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2" autoAdjust="0"/>
    <p:restoredTop sz="94634" autoAdjust="0"/>
  </p:normalViewPr>
  <p:slideViewPr>
    <p:cSldViewPr snapToGrid="0">
      <p:cViewPr>
        <p:scale>
          <a:sx n="84" d="100"/>
          <a:sy n="84" d="100"/>
        </p:scale>
        <p:origin x="30" y="2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2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1271 139 6911 0 0,'169'-84'4106'0'0,"-132"63"-2879"0"0,26-12 1720 0 0,-105 55 728 0 0,-32 22-2478 0 0,-58 32-1517 0 0,-148 50 320 0 0,1-1 0 0 0,156-69 0 0 0,-81 43-13 0 0,202-98-51 0 0,15 4-260 0 0,-5-3 267 0 0,-1 0 1 0 0,1-1-1 0 0,-1 0 0 0 0,1-1 1 0 0,0 0-1 0 0,13-1 0 0 0,47-10-148 0 0,-67 11 199 0 0,110-29-316 0 0,-75 19 283 0 0,0 1 0 0 0,0 1-1 0 0,56-4 1 0 0,-83 12 42 0 0,0 0-1 0 0,0 1 1 0 0,0-1-1 0 0,0 2 1 0 0,-1-1 0 0 0,1 1-1 0 0,0 1 1 0 0,-1 0-1 0 0,1 0 1 0 0,-1 0-1 0 0,0 1 1 0 0,0 1-1 0 0,0-1 1 0 0,-1 1 0 0 0,1 0-1 0 0,-1 1 1 0 0,-1 0-1 0 0,1 0 1 0 0,-1 0-1 0 0,0 1 1 0 0,0 0 0 0 0,-1 0-1 0 0,0 1 1 0 0,5 9-1 0 0,-4-5 42 0 0,-1 0-1 0 0,0 0 1 0 0,-1 1-1 0 0,0 0 0 0 0,-1 0 1 0 0,-1 0-1 0 0,0 0 1 0 0,-1 0-1 0 0,0 0 1 0 0,-1 1-1 0 0,0-1 0 0 0,-1 0 1 0 0,-5 26-1 0 0,3-32 18 0 0,1 1 0 0 0,-1 0-1 0 0,-1-1 1 0 0,1 1 0 0 0,-1-1-1 0 0,0 0 1 0 0,-7 7 0 0 0,-2 3 128 0 0,-23 23 0 0 0,-23 18 71 0 0,-2-1 0 0 0,-83 58 0 0 0,120-98-240 0 0,-1-2 0 0 0,0 0 1 0 0,-1-2-1 0 0,-1-1 1 0 0,0-1-1 0 0,0-1 1 0 0,-1-1-1 0 0,0-2 1 0 0,-58 8-1 0 0,65-13 42 0 0,0-2 1 0 0,-1 0-1 0 0,1-1 0 0 0,0-1 0 0 0,0-1 1 0 0,0-1-1 0 0,0-1 0 0 0,-37-14 0 0 0,45 13-24 0 0,-1 0 1 0 0,1-1-1 0 0,1-1 0 0 0,-1 0 1 0 0,1 0-1 0 0,0-2 0 0 0,1 1 0 0 0,0-1 1 0 0,1-1-1 0 0,0 0 0 0 0,0 0 1 0 0,1-1-1 0 0,-10-19 0 0 0,3 3-120 0 0,15 27-78 0 0,8 17-13638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2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1205 33 6143 0 0,'11'-5'916'0'0,"0"1"-1"0"0,0 1 0 0 0,17-4 1 0 0,20-6 7936 0 0,-48 15-8423 0 0,-2 2-307 0 0,1 0 0 0 0,-1 0 0 0 0,0 0 0 0 0,-1 0 0 0 0,1 0 0 0 0,-1-1 0 0 0,1 1 0 0 0,-1-1-1 0 0,0 1 1 0 0,-1-1 0 0 0,1 0 0 0 0,-7 5 0 0 0,-8 4 225 0 0,-26 14-1 0 0,33-20-264 0 0,-58 32 161 0 0,-90 36 0 0 0,129-63-291 0 0,0 0 0 0 0,-1-3 0 0 0,0 0-1 0 0,-1-2 1 0 0,-61 3 0 0 0,62-8-135 0 0,-1-1 0 0 0,1-1-1 0 0,-1-2 1 0 0,1-2 0 0 0,-42-10-1 0 0,67 13 122 0 0,1-1 0 0 0,0 1-1 0 0,-1-1 1 0 0,1 0 0 0 0,0 0-1 0 0,0 0 1 0 0,-6-6 0 0 0,9 9 49 0 0,0-1 0 0 0,-1 1 0 0 0,1 0 0 0 0,-1-1 0 0 0,1 1 0 0 0,-1 0 0 0 0,1 1 0 0 0,-5 0 1 0 0,5-1 2 0 0,-6 3 34 0 0,0 1 1 0 0,-1 1-1 0 0,1-1 0 0 0,1 1 1 0 0,-1 0-1 0 0,1 1 0 0 0,0 0 0 0 0,-12 12 1 0 0,11-9 14 0 0,-1-1 1 0 0,1-1 0 0 0,-2 1 0 0 0,-17 10 0 0 0,21-15 45 0 0,0 1 1 0 0,0 1 0 0 0,1-1 0 0 0,0 1 0 0 0,-6 6 0 0 0,-6 5 173 0 0,16-15-225 0 0,-5 4 74 0 0,1 1-1 0 0,0-1 1 0 0,0 1 0 0 0,-4 6-1 0 0,8-11-48 0 0,12 2 17 0 0,-4-2-71 0 0,-1 0-1 0 0,1-1 1 0 0,-1 1 0 0 0,1-1-1 0 0,-1-1 1 0 0,1 1 0 0 0,-1-1 0 0 0,9-3-1 0 0,7-2 23 0 0,22-10 0 0 0,11-3-6 0 0,-32 12-27 0 0,0 2 0 0 0,1 1 1 0 0,-1 0-1 0 0,30 0 0 0 0,-42 4 2 0 0,-1 1 1 0 0,1 0-1 0 0,-1 1 1 0 0,0 0-1 0 0,1 0 1 0 0,-1 1-1 0 0,0 1 1 0 0,0-1-1 0 0,0 1 1 0 0,-1 1-1 0 0,0 0 1 0 0,10 7-1 0 0,-11-6-16 0 0,0 0 0 0 0,10 11 0 0 0,-8-7 34 0 0,0-1 1 0 0,1 0-1 0 0,1-1 0 0 0,15 10 0 0 0,-15-8 168 0 0,-8-5-140 0 0,4 6 25 0 0,-9-6-74 0 0,1-3 11 0 0,-1 2 15 0 0,1-1-1 0 0,-1 0 1 0 0,0 0-1 0 0,0 0 0 0 0,0 0 1 0 0,-1 0-1 0 0,1 0 1 0 0,-1 0-1 0 0,0 0 1 0 0,1 0-1 0 0,-1 0 1 0 0,-1-1-1 0 0,1 1 0 0 0,-5 3 1 0 0,-4 4 103 0 0,0-2 0 0 0,-15 10 0 0 0,15-10-37 0 0,-25 13 120 0 0,0 0 0 0 0,-2-3-1 0 0,-62 23 1 0 0,-123 26 139 0 0,207-64-326 0 0,-1 0 1 0 0,0-1 0 0 0,0 0-1 0 0,0-1 1 0 0,0-1 0 0 0,-19-3-1 0 0,-99-21 97 0 0,125 21-104 0 0,27-6-1019 0 0,14 1-2467 0 0,-12 3-3837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4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11775 0 0,'0'0'1280'0'0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4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58 13935 0 0,'0'0'1262'0'0,"1"2"-972"0"0,0 0-130 0 0,0 0-1 0 0,0 0 1 0 0,0 0 0 0 0,0 0-1 0 0,0-1 1 0 0,0 1-1 0 0,0 0 1 0 0,1-1-1 0 0,-1 1 1 0 0,1-1-1 0 0,-1 1 1 0 0,1-1 0 0 0,0 0-1 0 0,0 0 1 0 0,-1 0-1 0 0,1 0 1 0 0,0 0-1 0 0,0 0 1 0 0,2 1-1 0 0,1-1 109 0 0,-1 0 0 0 0,0-1 0 0 0,1 1 0 0 0,-1-1 0 0 0,1 1 0 0 0,-1-1 0 0 0,1-1 0 0 0,8 0 0 0 0,24-7 518 0 0,-1-2 1 0 0,44-18-1 0 0,-37 13-508 0 0,-34 11-409 0 0,1 0 1 0 0,-1-1-1 0 0,18-11 0 0 0,-25 15-91 0 0,-7 0-337 0 0,0 1 461 0 0,1 1 0 0 0,-1-1 0 0 0,0 1 1 0 0,0-1-1 0 0,1 2 0 0 0,-1-1 0 0 0,-6 3 0 0 0,-36 17-107 0 0,41-18 169 0 0,-18 9-50 0 0,-20 9 73 0 0,2 1 0 0 0,1 3 0 0 0,-44 33 0 0 0,75-50 48 0 0,1 1 1 0 0,-11 14-1 0 0,19-23-28 0 0,1 0 0 0 0,0 1-1 0 0,-1-1 1 0 0,1 1 0 0 0,0-1-1 0 0,0 1 1 0 0,0-1 0 0 0,-1 0-1 0 0,1 1 1 0 0,0-1 0 0 0,0 1-1 0 0,0-1 1 0 0,0 1 0 0 0,0-1 0 0 0,0 1-1 0 0,0-1 1 0 0,0 1 0 0 0,0-1-1 0 0,0 1 1 0 0,0-1 0 0 0,0 1-1 0 0,0-1 1 0 0,0 1 0 0 0,0-1-1 0 0,1 1 1 0 0,-1-1 0 0 0,0 1-1 0 0,0-1 1 0 0,1 1 0 0 0,-1-1 0 0 0,0 0-1 0 0,1 1 1 0 0,-1-1 0 0 0,0 1-1 0 0,1-1 1 0 0,-1 0 0 0 0,0 1-1 0 0,1-1 1 0 0,-1 0 0 0 0,1 0-1 0 0,-1 1 1 0 0,1-1 0 0 0,-1 0 0 0 0,1 0-1 0 0,-1 0 1 0 0,1 1 0 0 0,2 0 17 0 0,0 0 1 0 0,0 0 0 0 0,0 0 0 0 0,0 0 0 0 0,6 1 0 0 0,4-2-27 0 0,1 0 0 0 0,-1-1 0 0 0,0 0-1 0 0,20-5 1 0 0,4-2-4054 0 0,-29 6 2053 0 0,19-5-4775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4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35 10591 0 0,'0'0'964'0'0,"1"-2"-794"0"0,1-5 119 0 0,-1 6-103 0 0,-1 0 1 0 0,0 1-1 0 0,0-1 0 0 0,0 0 1 0 0,1 1-1 0 0,-1-1 1 0 0,0 0-1 0 0,0 1 0 0 0,0-1 1 0 0,0 0-1 0 0,0 0 0 0 0,0 1 1 0 0,-1-1-1 0 0,1 0 1 0 0,0 1-1 0 0,0-1 0 0 0,0 0 1 0 0,-1 1-1 0 0,1-1 0 0 0,0 0 1 0 0,-1 1-1 0 0,1-1 1 0 0,0 0-1 0 0,-1 1 0 0 0,1-1 1 0 0,-1 1-1 0 0,1-1 0 0 0,-1 1 1 0 0,1-1-1 0 0,-1 1 1 0 0,1 0-1 0 0,-1-1 0 0 0,0 1 1 0 0,1-1-1 0 0,-1 1 0 0 0,0 0 1 0 0,1 0-1 0 0,-1-1 1 0 0,-1 1-1 0 0,0-1-34 0 0,-1 1 1 0 0,0-1-1 0 0,0 1 0 0 0,1-1 1 0 0,-1 1-1 0 0,-5 1 0 0 0,2-1-91 0 0,0 2-1 0 0,0-1 1 0 0,0 1 0 0 0,0-1-1 0 0,1 2 1 0 0,-1-1-1 0 0,1 1 1 0 0,-1 0 0 0 0,1 0-1 0 0,0 0 1 0 0,0 0 0 0 0,-7 8-1 0 0,2-2-4 0 0,4-2-15 0 0,-5 13-14 0 0,3-7-27 0 0,4 1 0 0 0,4 2 0 0 0,0-11 3 0 0,1-1 0 0 0,1 0 1 0 0,-1 0-1 0 0,1 0 0 0 0,-1 0 0 0 0,1 0 0 0 0,0 0 0 0 0,5 6 0 0 0,18 35 44 0 0,-24-42 23 0 0,1 0 1 0 0,-1-1-1 0 0,0 1 1 0 0,0 0-1 0 0,0 0 1 0 0,-1 0-1 0 0,1 1 1 0 0,-1-1-1 0 0,1 0 1 0 0,-1 0-1 0 0,0 0 1 0 0,0 0-1 0 0,-1 0 1 0 0,1 0-1 0 0,-1 0 1 0 0,1 0-1 0 0,-1 1 1 0 0,0-2-1 0 0,0 1 1 0 0,0 0-1 0 0,-1 0 1 0 0,-1 3-1 0 0,2-4 202 0 0,-1 0 0 0 0,-9 5-265 0 0,1 0-1 0 0,-1 0 1 0 0,-1-1-1 0 0,1-1 1 0 0,-1 0-1 0 0,0 0 1 0 0,0-1-1 0 0,-15 3 1 0 0,25-6-535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5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23 11975 0 0,'0'0'547'0'0,"1"-2"-11"0"0,1-8-112 0 0,-2 10-323 0 0,0-1 0 0 0,0 1 0 0 0,0 0 1 0 0,-1-1-1 0 0,1 1 0 0 0,0-1 0 0 0,0 1 0 0 0,-1-1 1 0 0,1 1-1 0 0,0 0 0 0 0,-1-1 0 0 0,1 1 0 0 0,0 0 0 0 0,-1-1 1 0 0,1 1-1 0 0,-1 0 0 0 0,1-1 0 0 0,-1 1 0 0 0,1 0 0 0 0,-1 0 1 0 0,1-1-1 0 0,-1 1 0 0 0,1 0 0 0 0,-1 0 0 0 0,0 0 1 0 0,1 0 98 0 0,-3-1 118 0 0,0 1 0 0 0,0-1 1 0 0,0 1-1 0 0,0 0 1 0 0,0 0-1 0 0,0 0 1 0 0,0 0-1 0 0,0 0 1 0 0,0 1-1 0 0,0-1 0 0 0,-6 3 1 0 0,-31 13 166 0 0,36-15-411 0 0,-7 4 23 0 0,-63 31 298 0 0,65-31-367 0 0,1 0 0 0 0,-1 1 0 0 0,1 0 0 0 0,1 0 0 0 0,-1 1 0 0 0,-6 8 0 0 0,6-3 25 0 0,5 3-29 0 0,3 0 19 0 0,5-1-33 0 0,2-2 1 0 0,4 7 69 0 0,-10-18-70 0 0,7 21 17 0 0,6 9-100 0 0,29 40 194 0 0,-41-69-71 0 0,-1 0-1 0 0,0 0 0 0 0,-1 0 1 0 0,1 1-1 0 0,0-1 1 0 0,-1 0-1 0 0,1 1 0 0 0,-1-1 1 0 0,0 0-1 0 0,1 1 1 0 0,-1-1-1 0 0,-1 5 0 0 0,-4 25 741 0 0,-2-12-512 0 0,-1 0 0 0 0,-19 34 0 0 0,24-49-272 0 0,1 0-8 0 0,2-3 3 0 0,-1 0 1 0 0,0 0-1 0 0,0 0 0 0 0,-1 0 1 0 0,1 0-1 0 0,0-1 0 0 0,-1 1 0 0 0,1 0 1 0 0,-3 2-1 0 0,0 0-35 0 0,0 1 1 0 0,0-1-1 0 0,-1 0 0 0 0,1 0 1 0 0,-1 0-1 0 0,0-1 0 0 0,0 0 1 0 0,0 0-1 0 0,0 0 0 0 0,-1 0 1 0 0,1-1-1 0 0,-1 0 0 0 0,0 0 1 0 0,1 0-1 0 0,-1-1 0 0 0,0 0 1 0 0,0 0-1 0 0,0 0 0 0 0,0-1 1 0 0,-10-1-1 0 0,-28-1-1551 0 0,-45-7 0 0 0,55 4-551 0 0,-2 0-4526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6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76 5527 0 0,'-2'0'10154'0'0,"-6"3"-9753"0"0,0 0 0 0 0,1 0 1 0 0,0 0-1 0 0,0 1 1 0 0,0 0-1 0 0,0 0 0 0 0,-8 8 1 0 0,-45 41 210 0 0,41-35-407 0 0,7-6-187 0 0,1 1 1 0 0,0-1 0 0 0,-12 20-1 0 0,16-20-18 0 0,1 1 0 0 0,4-1 16 0 0,4-11 16 0 0,-1 1 0 0 0,0-1 0 0 0,0 1 0 0 0,1-1 0 0 0,-1 0 0 0 0,1 0 0 0 0,-1 1 0 0 0,1-1 0 0 0,0 0 0 0 0,0 0 0 0 0,-1-1 0 0 0,1 1 0 0 0,0 0 0 0 0,0-1 0 0 0,0 1 0 0 0,0-1 0 0 0,-1 1 0 0 0,1-1 0 0 0,4 0 0 0 0,12 1 36 0 0,-5-1-6 0 0,0 0 1 0 0,18-2-1 0 0,-12-1 46 0 0,13-2 207 0 0,49-14 0 0 0,-73 17-256 0 0,1-1 0 0 0,-1 0 0 0 0,0-1 0 0 0,-1 1-1 0 0,1-2 1 0 0,-1 1 0 0 0,0-1 0 0 0,0 0 0 0 0,0-1-1 0 0,12-12 1 0 0,-16 14-7 0 0,-1 0 0 0 0,1-1 0 0 0,-1 0 0 0 0,0 1 0 0 0,0-1 0 0 0,0 0 0 0 0,-1 0 0 0 0,0 0 0 0 0,0 0 0 0 0,0 0 0 0 0,-1 0 0 0 0,1 0 0 0 0,-1 0 0 0 0,0 0 0 0 0,-1-1 0 0 0,1 1 0 0 0,-3-8 0 0 0,2 7-44 0 0,0 0-1 0 0,-1 0 1 0 0,0 0 0 0 0,0 0 0 0 0,0 0 0 0 0,-1 0 0 0 0,0 0-1 0 0,0 1 1 0 0,-1-1 0 0 0,1 1 0 0 0,-1 0 0 0 0,0 0 0 0 0,-9-8-1 0 0,3 5-79 0 0,6 5 13 0 0,0 0-1 0 0,0 0 0 0 0,0 0 0 0 0,0 0 0 0 0,0 1 1 0 0,-1 0-1 0 0,1 0 0 0 0,-1 0 0 0 0,1 0 1 0 0,-1 1-1 0 0,0-1 0 0 0,-7 0 0 0 0,12 2 42 0 0,0 0-1 0 0,0 0 1 0 0,0 0-1 0 0,0 0 1 0 0,1 1-1 0 0,-1-1 1 0 0,0 0-1 0 0,0 0 0 0 0,0 0 1 0 0,0 0-1 0 0,0 0 1 0 0,0 0-1 0 0,0 0 1 0 0,0 1-1 0 0,0-1 1 0 0,0 0-1 0 0,0 0 1 0 0,0 0-1 0 0,0 0 1 0 0,0 0-1 0 0,0 0 1 0 0,0 1-1 0 0,0-1 1 0 0,0 0-1 0 0,0 0 1 0 0,0 0-1 0 0,0 0 1 0 0,0 0-1 0 0,0 0 0 0 0,0 1 1 0 0,0-1-1 0 0,0 0 1 0 0,0 0-1 0 0,0 0 1 0 0,0 0-1 0 0,0 0 1 0 0,0 0-1 0 0,0 1 1 0 0,0-1-1 0 0,0 0 1 0 0,0 0-1 0 0,-1 0 1 0 0,1 0-1 0 0,0 0 1 0 0,0 0-1 0 0,0 0 1 0 0,0 0-1 0 0,0 0 1 0 0,0 0-1 0 0,0 0 1 0 0,-1 1-1 0 0,1-1 0 0 0,0 0 1 0 0,0 0-1 0 0,0 0 1 0 0,0 0-1 0 0,0 0 1 0 0,-1 0-1 0 0,1 0 1 0 0,0 0-1 0 0,0 0 1 0 0,0 0-1 0 0,0 0 1 0 0,0 0-1 0 0,0 0 1 0 0,-1-1-1 0 0,16 17-552 0 0,22 15-2075 0 0,-23-22 556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692 582 12007 0 0,'0'0'1083'0'0,"0"2"-891"0"0,-4 7 218 0 0,1 1 0 0 0,-1-1 0 0 0,-1 0 0 0 0,1 0 0 0 0,-2-1 0 0 0,1 1 0 0 0,-9 8 4941 0 0,15-32-4207 0 0,3 2-929 0 0,0 0-1 0 0,1 0 1 0 0,0 0 0 0 0,1 1-1 0 0,0 0 1 0 0,16-22-1 0 0,6-13-37 0 0,7-18-64 0 0,-4 9-142 0 0,-2-1 0 0 0,21-65 0 0 0,-49 121 27 0 0,8-27-88 0 0,7-33 0 0 0,-14 53 25 0 0,-1-1-1 0 0,0 1 1 0 0,-1-1 0 0 0,0 1-1 0 0,0-1 1 0 0,0 1 0 0 0,-1 0-1 0 0,-4-14 1 0 0,5 21 49 0 0,0 0 0 0 0,-1 1 1 0 0,1-1-1 0 0,0 0 0 0 0,-1 0 0 0 0,1 1 1 0 0,-1-1-1 0 0,0 0 0 0 0,1 1 1 0 0,-1-1-1 0 0,1 1 0 0 0,-1-1 0 0 0,0 1 1 0 0,1-1-1 0 0,-1 1 0 0 0,0-1 0 0 0,0 1 1 0 0,1 0-1 0 0,-1-1 0 0 0,0 1 0 0 0,0 0 1 0 0,0 0-1 0 0,-1-1 0 0 0,-17 2-188 0 0,15 0 158 0 0,1 1 0 0 0,-1-1 0 0 0,0 1 0 0 0,1 0 0 0 0,-1 1 0 0 0,1-1 0 0 0,-1 0 0 0 0,1 1 0 0 0,0 0 0 0 0,0 0 0 0 0,-5 6 0 0 0,-2 5-85 0 0,-13 22 1 0 0,20-31 123 0 0,-89 173-183 0 0,13 9 208 0 0,31-70-27 0 0,-57 139 137 0 0,76-193-69 0 0,-63 102-1 0 0,75-138-36 0 0,-1 0-1 0 0,-2-1 1 0 0,-25 26-1 0 0,36-43-144 0 0,0 0 0 0 0,-1-1 0 0 0,0 0 0 0 0,0-1 0 0 0,-1 0 1 0 0,1-1-1 0 0,-1 0 0 0 0,-1-1 0 0 0,1 0 0 0 0,-1 0 0 0 0,-13 2 0 0 0,21-6-48 0 0,0 0-1 0 0,0-1 0 0 0,0 0 1 0 0,0 1-1 0 0,-1-1 1 0 0,1-1-1 0 0,0 1 0 0 0,0-1 1 0 0,0 1-1 0 0,0-1 1 0 0,0 0-1 0 0,-6-3 0 0 0,-12-9-5242 0 0,9 1-285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39 121 9671 0 0,'-3'1'748'0'0,"-23"5"-138"0"0,17 1 7099 0 0,15-3-3339 0 0,2-1-6025 0 0,-1-1 1766 0 0,0 0 1 0 0,1-1-1 0 0,0 0 1 0 0,-1 0-1 0 0,1-1 1 0 0,7 0-1 0 0,49-7 317 0 0,-48 5-322 0 0,60-9 67 0 0,-2-5 1 0 0,124-40-1 0 0,-139 37-2165 0 0,89-16 0 0 0,-126 33 552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303 225 3223 0 0,'0'0'143'0'0,"2"0"-3"0"0,10-3 2056 0 0,0-1 0 0 0,0 0-1 0 0,12-6 1 0 0,-4 2 1238 0 0,4-6-1598 0 0,-22 12-1517 0 0,-1 0-10 0 0,3-2-168 0 0,-1-1-1 0 0,0 0 1 0 0,0 0-1 0 0,0 0 1 0 0,0 0-1 0 0,-1 0 1 0 0,0-1 0 0 0,0 1-1 0 0,-1-1 1 0 0,0 1-1 0 0,1-1 1 0 0,-2 0-1 0 0,1 1 1 0 0,-1-1-1 0 0,0 0 1 0 0,0 0-1 0 0,0 1 1 0 0,-1-1 0 0 0,0 0-1 0 0,0 1 1 0 0,-2-7-1 0 0,1 9-116 0 0,1 0-1 0 0,0 0 0 0 0,-1 0 1 0 0,1 0-1 0 0,-1 0 0 0 0,0 0 1 0 0,0 1-1 0 0,0-1 1 0 0,-1 1-1 0 0,1-1 0 0 0,0 1 1 0 0,-1 0-1 0 0,0 0 0 0 0,1 0 1 0 0,-5-2-1 0 0,3 2-24 0 0,0 1 1 0 0,0-1-1 0 0,-1 1 0 0 0,1 0 0 0 0,0 0 1 0 0,-1 0-1 0 0,1 1 0 0 0,0 0 1 0 0,-1 0-1 0 0,-5 0 0 0 0,-5 3-69 0 0,0 0-1 0 0,1 0 1 0 0,-1 1 0 0 0,1 1-1 0 0,-24 12 1 0 0,16-6 44 0 0,0 1-1 0 0,1 1 1 0 0,-36 29-1 0 0,43-31 0 0 0,1 2-1 0 0,0-1 1 0 0,1 2-1 0 0,1-1 1 0 0,0 2-1 0 0,-9 16 1 0 0,16-23 22 0 0,0 0 0 0 0,1-1 0 0 0,1 1 0 0 0,-4 14 1 0 0,6-20-7 0 0,0 0 1 0 0,0 0 0 0 0,1 0 0 0 0,-1 0 0 0 0,0 0 0 0 0,1 0 0 0 0,-1 0 0 0 0,1-1 0 0 0,0 1 0 0 0,0 0 0 0 0,0 0 0 0 0,0-1 0 0 0,0 1-1 0 0,0 0 1 0 0,0-1 0 0 0,0 1 0 0 0,3 2 0 0 0,-1-2 6 0 0,0 0 0 0 0,0 0-1 0 0,0 0 1 0 0,0 0 0 0 0,0 0-1 0 0,0-1 1 0 0,1 0 0 0 0,-1 1-1 0 0,1-1 1 0 0,-1 0 0 0 0,1-1-1 0 0,-1 1 1 0 0,1 0 0 0 0,-1-1-1 0 0,1 0 1 0 0,6 0 0 0 0,6-2-14 0 0,0 0 0 0 0,23-6 1 0 0,-28 5 15 0 0,23-5 1 0 0,-1-2-1 0 0,0-2 1 0 0,-1-1-1 0 0,0-2 0 0 0,41-25 1 0 0,-66 36-8 0 0,-3 2 10 0 0,-1 0 0 0 0,1-1 0 0 0,-1 0 0 0 0,0 1 0 0 0,0-1 0 0 0,0 0 0 0 0,0 0 0 0 0,3-6 0 0 0,-35 24 251 0 0,9-1-168 0 0,0 0 1 0 0,2 2-1 0 0,0 0 1 0 0,0 2-1 0 0,-16 21 1 0 0,23-24-75 0 0,5-2-10 0 0,6-12-1 0 0,0 0 1 0 0,0 0-1 0 0,0-1 0 0 0,0 1 0 0 0,0 0 1 0 0,1 0-1 0 0,-1-1 0 0 0,0 1 0 0 0,0 0 0 0 0,1 0 1 0 0,-1-1-1 0 0,0 1 0 0 0,1 0 0 0 0,-1-1 1 0 0,1 1-1 0 0,-1 0 0 0 0,1-1 0 0 0,0 1 1 0 0,1 1-23 0 0,0-1 1 0 0,1 1-1 0 0,-1-1 1 0 0,1 0 0 0 0,-1 0-1 0 0,1 0 1 0 0,-1 0 0 0 0,1 0-1 0 0,0 0 1 0 0,-1-1 0 0 0,1 0-1 0 0,0 1 1 0 0,0-1 0 0 0,-1 0-1 0 0,4-1 1 0 0,4 1-371 0 0,-1-1-1 0 0,0-1 1 0 0,12-2 0 0 0,5-5-4375 0 0,0-1-1527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8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 8751 0 0,'0'0'4147'0'0,"-2"2"-2366"0"0,-28 25 317 0 0,-33 40 0 0 0,39-37-1592 0 0,1 0-1 0 0,1 2 0 0 0,-22 43 1 0 0,-9 38 92 0 0,44-89-443 0 0,0 0-1 0 0,-8 47 1 0 0,13-51-545 0 0,1-10-957 0 0,2 0 0 0 0,-2 19 1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159 124 4607 0 0,'55'-85'666'0'0,"-27"48"8368"0"0,-27 37-8797 0 0,-1-1-1 0 0,0 1 1 0 0,1 0 0 0 0,-1 0-1 0 0,0 0 1 0 0,1 0 0 0 0,-1 0 0 0 0,0 0-1 0 0,0 0 1 0 0,1-1 0 0 0,-1 1-1 0 0,0 0 1 0 0,1 0 0 0 0,-1 0 0 0 0,0 0-1 0 0,1 0 1 0 0,-1 1 0 0 0,0-1-1 0 0,1 0 1 0 0,-1 0 0 0 0,0 0 0 0 0,1 0-1 0 0,-1 0 1 0 0,1 1 0 0 0,-1 0-66 0 0,1 0 1 0 0,-1 0-1 0 0,1 0 1 0 0,-1 0-1 0 0,1 0 1 0 0,-1 1-1 0 0,0-1 1 0 0,1 0-1 0 0,-1 0 1 0 0,0 0-1 0 0,0 2 1 0 0,-1 38-16 0 0,-2-16 42 0 0,-2-1 0 0 0,-13 46 0 0 0,-25 46 403 0 0,29-80-548 0 0,-60 128-119 0 0,-4 11-44 0 0,74-165-131 0 0,1 0-1 0 0,0 1 1 0 0,0 0-1 0 0,1-1 1 0 0,0 1-1 0 0,1 12 1 0 0,2-21-1745 0 0,7 10-5234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78 3679 0 0,'19'-20'210'0'0,"26"-18"-1"0"0,-14 18 15666 0 0,-50 37-15424 0 0,-1 0 1 0 0,-24 14-1 0 0,-8 0-355 0 0,-1-2 0 0 0,-93 35 0 0 0,32-14-96 0 0,43-19-1736 0 0,78-29 1637 0 0,-1 0 0 0 0,1 0 0 0 0,0 0 0 0 0,0-1 0 0 0,-1 0 0 0 0,12 0 0 0 0,2 1-16 0 0,10 2 228 0 0,1 2 0 0 0,-1 2 1 0 0,-1 0-1 0 0,0 2 0 0 0,33 16 0 0 0,-57-23-35 0 0,1 0 0 0 0,-1 0 0 0 0,0 0 0 0 0,0 1 0 0 0,0-1 0 0 0,-1 1 0 0 0,9 9 0 0 0,-11-10-47 0 0,0-1-1 0 0,-1 1 0 0 0,1-1 1 0 0,0 1-1 0 0,-1 0 0 0 0,0 0 1 0 0,0-1-1 0 0,1 1 0 0 0,-2 0 1 0 0,1 0-1 0 0,0 0 0 0 0,-1 0 1 0 0,1 0-1 0 0,-1 0 0 0 0,0 0 1 0 0,0 0-1 0 0,0 5 1 0 0,-1-6 2 0 0,0 1 0 0 0,0 0 0 0 0,0 0 0 0 0,0-1 0 0 0,0 1 0 0 0,-1-1 0 0 0,1 1 0 0 0,-1-1 0 0 0,1 0 0 0 0,-1 1 1 0 0,0-1-1 0 0,0 0 0 0 0,0 0 0 0 0,0 0 0 0 0,-1 0 0 0 0,1-1 0 0 0,0 1 0 0 0,-1-1 0 0 0,1 1 0 0 0,-1-1 0 0 0,-5 2 1 0 0,-4 1 52 0 0,0 0 1 0 0,0 0 0 0 0,-21 2-1 0 0,-30 0-41 0 0,-1-3 0 0 0,-85-5-1 0 0,110 0-6 0 0,10 2-158 0 0,0-2 0 0 0,0-1 0 0 0,-37-9 0 0 0,64 12-2 0 0,17-6-442 0 0,-4 4 371 0 0,1 0 1 0 0,0 1 0 0 0,-1 0 0 0 0,1 1 0 0 0,0 0 0 0 0,13 2 0 0 0,5 0-909 0 0,-1-2 97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5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29 427 5983 0 0,'-2'8'297'0'0,"0"0"0"0"0,0 0 0 0 0,-1 0-1 0 0,-5 11 1 0 0,-4 0 11603 0 0,16-31-10721 0 0,6-9-743 0 0,0 1 1 0 0,20-28 0 0 0,0 0-151 0 0,-13 20-457 0 0,0 1 0 0 0,1 1 1 0 0,2 1-1 0 0,1 0 1 0 0,1 2-1 0 0,0 0 0 0 0,2 2 1 0 0,52-37-1 0 0,-63 50-69 0 0,12-9-930 0 0,-1 2 0 0 0,2 1 0 0 0,47-18 0 0 0,-58 26 355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17 247 1839 0 0,'1'-2'134'0'0,"17"-20"579"0"0,1-1 3978 0 0,2 0 7285 0 0,-23 25-11506 0 0,-4 5-320 0 0,0 0-1 0 0,1 0 1 0 0,0 1 0 0 0,0 0-1 0 0,1 0 1 0 0,0 0 0 0 0,0 1-1 0 0,-3 10 1 0 0,-17 77 737 0 0,23-90-816 0 0,0 3 45 0 0,0 0-1 0 0,1 0 0 0 0,0 1 0 0 0,0-1 0 0 0,1 0 0 0 0,4 16 0 0 0,-4-23-26 0 0,0 0 3 0 0,0 0-72 0 0,-1-1 0 0 0,1 0 0 0 0,0 0 0 0 0,0 1 0 0 0,0-1 0 0 0,0 0 0 0 0,0 0 0 0 0,0 0 0 0 0,0 0 0 0 0,0 0 0 0 0,1 0 0 0 0,-1-1 0 0 0,0 1 0 0 0,1 0 0 0 0,-1-1 0 0 0,0 1 0 0 0,1-1 0 0 0,-1 1 0 0 0,1-1 0 0 0,-1 0 0 0 0,1 1 0 0 0,-1-1 0 0 0,3 0 0 0 0,0-1 24 0 0,-1 1-1 0 0,1-1 0 0 0,0 0 1 0 0,-1-1-1 0 0,1 1 1 0 0,-1 0-1 0 0,1-1 1 0 0,-1 0-1 0 0,1 0 0 0 0,-1 0 1 0 0,0 0-1 0 0,3-3 1 0 0,6-6 113 0 0,16-19-1 0 0,-17 18-105 0 0,166-197 198 0 0,-143 166-247 0 0,8-15-106 0 0,4-4-1088 0 0,-29 45-1693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9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 4143 0 0,'-3'4'15723'0'0,"-19"13"-12995"0"0,-18 12-5165 0 0,26-20 3839 0 0,-17 12-1365 0 0,1 0-1 0 0,1 2 0 0 0,1 1 1 0 0,1 1-1 0 0,-36 44 1 0 0,60-65-11 0 0,0 0 0 0 0,0 0-1 0 0,0 1 1 0 0,0-1 0 0 0,1 1 0 0 0,0 0 0 0 0,0 0 0 0 0,0 0 0 0 0,1 0 0 0 0,-1 0-1 0 0,1 0 1 0 0,0 8 0 0 0,1-11 16 0 0,0 1 0 0 0,0 0-1 0 0,0-1 1 0 0,0 1 0 0 0,1 0 0 0 0,0-1-1 0 0,-1 1 1 0 0,1-1 0 0 0,0 1 0 0 0,0-1-1 0 0,0 1 1 0 0,1-1 0 0 0,-1 0-1 0 0,1 0 1 0 0,-1 0 0 0 0,1 1 0 0 0,0-1-1 0 0,-1-1 1 0 0,1 1 0 0 0,0 0 0 0 0,0 0-1 0 0,1-1 1 0 0,-1 1 0 0 0,0-1-1 0 0,5 2 1 0 0,3 2 200 0 0,1-1 1 0 0,12 4-1 0 0,6 1 111 0 0,-24-8-361 0 0,1 1-1 0 0,-1-1 1 0 0,1 0-1 0 0,-1 0 1 0 0,0-1-1 0 0,1 0 1 0 0,-1 0-1 0 0,1 0 1 0 0,-1-1-1 0 0,1 1 1 0 0,-1-1-1 0 0,6-2 1 0 0,27-11-2286 0 0,-5-4-4395 0 0,-13 4 126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0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10135 0 0,'0'0'3310'0'0,"1"2"-2082"0"0,2 4-801 0 0,-1 1 1 0 0,0-1 0 0 0,0 1-1 0 0,-1-1 1 0 0,0 1 0 0 0,0-1-1 0 0,0 1 1 0 0,-1 0 0 0 0,-1 13-1 0 0,-2 8 314 0 0,-8 28 0 0 0,10-50-669 0 0,-7 30 568 0 0,-26 66 1 0 0,-24 30 69 0 0,12-35-464 0 0,-112 177 1 0 0,129-231-185 0 0,-51 66 117 0 0,103-135-515 0 0,30-29 0 0 0,-12 16 234 0 0,34-29 1 0 0,-67 61 100 0 0,1 1 0 0 0,-1 1-1 0 0,1-1 1 0 0,1 1 0 0 0,-1 1 0 0 0,1 0-1 0 0,13-4 1 0 0,-21 8 20 0 0,1 0-1 0 0,-1 0 1 0 0,0 0-1 0 0,0 0 0 0 0,0 0 1 0 0,0 0-1 0 0,0 1 1 0 0,0-1-1 0 0,1 1 1 0 0,-1 0-1 0 0,0 0 1 0 0,2 1-1 0 0,2 0 38 0 0,-2 0-16 0 0,-1-1-1 0 0,0 0 1 0 0,0 1-1 0 0,0 0 1 0 0,0-1-1 0 0,0 1 1 0 0,0 1-1 0 0,-1-1 1 0 0,1 0-1 0 0,-1 0 1 0 0,1 1-1 0 0,-1 0 1 0 0,0-1-1 0 0,0 1 1 0 0,0 0-1 0 0,0 0 1 0 0,-1 0-1 0 0,1 0 1 0 0,-1 0-1 0 0,0 1 1 0 0,2 4-1 0 0,-1 5 61 0 0,0 0 0 0 0,0 1 0 0 0,-1-1 0 0 0,-2 18 0 0 0,1-15-28 0 0,3 29-1 0 0,4-10 106 0 0,-4-20-2349 0 0,-2-4-4251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0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27 5527 0 0,'3'0'423'0'0,"43"-8"255"0"0,3-4 3968 0 0,-24 5 3435 0 0,-25 10-7341 0 0,-1 0-641 0 0,-1 0-1 0 0,1 0 1 0 0,-1 0-1 0 0,1 0 1 0 0,-1 0-1 0 0,0-1 1 0 0,0 1-1 0 0,0 0 1 0 0,-1-1-1 0 0,1 0 1 0 0,0 1-1 0 0,-1-1 1 0 0,0 0-1 0 0,1 0 1 0 0,-5 2-1 0 0,-8 4 55 0 0,-29 12-1 0 0,27-13-74 0 0,-246 95 123 0 0,244-95-201 0 0,0 0 0 0 0,1 1 0 0 0,0 1 0 0 0,1 0 0 0 0,0 2 0 0 0,-28 21 0 0 0,40-27-3 0 0,1-1-1 0 0,0 1 1 0 0,-1 0 0 0 0,2 0-1 0 0,-1 0 1 0 0,0 0-1 0 0,1 1 1 0 0,0-1 0 0 0,1 1-1 0 0,-1 0 1 0 0,1 0 0 0 0,0 0-1 0 0,-1 7 1 0 0,2-9 3 0 0,1 0-1 0 0,0-1 1 0 0,-1 1 0 0 0,2 0 0 0 0,-1 0-1 0 0,0 0 1 0 0,1-1 0 0 0,0 1-1 0 0,-1 0 1 0 0,2-1 0 0 0,-1 1 0 0 0,0 0-1 0 0,1-1 1 0 0,-1 1 0 0 0,1-1 0 0 0,0 0-1 0 0,0 0 1 0 0,1 0 0 0 0,-1 0 0 0 0,1 0-1 0 0,-1 0 1 0 0,7 4 0 0 0,-2-1 13 0 0,1-1 1 0 0,0 0-1 0 0,0-1 1 0 0,0 0 0 0 0,1 0-1 0 0,0-1 1 0 0,-1 0-1 0 0,1 0 1 0 0,0-1-1 0 0,0-1 1 0 0,1 1-1 0 0,-1-1 1 0 0,16-1 0 0 0,-2-1-67 0 0,0 0 0 0 0,0-2 1 0 0,-1-1-1 0 0,32-10 0 0 0,-8 0-2187 0 0,60-28-1 0 0,-75 27-4295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01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63 2759 0 0,'2'-2'207'0'0,"1"1"-168"0"0,0-2-66 0 0,9-13 482 0 0,-7 4 10593 0 0,-6 10-10856 0 0,1 1 0 0 0,-1-1 0 0 0,1 1 0 0 0,-1 0 0 0 0,0 0 0 0 0,1-1 1 0 0,-1 1-1 0 0,0 0 0 0 0,0 0 0 0 0,0 0 0 0 0,0 0 0 0 0,0 0 0 0 0,0 0 1 0 0,0 0-1 0 0,-1 0 0 0 0,-1-1 0 0 0,0 0-63 0 0,0 1 0 0 0,0 0 0 0 0,0 0 0 0 0,0 0 0 0 0,0 1 0 0 0,0-1 0 0 0,-5 0 0 0 0,-3 1-74 0 0,1 0-1 0 0,-1 1 1 0 0,1 0 0 0 0,-11 3 0 0 0,-20 7 10 0 0,0 1 1 0 0,1 2 0 0 0,1 2 0 0 0,1 1-1 0 0,-73 46 1 0 0,93-51-57 0 0,-33 27-1 0 0,46-35-2 0 0,1 0-1 0 0,-1 1 1 0 0,1 0 0 0 0,0-1 0 0 0,0 1-1 0 0,0 1 1 0 0,1-1 0 0 0,0 1 0 0 0,0-1-1 0 0,-4 12 1 0 0,7-15 3 0 0,0-1 1 0 0,0 0-1 0 0,0 1 0 0 0,0-1 0 0 0,0 1 0 0 0,0-1 1 0 0,0 0-1 0 0,1 1 0 0 0,-1-1 0 0 0,0 0 1 0 0,1 1-1 0 0,-1-1 0 0 0,1 0 0 0 0,-1 1 0 0 0,1-1 1 0 0,0 0-1 0 0,0 0 0 0 0,0 0 0 0 0,-1 0 0 0 0,2 2 1 0 0,0-1 6 0 0,0 0 0 0 0,0-1 1 0 0,0 1-1 0 0,1 0 0 0 0,-1 0 0 0 0,0-1 1 0 0,1 0-1 0 0,2 2 0 0 0,4 0 24 0 0,-1-2-1 0 0,0 1 0 0 0,1-1 1 0 0,-1 0-1 0 0,1 0 0 0 0,-1-1 1 0 0,1 0-1 0 0,-1-1 0 0 0,1 0 1 0 0,14-4-1 0 0,-2 0 85 0 0,1-2 0 0 0,38-17-1 0 0,-21 4 28 0 0,58-41 0 0 0,-75 46-110 0 0,-18 12 7 0 0,-2 1 10 0 0,-1 1 0 0 0,1 0 0 0 0,0 0 0 0 0,-1 0 1 0 0,1 0-1 0 0,0 0 0 0 0,-1 0 0 0 0,1 0 0 0 0,0 1 1 0 0,3-2-1 0 0,-5 5 7 0 0,1-1-161 0 0,0 3 52 0 0,0 1 0 0 0,1-1 0 0 0,4 11-1 0 0,-5-14-278 0 0,0 0-1 0 0,1 0 1 0 0,-1-1-1 0 0,0 1 1 0 0,1 0-1 0 0,-1 0 1 0 0,1-1-1 0 0,-1 1 0 0 0,1-1 1 0 0,2 3-1 0 0,8 3-1436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0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19 246 3223 0 0,'0'0'14043'0'0,"-1"2"-12598"0"0,-14 17 409 0 0,13-17-1541 0 0,1 0-8 0 0,94-59 1903 0 0,-57 34-2157 0 0,201-115-531 0 0,-215 127 374 0 0,43-15 1 0 0,-52 22 151 0 0,-1 1 0 0 0,1 0 0 0 0,0 0 0 0 0,26 0-1 0 0,-37 3 86 0 0,-1 0-120 0 0,0 1-1 0 0,0-1 1 0 0,0 0 0 0 0,0 1-1 0 0,0-1 1 0 0,0 1 0 0 0,-1-1-1 0 0,1 1 1 0 0,0 0 0 0 0,0-1-1 0 0,-1 1 1 0 0,1 0 0 0 0,0 0-1 0 0,-1-1 1 0 0,1 1 0 0 0,0 0-1 0 0,-1 0 1 0 0,1 0 0 0 0,-1 0-1 0 0,0 0 1 0 0,1-1 0 0 0,-1 1-1 0 0,0 0 1 0 0,0 0 0 0 0,1 0-1 0 0,-1 0 1 0 0,0 0 0 0 0,0 0-1 0 0,0 0 1 0 0,0 0 0 0 0,0 0-1 0 0,-1 1 1 0 0,1 4 22 0 0,-1-1 1 0 0,0 0-1 0 0,0 0 0 0 0,-3 7 1 0 0,-1 1-10 0 0,-1-1 1 0 0,-1 0-1 0 0,0 0 1 0 0,-13 16-1 0 0,-4 8 7 0 0,3 0-255 0 0,-21 50 0 0 0,38-73-6421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01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16783 0 0,'0'0'7415'0'0,"1"2"-7154"0"0,2 4-191 0 0,0 1 1 0 0,0-1-1 0 0,-1 1 0 0 0,0-1 0 0 0,-1 1 0 0 0,1 0 1 0 0,-1 0-1 0 0,0-1 0 0 0,-1 1 0 0 0,0 0 0 0 0,0 0 1 0 0,-2 14-1 0 0,0-13-82 0 0,1 1-1 0 0,-1-1 1 0 0,-1 0 0 0 0,0 0 0 0 0,0 0 0 0 0,0 0 0 0 0,-1 0-1 0 0,0-1 1 0 0,-1 1 0 0 0,-7 9 0 0 0,-76 75-1468 0 0,86-89 1380 0 0,0-2-356 0 0,12-18-3816 0 0,2-2 2805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02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2303 0 0,'0'0'20063'0'0,"-3"0"-19254"0"0,-2 0-732 0 0,0 1 0 0 0,0 0-1 0 0,-1 0 1 0 0,1 0 0 0 0,0 1 0 0 0,0-1 0 0 0,0 1-1 0 0,0 0 1 0 0,1 1 0 0 0,-1-1 0 0 0,0 1-1 0 0,1 0 1 0 0,0 0 0 0 0,-8 7 0 0 0,-3 5 221 0 0,1 0 1 0 0,-18 26 0 0 0,25-32-283 0 0,-35 53-667 0 0,41-59 397 0 0,1-2-291 0 0,0 1 508 0 0,0-1 0 0 0,1 1 0 0 0,-1 0 0 0 0,1-1 0 0 0,-1 1 0 0 0,1-1 0 0 0,0 1 0 0 0,-1-1 0 0 0,1 1 0 0 0,0-1 0 0 0,0 0 0 0 0,0 1 0 0 0,0-1 0 0 0,0 0 0 0 0,0 0 0 0 0,0 0 0 0 0,3 2 1 0 0,0 0-34 0 0,0-1 0 0 0,-1 1 1 0 0,1-1-1 0 0,6 2 0 0 0,90 30-772 0 0,-99-34 846 0 0,0 1 1 0 0,0-1 0 0 0,0 1 0 0 0,0-1 0 0 0,0 1-1 0 0,0 0 1 0 0,-1-1 0 0 0,1 1 0 0 0,0 0 0 0 0,0 0-1 0 0,-1-1 1 0 0,1 1 0 0 0,-1 0 0 0 0,1 0 0 0 0,0 0 0 0 0,-1 0-1 0 0,0 0 1 0 0,1 0 0 0 0,-1 0 0 0 0,1 0 0 0 0,-1 0-1 0 0,0 2 1 0 0,1 0 111 0 0,-1 0-1 0 0,0 0 0 0 0,0 0 1 0 0,0 0-1 0 0,-1 6 0 0 0,-9 30 297 0 0,9-38-397 0 0,0 1 0 0 0,1-1 0 0 0,-1 1 0 0 0,0-1 0 0 0,0 0 0 0 0,0 1 0 0 0,0-1 0 0 0,-1 0 0 0 0,1 0 0 0 0,0 0 0 0 0,0 0 0 0 0,-3 2 0 0 0,-2 1 42 0 0,0 1-7 0 0,-1 0 0 0 0,0-1 0 0 0,0 0 0 0 0,0 0 0 0 0,0-1 0 0 0,-1 0 0 0 0,0 0 0 0 0,1 0 0 0 0,-1-1 0 0 0,0 0 0 0 0,-8 0 0 0 0,-13 2 6 0 0,-49-1 0 0 0,65-4-147 0 0,0 0 0 0 0,1-1 0 0 0,-1 0-1 0 0,-22-8 1 0 0,34 10-27 0 0,0-1-1 0 0,0 1 1 0 0,0-1 0 0 0,0 1-1 0 0,0-1 1 0 0,0 0-1 0 0,0 1 1 0 0,0-1 0 0 0,1 0-1 0 0,-1 1 1 0 0,0-1 0 0 0,1 0-1 0 0,-1 0 1 0 0,0 0-1 0 0,1 0 1 0 0,-2-1 0 0 0,1-6-6235 0 0,1-6-242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02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24 14655 0 0,'6'-13'671'0'0,"-5"10"-14"0"0,1 2-365 0 0,5-4 15 0 0,-5 4 781 0 0,-2 4-844 0 0,0 6-167 0 0,0-1 0 0 0,-1 0-1 0 0,1 0 1 0 0,-2 0 0 0 0,1 0 0 0 0,-1 0 0 0 0,-4 9 0 0 0,-26 58 442 0 0,18-43-320 0 0,-112 218 985 0 0,76-155-1001 0 0,11-21-115 0 0,-4-2 0 0 0,-63 82 0 0 0,81-122-83 0 0,5-3 3 0 0,-2-2 1 0 0,-1 0-1 0 0,-47 41 1 0 0,61-63-283 0 0,-5-4-4638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03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11519 0 0,'0'0'4866'0'0,"0"2"-3678"0"0,1-1-1087 0 0,-1 0 0 0 0,0 0 0 0 0,0 0 0 0 0,1 0 0 0 0,-1 0 0 0 0,1 0 0 0 0,-1 0 1 0 0,1 0-1 0 0,-1 0 0 0 0,1 0 0 0 0,0 0 0 0 0,-1-1 0 0 0,1 1 0 0 0,0 0 1 0 0,0 0-1 0 0,0-1 0 0 0,-1 1 0 0 0,1 0 0 0 0,1 0 0 0 0,1 0 79 0 0,0 1 0 0 0,0-1 0 0 0,0 0 0 0 0,1 0 0 0 0,-1 0 0 0 0,5 0 0 0 0,6 1 376 0 0,0-1 1 0 0,18-2-1 0 0,-26 1-284 0 0,372-25 3519 0 0,-284 18-3464 0 0,-71 5-365 0 0,0 0 1 0 0,0-2 0 0 0,0 0-1 0 0,23-8 1 0 0,-44 11-92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50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74 115 9215 0 0,'0'0'831'0'0,"-1"1"-686"0"0,-5 7 5001 0 0,25 0-3293 0 0,-9-8-1584 0 0,0-1 0 0 0,1 0 0 0 0,-1 0 0 0 0,0-1 0 0 0,0-1 0 0 0,16-5 0 0 0,40-16-106 0 0,78-41 0 0 0,-142 65-243 0 0,-13-16-496 0 0,9 14 543 0 0,0 1 1 0 0,0 0-1 0 0,-1 0 0 0 0,1 0 1 0 0,0 0-1 0 0,-1 0 0 0 0,1 0 0 0 0,-1 1 1 0 0,1-1-1 0 0,-1 1 0 0 0,1 0 0 0 0,-1-1 1 0 0,1 1-1 0 0,-1 0 0 0 0,1 1 0 0 0,-1-1 1 0 0,-3 1-1 0 0,-3 1-14 0 0,0 0 1 0 0,0 0-1 0 0,-12 6 0 0 0,-3 2 13 0 0,1 0 1 0 0,1 2-1 0 0,-40 28 0 0 0,50-31 81 0 0,0 1 0 0 0,1 0 0 0 0,0 1 0 0 0,1 0 0 0 0,1 1 0 0 0,0 0 0 0 0,-15 26 1 0 0,15-22 66 0 0,1 1 0 0 0,1-1 1 0 0,0 2-1 0 0,-7 32 1 0 0,13-43-107 0 0,-1 1 0 0 0,1-1 0 0 0,1 1 0 0 0,0 0 0 0 0,0-1 0 0 0,0 1 0 0 0,1-1 0 0 0,0 1 0 0 0,0-1 0 0 0,1 1 0 0 0,0-1 0 0 0,1 0 0 0 0,-1 0 0 0 0,6 10 0 0 0,-6-14-69 0 0,-1-1 0 0 0,0 0 0 0 0,1 0 0 0 0,0 0 1 0 0,-1 0-1 0 0,1 0 0 0 0,4 2 0 0 0,9 4-4728 0 0,-1-4-1069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0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21 5527 0 0,'0'0'423'0'0,"-1"3"-278"0"0,-17 35 4017 0 0,17-36-2729 0 0,0 1-256 0 0,1-1-1343 0 0,-1 0 474 0 0,0-1 0 0 0,1 1 1 0 0,0-1-1 0 0,-1 1 0 0 0,1-1 1 0 0,0 0-1 0 0,0 1 0 0 0,-1-1 1 0 0,1 1-1 0 0,0-1 0 0 0,1 1 1 0 0,-1-1-1 0 0,0 1 0 0 0,0-1 1 0 0,1 1-1 0 0,-1-1 0 0 0,0 1 1 0 0,1-1-1 0 0,0 0 1 0 0,-1 1-1 0 0,1-1 0 0 0,1 2 1 0 0,0-1-170 0 0,0-1 1 0 0,0 1-1 0 0,0-1 1 0 0,0 1 0 0 0,1-1-1 0 0,-1 1 1 0 0,1-1-1 0 0,-1 0 1 0 0,1 0 0 0 0,-1 0-1 0 0,1-1 1 0 0,-1 1 0 0 0,6 0-1 0 0,-3-1-22 0 0,1 0 0 0 0,-1 0 1 0 0,1 0-1 0 0,-1-1 0 0 0,0 0 0 0 0,10-2 0 0 0,-3 0-58 0 0,0 0-1 0 0,0-1 1 0 0,0-1 0 0 0,0 0-1 0 0,-1 0 1 0 0,0-1 0 0 0,0-1-1 0 0,-1 0 1 0 0,12-9 0 0 0,-14 7-17 0 0,-3-2-31 0 0,-7 1-26 0 0,0 8-3 0 0,1 0 0 0 0,-1 0-1 0 0,0 0 1 0 0,0 0 0 0 0,0 0-1 0 0,0 1 1 0 0,-1-1 0 0 0,1 1-1 0 0,0 0 1 0 0,-1-1 0 0 0,1 1-1 0 0,0 0 1 0 0,-1 1-1 0 0,1-1 1 0 0,-1 0 0 0 0,0 1-1 0 0,1-1 1 0 0,-1 1 0 0 0,0 0-1 0 0,1 0 1 0 0,-1 0 0 0 0,-4 0-1 0 0,-6 1-76 0 0,0 1 1 0 0,0 0-1 0 0,-15 4 0 0 0,16-2 70 0 0,0 0-1 0 0,0 0 0 0 0,1 1 1 0 0,-1 1-1 0 0,1-1 1 0 0,0 2-1 0 0,1 0 0 0 0,-1 0 1 0 0,-10 11-1 0 0,-4 4 168 0 0,-29 33 1 0 0,47-47-73 0 0,0 2 1 0 0,0-1-1 0 0,1 1 0 0 0,0 0 1 0 0,1 0-1 0 0,0 0 1 0 0,-5 18-1 0 0,9-26-55 0 0,0 1 0 0 0,1-1 0 0 0,-1 1 0 0 0,1 0 0 0 0,0-1 0 0 0,-1 1-1 0 0,1-1 1 0 0,1 1 0 0 0,-1 0 0 0 0,0-1 0 0 0,1 1 0 0 0,-1-1 0 0 0,1 1 0 0 0,0-1 0 0 0,0 1 0 0 0,0-1-1 0 0,0 1 1 0 0,0-1 0 0 0,0 0 0 0 0,1 0 0 0 0,-1 1 0 0 0,1-1 0 0 0,-1 0 0 0 0,1 0 0 0 0,0-1 0 0 0,0 1-1 0 0,0 0 1 0 0,0-1 0 0 0,0 1 0 0 0,0-1 0 0 0,1 1 0 0 0,-1-1 0 0 0,3 1 0 0 0,4 2-228 0 0,-1-1 1 0 0,1 0-1 0 0,0 0 1 0 0,0-1 0 0 0,0 0-1 0 0,0-1 1 0 0,0 0-1 0 0,11 0 1 0 0,0-2-2005 0 0,0-2-4897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03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0 376 8287 0 0,'0'0'1044'0'0,"1"2"-81"0"0,-1 1-318 0 0,1 0 0 0 0,-1 0 0 0 0,1 0 1 0 0,0-1-1 0 0,0 1 0 0 0,2 3 0 0 0,-2-5 439 0 0,1 0-544 0 0,7 1 111 0 0,-7-1 759 0 0,0-3-716 0 0,2-3-336 0 0,0-1 0 0 0,-1 1 0 0 0,1-1 0 0 0,-1 0 0 0 0,0 0 0 0 0,-1-1 0 0 0,1 1 0 0 0,-1 0 1 0 0,1-9-1 0 0,0 5-153 0 0,4-10 223 0 0,1 1 0 0 0,0 0 0 0 0,21-32 0 0 0,-13 25-223 0 0,-11 15-103 0 0,1 1 0 0 0,1 0 1 0 0,0 0-1 0 0,0 1 0 0 0,17-17 1 0 0,-9 14-226 0 0,1 0 1 0 0,0 1-1 0 0,1 0 0 0 0,35-15 1 0 0,-20 13-1326 0 0,63-16 1 0 0,-92 28 928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0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63 10591 0 0,'1'-2'819'0'0,"2"0"-668"0"0,9-16 271 0 0,-1-7 7273 0 0,-11 23-6980 0 0,0 2-633 0 0,0-1 1 0 0,0 1 0 0 0,0-1-1 0 0,0 1 1 0 0,0-1 0 0 0,0 1-1 0 0,0-1 1 0 0,-1 1-1 0 0,1-1 1 0 0,0 1 0 0 0,0-1-1 0 0,0 1 1 0 0,-1-1 0 0 0,1 1-1 0 0,0 0 1 0 0,0-1 0 0 0,-1 1-1 0 0,1-1 1 0 0,0 1 0 0 0,-1 0-1 0 0,1-1 1 0 0,0 1 0 0 0,-1 0-1 0 0,1-1 1 0 0,-1 1 0 0 0,1 0-1 0 0,-1 0 1 0 0,1-1 0 0 0,-1 1-1 0 0,0 0-24 0 0,-1-1-1 0 0,0 1 1 0 0,1 0-1 0 0,-1 0 1 0 0,1 0-1 0 0,-1 0 1 0 0,1 0-1 0 0,-1 0 1 0 0,-2 1-1 0 0,-4 1-62 0 0,0 1 0 0 0,-15 7-1 0 0,-140 78-146 0 0,131-73 144 0 0,3-2-23 0 0,0 2 0 0 0,1 0-1 0 0,-47 36 1 0 0,66-44-25 0 0,8-5-171 0 0,10 8-605 0 0,-6-7 734 0 0,-1-1 1 0 0,1 0-1 0 0,0 0 0 0 0,0-1 0 0 0,0 1 0 0 0,0-1 0 0 0,1 1 1 0 0,-1-1-1 0 0,0 0 0 0 0,1 0 0 0 0,-1 0 0 0 0,5 0 1 0 0,1 1-126 0 0,16 4-262 0 0,47 19 0 0 0,-61-20 470 0 0,-1 1-1 0 0,1 0 1 0 0,-1 0 0 0 0,0 1 0 0 0,-1 0 0 0 0,14 13 0 0 0,-19-16 195 0 0,-1 0 0 0 0,1 1 0 0 0,-1-1 0 0 0,0 1 0 0 0,0 0 0 0 0,-1-1 0 0 0,1 1 0 0 0,-1 1 0 0 0,0-1 0 0 0,1 6 0 0 0,1 7 555 0 0,2 31-1 0 0,2 9-277 0 0,-4-46-372 0 0,-3-7-69 0 0,1 0 0 0 0,-1 0-1 0 0,-1 1 1 0 0,1-1 0 0 0,-1 0-1 0 0,0 11 1 0 0,-3-3 26 0 0,2-10-41 0 0,-1 0 0 0 0,0 0-1 0 0,0 0 1 0 0,0-1-1 0 0,0 1 1 0 0,-1-1-1 0 0,1 1 1 0 0,-1-1-1 0 0,1 0 1 0 0,-1 0 0 0 0,0 0-1 0 0,0 0 1 0 0,0 0-1 0 0,0-1 1 0 0,0 1-1 0 0,0-1 1 0 0,0 0-1 0 0,-1 0 1 0 0,1 0 0 0 0,-6 0-1 0 0,-5 1 0 0 0,-1 0 0 0 0,0-1-1 0 0,-19-2 1 0 0,-6 0 41 0 0,-72-14-1 0 0,91 11-50 0 0,-1-2 0 0 0,1 0-1 0 0,0-2 1 0 0,-37-18-1 0 0,55 25-75 0 0,1-1 0 0 0,0 1-1 0 0,-1-1 1 0 0,1 1-1 0 0,0-1 1 0 0,0 0-1 0 0,0 0 1 0 0,0 0-1 0 0,0 0 1 0 0,0 0-1 0 0,1 0 1 0 0,-1-1-1 0 0,-1-3 1 0 0,-2-12-5894 0 0,5 2-1099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04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 13359 0 0,'0'0'1304'0'0,"-14"0"-1160"0"0,2 0-144 0 0,-1-2 4384 0 0,0 4 2024 0 0,31-2-8560 0 0,0 0 904 0 0,0 0-7760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0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221 230 7279 0 0,'0'0'1520'0'0,"-6"-6"-712"0"0,1 1 591 0 0,4 4-1271 0 0,0 0 1 0 0,0 0 0 0 0,0 1 0 0 0,0-1-1 0 0,0 0 1 0 0,0 0 0 0 0,1 0 0 0 0,-1 0 0 0 0,0 0-1 0 0,1 0 1 0 0,-1 0 0 0 0,1 0 0 0 0,-1 0-1 0 0,1-1 1 0 0,0 1 0 0 0,-1 0 0 0 0,1 0-1 0 0,0 0 1 0 0,0-1 0 0 0,0 1 0 0 0,0 0 0 0 0,0-2-1 0 0,0 2-6 0 0,-11 18-6245 0 0,7-8 6874 0 0,0 1 1 0 0,0-1-1 0 0,1 1 0 0 0,0 0 1 0 0,1 0-1 0 0,0 0 0 0 0,1 0 1 0 0,0 0-1 0 0,0 13 0 0 0,1-21 161 0 0,2 0-602 0 0,-1 0 1 0 0,1 0-1 0 0,0 0 0 0 0,1 0 0 0 0,-1 0 1 0 0,0 0-1 0 0,0-1 0 0 0,5 3 1848 0 0,-6 6-1601 0 0,0-8-523 0 0,-1-1 0 0 0,0 0 0 0 0,0 1 0 0 0,0-1 0 0 0,0 0 0 0 0,0 1 1 0 0,0-1-1 0 0,0 0 0 0 0,0 1 0 0 0,-1-1 0 0 0,1 0 0 0 0,-1 2 0 0 0,-1 2 49 0 0,-1-1 0 0 0,1 0 0 0 0,-1 0 0 0 0,0 0 0 0 0,0 0 0 0 0,-1 0-1 0 0,1-1 1 0 0,-1 1 0 0 0,1-1 0 0 0,-1 0 0 0 0,-9 5 0 0 0,5-4 21 0 0,0 1-1 0 0,0-1 1 0 0,0 0 0 0 0,-1-1 0 0 0,-14 4-1 0 0,21-6-75 0 0,0-1 0 0 0,-1 1 0 0 0,1-1 0 0 0,0 0 0 0 0,0 0 0 0 0,-1 0 0 0 0,1 0 0 0 0,0 0 0 0 0,-1 0 0 0 0,1 0 0 0 0,0-1-1 0 0,0 1 1 0 0,0-1 0 0 0,-1 0 0 0 0,1 1 0 0 0,0-1 0 0 0,0 0 0 0 0,0 0 0 0 0,0-1 0 0 0,0 1 0 0 0,-3-3 0 0 0,3 1 9 0 0,-1 0 1 0 0,1 0-1 0 0,0 0 1 0 0,0-1-1 0 0,1 1 1 0 0,-1-1 0 0 0,1 1-1 0 0,-1-1 1 0 0,1 1-1 0 0,0-1 1 0 0,1 0 0 0 0,-2-5-1 0 0,1-5 0 0 0,0 1-1 0 0,1-1 1 0 0,0 1 0 0 0,3-18-1 0 0,14-54 203 0 0,-4 22-157 0 0,-10 38-87 0 0,-1 9-9 0 0,1 0 0 0 0,0 1 1 0 0,7-19-1 0 0,-9 32-3 0 0,0 0 0 0 0,-1 0 0 0 0,1 0 1 0 0,0 1-1 0 0,0-1 0 0 0,0 0 0 0 0,0 1 0 0 0,1-1 0 0 0,-1 1 0 0 0,0-1 0 0 0,1 1 1 0 0,-1-1-1 0 0,1 1 0 0 0,0 0 0 0 0,-1 0 0 0 0,1 0 0 0 0,0 0 0 0 0,0 0 0 0 0,-1 0 1 0 0,1 0-1 0 0,0 1 0 0 0,0-1 0 0 0,0 1 0 0 0,2-1 0 0 0,4-1-105 0 0,4-1-70 0 0,0 1-1 0 0,0 0 1 0 0,16 0 0 0 0,4 0-203 0 0,-20 1 298 0 0,1 0 0 0 0,0 1 0 0 0,-1 1 0 0 0,15 2 0 0 0,57 20 423 0 0,-59-15 116 0 0,51 9 0 0 0,-54-12-223 0 0,-21-4-16 0 0,7 8-62 0 0,-7-6-127 0 0,-1 0-1 0 0,1 0 1 0 0,-1 0 0 0 0,0 0-1 0 0,0 0 1 0 0,0 0 0 0 0,0 0-1 0 0,-1 0 1 0 0,1 0 0 0 0,-1 0-1 0 0,0 0 1 0 0,0 0 0 0 0,0 0-1 0 0,0 0 1 0 0,0 0 0 0 0,-1 0-1 0 0,1-1 1 0 0,-3 4 0 0 0,-6 8-30 0 0,0-1 1 0 0,-15 16 0 0 0,4-6-55 0 0,0 3 3 0 0,-2-2 1 0 0,-36 30-1 0 0,-57 37-124 0 0,109-86 190 0 0,-81 56-59 0 0,86-58 49 0 0,-12 3-83 0 0,12-5-52 0 0,1-3-56 0 0,-1 1 152 0 0,1-1 0 0 0,0 1 0 0 0,0-1-1 0 0,-1 0 1 0 0,1 0 0 0 0,0 0 0 0 0,1 0-1 0 0,-1 1 1 0 0,0-1 0 0 0,0 0 0 0 0,1 0 0 0 0,-1-1-1 0 0,1 1 1 0 0,0 0 0 0 0,0 0 0 0 0,0 0-1 0 0,0 0 1 0 0,0 0 0 0 0,0 0 0 0 0,0 0 0 0 0,1 0-1 0 0,0-3 1 0 0,0-3-140 0 0,1 1-1 0 0,-1-1 1 0 0,2 0-1 0 0,-1 1 1 0 0,1 0-1 0 0,0-1 1 0 0,7-10-1 0 0,0 2-935 0 0,1 1 1 0 0,15-15-1 0 0,-14 15-809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1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98 10591 0 0,'9'-97'4312'0'0,"-24"140"-1162"0"0,-8 23-2950 0 0,4-11 125 0 0,-3 0 1 0 0,-47 84 0 0 0,-73 94 865 0 0,100-167-1101 0 0,0 4-90 0 0,37-59 0 0 0,0 0 0 0 0,0 0 0 0 0,1 1 0 0 0,-5 19 0 0 0,9-27-14 0 0,-1-1 0 0 0,1 0 0 0 0,-1 0 0 0 0,1 0 0 0 0,0 1 0 0 0,0-1 0 0 0,1 0 0 0 0,-1 0 0 0 0,1 1 0 0 0,-1-1 0 0 0,1 0 0 0 0,0 0 0 0 0,0 0 0 0 0,1 0 0 0 0,-1 0 0 0 0,0 0 0 0 0,1 0 0 0 0,0-1 0 0 0,2 3 0 0 0,-3-3-202 0 0,10 1-1276 0 0,-9-3 1252 0 0,0 1-1 0 0,0-1 1 0 0,0 0 0 0 0,0 0-1 0 0,0 0 1 0 0,0 0-1 0 0,0 0 1 0 0,0 0 0 0 0,0-1-1 0 0,0 1 1 0 0,0-1-1 0 0,0 1 1 0 0,0-1-1 0 0,-1 0 1 0 0,5-1 0 0 0,-2-1-510 0 0,0 0-1 0 0,1-1 1 0 0,-1 1 0 0 0,6-7 0 0 0,5-7-1289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10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 5983 0 0,'-13'-1'698'0'0,"0"1"0"0"0,0 0 0 0 0,0 1 0 0 0,-24 4 0 0 0,28-3 159 0 0,0-1 1 0 0,1 2 0 0 0,-1-1 0 0 0,1 1 0 0 0,-14 7-1 0 0,20-9-742 0 0,0 0 1 0 0,0 1-1 0 0,-1 0 0 0 0,1-1 0 0 0,1 1 0 0 0,-1 0 0 0 0,0 0 1 0 0,0 0-1 0 0,1 0 0 0 0,-1 1 0 0 0,1-1 0 0 0,0 0 0 0 0,-1 1 1 0 0,1-1-1 0 0,0 1 0 0 0,1-1 0 0 0,-1 1 0 0 0,0-1 0 0 0,1 1 1 0 0,-1 0-1 0 0,1-1 0 0 0,0 1 0 0 0,0 3 0 0 0,0-1-58 0 0,1 0 1 0 0,0-1-1 0 0,0 1 0 0 0,0-1 0 0 0,0 1 1 0 0,1-1-1 0 0,0 0 0 0 0,0 1 0 0 0,0-1 1 0 0,0 0-1 0 0,1 0 0 0 0,-1 0 0 0 0,1-1 1 0 0,0 1-1 0 0,5 4 0 0 0,6 5 55 0 0,1 0 0 0 0,21 14-1 0 0,-34-26-88 0 0,50 36 235 0 0,96 71 815 0 0,-103-72-467 0 0,47 49-1 0 0,-81-75-490 0 0,-2 1 0 0 0,0 0 0 0 0,0 1 1 0 0,-1 0-1 0 0,0 1 0 0 0,-1 0 0 0 0,0 0 0 0 0,8 24 0 0 0,-12-26-40 0 0,0 1 0 0 0,-1-1 0 0 0,0 0 0 0 0,-1 1 0 0 0,-1-1 0 0 0,1 1 0 0 0,-2-1 0 0 0,1 1 0 0 0,-2-1 0 0 0,1 0 0 0 0,-7 19 0 0 0,-1-4 40 0 0,0 0 0 0 0,-2-1 0 0 0,-2 0 0 0 0,0-1 0 0 0,-1-1 0 0 0,-23 30 0 0 0,-116 119-137 0 0,114-130-324 0 0,33-36 217 0 0,1-1-1 0 0,1 1 1 0 0,-1 1-1 0 0,1-1 1 0 0,-4 9-1 0 0,6-12-324 0 0,1 0-1 0 0,0 1 1 0 0,0-1-1 0 0,0 1 1 0 0,0-1-1 0 0,0 1 1 0 0,1 7-1 0 0,1-9 11 0 0,0 0-1 0 0,1 0 0 0 0,-1 0 0 0 0,1 0 1 0 0,0 0-1 0 0,-1 0 0 0 0,1-1 0 0 0,0 1 1 0 0,0 0-1 0 0,3 1 0 0 0,-1-2-1256 0 0,6 2-10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27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0,'0'0'736'0'0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32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3135 0 0,'0'0'240'0'0,"2"0"-166"0"0,3-1-74 0 0,0 0 0 0 0,0 0 1 0 0,0-1-1 0 0,-1 1 0 0 0,1-1 0 0 0,0 0 1 0 0,-1-1-1 0 0,1 1 0 0 0,7-6 0 0 0,1-1-54 0 0,3-3 326 0 0,-1 0 1 0 0,0 0-1 0 0,-1-1 1 0 0,0-1-1 0 0,-1-1 0 0 0,12-17 1 0 0,12-12 3757 0 0,-27 33-2500 0 0,6-7 7804 0 0,-21 30-9021 0 0,0 1 0 0 0,-3 16 0 0 0,-5 14-29 0 0,1-15-177 0 0,-1 0 1 0 0,-33 52-1 0 0,-44 43-1882 0 0,89-122 1764 0 0,-9 12-1282 0 0,1 1-3445 0 0,1-3-1269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3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17 221 1375 0 0,'0'0'66'0'0,"-2"-1"-8"0"0,1 1-44 0 0,0-1-1 0 0,0 1 0 0 0,0-1 1 0 0,0 0-1 0 0,0 0 0 0 0,0 1 1 0 0,0-1-1 0 0,0 0 0 0 0,0 0 1 0 0,0 0-1 0 0,0-2 0 0 0,0 3 338 0 0,1-1-1 0 0,-1 0 0 0 0,1 0 0 0 0,0 0 0 0 0,0 0 0 0 0,0 0 1 0 0,-1 1-1 0 0,1-1 0 0 0,0 0 0 0 0,0 0 0 0 0,0 0 1 0 0,0 0-1 0 0,0 0 0 0 0,0 0 0 0 0,1 0 0 0 0,-1 0 0 0 0,0 1 1 0 0,0-1-1 0 0,1-2 0 0 0,12-15 7841 0 0,-4 9-5921 0 0,-5 5-3139 0 0,2-3 1132 0 0,1 2 0 0 0,0-1 0 0 0,0 1 0 0 0,0 0 0 0 0,1 0 0 0 0,-1 1 0 0 0,1 0 0 0 0,0 0 0 0 0,1 1 0 0 0,-1 0 0 0 0,16-3 0 0 0,7 1 676 0 0,62-4-1 0 0,-57 7-499 0 0,431-51 2089 0 0,-374 38-2358 0 0,98-3 0 0 0,-173 19-430 0 0,-1 0 1 0 0,20 3-1 0 0,-15-1-2250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5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0 352 4143 0 0,'0'0'11551'0'0,"1"-2"-10874"0"0,14-13-262 0 0,-1 1 0 0 0,2 0 0 0 0,27-19-1 0 0,-13 10-309 0 0,20-16-61 0 0,86-71-36 0 0,-128 103-41 0 0,1 0 1 0 0,0 0-1 0 0,0 0 0 0 0,1 1 0 0 0,0 0 0 0 0,0 1 0 0 0,13-5 1 0 0,-14 8-22 0 0,-8 2 51 0 0,-1 0 1 0 0,1 0-1 0 0,-1 1 0 0 0,0-1 0 0 0,1 0 1 0 0,-1 0-1 0 0,1 0 0 0 0,-1 1 0 0 0,0-1 0 0 0,1 0 1 0 0,-1 0-1 0 0,0 1 0 0 0,1-1 0 0 0,-1 0 1 0 0,0 0-1 0 0,0 1 0 0 0,1-1 0 0 0,-1 0 0 0 0,0 1 1 0 0,0-1-1 0 0,1 1 0 0 0,-1-1 0 0 0,0 0 0 0 0,0 2 1 0 0,5 9 11 0 0,-5-10-13 0 0,1 5 92 0 0,1 1 1 0 0,-1 0-1 0 0,-1-1 0 0 0,1 1 0 0 0,-1-1 1 0 0,0 1-1 0 0,-1 0 0 0 0,-1 8 0 0 0,-2 5 515 0 0,-9 26-1 0 0,13-45-551 0 0,0 0 0 0 0,-1-1 0 0 0,1 1 0 0 0,-1 0 0 0 0,1 0 1 0 0,0 0-1 0 0,0 0 0 0 0,-1-1 0 0 0,1 1 0 0 0,0 0 0 0 0,0 0 0 0 0,0 0 0 0 0,0 0 1 0 0,0 0-1 0 0,0 0 0 0 0,0 0 0 0 0,1 1 0 0 0,1-2-19 0 0,-1-1 0 0 0,1 0 0 0 0,0 1 1 0 0,-1-1-1 0 0,1 0 0 0 0,-1 0 0 0 0,1 0 0 0 0,-1 0 0 0 0,2-2 0 0 0,101-83-477 0 0,-75 56-120 0 0,-16 17-370 0 0,24-21 0 0 0,-25 24 348 0 0,-1 2-189 0 0,22-14-1 0 0,-30 21 713 0 0,6 0 52 0 0,6 2 152 0 0,-13 1-38 0 0,-1-1-10 0 0,1-1 264 0 0,-1 2 10 0 0,2 1-181 0 0,-1 1 0 0 0,0-1-1 0 0,0 1 1 0 0,0 0 0 0 0,-1 0 0 0 0,1 0-1 0 0,-1 0 1 0 0,0 0 0 0 0,0 0 0 0 0,0 0-1 0 0,0 0 1 0 0,-1 6 0 0 0,0 6 194 0 0,0 0 0 0 0,-4 16 1 0 0,0 4-113 0 0,-4 29-186 0 0,8-64-121 0 0,-1-1-1 0 0,1 1 1 0 0,0 0-1 0 0,0 0 1 0 0,0-1-1 0 0,0 1 1 0 0,0 0 0 0 0,0-1-1 0 0,0 1 1 0 0,0 0-1 0 0,0 0 1 0 0,0-1-1 0 0,0 1 1 0 0,0 0-1 0 0,1-1 1 0 0,-1 1-1 0 0,0 0 1 0 0,0-1 0 0 0,1 1-1 0 0,-1 0 1 0 0,0-1-1 0 0,1 1 1 0 0,-1-1-1 0 0,1 1 1 0 0,-1 0-1 0 0,1-1 1 0 0,-1 1-1 0 0,1-1 1 0 0,-1 0 0 0 0,1 1-1 0 0,0-1 1 0 0,-1 1-1 0 0,1-1 1 0 0,0 0-1 0 0,-1 1 1 0 0,1-1-1 0 0,0 0 1 0 0,0 0-1 0 0,1 1-203 0 0,7 1-806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3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0 246 4143 0 0,'3'0'13159'0'0,"7"-2"-12465"0"0,0 0-1 0 0,0-1 1 0 0,17-7 0 0 0,10-3 27 0 0,231-56 1917 0 0,-197 49-2170 0 0,254-65 698 0 0,-256 72-2191 0 0,107-6 0 0 0,-96 13-1884 0 0,-42 2 1173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34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313 652 3223 0 0,'3'1'57'0'0,"1"1"0"0"0,-1-1-1 0 0,0 1 1 0 0,0 0-1 0 0,0-1 1 0 0,0 2 0 0 0,-1-1-1 0 0,1 0 1 0 0,0 0-1 0 0,-1 1 1 0 0,5 5-1 0 0,8 22 10039 0 0,-8-38-8565 0 0,3-7-620 0 0,0 0 0 0 0,-1-1 0 0 0,9-20 0 0 0,-5 9-582 0 0,167-378-984 0 0,-171 384 208 0 0,-2-1-1 0 0,-1 0 1 0 0,0 0-1 0 0,-2-1 0 0 0,0 0 1 0 0,0-31-1 0 0,-4 52 341 0 0,-1 3 42 0 0,-6 6 58 0 0,1 0 1 0 0,0 0-1 0 0,1 0 1 0 0,-1 1 0 0 0,2 0-1 0 0,-1 0 1 0 0,-4 10-1 0 0,-3 5 146 0 0,-118 257 945 0 0,50-99-876 0 0,-110 174 73 0 0,152-297-12 0 0,1-3 252 0 0,-37 78 1 0 0,44-78-522 0 0,29-54-274 0 0,-4 6-368 0 0,4-6 420 0 0,1-1-1 0 0,-1 1 0 0 0,0-1 1 0 0,1 1-1 0 0,-1-1 0 0 0,1 1 1 0 0,-1 0-1 0 0,1-1 0 0 0,0 1 1 0 0,-1 0-1 0 0,1-1 0 0 0,0 1 1 0 0,-1 0-1 0 0,1-1 0 0 0,0 2 1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3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7 206 2759 0 0,'-7'-2'15239'0'0,"18"-7"-13306"0"0,-1 4-1472 0 0,0 1-1 0 0,0 0 0 0 0,0 0 1 0 0,19-4-1 0 0,-9 3-70 0 0,82-19 837 0 0,-15 4-558 0 0,48-22 36 0 0,42-9-770 0 0,-139 42-296 0 0,-1 0-1695 0 0,-12 4-3153 0 0,-1 1-2333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3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331 139 12463 0 0,'0'0'1134'0'0,"-2"0"-853"0"0,-14 2 431 0 0,1 2 0 0 0,-1 0 0 0 0,-26 10 0 0 0,92-43 2199 0 0,31-19-2829 0 0,-76 46-65 0 0,113-54 82 0 0,-104 51-55 0 0,1 0 0 0 0,0 0-1 0 0,0 1 1 0 0,0 1 0 0 0,0 1 0 0 0,21-1 0 0 0,-34 3-30 0 0,0 0 0 0 0,0 0 0 0 0,0 0 0 0 0,0 0 0 0 0,0 0 0 0 0,0 1 1 0 0,0-1-1 0 0,0 1 0 0 0,0-1 0 0 0,-1 1 0 0 0,1 0 0 0 0,0 0 0 0 0,0-1 0 0 0,-1 1 0 0 0,1 0 0 0 0,0 1 1 0 0,-1-1-1 0 0,3 2 0 0 0,-3-2-9 0 0,-1 1 0 0 0,1-1 0 0 0,0 1 0 0 0,-1-1 0 0 0,1 1 0 0 0,-1-1 0 0 0,1 1 1 0 0,-1-1-1 0 0,0 1 0 0 0,0-1 0 0 0,1 1 0 0 0,-1 0 0 0 0,0-1 0 0 0,0 1 0 0 0,-1-1 0 0 0,1 1 1 0 0,0 0-1 0 0,-1-1 0 0 0,1 1 0 0 0,0-1 0 0 0,-1 1 0 0 0,-1 1 0 0 0,-5 13 35 0 0,0-1 0 0 0,-1 0 0 0 0,-1-1 0 0 0,-10 14 1 0 0,-47 52 43 0 0,45-56-65 0 0,-127 142-232 0 0,97-115-389 0 0,-61 49 1 0 0,96-87 513 0 0,0-1-1 0 0,-1-1 1 0 0,-1-1 0 0 0,0 0-1 0 0,0-1 1 0 0,-1-1-1 0 0,0 0 1 0 0,0-2 0 0 0,-28 6-1 0 0,46-12 1204 0 0,3 0-898 0 0,10 1 41 0 0,0-1 0 0 0,1-1 0 0 0,-1 0 0 0 0,0 0 0 0 0,19-6 0 0 0,-4 2 107 0 0,68-12 1005 0 0,257-38 824 0 0,-335 54-2233 0 0,0 1 0 0 0,0 0-1 0 0,23 4 1 0 0,-38-3-129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36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35 5983 0 0,'4'-5'1051'0'0,"8"-23"9801"0"0,-32 27-8489 0 0,9 2-2112 0 0,-1 1 1 0 0,1 0 0 0 0,0 1 0 0 0,0 1 0 0 0,-13 5 0 0 0,-52 28-73 0 0,25-11-84 0 0,4-3-74 0 0,-129 56-100 0 0,139-65-385 0 0,-1-1-1 0 0,-72 14 1 0 0,103-26 226 0 0,0 0-1 0 0,1-1 0 0 0,-1 0 1 0 0,0 0-1 0 0,0 0 0 0 0,1-1 1 0 0,-1 0-1 0 0,-7-2 0 0 0,14 2 138 0 0,-1 0 0 0 0,1 0-1 0 0,-1-1 1 0 0,1 1 0 0 0,0 0 0 0 0,-1 0-1 0 0,1 0 1 0 0,0 0 0 0 0,0-1 0 0 0,0 1-1 0 0,0 0 1 0 0,0 0 0 0 0,0-1 0 0 0,0 1-1 0 0,1-1 1 0 0,-1-1-13 0 0,1 0 1 0 0,0 0-1 0 0,0 0 0 0 0,0 1 0 0 0,0-1 1 0 0,0 0-1 0 0,0 1 0 0 0,1-1 0 0 0,-1 1 1 0 0,4-5-1 0 0,0 2 19 0 0,1 0 0 0 0,-1-1 0 0 0,1 2 0 0 0,10-7 0 0 0,-14 9 195 0 0,-1 4 72 0 0,1-1-122 0 0,-1 0-1 0 0,0 0 1 0 0,0 0 0 0 0,0 0 0 0 0,0 0 0 0 0,0 1 0 0 0,0-1 0 0 0,-1 0 0 0 0,1 1 0 0 0,0-1 0 0 0,-1 0 0 0 0,1 1-1 0 0,-1-1 1 0 0,1 1 0 0 0,-1-1 0 0 0,0 1 0 0 0,1 2 0 0 0,-1-1 45 0 0,0 0 0 0 0,0 0 0 0 0,-1 0 1 0 0,1 0-1 0 0,-1 0 0 0 0,0 0 0 0 0,1 0 0 0 0,-3 5 0 0 0,-2 3 120 0 0,-1-1 0 0 0,0 1-1 0 0,0-1 1 0 0,-1 0 0 0 0,-13 13-1 0 0,5-6 1 0 0,-2-1 0 0 0,-18 14-1 0 0,-24 9-82 0 0,5-4-40 0 0,48-29-92 0 0,2 4 0 0 0,4-10-2 0 0,0 1 0 0 0,0 0 1 0 0,0-1-1 0 0,0 1 0 0 0,0-1 0 0 0,0 1 0 0 0,0 0 0 0 0,0-1 0 0 0,0 1 0 0 0,0-1 0 0 0,1 1 1 0 0,-1 0-1 0 0,0-1 0 0 0,0 1 0 0 0,1-1 0 0 0,-1 1 0 0 0,0-1 0 0 0,1 1 0 0 0,-1-1 0 0 0,1 1 1 0 0,-1-1-1 0 0,0 1 0 0 0,1-1 0 0 0,-1 0 0 0 0,2 1 0 0 0,0 1-12 0 0,0-1 1 0 0,0 0-1 0 0,0 0 0 0 0,1 0 1 0 0,-1-1-1 0 0,0 1 0 0 0,3 0 1 0 0,4 0-46 0 0,0 0 1 0 0,17 0 0 0 0,5-3 48 0 0,-12 0 10 0 0,1 1-1 0 0,36 4 1 0 0,55 10-40 0 0,41 7 54 0 0,-126-15 255 0 0,-1 1 0 0 0,0 1 0 0 0,44 19 0 0 0,-64-23-116 0 0,0-1 1 0 0,0 1 0 0 0,0 0 0 0 0,0 0 0 0 0,-1 1 0 0 0,0-1-1 0 0,6 7 1 0 0,-9-8 118 0 0,0 0-192 0 0,-1 0 0 0 0,0 0 0 0 0,0 0 0 0 0,0 0-1 0 0,0 0 1 0 0,0 0 0 0 0,0 0 0 0 0,-1 3 0 0 0,0-3-40 0 0,0 0 0 0 0,0 0 0 0 0,0 0 0 0 0,0 0 0 0 0,0 0 0 0 0,-1 0 0 0 0,1 0 0 0 0,-1-1 1 0 0,1 1-1 0 0,-1 0 0 0 0,0-1 0 0 0,0 1 0 0 0,0-1 0 0 0,0 0 0 0 0,-3 2 0 0 0,-34 14 238 0 0,33-14-228 0 0,-111 34 133 0 0,-26 10-543 0 0,-59 49-431 0 0,186-88-528 0 0,35-19-12130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36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11055 0 0,'0'0'2682'0'0,"-8"0"751"0"0,1 0-3149 0 0,0 1 0 0 0,0 0-1 0 0,0 1 1 0 0,1 0 0 0 0,-1 0 0 0 0,0 0 0 0 0,1 1-1 0 0,0-1 1 0 0,-1 2 0 0 0,1-1 0 0 0,0 1 0 0 0,1 0-1 0 0,-10 7 1 0 0,2 1-230 0 0,1 0 0 0 0,0 0 0 0 0,0 1 0 0 0,-13 21 0 0 0,20-24-40 0 0,0-1 0 0 0,0 1 0 0 0,1 0 0 0 0,0 0 0 0 0,1 1 1 0 0,0-1-1 0 0,1 1 0 0 0,0-1 0 0 0,0 1 0 0 0,1 0 0 0 0,1 0 1 0 0,0 0-1 0 0,0 0 0 0 0,1 0 0 0 0,4 15 0 0 0,-5-22 0 0 0,1 0 0 0 0,0-1 1 0 0,1 1-1 0 0,-1 0 0 0 0,1 0 0 0 0,-1-1 0 0 0,1 1 0 0 0,0-1 0 0 0,0 1 0 0 0,1-1 1 0 0,-1 0-1 0 0,1 0 0 0 0,0 0 0 0 0,-1 0 0 0 0,8 5 0 0 0,-6-5 16 0 0,1-1 0 0 0,0 1-1 0 0,0-1 1 0 0,1 0 0 0 0,-1 0-1 0 0,0 0 1 0 0,1-1 0 0 0,-1 0 0 0 0,0 0-1 0 0,9 0 1 0 0,0 0 83 0 0,1-2 0 0 0,-1 0-1 0 0,0-1 1 0 0,0 0 0 0 0,0-1 0 0 0,0-1 0 0 0,0 0-1 0 0,14-7 1 0 0,-18 7-16 0 0,0 0 1 0 0,-1-2-1 0 0,0 1 0 0 0,0-1 0 0 0,0 0 0 0 0,-1-1 1 0 0,0 0-1 0 0,11-12 0 0 0,-14 13-42 0 0,0 0 1 0 0,-1-1-1 0 0,1 0 1 0 0,-1 0-1 0 0,-1 0 1 0 0,1 0-1 0 0,-1-1 0 0 0,0 1 1 0 0,-1-1-1 0 0,0 0 1 0 0,2-14-1 0 0,-3 9-50 0 0,0 1-1 0 0,0-1 1 0 0,-1 1 0 0 0,-1 0-1 0 0,0-1 1 0 0,-1 1 0 0 0,0 0-1 0 0,-1-1 1 0 0,0 1 0 0 0,-1 1-1 0 0,-7-16 1 0 0,10 25-41 0 0,0 0 0 0 0,-1 0 0 0 0,1 0 0 0 0,0-1 0 0 0,-1 2 0 0 0,0-1 0 0 0,0 0 0 0 0,1 0-1 0 0,-1 0 1 0 0,0 1 0 0 0,0-1 0 0 0,-1 1 0 0 0,1 0 0 0 0,0-1 0 0 0,0 1 0 0 0,-1 0 0 0 0,-1-1 0 0 0,0 2 1 0 0,0-1 0 0 0,1 1-1 0 0,-1-1 1 0 0,0 1 0 0 0,0 0 0 0 0,1 0 0 0 0,-1 1 0 0 0,0-1 0 0 0,1 1 0 0 0,-7 1-1 0 0,-3 3-374 0 0,0 0-1 0 0,0 1 0 0 0,0 1 1 0 0,-23 15-1 0 0,15-7-1733 0 0,3-1-5019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3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11 3223 0 0,'0'0'7903'0'0,"-6"-6"-6279"0"0,5 5-1549 0 0,1 1 0 0 0,-1-1 1 0 0,0 1-1 0 0,0-1 0 0 0,0 1 1 0 0,0 0-1 0 0,0 0 0 0 0,0-1 0 0 0,0 1 1 0 0,0 0-1 0 0,0 0 0 0 0,0 0 0 0 0,0 0 1 0 0,0 0-1 0 0,0 0 0 0 0,0 0 0 0 0,0 0 1 0 0,0 1-1 0 0,0-1 0 0 0,0 0 0 0 0,0 0 1 0 0,0 1-1 0 0,-2 0 0 0 0,-23 15 675 0 0,20-12-531 0 0,-224 163 119 0 0,182-132-320 0 0,-1-1 0 0 0,-63 31 0 0 0,75-51 6 0 0,36-13 237 0 0,3-1-120 0 0,27-2 53 0 0,39-6 1 0 0,1-1-141 0 0,-40 6 43 0 0,-1 2-1 0 0,1 1 1 0 0,0 2 0 0 0,-1 0-1 0 0,1 2 1 0 0,-1 2 0 0 0,36 10-1 0 0,-56-13-64 0 0,8 1 44 0 0,-1 2 0 0 0,0-1-1 0 0,26 15 1 0 0,-40-19-62 0 0,0-1 0 0 0,-1 1 0 0 0,1-1 1 0 0,-1 1-1 0 0,1-1 0 0 0,0 1 0 0 0,-1 0 0 0 0,0-1 1 0 0,1 1-1 0 0,-1 0 0 0 0,1-1 0 0 0,-1 1 0 0 0,0 0 1 0 0,1-1-1 0 0,-1 1 0 0 0,0 0 0 0 0,0 0 0 0 0,0-1 1 0 0,1 1-1 0 0,-1 0 0 0 0,0 0 0 0 0,0 0 0 0 0,0-1 1 0 0,0 1-1 0 0,0 0 0 0 0,-1 0 0 0 0,1-1 0 0 0,0 1 1 0 0,0 0-1 0 0,0 0 0 0 0,-1-1 0 0 0,1 1 0 0 0,0 0 1 0 0,-1 0-1 0 0,1-1 0 0 0,-1 1 0 0 0,1-1 0 0 0,0 1 1 0 0,-1 0-1 0 0,0 0 0 0 0,-2 3 20 0 0,0-1 0 0 0,-1 0 0 0 0,1 1-1 0 0,-1-1 1 0 0,-4 3 0 0 0,-15 7 23 0 0,-1 0-1 0 0,-1-1 1 0 0,0-2-1 0 0,-52 15 1 0 0,4-1-44 0 0,-69 19-13 0 0,14-4 0 0 0,75-22-111 0 0,-87 16 0 0 0,136-31 53 0 0,-14-1-32 0 0,17-1 144 0 0,1-4-83 0 0,0 1-1 0 0,1-1 1 0 0,-1 1-1 0 0,1 0 0 0 0,0-1 1 0 0,0 1-1 0 0,0 0 1 0 0,0 0-1 0 0,1 0 1 0 0,-1 0-1 0 0,1 0 1 0 0,0 0-1 0 0,0 0 0 0 0,2-2 1 0 0,5-4-539 0 0,-1 0 0 0 0,16-11 0 0 0,-14 12-142 0 0,6-6-405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3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18 9871 0 0,'0'0'898'0'0,"-9"-1"-166"0"0,-12-4 764 0 0,14 3-1148 0 0,0 0 0 0 0,0 0 0 0 0,-1 1 0 0 0,1 0 0 0 0,-11 1 0 0 0,-12-1 268 0 0,26 0-594 0 0,0 1 1 0 0,1-1 0 0 0,-1 1-1 0 0,0 0 1 0 0,0 0 0 0 0,0 0-1 0 0,1 1 1 0 0,-1-1 0 0 0,0 1-1 0 0,0 0 1 0 0,1 0 0 0 0,-1 1-1 0 0,-4 1 1 0 0,-167 115 1447 0 0,87-55-888 0 0,8-4 19 0 0,70-50-402 0 0,0 0 1 0 0,1 0 0 0 0,0 1 0 0 0,0 0 0 0 0,-9 15 0 0 0,17-23 233 0 0,4-1-223 0 0,2 1-159 0 0,0-1 0 0 0,0 1 0 0 0,1-1 0 0 0,-1 0 0 0 0,0 0 0 0 0,1-1 0 0 0,-1 0 0 0 0,1 0 0 0 0,-1 0 0 0 0,1 0 0 0 0,6-2 0 0 0,9-2 62 0 0,32-11 0 0 0,-1-4-77 0 0,-1-3-1 0 0,66-38 1 0 0,-29 13-289 0 0,-85 46 224 0 0,6-4-158 0 0,0 1 1 0 0,-1 0-1 0 0,2 1 0 0 0,9-3 0 0 0,-17 6-98 0 0,-2 3-786 0 0,-1 0 1048 0 0,1 0 0 0 0,-1 0 1 0 0,1 0-1 0 0,-1 0 0 0 0,0 0 1 0 0,0 0-1 0 0,-1 0 0 0 0,1 0 1 0 0,0 0-1 0 0,-3 3 0 0 0,-24 28 180 0 0,21-27-154 0 0,1 1 0 0 0,-8 10 0 0 0,14-18-160 0 0,0 1 1 0 0,0-1-1 0 0,-1 1 1 0 0,1 0-1 0 0,0-1 1 0 0,0 1 0 0 0,-1 0-1 0 0,1-1 1 0 0,0 1-1 0 0,0-1 1 0 0,0 1-1 0 0,0 0 1 0 0,0-1-1 0 0,0 1 1 0 0,0 0-1 0 0,0-1 1 0 0,1 1-1 0 0,-1 0 1 0 0,0-1-1 0 0,0 1 1 0 0,0-1-1 0 0,1 1 1 0 0,-1 0-1 0 0,0-1 1 0 0,1 1-1 0 0,-1-1 1 0 0,0 1-1 0 0,1-1 1 0 0,-1 1-1 0 0,1 0 1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39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2 258 6447 0 0,'0'0'6378'0'0,"-1"-9"-2706"0"0,1 3-3510 0 0,1 1 1 0 0,0-1 0 0 0,0 0-1 0 0,1 1 1 0 0,-1-1-1 0 0,1 1 1 0 0,0-1 0 0 0,1 1-1 0 0,-1 0 1 0 0,1 0 0 0 0,0 0-1 0 0,1 1 1 0 0,-1-1 0 0 0,1 1-1 0 0,0-1 1 0 0,0 1-1 0 0,0 0 1 0 0,0 1 0 0 0,8-6-1 0 0,-2 2-180 0 0,1 0-1 0 0,0 1 1 0 0,0 1 0 0 0,0-1-1 0 0,0 2 1 0 0,1-1-1 0 0,0 2 1 0 0,14-4-1 0 0,-20 6 12 0 0,0 0 0 0 0,0 1-1 0 0,0-1 1 0 0,0 1 0 0 0,0 0 0 0 0,0 0-1 0 0,0 1 1 0 0,8 2 0 0 0,-12-3 26 0 0,0 1 0 0 0,0 0 0 0 0,1 0 1 0 0,-1 0-1 0 0,0 0 0 0 0,0 1 0 0 0,0-1 0 0 0,0 1 1 0 0,0-1-1 0 0,0 1 0 0 0,-1 0 0 0 0,1-1 0 0 0,0 1 0 0 0,-1 0 1 0 0,0 0-1 0 0,1 0 0 0 0,-1 0 0 0 0,0 1 0 0 0,0-1 1 0 0,0 0-1 0 0,0 0 0 0 0,1 5 0 0 0,-1-2 84 0 0,0 1 0 0 0,-1-1 0 0 0,1 1 0 0 0,-1-1-1 0 0,-1 1 1 0 0,1-1 0 0 0,-2 7 0 0 0,2-10 42 0 0,2-3-85 0 0,21-20-512 0 0,26-33 1 0 0,-28 30 186 0 0,-8 9 134 0 0,-3 4 30 0 0,0-1 0 0 0,1 1 0 0 0,0 1 0 0 0,24-17 0 0 0,-25 23 85 0 0,-9 4 35 0 0,0 0-1 0 0,0 0 0 0 0,0 1 0 0 0,0-1 1 0 0,0 0-1 0 0,0 1 0 0 0,0-1 1 0 0,0 1-1 0 0,0-1 0 0 0,-1 1 1 0 0,1-1-1 0 0,0 1 0 0 0,0 0 1 0 0,-1-1-1 0 0,1 1 0 0 0,0 0 0 0 0,-1 0 1 0 0,1 0-1 0 0,-1-1 0 0 0,1 1 1 0 0,-1 0-1 0 0,1 0 0 0 0,-1 0 1 0 0,0 0-1 0 0,1 0 0 0 0,-1 0 1 0 0,0 0-1 0 0,0 1 0 0 0,7 30 621 0 0,-7-32-614 0 0,12 102 1480 0 0,-12-93-1427 0 0,0-8-92 0 0,0 0 1 0 0,0 0-1 0 0,0 0 1 0 0,0 0 0 0 0,0 0-1 0 0,1 0 1 0 0,-1 0-1 0 0,0 0 1 0 0,0 0 0 0 0,1 0-1 0 0,-1 0 1 0 0,0 0-1 0 0,1 0 1 0 0,-1 0 0 0 0,1 0-1 0 0,-1-1 1 0 0,1 1 0 0 0,-1 0-1 0 0,1 0 1 0 0,0-1-1 0 0,-1 1 1 0 0,1 0 0 0 0,0-1-1 0 0,0 1 1 0 0,0 0-1 0 0,-1-1 1 0 0,1 1 0 0 0,0-1-1 0 0,0 1 1 0 0,0-1 0 0 0,0 0-1 0 0,0 0 1 0 0,0 1-1 0 0,0-1 1 0 0,0 0 0 0 0,0 0-1 0 0,0 0 1 0 0,0 0-1 0 0,0 0 1 0 0,1 0 0 0 0,4 0-822 0 0,-1-1 1 0 0,0 0 0 0 0,0 0 0 0 0,0-1-1 0 0,8-2 1 0 0,-4 0-5285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3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27 6447 0 0,'0'0'298'0'0,"1"-1"-10"0"0,2-1-216 0 0,0 0 0 0 0,0 0 1 0 0,0 0-1 0 0,0 0 0 0 0,1 1 0 0 0,4-3 1 0 0,2 1 1511 0 0,-4 1-422 0 0,0 0-1 0 0,0 1 0 0 0,0 0 1 0 0,0 0-1 0 0,0 1 0 0 0,10-1 1 0 0,-15 1-786 0 0,10 6 198 0 0,-10-5-551 0 0,-1 0 0 0 0,1 0-1 0 0,0 0 1 0 0,0 1 0 0 0,0-1-1 0 0,-1 0 1 0 0,1 0 0 0 0,0 0-1 0 0,-1 1 1 0 0,1-1 0 0 0,-1 0-1 0 0,0 1 1 0 0,1-1 0 0 0,-1 0-1 0 0,0 1 1 0 0,0-1 0 0 0,0 0-1 0 0,0 1 1 0 0,0-1 0 0 0,0 1-1 0 0,0 1 1 0 0,-1 3 82 0 0,-1 0 1 0 0,1 0-1 0 0,-5 9 0 0 0,-13 29 520 0 0,-29 44 0 0 0,22-40-464 0 0,-138 244 292 0 0,27-48-334 0 0,89-162 185 0 0,21-38-1835 0 0,2 0-5367 0 0,19-33 1284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5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87 131 8287 0 0,'0'0'8203'0'0,"3"0"-7607"0"0,6 1-457 0 0,0-1 0 0 0,0 0 0 0 0,1-1 0 0 0,-1 0 0 0 0,0-1 0 0 0,0 0 0 0 0,0 0 0 0 0,10-4 1 0 0,-7 1 19 0 0,0 0 1 0 0,-1 0-1 0 0,0-1 1 0 0,0-1 0 0 0,17-12-1 0 0,-22 14-159 0 0,0 0 0 0 0,0-1 0 0 0,10-11 0 0 0,-7 1-48 0 0,-9 9-57 0 0,0 4 48 0 0,0 3 41 0 0,0-1 1 0 0,0 0 0 0 0,-1 1 0 0 0,1-1-1 0 0,0 1 1 0 0,0-1 0 0 0,-1 1 0 0 0,1-1-1 0 0,0 1 1 0 0,0-1 0 0 0,-1 1 0 0 0,1-1 0 0 0,-1 1-1 0 0,1-1 1 0 0,0 1 0 0 0,-1 0 0 0 0,1-1-1 0 0,-1 1 1 0 0,1 0 0 0 0,-1-1 0 0 0,1 1-1 0 0,-1 0 1 0 0,0 0 0 0 0,1-1 0 0 0,-1 1 0 0 0,1 0-1 0 0,-1 0 1 0 0,1 0 0 0 0,-1 0 0 0 0,0 0-1 0 0,1 0 1 0 0,-1 0 0 0 0,1 0 0 0 0,-1 0-1 0 0,0 0 1 0 0,1 0 0 0 0,-1 0 0 0 0,0 0 0 0 0,-23 5-117 0 0,10-1 130 0 0,1 2 0 0 0,-1 0 0 0 0,1 1 0 0 0,0 0 0 0 0,0 0-1 0 0,1 2 1 0 0,0 0 0 0 0,1 0 0 0 0,0 1 0 0 0,0 0 0 0 0,1 1 0 0 0,-9 12-1 0 0,5-5 120 0 0,1 1-1 0 0,1 1 1 0 0,1 0-1 0 0,0 0 1 0 0,2 1-1 0 0,0 1 1 0 0,-5 22-1 0 0,11-35-89 0 0,1-1 0 0 0,1 1 0 0 0,0-1 0 0 0,0 1 0 0 0,1 10-1 0 0,-1-17-63 0 0,2 1-1 0 0,-1-1 1 0 0,0 1-1 0 0,0 0 0 0 0,1-1 1 0 0,0 1-1 0 0,-1-1 0 0 0,1 0 1 0 0,0 1-1 0 0,0-1 1 0 0,0 1-1 0 0,1-1 0 0 0,-1 0 1 0 0,0 0-1 0 0,1 0 0 0 0,-1 0 1 0 0,1 0-1 0 0,0 0 0 0 0,0 0 1 0 0,0-1-1 0 0,3 3 1 0 0,9 2-417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4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42 227 7831 0 0,'-1'-2'356'0'0,"-13"-18"-1169"0"0,10 15 1664 0 0,1 0-1 0 0,-1 0 1 0 0,1-1-1 0 0,0 1 1 0 0,0-1-1 0 0,-2-7 1 0 0,5 11-576 0 0,-1 0 0 0 0,1 0 1 0 0,0 0-1 0 0,0 0 0 0 0,0 0 0 0 0,0 0 1 0 0,0 0-1 0 0,0 0 0 0 0,0 0 0 0 0,1 0 1 0 0,-1 0-1 0 0,1 0 0 0 0,0 0 0 0 0,-1 0 1 0 0,1 0-1 0 0,0 0 0 0 0,0 0 0 0 0,0 0 1 0 0,1 1-1 0 0,-1-1 0 0 0,0 0 0 0 0,0 1 1 0 0,4-3-1 0 0,6-5-4 0 0,1 0 0 0 0,0 1 0 0 0,1 0 0 0 0,-1 1 0 0 0,2 0 0 0 0,-1 1 0 0 0,24-7 0 0 0,5 1-219 0 0,1 2 0 0 0,0 2 1 0 0,65-4-1 0 0,-90 10-50 0 0,0 2 0 0 0,0 0-1 0 0,33 5 1 0 0,-42-3 34 0 0,0 0 0 0 0,-1 0 0 0 0,0 1 0 0 0,1 0 0 0 0,-1 1 0 0 0,0-1 0 0 0,-1 1 0 0 0,1 1 0 0 0,-1 0 0 0 0,8 5 0 0 0,-13-7 1 0 0,0-1 0 0 0,1 0 0 0 0,-1 0 1 0 0,0 1-1 0 0,0 0 0 0 0,0-1 0 0 0,-1 1 0 0 0,1 0 1 0 0,-1 0-1 0 0,1 0 0 0 0,-1 0 0 0 0,0 0 0 0 0,0 0 1 0 0,0 5-1 0 0,0-3-1 0 0,-1 0 0 0 0,1 0 0 0 0,-2 0 0 0 0,1 0 1 0 0,0 0-1 0 0,-1 0 0 0 0,0 0 0 0 0,-3 8 0 0 0,1-4-19 0 0,0-1 0 0 0,-1 1 0 0 0,0-1 0 0 0,-1 0 0 0 0,1 0 0 0 0,-2 0 0 0 0,1-1 0 0 0,-1 1 0 0 0,-12 10 0 0 0,5-7-224 0 0,-1-1-1 0 0,0-1 1 0 0,0 0-1 0 0,-1-1 1 0 0,1-1 0 0 0,-2 0-1 0 0,1-1 1 0 0,-1-1-1 0 0,0 0 1 0 0,0-1-1 0 0,-18 1 1 0 0,19-3-385 0 0,-1-1 0 0 0,1 0 0 0 0,0-1 0 0 0,0-1 0 0 0,0 0 0 0 0,0-1 0 0 0,-23-7 0 0 0,24 4-1124 0 0,1-2-3735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4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11 13823 0 0,'15'-10'1604'0'0,"-14"10"-669"0"0,0 11 1296 0 0,-1-8-2069 0 0,0-1 0 0 0,0 1 0 0 0,0-1 0 0 0,0 1 0 0 0,0-1 0 0 0,-1 0 0 0 0,0 5 0 0 0,-12 29 315 0 0,-2 0 1 0 0,-2-1-1 0 0,-28 46 1 0 0,31-58-294 0 0,-365 572 1819 0 0,255-413-1926 0 0,106-157-226 0 0,0 2-1096 0 0,-17 30 1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40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45 143 9671 0 0,'0'0'748'0'0,"2"-1"-248"0"0,42-5 7892 0 0,-34 5-7870 0 0,0 0 0 0 0,0 0-1 0 0,0-1 1 0 0,12-4-1 0 0,-19 4-433 0 0,42-13 331 0 0,-1-3 0 0 0,-1-1 0 0 0,56-35 0 0 0,-88 44-716 0 0,-11 10 277 0 0,0 0 0 0 0,0 0 1 0 0,0 0-1 0 0,0 0 0 0 0,0 0 1 0 0,0-1-1 0 0,0 1 0 0 0,0 0 1 0 0,0 0-1 0 0,0 0 0 0 0,1 0 0 0 0,-1 0 1 0 0,0-1-1 0 0,0 1 0 0 0,0 0 1 0 0,-1 0-1 0 0,1 0 0 0 0,0 0 1 0 0,0-1-1 0 0,0 1 0 0 0,0 0 0 0 0,0 0 1 0 0,0 0-1 0 0,0 0 0 0 0,0 0 1 0 0,0 0-1 0 0,0-1 0 0 0,0 1 1 0 0,0 0-1 0 0,0 0 0 0 0,0 0 0 0 0,-1 0 1 0 0,1 0-1 0 0,0 0 0 0 0,0 0 1 0 0,0-1-1 0 0,0 1 0 0 0,0 0 1 0 0,0 0-1 0 0,-1 0 0 0 0,1 0 0 0 0,-2 0-73 0 0,0-1-1 0 0,-1 1 1 0 0,1 0-1 0 0,0-1 1 0 0,0 1-1 0 0,-1 0 1 0 0,1 1-1 0 0,0-1 1 0 0,-3 1-1 0 0,-11 3-10 0 0,0 0 0 0 0,1 2 0 0 0,0 0-1 0 0,0 0 1 0 0,0 2 0 0 0,-18 12 0 0 0,-55 45 129 0 0,29-20 102 0 0,47-37-77 0 0,-38 31 122 0 0,45-35-140 0 0,1-1 1 0 0,0 1-1 0 0,0 1 0 0 0,0-1 1 0 0,1 0-1 0 0,0 1 0 0 0,0 0 1 0 0,-4 6-1 0 0,7-11-30 0 0,0 0-1 0 0,0 0 0 0 0,0 0 1 0 0,0 0-1 0 0,0 0 1 0 0,0 0-1 0 0,0 1 0 0 0,0-1 1 0 0,0 0-1 0 0,0 0 1 0 0,0 0-1 0 0,0 0 0 0 0,0 0 1 0 0,0 0-1 0 0,0 0 1 0 0,0 0-1 0 0,0 0 0 0 0,0 0 1 0 0,0 0-1 0 0,0 0 1 0 0,0 0-1 0 0,0 1 0 0 0,0-1 1 0 0,0 0-1 0 0,0 0 1 0 0,0 0-1 0 0,0 0 1 0 0,0 0-1 0 0,1 0 0 0 0,-1 0 1 0 0,0 0-1 0 0,0 0 1 0 0,0 0-1 0 0,0 0 0 0 0,0 0 1 0 0,0 0-1 0 0,0 0 1 0 0,0 0-1 0 0,0 0 0 0 0,0 0 1 0 0,0 0-1 0 0,0 0 1 0 0,0 0-1 0 0,0 0 0 0 0,0 0 1 0 0,0 1-1 0 0,1-1 1 0 0,-1 0-1 0 0,0 0 0 0 0,0 0 1 0 0,0 0-1 0 0,0 0 1 0 0,0 0-1 0 0,0-1 0 0 0,0 1 1 0 0,0 0-1 0 0,6 2-9 0 0,0-1-1 0 0,0 1 0 0 0,0-1 1 0 0,0-1-1 0 0,0 1 0 0 0,0-1 1 0 0,11-1-1 0 0,44-10-1511 0 0,-27 3 533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4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 15231 0 0,'0'0'696'0'0,"-2"0"-13"0"0,-11-1-322 0 0,0 1 0 0 0,0 0 0 0 0,0 1-1 0 0,0 0 1 0 0,-22 6 0 0 0,31-6-223 0 0,0 0-1 0 0,0 0 1 0 0,0 1-1 0 0,0 0 1 0 0,0 0-1 0 0,0 0 0 0 0,0 0 1 0 0,1 0-1 0 0,-1 1 1 0 0,1-1-1 0 0,0 1 1 0 0,-1 0-1 0 0,1 0 1 0 0,1 1-1 0 0,-1-1 1 0 0,0 0-1 0 0,1 1 0 0 0,0 0 1 0 0,-1-1-1 0 0,0 6 1 0 0,-51 112 134 0 0,47-106-263 0 0,4-8-9 0 0,0 0 0 0 0,1 0 0 0 0,0 0 0 0 0,0 0 0 0 0,0 0 0 0 0,0 8 0 0 0,2-14 0 0 0,-1 0 1 0 0,1 1-1 0 0,0-1 0 0 0,0 0 0 0 0,0 1 0 0 0,0-1 0 0 0,0 1 1 0 0,0-1-1 0 0,0 0 0 0 0,1 1 0 0 0,-1-1 0 0 0,0 0 0 0 0,1 0 1 0 0,-1 1-1 0 0,1-1 0 0 0,-1 0 0 0 0,1 0 0 0 0,0 1 1 0 0,0-1-1 0 0,-1 0 0 0 0,1 0 0 0 0,0 0 0 0 0,0 0 0 0 0,0 0 1 0 0,0 0-1 0 0,0 0 0 0 0,0-1 0 0 0,0 1 0 0 0,1 0 0 0 0,0 0 1 0 0,1 1 4 0 0,1 0 7 0 0,0 0-1 0 0,1 0 1 0 0,-1-1 0 0 0,1 1 0 0 0,-1-1 0 0 0,1 0-1 0 0,-1 0 1 0 0,1-1 0 0 0,-1 1 0 0 0,6-1 0 0 0,6-1 76 0 0,26-4-1 0 0,1 0 189 0 0,-36 5-197 0 0,0 0-1 0 0,0 0 0 0 0,0 0 1 0 0,0 1-1 0 0,-1 0 1 0 0,1 1-1 0 0,0-1 1 0 0,10 5-1 0 0,-15-5-53 0 0,0 0 1 0 0,0 0-1 0 0,0 0 0 0 0,0 1 1 0 0,0-1-1 0 0,0 1 0 0 0,0-1 1 0 0,-1 1-1 0 0,1-1 0 0 0,0 1 1 0 0,-1 0-1 0 0,0 0 0 0 0,1 0 1 0 0,-1 0-1 0 0,0 0 0 0 0,0 0 0 0 0,0 0 1 0 0,0 0-1 0 0,0 0 0 0 0,-1 0 1 0 0,1 1-1 0 0,-1-1 0 0 0,1 0 1 0 0,-1 1-1 0 0,0-1 0 0 0,0 0 1 0 0,0 1-1 0 0,0-1 0 0 0,-1 3 0 0 0,0 0-3 0 0,0 0-1 0 0,-1 0 1 0 0,0 0-1 0 0,0 0 0 0 0,0 0 1 0 0,0 0-1 0 0,-1-1 1 0 0,0 1-1 0 0,0-1 0 0 0,0 0 1 0 0,0 0-1 0 0,-1 0 1 0 0,1 0-1 0 0,-1-1 0 0 0,-6 5 1 0 0,-4 3 42 0 0,0-2 0 0 0,-1 1 0 0 0,-21 9 0 0 0,21-12-445 0 0,0 0 0 0 0,0-1 0 0 0,0-1 0 0 0,-1 0 0 0 0,0-2 0 0 0,0 1 0 0 0,0-2 0 0 0,0 0 0 0 0,-1-1 0 0 0,-23-1 1 0 0,13-5-7118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42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 1375 0 0,'0'0'15112'0'0,"-7"5"-14816"0"0,-179 124 784 0 0,164-116-1003 0 0,-49 35 118 0 0,64-42-41 0 0,1-1 0 0 0,0 1-1 0 0,0 0 1 0 0,0 0 0 0 0,1 1-1 0 0,0 0 1 0 0,-8 13 0 0 0,13-19-120 0 0,-1-1 1 0 0,1 1 0 0 0,-1 0 0 0 0,1-1 0 0 0,0 1 0 0 0,0 0 0 0 0,-1-1 0 0 0,1 1 0 0 0,0 0 0 0 0,0-1 0 0 0,0 1-1 0 0,0 0 1 0 0,0 0 0 0 0,0-1 0 0 0,0 1 0 0 0,0 0 0 0 0,0-1 0 0 0,0 1 0 0 0,0 0 0 0 0,0 0 0 0 0,1-1-1 0 0,-1 1 1 0 0,0 0 0 0 0,1-1 0 0 0,-1 1 0 0 0,1 1 0 0 0,0-2 11 0 0,0 1 0 0 0,0 0 0 0 0,0 0 0 0 0,0-1 0 0 0,0 1 0 0 0,1 0 0 0 0,-1-1 0 0 0,0 1 0 0 0,0-1 0 0 0,1 1 0 0 0,-1-1-1 0 0,0 0 1 0 0,2 0 0 0 0,6 1 109 0 0,-1-1-1 0 0,1 0 0 0 0,12-1 0 0 0,9-4-20 0 0,-1-1-1 0 0,0-1 1 0 0,49-19 0 0 0,81-45 251 0 0,-155 69-385 0 0,5-2-12 0 0,85-46-842 0 0,-85 45 758 0 0,-1 0 1 0 0,0-1-1 0 0,-1 0 1 0 0,1-1-1 0 0,-1 0 0 0 0,-1 0 1 0 0,1 0-1 0 0,7-13 1 0 0,-13 20 74 0 0,-1-1 0 0 0,0 0 1 0 0,1 0-1 0 0,-1 1 1 0 0,0-1-1 0 0,0 0 0 0 0,0 0 1 0 0,0 0-1 0 0,1 1 1 0 0,-1-1-1 0 0,0 0 1 0 0,0 0-1 0 0,-1 0 0 0 0,1 1 1 0 0,0-1-1 0 0,0 0 1 0 0,0 0-1 0 0,0 0 0 0 0,-1 1 1 0 0,1-1-1 0 0,0 0 1 0 0,-1 1-1 0 0,1-1 0 0 0,0 0 1 0 0,-1 0-1 0 0,1 1 1 0 0,-2-2-1 0 0,1 0-29 0 0,-1 1 0 0 0,1 0-1 0 0,-1-1 1 0 0,1 1 0 0 0,-1 0-1 0 0,0 0 1 0 0,0-1 0 0 0,-3 0-1 0 0,-1 0-119 0 0,0 0 0 0 0,-1 1 1 0 0,1-1-1 0 0,-1 1 0 0 0,1 1 0 0 0,-12-1 0 0 0,-42 7-429 0 0,1-1 151 0 0,44-5-1140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4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532 607 14799 0 0,'0'0'1343'0'0,"-5"-6"-994"0"0,3 3-181 0 0,-1 0-1 0 0,2 0 0 0 0,-1 0 1 0 0,0 0-1 0 0,1 0 0 0 0,-1 0 1 0 0,1-1-1 0 0,0 1 0 0 0,0-1 1 0 0,0 1-1 0 0,1-1 0 0 0,-1 1 1 0 0,1-1-1 0 0,0 1 1 0 0,0-1-1 0 0,0 1 0 0 0,1-1 1 0 0,-1 1-1 0 0,2-5 0 0 0,1-7 117 0 0,2 1 0 0 0,-1 0 1 0 0,10-17-1 0 0,-11 23-205 0 0,106-201 598 0 0,-21 43-1437 0 0,-80 151 551 0 0,-6 12 128 0 0,0 0-1 0 0,0 0 0 0 0,0-1 0 0 0,-1 1 0 0 0,1 0 1 0 0,-1-1-1 0 0,0 1 0 0 0,0-1 0 0 0,0 0 0 0 0,-1 1 0 0 0,1-1 1 0 0,-1 1-1 0 0,0-1 0 0 0,0-5 0 0 0,0 9 56 0 0,-1 0 0 0 0,1 0-1 0 0,-1 0 1 0 0,1 0 0 0 0,-1 0-1 0 0,1 0 1 0 0,-1 0 0 0 0,1 0-1 0 0,-1 0 1 0 0,1 0 0 0 0,-1 0-1 0 0,1 0 1 0 0,-1 0 0 0 0,1 0-1 0 0,-1 1 1 0 0,1-1 0 0 0,-1 0 0 0 0,0 0-13 0 0,-6 3-22 0 0,0 1-1 0 0,0-1 1 0 0,1 1-1 0 0,-1 1 1 0 0,1-1-1 0 0,0 1 1 0 0,0 0-1 0 0,1 0 1 0 0,-8 9 0 0 0,-42 58-12 0 0,55-72 72 0 0,-31 48 50 0 0,-42 88 0 0 0,-9 61 477 0 0,-23 164-45 0 0,81-265-458 0 0,18-71-78 0 0,-2 0 0 0 0,-1 0 0 0 0,-2-1 0 0 0,0 0-1 0 0,-1-1 1 0 0,-26 37 0 0 0,29-48-316 0 0,0 0-1 0 0,0-1 1 0 0,-2-1 0 0 0,1 1-1 0 0,-1-2 1 0 0,-1 1 0 0 0,0-2-1 0 0,0 1 1 0 0,0-2-1 0 0,-1 1 1 0 0,-1-2 0 0 0,1 0-1 0 0,-20 6 1 0 0,13-8-1300 0 0,4-4-2881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43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2 245 12895 0 0,'0'0'998'0'0,"0"-1"-657"0"0,-1-4 2775 0 0,16 2 109 0 0,292-92 271 0 0,147-38-4643 0 0,-425 128-442 0 0,-5 3-75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4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18 10135 0 0,'0'-9'1050'0'0,"0"0"4038"0"0,-7 14-4795 0 0,5-3-335 0 0,-1 0-1 0 0,1 0 1 0 0,0 1 0 0 0,0-1 0 0 0,0 1-1 0 0,1 0 1 0 0,-1 0 0 0 0,1-1 0 0 0,-1 1-1 0 0,1 0 1 0 0,0 0 0 0 0,-1 6-1 0 0,1-7-193 0 0,1 0 0 0 0,-1 0 0 0 0,1 1 1 0 0,0-1-1 0 0,0 0 0 0 0,0 0 0 0 0,0 0 0 0 0,1 0 0 0 0,-1 1 0 0 0,0-1 0 0 0,1 0 0 0 0,-1 0 0 0 0,2 3 0 0 0,3 4-4454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4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730 114 3679 0 0,'71'-69'3239'0'0,"-25"25"11162"0"0,-56 50-13756 0 0,6-3-557 0 0,-351 209 370 0 0,227-139-745 0 0,1-9 23 0 0,121-63 264 0 0,7-5 0 0 0,5-5 0 0 0,-2 7 0 0 0,0-1 0 0 0,-1 1-1 0 0,1 0 1 0 0,0 0 0 0 0,0 1 0 0 0,0-1 0 0 0,0 1-1 0 0,0 0 1 0 0,1 0 0 0 0,-1 0 0 0 0,0 0-1 0 0,0 1 1 0 0,1 0 0 0 0,-1 0 0 0 0,0 0-1 0 0,7 1 1 0 0,2 1 4 0 0,-1 0 0 0 0,0 1 0 0 0,0 0 0 0 0,17 7 0 0 0,-13-3 48 0 0,-1 1 0 0 0,-1 1 0 0 0,1 0 1 0 0,-1 1-1 0 0,-1 0 0 0 0,0 1 0 0 0,-1 0 0 0 0,0 1 0 0 0,0 1 0 0 0,-1 0 0 0 0,12 20 0 0 0,-22-32 19 0 0,-1 0-44 0 0,0 0 0 0 0,0-1 0 0 0,0 1 0 0 0,0 0 0 0 0,0-1 0 0 0,0 1-1 0 0,0 0 1 0 0,0-1 0 0 0,0 1 0 0 0,0 0 0 0 0,0-1 0 0 0,-1 1 0 0 0,1 0 0 0 0,0-1 0 0 0,0 1-1 0 0,-1 0 1 0 0,1-1 0 0 0,-1 1 0 0 0,1-1 0 0 0,0 1 0 0 0,-1-1 0 0 0,1 1 0 0 0,-1-1 0 0 0,1 1-1 0 0,-1-1 1 0 0,0 1 0 0 0,1-1 0 0 0,-1 0 0 0 0,1 1 0 0 0,-1-1 0 0 0,0 0 0 0 0,1 1 0 0 0,-2-1 0 0 0,-28 13 151 0 0,23-11-103 0 0,3 0-73 0 0,-215 77 117 0 0,189-71-107 0 0,0-1 0 0 0,0-1 0 0 0,-1-2 0 0 0,0-1-1 0 0,-47-1 1 0 0,74-2-14 0 0,0 0 0 0 0,1 0 0 0 0,-1-1 0 0 0,1 1 0 0 0,-1-1 0 0 0,1 0 1 0 0,-1 0-1 0 0,1 0 0 0 0,-1-1 0 0 0,-4-2 0 0 0,7 3-104 0 0,0-8-295 0 0,2 7 285 0 0,1 0-1 0 0,-1 0 0 0 0,1 0 1 0 0,0 1-1 0 0,0-1 0 0 0,0 0 1 0 0,0 1-1 0 0,0-1 1 0 0,0 1-1 0 0,0-1 0 0 0,0 1 1 0 0,0 0-1 0 0,1 0 1 0 0,-1 0-1 0 0,1 1 0 0 0,-1-1 1 0 0,1 0-1 0 0,-1 1 1 0 0,1-1-1 0 0,4 1 0 0 0,5 0-847 0 0,0 0 0 0 0,0 1 1 0 0,15 3-1 0 0,-7-1-469 0 0,1 1-94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4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22 7831 0 0,'7'-5'810'0'0,"-6"3"213"0"0,1 0 1 0 0,0 0 0 0 0,0 1-1 0 0,-1-1 1 0 0,1 1-1 0 0,0-1 1 0 0,0 1 0 0 0,4-2-1 0 0,-5 3-800 0 0,-1 0 1 0 0,1 0-1 0 0,-1 0 0 0 0,1 0 0 0 0,0 0 0 0 0,-1 0 0 0 0,1 0 1 0 0,-1 0-1 0 0,1 1 0 0 0,-1-1 0 0 0,1 0 0 0 0,-1 0 1 0 0,1 1-1 0 0,-1-1 0 0 0,1 0 0 0 0,-1 1 0 0 0,1-1 0 0 0,-1 0 1 0 0,1 1-1 0 0,-1-1 0 0 0,1 1 0 0 0,3 2-1164 0 0,-2-1 994 0 0,1 0 0 0 0,-1 0 0 0 0,0 0 1 0 0,0 0-1 0 0,0 1 0 0 0,0-1 0 0 0,0 0 0 0 0,0 1 1 0 0,-1 0-1 0 0,1-1 0 0 0,-1 1 0 0 0,0 0 0 0 0,0 0 1 0 0,0-1-1 0 0,0 1 0 0 0,0 0 0 0 0,0 0 0 0 0,-1 0 0 0 0,0 0 1 0 0,1 0-1 0 0,-1 0 0 0 0,0 0 0 0 0,-1 0 0 0 0,1 0 1 0 0,0 0-1 0 0,-1 0 0 0 0,0 0 0 0 0,1 0 0 0 0,-1 0 1 0 0,0 0-1 0 0,-3 5 0 0 0,-4 6-2 0 0,0-1-1 0 0,-1 0 1 0 0,0 0-1 0 0,-21 21 1 0 0,18-20 115 0 0,-27 34 159 0 0,36-42-300 0 0,-1-1-1 0 0,1 1 1 0 0,0 0 0 0 0,0 0 0 0 0,1 0 0 0 0,0 1 0 0 0,-2 5 0 0 0,3-8-48 0 0,1 0 165 0 0,1 13-858 0 0,-1-13 546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51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10 325 2303 0 0,'-4'-6'3267'0'0,"3"3"-2495"0"0,0 1 0 0 0,0 0 0 0 0,1 0 0 0 0,-1-1 0 0 0,1 1 0 0 0,-1 0 0 0 0,1-1 0 0 0,0 1 0 0 0,0-1 0 0 0,0 1 0 0 0,0 0 0 0 0,0-1 0 0 0,0 1 0 0 0,2-4 0 0 0,-1 1-333 0 0,1 0-1 0 0,0 0 1 0 0,0 0-1 0 0,1 0 1 0 0,-1 1-1 0 0,5-7 1 0 0,2 0-378 0 0,1 0 0 0 0,0 0 0 0 0,22-18 1 0 0,104-75-736 0 0,-121 94 402 0 0,1 0 0 0 0,19-9 0 0 0,17-10-320 0 0,-46 24 611 0 0,-5 5-7 0 0,-1 0 0 0 0,1-1 1 0 0,0 1-1 0 0,-1 0 0 0 0,1 0 1 0 0,0 0-1 0 0,-1 0 0 0 0,1 0 1 0 0,0 0-1 0 0,-1 0 0 0 0,1 0 0 0 0,0 0 1 0 0,-1 1-1 0 0,1-1 0 0 0,0 0 1 0 0,-1 0-1 0 0,1 0 0 0 0,0 1 0 0 0,-1-1 1 0 0,1 0-1 0 0,-1 1 0 0 0,1-1 1 0 0,-1 1-1 0 0,1-1 0 0 0,-1 1 1 0 0,2 0-1 0 0,10 11 359 0 0,-10-7-218 0 0,0 0 0 0 0,-1 0 0 0 0,1 0 0 0 0,-1 0 0 0 0,0 0 1 0 0,0 0-1 0 0,0 0 0 0 0,-1 9 0 0 0,-3 45 830 0 0,2-51-875 0 0,-5 39 330 0 0,2-21-181 0 0,0 41 0 0 0,4-60-261 0 0,0 1 0 0 0,1-1 1 0 0,0 1-1 0 0,0-1 0 0 0,0 0 0 0 0,1 0 1 0 0,1 0-1 0 0,-1 0 0 0 0,1 0 0 0 0,4 8 0 0 0,-5-12-436 0 0,0-1 0 0 0,0 1 0 0 0,0-1 1 0 0,0 1-1 0 0,0-1 0 0 0,0 0 0 0 0,1 0 0 0 0,2 2 0 0 0,4 2-6382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45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12959 0 0,'7'-25'1376'0'0,"-3"16"-1376"0"0,1 2 0 0 0,1-1 936 0 0,1 3 144 0 0,2 0 24 0 0,0-1 8 0 0,0 3-528 0 0,0-1-104 0 0,-2 1 616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46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92 3679 0 0,'-55'-18'834'0'0,"23"11"11122"0"0,108-4-9895 0 0,7-9-1402 0 0,25-6 45 0 0,-86 22-440 0 0,0 1 0 0 0,44 0 1 0 0,-61 4-226 0 0,0-1 0 0 0,1 1 0 0 0,-1-1 0 0 0,0 1 0 0 0,0 1 0 0 0,0-1 0 0 0,0 1 0 0 0,5 2 1 0 0,-8-3-33 0 0,-1 0 1 0 0,0-1-1 0 0,1 1 1 0 0,-1 0-1 0 0,0 0 1 0 0,0 0-1 0 0,0 0 1 0 0,0 0 0 0 0,0 0-1 0 0,0 0 1 0 0,0 0-1 0 0,0 1 1 0 0,0-1-1 0 0,0 0 1 0 0,-1 1 0 0 0,1-1-1 0 0,0 0 1 0 0,-1 1-1 0 0,0-1 1 0 0,1 1-1 0 0,-1-1 1 0 0,0 1 0 0 0,1-1-1 0 0,-1 1 1 0 0,0-1-1 0 0,0 1 1 0 0,0-1-1 0 0,0 1 1 0 0,-1-1-1 0 0,1 1 1 0 0,0-1 0 0 0,-1 3-1 0 0,-2 2-10 0 0,1 0-1 0 0,-1-1 0 0 0,0 1 1 0 0,0 0-1 0 0,0-1 1 0 0,-1 0-1 0 0,0 0 1 0 0,0 0-1 0 0,-6 5 0 0 0,-7 6-20 0 0,-22 15 0 0 0,23-18 20 0 0,-183 123 4 0 0,57-54 0 0 0,102-57 0 0 0,32-19 0 0 0,3 2 32 0 0,5-7 11 0 0,0 0-1 0 0,0 0 0 0 0,0 0 1 0 0,0 0-1 0 0,0 0 0 0 0,0 0 1 0 0,0 0-1 0 0,0 0 1 0 0,1 0-1 0 0,-1 0 0 0 0,0 0 1 0 0,1 0-1 0 0,-1 0 0 0 0,1 0 1 0 0,-1 0-1 0 0,1 0 1 0 0,-1 0-1 0 0,2 1 0 0 0,0 1 55 0 0,0-1-1 0 0,0 0 1 0 0,1 0-1 0 0,-1 0 1 0 0,1-1-1 0 0,4 4 1 0 0,0-2 93 0 0,0 1 0 0 0,1-1 0 0 0,0-1 0 0 0,10 3 0 0 0,-6-2-32 0 0,1-2 0 0 0,0 1 0 0 0,0-2 0 0 0,0 0 1 0 0,21-2-1 0 0,62-18 216 0 0,-66 13-515 0 0,56-7 0 0 0,-82 14 54 0 0,0 1 0 0 0,-1-1 0 0 0,1 1 0 0 0,0-1 0 0 0,-1 1-1 0 0,7 2 1 0 0,-10-3 52 0 0,2 1-312 0 0,14 13-2109 0 0,-15-12 1736 0 0,9 14-4452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46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49 175 1839 0 0,'-9'-2'160'0'0,"0"-1"1838"0"0,-4-1 5364 0 0,-5-2 1777 0 0,21 6-8996 0 0,-1 0-1 0 0,1 0 1 0 0,-1 0-1 0 0,0 0 1 0 0,1-1 0 0 0,-1 1-1 0 0,0-1 1 0 0,1 0 0 0 0,3-1-1 0 0,-1 0 73 0 0,304-102 1646 0 0,-233 75-2488 0 0,-45 15-2244 0 0,-20 8 1160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47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194 183 15919 0 0,'0'0'4896'0'0,"1"0"-4545"0"0,4 2-290 0 0,0 0 1 0 0,-1 0-1 0 0,1-1 1 0 0,0 0-1 0 0,0 0 1 0 0,0 0-1 0 0,-1-1 0 0 0,1 1 1 0 0,0-1-1 0 0,0 0 1 0 0,0-1-1 0 0,9-1 1 0 0,5-2 258 0 0,-1-2-1 0 0,20-7 1 0 0,-8 2-181 0 0,19-5-411 0 0,0-2-1 0 0,-1-3 1 0 0,76-44 0 0 0,-119 62 90 0 0,0 0 0 0 0,1-1-1 0 0,-2 0 1 0 0,9-9 0 0 0,-11 11-138 0 0,-13-2-616 0 0,6 3 858 0 0,0 0 0 0 0,0 0 0 0 0,0 1-1 0 0,0 0 1 0 0,0 0 0 0 0,0 0 0 0 0,0 1 0 0 0,0 0-1 0 0,-5 1 1 0 0,-48 16-139 0 0,41-13 216 0 0,-51 19 9 0 0,1 3 0 0 0,0 3 0 0 0,-69 43 0 0 0,102-53 105 0 0,-48 32 368 0 0,72-45-313 0 0,1 1 0 0 0,-1 0 0 0 0,2 1 0 0 0,-1 0 0 0 0,-12 17 0 0 0,19-24-111 0 0,1 0 1 0 0,-1 0 0 0 0,1 1 0 0 0,0-1-1 0 0,-1 0 1 0 0,1 1 0 0 0,0 0 0 0 0,1-1 0 0 0,-1 1-1 0 0,0-1 1 0 0,1 1 0 0 0,-1 0 0 0 0,1 0-1 0 0,0-1 1 0 0,0 1 0 0 0,0 3 0 0 0,1-4-20 0 0,0 0 0 0 0,-1 0-1 0 0,1 0 1 0 0,0-1 0 0 0,0 1 0 0 0,0 0 0 0 0,0 0 0 0 0,1-1 0 0 0,-1 1 0 0 0,0-1 0 0 0,1 1 0 0 0,-1-1-1 0 0,1 1 1 0 0,0-1 0 0 0,-1 0 0 0 0,1 0 0 0 0,0 0 0 0 0,0 0 0 0 0,-1 0 0 0 0,1 0 0 0 0,4 1-1 0 0,5 1 66 0 0,1 0-1 0 0,-1 0 1 0 0,1-1-1 0 0,0 0 0 0 0,-1-1 1 0 0,1 0-1 0 0,23-2 1 0 0,2-3 17 0 0,43-11 1 0 0,-27 4-92 0 0,132-28-279 0 0,-53 9-2051 0 0,-90 21 313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47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2 12095 0 0,'0'0'1091'0'0,"-1"0"-899"0"0,-5-2 3115 0 0,5 3-3209 0 0,0 0 0 0 0,0-1 0 0 0,-1 1 0 0 0,1 0 0 0 0,0 0 0 0 0,0-1 0 0 0,0 1 0 0 0,0 0 0 0 0,0 0 0 0 0,0 0 0 0 0,0 0 0 0 0,0 0 0 0 0,1 1 0 0 0,-1-1 0 0 0,0 0 0 0 0,0 3-1 0 0,-10 25 377 0 0,6-16-193 0 0,5-12-260 0 0,-21 52 497 0 0,-2-1-1 0 0,-31 51 1 0 0,6-26-241 0 0,-63 109-574 0 0,93-146-755 0 0,17-38 547 0 0,5-3-510 0 0,12-3-217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48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4607 0 0,'0'0'354'0'0,"-1"0"-233"0"0,-5 0 483 0 0,0-1 1 0 0,0 2-1 0 0,1-1 0 0 0,-1 0 0 0 0,0 1 0 0 0,1 0 1 0 0,-1 1-1 0 0,1-1 0 0 0,-1 1 0 0 0,-5 3 0 0 0,-30 14 4219 0 0,17-6-4350 0 0,22-11-591 0 0,-11 6 272 0 0,1 1 1 0 0,0 1-1 0 0,0 1 0 0 0,1-1 1 0 0,0 2-1 0 0,1-1 1 0 0,1 2-1 0 0,0-1 0 0 0,0 1 1 0 0,1 0-1 0 0,1 1 0 0 0,0 0 1 0 0,-5 15-1 0 0,9-20-142 0 0,0 0 0 0 0,1 1 0 0 0,0-1 0 0 0,0 11-1 0 0,1-17-5 0 0,1 0 1 0 0,0 1-1 0 0,0-1 0 0 0,0 0 0 0 0,1 0 0 0 0,-1 1 0 0 0,1-1 0 0 0,0 0 0 0 0,0 0 0 0 0,0 0 0 0 0,0 0 1 0 0,0 0-1 0 0,1 0 0 0 0,3 6 0 0 0,-4-8 14 0 0,1 0 0 0 0,-1 1 1 0 0,1-1-1 0 0,0 0 0 0 0,-1 0 1 0 0,1 0-1 0 0,0 0 0 0 0,0 0 1 0 0,0 0-1 0 0,0-1 0 0 0,0 1 1 0 0,0 0-1 0 0,0-1 0 0 0,0 0 1 0 0,0 1-1 0 0,3-1 0 0 0,2 0 150 0 0,0 0 0 0 0,0 0-1 0 0,9-2 1 0 0,-10 1-108 0 0,1 0 1 0 0,0-1-1 0 0,-1 0 1 0 0,0 0-1 0 0,1 0 1 0 0,-1 0-1 0 0,0-1 1 0 0,0 0-1 0 0,0-1 1 0 0,-1 1-1 0 0,1-1 1 0 0,-1 0-1 0 0,0 0 1 0 0,0-1-1 0 0,0 0 1 0 0,0 1-1 0 0,-1-2 1 0 0,0 1-1 0 0,0 0 1 0 0,-1-1-1 0 0,1 0 1 0 0,-1 0-1 0 0,0 0 1 0 0,-1 0-1 0 0,1 0 1 0 0,-1-1-1 0 0,-1 1 1 0 0,1 0-1 0 0,0-10 0 0 0,-1 10-174 0 0,-1 0 0 0 0,0 0 0 0 0,0 0 0 0 0,0 0-1 0 0,-1 0 1 0 0,0 0 0 0 0,0 0 0 0 0,-1 0-1 0 0,1 0 1 0 0,-1 1 0 0 0,-1-1 0 0 0,1 0-1 0 0,-1 1 1 0 0,0 0 0 0 0,0 0 0 0 0,0 0 0 0 0,-1 0-1 0 0,0 0 1 0 0,0 1 0 0 0,0-1 0 0 0,0 1-1 0 0,-10-7 1 0 0,13 11-516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48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28 6447 0 0,'-1'-1'298'0'0,"-4"-2"-217"0"0,0 0-1 0 0,0 0 1 0 0,0 1 0 0 0,0-1 0 0 0,-1 1 0 0 0,-10-3-1 0 0,8 3 834 0 0,0 1 0 0 0,0 0 0 0 0,0 0 0 0 0,0 1-1 0 0,0 0 1 0 0,0 0 0 0 0,0 1 0 0 0,0 0 0 0 0,-11 2-1 0 0,14-1-681 0 0,0-1-1 0 0,1 1 0 0 0,-1 0 0 0 0,-9 6 1 0 0,7-4-151 0 0,0 1 0 0 0,0 0 0 0 0,0 0 0 0 0,1 1 1 0 0,0 0-1 0 0,0 0 0 0 0,0 0 0 0 0,1 1 0 0 0,-1 0 1 0 0,-7 14-1 0 0,-6 14-67 0 0,-15 31 13 0 0,30-56-25 0 0,0 0 0 0 0,1 0 0 0 0,0 1 0 0 0,0-1 0 0 0,0 11 0 0 0,2-12 14 0 0,0-4 64 0 0,0 0 0 0 0,1 1 1 0 0,0-1-1 0 0,0 0 0 0 0,2 10 0 0 0,-2-13-48 0 0,1 1-1 0 0,0-1 1 0 0,0 0-1 0 0,0 0 1 0 0,0 0-1 0 0,0 0 1 0 0,0 0 0 0 0,1 0-1 0 0,-1-1 1 0 0,1 1-1 0 0,-1 0 1 0 0,1-1-1 0 0,0 1 1 0 0,0-1-1 0 0,0 1 1 0 0,3 1 0 0 0,2 1 120 0 0,1-1 1 0 0,-1 0 0 0 0,1 0 0 0 0,0 0 0 0 0,-1-1 0 0 0,1 0-1 0 0,0-1 1 0 0,0 0 0 0 0,1 0 0 0 0,-1-1 0 0 0,0 0-1 0 0,0 0 1 0 0,12-2 0 0 0,-9 0-51 0 0,-1 0 1 0 0,0 0-1 0 0,1-1 0 0 0,-1-1 1 0 0,0 1-1 0 0,-1-2 0 0 0,1 1 1 0 0,-1-1-1 0 0,17-13 0 0 0,-22 15-91 0 0,-1 0-1 0 0,0 0 1 0 0,0 0-1 0 0,0 0 0 0 0,0 0 1 0 0,-1-1-1 0 0,1 0 1 0 0,-1 1-1 0 0,0-1 1 0 0,0 0-1 0 0,-1 0 1 0 0,3-8-1 0 0,-2 6-4 0 0,-1 0 1 0 0,0-1-1 0 0,-1 1 0 0 0,1-1 1 0 0,-1 1-1 0 0,-1-1 0 0 0,-1-11 0 0 0,-1 4-242 0 0,-1 0 1 0 0,0 0-1 0 0,-1 1 0 0 0,-1-1 0 0 0,0 1 0 0 0,0 1 0 0 0,-11-15 0 0 0,-1-1-4133 0 0,13 20-1837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4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409 208 5063 0 0,'0'-2'9755'0'0,"3"-9"-8806"0"0,1 4-556 0 0,0 0-1 0 0,0 0 0 0 0,0 0 1 0 0,1 1-1 0 0,0 0 0 0 0,6-6 1 0 0,13-19 431 0 0,-19 24-728 0 0,-1-1 1 0 0,0 1-1 0 0,5-15 1 0 0,-8 19-89 0 0,0 0-1 0 0,0 0 1 0 0,0 0 0 0 0,0 0 0 0 0,-1 0 0 0 0,0 0 0 0 0,1 0 0 0 0,-1 0-1 0 0,0-1 1 0 0,0 1 0 0 0,-1 0 0 0 0,1 0 0 0 0,-2-6 0 0 0,1 8-6 0 0,0 0 0 0 0,0-1 0 0 0,1 1 1 0 0,-1 0-1 0 0,0 0 0 0 0,0 0 0 0 0,-1 0 0 0 0,1 0 0 0 0,0 0 1 0 0,0 0-1 0 0,0 0 0 0 0,-1 0 0 0 0,1 0 0 0 0,0 1 0 0 0,-1-1 1 0 0,1 1-1 0 0,-1-1 0 0 0,1 1 0 0 0,0-1 0 0 0,-1 1 0 0 0,1 0 1 0 0,-1-1-1 0 0,1 1 0 0 0,-1 0 0 0 0,1 0 0 0 0,-4 1 0 0 0,-3 0-4 0 0,-1 0 0 0 0,1 0 0 0 0,-14 5-1 0 0,16-4 7 0 0,-35 11-36 0 0,1 1 0 0 0,1 2 0 0 0,1 1 0 0 0,-60 38 0 0 0,80-44 32 0 0,-52 36 0 0 0,61-40 0 0 0,0 0 0 0 0,0 1 0 0 0,1 0 0 0 0,0 0 0 0 0,-7 12 0 0 0,9-9 12 0 0,6-10-9 0 0,0-1 0 0 0,0 1 0 0 0,0 0-1 0 0,0-1 1 0 0,0 1 0 0 0,0-1 0 0 0,0 1 0 0 0,0-1 0 0 0,1 1-1 0 0,-1 0 1 0 0,0-1 0 0 0,0 1 0 0 0,0-1 0 0 0,1 1 0 0 0,-1-1-1 0 0,1 1 1 0 0,0 1 7 0 0,0-1 1 0 0,1 0-1 0 0,-1 0 0 0 0,0 0 1 0 0,1 0-1 0 0,0-1 0 0 0,-1 1 0 0 0,1 0 1 0 0,-1 0-1 0 0,1-1 0 0 0,0 1 0 0 0,0-1 1 0 0,-1 0-1 0 0,1 0 0 0 0,0 1 1 0 0,0-1-1 0 0,-1 0 0 0 0,1 0 0 0 0,2-1 1 0 0,39-5 166 0 0,-37 5-162 0 0,33-7-49 0 0,0-3 0 0 0,-1-1 0 0 0,0-1 0 0 0,71-38 0 0 0,-94 42 50 0 0,-13 8 347 0 0,-3 8-257 0 0,0 1 1 0 0,-1 0 0 0 0,-3 10-1 0 0,3-9-103 0 0,-2 3-3 0 0,2 4-59 0 0,5-12 15 0 0,-2-2 13 0 0,1 0-146 0 0,-1 1 0 0 0,1-1 0 0 0,-1 0 0 0 0,1 1 1 0 0,0-1-1 0 0,0 0 0 0 0,0 0 0 0 0,0 0 1 0 0,0 0-1 0 0,1-1 0 0 0,2 3 0 0 0,8 3-1919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4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63 392 12007 0 0,'0'0'1083'0'0,"-9"-1"-870"0"0,7 1-56 0 0,-1 0-1 0 0,1-1 0 0 0,-1 1 1 0 0,1-1-1 0 0,0 1 0 0 0,-1-1 0 0 0,1 0 1 0 0,0 0-1 0 0,-1 0 0 0 0,1-1 1 0 0,0 1-1 0 0,0-1 0 0 0,0 1 1 0 0,0-1-1 0 0,0 1 0 0 0,1-1 0 0 0,-1 0 1 0 0,0 0-1 0 0,1 0 0 0 0,-1 0 1 0 0,1 0-1 0 0,0 0 0 0 0,0 0 1 0 0,0-1-1 0 0,0 1 0 0 0,0 0 1 0 0,0-1-1 0 0,0 1 0 0 0,1-1 0 0 0,-1 1 1 0 0,1 0-1 0 0,0-5 0 0 0,-1-2 211 0 0,1 0 0 0 0,1 0 0 0 0,0 1 0 0 0,0-1 0 0 0,0 1 0 0 0,1-1 0 0 0,1 1 0 0 0,3-11 0 0 0,1 3-148 0 0,1 0-1 0 0,1 1 1 0 0,0 0-1 0 0,1 1 1 0 0,12-15-1 0 0,-2 6-214 0 0,1 1-1 0 0,27-21 1 0 0,-41 37-350 0 0,1 0 0 0 0,0 1 0 0 0,0 0 0 0 0,0 0 0 0 0,1 1 0 0 0,0 0 0 0 0,0 0-1 0 0,0 1 1 0 0,0 0 0 0 0,0 1 0 0 0,0 0 0 0 0,13-1 0 0 0,-6 4-1602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5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202 154 8751 0 0,'0'0'399'0'0,"1"-1"-4"0"0,29-18 307 0 0,18-5 5026 0 0,-1 0-771 0 0,-17 6-5308 0 0,-27 16 363 0 0,0-1 1 0 0,0 1 0 0 0,0-1-1 0 0,0 0 1 0 0,0 1 0 0 0,0-1-1 0 0,-1 0 1 0 0,1-1 0 0 0,-1 1 0 0 0,0 0-1 0 0,0-1 1 0 0,0 1 0 0 0,-1-1-1 0 0,1 0 1 0 0,-1 1 0 0 0,0-1-1 0 0,0 0 1 0 0,0-4 0 0 0,-1 6-110 0 0,-1 2-106 0 0,-3 0 130 0 0,1 0 0 0 0,-1 0 1 0 0,1 0-1 0 0,-1 0 0 0 0,1 1 0 0 0,-1-1 1 0 0,1 1-1 0 0,-1 0 0 0 0,1 0 0 0 0,-6 3 1 0 0,-35 20-100 0 0,27-14 125 0 0,-32 18 61 0 0,1 2-1 0 0,2 2 0 0 0,-49 43 1 0 0,89-69-6 0 0,-1 1 1 0 0,1-1-1 0 0,0 2 1 0 0,1-1 0 0 0,0 1-1 0 0,0-1 1 0 0,-4 11-1 0 0,8-16-4 0 0,0 0 0 0 0,0 1 0 0 0,0-1 0 0 0,1 0 0 0 0,-1 1 0 0 0,1-1 0 0 0,-1 1 0 0 0,1-1 0 0 0,0 1 0 0 0,0-1 0 0 0,0 1 0 0 0,1-1 0 0 0,-1 4 0 0 0,1-4-3 0 0,0 0 0 0 0,0-1 1 0 0,0 1-1 0 0,0 0 0 0 0,0 0 0 0 0,0-1 0 0 0,0 1 0 0 0,0-1 0 0 0,1 1 0 0 0,-1-1 0 0 0,1 0 0 0 0,-1 1 1 0 0,1-1-1 0 0,-1 0 0 0 0,1 0 0 0 0,0 0 0 0 0,-1 0 0 0 0,1 0 0 0 0,3 0 0 0 0,1 2-190 0 0,1-1-1 0 0,-1 0 0 0 0,1-1 1 0 0,7 2-1 0 0,16-1-4262 0 0,3-2-1684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51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 8751 0 0,'0'0'674'0'0,"-1"1"-438"0"0,-17 13 1354 0 0,1 0 0 0 0,1 2 1 0 0,-16 18-1 0 0,0 8-443 0 0,2 2-1 0 0,-44 86 1 0 0,-31 104 1060 0 0,83-178-1880 0 0,1 0 0 0 0,4 0 0 0 0,1 2 0 0 0,3 0 0 0 0,-7 87 0 0 0,19-119-292 0 0,0-14-13 0 0,1 0 0 0 0,-1 0 0 0 0,-1 0-1 0 0,-6 22 1 0 0,8-33-53 0 0,0 0 0 0 0,0 0 0 0 0,-1 0 0 0 0,1 0 1 0 0,0 0-1 0 0,-1 0 0 0 0,1 0 0 0 0,-1 0 0 0 0,1 0 0 0 0,-1 0 0 0 0,0 0 0 0 0,1 0 0 0 0,-1-1 0 0 0,0 1 0 0 0,1 0 0 0 0,-1 0 0 0 0,0-1 1 0 0,0 1-1 0 0,0 0 0 0 0,0-1 0 0 0,-1 1 0 0 0,0 1-382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5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289 372 4607 0 0,'0'0'16504'0'0,"-2"0"-16070"0"0,-63-8 7 0 0,32 5-417 0 0,-41-10 0 0 0,64 11-25 0 0,1-1 0 0 0,-1 0-1 0 0,1-1 1 0 0,0 0 0 0 0,0 0 0 0 0,1-1 0 0 0,-1 0-1 0 0,-13-11 1 0 0,20 15 1 0 0,1-1 1 0 0,-1 1-1 0 0,1-1 0 0 0,-1 1 0 0 0,1-1 1 0 0,-1 0-1 0 0,1 1 0 0 0,0-1 0 0 0,0 0 1 0 0,0 0-1 0 0,0 0 0 0 0,0 0 0 0 0,1 0 1 0 0,-1 0-1 0 0,0 0 0 0 0,1 0 1 0 0,0 0-1 0 0,-1 0 0 0 0,1 0 0 0 0,0-1 1 0 0,0 1-1 0 0,0 0 0 0 0,0 0 0 0 0,1-3 1 0 0,1 0-11 0 0,0 0 0 0 0,0 0 1 0 0,0 0-1 0 0,0 1 1 0 0,1-1-1 0 0,0 1 1 0 0,0 0-1 0 0,0 0 0 0 0,5-5 1 0 0,11-11-105 0 0,1 0 1 0 0,1 2-1 0 0,0 0 0 0 0,1 2 1 0 0,1 0-1 0 0,1 2 1 0 0,0 0-1 0 0,39-15 1 0 0,-43 21 32 0 0,0 2 0 0 0,1 0 0 0 0,0 1 1 0 0,0 0-1 0 0,0 2 0 0 0,1 1 1 0 0,-1 1-1 0 0,0 0 0 0 0,1 2 1 0 0,-1 0-1 0 0,34 7 0 0 0,-47-6 146 0 0,-1 0-1 0 0,0 0 1 0 0,1 1-1 0 0,-1 0 1 0 0,-1 0-1 0 0,1 1 1 0 0,0-1-1 0 0,-1 2 1 0 0,0-1-1 0 0,8 7 1 0 0,-11-8-34 0 0,-1-1 1 0 0,1 1-1 0 0,-1 0 1 0 0,0 0-1 0 0,0 0 1 0 0,0 0-1 0 0,0 0 1 0 0,0 1 0 0 0,-1-1-1 0 0,1 1 1 0 0,-1-1-1 0 0,0 1 1 0 0,0-1-1 0 0,-1 1 1 0 0,1-1-1 0 0,-1 1 1 0 0,1 0 0 0 0,-1-1-1 0 0,0 1 1 0 0,-1 0-1 0 0,1 0 1 0 0,0-1-1 0 0,-2 5 1 0 0,0-3-14 0 0,0-1 1 0 0,0 0 0 0 0,0 1-1 0 0,0-1 1 0 0,-1 0-1 0 0,1 0 1 0 0,-1 0 0 0 0,0-1-1 0 0,0 1 1 0 0,-1-1-1 0 0,1 1 1 0 0,-8 4 0 0 0,-2 2 8 0 0,-1-1 0 0 0,-19 9 0 0 0,-13 5 12 0 0,-1-2 0 0 0,-1-2 0 0 0,0-3 0 0 0,-1-1 1 0 0,-1-3-1 0 0,-78 10 0 0 0,120-22-130 0 0,-42 4-125 0 0,44-4 29 0 0,1 0 0 0 0,0-1 0 0 0,0 1 0 0 0,0-1 0 0 0,0 0 0 0 0,0 0 0 0 0,-7-3 1 0 0,12 3 34 0 0,-1 1 0 0 0,0 0 0 0 0,0-1 0 0 0,0 1 1 0 0,1-1-1 0 0,-1 1 0 0 0,0-1 0 0 0,1 0 1 0 0,-1 1-1 0 0,0-1 0 0 0,1 0 0 0 0,-1 0 1 0 0,1 1-1 0 0,-1-1 0 0 0,1 0 0 0 0,-1 0 1 0 0,1 0-1 0 0,0 1 0 0 0,-1-1 0 0 0,1 0 1 0 0,0-1-1 0 0,-1-9-6107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5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20 4607 0 0,'1'-2'354'0'0,"6"-16"11060"0"0,-17 19-10963 0 0,3 0-415 0 0,0 1 0 0 0,0 0 0 0 0,0 1 0 0 0,1-1 0 0 0,-1 1 0 0 0,1 0 0 0 0,-1 1 0 0 0,1 0 0 0 0,-9 6 0 0 0,0 3-17 0 0,0 0 1 0 0,-17 19 0 0 0,-142 180 596 0 0,13 11 247 0 0,117-161-640 0 0,-145 231 145 0 0,185-286-361 0 0,-11 24-104 0 0,14-29-681 0 0,3-1-250 0 0,5 3-970 0 0,2-2-3728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5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0 465 12959 0 0,'0'0'7863'0'0,"4"-7"-5962"0"0,0-8-792 0 0,3-25 0 0 0,2-3-708 0 0,-1 12-343 0 0,2 1 0 0 0,2 0 0 0 0,19-39-1 0 0,-21 50-31 0 0,2 1 0 0 0,0-1-1 0 0,0 2 1 0 0,2 0-1 0 0,30-30 1 0 0,-36 41-423 0 0,0-1 0 0 0,1 1 0 0 0,0 0 0 0 0,0 1 0 0 0,16-8 0 0 0,-15 9-389 0 0,0 1-1 0 0,0 0 1 0 0,1 0 0 0 0,-1 1-1 0 0,1 0 1 0 0,0 1 0 0 0,-1 0 0 0 0,1 1-1 0 0,13 1 1 0 0,-6 1-5905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5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28 6447 0 0,'-1'-1'2800'0'0,"0"-1"-2187"0"0,-1-1 1 0 0,0 2-1 0 0,0-1 0 0 0,0 0 0 0 0,0 0 0 0 0,0 1 0 0 0,0-1 0 0 0,-1 1 0 0 0,1 0 0 0 0,0-1 0 0 0,-1 1 0 0 0,1 0 0 0 0,-6-1 0 0 0,3 1-316 0 0,0 0-1 0 0,-1 1 0 0 0,1-1 0 0 0,-1 1 0 0 0,1 0 0 0 0,-8 1 0 0 0,-3 2-346 0 0,1 0 0 0 0,-1 2 0 0 0,-27 10 0 0 0,15-2 145 0 0,1 1-1 0 0,0 1 1 0 0,1 2-1 0 0,1 0 1 0 0,0 2-1 0 0,2 1 1 0 0,0 0 0 0 0,1 2-1 0 0,1 1 1 0 0,-22 30-1 0 0,38-47 40 0 0,1 1 0 0 0,-1-1 0 0 0,1 1 0 0 0,0 0 0 0 0,1 1 0 0 0,0-1 0 0 0,-5 15 0 0 0,8-20 618 0 0,43 7 336 0 0,-32-9-976 0 0,0-1-1 0 0,-1 0 1 0 0,1 0 0 0 0,0-1-1 0 0,16-5 1 0 0,51-21-124 0 0,-58 20 33 0 0,-12 5-114 0 0,-1 0 1 0 0,1-1-1 0 0,-1 0 1 0 0,0 0 0 0 0,-1 0-1 0 0,1-1 1 0 0,-1 0-1 0 0,0 0 1 0 0,0-1-1 0 0,0 1 1 0 0,6-9-1 0 0,-11 13-84 0 0,-1-6-311 0 0,0 7 471 0 0,0 0 0 0 0,1 0 1 0 0,-1-1-1 0 0,0 1 0 0 0,0 0 0 0 0,0 0 1 0 0,0-1-1 0 0,0 1 0 0 0,0 0 1 0 0,0 0-1 0 0,0-1 0 0 0,-1 1 1 0 0,1 0-1 0 0,0 0 0 0 0,0-1 0 0 0,0 1 1 0 0,0 0-1 0 0,0 0 0 0 0,0 0 1 0 0,0-1-1 0 0,0 1 0 0 0,-1 0 1 0 0,1 0-1 0 0,0 0 0 0 0,0-1 0 0 0,0 1 1 0 0,0 0-1 0 0,-1 0 0 0 0,1 0 1 0 0,0 0-1 0 0,0 0 0 0 0,0-1 1 0 0,-1 1-1 0 0,1 0 0 0 0,0 0 0 0 0,0 0 1 0 0,-1 0-1 0 0,1 0 0 0 0,0 0 1 0 0,0 0-1 0 0,-1 0 0 0 0,1 0 1 0 0,0 0-1 0 0,-1 0 0 0 0,0-1 5 0 0,0 1 0 0 0,0 0 1 0 0,-1 0-1 0 0,1-1 0 0 0,0 1 0 0 0,-1 0 0 0 0,1 0 0 0 0,0 0 1 0 0,-1 0-1 0 0,1 0 0 0 0,0 1 0 0 0,-1-1 0 0 0,1 0 0 0 0,0 1 1 0 0,0-1-1 0 0,-1 0 0 0 0,1 1 0 0 0,0 0 0 0 0,0-1 0 0 0,0 1 1 0 0,0 0-1 0 0,0-1 0 0 0,0 1 0 0 0,0 0 0 0 0,0 0 0 0 0,0 0 1 0 0,0 0-1 0 0,0 0 0 0 0,0 0 0 0 0,1 0 0 0 0,-1 0 0 0 0,0 0 1 0 0,1 1-1 0 0,-2 1 0 0 0,1 0-166 0 0,-1 0-1 0 0,1 0 1 0 0,0 0 0 0 0,0 1-1 0 0,1-1 1 0 0,-1 0 0 0 0,0 0 0 0 0,1 1-1 0 0,0-1 1 0 0,0 0 0 0 0,0 1-1 0 0,1 5 1 0 0,7 8-5894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5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3679 0 0,'5'-9'239'0'0,"0"0"0"0"0,1 0 0 0 0,1 1 0 0 0,9-11 0 0 0,4-2 7362 0 0,-19 21-7444 0 0,-1-1-1 0 0,1 1 1 0 0,0 0 0 0 0,-1 0-1 0 0,1-1 1 0 0,0 1-1 0 0,-1 0 1 0 0,1-1-1 0 0,-1 1 1 0 0,1-1 0 0 0,-1 1-1 0 0,1-1 1 0 0,-1 1-1 0 0,1-1 1 0 0,-1 1-1 0 0,1-1 1 0 0,3-3 2785 0 0,-4 13-1578 0 0,-5 25 174 0 0,4-26-1382 0 0,-1 0 0 0 0,1 0 0 0 0,1 1 0 0 0,-1-1 0 0 0,1 0 0 0 0,1 0 0 0 0,0 0 0 0 0,0 0 0 0 0,0 0 0 0 0,1 0 0 0 0,4 12-1 0 0,-2-10-81 0 0,-1-3-9 0 0,-2-6-59 0 0,-1-1 0 0 0,1 0 0 0 0,0 1 0 0 0,0-1 0 0 0,0 0 0 0 0,0 1 0 0 0,-1-1 0 0 0,1 0 0 0 0,0 0 0 0 0,0 0 0 0 0,0 0 1 0 0,0 0-1 0 0,0 0 0 0 0,0 0 0 0 0,0 0 0 0 0,0 0 0 0 0,-1 0 0 0 0,1 0 0 0 0,0-1 0 0 0,1 1 0 0 0,-1 0-5 0 0,3-1-11 0 0,1-1 0 0 0,-1 1 0 0 0,1 0-1 0 0,-1-1 1 0 0,1 0 0 0 0,-1 0 0 0 0,0 0 0 0 0,0-1-1 0 0,0 1 1 0 0,0-1 0 0 0,6-6 0 0 0,7-5-20 0 0,-8 7 30 0 0,-6 5-1 0 0,0-1-1 0 0,0 1 1 0 0,0-1-1 0 0,0 1 1 0 0,1 0-1 0 0,4-1 0 0 0,3-1-51 0 0,-6 6 49 0 0,-2 0-52 0 0,-1-1 55 0 0,-1-1 0 0 0,0 0 1 0 0,-1 0-1 0 0,1 0 1 0 0,0 1 0 0 0,0-1-1 0 0,0 0 1 0 0,0 1-1 0 0,0-1 1 0 0,0 1-1 0 0,0-1 1 0 0,-1 1 0 0 0,1-1-1 0 0,0 1 1 0 0,0-1-1 0 0,-1 1 1 0 0,1 0-1 0 0,-1 0 1 0 0,1-1 0 0 0,0 1-1 0 0,-1 0 1 0 0,1 0-1 0 0,0 1 1 0 0,6 12 10 0 0,7 17 112 0 0,-13-30-69 0 0,0 1-1 0 0,0 0 0 0 0,0 0 0 0 0,0 0 0 0 0,0-1 1 0 0,0 1-1 0 0,1-1 0 0 0,-1 1 0 0 0,1-1 0 0 0,-1 1 1 0 0,1-1-1 0 0,0 0 0 0 0,1 2 0 0 0,3-2 21 0 0,0 1 0 0 0,-1-1-1 0 0,1 1 1 0 0,0-2 0 0 0,-1 1-1 0 0,1-1 1 0 0,0 0 0 0 0,0 0-1 0 0,0 0 1 0 0,0-1 0 0 0,-1 0-1 0 0,1 0 1 0 0,6-2 0 0 0,10-4 50 0 0,43-21 1 0 0,-32 13-64 0 0,2 1-57 0 0,0-2-1 0 0,-2-1 0 0 0,0-2 0 0 0,35-26 0 0 0,-56 36-18 0 0,2-1-149 0 0,1-2-1 0 0,-2 0 1 0 0,1 0 0 0 0,-2-1-1 0 0,14-18 1 0 0,-17 13-2384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52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0 275 9671 0 0,'0'0'11567'0'0,"2"0"-10784"0"0,6 1-657 0 0,1 0 0 0 0,0 0 1 0 0,0-1-1 0 0,0 0 1 0 0,-1-1-1 0 0,1 0 1 0 0,0 0-1 0 0,0-1 1 0 0,-1 0-1 0 0,1 0 0 0 0,-1-1 1 0 0,0 0-1 0 0,11-6 1 0 0,7-6-331 0 0,0-1 0 0 0,37-29 0 0 0,-14 8 229 0 0,6-4-67 0 0,51-32-33 0 0,-98 69 120 0 0,1 0 0 0 0,-1 0-1 0 0,1 1 1 0 0,0 0 0 0 0,0 1 0 0 0,0 0-1 0 0,0 0 1 0 0,11 0 0 0 0,-18 2-26 0 0,0 0 0 0 0,1 1 0 0 0,-1-1-1 0 0,0 1 1 0 0,1-1 0 0 0,-1 1 0 0 0,0 0 0 0 0,0 0 0 0 0,0 0 0 0 0,0 0 0 0 0,0 0 0 0 0,0 1 0 0 0,0-1 0 0 0,0 1 0 0 0,2 2-1 0 0,-1-1 29 0 0,0 0 0 0 0,0 0 0 0 0,0 0 0 0 0,-1 0 0 0 0,0 0 0 0 0,0 1 0 0 0,0-1 0 0 0,3 6 0 0 0,-1 9 104 0 0,0 0 1 0 0,-2 0-1 0 0,0 0 0 0 0,0 30 0 0 0,0 2 53 0 0,0-16-71 0 0,-2-20-75 0 0,1 1 1 0 0,0 0-1 0 0,1-1 0 0 0,1 0 0 0 0,0 1 0 0 0,9 20 0 0 0,-11-32-54 0 0,1 0 0 0 0,0 0 0 0 0,0 0 0 0 0,0-1 0 0 0,0 1 0 0 0,1-1 0 0 0,-1 0 0 0 0,1 0 0 0 0,-1 0 0 0 0,1 0 0 0 0,0 0 0 0 0,0 0 0 0 0,0-1 0 0 0,0 1 0 0 0,0-1 0 0 0,0 0 0 0 0,0 0 0 0 0,0 0 0 0 0,5 1 0 0 0,7 0-47 0 0,-1 0 0 0 0,1-1 0 0 0,15-1 0 0 0,-28 0 26 0 0,97-5-2087 0 0,-45-2 809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15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46 1839 0 0,'1'-1'134'0'0,"32"-13"1227"0"0,-15 6 4473 0 0,22-8-1 0 0,-12 10-3691 0 0,-38 14 980 0 0,-59 34-3012 0 0,23-16-110 0 0,15-9 0 0 0,-41 28 0 0 0,-60 64 0 0 0,114-92 0 0 0,0 1 0 0 0,1 1 0 0 0,2 1 0 0 0,-25 38 0 0 0,39-57 0 0 0,0 1 0 0 0,0 0 0 0 0,1 0 0 0 0,-1 0 0 0 0,0 0 0 0 0,1 0 0 0 0,-1 0 0 0 0,1 0 0 0 0,-1 4 0 0 0,4 4 0 0 0,-2-9 2 0 0,1 0 0 0 0,-1 0 0 0 0,1 0 0 0 0,-1 0 0 0 0,1 0 0 0 0,0 0 0 0 0,-1 0 0 0 0,1 0 0 0 0,0-1 0 0 0,0 1 0 0 0,-1-1 0 0 0,1 0 0 0 0,0 1 0 0 0,0-1 0 0 0,2 0 0 0 0,31 0 99 0 0,-32 0-92 0 0,82-6 60 0 0,-9 0-3088 0 0,-58 6-1414 0 0,-2 2-1238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15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 4607 0 0,'0'0'354'0'0,"-9"-1"-220"0"0,1 1 1376 0 0,1-1 0 0 0,-1 1-1 0 0,1 1 1 0 0,-1-1 0 0 0,1 1-1 0 0,-10 3 1 0 0,10-2-1209 0 0,1 0 1 0 0,0 0-1 0 0,-1 1 0 0 0,1 0 1 0 0,0 0-1 0 0,1 1 1 0 0,-9 5-1 0 0,-9 10-130 0 0,-39 38 1 0 0,55-49-164 0 0,1-1 0 0 0,0 1-1 0 0,0 0 1 0 0,0 1 0 0 0,1 0 0 0 0,1-1 0 0 0,0 2 0 0 0,0-1-1 0 0,-4 13 1 0 0,8-20 16 0 0,-1 0-1 0 0,1 0 0 0 0,-1 0 0 0 0,1 0 1 0 0,0 0-1 0 0,0 0 0 0 0,0 0 1 0 0,0 0-1 0 0,0 0 0 0 0,1 0 1 0 0,-1 0-1 0 0,1 0 0 0 0,-1 0 0 0 0,1 0 1 0 0,0 0-1 0 0,-1 0 0 0 0,1 0 1 0 0,0 0-1 0 0,0 0 0 0 0,1-1 1 0 0,-1 1-1 0 0,0-1 0 0 0,0 1 1 0 0,1 0-1 0 0,-1-1 0 0 0,1 0 0 0 0,-1 1 1 0 0,1-1-1 0 0,0 0 0 0 0,0 0 1 0 0,-1 0-1 0 0,1 0 0 0 0,0 0 1 0 0,0 0-1 0 0,0-1 0 0 0,4 2 1 0 0,1-1 94 0 0,-1 1 1 0 0,1-1-1 0 0,0 0 1 0 0,0-1-1 0 0,0 1 1 0 0,0-1-1 0 0,0-1 1 0 0,0 1 0 0 0,12-4-1 0 0,-5 0-34 0 0,0 0 0 0 0,0-2 0 0 0,-1 1 0 0 0,0-2 0 0 0,17-11 1 0 0,-24 14-123 0 0,0 0 0 0 0,0 0 1 0 0,0-1-1 0 0,-1 0 1 0 0,1 0-1 0 0,-1-1 1 0 0,-1 1-1 0 0,1-1 0 0 0,-1 0 1 0 0,0-1-1 0 0,0 1 1 0 0,4-10-1 0 0,-7 13-44 0 0,-1 0-1 0 0,1 0 1 0 0,0 0-1 0 0,-1 0 1 0 0,1-1-1 0 0,-1 1 1 0 0,0 0-1 0 0,0 0 0 0 0,0 0 1 0 0,-1-1-1 0 0,1 1 1 0 0,-1 0-1 0 0,1 0 1 0 0,-1 0-1 0 0,0 0 1 0 0,-1 0-1 0 0,1 0 1 0 0,0 0-1 0 0,-1 0 1 0 0,1 0-1 0 0,-1 1 1 0 0,0-1-1 0 0,0 1 1 0 0,0-1-1 0 0,-4-3 1 0 0,1 3-286 0 0,1-1 0 0 0,-1 0 0 0 0,0 1 0 0 0,0 0 0 0 0,0 0 0 0 0,-1 0 0 0 0,1 1 1 0 0,-1 0-1 0 0,1 0 0 0 0,-1 0 0 0 0,0 0 0 0 0,0 1 0 0 0,-6 0 0 0 0,1 1-3010 0 0,2 1-892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1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2303 0 0,'0'0'15276'0'0,"0"-2"-14536"0"0,1-5-548 0 0,1 1-1 0 0,0-1 1 0 0,0 1 0 0 0,0 0-1 0 0,1 0 1 0 0,0 0-1 0 0,0 1 1 0 0,1-1 0 0 0,-1 0-1 0 0,1 1 1 0 0,5-5-1 0 0,9-9 1 0 0,31-25-1 0 0,-9 8-67 0 0,-14 12-123 0 0,0 1 1 0 0,1 0 0 0 0,2 2 0 0 0,0 2-1 0 0,49-26 1 0 0,-77 45 13 0 0,0-1 0 0 0,1 1 1 0 0,-1-1-1 0 0,0 1 0 0 0,0-1 0 0 0,0 1 0 0 0,0-1 0 0 0,0 1 1 0 0,1 0-1 0 0,-1 0 0 0 0,0 0 0 0 0,0 0 0 0 0,1 0 0 0 0,-1 0 0 0 0,0 0 1 0 0,0 0-1 0 0,0 0 0 0 0,1 1 0 0 0,-1-1 0 0 0,0 0 0 0 0,0 1 1 0 0,0-1-1 0 0,0 1 0 0 0,0-1 0 0 0,1 1 0 0 0,-1 0 0 0 0,0-1 0 0 0,0 1 1 0 0,-1 0-1 0 0,1 0 0 0 0,0-1 0 0 0,0 1 0 0 0,0 0 0 0 0,0 0 0 0 0,-1 0 1 0 0,1 0-1 0 0,0 0 0 0 0,-1 0 0 0 0,1 1 0 0 0,-1-1 0 0 0,0 0 1 0 0,1 0-1 0 0,-1 0 0 0 0,0 0 0 0 0,1 2 0 0 0,0 3 81 0 0,0 0-1 0 0,0 0 0 0 0,0 0 1 0 0,-1 0-1 0 0,0 0 0 0 0,0 0 1 0 0,-3 11-1 0 0,-14 50 303 0 0,-3 17-773 0 0,17-58-805 0 0,2-11-5023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1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 3223 0 0,'-2'0'615'0'0,"-5"3"1501"0"0,0 1 0 0 0,0 0 0 0 0,0 0 1 0 0,-6 5-1 0 0,-45 43 1706 0 0,17-14-2682 0 0,14-16-1016 0 0,-39 36 170 0 0,63-54-281 0 0,0 1 0 0 0,0 0 0 0 0,1 0-1 0 0,-3 10 1 0 0,4-12-13 0 0,1 0 0 0 0,-1 0 0 0 0,1 0 0 0 0,0 0 0 0 0,0 0 0 0 0,0 0 0 0 0,1 0 0 0 0,-1 0 0 0 0,1 0 0 0 0,0 0 0 0 0,0 0 0 0 0,0 0 0 0 0,0 0 0 0 0,0 0 0 0 0,3 4 0 0 0,3 4 0 0 0,0-1 0 0 0,12 14 0 0 0,-11-14 0 0 0,0-1 6 0 0,2 0-1 0 0,0-1 0 0 0,0 0 1 0 0,0 0-1 0 0,1-1 1 0 0,16 8-1 0 0,5 4 187 0 0,-16-9-86 0 0,-15-10-103 0 0,-1 0 0 0 0,0 1 0 0 0,0-1 0 0 0,0 0 0 0 0,1 1 1 0 0,-1-1-1 0 0,0 0 0 0 0,0 0 0 0 0,0 1 0 0 0,0-1 0 0 0,0 1 0 0 0,0-1 0 0 0,0 0 0 0 0,0 1 0 0 0,0-1 0 0 0,0 0 0 0 0,0 1 0 0 0,0-1 0 0 0,0 0 0 0 0,0 1 0 0 0,0-1 0 0 0,0 0 0 0 0,0 1 0 0 0,0-1 1 0 0,-1 0-1 0 0,1 1 0 0 0,0-1 0 0 0,0 0 0 0 0,0 0 0 0 0,0 1 0 0 0,-1-1 0 0 0,1 0 0 0 0,0 1 0 0 0,-8 8-11 0 0,3-6 16 0 0,-1 0 0 0 0,0 0 0 0 0,0 0-1 0 0,0-1 1 0 0,0 0 0 0 0,0 0 0 0 0,0-1 0 0 0,-7 1-1 0 0,-6 3-2 0 0,-50 11 60 0 0,-76 21-187 0 0,107-26-993 0 0,-62 10 0 0 0,89-21-118 0 0,2-1-50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5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12895 0 0,'0'0'1172'0'0,"1"0"-966"0"0,186-51 6888 0 0,-84 21-5979 0 0,11 0-252 0 0,235-70 527 0 0,-203 56-1151 0 0,-119 37-678 0 0,0 2 0 0 0,0 1 0 0 0,41-1 0 0 0,-46 7-1813 0 0,-3 1-5419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1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22 17623 0 0,'2'-7'269'0'0,"1"-7"1385"0"0,-14 23-1143 0 0,-2 7-353 0 0,0 1 0 0 0,1 0 0 0 0,1 0 0 0 0,1 1 0 0 0,-9 19 0 0 0,-7 13 16 0 0,-216 448 591 0 0,135-262-686 0 0,58-143 98 0 0,42-82-670 0 0,-1 0 1 0 0,1-1 0 0 0,-2 0 0 0 0,1 0 0 0 0,-1-1 0 0 0,-11 9 0 0 0,4-7-6352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1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49 178 3223 0 0,'-1'1'240'0'0,"-29"21"179"0"0,14-4 5388 0 0,16-17-5497 0 0,-1-1 0 0 0,1 1 0 0 0,0-1 0 0 0,0 1 0 0 0,0-1 0 0 0,0 1 0 0 0,0-1 0 0 0,-1 0 0 0 0,1 1 0 0 0,0-1 0 0 0,0 1 0 0 0,0-1 0 0 0,0 1 0 0 0,0-1 0 0 0,1 1 0 0 0,-1-1 0 0 0,0 1 0 0 0,0 0 0 0 0,5 8 1584 0 0,10 2-1064 0 0,-11-10-682 0 0,0 0-1 0 0,-1 0 1 0 0,1 0 0 0 0,0-1-1 0 0,0 1 1 0 0,0-1 0 0 0,0 0-1 0 0,0 0 1 0 0,-1 0 0 0 0,7-2-1 0 0,41-11 1138 0 0,-36 9-936 0 0,318-100 2049 0 0,-135 46-2073 0 0,5-2-3907 0 0,-169 51 453 0 0,-22 5 1075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1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85 497 9215 0 0,'0'0'707'0'0,"-5"-11"1616"0"0,-5-2 1495 0 0,-5-7-880 0 0,-12-22 1 0 0,23 35-2774 0 0,0 0 1 0 0,0-1-1 0 0,1 1 0 0 0,1-1 1 0 0,-1 0-1 0 0,1 0 1 0 0,-1-10-1 0 0,1 5-26 0 0,2 0 1 0 0,0 0-1 0 0,0 0 0 0 0,1 0 1 0 0,1 0-1 0 0,0 0 0 0 0,1 1 1 0 0,0-1-1 0 0,1 1 0 0 0,1 0 1 0 0,0 0-1 0 0,6-12 0 0 0,-3 11-151 0 0,-1 1 0 0 0,2 0-1 0 0,-1 0 1 0 0,2 0 0 0 0,0 2 0 0 0,0-1-1 0 0,1 1 1 0 0,0 1 0 0 0,0-1-1 0 0,19-9 1 0 0,-21 13-74 0 0,0 2-1 0 0,0-1 1 0 0,0 1 0 0 0,1 0-1 0 0,16-3 1 0 0,-20 6-160 0 0,1 0 1 0 0,-1 0-1 0 0,1 1 1 0 0,0 0-1 0 0,-1 0 1 0 0,1 1-1 0 0,-1-1 1 0 0,0 2-1 0 0,13 3 1 0 0,1 1-1448 0 0,1 2-69 0 0</inkml:trace>
  <inkml:trace contextRef="#ctx0" brushRef="#br0" timeOffset="1">460 267 8751 0 0,'0'0'674'0'0,"-1"0"-438"0"0,-1 1 432 0 0,0 0-1 0 0,0 0 1 0 0,0-1 0 0 0,0 1 0 0 0,0 0 0 0 0,0 1 0 0 0,0-1-1 0 0,0 0 1 0 0,1 1 0 0 0,-1-1 0 0 0,0 1 0 0 0,-1 2 0 0 0,2-3-419 0 0,1 1 1 0 0,-1-1 0 0 0,1 1 0 0 0,-1-1-1 0 0,1 1 1 0 0,0-1 0 0 0,-1 1 0 0 0,1 0-1 0 0,0-1 1 0 0,0 1 0 0 0,1 2 0 0 0,-1 1-709 0 0,0 16 1241 0 0,5 33 1 0 0,-4-46-597 0 0,0-1 1 0 0,1 1-1 0 0,1 0 0 0 0,-1-1 0 0 0,1 1 0 0 0,0-1 0 0 0,6 9 0 0 0,-8-14-137 0 0,0 0 0 0 0,1 0-1 0 0,-1-1 1 0 0,1 1 0 0 0,-1 0 0 0 0,1-1 0 0 0,0 1-1 0 0,0-1 1 0 0,0 0 0 0 0,0 1 0 0 0,0-1-1 0 0,0 0 1 0 0,0 0 0 0 0,0 0 0 0 0,0-1-1 0 0,0 1 1 0 0,1 0 0 0 0,-1-1 0 0 0,0 1 0 0 0,0-1-1 0 0,1 0 1 0 0,-1 0 0 0 0,0 0 0 0 0,1 0-1 0 0,-1 0 1 0 0,0-1 0 0 0,1 1 0 0 0,2-1 0 0 0,5-3 118 0 0,1 1 1 0 0,-1-1 0 0 0,1-1 0 0 0,13-8 0 0 0,-18 10-94 0 0,16-10-64 0 0,0 0 1 0 0,-1-1-1 0 0,0-2 0 0 0,-1 0 1 0 0,-1-1-1 0 0,0-1 0 0 0,-2-1 0 0 0,0 0 1 0 0,-1-1-1 0 0,-1-1 0 0 0,0-1 1 0 0,-2 0-1 0 0,18-42 0 0 0,-28 56-428 0 0,0-1-1 0 0,-1 1 1 0 0,0-1-1 0 0,1-11 1 0 0,-1-18-6374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1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6 12607 0 0,'72'-4'1505'0'0,"-45"3"4729"0"0,-39 6-5008 0 0,6-2-951 0 0,-25 11-142 0 0,1 2 0 0 0,1 0 0 0 0,1 2 0 0 0,0 1 0 0 0,2 1 0 0 0,0 1 0 0 0,-41 44 0 0 0,64-62-130 0 0,1 0 1 0 0,-1 1-1 0 0,0 0 0 0 0,1 0 1 0 0,0-1-1 0 0,0 1 0 0 0,0 1 1 0 0,0-1-1 0 0,-1 6 0 0 0,3-9 6 0 0,-1 0-1 0 0,1 0 0 0 0,0 0 1 0 0,0 1-1 0 0,0-1 0 0 0,0 0 1 0 0,0 0-1 0 0,0 0 0 0 0,1 0 1 0 0,-1 0-1 0 0,0 1 0 0 0,0-1 1 0 0,1 0-1 0 0,-1 0 0 0 0,1 0 1 0 0,-1 0-1 0 0,1 0 0 0 0,-1 0 1 0 0,1 0-1 0 0,0 0 0 0 0,-1 0 1 0 0,1 0-1 0 0,0-1 0 0 0,0 1 1 0 0,0 0-1 0 0,0 0 0 0 0,0-1 1 0 0,0 1-1 0 0,0-1 0 0 0,0 1 0 0 0,0 0 1 0 0,0-1-1 0 0,0 0 0 0 0,0 1 1 0 0,0-1-1 0 0,0 0 0 0 0,0 1 1 0 0,0-1-1 0 0,1 0 0 0 0,0 0 1 0 0,18 3 150 0 0,0-2 0 0 0,1 0 1 0 0,34-3-1 0 0,62-13-337 0 0,-101 13 63 0 0,55-11-1741 0 0,-36 6-31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17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0 5983 0 0,'-1'2'3446'0'0,"-18"23"3633"0"0,2 4-3393 0 0,-27 63-2688 0 0,26-51-79 0 0,-88 166 201 0 0,47-96-860 0 0,-233 396 0 0 0,248-427-948 0 0,43-79 376 0 0</inkml:trace>
  <inkml:trace contextRef="#ctx0" brushRef="#br0" timeOffset="1">1 641 17303 0 0,'0'0'2700'0'0,"2"1"-1796"0"0,20 4-117 0 0,1-1 0 0 0,-1 0 0 0 0,1-2 0 0 0,37-1 0 0 0,-39 0-575 0 0,315-15 262 0 0,-95 0-2495 0 0,-207 13 569 0 0,-5 1-68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1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75 117 6911 0 0,'2'-1'5566'0'0,"28"-7"125"0"0,0 0-3390 0 0,-6 3-1485 0 0,27-10 1 0 0,87-30 1172 0 0,-102 32-1815 0 0,-19 7-419 0 0,29-8 0 0 0,-59 12-27 0 0,-1 2 237 0 0,0 1 0 0 0,0 0 1 0 0,0 1-1 0 0,0 0 0 0 0,0 1 0 0 0,1 1 0 0 0,-1 0 0 0 0,1 1 0 0 0,-19 9 1 0 0,-12 9-116 0 0,-52 38 1 0 0,91-58 148 0 0,-24 15 0 0 0,9-6 0 0 0,-19 16 1 0 0,34-24 1 0 0,0 0 0 0 0,1 0 1 0 0,0 0-1 0 0,0 0 1 0 0,0 1-1 0 0,1 0 1 0 0,-1 0-1 0 0,1 0 1 0 0,-4 7-1 0 0,7-11-1 0 0,-1 1-1 0 0,1-1 1 0 0,-1 1 0 0 0,1 0-1 0 0,-1-1 1 0 0,1 1 0 0 0,0-1-1 0 0,0 1 1 0 0,0 0 0 0 0,0-1-1 0 0,0 1 1 0 0,0 0 0 0 0,0-1-1 0 0,0 1 1 0 0,1-1 0 0 0,-1 1-1 0 0,1 0 1 0 0,-1-1 0 0 0,2 3-1 0 0,-1-2 2 0 0,1 0 1 0 0,0 0-1 0 0,-1 0 0 0 0,1 0 0 0 0,0 0 0 0 0,0 0 0 0 0,0-1 0 0 0,0 1 0 0 0,0-1 0 0 0,0 1 0 0 0,4 0 0 0 0,4 2-359 0 0,-1 0 0 0 0,1-1-1 0 0,1 0 1 0 0,19 2 0 0 0,2-1-1367 0 0,2-2-89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1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94 314 15487 0 0,'0'0'6824'0'0,"-7"4"-5809"0"0,5-3-948 0 0,1-1 0 0 0,-1 0 0 0 0,0 1 1 0 0,1-1-1 0 0,-1 0 0 0 0,0 0 0 0 0,1 0 0 0 0,-1 0 0 0 0,0-1 1 0 0,1 1-1 0 0,-1 0 0 0 0,1-1 0 0 0,-1 1 0 0 0,0-1 0 0 0,1 0 1 0 0,-1 1-1 0 0,1-1 0 0 0,-1 0 0 0 0,1 0 0 0 0,0 0 1 0 0,-1 0-1 0 0,1 0 0 0 0,0 0 0 0 0,0 0 0 0 0,0 0 0 0 0,0-1 1 0 0,-2-1-1 0 0,-1-3 25 0 0,-1 1 0 0 0,1-2 0 0 0,0 1 0 0 0,-6-12 0 0 0,7 11-114 0 0,0-1-1 0 0,1 1 1 0 0,0 0-1 0 0,0-1 1 0 0,0 0-1 0 0,1 1 1 0 0,0-1-1 0 0,1 0 0 0 0,-1 0 1 0 0,1 0-1 0 0,1 1 1 0 0,0-1-1 0 0,0 0 1 0 0,0 1-1 0 0,1-1 1 0 0,0 0-1 0 0,1 1 1 0 0,0 0-1 0 0,0 0 1 0 0,0 0-1 0 0,1 0 1 0 0,0 0-1 0 0,0 1 1 0 0,1-1-1 0 0,0 1 1 0 0,0 0-1 0 0,0 1 1 0 0,1-1-1 0 0,0 1 1 0 0,0 0-1 0 0,0 0 1 0 0,0 1-1 0 0,1 0 1 0 0,11-5-1 0 0,-6 4-74 0 0,0 2 0 0 0,0-1 1 0 0,1 2-1 0 0,-1-1 0 0 0,1 2 0 0 0,0 0 0 0 0,-1 0 1 0 0,1 1-1 0 0,0 1 0 0 0,-1 0 0 0 0,17 3 0 0 0,15 6 36 0 0,76 27 1 0 0,-120-37 59 0 0,9 3 98 0 0,1 1-1 0 0,-1 0 1 0 0,0 0-1 0 0,0 1 1 0 0,10 7-1 0 0,-17-11-60 0 0,-1 0 0 0 0,1 0 0 0 0,-1 0 0 0 0,1 1 0 0 0,-1-1 0 0 0,0 1 0 0 0,1-1 0 0 0,-1 1 0 0 0,0-1 0 0 0,0 1-1 0 0,0 0 1 0 0,0-1 0 0 0,0 1 0 0 0,-1 0 0 0 0,1 0 0 0 0,-1 0 0 0 0,1 0 0 0 0,-1 0 0 0 0,1 0 0 0 0,-1 0-1 0 0,0 0 1 0 0,0-1 0 0 0,0 1 0 0 0,0 0 0 0 0,0 0 0 0 0,-1 0 0 0 0,1 0 0 0 0,0 0 0 0 0,-1 0 0 0 0,0 0-1 0 0,1 0 1 0 0,-1 0 0 0 0,0-1 0 0 0,-1 3 0 0 0,-4 5 3 0 0,0 0 0 0 0,0 0 1 0 0,-1-1-1 0 0,0 0 0 0 0,0 0 0 0 0,-1-1 0 0 0,0 0 0 0 0,-11 8 0 0 0,-12 6-50 0 0,-35 16 0 0 0,43-25 6 0 0,-92 43-1126 0 0,36-26-2391 0 0,78-28 2677 0 0,2-11-3631 0 0,3-2-1411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18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11 3679 0 0,'0'0'284'0'0,"1"-1"188"0"0,14-9 11346 0 0,-15 20-9968 0 0,-2 2-1311 0 0,-1 0-1 0 0,0 0 1 0 0,-1 0-1 0 0,0 0 0 0 0,-8 15 1 0 0,-36 58 805 0 0,32-58-876 0 0,-99 192 458 0 0,101-186-791 0 0,2 0-1 0 0,1 0 0 0 0,1 2 0 0 0,-10 68 0 0 0,19-82-500 0 0,1-1 1 0 0,1 0-1 0 0,1 0 0 0 0,1 0 0 0 0,8 31 0 0 0,-4-17-198 0 0,-5-21-797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2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368 711 7831 0 0,'0'0'10379'0'0,"6"-8"-9542"0"0,45-52-705 0 0,-3-3 0 0 0,60-101 0 0 0,-78 110-233 0 0,-2-2 0 0 0,-3 0 0 0 0,31-103 0 0 0,-55 155 74 0 0,8-34-254 0 0,-8 34 231 0 0,-1 1 0 0 0,0 0 0 0 0,1-1 0 0 0,-1 1 0 0 0,-1-1 0 0 0,1 1 0 0 0,0 0 0 0 0,-1-1 0 0 0,-1-3 0 0 0,2 7 34 0 0,0-1 0 0 0,0 0 1 0 0,0 1-1 0 0,-1-1 0 0 0,1 1 0 0 0,0-1 0 0 0,-1 1 0 0 0,1-1 0 0 0,-1 1 0 0 0,1-1 0 0 0,0 1 1 0 0,-1-1-1 0 0,1 1 0 0 0,-1-1 0 0 0,1 1 0 0 0,-1 0 0 0 0,0-1 0 0 0,1 1 0 0 0,-1 0 1 0 0,1-1-1 0 0,-1 1 0 0 0,0 0 0 0 0,1 0 0 0 0,-1 0 0 0 0,0-1 0 0 0,-1 1 5 0 0,0 0 0 0 0,1 1 0 0 0,-1-1 0 0 0,0 0 0 0 0,1 0 0 0 0,-1 1 0 0 0,0-1 0 0 0,1 1 0 0 0,-4 1 0 0 0,-2 2 162 0 0,0 0-1 0 0,0 0 0 0 0,-6 7 0 0 0,12-10-89 0 0,-13 11-114 0 0,0 0 0 0 0,2 1 0 0 0,-1 1 0 0 0,2 0 0 0 0,0 1 0 0 0,-12 20 0 0 0,-1 10-247 0 0,-19 48 0 0 0,29-58 317 0 0,1 1 0 0 0,-8 40-1 0 0,-7 76 102 0 0,-13 56 996 0 0,32-175-996 0 0,-1 1 0 0 0,-2-2 0 0 0,-2 1 0 0 0,-17 31 0 0 0,8-28-32 0 0,-1 0-1 0 0,-45 49 1 0 0,-68 58-28 0 0,130-136-69 0 0,-27 21-3011 0 0,25-22-3044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2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11519 0 0,'0'0'887'0'0,"6"-6"558"0"0,-2 3-793 0 0,0 1 0 0 0,1 0 0 0 0,-1-1-1 0 0,0 1 1 0 0,9-2 0 0 0,3 0 74 0 0,26-4 0 0 0,-15 4-154 0 0,434-58 1640 0 0,-368 52-3980 0 0,-61 6-383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5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35 18575 0 0,'0'0'852'0'0,"-1"-1"-21"0"0,-12-9-550 0 0,10 7-189 0 0,1 1 1 0 0,-1-1 0 0 0,0 1 0 0 0,0 0-1 0 0,-1 0 1 0 0,1 0 0 0 0,0 0 0 0 0,-1 1 0 0 0,1 0-1 0 0,-5-2 1 0 0,7 3 206 0 0,-1 0-158 0 0,-1 0-124 0 0,-1 1 1 0 0,1-1-1 0 0,-1 1 0 0 0,0 0 0 0 0,1 0 1 0 0,0 0-1 0 0,-1 1 0 0 0,1-1 0 0 0,0 1 1 0 0,-5 3-1 0 0,-33 25 62 0 0,16-10-68 0 0,-4 1-11 0 0,0 1 0 0 0,2 2 0 0 0,0 1 0 0 0,-27 33 0 0 0,51-54-1 0 0,-12 21-12 0 0,14-21 8 0 0,0-3-81 0 0,12 7-77 0 0,6 2 22 0 0,83 26-338 0 0,5-9 472 0 0,-72-21 61 0 0,0 2 0 0 0,-1 1-1 0 0,31 15 1 0 0,-59-22 13 0 0,-1-1-1 0 0,1 1 0 0 0,-1 0 0 0 0,0 1 1 0 0,0-1-1 0 0,0 1 0 0 0,0-1 1 0 0,0 1-1 0 0,-1 0 0 0 0,1 0 1 0 0,-1 0-1 0 0,0 0 0 0 0,0 1 1 0 0,0-1-1 0 0,0 0 0 0 0,0 1 1 0 0,-1 0-1 0 0,1-1 0 0 0,0 6 1 0 0,-1-5-7 0 0,-1-1 5 0 0,1 0 0 0 0,0 0 0 0 0,-1 0 0 0 0,0-1 0 0 0,1 1 0 0 0,-1 0 0 0 0,0 0 0 0 0,0 0 0 0 0,-1 0 0 0 0,1 0 0 0 0,-1 0 1 0 0,1-1-1 0 0,-1 1 0 0 0,0 0 0 0 0,0 0 0 0 0,0-1 0 0 0,-1 1 0 0 0,1-1 0 0 0,-3 5 0 0 0,-1 0 30 0 0,0-1 0 0 0,-1 0 0 0 0,0 0 0 0 0,0 0 1 0 0,0 0-1 0 0,-1-1 0 0 0,1 0 0 0 0,-15 7 0 0 0,10-6-22 0 0,-1-1 0 0 0,0 0 0 0 0,0-1 0 0 0,-1 0 1 0 0,-14 2-1 0 0,-2-2 24 0 0,0-2 0 0 0,0 0 1 0 0,0-2-1 0 0,-39-4 0 0 0,-11-7 26 0 0,67 9-115 0 0,-1-1-1 0 0,1 0 1 0 0,0-1-1 0 0,-14-7 0 0 0,23 10-51 0 0,1-1-1 0 0,-1 1 0 0 0,1-1 0 0 0,0 0 0 0 0,0 1 0 0 0,-1-1 1 0 0,1 0-1 0 0,0 0 0 0 0,1 0 0 0 0,-1-1 0 0 0,0 1 0 0 0,1 0 0 0 0,-1-1 1 0 0,1 1-1 0 0,-1-1 0 0 0,1 1 0 0 0,0-1 0 0 0,-1-3 0 0 0,0-12-2669 0 0,4-2-3301 0 0,1 6-1169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2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50 3679 0 0,'-1'2'5583'0'0,"-23"32"2152"0"0,-21 12-6370 0 0,25-27-704 0 0,12-10-547 0 0,0 0 0 0 0,0 0 0 0 0,-10 17-1 0 0,17-23-98 0 0,-1-1 0 0 0,0 1 0 0 0,1 0 0 0 0,-1 0-1 0 0,1 0 1 0 0,0 0 0 0 0,0 0 0 0 0,0 0-1 0 0,1 0 1 0 0,-1 0 0 0 0,1 0 0 0 0,0 1 0 0 0,-1-1-1 0 0,1 0 1 0 0,1 0 0 0 0,-1 0 0 0 0,0 0-1 0 0,2 5 1 0 0,-1-5-6 0 0,1-1 1 0 0,-1 1-1 0 0,1-1 0 0 0,-1 0 0 0 0,1 0 0 0 0,0 0 1 0 0,0 0-1 0 0,0 0 0 0 0,0 0 0 0 0,0-1 0 0 0,1 1 1 0 0,-1-1-1 0 0,0 1 0 0 0,1-1 0 0 0,-1 0 0 0 0,1 0 1 0 0,-1 0-1 0 0,1 0 0 0 0,4 0 0 0 0,1 1 22 0 0,0-1-1 0 0,0 0 1 0 0,1 0 0 0 0,-1-1 0 0 0,9 0-1 0 0,-1-2 19 0 0,-1 0-1 0 0,1-2 1 0 0,-1 1 0 0 0,0-2-1 0 0,25-10 1 0 0,-18 5-23 0 0,-1-1 0 0 0,41-29 1 0 0,-56 36-9 0 0,0-2 0 0 0,0 1 0 0 0,-1-1 0 0 0,1 0 0 0 0,-1 0 0 0 0,0 0 1 0 0,-1-1-1 0 0,0 1 0 0 0,0-1 0 0 0,0 0 0 0 0,-1-1 0 0 0,5-12 0 0 0,-7 16-117 0 0,0 1-1 0 0,-1-1 0 0 0,1 1 1 0 0,-1-1-1 0 0,1 1 0 0 0,-1-1 1 0 0,0 0-1 0 0,0 1 1 0 0,0-1-1 0 0,-1 1 0 0 0,0-1 1 0 0,1 1-1 0 0,-1-1 0 0 0,0 1 1 0 0,-1-1-1 0 0,1 1 1 0 0,0 0-1 0 0,-1-1 0 0 0,0 1 1 0 0,0 0-1 0 0,0 0 1 0 0,0 0-1 0 0,0 1 0 0 0,-1-1 1 0 0,1 0-1 0 0,-1 1 0 0 0,0 0 1 0 0,0-1-1 0 0,-4-2 1 0 0,1 2-224 0 0,1 0 0 0 0,-1 1 1 0 0,0-1-1 0 0,1 1 0 0 0,-1 1 1 0 0,0-1-1 0 0,0 1 0 0 0,0 0 1 0 0,0 0-1 0 0,-7 0 0 0 0,2 1-87 0 0,0 1-1 0 0,0 0 0 0 0,1 1 1 0 0,-21 5-1 0 0,20-3-108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2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14 422 4607 0 0,'0'0'12047'0'0,"0"-8"-10632"0"0,-6-33 523 0 0,4 32-1526 0 0,0-1 0 0 0,0 1 0 0 0,1-1 0 0 0,1 1 0 0 0,0-1 0 0 0,1-15 0 0 0,2 13-259 0 0,0-1-1 0 0,1 1 0 0 0,0 0 1 0 0,1 0-1 0 0,0 1 1 0 0,1-1-1 0 0,0 1 1 0 0,1 0-1 0 0,0 1 1 0 0,1 0-1 0 0,0 0 1 0 0,1 0-1 0 0,12-10 0 0 0,-6 7-284 0 0,0 2 0 0 0,1 0 0 0 0,0 0 0 0 0,0 2 0 0 0,1 0 0 0 0,0 1 0 0 0,1 0 0 0 0,24-6-1 0 0,30-6-2785 0 0,-33 10 1207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21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383 229 5527 0 0,'0'0'423'0'0,"-8"0"1753"0"0,-24 2 8093 0 0,33-1-10156 0 0,1 1-1 0 0,-1-1 0 0 0,0 0 1 0 0,1 0-1 0 0,-1 1 0 0 0,1-1 1 0 0,-1 0-1 0 0,1 0 0 0 0,-1 0 1 0 0,4 1-1 0 0,0 0 4 0 0,0-1 0 0 0,0 1 0 0 0,0-1 0 0 0,0 0 1 0 0,0 0-1 0 0,1-1 0 0 0,-1 1 0 0 0,0-1 0 0 0,0 0 0 0 0,10-2 0 0 0,4-1 285 0 0,29-9 0 0 0,-32 8-277 0 0,34-11 224 0 0,49-20 0 0 0,-75 24-370 0 0,-1 0 1 0 0,0-1-1 0 0,-1-1 0 0 0,23-18 1 0 0,-40 27-48 0 0,0 0-1 0 0,-1 0 1 0 0,1 0 0 0 0,-1-1 0 0 0,0 0-1 0 0,0 0 1 0 0,0 0 0 0 0,-1 0 0 0 0,1-1 0 0 0,-1 1-1 0 0,2-7 1 0 0,-5 11 37 0 0,1 0 0 0 0,-1 0 0 0 0,0 0-1 0 0,1 0 1 0 0,-1 0 0 0 0,0 0 0 0 0,0 0-1 0 0,0 0 1 0 0,0-1 0 0 0,0 1 0 0 0,0 0 0 0 0,0 0-1 0 0,0 0 1 0 0,-1 0 0 0 0,1 0 0 0 0,0 0 0 0 0,0 0-1 0 0,-1 0 1 0 0,1 0 0 0 0,-1 0 0 0 0,1 0 0 0 0,-2-1-1 0 0,1 0-20 0 0,-1 1-1 0 0,1 0 1 0 0,-1 0-1 0 0,1 0 0 0 0,-1 0 1 0 0,0 0-1 0 0,1 0 1 0 0,-1 0-1 0 0,0 1 0 0 0,1-1 1 0 0,-1 1-1 0 0,-2-1 1 0 0,-4-1-153 0 0,-1 1 0 0 0,0 1 0 0 0,1-1 0 0 0,-13 2 1 0 0,-20 3-325 0 0,-77 17 0 0 0,-39 22-619 0 0,113-30 1064 0 0,-10 3 481 0 0,-82 37 0 0 0,115-43-253 0 0,1 0 0 0 0,0 2 0 0 0,0 0 0 0 0,1 1 0 0 0,1 1 0 0 0,-28 29 1 0 0,40-37 6 0 0,0 1 0 0 0,0 0 1 0 0,1 0-1 0 0,0 0 0 0 0,1 1 1 0 0,0-1-1 0 0,0 1 0 0 0,-3 10 1 0 0,6-15-93 0 0,0 0 0 0 0,0 0 0 0 0,1 0 0 0 0,-1 0 0 0 0,1 0 0 0 0,0 1 0 0 0,0-1 0 0 0,0 0 0 0 0,0 0 0 0 0,0 0 0 0 0,1 0 0 0 0,0 0 0 0 0,-1 0 0 0 0,1 0 1 0 0,0 0-1 0 0,0 0 0 0 0,1 0 0 0 0,-1 0 0 0 0,1 0 0 0 0,-1-1 0 0 0,1 1 0 0 0,0-1 0 0 0,0 1 0 0 0,0-1 0 0 0,4 4 0 0 0,2 0 27 0 0,-1-1 1 0 0,0 0-1 0 0,1-1 0 0 0,0 0 1 0 0,0 0-1 0 0,0 0 0 0 0,1-1 1 0 0,-1 0-1 0 0,1-1 0 0 0,8 2 1 0 0,15 1 29 0 0,44 1 1 0 0,-73-5-117 0 0,97 1-1789 0 0,-51 0 675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21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25 1375 0 0,'0'0'66'0'0,"-6"-7"4"0"0,3 5 376 0 0,0 0 0 0 0,0 0-1 0 0,1 1 1 0 0,-2-1 0 0 0,1 0-1 0 0,0 1 1 0 0,0 0 0 0 0,0 0-1 0 0,-1 0 1 0 0,1 0 0 0 0,0 0-1 0 0,-1 1 1 0 0,1 0 0 0 0,-1-1-1 0 0,-6 2 1 0 0,-3 0 2368 0 0,-1 0 0 0 0,-21 5 1 0 0,5 2-2335 0 0,1 0 0 0 0,0 2 0 0 0,1 1 0 0 0,-29 15 0 0 0,39-17-455 0 0,1 2 0 0 0,-1 0-1 0 0,2 2 1 0 0,0-1 0 0 0,0 2-1 0 0,-26 29 1 0 0,39-39-12 0 0,0 0 0 0 0,0 1 0 0 0,0-1 1 0 0,0 1-1 0 0,1-1 0 0 0,0 1 0 0 0,0 0 0 0 0,0 0 1 0 0,-2 8-1 0 0,4-12 1 0 0,0 0 1 0 0,1-1 0 0 0,-1 1-1 0 0,0 0 1 0 0,0 0-1 0 0,0 0 1 0 0,1-1 0 0 0,-1 1-1 0 0,0 0 1 0 0,1 0-1 0 0,-1-1 1 0 0,1 1 0 0 0,-1 0-1 0 0,1-1 1 0 0,-1 1 0 0 0,1 0-1 0 0,-1-1 1 0 0,1 1-1 0 0,0-1 1 0 0,0 1 0 0 0,14 8 161 0 0,-8-8-49 0 0,0 0 0 0 0,1-1 0 0 0,-1 0 0 0 0,0 0 0 0 0,1-1 0 0 0,-1 1 1 0 0,13-4-1 0 0,-5 1-22 0 0,18-3-118 0 0,-1-1-1 0 0,0-1 0 0 0,0-2 1 0 0,41-19-1 0 0,-62 21-98 0 0,-9 7 84 0 0,-1 0 0 0 0,1-1 0 0 0,0 1 0 0 0,-1 0 0 0 0,1 0 0 0 0,0 0 0 0 0,0 0 0 0 0,0 0 0 0 0,2 0 0 0 0,-6 12-45 0 0,-1-2 120 0 0,0-1-1 0 0,0 1 1 0 0,-1-1 0 0 0,-9 16 0 0 0,4-7 22 0 0,-9 21 0 0 0,17-36-161 0 0,2-1-159 0 0,0 1 1 0 0,0-1 0 0 0,0 1-1 0 0,0-1 1 0 0,0 0-1 0 0,0 0 1 0 0,0 1 0 0 0,1-1-1 0 0,-1 0 1 0 0,0 0-1 0 0,1 0 1 0 0,-1 0 0 0 0,0 0-1 0 0,3 1 1 0 0,10 4-6161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22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 15263 0 0,'0'0'1379'0'0,"-2"0"-1136"0"0,-6 0 242 0 0,-1 1-1 0 0,1 0 1 0 0,-1 1 0 0 0,1 0 0 0 0,-1 1 0 0 0,-10 4 0 0 0,-49 26 475 0 0,38-15-946 0 0,0 1-1 0 0,2 1 0 0 0,0 2 1 0 0,1 1-1 0 0,-36 41 0 0 0,61-62-10 0 0,-11 12-7 0 0,2 0 0 0 0,-18 26 1 0 0,27-37 7 0 0,0 0 1 0 0,0 1 0 0 0,1-1 0 0 0,-1 0 0 0 0,1 1 0 0 0,-1-1 0 0 0,1 1-1 0 0,0 0 1 0 0,0-1 0 0 0,1 1 0 0 0,-1 0 0 0 0,1-1 0 0 0,0 1 0 0 0,0 0-1 0 0,0 0 1 0 0,0-1 0 0 0,1 1 0 0 0,0 0 0 0 0,-1-1 0 0 0,3 5 0 0 0,-2-5 9 0 0,1-1 0 0 0,1 1 0 0 0,-1 0 0 0 0,0 0 0 0 0,1-1 0 0 0,-1 0 0 0 0,1 1 0 0 0,-1-1 0 0 0,1 0 0 0 0,0 0 0 0 0,0-1 0 0 0,0 1 0 0 0,0 0 0 0 0,1-1 1 0 0,-1 0-1 0 0,4 1 0 0 0,8 3 13 0 0,1-2 0 0 0,17 3 0 0 0,-32-6-19 0 0,111 12-2163 0 0,-68-11 912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22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1839 0 0,'-1'1'83'0'0,"-39"73"7838"0"0,-30 80 0 0 0,22-46-3628 0 0,-5-3-5087 0 0,-32 33 1514 0 0,-119 147 0 0 0,171-241-702 0 0,8-9 19 0 0,-43 45 0 0 0,66-79 184 0 0,4-3-173 0 0,0-1-1 0 0,0 1 0 0 0,0 0 0 0 0,0 0 0 0 0,0 0 0 0 0,1 0 0 0 0,-1 1 0 0 0,4-3 0 0 0,5-4 35 0 0,48-41-280 0 0,2 3 1 0 0,3 2 0 0 0,1 4-1 0 0,72-34 1 0 0,-59 41-268 0 0,-67 30 378 0 0,0-1-1 0 0,0 2 0 0 0,0-1 0 0 0,1 2 0 0 0,15-2 0 0 0,-25 3 88 0 0,-1 0 0 0 0,1 0 0 0 0,-1 0 0 0 0,1 0-1 0 0,-1 0 1 0 0,1 0 0 0 0,-1 1 0 0 0,0-1 0 0 0,1 0 0 0 0,-1 1 0 0 0,1-1-1 0 0,-1 1 1 0 0,0-1 0 0 0,1 1 0 0 0,-1 0 0 0 0,0 0 0 0 0,0 0-1 0 0,1-1 1 0 0,-1 1 0 0 0,0 0 0 0 0,0 0 0 0 0,0 1 0 0 0,0-1 0 0 0,0 0-1 0 0,0 0 1 0 0,-1 0 0 0 0,1 1 0 0 0,0-1 0 0 0,-1 0 0 0 0,1 1 0 0 0,-1-1-1 0 0,1 1 1 0 0,-1-1 0 0 0,1 0 0 0 0,-1 1 0 0 0,0-1 0 0 0,0 1-1 0 0,0-1 1 0 0,0 1 0 0 0,0-1 0 0 0,0 3 0 0 0,-2 7 116 0 0,0-1 0 0 0,0 0 0 0 0,-1 0 1 0 0,-6 18-1 0 0,5-19-19 0 0,-2 8 42 0 0,1-5-44 0 0,0 1 0 0 0,1 1 0 0 0,0-1 0 0 0,1 0 0 0 0,1 1 0 0 0,-2 23 0 0 0,4-35-158 0 0,0 0 0 0 0,1 0 0 0 0,-1 1 0 0 0,1-1 0 0 0,-1 0 0 0 0,1 0 0 0 0,0 0 0 0 0,0 0 0 0 0,0 0 0 0 0,0 0 0 0 0,0 0 0 0 0,0 0 0 0 0,1 0 0 0 0,-1-1 0 0 0,0 1 0 0 0,1 0 0 0 0,0-1 0 0 0,-1 1 0 0 0,1-1 0 0 0,0 0 0 0 0,0 1 0 0 0,0-1 0 0 0,-1 0 0 0 0,1 0 0 0 0,3 1 0 0 0,12 0-1559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23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684 112 1375 0 0,'24'-8'-375'0'0,"85"-33"2620"0"0,-3-3 5989 0 0,-104 43-7969 0 0,15-8 2000 0 0,-17 9-1975 0 0,1-1 1 0 0,-1 1-1 0 0,1 0 1 0 0,-1-1-1 0 0,1 1 1 0 0,-1 0-1 0 0,0-1 0 0 0,1 1 1 0 0,-1-1-1 0 0,0 1 1 0 0,1 0-1 0 0,-1-1 0 0 0,0 1 1 0 0,0-1-1 0 0,1 1 1 0 0,-1-1-1 0 0,0 0 1 0 0,-11 1 1315 0 0,-16 3-1081 0 0,1 1 0 0 0,-1 1 0 0 0,-40 14 0 0 0,-75 36-257 0 0,116-44-189 0 0,-111 52-13 0 0,110-48-49 0 0,1 0 0 0 0,-46 37 0 0 0,69-50-17 0 0,-8 13-15 0 0,11-15 12 0 0,0 1-1 0 0,0-1 0 0 0,0 1 0 0 0,0-1 0 0 0,1 1 0 0 0,-1-1 0 0 0,0 1 0 0 0,0-1 0 0 0,0 1 0 0 0,1-1 0 0 0,-1 1 0 0 0,0-1 0 0 0,1 1 0 0 0,-1-1 0 0 0,0 0 0 0 0,1 1 0 0 0,-1-1 0 0 0,1 1 0 0 0,-1-1 0 0 0,1 1 0 0 0,0-1-6 0 0,1 2-12 0 0,0-1 0 0 0,0 1-1 0 0,1 0 1 0 0,-1-1 0 0 0,0 0 0 0 0,1 0 0 0 0,0 1-1 0 0,-1-1 1 0 0,1-1 0 0 0,0 1 0 0 0,4 1-1 0 0,36 1-175 0 0,-17-2 43 0 0,-6 2 44 0 0,49 7-290 0 0,-62-9 363 0 0,0 1 0 0 0,0 0 0 0 0,-1 0 0 0 0,1 1 0 0 0,-1 0 0 0 0,0 0 0 0 0,10 6 0 0 0,-15-8 30 0 0,1 1 0 0 0,0-1-1 0 0,0 1 1 0 0,-1 0 0 0 0,1-1-1 0 0,-1 1 1 0 0,0 0 0 0 0,1 0 0 0 0,-1 0-1 0 0,0 0 1 0 0,0 0 0 0 0,0 0-1 0 0,0 0 1 0 0,-1 0 0 0 0,1 1 0 0 0,0-1-1 0 0,-1 0 1 0 0,0 0 0 0 0,1 1-1 0 0,-1-1 1 0 0,0 0 0 0 0,0 0 0 0 0,0 1-1 0 0,-1-1 1 0 0,1 0 0 0 0,-1 1-1 0 0,1-1 1 0 0,-1 0 0 0 0,1 0 0 0 0,-1 0-1 0 0,0 0 1 0 0,-2 4 0 0 0,0-1 1 0 0,-1 1-1 0 0,1-1 1 0 0,-1 0 0 0 0,0 0 0 0 0,0 0 0 0 0,-1 0 0 0 0,1-1 0 0 0,-1 0-1 0 0,0 0 1 0 0,-9 6 0 0 0,3-4 84 0 0,0-1-1 0 0,0-1 1 0 0,0 1 0 0 0,-1-2-1 0 0,1 1 1 0 0,-1-2 0 0 0,0 0-1 0 0,0 0 1 0 0,0-1 0 0 0,0 0-1 0 0,-20-2 1 0 0,-245-4 347 0 0,259 6-501 0 0,0 1-1 0 0,-1 1 1 0 0,1 0 0 0 0,0 1-1 0 0,-19 7 1 0 0,35-10-267 0 0,20 4-3544 0 0,9-2 1318 0 0,7-2-3348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23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482 100 11951 0 0,'1'-1'547'0'0,"117"-74"5490"0"0,-84 55-3985 0 0,-33 19-1033 0 0,-14 0-855 0 0,10 1-164 0 0,0-1 0 0 0,1 1-1 0 0,-1 0 1 0 0,1 0-1 0 0,-1 0 1 0 0,1 0 0 0 0,-4 1-1 0 0,-26 8 59 0 0,0 1-1 0 0,-41 19 1 0 0,22-8 17 0 0,-50 19 374 0 0,-147 82-1 0 0,241-118-354 0 0,-1 1 0 0 0,1 0 0 0 0,0 1-1 0 0,1-1 1 0 0,-9 10 0 0 0,14-14-59 0 0,0 1 0 0 0,0-1 1 0 0,0 0-1 0 0,0 1 0 0 0,0-1 1 0 0,0 1-1 0 0,0 0 0 0 0,1-1 0 0 0,-1 1 1 0 0,0 0-1 0 0,1-1 0 0 0,0 1 0 0 0,-1 0 1 0 0,1 2-1 0 0,0-3-3 0 0,0 0 0 0 0,1 1 1 0 0,-1-1-1 0 0,0 0 0 0 0,1 0 1 0 0,-1 1-1 0 0,1-1 0 0 0,0 0 0 0 0,-1 0 1 0 0,1 0-1 0 0,0 0 0 0 0,-1 0 0 0 0,1 0 1 0 0,0 0-1 0 0,0 0 0 0 0,0 0 0 0 0,0 0 1 0 0,0 0-1 0 0,0-1 0 0 0,0 1 0 0 0,0 0 1 0 0,2 0-1 0 0,5 3 36 0 0,0-1 1 0 0,1 0-1 0 0,-1 0 0 0 0,1-1 1 0 0,-1 1-1 0 0,1-2 0 0 0,0 0 1 0 0,0 0-1 0 0,0 0 0 0 0,10-2 1 0 0,9 0 28 0 0,52-11 0 0 0,-34 1-325 0 0,76-29-1 0 0,-116 38 189 0 0,3-2-155 0 0,0 1 0 0 0,-1-2 0 0 0,1 1 0 0 0,-1-1 0 0 0,0 0 0 0 0,0-1 0 0 0,0 0 0 0 0,-1 0 0 0 0,0 0 0 0 0,10-13 0 0 0,-16 18-501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24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110 239 8751 0 0,'0'0'674'0'0,"-1"2"-438"0"0,-3 1 385 0 0,1 1 1 0 0,-1-1 0 0 0,0 0 0 0 0,0 0 0 0 0,-1-1-1 0 0,1 1 1 0 0,0-1 0 0 0,-1 0 0 0 0,0 0 0 0 0,1 0-1 0 0,-1 0 1 0 0,0-1 0 0 0,0 0 0 0 0,0 0 0 0 0,0 0-1 0 0,-7-1 1 0 0,11 0-522 0 0,0 0 0 0 0,0 0-1 0 0,0 0 1 0 0,0 0 0 0 0,0 0-1 0 0,0 0 1 0 0,0 0 0 0 0,0 0-1 0 0,0-1 1 0 0,0 1 0 0 0,0 0-1 0 0,0-1 1 0 0,0 1 0 0 0,0-1-1 0 0,1 1 1 0 0,-1-1 0 0 0,0 1 0 0 0,0-1-1 0 0,0 0 1 0 0,1 1 0 0 0,-1-1-1 0 0,-1-1 1 0 0,2 0 1 0 0,-1 1 1 0 0,1 0-1 0 0,-1-1 0 0 0,1 1 1 0 0,0-1-1 0 0,-1 1 0 0 0,1-1 1 0 0,0 1-1 0 0,0 0 0 0 0,0-1 1 0 0,0 1-1 0 0,0-1 0 0 0,0 1 1 0 0,1-2-1 0 0,1-3 64 0 0,-1 0-1 0 0,1 1 1 0 0,0-1 0 0 0,1 1-1 0 0,0 0 1 0 0,5-8-1 0 0,1-1-150 0 0,1 1-1 0 0,0 0 0 0 0,1 0 1 0 0,0 2-1 0 0,1-1 0 0 0,1 1 1 0 0,18-12-1 0 0,-15 13-66 0 0,-1 0-144 0 0,27-14 0 0 0,-38 22 151 0 0,1 0 0 0 0,0 1 0 0 0,-1-1 0 0 0,1 1 0 0 0,0 0 0 0 0,0 0 0 0 0,-1 0-1 0 0,1 1 1 0 0,0 0 0 0 0,0 0 0 0 0,6 0 0 0 0,0 4-70 0 0,-2 3 16 0 0,-7-4 94 0 0,0 0 0 0 0,0 0-1 0 0,0 0 1 0 0,0 0 0 0 0,0 1 0 0 0,-1-1-1 0 0,1 0 1 0 0,-1 1 0 0 0,0 0 0 0 0,0-1 0 0 0,0 1-1 0 0,0 4 1 0 0,11 36-9 0 0,-9-36 26 0 0,-1-6 45 0 0,1-2-43 0 0,-1 0-1 0 0,1 0 1 0 0,-1-1 0 0 0,1 1 0 0 0,-1-1 0 0 0,1 1-1 0 0,-1-1 1 0 0,1 0 0 0 0,-1 0 0 0 0,0 0 0 0 0,0 0-1 0 0,1 0 1 0 0,3-3 0 0 0,3-2 32 0 0,5-1-39 0 0,222-103-2023 0 0,-220 105 2016 0 0,17 0 14 0 0,-33 5-2 0 0,0 0 0 0 0,1 0 1 0 0,-1 0-1 0 0,0 0 0 0 0,1 0 0 0 0,-1 0 0 0 0,0 0 0 0 0,1 0 0 0 0,-1 0 0 0 0,0 0 1 0 0,1 0-1 0 0,-1 0 0 0 0,0 1 0 0 0,1-1 0 0 0,-1 0 0 0 0,0 0 0 0 0,0 0 0 0 0,1 1 1 0 0,-1-1-1 0 0,0 0 0 0 0,0 0 0 0 0,1 1 0 0 0,-1-1 0 0 0,0 0 0 0 0,0 0 0 0 0,0 1 1 0 0,1-1-1 0 0,-1 0 0 0 0,0 1 0 0 0,0-1 0 0 0,0 0 0 0 0,0 1 0 0 0,0-1 0 0 0,0 0 1 0 0,0 1-1 0 0,0 0 0 0 0,1 10 176 0 0,-3 0-64 0 0,0-1 0 0 0,-1 0 0 0 0,0 0 0 0 0,0 0 0 0 0,-1-1 0 0 0,-1 1 0 0 0,1-1 0 0 0,-9 12 0 0 0,-8 17 144 0 0,16-27-250 0 0,1-4-21 0 0,1 0 1 0 0,0 0-1 0 0,0 1 1 0 0,-2 8-1 0 0,5-14-129 0 0,11 1-6874 0 0,3-1-357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2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0 17215 0 0,'-9'1'1566'0'0,"0"1"-1393"0"0,0 1 1 0 0,1 0 0 0 0,-1 1 0 0 0,1 0-1 0 0,0 0 1 0 0,0 0 0 0 0,0 1-1 0 0,1 0 1 0 0,-8 7 0 0 0,-9 10 1009 0 0,-25 28 0 0 0,47-48-1157 0 0,-22 25 286 0 0,2 2 0 0 0,1 0 0 0 0,1 1 0 0 0,2 1 1 0 0,0 1-1 0 0,3 0 0 0 0,-15 43 0 0 0,11-23-262 0 0,-36 89-360 0 0,47-124-194 0 0,-1 0 1 0 0,0-1-1 0 0,-1 0 0 0 0,-1-1 0 0 0,-24 26 0 0 0,33-39-291 0 0,-7 7 670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5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5983 0 0,'0'0'536'0'0,"2"-8"-432"0"0,1 1-104 0 0,1 0 2624 0 0,3-7 6992 0 0,0 7-7712 0 0,2 1-1240 0 0,2 3-24 0 0,3-3-456 0 0,-1 6-96 0 0,-1 2-24 0 0,1 0-6032 0 0,-2 0-1208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2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11487 0 0,'4'-8'141'0'0,"1"0"0"0"0,0 0-1 0 0,1 0 1 0 0,-1 1-1 0 0,2 0 1 0 0,-1 0 0 0 0,1 0-1 0 0,0 1 1 0 0,0 0-1 0 0,13-8 1 0 0,4-1 495 0 0,0 2 0 0 0,36-14 0 0 0,-43 20-88 0 0,0 1 0 0 0,1 0 0 0 0,0 1 0 0 0,0 1 0 0 0,1 1 1 0 0,28-1-1 0 0,-37 4-333 0 0,-1 0 0 0 0,0 0 0 0 0,1 1 1 0 0,-1 1-1 0 0,0-1 0 0 0,0 1 0 0 0,1 1 1 0 0,-2 0-1 0 0,1 0 0 0 0,0 1 0 0 0,-1 0 0 0 0,1 1 1 0 0,-1-1-1 0 0,13 11 0 0 0,-3 3 89 0 0,-1-1 1 0 0,22 31-1 0 0,9 9-30 0 0,5-4-121 0 0,-52-52-82 0 0,-3 0 53 0 0,-6 4-46 0 0,0-1 1 0 0,0 0 0 0 0,0 0-1 0 0,0-1 1 0 0,-10 3 0 0 0,-49 8 266 0 0,7-1-110 0 0,-35 13-150 0 0,-121 36-178 0 0,179-48-629 0 0,35-14-378 0 0,7-9-2909 0 0,6 0-2987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25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 11975 0 0,'-1'1'4378'0'0,"-3"12"-3559"0"0,0-1 1 0 0,0 1-1 0 0,1 0 1 0 0,0 0 0 0 0,1 0-1 0 0,0 14 1 0 0,1-9-639 0 0,-1 0 0 0 0,-2 0 0 0 0,-4 17 0 0 0,0-15-56 0 0,0-1-1 0 0,-1 1 1 0 0,-2-2 0 0 0,0 0 0 0 0,0 0 0 0 0,-17 18 0 0 0,-91 92 335 0 0,107-116-460 0 0,-113 107 191 0 0,-51 54 261 0 0,168-166-430 0 0,1 2 0 0 0,0-1 0 0 0,0 1 0 0 0,0 0 0 0 0,1 0 0 0 0,1 1 0 0 0,-7 13 0 0 0,12-23-38 0 0,0 1-1 0 0,0 0 1 0 0,-1 0 0 0 0,1 0-1 0 0,0 0 1 0 0,0-1 0 0 0,0 1-1 0 0,0 0 1 0 0,0 0 0 0 0,0 0-1 0 0,0 0 1 0 0,0-1 0 0 0,0 1-1 0 0,1 0 1 0 0,-1 0 0 0 0,0 0-1 0 0,0 0 1 0 0,1-1-1 0 0,-1 1 1 0 0,1 0 0 0 0,-1 0-1 0 0,1-1 1 0 0,-1 1 0 0 0,1 0-1 0 0,-1-1 1 0 0,1 1 0 0 0,-1-1-1 0 0,1 1 1 0 0,0-1 0 0 0,-1 1-1 0 0,1-1 1 0 0,0 1 0 0 0,-1-1-1 0 0,1 1 1 0 0,0-1-1 0 0,0 0 1 0 0,0 1 0 0 0,-1-1-1 0 0,1 0 1 0 0,0 0 0 0 0,0 0-1 0 0,1 0 1 0 0,4 2-566 0 0,0-2 1 0 0,1 1-1 0 0,-1-1 0 0 0,8 0 0 0 0,-13 0 476 0 0,27-2-7656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2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74 16527 0 0,'0'0'1867'0'0,"3"0"-1303"0"0,27 1 529 0 0,1 1 0 0 0,35 6-1 0 0,-42-3-1019 0 0,1-2 0 0 0,24 1 0 0 0,-44-4-150 0 0,1-1-1 0 0,-1 1 0 0 0,0-1 1 0 0,0 0-1 0 0,0 0 1 0 0,0-1-1 0 0,0 0 1 0 0,0 0-1 0 0,0 0 0 0 0,0 0 1 0 0,6-5-1 0 0,-8 5 39 0 0,-1 0 1 0 0,1 1-1 0 0,-1-2 0 0 0,0 1 0 0 0,0 0 1 0 0,1 0-1 0 0,-2-1 0 0 0,1 1 0 0 0,0-1 0 0 0,0 1 1 0 0,-1-1-1 0 0,1 0 0 0 0,-1 0 0 0 0,0 0 1 0 0,0 0-1 0 0,0 0 0 0 0,0 0 0 0 0,-1 0 0 0 0,1 0 1 0 0,-1-5-1 0 0,0 7 32 0 0,0 1 1 0 0,0-1 0 0 0,0 1-1 0 0,0-1 1 0 0,0 0-1 0 0,0 1 1 0 0,0-1 0 0 0,0 1-1 0 0,-1-1 1 0 0,1 0-1 0 0,0 1 1 0 0,0-1 0 0 0,-1 1-1 0 0,1-1 1 0 0,0 1-1 0 0,-1-1 1 0 0,1 1 0 0 0,-1-1-1 0 0,1 1 1 0 0,0 0-1 0 0,-1-1 1 0 0,1 1 0 0 0,-1 0-1 0 0,0-1 1 0 0,0 0-4 0 0,-1 1 0 0 0,1-1-1 0 0,-1 1 1 0 0,0-1 0 0 0,1 1 0 0 0,-1 0 0 0 0,1-1 0 0 0,-1 1 0 0 0,-2 0-1 0 0,-1 1 0 0 0,0-1 0 0 0,0 1-1 0 0,-1 0 1 0 0,-8 3-1 0 0,-33 15 357 0 0,1 2 0 0 0,1 2-1 0 0,-57 39 1 0 0,14 1 440 0 0,77-53-639 0 0,-1 0 0 0 0,2 1 0 0 0,-1 0 0 0 0,1 0 0 0 0,-8 14 0 0 0,16-22-94 0 0,0 0-1 0 0,1 0 1 0 0,-1 0-1 0 0,1 0 1 0 0,0 0 0 0 0,-1 0-1 0 0,1 0 1 0 0,0 0-1 0 0,1 1 1 0 0,-1-1-1 0 0,1 0 1 0 0,-1 1 0 0 0,1-1-1 0 0,0 0 1 0 0,0 1-1 0 0,1 4 1 0 0,0-4-21 0 0,1-1-1 0 0,-1 0 1 0 0,1 0 0 0 0,-1 0 0 0 0,1 0 0 0 0,0 0-1 0 0,0 0 1 0 0,0-1 0 0 0,0 1 0 0 0,1-1-1 0 0,-1 1 1 0 0,1-1 0 0 0,-1 0 0 0 0,1 0 0 0 0,0 0-1 0 0,3 2 1 0 0,3 1-205 0 0,0 0 0 0 0,1 0-1 0 0,-1-1 1 0 0,1 0 0 0 0,0-1 0 0 0,0 0 0 0 0,0-1-1 0 0,0 0 1 0 0,0-1 0 0 0,0 0 0 0 0,14 0-1 0 0,5-2-1486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25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5527 0 0,'0'0'498'0'0,"1"2"-406"0"0,1 9 1715 0 0,1-1 0 0 0,0-1 0 0 0,1 1 0 0 0,0 0 0 0 0,0-1 0 0 0,11 16 0 0 0,0-5-708 0 0,-1-5-587 0 0,-1 2 0 0 0,0 0 0 0 0,-1 0 1 0 0,-1 2-1 0 0,-1-1 0 0 0,10 24 1 0 0,-18-35-466 0 0,0-1 1 0 0,0 1-1 0 0,0-1 1 0 0,-1 1-1 0 0,1 0 1 0 0,-2 0-1 0 0,1 0 1 0 0,-1-1-1 0 0,0 1 1 0 0,0 0-1 0 0,-1 0 1 0 0,0 0-1 0 0,0-1 1 0 0,-1 1-1 0 0,0 0 1 0 0,0-1-1 0 0,-1 1 1 0 0,1-1-1 0 0,-1 0 1 0 0,0 0 0 0 0,-1 0-1 0 0,0 0 1 0 0,-4 5-1 0 0,-5 3 17 0 0,-1-1 1 0 0,0 0-1 0 0,-29 19 1 0 0,-11 10-400 0 0,24-15-183 0 0,10-10-1243 0 0,0 1-3415 0 0,-1 1-2172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53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278 287 3679 0 0,'0'0'14554'0'0,"2"-1"-14205"0"0,8-6-230 0 0,-2 1 1 0 0,1-1 0 0 0,-1 0-1 0 0,0-1 1 0 0,8-9 0 0 0,34-47 427 0 0,-41 52-617 0 0,0-1 1 0 0,-1 1-1 0 0,-1-2 0 0 0,0 1 1 0 0,0-1-1 0 0,7-26 0 0 0,-13 35-35 0 0,-1 1 0 0 0,1-1 0 0 0,-1 0 0 0 0,-1 1 0 0 0,1-1-1 0 0,-2-7 1 0 0,2 10-183 0 0,-11-4-364 0 0,7 5 566 0 0,-1 0 0 0 0,1 1 0 0 0,0-1 1 0 0,0 1-1 0 0,0 0 0 0 0,0 0 0 0 0,0 0 0 0 0,0 0 0 0 0,-1 1 0 0 0,1 0 0 0 0,0 0 0 0 0,0 0 0 0 0,0 0 0 0 0,1 1 0 0 0,-6 1 0 0 0,-8 6-60 0 0,1 0-1 0 0,-17 12 1 0 0,16-10 23 0 0,-7 6 321 0 0,0 0 0 0 0,1 2 0 0 0,1 1 0 0 0,1 0 0 0 0,-20 25 0 0 0,17-14 267 0 0,1 1-1 0 0,1 1 0 0 0,-22 46 0 0 0,41-72-382 0 0,0-1-1 0 0,0 1 1 0 0,1 0 0 0 0,-4 13-1 0 0,6-19-74 0 0,0-1 0 0 0,0 0-1 0 0,0 1 1 0 0,0-1 0 0 0,1 0-1 0 0,-1 1 1 0 0,0-1 0 0 0,0 0-1 0 0,0 1 1 0 0,0-1 0 0 0,0 0 0 0 0,0 1-1 0 0,1-1 1 0 0,-1 0 0 0 0,0 0-1 0 0,0 1 1 0 0,0-1 0 0 0,1 0-1 0 0,-1 0 1 0 0,0 1 0 0 0,0-1 0 0 0,1 0-1 0 0,-1 0 1 0 0,0 0 0 0 0,0 1-1 0 0,1-1 1 0 0,-1 0 0 0 0,0 0-1 0 0,1 0 1 0 0,-1 0 0 0 0,0 0-1 0 0,1 0 1 0 0,-1 0 0 0 0,0 0 0 0 0,1 0-1 0 0,-1 0 1 0 0,12 1 215 0 0,-4-2-105 0 0,-1-1 1 0 0,0 0-1 0 0,0 0 1 0 0,0-1 0 0 0,0 0-1 0 0,7-4 1 0 0,40-26 225 0 0,-35 20-260 0 0,303-205-482 0 0,-322 217 396 0 0,0 1 0 0 0,0 0-1 0 0,0 0 1 0 0,0 0 0 0 0,0 0-1 0 0,1-1 1 0 0,-1 1 0 0 0,0 0-1 0 0,0 0 1 0 0,0 0 0 0 0,0 0-1 0 0,1 0 1 0 0,-1 0 0 0 0,0-1-1 0 0,0 1 1 0 0,0 0 0 0 0,1 0-1 0 0,-1 0 1 0 0,0 0 0 0 0,0 0 0 0 0,0 0-1 0 0,1 0 1 0 0,-1 0 0 0 0,0 0-1 0 0,0 0 1 0 0,0 0 0 0 0,1 0-1 0 0,-1 0 1 0 0,0 0 0 0 0,0 0-1 0 0,0 0 1 0 0,1 0 0 0 0,-1 0-1 0 0,0 0 1 0 0,0 1 0 0 0,0-1-1 0 0,1 0 1 0 0,-1 0 0 0 0,0 0-1 0 0,0 0 1 0 0,0 0 0 0 0,0 0 0 0 0,1 1-1 0 0,-3 10-223 0 0,-9 18-95 0 0,11-28 321 0 0,-27 51-11 0 0,18-36-9 0 0,0 0 0 0 0,2 0 0 0 0,-11 31 0 0 0,17-35-832 0 0,0-2-3808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5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17 386 5063 0 0,'0'0'232'0'0,"-6"-6"2602"0"0,5 5-2253 0 0,0-1 1 0 0,0 0 0 0 0,0 1 0 0 0,0-1 0 0 0,0 0-1 0 0,0 1 1 0 0,1-1 0 0 0,-1 0 0 0 0,0 0-1 0 0,1 0 1 0 0,0 0 0 0 0,-1-2 0 0 0,1 0-125 0 0,0 0 1 0 0,0 1-1 0 0,0-1 0 0 0,1 0 1 0 0,-1 1-1 0 0,2-5 0 0 0,3-5-190 0 0,0 1-1 0 0,11-22 0 0 0,-7 18 460 0 0,1-3-651 0 0,1 1 0 0 0,1 1 0 0 0,0 0 0 0 0,1 1 0 0 0,1 0 0 0 0,0 1 0 0 0,2 0 0 0 0,-1 1 0 0 0,2 1-1 0 0,0 1 1 0 0,0 0 0 0 0,1 1 0 0 0,0 1 0 0 0,1 1 0 0 0,0 0 0 0 0,1 2 0 0 0,33-9 0 0 0,-50 15-77 0 0,1 0 0 0 0,0 1 0 0 0,-1-1 0 0 0,1 1 0 0 0,0 0 0 0 0,-1 0 0 0 0,1 0 0 0 0,0 0 0 0 0,0 1 0 0 0,-1 0 0 0 0,1 0 0 0 0,-1 0 0 0 0,1 0 0 0 0,-1 0 0 0 0,5 3 0 0 0,-6-3-3 0 0,1 1 0 0 0,-1 0-1 0 0,1 0 1 0 0,-1 0-1 0 0,0 0 1 0 0,0 0 0 0 0,0 0-1 0 0,0 1 1 0 0,-1-1-1 0 0,1 1 1 0 0,-1-1-1 0 0,1 1 1 0 0,-1 0 0 0 0,0 0-1 0 0,0-1 1 0 0,0 1-1 0 0,0 0 1 0 0,0 0 0 0 0,0 4-1 0 0,0 7 62 0 0,0 0 0 0 0,-1 0-1 0 0,0 0 1 0 0,-3 18 0 0 0,-14 55 61 0 0,13-69-447 0 0,0-4-1680 0 0,2-4-3942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5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56 406 5983 0 0,'0'0'6314'0'0,"2"-7"-4472"0"0,-2 3-1274 0 0,0 0 0 0 0,0-1-1 0 0,0 1 1 0 0,-1 0-1 0 0,1 0 1 0 0,-1 0 0 0 0,0 0-1 0 0,-3-7 1 0 0,-17-31 624 0 0,16 33-1104 0 0,1 0 0 0 0,-1 0 0 0 0,1 0-1 0 0,-2-11 1 0 0,4 11-182 0 0,1 1-1 0 0,0-1 1 0 0,0 1-1 0 0,1-1 1 0 0,0 1-1 0 0,0-1 1 0 0,1 0-1 0 0,1 1 1 0 0,-1-1-1 0 0,1 1 1 0 0,0 0-1 0 0,1-1 1 0 0,0 1-1 0 0,1 0 1 0 0,-1 1-1 0 0,2-1 0 0 0,-1 1 1 0 0,1-1-1 0 0,0 1 1 0 0,0 1-1 0 0,1-1 1 0 0,0 1-1 0 0,0 0 1 0 0,0 0-1 0 0,11-7 1 0 0,-10 8 81 0 0,1-1 0 0 0,0 1 0 0 0,0 0 0 0 0,0 1 1 0 0,1 0-1 0 0,0 0 0 0 0,-1 1 0 0 0,1 0 0 0 0,0 0 0 0 0,1 1 0 0 0,-1 1 1 0 0,0-1-1 0 0,18 1 0 0 0,4 3 413 0 0,-1 2 0 0 0,1 1 0 0 0,-1 1 0 0 0,-1 2 0 0 0,1 0 0 0 0,-1 3 0 0 0,46 22 0 0 0,-65-28-254 0 0,0 1 1 0 0,-1 0-1 0 0,0 1 0 0 0,12 10 1 0 0,-13-8-66 0 0,-8-7-78 0 0,1-1 0 0 0,-1 0 0 0 0,0 1 0 0 0,0-1 0 0 0,0 1 0 0 0,1-1 0 0 0,-2 0 0 0 0,1 1 0 0 0,0-1-1 0 0,0 1 1 0 0,0-1 0 0 0,-1 0 0 0 0,1 1 0 0 0,0-1 0 0 0,-1 0 0 0 0,0 1 0 0 0,1-1 0 0 0,-1 0 0 0 0,0 0 0 0 0,1 0 0 0 0,-1 0 0 0 0,0 1 0 0 0,-1 0-1 0 0,-3 3-6 0 0,1 0 0 0 0,-1-1 0 0 0,-8 7-1 0 0,-12 5-329 0 0,-1-1 0 0 0,0 0-1 0 0,-1-2 1 0 0,0-2-1 0 0,-1 0 1 0 0,-35 8-1 0 0,37-12-688 0 0,-37 4 0 0 0,25-8-4252 0 0,16-4-180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2:5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13823 0 0,'0'0'4570'0'0,"-2"2"-3593"0"0,-15 16-515 0 0,1 2 1 0 0,-24 34-1 0 0,-22 51-45 0 0,50-84-337 0 0,-101 194 81 0 0,89-174-313 0 0,3 2 0 0 0,1 0 0 0 0,-24 83 0 0 0,41-114-82 0 0,1 1 0 0 0,1 0 0 0 0,0 0-1 0 0,1 20 1 0 0,1-8-4919 0 0,-1-12-1075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00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413 240 8375 0 0,'0'0'6358'0'0,"9"-6"-5588"0"0,-5 3-713 0 0,-1 0 0 0 0,1 0-1 0 0,-1 0 1 0 0,0-1 0 0 0,0 1-1 0 0,0-1 1 0 0,0 0 0 0 0,-1 0-1 0 0,1 0 1 0 0,-1 0 0 0 0,0 0-1 0 0,0 0 1 0 0,0 0-1 0 0,-1-1 1 0 0,0 1 0 0 0,1-6-1 0 0,0-3-146 0 0,0-1-1 0 0,-1 0 1 0 0,-1 1-1 0 0,-2-20 1 0 0,2 24-39 0 0,-2 1-1 0 0,1-1 1 0 0,-1 1 0 0 0,0 0-1 0 0,-1-1 1 0 0,-5-11 0 0 0,7 20 107 0 0,1-1 1 0 0,0 1 0 0 0,-1-1 0 0 0,1 1 0 0 0,-1 0 0 0 0,1-1-1 0 0,-1 1 1 0 0,1-1 0 0 0,-1 1 0 0 0,1 0 0 0 0,-1 0 0 0 0,1-1-1 0 0,-1 1 1 0 0,1 0 0 0 0,-1 0 0 0 0,1 0 0 0 0,-1-1 0 0 0,1 1-1 0 0,-1 0 1 0 0,0 0 0 0 0,1 0 0 0 0,-1 0 0 0 0,1 0 0 0 0,-2 0 0 0 0,-13 3-208 0 0,-7 6 123 0 0,1 1-1 0 0,-1 0 0 0 0,2 2 1 0 0,-1 0-1 0 0,-18 16 0 0 0,-40 25 118 0 0,-11 7 21 0 0,77-49-23 0 0,0 0-1 0 0,0 1 1 0 0,1 0-1 0 0,-13 16 1 0 0,22-23 49 0 0,-1 0 0 0 0,1 0 0 0 0,0 0 0 0 0,0 0 0 0 0,0 1 0 0 0,1 0 1 0 0,0-1-1 0 0,0 1 0 0 0,0 0 0 0 0,1 0 0 0 0,0 0 0 0 0,-1 11 0 0 0,3-13 7 0 0,-1-1 0 0 0,0 1 1 0 0,1 0-1 0 0,0 0 0 0 0,-1 0 0 0 0,2-1 0 0 0,-1 1 0 0 0,0 0 0 0 0,1-1 0 0 0,-1 1 0 0 0,1-1 0 0 0,0 0 0 0 0,0 0 0 0 0,1 1 0 0 0,-1-1 0 0 0,1-1 0 0 0,-1 1 0 0 0,1 0 0 0 0,0-1 0 0 0,0 1 0 0 0,3 1 0 0 0,1 0 79 0 0,-1 0-1 0 0,1 0 0 0 0,-1-1 1 0 0,1 0-1 0 0,0-1 1 0 0,0 1-1 0 0,0-1 0 0 0,0-1 1 0 0,15 3-1 0 0,-11-4 32 0 0,0 0-1 0 0,0 0 1 0 0,0-1 0 0 0,0-1-1 0 0,0 1 1 0 0,12-5-1 0 0,-3-1-56 0 0,0 0 0 0 0,0-2-1 0 0,-1 0 1 0 0,0-1 0 0 0,-1-1-1 0 0,24-18 1 0 0,-33 22-194 0 0,0 1-1 0 0,-1-2 1 0 0,-1 1 0 0 0,1-1-1 0 0,-1 0 1 0 0,0 0 0 0 0,-1-1-1 0 0,0 0 1 0 0,0 0 0 0 0,4-11-1 0 0,-10 18-83 0 0,2-6-53 0 0,-2 7 213 0 0,0 1-1 0 0,0 0 1 0 0,0 0 0 0 0,0 0 0 0 0,0-1 0 0 0,0 1 0 0 0,0 0-1 0 0,0 0 1 0 0,0 0 0 0 0,0-1 0 0 0,0 1 0 0 0,0 0-1 0 0,0 0 1 0 0,0 0 0 0 0,0 0 0 0 0,0-1 0 0 0,0 1-1 0 0,0 0 1 0 0,0 0 0 0 0,-1 0 0 0 0,1 0 0 0 0,0-1-1 0 0,0 1 1 0 0,0 0 0 0 0,0 0 0 0 0,0 0 0 0 0,-1 0-1 0 0,1 0 1 0 0,0 0 0 0 0,0-1 0 0 0,0 1 0 0 0,0 0-1 0 0,-1 0 1 0 0,1 0 0 0 0,0 0 0 0 0,0 0 0 0 0,0 0-1 0 0,0 0 1 0 0,-1 0 0 0 0,1 0 0 0 0,0 0 0 0 0,0 0-1 0 0,0 0 1 0 0,-1 0 0 0 0,1 0 0 0 0,0 0 0 0 0,0 0-1 0 0,0 0 1 0 0,-1 0 0 0 0,1 0 0 0 0,0 0 0 0 0,0 0-1 0 0,0 0 1 0 0,0 1 0 0 0,-1-1 0 0 0,1 0 0 0 0,0 0-1 0 0,0 0 1 0 0,-9 6 2 0 0,9-6-3 0 0,-14 13 13 0 0,12-12-3 0 0,1 0 0 0 0,0 0 0 0 0,0 0 0 0 0,0 0 0 0 0,0 0 0 0 0,0 0 0 0 0,0 1 0 0 0,0-1 0 0 0,0 0 0 0 0,0 0-1 0 0,0 1 1 0 0,1-1 0 0 0,-1 1 0 0 0,1-1 0 0 0,-1 1 0 0 0,1-1 0 0 0,-1 1 0 0 0,1-1 0 0 0,0 1 0 0 0,0-1 0 0 0,0 4 0 0 0,0 0-18 0 0,-3 20 103 0 0,-2 0 0 0 0,0-1 0 0 0,-1 1 0 0 0,-2-1 0 0 0,0-1 0 0 0,-17 33 0 0 0,-1-8 39 0 0,-59 84 0 0 0,74-118-113 0 0,-1 0 1 0 0,-18 16-1 0 0,-4 4 7 0 0,27-26 33 0 0,6-7 43 0 0,13 3-464 0 0,13 1-5143 0 0,-12-1-414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01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2759 0 0,'0'0'13195'0'0,"-1"2"-12926"0"0,0 5-8 0 0,-2-1 0 0 0,1 1 0 0 0,-1-1-1 0 0,-3 7 1 0 0,-7 19 391 0 0,-24 107 1570 0 0,27-93-1919 0 0,-2 0-1 0 0,-2-1 1 0 0,-26 58-1 0 0,36-96-331 0 0,-1 0 1 0 0,1 0-1 0 0,-1 0 0 0 0,-1-1 0 0 0,1 0 1 0 0,-1 0-1 0 0,0 0 0 0 0,-1-1 0 0 0,-10 7 1 0 0,11-7-249 0 0,5-5-35 0 0,-13 29-3734 0 0,5-2 1072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30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0,'0'0'20749'0'0,"0"2"-20679"0"0,0 5-46 0 0,0 25-952 0 0,7-24-2341 0 0,4-2-4193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53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18311 0 0,'0'0'7232'0'0,"2"0"-6837"0"0,2 2-518 0 0,1 0 1 0 0,-1 0-1 0 0,1-1 1 0 0,8 2-1 0 0,-8-3-320 0 0,-3 0-328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01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6 2759 0 0,'6'-6'10127'0'0,"-28"24"-9211"0"0,0 1-1 0 0,-26 30 1 0 0,-34 50 275 0 0,80-96-1152 0 0,-4 5 84 0 0,1 1 0 0 0,0-1 1 0 0,1 1-1 0 0,0 1 0 0 0,0-1 0 0 0,1 0 0 0 0,1 1 0 0 0,-3 10 0 0 0,5-19 129 0 0,-15 30-214 0 0,-2-2-1 0 0,-29 41 0 0 0,40-61-27 0 0,-123 150 16 0 0,127-158-111 0 0,-11 12 661 0 0,10-12 81 0 0,7-10-215 0 0,2-2-266 0 0,1 1 0 0 0,1-1 1 0 0,-1 1-1 0 0,2 1 1 0 0,-1-1-1 0 0,19-13 1 0 0,67-45-178 0 0,-14 12-1589 0 0,-49 30-3226 0 0,-4 1-1542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0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3223 0 0,'0'0'143'0'0,"6"-15"7974"0"0,-3 13-7014 0 0,-3 1-893 0 0,0 1 1 0 0,1-1 0 0 0,-1 1-1 0 0,1-1 1 0 0,-1 1 0 0 0,1 0-1 0 0,-1-1 1 0 0,1 1-1 0 0,-1-1 1 0 0,1 1 0 0 0,-1 0-1 0 0,1 0 1 0 0,0-1 0 0 0,0 1-1 0 0,2 5 819 0 0,-4 10-820 0 0,-3 6-216 0 0,2-16 41 0 0,1 0 0 0 0,0 1 0 0 0,0-1 1 0 0,1 1-1 0 0,0 0 0 0 0,0 8 0 0 0,0-12 48 0 0,0 10 180 0 0,0-6-437 0 0,1 4 1855 0 0,-1-10-1651 0 0,0 1 0 0 0,0-1-1 0 0,1 0 1 0 0,-1 0 0 0 0,0 0 0 0 0,0 0-1 0 0,0 0 1 0 0,1 1 0 0 0,-1-1-1 0 0,0 0 1 0 0,0 0 0 0 0,1 0-1 0 0,-1 0 1 0 0,0 0 0 0 0,0 0-1 0 0,1 0 1 0 0,-1 0 0 0 0,0 0 0 0 0,0 0-1 0 0,1 0 1 0 0,-1 0 0 0 0,0 0-1 0 0,0 0 1 0 0,1 0 0 0 0,-1 0-1 0 0,0 0 1 0 0,0 0 0 0 0,1 0-1 0 0,-1 0 1 0 0,0-1 0 0 0,0 1-1 0 0,0 0 1 0 0,1 0 0 0 0,-1 0 0 0 0,0 0-1 0 0,0-1 1 0 0,4-1 50 0 0,0 0 1 0 0,0-1-1 0 0,-1 0 1 0 0,1 1 0 0 0,-1-1-1 0 0,0 0 1 0 0,1-1-1 0 0,4-6 1 0 0,5-6-35 0 0,-4 5-132 0 0,-9 9 52 0 0,1 1-67 0 0,-2-1-1098 0 0,0-5 1184 0 0,1 1-24 0 0,0 4-160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0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2759 0 0,'0'0'126'0'0,"-15"8"5783"0"0,6-3-5410 0 0,2 1 0 0 0,-1 1 0 0 0,1-1 1 0 0,0 1-1 0 0,0 1 0 0 0,-8 10 0 0 0,-33 55 2457 0 0,42-64-2897 0 0,0 1-43 0 0,0 1 0 0 0,1 0 0 0 0,0 0 0 0 0,-6 21 0 0 0,10-30 59 0 0,1-1-43 0 0,1 0 1 0 0,-1-1-1 0 0,0 1 1 0 0,0 0-1 0 0,1 0 0 0 0,-1-1 1 0 0,1 1-1 0 0,-1 0 1 0 0,0-1-1 0 0,1 1 1 0 0,0-1-1 0 0,-1 1 0 0 0,1 0 1 0 0,-1-1-1 0 0,1 1 1 0 0,0-1-1 0 0,-1 0 1 0 0,1 1-1 0 0,0-1 0 0 0,-1 1 1 0 0,1-1-1 0 0,0 0 1 0 0,0 0-1 0 0,-1 1 1 0 0,1-1-1 0 0,0 0 0 0 0,0 0 1 0 0,-1 0-1 0 0,2 0 1 0 0,23 2 817 0 0,-20-4-732 0 0,1 1-1 0 0,-1-1 1 0 0,0 1 0 0 0,0-1 0 0 0,0-1 0 0 0,-1 1 0 0 0,1-1 0 0 0,0 0 0 0 0,-1 0 0 0 0,0 0 0 0 0,0-1 0 0 0,0 1 0 0 0,0-1 0 0 0,0 0 0 0 0,-1 0 0 0 0,1 0 0 0 0,-1-1 0 0 0,0 1 0 0 0,-1-1 0 0 0,1 0 0 0 0,-1 0-1 0 0,0 0 1 0 0,0 0 0 0 0,0 0 0 0 0,-1 0 0 0 0,0 0 0 0 0,1-8 0 0 0,-2 10-90 0 0,0 0-1 0 0,0-1 1 0 0,-1 1 0 0 0,1-1-1 0 0,-1 1 1 0 0,-1-5-1 0 0,1 4-64 0 0,1 3-565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0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3 5527 0 0,'0'0'800'0'0,"2"0"419"0"0,28-2 7026 0 0,-52 7-6909 0 0,-4-1-910 0 0,12-2-383 0 0,1 0 1 0 0,0 1 0 0 0,-19 6-1 0 0,1 3-43 0 0,1 2 0 0 0,0 0 0 0 0,-35 25 0 0 0,12-4 11 0 0,-5 4 66 0 0,1 2-1 0 0,-70 66 0 0 0,120-100 33 0 0,0 0 0 0 0,1 1 0 0 0,0-1 0 0 0,0 1 0 0 0,1 0 0 0 0,-7 15 0 0 0,10-21-69 0 0,1 0-1 0 0,1 1 1 0 0,-1-1 0 0 0,0 1-1 0 0,0-1 1 0 0,1 0 0 0 0,0 1-1 0 0,-1-1 1 0 0,1 1 0 0 0,0-1-1 0 0,0 1 1 0 0,0 0-1 0 0,1-1 1 0 0,-1 1 0 0 0,0-1-1 0 0,1 0 1 0 0,0 1 0 0 0,0-1-1 0 0,0 1 1 0 0,0-1 0 0 0,0 0-1 0 0,0 0 1 0 0,0 0 0 0 0,1 1-1 0 0,-1-1 1 0 0,1 0 0 0 0,-1-1-1 0 0,1 1 1 0 0,0 0 0 0 0,2 1-1 0 0,1 1 28 0 0,0-1 0 0 0,0 0 0 0 0,1 0 0 0 0,0-1 1 0 0,-1 1-1 0 0,1-1 0 0 0,0 0 0 0 0,0-1 0 0 0,0 0 0 0 0,0 0 0 0 0,0 0 0 0 0,0 0 0 0 0,0-1 0 0 0,8-1 0 0 0,9 0 214 0 0,-1-2-1 0 0,32-8 1 0 0,86-26 541 0 0,-74 18-2327 0 0,92-14-1 0 0,-152 32 621 0 0,-1 1 0 0 0,1-1 0 0 0,-1 1 0 0 0,8 1 0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0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4607 0 0,'-1'2'4843'0'0,"-15"30"998"0"0,-3 21-3109 0 0,12-30-2223 0 0,-12 24 1 0 0,-74 123 343 0 0,85-158-2250 0 0,0 0 0 0 0,-1 0-1 0 0,0-1 1 0 0,-20 17 0 0 0,19-20-4177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0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38 182 9671 0 0,'-7'-1'148'0'0,"-24"0"4716"0"0,34 1-2657 0 0,118-5 1683 0 0,66-16-2684 0 0,-81 9-674 0 0,189-26-14 0 0,-149 14-475 0 0,-116 17-182 0 0,1-1 1 0 0,48-21-1 0 0,-74 27-108 0 0,1-1 0 0 0,-1-1 0 0 0,1 1 1 0 0,-1 0-1 0 0,9-9 0 0 0,-12 5-1451 0 0,-2 5 845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06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1375 0 0,'2'0'3828'0'0,"32"-3"5931"0"0,18-11-5279 0 0,-19 4-3848 0 0,673-128 3304 0 0,-691 136-3978 0 0,142-20 288 0 0,-123 19-675 0 0,-1 2 0 0 0,58 4 0 0 0,-69 1-728 0 0,-7-1-54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0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445 193 1839 0 0,'0'0'11632'0'0,"1"-1"-11077"0"0,14-14-271 0 0,-1 0 0 0 0,0-1 0 0 0,-1 0 0 0 0,12-23 0 0 0,-24 39-283 0 0,3-7 44 0 0,-1 4-32 0 0,-1-1-1 0 0,0 1 0 0 0,0-1 1 0 0,0 0-1 0 0,-1 0 1 0 0,1 0-1 0 0,1-6 0 0 0,-3 9-12 0 0,1-1 0 0 0,-1 1 0 0 0,0 0 0 0 0,1 0 0 0 0,-1-1 0 0 0,0 1 0 0 0,0 0 0 0 0,0-1 0 0 0,0 1 0 0 0,0 0 0 0 0,0 0 0 0 0,-1-1 0 0 0,1 1 0 0 0,0 0 0 0 0,-1 0 0 0 0,1-1 0 0 0,-1 1 0 0 0,1 0 0 0 0,-1 0 0 0 0,1 0 0 0 0,-2-2-1 0 0,0 1 2 0 0,1 1-1 0 0,-1-1 0 0 0,0 1 0 0 0,1 0 0 0 0,-1 0 0 0 0,0 0 1 0 0,0 0-1 0 0,0 0 0 0 0,0 0 0 0 0,0 0 0 0 0,-4-1 0 0 0,-1 1-1 0 0,1 0-1 0 0,0 0 0 0 0,-1 1 0 0 0,1-1 0 0 0,-1 1 1 0 0,0 1-1 0 0,-11 1 0 0 0,0 3-13 0 0,1 1 1 0 0,-1 0-1 0 0,1 1 0 0 0,-21 12 1 0 0,-63 44-50 0 0,88-54 62 0 0,-26 16 239 0 0,1 2-1 0 0,2 2 0 0 0,-51 51 1 0 0,83-76-120 0 0,1 0 0 0 0,0 0 0 0 0,0 1 0 0 0,0-1 0 0 0,0 1 0 0 0,1-1 0 0 0,0 1 0 0 0,0 0 0 0 0,0 0 0 0 0,0 0 0 0 0,-1 10 0 0 0,3-13-81 0 0,0 0 0 0 0,-1 0 1 0 0,2 0-1 0 0,-1 0 0 0 0,0 0 1 0 0,0 0-1 0 0,1 0 0 0 0,-1 0 0 0 0,1 0 1 0 0,-1 0-1 0 0,1 0 0 0 0,0 0 1 0 0,0 0-1 0 0,0 0 0 0 0,0 0 0 0 0,0 0 1 0 0,1-1-1 0 0,-1 1 0 0 0,0 0 1 0 0,1-1-1 0 0,-1 1 0 0 0,1-1 0 0 0,0 0 1 0 0,-1 1-1 0 0,1-1 0 0 0,0 0 0 0 0,0 0 1 0 0,0 0-1 0 0,0 0 0 0 0,0-1 1 0 0,3 2-1 0 0,4 0 37 0 0,1 1 0 0 0,-1-2 0 0 0,1 0 0 0 0,0 0 0 0 0,-1 0 0 0 0,1-1 0 0 0,0-1 0 0 0,-1 0 0 0 0,1 0 0 0 0,0-1 0 0 0,-1 0 0 0 0,0 0 0 0 0,11-5 0 0 0,1-1-71 0 0,0-1 0 0 0,0-1 1 0 0,0-1-1 0 0,25-19 0 0 0,-32 19-630 0 0,26-26 1 0 0,-38 35 530 0 0,0 0-157 0 0,-2 1-214 0 0,3-4 368 0 0,-3 4 370 0 0,1 3-163 0 0,0 0-91 0 0,14 12 60 0 0,17 13-1937 0 0,-22-20 771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0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0 466 6447 0 0,'0'0'9191'0'0,"2"-2"-8508"0"0,81-104 2684 0 0,-46 54-2657 0 0,4 3 1 0 0,53-53-1 0 0,-49 63-525 0 0,75-54 1 0 0,-115 90-358 0 0,0 0 0 0 0,1 0-1 0 0,-1 1 1 0 0,0-1 0 0 0,1 1 0 0 0,6-1 0 0 0,-8 2-1214 0 0,1 0-1 0 0,0 0 1 0 0,-1 1 0 0 0,9 0 0 0 0,0 1-4677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08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224 198 3679 0 0,'1'-1'167'0'0,"24"-26"-246"0"0,2-1 2956 0 0,2 2 6530 0 0,14-6-2923 0 0,-23 18-6236 0 0,29-27 0 0 0,-47 40-298 0 0,-1-1 1 0 0,0 1-1 0 0,0-1 0 0 0,0 1 1 0 0,0-1-1 0 0,0 0 0 0 0,0 1 1 0 0,1-3-1 0 0,-2 4 13 0 0,0-1 1 0 0,0 1-1 0 0,1-1 0 0 0,-1 1 1 0 0,0 0-1 0 0,0-1 0 0 0,0 1 1 0 0,0 0-1 0 0,0-1 1 0 0,0 1-1 0 0,0 0 0 0 0,0-1 1 0 0,0 1-1 0 0,0-1 0 0 0,0 1 1 0 0,0 0-1 0 0,0-1 1 0 0,0 1-1 0 0,-1 0 0 0 0,1-1 1 0 0,0 1-1 0 0,0 0 0 0 0,0-1 1 0 0,0 1-1 0 0,-1 0 1 0 0,1-1-1 0 0,0 1 0 0 0,0 0 1 0 0,-1-1-1 0 0,1 1 0 0 0,0 0 1 0 0,-1-1-1 0 0,0 1 10 0 0,1 0 0 0 0,-1 0 0 0 0,0 0 0 0 0,1-1 0 0 0,-1 1-1 0 0,0 0 1 0 0,0 0 0 0 0,1 0 0 0 0,-1 0 0 0 0,0 0 0 0 0,1 1 0 0 0,-1-1-1 0 0,0 0 1 0 0,0 0 0 0 0,1 0 0 0 0,-2 1 0 0 0,-1 0-65 0 0,-13 2-111 0 0,1 1 0 0 0,0 1 0 0 0,1 0 0 0 0,-1 1 0 0 0,1 1 0 0 0,0 0 1 0 0,-24 17-1 0 0,1 3-7 0 0,-46 44 0 0 0,56-46 170 0 0,-37 44 1 0 0,57-61 57 0 0,0 1 1 0 0,1 0 0 0 0,0 0 0 0 0,1 1-1 0 0,0 0 1 0 0,0 0 0 0 0,1 0 0 0 0,1 0-1 0 0,-5 19 1 0 0,8-27-3 0 0,-1 1 1 0 0,1-1-1 0 0,0 0 0 0 0,0 0 1 0 0,0 1-1 0 0,0-1 0 0 0,0 0 0 0 0,1 0 1 0 0,-1 0-1 0 0,1 0 0 0 0,-1 1 0 0 0,1-1 1 0 0,0 0-1 0 0,0 0 0 0 0,0 0 0 0 0,0 0 1 0 0,2 3-1 0 0,-1-3 17 0 0,1 0 0 0 0,-1 1 0 0 0,0-1 0 0 0,1-1 0 0 0,-1 1 0 0 0,1 0 0 0 0,0-1 0 0 0,-1 1 0 0 0,1-1 0 0 0,0 0 1 0 0,4 1-1 0 0,7 1 70 0 0,-1 0 1 0 0,1-1 0 0 0,0-1-1 0 0,21-1 1 0 0,-31 0-104 0 0,43-1-265 0 0,56-8 0 0 0,-65 3-149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54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7831 0 0,'0'0'1039'0'0,"5"-7"1769"0"0,-3 5-2388 0 0,1-1-1 0 0,-1 1 1 0 0,1 0-1 0 0,0-1 1 0 0,-1 1 0 0 0,1 1-1 0 0,0-1 1 0 0,0 0-1 0 0,0 1 1 0 0,1-1-1 0 0,-1 1 1 0 0,4-1 0 0 0,7-1 328 0 0,22-4 0 0 0,-30 7-418 0 0,122-14 1890 0 0,45-7-1788 0 0,-76 1-3116 0 0,-78 17 1260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2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270 261 3223 0 0,'-7'9'4219'0'0,"7"-8"-3200"0"0,-1 1 1 0 0,0-1-1 0 0,1 0 0 0 0,-1 1 0 0 0,1-1 0 0 0,0 1 1 0 0,-1-1-1 0 0,1 1 0 0 0,0 2 0 0 0,1 3-855 0 0,0-6 353 0 0,1 0-50 0 0,1 0-343 0 0,0-1 1 0 0,0 1-1 0 0,0-1 0 0 0,0 1 1 0 0,0-1-1 0 0,0 0 0 0 0,0 0 1 0 0,0 0-1 0 0,0-1 0 0 0,0 1 1 0 0,0-1-1 0 0,4-1 0 0 0,0 0 10 0 0,-1-1 0 0 0,0 1-1 0 0,0-1 1 0 0,-1-1 0 0 0,10-5 0 0 0,-7 2-58 0 0,1 0 1 0 0,-1-1 0 0 0,-1 0 0 0 0,1 0 0 0 0,-1 0 0 0 0,-1-1-1 0 0,7-10 1 0 0,-8 10-79 0 0,-1-1 0 0 0,1 0 0 0 0,-2 0 0 0 0,1 0 0 0 0,-1 0 0 0 0,2-17 0 0 0,-4 21-109 0 0,-1 0 0 0 0,1 0 0 0 0,-1 0 0 0 0,0 0 0 0 0,-1 0 0 0 0,0 0 0 0 0,0 0 0 0 0,0 0 0 0 0,0 0 0 0 0,-1 0 0 0 0,0 1 0 0 0,0-1 0 0 0,-4-7 0 0 0,5 12 68 0 0,0-1 0 0 0,0 1 0 0 0,0-1-1 0 0,-1 1 1 0 0,1 0 0 0 0,0-1 0 0 0,-1 1 0 0 0,1 0 0 0 0,-1 0-1 0 0,1 0 1 0 0,-1 0 0 0 0,1 0 0 0 0,-1 0 0 0 0,0 0-1 0 0,1 1 1 0 0,-1-1 0 0 0,0 0 0 0 0,0 1 0 0 0,1 0-1 0 0,-1-1 1 0 0,0 1 0 0 0,0 0 0 0 0,0 0 0 0 0,1 0 0 0 0,-1 0-1 0 0,0 0 1 0 0,0 0 0 0 0,0 1 0 0 0,0-1 0 0 0,1 1-1 0 0,-1-1 1 0 0,0 1 0 0 0,-2 1 0 0 0,-7 3-85 0 0,2 0 0 0 0,-1 1 0 0 0,0 0 1 0 0,-11 10-1 0 0,14-10 105 0 0,-40 30 115 0 0,-52 53 1 0 0,73-62 101 0 0,1 1 1 0 0,1 0 0 0 0,-22 38 0 0 0,40-56-138 0 0,0 0-1 0 0,1 0 1 0 0,0 1 0 0 0,1 0 0 0 0,-4 17 0 0 0,7-25-36 0 0,0 0-1 0 0,0 1 0 0 0,1-1 0 0 0,-1 1 0 0 0,1-1 1 0 0,0 1-1 0 0,0-1 0 0 0,0 1 0 0 0,1-1 0 0 0,-1 0 1 0 0,1 1-1 0 0,-1-1 0 0 0,1 1 0 0 0,1-1 1 0 0,-1 0-1 0 0,0 0 0 0 0,1 1 0 0 0,-1-1 0 0 0,1 0 1 0 0,0-1-1 0 0,0 1 0 0 0,4 4 0 0 0,-4-6-4 0 0,0 1 0 0 0,0-1 0 0 0,1 1 0 0 0,-1-1 0 0 0,1 0 0 0 0,0 0 0 0 0,-1 0 0 0 0,1-1 0 0 0,-1 1 0 0 0,1-1 0 0 0,0 1 0 0 0,0-1 0 0 0,-1 0 0 0 0,1 0 0 0 0,0 0 0 0 0,0 0 0 0 0,4-1 0 0 0,3-1 22 0 0,-1 0-1 0 0,1-1 1 0 0,13-5 0 0 0,3-3 53 0 0,0-1 0 0 0,44-28-1 0 0,-54 29-110 0 0,-1 0 0 0 0,0-1-1 0 0,-1 0 1 0 0,-1-2 0 0 0,16-18 0 0 0,-24 25-79 0 0,1-1 0 0 0,-2 0 0 0 0,8-14 0 0 0,-12 20 33 0 0,-2 3-140 0 0,0-1 192 0 0,0 1 1 0 0,0-1-1 0 0,0 1 0 0 0,0 0 0 0 0,0 0 0 0 0,1 0 0 0 0,-1 0 0 0 0,0 0 0 0 0,0 0 0 0 0,1 1 0 0 0,-1-1 1 0 0,0 0-1 0 0,1 1 0 0 0,-3 2 0 0 0,-18 26-113 0 0,16-21 126 0 0,1 0 0 0 0,0 0 0 0 0,0 0 0 0 0,1 1 0 0 0,0 0 0 0 0,1 0 0 0 0,0 0 0 0 0,0 0 0 0 0,1 0 0 0 0,-1 14 0 0 0,3-23-126 0 0,0 0 0 0 0,0 0 0 0 0,0 0-1 0 0,0 1 1 0 0,0-1 0 0 0,1 0 0 0 0,-1 0-1 0 0,0 0 1 0 0,1 0 0 0 0,-1 0 0 0 0,0 0 0 0 0,1 1-1 0 0,0-1 1 0 0,-1 0 0 0 0,1 0 0 0 0,0-1-1 0 0,-1 1 1 0 0,1 0 0 0 0,0 0 0 0 0,0 0 0 0 0,0 0-1 0 0,-1-1 1 0 0,3 2 0 0 0,7 2-5876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2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49 11519 0 0,'22'-49'4978'0'0,"-23"52"-3785"0"0,-39 110 294 0 0,-27 87-501 0 0,40-103-827 0 0,-32 107-490 0 0,37-143-567 0 0,-2-1-1 0 0,-50 88 0 0 0,63-131 823 0 0,-1-1 0 0 0,0 0 0 0 0,-1-1 0 0 0,0 0 0 0 0,-2-1 0 0 0,1-1 0 0 0,-20 13 0 0 0,34-26 97 0 0,0 1 1 0 0,0-1-1 0 0,0 0 0 0 0,0 0 0 0 0,0 0 0 0 0,0 0 1 0 0,-1 1-1 0 0,1-1 0 0 0,0 0 0 0 0,0 0 0 0 0,0 0 1 0 0,0 0-1 0 0,-1 0 0 0 0,1 1 0 0 0,0-1 1 0 0,0 0-1 0 0,0 0 0 0 0,-1 0 0 0 0,1 0 0 0 0,0 0 1 0 0,0 0-1 0 0,0 0 0 0 0,-1 0 0 0 0,1 0 0 0 0,0 0 1 0 0,0 0-1 0 0,-1 0 0 0 0,1 0 0 0 0,0 0 0 0 0,0 0 1 0 0,-1 0-1 0 0,1 0 0 0 0,0 0 0 0 0,0 0 0 0 0,0 0 1 0 0,-1 0-1 0 0,1 0 0 0 0,1-10 204 0 0,11-16-104 0 0,0 5-64 0 0,1 0 1 0 0,1 1-1 0 0,1 1 0 0 0,21-21 0 0 0,75-66-323 0 0,-65 64-2 0 0,-37 34 183 0 0,1-2 40 0 0,0 1 0 0 0,1 0 0 0 0,0 1-1 0 0,0 0 1 0 0,17-9 0 0 0,-25 16 86 0 0,0 0 1 0 0,0-1 0 0 0,0 1-1 0 0,0 1 1 0 0,0-1-1 0 0,0 0 1 0 0,0 1 0 0 0,0-1-1 0 0,0 1 1 0 0,0 0 0 0 0,0 0-1 0 0,0 0 1 0 0,0 1-1 0 0,0-1 1 0 0,0 1 0 0 0,0 0-1 0 0,0 0 1 0 0,0 0-1 0 0,0 0 1 0 0,0 0 0 0 0,0 0-1 0 0,0 1 1 0 0,-1-1 0 0 0,1 1-1 0 0,-1 0 1 0 0,1 0-1 0 0,-1 0 1 0 0,0 0 0 0 0,4 5-1 0 0,5 6 227 0 0,-1 1 0 0 0,0 1-1 0 0,-1-1 1 0 0,-1 1 0 0 0,0 1-1 0 0,9 26 1 0 0,-8-15-107 0 0,-2 0-1 0 0,0 0 1 0 0,3 38-1 0 0,-9-57-141 0 0,0 1-1 0 0,-1-1 0 0 0,0 0 1 0 0,-1 1-1 0 0,0-1 0 0 0,-2 10 1 0 0,2-16-8 0 0,1 1 0 0 0,-1 0 0 0 0,0-1 0 0 0,0 1 0 0 0,0-1 0 0 0,-1 1 1 0 0,1-1-1 0 0,0 0 0 0 0,-1 1 0 0 0,0-1 0 0 0,1 0 0 0 0,-1 0 0 0 0,0 0 0 0 0,0 0 0 0 0,0 0 0 0 0,-1-1 1 0 0,1 1-1 0 0,0-1 0 0 0,-1 1 0 0 0,1-1 0 0 0,0 0 0 0 0,-4 1 0 0 0,-21 5 100 0 0,-1-2 1 0 0,0-1-1 0 0,-49 2 0 0 0,16-3-237 0 0,-9 5-462 0 0,29-3-474 0 0,-67 0 1 0 0,68-10-1004 0 0,27 2 394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28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51 8287 0 0,'6'-6'873'0'0,"19"-20"-818"0"0,-9 8 10205 0 0,-24 29-9961 0 0,-72 89 10 0 0,55-71-316 0 0,1 2 1 0 0,-36 58-1 0 0,55-81-1 0 0,-1 2 41 0 0,1 1 1 0 0,-5 13-1 0 0,9-22-12 0 0,0 0 1 0 0,0 0-1 0 0,1 0 0 0 0,-1 0 0 0 0,1 0 1 0 0,-1 0-1 0 0,1 0 0 0 0,0 0 1 0 0,0 0-1 0 0,0 0 0 0 0,0 0 0 0 0,0 0 1 0 0,0 0-1 0 0,1 0 0 0 0,-1 0 1 0 0,1 0-1 0 0,-1 0 0 0 0,1 0 0 0 0,0 0 1 0 0,1 2-1 0 0,-1-3 10 0 0,1 0 1 0 0,-1 1-1 0 0,0-1 1 0 0,1 0-1 0 0,-1 0 1 0 0,1 0-1 0 0,-1 0 1 0 0,1-1-1 0 0,-1 1 1 0 0,1 0-1 0 0,0-1 1 0 0,-1 1-1 0 0,1-1 1 0 0,0 1-1 0 0,0-1 1 0 0,-1 0-1 0 0,1 0 1 0 0,0 0-1 0 0,0 0 1 0 0,-1 0-1 0 0,4-1 1 0 0,4 0 107 0 0,0-1 0 0 0,0 0 0 0 0,8-4 0 0 0,-8 3-23 0 0,7-2-31 0 0,-1-1 0 0 0,0-1 0 0 0,0 0 0 0 0,-1-1 0 0 0,1-1 0 0 0,-2 0 0 0 0,1-1 0 0 0,-2-1-1 0 0,1 0 1 0 0,-1 0 0 0 0,-1-1 0 0 0,14-18 0 0 0,-23 26-248 0 0,1 0-1 0 0,-1 0 1 0 0,1 0 0 0 0,-1 0-1 0 0,0-1 1 0 0,-1 1 0 0 0,1-1-1 0 0,-1 1 1 0 0,0-1-1 0 0,0 1 1 0 0,0-1 0 0 0,-1 0-1 0 0,0 1 1 0 0,0-9 0 0 0,0 11 73 0 0,0 0 0 0 0,-1 0 1 0 0,1 0-1 0 0,-1 0 0 0 0,0 0 0 0 0,1 0 1 0 0,-1 0-1 0 0,0 0 0 0 0,0 0 1 0 0,0 0-1 0 0,0 0 0 0 0,-1 1 1 0 0,1-1-1 0 0,0 1 0 0 0,-1-1 1 0 0,1 1-1 0 0,-1-1 0 0 0,1 1 1 0 0,-1 0-1 0 0,0-1 0 0 0,0 1 1 0 0,1 0-1 0 0,-1 0 0 0 0,0 0 1 0 0,0 1-1 0 0,0-1 0 0 0,0 0 1 0 0,0 1-1 0 0,0-1 0 0 0,0 1 1 0 0,0 0-1 0 0,-1 0 0 0 0,1 0 1 0 0,-4 0-1 0 0,-26 3-3149 0 0,14 1 1515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2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68 7367 0 0,'-2'1'2696'0'0,"-1"1"-1696"0"0,0 1 0 0 0,-1-1 0 0 0,1 1-1 0 0,0 0 1 0 0,-3 4 0 0 0,-21 33 1482 0 0,15-21-1820 0 0,9-13-426 0 0,0 0-1 0 0,0 1 1 0 0,0-1-1 0 0,1 1 1 0 0,0-1 0 0 0,0 1-1 0 0,1 0 1 0 0,0 0 0 0 0,0-1-1 0 0,0 1 1 0 0,1 9 0 0 0,0-12-167 0 0,0 0 1 0 0,0 0-1 0 0,1 0 1 0 0,0 0 0 0 0,-1 0-1 0 0,1 0 1 0 0,1 0-1 0 0,-1-1 1 0 0,0 1 0 0 0,1 0-1 0 0,0 0 1 0 0,0-1-1 0 0,0 0 1 0 0,0 1 0 0 0,1-1-1 0 0,-1 0 1 0 0,1 0-1 0 0,0 0 1 0 0,0 0 0 0 0,5 3-1 0 0,1 0 23 0 0,0-1 0 0 0,1 0 0 0 0,0 0 0 0 0,0-1 0 0 0,0 0 0 0 0,1-1 0 0 0,-1-1 0 0 0,1 1 0 0 0,16 0 0 0 0,-18-2-66 0 0,1-2-1 0 0,-1 1 1 0 0,1-1 0 0 0,-1 0-1 0 0,0-1 1 0 0,0 0 0 0 0,0-1-1 0 0,0 0 1 0 0,0 0 0 0 0,-1-1-1 0 0,13-7 1 0 0,1-2 66 0 0,-1-1 1 0 0,0-1-1 0 0,-1-1 0 0 0,31-32 1 0 0,-38 34-90 0 0,-1 0 1 0 0,0-1 0 0 0,-1 0 0 0 0,-1-1 0 0 0,-1 0-1 0 0,0-1 1 0 0,8-20 0 0 0,-13 24-570 0 0,-1 0 1 0 0,2-15-1 0 0,-3 17-1009 0 0,0 2 63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2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0 19175 0 0,'0'0'2992'0'0,"0"2"-2511"0"0,-20 85 483 0 0,5 11-905 0 0,-4-1 0 0 0,-4-1-1 0 0,-42 111 1 0 0,-57 47-340 0 0,65-144 113 0 0,35-61-795 0 0,13-16-2913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2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8751 0 0,'0'0'1258'0'0,"3"-1"574"0"0,100-17 6899 0 0,62-14-5956 0 0,577-102 1660 0 0,-722 131-4463 0 0,0 1 1 0 0,0 1-1 0 0,0 0 1 0 0,0 2-1 0 0,38 5 0 0 0,-55-5-249 0 0,0 0 0 0 0,0 0 0 0 0,-1 0-1 0 0,1 0 1 0 0,0 0 0 0 0,0 1 0 0 0,-1-1-1 0 0,1 1 1 0 0,-1 0 0 0 0,0 0 0 0 0,1 0 0 0 0,-1 0-1 0 0,0 0 1 0 0,2 2 0 0 0,4 9-8294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2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69 13991 0 0,'11'-12'207'0'0,"-2"1"267"0"0,0 1-1 0 0,12-20 3364 0 0,-21 29-3770 0 0,-1 1-1 0 0,1-1 1 0 0,-1 1 0 0 0,1-1-1 0 0,-1 1 1 0 0,1 0 0 0 0,-1-1 0 0 0,1 1-1 0 0,-1 0 1 0 0,0 0 0 0 0,1-1 0 0 0,-1 1-1 0 0,1 0 1 0 0,-1 0 0 0 0,0 0-1 0 0,1 0 1 0 0,-1-1 0 0 0,0 1 0 0 0,1 0-1 0 0,-1 0 1 0 0,0 1 0 0 0,1-1-1 0 0,-1 0 1 0 0,0 0 0 0 0,1 0 0 0 0,-2 1-1 0 0,0 0-1 0 0,0 0 0 0 0,0 0 1 0 0,1 0-1 0 0,-1 0 0 0 0,0 0 0 0 0,1 1 0 0 0,-1-1 0 0 0,1 1 0 0 0,-2 1 0 0 0,-2 4-27 0 0,0 0 0 0 0,1 1 0 0 0,-6 11 0 0 0,-78 155 15 0 0,-163 281 1 0 0,91-215 74 0 0,59-109-51 0 0,76-103-57 0 0,-1-2 1 0 0,-41 33-1 0 0,61-53-37 0 0,-1-1 0 0 0,0 0 0 0 0,0-1 1 0 0,-1 0-1 0 0,1 0 0 0 0,-1 0 0 0 0,0-1 0 0 0,-8 2 0 0 0,15-5-55 0 0,10-22-335 0 0,-8 17 393 0 0,1 0-1 0 0,1 0 1 0 0,-1 0 0 0 0,5-7 0 0 0,21-25-44 0 0,1 1 1 0 0,60-57 0 0 0,82-50 201 0 0,-144 122 62 0 0,1 2 0 0 0,0 1 0 0 0,52-23 0 0 0,-64 34-127 0 0,0 1-1 0 0,0 0 1 0 0,1 2 0 0 0,-1 0-1 0 0,1 0 1 0 0,0 2-1 0 0,0 0 1 0 0,1 1 0 0 0,16 1-1 0 0,-29 0-74 0 0,-1 1 0 0 0,1-1 0 0 0,-1 1 0 0 0,0 0 0 0 0,1 1 0 0 0,-1-1-1 0 0,0 1 1 0 0,0-1 0 0 0,0 1 0 0 0,0 1 0 0 0,0-1 0 0 0,0 0 0 0 0,-1 1 0 0 0,4 3 0 0 0,-5-4 7 0 0,0 0 0 0 0,0 1 0 0 0,0-1 0 0 0,0 1 0 0 0,-1-1 1 0 0,1 1-1 0 0,-1 0 0 0 0,0-1 0 0 0,0 1 0 0 0,0 0 0 0 0,0 0 0 0 0,0 0 1 0 0,-1 0-1 0 0,1 0 0 0 0,-1 0 0 0 0,0 0 0 0 0,0 0 0 0 0,0 0 1 0 0,0 0-1 0 0,0 0 0 0 0,-2 5 0 0 0,-1 3 29 0 0,-1 0-1 0 0,0 0 0 0 0,0 0 1 0 0,-1 0-1 0 0,0-1 1 0 0,-11 16-1 0 0,-47 54 113 0 0,56-72-135 0 0,-11 14-27 0 0,-102 130-706 0 0,110-138-204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3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24 13591 0 0,'-1'-10'1576'0'0,"-1"9"-1414"0"0,0-1 0 0 0,1 1 0 0 0,-1 0-1 0 0,0-1 1 0 0,0 1 0 0 0,0 0 0 0 0,0 0-1 0 0,0 0 1 0 0,0 1 0 0 0,0-1 0 0 0,0 0-1 0 0,0 1 1 0 0,0 0 0 0 0,-1-1 0 0 0,1 1-1 0 0,0 0 1 0 0,0 0 0 0 0,0 0 0 0 0,-1 0-1 0 0,1 1 1 0 0,0-1 0 0 0,0 0 0 0 0,0 1-1 0 0,0 0 1 0 0,0-1 0 0 0,-3 3 0 0 0,-1-1-24 0 0,0 1-1 0 0,1 1 1 0 0,-1-1 0 0 0,1 1 0 0 0,0 0 0 0 0,0 0 0 0 0,0 0-1 0 0,-5 7 1 0 0,-10 12 105 0 0,0 1 0 0 0,1 0-1 0 0,-24 44 1 0 0,31-47-199 0 0,8-14-42 0 0,0 0 0 0 0,0 0 0 0 0,1 0 0 0 0,0 0 0 0 0,0 1 1 0 0,0-1-1 0 0,1 1 0 0 0,0 0 0 0 0,-1 11 0 0 0,3-18 11 0 0,0-1-1 0 0,0 1 1 0 0,0 0-1 0 0,1-1 1 0 0,-1 1 0 0 0,0 0-1 0 0,0-1 1 0 0,1 1-1 0 0,-1 0 1 0 0,0-1-1 0 0,1 1 1 0 0,-1 0-1 0 0,0-1 1 0 0,1 1 0 0 0,-1-1-1 0 0,1 1 1 0 0,-1-1-1 0 0,1 1 1 0 0,-1-1-1 0 0,1 1 1 0 0,-1-1 0 0 0,1 0-1 0 0,0 1 1 0 0,-1-1-1 0 0,1 0 1 0 0,0 1-1 0 0,-1-1 1 0 0,1 0-1 0 0,0 0 1 0 0,-1 0 0 0 0,1 0-1 0 0,0 0 1 0 0,-1 1-1 0 0,1-1 1 0 0,0 0-1 0 0,0-1 1 0 0,-1 1 0 0 0,1 0-1 0 0,0 0 1 0 0,-1 0-1 0 0,1 0 1 0 0,1-1-1 0 0,3 0 44 0 0,-1 0 0 0 0,1 0 0 0 0,0 0 0 0 0,7-4 0 0 0,-3 0 27 0 0,0 0 0 0 0,-1 0 1 0 0,0-1-1 0 0,0 0 0 0 0,8-8 0 0 0,33-38 186 0 0,-38 39-250 0 0,1 0-1 0 0,18-28 0 0 0,-26 35-112 0 0,0 0 0 0 0,-1-1-1 0 0,0 1 1 0 0,0-1 0 0 0,0 0 0 0 0,-1 0 0 0 0,2-9-1 0 0,-4 14-110 0 0,0 0 0 0 0,0 1-1 0 0,0-1 1 0 0,0 0-1 0 0,0 0 1 0 0,0 0 0 0 0,-1 1-1 0 0,1-1 1 0 0,0 0-1 0 0,-1 0 1 0 0,0 1 0 0 0,1-1-1 0 0,-1 0 1 0 0,0 1-1 0 0,-2-3 1 0 0,3 3-21 0 0,-1 0 1 0 0,0 0-1 0 0,1 0 1 0 0,-1 1-1 0 0,0-1 1 0 0,0 0-1 0 0,0 1 0 0 0,1-1 1 0 0,-1 1-1 0 0,0-1 1 0 0,0 1-1 0 0,0-1 1 0 0,0 1-1 0 0,0-1 0 0 0,0 1 1 0 0,0 0-1 0 0,0 0 1 0 0,0-1-1 0 0,0 1 1 0 0,0 0-1 0 0,0 0 0 0 0,0 0 1 0 0,0 0-1 0 0,0 0 1 0 0,0 1-1 0 0,0-1 1 0 0,-2 0-1 0 0,-4 4-1601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3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41 263 11055 0 0,'0'0'4668'0'0,"-6"7"-4424"0"0,2 0-47 0 0,0-1-1 0 0,0 1 1 0 0,0 1-1 0 0,1-1 1 0 0,0 0-1 0 0,0 1 1 0 0,1-1 0 0 0,0 1-1 0 0,0 0 1 0 0,1 0-1 0 0,0 0 1 0 0,0 9-1 0 0,1-3 318 0 0,1 0 1 0 0,0 0-1 0 0,1 0 0 0 0,1 0 0 0 0,8 26 0 0 0,-11-39-431 0 0,1 1 0 0 0,0 0-1 0 0,0 0 1 0 0,0 0 0 0 0,0-1-1 0 0,0 1 1 0 0,0-1 0 0 0,0 1-1 0 0,1-1 1 0 0,-1 1 0 0 0,1-1 0 0 0,-1 0-1 0 0,1 1 1 0 0,-1-1 0 0 0,1 0-1 0 0,0 0 1 0 0,-1 0 0 0 0,1 0-1 0 0,0-1 1 0 0,0 1 0 0 0,0 0 0 0 0,0-1-1 0 0,0 1 1 0 0,0-1 0 0 0,-1 0-1 0 0,1 0 1 0 0,0 1 0 0 0,0-1-1 0 0,0-1 1 0 0,0 1 0 0 0,4-1 0 0 0,1 0-25 0 0,0 0 0 0 0,0-1 0 0 0,-1 0 0 0 0,1 0 0 0 0,0-1 0 0 0,-1 0 0 0 0,9-4 0 0 0,0-4-61 0 0,0 0 0 0 0,-1-1 0 0 0,0-1 0 0 0,15-18 0 0 0,23-20-183 0 0,-45 44 86 0 0,1 2-1 0 0,0-1 1 0 0,-1 1 0 0 0,2 0-1 0 0,13-6 1 0 0,-21 11 19 0 0,0 1 73 0 0,1 0 1 0 0,-1 0-1 0 0,0 0 1 0 0,0 0-1 0 0,0 1 1 0 0,0-1-1 0 0,0 0 1 0 0,0 1-1 0 0,-1-1 0 0 0,1 1 1 0 0,1 2-1 0 0,-2-4 8 0 0,4 12 46 0 0,0-1 0 0 0,5 23-1 0 0,-6-20 74 0 0,8 25 0 0 0,-9-35-103 0 0,0 1-1 0 0,0-1 1 0 0,0-1-1 0 0,0 1 1 0 0,1 0-1 0 0,0-1 1 0 0,-1 1-1 0 0,1-1 0 0 0,1 0 1 0 0,3 4-1 0 0,-4-5 23 0 0,0-1 0 0 0,0 1 0 0 0,1-1 0 0 0,-1 1 0 0 0,0-1 0 0 0,1 0 0 0 0,-1 0 0 0 0,1-1 0 0 0,-1 1 0 0 0,1-1 0 0 0,0 1-1 0 0,-1-1 1 0 0,1 0 0 0 0,-1-1 0 0 0,1 1 0 0 0,-1-1 0 0 0,7-1 0 0 0,-1 0 51 0 0,0-1 0 0 0,-1 0 0 0 0,1 0 0 0 0,-1-1 0 0 0,16-9-1 0 0,8-10 186 0 0,-1-2-1 0 0,35-37 0 0 0,-18 17-30 0 0,9-12-44 0 0,71-93 0 0 0,-53 60-1217 0 0,-55 70-91 0 0,-9 14-2864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3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124 241 11575 0 0,'0'0'1047'0'0,"0"2"-859"0"0,-9 16 889 0 0,1 1 0 0 0,-2-2 0 0 0,-1 1 0 0 0,-14 18 0 0 0,14-20-761 0 0,4-6-58 0 0,2-1 12 0 0,-1-1 0 0 0,1 0 0 0 0,-2-1 0 0 0,-12 13 0 0 0,18-19 18 0 0,7-11-140 0 0,40-63 256 0 0,14-26-340 0 0,-49 79-161 0 0,1 1 0 0 0,1 0 1 0 0,1 1-1 0 0,0 1 0 0 0,1 0 0 0 0,1 1 0 0 0,1 0 0 0 0,27-19 0 0 0,-41 33 109 0 0,0 0 1 0 0,1 0-1 0 0,0 0 0 0 0,-1 0 0 0 0,1 1 0 0 0,0-1 0 0 0,0 1 1 0 0,0 0-1 0 0,0 0 0 0 0,0 1 0 0 0,0-1 0 0 0,0 1 0 0 0,0 0 1 0 0,1 0-1 0 0,-1 0 0 0 0,0 1 0 0 0,0-1 0 0 0,0 1 0 0 0,0 0 1 0 0,0 0-1 0 0,0 1 0 0 0,0-1 0 0 0,-1 1 0 0 0,1-1 0 0 0,0 1 1 0 0,-1 1-1 0 0,4 1 0 0 0,-3-1 18 0 0,0 1 0 0 0,0-1 1 0 0,0 1-1 0 0,0-1 0 0 0,-1 1 0 0 0,1 0 0 0 0,-1 0 1 0 0,0 1-1 0 0,-1-1 0 0 0,1 1 0 0 0,-1-1 0 0 0,0 1 1 0 0,0 0-1 0 0,0 0 0 0 0,0 0 0 0 0,-1 0 0 0 0,0 0 1 0 0,0 0-1 0 0,-1 0 0 0 0,1 0 0 0 0,-1 6 1 0 0,0-4-8 0 0,-1-1 0 0 0,0 0 0 0 0,0 0 0 0 0,0 0 0 0 0,-1 0 0 0 0,0 0 0 0 0,-3 7 0 0 0,4-11-16 0 0,0 0 1 0 0,0 0-1 0 0,0 0 1 0 0,0 0-1 0 0,-1 0 1 0 0,1 0 0 0 0,-1 0-1 0 0,1-1 1 0 0,-3 3-1 0 0,-12 11 60 0 0,7-6-62 0 0,0 0 0 0 0,-1-1 0 0 0,-22 13 0 0 0,3-1-179 0 0,28-19 108 0 0,1-3-15 0 0,1 0 63 0 0,0 0 0 0 0,0 0 1 0 0,0 0-1 0 0,0 0 1 0 0,1 0-1 0 0,-1 0 0 0 0,0 0 1 0 0,1 1-1 0 0,2-3 1 0 0,1-2-39 0 0,20-24-195 0 0,57-50 0 0 0,38-17-46 0 0,-95 78 131 0 0,48-26 0 0 0,-62 39 153 0 0,0 0-1 0 0,1 1 1 0 0,-1 1 0 0 0,1 0 0 0 0,0 1-1 0 0,0 0 1 0 0,17-1 0 0 0,-27 4 38 0 0,0 0 1 0 0,0 0 0 0 0,0 0 0 0 0,0 0 0 0 0,-1 1 0 0 0,1-1 0 0 0,0 1 0 0 0,0 0-1 0 0,0-1 1 0 0,-1 1 0 0 0,1 0 0 0 0,0 0 0 0 0,-1 0 0 0 0,1 0 0 0 0,0 0-1 0 0,-1 0 1 0 0,0 1 0 0 0,1-1 0 0 0,-1 0 0 0 0,0 1 0 0 0,1-1 0 0 0,-1 1 0 0 0,0 0-1 0 0,0-1 1 0 0,0 1 0 0 0,-1 0 0 0 0,1 0 0 0 0,0-1 0 0 0,0 4 0 0 0,2 5 186 0 0,0 1 1 0 0,0 0 0 0 0,1 20 0 0 0,-3-21-43 0 0,-1 2-30 0 0,0-1 1 0 0,0 1 0 0 0,-1 0-1 0 0,-1-1 1 0 0,0 1-1 0 0,0-1 1 0 0,-1 0 0 0 0,-9 21-1 0 0,1 0-63 0 0,10-27-65 0 0,-1-1 0 0 0,0 1 0 0 0,-1 0-1 0 0,1-1 1 0 0,-4 6 0 0 0,-17 29-16 0 0,19-31-145 0 0,3-6-102 0 0,-1 1 1 0 0,1-1-1 0 0,0 1 1 0 0,0 0-1 0 0,0-1 1 0 0,0 1-1 0 0,0 0 1 0 0,1 0-1 0 0,-1 5 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55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 5527 0 0,'0'0'498'0'0,"-2"0"-406"0"0,-5 1 506 0 0,-1 1 0 0 0,1-1 0 0 0,0 1 0 0 0,-9 4 0 0 0,13-4-207 0 0,0-1-1 0 0,0 1 1 0 0,0 0-1 0 0,1 0 1 0 0,-1 0 0 0 0,0 0-1 0 0,1 1 1 0 0,-1-1-1 0 0,1 1 1 0 0,0-1-1 0 0,0 1 1 0 0,-3 4 0 0 0,-10 24 458 0 0,1 0 1 0 0,-14 49-1 0 0,12-34-655 0 0,2-7-117 0 0,-59 158 80 0 0,51-146-158 0 0,-51 85 0 0 0,46-93-2 0 0,-33 39 0 0 0,45-64 19 0 0,0-2 0 0 0,-1 0 0 0 0,-1 0 1 0 0,-31 21-1 0 0,23-24 48 0 0,24-13 592 0 0,1-1-614 0 0,1-1 0 0 0,-1 0 1 0 0,1 1-1 0 0,0-1 0 0 0,0 1 0 0 0,-1-1 0 0 0,1 0 1 0 0,0 1-1 0 0,0 0 0 0 0,1-1 0 0 0,0 0 1 0 0,3-4-27 0 0,1 0-1 0 0,0 1 1 0 0,0 0 0 0 0,1 0 0 0 0,-1 1 0 0 0,1 0 0 0 0,0 0 0 0 0,0 0 0 0 0,11-3 0 0 0,-4 3 35 0 0,1 0 0 0 0,0 0-1 0 0,29-1 1 0 0,-15 2 24 0 0,82-5 226 0 0,67-4 491 0 0,-142 10-586 0 0,73 2 335 0 0,-96 0-509 0 0,-1 0-124 0 0,-10 0-223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3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12 12815 0 0,'0'0'587'0'0,"-15"-7"210"0"0,13 6-698 0 0,-1 0-1 0 0,1 0 0 0 0,-1 1 0 0 0,1-1 1 0 0,-1 1-1 0 0,1-1 0 0 0,-1 1 1 0 0,0 0-1 0 0,1 0 0 0 0,-1 0 0 0 0,1 1 1 0 0,-1-1-1 0 0,0 0 0 0 0,1 1 1 0 0,-1 0-1 0 0,-4 1 0 0 0,-7 4 561 0 0,-22 10 0 0 0,30-13-697 0 0,-6 4 128 0 0,1 0-1 0 0,-1 1 1 0 0,1 0 0 0 0,1 1-1 0 0,-13 12 1 0 0,-42 55 531 0 0,58-66-448 0 0,0 0 0 0 0,0 0 0 0 0,1 0 0 0 0,1 1 0 0 0,0 0 1 0 0,0 0-1 0 0,-4 15 0 0 0,8-25-146 0 0,1 1 0 0 0,0-1 1 0 0,-1 0-1 0 0,1 0 0 0 0,0 0 0 0 0,0 0 0 0 0,0 1 1 0 0,0-1-1 0 0,0 0 0 0 0,0 0 0 0 0,0 0 1 0 0,0 1-1 0 0,0-1 0 0 0,1 0 0 0 0,-1 0 0 0 0,0 0 1 0 0,1 0-1 0 0,-1 0 0 0 0,1 0 0 0 0,-1 0 1 0 0,1 1-1 0 0,0-2 0 0 0,-1 1 0 0 0,1 0 0 0 0,0 0 1 0 0,0 0-1 0 0,0 0 0 0 0,0 0 0 0 0,-1-1 1 0 0,1 1-1 0 0,0 0 0 0 0,0-1 0 0 0,0 1 0 0 0,1 0 1 0 0,-1-1-1 0 0,0 0 0 0 0,2 1 0 0 0,1 0 45 0 0,0 0 0 0 0,0 0 0 0 0,1-1 0 0 0,-1 0 0 0 0,0 0 0 0 0,1 0 0 0 0,-1 0-1 0 0,0-1 1 0 0,5 0 0 0 0,8-3 80 0 0,0-1-1 0 0,0-1 0 0 0,0 0 1 0 0,-1-1-1 0 0,0 0 0 0 0,0-2 1 0 0,-1 0-1 0 0,15-11 1 0 0,-24 15-152 0 0,-1 0 0 0 0,1 0 1 0 0,-1 0-1 0 0,0-1 1 0 0,0 0-1 0 0,-1 0 1 0 0,0 0-1 0 0,0 0 1 0 0,5-11-1 0 0,-8 12-52 0 0,1-1-1 0 0,0 1 0 0 0,-1 0 0 0 0,0 0 1 0 0,-1-1-1 0 0,1 1 0 0 0,-1 0 0 0 0,0-1 1 0 0,0 1-1 0 0,0 0 0 0 0,-1-1 0 0 0,0 1 1 0 0,0 0-1 0 0,-3-9 0 0 0,3 11-91 0 0,-1-1 0 0 0,1 1 0 0 0,-1 0 0 0 0,0 0 0 0 0,0 0 0 0 0,0-1 0 0 0,0 2-1 0 0,-1-1 1 0 0,1 0 0 0 0,-1 0 0 0 0,0 1 0 0 0,0 0 0 0 0,0-1 0 0 0,0 1 0 0 0,0 0 0 0 0,0 0 0 0 0,0 1 0 0 0,-1-1 0 0 0,1 1-1 0 0,-1-1 1 0 0,1 1 0 0 0,-1 0 0 0 0,1 1 0 0 0,-1-1 0 0 0,0 1 0 0 0,1-1 0 0 0,-1 1 0 0 0,0 0 0 0 0,-6 1 0 0 0,-1-1-2060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3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1375 0 0,'7'-4'128'0'0,"-5"3"6"0"0,-1 0 0 0 0,1-1 0 0 0,-1 1 0 0 0,1-1 0 0 0,-1 1 0 0 0,1-1-1 0 0,-1 1 1 0 0,0-1 0 0 0,8-8 7720 0 0,-7 1-3241 0 0,-3 9-4547 0 0,0 1 0 0 0,1-1 1 0 0,-1 0-1 0 0,0 0 0 0 0,0 0 0 0 0,1 0 0 0 0,-1 1 0 0 0,0-1 0 0 0,1 0 0 0 0,-1 1 0 0 0,0-1 1 0 0,1 1-1 0 0,-1-1 0 0 0,0 1 0 0 0,1-1 0 0 0,-1 1 0 0 0,1-1 0 0 0,-2 2 0 0 0,1-1 260 0 0,1 0-214 0 0,0-1 0 0 0,-1 1 1 0 0,1-1-1 0 0,0 1 1 0 0,-1-1-1 0 0,1 1 1 0 0,0-1-1 0 0,0 1 1 0 0,0 0-1 0 0,0-1 0 0 0,0 1 1 0 0,0-1-1 0 0,0 1 1 0 0,0-1-1 0 0,0 1 1 0 0,0 0-1 0 0,0 0 1 0 0,4 3 435 0 0,1 1 0 0 0,0-1 1 0 0,0 0-1 0 0,0 0 1 0 0,9 5-1 0 0,-12-8-303 0 0,-2-1-227 0 0,0 0-1 0 0,0 1 0 0 0,1-1 1 0 0,-1 1-1 0 0,0-1 0 0 0,0 0 0 0 0,0 1 1 0 0,1-1-1 0 0,-1 0 0 0 0,0 0 1 0 0,1 1-1 0 0,-1-1 0 0 0,0 0 0 0 0,1 1 1 0 0,-1-1-1 0 0,0 0 0 0 0,1 0 1 0 0,-1 0-1 0 0,0 0 0 0 0,1 1 0 0 0,0-1 6 0 0,0 0 0 0 0,-1 1-1 0 0,1-1 1 0 0,-1 0-1 0 0,1 1 1 0 0,0-1-1 0 0,-1 0 1 0 0,1 1 0 0 0,-1-1-1 0 0,1 1 1 0 0,-1-1-1 0 0,1 1 1 0 0,-1 0 0 0 0,0-1-1 0 0,1 1 1 0 0,-1-1-1 0 0,1 1 1 0 0,-1 1-1 0 0,0 19 81 0 0,-4-8-68 0 0,2-10 12 0 0,-8 8-5 0 0,-3 6-134 0 0,11-16 17 0 0,17-3 10 0 0,95-18-994 0 0,10-1-947 0 0,-102 19 415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33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74 142 10135 0 0,'0'0'919'0'0,"-2"1"-759"0"0,-5 4 1179 0 0,1 1 1 0 0,0 0-1 0 0,0 0 0 0 0,0 1 1 0 0,-9 13-1 0 0,11-13-998 0 0,0 0 1 0 0,1 1 0 0 0,0-1-1 0 0,0 0 1 0 0,1 1 0 0 0,0-1-1 0 0,-1 9 1 0 0,2-12-274 0 0,0 12 285 0 0,18-40-450 0 0,11-24 48 0 0,-15 25 32 0 0,19-26-1 0 0,-24 39 14 0 0,6-10-57 0 0,1 2-1 0 0,27-27 1 0 0,-37 41 43 0 0,0 0 0 0 0,0 0 0 0 0,0 0 0 0 0,0 1 0 0 0,1-1 0 0 0,-1 1 0 0 0,1 1 0 0 0,0-1 0 0 0,0 1 0 0 0,0 0 0 0 0,0 0 0 0 0,1 1 0 0 0,-1-1 0 0 0,12 1 0 0 0,-14 0 5 0 0,-3 1 10 0 0,0 0 0 0 0,0 0 0 0 0,1 0 1 0 0,-1 0-1 0 0,0 0 0 0 0,1 0 0 0 0,-1 0 0 0 0,0 1 0 0 0,0-1 0 0 0,0 0 0 0 0,1 1 0 0 0,-1-1 0 0 0,2 2 0 0 0,4 1 106 0 0,-1-1-1 0 0,0 1 0 0 0,1 1 1 0 0,-1-1-1 0 0,0 1 0 0 0,-1 0 1 0 0,1 0-1 0 0,-1 1 0 0 0,0-1 1 0 0,0 1-1 0 0,7 9 0 0 0,-9-10-53 0 0,0 0 0 0 0,0 0 0 0 0,-1 1 0 0 0,0-1 0 0 0,1 1 0 0 0,-1 0 0 0 0,-1-1 0 0 0,1 1 0 0 0,-1 0 0 0 0,0 0 0 0 0,0 0 0 0 0,0 0 0 0 0,-1 0 0 0 0,0 1 0 0 0,0-1 0 0 0,0 6 0 0 0,-4 6-4 0 0,0 0 0 0 0,-1 0-1 0 0,-10 22 1 0 0,0 0-38 0 0,15-37-134 0 0,0-1 21 0 0,0 0 0 0 0,0 0-1 0 0,0 0 1 0 0,0 0 0 0 0,0 0 0 0 0,1 0-1 0 0,-1 0 1 0 0,0 0 0 0 0,1 0 0 0 0,-1 0 0 0 0,1 0-1 0 0,-1 0 1 0 0,1-1 0 0 0,0 1 0 0 0,-1 0-1 0 0,1 0 1 0 0,0-1 0 0 0,-1 1 0 0 0,1 0-1 0 0,0-1 1 0 0,0 1 0 0 0,0 0 0 0 0,0-1-1 0 0,-1 1 1 0 0,1-1 0 0 0,0 0 0 0 0,0 1 0 0 0,0-1-1 0 0,0 0 1 0 0,2 1 0 0 0,11 1-1649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3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 10591 0 0,'0'0'488'0'0,"-1"-1"-12"0"0,-5-1-306 0 0,-2 3 179 0 0,6 1 68 0 0,0-1 0 0 0,0 0 0 0 0,1 1 0 0 0,-1-1 0 0 0,0 1-1 0 0,0-1 1 0 0,1 1 0 0 0,-1 0 0 0 0,1 0 0 0 0,0 0 0 0 0,-1 0 0 0 0,1 0 0 0 0,0 0 0 0 0,0 0 0 0 0,0 0 0 0 0,1 0-1 0 0,-1 1 1 0 0,0-1 0 0 0,1 0 0 0 0,-1 3 0 0 0,-1 7 511 0 0,1 0 0 0 0,1 21 0 0 0,0-23-769 0 0,0 5 20 0 0,1-1-1 0 0,0 0 0 0 0,1 1 0 0 0,1-1 0 0 0,0 0 0 0 0,1-1 0 0 0,0 1 0 0 0,12 24 0 0 0,-13-31-308 0 0,1-1 0 0 0,0 1 0 0 0,1-1 0 0 0,-1 0 0 0 0,1 0 1 0 0,0-1-1 0 0,0 1 0 0 0,1-1 0 0 0,0 0 0 0 0,0 0 0 0 0,0-1 0 0 0,0 0 0 0 0,1 0 0 0 0,0-1 0 0 0,-1 1 0 0 0,1-1 0 0 0,1-1 0 0 0,9 3 0 0 0,3-1-1852 0 0,0-3-3288 0 0,1-2-1497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34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22 7831 0 0,'2'-22'9874'0'0,"-4"31"-9611"0"0,1-1 1 0 0,-1 1 0 0 0,0-1 0 0 0,0 0 0 0 0,-1 0 0 0 0,-6 12 0 0 0,-28 44 669 0 0,23-41-655 0 0,-106 167 949 0 0,-131 233-601 0 0,155-188-632 0 0,44-99-438 0 0,31-89-1341 0 0,15-36 163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3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98 1839 0 0,'1'-2'134'0'0,"1"-2"-2786"0"0,0-2 3812 0 0,2-13 12921 0 0,-6 10-11442 0 0,2 9-2566 0 0,0-1 0 0 0,0 1 0 0 0,-1 0 0 0 0,1 0 1 0 0,0-1-1 0 0,-1 1 0 0 0,1 0 0 0 0,0 0 1 0 0,-1 0-1 0 0,1 0 0 0 0,0-1 0 0 0,-1 1 0 0 0,1 0 1 0 0,-1 0-1 0 0,1 0 0 0 0,0 0 0 0 0,-1 0 1 0 0,1 0-1 0 0,-1 0 0 0 0,1 0 0 0 0,0 0 1 0 0,-1 0-1 0 0,1 0 0 0 0,0 0 0 0 0,-1 0 0 0 0,-10 2 308 0 0,11-2-369 0 0,-9 3 161 0 0,1 0 1 0 0,-1 0-1 0 0,1 1 1 0 0,0 0 0 0 0,0 0-1 0 0,0 1 1 0 0,0 0-1 0 0,1 1 1 0 0,-10 9 0 0 0,-3 5 333 0 0,-31 39 0 0 0,43-50-299 0 0,1 1 0 0 0,0 1 0 0 0,1-1 0 0 0,0 1 0 0 0,1 0 0 0 0,-7 19 0 0 0,11-25-161 0 0,0-1 1 0 0,-1 1-1 0 0,2 0 1 0 0,-1 0-1 0 0,0 0 1 0 0,1 0-1 0 0,0 0 1 0 0,0 0 0 0 0,1 0-1 0 0,-1 0 1 0 0,1 0-1 0 0,0 0 1 0 0,0-1-1 0 0,1 1 1 0 0,0 0-1 0 0,-1-1 1 0 0,2 1-1 0 0,3 6 1 0 0,-5-10-34 0 0,0 0 0 0 0,0 0 0 0 0,0 0 0 0 0,0 0 0 0 0,0 0 1 0 0,1 0-1 0 0,-1 0 0 0 0,0 0 0 0 0,0-1 0 0 0,1 1 0 0 0,-1-1 0 0 0,0 1 0 0 0,1-1 1 0 0,-1 1-1 0 0,3-1 0 0 0,20 2 92 0 0,-13-3-71 0 0,-1 0 0 0 0,0 0 0 0 0,1-1 1 0 0,-1-1-1 0 0,0 1 0 0 0,0-2 0 0 0,-1 1 0 0 0,1-1 1 0 0,-1-1-1 0 0,14-9 0 0 0,-15 9-30 0 0,0 0 0 0 0,0-1 0 0 0,-1 0-1 0 0,0 0 1 0 0,0-1 0 0 0,-1 1 0 0 0,0-2 0 0 0,0 1 0 0 0,-1-1-1 0 0,0 0 1 0 0,8-16 0 0 0,-10 17-2 0 0,-1-1 0 0 0,0 0 0 0 0,0 0 0 0 0,-1 0 0 0 0,0 0-1 0 0,-1 0 1 0 0,0 0 0 0 0,0 0 0 0 0,0 0 0 0 0,-1 0 0 0 0,-4-16 0 0 0,-2-3-460 0 0,-2 0 1 0 0,-13-26-1 0 0,10 23-856 0 0,11 29 786 0 0,3-5-2675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3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512 632 3679 0 0,'-6'-6'13476'0'0,"5"3"-13209"0"0,1-1-1 0 0,-1 1 1 0 0,0 0-1 0 0,1 0 0 0 0,0 0 1 0 0,0 0-1 0 0,0-1 1 0 0,0 1-1 0 0,0 0 1 0 0,1 0-1 0 0,-1 0 1 0 0,1 0-1 0 0,0 0 0 0 0,0 0 1 0 0,2-5-1 0 0,3-5 206 0 0,1 0 1 0 0,9-15-1 0 0,-4 10-153 0 0,19-35-41 0 0,115-212-159 0 0,-123 217-260 0 0,-15 33-92 0 0,0 0 1 0 0,-1 0 0 0 0,-1-1-1 0 0,0 0 1 0 0,3-17-1 0 0,-8 32 217 0 0,-1 0 1 0 0,0 0-1 0 0,0 1 0 0 0,0-1 1 0 0,0 0-1 0 0,0 1 0 0 0,0-1 0 0 0,0 0 1 0 0,0 0-1 0 0,0 1 0 0 0,0-1 1 0 0,0 0-1 0 0,0 0 0 0 0,-1 1 0 0 0,1-1 1 0 0,0 0-1 0 0,-1 1 0 0 0,1-1 1 0 0,0 0-1 0 0,-1 1 0 0 0,1-1 0 0 0,-1 0 1 0 0,1 1-1 0 0,-1-1 0 0 0,1 1 1 0 0,-1-1-1 0 0,1 1 0 0 0,-1-1 0 0 0,1 1 1 0 0,-1 0-1 0 0,0-1 0 0 0,1 1 1 0 0,-1 0-1 0 0,0-1 0 0 0,1 1 0 0 0,-1 0 1 0 0,0 0-1 0 0,0-1 0 0 0,1 1 1 0 0,-1 0-1 0 0,0 0 0 0 0,1 0 0 0 0,-1 0 1 0 0,0 0-1 0 0,0 0 0 0 0,1 0 0 0 0,-1 1 1 0 0,0-1-1 0 0,0 0 0 0 0,0 0 1 0 0,-4 1 11 0 0,1 0 1 0 0,0 0 0 0 0,0 1-1 0 0,-1-1 1 0 0,1 1 0 0 0,0 0-1 0 0,-5 2 1 0 0,-6 8 59 0 0,1 0-1 0 0,0 0 1 0 0,0 1-1 0 0,1 1 1 0 0,1 0-1 0 0,0 1 1 0 0,1 1-1 0 0,-9 17 1 0 0,-10 21 306 0 0,-24 64 0 0 0,-16 49 161 0 0,-68 153 462 0 0,-12 79-245 0 0,140-370-816 0 0,6-15-773 0 0,-4 26 1 0 0,7-38-176 0 0,-19-39-10501 0 0,4 7 9359 0 0,-64-146-2107 0 0,74 161 4959 0 0,-1-2 2296 0 0,-7-32 2005 0 0,14 49-4790 0 0,-1 0 1 0 0,1-1-1 0 0,0 1 1 0 0,0-1-1 0 0,0 1 1 0 0,0 0-1 0 0,0-1 1 0 0,0 1 0 0 0,0 0-1 0 0,0-1 1 0 0,0 1-1 0 0,0-1 1 0 0,1 1-1 0 0,-1 0 1 0 0,0-1-1 0 0,0 1 1 0 0,0 0-1 0 0,0-1 1 0 0,0 1 0 0 0,1 0-1 0 0,-1-1 1 0 0,0 1-1 0 0,0 0 1 0 0,1-1-1 0 0,-1 1 1 0 0,0 0-1 0 0,0 0 1 0 0,1-1-1 0 0,-1 1 1 0 0,0 0 0 0 0,1 0-1 0 0,-1 0 1 0 0,0-1-1 0 0,1 1 1 0 0,12-8 2044 0 0,4 1-1582 0 0,0 1 1 0 0,1 1-1 0 0,-1 0 1 0 0,1 2-1 0 0,26-3 1 0 0,1 0-165 0 0,53-8 207 0 0,-5 0-1330 0 0,-32 3-6308 0 0,-33 5-1359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3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31 14599 0 0,'1'-1'664'0'0,"11"-28"2151"0"0,-11 42-2619 0 0,-2-6-172 0 0,0 0 1 0 0,-1 1-1 0 0,0-1 1 0 0,0 0-1 0 0,0 0 1 0 0,-4 7-1 0 0,-23 40 221 0 0,8-16-108 0 0,-112 234 978 0 0,89-183-881 0 0,-3-2 0 0 0,-93 128 1 0 0,-38 21-1354 0 0,177-235 660 0 0,-3 5 482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3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17423 0 0,'0'0'2568'0'0,"1"0"-1821"0"0,7-4-227 0 0,0 1-1 0 0,0-2 1 0 0,12-7 0 0 0,7-6 30 0 0,27-9 93 0 0,1 2 0 0 0,69-21-1 0 0,121-18-98 0 0,-67 31-521 0 0,-88 27-2171 0 0,-64 6-1186 0 0,38 5 0 0 0,-51-4-3025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3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526 134 1375 0 0,'28'-36'196'0'0,"18"-22"-241"0"0,-20 19 13858 0 0,-34 52-11282 0 0,-199 380 2846 0 0,174-320-5234 0 0,5-10-81 0 0,-49 82 0 0 0,47-101-52 0 0,-1-1 0 0 0,-1-2 0 0 0,-63 61 0 0 0,77-84-52 0 0,-11 11-63 0 0,26-27 83 0 0,0 0-1 0 0,1 0 1 0 0,-1 0 0 0 0,0 0-1 0 0,0-1 1 0 0,0 1-1 0 0,0-1 1 0 0,0 1 0 0 0,-4 0-1 0 0,6-2 21 0 0,1-1 0 0 0,0 1 0 0 0,0 0 0 0 0,-1 0 0 0 0,1 0-1 0 0,0 0 1 0 0,0-1 0 0 0,-1 1 0 0 0,1 0 0 0 0,0 0 0 0 0,0 0 0 0 0,0-1-1 0 0,-1 1 1 0 0,1 0 0 0 0,0 0 0 0 0,0-1 0 0 0,0 1 0 0 0,0 0 0 0 0,0 0 0 0 0,0-1-1 0 0,-1 1 1 0 0,1 0 0 0 0,0-1 0 0 0,0 1 0 0 0,0 0 0 0 0,0 0 0 0 0,0-1 0 0 0,0 1-1 0 0,0 0 1 0 0,0-1 0 0 0,0 1 0 0 0,0-10-15 0 0,1 7-7 0 0,0 0 0 0 0,0 0 0 0 0,0 1 1 0 0,0-1-1 0 0,1 1 0 0 0,-1-1 0 0 0,1 1 0 0 0,0-1 1 0 0,-1 1-1 0 0,1 0 0 0 0,3-2 0 0 0,26-23-115 0 0,-23 20 129 0 0,12-10-45 0 0,1 2-1 0 0,0 1 1 0 0,34-19 0 0 0,-47 30 69 0 0,-1-1 0 0 0,1 1 1 0 0,-1 0-1 0 0,1 1 1 0 0,0 0-1 0 0,0 0 1 0 0,0 1-1 0 0,0 0 0 0 0,1 0 1 0 0,-1 1-1 0 0,0 0 1 0 0,0 0-1 0 0,0 1 1 0 0,0 0-1 0 0,9 3 0 0 0,-12-2 20 0 0,0 0 0 0 0,0 0 0 0 0,0 1 0 0 0,0 0 0 0 0,0 0-1 0 0,0 0 1 0 0,-1 1 0 0 0,0-1 0 0 0,1 1 0 0 0,-2 0 0 0 0,1 0-1 0 0,0 1 1 0 0,-1-1 0 0 0,1 1 0 0 0,-1 0 0 0 0,-1 0 0 0 0,1 0-1 0 0,-1 0 1 0 0,3 6 0 0 0,-1 3 12 0 0,0 0 1 0 0,0 0-1 0 0,-1 0 1 0 0,-1 0-1 0 0,-1 0 0 0 0,1 20 1 0 0,-2 15-159 0 0,0-47-170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56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323 252 3223 0 0,'1'-1'3135'0'0,"17"-12"-971"0"0,-1-2-1 0 0,-1 1 1 0 0,22-27 0 0 0,-31 33-1902 0 0,-1-1 1 0 0,0 1 0 0 0,-1-1 0 0 0,1 0 0 0 0,-2 0-1 0 0,1-1 1 0 0,-1 0 0 0 0,-1 1 0 0 0,5-20 0 0 0,-3-1-142 0 0,-5 29-119 0 0,0 0 0 0 0,0 0 0 0 0,0 0-1 0 0,0 0 1 0 0,0-1 0 0 0,0 1 0 0 0,0 0 0 0 0,0 1 0 0 0,-1-1 0 0 0,1 0 0 0 0,0 0 0 0 0,-1 0-1 0 0,1 0 1 0 0,0 0 0 0 0,-1 0 0 0 0,1 0 0 0 0,-1 0 0 0 0,0 0 0 0 0,1 1 0 0 0,-1-1 0 0 0,0 0-1 0 0,1 0 1 0 0,-1 1 0 0 0,0-1 0 0 0,0 1 0 0 0,0-1 0 0 0,0 1 0 0 0,1-1 0 0 0,-1 1-1 0 0,-2-1 1 0 0,0 0-3 0 0,1 1 0 0 0,-1 0 0 0 0,0-1 0 0 0,0 1 0 0 0,1 1 0 0 0,-1-1 0 0 0,-5 1-1 0 0,5 0 6 0 0,-17 3-29 0 0,0 1 0 0 0,1 0-1 0 0,0 2 1 0 0,-24 11 0 0 0,5 1 20 0 0,-37 25 0 0 0,55-31 76 0 0,0 2 0 0 0,1 0 1 0 0,1 0-1 0 0,0 2 0 0 0,1 1 0 0 0,1 0 0 0 0,0 0 0 0 0,-14 25 0 0 0,27-38-32 0 0,1 0-1 0 0,-1 0 1 0 0,1 1-1 0 0,0-1 1 0 0,1 1-1 0 0,-1 0 1 0 0,1-1-1 0 0,0 1 1 0 0,1 0 0 0 0,-1 0-1 0 0,1 6 1 0 0,0-11-36 0 0,0 1 1 0 0,0 0-1 0 0,1 0 1 0 0,-1-1-1 0 0,0 1 1 0 0,1 0-1 0 0,-1 0 1 0 0,1-1-1 0 0,-1 1 1 0 0,1 0-1 0 0,0-1 1 0 0,0 1-1 0 0,0-1 1 0 0,0 1 0 0 0,0-1-1 0 0,0 1 1 0 0,0-1-1 0 0,0 0 1 0 0,1 1-1 0 0,-1-1 1 0 0,0 0-1 0 0,1 0 1 0 0,-1 0-1 0 0,1 0 1 0 0,-1 0-1 0 0,1 0 1 0 0,0-1-1 0 0,-1 1 1 0 0,1-1-1 0 0,0 1 1 0 0,0-1-1 0 0,-1 1 1 0 0,1-1 0 0 0,0 0-1 0 0,0 0 1 0 0,-1 0-1 0 0,1 0 1 0 0,3 0-1 0 0,7-1 44 0 0,0-1 0 0 0,0 0 0 0 0,0-1 0 0 0,0 0 0 0 0,11-5 0 0 0,54-28 59 0 0,-59 27-78 0 0,-9 5-28 0 0,-2 1-12 0 0,-5 2-46 0 0,-1 2 3 0 0,1 2-45 0 0,0-1 0 0 0,1 1 0 0 0,-1-1 0 0 0,0 0 0 0 0,1 0 1 0 0,0 0-1 0 0,0-1 0 0 0,-1 1 0 0 0,1-1 0 0 0,0 1 0 0 0,0-1 0 0 0,0 0 0 0 0,1 0 1 0 0,-1 0-1 0 0,0-1 0 0 0,0 1 0 0 0,0-1 0 0 0,1 0 0 0 0,-1 0 0 0 0,4 0 0 0 0,0 1-858 0 0,7-1-3130 0 0,0 0-1123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3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45 213 1839 0 0,'25'-20'48'0'0,"1"1"12633"0"0,-16 18-11281 0 0,-1 0-517 0 0,25 5 2095 0 0,-17-2-2235 0 0,0-1-1 0 0,1 0 1 0 0,18-2-1 0 0,-24 0-632 0 0,0-1-1 0 0,0 0 1 0 0,-1 0 0 0 0,1-1-1 0 0,0-1 1 0 0,-1 0-1 0 0,0 0 1 0 0,0-1 0 0 0,20-13-1 0 0,-23 12-113 0 0,1 0-38 0 0,0-1 1 0 0,12-12-1 0 0,-18 16 28 0 0,-1 0 1 0 0,1 0-1 0 0,-1 0 0 0 0,0 0 0 0 0,0-1 0 0 0,0 1 0 0 0,0-1 0 0 0,-1 1 0 0 0,1-1 0 0 0,-1 0 0 0 0,1-4 0 0 0,-2 7-23 0 0,0-1 0 0 0,0 1-1 0 0,0-1 1 0 0,0 0 0 0 0,0 1 0 0 0,0-1-1 0 0,0 0 1 0 0,-1 1 0 0 0,1-1 0 0 0,-1 0 0 0 0,1 1-1 0 0,-1-1 1 0 0,1 1 0 0 0,-1-1 0 0 0,0 1-1 0 0,0-1 1 0 0,0 1 0 0 0,0 0 0 0 0,0-1-1 0 0,0 1 1 0 0,0 0 0 0 0,0 0 0 0 0,-1 0-1 0 0,1 0 1 0 0,0 0 0 0 0,-1 0 0 0 0,1 0 0 0 0,0 0-1 0 0,-1 0 1 0 0,1 1 0 0 0,-3-2 0 0 0,0 1-19 0 0,0-1 1 0 0,-1 1 0 0 0,1 0 0 0 0,0 0 0 0 0,0 0-1 0 0,-1 1 1 0 0,1 0 0 0 0,0-1 0 0 0,-1 2 0 0 0,-8 0 0 0 0,-6 5 47 0 0,0 0 1 0 0,0 2 0 0 0,1 0 0 0 0,0 1-1 0 0,0 1 1 0 0,-24 18 0 0 0,19-12 136 0 0,2 2 0 0 0,0 0 1 0 0,1 1-1 0 0,1 1 0 0 0,1 0 1 0 0,-23 36-1 0 0,35-47-51 0 0,0 1-1 0 0,1-1 0 0 0,0 2 1 0 0,0-1-1 0 0,1 0 0 0 0,1 1 1 0 0,0 0-1 0 0,-2 13 0 0 0,4-19-41 0 0,1 0-1 0 0,-1 0 1 0 0,1 0-1 0 0,0 0 0 0 0,1 0 1 0 0,-1 0-1 0 0,1 0 1 0 0,0 0-1 0 0,1 0 1 0 0,-1-1-1 0 0,1 1 0 0 0,0 0 1 0 0,0-1-1 0 0,0 1 1 0 0,0-1-1 0 0,1 1 0 0 0,0-1 1 0 0,0 0-1 0 0,0 0 1 0 0,5 5-1 0 0,-1-4-14 0 0,-1 1 0 0 0,1-1 0 0 0,0 0 0 0 0,0-1 1 0 0,1 0-1 0 0,-1 0 0 0 0,1 0 0 0 0,0-1 0 0 0,10 3 0 0 0,-5-3 6 0 0,-1-1 0 0 0,1 0 1 0 0,0-1-1 0 0,0 0 0 0 0,18-1 1 0 0,9-5-112 0 0,0-1 0 0 0,74-22 1 0 0,-83 19-98 0 0,-28 8 92 0 0,89-27-4575 0 0,-64 18-2494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3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1 2303 0 0,'0'0'102'0'0,"-2"0"-1"0"0,-39 11 91 0 0,-56 27 13840 0 0,77-29-12504 0 0,-12 4-451 0 0,-69 28 1387 0 0,87-36-2209 0 0,0 1-1 0 0,1 0 1 0 0,-22 15 0 0 0,34-20-370 0 0,1-1 95 0 0,-1 0 1 0 0,1 0-1 0 0,0 0 0 0 0,0 1 1 0 0,0-1-1 0 0,0 0 0 0 0,-1 0 1 0 0,1 1-1 0 0,0-1 0 0 0,0 0 0 0 0,0 0 1 0 0,0 1-1 0 0,0-1 0 0 0,0 0 1 0 0,0 0-1 0 0,0 1 0 0 0,0-1 1 0 0,0 0-1 0 0,0 0 0 0 0,0 1 0 0 0,0-1 1 0 0,0 0-1 0 0,0 0 0 0 0,0 1 1 0 0,0-1-1 0 0,0 0 0 0 0,0 1 1 0 0,0-1-1 0 0,0 0 0 0 0,1 0 0 0 0,-1 0 1 0 0,0 1-1 0 0,0-1 0 0 0,0 0 1 0 0,6 11-596 0 0,35 34 62 0 0,-25-30 601 0 0,19 24 0 0 0,-13-7 293 0 0,25 45 1 0 0,-45-75-316 0 0,-1 0 0 0 0,0 0 0 0 0,-1 0 0 0 0,1 0 0 0 0,0 0 0 0 0,0 0 0 0 0,-1 0 1 0 0,1 0-1 0 0,-1 0 0 0 0,0 0 0 0 0,1 0 0 0 0,-1 1 0 0 0,0-1 0 0 0,0 0 1 0 0,-1 0-1 0 0,1 0 0 0 0,0 0 0 0 0,-1 0 0 0 0,1 0 0 0 0,-2 4 0 0 0,0-4-7 0 0,1 0 0 0 0,-1 0 0 0 0,1 0 0 0 0,-1 0 0 0 0,0 0 0 0 0,0 0 0 0 0,0-1 0 0 0,0 1 0 0 0,0-1 0 0 0,0 1 0 0 0,0-1 0 0 0,-1 0-1 0 0,1 0 1 0 0,0 0 0 0 0,-1 0 0 0 0,-4 1 0 0 0,-12 2 120 0 0,-27 3-1 0 0,-5 1-54 0 0,-8 3-591 0 0,1-2-1 0 0,-101 3 1 0 0,155-12 30 0 0,-1 0-1 0 0,0 0 1 0 0,1-1 0 0 0,-1 1-1 0 0,1-1 1 0 0,-1 0 0 0 0,-6-2-1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38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223 102 14799 0 0,'0'1'679'0'0,"0"4"-565"0"0,-1-1-1 0 0,0 1 1 0 0,0-1-1 0 0,0 0 1 0 0,-1 1 0 0 0,1-1-1 0 0,-1 0 1 0 0,0 0 0 0 0,-3 5-1 0 0,2-5 242 0 0,1 0-1 0 0,0 0 1 0 0,0 1-1 0 0,0-1 1 0 0,0 1-1 0 0,1-1 1 0 0,0 1-1 0 0,0 0 1 0 0,-1 6-1 0 0,2-11-263 0 0,0 1 1 0 0,0 0-1 0 0,0-1 0 0 0,0 1 0 0 0,0 0 0 0 0,1-1 0 0 0,-1 1 1 0 0,0 0-1 0 0,0-1 0 0 0,0 1 0 0 0,1-1 0 0 0,-1 1 0 0 0,0 0 1 0 0,1-1-1 0 0,-1 1 0 0 0,0-1 0 0 0,1 1 0 0 0,-1-1 1 0 0,1 1-1 0 0,-1-1 0 0 0,1 1 0 0 0,-1-1 0 0 0,2 1 0 0 0,-1 0-19 0 0,0-1 0 0 0,1 1 0 0 0,-1-1 1 0 0,1 1-1 0 0,-1-1 0 0 0,0 0 0 0 0,1 0 0 0 0,-1 0 0 0 0,1 0 0 0 0,2 0 0 0 0,3-1-18 0 0,1 0 0 0 0,-1-1 0 0 0,10-3 0 0 0,-13 4 68 0 0,24-9-51 0 0,1-2 0 0 0,-2 0-1 0 0,0-2 1 0 0,0-1 0 0 0,44-35 0 0 0,-63 45-223 0 0,-1-2 0 0 0,0 1 0 0 0,7-9 0 0 0,-12 13 104 0 0,-1 1-1 0 0,1-1 0 0 0,-1 0 0 0 0,0 0 0 0 0,1 0 0 0 0,-1-1 0 0 0,0 1 0 0 0,0 0 0 0 0,0 0 0 0 0,0-1 0 0 0,-1 1 0 0 0,1 0 0 0 0,-1-1 0 0 0,1 1 0 0 0,-1 0 0 0 0,0-1 0 0 0,0-3 0 0 0,0 5-12 0 0,-1 0 0 0 0,1-1 1 0 0,-1 1-1 0 0,1 0 0 0 0,-1 0 0 0 0,0 0 1 0 0,0 0-1 0 0,1 0 0 0 0,-1 1 0 0 0,0-1 0 0 0,0 0 1 0 0,0 0-1 0 0,0 0 0 0 0,0 1 0 0 0,0-1 1 0 0,0 0-1 0 0,0 1 0 0 0,0-1 0 0 0,0 1 1 0 0,0-1-1 0 0,0 1 0 0 0,0 0 0 0 0,-1-1 1 0 0,1 1-1 0 0,0 0 0 0 0,0 0 0 0 0,0 0 1 0 0,-3 0-1 0 0,-3 0-104 0 0,-1 0 1 0 0,0 0 0 0 0,-8 2-1 0 0,14-1 125 0 0,-20 3-157 0 0,-1 1 1 0 0,1 1-1 0 0,-25 10 0 0 0,-61 33 336 0 0,90-40 52 0 0,0 2 0 0 0,0 0 0 0 0,1 1 0 0 0,1 0 0 0 0,0 2 1 0 0,1 0-1 0 0,0 0 0 0 0,1 2 0 0 0,1 0 0 0 0,0 0 0 0 0,-14 26 0 0 0,23-36-70 0 0,0 2-1 0 0,1-1 0 0 0,0 0 1 0 0,0 1-1 0 0,1-1 0 0 0,0 1 1 0 0,0 0-1 0 0,1-1 1 0 0,-1 12-1 0 0,2-13-44 0 0,0 0 0 0 0,0 0 0 0 0,1 0 0 0 0,-1 0 0 0 0,1-1 1 0 0,1 1-1 0 0,-1 0 0 0 0,1-1 0 0 0,0 1 0 0 0,0-1 0 0 0,1 1 0 0 0,-1-1 0 0 0,5 6 0 0 0,-4-6-35 0 0,1 0-1 0 0,-1-1 0 0 0,0 0 0 0 0,1 0 0 0 0,0 0 0 0 0,0 0 1 0 0,0 0-1 0 0,1-1 0 0 0,-1 1 0 0 0,1-1 0 0 0,0-1 0 0 0,0 1 1 0 0,0 0-1 0 0,0-1 0 0 0,6 2 0 0 0,1-2 28 0 0,-1 1 0 0 0,1-2 0 0 0,0 1 0 0 0,0-2 0 0 0,0 0 0 0 0,22-2 0 0 0,72-18 232 0 0,-36 5-183 0 0,-47 11-317 0 0,53-8 321 0 0,-62 11-2017 0 0,22 1 1 0 0,-23 1-5976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4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336 183 3223 0 0,'0'0'523'0'0,"-1"2"986"0"0,0 1-64 0 0,-4 13 2776 0 0,-1 8 1265 0 0,18-21-4372 0 0,-11-3-1069 0 0,0 1 1 0 0,0-1-1 0 0,0 0 1 0 0,0 1-1 0 0,0-1 0 0 0,0 0 1 0 0,0 0-1 0 0,0 0 1 0 0,0 0-1 0 0,0 0 0 0 0,0 0 1 0 0,3-1-1 0 0,3-1 170 0 0,0 0-1 0 0,1-1 1 0 0,-1 0 0 0 0,0-1-1 0 0,0 0 1 0 0,-1 0 0 0 0,8-6-1 0 0,40-37 512 0 0,-46 39-672 0 0,-1 1 0 0 0,0-2 0 0 0,0 1 0 0 0,10-19 0 0 0,-15 24-75 0 0,0-1 0 0 0,0 0-1 0 0,0 0 1 0 0,0 0 0 0 0,-1 0 0 0 0,0 0 0 0 0,0 0 0 0 0,0 0 0 0 0,0-1 0 0 0,-1 1-1 0 0,0 0 1 0 0,0 0 0 0 0,0-1 0 0 0,0 1 0 0 0,-1-6 0 0 0,0 9-24 0 0,0-1 0 0 0,1 1 0 0 0,-1 0 0 0 0,0-1 1 0 0,0 1-1 0 0,0 0 0 0 0,0 0 0 0 0,0-1 0 0 0,0 1 0 0 0,-1 0 0 0 0,1 0 0 0 0,0 0 1 0 0,-1 0-1 0 0,1 1 0 0 0,0-1 0 0 0,-1 0 0 0 0,1 0 0 0 0,-1 1 0 0 0,1-1 1 0 0,-1 1-1 0 0,1-1 0 0 0,-1 1 0 0 0,0 0 0 0 0,1 0 0 0 0,-1 0 0 0 0,1 0 1 0 0,-1 0-1 0 0,-2 0 0 0 0,-7 1-258 0 0,1-1 0 0 0,-1 2 0 0 0,-10 2 0 0 0,21-4 292 0 0,-17 4-461 0 0,0 2 1 0 0,0 0 0 0 0,-27 13-1 0 0,-46 32-279 0 0,79-44 697 0 0,-14 9 243 0 0,1 0 0 0 0,1 2 0 0 0,-30 29 0 0 0,38-32 196 0 0,1 1 0 0 0,0 0 0 0 0,1 1 0 0 0,1 1 0 0 0,-14 25 0 0 0,23-35-266 0 0,0-1 0 0 0,0 0 1 0 0,0 1-1 0 0,1-1 0 0 0,0 1 1 0 0,1 0-1 0 0,0-1 1 0 0,0 1-1 0 0,0 0 0 0 0,1 0 1 0 0,0 0-1 0 0,1 0 0 0 0,0 0 1 0 0,2 9-1 0 0,-2-11-66 0 0,1-1 0 0 0,0 0 1 0 0,0 0-1 0 0,1 0 0 0 0,-1 0 0 0 0,1 0 0 0 0,0 0 0 0 0,0-1 1 0 0,1 1-1 0 0,-1-1 0 0 0,1 0 0 0 0,0 0 0 0 0,0 0 0 0 0,1-1 0 0 0,-1 1 1 0 0,1-1-1 0 0,-1 0 0 0 0,1 0 0 0 0,0-1 0 0 0,0 0 0 0 0,6 2 1 0 0,-2-1 18 0 0,1 0 0 0 0,0-1 0 0 0,-1 0 1 0 0,1-1-1 0 0,0 0 0 0 0,0-1 0 0 0,0 0 1 0 0,0-1-1 0 0,0 1 0 0 0,0-2 1 0 0,17-4-1 0 0,5-4-85 0 0,0-2 0 0 0,35-17 0 0 0,5-3-1330 0 0,-71 32 1177 0 0,0 0-83 0 0,1-1 1 0 0,-1 1-1 0 0,0 0 1 0 0,0-1-1 0 0,0 0 1 0 0,1 1-1 0 0,-1-1 1 0 0,0 0-1 0 0,0 1 1 0 0,0-1-1 0 0,0 0 1 0 0,0 0-1 0 0,1-2 1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4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11975 0 0,'0'0'1431'0'0,"0"2"-430"0"0,-17 30 2703 0 0,-17 15-2412 0 0,-3 5-646 0 0,4 6 9 0 0,-8 12-704 0 0,-62 84 0 0 0,90-139-335 0 0,7-9-638 0 0,1 0 1 0 0,1 0 0 0 0,-8 12 0 0 0,8-10-4973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40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11055 0 0,'2'-1'8304'0'0,"16"-3"-7325"0"0,0 0 0 0 0,0 2 1 0 0,0 0-1 0 0,23 0 0 0 0,-6 1-396 0 0,316-39 562 0 0,-351 40-1145 0 0,201-23-736 0 0,-142 18-400 0 0,-21 4-3284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41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11519 0 0,'5'-8'1227'0'0,"1"3"-890"0"0,1 1 0 0 0,0 0 0 0 0,0 0 1 0 0,1 0-1 0 0,-1 1 0 0 0,1 0 0 0 0,10-2 0 0 0,61-10 5158 0 0,-35 8-4606 0 0,301-54 2179 0 0,95-7-2058 0 0,-249 53-4607 0 0,-159 13 666 0 0,-3-3-4359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41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3855 0 0,'0'0'376'0'0,"7"-4"-376"0"0,2-3 0 0 0,0 2-1672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43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6911 0 0,'0'0'3176'0'0,"5"12"291"0"0,-1 12-2293 0 0,-1 1-1 0 0,-1 0 1 0 0,-3 49-1 0 0,0-22-504 0 0,1-31-453 0 0,1-6-27 0 0,-1 1 0 0 0,-4 24 1 0 0,3-38-124 0 0,1 7 14 0 0,8-21 11 0 0,9-19 72 0 0,-4 5-89 0 0,4-2-99 0 0,1 0 0 0 0,2 2-1 0 0,31-35 1 0 0,-45 54-23 0 0,-1 2 5 0 0,0 0 0 0 0,1 0 1 0 0,-1 0-1 0 0,1 0 0 0 0,0 1 1 0 0,7-4-1 0 0,-11 7-53 0 0,-4 16-80 0 0,-14 48 162 0 0,0 4 91 0 0,16-65-70 0 0,-7 51 123 0 0,7-48-94 0 0,-1 0 0 0 0,2 0 0 0 0,-1 1 0 0 0,1-1 0 0 0,-1 0 0 0 0,1 0 0 0 0,3 9 0 0 0,-3-13-6 0 0,0 1 0 0 0,1-1 0 0 0,-1 1-1 0 0,0-1 1 0 0,1 0 0 0 0,-1 0 0 0 0,1 1-1 0 0,-1-1 1 0 0,1 0 0 0 0,-1 0 0 0 0,1 0 0 0 0,0-1-1 0 0,0 1 1 0 0,-1 0 0 0 0,1-1 0 0 0,0 1-1 0 0,2 0 1 0 0,0-1 8 0 0,0 0 0 0 0,0 0 0 0 0,0 0 0 0 0,0-1 0 0 0,0 1 0 0 0,0-1 0 0 0,0 0 0 0 0,0 0 0 0 0,0 0 0 0 0,-1 0 0 0 0,1-1 0 0 0,0 0 0 0 0,-1 0 0 0 0,1 0 0 0 0,-1 0 0 0 0,1 0 0 0 0,-1-1-1 0 0,4-3 1 0 0,2-3 8 0 0,0-1 0 0 0,0 0-1 0 0,-1 0 1 0 0,9-15 0 0 0,6-16 59 0 0,21-49 0 0 0,-27 53-28 0 0,1 0 1 0 0,25-36-1 0 0,-36 63-140 0 0,0 1 0 0 0,0 0 0 0 0,1 0 0 0 0,0 0 0 0 0,0 1 0 0 0,1 1 0 0 0,15-11 0 0 0,-23 17-185 0 0,8 7-2088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4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9 5063 0 0,'0'0'390'0'0,"-8"-5"-236"0"0,7 4 60 0 0,-1 1 0 0 0,0-1 0 0 0,0 1 0 0 0,0-1 0 0 0,0 1 0 0 0,1 0 0 0 0,-1 0 0 0 0,0 0 0 0 0,0 0 0 0 0,0 0 0 0 0,0 0-1 0 0,0 0 1 0 0,0 0 0 0 0,0 1 0 0 0,1-1 0 0 0,-1 1 0 0 0,-3 1 0 0 0,-32 17 5031 0 0,30-14-4822 0 0,-22 14 123 0 0,0 2 1 0 0,2 0-1 0 0,-42 44 0 0 0,63-59-514 0 0,0 0-1 0 0,0 1 1 0 0,1 0 0 0 0,0 0-1 0 0,1 0 1 0 0,-1 1-1 0 0,1-1 1 0 0,1 1 0 0 0,-1 0-1 0 0,2 0 1 0 0,-1 0-1 0 0,-1 10 1 0 0,4-17 7 0 0,0 1 0 0 0,0 0-1 0 0,0-1 1 0 0,1 1 0 0 0,-1 0 0 0 0,1-1 0 0 0,-1 1 0 0 0,1-1 0 0 0,0 1 0 0 0,-1-1-1 0 0,1 1 1 0 0,0-1 0 0 0,0 1 0 0 0,0-1 0 0 0,0 0 0 0 0,0 1 0 0 0,1-1 0 0 0,-1 0-1 0 0,0 0 1 0 0,1 0 0 0 0,-1 0 0 0 0,0 0 0 0 0,1 0 0 0 0,-1 0 0 0 0,1-1-1 0 0,1 2 1 0 0,2 0 106 0 0,-1 0-1 0 0,1 0 0 0 0,0-1 1 0 0,-1 1-1 0 0,1-1 0 0 0,0 0 1 0 0,9 0-1 0 0,-3-1 114 0 0,0-1 0 0 0,0 0 0 0 0,-1 0 0 0 0,1-2 0 0 0,0 1 0 0 0,16-7 0 0 0,-20 6-167 0 0,-1 0 1 0 0,1 0 0 0 0,-1-1 0 0 0,0 0 0 0 0,0 0 0 0 0,0 0-1 0 0,0-1 1 0 0,-1 1 0 0 0,0-1 0 0 0,9-12 0 0 0,-10 11-58 0 0,-1 0-1 0 0,1-1 1 0 0,-2 0 0 0 0,1 1-1 0 0,-1-1 1 0 0,0 0 0 0 0,0 0-1 0 0,0 0 1 0 0,-1-1 0 0 0,-1 1-1 0 0,1 0 1 0 0,-1 0 0 0 0,-1-12 0 0 0,1 14-221 0 0,-1-1 0 0 0,0 1 0 0 0,0-1 0 0 0,0 1 0 0 0,0-1 0 0 0,-1 1 1 0 0,0 0-1 0 0,0 0 0 0 0,-1 0 0 0 0,1 0 0 0 0,-1 0 0 0 0,0 1 0 0 0,0-1 1 0 0,-1 1-1 0 0,1 0 0 0 0,-1-1 0 0 0,0 2 0 0 0,-5-5 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5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3223 0 0,'1'11'12743'0'0,"1"-12"-11870"0"0,4-2-470 0 0,0-1 0 0 0,-1 0-1 0 0,0 0 1 0 0,0-1 0 0 0,0 1-1 0 0,0-1 1 0 0,6-9 0 0 0,28-43 874 0 0,-31 44-945 0 0,16-24 366 0 0,98-140 148 0 0,-114 167-1847 0 0,1 0 1 0 0,0 1 0 0 0,1 1-1 0 0,0-1 1 0 0,12-7-1 0 0,-11 9-643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4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7367 0 0,'0'0'3658'0'0,"0"2"-2068"0"0,-1 21-241 0 0,-2 0-1 0 0,-8 38 1 0 0,4-32-692 0 0,-1 32 0 0 0,7-57-582 0 0,-1 61 848 0 0,2-59-821 0 0,1 0-1 0 0,0 0 1 0 0,0 0-1 0 0,0 0 1 0 0,1 0 0 0 0,0 0-1 0 0,0 0 1 0 0,3 6-1 0 0,-4-10-65 0 0,-1-1-1 0 0,1 0 0 0 0,0 0 0 0 0,-1 0 1 0 0,1 0-1 0 0,0 0 0 0 0,0 0 1 0 0,0 0-1 0 0,0 0 0 0 0,0 0 1 0 0,0 0-1 0 0,0 0 0 0 0,0-1 1 0 0,0 1-1 0 0,1 0 0 0 0,-1-1 1 0 0,0 1-1 0 0,0-1 0 0 0,0 1 1 0 0,1-1-1 0 0,-1 0 0 0 0,0 1 1 0 0,1-1-1 0 0,-1 0 0 0 0,0 0 1 0 0,1 0-1 0 0,-1 0 0 0 0,0 0 1 0 0,1 0-1 0 0,-1 0 0 0 0,0-1 1 0 0,1 1-1 0 0,-1 0 0 0 0,0-1 0 0 0,1 1 1 0 0,0-2-1 0 0,6-1 170 0 0,-1-1 0 0 0,0-1 0 0 0,-1 1 0 0 0,13-12 0 0 0,-11 10-33 0 0,27-25-66 0 0,0-2-1 0 0,-3-1 1 0 0,0-1 0 0 0,37-56-1 0 0,-67 89-101 0 0,2-5-71 0 0,1 1 0 0 0,-1-1 0 0 0,0 0 1 0 0,0 0-1 0 0,-1-1 0 0 0,4-9 0 0 0,-7 15-98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4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0 3679 0 0,'0'0'284'0'0,"-1"1"-186"0"0,-29 12 2173 0 0,26-11-1386 0 0,0-1-1 0 0,-1 1 1 0 0,1 0 0 0 0,0 0-1 0 0,0 0 1 0 0,0 1 0 0 0,0-1-1 0 0,0 1 1 0 0,0 0 0 0 0,-4 5-1 0 0,1 1-476 0 0,1-1 0 0 0,0 1 0 0 0,0 1 0 0 0,1-1 0 0 0,0 1 0 0 0,-5 16 0 0 0,-14 67 973 0 0,-1 2-1042 0 0,8-56-302 0 0,-2-1-1 0 0,-1-1 1 0 0,-32 44-1 0 0,20-32-38 0 0,-104 164-200 0 0,133-208-169 0 0,0 1 0 0 0,0-1 0 0 0,0 1 0 0 0,1 0 0 0 0,-4 11 0 0 0,6-15-657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4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227 364 9215 0 0,'0'0'10696'0'0,"-2"0"-10281"0"0,-7-3-287 0 0,0 0 1 0 0,0 0-1 0 0,1-1 1 0 0,-1 0-1 0 0,1-1 1 0 0,0 0-1 0 0,-7-6 1 0 0,-13-7-89 0 0,16 10-142 0 0,-1 0 0 0 0,1-1 1 0 0,1 0-1 0 0,-21-22 0 0 0,28 27 78 0 0,0-1-1 0 0,0 0 0 0 0,0 0 1 0 0,1-1-1 0 0,-1 1 1 0 0,1 0-1 0 0,1-1 1 0 0,-1 0-1 0 0,1 0 0 0 0,0 0 1 0 0,0 0-1 0 0,1 0 1 0 0,0 0-1 0 0,-1-9 1 0 0,2 10 14 0 0,1 1 0 0 0,-1 0 0 0 0,1 0 0 0 0,0 0 0 0 0,1 0 0 0 0,-1 0 0 0 0,1 0 0 0 0,-1 0 0 0 0,1 0 0 0 0,0 1 0 0 0,1-1 0 0 0,-1 1 0 0 0,1-1 0 0 0,-1 1 0 0 0,1 0 0 0 0,0 0 0 0 0,0 0 0 0 0,0 0 0 0 0,6-3 0 0 0,3-2-36 0 0,1 0 0 0 0,-1 1 0 0 0,1 1 0 0 0,18-7 0 0 0,-10 5 93 0 0,0 2 0 0 0,1 0 0 0 0,-1 2 0 0 0,1 0-1 0 0,0 2 1 0 0,43 0 0 0 0,-46 2 120 0 0,0 2-1 0 0,0 0 1 0 0,0 1 0 0 0,-1 1-1 0 0,1 1 1 0 0,-1 1 0 0 0,0 0-1 0 0,23 12 1 0 0,-35-15-113 0 0,0 0 0 0 0,-1 0 1 0 0,1 1-1 0 0,-1 0 0 0 0,1 0 0 0 0,-1 0 0 0 0,7 9 0 0 0,-11-12-44 0 0,0 1 0 0 0,1 0 1 0 0,-1 0-1 0 0,0 0 0 0 0,0 1 0 0 0,0-1 0 0 0,0 0 0 0 0,-1 0 1 0 0,1 0-1 0 0,-1 1 0 0 0,1-1 0 0 0,-1 0 0 0 0,0 1 0 0 0,0-1 1 0 0,0 0-1 0 0,0 1 0 0 0,0-1 0 0 0,0 0 0 0 0,-1 0 1 0 0,1 1-1 0 0,-1-1 0 0 0,0 0 0 0 0,1 0 0 0 0,-1 0 0 0 0,-1 3 0 0 0,-6 8-1 0 0,1 1-1 0 0,-2-1 1 0 0,0-1-1 0 0,0 1 1 0 0,-1-1-1 0 0,-1-1 0 0 0,1 0 1 0 0,-19 14-1 0 0,14-14-148 0 0,0 0 1 0 0,-1-1-1 0 0,0-1 0 0 0,-1-1 0 0 0,0 0 1 0 0,-29 10-1 0 0,15-9-532 0 0,-61 10 0 0 0,82-18 445 0 0,1 0 0 0 0,0-1 0 0 0,0 0 1 0 0,-1 0-1 0 0,1-1 0 0 0,0 0 0 0 0,0-1 1 0 0,0 0-1 0 0,0 0 0 0 0,0-1 0 0 0,-12-5 1 0 0,20 7-750 0 0,2-1-580 0 0,8-8-2315 0 0,8-5-988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4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4607 0 0,'0'0'208'0'0,"0"2"368"0"0,1 3 899 0 0,-1 1 0 0 0,1 0-1 0 0,-1 0 1 0 0,-1 0-1 0 0,0 8 1 0 0,-1-5-534 0 0,0 1 0 0 0,-6 14 1 0 0,-2 0-591 0 0,-21 35 0 0 0,14-32-68 0 0,-2 0 0 0 0,-23 27 0 0 0,-48 46 126 0 0,-82 73-197 0 0,112-113-160 0 0,54-54-51 0 0,-34 38 34 0 0,36-39-32 0 0,0 0 1 0 0,0 0-1 0 0,1 1 1 0 0,0 0-1 0 0,0-1 1 0 0,0 1 0 0 0,-2 8-1 0 0,5-13 2 0 0,0 0 0 0 0,-1 1 0 0 0,1-1 0 0 0,0 0 0 0 0,0 1 0 0 0,0-1 0 0 0,0 0 0 0 0,0 1 0 0 0,0-1 0 0 0,0 0 0 0 0,0 0 0 0 0,1 1 0 0 0,-1-1 1 0 0,0 0-1 0 0,1 0 0 0 0,-1 1 0 0 0,1-1 0 0 0,0 0 0 0 0,1 2 0 0 0,-1-1 2 0 0,1-1 0 0 0,-1 1 1 0 0,1-1-1 0 0,-1 1 1 0 0,1-1-1 0 0,0 0 0 0 0,0 0 1 0 0,0 0-1 0 0,0 0 1 0 0,-1 0-1 0 0,4 0 1 0 0,3 2-235 0 0,1-2 1 0 0,-1 1 0 0 0,1-1 0 0 0,17 0 0 0 0,-6-3-4255 0 0,-1-3-1505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45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8287 0 0,'0'0'639'0'0,"-2"1"-415"0"0,-5 5 464 0 0,0 1 1 0 0,0 0-1 0 0,0 0 0 0 0,1 0 0 0 0,0 1 1 0 0,1 0-1 0 0,0 0 0 0 0,-5 11 1 0 0,3-7 50 0 0,2 1 1 0 0,0 0-1 0 0,1 0 1 0 0,0 0-1 0 0,-2 18 1 0 0,4-23-570 0 0,1 1 0 0 0,1 0 1 0 0,0 0-1 0 0,0 0 0 0 0,1 0 1 0 0,0 0-1 0 0,0-1 0 0 0,1 1 1 0 0,0 0-1 0 0,1-1 0 0 0,0 1 0 0 0,0-1 1 0 0,1 0-1 0 0,0 0 0 0 0,0 0 1 0 0,1-1-1 0 0,6 8 0 0 0,33 45-2304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4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2 3223 0 0,'-1'0'700'0'0,"-4"-1"841"0"0,1 1 0 0 0,-1-1 0 0 0,1 1 0 0 0,-1 0-1 0 0,0 0 1 0 0,-8 2 0 0 0,5 0-645 0 0,1 0 1 0 0,-1 1-1 0 0,-11 4 0 0 0,8-1-619 0 0,0 1-1 0 0,0-1 1 0 0,0 2-1 0 0,-17 15 1 0 0,5-1 305 0 0,2 1 0 0 0,-36 51 1 0 0,-29 60 107 0 0,9-11-389 0 0,-247 340-158 0 0,320-458-152 0 0,-6 11-19 0 0,-10 18 0 0 0,18-31 12 0 0,0 0 1 0 0,1 1 0 0 0,-1-1 0 0 0,1 1-1 0 0,0-1 1 0 0,0 1 0 0 0,0 0-1 0 0,1-1 1 0 0,-1 1 0 0 0,1 0-1 0 0,0 0 1 0 0,0 4 0 0 0,0-7-5 0 0,1-1 0 0 0,-1 1-1 0 0,0-1 1 0 0,1 1 0 0 0,-1-1 0 0 0,1 0 0 0 0,-1 1 0 0 0,1-1-1 0 0,-1 1 1 0 0,1-1 0 0 0,-1 0 0 0 0,1 0 0 0 0,-1 1 0 0 0,1-1 0 0 0,-1 0-1 0 0,1 0 1 0 0,-1 0 0 0 0,1 1 0 0 0,0-1 0 0 0,1 0-49 0 0,12 5-1598 0 0,2-4-5585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4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15199 0 0,'0'0'1684'0'0,"-2"1"-1100"0"0,-3 0-403 0 0,0 1-1 0 0,1 0 0 0 0,-1 0 1 0 0,1 0-1 0 0,0 0 0 0 0,0 1 1 0 0,0 0-1 0 0,0-1 0 0 0,0 2 1 0 0,0-1-1 0 0,1 0 0 0 0,-6 8 1 0 0,-2 1-207 0 0,2 1 1 0 0,-15 24-1 0 0,13-16 39 0 0,0 1 1 0 0,1 0-1 0 0,2 1 0 0 0,0 0 0 0 0,1 0 0 0 0,1 1 1 0 0,2 0-1 0 0,0 0 0 0 0,0 28 0 0 0,4-49 28 0 0,0 0 0 0 0,0 0 0 0 0,0 0 1 0 0,0 1-1 0 0,1-1 0 0 0,0 0 0 0 0,-1 0 0 0 0,1 0 0 0 0,0 0 0 0 0,0-1 0 0 0,1 1 0 0 0,2 5 0 0 0,-3-7 20 0 0,1 1 0 0 0,0 0-1 0 0,0-1 1 0 0,0 1 0 0 0,0-1-1 0 0,0 1 1 0 0,0-1 0 0 0,0 0-1 0 0,0 0 1 0 0,0 0 0 0 0,0 0-1 0 0,1 0 1 0 0,-1-1 0 0 0,0 1-1 0 0,1-1 1 0 0,3 1 0 0 0,2 0 56 0 0,0-1 1 0 0,0 0-1 0 0,0 0 1 0 0,0-1 0 0 0,0 0-1 0 0,0 0 1 0 0,0-1 0 0 0,-1 0-1 0 0,1 0 1 0 0,9-5-1 0 0,-7 3-56 0 0,-1-1-1 0 0,0 0 1 0 0,0-1-1 0 0,0 0 1 0 0,-1 0-1 0 0,0-1 0 0 0,13-13 1 0 0,-16 13-78 0 0,1 0 0 0 0,-1 0-1 0 0,0 0 1 0 0,0-1 0 0 0,0 0 0 0 0,-1 0 0 0 0,-1 0 0 0 0,1 0-1 0 0,1-10 1 0 0,-3 11-31 0 0,-1 1 0 0 0,0-1 0 0 0,0 1 1 0 0,-1-1-1 0 0,0 1 0 0 0,0-1 0 0 0,0 0 0 0 0,-1 1 0 0 0,0-1 0 0 0,0 1 0 0 0,-1 0 0 0 0,0-1 0 0 0,-3-6 0 0 0,4 11-3 0 0,0-1-1 0 0,-1 0 1 0 0,1 1 0 0 0,-1-1-1 0 0,0 1 1 0 0,1-1-1 0 0,-1 1 1 0 0,0 0-1 0 0,0 0 1 0 0,-1 0 0 0 0,1 0-1 0 0,0 0 1 0 0,-1 1-1 0 0,1-1 1 0 0,-1 1 0 0 0,1-1-1 0 0,-1 1 1 0 0,0 0-1 0 0,0 0 1 0 0,1 0 0 0 0,-6-1-1 0 0,0 1-123 0 0,0 1-1 0 0,0 0 0 0 0,0 0 1 0 0,0 0-1 0 0,0 1 1 0 0,-12 3-1 0 0,4 3-399 0 0,16-6 341 0 0,-1 0 1 0 0,0 0-1 0 0,0-1 1 0 0,0 1-1 0 0,0-1 1 0 0,0 1-1 0 0,0-1 1 0 0,0 1-1 0 0,0-1 1 0 0,-1 1 0 0 0,1-1-1 0 0,-2 0 1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4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7831 0 0,'0'0'706'0'0,"0"2"-322"0"0,-9 28 4949 0 0,-5 17-956 0 0,5-23-3663 0 0,1 0-1 0 0,0 1 1 0 0,2-1-1 0 0,1 1 1 0 0,1 1-1 0 0,0 37 1 0 0,4-54-608 0 0,0-1 1 0 0,1 0-1 0 0,0 0 1 0 0,5 14-1 0 0,-5-19-56 0 0,0 0 1 0 0,0 0-1 0 0,0 0 0 0 0,0 0 1 0 0,1 0-1 0 0,-1 0 0 0 0,1 0 0 0 0,0-1 1 0 0,0 1-1 0 0,0-1 0 0 0,0 1 1 0 0,1-1-1 0 0,-1 0 0 0 0,6 4 0 0 0,-6-5 0 0 0,1 0-1 0 0,-1 0 0 0 0,1-1 0 0 0,0 1 0 0 0,-1-1 0 0 0,1 1 0 0 0,-1-1 0 0 0,1 0 0 0 0,0 0 0 0 0,-1 0 0 0 0,6-1 0 0 0,29-9 305 0 0,-24 5-305 0 0,-1 0 0 0 0,0-1 1 0 0,0-1-1 0 0,19-14 0 0 0,42-39 202 0 0,-41 32-212 0 0,-8 8-241 0 0,-1-2 1 0 0,-2 0-1 0 0,0-1 1 0 0,33-49-1 0 0,-52 69 132 0 0,0-1 1 0 0,0 1-1 0 0,0-1 0 0 0,-1 1 1 0 0,1-1-1 0 0,0-3 0 0 0,-2 6-74 0 0,-1-5-507 0 0,-2 14 685 0 0,0 0 0 0 0,0 0 0 0 0,0 0 0 0 0,1 0 0 0 0,0 0 0 0 0,1 1 0 0 0,0-1 0 0 0,0 0 0 0 0,1 1 0 0 0,0-1 0 0 0,1 1 0 0 0,-1-1-1 0 0,2 1 1 0 0,-1-1 0 0 0,1 0 0 0 0,0 0 0 0 0,5 10 0 0 0,-6-16-20 0 0,3 10 100 0 0,0-1-1 0 0,9 14 0 0 0,-11-22-87 0 0,0 0-1 0 0,0 0 0 0 0,1 0 0 0 0,-1 0 0 0 0,1 0 0 0 0,0 0 0 0 0,-1-1 1 0 0,1 0-1 0 0,0 1 0 0 0,1-1 0 0 0,4 3 0 0 0,9 2-102 0 0,1-1 0 0 0,-1 0 1 0 0,1-1-1 0 0,0-1 0 0 0,25 3 0 0 0,93-1-4474 0 0,-109-6 3075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4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56 196 1839 0 0,'0'0'83'0'0,"-1"2"-6"0"0,-10 11-350 0 0,0-1 7948 0 0,7-7-3488 0 0,1-1-1189 0 0,3-2-2894 0 0,1-1 1 0 0,0 0 0 0 0,1 0-1 0 0,-1 0 1 0 0,0 0-1 0 0,0 0 1 0 0,0 0 0 0 0,1 0-1 0 0,-1 0 1 0 0,1 0-1 0 0,-1 0 1 0 0,0-1-1 0 0,1 1 1 0 0,-1-1 0 0 0,4 1-1 0 0,28 6 378 0 0,-23-6-202 0 0,28 8 288 0 0,-26-6-363 0 0,1 0-1 0 0,0-1 0 0 0,-1 0 0 0 0,24 0 0 0 0,-9-3-78 0 0,-17 1-75 0 0,-1 0-1 0 0,15-3 1 0 0,-21 2-46 0 0,1 1-1 0 0,-1-2 0 0 0,1 1 0 0 0,-1 0 1 0 0,1-1-1 0 0,-1 1 0 0 0,0-1 0 0 0,0 0 1 0 0,0 0-1 0 0,3-3 0 0 0,1 0 6 0 0,14-13-3 0 0,31-34 0 0 0,-47 46-142 0 0,1-1-1 0 0,-1 0 1 0 0,-1 0 0 0 0,1 0-1 0 0,-1-1 1 0 0,0 1 0 0 0,-1-1-1 0 0,0 0 1 0 0,4-15 0 0 0,-7 20 51 0 0,1 0-1 0 0,-1 1 1 0 0,0-1 0 0 0,0 0 0 0 0,0 0 0 0 0,-1 0 0 0 0,1 0-1 0 0,-1 0 1 0 0,1 1 0 0 0,-1-1 0 0 0,0 0 0 0 0,0 0-1 0 0,0 1 1 0 0,0-1 0 0 0,-1 1 0 0 0,1-1 0 0 0,-1 1 0 0 0,1-1-1 0 0,-1 1 1 0 0,0 0 0 0 0,0 0 0 0 0,0 0 0 0 0,0 0-1 0 0,-4-3 1 0 0,2 2-19 0 0,-1 1 0 0 0,1-1 0 0 0,0 1-1 0 0,-1-1 1 0 0,0 2 0 0 0,1-1 0 0 0,-1 0 0 0 0,0 1 0 0 0,0 0-1 0 0,0 0 1 0 0,0 0 0 0 0,0 1 0 0 0,-7-1 0 0 0,-4 3 122 0 0,1 0 0 0 0,0 1 0 0 0,0 0 0 0 0,0 1 0 0 0,0 1 0 0 0,0 1 0 0 0,1 0 0 0 0,0 0 0 0 0,0 2 1 0 0,1 0-1 0 0,0 0 0 0 0,0 1 0 0 0,1 1 0 0 0,-16 15 0 0 0,16-13 159 0 0,0 1 0 0 0,1 0 0 0 0,0 1-1 0 0,1 0 1 0 0,1 1 0 0 0,0 0 0 0 0,1 0 0 0 0,0 1 0 0 0,1 0 0 0 0,1 0-1 0 0,1 1 1 0 0,-6 29 0 0 0,9-28-1 0 0,0-1 0 0 0,2 33-1 0 0,1-41-128 0 0,0-1 0 0 0,0 0 0 0 0,1 1-1 0 0,0-1 1 0 0,0 0 0 0 0,1 0 0 0 0,0 0-1 0 0,4 8 1 0 0,-5-13-5 0 0,0 0-1 0 0,0 0 1 0 0,1 0-1 0 0,-1 0 1 0 0,1 0-1 0 0,-1 0 1 0 0,1 0-1 0 0,0-1 1 0 0,0 0-1 0 0,0 1 1 0 0,0-1-1 0 0,1 0 1 0 0,-1-1 0 0 0,6 3-1 0 0,-4-2 35 0 0,1 0 0 0 0,0-1 1 0 0,0 0-1 0 0,0 0 0 0 0,0-1 0 0 0,1 1 1 0 0,-1-1-1 0 0,7-1 0 0 0,9-3 96 0 0,-1 0 0 0 0,-1-1-1 0 0,41-16 1 0 0,28-8-140 0 0,-51 20-3867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4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12959 0 0,'0'0'1172'0'0,"-1"2"-966"0"0,-2 2-31 0 0,0 1 1 0 0,0-1 0 0 0,1 1-1 0 0,0 0 1 0 0,0 0 0 0 0,1 0-1 0 0,-1 0 1 0 0,1 0 0 0 0,0 0-1 0 0,0 0 1 0 0,1 0 0 0 0,-1 0-1 0 0,2 10 1 0 0,0-7 72 0 0,0 0 0 0 0,1-1 0 0 0,0 1 1 0 0,0-1-1 0 0,1 1 0 0 0,0-1 0 0 0,0 0 0 0 0,6 10 1 0 0,6 3 202 0 0,0 0 1 0 0,1-1-1 0 0,0 0 1 0 0,37 29-1 0 0,-11-15-40 0 0,71 44 1 0 0,-63-45-368 0 0,-30-19-12 0 0,-8-4-121 0 0,1-1 0 0 0,0 0 0 0 0,27 11 0 0 0,-38-18-696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56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90 10103 0 0,'0'0'919'0'0,"0"-2"-759"0"0,2-3 255 0 0,0-1 1 0 0,-1 1-1 0 0,0-1 1 0 0,0 0-1 0 0,0 1 0 0 0,-1-1 1 0 0,0 0-1 0 0,0 1 0 0 0,0-1 1 0 0,-3-10-1 0 0,3 15-340 0 0,0 0 0 0 0,-1 0-1 0 0,1 0 1 0 0,-1 0-1 0 0,0 1 1 0 0,1-1 0 0 0,-1 0-1 0 0,0 0 1 0 0,1 1-1 0 0,-1-1 1 0 0,0 1 0 0 0,0-1-1 0 0,1 0 1 0 0,-1 1 0 0 0,0-1-1 0 0,0 1 1 0 0,0 0-1 0 0,0-1 1 0 0,0 1 0 0 0,0 0-1 0 0,0 0 1 0 0,0-1 0 0 0,-1 1-1 0 0,-22-1 141 0 0,18 2-214 0 0,0 1 0 0 0,1-1 0 0 0,-1 1 0 0 0,1 0 0 0 0,-1 1 0 0 0,1-1 0 0 0,0 1 0 0 0,-8 5 1 0 0,-2 2-2 0 0,-11 5 150 0 0,-47 36-1 0 0,62-43-25 0 0,1 1 0 0 0,1 0 0 0 0,0 1 1 0 0,0 0-1 0 0,1 1 0 0 0,-14 21 0 0 0,17-19 4 0 0,4-3-10 0 0,1-9-115 0 0,1 0 1 0 0,-1 0-1 0 0,1 0 1 0 0,0 0-1 0 0,-1-1 1 0 0,1 1 0 0 0,0 0-1 0 0,0 0 1 0 0,0-1-1 0 0,-1 1 1 0 0,1-1 0 0 0,0 1-1 0 0,0 0 1 0 0,0-1-1 0 0,0 1 1 0 0,0-1 0 0 0,0 0-1 0 0,0 1 1 0 0,0-1-1 0 0,0 0 1 0 0,0 0-1 0 0,0 0 1 0 0,0 0 0 0 0,0 0-1 0 0,1 0 1 0 0,-1 0-1 0 0,0 0 1 0 0,2 0 0 0 0,2-1 12 0 0,0 1 1 0 0,1-1-1 0 0,-1-1 1 0 0,7-1-1 0 0,2-2 12 0 0,-1-1 0 0 0,0 0 0 0 0,0 0 0 0 0,-1-2 0 0 0,0 1 0 0 0,0-1 0 0 0,16-15 0 0 0,-10 7-40 0 0,-16 15-49 0 0,-6 10-34 0 0,-4 7 13 0 0,-15 24 0 0 0,-2 3 58 0 0,-22 53-30 0 0,-97 176-192 0 0,103-209-294 0 0,-93 108 0 0 0,127-163 452 0 0,17-16-961 0 0,5-6 434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4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3223 0 0,'0'0'143'0'0,"-2"2"448"0"0,-26 24 8515 0 0,-2 1-5379 0 0,-42 39-2830 0 0,29-22-774 0 0,-21 21 271 0 0,-63 85 1 0 0,100-114-387 0 0,7-12 11 0 0,2 1-1 0 0,1 1 1 0 0,-17 35 0 0 0,33-59-18 0 0,0-1 1 0 0,1 1-1 0 0,-1-1 0 0 0,1 1 0 0 0,-1 0 1 0 0,1-1-1 0 0,0 1 0 0 0,0 0 1 0 0,0-1-1 0 0,0 1 0 0 0,0 0 1 0 0,0-1-1 0 0,0 1 0 0 0,1 1 1 0 0,-1-2-52 0 0,0 0 0 0 0,0-1 0 0 0,1 1-1 0 0,-1 0 1 0 0,1-1 0 0 0,-1 1 0 0 0,1 0 0 0 0,-1-1 0 0 0,1 1 0 0 0,-1-1 0 0 0,1 1 0 0 0,-1-1 0 0 0,1 1 0 0 0,0-1 0 0 0,-1 1 0 0 0,1-1 0 0 0,0 0 0 0 0,-1 1 0 0 0,1-1 0 0 0,0 0 0 0 0,-1 0-1 0 0,1 0 1 0 0,0 1 0 0 0,0-1 0 0 0,-1 0 0 0 0,1 0 0 0 0,0 0 0 0 0,0 0 0 0 0,0 0 0 0 0,-1 0 0 0 0,1 0 0 0 0,1-1 0 0 0,17-3-6081 0 0</inkml:trace>
  <inkml:trace contextRef="#ctx0" brushRef="#br0" timeOffset="1">1182 87 9671 0 0,'-84'97'2912'0'0,"45"-48"-496"0"0,-25 31-166 0 0,3 2 0 0 0,-67 122 0 0 0,-24 91-1381 0 0,58-119-1857 0 0,87-164 523 0 0,0-1 0 0 0,-2 0-1 0 0,-9 11 1 0 0,-16 8-3539 0 0,23-24-92 0 0,0-2-958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24 380 9215 0 0,'-7'-5'831'0'0,"6"3"-706"0"0,-1 1-1 0 0,1-1 1 0 0,-1 1 0 0 0,1-1 0 0 0,0 0-1 0 0,-1 0 1 0 0,1 0 0 0 0,0 0 0 0 0,0 0-1 0 0,1 0 1 0 0,-1 0 0 0 0,0 0 0 0 0,1 0-1 0 0,-1 0 1 0 0,1-1 0 0 0,0 1 0 0 0,-1 0-1 0 0,1 0 1 0 0,0 0 0 0 0,1-1 0 0 0,-1 1-1 0 0,0 0 1 0 0,0 0 0 0 0,1 0-1 0 0,0 0 1 0 0,-1-1 0 0 0,1 1 0 0 0,0 0-1 0 0,0 0 1 0 0,2-2 0 0 0,3-7 828 0 0,0 0 1 0 0,1 1 0 0 0,0 0-1 0 0,10-10 1 0 0,-14 17-1110 0 0,21-23 319 0 0,0 0 1 0 0,2 2 0 0 0,0 0 0 0 0,59-38 0 0 0,-65 50-108 0 0,1 1 1 0 0,0 1 0 0 0,1 0 0 0 0,0 2 0 0 0,0 1 0 0 0,1 0 0 0 0,0 2-1 0 0,34-4 1 0 0,-44 7 58 0 0,0 1-1 0 0,-1 1 0 0 0,1 0 1 0 0,0 1-1 0 0,0 0 0 0 0,19 5 1 0 0,-26-4-62 0 0,0 0 1 0 0,0 0 0 0 0,0 1 0 0 0,0 0 0 0 0,0 0 0 0 0,-1 0 0 0 0,0 1 0 0 0,1-1 0 0 0,-1 1 0 0 0,-1 1 0 0 0,1-1 0 0 0,-1 1 0 0 0,1 0 0 0 0,-1 0 0 0 0,3 5 0 0 0,-2-2 1 0 0,-1-1 1 0 0,0 1-1 0 0,0 0 0 0 0,-1 0 0 0 0,0 0 0 0 0,0 1 1 0 0,-1-1-1 0 0,0 1 0 0 0,-1-1 0 0 0,1 14 0 0 0,-2-11-18 0 0,0 1 0 0 0,-1-1 0 0 0,0 1-1 0 0,-1-1 1 0 0,-1 1 0 0 0,0-1 0 0 0,-5 14 0 0 0,1-8-15 0 0,-1 0 0 0 0,-1-1 0 0 0,-1 0 1 0 0,0-1-1 0 0,0 0 0 0 0,-2 0 0 0 0,0-1 1 0 0,0-1-1 0 0,-27 23 0 0 0,12-16-1 0 0,0-1-1 0 0,-1-1 1 0 0,-39 18-1 0 0,45-26-27 0 0,-1-1 0 0 0,0-1 0 0 0,0-1 0 0 0,-1-1 0 0 0,-29 4 0 0 0,44-9-28 0 0,0-1 0 0 0,1 1-1 0 0,-1-2 1 0 0,1 1 0 0 0,-1-1 0 0 0,1-1 0 0 0,-1 1-1 0 0,1-1 1 0 0,-10-4 0 0 0,15 5-150 0 0,1 0 1 0 0,-1-1-1 0 0,0 1 1 0 0,1 0-1 0 0,-1-1 1 0 0,1 0-1 0 0,-1 1 1 0 0,1-1-1 0 0,0 0 1 0 0,-1 0-1 0 0,1 0 1 0 0,0-1-1 0 0,1 1 1 0 0,-1 0-1 0 0,0-1 1 0 0,1 1-1 0 0,-1-1 1 0 0,1 0-1 0 0,0 1 0 0 0,0-1 1 0 0,0 0-1 0 0,0 0 1 0 0,0 0-1 0 0,1 0 1 0 0,-1 0-1 0 0,1 0 1 0 0,0 0-1 0 0,0 0 1 0 0,0-4-1 0 0,3-13-6075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93 140 15231 0 0,'0'0'1379'0'0,"2"1"-1136"0"0,2 1-95 0 0,0 0 1 0 0,0-1-1 0 0,1 1 1 0 0,-1-1 0 0 0,1 0-1 0 0,-1 0 1 0 0,1 0-1 0 0,-1-1 1 0 0,1 1 0 0 0,-1-1-1 0 0,1 0 1 0 0,-1-1-1 0 0,6 0 1 0 0,9-2 1326 0 0,34-11 0 0 0,-21 5-1023 0 0,111-32 776 0 0,-119 32-1304 0 0,-1-1 1 0 0,0-1 0 0 0,40-26 0 0 0,-62 37 231 0 0,12-11-1260 0 0,-13 7-150 0 0,-9 2 633 0 0,-1 2 427 0 0,0 0-1 0 0,0 1 1 0 0,0 0 0 0 0,1 1-1 0 0,-1 0 1 0 0,-16 6-1 0 0,-55 26-121 0 0,61-24 249 0 0,-25 10 294 0 0,1 3 1 0 0,0 2-1 0 0,2 1 0 0 0,-52 44 0 0 0,78-57-36 0 0,2-2 137 0 0,-21 22 0 0 0,33-30-282 0 0,-1 0 0 0 0,0 0 1 0 0,1 1-1 0 0,0-1 0 0 0,0 1 0 0 0,0-1 1 0 0,0 1-1 0 0,0 0 0 0 0,1 0 1 0 0,-1-1-1 0 0,1 1 0 0 0,0 0 1 0 0,0 4-1 0 0,1-5-32 0 0,0-1-1 0 0,0 0 1 0 0,0 0-1 0 0,1 0 1 0 0,-1 0 0 0 0,0 0-1 0 0,1 1 1 0 0,0-1 0 0 0,0 0-1 0 0,-1 0 1 0 0,1 0 0 0 0,0 0-1 0 0,0-1 1 0 0,1 1 0 0 0,-1 0-1 0 0,0 0 1 0 0,1-1 0 0 0,-1 1-1 0 0,1-1 1 0 0,-1 1 0 0 0,1-1-1 0 0,0 1 1 0 0,0-1 0 0 0,-1 0-1 0 0,1 0 1 0 0,0 0 0 0 0,0 0-1 0 0,3 0 1 0 0,4 3-215 0 0,1-1-1 0 0,0-1 1 0 0,-1 0 0 0 0,18 2-1 0 0,-2-2-410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36 5983 0 0,'3'-5'323'0'0,"0"-25"13860"0"0,-5 30-14117 0 0,0 0 1 0 0,0-1 0 0 0,0 1 0 0 0,0 0 0 0 0,0 0 0 0 0,0 0 0 0 0,0 0 0 0 0,0 1 0 0 0,1-1 0 0 0,-1 0 0 0 0,0 1-1 0 0,0 0 1 0 0,0-1 0 0 0,0 1 0 0 0,1 0 0 0 0,-1 0 0 0 0,0 0 0 0 0,1 0 0 0 0,-1 0 0 0 0,0 0 0 0 0,-1 2 0 0 0,-7 6 56 0 0,0 0 1 0 0,-8 11 0 0 0,8-9-21 0 0,-22 23-38 0 0,-41 57-1 0 0,61-75-52 0 0,2 0 0 0 0,0 1 0 0 0,2 0 0 0 0,-1 1-1 0 0,2 0 1 0 0,-8 27 0 0 0,13-36-34 0 0,0-1 1 0 0,0 17-1 0 0,2-22 14 0 0,0 1 1 0 0,0-1 0 0 0,0 0-1 0 0,1 0 1 0 0,-1 0-1 0 0,1 0 1 0 0,0 0 0 0 0,0 0-1 0 0,0 0 1 0 0,3 5-1 0 0,-3-6 5 0 0,0 0 0 0 0,1-1 0 0 0,-1 1 0 0 0,1-1 0 0 0,-1 1 0 0 0,1-1 0 0 0,0 0 0 0 0,-1 1 0 0 0,1-1-1 0 0,0 0 1 0 0,0 0 0 0 0,0 0 0 0 0,0-1 0 0 0,0 1 0 0 0,0 0 0 0 0,0-1 0 0 0,4 1 0 0 0,1 0-10 0 0,-1-1 1 0 0,0 1 0 0 0,0-1-1 0 0,10-2 1 0 0,18-2-814 0 0,-1-3 0 0 0,61-18 0 0 0,-63 13-408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 11519 0 0,'0'0'1040'0'0,"-2"0"-853"0"0,-1 1-79 0 0,-1 0-1 0 0,1 1 1 0 0,-1-1 0 0 0,1 1-1 0 0,0 0 1 0 0,0 0 0 0 0,0 0-1 0 0,0 0 1 0 0,0 1 0 0 0,0-1 0 0 0,1 1-1 0 0,-1 0 1 0 0,-2 3 0 0 0,-6 8 1841 0 0,-12 23 0 0 0,16-25-1370 0 0,-21 37 180 0 0,-26 66 1 0 0,24-47-524 0 0,-178 342 144 0 0,-54 93-575 0 0,245-467-626 0 0,16-34 376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1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6911 0 0,'0'2'3502'0'0,"1"0"-2956"0"0,0 0 1 0 0,-1-1-1 0 0,1 1 1 0 0,0-1 0 0 0,0 1-1 0 0,0 0 1 0 0,0-1 0 0 0,1 1-1 0 0,-1-1 1 0 0,0 0-1 0 0,1 1 1 0 0,-1-1 0 0 0,1 0-1 0 0,1 1 1 0 0,0 0-85 0 0,1 0 0 0 0,0-1 0 0 0,-1 1 1 0 0,1-1-1 0 0,0 0 0 0 0,5 1 0 0 0,5 0-54 0 0,1-1 0 0 0,25 0 0 0 0,-35-2-127 0 0,73-3 401 0 0,1-4 0 0 0,78-18-1 0 0,149-54-878 0 0,-261 66-1080 0 0,-5-1-423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1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31 14479 0 0,'-6'-6'243'0'0,"4"4"-128"0"0,0 0 0 0 0,0 1 0 0 0,-1-1 0 0 0,1 0 0 0 0,0 1-1 0 0,-1-1 1 0 0,1 1 0 0 0,-1-1 0 0 0,1 1 0 0 0,-1 0 0 0 0,-4-1 0 0 0,4 1-58 0 0,0 0 1 0 0,0 0 0 0 0,0 0 0 0 0,0 1 0 0 0,0-1 0 0 0,0 1-1 0 0,-1 0 1 0 0,1 0 0 0 0,0 0 0 0 0,0 0 0 0 0,0 0-1 0 0,0 1 1 0 0,-1-1 0 0 0,1 1 0 0 0,0 0 0 0 0,0 0 0 0 0,0 0-1 0 0,0 0 1 0 0,0 1 0 0 0,1-1 0 0 0,-4 3 0 0 0,1 0-39 0 0,0 0 0 0 0,0 1 0 0 0,0 0-1 0 0,1 0 1 0 0,-1 1 0 0 0,1-1 0 0 0,1 1 0 0 0,-7 11 0 0 0,-10 26 150 0 0,-17 52 1 0 0,4-8 213 0 0,-92 195 886 0 0,-24-10 282 0 0,-59 22-157 0 0,186-268-1342 0 0,-53 69-243 0 0,71-90-1619 0 0,8-11 548 0 0,10-14-3764 0 0,-1 1-1121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87 4607 0 0,'-6'3'7718'0'0,"9"2"-6049"0"0,-1-1-349 0 0,1-1-917 0 0,0 0 0 0 0,1-1-1 0 0,-1 1 1 0 0,0-1 0 0 0,1 0 0 0 0,-1 0 0 0 0,1-1-1 0 0,0 1 1 0 0,0 0 0 0 0,0-1 0 0 0,0 0 0 0 0,-1 0-1 0 0,9 0 1 0 0,4 1-202 0 0,0 0-1 0 0,18-2 1 0 0,30-5 541 0 0,0-3-1 0 0,80-20 0 0 0,-86 16-514 0 0,282-47 501 0 0,-193 44-9715 0 0,-125 13 2183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2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13791 0 0,'0'0'630'0'0,"-1"2"-13"0"0,-25 22 669 0 0,-1-1-1 0 0,-45 31 1 0 0,-103 75 689 0 0,162-118-1845 0 0,2 0 0 0 0,-1 0 0 0 0,-10 14 0 0 0,19-21-90 0 0,0 0 0 0 0,0 1 0 0 0,0-1 0 0 0,0 1 1 0 0,0 0-1 0 0,1 0 0 0 0,0 0 0 0 0,0 0 0 0 0,0 0 0 0 0,1 1 0 0 0,0-1 0 0 0,-1 10 0 0 0,2-13-26 0 0,0 0-1 0 0,0-1 1 0 0,0 1-1 0 0,1 0 1 0 0,-1 0-1 0 0,0 0 1 0 0,1 0-1 0 0,0 0 1 0 0,-1-1-1 0 0,1 1 1 0 0,0 0-1 0 0,0 0 1 0 0,0-1-1 0 0,0 1 1 0 0,0-1-1 0 0,0 1 1 0 0,2 1-1 0 0,0-1-2 0 0,-1 0-1 0 0,0 0 1 0 0,1-1-1 0 0,0 1 1 0 0,-1-1-1 0 0,1 0 1 0 0,0 0-1 0 0,-1 0 1 0 0,1 0-1 0 0,4 1 1 0 0,3-1 18 0 0,0 0 1 0 0,0-1-1 0 0,0 0 1 0 0,0 0 0 0 0,16-3-1 0 0,0-1 35 0 0,0-2 0 0 0,0-1 1 0 0,-1-1-1 0 0,33-14 0 0 0,-41 13-28 0 0,1 1-1 0 0,-1-2 1 0 0,-1-1 0 0 0,0 0-1 0 0,-1 0 1 0 0,23-23 0 0 0,-34 30-40 0 0,-1 0 0 0 0,0-1 0 0 0,0 1 0 0 0,0-1 0 0 0,0 1 0 0 0,-1-1 0 0 0,1 0 0 0 0,-1 0 0 0 0,-1 0-1 0 0,1 0 1 0 0,-1 0 0 0 0,0 0 0 0 0,0 0 0 0 0,0-1 0 0 0,-1 1 0 0 0,0 0 0 0 0,0-10 0 0 0,-1 11-54 0 0,1 1 1 0 0,-1-1-1 0 0,0 1 0 0 0,0-1 0 0 0,0 1 0 0 0,-1-1 0 0 0,1 1 0 0 0,-1 0 1 0 0,1 0-1 0 0,-1-1 0 0 0,0 1 0 0 0,-1 0 0 0 0,1 1 0 0 0,0-1 0 0 0,-1 0 1 0 0,1 1-1 0 0,-1-1 0 0 0,0 1 0 0 0,0 0 0 0 0,0 0 0 0 0,0 0 0 0 0,0 0 1 0 0,-1 1-1 0 0,1-1 0 0 0,0 1 0 0 0,-6-2 0 0 0,2 2-53 0 0,0 0 0 0 0,0 0 0 0 0,0 0 0 0 0,0 1 0 0 0,0 0 0 0 0,0 0 0 0 0,-13 3 0 0 0,-14 5-1316 0 0,1 3-3919 0 0,16-4-569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3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1 3223 0 0,'4'6'13543'0'0,"-17"8"-11132"0"0,-20 13-2853 0 0,-384 225 1574 0 0,391-238-1064 0 0,-4 3 163 0 0,-44 32 0 0 0,66-43-129 0 0,0 0 0 0 0,1 1 0 0 0,0 0 0 0 0,0 0 0 0 0,1 0 0 0 0,0 1 0 0 0,0 0 0 0 0,1 1 0 0 0,0-1 0 0 0,-5 11 0 0 0,9-17-63 0 0,1 0 0 0 0,-1-1-1 0 0,1 1 1 0 0,-1-1 0 0 0,1 1 0 0 0,0 0 0 0 0,0-1-1 0 0,-1 1 1 0 0,1 0 0 0 0,0 0 0 0 0,1-1-1 0 0,-1 1 1 0 0,0 0 0 0 0,0-1 0 0 0,1 1 0 0 0,-1 0-1 0 0,1-1 1 0 0,1 4 0 0 0,-1-3 5 0 0,1 0-1 0 0,-1 0 1 0 0,1 0 0 0 0,0 0-1 0 0,-1 0 1 0 0,1 0 0 0 0,0-1-1 0 0,0 1 1 0 0,0-1 0 0 0,1 1-1 0 0,2 0 1 0 0,4 3 43 0 0,1-1 0 0 0,0-1-1 0 0,0 0 1 0 0,20 3 0 0 0,30 3-106 0 0,0-4 0 0 0,61-1 0 0 0,-18-8-7949 0 0,-79 3 1410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57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80 4607 0 0,'0'0'14607'0'0,"2"0"-14328"0"0,16-1 537 0 0,1-2 0 0 0,21-5 1 0 0,-28 5-644 0 0,1-1 0 0 0,16-6-1 0 0,-15 5-159 0 0,-12 3-14 0 0,9-5-25 0 0,-10 6-27 0 0,0 0 1 0 0,0-1-1 0 0,1 1 0 0 0,-1 0 1 0 0,0 0-1 0 0,0-1 0 0 0,0 1 1 0 0,-1 0-1 0 0,1-1 0 0 0,0 1 1 0 0,0-1-1 0 0,-1 1 1 0 0,1-1-1 0 0,-1 0 0 0 0,0 1 1 0 0,1-1-1 0 0,-1 0 0 0 0,0 1 1 0 0,0-1-1 0 0,0-1 1 0 0,0 1-123 0 0,-21-1-528 0 0,9 7 678 0 0,0-1-1 0 0,1 2 1 0 0,0 0-1 0 0,0 0 1 0 0,0 1-1 0 0,-11 8 1 0 0,7-5 3 0 0,-2 1 21 0 0,1 2 1 0 0,-1 0-1 0 0,2 1 0 0 0,0 1 0 0 0,-22 25 1 0 0,26-25 7 0 0,1-1 0 0 0,0 1 0 0 0,1 1 1 0 0,1 0-1 0 0,0 0 0 0 0,1 1 0 0 0,-6 18 1 0 0,12-26 19 0 0,-1 0 1 0 0,1 0 0 0 0,1 0 0 0 0,-1 0 0 0 0,1 0 0 0 0,1 0-1 0 0,-1 0 1 0 0,3 11 0 0 0,-2-17-6 0 0,0 0 0 0 0,-1 0 0 0 0,1 0 0 0 0,0 0 0 0 0,0 0 0 0 0,0 0 0 0 0,1 0 0 0 0,-1 0 0 0 0,0 0 0 0 0,1 0 0 0 0,-1 0 0 0 0,1-1 0 0 0,0 1 0 0 0,0-1 0 0 0,-1 1 0 0 0,1-1 0 0 0,0 0-1 0 0,4 3 1 0 0,0-2-1 0 0,-1 1-1 0 0,1-1 1 0 0,-1 0-1 0 0,1-1 1 0 0,10 3-1 0 0,2-3-97 0 0,-1-1-1 0 0,0 0 1 0 0,0-1-1 0 0,0-1 0 0 0,34-8 1 0 0,-33 6-834 0 0,-16 4 67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19 13247 0 0,'0'0'604'0'0,"0"-2"-13"0"0,3-6-378 0 0,-1 0 2927 0 0,-4 8-2653 0 0,-24 10-179 0 0,0 1-1 0 0,1 1 1 0 0,-45 29 0 0 0,18-11-224 0 0,-66 46-22 0 0,99-62 28 0 0,1 1 0 0 0,1 1 0 0 0,-31 35 0 0 0,46-48-35 0 0,-1 0 1 0 0,1 0-1 0 0,0 1 0 0 0,0-1 0 0 0,0 1 0 0 0,0-1 0 0 0,1 1 1 0 0,-1 0-1 0 0,1 0 0 0 0,0-1 0 0 0,0 1 0 0 0,0 6 1 0 0,1-9-37 0 0,0-1 1 0 0,0 1 0 0 0,0 0 0 0 0,1-1 0 0 0,-1 1 0 0 0,0-1 0 0 0,1 1 0 0 0,-1-1 0 0 0,0 1 0 0 0,1-1 0 0 0,-1 1 0 0 0,0-1 0 0 0,1 1 0 0 0,-1-1 0 0 0,1 1 0 0 0,-1-1 0 0 0,1 0 0 0 0,-1 1 0 0 0,1-1 0 0 0,-1 0 0 0 0,1 0-1 0 0,0 1 1 0 0,13 4 139 0 0,-13-5-138 0 0,6 2 45 0 0,0-1 0 0 0,1 0 1 0 0,-1-1-1 0 0,1 1 0 0 0,-1-1 0 0 0,1-1 0 0 0,14-2 0 0 0,53-16 173 0 0,-50 12-199 0 0,-11 3-34 0 0,20-5 77 0 0,53-23 0 0 0,-78 28-130 0 0,0 0-1 0 0,-1-1 0 0 0,1 0 1 0 0,-1 0-1 0 0,0-1 0 0 0,0 0 1 0 0,-1-1-1 0 0,0 0 0 0 0,0 0 1 0 0,10-13-1 0 0,-15 17-30 0 0,-1 1 0 0 0,0 0 0 0 0,1-1 1 0 0,-1 1-1 0 0,0-1 0 0 0,0 0 0 0 0,-1 1 0 0 0,1-1 0 0 0,-1 0 0 0 0,1 1 0 0 0,-1-1 0 0 0,0 0 0 0 0,0 1 1 0 0,0-1-1 0 0,0 0 0 0 0,0 0 0 0 0,-1 1 0 0 0,1-1 0 0 0,-2-5 0 0 0,-1 2-422 0 0,0 0 0 0 0,0 0-1 0 0,0 0 1 0 0,-1 1 0 0 0,1-1 0 0 0,-1 1-1 0 0,-5-5 1 0 0,1 2-1404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3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89 261 1375 0 0,'0'2'107'0'0,"-2"22"476"0"0,1-20 315 0 0,0 1 0 0 0,-1-1 0 0 0,1 1-1 0 0,-1-1 1 0 0,-4 8 0 0 0,5-10-424 0 0,-1 1 0 0 0,1-1 0 0 0,-1 1-1 0 0,0-1 1 0 0,0 0 0 0 0,0 0 0 0 0,0 0-1 0 0,-1 0 1 0 0,1 0 0 0 0,0 0 0 0 0,-1 0 0 0 0,0-1-1 0 0,1 1 1 0 0,-1-1 0 0 0,0 0 0 0 0,0 0-1 0 0,1 0 1 0 0,-4 1 0 0 0,5-2-368 0 0,0 0 1 0 0,0 0-1 0 0,0 0 0 0 0,0 0 1 0 0,0 0-1 0 0,0 0 1 0 0,1 0-1 0 0,-1 0 0 0 0,0 0 1 0 0,0 0-1 0 0,0 0 0 0 0,0-1 1 0 0,0 1-1 0 0,1 0 0 0 0,-1-1 1 0 0,0 1-1 0 0,0-1 1 0 0,0 1-1 0 0,1 0 0 0 0,-1-1 1 0 0,0 0-1 0 0,1 1 0 0 0,-1-1 1 0 0,0 1-1 0 0,1-1 1 0 0,-1 0-1 0 0,1 1 0 0 0,-1-1 1 0 0,1 0-1 0 0,-1 0 0 0 0,1 0 1 0 0,0 1-1 0 0,-1-1 0 0 0,1 0 1 0 0,0 0-1 0 0,0 0 1 0 0,-1-1-1 0 0,1 0-40 0 0,-1-1 1 0 0,1 0-1 0 0,0 0 0 0 0,0 1 1 0 0,0-1-1 0 0,0 0 0 0 0,0 0 1 0 0,0 0-1 0 0,1 1 1 0 0,0-4-1 0 0,2 0 15 0 0,0 0 0 0 0,0 0 0 0 0,0 0 0 0 0,1 1 1 0 0,0-1-1 0 0,5-5 0 0 0,30-30 107 0 0,-28 30-190 0 0,12-11 19 0 0,1 1 0 0 0,0 1-1 0 0,2 2 1 0 0,0 0 0 0 0,1 2-1 0 0,1 0 1 0 0,0 2-1 0 0,1 1 1 0 0,0 2 0 0 0,62-16-1 0 0,-91 27-15 0 0,16-3 64 0 0,1 0 1 0 0,-1 1-1 0 0,24 0 0 0 0,-36 2-53 0 0,-1 0 0 0 0,1 0 1 0 0,0 1-1 0 0,-1-1 0 0 0,1 1 1 0 0,-1 0-1 0 0,1 0 0 0 0,-1 0 0 0 0,1 0 1 0 0,-1 1-1 0 0,0-1 0 0 0,1 1 1 0 0,-1 0-1 0 0,0 0 0 0 0,0 0 0 0 0,0 0 1 0 0,-1 1-1 0 0,1-1 0 0 0,0 1 1 0 0,-1 0-1 0 0,4 4 0 0 0,-3-1 10 0 0,-1-1-1 0 0,0 1 1 0 0,0-1-1 0 0,0 1 0 0 0,-1-1 1 0 0,0 1-1 0 0,0 0 1 0 0,0 0-1 0 0,-1 0 1 0 0,1 0-1 0 0,-2 0 1 0 0,1-1-1 0 0,-1 1 1 0 0,-1 9-1 0 0,-4 8 10 0 0,0-1 1 0 0,-13 30-1 0 0,11-32-55 0 0,-8 15-236 0 0,12-27 68 0 0,1-1 1 0 0,-1 1-1 0 0,1-1 1 0 0,1 1 0 0 0,-1 0-1 0 0,1 0 1 0 0,-2 16-1 0 0,7-13-860 0 0,9-8-8840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15 10591 0 0,'4'-8'964'0'0,"-2"1"2835"0"0,-5 19-502 0 0,2-9-2807 0 0,0 0-436 0 0,-62 213 2072 0 0,-17-6-1416 0 0,52-147-654 0 0,-72 150 325 0 0,-15-9-130 0 0,-9-13-1531 0 0,118-182-1390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4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26 106 12439 0 0,'-26'10'6467'0'0,"29"-8"-6157"0"0,0 1-1 0 0,0-1 1 0 0,0 0 0 0 0,1 0 0 0 0,-1-1-1 0 0,1 1 1 0 0,-1-1 0 0 0,1 1-1 0 0,-1-1 1 0 0,1 0 0 0 0,0 0 0 0 0,5 0-1 0 0,9 1 130 0 0,24-1 0 0 0,-23-1-58 0 0,27-1 256 0 0,76-10-1 0 0,44-18-202 0 0,-156 27-421 0 0,135-28 200 0 0,201-33-15 0 0,-325 61-462 0 0,27 0 0 0 0,-4 6-3100 0 0,-31-1-4827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68 13823 0 0,'8'-26'1631'0'0,"0"5"944"0"0,-6 5 2058 0 0,-2 16-4618 0 0,0 0 1 0 0,0-1-1 0 0,-1 1 1 0 0,1 0-1 0 0,0 0 1 0 0,0-1-1 0 0,0 1 0 0 0,0 0 1 0 0,0 0-1 0 0,-1 0 1 0 0,1-1-1 0 0,0 1 1 0 0,0 0-1 0 0,0 0 1 0 0,-1 0-1 0 0,1 0 1 0 0,0-1-1 0 0,0 1 0 0 0,0 0 1 0 0,-1 0-1 0 0,1 0 1 0 0,0 0-1 0 0,0 0 1 0 0,-1 0-1 0 0,1 0 1 0 0,0-1-1 0 0,-1 1 1 0 0,1 0-1 0 0,0 0 0 0 0,0 0 1 0 0,-1 0-1 0 0,1 0 1 0 0,0 0-1 0 0,0 0 1 0 0,-1 1-1 0 0,1-1 1 0 0,-11 1 60 0 0,-15 8-80 0 0,0 1 1 0 0,0 0 0 0 0,-30 19 0 0 0,15-8-35 0 0,-126 67-53 0 0,134-67 144 0 0,0 1 0 0 0,-53 47 0 0 0,82-65 11 0 0,1 0 0 0 0,-1 0 0 0 0,1 0 0 0 0,0 1-1 0 0,-4 5 1 0 0,6-8-15 0 0,0 0 330 0 0,3-2-214 0 0,4 2-124 0 0,0 0-1 0 0,0-1 1 0 0,0 0-1 0 0,0-1 1 0 0,0 0 0 0 0,0 1-1 0 0,0-2 1 0 0,0 1-1 0 0,0-1 1 0 0,0 0-1 0 0,0 0 1 0 0,0-1 0 0 0,7-2-1 0 0,268-103-295 0 0,-260 98 198 0 0,24-12-77 0 0,-20 10 9 0 0,38-13-1 0 0,-61 23 22 0 0,-3 2-318 0 0,-3 7 428 0 0,0-1 0 0 0,0 0 0 0 0,-1-1 0 0 0,0 1 0 0 0,0-1 0 0 0,-1 0-1 0 0,0 0 1 0 0,-7 5 0 0 0,6-5 30 0 0,0 1-1 0 0,0 0 0 0 0,0 1 1 0 0,1-1-1 0 0,-7 13 1 0 0,6-5 9 0 0,9-11-114 0 0,-2-3-3 0 0,1 0-164 0 0,-1 0 1 0 0,1 1-1 0 0,0-1 1 0 0,-1 0-1 0 0,1 0 0 0 0,0 0 1 0 0,0 0-1 0 0,0 0 1 0 0,-1 0-1 0 0,1 0 1 0 0,0 0-1 0 0,0-1 1 0 0,1 1-1 0 0,-1 0 1 0 0,0 0-1 0 0,0-1 0 0 0,1 1 1 0 0,10 3-6992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33 13903 0 0,'0'0'638'0'0,"1"-1"-14"0"0,5-3-384 0 0,-1 0 0 0 0,1 0 1 0 0,0 0-1 0 0,1 1 1 0 0,8-4-1 0 0,-10 6 443 0 0,0 0-1 0 0,-1 0 1 0 0,1 0-1 0 0,0 0 0 0 0,7 1 1 0 0,-11 1-595 0 0,0 0 0 0 0,0 0 0 0 0,-1 0 0 0 0,1 1 0 0 0,-1-1 0 0 0,1 1 0 0 0,-1-1 0 0 0,0 0 0 0 0,0 1 0 0 0,1-1 0 0 0,-1 0 0 0 0,0 1 0 0 0,0 2 0 0 0,-2 3 126 0 0,0 0 0 0 0,0 0 0 0 0,0 0 0 0 0,-1 0 0 0 0,1-1 0 0 0,-2 1 0 0 0,1-1 1 0 0,-5 7-1 0 0,-11 21 513 0 0,-25 75 11 0 0,39-95-752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20 187 12207 0 0,'0'2'562'0'0,"-4"13"85"0"0,0 0 1 0 0,-8 20 7639 0 0,14-37-7215 0 0,74-49 7 0 0,51-39 378 0 0,-44 27-1733 0 0,-69 54 210 0 0,0 0-1 0 0,1 1 1 0 0,-1 1 0 0 0,20-7-1 0 0,-33 14 61 0 0,0 0 1 0 0,0 1-1 0 0,0-1 1 0 0,-1 0-1 0 0,1 0 0 0 0,0 1 1 0 0,0-1-1 0 0,0 1 0 0 0,-1-1 1 0 0,1 0-1 0 0,0 1 0 0 0,0 0 1 0 0,-1-1-1 0 0,1 1 1 0 0,-1-1-1 0 0,1 1 0 0 0,0 0 1 0 0,-1-1-1 0 0,1 1 0 0 0,-1 0 1 0 0,1 1-1 0 0,0-2 6 0 0,-1 1 1 0 0,1 0-1 0 0,-1-1 0 0 0,0 1 1 0 0,1-1-1 0 0,-1 1 1 0 0,0-1-1 0 0,1 1 0 0 0,-1 0 1 0 0,0-1-1 0 0,1 1 0 0 0,-1 0 1 0 0,0-1-1 0 0,0 1 0 0 0,0 0 1 0 0,0 0-1 0 0,0-1 0 0 0,0 1 1 0 0,0 0-1 0 0,0-1 0 0 0,0 1 1 0 0,0 0-1 0 0,0 0 0 0 0,-1 0 1 0 0,1 2 14 0 0,-1 8 15 0 0,1 1 0 0 0,0 0 0 0 0,1 0 0 0 0,1-1 0 0 0,0 1-1 0 0,0 0 1 0 0,1-1 0 0 0,1 0 0 0 0,0 0 0 0 0,0 0 0 0 0,1 0 0 0 0,0-1 0 0 0,1 1 0 0 0,0-1 0 0 0,1-1-1 0 0,9 12 1 0 0,-7-12-35 0 0,0 1 1 0 0,1-2-1 0 0,0 1 0 0 0,1-1 0 0 0,-1 0 0 0 0,1-1 1 0 0,1-1-1 0 0,0 0 0 0 0,0 0 0 0 0,0-1 0 0 0,0-1 1 0 0,1 0-1 0 0,-1 0 0 0 0,19 1 0 0 0,-17-3-765 0 0,1 0 0 0 0,16-2-1 0 0,-11-1-470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0 9215 0 0,'0'0'4898'0'0,"0"2"-3624"0"0,-54 135 2708 0 0,15-42-3909 0 0,-93 205 794 0 0,95-231-750 0 0,-3-2-1 0 0,-57 73 1 0 0,28-46-28 0 0,37-47-839 0 0,-74 81 1 0 0,80-107-1086 0 0,25-20 1056 0 0,6-19-3746 0 0,8-2 2894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17591 0 0,'0'0'1894'0'0,"2"0"-1798"0"0,27 4 457 0 0,0-2 1 0 0,1-1 0 0 0,-1-1 0 0 0,48-7-1 0 0,115-31 1109 0 0,-58 3-1252 0 0,103-23-2136 0 0,-205 51-3834 0 0,-4-1-1808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5 11575 0 0,'0'0'530'0'0,"-1"0"-13"0"0,-1-1-442 0 0,0 0-1 0 0,0 0 1 0 0,0 1-1 0 0,0-1 1 0 0,0 1-1 0 0,-1-1 1 0 0,1 1-1 0 0,0 0 1 0 0,0 0-1 0 0,0 0 1 0 0,0 0 0 0 0,0 1-1 0 0,-1-1 1 0 0,1 0-1 0 0,0 1 1 0 0,0 0-1 0 0,0-1 1 0 0,0 1-1 0 0,0 0 1 0 0,0 0 0 0 0,0 0-1 0 0,-2 2 1 0 0,3-1 29 0 0,-1 0 0 0 0,0 1 1 0 0,1-1-1 0 0,-1 1 1 0 0,1-1-1 0 0,0 1 1 0 0,0 0-1 0 0,0 0 0 0 0,0-1 1 0 0,0 1-1 0 0,0 5 1 0 0,-1-2 7 0 0,1 2-46 0 0,0 1 0 0 0,0 0 0 0 0,1-1 1 0 0,0 1-1 0 0,1-1 0 0 0,0 1 0 0 0,0 0 0 0 0,3 8 1 0 0,-2-9 39 0 0,-1 1 1 0 0,1-1 0 0 0,-1 1 0 0 0,-1-1 0 0 0,0 1 0 0 0,0-1 0 0 0,0 1-1 0 0,-3 12 1 0 0,-7 12 391 0 0,-2-1 1 0 0,-31 62-1 0 0,-45 55 739 0 0,-115 122 302 0 0,46-67-1131 0 0,110-137-278 0 0,69-82 30 0 0,29-29-60 0 0,67-51-133 0 0,-29 29 20 0 0,-32 23-59 0 0,77-45 0 0 0,-128 85 67 0 0,26-13-38 0 0,-30 15 38 0 0,0 1-1 0 0,0-1 1 0 0,0 1 0 0 0,0-1-1 0 0,0 1 1 0 0,0 0 0 0 0,0 0-1 0 0,0 0 1 0 0,0 0 0 0 0,0 0-1 0 0,0 0 1 0 0,0 0-1 0 0,0 1 1 0 0,3 0 0 0 0,4 7-6 0 0,-7-4 10 0 0,1 0 0 0 0,-1 0-1 0 0,0 0 1 0 0,-1 1 0 0 0,1-1 0 0 0,-1 1-1 0 0,0-1 1 0 0,0 1 0 0 0,0 0 0 0 0,-1 8-1 0 0,1 6 101 0 0,-3 23 0 0 0,-2-13 13 0 0,-1-1 0 0 0,-2 0 0 0 0,0 0 0 0 0,-22 50 0 0 0,29-76-336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5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24 5063 0 0,'52'-16'1484'0'0,"-18"8"5404"0"0,-40 14-6236 0 0,-6 5 89 0 0,0-1 0 0 0,-18 11 1 0 0,15-10-161 0 0,-21 17 1 0 0,9-7-469 0 0,0-1 0 0 0,-1-1 0 0 0,-55 27 0 0 0,65-36-80 0 0,-4 1-62 0 0,0 0 0 0 0,-1-2-1 0 0,0-1 1 0 0,-1-1 0 0 0,0-1-1 0 0,-34 5 1 0 0,52-11 6 0 0,32-2-166 0 0,-20 1 137 0 0,1 0 1 0 0,0 1-1 0 0,12 0 0 0 0,-4 2-7 0 0,0 1 0 0 0,18 5-1 0 0,-26-6 53 0 0,-1 0 1 0 0,0 1-1 0 0,1 0 0 0 0,-1 0 0 0 0,0 1 1 0 0,-1 0-1 0 0,8 6 0 0 0,4 3 56 0 0,0 1-1 0 0,1-2 0 0 0,36 19 1 0 0,-45-27 75 0 0,0 2 1 0 0,11 8 0 0 0,-19-13-61 0 0,4 14 113 0 0,-4-14-158 0 0,0 1-1 0 0,0 0 1 0 0,-1-1-1 0 0,1 1 1 0 0,-1 0 0 0 0,1 0-1 0 0,-1-1 1 0 0,1 3-1 0 0,-2-1 15 0 0,1 0-1 0 0,0-1 0 0 0,0 1 1 0 0,-1-1-1 0 0,0 1 1 0 0,1-1-1 0 0,-1 1 0 0 0,0-1 1 0 0,0 1-1 0 0,0-1 1 0 0,-1 0-1 0 0,1 0 0 0 0,-1 1 1 0 0,1-1-1 0 0,-1 0 0 0 0,0 0 1 0 0,1-1-1 0 0,-1 1 1 0 0,0 0-1 0 0,0 0 0 0 0,-4 1 1 0 0,-3 3 134 0 0,-1-1 0 0 0,0 0 0 0 0,-19 6 0 0 0,9-4 4 0 0,-25 10 149 0 0,-93 19-1 0 0,-52-4-198 0 0,179-30-121 0 0,1-1 0 0 0,-1 0 0 0 0,0-1 0 0 0,-18-2 0 0 0,28 2-50 0 0,-1 0 0 0 0,0 0 0 0 0,1-1-1 0 0,-1 1 1 0 0,0-1 0 0 0,1 1 0 0 0,-1-1 0 0 0,0 0-1 0 0,1 0 1 0 0,-1 1 0 0 0,1-1 0 0 0,0 0 0 0 0,-1 0-1 0 0,1-1 1 0 0,0 1 0 0 0,-2-2 0 0 0,2 2-10 0 0,1 1-1 0 0,-1-1 1 0 0,1 0 0 0 0,0 0-1 0 0,-1 0 1 0 0,1 0 0 0 0,0 0 0 0 0,0 0-1 0 0,0 0 1 0 0,0 0 0 0 0,0 0 0 0 0,0 0-1 0 0,0 0 1 0 0,0 0 0 0 0,0 0-1 0 0,0 0 1 0 0,0 0 0 0 0,1 0 0 0 0,0-2-1 0 0,1-1-172 0 0,-1 1 0 0 0,2-1-1 0 0,-1 1 1 0 0,0-1 0 0 0,1 1 0 0 0,0 0-1 0 0,-1 0 1 0 0,1 0 0 0 0,4-3-1 0 0,6-3-1191 0 0,1 1-302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3:58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69 224 16039 0 0,'0'0'731'0'0,"1"-1"-10"0"0,-1 0-700 0 0,1-1-1 0 0,0 1 0 0 0,0 0 1 0 0,0 0-1 0 0,0 0 0 0 0,0 0 1 0 0,0 0-1 0 0,0 0 0 0 0,1 0 1 0 0,-1 1-1 0 0,0-1 0 0 0,0 0 1 0 0,3 0-1 0 0,1-2 58 0 0,8-5 652 0 0,0 0 0 0 0,25-10-1 0 0,-3 1 19 0 0,70-29 636 0 0,-18 10-1144 0 0,-76 30-233 0 0,0 0 0 0 0,11-8 0 0 0,-19 12-43 0 0,0 0-1 0 0,-1 0 0 0 0,1 0 1 0 0,-1 0-1 0 0,0 0 0 0 0,1-1 1 0 0,-1 1-1 0 0,0-1 0 0 0,0 0 1 0 0,-1 1-1 0 0,1-1 1 0 0,-1 0-1 0 0,2-3 0 0 0,-3 5 19 0 0,0 1 0 0 0,0 0 0 0 0,0-1 0 0 0,-1 1 0 0 0,1-1 0 0 0,0 1 0 0 0,0 0 0 0 0,0-1 0 0 0,-1 1 0 0 0,1 0 0 0 0,0 0 0 0 0,-1-1 0 0 0,1 1 0 0 0,0 0 0 0 0,0 0 0 0 0,-1-1 0 0 0,1 1 0 0 0,0 0 0 0 0,-1 0 0 0 0,1 0 0 0 0,-1-1 0 0 0,1 1 0 0 0,0 0 0 0 0,-1 0 0 0 0,1 0 0 0 0,0 0 0 0 0,-2 0 0 0 0,-9-3-164 0 0,5 3 99 0 0,1 1 1 0 0,-1-1 0 0 0,1 1 0 0 0,-1 0 0 0 0,1 1 0 0 0,0-1 0 0 0,-1 1 0 0 0,-8 4 0 0 0,-41 25-176 0 0,51-29 265 0 0,-211 145 561 0 0,196-133-313 0 0,-26 26-1 0 0,41-35-191 0 0,0-1 0 0 0,0 1-1 0 0,0 0 1 0 0,0 0 0 0 0,1 0 0 0 0,0 1 0 0 0,0-1 0 0 0,0 1-1 0 0,1-1 1 0 0,0 1 0 0 0,-3 8 0 0 0,5-12-37 0 0,0 0 0 0 0,0 0 0 0 0,-1 0 0 0 0,1 0 0 0 0,0 0 0 0 0,1 0 0 0 0,-1 0 0 0 0,0 0 0 0 0,1 0 1 0 0,-1 0-1 0 0,1 0 0 0 0,-1 0 0 0 0,1 0 0 0 0,0 0 0 0 0,0 0 0 0 0,0-1 0 0 0,2 4 0 0 0,-1-3 7 0 0,0 0 1 0 0,0 0-1 0 0,0 0 1 0 0,1 0-1 0 0,-1 0 0 0 0,1 0 1 0 0,-1-1-1 0 0,1 1 1 0 0,0-1-1 0 0,4 2 0 0 0,5 1 49 0 0,1-1-1 0 0,-1-1 1 0 0,1 0-1 0 0,17 1 1 0 0,-26-3-73 0 0,36 2-206 0 0,0-2 0 0 0,56-7-1 0 0,-21-3-6774 0 0,-45 4 180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0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24 6911 0 0,'0'0'528'0'0,"2"-1"-341"0"0,0-2 360 0 0,1 1-1 0 0,-1 0 1 0 0,1 0-1 0 0,0 0 1 0 0,0 0-1 0 0,0 1 1 0 0,0-1-1 0 0,0 1 1 0 0,0 0-1 0 0,0 0 1 0 0,1 0-1 0 0,-1 0 1 0 0,0 0-1 0 0,1 1 1 0 0,-1-1-1 0 0,0 1 1 0 0,7 0-1 0 0,-14 15 222 0 0,-2 1-464 0 0,-1 0 1 0 0,-1 0-1 0 0,-14 21 0 0 0,-36 41-17 0 0,14-18-228 0 0,-74 116 563 0 0,-119 239 0 0 0,167-266-389 0 0,69-146-527 0 0,-1 2 696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48 103 13039 0 0,'-4'2'164'0'0,"0"-1"0"0"0,0 1 0 0 0,1 0 0 0 0,-1 0-1 0 0,1 1 1 0 0,-5 3 0 0 0,6-4-105 0 0,1-1 0 0 0,-1 1-1 0 0,1-1 1 0 0,0 1 0 0 0,0-1 0 0 0,-1 1-1 0 0,1 0 1 0 0,0 0 0 0 0,0 0-1 0 0,1-1 1 0 0,-1 1 0 0 0,0 0 0 0 0,0 0-1 0 0,1 0 1 0 0,0 0 0 0 0,-1 0 0 0 0,1 2-1 0 0,0-2 71 0 0,0 0-1 0 0,0 0 1 0 0,0-1-1 0 0,0 1 1 0 0,0 0-1 0 0,1 0 1 0 0,-1-1-1 0 0,1 1 1 0 0,-1 0 0 0 0,1-1-1 0 0,0 1 1 0 0,0-1-1 0 0,-1 1 1 0 0,1-1-1 0 0,0 1 1 0 0,0-1-1 0 0,1 0 1 0 0,-1 1-1 0 0,0-1 1 0 0,0 0-1 0 0,1 0 1 0 0,-1 0-1 0 0,0 0 1 0 0,1 0-1 0 0,-1 0 1 0 0,1 0-1 0 0,0 0 1 0 0,-1 0-1 0 0,1-1 1 0 0,-1 1 0 0 0,1-1-1 0 0,0 0 1 0 0,0 1-1 0 0,-1-1 1 0 0,1 0-1 0 0,0 0 1 0 0,2 0-1 0 0,10 0 344 0 0,1 0 0 0 0,-1-1 0 0 0,0-1 0 0 0,23-5-1 0 0,55-21 501 0 0,-46 12-671 0 0,364-96 172 0 0,-343 97-2168 0 0,-15 4-5559 0 0,-28 6 658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0 494 3679 0 0,'10'16'17216'0'0,"-10"-23"-19098"0"0,-1-1 2032 0 0,2 0 0 0 0,-1 0 0 0 0,1 0 0 0 0,0 0 0 0 0,1 0 0 0 0,4-13 0 0 0,19-44 229 0 0,-23 61-342 0 0,14-33 181 0 0,2 1-1 0 0,1 2 1 0 0,25-37-1 0 0,-31 55-267 0 0,0 0-1 0 0,0 1 1 0 0,2 0-1 0 0,0 1 1 0 0,0 0 0 0 0,1 2-1 0 0,33-21 1 0 0,-34 25-343 0 0,0 0-1 0 0,1 1 1 0 0,0 1 0 0 0,0 0-1 0 0,1 1 1 0 0,26-5 0 0 0,-18 8-1049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78 5527 0 0,'-4'-7'11642'0'0,"-8"22"-11213"0"0,8-2-201 0 0,0 0 1 0 0,0 1-1 0 0,1-1 1 0 0,1 1-1 0 0,0 0 1 0 0,1 0-1 0 0,1 15 1 0 0,1-13 264 0 0,1 1 1 0 0,0-1 0 0 0,1 1-1 0 0,6 18 1 0 0,-8-33-173 0 0,-1-1-257 0 0,1 0 0 0 0,-1 0 1 0 0,1 0-1 0 0,-1 0 0 0 0,1 0 0 0 0,-1 0 0 0 0,1 0 0 0 0,-1 0 1 0 0,1 0-1 0 0,0 0 0 0 0,-1 0 0 0 0,1-1 0 0 0,0 1 0 0 0,0 0 1 0 0,0-1-1 0 0,0 1 0 0 0,0 0 0 0 0,1 0 0 0 0,0 0 22 0 0,0 0 1 0 0,0 0-1 0 0,0 0 0 0 0,1 0 0 0 0,-1 0 0 0 0,0-1 0 0 0,0 1 1 0 0,5 0-1 0 0,-1-1-4 0 0,-1-1 0 0 0,1 0 0 0 0,0 0 0 0 0,0-1 0 0 0,-1 1 0 0 0,1-1 0 0 0,-1 0 0 0 0,1-1 0 0 0,-1 1 0 0 0,5-4 0 0 0,8-5 105 0 0,22-20 1 0 0,-12 5-59 0 0,0-1-1 0 0,42-54 1 0 0,-37 39-336 0 0,20-28-4131 0 0,-45 58 2795 0 0,3-4-587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1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58 112 15031 0 0,'0'0'1358'0'0,"0"1"-1118"0"0,12 23-135 0 0,-10-19 320 0 0,1 0 1 0 0,-1 0 0 0 0,1 0 0 0 0,0 0 0 0 0,5 5 0 0 0,-7-8-317 0 0,1-1 0 0 0,-1 1 0 0 0,1-1 0 0 0,0 0 1 0 0,0 1-1 0 0,0-1 0 0 0,-1 0 0 0 0,1 0 0 0 0,0 0 0 0 0,0-1 0 0 0,1 1 0 0 0,-1 0 0 0 0,0-1 0 0 0,0 1 0 0 0,0-1 1 0 0,0 0-1 0 0,0 0 0 0 0,3 0 0 0 0,7 0 74 0 0,0-2 0 0 0,0 1 0 0 0,-1-2 0 0 0,1 1-1 0 0,-1-2 1 0 0,1 1 0 0 0,11-7 0 0 0,74-40 85 0 0,-94 48-261 0 0,26-14-247 0 0,-1-1 0 0 0,-1-2-1 0 0,45-38 1 0 0,-71 55-77 0 0,-3 2-442 0 0,0 0 667 0 0,0 0 0 0 0,0 1-1 0 0,0-1 1 0 0,1 0 0 0 0,-1 1 0 0 0,0-1-1 0 0,0 1 1 0 0,0-1 0 0 0,-1 2 0 0 0,-4 1-114 0 0,-14 5 130 0 0,1 0-1 0 0,1 2 1 0 0,0 1-1 0 0,0 0 1 0 0,-29 24-1 0 0,24-17 144 0 0,-21 14 404 0 0,2 3 1 0 0,1 2-1 0 0,1 1 0 0 0,-62 79 0 0 0,101-115-456 0 0,0 1 0 0 0,0-1 0 0 0,0 1 0 0 0,0 0 0 0 0,1-1 0 0 0,-1 1 0 0 0,1 0-1 0 0,0 0 1 0 0,0 0 0 0 0,-1 5 0 0 0,4 2 64 0 0,-1-9-71 0 0,0 1 1 0 0,1-1-1 0 0,-1 0 1 0 0,0 1-1 0 0,1-1 1 0 0,-1 0-1 0 0,1 0 1 0 0,0 0-1 0 0,-1 0 1 0 0,1 0-1 0 0,0 0 1 0 0,-1 0-1 0 0,1-1 1 0 0,3 2-1 0 0,27 4 33 0 0,-28-5-40 0 0,47 5-117 0 0,-1-2-1 0 0,67-3 1 0 0,-25-11-3632 0 0,-67 5-2947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168 223 13791 0 0,'-2'2'630'0'0,"-162"187"5292"0"0,163-188-5183 0 0,14-8-422 0 0,13-12-261 0 0,-1-1-1 0 0,-1-1 1 0 0,-1-1-1 0 0,26-33 0 0 0,20-17-196 0 0,-43 48 51 0 0,29-22 0 0 0,-43 37 59 0 0,1 1 0 0 0,0 0 0 0 0,1 0-1 0 0,26-9 1 0 0,-35 15 70 0 0,-1 1 0 0 0,1 0 0 0 0,0 0 1 0 0,0 0-1 0 0,0 1 0 0 0,0-1 0 0 0,0 1 0 0 0,0 0 0 0 0,0 1 0 0 0,8 1 0 0 0,-10-2-11 0 0,0 1 1 0 0,-1 0-1 0 0,1 0 0 0 0,0 0 1 0 0,-1 0-1 0 0,1 0 0 0 0,-1 0 1 0 0,1 1-1 0 0,-1 0 0 0 0,1-1 1 0 0,-1 1-1 0 0,0 0 0 0 0,0 0 1 0 0,0 0-1 0 0,0 0 0 0 0,0 1 1 0 0,-1-1-1 0 0,3 4 0 0 0,-3-3 19 0 0,0-1 1 0 0,0 0-1 0 0,-1 0 0 0 0,0 0 0 0 0,1 0 0 0 0,-1 1 1 0 0,0-1-1 0 0,0 0 0 0 0,0 0 0 0 0,0 1 0 0 0,0-1 0 0 0,-1 3 1 0 0,-8 26 239 0 0,7-27-220 0 0,-5 12 29 0 0,-1 0 0 0 0,0 0 0 0 0,-2-1 0 0 0,0 0 0 0 0,-20 23 0 0 0,23-29-88 0 0,5-6-5 0 0,2-2-5 0 0,-1-1 1 0 0,1 1 0 0 0,-1 0 0 0 0,0-1 0 0 0,1 1 0 0 0,-1 0 0 0 0,0-1 0 0 0,1 1 0 0 0,-1 0 0 0 0,0-1 0 0 0,0 1 0 0 0,1-1-1 0 0,-1 0 1 0 0,0 1 0 0 0,0-1 0 0 0,-1 1 0 0 0,2-1-19 0 0,-1 0 0 0 0,1 1 0 0 0,0-1 0 0 0,-1 0 0 0 0,1 0 0 0 0,0 0 0 0 0,-1 0 0 0 0,1 1 0 0 0,-1-1 0 0 0,1 0 0 0 0,0 0 0 0 0,-1 0 0 0 0,1 0 0 0 0,0 0 0 0 0,-1 0 0 0 0,1 0 0 0 0,-1 0 0 0 0,1 0 0 0 0,0 0 0 0 0,-1 0 0 0 0,1 0 0 0 0,-1 0 0 0 0,1 0 0 0 0,0-1 0 0 0,-1 1 0 0 0,1 0 0 0 0,0 0 0 0 0,-1 0 0 0 0,1-1 0 0 0,-1 1 4 0 0,1-1 0 0 0,-1 0 0 0 0,1 1 0 0 0,0-1-1 0 0,-1 0 1 0 0,1 1 0 0 0,0-1 0 0 0,0 0-1 0 0,-1 1 1 0 0,1-1 0 0 0,0 0 0 0 0,0 0 0 0 0,0 1-1 0 0,0-2 1 0 0,0-2-45 0 0,0 1-1 0 0,1-1 1 0 0,-1 0-1 0 0,1 1 1 0 0,2-8-1 0 0,3-1-177 0 0,0 0-1 0 0,0 1 0 0 0,1-1 1 0 0,1 1-1 0 0,11-13 1 0 0,2 1-509 0 0,28-24 0 0 0,-26 29 334 0 0,1 0 0 0 0,1 1-1 0 0,0 1 1 0 0,47-21 0 0 0,-66 35 364 0 0,0-1 0 0 0,1 1 1 0 0,-1 0-1 0 0,0 0 0 0 0,0 1 0 0 0,14-1 0 0 0,-19 2 107 0 0,1 0 0 0 0,-1 1 0 0 0,1-1 0 0 0,-1 0 0 0 0,1 1 1 0 0,-1 0-1 0 0,1-1 0 0 0,-1 1 0 0 0,1 0 0 0 0,-1 0 0 0 0,0 0 0 0 0,1-1 0 0 0,-1 1 0 0 0,0 1 0 0 0,1 0 1 0 0,14 18 660 0 0,-8-4-260 0 0,0 0 1 0 0,-1 0-1 0 0,-1 1 1 0 0,0 0-1 0 0,-2 0 1 0 0,0 0-1 0 0,3 27 1 0 0,-7-35-402 0 0,0-1 0 0 0,0 1 0 0 0,-1 0 1 0 0,0-1-1 0 0,-1 1 0 0 0,0 0 0 0 0,0-1 0 0 0,-1 0 1 0 0,-7 16-1 0 0,0-4-171 0 0,-1-1 1 0 0,-23 30 0 0 0,33-48-238 0 0,17-2-2934 0 0,2-3 1882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37 9671 0 0,'-2'1'748'0'0,"-27"28"6260"0"0,31-28-5878 0 0,5 1-814 0 0,-1 0 1 0 0,0-1-1 0 0,1 0 1 0 0,-1 0 0 0 0,1 0-1 0 0,-1-1 1 0 0,1 0-1 0 0,-1 0 1 0 0,8-2 0 0 0,3 0-11 0 0,0-1-1 0 0,23-8 1 0 0,-19 4-332 0 0,0-1 0 0 0,0-1 0 0 0,20-12 0 0 0,-40 20-155 0 0,-23-8-1727 0 0,13 8 1740 0 0,-1 0-1 0 0,0 1 1 0 0,0 0-1 0 0,1 0 1 0 0,-1 1 0 0 0,0 0-1 0 0,-16 5 1 0 0,-3 3 105 0 0,-34 14 1 0 0,23-5 481 0 0,1 1 0 0 0,1 3-1 0 0,1 0 1 0 0,2 3 0 0 0,-61 52-1 0 0,96-77-410 0 0,-8 7 148 0 0,0 0 0 0 0,1 0 0 0 0,0 1 0 0 0,-11 16 0 0 0,17-22-131 0 0,0-1-1 0 0,0 1 1 0 0,1-1 0 0 0,-1 1-1 0 0,0 0 1 0 0,0-1 0 0 0,1 1-1 0 0,-1 0 1 0 0,1-1 0 0 0,0 1-1 0 0,0 0 1 0 0,-1 0 0 0 0,1 0 0 0 0,0-1-1 0 0,0 1 1 0 0,1 0 0 0 0,-1 0-1 0 0,0-1 1 0 0,0 1 0 0 0,1 0-1 0 0,-1 0 1 0 0,1-1 0 0 0,0 1-1 0 0,-1-1 1 0 0,1 1 0 0 0,0 0 0 0 0,0-1-1 0 0,0 1 1 0 0,0-1 0 0 0,0 0-1 0 0,1 1 1 0 0,-1-1 0 0 0,0 0-1 0 0,0 0 1 0 0,1 0 0 0 0,1 2-1 0 0,11 5-248 0 0,-1 0-1 0 0,1 0 0 0 0,0-2 0 0 0,0 0 1 0 0,1 0-1 0 0,18 3 0 0 0,-10-3-743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26 11519 0 0,'3'-7'1191'0'0,"-1"-2"4290"0"0,-7 6-2945 0 0,-6-4-2147 0 0,7 7-379 0 0,0 1 0 0 0,1-1 0 0 0,-1 1 0 0 0,0-1 0 0 0,0 1 0 0 0,1 0 0 0 0,-1 1 0 0 0,1-1 0 0 0,-1 1 0 0 0,1-1 0 0 0,0 1 0 0 0,-7 4 0 0 0,-4 5 14 0 0,-18 16 0 0 0,27-22-23 0 0,-212 202 944 0 0,212-203-882 0 0,1-1 18 0 0,0 1-1 0 0,0-1 1 0 0,1 1 0 0 0,-1 0-1 0 0,1 0 1 0 0,-1 0 0 0 0,1 0-1 0 0,0 0 1 0 0,1 1 0 0 0,-1-1-1 0 0,-2 7 1 0 0,5-9 127 0 0,3 0-164 0 0,-1 0 1 0 0,1-1-1 0 0,0 1 0 0 0,0 0 1 0 0,0-1-1 0 0,0 0 0 0 0,0 0 0 0 0,0 0 1 0 0,0 0-1 0 0,0 0 0 0 0,0 0 1 0 0,0-1-1 0 0,1 0 0 0 0,-1 0 0 0 0,0 1 1 0 0,0-2-1 0 0,6 0 0 0 0,7-1-56 0 0,-1 0-1 0 0,20-7 0 0 0,-28 7-5 0 0,51-18-3752 0 0,-37 11-3721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2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60 337 13823 0 0,'-2'1'1062'0'0,"-8"5"-890"0"0,-38 24 9163 0 0,67-31-8925 0 0,0 0 0 0 0,0-2-1 0 0,0 0 1 0 0,34-11-1 0 0,70-33-408 0 0,-121 46 10 0 0,37-17-120 0 0,1-2 0 0 0,37-27 0 0 0,70-56-254 0 0,-33 21 89 0 0,-105 76 226 0 0,1-1 0 0 0,-1 2-1 0 0,21-9 1 0 0,-30 14 44 0 0,1-1 1 0 0,-1 1-1 0 0,1 0 1 0 0,-1 0-1 0 0,1 0 0 0 0,-1 0 1 0 0,1-1-1 0 0,-1 1 0 0 0,1 0 1 0 0,-1 0-1 0 0,1 0 1 0 0,-1 0-1 0 0,1 0 0 0 0,0 1 1 0 0,-1-1-1 0 0,1 0 0 0 0,0 0 1 0 0,0 1 0 0 0,-1-1 1 0 0,1 1 0 0 0,-1 0-1 0 0,1 0 1 0 0,-1-1 0 0 0,0 1-1 0 0,1 0 1 0 0,-1 0 0 0 0,1 0-1 0 0,-1-1 1 0 0,0 1 0 0 0,0 0-1 0 0,0 0 1 0 0,1 0 0 0 0,-1 0-1 0 0,0 0 1 0 0,0-1 0 0 0,0 1-1 0 0,0 0 1 0 0,-1 2 0 0 0,-3 20-19 0 0,4-20 20 0 0,-15 56 55 0 0,-4 20 107 0 0,18-69-145 0 0,0-1 0 0 0,0 1 0 0 0,1 0 1 0 0,0-1-1 0 0,1 1 0 0 0,3 15 0 0 0,-1-13 54 0 0,1 0 0 0 0,0 1 1 0 0,1-1-1 0 0,1-1 0 0 0,-1 1 0 0 0,2-1 0 0 0,0 0 0 0 0,0 0 1 0 0,1-1-1 0 0,0 0 0 0 0,1 0 0 0 0,0-1 0 0 0,0 0 0 0 0,1-1 1 0 0,17 12-1 0 0,-22-17-74 0 0,1 0 1 0 0,0-1-1 0 0,0 1 1 0 0,0-1-1 0 0,0 0 0 0 0,0 0 1 0 0,0-1-1 0 0,11 1 1 0 0,6 0-485 0 0,25-3 0 0 0,-38 1 114 0 0,26-2-894 0 0,-1-3-61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58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401 175 7367 0 0,'0'0'667'0'0,"0"-9"-534"0"0,1 5 11 0 0,-1 0-1 0 0,1 1 0 0 0,0-1 1 0 0,0 0-1 0 0,0 1 0 0 0,0-1 1 0 0,1 1-1 0 0,-1-1 0 0 0,1 1 1 0 0,0 0-1 0 0,4-5 0 0 0,-1 1 760 0 0,2 1 0 0 0,-1 0-1 0 0,11-7 1 0 0,-11 8-469 0 0,1-1 1 0 0,0 1-1 0 0,-1-1 0 0 0,0 0 1 0 0,-1 0-1 0 0,1-1 1 0 0,-1 0-1 0 0,8-13 0 0 0,-13 19-434 0 0,0 1 0 0 0,0 0 0 0 0,1-1 0 0 0,-1 1 0 0 0,0 0 0 0 0,0-1 0 0 0,0 1 0 0 0,0 0 0 0 0,1-1 0 0 0,-1 1 0 0 0,0-1 0 0 0,0 1 0 0 0,0 0 0 0 0,0-1 0 0 0,0 1 0 0 0,0-1 0 0 0,0 1 0 0 0,0 0 0 0 0,0-1 0 0 0,0 1 0 0 0,0-1 0 0 0,0 1 0 0 0,0 0 0 0 0,-1-1 0 0 0,1 1 0 0 0,0 0 0 0 0,0-1 0 0 0,-1 0 0 0 0,-3 0 0 0 0,4 1 0 0 0,-4-1-2 0 0,0 0-1 0 0,0 0 1 0 0,0 0-1 0 0,0 1 1 0 0,0-1-1 0 0,0 1 1 0 0,0 0-1 0 0,0 0 1 0 0,0 0-1 0 0,0 1 1 0 0,-7 1 0 0 0,-4 2-20 0 0,-25 11 0 0 0,19-6 15 0 0,-33 10 174 0 0,2 3-1 0 0,1 3 0 0 0,-55 34 1 0 0,88-47 100 0 0,-32 28 1 0 0,44-35-220 0 0,2 0 0 0 0,-1 0-1 0 0,1 0 1 0 0,-1 0 0 0 0,1 1-1 0 0,1-1 1 0 0,-1 1 0 0 0,1 0-1 0 0,0 0 1 0 0,-3 10 0 0 0,5-15-42 0 0,1 1 0 0 0,0 0 0 0 0,-1-1 1 0 0,1 1-1 0 0,0-1 0 0 0,0 1 1 0 0,0 0-1 0 0,0-1 0 0 0,0 1 0 0 0,0 0 1 0 0,1-1-1 0 0,-1 1 0 0 0,0 0 1 0 0,1-1-1 0 0,-1 1 0 0 0,1-1 0 0 0,0 1 1 0 0,-1-1-1 0 0,1 1 0 0 0,2 1 1 0 0,-2-1 3 0 0,1 0 0 0 0,0 0 0 0 0,1 0 0 0 0,-1-1 0 0 0,0 1 0 0 0,0-1 0 0 0,1 0 0 0 0,-1 1 0 0 0,1-1 0 0 0,-1 0 1 0 0,5 1-1 0 0,4 0 21 0 0,-1 0 1 0 0,1 0-1 0 0,0-1 1 0 0,0-1 0 0 0,13 0-1 0 0,-11-1-77 0 0,1 0 0 0 0,-1-1 0 0 0,1 0 0 0 0,-1-1 0 0 0,0 0 0 0 0,0-2 0 0 0,0 1 0 0 0,0-1 0 0 0,-1-1 0 0 0,0 0 0 0 0,0-1 0 0 0,0 0 0 0 0,-1-1 0 0 0,0-1 0 0 0,13-12 0 0 0,-20 16 34 0 0,-2 3 17 0 0,0 0 1 0 0,-1 0-1 0 0,1 0 1 0 0,0 0-1 0 0,0 1 1 0 0,0-1-1 0 0,0 1 1 0 0,0 0-1 0 0,0-1 1 0 0,3 0-1 0 0,1-2 70 0 0,-4 4 333 0 0,0 1-349 0 0,25 20-921 0 0,-26-20 331 0 0,0 1-1 0 0,1-1 0 0 0,0 0 0 0 0,-1 1 0 0 0,1-1 0 0 0,0 0 1 0 0,0 0-1 0 0,-1 0 0 0 0,1-1 0 0 0,0 1 0 0 0,0 0 0 0 0,0-1 1 0 0,0 1-1 0 0,2 0 0 0 0,7-1-4027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4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109 100 2759 0 0,'-6'-8'9008'0'0,"4"7"-8850"0"0,1 1-1 0 0,0-1 0 0 0,-1 1 1 0 0,1 0-1 0 0,0-1 0 0 0,-1 1 1 0 0,1 0-1 0 0,0 0 1 0 0,-1 0-1 0 0,1 0 0 0 0,-1 0 1 0 0,1 0-1 0 0,0 1 0 0 0,-1-1 1 0 0,1 0-1 0 0,0 1 0 0 0,0-1 1 0 0,-1 1-1 0 0,1-1 0 0 0,0 1 1 0 0,-2 0-1 0 0,1 1 28 0 0,-1 0 0 0 0,1 1 0 0 0,0-1 0 0 0,0 0 0 0 0,0 1 0 0 0,0-1 0 0 0,0 1 0 0 0,-3 5 0 0 0,-1 3 145 0 0,1 1 0 0 0,1 0 0 0 0,-6 20 0 0 0,2 8 16 0 0,1 1-1 0 0,2 0 1 0 0,2 0 0 0 0,1 0-1 0 0,3 1 1 0 0,7 54 0 0 0,1-63 19 0 0,2-33-237 0 0,-7 0-118 0 0,-1-2 0 0 0,1 1 0 0 0,-1 0 0 0 0,1 0 0 0 0,-1-1 1 0 0,0 0-1 0 0,1 0 0 0 0,-1 0 0 0 0,5-5 0 0 0,27-26 45 0 0,-25 23-29 0 0,34-38-84 0 0,41-60 0 0 0,-17 22-240 0 0,-43 51 141 0 0,-24 34 90 0 0,-2 3 1 0 0,-8 35 147 0 0,2 1 1 0 0,-5 65 0 0 0,11-94-59 0 0,2 64 58 0 0,-1-65-40 0 0,1 0-1 0 0,0-1 1 0 0,1 1-1 0 0,0-1 1 0 0,0 1-1 0 0,1-1 0 0 0,4 9 1 0 0,-6-14-14 0 0,0-1 1 0 0,0 1-1 0 0,0-1 0 0 0,0 0 1 0 0,0 1-1 0 0,0-1 0 0 0,0 0 1 0 0,0 0-1 0 0,0 0 0 0 0,1 0 1 0 0,-1 0-1 0 0,1 0 0 0 0,-1 0 1 0 0,0 0-1 0 0,1 0 0 0 0,0-1 1 0 0,-1 1-1 0 0,3 0 1 0 0,-1-1 13 0 0,0 1 1 0 0,1-1 0 0 0,-1 0 0 0 0,0 0 0 0 0,0 0 0 0 0,0-1 0 0 0,0 1 0 0 0,0-1 0 0 0,4-1 0 0 0,3-2 92 0 0,0 0 0 0 0,-1 0 0 0 0,1-1 0 0 0,16-12 0 0 0,-12 6 19 0 0,1-2 0 0 0,-1 1 0 0 0,-1-2 0 0 0,17-21 0 0 0,40-65 410 0 0,-22 29-199 0 0,37-71 35 0 0,-23 35-730 0 0,-60 105 216 0 0,-1 0 0 0 0,1 0 0 0 0,-1-1 1 0 0,1 2-1 0 0,0-1 0 0 0,0 0 0 0 0,0 0 0 0 0,0 1 0 0 0,0-1 0 0 0,0 1 0 0 0,3-2 1 0 0,17-3-4012 0 0,-9 4-2994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452 207 4607 0 0,'-4'-5'407'0'0,"-2"-4"-1324"0"0,-6-8 1892 0 0,7 10 1248 0 0,0 0-1 0 0,1 0 1 0 0,0 0 0 0 0,-4-14-1 0 0,2-5-224 0 0,3 1-1154 0 0,3 18-675 0 0,0 0-1 0 0,-1 0 1 0 0,0 0-1 0 0,0 0 1 0 0,-1 0-1 0 0,0 0 1 0 0,-5-11-1 0 0,7 17-166 0 0,0 1 0 0 0,0-1-1 0 0,0 1 1 0 0,0 0 0 0 0,0-1-1 0 0,-1 1 1 0 0,1 0 0 0 0,0-1-1 0 0,0 1 1 0 0,-1-1 0 0 0,1 1-1 0 0,0 0 1 0 0,0 0 0 0 0,-1-1 0 0 0,1 1-1 0 0,0 0 1 0 0,-1-1 0 0 0,1 1-1 0 0,0 0 1 0 0,-1 0 0 0 0,1 0-1 0 0,0-1 1 0 0,-1 1 0 0 0,1 0-1 0 0,-1 0 1 0 0,1 0 0 0 0,0 0 0 0 0,-1 0-1 0 0,1 0 1 0 0,-1 0 0 0 0,1 0-1 0 0,0 0 1 0 0,-1 0 0 0 0,1 0-1 0 0,-1 0 1 0 0,0 0 0 0 0,0 0-1 0 0,-5 1-8 0 0,0 0 0 0 0,0 0-1 0 0,-1 0 1 0 0,1 1 0 0 0,0 0 0 0 0,0 0-1 0 0,0 0 1 0 0,-7 5 0 0 0,-44 28-74 0 0,24-10 145 0 0,1 0 1 0 0,2 2 0 0 0,1 1-1 0 0,1 2 1 0 0,-43 57 0 0 0,68-83 3 0 0,0 0 0 0 0,1 0 0 0 0,-1 0 0 0 0,1 1 1 0 0,-1-1-1 0 0,1 1 0 0 0,1-1 0 0 0,-1 1 1 0 0,1 0-1 0 0,-2 7 0 0 0,3-12-49 0 0,0 1-1 0 0,0-1 1 0 0,0 1 0 0 0,1-1-1 0 0,-1 1 1 0 0,0-1 0 0 0,0 0-1 0 0,0 1 1 0 0,1-1 0 0 0,-1 0-1 0 0,0 1 1 0 0,1-1-1 0 0,-1 0 1 0 0,0 1 0 0 0,1-1-1 0 0,-1 0 1 0 0,0 1 0 0 0,1-1-1 0 0,-1 0 1 0 0,0 0-1 0 0,1 0 1 0 0,-1 1 0 0 0,1-1-1 0 0,-1 0 1 0 0,1 0 0 0 0,0 0-1 0 0,10 2 223 0 0,-3-1-138 0 0,-1-2 1 0 0,1 1-1 0 0,-1-1 0 0 0,1 0 1 0 0,-1-1-1 0 0,9-2 0 0 0,43-18 233 0 0,-46 17-296 0 0,95-46 82 0 0,-41 18-272 0 0,-66 33 127 0 0,-1 0 1 0 0,0-1 0 0 0,1 1-1 0 0,-1 0 1 0 0,1 0 0 0 0,-1 0 0 0 0,1-1-1 0 0,-1 1 1 0 0,1 0 0 0 0,-1 0-1 0 0,0 0 1 0 0,1 0 0 0 0,-1 0-1 0 0,1 0 1 0 0,-1 0 0 0 0,1 0-1 0 0,-1 0 1 0 0,1 0 0 0 0,-1 0-1 0 0,1 0 1 0 0,-1 1 0 0 0,0-1-1 0 0,1 0 1 0 0,-1 0 0 0 0,1 0-1 0 0,-1 1 1 0 0,1-1 0 0 0,-1 0-1 0 0,1 1 1 0 0,5 14-523 0 0,-6-12 425 0 0,1 0 0 0 0,-1 0 0 0 0,0 1-1 0 0,0-1 1 0 0,0 0 0 0 0,-1 0 0 0 0,1 0 0 0 0,-1 1 0 0 0,-1 3-1 0 0,-2 14-6035 0 0,4-7-166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5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154 112 13791 0 0,'25'-24'798'0'0,"52"-41"-1"0"0,-39 43 2679 0 0,-37 35-2528 0 0,-1-11-898 0 0,1 0 0 0 0,-1 0 0 0 0,0 0 0 0 0,0 0 0 0 0,0 0 0 0 0,0 0 0 0 0,-1 0 0 0 0,1 0-1 0 0,0 0 1 0 0,-2 3 0 0 0,-15 36 569 0 0,-27 46-1 0 0,14-30-311 0 0,-148 342 261 0 0,177-396-571 0 0,-16 49-483 0 0,15-47 204 0 0,1 1-1 0 0,0-1 1 0 0,0 1-1 0 0,1-1 1 0 0,-1 1-1 0 0,2 11 1 0 0,-1-17 180 0 0,0 1 1 0 0,0-1 0 0 0,0 1 0 0 0,0-1 0 0 0,1 1 0 0 0,-1-1-1 0 0,0 0 1 0 0,0 1 0 0 0,0-1 0 0 0,1 1 0 0 0,-1-1 0 0 0,0 0-1 0 0,0 1 1 0 0,1-1 0 0 0,-1 0 0 0 0,0 1 0 0 0,1-1 0 0 0,0 1-1 0 0,0 0-741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5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95 7367 0 0,'8'-13'394'0'0,"1"1"-1"0"0,17-19 0 0 0,-22 27 148 0 0,0 0 0 0 0,0 0 0 0 0,0 1-1 0 0,0 0 1 0 0,0 0 0 0 0,1 0 0 0 0,0 0 0 0 0,-1 0 0 0 0,1 1 0 0 0,10-3 0 0 0,-14 5-421 0 0,0-1-1 0 0,0 1 1 0 0,0 0 0 0 0,1 0 0 0 0,-1-1 0 0 0,0 1 0 0 0,0 0 0 0 0,0 0 0 0 0,1 1 0 0 0,-1-1 0 0 0,0 0 0 0 0,0 0 0 0 0,1 0 0 0 0,-1 1 0 0 0,0-1 0 0 0,0 1-1 0 0,0-1 1 0 0,0 1 0 0 0,0-1 0 0 0,0 1 0 0 0,0 0 0 0 0,1 0 0 0 0,0 1-16 0 0,-1-1-1 0 0,0 1 1 0 0,0 0 0 0 0,0-1-1 0 0,0 1 1 0 0,0 0-1 0 0,-1 0 1 0 0,1-1 0 0 0,0 1-1 0 0,-1 0 1 0 0,0 0-1 0 0,1 3 1 0 0,0 4 91 0 0,-1 0-1 0 0,0-1 1 0 0,-1 1 0 0 0,0 0-1 0 0,-3 10 1 0 0,-95 312 1889 0 0,62-222-1790 0 0,32-91-260 0 0,-10 26 47 0 0,-16 83-1 0 0,30-124-124 0 0,1 1 1 0 0,-1 0-1 0 0,1 0 0 0 0,0 0 1 0 0,0-1-1 0 0,1 1 0 0 0,-1 0 0 0 0,1 0 1 0 0,0 0-1 0 0,0-1 0 0 0,0 1 0 0 0,0-1 1 0 0,1 1-1 0 0,1 4 0 0 0,-2-7-96 0 0,0 0-1 0 0,1 0 0 0 0,-1 0 1 0 0,0 0-1 0 0,0-1 0 0 0,1 1 1 0 0,-1 0-1 0 0,0-1 0 0 0,1 1 1 0 0,-1-1-1 0 0,0 1 0 0 0,1-1 1 0 0,-1 1-1 0 0,1-1 0 0 0,-1 0 1 0 0,1 0-1 0 0,-1 0 0 0 0,1 0 1 0 0,-1 0-1 0 0,1 0 0 0 0,1 0 1 0 0,9-3-6614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9215 0 0,'0'0'4427'0'0,"0"3"-4322"0"0,-1 18 223 0 0,-1 0 0 0 0,-1-1 0 0 0,0 1 0 0 0,-7 20 0 0 0,-31 84 1419 0 0,23-76-1314 0 0,-90 234 1839 0 0,16-49-1016 0 0,78-194-1061 0 0,-45 115 401 0 0,42-115-422 0 0,-41 67 0 0 0,55-101-414 0 0,-1 0 0 0 0,-1 0-1 0 0,1 0 1 0 0,-1-1 0 0 0,0 0 0 0 0,0 0 0 0 0,-1 0 0 0 0,1 0 0 0 0,-1-1 0 0 0,0 0 0 0 0,-10 5 0 0 0,13-9-1346 0 0,-4-1-286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28 134 5527 0 0,'0'0'250'0'0,"-7"-6"90"0"0,-13-8 13592 0 0,22 14-13442 0 0,27 1 518 0 0,29 6-1 0 0,17 1-66 0 0,9-5-475 0 0,-1-4 0 0 0,1-3 0 0 0,123-23 0 0 0,5-20 217 0 0,-104 22-1907 0 0,-1 2-5865 0 0,-75 18-537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6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20 2303 0 0,'-4'-19'6746'0'0,"2"19"-6252"0"0,1 0 0 0 0,-1 0 0 0 0,1 0 0 0 0,-1 0 0 0 0,1 0 1 0 0,-1 0-1 0 0,1 0 0 0 0,-1 1 0 0 0,1-1 0 0 0,-1 1 0 0 0,1-1 1 0 0,-1 1-1 0 0,-1 0 0 0 0,1 0-221 0 0,0 1 0 0 0,0-1 0 0 0,0 1 0 0 0,0-1 0 0 0,0 1 0 0 0,1 0 0 0 0,-3 2 0 0 0,-2 4-367 0 0,1 1 0 0 0,0-1 0 0 0,-5 13 1 0 0,6-10 686 0 0,-115 285 1400 0 0,20 10-1557 0 0,82-249-397 0 0,-10 26-10 0 0,-41 88 1 0 0,53-138-19 0 0,-2-1 1 0 0,-1-1-1 0 0,-2 0 1 0 0,-1-2-1 0 0,-35 40 1 0 0,21-37 13 0 0,32-29-12 0 0,-1 0 0 0 0,1-1-1 0 0,-1 0 1 0 0,0 1 0 0 0,1-1 0 0 0,-1-1 0 0 0,0 1 0 0 0,-8 2 0 0 0,12-4-12 0 0,-1 0 0 0 0,0 0 0 0 0,1 0 0 0 0,-1 0 1 0 0,1 0-1 0 0,-1 0 0 0 0,0 0 0 0 0,1 0 0 0 0,-1 0 0 0 0,0 0 1 0 0,1 0-1 0 0,-1 0 0 0 0,1 0 0 0 0,-1 0 0 0 0,0-1 0 0 0,1 1 1 0 0,-1 0-1 0 0,1 0 0 0 0,-1-1 0 0 0,1 1 0 0 0,-1 0 0 0 0,1-1 0 0 0,-1 1 1 0 0,1-1-1 0 0,-1 1 0 0 0,1-1 0 0 0,-1 0 0 0 0,0 0 2 0 0,1 0-1 0 0,-1 0 1 0 0,1-1-1 0 0,0 1 1 0 0,-1 0 0 0 0,1-1-1 0 0,0 1 1 0 0,0 0-1 0 0,0-1 1 0 0,0 1-1 0 0,0 0 1 0 0,0-2-1 0 0,1-2 0 0 0,0 0 0 0 0,0 0 0 0 0,0 0 0 0 0,0 0 0 0 0,5-9 0 0 0,1 1-15 0 0,1 1 0 0 0,1 0-1 0 0,0 0 1 0 0,15-15 0 0 0,47-39-269 0 0,-49 47 194 0 0,-9 7 12 0 0,44-37-397 0 0,-48 43 406 0 0,0 0 0 0 0,0 0-1 0 0,1 1 1 0 0,17-8 0 0 0,-14 11 7 0 0,-11 2 66 0 0,0 0 1 0 0,1 0-1 0 0,-1 1 0 0 0,0 0 1 0 0,0-1-1 0 0,0 1 0 0 0,0 0 1 0 0,0 0-1 0 0,0 0 0 0 0,0 0 1 0 0,0 0-1 0 0,0 0 1 0 0,0 1-1 0 0,-1-1 0 0 0,1 1 1 0 0,-1-1-1 0 0,1 1 0 0 0,-1 0 1 0 0,1 0-1 0 0,-1-1 0 0 0,0 1 1 0 0,0 0-1 0 0,2 3 0 0 0,1 5 123 0 0,1 1-1 0 0,-2-1 0 0 0,4 15 0 0 0,-6-21-81 0 0,7 26 350 0 0,-3 0-1 0 0,0 0 1 0 0,1 55-1 0 0,-6-83-371 0 0,0 14-2078 0 0,3 29 0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7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133 372 11519 0 0,'2'-1'887'0'0,"4"-3"-352"0"0,-5 3 691 0 0,8 7 2025 0 0,-8-4-3085 0 0,0 0 1 0 0,0 0-1 0 0,0-1 1 0 0,0 1-1 0 0,0 0 0 0 0,0 0 1 0 0,-1 0-1 0 0,1 0 1 0 0,-1 0-1 0 0,1 0 0 0 0,-1 0 1 0 0,0 0-1 0 0,0 0 1 0 0,0 0-1 0 0,0 0 0 0 0,0 0 1 0 0,0 0-1 0 0,-1 0 1 0 0,1 0-1 0 0,-1 3 1 0 0,-2 6 148 0 0,-1 0 1 0 0,-5 13 0 0 0,8-21-163 0 0,-15 30 746 0 0,-31 48 0 0 0,33-58-1190 0 0,0 0 0 0 0,1 1 0 0 0,2 0 0 0 0,-12 33 0 0 0,21-36-3199 0 0</inkml:trace>
  <inkml:trace contextRef="#ctx0" brushRef="#br0" timeOffset="1">433 32 14887 0 0,'-3'-17'656'0'0,"3"9"144"0"0,0 1-320 0 0,1 20-376 0 0,1 1-1112 0 0,0 2-224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10 4143 0 0,'17'-9'14967'0'0,"-19"11"-14246"0"0,-25 25-525 0 0,-85 87 1262 0 0,78-76-981 0 0,-33 48 0 0 0,61-78-429 0 0,1 0-1 0 0,0 1 1 0 0,0-1-1 0 0,1 1 1 0 0,0 0-1 0 0,0 1 1 0 0,-2 10-1 0 0,5-17-33 0 0,1-1 0 0 0,0 1 0 0 0,-1-1 0 0 0,1 1 0 0 0,0-1 0 0 0,0 1 0 0 0,0-1 0 0 0,1 1 0 0 0,-1-1 0 0 0,1 1 0 0 0,-1-1 0 0 0,1 0 0 0 0,0 1 0 0 0,0-1 0 0 0,0 0 0 0 0,0 1 0 0 0,0-1 0 0 0,0 0 0 0 0,1 0 0 0 0,-1 0 0 0 0,1 0 0 0 0,-1 0 0 0 0,1 0 0 0 0,0-1 0 0 0,0 1 0 0 0,0 0 0 0 0,0-1 0 0 0,0 0 0 0 0,0 1 0 0 0,0-1 0 0 0,0 0 0 0 0,1 0 0 0 0,1 1 0 0 0,6 1 49 0 0,0 0-1 0 0,0-1 1 0 0,0 0 0 0 0,0 0-1 0 0,0-1 1 0 0,0 0 0 0 0,0-1-1 0 0,18-2 1 0 0,3-2 171 0 0,46-11 0 0 0,-56 9-809 0 0,-1 0-1 0 0,0-1 1 0 0,37-20 0 0 0,-23 8-676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8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 4607 0 0,'0'0'208'0'0,"-1"2"544"0"0,-2 9 2806 0 0,0-1-1 0 0,-1 16 1 0 0,0 25 1786 0 0,2-27-4561 0 0,-5 30 0 0 0,-6-1-184 0 0,-39 100 0 0 0,-35 44-396 0 0,83-188-198 0 0,-44 85-420 0 0,-4-1-1 0 0,-79 104 1 0 0,124-187-91 0 0,-14 18-1777 0 0,19-26 2026 0 0,1 0 1 0 0,-1-1-1 0 0,0 1 1 0 0,1 0-1 0 0,-1-1 0 0 0,0 0 1 0 0,0 1-1 0 0,0-1 1 0 0,0 0-1 0 0,0 0 0 0 0,-3 1 1 0 0,4-2 149 0 0,0 0 1 0 0,1 0-1 0 0,-1 0 0 0 0,0 0 1 0 0,0 0-1 0 0,0 0 0 0 0,1 0 0 0 0,-1 0 1 0 0,0 0-1 0 0,0 0 0 0 0,1-1 1 0 0,-1 1-1 0 0,0 0 0 0 0,0 0 1 0 0,1-1-1 0 0,-1 1 0 0 0,0-1 1 0 0,1 1-1 0 0,-1-1 0 0 0,0 1 1 0 0,1-1-1 0 0,-1 1 0 0 0,1-1 1 0 0,-1 1-1 0 0,1-1 0 0 0,-1 0 1 0 0,1 1-1 0 0,-1-1 0 0 0,1 0 1 0 0,0 1-1 0 0,-1-1 0 0 0,1 0 1 0 0,0 0-1 0 0,-1-1 0 0 0,0 0 114 0 0,1 0-1 0 0,-1-1 1 0 0,1 1-1 0 0,-1 0 0 0 0,1-1 1 0 0,0 1-1 0 0,0 0 1 0 0,0-1-1 0 0,1-4 1 0 0,1 0 404 0 0,1 0 0 0 0,0 0 0 0 0,0 0 1 0 0,1 0-1 0 0,0 0 0 0 0,0 1 1 0 0,1 0-1 0 0,-1 0 0 0 0,1 0 0 0 0,1 0 1 0 0,10-8-1 0 0,3-2 648 0 0,2 1 1 0 0,27-15-1 0 0,38-14 220 0 0,147-55 0 0 0,38-18-560 0 0,-250 106-936 0 0,61-35 535 0 0,-71 39-1419 0 0,-1-1 0 0 0,16-14 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5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2759 0 0,'0'0'126'0'0,"2"0"-5"0"0,4 0-137 0 0,8 0 2376 0 0,-14 0-2173 0 0,1 0 1 0 0,0 1-1 0 0,-1-1 0 0 0,1 0 0 0 0,0 1 0 0 0,-1-1 1 0 0,1 0-1 0 0,-1 1 0 0 0,1-1 0 0 0,-1 1 0 0 0,1-1 1 0 0,-1 1-1 0 0,1-1 0 0 0,-1 1 0 0 0,1-1 1 0 0,-1 1-1 0 0,0 0 0 0 0,1-1 0 0 0,-1 1 0 0 0,0-1 1 0 0,1 2-1 0 0,4 12 1807 0 0,-5-12-866 0 0,0 17 6038 0 0,10-23-7060 0 0,-1-1 1 0 0,1-1-1 0 0,-1 1 0 0 0,0-1 1 0 0,-1-1-1 0 0,11-9 1 0 0,-5 5-98 0 0,20-15-1 0 0,-15 15-16 0 0,55-31 26 0 0,-66 38-34 0 0,1 0 1 0 0,0 0-1 0 0,0 1 1 0 0,1 1-1 0 0,-1-1 1 0 0,16-1 0 0 0,-22 3 3 0 0,-2 1 9 0 0,0 0 0 0 0,0 0 0 0 0,0 0 1 0 0,0-1-1 0 0,0 1 0 0 0,0 0 0 0 0,0 0 1 0 0,0 0-1 0 0,0 0 0 0 0,0 1 0 0 0,0-1 1 0 0,0 0-1 0 0,0 0 0 0 0,0 1 1 0 0,0-1-1 0 0,0 0 0 0 0,-1 1 0 0 0,1-1 1 0 0,1 2-1 0 0,7 3-50 0 0,-7-3 48 0 0,0 0 1 0 0,0 0 0 0 0,0 0-1 0 0,0 0 1 0 0,-1 0 0 0 0,1 0-1 0 0,-1 0 1 0 0,1 1 0 0 0,-1-1-1 0 0,0 1 1 0 0,0-1 0 0 0,0 1 0 0 0,0-1-1 0 0,-1 1 1 0 0,2 4 0 0 0,-2-2 4 0 0,0 0 0 0 0,-1 1 1 0 0,1-1-1 0 0,-1 0 0 0 0,0 0 1 0 0,0 0-1 0 0,0 0 0 0 0,-1 0 1 0 0,-2 5-1 0 0,23-25 60 0 0,-7 2-155 0 0,0 0 0 0 0,14-23-1 0 0,-14 20-37 0 0,25-28 1 0 0,-33 40 121 0 0,0 0 1 0 0,0 1 0 0 0,1 0-1 0 0,-1-1 1 0 0,1 2-1 0 0,-1-1 1 0 0,1 0 0 0 0,0 1-1 0 0,0 0 1 0 0,0 0 0 0 0,8-2-1 0 0,-8 3-36 0 0,-3 1 46 0 0,0-1 0 0 0,0 1 0 0 0,0 0 0 0 0,0 0 0 0 0,0 0 0 0 0,0 0 0 0 0,0 0 0 0 0,0 1 0 0 0,0-1 0 0 0,0 1 0 0 0,0-1 0 0 0,3 2 0 0 0,8 2 137 0 0,0 0-1 0 0,0 0 1 0 0,-1 2-1 0 0,18 9 1 0 0,-29-14 306 0 0,2 18-99 0 0,-3-17-324 0 0,1 0 0 0 0,-1 0 0 0 0,1 0 0 0 0,-1 0 1 0 0,0 1-1 0 0,0-1 0 0 0,0 0 0 0 0,0 0 0 0 0,-1 0 1 0 0,1 1-1 0 0,-1-1 0 0 0,0 3 0 0 0,-5 7 20 0 0,-1 1-1 0 0,0-1 1 0 0,-1 0 0 0 0,-1-1-1 0 0,-14 17 1 0 0,-3 3-393 0 0,5-2-1052 0 0,21-28 329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8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15951 0 0,'0'1'730'0'0,"-9"13"-59"0"0,5-9-364 0 0,1 0 0 0 0,-1 1 0 0 0,1 0 0 0 0,0-1 0 0 0,1 1-1 0 0,0 0 1 0 0,-1 0 0 0 0,2 0 0 0 0,-1 1 0 0 0,1-1 0 0 0,-1 9 0 0 0,2-15-237 0 0,0 1 1 0 0,0-1-1 0 0,1 1 0 0 0,-1 0 0 0 0,0-1 1 0 0,0 1-1 0 0,1 0 0 0 0,-1-1 0 0 0,0 1 1 0 0,1-1-1 0 0,-1 1 0 0 0,1-1 0 0 0,-1 1 0 0 0,1-1 1 0 0,-1 1-1 0 0,1-1 0 0 0,-1 1 0 0 0,1-1 1 0 0,-1 0-1 0 0,2 1 0 0 0,12 6 435 0 0,-11-6-314 0 0,3 1-47 0 0,-1 0 1 0 0,1 0 0 0 0,1-1-1 0 0,-1 0 1 0 0,0 0 0 0 0,0 0-1 0 0,0-1 1 0 0,8 0 0 0 0,52-9 289 0 0,-30 3-418 0 0,72-12-4459 0 0,-85 12-3113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110 255 7367 0 0,'-1'1'4419'0'0,"-8"8"-1726"0"0,-1 1-2092 0 0,0 1 1 0 0,0-1 0 0 0,1 1 0 0 0,-11 19-1 0 0,10-10 193 0 0,-11 30 0 0 0,13-27-295 0 0,7-22 702 0 0,12-9-483 0 0,5-6-155 0 0,0-1 1 0 0,23-30 0 0 0,-24 28-464 0 0,0 0-11 0 0,118-131 394 0 0,-109 126-513 0 0,-1 1 0 0 0,2 1 1 0 0,1 1-1 0 0,35-19 0 0 0,-54 34 5 0 0,4-2-27 0 0,-1 0-1 0 0,2 0 1 0 0,-1 1 0 0 0,1 0-1 0 0,-1 1 1 0 0,1 0 0 0 0,20-2-1 0 0,-19 6 69 0 0,-11 1 3 0 0,0 0 0 0 0,0 0-1 0 0,0-1 1 0 0,-1 1 0 0 0,1 0 0 0 0,0 0 0 0 0,0 1-1 0 0,0-1 1 0 0,-1 0 0 0 0,1 1 0 0 0,-1-1-1 0 0,1 1 1 0 0,-1-1 0 0 0,0 1 0 0 0,1 0 0 0 0,-1-1-1 0 0,1 3 1 0 0,0 0 19 0 0,-1-1 0 0 0,0 1 1 0 0,0-1-1 0 0,0 1 0 0 0,0-1 0 0 0,-1 1 0 0 0,0 0 0 0 0,1 0 1 0 0,-1 3-1 0 0,-2 7 130 0 0,1 0-1 0 0,-2 0 1 0 0,-7 26 0 0 0,10-40-167 0 0,-26 75 561 0 0,-3 12-106 0 0,25-73-425 0 0,1 0 0 0 0,0 1 0 0 0,1-1-1 0 0,0 18 1 0 0,3-31-101 0 0,-1 0 0 0 0,0 0-1 0 0,1 0 1 0 0,-1 0 0 0 0,1 0 0 0 0,-1 0-1 0 0,1 0 1 0 0,-1 0 0 0 0,1 0 0 0 0,0 0-1 0 0,-1 0 1 0 0,1 0 0 0 0,0 0 0 0 0,0-1-1 0 0,0 1 1 0 0,0 0 0 0 0,0 0 0 0 0,0-1-1 0 0,0 1 1 0 0,0-1 0 0 0,0 1 0 0 0,0-1-1 0 0,0 1 1 0 0,0-1 0 0 0,0 0 0 0 0,0 1-1 0 0,0-1 1 0 0,3 0 0 0 0,10 2-1753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81 3679 0 0,'-1'2'15578'0'0,"-1"5"-14668"0"0,1-5-144 0 0,2-1-37 0 0,1 2-572 0 0,0 0-1 0 0,1 0 1 0 0,-1-1 0 0 0,1 1-1 0 0,-1-1 1 0 0,1 0 0 0 0,0 0 0 0 0,0 0-1 0 0,0 0 1 0 0,0 0 0 0 0,0-1-1 0 0,0 1 1 0 0,1-1 0 0 0,-1 0-1 0 0,0 0 1 0 0,1 0 0 0 0,-1 0 0 0 0,1-1-1 0 0,-1 1 1 0 0,1-1 0 0 0,5 0-1 0 0,8-1 66 0 0,-1 0-1 0 0,1-1 0 0 0,20-5 0 0 0,3-2 2 0 0,66-25-1 0 0,-86 26-221 0 0,0-1-1 0 0,0-1 0 0 0,0-1 0 0 0,31-23 0 0 0,-50 32-73 0 0,-3 3-743 0 0,-12 2 728 0 0,1 0 0 0 0,-1 1 0 0 0,1 1-1 0 0,0 0 1 0 0,1 1 0 0 0,-1 0 0 0 0,1 1 0 0 0,-16 11 0 0 0,-85 76 121 0 0,84-69 196 0 0,-42 52-1 0 0,61-65-162 0 0,2 0-1 0 0,-1 1 1 0 0,1-1 0 0 0,1 1 0 0 0,0 1-1 0 0,1 0 1 0 0,-6 20 0 0 0,11-31-61 0 0,0 1 0 0 0,1-1 0 0 0,-1 0 0 0 0,1 0 0 0 0,-1 0 0 0 0,1 0 0 0 0,0 1 0 0 0,1-1 0 0 0,-1 0 0 0 0,0 0 0 0 0,1 0 0 0 0,0 1 0 0 0,1 4 1 0 0,-1-7-8 0 0,0 1 0 0 0,0-1 0 0 0,0 1 0 0 0,0-1 0 0 0,1 1 0 0 0,-1-1 0 0 0,0 0 0 0 0,1 1 0 0 0,-1-1 0 0 0,1 0 0 0 0,-1 0 0 0 0,1 0 0 0 0,-1 0 0 0 0,1 0 0 0 0,0-1 0 0 0,-1 1 0 0 0,1 0 0 0 0,0-1 0 0 0,0 1 0 0 0,0-1 0 0 0,-1 0 0 0 0,1 1 0 0 0,0-1 0 0 0,2 0 0 0 0,9 0-481 0 0,-1 0-1 0 0,1-1 1 0 0,-1-1-1 0 0,13-2 1 0 0,24-11-6577 0 0,-17 3 13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9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308 106 3679 0 0,'2'-5'35'0'0,"-1"0"-1"0"0,0 0 1 0 0,-1 0 0 0 0,1-1-1 0 0,-1 1 1 0 0,0 0-1 0 0,0 0 1 0 0,-2-8-1 0 0,-3-10 3115 0 0,5 22-2471 0 0,-1-1 0 0 0,1 1 0 0 0,-1-1-1 0 0,0 1 1 0 0,0-1 0 0 0,0 1 0 0 0,1 0-1 0 0,-1-1 1 0 0,-1 1 0 0 0,1 0 0 0 0,0 0-1 0 0,-1-2 1 0 0,0 2-279 0 0,0 0 0 0 0,1 0 0 0 0,-1 0 0 0 0,1 0 0 0 0,-1 1 0 0 0,0-1-1 0 0,0 0 1 0 0,0 1 0 0 0,-2-1 0 0 0,1 0-221 0 0,0 1 0 0 0,0 0-1 0 0,0 0 1 0 0,0 0 0 0 0,0 0 0 0 0,0 1-1 0 0,0-1 1 0 0,0 1 0 0 0,1 0 0 0 0,-1 0-1 0 0,0 0 1 0 0,-5 2 0 0 0,-2 3 180 0 0,0 1 1 0 0,0 0 0 0 0,0 1-1 0 0,1-1 1 0 0,-14 17-1 0 0,18-19-302 0 0,0 2-1 0 0,0-1 1 0 0,1 0-1 0 0,0 1 1 0 0,0 0-1 0 0,1 0 1 0 0,0 0-1 0 0,0 1 1 0 0,-4 13-1 0 0,5-4-43 0 0,4-13-13 0 0,0-1 1 0 0,0 2 0 0 0,1-1 0 0 0,-1 1 0 0 0,1 0 0 0 0,0-1 0 0 0,0 1 0 0 0,1-1 0 0 0,7 8 0 0 0,32 23 0 0 0,-33-28 0 0 0,1 1 0 0 0,-1 1 0 0 0,14 15 0 0 0,-21-20 18 0 0,0 0 0 0 0,0 0-1 0 0,0 0 1 0 0,-1 1 0 0 0,0-1 0 0 0,1 1 0 0 0,-2 0-1 0 0,1 0 1 0 0,0-1 0 0 0,-1 1 0 0 0,0 0 0 0 0,0 0-1 0 0,-1 0 1 0 0,1 1 0 0 0,-1-1 0 0 0,0 0 0 0 0,-1 7-1 0 0,-1-5 42 0 0,1 0 0 0 0,-1-1 0 0 0,-1 1-1 0 0,1-1 1 0 0,-1 1 0 0 0,0-1 0 0 0,0 0-1 0 0,-1 0 1 0 0,0-1 0 0 0,0 1 0 0 0,0-1-1 0 0,-8 8 1 0 0,-1 0-6 0 0,-1-1 0 0 0,0-1-1 0 0,-24 15 1 0 0,31-21-38 0 0,-1-1-1 0 0,1 0 1 0 0,-1-1-1 0 0,0 0 1 0 0,0 0-1 0 0,0-1 1 0 0,0 0-1 0 0,0 0 1 0 0,-16 1-1 0 0,21-3-57 0 0,1 0 0 0 0,0 0 1 0 0,0 0-1 0 0,0-1 0 0 0,0 1 0 0 0,0 0 0 0 0,0-1 0 0 0,0 0 0 0 0,0 1 0 0 0,0-1 1 0 0,0 0-1 0 0,0 0 0 0 0,0 0 0 0 0,0-1 0 0 0,0 1 0 0 0,1 0 0 0 0,-1-1 1 0 0,0 1-1 0 0,1-1 0 0 0,0 1 0 0 0,-1-1 0 0 0,1 0 0 0 0,0 1 0 0 0,0-1 0 0 0,-1 0 1 0 0,2 0-1 0 0,-1 0 0 0 0,0 0 0 0 0,0 0 0 0 0,1 0 0 0 0,-1 0 0 0 0,1 0 1 0 0,-1-1-1 0 0,1-1 0 0 0,-1-4-208 0 0,1 0 0 0 0,0 0 0 0 0,0 0 0 0 0,1 0 0 0 0,0 0 0 0 0,0 0 0 0 0,1 1 0 0 0,3-10 0 0 0,3-8-1278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09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33 17535 0 0,'19'-32'2036'0'0,"-18"31"-1356"0"0,-9 2-345 0 0,0 0-1 0 0,0 0 1 0 0,0 1-1 0 0,0 0 1 0 0,1 0-1 0 0,-1 1 1 0 0,1 0-1 0 0,0 0 1 0 0,-1 1-1 0 0,-6 4 1 0 0,-11 9-289 0 0,-29 24 0 0 0,30-22-12 0 0,2 0-1 0 0,1 2 1 0 0,0 0 0 0 0,-19 27-1 0 0,30-32-44 0 0,11-13-31 0 0,-1-1-13 0 0,0-1 36 0 0,0 0 1 0 0,0 0-1 0 0,0-1 0 0 0,0 1 1 0 0,1 0-1 0 0,-1 0 0 0 0,0-1 1 0 0,0 1-1 0 0,1 0 0 0 0,-1 0 1 0 0,0-1-1 0 0,1 1 0 0 0,-1 0 1 0 0,0-1-1 0 0,1 1 0 0 0,-1-1 1 0 0,1 1-1 0 0,-1 0 0 0 0,1-1 1 0 0,0 1-1 0 0,-1-1 0 0 0,1 1 1 0 0,0-1-1 0 0,16 9-306 0 0,1-2-174 0 0,34 8 0 0 0,-34-11 187 0 0,29 11 0 0 0,-41-12 291 0 0,1 0 1 0 0,-1 1-1 0 0,0-1 0 0 0,0 1 0 0 0,0 0 0 0 0,-1 1 1 0 0,11 9-1 0 0,-11-7 189 0 0,1 0 1 0 0,-1 0-1 0 0,-1 1 0 0 0,1 0 1 0 0,-1 0-1 0 0,0 0 1 0 0,4 17-1 0 0,-3-10 228 0 0,-1 1 0 0 0,-1 0 1 0 0,1 24-1 0 0,-4-36-330 0 0,0 0 0 0 0,0 0 0 0 0,0 0 0 0 0,0 0 0 0 0,-1 0 0 0 0,0 0 0 0 0,1 0 0 0 0,-2 0 0 0 0,1 0 0 0 0,0 0 0 0 0,-1-1 0 0 0,-2 6 0 0 0,2-7-37 0 0,1 0 0 0 0,-1 0-1 0 0,0 0 1 0 0,0 0 0 0 0,0 0-1 0 0,0-1 1 0 0,0 1 0 0 0,0 0 0 0 0,0-1-1 0 0,0 0 1 0 0,0 0 0 0 0,-1 1-1 0 0,1-1 1 0 0,-1-1 0 0 0,1 1 0 0 0,0 0-1 0 0,-1-1 1 0 0,0 1 0 0 0,1-1-1 0 0,-4 1 1 0 0,-33-1 12 0 0,-76-10 0 0 0,74 6-1546 0 0,25 2-251 0 0,1 0-4019 0 0,3 0-1547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52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137 206 6447 0 0,'0'0'8864'0'0,"0"2"-8504"0"0,1 0-258 0 0,-1 1-1 0 0,1-1 1 0 0,-1 0-1 0 0,1 1 1 0 0,0-1-1 0 0,0 0 1 0 0,0 1-1 0 0,0-1 1 0 0,1 0-1 0 0,-1 0 1 0 0,0 0-1 0 0,1 0 1 0 0,-1 0-1 0 0,1-1 1 0 0,0 1-1 0 0,3 3 0 0 0,-1-3 67 0 0,0 0 0 0 0,0 0 0 0 0,0 0 0 0 0,0 0 0 0 0,0 0 0 0 0,1-1 0 0 0,-1 0-1 0 0,8 2 1 0 0,0-2 111 0 0,1 0-1 0 0,-1-1 0 0 0,1 0 0 0 0,-1-1 1 0 0,0 0-1 0 0,13-4 0 0 0,-12 2-249 0 0,0-1 0 0 0,0 0 0 0 0,-1-1 0 0 0,1 0 0 0 0,-1-1 1 0 0,22-15-1 0 0,-17 9-36 0 0,-1-1 1 0 0,0-1 0 0 0,24-28 0 0 0,-36 38-72 0 0,-1-1 1 0 0,1 0 0 0 0,-1-1-1 0 0,0 1 1 0 0,0 0-1 0 0,0-1 1 0 0,3-11-1 0 0,-5 14-55 0 0,0-1 0 0 0,-1 1 0 0 0,1-1-1 0 0,-1 1 1 0 0,1 0 0 0 0,-1-1-1 0 0,0 1 1 0 0,-1-1 0 0 0,1 1 0 0 0,0-1-1 0 0,-1 1 1 0 0,0-1 0 0 0,0 1 0 0 0,-2-6-1 0 0,2 8 75 0 0,0-1 1 0 0,0 1-1 0 0,0 0 0 0 0,0-1 0 0 0,0 1 1 0 0,-1 0-1 0 0,1 0 0 0 0,0 0 0 0 0,-1 0 1 0 0,1 0-1 0 0,-1 0 0 0 0,1 0 0 0 0,-1 0 1 0 0,1 0-1 0 0,-1 1 0 0 0,1-1 0 0 0,-1 1 1 0 0,0-1-1 0 0,0 1 0 0 0,1 0 0 0 0,-1-1 1 0 0,0 1-1 0 0,1 0 0 0 0,-1 0 0 0 0,-3 1 0 0 0,-3 0-163 0 0,1 0 0 0 0,-1 0 0 0 0,-15 5 0 0 0,-41 17-122 0 0,1 3 0 0 0,2 2 0 0 0,-97 61 0 0 0,151-85 514 0 0,0 1 0 0 0,0 0-1 0 0,1 0 1 0 0,-1 1 0 0 0,1 0-1 0 0,0 0 1 0 0,1 0 0 0 0,0 1-1 0 0,0 0 1 0 0,0 0 0 0 0,1 0-1 0 0,0 1 1 0 0,0-1 0 0 0,1 1-1 0 0,0 0 1 0 0,0 0 0 0 0,1 0-1 0 0,0 1 1 0 0,0-1 0 0 0,1 0-1 0 0,0 1 1 0 0,1-1 0 0 0,0 13-1 0 0,1-10-91 0 0,0 1 1 0 0,0-1-1 0 0,2 1 0 0 0,-1-1 0 0 0,2 0 1 0 0,-1 0-1 0 0,1 0 0 0 0,1 0 0 0 0,0 0 0 0 0,1-1 1 0 0,-1 0-1 0 0,2 0 0 0 0,0-1 0 0 0,0 0 1 0 0,1 0-1 0 0,0 0 0 0 0,0-1 0 0 0,1-1 0 0 0,0 1 1 0 0,10 5-1 0 0,-13-10-46 0 0,0 0 1 0 0,0-1 0 0 0,0 1-1 0 0,0-1 1 0 0,1-1-1 0 0,-1 0 1 0 0,1 0 0 0 0,-1 0-1 0 0,1 0 1 0 0,-1-1-1 0 0,1 0 1 0 0,-1-1 0 0 0,1 1-1 0 0,0-1 1 0 0,-1 0-1 0 0,0-1 1 0 0,9-2 0 0 0,9-5 269 0 0,1-1 0 0 0,42-24 0 0 0,-64 32-282 0 0,60-40 74 0 0,-61 41-302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5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0,'0'0'778'0'0,"0"2"-506"0"0,5 13 98 0 0,1-1 0 0 0,0 0 0 0 0,1-1 0 0 0,0 0 0 0 0,1 0 0 0 0,15 19 0 0 0,66 69 1857 0 0,-42-52-1406 0 0,-28-27-408 0 0,-1 0-1 0 0,-2 1 0 0 0,0 1 1 0 0,-1 0-1 0 0,23 52 0 0 0,-29-54-321 0 0,-2 1 0 0 0,0 0-1 0 0,-2 0 1 0 0,0 0 0 0 0,-2 1 0 0 0,0-1-1 0 0,-2 39 1 0 0,-1-48-3 0 0,-1 1 0 0 0,-1-1 0 0 0,0 0-1 0 0,-1 0 1 0 0,-1-1 0 0 0,0 1 0 0 0,-1-1-1 0 0,-8 18 1 0 0,8-22 15 0 0,-1 1 0 0 0,0-1-1 0 0,-1 0 1 0 0,0 0 0 0 0,0-1 0 0 0,-1 0-1 0 0,0 0 1 0 0,0 0 0 0 0,-1-1-1 0 0,0-1 1 0 0,-11 7 0 0 0,-11 3 85 0 0,-40 15 0 0 0,-15 7-1983 0 0,69-28-297 0 0,-1 3-4708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11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89 8551 0 0,'0'0'1736'0'0,"-3"-8"3420"0"0,-2 8-5090 0 0,1 0 1 0 0,0 0-1 0 0,0 0 0 0 0,0 1 0 0 0,0 0 0 0 0,0-1 0 0 0,0 2 1 0 0,0-1-1 0 0,0 0 0 0 0,0 1 0 0 0,0-1 0 0 0,0 1 1 0 0,-6 5-1 0 0,-7 4-107 0 0,-24 22 1 0 0,28-22 86 0 0,-19 15-46 0 0,1 2 0 0 0,1 1 0 0 0,1 1 0 0 0,-44 61 0 0 0,68-82 99 0 0,-1 0-1 0 0,1 1 1 0 0,1 0-1 0 0,0-1 1 0 0,0 1-1 0 0,1 1 1 0 0,0-1-1 0 0,1 0 1 0 0,0 1-1 0 0,0-1 1 0 0,1 17-1 0 0,1-21-23 0 0,0 0-1 0 0,1 0 1 0 0,0 0 0 0 0,0 0-1 0 0,1 0 1 0 0,-1 0 0 0 0,1 0-1 0 0,1 0 1 0 0,-1 0 0 0 0,1-1-1 0 0,0 0 1 0 0,0 1-1 0 0,0-1 1 0 0,1 0 0 0 0,0 0-1 0 0,0-1 1 0 0,0 1 0 0 0,0-1-1 0 0,1 0 1 0 0,0 0 0 0 0,7 4-1 0 0,-6-5-3 0 0,0 0 1 0 0,1 0-1 0 0,0-1 0 0 0,-1 1 0 0 0,1-2 0 0 0,0 1 1 0 0,0-1-1 0 0,0 0 0 0 0,0 0 0 0 0,0-1 0 0 0,0 0 1 0 0,0 0-1 0 0,0-1 0 0 0,0 0 0 0 0,0 0 0 0 0,0 0 1 0 0,9-4-1 0 0,2-1 64 0 0,1-1 1 0 0,-1 0 0 0 0,-1-2 0 0 0,1 0-1 0 0,16-12 1 0 0,127-100 412 0 0,-133 96-437 0 0,-1-2 0 0 0,-1 0 0 0 0,29-42 0 0 0,-49 61-92 0 0,0-1 1 0 0,-1 1-1 0 0,-1-1 0 0 0,1-1 1 0 0,-1 1-1 0 0,-1 0 0 0 0,1-1 0 0 0,2-15 1 0 0,-6 20-45 0 0,1 0 0 0 0,-1 0 1 0 0,1-1-1 0 0,-2 1 0 0 0,1 0 0 0 0,0 0 1 0 0,-1 0-1 0 0,0 0 0 0 0,0 0 1 0 0,-1 1-1 0 0,1-1 0 0 0,-1 0 0 0 0,0 0 1 0 0,0 1-1 0 0,-1-1 0 0 0,1 1 1 0 0,-1 0-1 0 0,-6-8 0 0 0,1 4-98 0 0,-1 0 1 0 0,0 1-1 0 0,-1 0 0 0 0,1 0 1 0 0,-1 1-1 0 0,-1 0 0 0 0,1 1 1 0 0,-1 0-1 0 0,-13-5 0 0 0,-7 1-749 0 0,0 0 0 0 0,-36-4-1 0 0,62 13 759 0 0,1-1 1 0 0,0 1-1 0 0,-1 0 0 0 0,1 1 0 0 0,0-1 1 0 0,-1 1-1 0 0,1 0 0 0 0,0 0 0 0 0,0 0 0 0 0,0 1 1 0 0,-5 2-1 0 0,8-4 110 0 0,1 1-1 0 0,0 0 1 0 0,-1-1 0 0 0,1 1-1 0 0,0-1 1 0 0,0 1 0 0 0,0 0-1 0 0,0-1 1 0 0,0 1 0 0 0,0 0-1 0 0,0-1 1 0 0,0 1 0 0 0,0 0-1 0 0,0-1 1 0 0,0 1 0 0 0,0 0-1 0 0,1 0 1 0 0,-1 0-6 0 0,1 2-4 0 0,0 1 0 0 0,0-1 0 0 0,0 0 0 0 0,0 1 0 0 0,1-1 1 0 0,-1 0-1 0 0,1 0 0 0 0,0 0 0 0 0,0 0 0 0 0,0 0 0 0 0,3 2 0 0 0,7 11-2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12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26 15119 0 0,'-4'-7'-1105'0'0,"-2"-6"5661"0"0,5 7 294 0 0,4 14-3546 0 0,-2-6-1290 0 0,0 0-3 0 0,0-1 1 0 0,-1 1-1 0 0,1-1 1 0 0,-1 1-1 0 0,0-1 1 0 0,1 1-1 0 0,-1 0 1 0 0,0-1-1 0 0,0 1 1 0 0,0-1-1 0 0,0 1 1 0 0,0 0-1 0 0,0-1 1 0 0,0 1-1 0 0,-1-1 1 0 0,1 1-1 0 0,0 0 1 0 0,-1-1-1 0 0,0 1 1 0 0,1-1-1 0 0,-1 1 1 0 0,0-1-1 0 0,-1 2 1 0 0,-2 3-178 0 0,3-4-483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12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317 322 14279 0 0,'0'0'5634'0'0,"1"0"-5465"0"0,15-3 27 0 0,0 0 0 0 0,0-1 1 0 0,16-6-1 0 0,-25 7-172 0 0,-1 0 0 0 0,0 0 0 0 0,0-1 1 0 0,0 0-1 0 0,0 0 0 0 0,0 0 0 0 0,-1-1 0 0 0,0 0 0 0 0,10-10 1 0 0,-11 10-15 0 0,0-1 0 0 0,0 0 0 0 0,0 0 0 0 0,-1 0 0 0 0,0 0 0 0 0,0 0 0 0 0,-1-1 0 0 0,1 1 0 0 0,-1-1 0 0 0,-1 0 1 0 0,1 1-1 0 0,-1-1 0 0 0,0 0 0 0 0,-1 0 0 0 0,0 0 0 0 0,0 0 0 0 0,0 0 0 0 0,-1 0 0 0 0,0 0 0 0 0,0 1 1 0 0,-1-1-1 0 0,0 0 0 0 0,0 1 0 0 0,0-1 0 0 0,-1 1 0 0 0,0 0 0 0 0,-7-11 0 0 0,7 13-15 0 0,0-1-1 0 0,0 1 1 0 0,-1 0-1 0 0,1 0 1 0 0,-1 0 0 0 0,0 0-1 0 0,0 1 1 0 0,0 0-1 0 0,-1 0 1 0 0,1 0-1 0 0,-1 0 1 0 0,0 1 0 0 0,0-1-1 0 0,0 1 1 0 0,0 0-1 0 0,0 1 1 0 0,0-1-1 0 0,0 1 1 0 0,-1 0-1 0 0,1 1 1 0 0,0-1 0 0 0,-1 1-1 0 0,1 0 1 0 0,0 0-1 0 0,-11 2 1 0 0,-3 3-11 0 0,0 1 1 0 0,0 1-1 0 0,1 0 1 0 0,0 2 0 0 0,0 0-1 0 0,1 1 1 0 0,0 0-1 0 0,0 2 1 0 0,2 0-1 0 0,-18 16 1 0 0,18-13 28 0 0,1 0 0 0 0,0 0 1 0 0,2 1-1 0 0,-1 1 0 0 0,2 0 0 0 0,0 1 1 0 0,2 0-1 0 0,0 1 0 0 0,-12 33 1 0 0,19-45 1 0 0,1 0 1 0 0,-1 0 0 0 0,1 1 0 0 0,0-1 0 0 0,1 1 0 0 0,0-1 0 0 0,1 13 0 0 0,-1-17 9 0 0,0-1 0 0 0,1 0 1 0 0,-1 0-1 0 0,1 1 0 0 0,-1-1 1 0 0,1 0-1 0 0,0 0 0 0 0,0 0 1 0 0,0 0-1 0 0,0 0 1 0 0,0 0-1 0 0,0 0 0 0 0,1 0 1 0 0,-1 0-1 0 0,1-1 0 0 0,-1 1 1 0 0,1 0-1 0 0,-1-1 1 0 0,1 1-1 0 0,0-1 0 0 0,0 0 1 0 0,0 0-1 0 0,0 1 0 0 0,0-1 1 0 0,0-1-1 0 0,0 1 0 0 0,0 0 1 0 0,4 0-1 0 0,0 0 72 0 0,0 0 1 0 0,-1-1-1 0 0,1 0 0 0 0,0-1 1 0 0,0 1-1 0 0,-1-1 0 0 0,1 0 1 0 0,0 0-1 0 0,8-4 0 0 0,5-2 212 0 0,25-14 1 0 0,-19 8-109 0 0,-14 8-174 0 0,0 0-1 0 0,0-1 0 0 0,0-1 1 0 0,-1 0-1 0 0,0 0 0 0 0,0-1 1 0 0,13-14-1 0 0,-17 17-42 0 0,-5 4-64 0 0,-6 12-16 0 0,-90 202 376 0 0,49-83-31 0 0,36-96-488 0 0,-1 0 1 0 0,-2 0-1 0 0,-25 45 1 0 0,37-78-337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3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54 12895 0 0,'1'0'3'0'0,"0"-6"202"0"0,1 1 0 0 0,1-1 1 0 0,-1 1-1 0 0,1 0 1 0 0,0 0-1 0 0,0 0 0 0 0,7-9 1 0 0,-1 11 6502 0 0,-8 15-5287 0 0,-2-2-1378 0 0,-1 0 0 0 0,0 1 0 0 0,0-1 0 0 0,-1 0 0 0 0,-5 13 0 0 0,-26 48 18 0 0,19-42-6 0 0,-47 94 86 0 0,-90 208 265 0 0,140-298-262 0 0,2 0 0 0 0,2 2 0 0 0,-6 45 0 0 0,7-48-114 0 0,-3 6-12 0 0,10-37-54 0 0,0-1 0 0 0,0 0 0 0 0,0 1 1 0 0,0-1-1 0 0,0 0 0 0 0,0 1 0 0 0,0-1 0 0 0,1 0 0 0 0,-1 1 0 0 0,0-1 0 0 0,0 0 1 0 0,0 1-1 0 0,1-1 0 0 0,-1 0 0 0 0,0 0 0 0 0,1 1 0 0 0,-1-1 0 0 0,0 0 0 0 0,0 0 1 0 0,1 1-1 0 0,-1-1 0 0 0,0 0 0 0 0,1 0 0 0 0,-1 0 0 0 0,0 0 0 0 0,1 0 0 0 0,-1 1 1 0 0,1-1-1 0 0,-1 0 0 0 0,1 0 0 0 0,10 2-1105 0 0,2-5-38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59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14655 0 0,'0'0'1328'0'0,"1"2"-1029"0"0,3 17 255 0 0,-1 0 1 0 0,-1 1 0 0 0,-1 0-1 0 0,-1 20 1 0 0,2 18 240 0 0,-2-36-602 0 0,0 1 0 0 0,-2-1 0 0 0,0 1 1 0 0,-10 41-1 0 0,3-31-153 0 0,-2-1-1 0 0,-22 50 1 0 0,3-26-40 0 0,-2-2 0 0 0,-3-1 0 0 0,-75 87 0 0 0,26-39-217 0 0,83-99-6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1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12263 0 0,'0'0'8279'0'0,"1"1"-7554"0"0,2 0-635 0 0,-1 0-1 0 0,0 0 1 0 0,1 1-1 0 0,-1-1 1 0 0,0 1-1 0 0,0-1 1 0 0,1 1-1 0 0,-1 0 1 0 0,-1 0-1 0 0,1 0 1 0 0,0 0-1 0 0,0 0 1 0 0,-1 1-1 0 0,3 4 1 0 0,-2-3-7 0 0,0 1 1 0 0,0 0-1 0 0,0 1 0 0 0,-1-1 1 0 0,0 0-1 0 0,0 0 1 0 0,0 7-1 0 0,-1 4 53 0 0,-1-1 1 0 0,0 1-1 0 0,-1-1 1 0 0,-5 22-1 0 0,-7 14 209 0 0,-30 75 0 0 0,-32 44-104 0 0,71-158-225 0 0,-16 41 75 0 0,19-48-108 0 0,0 1-1 0 0,1-1 1 0 0,0 1-1 0 0,0-1 0 0 0,1 1 1 0 0,0-1-1 0 0,0 1 1 0 0,0 5-1 0 0,0-10-54 0 0,8 4-183 0 0,4-2-677 0 0,-5-4-1855 0 0,2-2-4815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13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12 8287 0 0,'1'0'382'0'0,"3"-3"-195"0"0,-3 2-163 0 0,1 0-1 0 0,-1 0 1 0 0,1 0 0 0 0,-1 0 0 0 0,1 1 0 0 0,0-1 0 0 0,-1 0 0 0 0,1 1 0 0 0,0-1 0 0 0,0 1 0 0 0,0 0 0 0 0,-1 0 0 0 0,3 0 0 0 0,31 3 9996 0 0,-38 9-9426 0 0,1-6-544 0 0,-1-1 1 0 0,0 1 0 0 0,0-1-1 0 0,0 0 1 0 0,0 0 0 0 0,-1-1-1 0 0,0 1 1 0 0,0-1 0 0 0,0 1-1 0 0,-6 3 1 0 0,-10 7-50 0 0,-24 15 0 0 0,20-14 37 0 0,-25 17 1 0 0,0-2 104 0 0,-48 43 0 0 0,-31 48 29 0 0,105-98-83 0 0,2 1 0 0 0,1 2 0 0 0,-23 37 0 0 0,37-54 23 0 0,1 0 1 0 0,0 1-1 0 0,0 0 0 0 0,1 0 0 0 0,1 0 0 0 0,0 1 0 0 0,0-1 1 0 0,-1 14-1 0 0,4-20-41 0 0,0 1 1 0 0,0-1-1 0 0,0 0 1 0 0,1 1-1 0 0,-1-1 0 0 0,1 0 1 0 0,0 1-1 0 0,1-1 1 0 0,0 0-1 0 0,0 0 1 0 0,0 0-1 0 0,0 0 1 0 0,0 0-1 0 0,1-1 1 0 0,0 1-1 0 0,0-1 0 0 0,1 0 1 0 0,-1 0-1 0 0,8 7 1 0 0,-4-5-25 0 0,0-1 1 0 0,0 0 0 0 0,1 0-1 0 0,0 0 1 0 0,0-1 0 0 0,1 0-1 0 0,-1-1 1 0 0,1 0-1 0 0,-1 0 1 0 0,1-1 0 0 0,0 0-1 0 0,0 0 1 0 0,0-1-1 0 0,0 0 1 0 0,0-1 0 0 0,0 0-1 0 0,14-2 1 0 0,-12 1-1217 0 0,0-1 1 0 0,0-1-1 0 0,0 0 0 0 0,-1 0 1 0 0,11-5-1 0 0,-3-1-6363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14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209 138 10135 0 0,'-8'2'1050'0'0,"-72"11"5194"0"0,80-12-6131 0 0,-1-1 1 0 0,0 1-1 0 0,1-1 1 0 0,-1 0-1 0 0,0 0 1 0 0,0 0-1 0 0,1 1 1 0 0,-1-1-1 0 0,0 0 1 0 0,0 0-1 0 0,0 0 1 0 0,1 0 0 0 0,-1 0-1 0 0,0 0 1 0 0,0 0-1 0 0,1-1 1 0 0,-1 1-1 0 0,0 0 1 0 0,0 0-1 0 0,1-1 1 0 0,-2 0-1 0 0,1 1-42 0 0,1-1 0 0 0,0 1 0 0 0,0-1 0 0 0,0 1 0 0 0,0-1 0 0 0,0 0 0 0 0,0 1 0 0 0,0-1-1 0 0,0 1 1 0 0,0-1 0 0 0,1 1 0 0 0,-1-1 0 0 0,0 1 0 0 0,0-1 0 0 0,0 1 0 0 0,1-1 0 0 0,-1 1 0 0 0,0-1 0 0 0,1 1-1 0 0,-1-1 1 0 0,1 0 0 0 0,3-5 95 0 0,1 0 1 0 0,0 0-1 0 0,7-5 0 0 0,4-2-135 0 0,1 0 1 0 0,1 1-1 0 0,1 1 0 0 0,-1 1 1 0 0,2 0-1 0 0,-1 1 0 0 0,1 1 0 0 0,0 1 1 0 0,1 1-1 0 0,33-5 0 0 0,-49 10 21 0 0,-1 1 0 0 0,0-1 0 0 0,0 1 0 0 0,0 0 0 0 0,0 0 0 0 0,0 1 0 0 0,0-1 0 0 0,0 1 0 0 0,5 1 0 0 0,-8-1-38 0 0,-1-1-1 0 0,1 0 1 0 0,0 1-1 0 0,-1-1 0 0 0,1 1 1 0 0,0 0-1 0 0,-1-1 1 0 0,1 1-1 0 0,-1-1 1 0 0,1 1-1 0 0,-1 0 1 0 0,1 0-1 0 0,-1-1 1 0 0,1 1-1 0 0,-1 0 1 0 0,0 0-1 0 0,0-1 0 0 0,1 1 1 0 0,-1 0-1 0 0,0 0 1 0 0,0 0-1 0 0,0-1 1 0 0,0 1-1 0 0,0 0 1 0 0,0 1-1 0 0,-2 20 142 0 0,-1-12-86 0 0,0 0-1 0 0,-1 0 1 0 0,0 0-1 0 0,-1 0 0 0 0,0 0 1 0 0,0-1-1 0 0,-9 11 1 0 0,-52 60 156 0 0,55-68-202 0 0,-30 29 19 0 0,-1-2-1 0 0,-50 35 0 0 0,36-30-281 0 0,37-29 126 0 0,-36 33-538 0 0,54-47 564 0 0,0 0-43 0 0,1 0 134 0 0,0-1 1 0 0,-1 1-1 0 0,1 0 0 0 0,0-1 1 0 0,0 1-1 0 0,0 0 0 0 0,0-1 1 0 0,0 1-1 0 0,0 0 0 0 0,0-1 1 0 0,0 1-1 0 0,0 0 0 0 0,0-1 1 0 0,0 1-1 0 0,0 0 0 0 0,0-1 1 0 0,1 1-1 0 0,-1 0 0 0 0,0-1 1 0 0,1 1-1 0 0,-1-1 0 0 0,0 1 1 0 0,1 0-1 0 0,-1-1 0 0 0,0 1 1 0 0,1-1-1 0 0,-1 1 0 0 0,1-1 0 0 0,-1 1 1 0 0,1-1-1 0 0,-1 0 0 0 0,1 1 1 0 0,0-1-1 0 0,-1 0 0 0 0,2 1 1 0 0,-1 0 11 0 0,4 2 58 0 0,-1 0 1 0 0,1-1 0 0 0,0 1-1 0 0,0-1 1 0 0,0 0 0 0 0,1-1-1 0 0,-1 1 1 0 0,11 1-1 0 0,0-1 121 0 0,29 0-1 0 0,214 4 311 0 0,-232-6-661 0 0,-16 1-128 0 0,-1-1 0 0 0,20-1 0 0 0,28-3-5516 0 0,-44 2 4022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15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31 15807 0 0,'6'-5'467'0'0,"1"-1"0"0"0,0 1 0 0 0,13-7 0 0 0,-20 12-164 0 0,1 0 1 0 0,-1-1-1 0 0,1 1 0 0 0,-1 0 0 0 0,1 0 0 0 0,-1 0 1 0 0,1-1-1 0 0,-1 1 0 0 0,1 0 0 0 0,-1 0 0 0 0,1 0 0 0 0,0 0 1 0 0,-1 0-1 0 0,1 0 0 0 0,-1 0 0 0 0,2 0 0 0 0,-2 0-232 0 0,1 1 0 0 0,-1-1-1 0 0,1 0 1 0 0,-1 0-1 0 0,0 1 1 0 0,1-1-1 0 0,-1 0 1 0 0,0 1 0 0 0,1-1-1 0 0,-1 0 1 0 0,0 1-1 0 0,1-1 1 0 0,-1 1-1 0 0,0-1 1 0 0,0 0 0 0 0,1 1-1 0 0,-1-1 1 0 0,0 1-1 0 0,0-1 1 0 0,0 1 0 0 0,0-1-1 0 0,0 1 1 0 0,0-1-1 0 0,1 1 1 0 0,-1 1-81 0 0,0-1 1 0 0,0 0-1 0 0,0 1 1 0 0,0-1-1 0 0,0 0 1 0 0,0 1-1 0 0,-1-1 1 0 0,1 0-1 0 0,0 1 1 0 0,-1-1 0 0 0,1 0-1 0 0,-1 0 1 0 0,1 1-1 0 0,-1-1 1 0 0,0 0-1 0 0,1 0 1 0 0,-3 2-1 0 0,-5 3 32 0 0,-1-1-1 0 0,1 1 0 0 0,-1-2 1 0 0,-1 1-1 0 0,1-1 0 0 0,-1-1 1 0 0,-15 4-1 0 0,-3 2 0 0 0,-179 54-278 0 0,65-22 27 0 0,125-36-104 0 0,1-1-1 0 0,-1-1 0 0 0,0 0 1 0 0,-29 0-1 0 0,44-3 39 0 0,2-1-576 0 0,1-3 735 0 0,0 0 0 0 0,1 0 0 0 0,0 0 0 0 0,-1 0-1 0 0,1 0 1 0 0,1 0 0 0 0,-1 1 0 0 0,5-7 0 0 0,27-25-767 0 0,-24 25 585 0 0,-9 9 199 0 0,-17 14 47 0 0,-95 84 731 0 0,103-89-473 0 0,0 0-1 0 0,1 0 1 0 0,0 1-1 0 0,1 0 0 0 0,-6 10 1 0 0,11-17 92 0 0,-1 1 113 0 0,2-3-358 0 0,0 0 0 0 0,0 1 0 0 0,0-1 0 0 0,0 0 0 0 0,-1 0 0 0 0,1 0 0 0 0,0 1 1 0 0,0-1-1 0 0,0 0 0 0 0,0 0 0 0 0,0 0 0 0 0,0 1 0 0 0,0-1 0 0 0,0 0 0 0 0,0 0 0 0 0,0 0 0 0 0,0 1 0 0 0,0-1 0 0 0,0 0 0 0 0,0 0 0 0 0,0 1 1 0 0,0-1-1 0 0,0 0 0 0 0,0 0 0 0 0,0 1 0 0 0,0-1 0 0 0,0 0 0 0 0,0 0 0 0 0,0 0 0 0 0,0 1 0 0 0,1 1-24 0 0,0-1 0 0 0,1 1 0 0 0,-1-1 0 0 0,0 0 0 0 0,0 1 0 0 0,1-1 0 0 0,-1 0 0 0 0,1 0 0 0 0,-1 1 0 0 0,1-1 0 0 0,0 0-1 0 0,-1-1 1 0 0,1 1 0 0 0,0 0 0 0 0,-1 0 0 0 0,1-1 0 0 0,0 1 0 0 0,0-1 0 0 0,0 0 0 0 0,0 1 0 0 0,-1-1 0 0 0,1 0 0 0 0,0 0 0 0 0,0 0 0 0 0,0 0 0 0 0,2-1 0 0 0,6 1 9 0 0,145 2 74 0 0,-121-3-144 0 0,-17 0 37 0 0,1 1 0 0 0,25 4-1 0 0,-22-1 28 0 0,1 2 0 0 0,-1 0-1 0 0,34 15 1 0 0,-45-16 162 0 0,0 0 0 0 0,0 1 1 0 0,-1 1-1 0 0,0 0 1 0 0,0 0-1 0 0,0 1 0 0 0,-1 0 1 0 0,0 0-1 0 0,9 10 0 0 0,-16-15-160 0 0,0 0 0 0 0,0 0-1 0 0,0 0 1 0 0,0 0-1 0 0,0 0 1 0 0,0 1-1 0 0,-1-1 1 0 0,1 0-1 0 0,-1 0 1 0 0,1 0-1 0 0,-1 1 1 0 0,0-1-1 0 0,0 0 1 0 0,0 1-1 0 0,0-1 1 0 0,0 0-1 0 0,0 0 1 0 0,-1 1-1 0 0,1-1 1 0 0,-1 0-1 0 0,0 2 1 0 0,-1 1 5 0 0,1-1 0 0 0,-1 0 1 0 0,0-1-1 0 0,0 1 0 0 0,-1 0 1 0 0,1-1-1 0 0,-1 1 0 0 0,1-1 1 0 0,-7 6-1 0 0,3-4-16 0 0,-1 0 1 0 0,0-1-1 0 0,-1 0 0 0 0,1 0 1 0 0,-1 0-1 0 0,1-1 0 0 0,-11 3 1 0 0,-59 11 31 0 0,17-6-38 0 0,-1-3-1 0 0,0-2 0 0 0,-82-4 1 0 0,139-2-125 0 0,0 0 0 0 0,0-1-1 0 0,0 1 1 0 0,0-1 0 0 0,1 0 0 0 0,-8-2 0 0 0,11 2-23 0 0,0 1-1 0 0,0-1 1 0 0,0 1 0 0 0,0-1-1 0 0,0 1 1 0 0,0-1 0 0 0,0 1 0 0 0,1-1-1 0 0,-1 0 1 0 0,0 1 0 0 0,0 0 0 0 0,0-1-1 0 0,1 1 1 0 0,-1-1 0 0 0,0 1 0 0 0,0-1-1 0 0,1 1 1 0 0,-1-1 0 0 0,1 1 0 0 0,10-12-7382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15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29 5527 0 0,'2'0'423'0'0,"17"-7"12450"0"0,-20 6-12597 0 0,-1 1-1 0 0,0-1 0 0 0,0 0 1 0 0,0 1-1 0 0,0-1 1 0 0,0 1-1 0 0,1 0 0 0 0,-5-1 1 0 0,-2 3-137 0 0,0 0-1 0 0,0 0 1 0 0,0 0-1 0 0,0 1 1 0 0,0 0 0 0 0,1 1-1 0 0,0 0 1 0 0,-11 7 0 0 0,-1 1-111 0 0,0 1 0 0 0,1 1-1 0 0,0 0 1 0 0,2 2 0 0 0,-1 0 0 0 0,-22 30 0 0 0,29-32 27 0 0,0 0 0 0 0,1 0 0 0 0,1 1 1 0 0,0 1-1 0 0,1-1 0 0 0,1 1 0 0 0,0 0 0 0 0,1 1 0 0 0,-4 24 0 0 0,8-36-8 0 0,0 0-1 0 0,1-1 0 0 0,0 1 1 0 0,0 0-1 0 0,0-1 0 0 0,1 1 1 0 0,0 0-1 0 0,-1-1 0 0 0,2 1 0 0 0,-1-1 1 0 0,2 6-1 0 0,-2-8-1 0 0,1 0 0 0 0,-1 1 0 0 0,0-1 0 0 0,1 0 0 0 0,0 0 0 0 0,-1 0 0 0 0,1 0 0 0 0,0 0 0 0 0,0 0 0 0 0,0-1 0 0 0,0 1 0 0 0,1-1 1 0 0,-1 1-1 0 0,0-1 0 0 0,1 0 0 0 0,-1 0 0 0 0,0 0 0 0 0,1 0 0 0 0,0 0 0 0 0,3 0 0 0 0,4 1 51 0 0,-1-2 0 0 0,1 1 0 0 0,0-1 0 0 0,-1-1 0 0 0,1 1 0 0 0,0-2 0 0 0,-1 1 0 0 0,14-5 0 0 0,8-4 135 0 0,35-16 0 0 0,-54 20-213 0 0,1-1 0 0 0,-2 0 0 0 0,1 0 0 0 0,-1-1 0 0 0,0-1 0 0 0,0 0-1 0 0,-1-1 1 0 0,-1 0 0 0 0,1 0 0 0 0,-2-1 0 0 0,1 0 0 0 0,-2 0 0 0 0,1-1-1 0 0,-2 0 1 0 0,1-1 0 0 0,-2 0 0 0 0,0 1 0 0 0,0-2 0 0 0,-1 1 0 0 0,-1 0-1 0 0,0-1 1 0 0,1-20 0 0 0,-3 27-87 0 0,-1 0 1 0 0,0 0-1 0 0,-1 0 1 0 0,0 1-1 0 0,0-1 0 0 0,0 0 1 0 0,-1 0-1 0 0,0 1 1 0 0,-4-10-1 0 0,4 12 9 0 0,0 0 1 0 0,0 0-1 0 0,-1 0 1 0 0,1 1-1 0 0,-1-1 0 0 0,0 1 1 0 0,0-1-1 0 0,0 1 0 0 0,0 0 1 0 0,-1 0-1 0 0,1 1 1 0 0,-1-1-1 0 0,0 1 0 0 0,0 0 1 0 0,-5-3-1 0 0,1 2-440 0 0,0 0-1 0 0,-1 0 1 0 0,-14-2-1 0 0,-10 4-3842 0 0,24 2-2528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15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13359 0 0,'-5'0'189'0'0,"0"0"0"0"0,0 0 0 0 0,0 1 0 0 0,0 0 0 0 0,0 0 0 0 0,0 0 0 0 0,0 1 0 0 0,0-1 0 0 0,1 1 0 0 0,-1 0 0 0 0,-6 5 0 0 0,9-6-54 0 0,0 0 0 0 0,1 1-1 0 0,-1-1 1 0 0,0 1-1 0 0,1 0 1 0 0,-1-1 0 0 0,1 1-1 0 0,0 0 1 0 0,-1 0-1 0 0,1 0 1 0 0,0 0 0 0 0,0 0-1 0 0,0 0 1 0 0,1 0 0 0 0,-1 0-1 0 0,0 1 1 0 0,1-1-1 0 0,0 0 1 0 0,-1 0 0 0 0,1 1-1 0 0,0-1 1 0 0,0 0-1 0 0,0 0 1 0 0,0 1 0 0 0,1-1-1 0 0,-1 0 1 0 0,2 4 0 0 0,0 1-55 0 0,1 0 0 0 0,0 0 0 0 0,0 0 1 0 0,1 0-1 0 0,0-1 0 0 0,0 1 1 0 0,0-1-1 0 0,9 9 0 0 0,46 42 64 0 0,-48-47-69 0 0,60 48 883 0 0,125 78 0 0 0,-51-38 1156 0 0,-123-82-1535 0 0,0 0-1 0 0,-1 1 0 0 0,24 27 0 0 0,-39-37-434 0 0,0 0-1 0 0,0 1 1 0 0,-1 0 0 0 0,-1 0-1 0 0,1 0 1 0 0,-1 0 0 0 0,0 1-1 0 0,-1-1 1 0 0,0 1 0 0 0,-1 0-1 0 0,1 0 1 0 0,-2 1 0 0 0,2 11-1 0 0,-3-4-96 0 0,-1 0 0 0 0,0 0-1 0 0,-1 0 1 0 0,-1-1 0 0 0,0 1-1 0 0,-2-1 1 0 0,0 0 0 0 0,0 0-1 0 0,-2 0 1 0 0,-15 28 0 0 0,-5 1 76 0 0,-2-2 0 0 0,-42 49 0 0 0,31-43-259 0 0,-3-2 1 0 0,-51 42-1 0 0,21-20-128 0 0,63-58 90 0 0,1 0-1 0 0,0 0 1 0 0,1 1 0 0 0,0 0-1 0 0,-6 13 1 0 0,12-21-407 0 0,1 1 0 0 0,-1 0 0 0 0,1-1 0 0 0,0 1 0 0 0,0 0 0 0 0,0 0 1 0 0,1 0-1 0 0,0 6 0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0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1052 133 8895 0 0,'1'-1'407'0'0,"135"-130"9114"0"0,-138 131-9313 0 0,-4 0-179 0 0,0 1-1 0 0,0 0 1 0 0,0 0-1 0 0,0 0 1 0 0,0 1-1 0 0,0 0 1 0 0,-10 6-1 0 0,-41 24-66 0 0,38-21 56 0 0,-356 247-1466 0 0,330-225 1220 0 0,-2-1 0 0 0,-1-2 0 0 0,-51 23 0 0 0,50-33 228 0 0,-47 24 0 0 0,85-37 0 0 0,10-7 0 0 0,1 0 0 0 0,0 1-1 0 0,-1-1 1 0 0,1 0 0 0 0,0 0 0 0 0,0 1-1 0 0,-1-1 1 0 0,1 0 0 0 0,0 0 0 0 0,0 1-1 0 0,0-1 1 0 0,0 0 0 0 0,-1 1 0 0 0,1-1-1 0 0,0 0 1 0 0,0 0 0 0 0,0 1 0 0 0,0-1-1 0 0,0 0 1 0 0,0 1 0 0 0,0-1-1 0 0,0 0 1 0 0,0 1 0 0 0,0-1 0 0 0,0 0-1 0 0,0 1 1 0 0,0-1 0 0 0,0 0 0 0 0,0 1-1 0 0,0-1 1 0 0,0 0 0 0 0,0 1 0 0 0,0-1-1 0 0,1 0 1 0 0,-1 1 0 0 0,0-1 0 0 0,0 0-1 0 0,0 0 1 0 0,1 1 0 0 0,-1-1 0 0 0,0 0-1 0 0,0 0 1 0 0,1 1 0 0 0,-1-1-1 0 0,0 0 1 0 0,0 0 0 0 0,1 0 0 0 0,-1 1-1 0 0,0-1 1 0 0,1 0 0 0 0,-1 0 0 0 0,0 0-1 0 0,1 0 1 0 0,-1 0 0 0 0,1 0 0 0 0,4 4-35 0 0,1-1 1 0 0,-1-1 0 0 0,1 1-1 0 0,0-1 1 0 0,0 0 0 0 0,11 2-1 0 0,38 5-134 0 0,-48-9 145 0 0,250 26-196 0 0,-116-14 152 0 0,-123-10 94 0 0,30 7 0 0 0,-43-7-15 0 0,1-1 0 0 0,-1 1 0 0 0,0 0-1 0 0,0 0 1 0 0,0 0 0 0 0,0 1 0 0 0,0 0 0 0 0,-1 0-1 0 0,8 6 1 0 0,-12-8 9 0 0,1 0-1 0 0,0-1 0 0 0,-1 1 0 0 0,1 0 1 0 0,-1 0-1 0 0,1 0 0 0 0,-1 0 0 0 0,1 0 1 0 0,-1 0-1 0 0,0 0 0 0 0,1 0 1 0 0,-1 0-1 0 0,0 1 0 0 0,0-1 0 0 0,0 0 1 0 0,0 0-1 0 0,0 0 0 0 0,0 0 0 0 0,0 0 1 0 0,0 0-1 0 0,-1 0 0 0 0,1 0 1 0 0,-1 2-1 0 0,0 0 16 0 0,0-1 0 0 0,0 0 0 0 0,0 1 1 0 0,0-1-1 0 0,-1 1 0 0 0,1-1 0 0 0,-4 3 0 0 0,-13 15 107 0 0,-1-1-1 0 0,-1-1 0 0 0,-1-1 1 0 0,-37 22-1 0 0,13-11-38 0 0,-2-2 0 0 0,0-3 0 0 0,-2-1 0 0 0,-89 26 0 0 0,79-33-42 0 0,-1-2 0 0 0,0-3 1 0 0,-62 2-1 0 0,109-11-35 0 0,1-1 0 0 0,0 0 1 0 0,-25-5-1 0 0,29 3-27 0 0,0-1 1 0 0,1 0-1 0 0,-1 0 1 0 0,0 0 0 0 0,1-1-1 0 0,0 0 1 0 0,-13-10-1 0 0,19 13-85 0 0,5 12-2666 0 0,1 0 1462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04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50 9215 0 0,'0'0'422'0'0,"0"-8"132"0"0,-3-9 1045 0 0,3 17-1395 0 0,0-1 0 0 0,0 1 0 0 0,0-1 0 0 0,0 1-1 0 0,0-1 1 0 0,0 1 0 0 0,0-1 0 0 0,0 1 0 0 0,0-1 0 0 0,0 1 0 0 0,0-1 0 0 0,0 1-1 0 0,-1-1 1 0 0,1 1 0 0 0,0-1 0 0 0,0 1 0 0 0,-1-1 0 0 0,1 1 0 0 0,0-1 0 0 0,0 1-1 0 0,-1 0 1 0 0,1-1 0 0 0,0 1 0 0 0,-1-1 0 0 0,1 1 0 0 0,-1 0 0 0 0,1-1 0 0 0,-1 1-1 0 0,0-1-62 0 0,0 1 0 0 0,0 0 0 0 0,-1-1 1 0 0,1 1-1 0 0,0 0 0 0 0,0 0 0 0 0,-1 0 0 0 0,1 0 0 0 0,0 0 0 0 0,0 0 0 0 0,-2 0 0 0 0,-2 1-115 0 0,0 1 1 0 0,0-1-1 0 0,0 0 1 0 0,-8 5-1 0 0,-20 12-5 0 0,0 1-1 0 0,1 2 1 0 0,1 2-1 0 0,1 0 1 0 0,1 2 0 0 0,-44 48-1 0 0,69-67-16 0 0,0-1-1 0 0,0 1 1 0 0,0 0-1 0 0,-2 7 0 0 0,4-10 23 0 0,1 0-1 0 0,0 0 0 0 0,0-1 0 0 0,0 1 1 0 0,1 0-1 0 0,-1 0 0 0 0,1 0 0 0 0,-1 1 0 0 0,1-1 1 0 0,0 0-1 0 0,1 3 0 0 0,-1-5-2 0 0,1 0 1 0 0,0 0-1 0 0,0 0 0 0 0,0 0 0 0 0,-1 0 1 0 0,1 0-1 0 0,0 0 0 0 0,0 0 1 0 0,0-1-1 0 0,1 1 0 0 0,-1 0 0 0 0,0-1 1 0 0,0 1-1 0 0,0-1 0 0 0,0 1 0 0 0,1-1 1 0 0,1 1-1 0 0,-1-1 25 0 0,4 2 35 0 0,0-1 0 0 0,0 0 0 0 0,0-1 1 0 0,0 1-1 0 0,0-1 0 0 0,0-1 0 0 0,0 1 0 0 0,0-1 0 0 0,0 0 1 0 0,0 0-1 0 0,0-1 0 0 0,8-2 0 0 0,7-5 336 0 0,39-20-1 0 0,-32 13-268 0 0,0-1-1 0 0,43-35 0 0 0,-58 41-154 0 0,-2 1-1 0 0,0-2 1 0 0,0 1 0 0 0,-1-1 0 0 0,0-1-1 0 0,-1 0 1 0 0,12-24 0 0 0,-19 34-65 0 0,-1 1 1 0 0,1-1 0 0 0,-1 0-1 0 0,0 0 1 0 0,0 0-1 0 0,-1 0 1 0 0,1 0-1 0 0,0-1 1 0 0,-1 1 0 0 0,0 0-1 0 0,0 0 1 0 0,0 0-1 0 0,0 0 1 0 0,0 0 0 0 0,-1-5-1 0 0,0 8 11 0 0,1-1 0 0 0,-1 0-1 0 0,1 0 1 0 0,-1 1 0 0 0,0-1 0 0 0,1 0-1 0 0,-1 1 1 0 0,0-1 0 0 0,1 1 0 0 0,-1-1-1 0 0,0 1 1 0 0,0-1 0 0 0,0 1 0 0 0,1-1-1 0 0,-1 1 1 0 0,0 0 0 0 0,0-1 0 0 0,0 1-1 0 0,0 0 1 0 0,-1 0 0 0 0,-18-2-677 0 0,18 2 634 0 0,-2 1-126 0 0,0-1 0 0 0,0 1 0 0 0,-1-1 0 0 0,1 2 0 0 0,-5 0 1 0 0,-6 3-1450 0 0,14-5 382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0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149 195 4143 0 0,'-1'2'319'0'0,"-2"10"485"0"0,-1 0-1 0 0,-1 0 1 0 0,-12 21-1 0 0,14-28-96 0 0,-1 1 0 0 0,0-1-1 0 0,0 1 1 0 0,0-1 0 0 0,-1 0-1 0 0,0-1 1 0 0,0 1 0 0 0,0-1 0 0 0,-9 6-1 0 0,-44 28 2200 0 0,57-37-2596 0 0,-3 0-113 0 0,1 0 156 0 0,3-7-108 0 0,2 1-187 0 0,-1 1 0 0 0,0 0-1 0 0,1 0 1 0 0,0 0 0 0 0,0-1 0 0 0,0 2 0 0 0,1-1-1 0 0,-1 0 1 0 0,5-4 0 0 0,32-31 168 0 0,-17 19-110 0 0,-4 2-55 0 0,1 1 0 0 0,1 0 0 0 0,26-15 0 0 0,-35 25-32 0 0,0 0 1 0 0,0 2-1 0 0,1-1 1 0 0,0 1-1 0 0,0 1 1 0 0,1 0-1 0 0,-1 1 1 0 0,18-2-1 0 0,-24 5 25 0 0,1 0 0 0 0,-1 1 0 0 0,1 0 0 0 0,-1 0 0 0 0,0 0 0 0 0,1 1 0 0 0,-1 0 0 0 0,0 1 0 0 0,0-1 0 0 0,-1 1 0 0 0,1 0 0 0 0,0 0 0 0 0,-1 1 0 0 0,0 0 0 0 0,0 0 0 0 0,0 0 0 0 0,0 0 0 0 0,5 7 0 0 0,-7-7-9 0 0,-2-2-30 0 0,0-1-1 0 0,0 1 1 0 0,0 0-1 0 0,0 0 0 0 0,0 0 1 0 0,0 0-1 0 0,-1 0 1 0 0,1 0-1 0 0,0 0 0 0 0,-1 0 1 0 0,0 0-1 0 0,1 0 1 0 0,-1 0-1 0 0,0 0 0 0 0,0 1 1 0 0,-1 2-1 0 0,1-2-11 0 0,0-1 0 0 0,0 0-1 0 0,0-1 0 0 0,0 1 1 0 0,0 0-1 0 0,0-1 1 0 0,-1 1-1 0 0,1-1 1 0 0,0 1-1 0 0,-2 1 1 0 0,-19 29 109 0 0,21-31-48 0 0,0-3-10 0 0,2-3-81 0 0,1 0 1 0 0,0 0 0 0 0,0 0-1 0 0,0 0 1 0 0,0 0 0 0 0,1 0-1 0 0,4-4 1 0 0,33-30-406 0 0,-32 31 341 0 0,123-112-1097 0 0,-123 112 1152 0 0,-1 1-1 0 0,1 1 1 0 0,0-1-1 0 0,1 2 1 0 0,-1-1-1 0 0,19-7 1 0 0,-25 12 74 0 0,0 0 0 0 0,0 0 0 0 0,1 1 0 0 0,-1-1 0 0 0,0 1 1 0 0,1-1-1 0 0,-1 1 0 0 0,0 0 0 0 0,1 0 0 0 0,-1 1 0 0 0,0-1 1 0 0,1 1-1 0 0,-1 0 0 0 0,0-1 0 0 0,0 1 0 0 0,0 1 0 0 0,1-1 0 0 0,-1 0 1 0 0,0 1-1 0 0,-1 0 0 0 0,1-1 0 0 0,0 1 0 0 0,0 0 0 0 0,-1 0 1 0 0,1 1-1 0 0,3 3 0 0 0,-3-2 23 0 0,0 0-1 0 0,0 0 1 0 0,-1 0 0 0 0,1 1-1 0 0,-1-1 1 0 0,0 1 0 0 0,0 0-1 0 0,-1-1 1 0 0,1 1-1 0 0,-1 0 1 0 0,0 0 0 0 0,0 0-1 0 0,-1 0 1 0 0,1 0 0 0 0,-1 0-1 0 0,0 0 1 0 0,-1 0 0 0 0,1 0-1 0 0,-1 0 1 0 0,-1 7 0 0 0,-2 0-5 0 0,0 1 1 0 0,-1 0-1 0 0,0-1 1 0 0,0 0-1 0 0,-1 0 1 0 0,-11 15-1 0 0,-6 8-15 0 0,23-33-149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0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82 3223 0 0,'0'0'8395'0'0,"11"1"-2472"0"0,-3 3-5580 0 0,1-1 0 0 0,-1 0 0 0 0,0 0 0 0 0,1-1 0 0 0,0 0 0 0 0,-1-1 0 0 0,1 0 0 0 0,0 0 0 0 0,0-1 0 0 0,0 0 0 0 0,-1 0 0 0 0,1-1 0 0 0,12-2 0 0 0,-13 1-310 0 0,1 0 0 0 0,-1 0 0 0 0,0-1 0 0 0,0 0 0 0 0,0-1-1 0 0,-1 0 1 0 0,1 0 0 0 0,-1 0 0 0 0,0-1 0 0 0,0 0 0 0 0,0 0 0 0 0,-1-1 0 0 0,1 0 0 0 0,7-10-1 0 0,-13 15-118 0 0,-1 0-44 0 0,0 0 98 0 0,0 0 1 0 0,0 0 0 0 0,0 0-1 0 0,0 0 1 0 0,0 0-1 0 0,-1 0 1 0 0,1 0 0 0 0,0 0-1 0 0,-1 0 1 0 0,1 0-1 0 0,-1 0 1 0 0,1 1-1 0 0,-1-1 1 0 0,1 0 0 0 0,-1 0-1 0 0,1 0 1 0 0,-1 1-1 0 0,0-1 1 0 0,1 0 0 0 0,-1 1-1 0 0,-1-2 1 0 0,0 1-35 0 0,0 0 0 0 0,0 1 0 0 0,0-1 0 0 0,0 0 0 0 0,0 1 0 0 0,0-1 0 0 0,-1 1 0 0 0,1 0 0 0 0,0 0 1 0 0,-2 0-1 0 0,-6 0-191 0 0,1 1 1 0 0,0 1 0 0 0,-16 3 0 0 0,7 1 123 0 0,0 1 0 0 0,0 0-1 0 0,1 1 1 0 0,-23 15 0 0 0,5 0 120 0 0,-30 27 0 0 0,52-40 22 0 0,1 1 0 0 0,1 1-1 0 0,0 0 1 0 0,-15 21 0 0 0,23-29 16 0 0,0 1-1 0 0,0-1 1 0 0,0 1 0 0 0,1 0-1 0 0,0 0 1 0 0,0 0 0 0 0,0 0-1 0 0,0 0 1 0 0,1 1 0 0 0,0-1-1 0 0,0 0 1 0 0,0 1 0 0 0,1-1-1 0 0,0 1 1 0 0,0-1 0 0 0,0 0 0 0 0,2 8-1 0 0,-2-11-11 0 0,1 0 0 0 0,0 0 0 0 0,0 0 0 0 0,-1 0 0 0 0,1-1 1 0 0,0 1-1 0 0,0 0 0 0 0,1 0 0 0 0,-1-1 0 0 0,0 1 0 0 0,0-1 0 0 0,1 1 0 0 0,-1-1 0 0 0,1 0 0 0 0,0 1 0 0 0,1 0 0 0 0,0-1 2 0 0,0 1 0 0 0,0-1 1 0 0,1 1-1 0 0,-1-1 0 0 0,0 0 0 0 0,1-1 0 0 0,-1 1 0 0 0,6 0 0 0 0,4-1 8 0 0,0 0-1 0 0,0-1 1 0 0,24-4-1 0 0,-37 4-22 0 0,68-13-686 0 0,-23 1-4257 0 0,-7 1-1412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00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5 15087 0 0,'12'-2'219'0'0,"-1"0"-1"0"0,1 1 1 0 0,0 1 0 0 0,0 0-1 0 0,0 1 1 0 0,0 0-1 0 0,0 1 1 0 0,0 0-1 0 0,0 1 1 0 0,-1 0-1 0 0,0 1 1 0 0,22 10 0 0 0,-25-10-32 0 0,0 1 0 0 0,-1 0 0 0 0,1 0 0 0 0,-1 1 0 0 0,0-1 0 0 0,0 2-1 0 0,-1-1 1 0 0,6 8 0 0 0,-9-10-103 0 0,-1-1 0 0 0,1 0-1 0 0,-1 1 1 0 0,0 0-1 0 0,-1-1 1 0 0,1 1-1 0 0,-1 0 1 0 0,1 0-1 0 0,-1 0 1 0 0,0 0-1 0 0,-1 0 1 0 0,1 0 0 0 0,-1 0-1 0 0,0 0 1 0 0,0 1-1 0 0,0-1 1 0 0,0 0-1 0 0,-1 0 1 0 0,0 0-1 0 0,-1 5 1 0 0,-3 5 12 0 0,0 0 0 0 0,-2-1 0 0 0,1 0 0 0 0,-2 0 0 0 0,0 0 0 0 0,0-1 0 0 0,-1 0 0 0 0,-12 11-1 0 0,1-2-23 0 0,0-2-1 0 0,-2 0 1 0 0,-30 20-1 0 0,38-30-50 0 0,1 0-1 0 0,-1-2 1 0 0,-1 1 0 0 0,-25 8-1 0 0,30-13-9 0 0,-1 0-1 0 0,0-1 1 0 0,0 0 0 0 0,0-1-1 0 0,-1 0 1 0 0,1-1 0 0 0,-18-2-1 0 0,25 2-10 0 0,-105-15-153 0 0,96 12 98 0 0,-1 0 1 0 0,0-1-1 0 0,1-1 1 0 0,0 0 0 0 0,-21-11-1 0 0,31 14-168 0 0,0 1 0 0 0,1-1 0 0 0,-1 0-1 0 0,1 0 1 0 0,-1 0 0 0 0,1 0 0 0 0,0 0 0 0 0,0 0-1 0 0,0-1 1 0 0,0 1 0 0 0,0-1 0 0 0,1 1 0 0 0,-1-1-1 0 0,-1-4 1 0 0,0-7-6677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06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61 1375 0 0,'1'-1'107'0'0,"30"-24"1728"0"0,3-1 9903 0 0,-34 23-10942 0 0,-1-3 32 0 0,-18 14-749 0 0,1 1 0 0 0,1 1-1 0 0,-1 0 1 0 0,2 1 0 0 0,-26 22-1 0 0,36-28-70 0 0,-63 59-28 0 0,61-57 58 0 0,1 1-1 0 0,0 1 0 0 0,1-1 1 0 0,0 1-1 0 0,0 1 0 0 0,-6 14 1 0 0,12-24-17 0 0,0 1 1 0 0,-1 0-1 0 0,1 0 1 0 0,0 0 0 0 0,0 0-1 0 0,0 0 1 0 0,0 0-1 0 0,0 0 1 0 0,0 0-1 0 0,0 0 1 0 0,1 0 0 0 0,-1 0-1 0 0,0 0 1 0 0,0 0-1 0 0,1 0 1 0 0,-1 0 0 0 0,1 0-1 0 0,-1 0 1 0 0,1 0-1 0 0,-1-1 1 0 0,1 1 0 0 0,-1 0-1 0 0,1 0 1 0 0,0 0-1 0 0,-1-1 1 0 0,1 1 0 0 0,0 0-1 0 0,0-1 1 0 0,-1 1-1 0 0,1-1 1 0 0,2 2 0 0 0,1 0 51 0 0,0 0 1 0 0,0 0-1 0 0,0 0 1 0 0,1-1-1 0 0,4 2 1 0 0,-4-2 38 0 0,0-1 0 0 0,1 1 0 0 0,-1-1 0 0 0,1 0 0 0 0,-1 0 0 0 0,1-1 0 0 0,-1 0 0 0 0,0 0 1 0 0,1 0-1 0 0,-1-1 0 0 0,5-1 0 0 0,2-2 82 0 0,0 0 1 0 0,0-1-1 0 0,16-11 0 0 0,-16 9-132 0 0,45-32 309 0 0,-51 35-339 0 0,0 0 0 0 0,0-1 0 0 0,0 0 0 0 0,-1 0 0 0 0,0 0-1 0 0,6-10 1 0 0,-10 15-51 0 0,0-1 0 0 0,0 0 0 0 0,-1 0 0 0 0,1 1 0 0 0,0-1 1 0 0,-1 0-1 0 0,1 0 0 0 0,-1 0 0 0 0,1 0 0 0 0,-1 0 0 0 0,0 0 0 0 0,0 0 0 0 0,0 0 0 0 0,0 0 0 0 0,0 0 0 0 0,-1 0 0 0 0,1 0 0 0 0,-1 1 0 0 0,1-1 0 0 0,-1 0 0 0 0,1 0 0 0 0,-1 0 1 0 0,0 0-1 0 0,0 1 0 0 0,0-1 0 0 0,0 0 0 0 0,0 1 0 0 0,0-1 0 0 0,-1 1 0 0 0,1-1 0 0 0,-1 1 0 0 0,1 0 0 0 0,-3-2 0 0 0,-3-3-107 0 0,-1 1 0 0 0,0 0 0 0 0,-1 0 0 0 0,1 1 0 0 0,-12-4 0 0 0,18 7-99 0 0,15 1-7214 0 0,-9 0 6917 0 0,15 0-1172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0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136 241 8319 0 0,'0'0'382'0'0,"-1"2"-8"0"0,0 1-173 0 0,-1 1 0 0 0,0-1 0 0 0,0 1 0 0 0,0-1 0 0 0,-1 0-1 0 0,1 1 1 0 0,-1-1 0 0 0,0 0 0 0 0,0-1 0 0 0,0 1 0 0 0,0 0 0 0 0,0-1-1 0 0,0 0 1 0 0,-1 0 0 0 0,1 0 0 0 0,-1 0 0 0 0,0 0 0 0 0,-5 1-1 0 0,7-2-16 0 0,0-1 0 0 0,-1 1 0 0 0,1 0 0 0 0,0-1 0 0 0,-1 0 0 0 0,1 1 0 0 0,-1-1 0 0 0,1 0 0 0 0,-1 0 0 0 0,1-1 0 0 0,0 1 0 0 0,-1 0 0 0 0,1-1 0 0 0,0 1 0 0 0,-1-1 0 0 0,1 0 0 0 0,0 0 0 0 0,-1 0 0 0 0,1 0 0 0 0,0 0-1 0 0,0-1 1 0 0,0 1 0 0 0,0 0 0 0 0,0-1 0 0 0,1 0 0 0 0,-1 1 0 0 0,0-1 0 0 0,1 0 0 0 0,-1 0 0 0 0,1 0 0 0 0,-1 0 0 0 0,-1-4 0 0 0,2 3-143 0 0,0 1 0 0 0,1-1-1 0 0,-1 0 1 0 0,0 0 0 0 0,1 1 0 0 0,0-1 0 0 0,0 0-1 0 0,-1 0 1 0 0,2 0 0 0 0,-1 1 0 0 0,0-1 0 0 0,1 0 0 0 0,-1 0-1 0 0,1 0 1 0 0,0 1 0 0 0,0-1 0 0 0,0 0 0 0 0,0 1 0 0 0,0-1-1 0 0,0 1 1 0 0,1 0 0 0 0,-1-1 0 0 0,4-2 0 0 0,4-7-6 0 0,2 0 0 0 0,-1 1 0 0 0,14-11 0 0 0,-14 13 0 0 0,1-1-15 0 0,18-17 141 0 0,34-23 0 0 0,-55 44-53 0 0,1 0 0 0 0,1 0 0 0 0,-1 1 0 0 0,1 1 0 0 0,0-1 0 0 0,0 1 0 0 0,0 1 0 0 0,20-4 0 0 0,-28 6-83 0 0,0 1 0 0 0,0 0-1 0 0,0 0 1 0 0,0 0 0 0 0,-1 0 0 0 0,1 1-1 0 0,0-1 1 0 0,0 0 0 0 0,0 1 0 0 0,0-1-1 0 0,0 1 1 0 0,-1 0 0 0 0,1 0 0 0 0,0-1-1 0 0,-1 1 1 0 0,4 3 0 0 0,-3-2-5 0 0,1 0 0 0 0,-1 0 1 0 0,0 1-1 0 0,0-1 0 0 0,0 1 0 0 0,0-1 1 0 0,-1 1-1 0 0,1 0 0 0 0,1 4 0 0 0,-1 0 1 0 0,0-1-1 0 0,0 1 0 0 0,0 0 0 0 0,-1 0 1 0 0,0 0-1 0 0,0 0 0 0 0,-1-1 0 0 0,-1 14 0 0 0,-21 104 119 0 0,15-88-3947 0 0,6-25-3016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0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70 161 13647 0 0,'0'0'1584'0'0,"2"1"-900"0"0,8 2-209 0 0,0-1 0 0 0,1 0-1 0 0,-1-1 1 0 0,1 0 0 0 0,-1-1 0 0 0,0 0-1 0 0,1 0 1 0 0,-1-1 0 0 0,1-1 0 0 0,-1 1-1 0 0,0-2 1 0 0,17-5 0 0 0,-11 2-440 0 0,0-1 1 0 0,0 0-1 0 0,-1-1 0 0 0,-1 0 1 0 0,1-2-1 0 0,-2 0 0 0 0,16-13 1 0 0,-21 15-281 0 0,-1 1-1 0 0,6-11 1 0 0,-13 18 245 0 0,1-1-221 0 0,0-2 141 0 0,-1 1 1 0 0,-1-1-1 0 0,1 1 1 0 0,0 0-1 0 0,0-1 1 0 0,-1 1-1 0 0,1-1 1 0 0,-1 1 0 0 0,0 0-1 0 0,0 0 1 0 0,-1-3-1 0 0,1 4 75 0 0,0 0 0 0 0,0 0 1 0 0,0 0-1 0 0,0 0 0 0 0,0 0 0 0 0,0 1 0 0 0,0-1 0 0 0,0 0 0 0 0,0 0 0 0 0,0 1 0 0 0,-1-1 0 0 0,1 1 0 0 0,0-1 0 0 0,0 1 1 0 0,-1 0-1 0 0,1-1 0 0 0,0 1 0 0 0,-1 0 0 0 0,1 0 0 0 0,0 0 0 0 0,-3 0 0 0 0,-1 1-14 0 0,-1-1 1 0 0,1 1-1 0 0,0 1 0 0 0,-1-1 0 0 0,1 1 0 0 0,0-1 1 0 0,0 1-1 0 0,0 1 0 0 0,-9 5 0 0 0,-41 32-89 0 0,45-33 100 0 0,-24 19 22 0 0,0 0-23 0 0,-43 40-1 0 0,68-57 45 0 0,1 1 0 0 0,0-1 0 0 0,0 1 0 0 0,1 1 0 0 0,0-1 0 0 0,1 1 0 0 0,0 0-1 0 0,0 1 1 0 0,-4 14 0 0 0,9-22-13 0 0,0 0-1 0 0,0 1 0 0 0,0-1 1 0 0,0 0-1 0 0,1 1 0 0 0,0-1 1 0 0,0 0-1 0 0,0 1 0 0 0,0-1 1 0 0,1 1-1 0 0,0-1 0 0 0,0 0 1 0 0,2 6-1 0 0,-2-7-13 0 0,0-1-1 0 0,0 0 0 0 0,0 0 1 0 0,1 0-1 0 0,-1 0 0 0 0,1 0 1 0 0,-1 0-1 0 0,1-1 1 0 0,0 1-1 0 0,0 0 0 0 0,0-1 1 0 0,0 1-1 0 0,0-1 0 0 0,0 0 1 0 0,0 0-1 0 0,0 0 1 0 0,1 0-1 0 0,-1 0 0 0 0,0 0 1 0 0,1 0-1 0 0,-1-1 0 0 0,1 1 1 0 0,-1-1-1 0 0,1 0 0 0 0,2 0 1 0 0,10 0-15 0 0,-1-1 1 0 0,1 0-1 0 0,-1-1 0 0 0,0-1 1 0 0,0 0-1 0 0,22-8 1 0 0,79-40-1085 0 0,-48 16-1461 0 0,-36 19-3738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3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71 4143 0 0,'0'0'319'0'0,"1"-2"-210"0"0,3-9 152 0 0,12-19 8695 0 0,-8 17-7487 0 0,-7 12-1142 0 0,0 0 0 0 0,0-1 0 0 0,0 1 1 0 0,0 0-1 0 0,0 0 0 0 0,0 0 0 0 0,1 0 1 0 0,-1 1-1 0 0,0-1 0 0 0,0 0 0 0 0,1 0 1 0 0,-1 1-1 0 0,1-1 0 0 0,-1 1 0 0 0,3-1 1 0 0,-3 1 96 0 0,0 0-397 0 0,-1 0 0 0 0,0 0 0 0 0,0 0 1 0 0,1 0-1 0 0,-1 0 0 0 0,0 0 0 0 0,0 0 0 0 0,1 0 1 0 0,-1 0-1 0 0,0 0 0 0 0,0 0 0 0 0,0 0 1 0 0,1 0-1 0 0,-1 0 0 0 0,0 1 0 0 0,0-1 1 0 0,0 0-1 0 0,1 0 0 0 0,-1 0 0 0 0,0 0 1 0 0,0 0-1 0 0,0 1 0 0 0,0-1 0 0 0,1 0 1 0 0,-1 0-1 0 0,0 0 0 0 0,0 1 0 0 0,0-1 1 0 0,0 0-1 0 0,0 0 0 0 0,0 1 0 0 0,0-1 1 0 0,0 0-1 0 0,0 0 0 0 0,0 0 0 0 0,0 1 1 0 0,0-1-1 0 0,5 10 203 0 0,-5-2-139 0 0,1 0 0 0 0,-1 0 0 0 0,-1 0 0 0 0,0 0 0 0 0,0 0 0 0 0,0 0 0 0 0,-1 0 0 0 0,-4 9 0 0 0,-27 62 168 0 0,29-69-248 0 0,-9 18-169 0 0,-38 76 464 0 0,41-88-1813 0 0,-22 29 1 0 0,30-43 357 0 0,7-25-4414 0 0,8-6 3588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5063 0 0,'-20'6'224'0'0,"11"-3"48"0"0,-2 3-272 0 0,2-1 0 0 0,0 2 0 0 0,2 2 0 0 0,2 4 2280 0 0,1-1 408 0 0,4 1 72 0 0,4-1 24 0 0,3-1-2232 0 0,4 2-440 0 0,3 1-112 0 0,2 2-4448 0 0,2-3-920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44 9215 0 0,'2'-2'707'0'0,"0"0"-491"0"0,19-23 128 0 0,-7 15 1883 0 0,1 6 3686 0 0,-17 24-4864 0 0,-3-10-930 0 0,-1-1 1 0 0,1 0-1 0 0,-1 0 0 0 0,-1-1 0 0 0,-14 16 1 0 0,12-15-12 0 0,-194 198 1052 0 0,197-202-1180 0 0,5-5-76 0 0,3 2-92 0 0,11 5 42 0 0,0 0 0 0 0,27 9 0 0 0,16 9 38 0 0,-23-7 90 0 0,40 29 1 0 0,-64-41 15 0 0,0 2 0 0 0,-1-1 0 0 0,0 1 0 0 0,0 0-1 0 0,-1 0 1 0 0,0 1 0 0 0,0 0 0 0 0,10 20 0 0 0,-15-26 8 0 0,0 1-1 0 0,-1 0 0 0 0,0 0 1 0 0,0 0-1 0 0,0 0 1 0 0,-1 0-1 0 0,1 0 1 0 0,-1 0-1 0 0,0 0 0 0 0,0 0 1 0 0,0 0-1 0 0,0 0 1 0 0,-2 6-1 0 0,1-9 1 0 0,1 0 0 0 0,-1 0 0 0 0,1 0 0 0 0,-1 0 0 0 0,1 0 1 0 0,-1-1-1 0 0,0 1 0 0 0,1 0 0 0 0,-1 0 0 0 0,0 0 0 0 0,0 0 0 0 0,0-1 0 0 0,0 1 0 0 0,1 0 0 0 0,-1-1 0 0 0,0 1 0 0 0,-2 0 0 0 0,-17 6 132 0 0,16-6-83 0 0,-9 3 63 0 0,0-1 0 0 0,0-1 0 0 0,0 0 0 0 0,0-1 1 0 0,-21-1-1 0 0,3-2 122 0 0,-40-8 1 0 0,-58-17-537 0 0,45 1-3224 0 0,69 20 1928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89 8287 0 0,'8'-15'888'0'0,"-3"4"-306"0"0,3-4 2376 0 0,-1 0 0 0 0,14-17 1271 0 0,-24 45-4005 0 0,-1 2-172 0 0,-1 0-1 0 0,-12 22 1 0 0,1 0 66 0 0,-27 76 157 0 0,-36 85-65 0 0,52-139-176 0 0,-47 76-1 0 0,-52 38 67 0 0,32-48-45 0 0,58-77 13 0 0,-14 20-404 0 0,49-67 161 0 0,12-10-9113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232 111 3223 0 0,'0'0'12000'0'0,"1"1"-10513"0"0,1 2-1318 0 0,-1 0 0 0 0,1 0 0 0 0,0 0 1 0 0,0 0-1 0 0,0-1 0 0 0,0 1 0 0 0,0-1 0 0 0,1 1 0 0 0,-1-1 1 0 0,1 0-1 0 0,-1 0 0 0 0,1 0 0 0 0,0 0 0 0 0,0-1 0 0 0,0 1 0 0 0,0-1 1 0 0,0 1-1 0 0,0-1 0 0 0,0 0 0 0 0,0 0 0 0 0,1-1 0 0 0,-1 1 1 0 0,0-1-1 0 0,1 0 0 0 0,-1 1 0 0 0,0-1 0 0 0,1-1 0 0 0,-1 1 1 0 0,0 0-1 0 0,4-2 0 0 0,12-1-62 0 0,-1-1 0 0 0,-1 0 0 0 0,1-2 0 0 0,24-10 1 0 0,-33 12-125 0 0,-1-1 0 0 0,0 1 0 0 0,0-2 0 0 0,0 1 0 0 0,0-1 0 0 0,-1 0 0 0 0,0 0 0 0 0,0-1 0 0 0,-1 0 0 0 0,8-11 0 0 0,-13 17-9 0 0,0 0-1 0 0,0 0 1 0 0,-1 0-1 0 0,1-1 1 0 0,0 1-1 0 0,-1 0 1 0 0,1 0-1 0 0,-1 0 1 0 0,1-1-1 0 0,-1 1 1 0 0,0 0-1 0 0,0 0 1 0 0,1-1-1 0 0,-1 1 1 0 0,0 0-1 0 0,0-1 1 0 0,0 1-1 0 0,0 0 1 0 0,0-1-1 0 0,-1-1 1 0 0,0 2-14 0 0,0 0 1 0 0,1 0 0 0 0,-1 0 0 0 0,0 0-1 0 0,0 0 1 0 0,0 0 0 0 0,1 0 0 0 0,-1 0-1 0 0,0 0 1 0 0,0 1 0 0 0,0-1 0 0 0,-1 0-1 0 0,1 1 1 0 0,0-1 0 0 0,0 1 0 0 0,0-1 0 0 0,-2 0-1 0 0,-3 0-133 0 0,0-1 0 0 0,0 2 0 0 0,-1-1 0 0 0,1 0 0 0 0,0 1-1 0 0,0 0 1 0 0,-9 2 0 0 0,-1 1-51 0 0,-1 1 0 0 0,1 0 0 0 0,0 2 0 0 0,0 0 0 0 0,-23 12 0 0 0,4 1 209 0 0,-39 30 0 0 0,36-21 276 0 0,-40 37 0 0 0,59-47-72 0 0,1 1 0 0 0,1 1 0 0 0,-26 39 0 0 0,41-57-161 0 0,1 1 0 0 0,-1 0 0 0 0,1 0 0 0 0,-1 0 0 0 0,1 0 0 0 0,0 0 0 0 0,0 0 0 0 0,0 0 0 0 0,1 1 0 0 0,-1 3 0 0 0,1-5 0 0 0,0-1 1 0 0,0 1-1 0 0,0 0 0 0 0,1-1 0 0 0,-1 1 1 0 0,1-1-1 0 0,-1 1 0 0 0,1 0 0 0 0,-1-1 1 0 0,1 0-1 0 0,0 1 0 0 0,0-1 0 0 0,0 1 0 0 0,0-1 1 0 0,0 0-1 0 0,0 0 0 0 0,0 1 0 0 0,0-1 1 0 0,0 0-1 0 0,1 0 0 0 0,-1 0 0 0 0,3 1 1 0 0,1 1 6 0 0,1-1 0 0 0,-1 1 0 0 0,1-1 0 0 0,0 0 0 0 0,0-1 0 0 0,-1 1 0 0 0,1-1 0 0 0,11 0 0 0 0,50-1 95 0 0,-49 0-105 0 0,20-2-1639 0 0,52-9 0 0 0,-62 6-4890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30 6911 0 0,'7'-5'205'0'0,"15"-18"9986"0"0,-22 23-9993 0 0,-13-2 1769 0 0,-19 7-2036 0 0,17 1 249 0 0,0 0 0 0 0,1 1 0 0 0,0 1 0 0 0,-14 10 0 0 0,-49 42-141 0 0,48-36-22 0 0,24-20-17 0 0,0-1 0 0 0,1 1 0 0 0,0-1 0 0 0,0 1 0 0 0,0 0 0 0 0,1 1 0 0 0,-1-1 0 0 0,1 1 0 0 0,0-1 0 0 0,-3 6 0 0 0,5-8 0 0 0,1-1 0 0 0,-1 1 0 0 0,0-1 0 0 0,1 1 0 0 0,-1-1 0 0 0,1 1 0 0 0,0 0 0 0 0,-1-1 0 0 0,1 3 0 0 0,3 7 0 0 0,0-7-7 0 0,0 1 0 0 0,0-1 0 0 0,0 0-1 0 0,1-1 1 0 0,-1 1 0 0 0,1 0 0 0 0,8 5 0 0 0,35 20-71 0 0,-24-15 61 0 0,-10-6 3 0 0,1 1 0 0 0,-2 1-1 0 0,13 12 1 0 0,-22-19 18 0 0,0 0 0 0 0,0 0 0 0 0,0 0 1 0 0,0 1-1 0 0,-1-1 0 0 0,0 1 0 0 0,1 0 0 0 0,-1 0 0 0 0,-1 0 0 0 0,1 0 1 0 0,-1 0-1 0 0,1 0 0 0 0,-1 0 0 0 0,0 0 0 0 0,-1 1 0 0 0,1 3 1 0 0,-1-5 32 0 0,0 0 0 0 0,-1 0 1 0 0,0 0-1 0 0,1 0 0 0 0,-1-1 1 0 0,0 1-1 0 0,0 0 0 0 0,-1-1 1 0 0,1 1-1 0 0,-1-1 0 0 0,1 1 1 0 0,-1-1-1 0 0,0 0 0 0 0,0 0 1 0 0,0 0-1 0 0,0 0 0 0 0,0 0 1 0 0,0 0-1 0 0,0 0 0 0 0,-1 0 1 0 0,1-1-1 0 0,-5 3 0 0 0,-2 0 199 0 0,0 0 0 0 0,0 0 0 0 0,-1-1 0 0 0,1 0 0 0 0,-15 2 0 0 0,9-2-231 0 0,0-2 0 0 0,0 1 0 0 0,-1-2-1 0 0,1 0 1 0 0,0-1 0 0 0,0-1 0 0 0,-1 0 0 0 0,1-1-1 0 0,-23-7 1 0 0,36 9-192 0 0,0 0-1 0 0,0 1 1 0 0,0-1-1 0 0,0 0 1 0 0,1 0-1 0 0,-1 0 1 0 0,0-1-1 0 0,1 1 0 0 0,-1 0 1 0 0,1-1-1 0 0,-1 1 1 0 0,1-1-1 0 0,0 1 1 0 0,0-1-1 0 0,0 0 1 0 0,0 1-1 0 0,0-1 1 0 0,0 0-1 0 0,0 0 1 0 0,0 0-1 0 0,1 1 1 0 0,-1-1-1 0 0,1 0 1 0 0,-1 0-1 0 0,1 0 1 0 0,0 0-1 0 0,0-3 1 0 0,5-15-1595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65 8751 0 0,'45'-44'952'0'0,"-36"32"502"0"0,-8 11-1346 0 0,-1 1-1 0 0,0 0 1 0 0,0 0 0 0 0,0 0 0 0 0,0-1 0 0 0,0 1-1 0 0,0 0 1 0 0,0 0 0 0 0,0 0 0 0 0,0-1 0 0 0,0 1-1 0 0,0 0 1 0 0,0 0 0 0 0,0-1 0 0 0,0 1-1 0 0,0 0 1 0 0,0 0 0 0 0,0 0 0 0 0,0-1 0 0 0,-1 1-1 0 0,1 0 1 0 0,0 0 0 0 0,0 0 0 0 0,0 0 0 0 0,0-1-1 0 0,0 1 1 0 0,0 0 0 0 0,0 0 0 0 0,-1 0-1 0 0,1-1 1 0 0,-1 1 459 0 0,0 0-1 0 0,-1-1 1 0 0,1 1-1 0 0,0 0 1 0 0,0-1-1 0 0,-1 1 1 0 0,1 0-1 0 0,0 0 1 0 0,0 0-1 0 0,-2 1 1 0 0,1-1-219 0 0,-4 0-282 0 0,0 1 0 0 0,0-1-1 0 0,0 2 1 0 0,0-1 0 0 0,0 1 0 0 0,0 0 0 0 0,0 0 0 0 0,-7 4-1 0 0,-44 28 24 0 0,36-20-81 0 0,-110 77-8 0 0,121-84-30 0 0,1 0 0 0 0,0 0 0 0 0,0 1 1 0 0,0 0-1 0 0,1 1 0 0 0,-12 16 0 0 0,19-24 6 0 0,0 0 0 0 0,1 1 0 0 0,-1-1 0 0 0,0 1 0 0 0,1-1 0 0 0,-1 1 0 0 0,1-1 0 0 0,-1 1 0 0 0,1-1 0 0 0,0 1 0 0 0,-1 0 1 0 0,1-1-1 0 0,0 1 0 0 0,0 0 0 0 0,0-1 0 0 0,0 1 0 0 0,1-1 0 0 0,-1 1 0 0 0,0 0 0 0 0,1-1 0 0 0,-1 1 0 0 0,1-1 0 0 0,-1 1 0 0 0,1-1 0 0 0,0 1 0 0 0,0-1 0 0 0,0 1 0 0 0,0-1 0 0 0,0 0 1 0 0,0 0-1 0 0,0 1 0 0 0,0-1 0 0 0,0 0 0 0 0,0 0 0 0 0,3 1 0 0 0,4 4-56 0 0,1-1-1 0 0,0 0 1 0 0,0 0 0 0 0,16 5-1 0 0,-10-3 20 0 0,23 9-52 0 0,-12-6 56 0 0,37 22 0 0 0,-56-28 66 0 0,0 0 0 0 0,0 1-1 0 0,-1 0 1 0 0,0 0 0 0 0,0 1 0 0 0,0 0 0 0 0,-1 0-1 0 0,1 0 1 0 0,7 13 0 0 0,-12-17 55 0 0,1 1 1 0 0,-1 0 0 0 0,0 0-1 0 0,0 0 1 0 0,0 0-1 0 0,0 0 1 0 0,0 0-1 0 0,-1 0 1 0 0,0 0 0 0 0,1 0-1 0 0,-1 0 1 0 0,0 0-1 0 0,0 1 1 0 0,-1-1-1 0 0,1 0 1 0 0,0 0 0 0 0,-1 0-1 0 0,0 0 1 0 0,0 0-1 0 0,0 0 1 0 0,0 0-1 0 0,-1 0 1 0 0,1-1 0 0 0,-1 1-1 0 0,1 0 1 0 0,-1-1-1 0 0,0 1 1 0 0,0-1-1 0 0,0 0 1 0 0,0 1 0 0 0,-1-1-1 0 0,1 0 1 0 0,0 0-1 0 0,-1-1 1 0 0,0 1-1 0 0,1 0 1 0 0,-1-1 0 0 0,0 0-1 0 0,0 1 1 0 0,0-1-1 0 0,-6 1 1 0 0,-5 1 28 0 0,0 0 1 0 0,-1-1-1 0 0,1-1 0 0 0,0 0 1 0 0,-17-1-1 0 0,-73-11-170 0 0,65 5-109 0 0,-59-10-1895 0 0,68 10-644 0 0,16 3 1067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00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0 14279 0 0,'-5'2'217'0'0,"-1"-1"1"0"0,1 1-1 0 0,0 1 0 0 0,0-1 0 0 0,0 1 0 0 0,0-1 0 0 0,-7 7 0 0 0,-31 27-2 0 0,33-27 107 0 0,-18 18 128 0 0,1 0 0 0 0,2 2 0 0 0,1 1 0 0 0,-23 36 0 0 0,7 1 134 0 0,-32 72 0 0 0,16-25-358 0 0,-74 113 0 0 0,108-194-192 0 0,-2-1 0 0 0,-1-1 1 0 0,-30 28-1 0 0,35-40-3077 0 0,-25 17 0 0 0,36-30-3184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0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67 10191 0 0,'76'-57'4434'0'0,"-74"50"-1532"0"0,-9 6-2819 0 0,0 0 0 0 0,-1 1 0 0 0,1 0-1 0 0,0 0 1 0 0,0 1 0 0 0,0 0 0 0 0,0 0-1 0 0,0 1 1 0 0,-8 3 0 0 0,-62 26-130 0 0,76-30 50 0 0,-190 102-3 0 0,149-79 0 0 0,12-7 0 0 0,-61 38 0 0 0,87-53-1 0 0,1 1-1 0 0,0-1 0 0 0,0 1 1 0 0,0 0-1 0 0,0 1 0 0 0,1-1 1 0 0,-4 6-1 0 0,6-9 1 0 0,0 0-1 0 0,0 0 1 0 0,0 0 0 0 0,0 0 0 0 0,0 0-1 0 0,-1 0 1 0 0,1 0 0 0 0,0 0 0 0 0,0 0 0 0 0,0 0-1 0 0,0 0 1 0 0,0 0 0 0 0,0 1 0 0 0,0-1-1 0 0,0 0 1 0 0,0 0 0 0 0,0 0 0 0 0,0 0-1 0 0,0 0 1 0 0,0 0 0 0 0,0 0 0 0 0,0 0 0 0 0,0 0-1 0 0,0 0 1 0 0,0 0 0 0 0,0 1 0 0 0,0-1-1 0 0,0 0 1 0 0,0 0 0 0 0,1 0 0 0 0,-1 0-1 0 0,0 0 1 0 0,0 0 0 0 0,0 0 0 0 0,0 0 0 0 0,0 0-1 0 0,0 0 1 0 0,0 0 0 0 0,0 0 0 0 0,0 0-1 0 0,0 0 1 0 0,0 0 0 0 0,0 0 0 0 0,0 0-1 0 0,0 1 1 0 0,0-1 0 0 0,1 0 0 0 0,-1 0 0 0 0,0 0-1 0 0,0 0 1 0 0,0 0 0 0 0,0 0 0 0 0,6 3-7 0 0,-1 0-1 0 0,1 0 1 0 0,1 0 0 0 0,-1-1 0 0 0,0 0 0 0 0,0 0 0 0 0,1 0 0 0 0,-1-1 0 0 0,8 1 0 0 0,65 2 22 0 0,-47-4-21 0 0,80 8 302 0 0,-91-6-97 0 0,1 2 1 0 0,-1 1-1 0 0,24 8 0 0 0,-40-11-148 0 0,0 0 1 0 0,-1 0-1 0 0,1 0 0 0 0,-1 0 0 0 0,0 1 0 0 0,0 0 0 0 0,0 0 1 0 0,0 0-1 0 0,0 0 0 0 0,3 5 0 0 0,-6-7-42 0 0,0 1 0 0 0,-1-1 1 0 0,1 1-1 0 0,0 0 0 0 0,-1-1 0 0 0,1 1 0 0 0,-1 0 0 0 0,1-1 0 0 0,-1 1 1 0 0,0 0-1 0 0,0 0 0 0 0,0-1 0 0 0,0 1 0 0 0,0 0 0 0 0,0 0 0 0 0,-1-1 1 0 0,1 1-1 0 0,0 0 0 0 0,-2 1 0 0 0,1 2 8 0 0,0-1 0 0 0,-1 0 0 0 0,0 0 1 0 0,0 0-1 0 0,0 0 0 0 0,-3 3 0 0 0,1-3 16 0 0,0 0-1 0 0,0 0 1 0 0,0-1-1 0 0,0 1 1 0 0,-1-1-1 0 0,0 0 1 0 0,1-1-1 0 0,-1 1 1 0 0,-9 3-1 0 0,-6 0 76 0 0,-23 7-1 0 0,1-5-87 0 0,1-2 0 0 0,-1-1 0 0 0,0-3-1 0 0,0-1 1 0 0,0-2 0 0 0,0-2 0 0 0,0-1 0 0 0,-80-21 0 0 0,121 25-89 0 0,0 0 0 0 0,0 0 0 0 0,0 0 1 0 0,0 0-1 0 0,0 0 0 0 0,0 0 1 0 0,0-1-1 0 0,0 1 0 0 0,0 0 0 0 0,0-1 1 0 0,1 1-1 0 0,-1-1 0 0 0,0 1 1 0 0,0-1-1 0 0,-1 0 0 0 0,17-1-1944 0 0,1 0 1505 0 0,10 0-839 0 0,6 0-47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0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356 198 6911 0 0,'1'-2'4475'0'0,"2"-4"-3045"0"0,0 0 1 0 0,0 0-1 0 0,7-9 0 0 0,31-32 479 0 0,-17 21-1100 0 0,-14 15-652 0 0,-6 7-98 0 0,-1 0 0 0 0,1 0 0 0 0,0 0 0 0 0,-1-1 0 0 0,0 1 1 0 0,0-1-1 0 0,0 0 0 0 0,-1 0 0 0 0,0 0 0 0 0,0-1 0 0 0,3-10 0 0 0,-5 16-55 0 0,0 0-1 0 0,0-1 1 0 0,0 1-1 0 0,0-1 1 0 0,0 1-1 0 0,0-1 1 0 0,0 1-1 0 0,-1 0 1 0 0,1-1-1 0 0,0 1 1 0 0,0-1-1 0 0,0 1 0 0 0,-1 0 1 0 0,1-1-1 0 0,0 1 1 0 0,0 0-1 0 0,-1-1 1 0 0,1 1-1 0 0,0 0 1 0 0,-1-1-1 0 0,1 1 1 0 0,0 0-1 0 0,-1 0 1 0 0,1-1-1 0 0,0 1 1 0 0,-1 0-1 0 0,1 0 1 0 0,0 0-1 0 0,-1-1 1 0 0,1 1-1 0 0,-1 0 1 0 0,1 0-1 0 0,-1 0 1 0 0,0 0-1 0 0,-15-2 23 0 0,0 5-34 0 0,0 1 0 0 0,1 0-1 0 0,-1 1 1 0 0,1 0 0 0 0,0 1 0 0 0,-18 11-1 0 0,3-3-18 0 0,24-11 25 0 0,-139 67-73 0 0,120-56 61 0 0,0 1 1 0 0,2 1 0 0 0,-37 32-1 0 0,57-45 14 0 0,0 0 0 0 0,1 0 0 0 0,-1 0 0 0 0,1 0 0 0 0,0 0 0 0 0,-3 4 0 0 0,3 3 0 0 0,2-9 0 0 0,1 0 0 0 0,-1 1 0 0 0,1-1 0 0 0,0 0 0 0 0,-1 0 0 0 0,1 0 0 0 0,0 0 0 0 0,0 0 0 0 0,0 0 0 0 0,0 0 0 0 0,0 0 0 0 0,0 0 0 0 0,0-1 0 0 0,0 1 0 0 0,0 0 0 0 0,0-1 0 0 0,0 1 0 0 0,0 0 0 0 0,1-1 0 0 0,-1 1 0 0 0,0-1 0 0 0,0 0 0 0 0,2 1 0 0 0,3 0 0 0 0,0 0 0 0 0,0 0 0 0 0,12 0 0 0 0,9-2 27 0 0,0-1 0 0 0,0-1 0 0 0,45-12 0 0 0,75-33 81 0 0,-73 16-108 0 0,-74 32 0 0 0,0 0 0 0 0,-1 0 0 0 0,1 0 0 0 0,0 0 0 0 0,0 1 0 0 0,0-1 0 0 0,0 0 0 0 0,0 0 0 0 0,0 0 0 0 0,0 1 0 0 0,0-1 0 0 0,0 0 0 0 0,0 0 0 0 0,0 0 0 0 0,0 0 0 0 0,0 1 0 0 0,0-1 0 0 0,0 0 0 0 0,0 0 0 0 0,0 0 0 0 0,0 0 0 0 0,0 1 0 0 0,0-1 0 0 0,0 0 0 0 0,0 0 0 0 0,0 0 0 0 0,0 0 0 0 0,0 1 0 0 0,1-1 0 0 0,-1 0 0 0 0,0 0 0 0 0,0 0 0 0 0,0 0 0 0 0,0 0 0 0 0,0 1 0 0 0,0-1 0 0 0,1 0 0 0 0,-1 0 0 0 0,0 0 0 0 0,0 0 0 0 0,0 0 0 0 0,0 0 0 0 0,1 0 0 0 0,-1 0 0 0 0,0 0 0 0 0,0 0 0 0 0,0 1 0 0 0,0-1 0 0 0,1 0 0 0 0,-1 0 0 0 0,0 0 0 0 0,0 0 0 0 0,0 0 0 0 0,0 0 0 0 0,1 0 0 0 0,-1 0 0 0 0,0-1 0 0 0,0 1 0 0 0,0 0 0 0 0,1 0 0 0 0,-1 0 0 0 0,0 0 0 0 0,0 0 0 0 0,0 0 0 0 0,0 0 0 0 0,0 0 0 0 0,1-1 0 0 0,-7 13 0 0 0,6-12 0 0 0,-18 29-1 0 0,7-11 16 0 0,-13 23 1 0 0,25-40-46 0 0,-1-1 0 0 0,0 1 1 0 0,0-1-1 0 0,0 1 0 0 0,0-1 1 0 0,1 0-1 0 0,-1 1 0 0 0,0-1 1 0 0,1 1-1 0 0,-1-1 0 0 0,0 0 1 0 0,0 1-1 0 0,1-1 1 0 0,-1 0-1 0 0,1 1 0 0 0,-1-1 1 0 0,0 0-1 0 0,1 0 0 0 0,-1 1 1 0 0,1-1-1 0 0,-1 0 0 0 0,1 0 1 0 0,0 0-1 0 0,-1 0 6 0 0,2 1-130 0 0,0 0 0 0 0,0 0 1 0 0,0-1-1 0 0,1 0 1 0 0,-1 1-1 0 0,0-1 0 0 0,0 0 1 0 0,1 0-1 0 0,-1 0 1 0 0,0 0-1 0 0,0 0 0 0 0,1-1 1 0 0,-1 1-1 0 0,0-1 1 0 0,0 0-1 0 0,0 1 0 0 0,4-3 1 0 0,2-1-1590 0 0,0-1 0 0 0,15-10 0 0 0,-14 8-350 0 0,9-5-2282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0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49 2759 0 0,'0'-2'207'0'0,"9"-30"193"0"0,-6 17 9392 0 0,-21 55-6977 0 0,17-34-2591 0 0,-1 1 0 0 0,1-1 0 0 0,0 1 1 0 0,0-1-1 0 0,1 1 0 0 0,0 0 0 0 0,0-1 1 0 0,1 1-1 0 0,-1 0 0 0 0,1-1 0 0 0,1 1 1 0 0,-1-1-1 0 0,1 0 0 0 0,6 12 0 0 0,-6-14-184 0 0,0 1-1 0 0,1-1 0 0 0,0-1 1 0 0,0 1-1 0 0,0 0 0 0 0,0-1 1 0 0,1 1-1 0 0,-1-1 0 0 0,1 0 1 0 0,0 0-1 0 0,0-1 0 0 0,0 1 1 0 0,0-1-1 0 0,0 0 0 0 0,1 0 1 0 0,-1 0-1 0 0,1 0 1 0 0,-1-1-1 0 0,1 0 0 0 0,0 0 1 0 0,5 1-1 0 0,1-2-1277 0 0,0 1-1 0 0,12-3 1 0 0,-21 2 821 0 0,12-1-5566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0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403 140 5983 0 0,'8'-14'162'0'0,"0"-1"0"0"0,-2-1 0 0 0,7-19 0 0 0,-1-1 255 0 0,-3 12 8701 0 0,-10 25-9004 0 0,0 0 0 0 0,-1 0 0 0 0,1 0 0 0 0,0 0 0 0 0,0 0 0 0 0,0 0 0 0 0,0 0 0 0 0,0 0 0 0 0,0 0 0 0 0,0 0 1 0 0,0 0-1 0 0,1 1 0 0 0,-2 1 0 0 0,1-1 26 0 0,-47 87 1440 0 0,9-15-744 0 0,-2-4-246 0 0,-66 121 193 0 0,55-89-734 0 0,-25 54 3 0 0,56-110-212 0 0,-20 71-1 0 0,24-62-3521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0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17 13559 0 0,'0'0'622'0'0,"-1"-2"-13"0"0,1 1-591 0 0,0 1-1 0 0,0-1 1 0 0,0 0-1 0 0,-1 0 1 0 0,1 1 0 0 0,0-1-1 0 0,-1 0 1 0 0,1 1-1 0 0,0-1 1 0 0,-1 0 0 0 0,1 1-1 0 0,-1-1 1 0 0,1 1 0 0 0,-1-1-1 0 0,1 1 1 0 0,-1-1-1 0 0,0 1 1 0 0,1-1 0 0 0,-1 1-1 0 0,0-1 1 0 0,1 1-1 0 0,-1 0 1 0 0,0 0 0 0 0,1-1-1 0 0,-1 1 1 0 0,0 0-1 0 0,0 0 1 0 0,1 0 0 0 0,-1-1-1 0 0,0 1 1 0 0,0 0 0 0 0,1 0-1 0 0,-1 0 1 0 0,0 1-1 0 0,-1-1 1 0 0,0 0 112 0 0,-3 0 60 0 0,0 1 1 0 0,-1 0-1 0 0,1 0 0 0 0,-1 1 1 0 0,1-1-1 0 0,0 1 0 0 0,0 0 1 0 0,0 1-1 0 0,0-1 0 0 0,1 1 0 0 0,-1 0 1 0 0,-5 4-1 0 0,-7 7 227 0 0,-25 25 1 0 0,38-34-298 0 0,-19 17 171 0 0,2 1 0 0 0,1 1-1 0 0,-31 47 1 0 0,49-69-279 0 0,1-1-9 0 0,0 0 0 0 0,1 0 1 0 0,-1 0-1 0 0,1-1 0 0 0,-1 1 0 0 0,1 0 0 0 0,-1 0 0 0 0,1 0 0 0 0,0 0 0 0 0,-1 0 1 0 0,1 0-1 0 0,0 0 0 0 0,0 0 0 0 0,0 0 0 0 0,-1 0 0 0 0,1 1 0 0 0,1 7 45 0 0,0-7-44 0 0,0-1-1 0 0,0 1 1 0 0,0-1-1 0 0,1 1 1 0 0,-1-1-1 0 0,0 1 1 0 0,1-1-1 0 0,-1 0 1 0 0,1 0-1 0 0,-1 0 1 0 0,4 2-1 0 0,23 10 51 0 0,-15-7-20 0 0,-3-2-5 0 0,-1 2 1 0 0,0-1 0 0 0,-1 2 0 0 0,1-1 0 0 0,-1 1 0 0 0,-1 0 0 0 0,1 1 0 0 0,-1-1 0 0 0,0 1 0 0 0,8 13 0 0 0,-10-13 84 0 0,-1-1-1 0 0,0 1 1 0 0,0 0 0 0 0,0 0-1 0 0,-1 0 1 0 0,0 1-1 0 0,-1-1 1 0 0,0 1 0 0 0,0 0-1 0 0,-1-1 1 0 0,0 1 0 0 0,-1 17-1 0 0,0-21-50 0 0,-1 0 1 0 0,1 0-1 0 0,-1-1 0 0 0,-1 1 1 0 0,1 0-1 0 0,-1-1 0 0 0,1 1 1 0 0,-1-1-1 0 0,-1 1 0 0 0,1-1 1 0 0,-1 0-1 0 0,1 0 0 0 0,-1 0 1 0 0,0 0-1 0 0,-1-1 0 0 0,1 1 1 0 0,-1-1-1 0 0,1 0 0 0 0,-1 0 1 0 0,0 0-1 0 0,0 0 0 0 0,0-1 1 0 0,-1 0-1 0 0,1 0 0 0 0,0 0 1 0 0,-1 0-1 0 0,0 0 0 0 0,1-1 1 0 0,-8 1-1 0 0,2 0-16 0 0,0 0 0 0 0,0-1 0 0 0,0-1 0 0 0,0 1 0 0 0,0-2 0 0 0,0 1 0 0 0,0-1 0 0 0,0-1 0 0 0,0 0 0 0 0,0 0 0 0 0,0-1 0 0 0,-13-6 0 0 0,19 7-6 0 0,-1 0 1 0 0,1 0-1 0 0,0 0 1 0 0,0-1 0 0 0,0 1-1 0 0,-5-5 1 0 0,-2-9-1261 0 0,10 14 507 0 0,0 0 0 0 0,0 0-1 0 0,1 0 1 0 0,-1 0 0 0 0,1 0-1 0 0,0 0 1 0 0,-1 0 0 0 0,1-2-1 0 0,1-8-6759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92 6447 0 0,'7'-5'176'0'0,"0"0"0"0"0,11-12 0 0 0,-12 12-134 0 0,0-1 0 0 0,0 1 0 0 0,10-7 0 0 0,-5 6 46 0 0,11-5-240 0 0,-22 10 246 0 0,1 1 1 0 0,0-1-1 0 0,0 0 1 0 0,0 1-1 0 0,-1-1 1 0 0,1 0-1 0 0,-1 1 1 0 0,1-1-1 0 0,0 0 1 0 0,-1 0-1 0 0,1 0 1 0 0,-1 1-1 0 0,2-10 8414 0 0,-3 12-7966 0 0,-85 105 1790 0 0,-31 41-856 0 0,-16 69-823 0 0,14 11-397 0 0,49-93-219 0 0,-89 132 27 0 0,83-160-576 0 0,74-105 156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78 10591 0 0,'-2'0'819'0'0,"-5"3"-387"0"0,-10 4-548 0 0,6 0 3012 0 0,11-7-2747 0 0,-1 1-1 0 0,1-1 1 0 0,-1 1 0 0 0,1-1 0 0 0,-1 1 0 0 0,1-1-1 0 0,0 1 1 0 0,-1-1 0 0 0,1 1 0 0 0,0 0-1 0 0,-1-1 1 0 0,1 1 0 0 0,0-1 0 0 0,0 1-1 0 0,0 0 1 0 0,0-1 0 0 0,-1 1 0 0 0,1 0-1 0 0,0-1 1 0 0,0 1 0 0 0,0 0 0 0 0,1-1-1 0 0,-1 1 1 0 0,0 0 0 0 0,0 1 0 0 0,1-1-31 0 0,-1 0 0 0 0,1 1 1 0 0,-1-1-1 0 0,1 0 0 0 0,-1 0 1 0 0,1 1-1 0 0,0-1 0 0 0,0 0 1 0 0,0 0-1 0 0,1 2 0 0 0,3 1 4 0 0,0-1 0 0 0,0 0 0 0 0,0 0-1 0 0,0 0 1 0 0,1 0 0 0 0,-1-1 0 0 0,1 0-1 0 0,0 0 1 0 0,-1 0 0 0 0,1-1 0 0 0,0 0 0 0 0,0 0-1 0 0,0 0 1 0 0,9-1 0 0 0,11-1 228 0 0,0 0 1 0 0,28-7-1 0 0,-35 5-140 0 0,151-27 1274 0 0,-2 0-685 0 0,-3 13-529 0 0,25-4-1912 0 0,-177 19 767 0 0,1-1 1 0 0,20-8 0 0 0,4-7-5882 0 0,-20 6 520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4 9215 0 0,'1'0'707'0'0,"4"-3"-272"0"0,-4 3 583 0 0,1 0-846 0 0,-1 0 0 0 0,0 0-1 0 0,1 0 1 0 0,-1 1 0 0 0,1-1 0 0 0,-1 1-1 0 0,0-1 1 0 0,0 1 0 0 0,1 0-1 0 0,-1-1 1 0 0,0 1 0 0 0,0 0 0 0 0,0 0-1 0 0,0 0 1 0 0,0 0 0 0 0,0 0-1 0 0,0 0 1 0 0,0 0 0 0 0,0 0 0 0 0,0 0-1 0 0,-1 1 1 0 0,1-1 0 0 0,0 0-1 0 0,-1 0 1 0 0,1 1 0 0 0,-1-1 0 0 0,1 0-1 0 0,-1 1 1 0 0,0-1 0 0 0,0 1-1 0 0,1 1 1 0 0,0 4 32 0 0,-1-1 0 0 0,1 1 0 0 0,-1-1 0 0 0,0 1 0 0 0,-2 8 0 0 0,-4 17 527 0 0,-1-1 0 0 0,-20 53 0 0 0,-32 57 225 0 0,56-135-926 0 0,-45 94 141 0 0,-4-2 1 0 0,-5-3 0 0 0,-92 119-1 0 0,122-179-146 0 0,-42 39 1 0 0,53-58-13 0 0,-1-2 0 0 0,0 0 1 0 0,-1-1-1 0 0,-28 15 1 0 0,33-21 7 0 0,26-24-120 0 0,10-5-313 0 0,40-29 0 0 0,12-11-241 0 0,-60 48 586 0 0,50-46-213 0 0,-55 52 317 0 0,0 1 1 0 0,0 1-1 0 0,0-1 0 0 0,0 2 1 0 0,16-7-1 0 0,-24 11 5 0 0,0 0-1 0 0,0 1 0 0 0,0-1 1 0 0,0 1-1 0 0,0-1 1 0 0,0 1-1 0 0,0 0 1 0 0,1-1-1 0 0,-1 1 0 0 0,0 0 1 0 0,0 0-1 0 0,0 1 1 0 0,0-1-1 0 0,1 0 0 0 0,-1 1 1 0 0,0 0-1 0 0,0-1 1 0 0,0 1-1 0 0,3 1 1 0 0,-3 0-1 0 0,-1-1 1 0 0,1 1 0 0 0,0 0 0 0 0,-1-1 0 0 0,1 1 0 0 0,-1 0 0 0 0,1 0 0 0 0,-1 0 0 0 0,0 0 0 0 0,0 0-1 0 0,0 1 1 0 0,0-1 0 0 0,0 0 0 0 0,-1 0 0 0 0,1 1 0 0 0,0-1 0 0 0,-1 4 0 0 0,1 3 16 0 0,0-1 0 0 0,-1 1-1 0 0,0-1 1 0 0,-1 1 0 0 0,0-1 0 0 0,-1 0 0 0 0,-3 14 0 0 0,-24 57 133 0 0,18-52-261 0 0,10-26-33 0 0,1 8-1567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59 9671 0 0,'0'0'748'0'0,"10"-7"6420"0"0,-10 7-7132 0 0,1-1 0 0 0,-1 0 0 0 0,0 1 0 0 0,1-1 1 0 0,-1 0-1 0 0,1 1 0 0 0,-1-1 0 0 0,0 0 0 0 0,1 0 0 0 0,-1 1 0 0 0,0-1 0 0 0,0 0 0 0 0,0 0 0 0 0,0 0 0 0 0,0 0 0 0 0,0 1 0 0 0,0-1 0 0 0,0 0 1 0 0,0 0-1 0 0,0 0 0 0 0,0 1 0 0 0,0-1 0 0 0,-1 0 0 0 0,1 0 0 0 0,-1-1 0 0 0,0 1 73 0 0,0-1 0 0 0,0 1-1 0 0,0-1 1 0 0,-1 1 0 0 0,1-1 0 0 0,0 1 0 0 0,-1 0 0 0 0,1 0 0 0 0,-1 0-1 0 0,-3-2 1 0 0,1 0 54 0 0,-1 1 1 0 0,0 0-1 0 0,0 0 0 0 0,0 1 0 0 0,0 0 1 0 0,0-1-1 0 0,0 1 0 0 0,-6 0 0 0 0,6 2-168 0 0,0-1-1 0 0,1 1 0 0 0,-1 0 1 0 0,0 0-1 0 0,1 1 1 0 0,-1-1-1 0 0,1 1 0 0 0,-1 0 1 0 0,-5 4-1 0 0,-37 26-94 0 0,40-27 87 0 0,-17 14 79 0 0,0 0 0 0 0,1 2 0 0 0,1 1 0 0 0,1 1 0 0 0,1 0 0 0 0,-26 41 1 0 0,42-57 51 0 0,1 0 0 0 0,0 0 0 0 0,0 0 0 0 0,0 1 0 0 0,1-1 0 0 0,0 1 0 0 0,-1 13 0 0 0,2-17-85 0 0,1-1 0 0 0,-1 0 1 0 0,1 1-1 0 0,0-1 0 0 0,1 0 0 0 0,-1 1 1 0 0,0-1-1 0 0,1 0 0 0 0,0 0 0 0 0,0 1 1 0 0,0-1-1 0 0,0 0 0 0 0,0 0 0 0 0,1 0 1 0 0,-1 0-1 0 0,1 0 0 0 0,0-1 0 0 0,0 1 1 0 0,0 0-1 0 0,3 2 0 0 0,-3-3-15 0 0,1-1-1 0 0,-1 1 1 0 0,1-1-1 0 0,-1 0 0 0 0,1 0 1 0 0,0 0-1 0 0,0 0 1 0 0,0-1-1 0 0,0 1 1 0 0,-1-1-1 0 0,1 1 1 0 0,0-1-1 0 0,0 0 1 0 0,0 0-1 0 0,0-1 1 0 0,0 1-1 0 0,5-2 0 0 0,6-1-197 0 0,1-1 0 0 0,16-7 0 0 0,-18 6-438 0 0,17-6-4800 0 0,-1-1-1840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54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166 132 1839 0 0,'-2'1'279'0'0,"1"0"-244"0"0,-5 1 761 0 0,0 1 1 0 0,0-1-1 0 0,0 0 1 0 0,-10 1-1 0 0,6 0-778 0 0,8-2-90 0 0,1-1-237 0 0,1 0 162 0 0,-1-1 1 0 0,1 1-1 0 0,-1 0 0 0 0,1 0 0 0 0,0 0 0 0 0,-1-1 0 0 0,1 1 0 0 0,-1 0 0 0 0,1 0 0 0 0,0-1 0 0 0,-1 1 0 0 0,1 0 0 0 0,0-1 0 0 0,-1 1 0 0 0,-9-12 10120 0 0,9 12-9470 0 0,-5 0-1009 0 0,8-11 159 0 0,0 4 245 0 0,-1 2 51 0 0,1 0-1 0 0,0 0 0 0 0,0 1 1 0 0,0-1-1 0 0,3-5 0 0 0,2-8 320 0 0,-7 16 319 0 0,0 2-461 0 0,1-1-1 0 0,-1 1 1 0 0,0 0 0 0 0,0-1-1 0 0,0 1 1 0 0,0 0 0 0 0,0 0 0 0 0,0-1-1 0 0,0 1 1 0 0,0 0 0 0 0,0-1-1 0 0,0 1 1 0 0,0 0 0 0 0,0 0 0 0 0,0-1-1 0 0,-1 1 1 0 0,1 0 0 0 0,0-1-1 0 0,0 1 1 0 0,0 0 0 0 0,0 0-1 0 0,0-1 1 0 0,-1 1 0 0 0,1 0 0 0 0,-2-1-118 0 0,2 1-8 0 0,-1 0 0 0 0,0 0-1 0 0,1-1 1 0 0,-1 1 0 0 0,0 0 0 0 0,1 0-1 0 0,-1 0 1 0 0,0 0 0 0 0,0 0-1 0 0,1 1 1 0 0,-1-1 0 0 0,0 0 0 0 0,1 0-1 0 0,-1 0 1 0 0,0 1 0 0 0,1-1-1 0 0,-1 0 1 0 0,1 0 0 0 0,-1 1 0 0 0,0 0-1 0 0,1-1-34 0 0,0 0 0 0 0,-1 0-1 0 0,1 0 1 0 0,0 0-1 0 0,0 0 1 0 0,0 0 0 0 0,0 0-1 0 0,0 0 1 0 0,0 0 0 0 0,0 0-1 0 0,-1 0 1 0 0,1 0 0 0 0,0 0-1 0 0,0 0 1 0 0,0-1-1 0 0,0 1 1 0 0,0 0 0 0 0,0 0-1 0 0,0 0 1 0 0,0 0 0 0 0,-1 0-1 0 0,1 0 1 0 0,0 0 0 0 0,0 0-1 0 0,0 0 1 0 0,0 0-1 0 0,0 0 1 0 0,0-1 0 0 0,0 1-1 0 0,0 0 1 0 0,0 0 0 0 0,0 0-1 0 0,0 0 1 0 0,0 0 0 0 0,0 0-1 0 0,0 0 1 0 0,0 0 0 0 0,0-1-1 0 0,0 1 1 0 0,0 0-1 0 0,0 0 1 0 0,0 0 0 0 0,0 0-1 0 0,0 0 1 0 0,0 0 0 0 0,0 0-1 0 0,0-1 1 0 0,0 1 0 0 0,0 0-1 0 0,0 0 1 0 0,0 0-1 0 0,0 0 1 0 0,0 0 0 0 0,0 0-1 0 0,0 0 1 0 0,0 0 0 0 0,0-1-1 0 0,0 1 1 0 0,0 0 0 0 0,1 0-1 0 0,-1 0 1 0 0,0 0-1 0 0,0 0 1 0 0,0 0 0 0 0,0 0-1 0 0,0 0 1 0 0,0 0 0 0 0,9-16-171 0 0,15-20 6645 0 0,-30 41-5478 0 0,-15 20-1125 0 0,20-24 105 0 0,1 4-109 0 0,-1-1 209 0 0,0 1 0 0 0,1-1 1 0 0,-2 1-1 0 0,1-1 0 0 0,0 0 0 0 0,-1 0 1 0 0,0 1-1 0 0,0-1 0 0 0,0 0 0 0 0,0-1 1 0 0,-6 7-1 0 0,-4 5 312 0 0,-24 22 0 0 0,19-21-269 0 0,16-15-84 0 0,0 0 0 0 0,0-1 0 0 0,1 1-1 0 0,-1 0 1 0 0,0-1 0 0 0,1 1 0 0 0,-1 0 0 0 0,1 0-1 0 0,-1 0 1 0 0,1 0 0 0 0,0 0 0 0 0,-1 0 0 0 0,1 1 0 0 0,1 2 7 0 0,0-4-1 0 0,-1 1-3 0 0,1 0 0 0 0,0 0 0 0 0,-1 0 0 0 0,1 0 0 0 0,0-1 0 0 0,0 1 0 0 0,0 0 0 0 0,0 0 0 0 0,-1 0 0 0 0,1-1 0 0 0,0 1 0 0 0,1-1 0 0 0,-1 1 0 0 0,0-1 0 0 0,0 1 0 0 0,2 0 0 0 0,0 0-1 0 0,2 1 20 0 0,1 1 0 0 0,-1-1 0 0 0,1-1 0 0 0,-1 1 0 0 0,1-1 0 0 0,0 0 0 0 0,0-1-1 0 0,6 1 1 0 0,8-2 121 0 0,20-2 0 0 0,-17 1-106 0 0,-13 0-37 0 0,-1 1-15 0 0,-7 1-82 0 0,8 14-3535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0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5063 0 0,'0'0'390'0'0,"1"1"-252"0"0,2 4 991 0 0,1-1 0 0 0,0 1 0 0 0,0-1 0 0 0,0 0 0 0 0,0-1-1 0 0,1 1 1 0 0,-1-1 0 0 0,10 5 0 0 0,-8-5-674 0 0,0-1 1 0 0,0 0-1 0 0,0 0 1 0 0,0 0 0 0 0,0-1-1 0 0,0 0 1 0 0,13 1-1 0 0,11-2 26 0 0,0-2-1 0 0,0-1 1 0 0,-1-1-1 0 0,1-1 1 0 0,-1-2-1 0 0,0-1 1 0 0,37-15-1 0 0,-47 15-462 0 0,-2-1 0 0 0,20-13-1 0 0,-35 21-163 0 0,-11 2-526 0 0,0 0 483 0 0,1 0 1 0 0,-1 1 0 0 0,1 0-1 0 0,-1 0 1 0 0,1 1 0 0 0,0 0 0 0 0,-10 5-1 0 0,4-1 149 0 0,1 1 0 0 0,0 0-1 0 0,-21 19 1 0 0,18-13 34 0 0,1 1 0 0 0,0 0 1 0 0,-21 29-1 0 0,31-36 36 0 0,-1 1-1 0 0,1 0 1 0 0,0 0 0 0 0,1 0-1 0 0,0 0 1 0 0,1 1-1 0 0,0-1 1 0 0,0 1 0 0 0,-2 18-1 0 0,4-24 31 0 0,1 0 0 0 0,0 0 0 0 0,0 0 0 0 0,1 0 0 0 0,-1 0 0 0 0,1-1 0 0 0,0 1 0 0 0,0 0 0 0 0,0 0 0 0 0,0 0 0 0 0,0-1 0 0 0,1 1 0 0 0,0-1 0 0 0,0 1 0 0 0,0-1 0 0 0,0 0 0 0 0,0 0 0 0 0,1 0 0 0 0,-1 0 0 0 0,1 0 0 0 0,0 0 0 0 0,0-1 0 0 0,5 4 0 0 0,-1-2 30 0 0,-1 0 1 0 0,1-1 0 0 0,0 0 0 0 0,0 0-1 0 0,0-1 1 0 0,0 1 0 0 0,1-2-1 0 0,-1 1 1 0 0,0-1 0 0 0,1 0-1 0 0,10 0 1 0 0,-5-1-519 0 0,1-1 0 0 0,23-4 0 0 0,-15 0-344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54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40 296 8719 0 0,'0'0'4904'0'0,"2"1"-4264"0"0,0 3-353 0 0,-1 0 0 0 0,1 0 0 0 0,-1 0-1 0 0,1 0 1 0 0,-1 0 0 0 0,0 0 0 0 0,-1 0-1 0 0,1 0 1 0 0,-1 1 0 0 0,0-1 0 0 0,0 0-1 0 0,0 0 1 0 0,-1 8 0 0 0,-1-8-95 0 0,1 0 1 0 0,0-1 0 0 0,-1 1-1 0 0,0-1 1 0 0,1 1-1 0 0,-6 5 1 0 0,-1 5 172 0 0,2-4 135 0 0,-14 18 0 0 0,19-27 295 0 0,7-11-672 0 0,21-26-174 0 0,1 2 0 0 0,56-52 1 0 0,-17 19-112 0 0,100-96 214 0 0,-157 155 90 0 0,0 0 0 0 0,1 0 0 0 0,1 1 0 0 0,20-10-1 0 0,-31 17-118 0 0,0-1 0 0 0,-1 1-1 0 0,1 0 1 0 0,0 0-1 0 0,0 0 1 0 0,-1 0-1 0 0,1 0 1 0 0,0 0-1 0 0,-1 0 1 0 0,1 0-1 0 0,0 0 1 0 0,0 0-1 0 0,-1 0 1 0 0,1 0-1 0 0,0 0 1 0 0,-1 0-1 0 0,1 1 1 0 0,0-1-1 0 0,-1 0 1 0 0,2 1 0 0 0,-1 0 18 0 0,1 1-1 0 0,0-1 1 0 0,-1 1 0 0 0,1-1 0 0 0,-1 1 0 0 0,1 0 0 0 0,-1-1 0 0 0,0 1 0 0 0,2 2 0 0 0,-2-1-28 0 0,0 0 1 0 0,0 0-1 0 0,-1 0 0 0 0,1 0 0 0 0,-1 0 0 0 0,1 0 1 0 0,-1 1-1 0 0,0-1 0 0 0,0 0 0 0 0,0 0 0 0 0,-2 6 1 0 0,2-2-26 0 0,-3 11-62 0 0,-1-1 0 0 0,0 0 0 0 0,-1 0 0 0 0,-13 28 0 0 0,0 1-15 0 0,9-19 89 0 0,-14 41 0 0 0,19-57 0 0 0,2 0 0 0 0,0 0 0 0 0,0 0 0 0 0,0 13 0 0 0,2-22 2 0 0,0 0 1 0 0,0 0-1 0 0,0-1 0 0 0,0 1 0 0 0,1 0 1 0 0,-1-1-1 0 0,1 1 0 0 0,-1 0 0 0 0,1-1 1 0 0,-1 1-1 0 0,1 0 0 0 0,0-1 0 0 0,0 1 1 0 0,0-1-1 0 0,0 1 0 0 0,0-1 0 0 0,0 0 1 0 0,0 1-1 0 0,0-1 0 0 0,3 2 0 0 0,-1-1 10 0 0,0-1-1 0 0,0 1 0 0 0,0-1 1 0 0,0 1-1 0 0,1-1 0 0 0,6 1 1 0 0,-3 1 5 0 0,9 0 29 0 0,0 0 1 0 0,0-1-1 0 0,1 0 0 0 0,-1-1 0 0 0,0-1 0 0 0,27-3 1 0 0,-25 2-126 0 0,26-3-1311 0 0,-12 1-6502 0 0,-22 1 1825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27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4607 0 0,'1'-2'4403'0'0,"0"0"-3947"0"0,1 0 0 0 0,0 0 0 0 0,-1 0 0 0 0,1 0 0 0 0,0 0 0 0 0,0 0 0 0 0,1 0 0 0 0,-1 1-1 0 0,0-1 1 0 0,1 1 0 0 0,-1 0 0 0 0,1-1 0 0 0,-1 1 0 0 0,1 0 0 0 0,-1 1 0 0 0,6-2 0 0 0,4 0-7 0 0,0 0 1 0 0,20 0-1 0 0,-4 1 472 0 0,128-6 382 0 0,-139 8-1324 0 0,-15 1-7 0 0,-1-1 3 0 0,1 0-109 0 0,7 5-1757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2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 11951 0 0,'0'0'1083'0'0,"-2"2"-891"0"0,-9 14-104 0 0,6-9 2749 0 0,6-5-2450 0 0,2-1-248 0 0,1 1-1 0 0,-1 0 1 0 0,0-1 0 0 0,1 0-1 0 0,-1 0 1 0 0,0 0 0 0 0,1 0 0 0 0,0 0-1 0 0,-1-1 1 0 0,1 1 0 0 0,-1-1-1 0 0,1 0 1 0 0,0 0 0 0 0,3-1 0 0 0,13-1 487 0 0,24-6 0 0 0,-32 5-402 0 0,55-14 460 0 0,-47 11-430 0 0,0 1 0 0 0,1 0-1 0 0,-1 2 1 0 0,26-2-1 0 0,-16 11-5989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28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344 224 2759 0 0,'0'0'10295'0'0,"1"-1"-9607"0"0,4-7-286 0 0,0 1 0 0 0,1-1-1 0 0,0 1 1 0 0,1 1 0 0 0,0-1 0 0 0,13-9-1 0 0,52-30 1039 0 0,-43 28-851 0 0,13-8 273 0 0,75-35 0 0 0,-113 59-855 0 0,0 0-1 0 0,0 0 1 0 0,0 1-1 0 0,0 0 0 0 0,0 0 1 0 0,0 0-1 0 0,1 0 1 0 0,-1 0-1 0 0,0 1 1 0 0,1 0-1 0 0,-1 0 1 0 0,9 1-1 0 0,-5 5-6 0 0,-7-4 0 0 0,0 0 0 0 0,0 1 0 0 0,0-1 0 0 0,-1 0 1 0 0,1 0-1 0 0,-1 1 0 0 0,1-1 0 0 0,-1 0 0 0 0,0 1 0 0 0,0-1 0 0 0,0 0 0 0 0,0 1 0 0 0,-1-1 0 0 0,1 0 0 0 0,0 1 0 0 0,-1-1 0 0 0,-1 3 0 0 0,0 3-3 0 0,-2 1-1 0 0,1-1 0 0 0,-6 10 1 0 0,-2-1-56 0 0,0 0 0 0 0,-1-1 0 0 0,-1 0 0 0 0,-1-1 0 0 0,0-1 0 0 0,-1 0 0 0 0,-23 17 0 0 0,-126 73-595 0 0,80-54 417 0 0,-14 13-78 0 0,-80 49 65 0 0,140-86 181 0 0,14-7 83 0 0,23-18 409 0 0,3 0-212 0 0,20 3 377 0 0,0 0 1 0 0,44 0 0 0 0,-36-2-262 0 0,88 9 737 0 0,-69-5-1063 0 0,0-1 1 0 0,71-4 0 0 0,-115-2-573 0 0,1 0-1 0 0,0 0 0 0 0,0 0 1 0 0,-1-1-1 0 0,1 0 1 0 0,6-3-1 0 0,-1 0-6115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2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281 136 6447 0 0,'-88'19'3181'0'0,"54"-13"3974"0"0,35-7-6667 0 0,29-20 238 0 0,1 2 0 0 0,56-26 0 0 0,-64 33-548 0 0,80-33 371 0 0,-92 41-430 0 0,1 1 0 0 0,0 0-1 0 0,0 0 1 0 0,0 1 0 0 0,0 0-1 0 0,0 2 1 0 0,13-1 0 0 0,-23 1-95 0 0,-1 0 0 0 0,0 0 0 0 0,1 1 0 0 0,-1-1 0 0 0,1 0 0 0 0,-1 1 0 0 0,1-1 1 0 0,-1 1-1 0 0,0-1 0 0 0,1 1 0 0 0,-1 0 0 0 0,0-1 0 0 0,0 1 0 0 0,0 0 0 0 0,1 0 0 0 0,-1 0 0 0 0,0 0 0 0 0,0 0 0 0 0,0 0 1 0 0,1 2-1 0 0,-1-1-10 0 0,0 0 1 0 0,0 0 0 0 0,0 1 0 0 0,-1-1-1 0 0,1 0 1 0 0,-1 0 0 0 0,1 1 0 0 0,-1-1-1 0 0,0 0 1 0 0,0 1 0 0 0,0 3 0 0 0,0 0-7 0 0,-1 1 1 0 0,0-1-1 0 0,-1 1 0 0 0,0-1 1 0 0,0 0-1 0 0,0 0 1 0 0,-1 1-1 0 0,-3 5 0 0 0,-6 7-63 0 0,-1 0-1 0 0,0-1 0 0 0,-1-1 1 0 0,-1 0-1 0 0,-1-1 0 0 0,0-1 1 0 0,-1-1-1 0 0,-32 22 0 0 0,-38 16-440 0 0,-47 34 296 0 0,126-79 201 0 0,-85 70-3 0 0,84-68 4 0 0,0 1 0 0 0,1-1 1 0 0,1 1-1 0 0,-1 1 0 0 0,1 0 1 0 0,1 0-1 0 0,-7 16 1 0 0,12-25 34 0 0,1-1 0 0 0,-1 1 0 0 0,1 0 0 0 0,0 0 0 0 0,-1 0 0 0 0,1 0 0 0 0,0-1 1 0 0,0 1-1 0 0,0 0 0 0 0,1 0 0 0 0,-1 0 0 0 0,0 0 0 0 0,1-1 0 0 0,-1 1 1 0 0,1 0-1 0 0,-1 0 0 0 0,1-1 0 0 0,0 1 0 0 0,0 0 0 0 0,0-1 0 0 0,0 1 0 0 0,0-1 1 0 0,0 1-1 0 0,0-1 0 0 0,1 1 0 0 0,-1-1 0 0 0,3 2 0 0 0,-1 0 6 0 0,0-1 0 0 0,0 1 0 0 0,1-1 0 0 0,-1 0 0 0 0,1 0 0 0 0,0-1 0 0 0,0 1 0 0 0,-1-1 0 0 0,1 1 0 0 0,0-1 0 0 0,5 0 0 0 0,10 1 46 0 0,1-2-1 0 0,-1 0 0 0 0,1-1 0 0 0,22-5 0 0 0,78-20-3 0 0,-79 16-208 0 0,2-2-750 0 0,-16 1-2911 0 0,-18 5-2879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3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46 202 2303 0 0,'0'0'9544'0'0,"-16"12"-7098"0"0,-4-4-789 0 0,11-4 3237 0 0,22-7-3214 0 0,48-15-1477 0 0,-22 6 125 0 0,44-8 0 0 0,13 6-189 0 0,40-8 26 0 0,-108 16-165 0 0,0-2 0 0 0,-1-1 0 0 0,0-1 0 0 0,0-2 0 0 0,-1 0 0 0 0,-1-2 0 0 0,0-1 0 0 0,40-30 0 0 0,-59 39-16 0 0,-9 32-157 0 0,1-16 144 0 0,-1 0-1 0 0,0-1 1 0 0,-1 1 0 0 0,0-1 0 0 0,-6 11-1 0 0,-30 41-125 0 0,34-54 117 0 0,0-1 0 0 0,-1 1-1 0 0,1-1 1 0 0,-1 0 0 0 0,-1-1 0 0 0,-7 6-1 0 0,3-4-47 0 0,-16 16 0 0 0,-261 244-122 0 0,235-215 208 0 0,-69 86 0 0 0,117-132 0 0 0,-12 21 0 0 0,14-19 0 0 0,3 0-11 0 0,0-7-46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3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1375 0 0,'0'0'19507'0'0,"0"2"-18914"0"0,2 7-294 0 0,-1 0 1 0 0,0 0-1 0 0,0-1 0 0 0,-1 1 1 0 0,-1 0-1 0 0,1 0 0 0 0,-1 0 0 0 0,-1 0 1 0 0,0 0-1 0 0,-2 8 0 0 0,3-15-204 0 0,-3 8 61 0 0,0-3-143 0 0,-1-2-189 0 0,4-4-732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3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13 1375 0 0,'16'-12'17822'0'0,"-17"14"-17632"0"0,0 0 1 0 0,0 0 0 0 0,-1 0 0 0 0,1 0 0 0 0,0-1 0 0 0,-1 1 0 0 0,1 0 0 0 0,-4 2-1 0 0,2-2 65 0 0,-3 4 31 0 0,-1 0 1 0 0,0-1-1 0 0,0 0 1 0 0,-1 0 0 0 0,1-1-1 0 0,-1 0 1 0 0,0 0-1 0 0,-9 2 1 0 0,-12 3-132 0 0,-29 5-1 0 0,29-8-140 0 0,-181 32-319 0 0,145-27-278 0 0,40-7 278 0 0,-56 7-555 0 0,70-10 451 0 0,0-1-1 0 0,0 0 0 0 0,0 0 0 0 0,0-1 0 0 0,-14-4 0 0 0,31-14-62 0 0,-5 13 387 0 0,15-18-97 0 0,-14 22 168 0 0,-2 1 557 0 0,-5 12-293 0 0,-11 19-144 0 0,-2 0 0 0 0,-1-1 0 0 0,-42 49 0 0 0,2-3-18 0 0,53-67-77 0 0,6-7 522 0 0,25-2-333 0 0,-6-2-191 0 0,1 0 0 0 0,-1 2 0 0 0,1 1 0 0 0,0 0 0 0 0,-1 1 0 0 0,1 1-1 0 0,-1 1 1 0 0,24 7 0 0 0,62 27-12 0 0,49 14 77 0 0,-136-47-5 0 0,82 20 565 0 0,114 44 0 0 0,-213-68-321 0 0,0 2-138 0 0,-1 1-142 0 0,1 0 1 0 0,-1 0-1 0 0,0-1 0 0 0,0 1 1 0 0,0 0-1 0 0,-1 0 0 0 0,1 0 1 0 0,-1-1-1 0 0,1 1 0 0 0,-1 0 0 0 0,0-1 1 0 0,0 1-1 0 0,0 0 0 0 0,-1-1 1 0 0,1 1-1 0 0,0-1 0 0 0,-1 0 1 0 0,0 0-1 0 0,0 1 0 0 0,-2 2 0 0 0,-7 7 73 0 0,0-1-1 0 0,-16 12 0 0 0,-19 13 35 0 0,-3-2 0 0 0,-1-3 1 0 0,-75 37-1 0 0,99-57-104 0 0,0 0-1 0 0,0-2 1 0 0,-1-1-1 0 0,0-1 1 0 0,-1-1-1 0 0,1-1 1 0 0,-1-2 0 0 0,-53 0-1 0 0,70-3-35 0 0,0 0 0 0 0,1 1 0 0 0,-1 0 0 0 0,-12 4 0 0 0,-6-3-234 0 0,26-2 172 0 0,2 0-74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41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0,'0'0'586'0'0,"3"0"-273"0"0,4 0 178 0 0,0 0-1 0 0,1 1 1 0 0,-1 0 0 0 0,1 0-1 0 0,-1 0 1 0 0,0 1 0 0 0,0 0-1 0 0,0 1 1 0 0,0-1 0 0 0,0 1-1 0 0,0 1 1 0 0,-1-1 0 0 0,1 1-1 0 0,-1 0 1 0 0,0 1 0 0 0,6 4-1 0 0,-1 3-347 0 0,0 0 0 0 0,-1 1 0 0 0,0 0 0 0 0,-1 1 0 0 0,-1 0-1 0 0,14 29 1 0 0,-11-15 108 0 0,0 0 0 0 0,11 55-1 0 0,-21-75-243 0 0,0 0 0 0 0,0 0-1 0 0,0 1 1 0 0,-1-1-1 0 0,-1 0 1 0 0,1 0 0 0 0,-1 0-1 0 0,-1 0 1 0 0,0 0 0 0 0,0-1-1 0 0,0 1 1 0 0,-1 0 0 0 0,0-1-1 0 0,0 0 1 0 0,-1 1 0 0 0,0-1-1 0 0,-7 9 1 0 0,6-10-2 0 0,0 0 0 0 0,1-1 0 0 0,-2 0-1 0 0,1 0 1 0 0,-1 0 0 0 0,1-1 0 0 0,-1 1 0 0 0,-1-1 0 0 0,1-1 0 0 0,-1 1 0 0 0,1-1-1 0 0,-1-1 1 0 0,0 1 0 0 0,0-1 0 0 0,0 0 0 0 0,0 0 0 0 0,0-1 0 0 0,-1 0 0 0 0,-8 0 0 0 0,15-1-66 0 0,0 0 0 0 0,0 0 0 0 0,0 0 1 0 0,0-1-1 0 0,0 1 0 0 0,0 0 1 0 0,0 0-1 0 0,0-1 0 0 0,0 1 0 0 0,0 0 1 0 0,0-1-1 0 0,0 1 0 0 0,1-1 1 0 0,-1 1-1 0 0,0-1 0 0 0,0 0 0 0 0,0 1 1 0 0,1-1-1 0 0,-1 0 0 0 0,0 1 1 0 0,1-1-1 0 0,-1 0 0 0 0,1 0 0 0 0,-1 0 1 0 0,0 0-1 0 0,-5-11-1482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4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4 1375 0 0,'-2'0'107'0'0,"-5"-2"1092"0"0,-1 1 0 0 0,1 1 0 0 0,-1 0 0 0 0,0 0 0 0 0,1 0 0 0 0,-10 2-1 0 0,5 0-16 0 0,0 1 0 0 0,1 1-1 0 0,-16 6 1 0 0,-5 5 249 0 0,-52 35 0 0 0,49-29-1239 0 0,16-9-136 0 0,-27 21 0 0 0,40-27-55 0 0,0-1-1 0 0,0 1 0 0 0,0 0 1 0 0,1 0-1 0 0,0 1 0 0 0,0 0 1 0 0,-5 9-1 0 0,9-14 5 0 0,0 0 0 0 0,1 0-1 0 0,-1 0 1 0 0,0-1 0 0 0,1 1 0 0 0,-1 0 0 0 0,1 0 0 0 0,0 0 0 0 0,0 0-1 0 0,-1 3 1 0 0,4 6-5 0 0,0-6 0 0 0,-1 0 0 0 0,2 0 1 0 0,-1-1-1 0 0,0 1 0 0 0,1-1 0 0 0,0 0 0 0 0,8 8 0 0 0,37 23-2 0 0,-35-26 91 0 0,25 21 1 0 0,-32-23-8 0 0,0 0 1 0 0,0 1-1 0 0,-1-1 1 0 0,0 2-1 0 0,0-1 1 0 0,0 1-1 0 0,-2 0 1 0 0,7 14-1 0 0,-9-19-54 0 0,-1-1 0 0 0,0 1 0 0 0,0 0 0 0 0,0 0 0 0 0,-1-1 0 0 0,1 1 0 0 0,-1 0 0 0 0,0 0 0 0 0,0 0 0 0 0,-1 0 0 0 0,1 0 0 0 0,-1-1 0 0 0,0 1 0 0 0,1 0 0 0 0,-2 0 0 0 0,1-1 0 0 0,0 1 0 0 0,-1-1 0 0 0,0 1 0 0 0,0-1 0 0 0,0 1 0 0 0,0-1 0 0 0,0 0 0 0 0,-1 0 0 0 0,-3 4 0 0 0,-1-1 10 0 0,-1 0-1 0 0,0 0 1 0 0,0 0-1 0 0,0-1 1 0 0,0 0-1 0 0,-1-1 1 0 0,0 0-1 0 0,0 0 1 0 0,-17 4-1 0 0,-5-1-34 0 0,-51 5-1 0 0,66-10-234 0 0,-1-1-1 0 0,1 0 1 0 0,0-2 0 0 0,0 1-1 0 0,0-2 1 0 0,0 0-1 0 0,0-1 1 0 0,0-1 0 0 0,-20-7-1 0 0,34 10 76 0 0,-1-1 0 0 0,1 1 0 0 0,0 0 0 0 0,-1-1 0 0 0,1 1 0 0 0,0-1 0 0 0,0 1 0 0 0,0-1 0 0 0,-3-4 0 0 0,5 5 80 0 0,0 1 1 0 0,0-1 0 0 0,-1 1-1 0 0,1-1 1 0 0,0 0 0 0 0,0 1-1 0 0,0-1 1 0 0,0 0 0 0 0,0 1-1 0 0,0-1 1 0 0,0 0 0 0 0,0 1-1 0 0,1-1 1 0 0,-1 0 0 0 0,0 1-1 0 0,0-1 1 0 0,0 0 0 0 0,1 1-1 0 0,-1-1 1 0 0,0 1 0 0 0,1-1-1 0 0,0 0 1 0 0,8-12-903 0 0,-3 9 691 0 0,0 0 0 0 0,0 0 0 0 0,1 0 0 0 0,-1 1 0 0 0,1 0 0 0 0,-1 0 0 0 0,1 1 1 0 0,0 0-1 0 0,13-2 0 0 0,-10 1-254 0 0,17-2-3044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04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0,'0'0'80'0'0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42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52 6447 0 0,'5'-5'99'0'0,"8"-5"388"0"0,-6 5-387 0 0,-4-2 168 0 0,-3 6-4 0 0,0 0 1 0 0,0 0-1 0 0,-1 0 1 0 0,1 0-1 0 0,-1 0 1 0 0,1 0-1 0 0,-1 0 1 0 0,1 0-1 0 0,-1 0 1 0 0,1 0-1 0 0,-1 1 1 0 0,0-1-1 0 0,0 0 1 0 0,1 0-1 0 0,-1 1 1 0 0,0-1-1 0 0,0 0 0 0 0,-1 0 1 0 0,0 0-55 0 0,-1 0 0 0 0,0 0 0 0 0,1 0 0 0 0,-1 0 0 0 0,0 0 0 0 0,0 0 0 0 0,0 1 0 0 0,0 0 0 0 0,1-1 1 0 0,-1 1-1 0 0,0 0 0 0 0,0 1 0 0 0,0-1 0 0 0,0 0 0 0 0,-2 1 0 0 0,-6 2 2 0 0,0 0 0 0 0,-15 6 0 0 0,4 0 66 0 0,0 1 1 0 0,1 0-1 0 0,1 2 0 0 0,-27 19 0 0 0,41-26-217 0 0,-1 0-1 0 0,1 0 1 0 0,0 0 0 0 0,1 1 0 0 0,0 0-1 0 0,0 0 1 0 0,0 1 0 0 0,0-1-1 0 0,1 1 1 0 0,0 0 0 0 0,1 0-1 0 0,-1 1 1 0 0,1-1 0 0 0,1 1-1 0 0,-1-1 1 0 0,-1 14 0 0 0,3-18-38 0 0,1 0-1 0 0,0-1 1 0 0,0 1 0 0 0,0 0 0 0 0,0 0 0 0 0,1 0 0 0 0,-1-1-1 0 0,1 1 1 0 0,0 0 0 0 0,-1 0 0 0 0,1-1 0 0 0,0 1-1 0 0,1-1 1 0 0,-1 1 0 0 0,0-1 0 0 0,1 1 0 0 0,2 2-1 0 0,-1-2-1 0 0,0 0 0 0 0,0-1 0 0 0,0 1 0 0 0,0-1-1 0 0,1 0 1 0 0,-1 0 0 0 0,1 0 0 0 0,-1-1 0 0 0,1 1 0 0 0,0-1-1 0 0,4 2 1 0 0,4-1 44 0 0,1 0-1 0 0,-1-1 1 0 0,0 0 0 0 0,0-1-1 0 0,0 0 1 0 0,1-1 0 0 0,12-2-1 0 0,2-3 74 0 0,0 0 0 0 0,42-16 0 0 0,-53 16-109 0 0,-1-1 0 0 0,1-1 0 0 0,-1-1 0 0 0,-1 0 0 0 0,19-15 0 0 0,-29 21-23 0 0,0 0 0 0 0,-1-1 0 0 0,0 0 0 0 0,0 1 0 0 0,0-1 0 0 0,0 0 0 0 0,0-1 0 0 0,-1 1-1 0 0,4-9 1 0 0,-5 11-5 0 0,-1 1-1 0 0,1-1 1 0 0,-1 1-1 0 0,0-1 1 0 0,1 1-1 0 0,-1-1 1 0 0,0 0-1 0 0,0 1 1 0 0,0-1-1 0 0,0 1 1 0 0,0-1-1 0 0,-1 0 1 0 0,1 1-1 0 0,0-1 1 0 0,-1 1-1 0 0,1-1 1 0 0,-1 1-1 0 0,1-1 1 0 0,-1 1-1 0 0,0-1 1 0 0,0 1-1 0 0,0 0 1 0 0,0-1-1 0 0,0 1 1 0 0,0 0-1 0 0,0 0 1 0 0,0 0-1 0 0,0 0 1 0 0,0 0-1 0 0,-1 0 1 0 0,1 0-1 0 0,0 0 1 0 0,-3-1-1 0 0,-12-5-267 0 0,0 0 1 0 0,-1 1-1 0 0,0 1 0 0 0,0 1 1 0 0,-34-5-1 0 0,44 8 82 0 0,6 0-147 0 0,-5 0 365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4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474 172 2759 0 0,'-17'1'595'0'0,"6"1"8844"0"0,-7 4-7300 0 0,-3 1-2280 0 0,20-7 285 0 0,-1 0-80 0 0,1 0-1 0 0,0-1 0 0 0,0 1 0 0 0,0-1 1 0 0,0 0-1 0 0,0 1 0 0 0,0-1 0 0 0,0 0 1 0 0,0 0-1 0 0,-1-1 0 0 0,5-7-1 0 0,0 1 0 0 0,0 0 0 0 0,1 0 0 0 0,-1 0 0 0 0,9-12 0 0 0,-5 9 118 0 0,10-24-1 0 0,-15 32-119 0 0,-1-1 0 0 0,0 1 0 0 0,0-1-1 0 0,0 0 1 0 0,-1 1 0 0 0,1-1 0 0 0,-1 0-1 0 0,0 0 1 0 0,0 1 0 0 0,0-1 0 0 0,-1-4-1 0 0,0 6-54 0 0,1 1 0 0 0,0 0-1 0 0,-1 0 1 0 0,1-1 0 0 0,-1 1-1 0 0,0 0 1 0 0,1 0 0 0 0,-1 0 0 0 0,0-1-1 0 0,0 1 1 0 0,0 0 0 0 0,0 0-1 0 0,0 0 1 0 0,0 0 0 0 0,0 1 0 0 0,0-1-1 0 0,0 0 1 0 0,0 0 0 0 0,0 1-1 0 0,-1-1 1 0 0,1 0 0 0 0,0 1-1 0 0,0 0 1 0 0,-1-1 0 0 0,1 1 0 0 0,0 0-1 0 0,-1-1 1 0 0,1 1 0 0 0,0 0-1 0 0,-1 0 1 0 0,1 0 0 0 0,-1 0 0 0 0,-1 1-1 0 0,-4-1 15 0 0,-1 1 1 0 0,1 1-1 0 0,0-1 0 0 0,-11 5 0 0 0,-16 8 251 0 0,0 1-1 0 0,1 1 1 0 0,1 2-1 0 0,1 2 1 0 0,-55 44 0 0 0,21-5-277 0 0,58-52-98 0 0,0 1 0 0 0,1 0 0 0 0,0 1-1 0 0,0-1 1 0 0,1 1 0 0 0,-6 14 0 0 0,10-22 115 0 0,1 0 0 0 0,-1 0 0 0 0,1 1 0 0 0,-1-1 0 0 0,1 0 0 0 0,0 1 0 0 0,-1-1 0 0 0,1 0 0 0 0,0 1 0 0 0,0-1 0 0 0,0 0 0 0 0,0 1 0 0 0,0-1 0 0 0,0 1 0 0 0,1-1 0 0 0,-1 0 0 0 0,0 1 0 0 0,1-1 0 0 0,-1 0 0 0 0,1 0 0 0 0,-1 1 0 0 0,1-1 0 0 0,-1 0 0 0 0,1 0 0 0 0,0 0 0 0 0,0 0 0 0 0,0 1 0 0 0,0-1 0 0 0,0 0 0 0 0,0-1 0 0 0,0 1 0 0 0,0 0 0 0 0,0 0 0 0 0,0 0 0 0 0,0-1 0 0 0,0 1 0 0 0,1 0 0 0 0,1 0 0 0 0,1 1 12 0 0,1-1 1 0 0,0 0-1 0 0,0 0 0 0 0,0 0 1 0 0,0 0-1 0 0,0-1 0 0 0,0 1 1 0 0,0-1-1 0 0,6-1 0 0 0,15-4 40 0 0,0 0-1 0 0,-1-2 0 0 0,0 0 1 0 0,-1-2-1 0 0,0-1 0 0 0,0-1 1 0 0,-1-1-1 0 0,43-29 0 0 0,-53 31-61 0 0,-4 1 12 0 0,-6 2 52 0 0,-2 5 202 0 0,-4 3-238 0 0,0-1 1 0 0,0 0-1 0 0,0 1 0 0 0,0 0 1 0 0,0 0-1 0 0,0 0 1 0 0,0 0-1 0 0,0 0 1 0 0,0 0-1 0 0,1 1 1 0 0,-1-1-1 0 0,1 1 1 0 0,-1 0-1 0 0,-2 3 1 0 0,-2 1 57 0 0,1 0 0 0 0,0 0-1 0 0,-9 14 1 0 0,10-11-86 0 0,1 4-11 0 0,5-10-31 0 0,0-1-11 0 0,-1 0-132 0 0,1-1 0 0 0,-1 1 0 0 0,1 0 0 0 0,0 0 1 0 0,-1 0-1 0 0,1-1 0 0 0,0 1 0 0 0,0-1 0 0 0,0 1 1 0 0,0 0-1 0 0,0-1 0 0 0,1 0 0 0 0,-1 1 1 0 0,0-1-1 0 0,1 0 0 0 0,1 2 0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4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7 7831 0 0,'0'0'603'0'0,"0"-2"-396"0"0,0-2 18 0 0,-9 7 2220 0 0,4 1-1812 0 0,-1 0 1 0 0,1 1-1 0 0,1 0 0 0 0,-7 8 0 0 0,-27 44-241 0 0,35-54-318 0 0,-151 291 1899 0 0,127-239-1826 0 0,-23 49 38 0 0,-88 166-32 0 0,112-226-183 0 0,-2-2 1 0 0,-1 0-1 0 0,-68 70 0 0 0,89-103 16 0 0,-12 11-30 0 0,0 0-1 0 0,-46 32 1 0 0,55-45 45 0 0,5-3 1 0 0,0 0 0 0 0,0-1 0 0 0,0 0 0 0 0,-10 4 0 0 0,14-6 53 0 0,1-14 29 0 0,1 9-80 0 0,1 1 0 0 0,-1-1 0 0 0,1 0 0 0 0,0 0 0 0 0,0 1 0 0 0,0-1 0 0 0,1 0 0 0 0,2-4 0 0 0,18-28 23 0 0,-14 24-24 0 0,16-26-71 0 0,3 1 0 0 0,55-59 0 0 0,-63 78 39 0 0,1 0 0 0 0,0 1 0 0 0,1 1 0 0 0,1 1 0 0 0,0 0-1 0 0,29-12 1 0 0,-45 24 27 0 0,0 1 0 0 0,0-1 1 0 0,0 1-1 0 0,0 1 0 0 0,0-1 0 0 0,0 1 0 0 0,0 0 0 0 0,0 1 0 0 0,1-1 0 0 0,-1 1 0 0 0,10 1 0 0 0,-11 0 27 0 0,0 0 0 0 0,0 1 0 0 0,0 0 0 0 0,0-1-1 0 0,-1 1 1 0 0,1 1 0 0 0,-1-1 0 0 0,1 1 0 0 0,-1 0 0 0 0,0 0-1 0 0,0 0 1 0 0,0 0 0 0 0,-1 1 0 0 0,6 6 0 0 0,-1-1 98 0 0,-1 1 0 0 0,0 1 1 0 0,0-1-1 0 0,-1 1 1 0 0,-1 0-1 0 0,5 13 0 0 0,-1 4 181 0 0,8 41-1 0 0,-15-58-263 0 0,-1-1-1 0 0,1 1 0 0 0,-2 0 1 0 0,0 0-1 0 0,-1 12 1 0 0,1-18 1 0 0,-1 0 0 0 0,0 0 0 0 0,0 0 0 0 0,0 0 0 0 0,-1 0 0 0 0,1-1 0 0 0,-1 1 1 0 0,-1 0-1 0 0,1-1 0 0 0,0 1 0 0 0,-1-1 0 0 0,0 0 0 0 0,-5 5 0 0 0,-4 2 29 0 0,-1 0-1 0 0,-1-1 1 0 0,1 0-1 0 0,-2-2 1 0 0,1 1-1 0 0,-1-2 1 0 0,-26 10-1 0 0,-115 28 407 0 0,121-37-511 0 0,9 0-107 0 0,-1-2 0 0 0,0-1 1 0 0,0-1-1 0 0,-46 0 0 0 0,71-4 65 0 0,1 0 8 0 0,-1 0 0 0 0,1 0 0 0 0,0 0 0 0 0,0 0 1 0 0,0 0-1 0 0,0 0 0 0 0,0 0 0 0 0,0-1 0 0 0,0 1 1 0 0,0 0-1 0 0,0-1 0 0 0,0 1 0 0 0,0-1 0 0 0,0 1 1 0 0,0-1-1 0 0,0 1 0 0 0,-1-2 0 0 0,0-6-695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4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12815 0 0,'0'0'1158'0'0,"-2"1"-954"0"0,-16 7 125 0 0,-16 9 700 0 0,22-9-746 0 0,-90 65 1327 0 0,87-62-1306 0 0,1 2 1 0 0,1 0 0 0 0,0 0 0 0 0,-18 26-1 0 0,27-34-219 0 0,1 0-1 0 0,0 0 1 0 0,1 0-1 0 0,-1 0 1 0 0,1 1-1 0 0,0-1 1 0 0,0 0-1 0 0,1 1 1 0 0,0 0 0 0 0,-1-1-1 0 0,1 11 1 0 0,1-13-56 0 0,0 0 1 0 0,1 0-1 0 0,-1 0 1 0 0,1 0-1 0 0,0 0 1 0 0,-1 0 0 0 0,1 0-1 0 0,1 0 1 0 0,-1-1-1 0 0,0 1 1 0 0,1 0-1 0 0,-1-1 1 0 0,1 1-1 0 0,0-1 1 0 0,0 0 0 0 0,0 1-1 0 0,0-1 1 0 0,0 0-1 0 0,0 0 1 0 0,1-1-1 0 0,-1 1 1 0 0,1 0-1 0 0,-1-1 1 0 0,5 3 0 0 0,1-1 22 0 0,-1 0 0 0 0,1 0 0 0 0,0-1 1 0 0,0 0-1 0 0,1 0 0 0 0,-1-1 1 0 0,0 0-1 0 0,14 0 0 0 0,-7-2-14 0 0,0 0 0 0 0,0-1 0 0 0,-1 0 0 0 0,16-5 0 0 0,-27 6-29 0 0,0 0 0 0 0,0 0 0 0 0,0-1 0 0 0,0 1 0 0 0,0-1 0 0 0,-1 1 0 0 0,1-1 0 0 0,0 0 1 0 0,-1 0-1 0 0,0 0 0 0 0,1 0 0 0 0,-1 0 0 0 0,0-1 0 0 0,0 1 0 0 0,0-1 0 0 0,0 0 0 0 0,0 1 1 0 0,-1-1-1 0 0,1 0 0 0 0,-1 0 0 0 0,0 0 0 0 0,0 0 0 0 0,0 0 0 0 0,0 0 0 0 0,-1 0 0 0 0,1 0 1 0 0,0-5-1 0 0,-1-7 15 0 0,0-1 0 0 0,-1 1 1 0 0,0 0-1 0 0,-5-23 0 0 0,2 20-22 0 0,0-6-30 0 0,-8-26-1 0 0,9 41-208 0 0,0 0-1 0 0,0 0 0 0 0,-1 1 1 0 0,-1-1-1 0 0,-8-13 1 0 0,12 21-193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4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165 163 16207 0 0,'0'0'1470'0'0,"-1"2"-1209"0"0,-34 31-21 0 0,21-21 234 0 0,0 1 1 0 0,1 1 0 0 0,0 0-1 0 0,1 1 1 0 0,-18 29 0 0 0,24-33-306 0 0,0 0 0 0 0,1 1 0 0 0,1-1 1 0 0,-5 20-1 0 0,8-27-154 0 0,0 0 1 0 0,1 0-1 0 0,-1 0 1 0 0,1 1-1 0 0,0-1 1 0 0,0 0-1 0 0,1 0 1 0 0,-1 0-1 0 0,1 1 1 0 0,0-1-1 0 0,0 0 1 0 0,0 0 0 0 0,1 0-1 0 0,-1 0 1 0 0,1 0-1 0 0,0-1 1 0 0,3 5-1 0 0,-4-7-9 0 0,0 1-1 0 0,1-1 1 0 0,-1 1-1 0 0,1-1 1 0 0,0 1-1 0 0,0-1 1 0 0,-1 0 0 0 0,1 0-1 0 0,0 0 1 0 0,0 0-1 0 0,0 0 1 0 0,0 0-1 0 0,0 0 1 0 0,0-1-1 0 0,0 1 1 0 0,0-1 0 0 0,0 1-1 0 0,1-1 1 0 0,-1 0-1 0 0,0 0 1 0 0,0 0-1 0 0,0 0 1 0 0,0-1-1 0 0,0 1 1 0 0,1 0 0 0 0,-1-1-1 0 0,0 1 1 0 0,0-1-1 0 0,2-1 1 0 0,5-1 35 0 0,0-1 1 0 0,0 0-1 0 0,-1-1 1 0 0,0 0 0 0 0,9-7-1 0 0,30-26 211 0 0,-2-2-1 0 0,41-49 1 0 0,-55 57-159 0 0,-18 18-191 0 0,-1 0-1 0 0,-1 0 1 0 0,0-1-1 0 0,-1 0 1 0 0,-1-1 0 0 0,0 0-1 0 0,-1-1 1 0 0,-1 0-1 0 0,-1 0 1 0 0,7-26-1 0 0,-6 22-2446 0 0,0 7-2757 0 0,0 2-952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44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11519 0 0,'-1'1'3478'0'0,"-9"10"-2791"0"0,1 0 0 0 0,0 1 0 0 0,0 1 0 0 0,1-1 0 0 0,1 1 0 0 0,0 0 0 0 0,-6 20 0 0 0,-29 105 123 0 0,33-106-523 0 0,-24 90 132 0 0,-94 220 0 0 0,90-262-394 0 0,-4-2 0 0 0,-72 102 0 0 0,82-138-118 0 0,-40 59-587 0 0,67-92 376 0 0,0 0-1326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45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10135 0 0,'0'0'778'0'0,"2"1"-236"0"0,6 2 351 0 0,-1 0-8 0 0,0 0 0 0 0,1 0 0 0 0,-1 0 0 0 0,1-1 0 0 0,0-1 0 0 0,11 2 0 0 0,15-2-115 0 0,0-2-1 0 0,-1-1 0 0 0,1-2 1 0 0,40-10-1 0 0,133-44 922 0 0,-113 29-1126 0 0,351-123-1467 0 0,-437 149-1433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4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175 165 13159 0 0,'0'0'2982'0'0,"1"-1"-2124"0"0,5-6-408 0 0,1 0-1 0 0,-1 0 0 0 0,2 1 1 0 0,-1 0-1 0 0,1 0 0 0 0,0 1 1 0 0,13-7-1 0 0,66-28 707 0 0,-75 35-945 0 0,104-39 791 0 0,-100 39-902 0 0,0 1 1 0 0,0 1-1 0 0,0 0 1 0 0,1 1-1 0 0,26 0 1 0 0,-8 7-84 0 0,-34-5-17 0 0,0 1 0 0 0,0-1 0 0 0,0 0 0 0 0,0 0 0 0 0,0 0 0 0 0,0 1 0 0 0,0-1 0 0 0,-1 1 0 0 0,1-1 0 0 0,0 1 0 0 0,0-1 0 0 0,0 1 0 0 0,1 0 0 0 0,-1 5 0 0 0,-1-4 0 0 0,0 3-5 0 0,0 0 0 0 0,-1 0 0 0 0,1 0 0 0 0,-1 0 0 0 0,0 0 0 0 0,0 0 0 0 0,0 0 0 0 0,-1-1 0 0 0,1 1-1 0 0,-1 0 1 0 0,0-1 0 0 0,-1 1 0 0 0,1-1 0 0 0,-1 0 0 0 0,0 0 0 0 0,-6 7 0 0 0,-6 5 4 0 0,0 0 0 0 0,-24 19 0 0 0,38-35-1 0 0,-200 147-186 0 0,115-87 60 0 0,31-23-22 0 0,23-16 105 0 0,0 2 0 0 0,1 1-1 0 0,2 1 1 0 0,-36 39-1 0 0,64-64 67 0 0,1 0 1 0 0,0 0-1 0 0,0 1 0 0 0,0-1 0 0 0,-1 0 0 0 0,1 0 1 0 0,0 1-1 0 0,0-1 0 0 0,0 0 0 0 0,0 0 0 0 0,0 1 1 0 0,0-1-1 0 0,0 0 0 0 0,-1 0 0 0 0,1 1 0 0 0,0-1 1 0 0,0 0-1 0 0,0 1 0 0 0,0-1 0 0 0,0 0 0 0 0,0 0 1 0 0,0 1-1 0 0,0-1 0 0 0,0 0 0 0 0,0 1 0 0 0,1-1 1 0 0,-1 0-1 0 0,0 0 0 0 0,0 1 0 0 0,0-1 0 0 0,0 0 1 0 0,0 0-1 0 0,0 1 0 0 0,1-1 0 0 0,-1 0 0 0 0,0 0 1 0 0,0 0-1 0 0,0 1 0 0 0,1-1 0 0 0,-1 0 0 0 0,0 0 1 0 0,17 7 367 0 0,20-1-57 0 0,-6-6-138 0 0,1-1-1 0 0,35-6 0 0 0,64-16-84 0 0,-68 11-61 0 0,-20 5-121 0 0,46-10-421 0 0,-78 14-519 0 0,0 0-1 0 0,-1-1 1 0 0,13-6-1 0 0,-12 4-722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4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121 195 6911 0 0,'-7'-1'623'0'0,"-2"0"-514"0"0,0-2 5186 0 0,9 2-5103 0 0,-1 0 1 0 0,1 1-1 0 0,0-1 0 0 0,-1 0 1 0 0,1 0-1 0 0,0 0 0 0 0,0 0 1 0 0,0 0-1 0 0,0 0 0 0 0,0 1 1 0 0,0-1-1 0 0,0 0 0 0 0,0 0 1 0 0,0 0-1 0 0,0 0 1 0 0,0 0-1 0 0,0 0 0 0 0,1-1 1 0 0,2-2 15 0 0,-1 1 0 0 0,0 0 0 0 0,1 0 0 0 0,0 0 0 0 0,0 0 1 0 0,0 0-1 0 0,0 0 0 0 0,7-4 0 0 0,32-17 382 0 0,-37 21-479 0 0,41-19 508 0 0,2 1 1 0 0,0 3-1 0 0,1 2 0 0 0,64-12 0 0 0,-101 25-379 0 0,23-1-1 0 0,-32 4-204 0 0,-1-1-1 0 0,1 1 0 0 0,0 0 0 0 0,-1 1 0 0 0,1-1 0 0 0,-1 0 1 0 0,1 1-1 0 0,-1-1 0 0 0,1 1 0 0 0,-1 0 0 0 0,1 0 0 0 0,-1 0 1 0 0,0 0-1 0 0,1 0 0 0 0,-1 1 0 0 0,2 1 0 0 0,-3-2-27 0 0,-1 0 0 0 0,1 0 0 0 0,-1 0 0 0 0,1 0 0 0 0,-1 0 0 0 0,0 0-1 0 0,1 0 1 0 0,-1 0 0 0 0,0 0 0 0 0,0 0 0 0 0,0 0 0 0 0,1 1 0 0 0,-1-1 0 0 0,0 0 0 0 0,-1 0 0 0 0,1 0-1 0 0,0 0 1 0 0,0 0 0 0 0,0 0 0 0 0,-1 1 0 0 0,1-1 0 0 0,0 0 0 0 0,-2 1 0 0 0,-13 27 32 0 0,13-26-40 0 0,-13 18 7 0 0,-2 0-1 0 0,0-1 1 0 0,-1-1-1 0 0,-34 28 1 0 0,37-34 19 0 0,-20 16-79 0 0,-51 31 0 0 0,19-14 5 0 0,-121 80-723 0 0,182-122 757 0 0,2-2 6 0 0,1 1 1 0 0,0-1-1 0 0,0 1 0 0 0,0 0 1 0 0,0 0-1 0 0,0 0 1 0 0,-3 6-1 0 0,4-8 9 0 0,2 0 0 0 0,-1-1 0 0 0,1 0 0 0 0,-1 1 0 0 0,1-1 0 0 0,-1 1 0 0 0,1-1 0 0 0,-1 1 0 0 0,1-1 0 0 0,0 1 0 0 0,-1 0 0 0 0,1-1 0 0 0,0 1 0 0 0,0-1 0 0 0,-1 1 0 0 0,1 0 0 0 0,0-1 0 0 0,0 1 0 0 0,0-1 0 0 0,0 1 0 0 0,0 0 0 0 0,0-1 0 0 0,0 1 0 0 0,0 0 0 0 0,0-1 0 0 0,0 1 0 0 0,0 0 0 0 0,1 0 0 0 0,0 14-4 0 0,2-12 10 0 0,-2-3 11 0 0,0 2 10 0 0,1-1 1 0 0,-1 1-1 0 0,0-1 0 0 0,1 0 1 0 0,-1 1-1 0 0,1-1 0 0 0,-1 0 1 0 0,1 0-1 0 0,0 0 1 0 0,-1 0-1 0 0,1 0 0 0 0,0-1 1 0 0,0 1-1 0 0,-1 0 1 0 0,1-1-1 0 0,0 1 0 0 0,0-1 1 0 0,4 1-1 0 0,1-1 100 0 0,0 0 1 0 0,0 0-1 0 0,10-1 0 0 0,107-20 972 0 0,8-2-535 0 0,-111 21-576 0 0,0 1 0 0 0,0 1 1 0 0,0 0-1 0 0,27 5 0 0 0,-46-5-95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46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83 176 5983 0 0,'0'0'464'0'0,"-1"0"-305"0"0,-22 2 593 0 0,-14 5 4907 0 0,16-2 686 0 0,28-5-6036 0 0,0 1 1 0 0,0-1 0 0 0,1-1-1 0 0,-1 0 1 0 0,0 0-1 0 0,12-3 1 0 0,-2-1 245 0 0,25-11 0 0 0,60-24 470 0 0,2 5 0 0 0,146-30 0 0 0,-246 64-1024 0 0,86-16 33 0 0,-74 15-29 0 0,0 0-1 0 0,1 1 1 0 0,25 2-1 0 0,-41-1-4 0 0,1 1 0 0 0,0-1 0 0 0,-1 0 0 0 0,1 0 0 0 0,-1 1 0 0 0,1-1 0 0 0,-1 1 0 0 0,1-1 0 0 0,-1 1 0 0 0,1-1 0 0 0,-1 1 0 0 0,0 0 0 0 0,1 0 0 0 0,-1 0 0 0 0,0 0 0 0 0,1 0 0 0 0,-1 0 0 0 0,0 0 0 0 0,0 0 0 0 0,0 0 0 0 0,0 1 0 0 0,0-1 0 0 0,1 2 0 0 0,-2 0 0 0 0,1-1 0 0 0,0 1 0 0 0,-1 0 0 0 0,1-1 0 0 0,-1 1 0 0 0,0 0 0 0 0,0-1 0 0 0,0 1 0 0 0,0 0 0 0 0,-1-1 0 0 0,1 1 0 0 0,-1 0 0 0 0,-1 2 0 0 0,-6 19-10 0 0,-1-1 0 0 0,-2 0 0 0 0,0-1-1 0 0,-26 37 1 0 0,1 0-3 0 0,18-27 13 0 0,-1 4 0 0 0,-2-1 0 0 0,-1-1 0 0 0,-47 55 0 0 0,46-65-112 0 0,2 1-1 0 0,0 1 1 0 0,2 1-1 0 0,-20 34 0 0 0,38-59-177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06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2 3679 0 0,'9'-2'10928'0'0,"-10"15"-10779"0"0,-1 0 1 0 0,-1-1-1 0 0,0 1 0 0 0,-1-1 0 0 0,-1 0 0 0 0,-7 17 1 0 0,1-3 45 0 0,-144 307 828 0 0,37-90-931 0 0,59-104-54 0 0,21-45-426 0 0,-81 142 1 0 0,76-175-2035 0 0,35-51-2622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4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44 1839 0 0,'0'0'15091'0'0,"0"2"-14675"0"0,0 8-115 0 0,1-7-224 0 0,-1 1-1 0 0,0-1 1 0 0,0 0 0 0 0,0 1 0 0 0,-1-1-1 0 0,1 1 1 0 0,-1-1 0 0 0,1 0 0 0 0,-1 1-1 0 0,-1-1 1 0 0,1 0 0 0 0,0 0-1 0 0,-1 0 1 0 0,-3 6 0 0 0,-22 22 217 0 0,21-24-106 0 0,-1 0 0 0 0,1 0 1 0 0,0 0-1 0 0,1 1 0 0 0,0 0 0 0 0,0 0 1 0 0,-6 15-1 0 0,11-22-151 0 0,-1 1 1 0 0,1-1-1 0 0,0 1 1 0 0,0-1-1 0 0,0 1 0 0 0,0-1 1 0 0,0 1-1 0 0,0 0 1 0 0,0-1-1 0 0,1 1 1 0 0,-1-1-1 0 0,0 1 0 0 0,1-1 1 0 0,-1 1-1 0 0,1-1 1 0 0,0 0-1 0 0,0 1 1 0 0,-1-1-1 0 0,1 1 1 0 0,0-1-1 0 0,0 0 0 0 0,0 0 1 0 0,0 0-1 0 0,0 0 1 0 0,2 2-1 0 0,-1-1 5 0 0,1 0 1 0 0,0 0-1 0 0,0 0 0 0 0,0 0 0 0 0,0 0 1 0 0,0-1-1 0 0,0 1 0 0 0,0-1 1 0 0,6 2-1 0 0,3-2 52 0 0,0-1 1 0 0,-1 0-1 0 0,1-1 0 0 0,-1 0 1 0 0,1-1-1 0 0,-1 0 0 0 0,14-5 1 0 0,-3 2-37 0 0,2 0-34 0 0,1-2 0 0 0,-1-1 0 0 0,0-1 0 0 0,-1-1 0 0 0,37-22 0 0 0,-56 29-59 0 0,1 0 1 0 0,-1 0-1 0 0,0 0 0 0 0,-1-1 1 0 0,1 1-1 0 0,0-1 0 0 0,-1 0 1 0 0,4-5-1 0 0,-7 8 21 0 0,0 1-1 0 0,0-1 1 0 0,0 1 0 0 0,0-1-1 0 0,0 1 1 0 0,0-1 0 0 0,0 1-1 0 0,0-1 1 0 0,0 1 0 0 0,0-1-1 0 0,0 1 1 0 0,-1-1 0 0 0,1 1-1 0 0,0-1 1 0 0,0 1 0 0 0,0-1-1 0 0,-1 1 1 0 0,1-1 0 0 0,0 1-1 0 0,0 0 1 0 0,-1-1 0 0 0,1 1-1 0 0,-1-1 1 0 0,-7-8-125 0 0,7 9 123 0 0,-5-5-83 0 0,0 0-1 0 0,-1 0 0 0 0,0 1 0 0 0,0 0 1 0 0,0 0-1 0 0,-10-3 0 0 0,-48-14-280 0 0,35 13 239 0 0,-5-3 119 0 0,-130-37 2 0 0,164 47-61 0 0,21-2-559 0 0,-10 2-775 0 0,0 0-1 0 0,-1 0 1 0 0,16 2 0 0 0,-14 1-4067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4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75 499 9991 0 0,'0'0'904'0'0,"-2"1"-745"0"0,1 0-36 0 0,-1 0 0 0 0,1 0-1 0 0,-1-1 1 0 0,1 1 0 0 0,-1 0 0 0 0,0-1 0 0 0,1 1-1 0 0,-1-1 1 0 0,0 0 0 0 0,1 1 0 0 0,-1-1 0 0 0,0 0-1 0 0,1 0 1 0 0,-1 0 0 0 0,0 0 0 0 0,1 0 0 0 0,-1-1-1 0 0,0 1 1 0 0,1-1 0 0 0,-1 1 0 0 0,0-1 0 0 0,1 1-1 0 0,-1-1 1 0 0,1 0 0 0 0,-4-1 0 0 0,3 0 251 0 0,0 0 0 0 0,0 0 0 0 0,0 0-1 0 0,0-1 1 0 0,0 1 0 0 0,0 0 0 0 0,1-1 0 0 0,-1 1 0 0 0,1-1 0 0 0,-1 0 0 0 0,1 1 0 0 0,0-1-1 0 0,0 0 1 0 0,-1-5 0 0 0,1 0-148 0 0,0-1 1 0 0,0 1-1 0 0,1 0 0 0 0,0-1 0 0 0,1 1 1 0 0,0 0-1 0 0,0 0 0 0 0,1-1 0 0 0,0 1 1 0 0,0 0-1 0 0,1 1 0 0 0,0-1 0 0 0,0 0 1 0 0,1 1-1 0 0,0-1 0 0 0,6-8 0 0 0,7-6-109 0 0,0 0-1 0 0,1 2 1 0 0,34-31-1 0 0,-33 34-103 0 0,1 1-1 0 0,1 1 1 0 0,0 1 0 0 0,1 1-1 0 0,30-13 1 0 0,1 3-55 0 0,68-17 0 0 0,-46 20-513 0 0,-37 10-7059 0 0,-25 6 719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4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243 195 1839 0 0,'0'0'83'0'0,"-6"-7"4190"0"0,6 5-3894 0 0,0 0 0 0 0,1 0-1 0 0,-1 0 1 0 0,0 1-1 0 0,1-1 1 0 0,-1 0 0 0 0,1 0-1 0 0,0 1 1 0 0,-1-1-1 0 0,1 0 1 0 0,0 1 0 0 0,0-1-1 0 0,2-2 1 0 0,-1 1-119 0 0,1 1 0 0 0,0-1 0 0 0,0 0 0 0 0,-1 1 0 0 0,2 0 0 0 0,3-3 0 0 0,6-1-246 0 0,0 0-1 0 0,25-8 1 0 0,-24 10 528 0 0,351-100 5221 0 0,-357 102-5524 0 0,0 0-1 0 0,0 1 1 0 0,0 0 0 0 0,0 1-1 0 0,12 0 1 0 0,-18 0 26 0 0,-3 4-214 0 0,1-1 0 0 0,-1 1-1 0 0,1-1 1 0 0,-1 1 0 0 0,0-1-1 0 0,-1 1 1 0 0,1-1 0 0 0,-1 0 0 0 0,1 1-1 0 0,-1-1 1 0 0,-4 5 0 0 0,-2 3 3 0 0,-17 16 0 0 0,23-25-35 0 0,-26 26 50 0 0,-64 47 1 0 0,-40 15 100 0 0,60-43-135 0 0,-4 0-35 0 0,-83 38 0 0 0,22-12 0 0 0,111-52 11 0 0,25-20 163 0 0,3 0-140 0 0,-1 0-1 0 0,1 0 0 0 0,0 0 0 0 0,0 0 1 0 0,-1 0-1 0 0,1-1 0 0 0,0 1 0 0 0,0-1 1 0 0,0 1-1 0 0,3-1 0 0 0,-4 1-5 0 0,6 0 76 0 0,1 0 0 0 0,-1-1 1 0 0,1 0-1 0 0,-1 0 0 0 0,1-1 1 0 0,7-1-1 0 0,46-12 537 0 0,-37 8-359 0 0,8-2-3 0 0,0 1 0 0 0,0 2 0 0 0,0 1 0 0 0,1 2 0 0 0,0 1 0 0 0,-1 1 0 0 0,43 7 0 0 0,-64-5-279 0 0,-5-1-176 0 0,0 1 0 0 0,0-1-1 0 0,-1 0 1 0 0,1 0 0 0 0,0-1 0 0 0,10 0-1 0 0,-12-1-14 0 0,0 0 1 0 0,0 0-1 0 0,0-1 0 0 0,0 1 0 0 0,-1-1 0 0 0,1 0 0 0 0,5-4 0 0 0,25-11-5432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49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254 195 5063 0 0,'-1'0'232'0'0,"-14"3"822"0"0,-24 1 9235 0 0,40-6-10110 0 0,0 0 1 0 0,1 1-1 0 0,-1-1 0 0 0,1 1 1 0 0,-1-1-1 0 0,1 1 1 0 0,0 0-1 0 0,0 0 0 0 0,3-2 1 0 0,-3 1 41 0 0,15-7 220 0 0,0 0 1 0 0,0 1-1 0 0,28-9 1 0 0,-9 4-170 0 0,10-5-161 0 0,122-46 448 0 0,-129 52-212 0 0,1 1 0 0 0,55-7 0 0 0,-53 14 146 0 0,-40 4-269 0 0,-2 2-171 0 0,-2 3-52 0 0,1-1 0 0 0,0 1 0 0 0,-1-1 0 0 0,0 1 0 0 0,0-1-1 0 0,-1 0 1 0 0,1 0 0 0 0,-1 0 0 0 0,0 0 0 0 0,-6 7 0 0 0,-41 36 24 0 0,38-37 4 0 0,-41 35-23 0 0,-97 62-1 0 0,-47 24-5 0 0,156-105 0 0 0,-1-1 0 0 0,-1-3 0 0 0,-87 33 0 0 0,103-43 0 0 0,26-12 1 0 0,1 1 0 0 0,-1-1 0 0 0,1 0 0 0 0,-1 0 0 0 0,1 1 0 0 0,-1-1 0 0 0,1 0 0 0 0,0 1-1 0 0,-1-1 1 0 0,1 0 0 0 0,-1 1 0 0 0,1-1 0 0 0,0 1 0 0 0,-1-1 0 0 0,1 1 0 0 0,0-1 0 0 0,-1 1 0 0 0,1-1 0 0 0,0 1 0 0 0,0-1 0 0 0,0 1-1 0 0,-1-1 1 0 0,1 1 0 0 0,0-1 0 0 0,0 1 0 0 0,0-1 0 0 0,0 1 0 0 0,0-1 0 0 0,0 1 0 0 0,0-1 0 0 0,0 1 0 0 0,0 0 0 0 0,0-1-1 0 0,0 1 1 0 0,1-1 0 0 0,-1 1 0 0 0,0-1 0 0 0,0 1 0 0 0,0-1 0 0 0,1 1 0 0 0,-1-1 0 0 0,0 1 0 0 0,1-1 0 0 0,-1 1 0 0 0,0-1 0 0 0,1 0-1 0 0,-1 1 1 0 0,1-1 0 0 0,-1 0 0 0 0,1 1 0 0 0,0 0 5 0 0,-1 1 6 0 0,1-1-12 0 0,-1 0 0 0 0,0-1 0 0 0,1 1 0 0 0,-1-1 0 0 0,1 1 0 0 0,-1 0 0 0 0,1-1 0 0 0,-1 1-1 0 0,1-1 1 0 0,-1 1 0 0 0,1-1 0 0 0,-1 1 0 0 0,1-1 0 0 0,0 1 0 0 0,-1-1 0 0 0,1 0 0 0 0,0 1 0 0 0,-1-1 0 0 0,3 1 0 0 0,2 1 32 0 0,0 1 0 0 0,1-1-1 0 0,-1 0 1 0 0,1 0 0 0 0,0 0 0 0 0,-1-1-1 0 0,1 0 1 0 0,0 0 0 0 0,0 0 0 0 0,0-1-1 0 0,0 0 1 0 0,7-1 0 0 0,9-2 203 0 0,-1 0 1 0 0,23-8-1 0 0,-3 1-18 0 0,33-9 530 0 0,-45 11-440 0 0,1 1 0 0 0,33-4 0 0 0,-29 8-223 0 0,1 1 0 0 0,37 3 0 0 0,-64-1-99 0 0,-6 0-69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49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79 8751 0 0,'13'-9'62'0'0,"-1"1"-1"0"0,16-7 1 0 0,-4 3 6165 0 0,-16 8-1441 0 0,-16 1-4584 0 0,-1 0 1 0 0,1 1 0 0 0,0 0 0 0 0,-1 1 0 0 0,0 0 0 0 0,-11 0 0 0 0,4 0-62 0 0,-103-2 51 0 0,34 2-108 0 0,-18-5-78 0 0,-110-1 289 0 0,193 8-225 0 0,0 0 0 0 0,1 2 0 0 0,-27 5 0 0 0,40-6-43 0 0,1-1 1 0 0,-1 1-1 0 0,1 0 0 0 0,-1 0 1 0 0,1 1-1 0 0,0-1 0 0 0,0 1 1 0 0,0 1-1 0 0,0-1 0 0 0,0 1 1 0 0,1-1-1 0 0,-1 1 0 0 0,1 0 1 0 0,0 1-1 0 0,-6 8 0 0 0,9-11-25 0 0,0 0-1 0 0,0 0 0 0 0,0 0 0 0 0,0 0 0 0 0,0 0 0 0 0,1 0 1 0 0,-1 0-1 0 0,1 0 0 0 0,0 1 0 0 0,-1-1 0 0 0,1 0 0 0 0,0 0 0 0 0,0 0 1 0 0,0 1-1 0 0,1-1 0 0 0,-1 0 0 0 0,1 4 0 0 0,1-3 2 0 0,-1 1-1 0 0,1-1 1 0 0,-1 0-1 0 0,1 0 0 0 0,0 1 1 0 0,1-1-1 0 0,-1 0 1 0 0,0-1-1 0 0,5 5 1 0 0,3 2 3 0 0,1-1 0 0 0,0-1-1 0 0,0 0 1 0 0,21 10 0 0 0,33 12-18 0 0,-30-14-11 0 0,0 2-1 0 0,33 21 1 0 0,-58-32 19 0 0,-1 1 0 0 0,0 0 1 0 0,0 1-1 0 0,0-1 0 0 0,-1 2 0 0 0,-1-1 0 0 0,1 1 0 0 0,-1 1 1 0 0,-1-1-1 0 0,0 1 0 0 0,6 12 0 0 0,-10-18 20 0 0,0 1-1 0 0,0 0 0 0 0,-1-1 1 0 0,0 1-1 0 0,0 0 1 0 0,0 0-1 0 0,-1 0 0 0 0,1 0 1 0 0,-1 0-1 0 0,0 0 1 0 0,-1 0-1 0 0,1-1 0 0 0,-1 1 1 0 0,0 0-1 0 0,0 0 1 0 0,0 0-1 0 0,-1-1 0 0 0,0 1 1 0 0,0 0-1 0 0,0-1 1 0 0,0 0-1 0 0,-6 8 0 0 0,1-3 70 0 0,0-1-1 0 0,-1 1 0 0 0,0-2 1 0 0,0 1-1 0 0,-1-1 0 0 0,0 0 1 0 0,0-1-1 0 0,-1 0 0 0 0,-10 5 0 0 0,-76 41 103 0 0,91-49-191 0 0,-1-1 0 0 0,0 1 1 0 0,0-1-1 0 0,-1 0 0 0 0,1 0 0 0 0,0-1 0 0 0,0 1 0 0 0,-1-2 1 0 0,1 1-1 0 0,-1-1 0 0 0,1 0 0 0 0,-1 0 0 0 0,-9-2 0 0 0,8 1-7 0 0,-1-2-1 0 0,1 1 0 0 0,-1-1 0 0 0,1 0 0 0 0,0-1 0 0 0,0 0 1 0 0,1 0-1 0 0,-1-1 0 0 0,-7-6 0 0 0,3 0-3 0 0,0 0-1 0 0,0 0 0 0 0,1-1 1 0 0,1-1-1 0 0,0 0 0 0 0,0 0 1 0 0,2-1-1 0 0,-1 0 0 0 0,2-1 1 0 0,-8-19-1 0 0,13 29 8 0 0,1 0 0 0 0,-1 0 0 0 0,1 0 0 0 0,0 0 0 0 0,0 0 0 0 0,1 0 0 0 0,0 0 0 0 0,0 0 0 0 0,0 0 0 0 0,0 0 0 0 0,1 0 0 0 0,1-6 0 0 0,0 5-5 0 0,0 0 0 0 0,0 1 0 0 0,1-1 0 0 0,0 1-1 0 0,0 0 1 0 0,0 0 0 0 0,1 0 0 0 0,-1 0-1 0 0,1 1 1 0 0,5-6 0 0 0,2 1-16 0 0,0-1 0 0 0,0 2 0 0 0,1 0 0 0 0,0 0 0 0 0,17-8 0 0 0,69-25-122 0 0,-88 37 149 0 0,286-83-58 0 0,-194 61 48 0 0,-90 23 12 0 0,-7 2 0 0 0,0 0 0 0 0,1 0 0 0 0,-1-1 0 0 0,0 1 0 0 0,0-1 0 0 0,-1 0 0 0 0,1-1 0 0 0,0 1 0 0 0,-1-1 0 0 0,1 0 0 0 0,3-4 0 0 0,-7 7-3 0 0,-1 0 0 0 0,0-1 0 0 0,1 1 0 0 0,-1-1 0 0 0,0 1 0 0 0,0-1 0 0 0,1 1 0 0 0,-1 0 0 0 0,0-1 0 0 0,0 1 0 0 0,0-1 0 0 0,1 1 0 0 0,-1-1 0 0 0,0 1 1 0 0,0-1-1 0 0,0 1 0 0 0,0-1 0 0 0,0 1 0 0 0,0-1 0 0 0,0 1 0 0 0,0-1 0 0 0,0 1 0 0 0,0-1 0 0 0,-1 1 0 0 0,1-1 0 0 0,0 1 0 0 0,0-1 0 0 0,-1 0 0 0 0,1 0-18 0 0,-1 0 1 0 0,0 0-1 0 0,0-1 1 0 0,0 1-1 0 0,-1 0 0 0 0,1 0 1 0 0,0 0-1 0 0,0 0 1 0 0,-2-1-1 0 0,-5-2-129 0 0,1 0 0 0 0,-13-4 0 0 0,17 7 115 0 0,-43-15-611 0 0,9 3-5623 0 0,18 6-383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4:5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46 17047 0 0,'2'-20'1664'0'0,"-2"13"-1480"0"0,-4-11 9496 0 0,11 23-9680 0 0,4 1-960 0 0,-2-1-248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7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27 107 6447 0 0,'0'0'7463'0'0,"-1"2"-6579"0"0,-3 8-410 0 0,-1 1 1 0 0,2 0-1 0 0,-1 0 0 0 0,1 1 1 0 0,1-1-1 0 0,0 1 0 0 0,1-1 1 0 0,-1 22-1 0 0,3 30 1062 0 0,14 109 0 0 0,-14-170-1071 0 0,1-3-443 0 0,0 0 0 0 0,0 0-1 0 0,0-1 1 0 0,0 1-1 0 0,-1 0 1 0 0,1-1 0 0 0,0 1-1 0 0,0-1 1 0 0,-1 0-1 0 0,1 0 1 0 0,-1 1 0 0 0,2-5-1 0 0,0 3 4 0 0,54-83-78 0 0,-43 62 23 0 0,1 1 0 0 0,1 1 0 0 0,1 0 0 0 0,25-24 0 0 0,-18 28 19 0 0,-23 18 9 0 0,-1 0-1 0 0,1 1 1 0 0,-1-1-1 0 0,1 0 0 0 0,-1 0 1 0 0,1 0-1 0 0,-1 1 0 0 0,1-1 1 0 0,-1 0-1 0 0,1 1 0 0 0,-1-1 1 0 0,1 0-1 0 0,-1 1 0 0 0,1-1 1 0 0,-1 0-1 0 0,0 1 1 0 0,1-1-1 0 0,-1 1 0 0 0,1 0 1 0 0,-1-1 1 0 0,4 7 29 0 0,-1 0 0 0 0,1 0 0 0 0,-1 0 0 0 0,-1 0 0 0 0,1 0 1 0 0,-1 0-1 0 0,-1 1 0 0 0,1-1 0 0 0,0 9 0 0 0,4 18 64 0 0,-3-22-63 0 0,0-1 0 0 0,1 0 0 0 0,0 1-1 0 0,1-1 1 0 0,10 16 0 0 0,-13-24-2 0 0,0 0 0 0 0,0 0 0 0 0,0-1 0 0 0,1 1 0 0 0,-1-1-1 0 0,1 1 1 0 0,-1-1 0 0 0,1 0 0 0 0,0 0 0 0 0,0 0 0 0 0,0 0 0 0 0,0-1 0 0 0,0 1 0 0 0,1-1 0 0 0,-1 0 0 0 0,0 0 0 0 0,1 0 0 0 0,-1 0 0 0 0,1 0-1 0 0,-1-1 1 0 0,1 0 0 0 0,-1 0 0 0 0,6 0 0 0 0,-3 0 18 0 0,0-1 1 0 0,0 0-1 0 0,0 0 0 0 0,-1 0 0 0 0,1-1 0 0 0,0 1 1 0 0,-1-2-1 0 0,1 1 0 0 0,-1 0 0 0 0,0-1 0 0 0,0 0 1 0 0,0 0-1 0 0,0-1 0 0 0,0 0 0 0 0,-1 1 0 0 0,1-2 1 0 0,-1 1-1 0 0,0 0 0 0 0,5-8 0 0 0,8-11 279 0 0,20-36-1 0 0,-19 28-269 0 0,0 3-51 0 0,1 1 0 0 0,1 0-1 0 0,30-29 1 0 0,-33 40-287 0 0,0 1-1 0 0,1 1 0 0 0,1 1 1 0 0,26-15-1 0 0,-18 13-3300 0 0,33-11 0 0 0,-44 20-2758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13 3223 0 0,'9'-5'15259'0'0,"-9"5"-15150"0"0,0 0 0 0 0,1-1 0 0 0,-1 1 0 0 0,0 0 0 0 0,0-1 0 0 0,1 1 0 0 0,-1 0-1 0 0,0 0 1 0 0,0-1 0 0 0,0 1 0 0 0,1 0 0 0 0,-1-1 0 0 0,0 1 0 0 0,0-1 0 0 0,0 1 0 0 0,0 0 0 0 0,0-1 0 0 0,0 1 0 0 0,0 0 0 0 0,0-1 0 0 0,-13 2-101 0 0,0 0 1 0 0,0 1 0 0 0,-1 1-1 0 0,1 0 1 0 0,0 0 0 0 0,1 2-1 0 0,-1-1 1 0 0,-12 8-1 0 0,-93 57 419 0 0,116-68-406 0 0,-25 15 499 0 0,2 2-1 0 0,-44 38 1 0 0,68-55-224 0 0,2 1-191 0 0,1-1-88 0 0,0 1 0 0 0,1-1-1 0 0,-1 0 1 0 0,1 1 0 0 0,0-1 0 0 0,-1 0 0 0 0,1-1-1 0 0,0 1 1 0 0,0 0 0 0 0,-1-1 0 0 0,1 1-1 0 0,0-1 1 0 0,0 0 0 0 0,0 0 0 0 0,-1 0 0 0 0,1-1-1 0 0,4 0 1 0 0,6-1 12 0 0,0-1 0 0 0,19-6 0 0 0,117-45-34 0 0,-147 53-72 0 0,-4 12-294 0 0,-2 0 318 0 0,0 0 0 0 0,-8 15 0 0 0,2-2 12 0 0,9-23 41 0 0,1 0-1 0 0,-1 0 0 0 0,1 0 1 0 0,-1 0-1 0 0,1 0 0 0 0,0 0 1 0 0,-1 0-1 0 0,1 0 0 0 0,0 0 1 0 0,0 1-1 0 0,0-1 1 0 0,0 0-1 0 0,0 0 0 0 0,0 0 1 0 0,0 0-1 0 0,1 2 0 0 0,-1-2-8 0 0,0-1 1 0 0,0 0-1 0 0,1 1 0 0 0,-1-1 0 0 0,0 0 0 0 0,1 1 0 0 0,-1-1 0 0 0,1 0 0 0 0,-1 1 0 0 0,0-1 0 0 0,1 0 0 0 0,-1 0 1 0 0,1 0-1 0 0,-1 1 0 0 0,0-1 0 0 0,1 0 0 0 0,-1 0 0 0 0,2 0 0 0 0,0 1-120 0 0,1 0-52 0 0,-1 0 1 0 0,1-1-1 0 0,-1 1 1 0 0,1-1-1 0 0,0 1 1 0 0,-1-1-1 0 0,1 0 1 0 0,0 0-1 0 0,-1 0 1 0 0,4-1 0 0 0,15-3-1006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5 8751 0 0,'1'-1'674'0'0,"0"0"-274"0"0,0 1-1 0 0,0 0 1 0 0,0-1 0 0 0,0 1 0 0 0,0 0 0 0 0,0-1 0 0 0,0 1 0 0 0,0 0 0 0 0,0 0 0 0 0,0 0 0 0 0,0 0-1 0 0,1 0 1 0 0,-1 0 0 0 0,0 0 0 0 0,0 0 0 0 0,0 1 0 0 0,0-1 0 0 0,0 0 0 0 0,1 1 0 0 0,-1 0-286 0 0,-1-1 0 0 0,1 1 1 0 0,0-1-1 0 0,-1 1 0 0 0,1 0 1 0 0,0 0-1 0 0,-1-1 1 0 0,1 1-1 0 0,-1 0 0 0 0,1 0 1 0 0,-1 0-1 0 0,0-1 0 0 0,1 1 1 0 0,-1 0-1 0 0,0 0 1 0 0,1 0-1 0 0,-1 1 0 0 0,1 2 0 0 0,-1 0 0 0 0,0 0 0 0 0,0-1 0 0 0,0 1 0 0 0,0 0 0 0 0,-1 0 0 0 0,-1 6 0 0 0,-7 17 555 0 0,-2-2 0 0 0,0 1 0 0 0,-25 37 0 0 0,19-32-411 0 0,-53 82 59 0 0,40-67-432 0 0,2 1 0 0 0,-28 66 0 0 0,55-112 68 0 0,1 0 0 0 0,0-1 1 0 0,-1 1-1 0 0,1-1 0 0 0,0 1 0 0 0,0-1 0 0 0,0 1 0 0 0,0 0 0 0 0,0-1 0 0 0,-1 1 0 0 0,1 0 1 0 0,0-1-1 0 0,0 1 0 0 0,1-1 0 0 0,-1 1 0 0 0,0 0 0 0 0,0-1 0 0 0,0 1 0 0 0,0-1 1 0 0,0 1-1 0 0,1 0 0 0 0,-1-1 0 0 0,1 2 0 0 0,-1-2-16 0 0,1 1 0 0 0,0-1 1 0 0,-1 0-1 0 0,1 1 0 0 0,0-1 0 0 0,0 1 0 0 0,0-1 0 0 0,-1 0 1 0 0,1 0-1 0 0,0 1 0 0 0,0-1 0 0 0,0 0 0 0 0,-1 0 1 0 0,1 0-1 0 0,0 0 0 0 0,0 0 0 0 0,0 0 0 0 0,1 0 1 0 0,3-1-301 0 0,1-1 1 0 0,-1 1-1 0 0,0-1 1 0 0,0 0-1 0 0,1 0 1 0 0,-1-1-1 0 0,0 1 1 0 0,-1-1-1 0 0,6-4 1 0 0,-10 7 337 0 0,18-12-2443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8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2303 0 0,'0'0'14212'0'0,"0"1"-13265"0"0,-2 26 329 0 0,-2 0 0 0 0,0 0 0 0 0,-13 42 1 0 0,13-56-1036 0 0,-5 16-30 0 0,-1 0 0 0 0,-20 39 0 0 0,-34 53 501 0 0,34-69-602 0 0,8-12-95 0 0,-39 80 87 0 0,54-104-351 0 0,-7 16 581 0 0,10-10-4886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06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47 146 9671 0 0,'-4'-3'325'0'0,"0"0"0"0"0,0 0 0 0 0,-1 0-1 0 0,1 0 1 0 0,-1 1 0 0 0,-10-4 2832 0 0,10 5-159 0 0,11 5-2816 0 0,1-1 0 0 0,-1 0-1 0 0,1 0 1 0 0,0-1 0 0 0,0 0-1 0 0,0 0 1 0 0,1-1 0 0 0,10 1-1 0 0,4 0 398 0 0,36-2-1 0 0,267-46 1507 0 0,-271 36-1954 0 0,112-21-38 0 0,137-23-1113 0 0,-261 50-919 0 0,-14 4-3817 0 0,-10 0-366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7 12895 0 0,'0'-1'998'0'0,"3"-5"3024"0"0,6 17-3419 0 0,-8-9-529 0 0,1-1 0 0 0,-1 1 1 0 0,0-1-1 0 0,0 1 0 0 0,0-1 1 0 0,0 1-1 0 0,2 3 1 0 0,-2-1 44 0 0,0 0 1 0 0,-1 0 0 0 0,1 0 0 0 0,-1 1 0 0 0,0-1 0 0 0,0 0 0 0 0,0 0 0 0 0,-1 6 0 0 0,-9 33 402 0 0,9-37-429 0 0,-14 43 323 0 0,-1-2 0 0 0,-44 88 0 0 0,-63 83 161 0 0,38-72-354 0 0,50-83-160 0 0,-65 114 133 0 0,94-168-149 0 0,1-1 0 0 0,-2 0 0 0 0,-10 12 0 0 0,13-16-261 0 0,0-1 0 0 0,1 0 0 0 0,-1 0 0 0 0,0 0 0 0 0,0 0 0 0 0,-1-1 0 0 0,1 0 0 0 0,0 0 0 0 0,-8 3 0 0 0,3-3-1733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8751 0 0,'1'2'7379'0'0,"0"0"-7146"0"0,0 0 0 0 0,0-1 0 0 0,0 1 0 0 0,1-1 1 0 0,-1 1-1 0 0,0-1 0 0 0,1 1 0 0 0,-1-1 0 0 0,1 0 0 0 0,0 0 0 0 0,-1 1 0 0 0,1-1 1 0 0,0 0-1 0 0,2 0 0 0 0,0 1-13 0 0,0-1 1 0 0,1 1-1 0 0,0-1 1 0 0,-1 0-1 0 0,9 0 0 0 0,2 0 162 0 0,1-2 0 0 0,27-3 0 0 0,420-81 2305 0 0,-170 19-2657 0 0,-165 39-2491 0 0,-94 20-88 0 0,0-2-4798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0 11519 0 0,'0'0'1336'0'0,"-1"1"-553"0"0,-5 3-239 0 0,0 0 1 0 0,1 1-1 0 0,0 0 0 0 0,0 0 1 0 0,-9 10-1 0 0,-20 34 256 0 0,18-26-450 0 0,-161 255 2013 0 0,30 27-1567 0 0,20-39-551 0 0,122-258-233 0 0,-1 6 40 0 0,-1 0 0 0 0,-1-1 0 0 0,0 0 0 0 0,-15 16 0 0 0,22-28 398 0 0,-2-20-207 0 0,3 14-261 0 0,0 0-1 0 0,1 1 0 0 0,-1-1 1 0 0,1 0-1 0 0,1 1 1 0 0,-1-1-1 0 0,0 1 1 0 0,1-1-1 0 0,0 1 1 0 0,4-7-1 0 0,0 1-98 0 0,0 0 0 0 0,1 1 0 0 0,9-11 0 0 0,-8 12 50 0 0,0 1 1 0 0,0 0-1 0 0,1 1 0 0 0,-1 0 0 0 0,2 0 1 0 0,-1 1-1 0 0,0 0 0 0 0,1 0 0 0 0,0 1 0 0 0,0 1 1 0 0,19-5-1 0 0,-27 8 88 0 0,0 0-1 0 0,0 0 1 0 0,0 0 0 0 0,0 0-1 0 0,1 0 1 0 0,-1 0 0 0 0,0 1-1 0 0,0-1 1 0 0,0 1 0 0 0,0 0-1 0 0,0-1 1 0 0,0 1 0 0 0,0 0 0 0 0,-1 0-1 0 0,1 0 1 0 0,0 0 0 0 0,0 1-1 0 0,-1-1 1 0 0,1 0 0 0 0,1 3-1 0 0,2 1 50 0 0,-1 0-1 0 0,0 0 0 0 0,0 1 0 0 0,-1-1 0 0 0,4 8 0 0 0,-2 1 55 0 0,0 1-1 0 0,-1-1 1 0 0,0 1-1 0 0,-2 0 1 0 0,0 0 0 0 0,1 22-1 0 0,3 23-8373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9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15263 0 0,'0'0'1691'0'0,"-1"2"-1311"0"0,-12 26 2417 0 0,-18 50-1 0 0,23-43-2054 0 0,-4 9-1244 0 0,11-42 123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0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7367 0 0,'-1'2'6283'0'0,"-11"17"-5124"0"0,-2-1 0 0 0,0 0 0 0 0,-1 0 0 0 0,-20 18-1 0 0,-75 56-381 0 0,74-63-51 0 0,24-19-581 0 0,1 0-1 0 0,-1 1 1 0 0,2 0-1 0 0,-16 21 1 0 0,25-31-64 0 0,9 10 163 0 0,-6-9-212 0 0,0-1 0 0 0,0 1 0 0 0,0-1 0 0 0,0 0 1 0 0,0 1-1 0 0,1-1 0 0 0,-1 0 0 0 0,0 0 0 0 0,1 0 0 0 0,-1-1 0 0 0,1 1 0 0 0,-1-1 0 0 0,1 1 0 0 0,-1-1 0 0 0,4 0 0 0 0,6 1 125 0 0,23-4-1 0 0,-25 2-98 0 0,25-4-402 0 0,1-2 0 0 0,-1-2-1 0 0,0-1 1 0 0,48-21 0 0 0,-51 18-1471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 1375 0 0,'-2'0'3208'0'0,"-1"1"-2038"0"0,0-1 1 0 0,1 1-1 0 0,-1 0 0 0 0,0 0 0 0 0,0 1 0 0 0,1-1 0 0 0,-1 0 0 0 0,-3 3 0 0 0,1 0-400 0 0,1 0 1 0 0,-1 0-1 0 0,-6 8 0 0 0,0 3-270 0 0,-16 28 0 0 0,26-42-336 0 0,-58 112 1567 0 0,-9 13-961 0 0,61-113-710 0 0,-151 238 771 0 0,43-81-1508 0 0,42-55-6363 0 0</inkml:trace>
  <inkml:trace contextRef="#ctx0" brushRef="#br0" timeOffset="1">41 753 11631 0 0,'7'-8'1243'0'0,"0"2"-432"0"0,0 0 0 0 0,1 1 0 0 0,-1 0 0 0 0,15-6 0 0 0,140-46 3502 0 0,-52 21-2889 0 0,137-42-332 0 0,-175 60-5148 0 0,-53 13-3191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1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6447 0 0,'-52'23'1607'0'0,"32"-10"6085"0"0,20-11-7498 0 0,1-1 0 0 0,-1 1 0 0 0,1 0 0 0 0,0 0 0 0 0,-1-1 0 0 0,1 1 0 0 0,0-1 0 0 0,0 1-1 0 0,0-1 1 0 0,0 1 0 0 0,0-1 0 0 0,0 1 0 0 0,0-1 0 0 0,1 0 0 0 0,-1 0 0 0 0,1 0 0 0 0,1 2 0 0 0,27 15 1290 0 0,-17-12-1167 0 0,0 0 0 0 0,0-1 0 0 0,1-1 0 0 0,0 0 0 0 0,16 2 0 0 0,72 3 83 0 0,-95-8-492 0 0,12 0-659 0 0,30-3 1 0 0,-33 0-785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65 173 4607 0 0,'0'0'354'0'0,"-1"1"247"0"0,-6 7 3339 0 0,-1 1 0 0 0,-6 10 0 0 0,6-7-2356 0 0,1 1 0 0 0,-12 25 1337 0 0,20-37-2904 0 0,-1 0 1 0 0,1 0-1 0 0,0-1 0 0 0,0 1 1 0 0,0 0-1 0 0,0-1 0 0 0,0 1 1 0 0,0-1-1 0 0,0 1 0 0 0,0-1 1 0 0,0 0-1 0 0,0 1 0 0 0,0-1 1 0 0,0 0-1 0 0,1 0 0 0 0,-1 0 1 0 0,2 1-1 0 0,1-2-3 0 0,-1 1-1 0 0,1-1 0 0 0,0 0 1 0 0,0 0-1 0 0,-1 0 1 0 0,1 0-1 0 0,-1 0 1 0 0,1-1-1 0 0,5-3 1 0 0,31-23-29 0 0,-18 12 7 0 0,-5 5-62 0 0,77-52-609 0 0,146-74 0 0 0,-235 135 704 0 0,-1 0 0 0 0,1 0 0 0 0,-1 1 0 0 0,1-1 0 0 0,0 1 0 0 0,0 0 0 0 0,4 0 0 0 0,-6 1 37 0 0,0 0 1 0 0,0 0-1 0 0,0 1 1 0 0,0-1-1 0 0,0 1 1 0 0,0-1-1 0 0,0 1 1 0 0,0 0-1 0 0,0 0 1 0 0,-1 1-1 0 0,6 2 0 0 0,-7-3-27 0 0,0 0 0 0 0,0 0 0 0 0,1 0 0 0 0,-1 0 0 0 0,0 1 0 0 0,0-1 0 0 0,0 0 0 0 0,0 1 0 0 0,-1-1 0 0 0,1 1 0 0 0,0-1 0 0 0,-1 1 0 0 0,1-1 0 0 0,0 3 0 0 0,4 21 335 0 0,-5-24-343 0 0,1 10 153 0 0,0 1 0 0 0,-1 0 0 0 0,0-1 1 0 0,-1 1-1 0 0,-3 13 0 0 0,-16 56 233 0 0,-1 2-339 0 0,20-81-176 0 0,1 0 0 0 0,-1 0 0 0 0,1 0 0 0 0,0 0-1 0 0,0 0 1 0 0,0 0 0 0 0,0 0 0 0 0,1 0 0 0 0,-1 0 0 0 0,0 0 0 0 0,1 0 0 0 0,1 3 0 0 0,-2-4-55 0 0,1 0-1 0 0,-1 0 1 0 0,1 0-1 0 0,0-1 1 0 0,0 1-1 0 0,-1 0 1 0 0,1-1 0 0 0,0 1-1 0 0,0 0 1 0 0,0-1-1 0 0,0 1 1 0 0,0-1-1 0 0,0 0 1 0 0,0 1 0 0 0,0-1-1 0 0,0 0 1 0 0,0 1-1 0 0,0-1 1 0 0,0 0 0 0 0,0 0-1 0 0,0 0 1 0 0,0 0-1 0 0,0 0 1 0 0,0 0-1 0 0,0 0 1 0 0,0 0 0 0 0,1-1-1 0 0,14-2-1422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1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78 11055 0 0,'0'0'8554'0'0,"3"0"-7464"0"0,18 3-421 0 0,0-2-1 0 0,0 0 1 0 0,0-2-1 0 0,0 0 1 0 0,35-7-1 0 0,-41 5-760 0 0,0-1-1 0 0,-1 0 1 0 0,1-1-1 0 0,-1 0 1 0 0,0-2-1 0 0,-1 0 1 0 0,1 0-1 0 0,20-16 1 0 0,-33 23 63 0 0,-1 0 0 0 0,0 0 1 0 0,0 0-1 0 0,0 0 0 0 0,1 0 1 0 0,-1 0-1 0 0,0-1 0 0 0,0 1 1 0 0,0 0-1 0 0,1 0 0 0 0,-1 0 1 0 0,0 0-1 0 0,0 0 0 0 0,0-1 1 0 0,0 1-1 0 0,1 0 0 0 0,-1 0 1 0 0,0 0-1 0 0,0 0 0 0 0,0-1 1 0 0,0 1-1 0 0,0 0 0 0 0,0 0 1 0 0,0 0-1 0 0,1-1 0 0 0,-1 1 1 0 0,0 0-1 0 0,0 0 0 0 0,0-1 1 0 0,0 1-1 0 0,0 0 0 0 0,0 0 1 0 0,0-1-1 0 0,0 1 0 0 0,0 0 1 0 0,0 0-1 0 0,0 0 0 0 0,0-1 1 0 0,-1 1-1 0 0,-9-1-293 0 0,-18 7 160 0 0,-362 138 1215 0 0,388-143-1046 0 0,-61 29 117 0 0,55-25-81 0 0,0-1-1 0 0,0 2 1 0 0,0-1 0 0 0,0 1-1 0 0,-7 9 1 0 0,14-14-35 0 0,-1 0 1 0 0,1 0-1 0 0,0 0 0 0 0,0 0 0 0 0,0 0 0 0 0,1 0 1 0 0,-1 0-1 0 0,0 0 0 0 0,0 1 0 0 0,1-1 1 0 0,-1 0-1 0 0,1 1 0 0 0,-1-1 0 0 0,1 0 0 0 0,-1 1 1 0 0,1-1-1 0 0,0 1 0 0 0,0-1 0 0 0,-1 0 1 0 0,1 1-1 0 0,0-1 0 0 0,0 1 0 0 0,1-1 0 0 0,-1 1 1 0 0,0-1-1 0 0,0 0 0 0 0,1 1 0 0 0,-1-1 1 0 0,1 0-1 0 0,-1 1 0 0 0,1-1 0 0 0,-1 0 0 0 0,1 1 1 0 0,0-1-1 0 0,0 0 0 0 0,0 0 0 0 0,0 0 1 0 0,0 0-1 0 0,0 0 0 0 0,0 0 0 0 0,0 0 0 0 0,0 0 1 0 0,2 1-1 0 0,4 2-10 0 0,0 1 0 0 0,0-1 1 0 0,1-1-1 0 0,0 0 0 0 0,0 0 0 0 0,8 2 0 0 0,-6-2-399 0 0,1-1 0 0 0,-1 0 0 0 0,20 0 0 0 0,11-4-6518 0 0,-18-3 221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8751 0 0,'0'0'674'0'0,"-2"0"-438"0"0,-20 6 2399 0 0,0 0 0 0 0,1 1 1 0 0,-30 15-1 0 0,22-9-2146 0 0,13-6-261 0 0,0 0-1 0 0,1 1 0 0 0,0 1 1 0 0,0 0-1 0 0,1 1 1 0 0,0 1-1 0 0,1 0 0 0 0,-24 26 1 0 0,35-34-186 0 0,2-2-37 0 0,-1 1 0 0 0,1-1 0 0 0,-1 1 0 0 0,1-1 0 0 0,0 0 0 0 0,0 1 0 0 0,0-1 0 0 0,0 1-1 0 0,0-1 1 0 0,0 1 0 0 0,0-1 0 0 0,0 0 0 0 0,1 1 0 0 0,-1-1 0 0 0,0 1 0 0 0,1-1-1 0 0,-1 0 1 0 0,1 1 0 0 0,0-1 0 0 0,-1 0 0 0 0,1 0 0 0 0,0 1 0 0 0,0-1 0 0 0,0 0 0 0 0,2 2-1 0 0,-2-2 11 0 0,11 11-19 0 0,0 0 1 0 0,1-1-1 0 0,0 0 1 0 0,1-1-1 0 0,0 0 1 0 0,16 7-1 0 0,-18-10-22 0 0,-10-6 41 0 0,0 0-1 0 0,0 0 1 0 0,0 1 0 0 0,0-1-1 0 0,0 1 1 0 0,0-1 0 0 0,0 1-1 0 0,-1 0 1 0 0,1-1 0 0 0,0 1-1 0 0,-1 0 1 0 0,0 0 0 0 0,3 4-1 0 0,-1-1 85 0 0,-3-4-68 0 0,1 1 0 0 0,-1-1 0 0 0,0 0-1 0 0,1 0 1 0 0,-1 1 0 0 0,0-1 0 0 0,0 1 0 0 0,0-1 0 0 0,0 0-1 0 0,0 1 1 0 0,0-1 0 0 0,0 0 0 0 0,0 1 0 0 0,0-1-1 0 0,-1 2 1 0 0,-7 20 327 0 0,6-21-297 0 0,-1 5 7 0 0,-1 0 0 0 0,0 0-1 0 0,0 0 1 0 0,-1-1 0 0 0,0 0 0 0 0,0 0 0 0 0,-1 0-1 0 0,1-1 1 0 0,-1 1 0 0 0,0-1 0 0 0,-1-1 0 0 0,-11 8-1 0 0,1-3-103 0 0,1-2 0 0 0,-1 0 0 0 0,0 0-1 0 0,-25 5 1 0 0,38-11-57 0 0,3-1 39 0 0,-1 1 1 0 0,1-1-1 0 0,0 1 1 0 0,-1-1-1 0 0,1 0 1 0 0,-1 1-1 0 0,1-1 1 0 0,-1 0-1 0 0,1 0 0 0 0,-1 0 1 0 0,1 0-1 0 0,-2-1 1 0 0,2 1-30 0 0,1-1 1 0 0,0 1-1 0 0,-1-1 1 0 0,1 0-1 0 0,0 1 1 0 0,0-1-1 0 0,0 1 1 0 0,0-1-1 0 0,-1 0 1 0 0,1 1 0 0 0,0-1-1 0 0,0 0 1 0 0,0 1-1 0 0,0-1 1 0 0,1 0-1 0 0,-1 1 1 0 0,0-1-1 0 0,0 1 1 0 0,0-1-1 0 0,0 0 1 0 0,1 0-1 0 0,6-14-851 0 0,3 1-621 0 0,4-2-300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07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7367 0 0,'0'0'931'0'0,"-1"2"-40"0"0,-5 10 392 0 0,-2 1 0 0 0,-9 13 1 0 0,5-12-886 0 0,0-1-1 0 0,0 1 1 0 0,-17 11 0 0 0,-52 52 1173 0 0,66-61-1229 0 0,8-9-143 0 0,1 1-1 0 0,0 0 1 0 0,0 0-1 0 0,1 0 1 0 0,0 0-1 0 0,-5 11 1 0 0,10-18-172 0 0,0 0 1 0 0,-1 0 0 0 0,1 0-1 0 0,0 0 1 0 0,0 0 0 0 0,-1 0-1 0 0,1 0 1 0 0,0 0 0 0 0,0 0-1 0 0,0 0 1 0 0,0 0 0 0 0,0 0-1 0 0,1 0 1 0 0,-1 0 0 0 0,0 0-1 0 0,0 0 1 0 0,1-1 0 0 0,-1 1-1 0 0,1 0 1 0 0,-1 0 0 0 0,0 0-1 0 0,1 0 1 0 0,0 0 0 0 0,-1-1-1 0 0,1 1 1 0 0,-1 0 0 0 0,1 0-1 0 0,0-1 1 0 0,0 1 0 0 0,-1 0-1 0 0,1-1 1 0 0,1 1 0 0 0,0 1 6 0 0,1-1-1 0 0,-1 0 1 0 0,1 1 0 0 0,-1-1-1 0 0,1 0 1 0 0,-1-1 0 0 0,1 1 0 0 0,0 0-1 0 0,3 0 1 0 0,6-1 128 0 0,0-1-1 0 0,0 0 1 0 0,0 0-1 0 0,0-1 1 0 0,-1-1-1 0 0,19-6 1 0 0,67-31 613 0 0,-57 22-598 0 0,-35 16-166 0 0,4-2-3 0 0,-1 0-1 0 0,1 0 1 0 0,-1-1 0 0 0,1 0 0 0 0,7-7-1 0 0,-15 11-7 0 0,1 0 0 0 0,-1 0 0 0 0,0 0 0 0 0,1-1 0 0 0,-1 1 0 0 0,0 0 0 0 0,0-1-1 0 0,0 1 1 0 0,0-1 0 0 0,-1 0 0 0 0,1 1 0 0 0,0-1 0 0 0,-1 0 0 0 0,1 1 0 0 0,-1-1-1 0 0,1 0 1 0 0,-1 1 0 0 0,0-1 0 0 0,1 0 0 0 0,-1 0 0 0 0,0 0 0 0 0,0 1 0 0 0,-1-1-1 0 0,1 0 1 0 0,0 0 0 0 0,-1 1 0 0 0,1-1 0 0 0,-1 0 0 0 0,1 1 0 0 0,-1-1 0 0 0,0 0 0 0 0,1 1-1 0 0,-1-1 1 0 0,-2-1 0 0 0,-2-5 2 0 0,-1 1-1 0 0,0 1 0 0 0,-1-1 1 0 0,0 1-1 0 0,0 0 1 0 0,0 1-1 0 0,-8-6 0 0 0,7 6-390 0 0,0-1-1 0 0,0 0 0 0 0,0 0 1 0 0,1-1-1 0 0,-8-9 1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42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5 9671 0 0,'0'0'875'0'0,"-2"0"-719"0"0,-2-1 147 0 0,0 0 1 0 0,-1 0-1 0 0,1 0 1 0 0,0 1-1 0 0,-1-1 1 0 0,1 1-1 0 0,-1 0 1 0 0,1 1-1 0 0,-1-1 1 0 0,1 1-1 0 0,-8 2 1 0 0,-7 2 2239 0 0,-23 11 1 0 0,18-6-2303 0 0,1 1-1 0 0,0 1 0 0 0,-26 18 1 0 0,35-20-242 0 0,1 0 1 0 0,0 1 0 0 0,0 1 0 0 0,1 0-1 0 0,-20 27 1 0 0,30-36 2 0 0,0 0 0 0 0,0 0 0 0 0,0 0 0 0 0,1 0 0 0 0,-1 0 0 0 0,1 0 0 0 0,0 1 0 0 0,0-1 0 0 0,0 1-1 0 0,-1 3 1 0 0,2-5 1 0 0,0 0 1 0 0,0-1-1 0 0,1 1 0 0 0,-1-1 0 0 0,0 1 0 0 0,0-1 0 0 0,1 1 1 0 0,-1-1-1 0 0,1 1 0 0 0,0-1 0 0 0,-1 1 0 0 0,1-1 0 0 0,0 1 0 0 0,0-1 1 0 0,0 0-1 0 0,0 0 0 0 0,0 1 0 0 0,0-1 0 0 0,0 0 0 0 0,0 0 1 0 0,0 0-1 0 0,1 0 0 0 0,-1 0 0 0 0,3 1 0 0 0,2 1-84 0 0,1 0 0 0 0,0 0 0 0 0,0 0 0 0 0,1-1-1 0 0,-1 0 1 0 0,1-1 0 0 0,7 1 0 0 0,-9-1 35 0 0,1 0 1 0 0,-1 0-1 0 0,0 0 1 0 0,0 1-1 0 0,0 0 0 0 0,0 0 1 0 0,0 0-1 0 0,0 1 0 0 0,10 6 1 0 0,-15-7 84 0 0,0-1 0 0 0,-1 0 0 0 0,1 0 0 0 0,0 1 0 0 0,-1-1 0 0 0,1 1 1 0 0,-1-1-1 0 0,1 0 0 0 0,-1 1 0 0 0,0-1 0 0 0,0 1 0 0 0,1-1 0 0 0,-1 1 0 0 0,-1 2 0 0 0,2-1 118 0 0,-1 3 31 0 0,-1 0 1 0 0,1 0 0 0 0,-1-1-1 0 0,0 1 1 0 0,-1 0 0 0 0,1-1 0 0 0,-1 1-1 0 0,0-1 1 0 0,0 1 0 0 0,-4 4-1 0 0,-5 11 539 0 0,-17 22 0 0 0,11-18-297 0 0,-15 28 165 0 0,17-26-416 0 0,-33 43 1 0 0,46-67-171 0 0,-1-1 1 0 0,1-1-1 0 0,0 1 1 0 0,-1 0-1 0 0,1 0 1 0 0,-1-1-1 0 0,1 0 1 0 0,-1 1-1 0 0,0-1 1 0 0,0 0-1 0 0,0 0 1 0 0,1 0-1 0 0,-1-1 1 0 0,0 1-1 0 0,0-1 1 0 0,0 0-1 0 0,0 0 1 0 0,0 0-1 0 0,0 0 1 0 0,0 0-1 0 0,0 0 1 0 0,0-1-1 0 0,0 0 0 0 0,-3 0 1 0 0,-9-4-426 0 0,2 1-1 0 0,-1-1 1 0 0,-19-11 0 0 0,13 5-5340 0 0,2-1-1919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2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26 5063 0 0,'1'-2'390'0'0,"14"-22"5443"0"0,-21 37-5665 0 0,-14 24 530 0 0,-27 75 0 0 0,-4 45-7 0 0,-1 6-41 0 0,-32 45-40 0 0,46-117-452 0 0,16-39-118 0 0,-3-2 0 0 0,-1 0 0 0 0,-3-2 0 0 0,-1-1 0 0 0,-3-2 0 0 0,-45 49 0 0 0,21-31-902 0 0,55-61 700 0 0,3-4-779 0 0,-1 0 872 0 0,0 0 1 0 0,1 0-1 0 0,0 0 0 0 0,-1 0 0 0 0,1 0 0 0 0,2-2 0 0 0,2-6-173 0 0,3-12-889 0 0,1 0-3025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26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13 156 2759 0 0,'-13'-3'11034'0'0,"14"3"-10991"0"0,0 0 0 0 0,0 0 0 0 0,0 0 0 0 0,0 0 1 0 0,0 0-1 0 0,0 0 0 0 0,0 0 0 0 0,0 1 0 0 0,0-1 0 0 0,0 0 1 0 0,2 1-1 0 0,3 1 61 0 0,10 1 125 0 0,1-2-1 0 0,-1 0 0 0 0,1-1 0 0 0,-1-1 0 0 0,19-3 1 0 0,81-19 611 0 0,-110 22-802 0 0,293-75 1266 0 0,-284 72-1404 0 0,-2 2-315 0 0,-1-1-1 0 0,0-1 1 0 0,-1 0 0 0 0,1 0 0 0 0,-1-1 0 0 0,0-1 0 0 0,15-8 0 0 0,-14 3-1340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2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 5063 0 0,'0'0'390'0'0,"-1"2"10"0"0,-30 86 7006 0 0,5-16-6108 0 0,-97 261 1208 0 0,90-247-2463 0 0,7-28-17 0 0,-66 106 0 0 0,90-160-25 0 0,-22 34 15 0 0,-2-1 0 0 0,-1-1 0 0 0,-46 47 0 0 0,52-65 48 0 0,21-18-64 0 0,-1 0 1 0 0,1 0-1 0 0,0 0 0 0 0,0 0 0 0 0,0 0 0 0 0,-1 0 1 0 0,1-1-1 0 0,0 1 0 0 0,0 0 0 0 0,0 0 0 0 0,-1 0 1 0 0,1 0-1 0 0,0 0 0 0 0,0 0 0 0 0,0 0 0 0 0,0 0 0 0 0,0 0 1 0 0,-1 0-1 0 0,1-1 0 0 0,0 1 0 0 0,0 0 0 0 0,0 0 1 0 0,0 0-1 0 0,0 0 0 0 0,0 0 0 0 0,-1-1 0 0 0,1 1 1 0 0,0 0-1 0 0,0 0 0 0 0,0 0 0 0 0,0 0 0 0 0,0-1 0 0 0,0 1 1 0 0,0 0-1 0 0,0 0 0 0 0,0 0 0 0 0,0 0 0 0 0,0-1 1 0 0,0 1-1 0 0,0 0 0 0 0,0 0 0 0 0,-2-10-52 0 0,3 5-11 0 0,1 0 0 0 0,-1 0-1 0 0,1 0 1 0 0,0 1-1 0 0,0-1 1 0 0,0 0 0 0 0,0 1-1 0 0,5-7 1 0 0,27-34-167 0 0,-31 42 218 0 0,3-4-1 0 0,0 0 1 0 0,0 1-1 0 0,1 0 0 0 0,-1 0 0 0 0,1 1 1 0 0,1-1-1 0 0,-1 2 0 0 0,1-1 0 0 0,0 1 1 0 0,0 0-1 0 0,0 1 0 0 0,0 0 0 0 0,12-3 1 0 0,-19 6 26 0 0,0 0 1 0 0,0 0 0 0 0,0 0 0 0 0,0 0 0 0 0,0 1 0 0 0,1-1 0 0 0,-1 0 0 0 0,0 1 0 0 0,0-1 0 0 0,0 1 0 0 0,0-1-1 0 0,0 1 1 0 0,0-1 0 0 0,0 1 0 0 0,0 0 0 0 0,1 0 0 0 0,11 13 158 0 0,-10-10-102 0 0,-1 1 0 0 0,1-1-1 0 0,-1 1 1 0 0,0-1 0 0 0,0 1-1 0 0,0 0 1 0 0,-1 0 0 0 0,1 5 0 0 0,5 43 473 0 0,-2-10-277 0 0,-5-41-275 0 0,0-1 0 0 0,0 0 0 0 0,0 1 0 0 0,0-1 0 0 0,1 0 0 0 0,-1 0 0 0 0,1 1 0 0 0,-1-1 0 0 0,1 0 0 0 0,-1 0 0 0 0,1 0 0 0 0,0 0 0 0 0,-1 1 0 0 0,1-1 0 0 0,0 0 0 0 0,0 0 0 0 0,0-1 0 0 0,2 3 0 0 0,-1-1-176 0 0,0-1-112 0 0,-1 0 0 0 0,0 0-1 0 0,0 0 1 0 0,0 0 0 0 0,1-1 0 0 0,-1 1-1 0 0,0 0 1 0 0,1-1 0 0 0,-1 1-1 0 0,1-1 1 0 0,-1 1 0 0 0,0-1-1 0 0,4 1 1 0 0,-2-1-1172 0 0,10 2-3772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2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137 166 6911 0 0,'0'0'1856'0'0,"3"0"-602"0"0,4 2-447 0 0,0 0 1 0 0,1-1-1 0 0,0 0 1 0 0,-1-1-1 0 0,1 1 1 0 0,13-2 0 0 0,-10-1-386 0 0,0 0 0 0 0,0 0 0 0 0,0-1 0 0 0,13-6 0 0 0,-10 3-384 0 0,0 0 0 0 0,-1-2 0 0 0,1 0 0 0 0,-1 0 0 0 0,-1-1 0 0 0,0-1-1 0 0,12-11 1 0 0,-21 18-84 0 0,-1 1 1 0 0,0 0-1 0 0,-1-1 0 0 0,1 1 1 0 0,0-1-1 0 0,-1 0 0 0 0,1 1 0 0 0,-1-1 1 0 0,0 0-1 0 0,0 0 0 0 0,0 0 0 0 0,0 0 1 0 0,0 0-1 0 0,0-6 0 0 0,-1 8 6 0 0,0 0-1 0 0,-1-1 0 0 0,1 1 1 0 0,0 0-1 0 0,0 0 0 0 0,-1-1 1 0 0,1 1-1 0 0,0 0 1 0 0,-1 0-1 0 0,0-1 0 0 0,1 1 1 0 0,-1 0-1 0 0,0 0 0 0 0,1 0 1 0 0,-1 0-1 0 0,0 0 0 0 0,0 0 1 0 0,0 0-1 0 0,0 0 1 0 0,0 0-1 0 0,0 0 0 0 0,0 1 1 0 0,0-1-1 0 0,0 0 0 0 0,-1 1 1 0 0,1-1-1 0 0,0 1 1 0 0,0-1-1 0 0,-1 1 0 0 0,1 0 1 0 0,0-1-1 0 0,0 1 0 0 0,-1 0 1 0 0,1 0-1 0 0,0 0 1 0 0,-3 0-1 0 0,-3 0-11 0 0,0 0 0 0 0,0 1 0 0 0,0 0 0 0 0,0 0 1 0 0,0 1-1 0 0,0 0 0 0 0,0 0 0 0 0,1 0 0 0 0,-1 1 0 0 0,-11 7 0 0 0,-5 4-205 0 0,-31 25-1 0 0,44-32 245 0 0,-9 8 141 0 0,1 0 0 0 0,1 1 1 0 0,0 0-1 0 0,1 1 0 0 0,1 1 0 0 0,1 1 0 0 0,0 0 0 0 0,1 1 0 0 0,2 0 0 0 0,0 1 0 0 0,1 0 0 0 0,-12 36 1 0 0,20-50-35 0 0,1 0 0 0 0,0 0 0 0 0,0 0 0 0 0,0 0 0 0 0,1-1 0 0 0,0 1 0 0 0,0 0 0 0 0,0 0 0 0 0,1 0 0 0 0,0 0 0 0 0,1 0 0 0 0,-1-1 0 0 0,5 11 0 0 0,-4-12-41 0 0,1 0 0 0 0,-1 0 0 0 0,1-1 0 0 0,0 1 0 0 0,0-1 0 0 0,0 0 0 0 0,1 0 1 0 0,0 0-1 0 0,-1-1 0 0 0,1 1 0 0 0,1-1 0 0 0,-1 0 0 0 0,0 0 0 0 0,1 0 0 0 0,-1 0 1 0 0,1-1-1 0 0,0 0 0 0 0,7 2 0 0 0,1-1 14 0 0,0 0-1 0 0,0-1 1 0 0,0 0 0 0 0,1-1 0 0 0,-1-1 0 0 0,0 0-1 0 0,26-4 1 0 0,4-4-1090 0 0,44-14 0 0 0,-55 13-5216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3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96 3223 0 0,'25'-22'-138'0'0,"21"-17"2536"0"0,4 5 9898 0 0,-53 48-11273 0 0,-2 4-620 0 0,-1-1-1 0 0,-1 0 1 0 0,-13 24 0 0 0,-2 5 223 0 0,-19 49 178 0 0,-123 272 109 0 0,107-253-1447 0 0,-83 123-1 0 0,-68 29-825 0 0,208-266 1314 0 0,-1 0 0 0 0,1 0-1 0 0,0 0 1 0 0,0 1 0 0 0,-1-1 0 0 0,1 0-1 0 0,0 0 1 0 0,0 0 0 0 0,-1 0 0 0 0,1 1-1 0 0,0-1 1 0 0,0 0 0 0 0,0 0 0 0 0,0 1 0 0 0,-1-1-1 0 0,1 0 1 0 0,0 0 0 0 0,0 1 0 0 0,0-1-1 0 0,0 0 1 0 0,0 1 0 0 0,0-1 0 0 0,0 0-1 0 0,0 0 1 0 0,-1 1 0 0 0,1-1 0 0 0,0 0-1 0 0,0 1 1 0 0,0-1 0 0 0,1 0 0 0 0,-1 1-1 0 0,0-1 1 0 0,0 1 0 0 0,11-5-464 0 0,18-13-872 0 0,-10 3-2786 0 0,1-4-1296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3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38 195 6911 0 0,'-3'-1'528'0'0,"-21"-2"-82"0"0,13 4 2019 0 0,18 4 2518 0 0,9 0-811 0 0,-7-2-5402 0 0,6-2 1656 0 0,-1 0 0 0 0,1-1-1 0 0,0 0 1 0 0,19-4 0 0 0,-12 2-55 0 0,37-5 882 0 0,104-27-1 0 0,53-31 201 0 0,-64 18-691 0 0,-99 30-535 0 0,-27 8-333 0 0,0 1-1 0 0,30-5 1 0 0,-54 13-291 0 0,-4 10-531 0 0,-1-3 495 0 0,0-2 1 0 0,-1 1-1 0 0,0 0 0 0 0,0-1 1 0 0,0 1-1 0 0,-1-1 0 0 0,-8 7 1 0 0,2-1-382 0 0,-8 9-1170 0 0,-1 0-316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4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35 490 3679 0 0,'0'1'284'0'0,"1"4"8"0"0,0 1 0 0 0,-1-1 0 0 0,0 11 0 0 0,0-9 1221 0 0,-1-1 0 0 0,0 0 0 0 0,-1 1 0 0 0,1-1 0 0 0,-4 8 0 0 0,4-13-532 0 0,1 0-907 0 0,0-1 0 0 0,0 0 1 0 0,0 0-1 0 0,0 0 0 0 0,0 1 0 0 0,0-1 1 0 0,0 0-1 0 0,0 0 0 0 0,0 0 0 0 0,0 0 0 0 0,0 1 1 0 0,0-1-1 0 0,0 0 0 0 0,0 0 0 0 0,0 0 1 0 0,0 0-1 0 0,0 1 0 0 0,0-1 0 0 0,0 0 1 0 0,0 0-1 0 0,0 0 0 0 0,-1 0 0 0 0,1 0 0 0 0,0 1 1 0 0,0-1-1 0 0,0 0 0 0 0,0 0 0 0 0,0 0 1 0 0,0 0-1 0 0,-1 0 0 0 0,1 0 0 0 0,0 0 1 0 0,0 1-1 0 0,0-1 0 0 0,0 0 0 0 0,-1 0 1 0 0,1 0-1 0 0,0 0 0 0 0,0 0 0 0 0,0 0 0 0 0,0 0 1 0 0,-1 0-1 0 0,1 0 0 0 0,0 0 0 0 0,0 0 1 0 0,0 0-1 0 0,0 0 0 0 0,-1 0 0 0 0,1 0 1 0 0,0 0-1 0 0,0 0 0 0 0,-1 0 0 0 0,-6-4 1216 0 0,5 1-1136 0 0,0 1 1 0 0,1 0 0 0 0,0-1-1 0 0,-1 0 1 0 0,1 1 0 0 0,0-1-1 0 0,1 0 1 0 0,-1 1-1 0 0,0-1 1 0 0,1 0 0 0 0,-1 0-1 0 0,1 0 1 0 0,0-4 0 0 0,4-40 908 0 0,-3 43-971 0 0,3-15 35 0 0,0 1 0 0 0,1 0 1 0 0,1 0-1 0 0,1 1 0 0 0,1 0 0 0 0,0 0 1 0 0,15-22-1 0 0,83-104 775 0 0,-96 131-893 0 0,8-10-9 0 0,1 0 0 0 0,1 1 0 0 0,1 1 0 0 0,44-32 0 0 0,-60 48-124 0 0,1 1-1 0 0,-1 0 1 0 0,1 1 0 0 0,0 0-1 0 0,0-1 1 0 0,0 2 0 0 0,0-1-1 0 0,0 1 1 0 0,0 0-1 0 0,0 0 1 0 0,1 0 0 0 0,-1 1-1 0 0,0 0 1 0 0,0 0 0 0 0,1 1-1 0 0,-1 0 1 0 0,0 0 0 0 0,0 0-1 0 0,0 1 1 0 0,0 0-1 0 0,0 0 1 0 0,0 1 0 0 0,0-1-1 0 0,-1 1 1 0 0,1 0 0 0 0,-1 1-1 0 0,0-1 1 0 0,6 7 0 0 0,-6-6-566 0 0,8 10-5838 0 0,-4-6 112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4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24 6911 0 0,'-1'1'2748'0'0,"-36"65"5487"0"0,2 3-5817 0 0,24-44-2178 0 0,2 1 0 0 0,0 0-1 0 0,-9 45 1 0 0,17-65-150 0 0,0 0 0 0 0,1 0 1 0 0,-1 0-1 0 0,1 0 0 0 0,1 0 0 0 0,-1 0 0 0 0,1 0 0 0 0,0 0 0 0 0,0 0 1 0 0,1 0-1 0 0,3 9 0 0 0,-3-12-32 0 0,-1-1-1 0 0,0 1 1 0 0,1-1 0 0 0,0 1-1 0 0,-1-1 1 0 0,1 0 0 0 0,0 0 0 0 0,0 0-1 0 0,0 0 1 0 0,1 0 0 0 0,-1 0-1 0 0,0-1 1 0 0,1 1 0 0 0,-1-1 0 0 0,1 0-1 0 0,-1 1 1 0 0,1-1 0 0 0,0 0-1 0 0,-1 0 1 0 0,1-1 0 0 0,0 1 0 0 0,0-1-1 0 0,0 1 1 0 0,-1-1 0 0 0,1 0-1 0 0,6 0 1 0 0,0-2 42 0 0,-1 1 1 0 0,1-1-1 0 0,0 0 0 0 0,-1-1 1 0 0,1 0-1 0 0,-1-1 0 0 0,0 0 1 0 0,0 0-1 0 0,0 0 0 0 0,-1-1 1 0 0,0 0-1 0 0,0-1 0 0 0,12-10 0 0 0,-3-1 8 0 0,0 0 0 0 0,-1-1 0 0 0,-1-1 0 0 0,13-21 0 0 0,-17 21-10 0 0,0-1 1 0 0,11-36-1 0 0,-13 33-405 0 0,21-44 0 0 0,-25 60-513 0 0,1 0 0 0 0,0 0 0 0 0,8-9 0 0 0,-9 11-286 0 0,0 1 1 0 0,1 0-1 0 0,0 0 1 0 0,0 0 0 0 0,8-4-1 0 0,-2 4-4822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4607 0 0,'1'1'354'0'0,"17"14"501"0"0,55 40 7841 0 0,-63-48-7702 0 0,2 0 1 0 0,-1-1-1 0 0,1 0 0 0 0,0-1 1 0 0,13 4-1 0 0,-20-8-775 0 0,0 0 1 0 0,1-1-1 0 0,-1 0 0 0 0,0 1 1 0 0,1-2-1 0 0,-1 1 0 0 0,1-1 1 0 0,-1 1-1 0 0,0-1 0 0 0,9-4 1 0 0,7-2 308 0 0,24-12 0 0 0,-38 16-408 0 0,8-4-24 0 0,1-1 1 0 0,-1 0-1 0 0,15-12 0 0 0,-26 18-106 0 0,0-1 0 0 0,-1 0 0 0 0,1 0 0 0 0,-1-1 0 0 0,0 1 0 0 0,0-1 0 0 0,0 1-1 0 0,-1-1 1 0 0,1 0 0 0 0,-1 0 0 0 0,0 0 0 0 0,0 0 0 0 0,0-1 0 0 0,-1 1 0 0 0,1 0 0 0 0,1-9-1 0 0,-3 11-31 0 0,0 1-1 0 0,0 0 0 0 0,0 0 0 0 0,0-1 1 0 0,0 1-1 0 0,0 0 0 0 0,0 0 0 0 0,0-1 0 0 0,0 1 1 0 0,0 0-1 0 0,-1 0 0 0 0,1 0 0 0 0,-1-1 0 0 0,1 1 1 0 0,-1 0-1 0 0,1 0 0 0 0,-1 0 0 0 0,1 0 1 0 0,-1 0-1 0 0,0 0 0 0 0,0 0 0 0 0,-1-1 0 0 0,1 1 7 0 0,0 0-1 0 0,-1 1 0 0 0,1-1 0 0 0,-1 0 0 0 0,1 1 0 0 0,-1-1 0 0 0,1 1 1 0 0,-1 0-1 0 0,0-1 0 0 0,1 1 0 0 0,-1 0 0 0 0,1 0 0 0 0,-1 0 0 0 0,-3 1 0 0 0,-3 0-31 0 0,0 1 0 0 0,0 0 0 0 0,0 1 0 0 0,0 0 0 0 0,-10 4 0 0 0,-13 9 11 0 0,1 0-1 0 0,0 2 1 0 0,-54 43 0 0 0,70-49 107 0 0,1 1 0 0 0,0 0 0 0 0,0 1 0 0 0,1 1 0 0 0,1 0 1 0 0,1 0-1 0 0,0 1 0 0 0,1 0 0 0 0,-9 20 0 0 0,15-27-27 0 0,0-1 0 0 0,0 1 0 0 0,1-1 1 0 0,0 1-1 0 0,1 0 0 0 0,0 0 0 0 0,0 0 0 0 0,1 0 0 0 0,0 0 0 0 0,2 10 0 0 0,-2-15-16 0 0,1 0 0 0 0,0-1 0 0 0,0 1 0 0 0,0-1 0 0 0,1 1-1 0 0,-1-1 1 0 0,1 1 0 0 0,0-1 0 0 0,0 0 0 0 0,0 0 0 0 0,0 0 0 0 0,1 0 0 0 0,-1 0 0 0 0,1-1-1 0 0,0 1 1 0 0,-1-1 0 0 0,1 1 0 0 0,1-1 0 0 0,-1 0 0 0 0,0 0 0 0 0,0 0 0 0 0,1-1 0 0 0,-1 1-1 0 0,1-1 1 0 0,-1 0 0 0 0,6 1 0 0 0,7 1-710 0 0,-1-1-1 0 0,0-1 1 0 0,1 0-1 0 0,-1-1 1 0 0,1-1-1 0 0,-1 0 1 0 0,1-2-1 0 0,-1 1 1 0 0,0-2-1 0 0,23-7 1 0 0,-11 0-5895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07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 6911 0 0,'0'0'528'0'0,"-2"0"-341"0"0,-4 0 207 0 0,0 0 0 0 0,1 0 0 0 0,-1 1 0 0 0,0-1 0 0 0,1 2 0 0 0,-1-1 0 0 0,1 0 0 0 0,-1 1 0 0 0,1 0 0 0 0,0 1 0 0 0,-1-1 0 0 0,1 1-1 0 0,0 0 1 0 0,1 0 0 0 0,-1 0 0 0 0,-4 5 0 0 0,-1 3-213 0 0,-1 1-123 0 0,-1 1 1 0 0,2 1-1 0 0,0 0 1 0 0,-9 16 0 0 0,0 9 240 0 0,3 1 1 0 0,-18 62 0 0 0,-13 89 848 0 0,30-117-831 0 0,-2 6-160 0 0,-64 268 44 0 0,75-317-83 0 0,-2 0-1 0 0,-16 35 0 0 0,26-65-119 0 0,-13 22 417 0 0,12-22-339 0 0,0 0 1 0 0,0 0-1 0 0,1 0 1 0 0,-1 0-1 0 0,0-1 1 0 0,0 1-1 0 0,0 0 0 0 0,0-1 1 0 0,0 1-1 0 0,0-1 1 0 0,0 1-1 0 0,-1-1 1 0 0,1 1-1 0 0,0-1 0 0 0,0 0 1 0 0,0 0-1 0 0,0 1 1 0 0,0-1-1 0 0,-2 0 1 0 0,2 0-11 0 0,0-1 1 0 0,-1 1 0 0 0,1-1 0 0 0,0 1 0 0 0,0-1 0 0 0,0 0-1 0 0,0 1 1 0 0,-1-1 0 0 0,1 0 0 0 0,0 0 0 0 0,0 0 0 0 0,1 0-1 0 0,-1 0 1 0 0,0 0 0 0 0,0 0 0 0 0,0 0 0 0 0,1 0 0 0 0,-1 0-1 0 0,0-2 1 0 0,-1 1 95 0 0,-2-6 69 0 0,-1 0 0 0 0,2 1 0 0 0,-1-2 0 0 0,1 1 0 0 0,-4-16 0 0 0,-6-46 520 0 0,7 32-463 0 0,-13-57 181 0 0,6 35-353 0 0,-10-122-1 0 0,23 172-467 0 0,0 0-1 0 0,0 0 1 0 0,1 0-1 0 0,0 1 1 0 0,1-1-1 0 0,0 0 0 0 0,0 1 1 0 0,1 0-1 0 0,1-1 1 0 0,-1 1-1 0 0,2 0 1 0 0,-1 1-1 0 0,11-15 1 0 0,2 1-1662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101 186 9215 0 0,'0'0'4442'0'0,"6"10"-3349"0"0,-5-6-991 0 0,0 0 0 0 0,0 0 1 0 0,-1 0-1 0 0,0 0 0 0 0,1 0 1 0 0,-2 0-1 0 0,1 0 0 0 0,0 0 0 0 0,-1 0 1 0 0,0 0-1 0 0,1 0 0 0 0,-2 0 0 0 0,1 0 1 0 0,0-1-1 0 0,-1 1 0 0 0,-3 6 0 0 0,-4 5 125 0 0,-1 0-1 0 0,-18 21 1 0 0,13-17 4 0 0,2-5-88 0 0,10-12 232 0 0,1 1-1 0 0,-1-1 0 0 0,1 1 0 0 0,-1 0 0 0 0,-2 4 0 0 0,2-23 84 0 0,4 10-447 0 0,0 0 1 0 0,1 1 0 0 0,-1-1 0 0 0,1 1 0 0 0,1-1 0 0 0,-1 1 0 0 0,1 0-1 0 0,6-10 1 0 0,0 2-14 0 0,1 0-1 0 0,12-11 0 0 0,6-3-86 0 0,2 1 0 0 0,0 1-1 0 0,64-38 1 0 0,-76 53 105 0 0,-1 1-1 0 0,2 2 1 0 0,-1-1 0 0 0,1 2 0 0 0,25-5 0 0 0,-42 10 6 0 0,0 1 1 0 0,0-1 0 0 0,0 1 0 0 0,0 0 0 0 0,0 0 0 0 0,0-1 0 0 0,0 2 0 0 0,0-1 0 0 0,0 0 0 0 0,1 0 0 0 0,-1 1-1 0 0,0-1 1 0 0,0 1 0 0 0,0-1 0 0 0,0 1 0 0 0,-1 0 0 0 0,1 0 0 0 0,0 0 0 0 0,0 0 0 0 0,3 3 0 0 0,-4-3-13 0 0,0 1 1 0 0,1-1 0 0 0,-1 1 0 0 0,0 0 0 0 0,0-1-1 0 0,0 1 1 0 0,0 0 0 0 0,-1 0 0 0 0,1 0 0 0 0,0 0-1 0 0,-1 0 1 0 0,1 0 0 0 0,-1 0 0 0 0,0 0 0 0 0,0 0-1 0 0,0 0 1 0 0,0 0 0 0 0,0 0 0 0 0,0 0-1 0 0,0 0 1 0 0,-1 0 0 0 0,0 2 0 0 0,-1 4 4 0 0,-1 1 1 0 0,0 0-1 0 0,0-1 1 0 0,-1 1-1 0 0,0-1 1 0 0,-1 0-1 0 0,0 0 1 0 0,0-1-1 0 0,-1 1 1 0 0,-10 10 0 0 0,1-3-192 0 0,0 0 0 0 0,-26 20 0 0 0,41-35 163 0 0,0 0 0 0 0,0 0 0 0 0,0 0 0 0 0,0-1 0 0 0,0 1 0 0 0,0 0 0 0 0,0 0 1 0 0,0 0-1 0 0,0 0 0 0 0,0 0 0 0 0,0 0 0 0 0,0 0 0 0 0,0 0 0 0 0,0 0 0 0 0,0 0 0 0 0,0 0 1 0 0,0 0-1 0 0,-1 0 0 0 0,1 0 0 0 0,0 0 0 0 0,0 0 0 0 0,0 0 0 0 0,0 0 0 0 0,0 0 1 0 0,0 0-1 0 0,0 0 0 0 0,0 0 0 0 0,0 0 0 0 0,8-11-41 0 0,16-14 211 0 0,24-14 91 0 0,1 1 1 0 0,2 3-1 0 0,102-52 0 0 0,-133 76-143 0 0,0 2-1 0 0,1 1 1 0 0,0 0-1 0 0,24-5 0 0 0,-37 12-22 0 0,1-1 0 0 0,-1 2 0 0 0,0-1 0 0 0,1 1 0 0 0,-1 0 0 0 0,10 2-1 0 0,-14-2-38 0 0,1 1-1 0 0,0 1 0 0 0,0-1 1 0 0,-1 1-1 0 0,1-1 0 0 0,-1 1 0 0 0,0 1 1 0 0,1-1-1 0 0,-1 1 0 0 0,0-1 1 0 0,5 6-1 0 0,-7-7-34 0 0,0 1 0 0 0,-1 0-1 0 0,1 0 1 0 0,0 0 0 0 0,-1 1 0 0 0,0-1 0 0 0,1 0 0 0 0,-1 0 0 0 0,0 1 0 0 0,0-1 0 0 0,0 1-1 0 0,-1-1 1 0 0,1 1 0 0 0,0-1 0 0 0,-1 1 0 0 0,0-1 0 0 0,0 1 0 0 0,1-1 0 0 0,-2 1 0 0 0,1 0-1 0 0,0-1 1 0 0,0 1 0 0 0,-1-1 0 0 0,1 1 0 0 0,-1-1 0 0 0,0 1 0 0 0,0-1 0 0 0,-1 3 0 0 0,-4 7-6 0 0,0 0 0 0 0,-1 0 1 0 0,-1 0-1 0 0,-10 11 1 0 0,6-6-15 0 0,-8 10-66 0 0,5-7-112 0 0,1 1 0 0 0,-23 43 0 0 0,33-49-853 0 0,4-14 826 0 0,0-1 1 0 0,0 1-1 0 0,1-1 0 0 0,-1 0 0 0 0,0 1 1 0 0,0-1-1 0 0,0 0 0 0 0,0 1 0 0 0,0-1 1 0 0,1 0-1 0 0,-1 1 0 0 0,0-1 0 0 0,0 0 1 0 0,1 1-1 0 0,-1-1 0 0 0,0 0 0 0 0,1 1 1 0 0,-1-1-1 0 0,0 0 0 0 0,1 0 0 0 0,-1 1 1 0 0,0-1-1 0 0,1 0 0 0 0,-1 0 0 0 0,0 0 1 0 0,1 0-1 0 0,-1 0 0 0 0,0 1 0 0 0,1-1 1 0 0,-1 0-1 0 0,1 0 0 0 0,0 0 0 0 0,10 0-5899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5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59 14079 0 0,'0'0'1276'0'0,"2"1"-918"0"0,5 5 681 0 0,1 0 1 0 0,1 0-1 0 0,17 8 1 0 0,-22-12-809 0 0,1 0 1 0 0,0-1-1 0 0,0 1 1 0 0,-1-1 0 0 0,1 0-1 0 0,0 0 1 0 0,0-1-1 0 0,0 0 1 0 0,1 0-1 0 0,5 0 1 0 0,7-3 111 0 0,0 0 1 0 0,-1-1-1 0 0,1 0 1 0 0,-1-2 0 0 0,21-9-1 0 0,-32 13-373 0 0,-1-1 0 0 0,0 0-1 0 0,-1 0 1 0 0,1-1 0 0 0,0 1 0 0 0,-1-1-1 0 0,0 0 1 0 0,0 0 0 0 0,6-9-1 0 0,-10 13-5 0 0,1-1 0 0 0,-1 1-1 0 0,0-1 1 0 0,0 1-1 0 0,1 0 1 0 0,-1-1-1 0 0,0 0 1 0 0,0 1-1 0 0,0-1 1 0 0,0 1-1 0 0,0-1 1 0 0,0 1-1 0 0,1-1 1 0 0,-1 1-1 0 0,0-1 1 0 0,-1 1-1 0 0,1-1 1 0 0,0 1-1 0 0,0-1 1 0 0,0 1-1 0 0,0-1 1 0 0,0 1-1 0 0,0-1 1 0 0,-1 1-1 0 0,1-1 1 0 0,0 1-1 0 0,0-1 1 0 0,-1 1-1 0 0,1-1 1 0 0,0 1-1 0 0,-1-1 1 0 0,1 1 0 0 0,0 0-1 0 0,-1-1 1 0 0,1 1-1 0 0,-1 0 1 0 0,1-1-1 0 0,-1 1 1 0 0,1 0-1 0 0,-1-1 1 0 0,-1 0-48 0 0,0 1-1 0 0,0-1 1 0 0,1 0 0 0 0,-1 1 0 0 0,0-1 0 0 0,0 1-1 0 0,0-1 1 0 0,-3 1 0 0 0,-2 0-77 0 0,-1 1-1 0 0,1 0 0 0 0,-1 1 1 0 0,1 0-1 0 0,-1 0 1 0 0,1 0-1 0 0,0 1 1 0 0,-7 3-1 0 0,-55 34-142 0 0,43-24 274 0 0,-1 0 113 0 0,-99 63 253 0 0,98-60-267 0 0,1 2 0 0 0,-32 30 1 0 0,54-46-47 0 0,0 1-1 0 0,1-1 1 0 0,0 1 0 0 0,0 0 0 0 0,0 0-1 0 0,0 0 1 0 0,1 0 0 0 0,-4 10-1 0 0,6-14-2 0 0,1 0-1 0 0,-1 0 0 0 0,1 0 0 0 0,-1 0 0 0 0,1 0 0 0 0,0 1 0 0 0,-1-1 1 0 0,1 0-1 0 0,0 0 0 0 0,1 1 0 0 0,-1-1 0 0 0,0 0 0 0 0,1 0 0 0 0,-1 0 0 0 0,1 1 1 0 0,0-1-1 0 0,-1 0 0 0 0,1 0 0 0 0,0 0 0 0 0,0 0 0 0 0,1 0 0 0 0,-1-1 1 0 0,0 1-1 0 0,1 0 0 0 0,-1 0 0 0 0,1-1 0 0 0,-1 1 0 0 0,1-1 0 0 0,3 3 1 0 0,4 1-161 0 0,-1-1 0 0 0,1 0 0 0 0,0-1 0 0 0,0 0 0 0 0,0 0 0 0 0,0-1 0 0 0,0 0 0 0 0,1-1 0 0 0,-1 0 0 0 0,1-1 0 0 0,10 0 0 0 0,12-2-869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73 14367 0 0,'0'0'3448'0'0,"-4"-9"-2244"0"0,-6-17 1058 0 0,9 25-2170 0 0,-2-15 70 0 0,3 15-151 0 0,0 0-1 0 0,0 1 1 0 0,-1-1-1 0 0,1 0 1 0 0,0 0-1 0 0,0 0 1 0 0,0 0-1 0 0,-1 0 1 0 0,1 1-1 0 0,0-1 1 0 0,-1 0-1 0 0,1 0 1 0 0,-1 1-1 0 0,1-1 1 0 0,-1 0-1 0 0,1 0 1 0 0,-1 1-1 0 0,0-1 1 0 0,1 1-1 0 0,-1-1 1 0 0,0 1-1 0 0,1-1 1 0 0,-1 1-1 0 0,0-1 1 0 0,0 1-1 0 0,1-1 1 0 0,-1 1-1 0 0,0 0 1 0 0,0-1-1 0 0,0 1 1 0 0,0 0-1 0 0,0 0 1 0 0,1 0-1 0 0,-1 0 1 0 0,0 0-1 0 0,0 0 1 0 0,0 0-1 0 0,0 0 1 0 0,0 0-1 0 0,0 0 1 0 0,0 1-1 0 0,-4 0 14 0 0,1 1-1 0 0,0 0 1 0 0,0 0-1 0 0,0 0 1 0 0,1 0-1 0 0,-5 4 1 0 0,2-2 31 0 0,-107 78 844 0 0,97-67-765 0 0,0 0 0 0 0,0 0 0 0 0,2 2 1 0 0,-18 23-1 0 0,29-35-110 0 0,-1 1 0 0 0,1-1 0 0 0,1 1 0 0 0,-1-1 0 0 0,1 1 0 0 0,0 0 0 0 0,-2 11-1 0 0,3-16-18 0 0,1 1-1 0 0,0-1 0 0 0,0 1 0 0 0,0 0 0 0 0,0-1 0 0 0,0 1 0 0 0,0-1 0 0 0,0 1 0 0 0,0-1 0 0 0,1 1 0 0 0,-1-1 0 0 0,1 1 0 0 0,-1-1 0 0 0,1 1 0 0 0,-1-1 0 0 0,1 0 0 0 0,0 1 0 0 0,0-1 0 0 0,0 0 0 0 0,0 0 0 0 0,0 1 0 0 0,0-1 1 0 0,0 0-1 0 0,0 0 0 0 0,0 0 0 0 0,0 0 0 0 0,1 0 0 0 0,-1-1 0 0 0,0 1 0 0 0,1 0 0 0 0,-1-1 0 0 0,1 1 0 0 0,-1 0 0 0 0,1-1 0 0 0,1 1 0 0 0,3 0-56 0 0,0 0-1 0 0,0-1 1 0 0,0 1 0 0 0,1-1-1 0 0,-1-1 1 0 0,0 1 0 0 0,0-1-1 0 0,0 0 1 0 0,0 0 0 0 0,8-3-1 0 0,6-3-539 0 0,30-15 0 0 0,24-17-5538 0 0,-56 30 3884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5:36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7975 0 0,'2'20'725'0'0,"2"28"-369"0"0,-3-15 8107 0 0,0-34-7575 0 0,7-5-437 0 0,-1-1 1 0 0,1 0-1 0 0,-2 0 0 0 0,1-1 0 0 0,-1 1 0 0 0,8-14 0 0 0,-1 2-157 0 0,4-3-248 0 0,0 0 0 0 0,2 1 0 0 0,0 1-1 0 0,1 1 1 0 0,1 1 0 0 0,1 1 0 0 0,0 1-1 0 0,25-14 1 0 0,-34 23-34 0 0,6-4 2 0 0,28-11 0 0 0,-41 20 21 0 0,-1 0 1 0 0,1 0 0 0 0,-1 1-1 0 0,1 0 1 0 0,0 0 0 0 0,0 0-1 0 0,0 1 1 0 0,-1 0 0 0 0,1 0-1 0 0,7 1 1 0 0,-10-1 14 0 0,-1 1 0 0 0,0-1 0 0 0,0 1 0 0 0,0-1 0 0 0,0 1 0 0 0,0 0 0 0 0,0 0 0 0 0,0 0 0 0 0,0 1 0 0 0,0-1 0 0 0,0 0 0 0 0,0 1 0 0 0,-1-1 0 0 0,1 1 0 0 0,0-1 0 0 0,1 4 0 0 0,-1-2-9 0 0,0 0 0 0 0,0 1 0 0 0,-1-1 0 0 0,0 0 0 0 0,0 1 0 0 0,0-1 0 0 0,0 1 0 0 0,0-1 0 0 0,0 6 1 0 0,-1 5 8 0 0,0 0 1 0 0,-1 0 0 0 0,0 0 0 0 0,-5 16 0 0 0,3-15 140 0 0,1-1 1 0 0,1 1-1 0 0,-1 21 1 0 0,3-29-545 0 0,0-1 0 0 0,0 0-1 0 0,3 13 1 0 0,-2-14-1021 0 0,0 0 0 0 0,0 0 0 0 0,0-1 0 0 0,1 1 0 0 0,4 6 0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2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2303 0 0,'0'0'102'0'0,"-1"2"522"0"0,-23 37 12339 0 0,16-27-11511 0 0,1 1 1 0 0,-8 17 0 0 0,12-25-1288 0 0,0 7 576 0 0,3-11-805 0 0,1-1 0 0 0,-1 1 0 0 0,0-1 0 0 0,1 1 0 0 0,-1-1 1 0 0,0 1-1 0 0,1-1 0 0 0,-1 1 0 0 0,0-1 0 0 0,1 0 0 0 0,-1 1 0 0 0,1-1 0 0 0,-1 0 0 0 0,1 1 0 0 0,-1-1 0 0 0,1 0 0 0 0,-1 0 0 0 0,1 1 1 0 0,-1-1-1 0 0,1 0 0 0 0,0 0 0 0 0,0 0 0 0 0,15 3-7019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41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36 146 1839 0 0,'0'0'83'0'0,"-6"-9"2674"0"0,5 8-2265 0 0,0-1-1 0 0,0 1 0 0 0,1-1 1 0 0,-1 0-1 0 0,1 1 0 0 0,-1-1 1 0 0,1 0-1 0 0,0 0 1 0 0,-1 1-1 0 0,1-3 0 0 0,4-18 1486 0 0,-1 13-1950 0 0,1 0 0 0 0,9-15-1 0 0,-5 8 1008 0 0,-6 14-943 0 0,-1 0-1 0 0,0 0 1 0 0,1 1-1 0 0,-1-1 1 0 0,1 0-1 0 0,-1 0 1 0 0,1 1-1 0 0,3-3 0 0 0,1-2 3855 0 0,-7 9-3628 0 0,-12 43 415 0 0,1 1 0 0 0,-9 78-1 0 0,5 101-778 0 0,8-156-250 0 0,4-41 193 0 0,4-27 24 0 0,-1 1 20 0 0,0 0 57 0 0,0 1-26 0 0,0 16 346 0 0,2-21-299 0 0,-1 1 0 0 0,0-1 0 0 0,1 0 0 0 0,-1 0 0 0 0,1 0 0 0 0,-1 0 0 0 0,1 0 0 0 0,-1 1 0 0 0,1-1 0 0 0,0 0 0 0 0,1-1 0 0 0,1-1 21 0 0,11-20 156 0 0,14-26-1 0 0,-16 25-107 0 0,19-27 0 0 0,-5 11-10 0 0,-12 20-73 0 0,0 0 1 0 0,1 0-1 0 0,25-24 0 0 0,-31 36-4 0 0,-2 1-12 0 0,-7 7 11 0 0,0 0 1 0 0,0 0-1 0 0,0 0 0 0 0,1 0 0 0 0,-1 0 0 0 0,0 0 0 0 0,0 0 1 0 0,0 0-1 0 0,0 0 0 0 0,0 0 0 0 0,0 0 0 0 0,0 0 1 0 0,0 0-1 0 0,0 0 0 0 0,0 0 0 0 0,0 0 0 0 0,0 0 1 0 0,0-1-1 0 0,0 1 0 0 0,1 0 0 0 0,-1 0 0 0 0,0 0 0 0 0,0 0 1 0 0,0 0-1 0 0,0 0 0 0 0,0 0 0 0 0,0 0 0 0 0,0 1 1 0 0,0-1-1 0 0,0 0 0 0 0,0 0 0 0 0,0 0 0 0 0,0 0 0 0 0,0 0 1 0 0,1 0-1 0 0,-1 0 0 0 0,0 0 0 0 0,0 0 0 0 0,0 0 1 0 0,0 0-1 0 0,0 0 0 0 0,0 0 0 0 0,0 0 0 0 0,0 0 1 0 0,0 0-1 0 0,0 0 0 0 0,0 0 0 0 0,0 0 0 0 0,0 0 0 0 0,0 0 1 0 0,0 1-1 0 0,0-1 0 0 0,0 0 0 0 0,0 0 0 0 0,0 0 1 0 0,0 0-1 0 0,0 0 0 0 0,0 0 0 0 0,3 4-10 0 0,-1 0 0 0 0,0 1 0 0 0,0-1 0 0 0,0 1-1 0 0,0-1 1 0 0,-1 1 0 0 0,0-1 0 0 0,0 1 0 0 0,1 6 0 0 0,0 48-70 0 0,0-7 61 0 0,1-27 20 0 0,-1-2 0 0 0,7 33 0 0 0,-5-41 1 0 0,-2-4 33 0 0,1 1 1 0 0,1 0-1 0 0,-1-1 1 0 0,2 0 0 0 0,9 19-1 0 0,-13-28 110 0 0,5 1-62 0 0,1 3 533 0 0,8 0-43 0 0,-12-5-482 0 0,3-3-2 0 0,-5 2-72 0 0,1-1 1 0 0,0 1-1 0 0,0-1 0 0 0,-1 0 1 0 0,1 0-1 0 0,0 0 1 0 0,-1 0-1 0 0,1 0 0 0 0,-1 0 1 0 0,0 0-1 0 0,1-1 1 0 0,-1 1-1 0 0,0 0 1 0 0,0-1-1 0 0,2-1 0 0 0,12-26 85 0 0,-12 24-79 0 0,122-254 538 0 0,-99 215-549 0 0,2 0-1 0 0,2 2 1 0 0,2 0 0 0 0,1 3-1 0 0,65-60 1 0 0,-90 92-12 0 0,16-19-26 0 0,-23 25-109 0 0,0 1-99 0 0,0 0 147 0 0,0 1-1 0 0,1-1 1 0 0,-1 0 0 0 0,0 1-1 0 0,0-1 1 0 0,0 1 0 0 0,0-1-1 0 0,-1 1 1 0 0,1 0 0 0 0,0 0-1 0 0,0-1 1 0 0,0 1 0 0 0,0 0-1 0 0,-1 0 1 0 0,1 0 0 0 0,0 0-1 0 0,-1-1 1 0 0,1 1 0 0 0,-1 0-1 0 0,1 0 1 0 0,0 2 0 0 0,10 25-2961 0 0,-10-23 2186 0 0,3 8-1115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4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8751 0 0,'1'1'4008'0'0,"0"4"-3563"0"0,0-1-1 0 0,0 0 0 0 0,0 0 0 0 0,-1 1 1 0 0,1-1-1 0 0,-1 0 0 0 0,0 1 1 0 0,-1-1-1 0 0,0 6 0 0 0,-10 42 14 0 0,9-46-244 0 0,-44 167 782 0 0,-8 15-879 0 0,40-151-200 0 0,-1-1 0 0 0,-1-1 0 0 0,-22 34 0 0 0,11-24 19 0 0,-8 13 8 0 0,-59 74 0 0 0,81-118 67 0 0,-11 13 120 0 0,23-26 411 0 0,36-82 172 0 0,-25 61-713 0 0,1 1 1 0 0,1 1 0 0 0,0 0 0 0 0,2 0-1 0 0,20-20 1 0 0,-13 17-3 0 0,23-17 0 0 0,-33 31 7 0 0,-1 0 1 0 0,1 0 0 0 0,0 1-1 0 0,23-10 1 0 0,-32 15 62 0 0,1 0 0 0 0,0 0 0 0 0,-1 0 0 0 0,1 1 0 0 0,0-1 0 0 0,0 1 0 0 0,0 0 0 0 0,-1-1 0 0 0,1 2 0 0 0,0-1 0 0 0,0 0 0 0 0,0 0 0 0 0,-1 1-1 0 0,1-1 1 0 0,0 1 0 0 0,0 0 0 0 0,-1 0 0 0 0,1 0 0 0 0,-1 0 0 0 0,1 1 0 0 0,-1-1 0 0 0,1 1 0 0 0,-1-1 0 0 0,0 1 0 0 0,4 3 0 0 0,-5-3 106 0 0,3 18 169 0 0,-3-17-312 0 0,0 1 0 0 0,-1-1-1 0 0,1 1 1 0 0,-1-1 0 0 0,0 5-1 0 0,-1 8 27 0 0,-1 0 0 0 0,-1 0-1 0 0,-1-1 1 0 0,-9 26-1 0 0,-29 56-34 0 0,4-12-583 0 0,30-57-605 0 0,5-14-5583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4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45 10135 0 0,'1'-1'6451'0'0,"0"-3"-5792"0"0,1 1 0 0 0,0 0 0 0 0,-1 0 0 0 0,0-1 0 0 0,1-4 1 0 0,-1 7-148 0 0,1-17 129 0 0,-7 20-740 0 0,-1 0 1 0 0,1 0 0 0 0,0 1-1 0 0,0-1 1 0 0,0 1 0 0 0,0 0-1 0 0,-5 5 1 0 0,-32 30-274 0 0,18-17 294 0 0,-8 7 287 0 0,1 1 1 0 0,2 1 0 0 0,-46 59-1 0 0,73-86-145 0 0,1 0 0 0 0,-1 0 0 0 0,1 0 0 0 0,-1 0 0 0 0,1 0 0 0 0,0 0 0 0 0,-1 5 0 0 0,2-7-50 0 0,0-1 0 0 0,0 1 0 0 0,0-1 0 0 0,0 1 0 0 0,0-1 0 0 0,1 1 0 0 0,-1-1 1 0 0,0 1-1 0 0,0-1 0 0 0,0 1 0 0 0,1-1 0 0 0,-1 0 0 0 0,0 1 0 0 0,1-1 0 0 0,-1 1 0 0 0,0-1 0 0 0,1 0 0 0 0,-1 1 0 0 0,0-1 0 0 0,1 0 0 0 0,-1 1 0 0 0,1-1 0 0 0,0 0 0 0 0,10 6 129 0 0,-6-5-107 0 0,0 0 0 0 0,0 0-1 0 0,1 0 1 0 0,-1 0 0 0 0,0-1-1 0 0,1 0 1 0 0,-1 0 0 0 0,0-1-1 0 0,1 1 1 0 0,-1-1 0 0 0,0 0-1 0 0,6-2 1 0 0,3-2 60 0 0,1 0 0 0 0,-1-1 0 0 0,14-8 0 0 0,-1-2-35 0 0,-25 15-114 0 0,-3 8 26 0 0,0 1 0 0 0,0 0 0 0 0,-1-1 0 0 0,-2 8 0 0 0,2-8-103 0 0,0 0 0 0 0,1 0 0 0 0,-2 15-1 0 0,3-22 79 0 0,1 0 0 0 0,-1 1 0 0 0,0-1 0 0 0,0 1 0 0 0,0-1 0 0 0,0 0 0 0 0,0 1 0 0 0,0-1 0 0 0,0 1 0 0 0,1-1 0 0 0,-1 0 0 0 0,0 1 0 0 0,0-1 0 0 0,1 0 0 0 0,-1 1 0 0 0,0-1 0 0 0,0 0 0 0 0,1 0 0 0 0,-1 1 0 0 0,0-1 0 0 0,1 1 0 0 0,0 0-257 0 0,8 6-1142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4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63 5527 0 0,'7'-13'150'0'0,"-5"8"-66"0"0,0 0-1 0 0,1 1 0 0 0,-1 0 0 0 0,1-1 0 0 0,0 1 0 0 0,0 0 0 0 0,0 0 0 0 0,14-11 13602 0 0,-17 18-13595 0 0,0-1 0 0 0,1 0 0 0 0,-1 0-1 0 0,0 0 1 0 0,-1 0 0 0 0,1 0 0 0 0,0 1 0 0 0,-1-1-1 0 0,1 0 1 0 0,-1 0 0 0 0,-1 2 0 0 0,2-2-6 0 0,-109 333 254 0 0,-20-25-579 0 0,102-249 122 0 0,-33 55-161 0 0,19-39-186 0 0,29-45-660 0 0,12-30 472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42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12295 0 0,'0'0'1112'0'0,"2"0"-917"0"0,132-42 4611 0 0,118-43-695 0 0,-163 47-3142 0 0,78-30 795 0 0,-139 57-1676 0 0,-12 4-151 0 0,0 1 0 0 0,1 1 1 0 0,-1 0-1 0 0,1 1 1 0 0,0 1-1 0 0,20-1 1 0 0,-36 5-188 0 0,0 0-1 0 0,-1 0 1 0 0,1 0 0 0 0,0 0 0 0 0,0 1 0 0 0,-1-1 0 0 0,1 0 0 0 0,-1 0-1 0 0,1 1 1 0 0,-1-1 0 0 0,0 0 0 0 0,1 3 0 0 0,0 9-1217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0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22 17911 0 0,'-23'-16'792'0'0,"11"12"168"0"0,-5 2-768 0 0,-1 2-192 0 0,0 2 0 0 0,4 2 0 0 0,2 1 0 0 0,4 2 0 0 0,14 6-1248 0 0,4 0-200 0 0,19 10-48 0 0,-2-7-8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4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17 9991 0 0,'66'-11'1050'0'0,"-31"6"4279"0"0,-47 10-4514 0 0,-77 26 684 0 0,-18 8-728 0 0,101-37-759 0 0,-29 13 61 0 0,0 1 1 0 0,-37 23-1 0 0,63-33-73 0 0,-118 82 0 0 0,102-69 0 0 0,2 2 0 0 0,-41 44 0 0 0,60-62 0 0 0,1 1 0 0 0,1 0 0 0 0,-1 0 0 0 0,0 0 0 0 0,-2 7 0 0 0,2 2 0 0 0,3-12 0 0 0,0 1 0 0 0,1 0 0 0 0,-1-1 0 0 0,1 1 0 0 0,-1 0 0 0 0,1-1 0 0 0,-1 1 0 0 0,1-1 0 0 0,0 1 0 0 0,0-1 0 0 0,0 0 0 0 0,0 1 0 0 0,0-1 0 0 0,0 0 0 0 0,1 0 0 0 0,-1 1 0 0 0,0-1 0 0 0,0 0 0 0 0,1 0 0 0 0,-1 0 0 0 0,1-1 0 0 0,-1 1 0 0 0,1 0 0 0 0,-1 0 0 0 0,1-1 0 0 0,0 1 0 0 0,-1-1 0 0 0,3 1 0 0 0,5 1 0 0 0,0 0 0 0 0,0-1 0 0 0,16 1 0 0 0,20-1-70 0 0,-1-2 0 0 0,50-8 1 0 0,-58 3-1927 0 0,46-13 0 0 0,-55 11 181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4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56 1839 0 0,'9'-7'227'0'0,"-1"-1"0"0"0,13-14-1 0 0,-7 3 14670 0 0,-27 20-13673 0 0,4 0-1089 0 0,-1 1 0 0 0,1 0 0 0 0,0 0 0 0 0,0 1 0 0 0,0 1 0 0 0,0 0 0 0 0,0 0 0 0 0,1 0 0 0 0,-10 7 0 0 0,-12 10 89 0 0,-28 25-1 0 0,52-41-192 0 0,-7 6-8 0 0,0-1 7 0 0,0 1 0 0 0,1 0-1 0 0,0 1 1 0 0,1 0 0 0 0,-11 15-1 0 0,6-3-29 0 0,11-18 2 0 0,1 0 1 0 0,-1 0-1 0 0,1 0 1 0 0,1 1-1 0 0,-1 0 1 0 0,1 0-1 0 0,-3 11 1 0 0,5-16 5 0 0,1 0 1 0 0,0 0-1 0 0,0 0 0 0 0,0 0 1 0 0,1-1-1 0 0,-1 1 0 0 0,0 0 1 0 0,1 0-1 0 0,-1 0 1 0 0,1 0-1 0 0,0 0 0 0 0,-1-1 1 0 0,1 1-1 0 0,0 0 0 0 0,0-1 1 0 0,0 1-1 0 0,1 0 1 0 0,-1-1-1 0 0,0 1 0 0 0,0-1 1 0 0,1 0-1 0 0,-1 1 0 0 0,1-1 1 0 0,-1 0-1 0 0,1 0 0 0 0,0 0 1 0 0,2 1-1 0 0,1 1 20 0 0,-1-1 0 0 0,1 0 1 0 0,0 0-1 0 0,0 0 0 0 0,0 0 0 0 0,0-1 0 0 0,0 0 0 0 0,0 0 0 0 0,6 0 0 0 0,-4-1-5 0 0,-1 0-1 0 0,0-1 1 0 0,1 0-1 0 0,-1 0 0 0 0,0 0 1 0 0,0-1-1 0 0,0 0 1 0 0,0 0-1 0 0,0 0 1 0 0,0-1-1 0 0,0 0 1 0 0,-1 0-1 0 0,0-1 1 0 0,1 1-1 0 0,-1-1 1 0 0,9-9-1 0 0,-9 6-22 0 0,0 1 1 0 0,0-1-1 0 0,0 0 0 0 0,0-1 1 0 0,-1 1-1 0 0,-1-1 0 0 0,1 1 1 0 0,-1-1-1 0 0,-1 0 0 0 0,1-1 1 0 0,-1 1-1 0 0,1-10 0 0 0,4-70-690 0 0,-5 54-607 0 0,2 16-1927 0 0,-1 8-2821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44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105 258 1839 0 0,'-1'1'134'0'0,"-20"2"1363"0"0,16-3-351 0 0,0 0 0 0 0,0 0 0 0 0,-1-1 0 0 0,1 0 0 0 0,0 0 0 0 0,0-1 0 0 0,0 1 0 0 0,0-1 0 0 0,-5-3 0 0 0,-5-6-231 0 0,14 10-796 0 0,0-1 0 0 0,0 1 0 0 0,-1-1 1 0 0,1 0-1 0 0,0 1 0 0 0,1-1 0 0 0,-1 0 1 0 0,0 0-1 0 0,0 0 0 0 0,1 0 0 0 0,-1 0 0 0 0,1 1 1 0 0,0-1-1 0 0,-1 0 0 0 0,1 0 0 0 0,0-3 1 0 0,1 2 1 0 0,-1-1 0 0 0,1 1 0 0 0,-1 0 0 0 0,1-1 0 0 0,1 1 0 0 0,-1 0 0 0 0,0 0 0 0 0,4-6 0 0 0,2-1 80 0 0,0-1 0 0 0,1 1 0 0 0,18-17 1 0 0,-25 26-189 0 0,12-11 6 0 0,1 0 0 0 0,0 0 0 0 0,1 1 0 0 0,0 1 0 0 0,1 0 0 0 0,0 1 0 0 0,19-7 0 0 0,-27 12 67 0 0,1 1 0 0 0,-1 0 1 0 0,1 1-1 0 0,-1 0 1 0 0,1 0-1 0 0,0 1 0 0 0,0 0 1 0 0,0 1-1 0 0,0 0 0 0 0,-1 0 1 0 0,1 1-1 0 0,0 0 1 0 0,0 0-1 0 0,0 1 0 0 0,-1 0 1 0 0,16 6-1 0 0,-20-5-10 0 0,1-1-1 0 0,0 1 1 0 0,-1 0-1 0 0,1 0 1 0 0,-1 0-1 0 0,0 1 1 0 0,0-1-1 0 0,4 7 1 0 0,-1-1 2 0 0,0 0 1 0 0,-1 1-1 0 0,0 0 1 0 0,4 12-1 0 0,-8-18-133 0 0,0 1 0 0 0,-1 0 0 0 0,1 0 0 0 0,-1 0 0 0 0,0 0 0 0 0,0 0 0 0 0,-1 1 0 0 0,0-1 0 0 0,0 0 0 0 0,0 0 0 0 0,0 0 0 0 0,-1 0 0 0 0,-1 6 0 0 0,-2 5-445 0 0,-1 0 1 0 0,-13 26-1 0 0,11-26-509 0 0,1 0 0 0 0,-6 20 0 0 0,11-25-597 0 0,2-2-60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44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487 626 10135 0 0,'0'0'919'0'0,"0"1"-759"0"0,4 33 2504 0 0,-3-10 3693 0 0,12-28-5225 0 0,-7 0-1000 0 0,0 1 0 0 0,-1-1 0 0 0,1 0 0 0 0,-1 0 0 0 0,0-1 0 0 0,0 1 0 0 0,0-1 0 0 0,-1 0-1 0 0,1-1 1 0 0,-1 1 0 0 0,0-1 0 0 0,-1 0 0 0 0,0 0 0 0 0,0 0 0 0 0,3-7 0 0 0,4-12-42 0 0,-2-1 0 0 0,8-36 0 0 0,36-178-411 0 0,-42 200 52 0 0,26-119-1162 0 0,-31 118 631 0 0,-5 40 544 0 0,-2 2 212 0 0,1 0-1 0 0,-1 0 0 0 0,1 1 1 0 0,-1-1-1 0 0,1 0 0 0 0,0 1 1 0 0,0-1-1 0 0,-1 1 1 0 0,0 1-1 0 0,0 0-11 0 0,-25 35-34 0 0,2 0 0 0 0,1 1 0 0 0,-26 59 0 0 0,-41 132 242 0 0,31-48-48 0 0,-4 10-5 0 0,41-131 131 0 0,-35 64-1 0 0,-18 6 400 0 0,61-110-516 0 0,0-1-1 0 0,-2 0 1 0 0,-35 33 0 0 0,31-34-57 0 0,-20 26-1 0 0,1-1-846 0 0,39-43 355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44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8 187 1375 0 0,'-7'0'7314'0'0,"15"0"-5723"0"0,-1-1 0 0 0,1 0 1 0 0,12-2-1 0 0,42-19 1152 0 0,-10 4-1149 0 0,82-25 724 0 0,21-7-812 0 0,-136 45-1369 0 0,22-7-464 0 0,1 1 0 0 0,0 3-1 0 0,48-4 1 0 0,-81 12-1053 0 0,-1 0-1 0 0,18 3 1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4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4607 0 0,'0'0'9000'0'0,"2"2"-8110"0"0,5 7-37 0 0,-1 1 0 0 0,0 0 1 0 0,0 1-1 0 0,-1-1 0 0 0,-1 1 1 0 0,5 12-1 0 0,-9-19-681 0 0,0 0 0 0 0,1 0 0 0 0,-1-1 0 0 0,0 1 0 0 0,-1 0 0 0 0,1 0 0 0 0,-1 0 0 0 0,0 0 0 0 0,0-1 0 0 0,0 1 0 0 0,-2 4 0 0 0,1-1 53 0 0,-1 1-93 0 0,0 0 0 0 0,0-1 0 0 0,-6 10 0 0 0,-12 26-177 0 0,21-34-1868 0 0,0-7 759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4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186 349 7367 0 0,'0'0'12272'0'0,"-9"2"-11260"0"0,-8 2-797 0 0,0-1 1 0 0,0-1-1 0 0,0 0 0 0 0,0-2 0 0 0,0 1 0 0 0,0-2 0 0 0,-19-3 0 0 0,35 4-227 0 0,0 0 0 0 0,0 0 0 0 0,0-1 0 0 0,0 1 0 0 0,0 0 0 0 0,0-1-1 0 0,0 1 1 0 0,0-1 0 0 0,0 1 0 0 0,0-1 0 0 0,0 1 0 0 0,0-1-1 0 0,1 0 1 0 0,-1 1 0 0 0,0-1 0 0 0,0 0 0 0 0,1 1 0 0 0,-1-1-1 0 0,1 0 1 0 0,-1 0 0 0 0,0-1 0 0 0,0 0 0 0 0,1 0 1 0 0,-1 1-1 0 0,1-1 1 0 0,0 0-1 0 0,0 1 1 0 0,0-1-1 0 0,0 0 0 0 0,0 1 1 0 0,0-1-1 0 0,0 0 1 0 0,1 1-1 0 0,-1-3 1 0 0,3-5-18 0 0,0 1 0 0 0,1 0 1 0 0,9-16-1 0 0,-11 20 20 0 0,9-14 4 0 0,1 1 1 0 0,0 0-1 0 0,2 1 0 0 0,-1 0 0 0 0,21-17 0 0 0,87-61 361 0 0,-109 86-318 0 0,0 1 1 0 0,1 0 0 0 0,-1 1-1 0 0,2 0 1 0 0,-1 1-1 0 0,0 1 1 0 0,1 0-1 0 0,0 1 1 0 0,0 1 0 0 0,0 0-1 0 0,0 0 1 0 0,0 2-1 0 0,1-1 1 0 0,-1 2 0 0 0,18 3-1 0 0,-29-4-24 0 0,1 1-1 0 0,-1-1 1 0 0,0 1-1 0 0,0 0 1 0 0,0 0-1 0 0,0 1 1 0 0,0-1-1 0 0,0 0 1 0 0,0 1 0 0 0,-1 0-1 0 0,1 0 1 0 0,0 0-1 0 0,-1 0 1 0 0,1 0-1 0 0,-1 0 1 0 0,0 1-1 0 0,0-1 1 0 0,0 1-1 0 0,0 0 1 0 0,0-1-1 0 0,-1 1 1 0 0,1 0 0 0 0,-1 0-1 0 0,0 0 1 0 0,1 0-1 0 0,-1 0 1 0 0,-1 0-1 0 0,1 1 1 0 0,0-1-1 0 0,-1 0 1 0 0,0 0-1 0 0,0 1 1 0 0,0-1-1 0 0,0 0 1 0 0,0 0 0 0 0,-1 1-1 0 0,1-1 1 0 0,-2 4-1 0 0,-1 2 20 0 0,1 0-1 0 0,-2 0 1 0 0,1-1-1 0 0,-1 0 0 0 0,0 1 1 0 0,-1-2-1 0 0,0 1 1 0 0,-1 0-1 0 0,1-1 1 0 0,-1 0-1 0 0,0 0 1 0 0,-1-1-1 0 0,-9 8 1 0 0,-12 7 4 0 0,0-2 1 0 0,-37 20 0 0 0,47-29-78 0 0,7-3-208 0 0,-55 28-202 0 0,59-32-295 0 0,0 0-1 0 0,0-1 1 0 0,0 1-1 0 0,0-2 0 0 0,-1 1 1 0 0,1-1-1 0 0,-11 1 1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45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1 12895 0 0,'0'0'4450'0'0,"-1"2"-3478"0"0,-44 63 94 0 0,1-2-666 0 0,13-12-130 0 0,-162 247 882 0 0,139-228-1531 0 0,-3-3 0 0 0,-107 98 1 0 0,124-128-217 0 0,19-16 40 0 0,-45 33 1 0 0,64-53-169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46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16007 0 0,'0'0'1452'0'0,"2"0"-1196"0"0,50-2 1422 0 0,-38 0-1137 0 0,25-1 1 0 0,-24 2 230 0 0,22-4 0 0 0,-32 4-685 0 0,-1 0 1 0 0,1 0-1 0 0,0-1 1 0 0,-1 0-1 0 0,1 0 1 0 0,-1 0-1 0 0,1 0 1 0 0,5-6-1 0 0,-7 6-160 0 0,-1 0 1 0 0,0 0-1 0 0,0 0 0 0 0,0 0 0 0 0,0-1 0 0 0,-1 1 1 0 0,1-1-1 0 0,0 1 0 0 0,-1-1 0 0 0,0 0 0 0 0,0 1 1 0 0,0-1-1 0 0,0 0 0 0 0,0 0 0 0 0,0 0 0 0 0,-1 0 1 0 0,0 0-1 0 0,1 0 0 0 0,-1-4 0 0 0,-5-1-375 0 0,3 7 434 0 0,-1 1 0 0 0,1-1 0 0 0,0 1 0 0 0,-1-1 0 0 0,1 1 0 0 0,0 0 0 0 0,0 0 0 0 0,-1 0 0 0 0,1 0 0 0 0,0 0 0 0 0,-1 1 0 0 0,1-1 0 0 0,0 1 0 0 0,-1-1 0 0 0,1 1 0 0 0,0 0 0 0 0,0 0 0 0 0,0 0 0 0 0,0 0 0 0 0,0 0 0 0 0,-4 3 0 0 0,-3 2 3 0 0,0 1-1 0 0,0 0 0 0 0,-10 10 1 0 0,-43 50 345 0 0,53-57-258 0 0,1 1-1 0 0,0 1 1 0 0,1-1-1 0 0,-10 22 1 0 0,14-26-13 0 0,1 0 1 0 0,-1 1 0 0 0,2-1 0 0 0,-1 1 0 0 0,1-1 0 0 0,-1 9 0 0 0,2-11-297 0 0,0 0 0 0 0,1 0 1 0 0,-1-1-1 0 0,2 8 0 0 0,-1-9-506 0 0,0-1 0 0 0,0 1-1 0 0,0 0 1 0 0,0 0 0 0 0,1-1-1 0 0,-1 1 1 0 0,4 4 0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4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0 288 11519 0 0,'0'0'6658'0'0,"2"1"-6541"0"0,0 0-56 0 0,0 0 1 0 0,-1-1-1 0 0,1 1 1 0 0,0-1-1 0 0,0 1 1 0 0,0-1-1 0 0,0 0 1 0 0,0 1-1 0 0,0-1 1 0 0,0 0-1 0 0,0 0 1 0 0,0-1-1 0 0,0 1 1 0 0,0 0-1 0 0,0-1 1 0 0,0 1-1 0 0,-1-1 1 0 0,4-1-1 0 0,5-2 256 0 0,0-1 0 0 0,11-7 0 0 0,-9 5-167 0 0,199-127 1154 0 0,-80 48-885 0 0,-122 81-395 0 0,-1 0-1 0 0,15-5 1 0 0,20-9 102 0 0,-41 18-66 0 0,3 16 84 0 0,-5-7-72 0 0,0 1 0 0 0,0-1 0 0 0,0 1 0 0 0,-1-1 0 0 0,-1 1 0 0 0,1-1 0 0 0,-1 0-1 0 0,-1 0 1 0 0,-3 10 0 0 0,2-7-48 0 0,1-1 1 0 0,0 1-1 0 0,0-1 0 0 0,2 1 0 0 0,-2 13 0 0 0,3-14-35 0 0,0-8-49 0 0,7 21-1278 0 0,-2 8-3869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32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611 128 5063 0 0,'0'-2'390'0'0,"3"-25"-65"0"0,1-9 3336 0 0,-3 29-2718 0 0,0-1 0 0 0,0 1-1 0 0,-1 0 1 0 0,0-10-1 0 0,-1 0 4128 0 0,1 19-5006 0 0,-1 0 0 0 0,0 0 0 0 0,0 1 0 0 0,0-1 0 0 0,0 0 1 0 0,0-1-1 0 0,0 1 0 0 0,-2 2 0 0 0,0 2-18 0 0,-124 236 719 0 0,16-27-696 0 0,-44 74 179 0 0,15-44-346 0 0,115-205 100 0 0,-22 38 9 0 0,46-76 112 0 0,14-8 46 0 0,64-37 61 0 0,-61 32-232 0 0,1 1 0 0 0,0 1 0 0 0,1 0 1 0 0,0 2-1 0 0,0 0 0 0 0,25-6 0 0 0,81-17 334 0 0,27-4 415 0 0,-128 30-621 0 0,-1 2-1 0 0,1 0 1 0 0,-1 2-1 0 0,41 4 1 0 0,-53-3-114 0 0,-6-1-12 0 0,1 1 0 0 0,-1-1 1 0 0,0 1-1 0 0,0 0 0 0 0,0 1 0 0 0,0-1 0 0 0,0 1 0 0 0,7 3 0 0 0,-4-1-13 0 0,-6-3-55 0 0,-4 21-195 0 0,2-20 140 0 0,-2 4-273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0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40 171 6911 0 0,'1'-1'315'0'0,"4"-15"807"0"0,7-28 8593 0 0,-13 45-9541 0 0,-5 4-143 0 0,1 0 1 0 0,1 1 0 0 0,-1-1-1 0 0,1 1 1 0 0,0 0 0 0 0,0 0 0 0 0,1 0-1 0 0,0 0 1 0 0,0 0 0 0 0,0 1-1 0 0,1 0 1 0 0,0-1 0 0 0,-2 10 0 0 0,3-7 3 0 0,-1 0 0 0 0,1 0 0 0 0,0 0 1 0 0,1 0-1 0 0,0 0 0 0 0,1 0 0 0 0,0 0 1 0 0,0-1-1 0 0,1 1 0 0 0,3 10 1 0 0,-3-12-14 0 0,1 0 1 0 0,1-1 0 0 0,-1 1 0 0 0,1-1 0 0 0,0 0 0 0 0,0 0 0 0 0,1-1 0 0 0,-1 1-1 0 0,1-1 1 0 0,9 7 0 0 0,-11-10-12 0 0,0 0 0 0 0,-1 0 0 0 0,1 0 0 0 0,0 0 0 0 0,0-1 0 0 0,0 1 0 0 0,0-1 0 0 0,0 0 0 0 0,0 0 0 0 0,1 0 0 0 0,-1 0 0 0 0,0-1 0 0 0,1 1-1 0 0,-1-1 1 0 0,0 0 0 0 0,1 0 0 0 0,-1 0 0 0 0,0 0 0 0 0,1-1 0 0 0,-1 1 0 0 0,0-1 0 0 0,0 0 0 0 0,0 0 0 0 0,6-2 0 0 0,-1-2 16 0 0,0 0-1 0 0,-1 0 1 0 0,1-1 0 0 0,-1 1-1 0 0,0-2 1 0 0,-1 1 0 0 0,0-1 0 0 0,0 0-1 0 0,7-10 1 0 0,5-12 30 0 0,18-37 0 0 0,-22 39-27 0 0,67-132-250 0 0,-54 115-754 0 0,-26 43 409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47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9 5063 0 0,'1'-9'11182'0'0,"-11"15"-10701"0"0,0-1 1 0 0,1 1-1 0 0,-1 1 1 0 0,-11 10 0 0 0,6-5 96 0 0,-67 59 905 0 0,30-26-887 0 0,23-21-177 0 0,1 2 0 0 0,0 1 0 0 0,2 1 1 0 0,-27 39-1 0 0,49-64-379 0 0,3-2-25 0 0,0 1 0 0 0,0-1 0 0 0,0 0-1 0 0,1 0 1 0 0,-1 1 0 0 0,0-1-1 0 0,0 1 1 0 0,1-1 0 0 0,-1 1 0 0 0,1-1-1 0 0,0 1 1 0 0,-1 1 0 0 0,-1 8 31 0 0,3-10-96 0 0,-1 0 0 0 0,0 1 0 0 0,1-1 0 0 0,-1 0 0 0 0,1 0 0 0 0,-1 0-1 0 0,1 1 1 0 0,-1-1 0 0 0,1 0 0 0 0,0 0 0 0 0,-1 0 0 0 0,1 0 0 0 0,0 0-1 0 0,0 0 1 0 0,0 0 0 0 0,0 0 0 0 0,0-1 0 0 0,0 1 0 0 0,0 0-1 0 0,0 0 1 0 0,0-1 0 0 0,0 1 0 0 0,1-1 0 0 0,-1 1 0 0 0,0-1 0 0 0,2 1-1 0 0,2 0-1203 0 0,0 0-1 0 0,0 0 0 0 0,-1-1 0 0 0,1 1 1 0 0,9-1-1 0 0,1-2-5132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4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98 8287 0 0,'0'0'9808'0'0,"2"1"-9240"0"0,12 5 231 0 0,-11-5-637 0 0,-1 1 0 0 0,1-1 0 0 0,0 0 0 0 0,0 0 1 0 0,0 0-1 0 0,0 0 0 0 0,0-1 0 0 0,0 1 0 0 0,0-1 1 0 0,4 1-1 0 0,7-2 407 0 0,-2 0-273 0 0,0 0 0 0 0,1-1 0 0 0,-1 0 0 0 0,13-4 0 0 0,-4-1-170 0 0,49-19-181 0 0,-62 23-90 0 0,0-1 0 0 0,0-1 0 0 0,-1 1 0 0 0,0-1 0 0 0,0 0 0 0 0,8-9 0 0 0,-13 13-79 0 0,-2 1 207 0 0,0 0-1 0 0,0 0 1 0 0,0 0 0 0 0,0-1-1 0 0,0 1 1 0 0,1 0-1 0 0,-1 0 1 0 0,0 0 0 0 0,0 0-1 0 0,0-1 1 0 0,0 1-1 0 0,0 0 1 0 0,0 0 0 0 0,0 0-1 0 0,0-1 1 0 0,1 1-1 0 0,-1 0 1 0 0,0 0 0 0 0,0 0-1 0 0,0-1 1 0 0,0 1-1 0 0,0 0 1 0 0,0 0 0 0 0,0 0-1 0 0,0-1 1 0 0,0 1-1 0 0,0 0 1 0 0,-1 0 0 0 0,1 0-1 0 0,0-1 1 0 0,0 1-1 0 0,0 0 1 0 0,0 0 0 0 0,0 0-1 0 0,0-1 1 0 0,-4-8-341 0 0,4 8 318 0 0,-1 0 0 0 0,0 0-1 0 0,0 0 1 0 0,0 0-1 0 0,-1 0 1 0 0,1 0-1 0 0,0 1 1 0 0,-1-1-1 0 0,1 0 1 0 0,0 1 0 0 0,-1-1-1 0 0,1 1 1 0 0,-1 0-1 0 0,1-1 1 0 0,-1 1-1 0 0,1 0 1 0 0,-1 0-1 0 0,1 0 1 0 0,-1 0-1 0 0,1 0 1 0 0,-1 0-1 0 0,1 0 1 0 0,-3 1-1 0 0,-5 1-112 0 0,-1 1-1 0 0,-11 4 1 0 0,15-5 91 0 0,-8 4-10 0 0,1 0 1 0 0,0 1 0 0 0,0 0-1 0 0,0 1 1 0 0,-12 11 0 0 0,-56 52 388 0 0,34-28-31 0 0,16-15-26 0 0,1 1 1 0 0,-51 64 0 0 0,80-91-216 0 0,0-1 0 0 0,0 1 0 0 0,0 0-1 0 0,0-1 1 0 0,0 1 0 0 0,1 0 0 0 0,-1 0-1 0 0,0 0 1 0 0,1-1 0 0 0,0 1 0 0 0,-1 0-1 0 0,1 0 1 0 0,0 0 0 0 0,0 0 0 0 0,0 0 0 0 0,0 0-1 0 0,0 0 1 0 0,0 0 0 0 0,1 0 0 0 0,-1 0-1 0 0,1 0 1 0 0,-1-1 0 0 0,1 1 0 0 0,0 0 0 0 0,0 0-1 0 0,-1 0 1 0 0,1-1 0 0 0,1 1 0 0 0,-1-1-1 0 0,0 1 1 0 0,0-1 0 0 0,0 1 0 0 0,1-1 0 0 0,-1 1-1 0 0,1-1 1 0 0,-1 0 0 0 0,1 0 0 0 0,0 0-1 0 0,-1 0 1 0 0,1 0 0 0 0,0 0 0 0 0,2 0-1 0 0,3 2 5 0 0,1-1-1 0 0,-1 0 0 0 0,1 0 0 0 0,-1-1 0 0 0,1 0 0 0 0,0 0 1 0 0,0-1-1 0 0,8-1 0 0 0,64-8-561 0 0,-60 5 262 0 0,32-7-2633 0 0,-30 5 1173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4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39 13791 0 0,'2'-1'630'0'0,"27"-24"360"0"0,-24 21-1230 0 0,10-5 3559 0 0,-14 9-3254 0 0,-1 0 0 0 0,1 0-1 0 0,-1 0 1 0 0,1 0-1 0 0,-1 0 1 0 0,1 0 0 0 0,-1 0-1 0 0,0 0 1 0 0,1 1-1 0 0,-1-1 1 0 0,1 0 0 0 0,-1 0-1 0 0,0 0 1 0 0,1 0-1 0 0,-1 1 1 0 0,1-1 0 0 0,-1 0-1 0 0,0 1 1 0 0,1-1-1 0 0,-1 0 1 0 0,0 0 0 0 0,0 1-1 0 0,1-1 1 0 0,-1 0-1 0 0,0 1 1 0 0,0-1 0 0 0,1 1-1 0 0,-1-1 1 0 0,0 0-1 0 0,0 1 1 0 0,0-1 0 0 0,0 1-1 0 0,0-1 1 0 0,0 1-1 0 0,1-1 1 0 0,-1 0 0 0 0,0 1-1 0 0,0 0 1 0 0,0 3-9 0 0,1 0 0 0 0,-1 1 0 0 0,0-1 0 0 0,0 1 0 0 0,0-1 0 0 0,0 0 0 0 0,-1 1 0 0 0,1-1 0 0 0,-3 5 0 0 0,-14 40 179 0 0,13-38-166 0 0,-81 175 658 0 0,56-127-586 0 0,-1 2-20 0 0,-163 308 163 0 0,145-298-419 0 0,-67 76-1 0 0,94-122-149 0 0,-4 11-588 0 0,24-34 506 0 0,3-3-962 0 0,7-3-394 0 0,4-4-4913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4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24 154 14655 0 0,'0'0'1328'0'0,"1"2"-1090"0"0,5 3 66 0 0,0-1 0 0 0,0 0 0 0 0,0 0 0 0 0,0 0 0 0 0,1 0 0 0 0,0-1 0 0 0,-1 0 0 0 0,1-1 1 0 0,0 1-1 0 0,1-1 0 0 0,-1-1 0 0 0,0 1 0 0 0,10-1 0 0 0,-2 1 38 0 0,0-2 0 0 0,0 0-1 0 0,0-1 1 0 0,0 0 0 0 0,27-7-1 0 0,-31 5-307 0 0,1-1-1 0 0,-1 0 1 0 0,0-1-1 0 0,0 0 0 0 0,19-12 1 0 0,-24 13-74 0 0,-1 0 1 0 0,1-1-1 0 0,-1 1 1 0 0,0-1-1 0 0,0 0 1 0 0,-1 0 0 0 0,1 0-1 0 0,-1-1 1 0 0,-1 0-1 0 0,1 0 1 0 0,5-11-1 0 0,-8 15 10 0 0,-1 0 0 0 0,1 0-1 0 0,0 0 1 0 0,-1 0 0 0 0,1 0-1 0 0,-1 0 1 0 0,0-1 0 0 0,1 1-1 0 0,-1 0 1 0 0,0 0 0 0 0,-1 0 0 0 0,1-1-1 0 0,0 1 1 0 0,0 0 0 0 0,-1 0-1 0 0,0 0 1 0 0,1 0 0 0 0,-1 0-1 0 0,0-1 1 0 0,0 1 0 0 0,0 1-1 0 0,0-1 1 0 0,0 0 0 0 0,-1 0 0 0 0,1 0-1 0 0,0 1 1 0 0,-1-1 0 0 0,1 0-1 0 0,-1 1 1 0 0,-2-2 0 0 0,0 1-28 0 0,1 0 1 0 0,-1 0-1 0 0,1 0 1 0 0,-1 0-1 0 0,0 1 1 0 0,0 0-1 0 0,0 0 0 0 0,0 0 1 0 0,0 0-1 0 0,0 0 1 0 0,0 1-1 0 0,0 0 1 0 0,0 0-1 0 0,0 0 1 0 0,-8 1-1 0 0,-1 2 51 0 0,-1 1-1 0 0,0 0 1 0 0,1 1-1 0 0,0 0 1 0 0,0 1 0 0 0,0 1-1 0 0,-12 8 1 0 0,3 0 225 0 0,1 1 1 0 0,-36 35-1 0 0,47-41-76 0 0,-1 1-1 0 0,2 1 0 0 0,0-1 0 0 0,0 1 1 0 0,1 1-1 0 0,-9 19 0 0 0,15-27-88 0 0,-1 1-1 0 0,2-1 0 0 0,-1 1 0 0 0,0-1 0 0 0,1 1 0 0 0,0 0 0 0 0,0-1 1 0 0,1 1-1 0 0,0 0 0 0 0,0 0 0 0 0,0 0 0 0 0,0-1 0 0 0,1 1 0 0 0,0 0 0 0 0,1 0 1 0 0,-1-1-1 0 0,1 1 0 0 0,0-1 0 0 0,3 7 0 0 0,-2-6-6 0 0,1 0-1 0 0,0 0 1 0 0,0 0-1 0 0,0 0 1 0 0,0-1 0 0 0,1 0-1 0 0,7 6 1 0 0,-10-9-275 0 0,0 0 0 0 0,1-1 0 0 0,-1 1 0 0 0,0-1 0 0 0,1 0 0 0 0,-1 0 0 0 0,1 0 0 0 0,-1 0 0 0 0,1 0 0 0 0,0 0 0 0 0,-1-1 0 0 0,1 1 0 0 0,0-1 0 0 0,-1 0 0 0 0,1 0 0 0 0,0 0 0 0 0,0 0 0 0 0,-1 0 0 0 0,1 0 0 0 0,0-1 0 0 0,4-1 0 0 0,7-3-1650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48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64 12551 0 0,'0'0'6839'0'0,"-1"2"-6212"0"0,-34 140 3194 0 0,27-111-3253 0 0,-7 61 0 0 0,16-70-475 0 0,-1-20 2 0 0,13 14 305 0 0,-11-15-372 0 0,-1 0 0 0 0,1 0 0 0 0,0 0 0 0 0,0-1 0 0 0,-1 1 1 0 0,1-1-1 0 0,0 1 0 0 0,0-1 0 0 0,0 1 0 0 0,0-1 0 0 0,0 0 0 0 0,0 0 1 0 0,-1 0-1 0 0,1 0 0 0 0,0 0 0 0 0,0-1 0 0 0,0 1 0 0 0,0 0 0 0 0,0-1 1 0 0,0 1-1 0 0,-1-1 0 0 0,1 0 0 0 0,0 0 0 0 0,0 0 0 0 0,-1 0 0 0 0,4-2 1 0 0,4-3 78 0 0,1-2 0 0 0,-1 1 1 0 0,10-11-1 0 0,-11 10-103 0 0,13-14 55 0 0,-1-1 1 0 0,31-47-1 0 0,-34 45-245 0 0,1 0 0 0 0,36-37 0 0 0,-49 57 114 0 0,14-14-437 0 0,1 1 0 0 0,37-25 0 0 0,-38 34-1344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48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46 6911 0 0,'0'0'623'0'0,"0"2"-514"0"0,0 19 9238 0 0,1-19-8291 0 0,0-1-941 0 0,0 0 0 0 0,0 0 0 0 0,1 0 0 0 0,-1 0 1 0 0,0 0-1 0 0,0 0 0 0 0,1 0 0 0 0,-1 0 0 0 0,1-1 0 0 0,-1 1 0 0 0,1 0 1 0 0,-1-1-1 0 0,1 0 0 0 0,-1 1 0 0 0,1-1 0 0 0,2 1 0 0 0,0-1 69 0 0,0 0 1 0 0,0 0-1 0 0,0-1 0 0 0,-1 1 0 0 0,1-1 0 0 0,6-1 1 0 0,1-2 119 0 0,0 0 1 0 0,0-1 0 0 0,18-11-1 0 0,20-18 38 0 0,-31 21-320 0 0,-17 12-93 0 0,-10-1-734 0 0,4 2 764 0 0,0 0-1 0 0,0 0 1 0 0,0 0 0 0 0,0 1-1 0 0,0 0 1 0 0,-8 2 0 0 0,5-1 215 0 0,-1 0 1 0 0,0-1 0 0 0,0 0-1 0 0,-10 0 1 0 0,15 0-97 0 0,0-1-1 0 0,-1 1 0 0 0,1 0 1 0 0,0 0-1 0 0,0 0 0 0 0,0 0 1 0 0,-1 1-1 0 0,1 0 0 0 0,1 0 1 0 0,-7 3-1 0 0,-4 5 39 0 0,-17 14 0 0 0,16-11 9 0 0,-9 5 3 0 0,-11 9 26 0 0,0 2-1 0 0,-46 50 1 0 0,74-72-140 0 0,5-5-8 0 0,0 0 0 0 0,1 0 0 0 0,-1 1 0 0 0,0-1 0 0 0,0 1 0 0 0,1-1 0 0 0,0 1 0 0 0,-1-1 0 0 0,1 1 0 0 0,0 0 0 0 0,0 3 0 0 0,1-6-4 0 0,-1 0-1 0 0,1 0 1 0 0,0 0 0 0 0,0 1-1 0 0,0-1 1 0 0,0 0 0 0 0,0 0 0 0 0,0 0-1 0 0,0 0 1 0 0,0 0 0 0 0,0 0 0 0 0,0 0-1 0 0,0 0 1 0 0,0 0 0 0 0,0 1-1 0 0,0-1 1 0 0,0 0 0 0 0,0 0 0 0 0,0 0-1 0 0,0 0 1 0 0,0 0 0 0 0,0 0 0 0 0,1 0-1 0 0,-1 0 1 0 0,0 0 0 0 0,0 1 0 0 0,0-1-1 0 0,0 0 1 0 0,0 0 0 0 0,0 0-1 0 0,0 0 1 0 0,0 0 0 0 0,0 0 0 0 0,0 0-1 0 0,0 0 1 0 0,0 0 0 0 0,0 0 0 0 0,1 0-1 0 0,-1 0 1 0 0,0 0 0 0 0,0 0-1 0 0,0 0 1 0 0,0 0 0 0 0,0 0 0 0 0,0 0-1 0 0,0 0 1 0 0,8 4 22 0 0,0 0 0 0 0,0-1-1 0 0,0 0 1 0 0,0 0 0 0 0,1-1-1 0 0,-1 0 1 0 0,1-1 0 0 0,-1 0-1 0 0,1 0 1 0 0,9-1 0 0 0,18-1 87 0 0,37-6 1 0 0,-73 7-112 0 0,145-21-67 0 0,-117 15 29 0 0,1-1 0 0 0,-2-2-1 0 0,29-12 1 0 0,-52 19-207 0 0,0 1 1 0 0,0-2-1 0 0,0 1 0 0 0,0 0 0 0 0,-1-1 0 0 0,1 0 1 0 0,-1 0-1 0 0,1 0 0 0 0,3-4 0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49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78 16927 0 0,'5'-11'648'0'0,"0"0"0"0"0,1 1 0 0 0,0 0 0 0 0,1 0 0 0 0,14-15 2417 0 0,-16 36-2882 0 0,-4-5-130 0 0,0 0 0 0 0,0 0 0 0 0,-1 0 0 0 0,0 0 0 0 0,0 0 0 0 0,0 0 0 0 0,-1 0 0 0 0,0 0-1 0 0,0-1 1 0 0,-3 9 0 0 0,-3 8 213 0 0,-13 27-1 0 0,-90 190 972 0 0,-7 16-777 0 0,17 7-257 0 0,96-249-217 0 0,2 0 0 0 0,-1 0 0 0 0,2 0 0 0 0,0 0-1 0 0,1 16 1 0 0,0-27-81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51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6911 0 0,'0'0'608'0'0,"14"-5"-480"0"0,-1-3-128 0 0,1 5 1720 0 0,2 5-768 0 0,-3 3-3576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5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306 156 3679 0 0,'0'0'284'0'0,"2"-1"-186"0"0,7-4 221 0 0,0 0 1 0 0,0-1-1 0 0,8-6 0 0 0,12-9 1416 0 0,16-8-1432 0 0,-15 9 2448 0 0,65-33 0 0 0,-86 49 4084 0 0,-19 7-5617 0 0,-19 9-1584 0 0,-43 29 335 0 0,2 3 1 0 0,-66 55 0 0 0,93-70-134 0 0,-70 39 1 0 0,49-32-33 0 0,51-27 143 0 0,5-1 56 0 0,8-8-2 0 0,0 0 0 0 0,0 0 0 0 0,-1 0 0 0 0,1 0 0 0 0,0 0 0 0 0,0 0 0 0 0,0 0 0 0 0,0 0 0 0 0,0 0 0 0 0,0 0 0 0 0,0 0 0 0 0,0 0 0 0 0,0 0 0 0 0,0 1 0 0 0,0-1 0 0 0,0 0 0 0 0,0 0 0 0 0,0 0 0 0 0,0 0 0 0 0,0 0 0 0 0,0 0 1 0 0,0 0-1 0 0,0 0 0 0 0,0 0 0 0 0,0 1 0 0 0,0-1 0 0 0,0 0 0 0 0,0 0 0 0 0,0 0 0 0 0,0 0 0 0 0,0 0 0 0 0,0 0 0 0 0,0 0 0 0 0,0 0 0 0 0,0 0 0 0 0,0 1 0 0 0,0-1 0 0 0,0 0 0 0 0,0 0 0 0 0,0 0 0 0 0,0 0 0 0 0,0 0 0 0 0,0 0 1 0 0,1 0-1 0 0,-1 0 0 0 0,0 0 0 0 0,0 0 0 0 0,0 0 0 0 0,0 0 0 0 0,0 0 0 0 0,5 6 46 0 0,0-1 1 0 0,0 0-1 0 0,1-1 0 0 0,0 0 1 0 0,-1 1-1 0 0,2-2 1 0 0,-1 1-1 0 0,0-1 0 0 0,1 0 1 0 0,-1 0-1 0 0,1-1 1 0 0,0 0-1 0 0,9 2 0 0 0,15 2 125 0 0,51 4-1 0 0,-79-9-166 0 0,24 1 24 0 0,0-1 0 0 0,1-1 1 0 0,-1-2-1 0 0,0 0 1 0 0,1-2-1 0 0,-2-1 1 0 0,1-1-1 0 0,50-19 1 0 0,-53 16-274 0 0,3-1-3452 0 0,-16 5-2683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57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329 114 3223 0 0,'1'-2'143'0'0,"10"-21"-952"0"0,-1 3 3644 0 0,6-11 5911 0 0,-7 12-5887 0 0,-8 17-1715 0 0,-4-6-342 0 0,3 8-778 0 0,0-1 0 0 0,0 1 0 0 0,-1-1 0 0 0,1 1 1 0 0,0 0-1 0 0,0-1 0 0 0,0 1 0 0 0,-1-1 0 0 0,1 1 0 0 0,0 0 0 0 0,-1-1 1 0 0,1 1-1 0 0,0 0 0 0 0,0-1 0 0 0,-1 1 0 0 0,1 0 0 0 0,-1 0 0 0 0,1-1 0 0 0,0 1 1 0 0,-1 0-1 0 0,1 0 0 0 0,-1 0 0 0 0,1-1 0 0 0,0 1 0 0 0,-1 0 0 0 0,1 0 0 0 0,-1 0 1 0 0,1 0-1 0 0,-1 0 0 0 0,1 0 0 0 0,-1 0 0 0 0,0 0 0 0 0,-2 0-8 0 0,0 0 0 0 0,0-1 0 0 0,0 2 0 0 0,0-1 0 0 0,0 0 0 0 0,0 1 0 0 0,0-1 0 0 0,0 1 0 0 0,0 0 0 0 0,0 0 0 0 0,0 0-1 0 0,-5 2 1 0 0,-33 23 59 0 0,33-20-77 0 0,-48 30 63 0 0,23-16-40 0 0,2 2 0 0 0,-55 48 0 0 0,77-61 41 0 0,1 0-1 0 0,0 0 1 0 0,-11 17 0 0 0,16-21-3 0 0,1 0 0 0 0,-1-1 0 0 0,1 1 0 0 0,0 0 0 0 0,1 1 0 0 0,-1-1 0 0 0,1 0 0 0 0,0 0 0 0 0,0 1 0 0 0,1 8 0 0 0,2 5 68 0 0,-2-17-116 0 0,1-1 0 0 0,-1 1-1 0 0,1 0 1 0 0,0 0 0 0 0,0-1 0 0 0,-1 1 0 0 0,4 3 0 0 0,-2-3-3 0 0,1 0 1 0 0,-1 1 0 0 0,1-1 0 0 0,0 0 0 0 0,0 0 0 0 0,0 0-1 0 0,0-1 1 0 0,1 1 0 0 0,-1-1 0 0 0,0 0 0 0 0,1 0 0 0 0,-1 0-1 0 0,1 0 1 0 0,-1 0 0 0 0,1-1 0 0 0,-1 0 0 0 0,1 1 0 0 0,-1-1-1 0 0,1-1 1 0 0,-1 1 0 0 0,8-2 0 0 0,3-1 7 0 0,1 0 0 0 0,-1-1 0 0 0,26-11 0 0 0,-21 7-110 0 0,-1-1 0 0 0,-1-1 0 0 0,0 0 1 0 0,0-2-1 0 0,-1 0 0 0 0,22-20 0 0 0,-36 30-81 0 0,0-5-786 0 0,-3 15 732 0 0,0-6 157 0 0,1-1 1 0 0,0 0 0 0 0,-1 1-1 0 0,1-1 1 0 0,0 1 0 0 0,0-1-1 0 0,0 1 1 0 0,0-1 0 0 0,0 3-1 0 0,1-2-626 0 0,-1 1-1 0 0,1-1 1 0 0,0 0-1 0 0,0 1 1 0 0,0-1-1 0 0,0 0 0 0 0,0 0 1 0 0,1 0-1 0 0,-1 0 1 0 0,0 0-1 0 0,3 2 1 0 0</inkml:trace>
  <inkml:trace contextRef="#ctx0" brushRef="#br0" timeOffset="1">474 331 4607 0 0,'13'4'15990'0'0,"-11"-5"-15900"0"0,0 0 0 0 0,0 0 0 0 0,0-1 0 0 0,0 1 0 0 0,0-1 0 0 0,0 1 0 0 0,-1-1 0 0 0,1 1 0 0 0,2-4 0 0 0,0 1 68 0 0,3-2-46 0 0,96-84 410 0 0,-88 79-578 0 0,1 0-1 0 0,0 0 1 0 0,1 2 0 0 0,0 0-1 0 0,20-6 1 0 0,-24 10 2 0 0,1 0 1 0 0,-1 1-1 0 0,1 1 0 0 0,0 0 0 0 0,17-1 1 0 0,-25 5 10 0 0,6 5 32 0 0,-10-4 11 0 0,0 0 0 0 0,0 0 0 0 0,0 0 0 0 0,0 1 0 0 0,0-1 0 0 0,-1 0 0 0 0,0 1 0 0 0,1-1 0 0 0,-1 1 0 0 0,0 0 0 0 0,0-1 0 0 0,0 1 0 0 0,0 0 0 0 0,-1-1 0 0 0,1 1 0 0 0,-1 0 0 0 0,0 0 0 0 0,0 4 0 0 0,0 4 0 0 0,0-1 0 0 0,-1 1 0 0 0,-4 17 0 0 0,2-23 0 0 0,1 0 3 0 0,-1 18-66 0 0,2-12 34 0 0,1-9-58 0 0,3 13-121 0 0,-3-12 104 0 0,1 0-22 0 0,12 39-1982 0 0,-12-40 918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0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37 1375 0 0,'0'0'66'0'0,"-4"-7"4"0"0,2 5 285 0 0,0-1 0 0 0,0 1 0 0 0,0 0 0 0 0,0 0 0 0 0,0 0 0 0 0,-1 1-1 0 0,1-1 1 0 0,0 1 0 0 0,-1-1 0 0 0,0 1 0 0 0,1 0 0 0 0,-1 0-1 0 0,0 0 1 0 0,1 0 0 0 0,-1 0 0 0 0,0 0 0 0 0,-4 0 0 0 0,-7 0 2612 0 0,0 0 1 0 0,-19 1-1 0 0,17 0-2102 0 0,9 1-750 0 0,0-1 1 0 0,0 1 0 0 0,0 0-1 0 0,0 1 1 0 0,1 0-1 0 0,-1 0 1 0 0,1 0-1 0 0,-1 1 1 0 0,1 0 0 0 0,-11 7-1 0 0,7-4-140 0 0,1 2 0 0 0,0-1 0 0 0,0 1 0 0 0,0 0 0 0 0,-10 14 0 0 0,-2 2-625 0 0,20-22 512 0 0,1-1-123 0 0,1 3 250 0 0,0-1-1 0 0,0 0 1 0 0,1 1 0 0 0,-1-1 0 0 0,1 0-1 0 0,-1 0 1 0 0,1 0 0 0 0,0 0 0 0 0,0-1-1 0 0,0 1 1 0 0,6 5 0 0 0,4 3-64 0 0,18 12-1 0 0,-5-4 39 0 0,-18-12 124 0 0,1 0-1 0 0,-1 0 1 0 0,0 1-1 0 0,-1 0 1 0 0,0 0 0 0 0,0 1-1 0 0,0-1 1 0 0,5 14-1 0 0,-9-18-49 0 0,-1 0 0 0 0,1 0-1 0 0,-1 0 1 0 0,0 0 0 0 0,0 0-1 0 0,-1 0 1 0 0,1 0 0 0 0,-1 0 0 0 0,0 0-1 0 0,0 0 1 0 0,0 1 0 0 0,-1-1-1 0 0,1 0 1 0 0,-1 0 0 0 0,0 0 0 0 0,0 0-1 0 0,0 0 1 0 0,-1 0 0 0 0,0 0-1 0 0,1-1 1 0 0,-1 1 0 0 0,0 0 0 0 0,-4 4-1 0 0,-2 0 83 0 0,1 1 0 0 0,-1-1 0 0 0,-1-1 0 0 0,1 0 0 0 0,-2 0 0 0 0,1 0 0 0 0,0-1 0 0 0,-1-1 0 0 0,0 0 0 0 0,-1 0 0 0 0,1-1 0 0 0,-16 4 0 0 0,14-4-85 0 0,-1-1-1 0 0,0-1 0 0 0,0 0 0 0 0,0-1 1 0 0,0-1-1 0 0,0 1 0 0 0,0-2 1 0 0,0 0-1 0 0,1-1 0 0 0,-21-4 1 0 0,23 3-29 0 0,-1-1-1 0 0,1 0 1 0 0,0-1 0 0 0,-11-6 0 0 0,17 9-182 0 0,0 0-1 0 0,0-1 0 0 0,1 0 1 0 0,-1 0-1 0 0,1 0 0 0 0,0 0 0 0 0,-1-1 1 0 0,2 1-1 0 0,-1-1 0 0 0,0 0 1 0 0,1 1-1 0 0,-4-8 0 0 0,6 10 2 0 0,-1 0 0 0 0,1 1 1 0 0,0-1-1 0 0,0 0 0 0 0,0 0 0 0 0,0 0 0 0 0,0 1 0 0 0,0-1 0 0 0,0 0 1 0 0,0 0-1 0 0,0 0 0 0 0,0 1 0 0 0,0-1 0 0 0,0 0 0 0 0,0 0 0 0 0,1 0 0 0 0,-1 1 1 0 0,0-1-1 0 0,1 0 0 0 0,0-1 0 0 0,5-7-5475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5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365 103 11231 0 0,'6'-12'423'0'0,"1"1"-1"0"0,0 0 0 0 0,1 1 1 0 0,0-1-1 0 0,1 1 1 0 0,0 1-1 0 0,0 0 0 0 0,14-10 3118 0 0,-21 21-3331 0 0,0 3-188 0 0,0-1 1 0 0,0 1-1 0 0,0-1 0 0 0,0 1 1 0 0,-1 0-1 0 0,0 0 0 0 0,0 0 0 0 0,0-1 1 0 0,-1 1-1 0 0,0 0 0 0 0,0 0 1 0 0,0 0-1 0 0,0 0 0 0 0,-1 0 0 0 0,-1 6 1 0 0,-3 12 78 0 0,-16 45 0 0 0,12-44 39 0 0,-94 252 424 0 0,42-116-478 0 0,16-54-529 0 0,-67 114 1 0 0,86-170 61 0 0,19-38 302 0 0,3-5 11 0 0,0 0 0 0 0,1 1 0 0 0,0-1 0 0 0,-3 11 0 0 0,5-16 210 0 0,3-4-61 0 0,12-16 24 0 0,-1-1-1 0 0,11-22 1 0 0,8-12 29 0 0,-23 39-53 0 0,68-95 434 0 0,-61 89-454 0 0,0 2 0 0 0,2-1 0 0 0,25-20 1 0 0,-31 30-16 0 0,0-1 0 0 0,1 2 0 0 0,0 0 0 0 0,16-8 0 0 0,-24 14 4 0 0,0 0 0 0 0,0 0 0 0 0,0 1 1 0 0,0 0-1 0 0,0 0 0 0 0,0 0 0 0 0,1 0 0 0 0,-1 1 0 0 0,0 0 0 0 0,0 0 0 0 0,1 1 0 0 0,-1-1 0 0 0,0 1 0 0 0,0 0 0 0 0,10 3 0 0 0,-4 1 70 0 0,0 0-1 0 0,0 0 1 0 0,0 1 0 0 0,-1 1-1 0 0,0-1 1 0 0,0 2-1 0 0,-1-1 1 0 0,0 2 0 0 0,0-1-1 0 0,9 12 1 0 0,-14-14-82 0 0,0-1 1 0 0,0 1-1 0 0,-1 0 0 0 0,1 0 1 0 0,-1 1-1 0 0,-1-1 0 0 0,1 0 1 0 0,1 11-1 0 0,-3-12-23 0 0,0 0 1 0 0,-1 0-1 0 0,1 0 1 0 0,-1 0-1 0 0,-1 0 0 0 0,1 0 1 0 0,-1 0-1 0 0,0 0 1 0 0,0 0-1 0 0,0 0 0 0 0,0 0 1 0 0,-5 8-1 0 0,3-8 11 0 0,0 1-1 0 0,-1-1 1 0 0,0 0-1 0 0,0 0 1 0 0,0 0-1 0 0,0-1 1 0 0,-1 1-1 0 0,0-1 1 0 0,-10 6-1 0 0,-6 4 59 0 0,-25 11-1 0 0,38-21-83 0 0,-38 19-51 0 0,0-3-1 0 0,-71 21 0 0 0,37-16-251 0 0,-103 26-851 0 0,154-48 519 0 0,26-3 203 0 0,3-2-478 0 0,1 0 540 0 0,-1-1 0 0 0,1 0 0 0 0,0 1 0 0 0,0-1-1 0 0,0 0 1 0 0,0 1 0 0 0,0-1 0 0 0,1 1 0 0 0,-1 0 0 0 0,1-1 0 0 0,-1 1-1 0 0,1 0 1 0 0,0 0 0 0 0,0 0 0 0 0,0 0 0 0 0,0 0 0 0 0,0 1-1 0 0,4-3 1 0 0,23-19-4857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58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199 141 4607 0 0,'0'0'208'0'0,"1"2"-9"0"0,7 19 2058 0 0,1-8 5222 0 0,-4-11-7197 0 0,-1 1 1 0 0,0-1-1 0 0,0 0 1 0 0,1-1-1 0 0,-1 1 1 0 0,1-1-1 0 0,-1 0 1 0 0,1 0-1 0 0,-1 0 1 0 0,1-1-1 0 0,0 1 1 0 0,-1-1-1 0 0,1 0 1 0 0,5-1-1 0 0,10-2 560 0 0,40-9 0 0 0,-35 4-361 0 0,-1-1-1 0 0,45-24 0 0 0,-17 8-20 0 0,-28 14-361 0 0,0-1-1 0 0,-1-1 1 0 0,-1-2-1 0 0,22-16 0 0 0,-44 30-125 0 0,0 1 0 0 0,1 0 0 0 0,-1 0 0 0 0,0 0 0 0 0,0 0 0 0 0,1-1 0 0 0,-1 1 0 0 0,0 0 0 0 0,1 0 0 0 0,-1-1 0 0 0,0 1 0 0 0,0 0 0 0 0,1 0 0 0 0,-1-1 0 0 0,0 1 0 0 0,0 0 0 0 0,0-1 0 0 0,1 1 0 0 0,-1 0 0 0 0,0-1 0 0 0,0 1-1 0 0,0 0 1 0 0,0-1 0 0 0,0 1 0 0 0,0 0 0 0 0,0-1 0 0 0,0 1 0 0 0,0 0 0 0 0,0-1 0 0 0,0 1 0 0 0,0-1 0 0 0,0 1 0 0 0,0 0 0 0 0,0-1 0 0 0,0 1 0 0 0,0 0 0 0 0,0-1 0 0 0,-1 1 0 0 0,1 0 0 0 0,0-1 0 0 0,0 1 0 0 0,0 0 0 0 0,-1-1-1 0 0,1 1 1 0 0,0 0 0 0 0,0 0 0 0 0,-1-1 0 0 0,1 1 0 0 0,0 0 0 0 0,0 0 0 0 0,-1 0 0 0 0,1-1 0 0 0,0 1 0 0 0,-1 0 0 0 0,1 0 0 0 0,0 0 0 0 0,-1 0 0 0 0,1 0 0 0 0,0-1 0 0 0,-1 1 0 0 0,1 0 0 0 0,0 0 0 0 0,-1 0 0 0 0,-24-4-1076 0 0,16 5 925 0 0,0 0-1 0 0,0 0 0 0 0,0 1 0 0 0,1 0 1 0 0,-1 1-1 0 0,1-1 0 0 0,-10 6 1 0 0,-57 31-662 0 0,62-32 727 0 0,6-3 53 0 0,-194 114-965 0 0,139-78 1111 0 0,-65 54-1 0 0,112-82 72 0 0,-20 24 1 0 0,30-31-70 0 0,0 1-1 0 0,1 0 1 0 0,0 0 0 0 0,0 0 0 0 0,1 0 0 0 0,-1 1 0 0 0,-1 7 0 0 0,4-13-56 0 0,1 1 1 0 0,0-1 0 0 0,0 1-1 0 0,1-1 1 0 0,-1 1 0 0 0,0-1-1 0 0,0 1 1 0 0,1-1 0 0 0,-1 1-1 0 0,1-1 1 0 0,-1 0 0 0 0,1 1-1 0 0,0-1 1 0 0,0 0 0 0 0,-1 1-1 0 0,1-1 1 0 0,0 0 0 0 0,0 0-1 0 0,0 0 1 0 0,0 0 0 0 0,2 1-1 0 0,0 1 22 0 0,0 0-1 0 0,1-1 0 0 0,-1 0 1 0 0,1 0-1 0 0,0 0 0 0 0,0-1 1 0 0,0 1-1 0 0,0-1 0 0 0,0 0 1 0 0,5 1-1 0 0,45 4 385 0 0,-47-5-391 0 0,48 1 177 0 0,1-3 0 0 0,108-15 1 0 0,-47-6-5918 0 0,-85 16-631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5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389 305 4607 0 0,'0'0'10582'0'0,"2"0"-9993"0"0,2-1-406 0 0,0 0 0 0 0,-1 0 0 0 0,0 0 0 0 0,1 0 0 0 0,-1 0 0 0 0,1-1 0 0 0,-1 1 0 0 0,0-1 0 0 0,0 0 1 0 0,0 0-1 0 0,0 0 0 0 0,3-3 0 0 0,-2 0 22 0 0,1 0 1 0 0,-1 0 0 0 0,0 0 0 0 0,0 0-1 0 0,0-1 1 0 0,3-7 0 0 0,-2 3-83 0 0,-1 0 1 0 0,0 0-1 0 0,-1-1 0 0 0,0 1 1 0 0,-1-1-1 0 0,0 0 1 0 0,0 0-1 0 0,-1-11 1 0 0,0 8-108 0 0,-2 1 0 0 0,1-1 1 0 0,-1 1-1 0 0,-1 0 0 0 0,-1-1 1 0 0,-7-22-1 0 0,10 35-29 0 0,0 0 0 0 0,-1 0 0 0 0,1 0 0 0 0,-1 0 0 0 0,1 0 0 0 0,-1 0 0 0 0,0 1 0 0 0,1-1-1 0 0,-1 0 1 0 0,0 1 0 0 0,0-1 0 0 0,1 0 0 0 0,-1 1 0 0 0,0-1 0 0 0,0 1 0 0 0,0-1 0 0 0,0 1 0 0 0,0-1 0 0 0,0 1 0 0 0,0 0 0 0 0,0 0-1 0 0,1-1 1 0 0,-1 1 0 0 0,0 0 0 0 0,0 0 0 0 0,0 0 0 0 0,0 0 0 0 0,0 0 0 0 0,0 0 0 0 0,0 0 0 0 0,0 0 0 0 0,-2 1 0 0 0,-2 0-90 0 0,0 1 1 0 0,0 0-1 0 0,0-1 1 0 0,-7 6-1 0 0,-27 16-178 0 0,1 3 0 0 0,-58 49 0 0 0,45-33 204 0 0,24-20 52 0 0,1 1 1 0 0,-25 30-1 0 0,37-37 54 0 0,2 0-1 0 0,-1 1 1 0 0,2 1 0 0 0,-17 34 0 0 0,25-47-16 0 0,1 0 1 0 0,1 1-1 0 0,-1-1 0 0 0,1 0 1 0 0,0 1-1 0 0,0-1 1 0 0,0 1-1 0 0,1 0 1 0 0,0-1-1 0 0,0 1 1 0 0,0-1-1 0 0,2 7 1 0 0,-1-9-2 0 0,-1 0-1 0 0,1 0 1 0 0,0 0-1 0 0,0-1 1 0 0,1 1 0 0 0,-1 0-1 0 0,0-1 1 0 0,1 1 0 0 0,0-1-1 0 0,-1 1 1 0 0,1-1 0 0 0,0 0-1 0 0,0 0 1 0 0,1 0 0 0 0,-1 0-1 0 0,0 0 1 0 0,1 0 0 0 0,-1-1-1 0 0,1 1 1 0 0,-1-1 0 0 0,1 1-1 0 0,0-1 1 0 0,-1 0 0 0 0,5 1-1 0 0,2 0 19 0 0,1-1-1 0 0,-1 0 1 0 0,1 0 0 0 0,-1-1-1 0 0,1 0 1 0 0,-1-1 0 0 0,1 0-1 0 0,-1 0 1 0 0,17-5-1 0 0,6-4-2 0 0,42-19 0 0 0,-73 28-29 0 0,89-41-253 0 0,-81 37 174 0 0,0 0 1 0 0,-1-1-1 0 0,1 0 1 0 0,-1-1-1 0 0,-1 1 0 0 0,1-2 1 0 0,8-9-1 0 0,-13 12-64 0 0,-2 3 132 0 0,0 1 0 0 0,0-1 0 0 0,0 1 0 0 0,0-1 0 0 0,-1 1 0 0 0,1-1 0 0 0,0 0 0 0 0,-1 1 0 0 0,1-1 0 0 0,-1 0 1 0 0,1-3-1 0 0,-1 0-16 0 0,0-6-42 0 0,0 11 72 0 0,0-1 1 0 0,0 1-1 0 0,0-1 0 0 0,0 1 0 0 0,0 0 1 0 0,0-1-1 0 0,-1 1 0 0 0,1-1 0 0 0,0 1 1 0 0,0-1-1 0 0,-1 1 0 0 0,1 0 0 0 0,0-1 1 0 0,0 1-1 0 0,-1 0 0 0 0,1-1 0 0 0,0 1 1 0 0,-1 0-1 0 0,1-1 0 0 0,-1 1 0 0 0,1 0 1 0 0,0 0-1 0 0,-1 0 0 0 0,1-1 0 0 0,-1 1 1 0 0,1 0-1 0 0,-1 0 0 0 0,1 0 0 0 0,0 0 1 0 0,-1 0-1 0 0,1 0 0 0 0,-1 0 0 0 0,1 0 1 0 0,-1 0-1 0 0,1 0 0 0 0,-1 0 0 0 0,1 0 0 0 0,-1 0 1 0 0,0 0-1 0 0,-17 4 143 0 0,15-3-105 0 0,-1 1 0 0 0,1 0 0 0 0,0 0 1 0 0,0 0-1 0 0,0 0 0 0 0,0 0 0 0 0,0 1 1 0 0,0-1-1 0 0,-4 6 0 0 0,-16 26 263 0 0,21-29-222 0 0,-1 7-15 0 0,3-11-63 0 0,-1-1-1 0 0,1 1 0 0 0,0 0 0 0 0,0-1 1 0 0,0 1-1 0 0,-1-1 0 0 0,1 1 0 0 0,0 0 1 0 0,0-1-1 0 0,0 1 0 0 0,0 0 0 0 0,0-1 1 0 0,0 1-1 0 0,0 0 0 0 0,0-1 0 0 0,1 2 1 0 0,1 4 51 0 0,-1-3-164 0 0,0-1-1 0 0,0 0 0 0 0,1 0 1 0 0,-1 0-1 0 0,1 0 1 0 0,0 0-1 0 0,-1 0 0 0 0,1 0 1 0 0,0 0-1 0 0,0-1 1 0 0,0 1-1 0 0,0-1 0 0 0,1 1 1 0 0,-1-1-1 0 0,0 0 1 0 0,3 1-1 0 0,10 3-1363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5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20 12815 0 0,'0'0'587'0'0,"0"-2"-16"0"0,4-6-317 0 0,-3 6 702 0 0,-3 0-465 0 0,-9-4 276 0 0,6 7-617 0 0,1-1 0 0 0,0 1 1 0 0,-1 0-1 0 0,1 0 1 0 0,0 0-1 0 0,-1 1 1 0 0,1-1-1 0 0,0 1 0 0 0,0 0 1 0 0,-7 5-1 0 0,-5 4 178 0 0,-17 17 0 0 0,7-6-145 0 0,13-12-105 0 0,-17 12 26 0 0,2 2 0 0 0,-31 32 1 0 0,41-29-171 0 0,13-17-10 0 0,4-9 6 0 0,2 1-29 0 0,0 1 62 0 0,0 0 0 0 0,1-1 1 0 0,0 1-1 0 0,0 0 0 0 0,0-1 0 0 0,0 0 1 0 0,0 1-1 0 0,0-1 0 0 0,0 0 0 0 0,1 0 1 0 0,-1 0-1 0 0,1-1 0 0 0,4 3 0 0 0,4 2-215 0 0,1-2 0 0 0,15 5 0 0 0,11 5-165 0 0,-27-9 321 0 0,-3-2 106 0 0,1 1 1 0 0,-1 0-1 0 0,0 0 0 0 0,-1 1 1 0 0,10 7-1 0 0,-15-10 38 0 0,0 0-1 0 0,0 0 1 0 0,-1 0-1 0 0,1 0 0 0 0,0 0 1 0 0,-1 1-1 0 0,1-1 1 0 0,-1 1-1 0 0,0-1 1 0 0,0 1-1 0 0,0-1 1 0 0,0 1-1 0 0,0 0 1 0 0,0-1-1 0 0,-1 1 1 0 0,0 0-1 0 0,1 0 1 0 0,-1 0-1 0 0,0-1 1 0 0,0 1-1 0 0,-1 4 1 0 0,0-2 29 0 0,0-1 1 0 0,0 0-1 0 0,-1 0 1 0 0,0 0-1 0 0,0 0 1 0 0,0 0-1 0 0,0 0 1 0 0,0-1-1 0 0,-1 1 1 0 0,1-1-1 0 0,-1 1 1 0 0,0-1-1 0 0,0 0 1 0 0,0 0-1 0 0,-1 0 1 0 0,1-1-1 0 0,-1 1 1 0 0,-6 3-1 0 0,-8 3 158 0 0,1 0 1 0 0,-34 11-1 0 0,45-18-199 0 0,-18 6-151 0 0,-1-1 0 0 0,0 0 0 0 0,0-2 0 0 0,-1-1 0 0 0,-39 1 0 0 0,64-7-920 0 0,-2-9-48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5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60 11519 0 0,'59'-60'7826'0'0,"-62"60"-7346"0"0,-6 0-368 0 0,0 0 1 0 0,0 1 0 0 0,0 0 0 0 0,0 0-1 0 0,1 1 1 0 0,-1 0 0 0 0,0 1 0 0 0,1 0-1 0 0,-9 4 1 0 0,-74 40 69 0 0,34-12-181 0 0,-101 79-1 0 0,139-98-72 0 0,-21 23 0 0 0,35-34 33 0 0,0 1 1 0 0,1 0 0 0 0,-1 0-1 0 0,1 0 1 0 0,1 1 0 0 0,-1-1-1 0 0,1 1 1 0 0,-4 10 0 0 0,7-15 15 0 0,-1-1-1 0 0,1 1 1 0 0,0-1 0 0 0,0 1 0 0 0,0-1-1 0 0,-1 1 1 0 0,2-1 0 0 0,-1 1 0 0 0,0-1 0 0 0,0 1-1 0 0,0-1 1 0 0,1 1 0 0 0,-1-1 0 0 0,1 1-1 0 0,-1-1 1 0 0,1 1 0 0 0,-1-1 0 0 0,1 0 0 0 0,0 1-1 0 0,0-1 1 0 0,0 0 0 0 0,0 0 0 0 0,0 1-1 0 0,0-1 1 0 0,0 0 0 0 0,0 0 0 0 0,0 0-1 0 0,0 0 1 0 0,2 0 0 0 0,4 3-134 0 0,-1-1 1 0 0,1 0-1 0 0,0 0 0 0 0,13 3 0 0 0,-4-1-87 0 0,11 4 175 0 0,-17-6 55 0 0,-1 0 0 0 0,1 0 0 0 0,0 1 0 0 0,-1 0 0 0 0,0 1 0 0 0,0 0 0 0 0,0 1-1 0 0,0-1 1 0 0,11 11 0 0 0,-15-10 76 0 0,0-1-1 0 0,-1 0 1 0 0,0 1-1 0 0,1 0 0 0 0,-2 0 1 0 0,1 0-1 0 0,-1 0 1 0 0,0 1-1 0 0,0 0 1 0 0,3 10-1 0 0,-6-14-32 0 0,1 0 0 0 0,0 0 0 0 0,-1 0 0 0 0,0 0 0 0 0,0 0 0 0 0,0 0-1 0 0,0 0 1 0 0,0 0 0 0 0,-1 0 0 0 0,0 0 0 0 0,1 0 0 0 0,-1 0 0 0 0,0 0 0 0 0,0 0 0 0 0,0 0-1 0 0,-1 0 1 0 0,1-1 0 0 0,-1 1 0 0 0,0 0 0 0 0,1-1 0 0 0,-1 1 0 0 0,0-1 0 0 0,-1 0 0 0 0,1 0-1 0 0,0 0 1 0 0,-3 2 0 0 0,-8 5 102 0 0,1-2 0 0 0,-2 1 0 0 0,1-2 0 0 0,-1 1 0 0 0,0-2 0 0 0,-27 7 0 0 0,1-3 22 0 0,-51 5 1 0 0,40-12-151 0 0,50-2-78 0 0,0-1 1 0 0,0 1-1 0 0,0-1 0 0 0,1 1 1 0 0,-1-1-1 0 0,0 1 0 0 0,0-1 1 0 0,0 0-1 0 0,0 1 0 0 0,-1-2 1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0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52 5983 0 0,'11'-8'395'0'0,"0"0"-1"0"0,21-10 1 0 0,6 0 9932 0 0,-41 21-9998 0 0,-32 31 23 0 0,2 2 0 0 0,-56 76 0 0 0,77-92-256 0 0,-36 61 234 0 0,43-71-245 0 0,1 0 1 0 0,-1 1-1 0 0,2-1 1 0 0,-1 1-1 0 0,2 0 1 0 0,-2 11-1 0 0,4-19-54 0 0,0-1-1 0 0,0 1 0 0 0,0-1 1 0 0,1 0-1 0 0,-1 1 1 0 0,1-1-1 0 0,0 1 0 0 0,-1-1 1 0 0,1 0-1 0 0,2 4 1 0 0,0 1 34 0 0,-2-5-31 0 0,0 0 0 0 0,0 0 0 0 0,0 0 0 0 0,0 0 0 0 0,1 0 0 0 0,-1 0 0 0 0,1 0 0 0 0,-1-1 0 0 0,1 1 0 0 0,-1 0 0 0 0,1-1 0 0 0,0 1 0 0 0,0-1 0 0 0,0 0 0 0 0,0 0 0 0 0,0 0 0 0 0,0 1 0 0 0,3 0 0 0 0,-1-1 25 0 0,0 0-1 0 0,0-1 1 0 0,0 1 0 0 0,0-1-1 0 0,1 0 1 0 0,-1 0-1 0 0,0 0 1 0 0,0 0-1 0 0,7-3 1 0 0,1 0 47 0 0,0-1-1 0 0,0 0 1 0 0,-1 0-1 0 0,0-2 1 0 0,0 1-1 0 0,11-9 1 0 0,-11 6-75 0 0,-1 0 0 0 0,0 0 0 0 0,0-1 0 0 0,-1 0 0 0 0,0-1 1 0 0,0 0-1 0 0,-1-1 0 0 0,-1 0 0 0 0,0 0 0 0 0,-1 0 0 0 0,0-1 0 0 0,7-19 0 0 0,-10 24-35 0 0,-1-1-1 0 0,1 0 1 0 0,-2 1-1 0 0,1-1 1 0 0,-1 0-1 0 0,-1 0 1 0 0,1 0-1 0 0,-1 0 1 0 0,-1 0-1 0 0,1 0 1 0 0,-1 0-1 0 0,-1 0 1 0 0,1 0-1 0 0,-2 1 1 0 0,1-1-1 0 0,-1 0 1 0 0,0 1-1 0 0,0 0 1 0 0,-1 0-1 0 0,0 0 1 0 0,-9-12-1 0 0,10 15-130 0 0,0 1-1 0 0,0 0 1 0 0,-1 0 0 0 0,1 0-1 0 0,-1 0 1 0 0,0 1 0 0 0,1-1-1 0 0,-1 1 1 0 0,0 0 0 0 0,0 0-1 0 0,-1 0 1 0 0,1 1 0 0 0,0-1-1 0 0,-1 1 1 0 0,1 0 0 0 0,-1 1-1 0 0,-5-1 1 0 0,4 0-77 0 0,1 2 0 0 0,-1-1 0 0 0,0 0 0 0 0,1 1 0 0 0,-1 0 0 0 0,1 1 0 0 0,-1-1 0 0 0,1 1 0 0 0,-1 0 0 0 0,1 0 0 0 0,0 1 0 0 0,0-1 0 0 0,-5 5 0 0 0,7-5-115 0 0,-2 2 12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0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22 9215 0 0,'37'-21'1318'0'0,"-36"21"-1141"0"0,0 0 0 0 0,-1 0 1 0 0,1 0-1 0 0,-1-1 1 0 0,1 1-1 0 0,0 0 0 0 0,-1 0 1 0 0,1 0-1 0 0,0 0 0 0 0,-1 1 1 0 0,1-1-1 0 0,-1 0 1 0 0,1 0-1 0 0,6 3 6157 0 0,-5-1-5567 0 0,4 9-605 0 0,-6-8-145 0 0,0-1 0 0 0,0 0-1 0 0,0 1 1 0 0,0-1 0 0 0,0 0-1 0 0,0 1 1 0 0,-1-1 0 0 0,1 0 0 0 0,-1 1-1 0 0,1-1 1 0 0,-1 0 0 0 0,0 0 0 0 0,0 0-1 0 0,0 1 1 0 0,0-1 0 0 0,0 0-1 0 0,-1 0 1 0 0,1-1 0 0 0,-1 1 0 0 0,-2 3-1 0 0,-4 3 158 0 0,-1 0-1 0 0,-19 12 1 0 0,18-12-22 0 0,-148 122 1490 0 0,136-108-1481 0 0,1 0 0 0 0,1 1-1 0 0,1 2 1 0 0,-26 42-1 0 0,29-31-138 0 0,11-20 20 0 0,5 0-19 0 0,1-13-16 0 0,0-1-1 0 0,0 1 1 0 0,0-1 0 0 0,1 1-1 0 0,-1-1 1 0 0,1 1-1 0 0,-1-1 1 0 0,1 1 0 0 0,0-1-1 0 0,0 0 1 0 0,0 0 0 0 0,0 0-1 0 0,0 0 1 0 0,0-1-1 0 0,1 1 1 0 0,-1 0 0 0 0,1-1-1 0 0,-1 0 1 0 0,1 0 0 0 0,-1 1-1 0 0,1-1 1 0 0,0-1-1 0 0,0 1 1 0 0,4 0 0 0 0,8 2 13 0 0,0-1 0 0 0,-1-1 0 0 0,24-1 1 0 0,-25 0-40 0 0,10 0-440 0 0,42-8 1 0 0,-8-4-3841 0 0,-41 7-2653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0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178 444 2303 0 0,'-2'2'13774'0'0,"-25"38"-8918"0"0,-36 57-1712 0 0,51-77-2730 0 0,1 2 0 0 0,-15 40 0 0 0,-1 17-119 0 0,26-77-434 0 0,1 1-74 0 0,-8 24-1770 0 0,8-24 303 0 0</inkml:trace>
  <inkml:trace contextRef="#ctx0" brushRef="#br0" timeOffset="1">399 128 4607 0 0,'11'-27'408'0'0,"-4"10"-328"0"0,0-1-80 0 0,-1 2 0 0 0,1 2 5120 0 0,2 1 640 0 0,2 4-5536 0 0,1 2-544 0 0,1 0-96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0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39 4607 0 0,'0'0'354'0'0,"1"-2"144"0"0,-1-6 1446 0 0,0 7-1209 0 0,-1 0-1 0 0,1 0 1 0 0,0 0 0 0 0,0 0-1 0 0,-1 0 1 0 0,1 0 0 0 0,0 0-1 0 0,-1 0 1 0 0,1 0 0 0 0,-1 0-1 0 0,0 0 1 0 0,1 0 0 0 0,-2-1-1 0 0,-8-5-1379 0 0,6 6 746 0 0,-1-1-1 0 0,1 1 1 0 0,-1 0-1 0 0,1 1 1 0 0,-1-1-1 0 0,0 1 0 0 0,1 0 1 0 0,-1 0-1 0 0,1 0 1 0 0,-1 1-1 0 0,0 0 1 0 0,1 0-1 0 0,-1 0 1 0 0,-7 3-1 0 0,-3 2 182 0 0,-1 1-1 0 0,-22 14 1 0 0,18-10-219 0 0,1 1-1 0 0,1 1 0 0 0,0 1 1 0 0,1 1-1 0 0,0 0 1 0 0,1 1-1 0 0,1 1 0 0 0,1 0 1 0 0,-15 23-1 0 0,26-35-10 0 0,1 0-1 0 0,0-1 0 0 0,-1 1 1 0 0,2 1-1 0 0,-1-1 1 0 0,0 0-1 0 0,1 0 0 0 0,0 1 1 0 0,1-1-1 0 0,-1 0 1 0 0,1 1-1 0 0,0-1 0 0 0,0 0 1 0 0,0 1-1 0 0,1-1 1 0 0,0 1-1 0 0,0-1 0 0 0,1 0 1 0 0,2 9-1 0 0,-1-10 21 0 0,12 9 35 0 0,-8-11-82 0 0,-2-2 5 0 0,0 2-11 0 0,0-1 0 0 0,0 0 0 0 0,0-1 0 0 0,0 1 0 0 0,1-1 0 0 0,-1 0 0 0 0,0 0 0 0 0,0-1 0 0 0,0 1 0 0 0,0-1 1 0 0,0 0-1 0 0,0-1 0 0 0,0 1 0 0 0,0-1 0 0 0,0 0 0 0 0,-1 0 0 0 0,1-1 0 0 0,-1 1 0 0 0,1-1 0 0 0,-1 0 0 0 0,7-7 1 0 0,3-3-110 0 0,-1-1 0 0 0,0 0 1 0 0,-2-1-1 0 0,15-22 1 0 0,-18 28-599 0 0,-12 21 539 0 0,-11 23 138 0 0,-13 35-213 0 0,25-56-1426 0 0,3-11 1273 0 0,0-1-818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0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18 10135 0 0,'9'-18'5242'0'0,"-11"22"-3841"0"0,-78 123 2790 0 0,46-76-3037 0 0,-35 69-1 0 0,-6 66-298 0 0,14 7-601 0 0,3-8-91 0 0,-8-15 19 0 0,22-57-1009 0 0,40-100 4 0 0,3-11-222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0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22 8751 0 0,'-3'-3'251'0'0,"-5"-13"2305"0"0,-2 15 2432 0 0,9 0-4841 0 0,-1 1 1 0 0,1 0-1 0 0,0 0 0 0 0,-1 0 0 0 0,1 0 0 0 0,0 0 0 0 0,-1 0 0 0 0,1 0 1 0 0,0 0-1 0 0,-1 1 0 0 0,1-1 0 0 0,-2 1 0 0 0,-4 3-118 0 0,0-1 0 0 0,0 2 0 0 0,0-1 0 0 0,1 1 0 0 0,-1 0 0 0 0,1 0 0 0 0,1 0 0 0 0,-9 10 0 0 0,-37 54 329 0 0,48-65-331 0 0,-32 51 452 0 0,-41 85 1 0 0,-15 67 6 0 0,40-89-389 0 0,35-82-89 0 0,-83 178 40 0 0,70-158-36 0 0,-64 90 0 0 0,72-117-149 0 0,10-12-122 0 0,-2 0 0 0 0,0 0 0 0 0,-1-1 0 0 0,-17 15 0 0 0,30-30-245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0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16 177 14279 0 0,'-16'-18'3686'0'0,"18"17"-2506"0"0,6-4-882 0 0,1 0-1 0 0,0 1 1 0 0,-1 0 0 0 0,2 1 0 0 0,9-3 0 0 0,53-9-35 0 0,-52 11 120 0 0,471-79 3437 0 0,-457 79-4044 0 0,80-12 546 0 0,-41 8-4837 0 0,-69 8 2853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02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71 8287 0 0,'0'0'639'0'0,"-1"3"-72"0"0,-6 13 6133 0 0,7-15-6512 0 0,0-1 0 0 0,-1 1-1 0 0,1 0 1 0 0,0 0 0 0 0,0 0 0 0 0,0 0 0 0 0,0-1 0 0 0,0 1 0 0 0,0 0 0 0 0,0 0 0 0 0,0 0 0 0 0,0 0 0 0 0,1-1 0 0 0,-1 1 0 0 0,0 0 0 0 0,0 0 0 0 0,1 0 0 0 0,-1-1 0 0 0,0 1 0 0 0,1 0 0 0 0,-1 0 0 0 0,1-1 0 0 0,0 2 0 0 0,1-1-26 0 0,-1 0 0 0 0,0 0 1 0 0,0-1-1 0 0,1 1 0 0 0,-1 0 1 0 0,1-1-1 0 0,-1 1 0 0 0,0-1 1 0 0,1 1-1 0 0,-1-1 1 0 0,1 0-1 0 0,2 0 0 0 0,2 1 79 0 0,1-1 1 0 0,0-1-1 0 0,0 1 0 0 0,-1-1 1 0 0,10-3-1 0 0,21-7-239 0 0,0-2 0 0 0,-1-2 1 0 0,68-38-1 0 0,-103 53-80 0 0,1-1 0 0 0,-1 0 0 0 0,0 0 0 0 0,1 0 1 0 0,-1 0-1 0 0,0 0 0 0 0,0 0 0 0 0,0 0 0 0 0,2-2 0 0 0,-3 3 68 0 0,0 0 0 0 0,0 0 0 0 0,0-1 0 0 0,0 1 0 0 0,0 0 0 0 0,0 0 0 0 0,0 0 0 0 0,0 0 0 0 0,0-1 0 0 0,0 1 0 0 0,0 0 0 0 0,0 0 0 0 0,0 0 0 0 0,0-1 0 0 0,0 1 0 0 0,0 0 0 0 0,0 0 0 0 0,0 0 0 0 0,0 0 0 0 0,0-1-1 0 0,0 1 1 0 0,0 0 0 0 0,0 0 0 0 0,0 0 0 0 0,0 0 0 0 0,0-1 0 0 0,-1 1 0 0 0,1 0 0 0 0,0 0 0 0 0,0 0 0 0 0,0 0 0 0 0,0 0 0 0 0,0 0 0 0 0,0-1 0 0 0,-1 1 0 0 0,1 0 0 0 0,0 0 0 0 0,0 0 0 0 0,0 0 0 0 0,0 0 0 0 0,-1 0 0 0 0,-1-1-18 0 0,-1 1-1 0 0,1-1 1 0 0,0 1-1 0 0,-1 0 1 0 0,1 0-1 0 0,-1 0 1 0 0,1 0 0 0 0,-5 1-1 0 0,-6 2-27 0 0,0 0 0 0 0,1 1 0 0 0,0 0 0 0 0,0 1 0 0 0,-12 7 0 0 0,-57 37-40 0 0,38-22 241 0 0,-20 10 194 0 0,-53 33 277 0 0,94-55-377 0 0,0 2 1 0 0,-37 36 0 0 0,54-49-209 0 0,1 1 1 0 0,-1 0 0 0 0,1 0-1 0 0,1 1 1 0 0,-1-1 0 0 0,1 1-1 0 0,-3 6 1 0 0,6-12-31 0 0,0 0 1 0 0,-1 0-1 0 0,1 0 0 0 0,0 1 0 0 0,0-1 1 0 0,0 0-1 0 0,0 0 0 0 0,0 0 0 0 0,0 0 1 0 0,0 0-1 0 0,0 1 0 0 0,0-1 0 0 0,0 0 0 0 0,0 0 1 0 0,0 0-1 0 0,0 0 0 0 0,0 0 0 0 0,0 0 1 0 0,0 1-1 0 0,0-1 0 0 0,0 0 0 0 0,0 0 1 0 0,1 0-1 0 0,-1 0 0 0 0,0 0 0 0 0,0 0 1 0 0,0 1-1 0 0,0-1 0 0 0,0 0 0 0 0,0 0 1 0 0,0 0-1 0 0,0 0 0 0 0,0 0 0 0 0,1 0 1 0 0,-1 0-1 0 0,0 0 0 0 0,0 0 0 0 0,0 1 0 0 0,0-1 1 0 0,0 0-1 0 0,0 0 0 0 0,1 0 0 0 0,3 3-17 0 0,1 0-1 0 0,0-1 0 0 0,0 0 0 0 0,0 1 0 0 0,0-2 0 0 0,0 1 0 0 0,0 0 0 0 0,1-1 0 0 0,-1 0 1 0 0,1 0-1 0 0,-1-1 0 0 0,0 0 0 0 0,9 0 0 0 0,10-1-792 0 0,41-8 1 0 0,-55 7 544 0 0,44-8-2168 0 0,1-2-4936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0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297 384 12463 0 0,'0'0'572'0'0,"-2"2"-10"0"0,-28 23-169 0 0,23-20 325 0 0,1-1 1 0 0,-1 0-1 0 0,0 0 0 0 0,0-1 1 0 0,0 1-1 0 0,0-1 0 0 0,-1-1 1 0 0,1 0-1 0 0,-1 0 0 0 0,1 0 1 0 0,-14 0-1 0 0,10-1-427 0 0,0-1-1 0 0,0 0 1 0 0,0-1-1 0 0,0 0 0 0 0,-1 0 1 0 0,2-1-1 0 0,-19-6 1 0 0,26 6-264 0 0,-1 1 1 0 0,1 0 0 0 0,-1-1-1 0 0,1 0 1 0 0,0 0 0 0 0,0 0-1 0 0,0 0 1 0 0,0 0 0 0 0,0-1-1 0 0,0 1 1 0 0,1-1-1 0 0,-1 0 1 0 0,1 0 0 0 0,0 0-1 0 0,0 0 1 0 0,0 0 0 0 0,0 0-1 0 0,0-1 1 0 0,-1-5 0 0 0,1 4-3 0 0,1 0 1 0 0,0 0-1 0 0,1 0 1 0 0,-1 0-1 0 0,1 0 1 0 0,0 0-1 0 0,0 0 1 0 0,1 0-1 0 0,-1 0 1 0 0,1 0 0 0 0,0 1-1 0 0,1-1 1 0 0,-1 0-1 0 0,3-5 1 0 0,5-6 2 0 0,0 1 0 0 0,0 1 1 0 0,1 0-1 0 0,1 0 0 0 0,0 1 1 0 0,15-13-1 0 0,-11 10-69 0 0,6-5-76 0 0,1 1-1 0 0,1 1 1 0 0,0 1 0 0 0,2 1-1 0 0,0 1 1 0 0,30-14 0 0 0,-45 25 77 0 0,1 0 0 0 0,-1 0 0 0 0,1 1 0 0 0,0 1 1 0 0,1 0-1 0 0,-1 0 0 0 0,0 1 0 0 0,17 0 0 0 0,-12 6 40 0 0,-13-3 7 0 0,0 1-1 0 0,0 0 1 0 0,0 0 0 0 0,0 0-1 0 0,-1 1 1 0 0,1-1 0 0 0,-1 0-1 0 0,1 1 1 0 0,-1 0 0 0 0,0 0-1 0 0,0 0 1 0 0,0 0 0 0 0,0 0-1 0 0,-1 0 1 0 0,1 0 0 0 0,-1 0-1 0 0,0 1 1 0 0,1 4 0 0 0,1 6 56 0 0,0 0 1 0 0,-2 0 0 0 0,1 19-1 0 0,-1-8 28 0 0,1 2-2 0 0,-2-1 0 0 0,-1 1 0 0 0,-1 0-1 0 0,-12 52 1 0 0,13-74-86 0 0,0-1-1 0 0,-1 1 1 0 0,1-1 0 0 0,-1 0-1 0 0,0 0 1 0 0,-1 0-1 0 0,1 0 1 0 0,-1 0 0 0 0,0 0-1 0 0,0 0 1 0 0,0-1-1 0 0,-5 5 1 0 0,2-3-25 0 0,0-1 0 0 0,0 0 0 0 0,0 0-1 0 0,0-1 1 0 0,-1 1 0 0 0,0-2 0 0 0,-9 4 0 0 0,-2-1-159 0 0,0-1 0 0 0,-1-1 0 0 0,0-1 0 0 0,1-1 0 0 0,-26-1 0 0 0,29 0-181 0 0,1-1 0 0 0,-1-1 1 0 0,1 0-1 0 0,-22-7 0 0 0,31 8 122 0 0,1 0 0 0 0,0-1 0 0 0,0 0 0 0 0,-1 0 0 0 0,1 0 0 0 0,0 0 0 0 0,1-1 0 0 0,-1 0 0 0 0,0 0 0 0 0,1 0 1 0 0,-1 0-1 0 0,1 0 0 0 0,0-1 0 0 0,0 1 0 0 0,0-1 0 0 0,1 0 0 0 0,-1 0 0 0 0,-1-5 0 0 0,-3-12-959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02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21 15919 0 0,'5'-4'252'0'0,"-4"2"-155"0"0,0 1-1 0 0,1 0 1 0 0,-1-1-1 0 0,0 1 1 0 0,1 0-1 0 0,-1 0 1 0 0,1 0 0 0 0,-1 0-1 0 0,1 0 1 0 0,-1 0-1 0 0,1 1 1 0 0,0-1-1 0 0,-1 1 1 0 0,4-2-1 0 0,15 2-81 0 0,-14 1 489 0 0,-4 13 589 0 0,-2-11-1013 0 0,0-1 0 0 0,-1 1 0 0 0,1-1 0 0 0,-1 1 0 0 0,0-1 0 0 0,0 1 0 0 0,0-1 0 0 0,0 1 0 0 0,0-1 0 0 0,-1 0 0 0 0,1 0 0 0 0,-3 3 0 0 0,-24 26 412 0 0,17-20-288 0 0,-55 62 834 0 0,-74 107 1 0 0,109-134-805 0 0,2 2 1 0 0,2 0-1 0 0,-38 98 1 0 0,43-79-209 0 0,15-42-166 0 0,-1 0 0 0 0,-1-1-1 0 0,-15 29 1 0 0,21-48-179 0 0,0-1-1 0 0,0 1 1 0 0,0-1-1 0 0,-1 0 1 0 0,1 0 0 0 0,-1-1-1 0 0,0 1 1 0 0,0-1-1 0 0,0 0 1 0 0,-1 0-1 0 0,-6 4 1 0 0,-5 0-992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04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94 3679 0 0,'0'0'11443'0'0,"0"2"-10911"0"0,-6 30 571 0 0,-19 60 0 0 0,14-55-903 0 0,-8 39 1 0 0,17-42-188 0 0,2-13 48 0 0,0-19 3 0 0,0-2-53 0 0,1 1 0 0 0,-1-1 0 0 0,0 1 0 0 0,0-1 0 0 0,1 1 0 0 0,-1-1 0 0 0,0 1-1 0 0,1-1 1 0 0,-1 1 0 0 0,0-1 0 0 0,1 0 0 0 0,-1 1 0 0 0,1-1 0 0 0,-1 0 0 0 0,1 1 0 0 0,-1-1 0 0 0,1 0-1 0 0,-1 0 1 0 0,1 1 0 0 0,-1-1 0 0 0,1 0 0 0 0,-1 0 0 0 0,1 0 0 0 0,-1 0 0 0 0,1 1 0 0 0,-1-1 0 0 0,1 0-1 0 0,0 0 1 0 0,-1 0 0 0 0,1 0 0 0 0,-1-1 0 0 0,1 1 0 0 0,-1 0 0 0 0,2 0 0 0 0,20-5 186 0 0,-22 5-200 0 0,7-2 42 0 0,-1 0 1 0 0,0-1-1 0 0,-1 0 0 0 0,1 0 0 0 0,0-1 0 0 0,-1 1 1 0 0,0-1-1 0 0,0 0 0 0 0,9-9 0 0 0,0-4 4 0 0,20-28 0 0 0,-8 10 23 0 0,-18 23 120 0 0,1 0-1 0 0,10-21 2036 0 0,-16 34-2161 0 0,3 4-48 0 0,-1 0 0 0 0,1 0 0 0 0,-1 0 0 0 0,0 0 0 0 0,0 1 0 0 0,0 0 0 0 0,4 7 0 0 0,26 49 200 0 0,-22-36-220 0 0,-5-13 19 0 0,2 0 31 0 0,13 5 33 0 0,-16-10-9 0 0,-1-2-31 0 0,16 1 120 0 0,-19-7-91 0 0,0 0 0 0 0,0-1-21 0 0,1 0-1 0 0,0-1 0 0 0,-1 1 1 0 0,1-1-1 0 0,0 1 1 0 0,-1-1-1 0 0,0 0 0 0 0,1 0 1 0 0,5-6-1 0 0,9-9 56 0 0,0-2 0 0 0,-1 0 1 0 0,-1-1-1 0 0,15-22 0 0 0,30-46 97 0 0,17-27 39 0 0,-53 73-277 0 0,-24 40-175 0 0,8-8-2207 0 0,-8 9 1894 0 0,9-2-2413 0 0,0 1 1153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04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14367 0 0,'0'0'1667'0'0,"-1"2"-960"0"0,-25 26 2077 0 0,14-15-1650 0 0,1-1-1 0 0,-16 24 1 0 0,19-21-1001 0 0,1-1-1 0 0,1 1 1 0 0,0 1 0 0 0,1-1 0 0 0,1 1 0 0 0,0 0 0 0 0,-2 21-1 0 0,6-34-370 0 0,-1-1 0 0 0,1 1 0 0 0,0 0-1 0 0,0-1 1 0 0,1 1 0 0 0,0 4 0 0 0,5 10-7545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0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465 117 12815 0 0,'15'-17'332'0'0,"1"1"0"0"0,1 0-1 0 0,0 1 1 0 0,0 1-1 0 0,2 1 1 0 0,22-13 3153 0 0,-35 41-2322 0 0,-5-10-1079 0 0,-1-1 1 0 0,0 1-1 0 0,0-1 1 0 0,0 1-1 0 0,-1-1 1 0 0,1 1-1 0 0,-1-1 1 0 0,0 1-1 0 0,-1-1 1 0 0,1 0-1 0 0,-1 0 1 0 0,-2 5-1 0 0,-5 9 96 0 0,-16 24-1 0 0,15-27-75 0 0,-119 217 1216 0 0,-23 95-735 0 0,143-308-629 0 0,-19 37-621 0 0,4 0 0 0 0,-25 82-1 0 0,39-109-1679 0 0,9-27 362 0 0</inkml:trace>
  <inkml:trace contextRef="#ctx0" brushRef="#br0" timeOffset="1">59 505 16095 0 0,'-2'0'738'0'0,"-1"1"-666"0"0,0-1 1 0 0,0 1 0 0 0,0 0 0 0 0,0 1 0 0 0,-1-1 0 0 0,2 0 0 0 0,-1 1 0 0 0,0 0 0 0 0,0 0-1 0 0,0 0 1 0 0,1 0 0 0 0,-1 0 0 0 0,1 0 0 0 0,0 1 0 0 0,-1-1 0 0 0,1 1 0 0 0,0-1 0 0 0,1 1-1 0 0,-1 0 1 0 0,-2 4 0 0 0,4-6-24 0 0,0 0 0 0 0,0 0-1 0 0,0-1 1 0 0,0 1 0 0 0,0 0 0 0 0,0 0-1 0 0,0-1 1 0 0,0 1 0 0 0,0 0 0 0 0,0 0-1 0 0,0-1 1 0 0,1 1 0 0 0,-1 0 0 0 0,0 0-1 0 0,1-1 1 0 0,-1 1 0 0 0,0 0 0 0 0,1-1-1 0 0,-1 1 1 0 0,1 0 0 0 0,1 1 99 0 0,0 1-42 0 0,0 0-1 0 0,0 0 1 0 0,1-1 0 0 0,-1 1-1 0 0,1-1 1 0 0,0 1 0 0 0,0-1-1 0 0,0 0 1 0 0,0 0-1 0 0,0 0 1 0 0,0 0 0 0 0,0-1-1 0 0,1 1 1 0 0,-1-1-1 0 0,1 0 1 0 0,-1 0 0 0 0,1 0-1 0 0,-1-1 1 0 0,5 1 0 0 0,8 1 260 0 0,1-1 1 0 0,30-3 0 0 0,-45 2-344 0 0,61-6 311 0 0,0-3-1 0 0,94-26 1 0 0,119-53 461 0 0,-248 78-2028 0 0,45-23 1 0 0,-47 19-167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0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 10135 0 0,'0'0'919'0'0,"0"3"-759"0"0,-2 10 89 0 0,0-1-1 0 0,-2 1 1 0 0,-6 19 0 0 0,-20 40 3753 0 0,17-43-2439 0 0,-77 162 840 0 0,-146 233-1 0 0,166-309-2241 0 0,65-105-91 0 0,4-9 18 0 0,10-9-19 0 0,-3 5-69 0 0,64-71-92 0 0,-47 48-86 0 0,29-26 0 0 0,-25 29-49 0 0,1 1 1 0 0,31-20-1 0 0,-45 35 118 0 0,-13 7 111 0 0,-1 0 1 0 0,1 0-1 0 0,0 0 1 0 0,-1 0 0 0 0,1 0-1 0 0,0 0 1 0 0,-1 0-1 0 0,1 0 1 0 0,0 0-1 0 0,-1 0 1 0 0,1 0-1 0 0,0 1 1 0 0,-1-1 0 0 0,1 0-1 0 0,-1 0 1 0 0,1 1-1 0 0,-1-1 1 0 0,1 0-1 0 0,0 1 1 0 0,-1-1-1 0 0,1 1 1 0 0,0 0 0 0 0,0 0 18 0 0,0 0 1 0 0,0 0-1 0 0,0 0 1 0 0,0 0-1 0 0,0 1 1 0 0,-1-1 0 0 0,1 0-1 0 0,0 0 1 0 0,-1 1-1 0 0,1-1 1 0 0,-1 1-1 0 0,1-1 1 0 0,-1 0 0 0 0,0 1-1 0 0,1-1 1 0 0,-1 1-1 0 0,0-1 1 0 0,0 1-1 0 0,0 1 1 0 0,0-1 13 0 0,0 10 156 0 0,0 1 1 0 0,-3 12-1 0 0,2-15-88 0 0,0 0-1 0 0,0 0 1 0 0,2 13-1 0 0,0-18-38 0 0,0-2-64 0 0,0 0 0 0 0,0 0 1 0 0,1 0-1 0 0,-1 0 0 0 0,1 0 0 0 0,2 2 0 0 0,7 3-68 0 0,-6-6 47 0 0,-1 0-252 0 0,0 0 1 0 0,1-1-1 0 0,-1 1 0 0 0,1-1 1 0 0,-1 0-1 0 0,1 0 0 0 0,0-1 0 0 0,-1 0 1 0 0,1 0-1 0 0,0 0 0 0 0,-1 0 1 0 0,1 0-1 0 0,-1-1 0 0 0,6-1 1 0 0,17-4-1182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0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60 10135 0 0,'11'-8'272'0'0,"0"0"0"0"0,0 0 0 0 0,1 1 0 0 0,0 1-1 0 0,0 0 1 0 0,0 0 0 0 0,16-3 0 0 0,-27 8-149 0 0,-1 1-1 0 0,1 0 1 0 0,0 0-1 0 0,-1 0 1 0 0,1 0-1 0 0,0 0 1 0 0,-1-1-1 0 0,1 1 1 0 0,0 1 0 0 0,0-1-1 0 0,-1 0 1 0 0,1 0-1 0 0,0 0 1 0 0,-1 0-1 0 0,1 0 1 0 0,0 1 0 0 0,1-1 268 0 0,1 1 785 0 0,-2 2-430 0 0,0 2-620 0 0,0 0 0 0 0,0 0 0 0 0,0 0 0 0 0,-1 1 0 0 0,1-1 0 0 0,-1 0 0 0 0,-1 0 0 0 0,1 1 0 0 0,-1-1 0 0 0,0 0-1 0 0,0 0 1 0 0,0 0 0 0 0,-1 0 0 0 0,-2 6 0 0 0,-5 11 340 0 0,-21 37-1 0 0,-101 163 1557 0 0,-24 29-1423 0 0,72-121-460 0 0,-64 138 66 0 0,143-260-195 0 0,-10 28 18 0 0,14-34-196 0 0,12-6-1902 0 0,-8 2 1629 0 0,12-8-1395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06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49 10135 0 0,'-4'1'148'0'0,"-4"0"62"0"0,0 1 1 0 0,0 0 0 0 0,-10 4 0 0 0,16-5-190 0 0,0 0 1 0 0,0 0-1 0 0,0 0 0 0 0,0 0 1 0 0,0 0-1 0 0,0 1 0 0 0,1-1 1 0 0,-1 1-1 0 0,0-1 0 0 0,1 1 1 0 0,-1-1-1 0 0,1 1 0 0 0,0 0 1 0 0,0 0-1 0 0,0 0 0 0 0,0 0 1 0 0,-2 2-1 0 0,3-2 256 0 0,-1-1 1 0 0,1 1-1 0 0,0-1 1 0 0,-1 0-1 0 0,1 1 1 0 0,0-1-1 0 0,0 1 1 0 0,0-1-1 0 0,0 1 0 0 0,0-1 1 0 0,0 1-1 0 0,0-1 1 0 0,0 0-1 0 0,1 1 1 0 0,-1-1-1 0 0,1 1 0 0 0,-1-1 1 0 0,1 0-1 0 0,-1 1 1 0 0,1-1-1 0 0,1 2 1 0 0,0-1-63 0 0,0 0 0 0 0,0 0 0 0 0,0 0 0 0 0,0 0 0 0 0,0-1 0 0 0,0 1 0 0 0,1-1 0 0 0,-1 1 0 0 0,0-1 0 0 0,6 2 0 0 0,1 0-31 0 0,0-1 1 0 0,1 0-1 0 0,-1 0 1 0 0,1-1-1 0 0,15 1 1 0 0,27-4 855 0 0,89-14 1 0 0,49-22 110 0 0,-65 12-581 0 0,-71 16-438 0 0,-7 2-975 0 0,86-27 0 0 0,-124 32-198 0 0,-1 0 0 0 0,0-1 0 0 0,9-6 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0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5 108 15919 0 0,'0'0'51'0'0,"-1"-1"0"0"0,1 1 0 0 0,0 0 0 0 0,-1-1 0 0 0,1 1 0 0 0,0 0 0 0 0,-1-1 0 0 0,1 1 1 0 0,0 0-1 0 0,0-1 0 0 0,0 1 0 0 0,-1-1 0 0 0,1 1 0 0 0,0-1 0 0 0,0 1 0 0 0,0 0 0 0 0,0-1 0 0 0,0 1 0 0 0,0-1 0 0 0,0 1 0 0 0,0-1 0 0 0,0 1 0 0 0,0-1 0 0 0,0 1 0 0 0,0-1 0 0 0,11 0 1466 0 0,1 2-1489 0 0,19-2 653 0 0,0-1 0 0 0,34-8 1 0 0,62-18 448 0 0,-43 8-624 0 0,-54 14-464 0 0,94-18 273 0 0,-102 21-702 0 0,0 1-1 0 0,1 1 0 0 0,35 3 1 0 0,-54-1 119 0 0,0-1 0 0 0,0 1-1 0 0,-1-1 1 0 0,1 1 0 0 0,0 0 0 0 0,-1 1 0 0 0,1-1 0 0 0,4 3 0 0 0,6 6-1710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0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39 8287 0 0,'7'-5'274'0'0,"0"0"-1"0"0,0 0 0 0 0,1 1 1 0 0,-1 1-1 0 0,1-1 0 0 0,0 1 1 0 0,0 1-1 0 0,0-1 0 0 0,11-1 1 0 0,-16 4 1796 0 0,-2 1-1828 0 0,0 0 0 0 0,1-1-1 0 0,-1 1 1 0 0,0 0 0 0 0,0 1-1 0 0,0-1 1 0 0,0 0 0 0 0,0 0-1 0 0,0 0 1 0 0,-1 1 0 0 0,1-1 0 0 0,0 0-1 0 0,-1 1 1 0 0,1-1 0 0 0,-1 0-1 0 0,1 1 1 0 0,-1-1 0 0 0,0 1-1 0 0,1-1 1 0 0,-1 3 0 0 0,0 0-222 0 0,1 0 1 0 0,-1 0-1 0 0,-1 1 1 0 0,1-1-1 0 0,0 0 0 0 0,-2 5 1 0 0,-10 27 310 0 0,-1 0 0 0 0,-1-1 0 0 0,-22 37 0 0 0,19-40-64 0 0,-223 414 2270 0 0,192-362-2399 0 0,-78 103 0 0 0,106-164-91 0 0,12-15-31 0 0,0 1-1 0 0,1 0 1 0 0,-6 9-1 0 0,12-16-91 0 0,7-14-652 0 0,2 0 517 0 0,0 0 0 0 0,0 1 0 0 0,1 0 0 0 0,18-17 0 0 0,57-43 85 0 0,-60 52 119 0 0,-9 8 41 0 0,0 1 0 0 0,1 0 0 0 0,0 1 0 0 0,1 0 0 0 0,-1 1 0 0 0,22-6 0 0 0,-38 14-33 0 0,2-1 18 0 0,-1 1 0 0 0,1-1 0 0 0,-1 1 0 0 0,1 0 0 0 0,-1-1 0 0 0,1 1 0 0 0,-1 0 0 0 0,1 0 0 0 0,-1 0 0 0 0,1 0 0 0 0,0 0 0 0 0,-1 0 0 0 0,1 1 0 0 0,-1-1 0 0 0,1 1 0 0 0,-1-1 0 0 0,1 1 0 0 0,0 0 0 0 0,8 8 9 0 0,-8-6-16 0 0,0 1-1 0 0,0-1 1 0 0,0 1-1 0 0,-1 0 1 0 0,1 0-1 0 0,-1 0 1 0 0,0 0-1 0 0,0 0 1 0 0,-1 0-1 0 0,1 0 1 0 0,-1 0-1 0 0,0 0 1 0 0,0 0-1 0 0,0 1 1 0 0,-1-1-1 0 0,-1 6 1 0 0,-2 9 106 0 0,-1 0 0 0 0,-8 21 0 0 0,11-35-80 0 0,-11 26 40 0 0,-5 12-399 0 0,13-18-4758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0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19 6447 0 0,'2'-1'298'0'0,"-1"-1"-188"0"0,24-13 9939 0 0,-23 15-9499 0 0,-2 0-395 0 0,1 0-1 0 0,-1 0 1 0 0,1 1-1 0 0,-1-1 1 0 0,0 0-1 0 0,1 1 1 0 0,-1-1-1 0 0,1 0 1 0 0,-1 1-1 0 0,0-1 1 0 0,1 1-1 0 0,-1-1 1 0 0,0 1-1 0 0,1-1 1 0 0,-1 1-1 0 0,0-1 1 0 0,0 1-1 0 0,1-1 1 0 0,-1 1-1 0 0,0-1 1 0 0,0 1-1 0 0,0 0 1 0 0,1 2-100 0 0,-1 0 0 0 0,0 0 0 0 0,0-1 0 0 0,0 1 0 0 0,0 0 0 0 0,0 0 0 0 0,0 0 0 0 0,-1 0 0 0 0,-1 4 0 0 0,-42 133 2258 0 0,37-122-2855 0 0,-12 20 0 0 0,10-22-94 0 0,8-14-650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0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54 9671 0 0,'0'0'748'0'0,"2"-2"-492"0"0,17-22 206 0 0,-6 5 7392 0 0,-13 18-7840 0 0,0 1-1 0 0,-1 0 0 0 0,1-1 1 0 0,0 1-1 0 0,-1-1 0 0 0,1 1 1 0 0,-1 0-1 0 0,1-1 0 0 0,-1 1 1 0 0,1 0-1 0 0,0-1 0 0 0,-1 1 1 0 0,1 0-1 0 0,-1 0 0 0 0,1-1 1 0 0,-1 1-1 0 0,1 0 0 0 0,-1 0 1 0 0,0 0-1 0 0,0 0 0 0 0,-12-2 107 0 0,4 3-111 0 0,0 0-1 0 0,1 1 1 0 0,-1 0 0 0 0,1 1-1 0 0,0 0 1 0 0,0 0 0 0 0,-15 8-1 0 0,13-6-5 0 0,-5 2-3 0 0,1 0 0 0 0,0 1 0 0 0,0 0 0 0 0,1 1 0 0 0,0 1 0 0 0,1 0 0 0 0,0 0 0 0 0,-18 22 0 0 0,21-18 0 0 0,3 0 0 0 0,6 1 0 0 0,1-13-6 0 0,-1 0-1 0 0,1 0 1 0 0,1 0-1 0 0,-1 0 0 0 0,0 0 1 0 0,0 0-1 0 0,1 0 1 0 0,-1 0-1 0 0,1-1 1 0 0,0 1-1 0 0,-1-1 1 0 0,1 1-1 0 0,0-1 0 0 0,0 1 1 0 0,0-1-1 0 0,0 0 1 0 0,4 2-1 0 0,4 1-58 0 0,1 0 0 0 0,14 3 0 0 0,-21-6 49 0 0,46 12-187 0 0,35 9-44 0 0,-71-17 235 0 0,0 0 0 0 0,0 1 0 0 0,23 13 1 0 0,-33-16 102 0 0,-1 0 1 0 0,1-1 0 0 0,-1 1 0 0 0,0 1-1 0 0,1-1 1 0 0,-1 0 0 0 0,-1 1 0 0 0,1-1 0 0 0,-1 1-1 0 0,1 0 1 0 0,3 8 0 0 0,-6-8 38 0 0,1 0 1 0 0,-1-1-1 0 0,0 1 0 0 0,0 0 1 0 0,0 0-1 0 0,-1-1 0 0 0,1 1 1 0 0,-1 0-1 0 0,0-1 0 0 0,0 1 1 0 0,0 0-1 0 0,-1-1 0 0 0,1 1 1 0 0,-1-1-1 0 0,-1 4 0 0 0,0-5-27 0 0,1 1-1 0 0,-1 0 1 0 0,1-1-1 0 0,-1 1 1 0 0,0-1-1 0 0,0 0 1 0 0,0 0-1 0 0,0 0 1 0 0,0 0 0 0 0,0-1-1 0 0,0 1 1 0 0,-7 1-1 0 0,-5 2 234 0 0,-24 4-1 0 0,31-8-255 0 0,-6 1 26 0 0,0 0 0 0 0,-1-1 0 0 0,1-1 0 0 0,0 0 0 0 0,0-1 0 0 0,-22-4 0 0 0,24 2-2421 0 0,1 0-1 0 0,-15-6 1 0 0,11 2-5293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0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41 1839 0 0,'3'0'134'0'0,"54"-16"1483"0"0,-20 3 4924 0 0,-35 12-5406 0 0,0 0-42 0 0,3-7 4607 0 0,-14 6-2461 0 0,0 3-4331 0 0,-11 2 1345 0 0,1 2 1 0 0,0 1-1 0 0,-30 12 1 0 0,14-5-99 0 0,-190 78-131 0 0,123-49-160 0 0,99-41 67 0 0,36 7-182 0 0,7-3 141 0 0,-18-3 62 0 0,1 1-1 0 0,-1 1 1 0 0,30 10-1 0 0,-48-13 47 0 0,10 4-12 0 0,0 0 1 0 0,0 0-1 0 0,0 2 1 0 0,-1 0-1 0 0,0 0 0 0 0,0 1 1 0 0,-1 1-1 0 0,0 0 0 0 0,0 0 1 0 0,18 21-1 0 0,-20-17 25 0 0,-4 0 52 0 0,-5-10 49 0 0,-2-1 14 0 0,0 0-100 0 0,1 0 0 0 0,-1-1 0 0 0,0 1 0 0 0,1 0-1 0 0,-1-1 1 0 0,0 1 0 0 0,0 0 0 0 0,-1-1 0 0 0,1 1 0 0 0,0-1 0 0 0,0 0-1 0 0,-1 1 1 0 0,1-1 0 0 0,-1 0 0 0 0,-1 2 0 0 0,-1-1 45 0 0,0 0 1 0 0,0 0-1 0 0,-1 0 0 0 0,1 0 1 0 0,-1-1-1 0 0,-4 2 0 0 0,-8 0 116 0 0,0-1 0 0 0,-25 0-1 0 0,41-2-187 0 0,-319 6-287 0 0,233-2-593 0 0,85-4 530 0 0,16-6-2326 0 0,-3 2 2367 0 0,1 0 0 0 0,0 1 0 0 0,0 0-1 0 0,22-2 1 0 0,-8 1-690 0 0,6-1-356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0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9 8751 0 0,'2'-1'399'0'0,"5"-7"4469"0"0,-7 9-4712 0 0,0 0 0 0 0,-1 1 0 0 0,1-1 0 0 0,-1 0 0 0 0,1 0 0 0 0,-1 0-1 0 0,1 0 1 0 0,-1 0 0 0 0,1 0 0 0 0,-1-1 0 0 0,0 1 0 0 0,0 1 0 0 0,-3 3 100 0 0,-32 60 1316 0 0,3 1 1 0 0,-27 82 0 0 0,-18 36-626 0 0,23-81-604 0 0,-110 153 0 0 0,141-223-349 0 0,-2-1-1 0 0,-1-1 0 0 0,-43 37 1 0 0,17-22-480 0 0,52-45-79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0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46 12695 0 0,'-2'0'580'0'0,"-2"-1"-527"0"0,1 0-1 0 0,-1 1 0 0 0,1 0 1 0 0,-1 0-1 0 0,1 0 0 0 0,0 0 1 0 0,-1 1-1 0 0,1-1 1 0 0,-1 1-1 0 0,1 0 0 0 0,-1 0 1 0 0,1 0-1 0 0,0 1 0 0 0,0-1 1 0 0,0 1-1 0 0,-6 3 0 0 0,1 0 27 0 0,0 1-1 0 0,1 0 1 0 0,0 0 0 0 0,0 1-1 0 0,-6 8 1 0 0,11-14 830 0 0,2 2-384 0 0,0-1-418 0 0,0-1 0 0 0,0 0 0 0 0,1 1 0 0 0,-1-1 0 0 0,0 0-1 0 0,0 1 1 0 0,1-1 0 0 0,-1 1 0 0 0,1-1 0 0 0,-1 0 0 0 0,1 0 0 0 0,0 1 0 0 0,-1-1-1 0 0,1 0 1 0 0,0 0 0 0 0,0 0 0 0 0,0 0 0 0 0,1 1 0 0 0,1 0 30 0 0,-1 0-1 0 0,0-1 1 0 0,0 1 0 0 0,1-1 0 0 0,-1 0 0 0 0,1 0 0 0 0,0 0-1 0 0,-1 0 1 0 0,4 0 0 0 0,5 1 223 0 0,1-1 0 0 0,-1 0 0 0 0,19-1 0 0 0,79-7 759 0 0,149-29 0 0 0,-72-12-756 0 0,-47 9-155 0 0,-50 23-981 0 0,-74 14-26 0 0,0 1 1 0 0,0 1 0 0 0,0 0-1 0 0,16 2 1 0 0,-15 2-1077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09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0 4607 0 0,'-1'2'5971'0'0,"-2"1"-5410"0"0,1 0 1 0 0,0-1-1 0 0,-1 1 0 0 0,0-1 0 0 0,0 0 1 0 0,0 1-1 0 0,0-1 0 0 0,0-1 0 0 0,0 1 1 0 0,0 0-1 0 0,-1-1 0 0 0,-6 3 0 0 0,-7 1 214 0 0,-26 4 0 0 0,-5 1 75 0 0,27-3-724 0 0,1 1 0 0 0,1 1-1 0 0,0 1 1 0 0,-35 23 0 0 0,43-24-56 0 0,0 1-1 0 0,1 0 1 0 0,-11 14-1 0 0,-1 1 133 0 0,17-20-160 0 0,1-1-1 0 0,0 1 0 0 0,1 0 1 0 0,-1 0-1 0 0,1 0 0 0 0,0 0 1 0 0,1 1-1 0 0,-1-1 0 0 0,1 1 1 0 0,0 0-1 0 0,0-1 0 0 0,-1 10 1 0 0,3-14-30 0 0,0 0 0 0 0,0 0 0 0 0,0 0 0 0 0,1-1 0 0 0,-1 1 1 0 0,0 0-1 0 0,1 0 0 0 0,-1 0 0 0 0,0 0 0 0 0,1-1 0 0 0,-1 1 1 0 0,1 0-1 0 0,-1 0 0 0 0,1-1 0 0 0,-1 1 0 0 0,1-1 1 0 0,0 1-1 0 0,-1 0 0 0 0,1-1 0 0 0,0 1 0 0 0,-1-1 0 0 0,1 1 1 0 0,0-1-1 0 0,0 1 0 0 0,-1-1 0 0 0,1 0 0 0 0,0 1 0 0 0,0-1 1 0 0,1 0-1 0 0,26 6 216 0 0,-20-7-164 0 0,0 1 1 0 0,0-1-1 0 0,0 0 0 0 0,-1-1 1 0 0,1 0-1 0 0,0 0 0 0 0,-1-1 1 0 0,12-5-1 0 0,55-34 192 0 0,-73 42-254 0 0,0-1 1 0 0,8-4 27 0 0,0-1 0 0 0,-1 0 1 0 0,1 0-1 0 0,-1-1 0 0 0,-1 1 1 0 0,1-2-1 0 0,-1 1 0 0 0,-1-1 1 0 0,1 0-1 0 0,9-17 0 0 0,-10 15-42 0 0,-5 9-60 0 0,-23 26-385 0 0,4-1 400 0 0,11-16 24 0 0,0 0 1 0 0,1 1 0 0 0,-9 15-1 0 0,9-11 21 0 0,2-3-2 0 0,5-6-143 0 0,-1-3 139 0 0,0 0-1 0 0,0-1 0 0 0,0 1 0 0 0,1 0 0 0 0,-1-1 0 0 0,0 1 0 0 0,1 0 0 0 0,-1-1 0 0 0,0 1 0 0 0,1-1 0 0 0,-1 1 0 0 0,1 0 0 0 0,-1-1 0 0 0,1 1 0 0 0,-1-1 0 0 0,1 1 0 0 0,-1-1 0 0 0,1 0 0 0 0,0 1 1 0 0,-1-1-1 0 0,1 0 0 0 0,-1 1 0 0 0,1-1 0 0 0,0 0 0 0 0,-1 0 0 0 0,1 1 0 0 0,0-1 0 0 0,0 0 0 0 0,0 0 0 0 0,22 2-1135 0 0,-14-3 472 0 0,0-1 0 0 0,0 0 0 0 0,17-6 0 0 0,8-6-725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0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67 14831 0 0,'36'-41'1582'0'0,"-20"27"-1551"0"0,-11 13-6 0 0,0-1 45 0 0,6-7 2528 0 0,-9 12-1920 0 0,-1 0-538 0 0,0 1 0 0 0,0 0-1 0 0,0-1 1 0 0,0 1 0 0 0,-1 0-1 0 0,1 0 1 0 0,-1 0 0 0 0,0 0-1 0 0,0-1 1 0 0,0 1 0 0 0,-1 0-1 0 0,1 0 1 0 0,-1 0 0 0 0,0-1-1 0 0,-2 5 1 0 0,-3 10 306 0 0,-17 32 0 0 0,12-27-181 0 0,-38 77 151 0 0,-4-2 0 0 0,-5-3 0 0 0,-133 168 0 0 0,137-198-502 0 0,-19 21-1119 0 0,-87 135 0 0 0,154-209 467 0 0,4-9-20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10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13 162 3679 0 0,'-12'-3'13148'0'0,"32"7"-10508"0"0,-5 1-2126 0 0,7-2 248 0 0,0-1 1 0 0,37-2 0 0 0,48-8 385 0 0,-70 5-935 0 0,123-12 178 0 0,165-36 0 0 0,-128-1-471 0 0,-68 16-3971 0 0,-100 29-3407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1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77 11055 0 0,'0'0'2427'0'0,"2"3"-1031"0"0,-1-1-1160 0 0,0 0 1 0 0,1-1-1 0 0,-1 1 0 0 0,1 0 1 0 0,-1-1-1 0 0,1 1 1 0 0,0 0-1 0 0,0-1 0 0 0,0 0 1 0 0,0 0-1 0 0,0 1 0 0 0,0-1 1 0 0,0 0-1 0 0,0 0 0 0 0,0-1 1 0 0,0 1-1 0 0,0 0 1 0 0,1-1-1 0 0,-1 0 0 0 0,0 1 1 0 0,1-1-1 0 0,3 0 0 0 0,8 0 339 0 0,0-1-1 0 0,25-4 0 0 0,-16 2 180 0 0,-15 2-539 0 0,5 0 77 0 0,0-1 1 0 0,0 0-1 0 0,-1-1 1 0 0,23-8-1 0 0,-25 7-269 0 0,0-1 2 0 0,-10 5-41 0 0,1 0-1 0 0,-1 0 0 0 0,1-1 1 0 0,-1 1-1 0 0,1 0 0 0 0,-1-1 1 0 0,1 1-1 0 0,-1 0 0 0 0,1-1 1 0 0,-1 1-1 0 0,0-1 0 0 0,1 1 1 0 0,-1-1-1 0 0,0 1 0 0 0,1-1 1 0 0,-1 1-1 0 0,0-1 0 0 0,0 1 1 0 0,1-1-1 0 0,-1 0 0 0 0,0 1 0 0 0,0-1 1 0 0,0 1-1 0 0,0-1 0 0 0,0 1 1 0 0,0-1-1 0 0,0 0 0 0 0,0 1 1 0 0,0-1-1 0 0,0 1 0 0 0,0-1 1 0 0,0 0-1 0 0,0 1 0 0 0,-1-2 1 0 0,0 0-34 0 0,1 1 0 0 0,-1-1 0 0 0,0 1 1 0 0,0-1-1 0 0,0 1 0 0 0,0-1 0 0 0,0 1 1 0 0,0 0-1 0 0,-2-2 0 0 0,-2-1-5 0 0,-1 0-1 0 0,1 1 1 0 0,-1 0-1 0 0,0 0 1 0 0,1 0 0 0 0,-1 0-1 0 0,-1 1 1 0 0,1 0-1 0 0,0 1 1 0 0,0-1 0 0 0,-1 1-1 0 0,1 1 1 0 0,0-1-1 0 0,-1 1 1 0 0,1 0 0 0 0,-1 0-1 0 0,1 1 1 0 0,-1 0-1 0 0,1 0 1 0 0,0 0-1 0 0,-1 1 1 0 0,1 0 0 0 0,0 0-1 0 0,-9 5 1 0 0,-241 128 131 0 0,247-130-13 0 0,0 1 0 0 0,1 0 1 0 0,-11 10-1 0 0,17-13-42 0 0,-1-1 1 0 0,1 1-1 0 0,0 0 1 0 0,0 0-1 0 0,0 0 1 0 0,0 0-1 0 0,0 0 0 0 0,1 0 1 0 0,-1 0-1 0 0,1 1 1 0 0,0-1-1 0 0,0 0 1 0 0,-1 7-1 0 0,2-9-12 0 0,0 1 1 0 0,0-1-1 0 0,0 1 0 0 0,0-1 0 0 0,0 0 0 0 0,0 1 1 0 0,0-1-1 0 0,1 1 0 0 0,-1-1 0 0 0,1 2 0 0 0,1 0 0 0 0,0 1 0 0 0,1-1-1 0 0,-1 0 1 0 0,1 0 0 0 0,0 0-1 0 0,0 0 1 0 0,0 0-1 0 0,0-1 1 0 0,0 1 0 0 0,1-1-1 0 0,-1 0 1 0 0,1 0 0 0 0,-1 0-1 0 0,9 3 1 0 0,1 0-65 0 0,1-1 0 0 0,28 6 0 0 0,-5-5-1130 0 0,1-1-4000 0 0,0-4-1849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0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16039 0 0,'0'0'1836'0'0,"0"2"-1149"0"0,-6 6 30 0 0,0-1-1 0 0,-1 0 1 0 0,1 0 0 0 0,-13 9-1 0 0,-5 6 93 0 0,9-8-605 0 0,3-2-159 0 0,0 0-1 0 0,1 0 0 0 0,-15 22 0 0 0,25-32-215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1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73 286 14567 0 0,'0'0'1686'0'0,"-2"2"-1000"0"0,-3 3-123 0 0,-1-1 0 0 0,0 0 0 0 0,0-1 0 0 0,0 1 0 0 0,0-1 0 0 0,-1 0 0 0 0,1-1 0 0 0,-9 3 0 0 0,15-5-518 0 0,0 0 0 0 0,0 0 1 0 0,0 1-1 0 0,0-1 0 0 0,-1 0 1 0 0,1 0-1 0 0,0 0 0 0 0,0 0 1 0 0,0 0-1 0 0,0 0 0 0 0,-1 0 1 0 0,1 0-1 0 0,0 0 0 0 0,0 0 0 0 0,0 0 1 0 0,-1 0-1 0 0,1 1 0 0 0,0-1 1 0 0,0 0-1 0 0,0 0 0 0 0,-1-1 1 0 0,1 1-1 0 0,0 0 0 0 0,0 0 1 0 0,0 0-1 0 0,-1 0 0 0 0,1 0 0 0 0,0 0 1 0 0,0 0-1 0 0,0 0 0 0 0,0 0 1 0 0,-1 0-1 0 0,1 0 0 0 0,0-1 1 0 0,0 1-1 0 0,0 0 0 0 0,0 0 1 0 0,-1 0-1 0 0,1 0 0 0 0,0 0 1 0 0,0-1-1 0 0,0 1 0 0 0,0 0 0 0 0,0 0 1 0 0,0 0-1 0 0,0-1 0 0 0,5-12 630 0 0,3 1-681 0 0,1 0 1 0 0,0 0-1 0 0,1 1 1 0 0,1 0-1 0 0,0 0 1 0 0,19-13-1 0 0,8-3-245 0 0,1 1 0 0 0,1 2 0 0 0,81-33 0 0 0,-105 52 144 0 0,-4 4 74 0 0,-8 2-15 0 0,11 12 35 0 0,-13-7 15 0 0,-2-3-3 0 0,1-1 12 0 0,0 0 0 0 0,-1 0 0 0 0,1 0 0 0 0,-1 0 0 0 0,1 0 0 0 0,-1 0 0 0 0,0 0 0 0 0,0 1 0 0 0,0-1 0 0 0,0 0 0 0 0,0 0 0 0 0,0 0 0 0 0,0 0 0 0 0,-1 0 0 0 0,1 0 0 0 0,-1 0 0 0 0,-1 3 0 0 0,-8 33 327 0 0,7-27-274 0 0,3-8 40 0 0,2-4-384 0 0,7-3 224 0 0,0 0 0 0 0,0-1-1 0 0,0 0 1 0 0,-1 0 0 0 0,0-1-1 0 0,0 0 1 0 0,-1 0 0 0 0,8-8-1 0 0,0 0 47 0 0,0 1-1 0 0,1 0 0 0 0,0 2 1 0 0,1 0-1 0 0,1 0 0 0 0,-1 2 1 0 0,2 0-1 0 0,-1 1 0 0 0,1 1 1 0 0,0 1-1 0 0,0 0 0 0 0,1 2 1 0 0,37-5-1 0 0,-17 9 24 0 0,-38 0 126 0 0,2 9 49 0 0,-3-8-172 0 0,-1-1 0 0 0,1 1 0 0 0,-1 0-1 0 0,0 0 1 0 0,1-1 0 0 0,-1 1 0 0 0,1 0 0 0 0,-1-1 0 0 0,0 1-1 0 0,0 0 1 0 0,1 0 0 0 0,-1 0 0 0 0,0-1 0 0 0,0 1 0 0 0,0 0-1 0 0,0 0 1 0 0,0 0 0 0 0,0 0 0 0 0,0-1 0 0 0,0 1-1 0 0,0 0 1 0 0,-1 1 0 0 0,-6 17 197 0 0,-1-1 1 0 0,0 1-1 0 0,-19 28 0 0 0,-4 9 71 0 0,27-51-273 0 0,-6 20 4 0 0,9-24-30 0 0,-8 30-89 0 0,9-30-164 0 0,0 0 0 0 0,0 1 1 0 0,-1-1-1 0 0,1 1 1 0 0,0-1-1 0 0,0 1 1 0 0,1-1-1 0 0,-1 1 0 0 0,0-1 1 0 0,0 0-1 0 0,1 1 1 0 0,-1-1-1 0 0,1 1 1 0 0,-1-1-1 0 0,1 0 0 0 0,-1 1 1 0 0,1-1-1 0 0,0 0 1 0 0,1 2-1 0 0,7 6-7072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1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124 153 12463 0 0,'0'0'572'0'0,"1"-1"-10"0"0,4-4-403 0 0,-2 3-120 0 0,0-1 1 0 0,0 0-1 0 0,1 0 1 0 0,-1 1-1 0 0,7-4 1 0 0,6-2 1429 0 0,1 1 0 0 0,-1 0 0 0 0,1 1 1 0 0,21-5-1 0 0,-2 0-233 0 0,60-19 679 0 0,-75 20-2111 0 0,-20 9 84 0 0,-1-1-283 0 0,1 0 351 0 0,-1 1-1 0 0,0 0 1 0 0,-1-1-1 0 0,1 1 1 0 0,0 0 0 0 0,0-1-1 0 0,-1 1 1 0 0,1 0-1 0 0,0-1 1 0 0,-1 1 0 0 0,1 0-1 0 0,-1 0 1 0 0,0-1-1 0 0,1 1 1 0 0,-1 0-1 0 0,0 0 1 0 0,0 0 0 0 0,0 0-1 0 0,0 0 1 0 0,-1-1-1 0 0,0 1 3 0 0,0 0-1 0 0,0 0 0 0 0,0 0 0 0 0,0 0 0 0 0,0 0 0 0 0,0 1 0 0 0,0-1 0 0 0,0 1 0 0 0,0 0 0 0 0,0-1 1 0 0,0 1-1 0 0,-3 0 0 0 0,-2 1-34 0 0,0-1 0 0 0,-1 2 0 0 0,1-1 1 0 0,0 1-1 0 0,0 0 0 0 0,-14 6 0 0 0,-6 6 49 0 0,1 1 0 0 0,1 2-1 0 0,-36 30 1 0 0,-17 11 333 0 0,78-57-302 0 0,-17 10 125 0 0,-16 14 0 0 0,28-21-95 0 0,1 0 1 0 0,0 1 0 0 0,-1-1-1 0 0,2 1 1 0 0,-1 0 0 0 0,0 0-1 0 0,-4 11 1 0 0,3 1 18 0 0,5-15-103 0 0,0 0 0 0 0,0 1 0 0 0,0-1 0 0 0,0 0 0 0 0,0 1 0 0 0,1-1 0 0 0,-1 0 0 0 0,1 1 0 0 0,1 3 0 0 0,-1-4-599 0 0,0-1 1 0 0,0 1 0 0 0,0-1 0 0 0,0 1 0 0 0,0-1 0 0 0,0 1 0 0 0,0-1 0 0 0,3 2 0 0 0,7 5-6299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11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10591 0 0,'0'0'6930'0'0,"2"-1"-6409"0"0,7-1-89 0 0,-1-1 0 0 0,1 0 0 0 0,-1-1-1 0 0,0 1 1 0 0,0-2 0 0 0,14-9 0 0 0,44-39 713 0 0,0-1-532 0 0,-43 38-416 0 0,-2 2-38 0 0,23-14-1 0 0,-38 25-92 0 0,0 0 1 0 0,1 0-1 0 0,-1 1 0 0 0,0-1 0 0 0,1 2 0 0 0,-1-1 1 0 0,1 1-1 0 0,0 0 0 0 0,6 0 0 0 0,2 2 111 0 0,-1 4-101 0 0,-4 5-65 0 0,-9-9-11 0 0,0 1 0 0 0,-1-1 0 0 0,1 0 0 0 0,-1 1 0 0 0,1-1 0 0 0,-1 1 0 0 0,1-1 0 0 0,-1 1 0 0 0,0 1 0 0 0,0 2 3 0 0,0-1 1 0 0,-1 1-1 0 0,1 0 0 0 0,-1-1 0 0 0,0 1 1 0 0,0-1-1 0 0,-4 9 0 0 0,-18 31 53 0 0,17-33-37 0 0,0 1 0 0 0,-7 19 0 0 0,11-27-9 0 0,-2 20 68 0 0,4-22-24 0 0,13 5-898 0 0,1-5-707 0 0,0-4-3861 0 0,-1-3-1798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11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13 17047 0 0,'1'-2'1311'0'0,"7"-8"1876"0"0,-8 13-3071 0 0,-1 4-34 0 0,1 0 1 0 0,-1 0 0 0 0,-1 0 0 0 0,1-1 0 0 0,-1 1 0 0 0,-5 11 0 0 0,-23 42 920 0 0,18-37-719 0 0,-62 109 732 0 0,-177 235-1 0 0,97-134-519 0 0,125-186-496 0 0,21-34-6 0 0,-63 109-76 0 0,66-112 71 0 0,5-7-42 0 0,3-5-2206 0 0,27-15-636 0 0,-10 1-2637 0 0,-2-3-1046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12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38 106 13823 0 0,'-4'-1'398'0'0,"-17"0"635"0"0,9 1 8227 0 0,15 1-8735 0 0,11 5-143 0 0,1-2 0 0 0,0 0 0 0 0,24 3-1 0 0,51 1 205 0 0,-47-5-336 0 0,12 0-138 0 0,0-1 0 0 0,0-3 1 0 0,56-8-1 0 0,-68 2-218 0 0,0-2-1 0 0,-1-1 0 0 0,0-2 0 0 0,54-24 1 0 0,-15-1-1904 0 0,-42 16-3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12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275 227 15175 0 0,'0'0'1372'0'0,"-2"-1"-992"0"0,0 0-84 0 0,1 0-1 0 0,-1 0 0 0 0,0 0 1 0 0,0 0-1 0 0,1 0 0 0 0,-1 0 1 0 0,1-1-1 0 0,-1 1 0 0 0,1-1 1 0 0,-1 1-1 0 0,1-1 0 0 0,0 1 1 0 0,0-1-1 0 0,0 0 0 0 0,0 0 1 0 0,0 0-1 0 0,0 1 1 0 0,-1-4-1 0 0,1 1-34 0 0,0-1 0 0 0,1 1 0 0 0,-1-1 0 0 0,1 1 0 0 0,0-1 0 0 0,0 1 0 0 0,0-1 0 0 0,1-4 0 0 0,1-4-123 0 0,1 1 0 0 0,0 0 0 0 0,1 0 0 0 0,0 1 0 0 0,10-18 0 0 0,-12 26-137 0 0,0-1 0 0 0,1 1 0 0 0,-1-1-1 0 0,1 1 1 0 0,0 0 0 0 0,0 0 0 0 0,0 1 0 0 0,1-1-1 0 0,-1 1 1 0 0,1-1 0 0 0,-1 1 0 0 0,1 0-1 0 0,0 0 1 0 0,4-1 0 0 0,7-2-108 0 0,0 1 0 0 0,22-4 0 0 0,-28 7 46 0 0,0 0 1 0 0,0 0-1 0 0,0 1 0 0 0,1 1 0 0 0,-1 0 1 0 0,0 0-1 0 0,0 0 0 0 0,0 1 0 0 0,-1 1 1 0 0,1-1-1 0 0,0 2 0 0 0,-1-1 0 0 0,0 1 1 0 0,0 0-1 0 0,0 1 0 0 0,0 0 0 0 0,-1 0 1 0 0,1 0-1 0 0,-1 1 0 0 0,-1 0 0 0 0,1 1 1 0 0,5 7-1 0 0,-9-11 59 0 0,0 0 0 0 0,-1 0 0 0 0,1 1 0 0 0,-1-1 0 0 0,0 0 0 0 0,0 1 0 0 0,0 0 1 0 0,-1-1-1 0 0,1 1 0 0 0,-1 0 0 0 0,0 0 0 0 0,0 0 0 0 0,0-1 0 0 0,-1 1 0 0 0,1 0 0 0 0,-1 0 0 0 0,0 0 1 0 0,0 0-1 0 0,0 0 0 0 0,-2 7 0 0 0,1-5 100 0 0,-2 1 0 0 0,1-1 0 0 0,-1 0 0 0 0,1 0 0 0 0,-2 0 0 0 0,1 0 0 0 0,-1 0 0 0 0,-7 9-1 0 0,-42 40 420 0 0,20-22-349 0 0,-4 9-111 0 0,19-21-87 0 0,-1 0-1 0 0,-1 0 1 0 0,-1-2-1 0 0,-40 29 0 0 0,56-45 19 0 0,0-1-1 0 0,-1 1 0 0 0,1-1 0 0 0,-1-1 1 0 0,1 1-1 0 0,-1-1 0 0 0,1 0 0 0 0,-1 0 1 0 0,1 0-1 0 0,-1-1 0 0 0,0 0 0 0 0,0 0 1 0 0,1-1-1 0 0,-1 1 0 0 0,-7-3 0 0 0,-9-2-44 0 0,1-2-1 0 0,-32-13 0 0 0,51 19 58 0 0,-8-2-1 0 0,6 1 2 0 0,-1 0 1 0 0,1 0-1 0 0,0 0 0 0 0,0-1 1 0 0,0 1-1 0 0,0-1 0 0 0,0 0 0 0 0,-3-3 1 0 0,6 5 0 0 0,0 1 1 0 0,1 0-1 0 0,-1 0 0 0 0,0 1 1 0 0,1-1-1 0 0,-1 0 1 0 0,0 0-1 0 0,1 0 0 0 0,-1 0 1 0 0,0 0-1 0 0,1 1 1 0 0,-1-1-1 0 0,1 0 0 0 0,-1 1 1 0 0,1-1-1 0 0,-1 0 1 0 0,1 1-1 0 0,-1-1 0 0 0,1 1 1 0 0,-1-1-1 0 0,0 1 1 0 0,1-1-3 0 0,-3 3-2 0 0,1-1 0 0 0,-1 0 1 0 0,1 0-1 0 0,0 1 0 0 0,0 0 0 0 0,0-1 0 0 0,0 1 0 0 0,1 0 1 0 0,-1 0-1 0 0,-2 5 0 0 0,-7 33-32 0 0,5-13 24 0 0,3-21 26 0 0,1 0 0 0 0,0 1 0 0 0,0 0 0 0 0,1-1 0 0 0,0 1 0 0 0,0 0 0 0 0,1 0 0 0 0,0 0 0 0 0,0 0 0 0 0,3 14 0 0 0,5 5 112 0 0,-7-24-49 0 0,-1 0 10 0 0,-3 25 87 0 0,2-25-92 0 0,0 0-16 0 0,-10 51 113 0 0,10-38-186 0 0,2-13-113 0 0,0 0 1 0 0,0 0-1 0 0,0 0 0 0 0,0-1 0 0 0,0 1 0 0 0,1-1 1 0 0,-1 1-1 0 0,1-1 0 0 0,0 1 0 0 0,0-1 0 0 0,0 0 1 0 0,0 1-1 0 0,0-1 0 0 0,0-1 0 0 0,0 1 0 0 0,1 0 1 0 0,-1 0-1 0 0,1-1 0 0 0,-1 1 0 0 0,1-1 0 0 0,0 0 1 0 0,4 1-1 0 0,14 6-1317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13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6911 0 0,'0'0'623'0'0,"-1"3"-342"0"0,0 2 192 0 0,-1-1 0 0 0,1 1-1 0 0,-1-1 1 0 0,0 1 0 0 0,-1-1 0 0 0,1 0-1 0 0,-1 0 1 0 0,1 0 0 0 0,-6 5-1 0 0,-3 4 1542 0 0,-19 14 0 0 0,21-20-1366 0 0,1 0 0 0 0,0 0 1 0 0,1 1-1 0 0,0 0 1 0 0,0 0-1 0 0,-10 18 1 0 0,14-22-384 0 0,1 0-140 0 0,0 0 0 0 0,0 0 0 0 0,0 0 0 0 0,1 0 0 0 0,-1 0 0 0 0,1 0 0 0 0,0 0 0 0 0,0 0 0 0 0,1 1 0 0 0,-1-1 0 0 0,1 7 0 0 0,0-10-88 0 0,-1 0 0 0 0,1 0 0 0 0,1 0 0 0 0,-1 0 0 0 0,0-1 0 0 0,0 1 0 0 0,0 0 0 0 0,0 0 0 0 0,1 0 0 0 0,-1 0 0 0 0,0 0 0 0 0,1-1 0 0 0,0 3 0 0 0,0-1 67 0 0,-1-1-74 0 0,1 0 0 0 0,-1 0-1 0 0,1 0 1 0 0,-1-1 0 0 0,1 1-1 0 0,-1 0 1 0 0,1 0 0 0 0,0-1-1 0 0,-1 1 1 0 0,1 0-1 0 0,0-1 1 0 0,0 1 0 0 0,-1 0-1 0 0,1-1 1 0 0,0 1 0 0 0,0-1-1 0 0,0 0 1 0 0,0 1 0 0 0,3 1 66 0 0,2 2 1 0 0,0-1 0 0 0,1 1 0 0 0,-1-1 0 0 0,0 0 0 0 0,1-1 0 0 0,0 0 0 0 0,0 0 0 0 0,0 0 0 0 0,0-1 0 0 0,0 0 0 0 0,12 0-1 0 0,-8-1 68 0 0,0-1-1 0 0,0 0 1 0 0,0 0-1 0 0,0-1 0 0 0,0-1 1 0 0,15-5-1 0 0,-24 7-148 0 0,-1 1 0 0 0,1-1 0 0 0,-1 0-1 0 0,0 0 1 0 0,0 0 0 0 0,1 0 0 0 0,-1 0 0 0 0,0-1 0 0 0,0 1 0 0 0,0 0-1 0 0,0 0 1 0 0,0-1 0 0 0,-1 1 0 0 0,2-2 0 0 0,-2 2-6 0 0,3-10 71 0 0,-3 9-71 0 0,0 0 1 0 0,0-1-1 0 0,-1 1 0 0 0,1 0 0 0 0,-1 0 0 0 0,0 0 1 0 0,0 0-1 0 0,0 0 0 0 0,0 0 0 0 0,0 0 1 0 0,0 0-1 0 0,-2-2 0 0 0,-20-20 63 0 0,21 22-176 0 0,-1 0 0 0 0,1 0 0 0 0,-1 0 0 0 0,1 1 0 0 0,-1-1 0 0 0,-2-1 0 0 0,4 3 36 0 0,0 0 0 0 0,1 0 0 0 0,-1-1 0 0 0,1 1 0 0 0,-1-1 0 0 0,1 1 1 0 0,-1 0-1 0 0,1-1 0 0 0,-1 1 0 0 0,1-1 0 0 0,-1 1 0 0 0,1-1 0 0 0,-1 1 0 0 0,1-1 0 0 0,0 1 0 0 0,-1-1 0 0 0,1 0 0 0 0,0 1 0 0 0,-1-1 0 0 0,1 1 0 0 0,0-2 0 0 0,-5-10-1126 0 0,4 9-13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2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47 6879 0 0,'0'0'623'0'0,"2"-1"-398"0"0,33-16 3562 0 0,-33 16-3119 0 0,0-1-11 0 0,16-16 4909 0 0,-21 17-5354 0 0,-5-1-151 0 0,0 0 0 0 0,0 1 0 0 0,-1 0 1 0 0,1 1-1 0 0,0 0 0 0 0,-1 0 0 0 0,1 1 1 0 0,0 0-1 0 0,-1 0 0 0 0,1 1 0 0 0,-14 4 0 0 0,-11 5-36 0 0,-45 23-1 0 0,75-33-25 0 0,-160 71 1 0 0,154-68 0 0 0,6-3 0 0 0,0 0 0 0 0,-1 1 0 0 0,1 0 0 0 0,0 0 0 0 0,0 0 0 0 0,0 0 0 0 0,0 0 0 0 0,-3 4 0 0 0,-8 6 0 0 0,13-9-4 0 0,1 0-2 0 0,-1 0-37 0 0,1 19 24 0 0,5-14-10 0 0,-2-3 6 0 0,1 0 22 0 0,0 0-1 0 0,0 0 0 0 0,0 0 1 0 0,0 0-1 0 0,1-1 0 0 0,0 0 1 0 0,6 5-1 0 0,42 23 4 0 0,-31-19-3 0 0,91 41 2 0 0,-48-25 78 0 0,-54-24-25 0 0,0 1 0 0 0,0 0 0 0 0,0 1-1 0 0,-1 0 1 0 0,15 14 0 0 0,-22-19-45 0 0,0 1-1 0 0,0 0 1 0 0,-1 0 0 0 0,1 1 0 0 0,-1-1-1 0 0,0 0 1 0 0,0 1 0 0 0,0-1-1 0 0,0 1 1 0 0,-1 0 0 0 0,1 0 0 0 0,-1 0-1 0 0,0-1 1 0 0,0 1 0 0 0,-1 0 0 0 0,1 0-1 0 0,-1 0 1 0 0,0 0 0 0 0,0 1-1 0 0,0-1 1 0 0,-1 4 0 0 0,-1 0 6 0 0,0-1 0 0 0,0 0 1 0 0,-1 0-1 0 0,0 0 0 0 0,-1 0 0 0 0,-5 9 1 0 0,-2 0 29 0 0,-18 20 0 0 0,12-19-29 0 0,-1-1 0 0 0,-1 0 0 0 0,-40 25 0 0 0,40-29-33 0 0,0-1 1 0 0,-1-1-1 0 0,-36 13 0 0 0,43-19-3 0 0,1 0-1 0 0,-1-1 0 0 0,0 0 1 0 0,0-1-1 0 0,0-1 0 0 0,0 0 1 0 0,-23-2-1 0 0,32 1 25 0 0,-1-1 0 0 0,0 0 1 0 0,0 0-1 0 0,1 0 0 0 0,-1-1 0 0 0,1 0 0 0 0,-1 0 0 0 0,1 0 0 0 0,0 0 1 0 0,0 0-1 0 0,0-1 0 0 0,0 0 0 0 0,-6-5 0 0 0,8 5 3 0 0,0 1 0 0 0,0-1 0 0 0,0 1 0 0 0,0-1 0 0 0,0 0 0 0 0,1 0 0 0 0,-1 0 0 0 0,1 0 0 0 0,0 0 0 0 0,-1 0 0 0 0,2-1 0 0 0,-1 1 0 0 0,0 0-1 0 0,1-1 1 0 0,-1 1 0 0 0,1 0 0 0 0,0-1 0 0 0,0 1 0 0 0,0 0 0 0 0,1-4 0 0 0,1-2 14 0 0,1 0-1 0 0,-1 0 0 0 0,2 0 1 0 0,-1 1-1 0 0,1-1 0 0 0,0 1 1 0 0,1 0-1 0 0,6-8 1 0 0,5-6 47 0 0,29-29 0 0 0,-36 42-9 0 0,1 1-1 0 0,-1 0 0 0 0,2 0 1 0 0,-1 1-1 0 0,17-8 1 0 0,60-24 255 0 0,-53 26-223 0 0,-14 4-81 0 0,98-45 125 0 0,-104 46-122 0 0,0-1 1 0 0,-1 0 0 0 0,0-1-1 0 0,-1 0 1 0 0,0-1 0 0 0,11-13-1 0 0,-20 21-24 0 0,-1 0-1 0 0,1 0 1 0 0,-1 0-1 0 0,0-1 1 0 0,0 1-1 0 0,0 0 1 0 0,-1-1-1 0 0,1 1 1 0 0,-1-1-1 0 0,0 0 1 0 0,0 1-1 0 0,0-1 1 0 0,0 0-1 0 0,0 0 1 0 0,-1 1-1 0 0,0-1 1 0 0,0 0-1 0 0,0 0 1 0 0,0 0-1 0 0,-1 0 1 0 0,1 1-1 0 0,-1-1 1 0 0,0 0-1 0 0,0 0 1 0 0,-1 1-1 0 0,-1-5 1 0 0,2 5-17 0 0,-2-6-50 0 0,-1 0 0 0 0,1 1 0 0 0,-2-1 0 0 0,1 1-1 0 0,-1 0 1 0 0,-8-9 0 0 0,13 15 48 0 0,-1 1 0 0 0,0 0 0 0 0,0 0 0 0 0,0 1 0 0 0,1-1 0 0 0,-1 0 1 0 0,0 0-1 0 0,0 0 0 0 0,0 0 0 0 0,0 1 0 0 0,-1-1 0 0 0,1 1 0 0 0,0-1 0 0 0,0 0 0 0 0,0 1 0 0 0,0 0 1 0 0,-1-1-1 0 0,1 1 0 0 0,0 0 0 0 0,0 0 0 0 0,-1 0 0 0 0,1-1 0 0 0,0 1 0 0 0,0 0 0 0 0,-1 1 0 0 0,1-1 1 0 0,0 0-1 0 0,-2 1 0 0 0,-1 0-373 0 0,0 1 0 0 0,0 0 0 0 0,0 0 0 0 0,0 0 0 0 0,-7 5 0 0 0,5-3-75 0 0,5-3-427 0 0,-1 1-14 0 0,1-1 456 0 0,-3 2 257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6:22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0,'0'0'12060'0'0,"9"1"-7249"0"0,-9-1-4810 0 0,1 2 38 0 0,0 1 1 0 0,-1 0 0 0 0,1 0 0 0 0,-1 0-1 0 0,0 0 1 0 0,0 0 0 0 0,0 0-1 0 0,0 0 1 0 0,0-1 0 0 0,-1 1 0 0 0,0 3-1 0 0,-3 5 9 0 0,-1 0-100 0 0,4-8-278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4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219 121 6703 0 0,'0'0'4843'0'0,"-7"16"2249"0"0,8-18-6803 0 0,4-5-106 0 0,1-1 0 0 0,0 1 0 0 0,1-1 0 0 0,-1 2 0 0 0,2-1 0 0 0,-1 1 0 0 0,0 0 0 0 0,1 1 0 0 0,0-1 0 0 0,1 2 0 0 0,17-9 0 0 0,7 0 179 0 0,65-16 0 0 0,-82 25-146 0 0,31-2 416 0 0,-46 8-512 0 0,4 6-96 0 0,-2 2-24 0 0,-3-7 2 0 0,1-3 1 0 0,-1 1 0 0 0,0 0 0 0 0,0 0 0 0 0,0 0 0 0 0,0 0 0 0 0,0 0 0 0 0,0 0 0 0 0,0-1 0 0 0,0 1 0 0 0,-1 0 0 0 0,1 0 0 0 0,0 0 0 0 0,0 0 0 0 0,-1 0 0 0 0,1-1 0 0 0,-1 2 0 0 0,0 3 7 0 0,0-3-10 0 0,0 0 0 0 0,0 1 0 0 0,0-1 1 0 0,0 0-1 0 0,-1 0 0 0 0,1 1 0 0 0,-1-1 0 0 0,-2 2 0 0 0,-8 12-76 0 0,-2-1 1 0 0,0 0-1 0 0,-1-1 0 0 0,-21 15 0 0 0,2-1-34 0 0,-327 304-1425 0 0,347-314 1535 0 0,14-18 0 0 0,0 0 0 0 0,0 0 0 0 0,-1 1 0 0 0,1-1 0 0 0,0 0 0 0 0,0 0 0 0 0,0 1 0 0 0,0-1 0 0 0,0 0 0 0 0,0 0 0 0 0,0 1 0 0 0,0-1 0 0 0,0 0 0 0 0,0 1 0 0 0,0-1 0 0 0,0 0 0 0 0,0 0 0 0 0,0 1 0 0 0,0-1 0 0 0,0 0 0 0 0,0 1 0 0 0,0-1 0 0 0,0 0 0 0 0,0 0 0 0 0,0 1 0 0 0,0-1 0 0 0,1 0 0 0 0,-1 0 0 0 0,0 1 0 0 0,0-1 0 0 0,0 0 0 0 0,0 0 0 0 0,1 1 0 0 0,-1-1 0 0 0,0 0 0 0 0,0 0 0 0 0,0 0 0 0 0,1 1 0 0 0,-1-1 0 0 0,0 0 0 0 0,1 0 0 0 0,-1 0 0 0 0,0 0 0 0 0,0 0 0 0 0,1 0 0 0 0,-1 0 0 0 0,0 0 0 0 0,0 0 0 0 0,1 1 0 0 0,-1-1 0 0 0,0 0 0 0 0,1 0 0 0 0,-1 0 0 0 0,0-1 0 0 0,1 1 0 0 0,5 1 64 0 0,1 0 1 0 0,-1-1-1 0 0,0 0 0 0 0,1 0 0 0 0,-1-1 0 0 0,0 0 0 0 0,1 0 1 0 0,5-2-1 0 0,26-3 377 0 0,-3 6 133 0 0,71 9 1 0 0,-104-9-479 0 0,1 0 19 0 0,0 1-1 0 0,0-1 1 0 0,0 0 0 0 0,0 0-1 0 0,0-1 1 0 0,0 1 0 0 0,0 0-1 0 0,4-2 1 0 0,-3 1 443 0 0,0 1-1656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10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537 845 5063 0 0,'0'0'390'0'0,"-1"1"-252"0"0,-20 25 2526 0 0,3 1 7855 0 0,17-25-9338 0 0,5-2-991 0 0,-1-1 0 0 0,1 0-1 0 0,-1 1 1 0 0,0-1 0 0 0,1 0 0 0 0,-1-1-1 0 0,0 1 1 0 0,0-1 0 0 0,0 1-1 0 0,5-4 1 0 0,27-22 470 0 0,11-17-570 0 0,-2-1 1 0 0,-2-3 0 0 0,40-57-1 0 0,-53 61-392 0 0,-2 0-1 0 0,-2-2 0 0 0,-2-1 0 0 0,-1-1 0 0 0,17-63 0 0 0,-28 76-234 0 0,8-52 0 0 0,-17 68 160 0 0,0 0-1 0 0,-1 1 1 0 0,-1-1 0 0 0,-3-30 0 0 0,3 47 335 0 0,-1 1 0 0 0,1-1 0 0 0,0 1 0 0 0,0-1-1 0 0,-1 1 1 0 0,1-1 0 0 0,-1 1 0 0 0,0-1 0 0 0,1 1 0 0 0,-1-1-1 0 0,0 1 1 0 0,0 0 0 0 0,0 0 0 0 0,0-1 0 0 0,0 1 0 0 0,0 0-1 0 0,0 0 1 0 0,-2-1 0 0 0,2 1 14 0 0,0 0-1 0 0,-1 1 1 0 0,1 0 0 0 0,0-1 0 0 0,-1 1-1 0 0,1 0 1 0 0,0 0 0 0 0,-1-1-1 0 0,1 1 1 0 0,0 0 0 0 0,-1 1-1 0 0,1-1 1 0 0,0 0 0 0 0,-1 0-1 0 0,1 0 1 0 0,0 1 0 0 0,-1-1-1 0 0,1 1 1 0 0,0-1 0 0 0,0 1 0 0 0,-2 0-1 0 0,-8 6-9 0 0,0 1 0 0 0,1 0 0 0 0,0 0 0 0 0,0 1 0 0 0,1 0 0 0 0,0 0 0 0 0,-13 20 0 0 0,2-4 38 0 0,-37 42 44 0 0,-170 217 384 0 0,214-263-405 0 0,2 0 0 0 0,0 0 0 0 0,-15 40-1 0 0,-14 72 73 0 0,23-74-81 0 0,5-15-7 0 0,4-14 7 0 0,-1 0 1 0 0,-1-1-1 0 0,-22 44 0 0 0,-2-5 70 0 0,23-45 1 0 0,-1 0 0 0 0,-1 0 0 0 0,-27 36 0 0 0,-70 59 1032 0 0,62-69-938 0 0,37-37-513 0 0,0-1 0 0 0,0 0 0 0 0,-1-1-1 0 0,-1-1 1 0 0,-14 10 0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4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24 13847 0 0,'1'-1'631'0'0,"19"-18"964"0"0,-17 18-475 0 0,-3 1-1048 0 0,0 0-1 0 0,0 0 0 0 0,0-1 0 0 0,0 1 0 0 0,1 0 0 0 0,-1 0 1 0 0,0 0-1 0 0,0 0 0 0 0,0-1 0 0 0,1 1 0 0 0,-1 0 0 0 0,0 0 1 0 0,0 0-1 0 0,0 0 0 0 0,1 0 0 0 0,-1 0 0 0 0,0 0 0 0 0,0 0 1 0 0,1 0-1 0 0,-1 0 0 0 0,0 0 0 0 0,0-1 0 0 0,0 1 0 0 0,1 1 1 0 0,-1-1-1 0 0,0 0 0 0 0,0 0 0 0 0,1 0 0 0 0,-1 0 0 0 0,0 0 1 0 0,0 0-1 0 0,1 0 0 0 0,0 5 45 0 0,0 0-1 0 0,-1 1 1 0 0,0-1 0 0 0,1 0 0 0 0,-2 0 0 0 0,1 0-1 0 0,-1 0 1 0 0,1 1 0 0 0,-1-1 0 0 0,-3 6-1 0 0,-21 55 565 0 0,17-48-529 0 0,-13 35-43 0 0,-10 22 63 0 0,-42 77-1 0 0,41-96 402 0 0,-47 116 0 0 0,77-166-554 0 0,0 0 0 0 0,0 1 0 0 0,-1 11-1 0 0,1-6-5 0 0,2-11 12 0 0,3-1-15 0 0,18-1-1781 0 0,-5-4-3189 0 0,3-3-2190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41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40 215 1839 0 0,'-1'3'10620'0'0,"-1"8"-9094"0"0,-1 0 0 0 0,-1 0 0 0 0,-7 13 0 0 0,11-22-915 0 0,-1 0-511 0 0,0 0 0 0 0,-1 0 0 0 0,1 0 0 0 0,0 0 0 0 0,0 0 0 0 0,-1 0 0 0 0,1 0 0 0 0,-1-1 0 0 0,-3 4 0 0 0,4-4 56 0 0,1-6-140 0 0,1 0 1 0 0,0 1-1 0 0,0-1 0 0 0,0 0 1 0 0,1 1-1 0 0,-1-1 0 0 0,1 1 1 0 0,1-1-1 0 0,-1 1 0 0 0,0 0 1 0 0,1 0-1 0 0,5-6 0 0 0,4-4-64 0 0,24-23 0 0 0,-22 25-11 0 0,0 0 1 0 0,29-18-1 0 0,-37 26 89 0 0,1 1 0 0 0,-1-1 0 0 0,1 1 1 0 0,0 1-1 0 0,0-1 0 0 0,0 1 0 0 0,0 0 0 0 0,0 1 0 0 0,14-2 0 0 0,-20 3 22 0 0,0 0 0 0 0,1 1-1 0 0,-1-1 1 0 0,0 0 0 0 0,1 1 0 0 0,-1-1 0 0 0,0 0-1 0 0,0 1 1 0 0,0 0 0 0 0,1-1 0 0 0,-1 1-1 0 0,0 0 1 0 0,0-1 0 0 0,0 1 0 0 0,0 0-1 0 0,0 0 1 0 0,0 0 0 0 0,0 0 0 0 0,0 0-1 0 0,0 0 1 0 0,-1 0 0 0 0,1 0 0 0 0,0 1 0 0 0,-1-1-1 0 0,1 0 1 0 0,-1 0 0 0 0,1 0 0 0 0,-1 1-1 0 0,0-1 1 0 0,1 2 0 0 0,0 1 1 0 0,0 1-1 0 0,-1-1 1 0 0,1 0 0 0 0,-1 1 0 0 0,0-1-1 0 0,0 0 1 0 0,-2 9 0 0 0,0-5 2 0 0,0 0-1 0 0,0 0 1 0 0,-1 0 0 0 0,0-1 0 0 0,-1 1 0 0 0,0-1 0 0 0,-8 13-1 0 0,6-12-43 0 0,-1 0-11 0 0,0-1 0 0 0,1-1-11 0 0,5-24-170 0 0,4 10 92 0 0,1 0-1 0 0,-1 1 0 0 0,1 0 1 0 0,1-1-1 0 0,8-11 1 0 0,32-30-391 0 0,-31 34 356 0 0,5-5 47 0 0,0 1-1 0 0,1 1 1 0 0,1 1 0 0 0,37-23-1 0 0,-50 35 97 0 0,0 1 0 0 0,1 0-1 0 0,0 1 1 0 0,14-5 0 0 0,-22 8-1 0 0,1 0 0 0 0,-1 1 0 0 0,0-1 0 0 0,0 0 1 0 0,0 0-1 0 0,0 1 0 0 0,0-1 0 0 0,0 1 0 0 0,0-1 1 0 0,0 1-1 0 0,0-1 0 0 0,0 1 0 0 0,0-1 0 0 0,0 1 1 0 0,0 0-1 0 0,0 0 0 0 0,0 0 0 0 0,0 0 0 0 0,14 20 310 0 0,-11-15-278 0 0,-1 0-13 0 0,0-1-1 0 0,-1 1 0 0 0,0 0 1 0 0,0 0-1 0 0,0 0 0 0 0,-1 0 0 0 0,1 1 1 0 0,-1 9-1 0 0,5 14-36 0 0,-6-27 2 0 0,0 1-1 0 0,0-1 0 0 0,0 1 1 0 0,0-1-1 0 0,0 1 1 0 0,-1-1-1 0 0,1 0 1 0 0,-1 1-1 0 0,0-1 1 0 0,-2 6-1 0 0,-18 29-202 0 0,7-14-600 0 0,14-23 395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4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18 239 10911 0 0,'0'0'987'0'0,"-1"2"-810"0"0,-6 12 1207 0 0,7-14-1300 0 0,0 0 1 0 0,0 0 0 0 0,0 1-1 0 0,-1-1 1 0 0,1 0-1 0 0,0 0 1 0 0,0 1 0 0 0,0-1-1 0 0,0 0 1 0 0,0 1 0 0 0,0-1-1 0 0,0 0 1 0 0,0 0-1 0 0,0 1 1 0 0,0-1 0 0 0,0 0-1 0 0,0 1 1 0 0,0-1-1 0 0,0 0 1 0 0,0 0 0 0 0,0 1-1 0 0,0-1 1 0 0,0 0-1 0 0,0 0 1 0 0,0 1 0 0 0,0-1-1 0 0,0 0 1 0 0,0 0-1 0 0,1 1 1 0 0,-1-1 0 0 0,0 0-1 0 0,0 0 1 0 0,0 1-1 0 0,1-1 1 0 0,-1 0 0 0 0,0 0-1 0 0,0 0 1 0 0,0 1 0 0 0,4 0 2645 0 0,-6 0-2286 0 0,-10 9 362 0 0,11-9-226 0 0,2-2-500 0 0,6-15-17 0 0,-7 14-56 0 0,1 0 0 0 0,-1 0 0 0 0,1 0 0 0 0,0 0 0 0 0,0 0 0 0 0,0 1 1 0 0,-1-1-1 0 0,2 0 0 0 0,1-2 0 0 0,56-51 3 0 0,-48 43-10 0 0,1 1 0 0 0,0 1 0 0 0,1 0 0 0 0,0 0 0 0 0,1 2 0 0 0,0-1 0 0 0,0 2 0 0 0,17-7 0 0 0,-26 12 1 0 0,-3 0 0 0 0,0 1-1 0 0,1 1 1 0 0,-1-1 0 0 0,0 0-1 0 0,1 0 1 0 0,-1 1 0 0 0,1 0-1 0 0,-1-1 1 0 0,0 1 0 0 0,1 0-1 0 0,-1 0 1 0 0,1 0 0 0 0,-1 0-1 0 0,4 1 1 0 0,2 1 55 0 0,-7-2-47 0 0,0 1 1 0 0,0 0-1 0 0,0 0 0 0 0,0 0 1 0 0,0 0-1 0 0,0 0 0 0 0,0 1 1 0 0,0-1-1 0 0,0 0 0 0 0,0 0 1 0 0,0 0-1 0 0,-1 1 0 0 0,2 1 1 0 0,-1 0 16 0 0,2 1 4 0 0,-1 1-1 0 0,0 0 1 0 0,0 0 0 0 0,0 0-1 0 0,0 0 1 0 0,-1 0 0 0 0,0 0-1 0 0,0 1 1 0 0,0-1-1 0 0,-1 0 1 0 0,0 9 0 0 0,-1-6 0 0 0,0 0 1 0 0,0-1-1 0 0,-1 1 1 0 0,0-1-1 0 0,-1 0 1 0 0,1 1 0 0 0,-6 8-1 0 0,-10 12 42 0 0,15-22-84 0 0,1 0-49 0 0,2-5-15 0 0,9-9-63 0 0,46-51 139 0 0,1-1 0 0 0,-27 32-1 0 0,-7 7-25 0 0,32-23 0 0 0,-36 31 33 0 0,-10 6 13 0 0,1 0 0 0 0,0 1 0 0 0,1 0 0 0 0,-1 1 0 0 0,1 0 0 0 0,0 0 1 0 0,0 1-1 0 0,18-5 0 0 0,-26 9 108 0 0,18 7 305 0 0,-11 6-200 0 0,-4-8-162 0 0,8 21 417 0 0,-12-25-416 0 0,0 1-12 0 0,1 5-50 0 0,0-1 0 0 0,-1 1 0 0 0,0 0 0 0 0,0 0 0 0 0,-1 0 0 0 0,1 0 0 0 0,-2 0 0 0 0,1 0 0 0 0,-1 0 0 0 0,0 0 0 0 0,0 0 0 0 0,-1-1 0 0 0,-4 14 0 0 0,-32 82-10 0 0,36-98 0 0 0,0 13 0 0 0,1-5 0 0 0,2-3 0 0 0,1-8-90 0 0,-1 0 0 0 0,1 0 0 0 0,-1 0 0 0 0,1 1 1 0 0,0-2-1 0 0,-1 1 0 0 0,1 0 0 0 0,0 0 0 0 0,0-1 0 0 0,0 1 0 0 0,-1 0 0 0 0,1-1 0 0 0,0 0 0 0 0,0 0 0 0 0,3 1 0 0 0,7-2-1319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43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33 7111 0 0,'0'0'10482'0'0,"7"1"-4887"0"0,-8-2-5567 0 0,-13-1 160 0 0,13 2 351 0 0,2-1-495 0 0,0 0-1 0 0,0-1 1 0 0,0 1 0 0 0,0-1-1 0 0,0 1 1 0 0,0-1 0 0 0,0 1-1 0 0,0-1 1 0 0,0-2 0 0 0,4-7 303 0 0,-3 8-353 0 0,-5 6 1052 0 0,2-2-982 0 0,12 4 0 0 0,-5-3-332 0 0,-1-1 0 0 0,1 0 0 0 0,0-1 0 0 0,0 0 0 0 0,0 0-1 0 0,0 0 1 0 0,0 0 0 0 0,0-1 0 0 0,0 0 0 0 0,6-2 0 0 0,10-2-8031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3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16127 0 0,'0'0'4584'0'0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2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67 1375 0 0,'-1'2'107'0'0,"-16"14"2572"0"0,17-18-3294 0 0,1-3 686 0 0,-1 1 0 0 0,1-1 0 0 0,0 0-1 0 0,1 1 1 0 0,-1-1 0 0 0,1 1 0 0 0,0 0 0 0 0,0-1 0 0 0,0 1-1 0 0,0 0 1 0 0,5-5 0 0 0,-3 2 10 0 0,5-10 57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2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368 133 6911 0 0,'56'-88'1321'0'0,"-30"53"1976"0"0,-20 25 205 0 0,-8 12-2916 0 0,-13 12-303 0 0,1 1-1 0 0,1 0 1 0 0,0 1 0 0 0,-12 21 0 0 0,15-22-107 0 0,-40 60 158 0 0,4 2-1 0 0,-57 130 0 0 0,81-147-333 0 0,-25 104 0 0 0,44-153 0 0 0,-23 93 6 0 0,-24 198-1 0 0,43-251 47 0 0,-1 5 83 0 0,7-51-11 0 0,1 1 0 0 0,0 0 0 0 0,0 0 0 0 0,1-1 0 0 0,0 1 0 0 0,2 10 0 0 0,-2-14-62 0 0,0 0 1 0 0,0-1 0 0 0,0 1 0 0 0,-1-1-1 0 0,2 0 1 0 0,-1 1 0 0 0,0-1 0 0 0,0 0-1 0 0,0 1 1 0 0,1-1 0 0 0,-1 0 0 0 0,0 0-1 0 0,1 0 1 0 0,-1 0 0 0 0,1 0 0 0 0,-1-1-1 0 0,4 2 1 0 0,0 0 13 0 0,0-1 0 0 0,0 1 0 0 0,0-1 0 0 0,7 0 0 0 0,-5 0-50 0 0,0 0-1 0 0,1-1 1 0 0,-1 0 0 0 0,0 0 0 0 0,1-1 0 0 0,-1 0-1 0 0,0 0 1 0 0,0-1 0 0 0,0 0 0 0 0,0 0 0 0 0,0-1-1 0 0,0 0 1 0 0,0 0 0 0 0,-1 0 0 0 0,1-1 0 0 0,-1 0-1 0 0,0 0 1 0 0,-1-1 0 0 0,1 0 0 0 0,-1 0 0 0 0,1 0-1 0 0,7-10 1 0 0,32-54 438 0 0,63-126-1 0 0,-67 118 34 0 0,225-444 1007 0 0,-248 486-1750 0 0,1 1 1 0 0,39-53-1 0 0,-57 86-33 0 0,1 12-3168 0 0,-1-2 3072 0 0,-1 0 1 0 0,0-1 0 0 0,0 1 0 0 0,-1 0-1 0 0,-1 9 1 0 0,-13 54-3019 0 0,10-50 2485 0 0,-2 14-898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26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13127 0 0,'0'0'1922'0'0,"1"2"-1660"0"0,1 4-145 0 0,-1 0 0 0 0,0 0-1 0 0,0 1 1 0 0,0-1 0 0 0,-1 0-1 0 0,0 0 1 0 0,0 1-1 0 0,-1-1 1 0 0,1 0 0 0 0,-2 0-1 0 0,-1 7 1 0 0,-4 15 293 0 0,-14 29 0 0 0,12-31-215 0 0,-19 43-37 0 0,-2-1 1 0 0,-64 103-1 0 0,-99 115 255 0 0,153-228-396 0 0,31-45-677 0 0,3-4-1720 0 0,14-22-992 0 0,5-9-1896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2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52 351 12095 0 0,'0'0'274'0'0,"-2"1"39"0"0,-9 11 276 0 0,-27 24 1809 0 0,38-38-2279 0 0,0 0-1 0 0,0 0 1 0 0,0 0 0 0 0,0 0 0 0 0,0 0 0 0 0,0 1 0 0 0,1-1 0 0 0,-1 0 0 0 0,1 0 0 0 0,-1 0 0 0 0,1 0-1 0 0,1-2 1 0 0,-1 1 42 0 0,7-18 256 0 0,2 1-1 0 0,0 0 1 0 0,1 0 0 0 0,24-33-1 0 0,65-65-107 0 0,-86 103-251 0 0,1 1 0 0 0,1 0-1 0 0,23-16 1 0 0,-29 24-6 0 0,-1 0 1 0 0,1 0-1 0 0,0 1 0 0 0,0 1 1 0 0,0 0-1 0 0,1 0 0 0 0,21-4 1 0 0,-30 7-37 0 0,0 1 0 0 0,0 0 0 0 0,0 0 0 0 0,0 0 0 0 0,0 0 0 0 0,0 0 1 0 0,0 0-1 0 0,0 0 0 0 0,0 1 0 0 0,0-1 0 0 0,0 1 0 0 0,0-1 0 0 0,0 1 1 0 0,0 0-1 0 0,-1 0 0 0 0,1 0 0 0 0,0 0 0 0 0,0 0 0 0 0,2 2 0 0 0,-2-1 7 0 0,0 1-1 0 0,-1-1 1 0 0,1 0-1 0 0,-1 1 1 0 0,1-1-1 0 0,-1 1 1 0 0,0-1-1 0 0,0 1 0 0 0,0 0 1 0 0,0-1-1 0 0,0 1 1 0 0,0 4-1 0 0,0 3 63 0 0,0 0-1 0 0,-1 0 1 0 0,0 0-1 0 0,-1 0 1 0 0,0-1 0 0 0,-5 19-1 0 0,1-12 38 0 0,0-1 1 0 0,-1 0-1 0 0,-1 0 0 0 0,0-1 1 0 0,-2 0-1 0 0,1 0 0 0 0,-17 19 0 0 0,2-6 23 0 0,0-2 0 0 0,-42 34 0 0 0,-51 27-445 0 0,87-66-38 0 0,22-15 28 0 0,5-4-60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2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 16439 0 0,'0'0'754'0'0,"0"2"-17"0"0,-23 65-359 0 0,13-34 254 0 0,-27 59 1 0 0,3-29-81 0 0,-72 100 1 0 0,-120 125-56 0 0,67-104-418 0 0,140-167-323 0 0,18-16-55 0 0,2-3-947 0 0,54-77-6657 0 0,-36 49 2892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1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16095 0 0,'0'0'2731'0'0,"2"0"-2198"0"0,122-7 4341 0 0,-38 0-4163 0 0,64 4-346 0 0,-4-1-1242 0 0,-49-3-3521 0 0,-68 3-3021 0 0</inkml:trace>
  <inkml:trace contextRef="#ctx0" brushRef="#br0" timeOffset="1">785 91 10591 0 0,'0'0'488'0'0,"-1"2"-12"0"0,1 3-392 0 0,-1 0-1 0 0,1 1 0 0 0,0-1 0 0 0,0 1 0 0 0,1-1 0 0 0,1 8 1 0 0,0-7 493 0 0,0 0 1 0 0,0-1 0 0 0,0 1-1 0 0,0-1 1 0 0,1 0 0 0 0,0 0 0 0 0,0 0-1 0 0,1 0 1 0 0,-1 0 0 0 0,1-1-1 0 0,0 1 1 0 0,0-1 0 0 0,0 0-1 0 0,1 0 1 0 0,0-1 0 0 0,6 5 0 0 0,-6-5-600 0 0,0-1 1 0 0,0 1 0 0 0,1-1 0 0 0,-1 0-1 0 0,6 1 1 0 0,6 0-149 0 0,1-1 0 0 0,-1 0 0 0 0,0-1 1 0 0,1-1-1 0 0,-1-1 0 0 0,18-3 0 0 0,-1-1-681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2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1 459 11055 0 0,'0'-1'59'0'0,"0"-16"368"0"0,0 1 0 0 0,4-18 0 0 0,-3 28-214 0 0,0 0 0 0 0,1 0 1 0 0,0 1-1 0 0,0-1 1 0 0,0 1-1 0 0,1-1 0 0 0,0 1 1 0 0,0 0-1 0 0,5-6 1 0 0,17-19 232 0 0,1 1 1 0 0,2 1 0 0 0,0 2 0 0 0,2 1-1 0 0,1 1 1 0 0,0 2 0 0 0,2 1 0 0 0,1 1-1 0 0,0 2 1 0 0,1 1 0 0 0,1 2 0 0 0,1 2-1 0 0,0 1 1 0 0,40-7 0 0 0,-58 15-158 0 0,28-1-1 0 0,-42 4-230 0 0,0 1 0 0 0,-1 0 0 0 0,1 0 0 0 0,0 1 0 0 0,0-1 0 0 0,-1 1 0 0 0,1 0 0 0 0,0 0 0 0 0,-1 1 0 0 0,1-1 0 0 0,7 5 0 0 0,-11-5-35 0 0,1 0 1 0 0,-1 0-1 0 0,0 1 0 0 0,1-1 0 0 0,-1 0 0 0 0,0 0 1 0 0,0 1-1 0 0,0-1 0 0 0,0 0 0 0 0,-1 1 0 0 0,1-1 1 0 0,0 1-1 0 0,0-1 0 0 0,-1 1 0 0 0,1-1 0 0 0,0 4 1 0 0,-1-1 13 0 0,1-1 0 0 0,-1 1 1 0 0,0-1-1 0 0,0 1 0 0 0,-1-1 1 0 0,1 1-1 0 0,-2 5 0 0 0,-1 1 48 0 0,-1 0 0 0 0,1-1 0 0 0,-2 1 0 0 0,-7 13-1 0 0,-6 5 50 0 0,-1-2 0 0 0,-29 32 0 0 0,-50 44-95 0 0,88-92-49 0 0,-6 6-72 0 0,-72 66-194 0 0,79-75 76 0 0,0 0-1 0 0,0-1 0 0 0,0 0 1 0 0,-1-1-1 0 0,0 0 0 0 0,0-1 1 0 0,0 0-1 0 0,-17 5 0 0 0,26-9 124 0 0,1 0 1 0 0,0-1-1 0 0,-1 1 0 0 0,1 0 1 0 0,0 0-1 0 0,-1 0 0 0 0,1-1 0 0 0,0 1 1 0 0,-1 0-1 0 0,1 0 0 0 0,0-1 1 0 0,0 1-1 0 0,-1 0 0 0 0,1 0 0 0 0,0-1 1 0 0,0 1-1 0 0,0 0 0 0 0,-1-1 1 0 0,1 1-1 0 0,0 0 0 0 0,0-1 0 0 0,0 1 1 0 0,0 0-1 0 0,0-1 0 0 0,-1 0-139 0 0,-1-9-1746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2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157 223 13735 0 0,'0'0'1372'0'0,"-1"3"-1253"0"0,-2 10 2894 0 0,16-22-2176 0 0,-9 6-675 0 0,35-28 283 0 0,52-54-1 0 0,-85 80-432 0 0,-1-1-1 0 0,0-1 1 0 0,-1 1 0 0 0,1-1-1 0 0,-1 1 1 0 0,5-14 0 0 0,-8 18-10 0 0,0 0 1 0 0,-1 1-1 0 0,1-2 1 0 0,-1 1-1 0 0,1 0 1 0 0,-1 0-1 0 0,0 0 1 0 0,0 0-1 0 0,0 0 1 0 0,0 0-1 0 0,0 0 1 0 0,0 0-1 0 0,-1-3 1 0 0,0 3-3 0 0,1 1 1 0 0,-1 0-1 0 0,0 0 1 0 0,0-1-1 0 0,0 1 1 0 0,0 0-1 0 0,1 0 1 0 0,-1 0-1 0 0,-1 0 1 0 0,1 0-1 0 0,0 0 1 0 0,0 0-1 0 0,0 0 1 0 0,-1 1 0 0 0,1-1-1 0 0,0 0 1 0 0,0 1-1 0 0,-1-1 1 0 0,1 1-1 0 0,-1-1 1 0 0,-2 0-1 0 0,0 1-2 0 0,0-1 0 0 0,-1 1 1 0 0,1 0-1 0 0,-1 0 0 0 0,1 0 0 0 0,-1 1 0 0 0,1 0 0 0 0,-1 0 0 0 0,1 0 1 0 0,-5 2-1 0 0,-7 2-20 0 0,-20 12 0 0 0,20-9 66 0 0,0 2 0 0 0,1 0 0 0 0,0 1 1 0 0,1 0-1 0 0,0 2 0 0 0,1-1 0 0 0,0 1 0 0 0,1 1 0 0 0,1 0 0 0 0,0 1 0 0 0,1 1 0 0 0,0-1 0 0 0,-10 25 1 0 0,17-31 29 0 0,-1-1 0 0 0,2 1 0 0 0,-1-1 0 0 0,1 1 0 0 0,0 0 0 0 0,1 0 0 0 0,0 0 0 0 0,1 0 0 0 0,0 10 0 0 0,0-16-160 0 0,1 0 0 0 0,-1-1 0 0 0,0 1 0 0 0,1 0 0 0 0,0 0 0 0 0,0-1-1 0 0,0 1 1 0 0,0 0 0 0 0,0-1 0 0 0,0 1 0 0 0,1-1 0 0 0,-1 1 0 0 0,1-1 0 0 0,0 0-1 0 0,0 0 1 0 0,-1 0 0 0 0,1 0 0 0 0,1 0 0 0 0,-1 0 0 0 0,0 0 0 0 0,0-1 0 0 0,1 1-1 0 0,-1-1 1 0 0,1 0 0 0 0,-1 1 0 0 0,1-1 0 0 0,0 0 0 0 0,-1-1 0 0 0,1 1 0 0 0,0 0-1 0 0,0-1 1 0 0,4 1 0 0 0,12-1-6702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2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26 688 4607 0 0,'-1'-1'7438'0'0,"-1"-3"-6118"0"0,-1 0 1 0 0,1-1-1 0 0,0 1 1 0 0,0 0 0 0 0,0-1-1 0 0,-2-6 1 0 0,2 2-452 0 0,0 0 1 0 0,-1-17 0 0 0,3 8-480 0 0,0-1 1 0 0,6-31 0 0 0,-4 37-252 0 0,2 1 0 0 0,-1-1 0 0 0,2 1 0 0 0,0 0 0 0 0,0 0 0 0 0,1 0 0 0 0,0 1 0 0 0,14-18 0 0 0,8-7-158 0 0,36-36 0 0 0,-38 44 3 0 0,100-98-603 0 0,-108 111 389 0 0,1 0 1 0 0,0 1 0 0 0,1 1-1 0 0,1 1 1 0 0,32-14-1 0 0,-32 19-82 0 0,-1 0 0 0 0,27-5 0 0 0,-8 6-6301 0 0,-19 2-582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2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0 3223 0 0,'-2'2'8816'0'0,"-85"65"-5800"0"0,-5 4-2449 0 0,50-34-549 0 0,-299 238-3 0 0,334-270-8 0 0,0 1 0 0 0,0 0 0 0 0,0 0 0 0 0,1 0 0 0 0,-8 11 0 0 0,12-15 5 0 0,1 0 1 0 0,0-1 0 0 0,0 1 0 0 0,0 0 0 0 0,0 0 0 0 0,0 0 0 0 0,1 0-1 0 0,-1 0 1 0 0,1 0 0 0 0,-1 0 0 0 0,1 1 0 0 0,-1 2 0 0 0,2-4 8 0 0,-1 1 0 0 0,0-1 0 0 0,0 0 0 0 0,1 1-1 0 0,-1-1 1 0 0,1 0 0 0 0,-1 1 0 0 0,1-1 0 0 0,0 0 0 0 0,-1 0 0 0 0,1 1 0 0 0,0-1 0 0 0,0 0 0 0 0,0 0 0 0 0,0 0 0 0 0,0 0 0 0 0,0 0-1 0 0,0 0 1 0 0,0 0 0 0 0,3 1 0 0 0,2 1 20 0 0,1 1 0 0 0,0-1-1 0 0,1 0 1 0 0,-1-1 0 0 0,0 0 0 0 0,1 0-1 0 0,-1 0 1 0 0,14 0 0 0 0,5 0-64 0 0,32-4 1 0 0,8-3-756 0 0,-22-1-3266 0 0,-5-1-1032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2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13 13303 0 0,'0'0'606'0'0,"-13"-8"228"0"0,11 7-802 0 0,0 1-1 0 0,1-1 1 0 0,-1 0-1 0 0,0 1 1 0 0,0-1-1 0 0,0 1 1 0 0,0 0-1 0 0,0 0 1 0 0,0 0-1 0 0,0 0 1 0 0,0 0-1 0 0,0 0 1 0 0,-3 1 0 0 0,-28 9 760 0 0,21-5-538 0 0,-7 2 33 0 0,1 1 0 0 0,1 1 0 0 0,0 1 0 0 0,0 0 0 0 0,0 2 0 0 0,2-1 0 0 0,-24 23 0 0 0,35-30-268 0 0,1-1-1 0 0,-1 1 1 0 0,1-1-1 0 0,0 1 0 0 0,0 0 1 0 0,0 0-1 0 0,1 0 1 0 0,0 1-1 0 0,-1-1 1 0 0,1 1-1 0 0,-1 5 1 0 0,2-9-17 0 0,1 0 0 0 0,0 1 1 0 0,0-1-1 0 0,-1 0 1 0 0,1 1-1 0 0,0-1 1 0 0,0 0-1 0 0,1 0 0 0 0,-1 1 1 0 0,0-1-1 0 0,0 0 1 0 0,0 0-1 0 0,1 1 1 0 0,-1-1-1 0 0,1 0 0 0 0,-1 0 1 0 0,1 0-1 0 0,-1 0 1 0 0,3 3-1 0 0,-2-2 24 0 0,0 0-14 0 0,1-1 0 0 0,-1 0 0 0 0,0 1 0 0 0,1-1 0 0 0,-1 0 0 0 0,1 0 0 0 0,-1 0 0 0 0,1 0 0 0 0,0 0 0 0 0,-1 0 0 0 0,1 0 0 0 0,0 0 0 0 0,3 0 0 0 0,-2 1 12 0 0,3 0 14 0 0,0-1 0 0 0,1 0 0 0 0,-1 0 0 0 0,0 0 0 0 0,0 0-1 0 0,1-1 1 0 0,-1 0 0 0 0,0 0 0 0 0,0-1 0 0 0,1 0 0 0 0,-1 0 0 0 0,11-4 0 0 0,-5 1 4 0 0,0 0-1 0 0,-1-1 1 0 0,1 0 0 0 0,-1 0 0 0 0,16-13 0 0 0,-22 14-74 0 0,1 0 0 0 0,-1 0 0 0 0,-1-1 0 0 0,1 0 0 0 0,-1 0 0 0 0,0 0 0 0 0,0-1 0 0 0,-1 1 0 0 0,5-8 0 0 0,-6 8-69 0 0,-1 1 0 0 0,1 0-1 0 0,0 0 1 0 0,-1-1 0 0 0,0 1 0 0 0,0-1 0 0 0,-1 1 0 0 0,1-1 0 0 0,-1 0 0 0 0,0 1 0 0 0,0-1-1 0 0,0 1 1 0 0,-2-9 0 0 0,1 11-344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73 188 5063 0 0,'0'2'390'0'0,"0"1"-190"0"0,0 0 0 0 0,0-1 1 0 0,0 1-1 0 0,0 0 0 0 0,0 0 0 0 0,-1-1 1 0 0,1 1-1 0 0,-1 0 0 0 0,0-1 1 0 0,0 1-1 0 0,0 0 0 0 0,0-1 0 0 0,0 1 1 0 0,0-1-1 0 0,-1 0 0 0 0,1 1 1 0 0,-1-1-1 0 0,1 0 0 0 0,-1 0 0 0 0,0 0 1 0 0,0 0-1 0 0,-4 3 0 0 0,5-4 644 0 0,-17 1 1735 0 0,17-2-2447 0 0,0-1 0 0 0,-1 1-1 0 0,1 0 1 0 0,0 0 0 0 0,0 0 0 0 0,0-1-1 0 0,0 1 1 0 0,0 0 0 0 0,0-1 0 0 0,-1 0-1 0 0,1 1 1 0 0,0-1 0 0 0,0 1 0 0 0,0-1 0 0 0,1 0-1 0 0,-1 0 1 0 0,0 1 0 0 0,0-1 0 0 0,0 0-1 0 0,0 0 1 0 0,1 0 0 0 0,-1 0 0 0 0,1 0 0 0 0,-2-1-1 0 0,2-1-33 0 0,-1 1 0 0 0,1 0 0 0 0,-1 0-1 0 0,1-1 1 0 0,0 1 0 0 0,0 0 0 0 0,0 0-1 0 0,0-1 1 0 0,0 1 0 0 0,1 0 0 0 0,0-5-1 0 0,2-1 32 0 0,0-1-1 0 0,0 1 0 0 0,1 0 1 0 0,0 0-1 0 0,8-11 0 0 0,-5 10-66 0 0,1-1 0 0 0,1 1 1 0 0,-1 1-1 0 0,14-11 0 0 0,42-26-106 0 0,-55 39 38 0 0,0 0 0 0 0,1 1 1 0 0,0 0-1 0 0,0 1 0 0 0,0 0 0 0 0,1 0 1 0 0,-1 1-1 0 0,1 1 0 0 0,0 0 0 0 0,0 0 1 0 0,0 1-1 0 0,22 0 0 0 0,-31 2 37 0 0,1-1 1 0 0,-1 0-1 0 0,0 1 0 0 0,1 0 1 0 0,-1-1-1 0 0,0 1 0 0 0,1 0 0 0 0,-1 0 1 0 0,0 0-1 0 0,0 1 0 0 0,0-1 0 0 0,0 1 1 0 0,0-1-1 0 0,0 1 0 0 0,0-1 1 0 0,2 3-1 0 0,-2-1 19 0 0,0 0 0 0 0,0 1 0 0 0,0-1 0 0 0,0 1 0 0 0,0-1 0 0 0,-1 1 0 0 0,0 0 0 0 0,1-1 0 0 0,0 6 0 0 0,-1 4 76 0 0,1 0-1 0 0,-2 0 0 0 0,0 0 1 0 0,0 0-1 0 0,-3 14 0 0 0,2-14-31 0 0,-1-4-74 0 0,1 0 0 0 0,1 0 0 0 0,0 0 1 0 0,0 10-1 0 0,1-18-147 0 0,-1 1 0 0 0,1-1 0 0 0,-1 0-1 0 0,1 0 1 0 0,-1 0 0 0 0,1 0 0 0 0,0 0 0 0 0,0 0 0 0 0,-1 0 0 0 0,1 0 0 0 0,0 0 0 0 0,0 0-1 0 0,0 0 1 0 0,0-1 0 0 0,0 1 0 0 0,0 0 0 0 0,0-1 0 0 0,0 1 0 0 0,0 0 0 0 0,2 0 0 0 0,11 3-6495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0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513 753 7831 0 0,'0'0'706'0'0,"2"0"-269"0"0,21-8 6063 0 0,-1-1-3488 0 0,-12 5-2720 0 0,-1-1-1 0 0,0 0 1 0 0,0-1-1 0 0,0 0 1 0 0,10-9-1 0 0,21-22-85 0 0,-1-3 0 0 0,-2-1 0 0 0,-2-2-1 0 0,-2-1 1 0 0,-2-1 0 0 0,-1-2 0 0 0,-3-1-1 0 0,21-53 1 0 0,-47 99-215 0 0,41-109-360 0 0,-38 97 85 0 0,0 0-1 0 0,-1 0 1 0 0,-1-1-1 0 0,0 0 0 0 0,-1-28 1 0 0,-1 43 253 0 0,1-1 1 0 0,-1 0-1 0 0,0 0 1 0 0,0 0 0 0 0,-1 0-1 0 0,1 0 1 0 0,0 1-1 0 0,0-1 1 0 0,0 0-1 0 0,-1 0 1 0 0,1 0-1 0 0,0 1 1 0 0,-1-1-1 0 0,1 0 1 0 0,0 0-1 0 0,-1 1 1 0 0,1-1-1 0 0,-1 0 1 0 0,1 1-1 0 0,-1-1 1 0 0,0 0-1 0 0,1 1 1 0 0,-1-1 0 0 0,0 1-1 0 0,-1-2 1 0 0,1 2 4 0 0,0 0 0 0 0,0 0 0 0 0,0 0 0 0 0,-1 0 0 0 0,1 0 0 0 0,0 0 0 0 0,0 0 0 0 0,0 0 0 0 0,-1 1 0 0 0,1-1 0 0 0,0 0 0 0 0,0 1 0 0 0,0-1 0 0 0,0 1 0 0 0,-2 0 1 0 0,-4 3 18 0 0,1 0 0 0 0,0 0 1 0 0,1 1-1 0 0,-10 8 1 0 0,-17 25 285 0 0,2 0 0 0 0,-29 49 0 0 0,-86 177 575 0 0,106-187-720 0 0,-60 129 90 0 0,86-177-217 0 0,-13 32 56 0 0,4 2-1 0 0,-15 69 1 0 0,-17 47 36 0 0,43-149-85 0 0,-1-1-1 0 0,-2-1 1 0 0,-33 53-1 0 0,19-41-295 0 0,-3-1-1 0 0,-1-1 0 0 0,-2-2 1 0 0,-1-1-1 0 0,-64 49 0 0 0,75-69-659 0 0,13-12-3972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1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17135 0 0,'0'0'2371'0'0,"2"-1"-1812"0"0,23-10 111 0 0,0 2 1 0 0,1 1 0 0 0,26-6 0 0 0,35-10-76 0 0,76-25-436 0 0,-52 26-3503 0 0,-79 18 1593 0 0</inkml:trace>
  <inkml:trace contextRef="#ctx0" brushRef="#br0" timeOffset="1">663 61 16415 0 0,'0'0'1484'0'0,"-1"2"-1089"0"0,-12 50 3128 0 0,5-21-2703 0 0,0-2 0 0 0,-15 36-1 0 0,11-35-483 0 0,9-20-460 0 0,-1-2 0 0 0,-6 13 0 0 0,6-12-2725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75 347 18743 0 0,'0'0'430'0'0,"-9"1"567"0"0,4 0-847 0 0,-1-1-1 0 0,1 0 1 0 0,-1 0-1 0 0,0 0 1 0 0,-7-2 0 0 0,-5 0 773 0 0,18 1-927 0 0,-1 1 0 0 0,1 0-1 0 0,-1-1 1 0 0,1 1 0 0 0,0 0 0 0 0,-1-1-1 0 0,1 1 1 0 0,-1-1 0 0 0,1 1 0 0 0,0-1-1 0 0,0 1 1 0 0,-1-1 0 0 0,1 1 0 0 0,0-1-1 0 0,0 1 1 0 0,0-1 0 0 0,-1 1 0 0 0,1-1-1 0 0,0 1 1 0 0,0-1 0 0 0,0 0 0 0 0,0 1-1 0 0,0-1 1 0 0,-1-14-266 0 0,3-11-25 0 0,-2 17 173 0 0,0-1 0 0 0,1 1 0 0 0,1-1-1 0 0,0 1 1 0 0,4-14 0 0 0,16-55-166 0 0,-20 74 287 0 0,-1 1-1 0 0,0 0 1 0 0,1 0-1 0 0,0 0 1 0 0,0 0-1 0 0,0 0 1 0 0,0 1-1 0 0,0-1 1 0 0,1 0-1 0 0,-1 1 1 0 0,6-4 0 0 0,4-3 2 0 0,20-11 1 0 0,-7 5 7 0 0,-2-1 66 0 0,-17 10-9 0 0,1 1 0 0 0,0 0 0 0 0,1 1 1 0 0,-1 0-1 0 0,1 0 0 0 0,0 0 0 0 0,14-4 0 0 0,-12 6 2 0 0,0 1 0 0 0,1 0 0 0 0,-1 0 0 0 0,0 1 1 0 0,0 0-1 0 0,0 1 0 0 0,0 0 0 0 0,0 1 0 0 0,0 0 0 0 0,0 0 1 0 0,16 7-1 0 0,-21-7-12 0 0,-1 0 0 0 0,0 0 0 0 0,0 1 0 0 0,0-1-1 0 0,0 1 1 0 0,0 0 0 0 0,-1 0 0 0 0,1 0 0 0 0,-1 0 0 0 0,0 1 0 0 0,0-1 0 0 0,0 1 0 0 0,0 0 0 0 0,-1 0 0 0 0,1 0 0 0 0,-1 0 0 0 0,0 0-1 0 0,-1 1 1 0 0,1-1 0 0 0,-1 1 0 0 0,1-1 0 0 0,-1 1 0 0 0,-1-1 0 0 0,1 1 0 0 0,-1 0 0 0 0,1-1 0 0 0,-2 8 0 0 0,0-1-26 0 0,-1 0-1 0 0,0 0 1 0 0,-1-1 0 0 0,0 1-1 0 0,0 0 1 0 0,-1-1 0 0 0,-1 0 0 0 0,-5 10-1 0 0,0-3-189 0 0,0-1-1 0 0,-2 0 1 0 0,-21 25-1 0 0,21-30-373 0 0,-1 0-1 0 0,0-1 1 0 0,0-1-1 0 0,-1 0 1 0 0,-1 0-1 0 0,-18 7 1 0 0,-1-3-5806 0 0,19-9 789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3679 0 0,'0'0'284'0'0,"-2"0"-186"0"0,-5 5 900 0 0,0 0 0 0 0,1 0 0 0 0,0 1 0 0 0,0 0 0 0 0,-10 11 1 0 0,-24 39 6234 0 0,24-32-6733 0 0,-21 31 585 0 0,-45 96-1 0 0,-16 66-398 0 0,-6 16-1203 0 0,30-82-2510 0 0,63-131 1452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11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0 6911 0 0,'0'0'623'0'0,"-2"1"-514"0"0,-3 0 496 0 0,1 0 0 0 0,-1 1 1 0 0,1 0-1 0 0,-1 0 0 0 0,1 0 0 0 0,0 0 0 0 0,0 1 0 0 0,0-1 0 0 0,0 1 0 0 0,0 0 0 0 0,0 1 0 0 0,1-1 0 0 0,0 0 0 0 0,-5 7 0 0 0,-4 7 1107 0 0,0 0-1 0 0,-9 21 1 0 0,18-32-1987 0 0,-30 60 848 0 0,4 3 0 0 0,-24 80 0 0 0,-19 48-504 0 0,22-84-51 0 0,-61 154 92 0 0,106-249 35 0 0,-3 23 1 0 0,-1 1-1929 0 0,0-15-4141 0 0,3-16-996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2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5 216 8751 0 0,'0'0'794'0'0,"1"-2"-652"0"0,3-3 656 0 0,0 0 0 0 0,1 1 0 0 0,0-1 0 0 0,0 1 0 0 0,0 0 0 0 0,0 0 0 0 0,1 0 0 0 0,10-4 0 0 0,15-12 1792 0 0,-9 7-1753 0 0,-18 11-687 0 0,0 0 1 0 0,0 0 0 0 0,-1-1 0 0 0,1 1-1 0 0,-1-1 1 0 0,1 0 0 0 0,5-5 0 0 0,-3-2 105 0 0,-5 8-224 0 0,0 0 0 0 0,1 0 0 0 0,-1 0 0 0 0,0 1-1 0 0,1-1 1 0 0,-1 1 0 0 0,1-1 0 0 0,0 1 0 0 0,-1-1 0 0 0,4-1 0 0 0,68-36 429 0 0,-6-4-524 0 0,-65 42-36 0 0,-4 3-542 0 0,-6 5 586 0 0,-1 0-1 0 0,0-1 1 0 0,0 0-1 0 0,-1 0 1 0 0,-12 5 0 0 0,14-7 63 0 0,-1 0-1 0 0,1 1 1 0 0,0-1 0 0 0,1 1 0 0 0,-1 1 0 0 0,1 0 0 0 0,0 0 0 0 0,0 0 0 0 0,-8 11 0 0 0,-48 61 394 0 0,41-52-191 0 0,1 0 1 0 0,-25 43 0 0 0,35-45-224 0 0,11-24-26 0 0,0 1 0 0 0,0-1 1 0 0,0 1-1 0 0,0-1 0 0 0,0 1 0 0 0,0-1 0 0 0,1 1 0 0 0,-1-1 1 0 0,0 1-1 0 0,0-1 0 0 0,0 1 0 0 0,1-1 0 0 0,-1 1 0 0 0,0-1 0 0 0,0 1 1 0 0,1-1-1 0 0,-1 1 0 0 0,0-1 0 0 0,1 0 0 0 0,-1 1 0 0 0,1-1 0 0 0,-1 1 1 0 0,0-1-1 0 0,1 0 0 0 0,-1 0 0 0 0,1 1 0 0 0,12 6-925 0 0,4-3-104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8 353 4143 0 0,'0'0'319'0'0,"-5"-6"2957"0"0,5 5-2710 0 0,-1 0 0 0 0,1 0-1 0 0,-1-1 1 0 0,1 1 0 0 0,0 0-1 0 0,0-1 1 0 0,-1 1 0 0 0,1 0 0 0 0,0-1-1 0 0,0 1 1 0 0,0 0 0 0 0,0-1 0 0 0,1 1-1 0 0,-1-2 1 0 0,1 0-45 0 0,0 0-1 0 0,0 0 1 0 0,1 0-1 0 0,-1 0 1 0 0,1 1 0 0 0,1-4-1 0 0,4-3-118 0 0,1 1 0 0 0,13-13 0 0 0,-15 16 33 0 0,27-27-247 0 0,2 1 0 0 0,1 2 0 0 0,2 1 0 0 0,0 2 1 0 0,78-38-1 0 0,-93 53-228 0 0,38-15-48 0 0,-54 23 69 0 0,1 1 0 0 0,0 0 0 0 0,0 0 0 0 0,-1 0 0 0 0,16 0 0 0 0,-22 2 30 0 0,0 0-1 0 0,0 0 1 0 0,0 0-1 0 0,0 0 0 0 0,-1 0 1 0 0,1 0-1 0 0,0 1 0 0 0,0-1 1 0 0,-1 0-1 0 0,1 0 0 0 0,0 1 1 0 0,0-1-1 0 0,-1 0 0 0 0,1 1 1 0 0,0-1-1 0 0,-1 1 1 0 0,1-1-1 0 0,0 1 0 0 0,-1-1 1 0 0,1 1-1 0 0,-1-1 0 0 0,1 1 1 0 0,0 0-1 0 0,-1-1 0 0 0,0 1 1 0 0,1 0-1 0 0,-1-1 0 0 0,1 1 1 0 0,-1 0-1 0 0,0-1 1 0 0,0 1-1 0 0,1 0 0 0 0,-1 0 1 0 0,0 0-1 0 0,0-1 0 0 0,0 1 1 0 0,0 0-1 0 0,0 0 0 0 0,0 0 1 0 0,0-1-1 0 0,0 1 0 0 0,0 0 1 0 0,0 0-1 0 0,-1 0 1 0 0,0 6 65 0 0,-1 0 1 0 0,1-1 0 0 0,-2 0-1 0 0,-2 8 1 0 0,3-10-51 0 0,-13 27 227 0 0,-2-1 0 0 0,-1 0 0 0 0,-24 30 0 0 0,23-35-187 0 0,2 0-1 0 0,0 1 1 0 0,2 1 0 0 0,-18 42-1 0 0,33-68-142 0 0,-1 0 0 0 0,1 1-1 0 0,-1-1 1 0 0,1 0-1 0 0,0 0 1 0 0,0 1 0 0 0,-1-1-1 0 0,1 1 1 0 0,0-1-1 0 0,0 0 1 0 0,0 1 0 0 0,0-1-1 0 0,1 0 1 0 0,-1 1-1 0 0,0-1 1 0 0,1 0-1 0 0,-1 1 1 0 0,0-1 0 0 0,1 0-1 0 0,-1 0 1 0 0,1 1-1 0 0,0-1 1 0 0,0 0 0 0 0,-1 0-1 0 0,1 0 1 0 0,0 0-1 0 0,0 0 1 0 0,0 0-1 0 0,0 0 1 0 0,0 0 0 0 0,0 0-1 0 0,2 1 1 0 0,9 2-1062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4607 0 0,'-2'2'15012'0'0,"-18"12"-14082"0"0,1 0-1 0 0,1 2 1 0 0,0 1-1 0 0,-30 35 1 0 0,36-36-800 0 0,0-1 1 0 0,2 2-1 0 0,0 0 1 0 0,0 0-1 0 0,2 1 1 0 0,-11 31-1 0 0,17-44-126 0 0,1 0-1 0 0,0 0 0 0 0,0 0 0 0 0,0 0 0 0 0,1 0 0 0 0,-1 0 1 0 0,1 1-1 0 0,0-1 0 0 0,1 0 0 0 0,-1 0 0 0 0,1 0 0 0 0,0 1 1 0 0,1-1-1 0 0,-1 0 0 0 0,4 7 0 0 0,-4-11-28 0 0,0 0 0 0 0,0 0 0 0 0,0 0 0 0 0,0 0 1 0 0,1 0-1 0 0,-1 0 0 0 0,0 0 0 0 0,0 0 0 0 0,1 0 0 0 0,-1 0 0 0 0,1-1 0 0 0,-1 1 0 0 0,1-1 0 0 0,-1 1 0 0 0,1-1 0 0 0,-1 1 1 0 0,4-1-1 0 0,25 1-1675 0 0,-13-2-8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3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288 142 18575 0 0,'0'0'852'0'0,"-2"0"-21"0"0,-5 1-762 0 0,0-1 1 0 0,-1 1-1 0 0,-8 3 1 0 0,2 2 3849 0 0,144-67-3074 0 0,-97 47-842 0 0,-15 6-193 0 0,0-1 0 0 0,0 0 0 0 0,25-19 0 0 0,-25 7-634 0 0,-38 18 504 0 0,15 3 287 0 0,0 1 0 0 0,0-1-1 0 0,1 1 1 0 0,-1 0 0 0 0,0 1 0 0 0,1-1-1 0 0,-8 4 1 0 0,-31 19-34 0 0,22-11 5 0 0,-4 2 57 0 0,1 1 0 0 0,1 1-1 0 0,-25 23 1 0 0,-58 66 65 0 0,82-81-4 0 0,6-6 160 0 0,0 2 1 0 0,-29 43-1 0 0,40-51-47 0 0,0 0 1 0 0,0 0-1 0 0,1 1 1 0 0,1-1-1 0 0,0 1 0 0 0,1 1 1 0 0,-2 14-1 0 0,5-27-154 0 0,0 1 0 0 0,1 0 1 0 0,0 0-1 0 0,0 0 0 0 0,0-1 0 0 0,0 1 0 0 0,0 0 0 0 0,0 0 0 0 0,1 0 1 0 0,0-1-1 0 0,-1 1 0 0 0,1 0 0 0 0,0 0 0 0 0,0-1 0 0 0,0 1 1 0 0,1-1-1 0 0,-1 1 0 0 0,1-1 0 0 0,-1 0 0 0 0,1 1 0 0 0,2 1 0 0 0,-1-1 1 0 0,0-1-1 0 0,0 0 0 0 0,1 0 1 0 0,-1 0-1 0 0,0-1 0 0 0,1 1 1 0 0,-1-1-1 0 0,1 0 0 0 0,0 0 1 0 0,-1 0-1 0 0,1 0 0 0 0,0 0 1 0 0,0-1-1 0 0,-1 0 0 0 0,6 0 1 0 0,14-2-168 0 0,-1-1 1 0 0,1-1 0 0 0,-1-1-1 0 0,0 0 1 0 0,33-14-1 0 0,-11 4-105 0 0,61-24-720 0 0,-59 21-1040 0 0,0 2-4130 0 0,-25 10-485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 9935 0 0,'0'0'898'0'0,"0"1"-741"0"0,-5 10 416 0 0,0-1 0 0 0,-14 18 0 0 0,-8 16 835 0 0,-59 141 957 0 0,-30 60-1746 0 0,-36 133-494 0 0,151-376-122 0 0,-16 41-45 0 0,-37 72 1 0 0,38-89-133 0 0,0 0 1 0 0,-2-1-1 0 0,-33 36 0 0 0,43-52 172 0 0,-1-1-1 0 0,-1 0 1 0 0,1 0 0 0 0,-18 9-1 0 0,25-16 165 0 0,2-2-8 0 0,0-4-95 0 0,0 1 1 0 0,0 0-1 0 0,0 0 0 0 0,0 0 0 0 0,1-1 1 0 0,0 1-1 0 0,0 0 0 0 0,0 0 0 0 0,3-6 1 0 0,18-38 29 0 0,-16 36-47 0 0,15-26 2 0 0,46-65-1 0 0,38-27-50 0 0,-78 98 7 0 0,35-31 0 0 0,-51 53 0 0 0,0 1 0 0 0,0 0 0 0 0,1 1 0 0 0,1 1 0 0 0,-1-1 0 0 0,27-9 0 0 0,-37 16 3 0 0,0 0 0 0 0,1 1-1 0 0,-1-1 1 0 0,0 1 0 0 0,1-1-1 0 0,-1 1 1 0 0,0 0 0 0 0,1 0 0 0 0,-1 0-1 0 0,0 0 1 0 0,0 0 0 0 0,1 1-1 0 0,-1-1 1 0 0,0 1 0 0 0,1 0-1 0 0,-1-1 1 0 0,0 1 0 0 0,0 0 0 0 0,0 0-1 0 0,0 0 1 0 0,0 1 0 0 0,0-1-1 0 0,0 0 1 0 0,0 1 0 0 0,-1-1 0 0 0,1 1-1 0 0,0 0 1 0 0,-1 0 0 0 0,1-1-1 0 0,-1 1 1 0 0,0 0 0 0 0,2 4-1 0 0,3 5 84 0 0,-1 1-1 0 0,0 0 1 0 0,0 0-1 0 0,3 21 0 0 0,-6-27-38 0 0,5 29 263 0 0,-2 0-1 0 0,-2 0 1 0 0,-1 63-1 0 0,-3-77-198 0 0,2-14-74 0 0,-2 0 1 0 0,1 1-1 0 0,-1-1 0 0 0,-1 0 0 0 0,1 0 1 0 0,-1 0-1 0 0,0 0 0 0 0,-1 0 0 0 0,1 0 1 0 0,-1 0-1 0 0,-1-1 0 0 0,1 0 1 0 0,-1 1-1 0 0,-1-1 0 0 0,1-1 0 0 0,-10 11 1 0 0,4-6-7 0 0,-1-1 0 0 0,0 0 0 0 0,-1-1 0 0 0,1 0 0 0 0,-1 0 1 0 0,-1-2-1 0 0,-20 9 0 0 0,27-13-28 0 0,-70 21 87 0 0,66-22-81 0 0,1 1 0 0 0,0-1 0 0 0,0 0 1 0 0,0-1-1 0 0,-1 0 0 0 0,-14-3 0 0 0,-33-5-435 0 0,33 5-79 0 0,-1 0 0 0 0,1-2 1 0 0,-38-13-1 0 0,61 18-407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5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3 13359 0 0,'-2'-1'612'0'0,"-3"1"-517"0"0,-1-1-1 0 0,1 1 0 0 0,-1 0 0 0 0,1 0 0 0 0,-1 0 1 0 0,1 1-1 0 0,-1 0 0 0 0,1 0 0 0 0,-1 1 0 0 0,-9 3 1 0 0,-4 3 481 0 0,-29 18 0 0 0,27-14 201 0 0,-24 12-20 0 0,2 2 1 0 0,1 3 0 0 0,-48 41-1 0 0,85-66-726 0 0,0 2 0 0 0,0-1 0 0 0,1 0 0 0 0,-1 1 0 0 0,1 0 0 0 0,1 0 0 0 0,-1 0 0 0 0,1 0 0 0 0,-4 11-1 0 0,6-15-23 0 0,0 0 0 0 0,1 1 0 0 0,-1-1-1 0 0,1 0 1 0 0,-1 0 0 0 0,1 1-1 0 0,0-1 1 0 0,0 0 0 0 0,0 0 0 0 0,0 1-1 0 0,1-1 1 0 0,-1 0 0 0 0,0 0-1 0 0,1 1 1 0 0,0-1 0 0 0,-1 0 0 0 0,1 0-1 0 0,0 0 1 0 0,0 0 0 0 0,0 0-1 0 0,1 0 1 0 0,-1 0 0 0 0,0 0-1 0 0,1-1 1 0 0,-1 1 0 0 0,1 0 0 0 0,-1-1-1 0 0,1 1 1 0 0,0-1 0 0 0,0 1-1 0 0,0-1 1 0 0,4 2 0 0 0,2 1 64 0 0,0 0 1 0 0,1 0 0 0 0,0-1-1 0 0,-1-1 1 0 0,1 1 0 0 0,0-1-1 0 0,14 1 1 0 0,-6-3 60 0 0,0 0 0 0 0,0-1 0 0 0,18-3 0 0 0,-29 4-113 0 0,0-1 0 0 0,0 0-1 0 0,0 0 1 0 0,-1 0 0 0 0,1-1 0 0 0,-1 0-1 0 0,1 0 1 0 0,-1-1 0 0 0,0 1-1 0 0,1-1 1 0 0,-1 0 0 0 0,-1-1 0 0 0,1 1-1 0 0,0-1 1 0 0,-1 0 0 0 0,0 0 0 0 0,0 0-1 0 0,0-1 1 0 0,0 0 0 0 0,-1 1-1 0 0,5-10 1 0 0,-1 1-62 0 0,-2-1 0 0 0,1-1 0 0 0,-2 1 0 0 0,0-1 1 0 0,0 1-1 0 0,-2-1 0 0 0,0 0 0 0 0,0 0 0 0 0,-2-27 0 0 0,3 1-1589 0 0,4 17-6033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5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78 13247 0 0,'0'0'1195'0'0,"-2"0"-850"0"0,-8 3 137 0 0,-1 1-1 0 0,0 0 1 0 0,1 0-1 0 0,-1 1 1 0 0,1 0-1 0 0,1 1 0 0 0,-1 0 1 0 0,1 1-1 0 0,0 0 1 0 0,-10 10-1 0 0,3-2-272 0 0,2 1 0 0 0,0 0 0 0 0,1 0-1 0 0,-19 33 1 0 0,28-41-167 0 0,0 1-1 0 0,0 0 0 0 0,-5 16 1 0 0,8-21-37 0 0,0 0-1 0 0,0 0 1 0 0,1 0 0 0 0,-1 0 0 0 0,1 1 0 0 0,0-1 0 0 0,0 0-1 0 0,0 0 1 0 0,1 0 0 0 0,1 7 0 0 0,-2-10-2 0 0,0-1 0 0 0,1 1-1 0 0,-1-1 1 0 0,1 1 0 0 0,-1-1 0 0 0,1 1 0 0 0,-1-1 0 0 0,1 1-1 0 0,-1-1 1 0 0,1 0 0 0 0,-1 1 0 0 0,1-1 0 0 0,0 0 0 0 0,-1 1 0 0 0,1-1-1 0 0,-1 0 1 0 0,1 0 0 0 0,0 0 0 0 0,1 0 0 0 0,12 2 7 0 0,-12-2 4 0 0,9-1 52 0 0,1 0-1 0 0,-1 0 1 0 0,0-1-1 0 0,1-1 1 0 0,-1 0-1 0 0,0-1 1 0 0,-1 0-1 0 0,20-10 0 0 0,11-8 123 0 0,-1-2 0 0 0,72-56 0 0 0,64-73 438 0 0,-137 117-593 0 0,-36 34-84 0 0,-1-1 0 0 0,1 0 0 0 0,-1 0 1 0 0,1 0-1 0 0,1-3 0 0 0,-3 5-292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6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125 218 13823 0 0,'0'0'1388'0'0,"0"2"-1276"0"0,0 10-100 0 0,-1-10 50 0 0,0-1 0 0 0,0 1 0 0 0,0-1 0 0 0,0 0 0 0 0,0 1 0 0 0,0-1 0 0 0,0 0 0 0 0,0 0-1 0 0,-1 0 1 0 0,1 0 0 0 0,0 0 0 0 0,-3 1 0 0 0,-20 12 1226 0 0,18-11-1033 0 0,0 0-37 0 0,0 1 0 0 0,1 0-1 0 0,0-1 1 0 0,0 2 0 0 0,-7 6-1 0 0,-25 35 359 0 0,36-45-438 0 0,5-10-6 0 0,3-3-107 0 0,1 0 0 0 0,14-15-1 0 0,-12 15 23 0 0,12-18 0 0 0,-9 5 11 0 0,-10 18-40 0 0,0 0 0 0 0,1 1 1 0 0,0-1-1 0 0,1 1 0 0 0,-1 0 0 0 0,7-7 1 0 0,73-57-9 0 0,-74 62-18 0 0,0 1-1 0 0,1 0 1 0 0,1 0-1 0 0,13-5 1 0 0,50-19-189 0 0,-52 23 139 0 0,-17 5 55 0 0,1 1 1 0 0,0 0-1 0 0,-1 0 1 0 0,1 1-1 0 0,0 0 1 0 0,12-1-1 0 0,-18 2 17 0 0,1 0-1 0 0,-1 0 0 0 0,1 0 0 0 0,0 1 0 0 0,-1-1 0 0 0,1 0 1 0 0,-1 1-1 0 0,1-1 0 0 0,-1 1 0 0 0,0-1 0 0 0,1 1 1 0 0,-1 0-1 0 0,1 0 0 0 0,-1 0 0 0 0,0 0 0 0 0,0 0 1 0 0,0 0-1 0 0,1 0 0 0 0,-1 0 0 0 0,0 0 0 0 0,0 0 1 0 0,0 0-1 0 0,-1 1 0 0 0,1-1 0 0 0,0 1 0 0 0,0-1 0 0 0,-1 0 1 0 0,1 1-1 0 0,-1-1 0 0 0,1 1 0 0 0,-1-1 0 0 0,0 1 1 0 0,1-1-1 0 0,-1 1 0 0 0,0 1 0 0 0,0 5 83 0 0,0 0 0 0 0,0 0-1 0 0,-1 0 1 0 0,0 0 0 0 0,0 0-1 0 0,-1-1 1 0 0,0 1 0 0 0,0 0-1 0 0,-1-1 1 0 0,0 1 0 0 0,-5 6-1 0 0,-1 3 74 0 0,-1 0 0 0 0,-1-1 0 0 0,-17 19 0 0 0,24-29-118 0 0,0 0 0 0 0,1 0 0 0 0,0-1 0 0 0,0 2 0 0 0,0-1 0 0 0,1 0-1 0 0,0 1 1 0 0,0-1 0 0 0,-1 9 0 0 0,-1 2 57 0 0,3-15-131 0 0,0-1 0 0 0,1 1-1 0 0,-1 0 1 0 0,0-1-1 0 0,0 1 1 0 0,0-1-1 0 0,0 1 1 0 0,0-1-1 0 0,0 1 1 0 0,0-1 0 0 0,0 0-1 0 0,0 0 1 0 0,-1 1-1 0 0,1-1 1 0 0,-1 0-1 0 0,1 0 1 0 0,-1 0 0 0 0,-2 1-1 0 0,-2 2-76 0 0,5-4 86 0 0,1 0 0 0 0,0 0 0 0 0,0 0 0 0 0,0 0-1 0 0,-1 0 1 0 0,1 0 0 0 0,0 0 0 0 0,0 0 0 0 0,0 1 0 0 0,0-1-1 0 0,-1 0 1 0 0,1 0 0 0 0,0 0 0 0 0,0 0 0 0 0,0 0 0 0 0,0 1-1 0 0,0-1 1 0 0,-1 0 0 0 0,1 0 0 0 0,0 0 0 0 0,0 1 0 0 0,0-1-1 0 0,0 0 1 0 0,0 0 0 0 0,0 0 0 0 0,0 1 0 0 0,0-1 0 0 0,0 0-1 0 0,0 0 1 0 0,0 0 0 0 0,0 1 0 0 0,0-1 0 0 0,0 0 0 0 0,0 0-1 0 0,0 0 1 0 0,0 1 0 0 0,0-1 0 0 0,0 0 0 0 0,0 0 0 0 0,0 0-1 0 0,0 1 1 0 0,0-1 0 0 0,0 0 0 0 0,1 0 0 0 0,-1 0 0 0 0,0 1-1 0 0,0-1 1 0 0,0 0 0 0 0,0 0 0 0 0,0 0 0 0 0,1 0 0 0 0,-1 1-1 0 0,11 4-1246 0 0,6-1-735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6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136 418 9671 0 0,'0'0'875'0'0,"0"2"-431"0"0,0 0 55 0 0,0-1-1 0 0,0 1 1 0 0,0-1-1 0 0,0 1 1 0 0,0-1-1 0 0,-1 1 1 0 0,1-1 0 0 0,0 0-1 0 0,-1 1 1 0 0,1-1-1 0 0,-1 1 1 0 0,0-1 0 0 0,1 0-1 0 0,-1 1 1 0 0,-1 1-1 0 0,1-3-164 0 0,0 1-1 0 0,0 0 0 0 0,1-1 1 0 0,-1 1-1 0 0,0-1 0 0 0,0 1 1 0 0,0-1-1 0 0,0 1 1 0 0,0-1-1 0 0,0 1 0 0 0,0-1 1 0 0,-2 0-1 0 0,-12 1-998 0 0,10-2 698 0 0,0 0-1 0 0,1 0 0 0 0,-1 0 1 0 0,0 0-1 0 0,1-1 0 0 0,-1 0 1 0 0,1 0-1 0 0,0 0 0 0 0,-1 0 1 0 0,1-1-1 0 0,0 1 0 0 0,1-1 1 0 0,-1 0-1 0 0,0-1 0 0 0,1 1 1 0 0,-1-1-1 0 0,1 1 0 0 0,0-1 1 0 0,1 0-1 0 0,-1 0 0 0 0,0 0 1 0 0,1 0-1 0 0,0-1 0 0 0,0 1 1 0 0,1-1-1 0 0,-1 1 0 0 0,1-1 1 0 0,0 0-1 0 0,0 1 0 0 0,0-1 1 0 0,1 0-1 0 0,-1 0 0 0 0,1 0 0 0 0,0 1 1 0 0,1-1-1 0 0,0-6 0 0 0,2 1-75 0 0,0-1-1 0 0,1 1 0 0 0,0 0 1 0 0,0 0-1 0 0,1 0 0 0 0,0 0 0 0 0,13-17 1 0 0,54-56-428 0 0,-68 79 433 0 0,10-11-95 0 0,0 1 1 0 0,1 1 0 0 0,1 1-1 0 0,0 0 1 0 0,1 1 0 0 0,0 1-1 0 0,1 1 1 0 0,0 0 0 0 0,0 1-1 0 0,28-8 1 0 0,-41 15 131 0 0,0-1 0 0 0,0 1 0 0 0,1 1 1 0 0,-1-1-1 0 0,0 1 0 0 0,0 0 0 0 0,0 0 0 0 0,0 0 1 0 0,0 1-1 0 0,1 0 0 0 0,-1 0 0 0 0,0 0 0 0 0,0 1 1 0 0,-1-1-1 0 0,8 4 0 0 0,-7-1 48 0 0,1-1 0 0 0,-1 1 1 0 0,0 0-1 0 0,0 1 0 0 0,0-1 0 0 0,0 1 0 0 0,-1 0 0 0 0,0 0 1 0 0,0 0-1 0 0,0 1 0 0 0,4 8 0 0 0,-4-6 7 0 0,0 0 1 0 0,-1 1-1 0 0,0 0 0 0 0,0 0 1 0 0,-1 0-1 0 0,0 0 0 0 0,0 0 0 0 0,-1 0 1 0 0,0 0-1 0 0,-1 0 0 0 0,0 1 0 0 0,0-1 1 0 0,-1 0-1 0 0,-4 18 0 0 0,2-17-16 0 0,0 0-1 0 0,0 0 1 0 0,-1-1-1 0 0,0 1 1 0 0,-1-1-1 0 0,0 0 1 0 0,-1 0-1 0 0,0-1 0 0 0,0 0 1 0 0,-1 0-1 0 0,1 0 1 0 0,-2-1-1 0 0,-8 8 1 0 0,2-4-38 0 0,-1-1 0 0 0,0 0 0 0 0,-1-1 0 0 0,-28 12 0 0 0,33-17-152 0 0,0 0-1 0 0,1-1 1 0 0,-1 0 0 0 0,0-1-1 0 0,-1 0 1 0 0,1-1 0 0 0,0 0-1 0 0,-19-2 1 0 0,15 0-518 0 0,-14-2 89 0 0,11-3-5778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15 13247 0 0,'21'-15'1484'0'0,"-23"24"-557"0"0,-6 9-627 0 0,-2-1 0 0 0,0 0-1 0 0,0 0 1 0 0,-18 19 0 0 0,-2 5-94 0 0,-191 317 2134 0 0,171-274-1954 0 0,-20 47-103 0 0,-3 4-102 0 0,57-108-107 0 0,-20 49 0 0 0,35-73-75 0 0,0 0 1 0 0,1 0 0 0 0,-1 0 0 0 0,1 0 0 0 0,-1 0 0 0 0,1 0 0 0 0,0 0 0 0 0,0 0-1 0 0,0 0 1 0 0,1 4 0 0 0,0-6-90 0 0,0 0 0 0 0,0 1 0 0 0,0-1 0 0 0,0 0 0 0 0,0 0 0 0 0,0 0 0 0 0,1 0 0 0 0,-1 0-1 0 0,0 0 1 0 0,1-1 0 0 0,-1 1 0 0 0,0 0 0 0 0,1-1 0 0 0,-1 1 0 0 0,3 0 0 0 0,-4-1 34 0 0,13 3-1531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11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 12895 0 0,'0'0'1172'0'0,"-2"-1"-966"0"0,-7-7 1946 0 0,8 10-1466 0 0,0 2-612 0 0,0 0 1 0 0,0-1-1 0 0,1 1 0 0 0,-1 0 0 0 0,1 0 1 0 0,0 0-1 0 0,0-1 0 0 0,0 1 0 0 0,0 0 1 0 0,1 0-1 0 0,-1 0 0 0 0,1-1 0 0 0,2 5 0 0 0,2 9 250 0 0,13 25 1 0 0,-14-32-171 0 0,45 94 801 0 0,118 182 0 0 0,-130-236-854 0 0,3-3 0 0 0,78 74 1 0 0,-12-13-6 0 0,-103-105-89 0 0,10 14-51 0 0,-12-15-131 0 0,4 5-2179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38 3623 0 0,'0'0'1570'0'0,"16"-3"6996"0"0,-56 26-4195 0 0,39-22-3471 0 0,-4 2-600 0 0,5-2 264 0 0,8-2 3037 0 0,13-4-3548 0 0,93-17-41 0 0,83-11-13 0 0,-127 31-802 0 0,-65 9-1923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76 5063 0 0,'0'0'232'0'0,"-1"-1"-205"0"0,0 0-1 0 0,0 0 1 0 0,0 1-1 0 0,0-1 0 0 0,0 0 1 0 0,0 0-1 0 0,0 0 1 0 0,1 0-1 0 0,-2-2 0 0 0,0-6 2808 0 0,3 7-1772 0 0,1-1 0 0 0,-1 1 0 0 0,1-1 0 0 0,0 1 0 0 0,0 0 1 0 0,-1 0-1 0 0,2 0 0 0 0,-1 0 0 0 0,3-2 0 0 0,0 1-489 0 0,0 0 0 0 0,-1 1 0 0 0,1 0-1 0 0,8-3 1 0 0,1 1-158 0 0,0 1-1 0 0,25-3 1 0 0,-21 5-238 0 0,1 1 0 0 0,-1 0 0 0 0,19 4 0 0 0,-17-2-22 0 0,0 0 0 0 0,24-2 0 0 0,39-4-2260 0 0,5-1-3568 0 0,-65 3-1437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8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26 6911 0 0,'54'-12'1368'0'0,"-31"5"1787"0"0,-12 3-1531 0 0,-4 1 3357 0 0,-17 4-2929 0 0,-24 4-1842 0 0,-39 13 0 0 0,19-5-202 0 0,49-12-8 0 0,-171 46 0 0 0,158-42 0 0 0,-1-1 0 0 0,0 0 0 0 0,-22 1 0 0 0,-24 4 0 0 0,53-7-5 0 0,0 1 0 0 0,0 0-1 0 0,1 0 1 0 0,0 1 0 0 0,0 1-1 0 0,0 0 1 0 0,0 0 0 0 0,1 1-1 0 0,-12 8 1 0 0,21-13 4 0 0,0 0 1 0 0,0 0-1 0 0,1-1 0 0 0,-1 1 1 0 0,0 0-1 0 0,0 0 0 0 0,1 0 1 0 0,-1 0-1 0 0,0 0 0 0 0,1 0 1 0 0,-1 0-1 0 0,1 0 0 0 0,-1 0 1 0 0,1 0-1 0 0,-1 2 0 0 0,2 7 1 0 0,1-7 0 0 0,-1-1 0 0 0,0 0 0 0 0,1 0 0 0 0,0 0 0 0 0,-1 0 0 0 0,1 0 0 0 0,0 0 0 0 0,0 0 0 0 0,0-1 0 0 0,0 1 0 0 0,3 1 0 0 0,28 15 0 0 0,-27-16 0 0 0,157 67 0 0 0,-96-43 0 0 0,85 46 0 0 0,-138-65-3 0 0,-1 1-1 0 0,0 0 1 0 0,-1 1-1 0 0,0 1 1 0 0,11 10-1 0 0,-21-17 21 0 0,1-1-1 0 0,-1 0 1 0 0,0 1-1 0 0,-1-1 1 0 0,1 1-1 0 0,0-1 1 0 0,-1 1-1 0 0,1 0 1 0 0,-1-1 0 0 0,0 1-1 0 0,0 0 1 0 0,0 0-1 0 0,0 0 1 0 0,-1 0-1 0 0,1 0 1 0 0,-1 0-1 0 0,0 0 1 0 0,1 1-1 0 0,-1-1 1 0 0,-1 0-1 0 0,1 0 1 0 0,0 0-1 0 0,-1 0 1 0 0,0 0-1 0 0,0 0 1 0 0,0 0 0 0 0,0 0-1 0 0,0 0 1 0 0,0-1-1 0 0,-1 1 1 0 0,-1 3-1 0 0,-4 3 54 0 0,1 0-1 0 0,-1-1 1 0 0,-1 1-1 0 0,1-1 1 0 0,-1-1-1 0 0,-1 0 1 0 0,1 0-1 0 0,-11 6 1 0 0,5-5-39 0 0,-1 0 0 0 0,1-1 0 0 0,-2-1 1 0 0,-26 8-1 0 0,-3-5-72 0 0,0-1 1 0 0,-85 3-1 0 0,118-11 33 0 0,0 0 0 0 0,-1 0 0 0 0,1-2 0 0 0,-1 1 0 0 0,1-1 0 0 0,0-1 0 0 0,0 0 0 0 0,0-1 0 0 0,1 0 0 0 0,-15-8 0 0 0,24 11 25 0 0,0 0 0 0 0,0 0-1 0 0,0 0 1 0 0,1 0 0 0 0,-1 0 0 0 0,0-1 0 0 0,1 1-1 0 0,-1-1 1 0 0,1 1 0 0 0,-1-1 0 0 0,1 0-1 0 0,0 1 1 0 0,-1-1 0 0 0,1 0 0 0 0,0 0 0 0 0,0 0-1 0 0,1 0 1 0 0,-1 0 0 0 0,0 0 0 0 0,1 0-1 0 0,-1 0 1 0 0,1 0 0 0 0,-1 0 0 0 0,1-3-1 0 0,0 2 30 0 0,0 0-1 0 0,1 0 1 0 0,-1 0-1 0 0,1 0 1 0 0,0 0-1 0 0,0 0 1 0 0,0 0-1 0 0,0 0 1 0 0,0 0-1 0 0,1 1 0 0 0,-1-1 1 0 0,1 0-1 0 0,0 1 1 0 0,0-1-1 0 0,0 1 1 0 0,2-3-1 0 0,14-11 135 0 0,0 0 1 0 0,1 1-1 0 0,0 1 0 0 0,34-18 0 0 0,-9 10-38 0 0,56-20-1 0 0,230-104-13 0 0,-325 143-142 0 0,0 0 0 0 0,0-1 0 0 0,0 1 0 0 0,-1-1 0 0 0,1 0 0 0 0,-1 0 0 0 0,0-1 0 0 0,0 1 0 0 0,0-1 0 0 0,0 0 0 0 0,4-8 0 0 0,-7 11-23 0 0,0 0 0 0 0,0 0 0 0 0,0 0 0 0 0,0 0 0 0 0,-1 0 0 0 0,1-1 0 0 0,-1 1 1 0 0,1 0-1 0 0,-1 0 0 0 0,0 0 0 0 0,0-1 0 0 0,0 1 0 0 0,0 0 0 0 0,0 0 0 0 0,0 0 0 0 0,-1 0 0 0 0,1-1 1 0 0,-1 1-1 0 0,0 0 0 0 0,1 0 0 0 0,-1 0 0 0 0,0 0 0 0 0,0 0 0 0 0,0 0 0 0 0,0 0 0 0 0,-1 1 0 0 0,1-1 1 0 0,0 0-1 0 0,-1 0 0 0 0,1 1 0 0 0,-1-1 0 0 0,0 1 0 0 0,0 0 0 0 0,-1-2 0 0 0,-1 0-115 0 0,-1 0 0 0 0,1 1 0 0 0,-1-1 0 0 0,1 1 0 0 0,-1 0 0 0 0,0 0 0 0 0,0 0 0 0 0,0 1 0 0 0,0 0 0 0 0,-9-1 0 0 0,11 2-644 0 0,0 0-1 0 0,0 0 1 0 0,0 0 0 0 0,0 1-1 0 0,1-1 1 0 0,-1 1 0 0 0,-4 1 0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9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16207 0 0,'7'-5'1470'0'0,"-1"-3"-1247"0"0,0 1 64 0 0,-1 1 1 0 0,1 0 0 0 0,1 0-1 0 0,8-6 1 0 0,-15 12-137 0 0,0-1 0 0 0,1 1 0 0 0,-1 0 0 0 0,0 0 0 0 0,1-1 0 0 0,-1 1 0 0 0,0 0 0 0 0,1 0 0 0 0,-1 0 0 0 0,0-1 0 0 0,1 1 0 0 0,-1 0 0 0 0,1 0 0 0 0,-1 0 0 0 0,0 0 0 0 0,1 0 0 0 0,-1 0 0 0 0,1 0 0 0 0,-1 0 0 0 0,0 0 0 0 0,1 0 0 0 0,-1 0 0 0 0,1 0 0 0 0,-1 0 0 0 0,0 0 0 0 0,1 0 0 0 0,-1 0 0 0 0,0 1 0 0 0,1-1 0 0 0,0 1-92 0 0,-1-1 0 0 0,1 1 1 0 0,-1 0-1 0 0,1-1 0 0 0,-1 1 0 0 0,0 0 0 0 0,1-1 0 0 0,-1 1 0 0 0,0 0 0 0 0,0 0 1 0 0,0-1-1 0 0,0 1 0 0 0,1 0 0 0 0,-1 1 0 0 0,0 1-70 0 0,0 0 0 0 0,0 0 0 0 0,-1 1 0 0 0,1-1 0 0 0,-1 0-1 0 0,0 0 1 0 0,1 0 0 0 0,-3 4 0 0 0,0-1 59 0 0,-1 0 0 0 0,0 0 0 0 0,0 0 0 0 0,-7 7 0 0 0,-14 17-128 0 0,25-29-469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85 14279 0 0,'48'-54'2509'0'0,"-26"33"1869"0"0,-13 11-792 0 0,-2 18-3119 0 0,-6-7-448 0 0,0 1-1 0 0,-1 0 0 0 0,1 0 1 0 0,-1-1-1 0 0,1 1 1 0 0,-1 0-1 0 0,1 0 1 0 0,-1 0-1 0 0,0-1 0 0 0,0 1 1 0 0,0 0-1 0 0,0 0 1 0 0,0 0-1 0 0,-1 0 1 0 0,0 3-1 0 0,-10 29 26 0 0,7-23-16 0 0,-6 16-1 0 0,-2 0 0 0 0,0-1 0 0 0,-25 39-1 0 0,25-48-148 0 0,0-1 0 0 0,-1 0-1 0 0,0 0 1 0 0,-1-1 0 0 0,-29 23-1 0 0,41-37 51 0 0,15-5 53 0 0,41-7 127 0 0,1 1-1 0 0,56-1 0 0 0,78-13-3023 0 0,-149 13-4247 0 0,-20 4 627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39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5 7831 0 0,'0'0'603'0'0,"-8"-4"3052"0"0,1 4-1931 0 0,5 0-843 0 0,0-1 0 0 0,0 1 1 0 0,0 0-1 0 0,0 1 0 0 0,0-1 1 0 0,0 0-1 0 0,0 1 0 0 0,-3 0 1 0 0,4 0-862 0 0,0-1 1 0 0,0 1 0 0 0,0 0-1 0 0,0-1 1 0 0,0 1-1 0 0,0 0 1 0 0,0 0 0 0 0,1 0-1 0 0,-1-1 1 0 0,0 1-1 0 0,0 0 1 0 0,0 1 0 0 0,-48 92 830 0 0,4-7-391 0 0,-236 310 840 0 0,271-384-1288 0 0,0 0 3 0 0,-50 70 32 0 0,53-73-34 0 0,1 1 0 0 0,0 1 0 0 0,1-1-1 0 0,0 1 1 0 0,-6 23 0 0 0,10-31 43 0 0,1 0-1 0 0,-1 0 0 0 0,1 0 1 0 0,0 0-1 0 0,0 0 1 0 0,0 0-1 0 0,1 0 1 0 0,0 0-1 0 0,-1 0 0 0 0,1 0 1 0 0,3 7-1 0 0,-3-10-153 0 0,-1 1-1 0 0,1-1 1 0 0,0 1-1 0 0,0-1 1 0 0,0 0-1 0 0,0 1 1 0 0,0-1-1 0 0,0 0 1 0 0,0 0-1 0 0,0 0 1 0 0,1 0-1 0 0,-1 0 1 0 0,3 1-1 0 0,-3-1-352 0 0,1-1 0 0 0,-1 1 0 0 0,1-1 0 0 0,-1 1-1 0 0,1-1 1 0 0,0 0 0 0 0,-1 0 0 0 0,1 0-1 0 0,0 0 1 0 0,-1 0 0 0 0,1 0 0 0 0,0 0 0 0 0,-1 0-1 0 0,1-1 1 0 0,2 0 0 0 0,5-2-6808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1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10567 0 0,'0'0'1259'0'0,"2"0"-550"0"0,131-29 4856 0 0,42-6-4682 0 0,-171 34-1085 0 0,0 0 1 0 0,0 1-1 0 0,0 0 0 0 0,0-1 0 0 0,0 1 0 0 0,0 1 1 0 0,0-1-1 0 0,0 1 0 0 0,-1-1 0 0 0,1 1 0 0 0,0 0 1 0 0,0 1-1 0 0,4 1 0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12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7831 0 0,'2'1'8304'0'0,"14"1"-7671"0"0,0-1-1 0 0,1-1 0 0 0,-1 0 1 0 0,20-3-1 0 0,67-14-185 0 0,-89 15-324 0 0,14-3-1001 0 0,1 1 1 0 0,39 1-1 0 0,-56 3-3447 0 0,-1-2-1249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12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50 2303 0 0,'0'-1'11950'0'0,"1"-7"-8486"0"0,-1 6-3346 0 0,0 0 1 0 0,-1 0 0 0 0,1 1 0 0 0,-1-1-1 0 0,1 0 1 0 0,-1 0 0 0 0,0 0 0 0 0,0 1-1 0 0,0-1 1 0 0,0 0 0 0 0,0 1 0 0 0,0-1-1 0 0,0 1 1 0 0,0-1 0 0 0,-1 1 0 0 0,1 0-1 0 0,-1-1 1 0 0,1 1 0 0 0,-1 0 0 0 0,1 0-1 0 0,-1 0 1 0 0,0 0 0 0 0,1 0 0 0 0,-1 1-1 0 0,0-1 1 0 0,0 0 0 0 0,0 1 0 0 0,0-1-1 0 0,1 1 1 0 0,-1 0 0 0 0,-3 0 0 0 0,-6-1-48 0 0,0 1 0 0 0,-1 0 0 0 0,1 0 0 0 0,0 2 0 0 0,0-1 0 0 0,0 2 1 0 0,-12 3-1 0 0,2-1-27 0 0,-176 42-29 0 0,4 17-238 0 0,192-64 222 0 0,-14 6-68 0 0,-23 13 1 0 0,35-17 41 0 0,-1 0 0 0 0,1 0 0 0 0,0 1 0 0 0,0-1 0 0 0,0 1 0 0 0,1-1 0 0 0,-1 1 0 0 0,1 0 0 0 0,-1 0 1 0 0,1 0-1 0 0,0 0 0 0 0,-3 6 0 0 0,5-8-156 0 0,1 1-38 0 0,5 5 117 0 0,1-1 0 0 0,0 0-1 0 0,0 0 1 0 0,1 0 0 0 0,0-1 0 0 0,-1 0 0 0 0,15 6 0 0 0,67 24 34 0 0,-64-27 62 0 0,208 82 8 0 0,-182-70 0 0 0,-30-12 0 0 0,25 14 0 0 0,-41-19 0 0 0,-1 0 0 0 0,1 0 0 0 0,0 0 0 0 0,-1 1 0 0 0,0-1 0 0 0,0 1 0 0 0,0 0 0 0 0,0 0 0 0 0,0 0 0 0 0,5 10 0 0 0,-9-13 2 0 0,1 1-1 0 0,0-1 1 0 0,-1 1 0 0 0,1 0-1 0 0,-1-1 1 0 0,1 1 0 0 0,-1 0-1 0 0,0 0 1 0 0,0-1-1 0 0,0 1 1 0 0,0 0 0 0 0,0 0-1 0 0,0-1 1 0 0,0 1 0 0 0,0 0-1 0 0,-1 0 1 0 0,0 1 0 0 0,0 0 8 0 0,0 0 0 0 0,-1 0 0 0 0,1-1 0 0 0,-1 1 0 0 0,0-1 0 0 0,0 1 0 0 0,0-1 1 0 0,0 0-1 0 0,-3 3 0 0 0,-3 2 21 0 0,-1-1 1 0 0,0-1-1 0 0,0 1 1 0 0,-17 7-1 0 0,-1-2-18 0 0,-1-1 0 0 0,1-2 0 0 0,-2 0 1 0 0,1-2-1 0 0,-1-1 0 0 0,0-1 0 0 0,0-1 0 0 0,0-2 0 0 0,-1-1 0 0 0,-56-8 0 0 0,48 1-13 0 0,38 7 1 0 0,-1 0 1 0 0,0 0-1 0 0,1-1 0 0 0,-1 1 0 0 0,0 0 0 0 0,1 0 0 0 0,-1 0 1 0 0,0-1-1 0 0,1 1 0 0 0,-1 0 0 0 0,0-1 0 0 0,1 1 0 0 0,-1-1 1 0 0,1 1-1 0 0,-1-1 0 0 0,1 1 0 0 0,-1-1 0 0 0,1 1 0 0 0,0-1 1 0 0,-1 1-1 0 0,1-1 0 0 0,-1 1 0 0 0,1-1 0 0 0,0 0 0 0 0,0 1 1 0 0,-1-1-1 0 0,1 0 0 0 0,0 1 0 0 0,0-1 0 0 0,0 0 0 0 0,0 1 1 0 0,0-1-1 0 0,-1 0 0 0 0,2-1 0 0 0,-1 0 12 0 0,-1-1 1 0 0,1 0 1 0 0,0 0-1 0 0,0 0 1 0 0,1 0-1 0 0,-1 1 1 0 0,0-1 0 0 0,1 0-1 0 0,0 0 1 0 0,0 0-1 0 0,0 1 1 0 0,0-1-1 0 0,1-2 1 0 0,21-33 359 0 0,-12 22-143 0 0,61-88 590 0 0,-63 94-795 0 0,0-1 0 0 0,1 1 0 0 0,0 1 0 0 0,1 0 0 0 0,0 0 0 0 0,0 1 0 0 0,13-7-1 0 0,1 2-10 0 0,0 1 0 0 0,40-14-1 0 0,-42 17-14 0 0,-1-1 0 0 0,1 0 0 0 0,-2-2 0 0 0,1-1 0 0 0,24-20 0 0 0,-42 31 0 0 0,-2 1 0 0 0,-1 0 0 0 0,0 0 0 0 0,0 0 0 0 0,0 0 0 0 0,0 0 0 0 0,0 0 0 0 0,0 0 0 0 0,0 0 0 0 0,0 0 0 0 0,0 0 0 0 0,-1 0 0 0 0,1-1 0 0 0,0 0 0 0 0,0 1-20 0 0,0 0 0 0 0,0 0-1 0 0,-1 0 1 0 0,1 0 0 0 0,-1 0-1 0 0,1-1 1 0 0,-1 1 0 0 0,1 0 0 0 0,-1 0-1 0 0,0 0 1 0 0,1 0 0 0 0,-1-1-1 0 0,0 1 1 0 0,0 0 0 0 0,0 0 0 0 0,0 0-1 0 0,0-1 1 0 0,0 1 0 0 0,0 0-1 0 0,0 0 1 0 0,-1 0 0 0 0,0-3 0 0 0,0 3-28 0 0,0-1 1 0 0,0 0 0 0 0,0 1 0 0 0,0-1 0 0 0,-1 1 0 0 0,1 0 0 0 0,0-1 0 0 0,-1 1 0 0 0,1 0 0 0 0,-1 0 0 0 0,1 0 0 0 0,-1 0 0 0 0,-2-1 0 0 0,3 1-158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1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17791 0 0,'0'0'3858'0'0,"1"2"-3660"0"0,4 5-24 0 0,-3-4-121 0 0,-1 0-1 0 0,1 0 1 0 0,0 0-1 0 0,-1 0 1 0 0,0 0-1 0 0,0 0 1 0 0,0 0-1 0 0,0 1 1 0 0,0-1-1 0 0,-1 0 1 0 0,1 1-1 0 0,-1-1 1 0 0,0 1-1 0 0,0 3 0 0 0,0-5-15 0 0,-1 0 0 0 0,1-1 0 0 0,0 1-1 0 0,-1 0 1 0 0,1-1 0 0 0,-1 1-1 0 0,1-1 1 0 0,-1 1 0 0 0,0-1-1 0 0,0 1 1 0 0,0-1 0 0 0,-2 3 0 0 0,2-3-355 0 0,0 0 0 0 0,1 0 0 0 0,-1 0 0 0 0,0 1 0 0 0,0-1 0 0 0,1 0 0 0 0,-1 0 0 0 0,1 1 0 0 0,-1-1 0 0 0,1 0 0 0 0,0 1 0 0 0,-1 1 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12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1 12607 0 0,'0'0'1532'0'0,"1"1"-542"0"0,1 4-664 0 0,0-1 0 0 0,-1 1 0 0 0,1 0 0 0 0,-1 0 0 0 0,0 0 0 0 0,0 0 0 0 0,0 0 1 0 0,-1 0-1 0 0,0 0 0 0 0,0 0 0 0 0,0 0 0 0 0,0 0 0 0 0,-3 9 0 0 0,-1 5-368 0 0,-1 1 0 0 0,-8 20-1 0 0,-8 11 357 0 0,-3-2-1 0 0,-1-1 0 0 0,-2-1 1 0 0,-3-1-1 0 0,-56 67 0 0 0,51-72-225 0 0,-2-2 1 0 0,-49 40-1 0 0,-91 57 42 0 0,102-86-49 0 0,63-44-52 0 0,0 1 0 0 0,0-2 0 0 0,0 1-1 0 0,-20 4 1 0 0,30-9 255 0 0,4-12-315 0 0,2 3-411 0 0,0 0 0 0 0,0 0 0 0 0,1 1 0 0 0,0-1-1 0 0,0 1 1 0 0,0 0 0 0 0,12-10 0 0 0,-6 5-1672 0 0,4-5-4140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2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289 156 2303 0 0,'-5'3'131'0'0,"0"0"0"0"0,0 0 0 0 0,0-1 0 0 0,-1 0 0 0 0,-8 2 0 0 0,-14 3 6833 0 0,20-5-2406 0 0,16-6-4419 0 0,-1-1 0 0 0,1 1-1 0 0,0 0 1 0 0,0 0 0 0 0,10-3 0 0 0,47-10 0 0 0,-35 9 77 0 0,4-1-45 0 0,385-93 1754 0 0,-391 96-1849 0 0,-15 2-5 0 0,0 2-1 0 0,0-1 0 0 0,0 2 1 0 0,18-1-1 0 0,-30 2 777 0 0,-5 2-795 0 0,0 0-1 0 0,0 0 1 0 0,0 0 0 0 0,0 1-1 0 0,-6 4 1 0 0,-1 1-37 0 0,-44 31-429 0 0,1 4-1 0 0,-65 65 1 0 0,61-53 145 0 0,13-16-353 0 0,-2-2 0 0 0,-101 59 0 0 0,72-53 360 0 0,-38 22 129 0 0,87-48 135 0 0,1 2 0 0 0,-25 23-1 0 0,40-33 97 0 0,6-5 142 0 0,1 1 1 0 0,-1-1-1 0 0,1 1 0 0 0,-1 0 0 0 0,1 0 1 0 0,1 1-1 0 0,-1-1 0 0 0,-3 10 0 0 0,-4 6-110 0 0,9-18-101 0 0,0 0-12 0 0,1 12 161 0 0,1-14-171 0 0,0-1 1 0 0,0 1 0 0 0,0 0 0 0 0,0-1-1 0 0,0 1 1 0 0,1-1 0 0 0,-1 1 0 0 0,0-1-1 0 0,0 1 1 0 0,0 0 0 0 0,1-1 0 0 0,-1 1-1 0 0,0-1 1 0 0,1 1 0 0 0,-1-1 0 0 0,0 0-1 0 0,1 1 1 0 0,-1-1 0 0 0,1 1 0 0 0,-1-1-1 0 0,0 0 1 0 0,1 1 0 0 0,0 0 0 0 0,17 3 134 0 0,-11-4-14 0 0,0 0 1 0 0,15-3 0 0 0,145-32 503 0 0,-7-5-440 0 0,-11 3 266 0 0,-119 31-304 0 0,0 1 0 0 0,0 1 0 0 0,45 1 0 0 0,-74 3-224 0 0,-5 0-2412 0 0,-15 3 1176 0 0,-1 1-6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21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1375 0 0,'2'0'11232'0'0,"13"2"-10309"0"0,1-1-1 0 0,-1-1 1 0 0,1-1 0 0 0,20-3-1 0 0,67-16 175 0 0,-53 10-472 0 0,109-24 472 0 0,175-31 495 0 0,-321 64-1807 0 0,-1 0-1 0 0,1 1 1 0 0,0 0-1 0 0,17 4 1 0 0,-28-4-986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2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855 0 5063 0 0,'0'0'9575'0'0,"-1"2"-9040"0"0,-9 17-206 0 0,-1-1 1 0 0,0-1 0 0 0,-1 0 0 0 0,-1 0 0 0 0,-1-1 0 0 0,0-1 0 0 0,-1 0-1 0 0,0-1 1 0 0,-30 20 0 0 0,-14 0-121 0 0,-109 47 0 0 0,74-39-211 0 0,52-21 2 0 0,-73 31 0 0 0,96-45 0 0 0,0 0 0 0 0,0-2 0 0 0,0 0 0 0 0,-26 2 0 0 0,40-7-6 0 0,-1 1 1 0 0,1-1-1 0 0,-1 0 0 0 0,0-1 0 0 0,1 0 0 0 0,-1 1 1 0 0,1-2-1 0 0,-1 1 0 0 0,1-1 0 0 0,-6-2 0 0 0,9 3-7 0 0,0 0-1 0 0,0 0 0 0 0,1 0 0 0 0,-1 0 0 0 0,0 0 1 0 0,1-1-1 0 0,-1 1 0 0 0,1-1 0 0 0,-1 1 0 0 0,1-1 1 0 0,0 1-1 0 0,0-1 0 0 0,0 0 0 0 0,0 0 0 0 0,0 1 0 0 0,0-1 1 0 0,0 0-1 0 0,0 0 0 0 0,1 0 0 0 0,-1 0 0 0 0,1 0 1 0 0,-1 0-1 0 0,1 0 0 0 0,0 0 0 0 0,0 0 0 0 0,0 0 0 0 0,0 0 1 0 0,0 0-1 0 0,0 0 0 0 0,2-4 0 0 0,-1 0-14 0 0,1-1 0 0 0,1 1-1 0 0,-1 0 1 0 0,1 0 0 0 0,0 1 0 0 0,0-1-1 0 0,1 1 1 0 0,0-1 0 0 0,4-4 0 0 0,2 0 5 0 0,-1 0 1 0 0,1 0 0 0 0,15-10-1 0 0,-17 14 37 0 0,0 1 0 0 0,0 0-1 0 0,1 1 1 0 0,0-1 0 0 0,0 2 0 0 0,0-1-1 0 0,14-2 1 0 0,-18 4 36 0 0,0 1-1 0 0,0 1 1 0 0,1-1 0 0 0,-1 1-1 0 0,0 0 1 0 0,0 0 0 0 0,0 0-1 0 0,0 1 1 0 0,1 0-1 0 0,-1 0 1 0 0,0 0 0 0 0,0 1-1 0 0,0 0 1 0 0,-1 0 0 0 0,9 4-1 0 0,-7-3-35 0 0,0 1-1 0 0,0 0 1 0 0,0 1 0 0 0,-1 0-1 0 0,1-1 1 0 0,-1 2-1 0 0,0-1 1 0 0,-1 1 0 0 0,8 10-1 0 0,-10-13 0 0 0,6 11 100 0 0,2 1-1 0 0,0-1 0 0 0,12 13 1 0 0,-18-23-56 0 0,0 0 0 0 0,0-1 0 0 0,0 0 0 0 0,0 1 1 0 0,1-2-1 0 0,-1 1 0 0 0,1 0 0 0 0,-1-1 0 0 0,1 0 0 0 0,0 0 1 0 0,0 0-1 0 0,0-1 0 0 0,0 1 0 0 0,8 0 0 0 0,4-2 144 0 0,0 0 0 0 0,0-1 0 0 0,0-1 0 0 0,0 0 0 0 0,31-9 0 0 0,-28 6-53 0 0,0 1 1 0 0,1 1 0 0 0,27-2-1 0 0,-37 6-163 0 0,-10-1-35 0 0,1 0 0 0 0,-1 0-1 0 0,1 0 1 0 0,-1 0-1 0 0,1 1 1 0 0,-1-1-1 0 0,1 0 1 0 0,-1 1-1 0 0,1 0 1 0 0,-1-1-1 0 0,2 2 1 0 0,-2-2-19 0 0,-1 1 0 0 0,0-1 0 0 0,1 0 0 0 0,-1 1 0 0 0,0-1 0 0 0,0 0 0 0 0,0 1 0 0 0,1-1 0 0 0,-1 0 0 0 0,0 1 0 0 0,0-1 0 0 0,0 0 0 0 0,0 1 0 0 0,0-1 1 0 0,0 1-1 0 0,0-1 0 0 0,0 0 0 0 0,0 1 0 0 0,0 0 0 0 0,0 1-688 0 0,1 7-6271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2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18 2759 0 0,'0'0'8399'0'0,"-1"0"-8004"0"0,-62 23 18 0 0,37-12 4708 0 0,47-12-3944 0 0,-1-1-1 0 0,31-7 1 0 0,19-2-531 0 0,159-13-2711 0 0,-205 19-1318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27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14135 0 0,'0'0'1283'0'0,"2"0"-1055"0"0,18-2 521 0 0,0 0 0 0 0,1-2 0 0 0,27-7 0 0 0,18-4 862 0 0,-47 12-1348 0 0,93-12 1301 0 0,-93 13-1962 0 0,0 2-1 0 0,0 0 0 0 0,36 5 1 0 0,-15-2-3653 0 0,-19 1-2137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34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3223 0 0,'0'0'10199'0'0,"20"-3"-9118"0"0,91-6 652 0 0,-30 0-1074 0 0,-61 8-555 0 0,-10 1-32 0 0,0 0 0 0 0,0-1 0 0 0,17-4 0 0 0,-10 1-63 0 0,1 1 0 0 0,-1 1 0 0 0,22-1 0 0 0,-18 2 5 0 0,36-6 0 0 0,-44 5 8 0 0,0 1 1 0 0,1 0-1 0 0,-1 1 0 0 0,16 2 1 0 0,-11-1 25 0 0,27-2 0 0 0,-1-1 5 0 0,-1 2 0 0 0,1 1 0 0 0,0 3-1 0 0,43 9 1 0 0,-77-12-53 0 0,0 0 0 0 0,19-2 0 0 0,10 2 0 0 0,-28-1 6 0 0,-1 0-1 0 0,19-3 1 0 0,7 1 60 0 0,47-4-8 0 0,-53 3-60 0 0,38 1-1 0 0,78 4 3 0 0,46 3 0 0 0,-34 0 0 0 0,-121-5 32 0 0,66-9 0 0 0,-58 3-32 0 0,-16 1 0 0 0,0 1 0 0 0,1 2 0 0 0,44 2 0 0 0,-22 2 124 0 0,-1-3 0 0 0,102-13 0 0 0,-79 5-26 0 0,-29 7-92 0 0,49 3 0 0 0,-27 0-8 0 0,-10 2 28 0 0,16-1 12 0 0,55-1 2 0 0,-74 1 81 0 0,58-6 1 0 0,-39-4 234 0 0,149-11 1077 0 0,-196 19-1394 0 0,39 5 1 0 0,-40-3-44 0 0,42 0 1 0 0,-29-2 188 0 0,49 5 0 0 0,-55-2-42 0 0,-1-2 1 0 0,57-3-1 0 0,-13-4 97 0 0,10 1 160 0 0,-79 4-400 0 0,-4 1 0 0 0,-1 0 0 0 0,1-1 0 0 0,0 1 0 0 0,-1 0 0 0 0,1 0 0 0 0,0 0 0 0 0,0 0 0 0 0,-1 1 0 0 0,1-1 0 0 0,2 1 0 0 0,27 1 75 0 0,-17 0-22 0 0,-12-2-53 0 0,12-2 0 0 0,-10 1 0 0 0,23 2 0 0 0,1 1 0 0 0,-20-1-16 0 0,-7 0-67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3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31 7599 0 0,'0'0'690'0'0,"1"-1"-569"0"0,4-4 11 0 0,3-2 1127 0 0,-2 2 3536 0 0,-11 7-2980 0 0,-6 7-1783 0 0,0 0 0 0 0,1 0 0 0 0,0 1 0 0 0,-13 17 0 0 0,1-3-28 0 0,2-2 1 0 0,-83 96 54 0 0,99-112 6 0 0,-1 1 0 0 0,2-1-1 0 0,-1 1 1 0 0,1 0 0 0 0,0 0-1 0 0,1 0 1 0 0,-1 0 0 0 0,1 0-1 0 0,-1 12 1 0 0,2-16-37 0 0,1 0 0 0 0,0 0 0 0 0,0 0 0 0 0,0 0 0 0 0,0 1 1 0 0,0-1-1 0 0,0 0 0 0 0,1 0 0 0 0,0 0 0 0 0,-1 0 0 0 0,1 0 0 0 0,0 0 0 0 0,1 0 0 0 0,-1 0 1 0 0,0 0-1 0 0,1 0 0 0 0,0 0 0 0 0,0-1 0 0 0,-1 1 0 0 0,1-1 0 0 0,1 1 0 0 0,-1-1 0 0 0,0 0 0 0 0,5 3 1 0 0,-4-3 4 0 0,0-1 0 0 0,0 0 0 0 0,0 0 0 0 0,0 0 0 0 0,0 0 0 0 0,1 0 0 0 0,-1-1 0 0 0,0 1 0 0 0,0-1 0 0 0,1 0 0 0 0,-1 0 0 0 0,0 0 0 0 0,0 0 0 0 0,1-1 0 0 0,-1 1 0 0 0,6-3 1 0 0,5-2 37 0 0,1 0 1 0 0,17-9 0 0 0,-16 7-27 0 0,91-45 34 0 0,-87 41-32 0 0,0-1-1 0 0,-1-1 1 0 0,20-18 0 0 0,-32 25 18 0 0,-1-1 0 0 0,0 0 1 0 0,0 0-1 0 0,-1 0 0 0 0,8-13 1 0 0,-10 15-41 0 0,-1 1 0 0 0,0-1 1 0 0,0 1-1 0 0,0-1 0 0 0,-1 0 1 0 0,1 0-1 0 0,-1 1 0 0 0,-1-1 1 0 0,1 0-1 0 0,0 0 0 0 0,-1-9 1 0 0,-2 4 36 0 0,-1 0 0 0 0,0 0 0 0 0,0 0 0 0 0,-1 0 0 0 0,-6-12 0 0 0,-5-12 32 0 0,12 24-94 0 0,3 10 0 0 0,0-1-1 0 0,0 1 1 0 0,0 0 0 0 0,0-1-1 0 0,-1 1 1 0 0,1-1 0 0 0,0 1 0 0 0,0 0-1 0 0,-1-1 1 0 0,1 1 0 0 0,0-1-1 0 0,0 1 1 0 0,-1 0 0 0 0,1 0-1 0 0,0-1 1 0 0,-1 1 0 0 0,1 0 0 0 0,-1-1-1 0 0,1 1 1 0 0,0 0 0 0 0,-1 0-1 0 0,0-1 1 0 0,-1 0-5 0 0,0 0-6 0 0,0 0-1 0 0,0 0 1 0 0,0 0 0 0 0,1 1-1 0 0,-1-1 1 0 0,0 1 0 0 0,0-1-1 0 0,0 1 1 0 0,0 0 0 0 0,0 0-1 0 0,0 0 1 0 0,0 0-1 0 0,0 0 1 0 0,1 0 0 0 0,-1 1-1 0 0,0-1 1 0 0,0 1 0 0 0,0-1-1 0 0,0 1 1 0 0,-2 1-1 0 0,-6 2-58 0 0,1 0 0 0 0,-14 9-1 0 0,17-9 37 0 0,-5 3-71 0 0,1 0 0 0 0,0 1 0 0 0,0 0 0 0 0,1 0 0 0 0,-15 18 0 0 0,23-25-251 0 0,14-3-4163 0 0,1-3 3184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3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 9703 0 0,'0'0'3034'0'0,"2"0"-2336"0"0,57-11 5626 0 0,-59 14-6234 0 0,-1-1 1 0 0,1 1-1 0 0,-1-1 0 0 0,1 1 1 0 0,-1-1-1 0 0,0 1 0 0 0,0-1 0 0 0,0 0 1 0 0,-3 5-1 0 0,-16 19 295 0 0,16-20-293 0 0,-27 34 166 0 0,31-39-284 0 0,1-1 1 0 0,-1 0 0 0 0,1 1 0 0 0,-1-1 0 0 0,1 1 0 0 0,0-1-1 0 0,-1 0 1 0 0,1 1 0 0 0,-1-1 0 0 0,1 0 0 0 0,0 0 0 0 0,-1 0-1 0 0,1 1 1 0 0,1-1 0 0 0,10 1-1149 0 0,2-4-384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4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 8287 0 0,'0'0'6416'0'0,"-5"7"-5521"0"0,-11 16 3542 0 0,9-14-3777 0 0,1-5-614 0 0,0-1 0 0 0,0 1 0 0 0,0-1 0 0 0,0 0 0 0 0,-13 4 0 0 0,-39 8 230 0 0,34-9-236 0 0,-26 5-464 0 0,-100 10 0 0 0,144-20 248 0 0,0-1 0 0 0,0 0 0 0 0,0 0 0 0 0,-1 0 0 0 0,1-1 0 0 0,0 0 0 0 0,0 0 0 0 0,-10-3 0 0 0,15 3 120 0 0,0 0-1 0 0,-1 1 1 0 0,1-1-1 0 0,0 0 1 0 0,0 0 0 0 0,0 0-1 0 0,0 0 1 0 0,0 0-1 0 0,0 0 1 0 0,0 0-1 0 0,0 0 1 0 0,0 0-1 0 0,0-1 1 0 0,1 1 0 0 0,-1 0-1 0 0,0-1 1 0 0,1 1-1 0 0,-1 0 1 0 0,1-1-1 0 0,-1-1 1 0 0,1 2 4 0 0,-2 3 61 0 0,0 0 0 0 0,0 1 0 0 0,1-1-1 0 0,-1 1 1 0 0,-2 3 0 0 0,2 0 21 0 0,-9 14 321 0 0,-15 42-1 0 0,18-42-179 0 0,7-18 1031 0 0,22 3-1074 0 0,-1-1-329 0 0,-1-1-1 0 0,24 0 0 0 0,-29-3 167 0 0,-14 0 34 0 0,52 3-71 0 0,95 17 1 0 0,-41 2 201 0 0,-84-17 45 0 0,37 12 555 0 0,-58-17-638 0 0,5 11 133 0 0,-7-5-205 0 0,0-1 1 0 0,0 1-1 0 0,0 0 0 0 0,-1-1 0 0 0,1 1 0 0 0,-1-1 1 0 0,-1 0-1 0 0,1 0 0 0 0,-1 1 0 0 0,0-1 0 0 0,0-1 1 0 0,0 1-1 0 0,-1 0 0 0 0,0-1 0 0 0,0 0 1 0 0,-6 5-1 0 0,-3 3-9 0 0,-1 0 0 0 0,-1-2 1 0 0,0 1-1 0 0,-17 7 0 0 0,10-7-3 0 0,-1 0 0 0 0,0-2 0 0 0,-1 0 0 0 0,0-2 0 0 0,0 0 0 0 0,0-2 0 0 0,-45 4 0 0 0,54-9 1 0 0,1 0 0 0 0,-27-5 0 0 0,21 2-86 0 0,-36-1-1 0 0,55 4-44 0 0,15 3-869 0 0,42 4-1674 0 0,-33-6-3533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41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0 6911 0 0,'-1'2'6568'0'0,"-11"13"-5664"0"0,1 1-1 0 0,1 0 1 0 0,0 1-1 0 0,-9 21 1 0 0,-102 209 1049 0 0,76-174-1511 0 0,-65 77 1 0 0,65-91-383 0 0,10-17-439 0 0,-48 45 0 0 0,74-78-47 0 0,8-8-563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32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452 173 3679 0 0,'0'0'167'0'0,"2"1"-7"0"0,6 5 6687 0 0,-7-6-6788 0 0,-1 0 0 0 0,0 1 1 0 0,0-1-1 0 0,0 0 1 0 0,0 0-1 0 0,0 0 0 0 0,0 1 1 0 0,0-1-1 0 0,0 0 1 0 0,0 0-1 0 0,0 0 0 0 0,0 1 1 0 0,1-1-1 0 0,-1 0 1 0 0,0 0-1 0 0,0 0 0 0 0,0 0 1 0 0,0 0-1 0 0,1 0 1 0 0,-1 1-1 0 0,0-1 0 0 0,0 0 1 0 0,0 0-1 0 0,0 0 0 0 0,1 0 1 0 0,-1 0-1 0 0,0 0 1 0 0,0 0-1 0 0,0 0 0 0 0,1 0 1 0 0,-1 0-1 0 0,0 0 1 0 0,0 0-1 0 0,0 0 0 0 0,1 0 1 0 0,-1 0-1 0 0,0 0 1 0 0,0 0-1 0 0,0 0 0 0 0,1 0 1 0 0,-1 0-1 0 0,0 0 1 0 0,0 0-1 0 0,10-4 3888 0 0,-6 0-3868 0 0,0-1 0 0 0,0 0 0 0 0,-1 1 1 0 0,1-1-1 0 0,-1 0 0 0 0,0-1 0 0 0,4-10 1 0 0,-2 4-64 0 0,-1 0 0 0 0,5-22 0 0 0,-9 32-16 0 0,1-1 0 0 0,-1 0 0 0 0,0 0 0 0 0,0 0 0 0 0,0 0 0 0 0,0 0 0 0 0,0 0 0 0 0,-1 0 0 0 0,1 1 0 0 0,-1-1 0 0 0,0 0 0 0 0,0 0 0 0 0,0 0 0 0 0,0 1 0 0 0,0-1 0 0 0,-3-2 0 0 0,3 3-14 0 0,-1 0 0 0 0,1 0 1 0 0,-1 1-1 0 0,1-1 0 0 0,-1 1 0 0 0,0 0 0 0 0,0-1 1 0 0,1 1-1 0 0,-1 0 0 0 0,0 0 0 0 0,0 0 0 0 0,0 0 0 0 0,0 0 1 0 0,-1 1-1 0 0,1-1 0 0 0,0 1 0 0 0,0-1 0 0 0,0 1 1 0 0,0 0-1 0 0,-1 0 0 0 0,-3 0 0 0 0,-8 1-85 0 0,0 1-1 0 0,1 1 1 0 0,0 0-1 0 0,-22 8 1 0 0,-48 26-124 0 0,60-24 201 0 0,1 1 1 0 0,1 0-1 0 0,-32 28 0 0 0,-50 60 29 0 0,89-88 30 0 0,1 1 0 0 0,-15 22 0 0 0,25-33 7 0 0,0 0-1 0 0,1 0 0 0 0,-1 1 0 0 0,1-1 1 0 0,0 1-1 0 0,0 0 0 0 0,1-1 0 0 0,-1 1 1 0 0,1 0-1 0 0,0 0 0 0 0,0 0 0 0 0,1 0 1 0 0,0 0-1 0 0,0 8 0 0 0,0-12-20 0 0,1 0-1 0 0,0 0 1 0 0,0 0 0 0 0,-1 0-1 0 0,1 0 1 0 0,0 0-1 0 0,0 0 1 0 0,0-1 0 0 0,0 1-1 0 0,0 0 1 0 0,0 0-1 0 0,0-1 1 0 0,0 1-1 0 0,1 0 1 0 0,-1-1 0 0 0,0 1-1 0 0,0-1 1 0 0,0 0-1 0 0,1 1 1 0 0,1-1 0 0 0,-2 0 8 0 0,5 2 43 0 0,0-1 1 0 0,1-1 0 0 0,-1 1 0 0 0,0-1 0 0 0,1 0-1 0 0,-1 0 1 0 0,0-1 0 0 0,0 0 0 0 0,0 0 0 0 0,7-2-1 0 0,11-5 200 0 0,28-12 0 0 0,-19 6-96 0 0,8-4-109 0 0,38-22 0 0 0,-70 35-69 0 0,-2-1-16 0 0,-6 5-61 0 0,-16 12-59 0 0,9-7 134 0 0,1 0 1 0 0,-1 1-1 0 0,0 0 0 0 0,1 0 1 0 0,0 0-1 0 0,1 1 0 0 0,-1-1 1 0 0,1 1-1 0 0,0 0 0 0 0,0 1 1 0 0,1-1-1 0 0,-6 14 1 0 0,9-19-13 0 0,-1 0 1 0 0,1 0-1 0 0,0 0 1 0 0,0 0-1 0 0,-1 1 1 0 0,1-1 0 0 0,0 0-1 0 0,0 0 1 0 0,0 0-1 0 0,0 1 1 0 0,0-1-1 0 0,1 0 1 0 0,-1 0 0 0 0,0 0-1 0 0,0 0 1 0 0,1 1-1 0 0,-1-1 1 0 0,1 0-1 0 0,-1 0 1 0 0,1 0 0 0 0,-1 0-1 0 0,1 0 1 0 0,0 0-1 0 0,1 1 1 0 0,0 0-340 0 0,0-1-1 0 0,0 0 1 0 0,0 1 0 0 0,0-1-1 0 0,0 0 1 0 0,0-1 0 0 0,0 1-1 0 0,4 1 1 0 0,-1-1-1905 0 0,12 5-3726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1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72 8287 0 0,'-8'4'14056'0'0,"21"-3"-11508"0"0,22-2-2952 0 0,32-7 962 0 0,26-4-279 0 0,0-6-192 0 0,61-10 9 0 0,-116 23-142 0 0,1 2 1 0 0,40 2-1 0 0,-67 1-121 0 0,-1 2 1 0 0,1-1 0 0 0,0 2-1 0 0,-1 0 1 0 0,22 8 0 0 0,25 15-5013 0 0,-48-21 255 0 0,-2-1-1250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41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6447 0 0,'-1'2'7916'0'0,"-2"14"-6394"0"0,-2 0 0 0 0,-10 26 0 0 0,-3 5-1100 0 0,9-20-272 0 0,-27 52 0 0 0,-4 8-171 0 0,39-85-186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4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61 104 11487 0 0,'0'0'528'0'0,"2"-1"-16"0"0,-2 1-235 0 0,1-1-1 0 0,0 0 1 0 0,-1 1-1 0 0,1-1 0 0 0,0 1 1 0 0,0-1-1 0 0,-1 1 1 0 0,1 0-1 0 0,0-1 1 0 0,0 1-1 0 0,0 0 0 0 0,0 0 1 0 0,-1-1-1 0 0,1 1 1 0 0,0 0-1 0 0,0 0 1 0 0,0 0-1 0 0,1 0 0 0 0,-2 0-225 0 0,1 1 0 0 0,-1-1-1 0 0,0 0 1 0 0,1 0-1 0 0,-1 1 1 0 0,1-1-1 0 0,-1 0 1 0 0,0 1-1 0 0,1-1 1 0 0,-1 0-1 0 0,0 1 1 0 0,1-1 0 0 0,-1 0-1 0 0,0 1 1 0 0,0-1-1 0 0,0 1 1 0 0,1-1-1 0 0,-1 1 1 0 0,0-1-1 0 0,0 0 1 0 0,0 1 0 0 0,0-1-1 0 0,0 1 1 0 0,1 4-97 0 0,-1-1 1 0 0,0 0 0 0 0,0 0-1 0 0,0 0 1 0 0,-1 5 0 0 0,1-8 199 0 0,-4 17-137 0 0,-1 0 0 0 0,0 0-1 0 0,-1-1 1 0 0,-1 0 0 0 0,-14 25 0 0 0,9-17 32 0 0,-10 29 0 0 0,21-50-6 0 0,0 2-19 0 0,1-5-19 0 0,0-1 0 0 0,0 1 0 0 0,0 0 0 0 0,0 0 0 0 0,0-1 0 0 0,0 1 0 0 0,1 0 0 0 0,-1-1 0 0 0,0 1 0 0 0,1 0 0 0 0,-1-1 0 0 0,0 1 0 0 0,1 0 0 0 0,-1-1 0 0 0,1 1 0 0 0,-1 0 0 0 0,1-1 0 0 0,-1 1 0 0 0,1-1 0 0 0,-1 1 0 0 0,1-1 0 0 0,0 0 0 0 0,-1 1 0 0 0,1-1 0 0 0,0 1 0 0 0,1-1 0 0 0,18 8 224 0 0,-13-6-116 0 0,1-1 0 0 0,0 0 0 0 0,-1 0 1 0 0,1-1-1 0 0,0 0 0 0 0,0 0 0 0 0,9-2 1 0 0,53-13 496 0 0,-52 10-510 0 0,-2-1 0 0 0,1 0 0 0 0,-1-1 0 0 0,0-1 0 0 0,0 0 0 0 0,-1-1 0 0 0,0-1 0 0 0,-1 0-1 0 0,25-24 1 0 0,-36 31-95 0 0,0-1-1 0 0,-1 0 0 0 0,1 0 0 0 0,-1-1 1 0 0,0 1-1 0 0,0 0 0 0 0,0-1 0 0 0,-1 1 0 0 0,1-1 1 0 0,-1 0-1 0 0,1-8 0 0 0,-2 9-41 0 0,-1 0 0 0 0,1 0 1 0 0,-1 0-1 0 0,0 0 0 0 0,0 0 0 0 0,0 0 0 0 0,0 0 0 0 0,0 1 0 0 0,-1-1 0 0 0,0 0 0 0 0,0 1 1 0 0,0-1-1 0 0,0 1 0 0 0,-4-4 0 0 0,-5-6-310 0 0,-24-23 1 0 0,31 32 296 0 0,-8-7-158 0 0,0 0 0 0 0,-1 1 0 0 0,0 1 0 0 0,0 0 0 0 0,-1 1-1 0 0,0 0 1 0 0,-1 1 0 0 0,1 0 0 0 0,-20-5 0 0 0,32 12 47 0 0,1 1 1 0 0,-1-1-1 0 0,0 0 1 0 0,1 0-1 0 0,-1 1 1 0 0,0-1-1 0 0,1 1 1 0 0,-1 0-1 0 0,0-1 1 0 0,1 1-1 0 0,-1 0 1 0 0,1 0-1 0 0,0 0 1 0 0,-1 0-1 0 0,1 0 1 0 0,0 1-1 0 0,-1-1 1 0 0,1 0-1 0 0,-2 3 1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4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8287 0 0,'0'0'7198'0'0,"2"0"-6432"0"0,34-13 1184 0 0,-5 2-1133 0 0,-1 2-1 0 0,40-8 1 0 0,-4 4-301 0 0,12-3-225 0 0,-67 15-313 0 0,0 0 1 0 0,0 1-1 0 0,0-1 0 0 0,20 4 1 0 0,-29-3-266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4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7831 0 0,'0'0'11610'0'0,"2"-1"-10989"0"0,5-2-524 0 0,0 0 1 0 0,0 1-1 0 0,0 0 1 0 0,1 0-1 0 0,-1 0 1 0 0,1 1-1 0 0,14 0 1 0 0,58 5 976 0 0,-58-1-749 0 0,45-2 1 0 0,-13-3-1356 0 0,-40 0-156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4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12 3679 0 0,'0'0'16843'0'0,"-7"-5"-16494"0"0,4 3-321 0 0,0 1-1 0 0,0 0 0 0 0,1 0 1 0 0,-1 1-1 0 0,0-1 0 0 0,0 1 1 0 0,0-1-1 0 0,0 1 0 0 0,-6 0 1 0 0,-30 5-16 0 0,25-3-2 0 0,-7 1-10 0 0,0 1 0 0 0,0 2-1 0 0,-38 14 1 0 0,-56 36 12 0 0,107-51 16 0 0,-10 4-39 0 0,0 1 1 0 0,1 1-1 0 0,1 0 1 0 0,0 2 0 0 0,-18 16-1 0 0,24-19 10 0 0,7-4-25 0 0,3-4-7 0 0,0-1 33 0 0,0-1 0 0 0,0 1-1 0 0,0 0 1 0 0,0 0 0 0 0,0 0-1 0 0,0 0 1 0 0,1-1 0 0 0,-1 1-1 0 0,0 0 1 0 0,0 0 0 0 0,1 0-1 0 0,-1-1 1 0 0,1 1 0 0 0,-1 0-1 0 0,0-1 1 0 0,1 1 0 0 0,-1 0-1 0 0,1-1 1 0 0,0 1 0 0 0,-1 0-1 0 0,1-1 1 0 0,-1 1 0 0 0,1-1-1 0 0,0 1 1 0 0,0-1 0 0 0,-1 1-1 0 0,1-1 1 0 0,0 0 0 0 0,0 1-1 0 0,-1-1 1 0 0,1 0 0 0 0,1 1-1 0 0,1 0 0 0 0,72 24-67 0 0,4 2 8 0 0,144 84-4 0 0,-218-108 64 0 0,0 0 1 0 0,-1 0-1 0 0,1 1 0 0 0,-1-1 0 0 0,0 1 0 0 0,0 0 0 0 0,0 0 1 0 0,-1 1-1 0 0,0-1 0 0 0,1 1 0 0 0,-2 0 0 0 0,1 0 1 0 0,0 0-1 0 0,-1 0 0 0 0,0 0 0 0 0,2 7 0 0 0,-3-7 3 0 0,0 0 1 0 0,-1 0-1 0 0,1 0 0 0 0,-1 0 0 0 0,0 0 1 0 0,-1 0-1 0 0,1 0 0 0 0,-1 0 0 0 0,0 0 0 0 0,0 0 1 0 0,0 0-1 0 0,-1-1 0 0 0,0 1 0 0 0,1 0 0 0 0,-2-1 1 0 0,1 1-1 0 0,-1-1 0 0 0,-3 6 0 0 0,-3 1-3 0 0,-1 0 0 0 0,0-1 0 0 0,0 0 0 0 0,-1 0 0 0 0,-20 12 0 0 0,10-8 0 0 0,-1-1 0 0 0,-31 13 0 0 0,44-23 0 0 0,0 0-1 0 0,0 0 1 0 0,-1-1-1 0 0,1 0 0 0 0,-1 0 1 0 0,1-1-1 0 0,-1 0 1 0 0,1-1-1 0 0,-1 0 1 0 0,-18-3-1 0 0,24 2 4 0 0,-1 0 1 0 0,0 0-1 0 0,0 0 0 0 0,0 0 0 0 0,1-1 1 0 0,-1 0-1 0 0,1 0 0 0 0,-1 0 1 0 0,1-1-1 0 0,0 0 0 0 0,0 1 0 0 0,0-1 1 0 0,0-1-1 0 0,1 1 0 0 0,-1 0 1 0 0,1-1-1 0 0,0 0 0 0 0,0 0 0 0 0,0 0 1 0 0,0 0-1 0 0,1 0 0 0 0,-4-8 1 0 0,4 5 37 0 0,-1-1 0 0 0,2 0 1 0 0,-1 0-1 0 0,1-1 0 0 0,0 1 1 0 0,1 0-1 0 0,-1 0 0 0 0,2 0 1 0 0,1-14-1 0 0,2-1 83 0 0,2 1 1 0 0,8-25-1 0 0,-10 39-115 0 0,-1 0 0 0 0,1 0 0 0 0,0 0 0 0 0,0 1 0 0 0,1-1 0 0 0,0 1 0 0 0,0 0 0 0 0,1 0 0 0 0,0 1 0 0 0,0 0 0 0 0,1 0 0 0 0,12-9 0 0 0,5 0 38 0 0,0 1 1 0 0,44-18 0 0 0,-48 23-44 0 0,114-61 64 0 0,-84 42-72 0 0,-42 23-6 0 0,-6 4-53 0 0,-3 0-89 0 0,-1 0 111 0 0,1 0 1 0 0,0 1 0 0 0,0-1-1 0 0,-1 0 1 0 0,1 0 0 0 0,0 1-1 0 0,-1-1 1 0 0,1 1 0 0 0,0-1-1 0 0,-4 1 1 0 0,-35-4-766 0 0,5 0-783 0 0,34 4 1068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4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9215 0 0,'0'0'831'0'0,"1"-1"-408"0"0,1-3 1024 0 0,0 1 1 0 0,0-1 0 0 0,1 1 0 0 0,5-7 1993 0 0,3 18-2628 0 0,-9-5-725 0 0,0 0 1 0 0,0 0 0 0 0,-1 0-1 0 0,1 0 1 0 0,0 0-1 0 0,-1 0 1 0 0,0 0 0 0 0,0 1-1 0 0,0-1 1 0 0,0 0-1 0 0,0 1 1 0 0,-1-1 0 0 0,1 1-1 0 0,-1-1 1 0 0,0 1-1 0 0,-1 4 1 0 0,0 6 3 0 0,0-1-1 0 0,-7 25 1 0 0,5-29-184 0 0,3-7-396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49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5063 0 0,'0'0'806'0'0,"0"1"650"0"0,-1 10 4410 0 0,3-8-5669 0 0,-1-1-1 0 0,1 0 0 0 0,0 1 0 0 0,0-1 1 0 0,0 0-1 0 0,0 0 0 0 0,0 0 0 0 0,1 0 0 0 0,-1-1 1 0 0,1 1-1 0 0,-1-1 0 0 0,1 1 0 0 0,-1-1 1 0 0,1 0-1 0 0,0 0 0 0 0,0 0 0 0 0,-1 0 1 0 0,1 0-1 0 0,0-1 0 0 0,0 0 0 0 0,0 1 1 0 0,0-1-1 0 0,5 0 0 0 0,8-1 307 0 0,-1 0 1 0 0,1-1-1 0 0,18-5 0 0 0,-32 6-422 0 0,431-99 4243 0 0,-399 93-4174 0 0,-11 1-37 0 0,0 1-1 0 0,1 1 0 0 0,-1 1 1 0 0,29 0-1 0 0,-50 3-237 0 0,-1 0 1 0 0,1 0-1 0 0,-1 0 0 0 0,0 0 0 0 0,1 0 0 0 0,-1 0 0 0 0,0 1 1 0 0,1-1-1 0 0,-1 0 0 0 0,0 1 0 0 0,1-1 0 0 0,-1 1 1 0 0,0 0-1 0 0,0-1 0 0 0,0 1 0 0 0,1 0 0 0 0,-1 0 1 0 0,0 0-1 0 0,0 0 0 0 0,0 0 0 0 0,0 0 0 0 0,-1 0 1 0 0,1 0-1 0 0,0 0 0 0 0,0 0 0 0 0,-1 0 0 0 0,1 1 1 0 0,0-1-1 0 0,-1 0 0 0 0,1 1 0 0 0,-1-1 0 0 0,0 0 1 0 0,1 1-1 0 0,-1-1 0 0 0,0 0 0 0 0,0 1 0 0 0,0-1 1 0 0,0 0-1 0 0,0 1 0 0 0,0-1 0 0 0,0 1 0 0 0,-1 1 1 0 0,-1 7-1766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50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44 13703 0 0,'0'0'1246'0'0,"5"-8"-1004"0"0,-2 5 94 0 0,-1-1 1 0 0,1 0-1 0 0,-1 1 0 0 0,1 0 0 0 0,0-1 0 0 0,1 1 0 0 0,-1 0 0 0 0,9-5 3637 0 0,-16 22-3779 0 0,-3 4-83 0 0,0 0 0 0 0,-10 18-1 0 0,-4 7 46 0 0,-13 37 131 0 0,-4 5 23 0 0,-41 138 0 0 0,77-213-287 0 0,0 1 0 0 0,1 0 0 0 0,-1 18 0 0 0,2-27-91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51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322 143 2303 0 0,'0'0'17224'0'0,"3"0"-16834"0"0,13 1-149 0 0,0-2 1 0 0,0 0 0 0 0,0 0 0 0 0,-1-2-1 0 0,1 0 1 0 0,19-6 0 0 0,6-1 4 0 0,56-12-99 0 0,350-69 866 0 0,-441 90-1048 0 0,10-1-639 0 0,-16 3 646 0 0,-1 0 0 0 0,1-1 0 0 0,-1 1-1 0 0,1-1 1 0 0,-1 1 0 0 0,1-1 0 0 0,-1 1-1 0 0,1-1 1 0 0,-1 1 0 0 0,0-1 0 0 0,1 1 0 0 0,-1-1-1 0 0,0 0 1 0 0,1 1 0 0 0,-1-1 0 0 0,0 0-1 0 0,1 0 1 0 0,-2 1 0 0 0,-18 9-5 0 0,0 2 0 0 0,2 1 0 0 0,-1 0 0 0 0,-18 18 0 0 0,-62 69-3 0 0,17-16-19 0 0,7-12 46 0 0,-72 66 7 0 0,102-100 2 0 0,-71 46 0 0 0,75-56 0 0 0,2-3 0 0 0,-62 32 0 0 0,81-48 0 0 0,-17 9 0 0 0,-56 17 0 0 0,67-29 28 0 0,11-3 262 0 0,28-4-61 0 0,230-43 711 0 0,1 0-379 0 0,-194 39-483 0 0,82 1 0 0 0,-120 4-86 0 0,-10 0-60 0 0,-8 4-1412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51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7367 0 0,'0'0'8024'0'0,"1"-1"-7221"0"0,5-3-442 0 0,1 1-1 0 0,-1 0 1 0 0,1 1-1 0 0,0-1 1 0 0,-1 1-1 0 0,1 0 1 0 0,0 1 0 0 0,1 0-1 0 0,11-1 1 0 0,6-1 210 0 0,282-29 3077 0 0,-139 18-3575 0 0,-139 11-2147 0 0,44-11-1 0 0,-43 5-5269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1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74 6447 0 0,'14'-31'626'0'0,"-12"25"-89"0"0,0 0 1 0 0,1 0-1 0 0,0 1 0 0 0,11-14 6735 0 0,-15 30-6953 0 0,0 0 0 0 0,-1 0 0 0 0,0-1 1 0 0,-7 20-1 0 0,-19 45 232 0 0,20-55-498 0 0,-75 172 231 0 0,17-41-295 0 0,25-65 13 0 0,-77 121-1 0 0,8-17 60 0 0,4-13-61 0 0,100-169 1 0 0,-1-1-1 0 0,-13 13 0 0 0,14-14-22 0 0,-1 0 0 0 0,1 0-1 0 0,-5 8 1 0 0,5-28-47 0 0,5 10 73 0 0,1-1 1 0 0,-1 0-1 0 0,1 1 1 0 0,1-1-1 0 0,-1 1 1 0 0,1-1-1 0 0,-1 0 1 0 0,1 1-1 0 0,1-1 1 0 0,-1 1-1 0 0,0 0 0 0 0,5-9 1 0 0,1 0-7 0 0,0 1 1 0 0,16-21-1 0 0,10-6-13 0 0,69-63-1 0 0,-89 89-6 0 0,-1 2 16 0 0,191-171-239 0 0,-174 163 341 0 0,-26 18 0 0 0,-1 2 3 0 0,9 1 10 0 0,-6 2 3 0 0,-2 3-63 0 0,1 1 1 0 0,-1 0-1 0 0,0 0 0 0 0,0 0 0 0 0,-1 0 1 0 0,0 1-1 0 0,-1-1 0 0 0,1 14 0 0 0,-3 75 195 0 0,0-69-165 0 0,-24 174 43 0 0,23-191-610 0 0,0-1-1 0 0,-5 14 1 0 0,4-17 169 0 0,3-5-139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5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 9439 0 0,'0'0'5286'0'0,"-1"2"-5052"0"0,-7 6-38 0 0,1 1-1 0 0,-2-2 0 0 0,1 1 1 0 0,-1-1-1 0 0,-19 12 0 0 0,3-2 19 0 0,-201 125 80 0 0,187-123-315 0 0,0 0 0 0 0,-61 18-1 0 0,0-13 22 0 0,93-22 11 0 0,-1-1-41 0 0,-39-3-25 0 0,39 1 12 0 0,7 0 43 0 0,1 1-1 0 0,-1 0 1 0 0,1 0 0 0 0,-1-1 0 0 0,1 1-1 0 0,-1 0 1 0 0,1-1 0 0 0,-1 1 0 0 0,1 0-1 0 0,-1-1 1 0 0,1 1 0 0 0,0-1-1 0 0,-1 1 1 0 0,1-1 0 0 0,0 1 0 0 0,-1-1-1 0 0,1 1 1 0 0,0-1 0 0 0,0 1 0 0 0,-1-1-1 0 0,1 1 1 0 0,0-1 0 0 0,0 1 0 0 0,0-1-1 0 0,0 0 1 0 0,0 1 0 0 0,0-1 0 0 0,0 1-1 0 0,0-1 1 0 0,0 0 0 0 0,0 1-1 0 0,0-1 1 0 0,0 1 0 0 0,0-1 0 0 0,1 1-1 0 0,-1-2 1 0 0,0 1-1 0 0,0-5 12 0 0,0 3 32 0 0,0-4-33 0 0,0 4-10 0 0,1 1 0 0 0,-1-1 0 0 0,0 1 0 0 0,1-1 0 0 0,-1 1 0 0 0,1-1 0 0 0,0 1 0 0 0,0-1 0 0 0,0 1 0 0 0,0 0 0 0 0,1 0 0 0 0,-1-1 0 0 0,0 1 0 0 0,1 0 0 0 0,-1 0 0 0 0,1 0 0 0 0,3-2 0 0 0,-4 3 0 0 0,6-6 0 0 0,1 0 0 0 0,1 0 0 0 0,-1 1 0 0 0,1 0 0 0 0,0 1 0 0 0,0 0 0 0 0,1 0 0 0 0,10-3 0 0 0,11-6 0 0 0,-22 9 0 0 0,-8 5 0 0 0,0-1 0 0 0,0 1 0 0 0,0-1 0 0 0,0 1 0 0 0,-1-1 0 0 0,1 1 0 0 0,0 0 0 0 0,0-1 0 0 0,0 1 0 0 0,0 0 0 0 0,0 0 0 0 0,0 0 0 0 0,0 0 0 0 0,0 0 0 0 0,0 0 0 0 0,0 0 0 0 0,0 0 0 0 0,0 0 0 0 0,1 1 0 0 0,1 0 0 0 0,3-1 347 0 0,1 0 1 0 0,-1 0-1 0 0,0 1 0 0 0,11 2 0 0 0,-15-2 451 0 0,1 0-662 0 0,0 2-109 0 0,6 8 151 0 0,-6-8-167 0 0,8 13 117 0 0,-10-14-124 0 0,17 18 62 0 0,-1 5 434 0 0,-16-23-358 0 0,2 8 28 0 0,3 41 361 0 0,-5-48-454 0 0,-1-2-66 0 0,1 1 0 0 0,0-1-1 0 0,0 0 1 0 0,0 0 0 0 0,-1 1-1 0 0,1-1 1 0 0,0 0 0 0 0,0 0-1 0 0,1 0 1 0 0,-1 0 0 0 0,0 0 0 0 0,0 0-1 0 0,0 0 1 0 0,1-1 0 0 0,-1 1-1 0 0,0 0 1 0 0,1-1 0 0 0,-1 1-1 0 0,0-1 1 0 0,1 1 0 0 0,2-1-1 0 0,2 2 91 0 0,55 8 715 0 0,-2-4-408 0 0,-17-3 0 0 0,-41-2-365 0 0,4 7-1067 0 0,-2-2-668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7:5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3679 0 0,'0'0'284'0'0,"-2"1"-186"0"0,-12 6 432 0 0,-53 25 8424 0 0,36-21-8012 0 0,24-8-834 0 0,-1 0 0 0 0,1 0 0 0 0,0 1 0 0 0,0 0 0 0 0,-11 8 0 0 0,-31 30 6 0 0,34-29-62 0 0,-2 4 166 0 0,1 1 0 0 0,1 0 0 0 0,0 1 1 0 0,1 0-1 0 0,1 1 0 0 0,1 1 0 0 0,1 0 1 0 0,1 0-1 0 0,1 1 0 0 0,1 1 0 0 0,0-1 1 0 0,2 1-1 0 0,1 0 0 0 0,0 1 0 0 0,-1 35 1 0 0,6-52-170 0 0,0 0 1 0 0,0 0 0 0 0,1 0 0 0 0,-1 0-1 0 0,2 0 1 0 0,-1 0 0 0 0,1 0 0 0 0,0 0 0 0 0,0-1-1 0 0,5 9 1 0 0,-5-11-1 0 0,0-1 0 0 0,0 1 0 0 0,1-1 0 0 0,0 1 0 0 0,0-1 0 0 0,0 0 0 0 0,0 0 1 0 0,0 0-1 0 0,0 0 0 0 0,1-1 0 0 0,0 1 0 0 0,-1-1 0 0 0,1 0 0 0 0,0 0 0 0 0,0-1 0 0 0,0 1 0 0 0,7 1 0 0 0,7 1 204 0 0,-1-2 0 0 0,1 0 1 0 0,27-2-1 0 0,-24 0 300 0 0,35 5 1 0 0,-55-5 53 0 0,1 1-526 0 0,4 2-1 0 0,-5-2 144 0 0,-1 1-171 0 0,-2 5-42 0 0,0 1-28 0 0,1-7-77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0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55 4607 0 0,'0'0'354'0'0,"-8"-4"2356"0"0,-25 1 2980 0 0,31 3-5292 0 0,-23 16 1382 0 0,-7 6-618 0 0,6-5-785 0 0,1 1-1 0 0,-44 42 1 0 0,46-38-291 0 0,17-17-31 0 0,0 0 0 0 0,0 1 0 0 0,1 0 1 0 0,0 0-1 0 0,0 0 0 0 0,-7 13 0 0 0,8-11 9 0 0,0 0 0 0 0,1 0-1 0 0,-1 1 1 0 0,2 0 0 0 0,0-1-1 0 0,0 1 1 0 0,-1 13 0 0 0,2-19-35 0 0,1 0 1 0 0,0 0 0 0 0,1 0-1 0 0,-1 1 1 0 0,0-1-1 0 0,1 0 1 0 0,0 0 0 0 0,0 0-1 0 0,0 0 1 0 0,0-1 0 0 0,0 1-1 0 0,0 0 1 0 0,1 0 0 0 0,-1-1-1 0 0,1 1 1 0 0,0-1-1 0 0,0 1 1 0 0,0-1 0 0 0,0 0-1 0 0,0 1 1 0 0,1-1 0 0 0,-1 0-1 0 0,1-1 1 0 0,-1 1 0 0 0,5 2-1 0 0,-2-2 26 0 0,0 0-1 0 0,1 0 0 0 0,0 0 0 0 0,-1-1 1 0 0,1 0-1 0 0,0 0 0 0 0,-1-1 1 0 0,1 1-1 0 0,0-1 0 0 0,0 0 1 0 0,0-1-1 0 0,-1 0 0 0 0,1 1 0 0 0,9-4 1 0 0,8-3 83 0 0,-1 0 0 0 0,26-13 0 0 0,-42 17-119 0 0,189-95 920 0 0,-191 95-919 0 0,1 0-1 0 0,-1 0 1 0 0,0-1 0 0 0,0 0 0 0 0,0 1 0 0 0,3-6 0 0 0,-5 6-13 0 0,-1 3-6 0 0,0-1 0 0 0,-1 0-1 0 0,1 0 1 0 0,-1 0 0 0 0,0 0 0 0 0,1 1 0 0 0,-1-1 0 0 0,0 0 0 0 0,1 0 0 0 0,-1 0-1 0 0,0 0 1 0 0,0 0 0 0 0,0 0 0 0 0,0 0 0 0 0,0-1 0 0 0,1-5 10 0 0,-1 1-1 0 0,0-1 1 0 0,0 1 0 0 0,0-1 0 0 0,-1 1-1 0 0,-2-7 1 0 0,2 5 0 0 0,0 0-1 0 0,0 0 1 0 0,0-10-1 0 0,3-5-10 0 0,-2-1 0 0 0,-4-27 0 0 0,4 49-9 0 0,0 0-1 0 0,0 1 1 0 0,-1-1-1 0 0,1 0 1 0 0,-1 1-1 0 0,1-1 1 0 0,-1 0-1 0 0,1 1 1 0 0,-1-1 0 0 0,0 0-1 0 0,0 1 1 0 0,0-1-1 0 0,0 1 1 0 0,0-1-1 0 0,0 1 1 0 0,-1 0-1 0 0,1 0 1 0 0,0-1-1 0 0,-3-1 1 0 0,1 2-24 0 0,1 0 0 0 0,0 1 0 0 0,-1-1 0 0 0,1 0 0 0 0,0 1 0 0 0,-1-1 0 0 0,1 1-1 0 0,-1 0 1 0 0,1 0 0 0 0,0 0 0 0 0,-1 0 0 0 0,-4 1 0 0 0,-5 2-118 0 0,0 0 1 0 0,1 1-1 0 0,-1 0 0 0 0,-16 9 0 0 0,25-12 140 0 0,-9 5-72 0 0,1 0 1 0 0,-1 1-1 0 0,-17 14 0 0 0,25-17 0 0 0,-1-1-1 0 0,1 1 0 0 0,0 1 0 0 0,1-1 1 0 0,-1 0-1 0 0,1 1 0 0 0,0 0 0 0 0,0 0 0 0 0,0 0 1 0 0,0 0-1 0 0,-1 6 0 0 0,3-9-137 0 0,1 0 1 0 0,0 0-1 0 0,0 0 0 0 0,-1 0 1 0 0,1 0-1 0 0,0 0 0 0 0,0 0 0 0 0,1 2 1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0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9671 0 0,'0'0'10706'0'0,"0"2"-10466"0"0,-7 18 124 0 0,-11 23 1 0 0,3-9-494 0 0,14-32-9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06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10 11519 0 0,'14'-9'11037'0'0,"-18"17"-10579"0"0,2-4-427 0 0,-1-1 1 0 0,0-1-1 0 0,0 1 0 0 0,0 0 1 0 0,0-1-1 0 0,0 1 0 0 0,0-1 1 0 0,-1 0-1 0 0,-6 3 1 0 0,-37 13 291 0 0,31-12-287 0 0,-16 5-356 0 0,0-2-1 0 0,-50 9 0 0 0,65-16 162 0 0,0-1-1 0 0,0 0 0 0 0,0-1 0 0 0,0 0 0 0 0,0-2 0 0 0,-31-6 0 0 0,39 6-52 0 0,-22-8-1207 0 0,30 10 1091 0 0,4 21-1341 0 0,-3-15 1764 0 0,0 0 0 0 0,-1 0 0 0 0,1 0 0 0 0,-1 0 0 0 0,-1-1 0 0 0,1 1 0 0 0,-1 0 0 0 0,0-1 0 0 0,0 1 0 0 0,0-1 0 0 0,-4 6 0 0 0,-5 8 288 0 0,-23 27 0 0 0,30-40-357 0 0,-7 6 15 0 0,1 0-1 0 0,-2-1 1 0 0,1 0 0 0 0,-1-1-1 0 0,-26 16 1 0 0,36-24 2 0 0,-3 0-46 0 0,4-1-68 0 0,23 3-453 0 0,64-5 175 0 0,-60-1 308 0 0,52 5-1 0 0,-31 3 626 0 0,0 3 0 0 0,86 28 0 0 0,-63-6 162 0 0,-68-30-620 0 0,8 10 370 0 0,-10-9-475 0 0,1 0 0 0 0,-1 0 1 0 0,0 0-1 0 0,1 0 0 0 0,-1 1 0 0 0,0-1 0 0 0,-1 0 0 0 0,1 0 0 0 0,0 0 0 0 0,-1 0 0 0 0,1 1 1 0 0,-1-1-1 0 0,1 0 0 0 0,-1 0 0 0 0,0 0 0 0 0,0 0 0 0 0,0 0 0 0 0,0-1 0 0 0,0 1 1 0 0,-1 0-1 0 0,1 0 0 0 0,0-1 0 0 0,-1 1 0 0 0,0-1 0 0 0,1 1 0 0 0,-1-1 0 0 0,-2 2 1 0 0,-6 4 35 0 0,0-1 0 0 0,-1 0 0 0 0,-21 9 0 0 0,3-2 32 0 0,-12 7-54 0 0,-1-2 0 0 0,0-2-1 0 0,-82 19 1 0 0,50-20-411 0 0,72-15 147 0 0,5-4-1976 0 0,-1 2 1893 0 0,0 0 1 0 0,-1 0 0 0 0,1 0-1 0 0,0 0 1 0 0,0 1 0 0 0,0-1-1 0 0,3-1 1 0 0,-2 1-98 0 0,16-10-1329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0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0,'0'0'639'0'0,"0"2"-415"0"0,4 15 767 0 0,0 0 1 0 0,2 0-1 0 0,0 0 1 0 0,0-1-1 0 0,10 17 1 0 0,50 75 1404 0 0,-51-88-2200 0 0,1 0-1 0 0,1-1 1 0 0,1 0-1 0 0,29 23 1 0 0,88 54 474 0 0,-102-76-384 0 0,47 19-1 0 0,-52-26-33 0 0,0 0 0 0 0,51 36 0 0 0,-76-47-230 0 0,0 0 1 0 0,0 1 0 0 0,0-1-1 0 0,-1 1 1 0 0,1 0 0 0 0,-1 0-1 0 0,0 0 1 0 0,0 0 0 0 0,3 6-1 0 0,-4-7-6 0 0,0 0-1 0 0,-1 0 1 0 0,1-1 0 0 0,-1 1-1 0 0,0 0 1 0 0,1 0-1 0 0,-1 0 1 0 0,0 0 0 0 0,0-1-1 0 0,0 1 1 0 0,-1 0-1 0 0,1 0 1 0 0,0 0-1 0 0,-1 0 1 0 0,1-1 0 0 0,-1 1-1 0 0,0 0 1 0 0,1 0-1 0 0,-1-1 1 0 0,0 1 0 0 0,-2 2-1 0 0,-3 3 74 0 0,1 0 0 0 0,-1 0-1 0 0,0-1 1 0 0,-1 0 0 0 0,-7 6 0 0 0,-41 25 521 0 0,20-14-298 0 0,-24 18-144 0 0,-121 86-235 0 0,172-122-119 0 0,1 1-1 0 0,0 0 1 0 0,1 0-1 0 0,0 1 1 0 0,-6 8 0 0 0,10-13-992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0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59 109 13015 0 0,'-31'11'1225'0'0,"3"1"974"0"0,94-3 741 0 0,31-14-1234 0 0,119-21 1 0 0,-84 9-1068 0 0,-49 7-288 0 0,566-54 1666 0 0,-550 57-1790 0 0,125-4-14 0 0,-191 11-217 0 0,-10-1-216 0 0,0 1 0 0 0,25 4 0 0 0,-46-3-132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08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0 638 1839 0 0,'6'-6'14606'0'0,"-4"8"-14470"0"0,1 0 0 0 0,0-1 0 0 0,-1 1 0 0 0,1 1 1 0 0,-1-1-1 0 0,0 0 0 0 0,0 1 0 0 0,0-1 0 0 0,0 1 0 0 0,0-1 1 0 0,-1 1-1 0 0,1 0 0 0 0,-1 0 0 0 0,1 0 0 0 0,-1 0 1 0 0,0 0-1 0 0,1 6 0 0 0,1 7 359 0 0,-1 0 1 0 0,1 23-1 0 0,-1-15-324 0 0,2 32-52 0 0,3-1 1 0 0,25 96-1 0 0,-17-114-44 0 0,-14-36-20 0 0,6-10 29 0 0,-2 1-51 0 0,0-1 0 0 0,-1 1 0 0 0,1-1 0 0 0,-2 0 0 0 0,5-13 0 0 0,8-48 235 0 0,32-113 136 0 0,2-12-390 0 0,1-31-598 0 0,-38 170 329 0 0,9-22-28 0 0,-19 67 266 0 0,1 1-1 0 0,0 0 1 0 0,1 0 0 0 0,0 1-1 0 0,10-14 1 0 0,-14 21 5 0 0,1-1-31 0 0,11-2 18 0 0,-4 4 25 0 0,-7 2 15 0 0,0 0-1 0 0,1 0 1 0 0,-1 0-1 0 0,0 0 1 0 0,-1 0 0 0 0,1 1-1 0 0,0-1 1 0 0,0 1-1 0 0,0-1 1 0 0,2 5-1 0 0,17 22 279 0 0,-6-7-155 0 0,-9-15-121 0 0,0 0-1 0 0,1 0 1 0 0,0 0 0 0 0,0-1-1 0 0,0 0 1 0 0,1 0 0 0 0,0 0-1 0 0,0-1 1 0 0,0-1 0 0 0,0 1-1 0 0,1-1 1 0 0,-1-1 0 0 0,1 0-1 0 0,0 0 1 0 0,0 0 0 0 0,13 0 0 0 0,13-1 14 0 0,0-2 0 0 0,65-9 0 0 0,-75 7 4 0 0,194-37 145 0 0,-2-16 144 0 0,57-12 500 0 0,81 5 74 0 0,-281 56-882 0 0,-67 7-22 0 0,1 0-1 0 0,0 1 1 0 0,-1-1 0 0 0,1 1 0 0 0,-1 1-1 0 0,1-1 1 0 0,9 5 0 0 0,-16-5-34 0 0,0 0 0 0 0,-1 0 1 0 0,1 0-1 0 0,-1 0 0 0 0,1 0 0 0 0,0 0 1 0 0,-1 0-1 0 0,0 0 0 0 0,1 0 1 0 0,-1 0-1 0 0,0 0 0 0 0,1 0 0 0 0,-1 1 1 0 0,0-1-1 0 0,0 0 0 0 0,0 0 1 0 0,0 0-1 0 0,0 2 0 0 0,-1 0-44 0 0,0-1 1 0 0,1 1-1 0 0,-1-1 0 0 0,0 1 1 0 0,0-1-1 0 0,0 0 0 0 0,0 1 1 0 0,-1-1-1 0 0,1 0 0 0 0,-1 0 1 0 0,-1 2-1 0 0,-24 23-1213 0 0,18-18 384 0 0,-11 6-2571 0 0,13-10-2650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0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5983 0 0,'0'0'13495'0'0,"-1"2"-13110"0"0,-19 51 253 0 0,10-27-195 0 0,0-1 1 0 0,-17 31-1 0 0,24-52-444 0 0,-78 122-406 0 0,80-125 227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0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44 14799 0 0,'12'-10'432'0'0,"-8"7"-250"0"0,0-1 0 0 0,1 1 1 0 0,0 0-1 0 0,-1 0 0 0 0,1 0 1 0 0,10-4 2527 0 0,-16 8-2392 0 0,-50 57 493 0 0,-1 0-600 0 0,28-23-212 0 0,22-33 2 0 0,0 1 1 0 0,1 1-1 0 0,-1-1 1 0 0,1 0-1 0 0,-1 0 1 0 0,1 0-1 0 0,0 1 1 0 0,1-1-1 0 0,-2 6 1 0 0,3-7 12 0 0,-1 0 1 0 0,0 0 0 0 0,1-1 0 0 0,0 1 0 0 0,-1 0 0 0 0,1 0-1 0 0,0 0 1 0 0,0-1 0 0 0,0 1 0 0 0,0 0 0 0 0,0-1 0 0 0,0 1 0 0 0,0-1-1 0 0,1 0 1 0 0,-1 1 0 0 0,1-1 0 0 0,-1 0 0 0 0,1 0 0 0 0,-1 1 0 0 0,1-1-1 0 0,2 1 1 0 0,1 0 36 0 0,0 1 0 0 0,0-1 0 0 0,0 0 0 0 0,0 0-1 0 0,0-1 1 0 0,8 2 0 0 0,-4-2 19 0 0,-1-1-1 0 0,1 0 0 0 0,0 0 1 0 0,0 0-1 0 0,-1-1 1 0 0,1-1-1 0 0,15-4 0 0 0,-21 5-56 0 0,0 0-1 0 0,0 0 0 0 0,0 0 0 0 0,0 0 0 0 0,0 0 1 0 0,-1-1-1 0 0,1 1 0 0 0,-1-1 0 0 0,1 0 0 0 0,-1 0 0 0 0,0 0 1 0 0,1 0-1 0 0,-1 0 0 0 0,0 0 0 0 0,0-1 0 0 0,-1 1 1 0 0,1-1-1 0 0,0 1 0 0 0,-1-1 0 0 0,0 0 0 0 0,1 0 0 0 0,-1 1 1 0 0,0-1-1 0 0,0 0 0 0 0,0-6 0 0 0,0-3 23 0 0,-1-1 0 0 0,-1 1-1 0 0,0 0 1 0 0,-1-1-1 0 0,0 1 1 0 0,-1 0 0 0 0,0 0-1 0 0,-9-20 1 0 0,10 29-63 0 0,1 0 0 0 0,-1 0-1 0 0,0 0 1 0 0,0 0 0 0 0,0 1-1 0 0,0-1 1 0 0,-1 1 0 0 0,1-1-1 0 0,-1 1 1 0 0,0 0 0 0 0,1 0-1 0 0,-6-3 1 0 0,6 5-56 0 0,8-3-971 0 0,0 1 587 0 0,0 1 1 0 0,0-1-1 0 0,12 0 0 0 0,-13 1 16 0 0,15-1-862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1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23 3223 0 0,'0'0'16031'0'0,"-1"0"-15958"0"0,-14-9 5 0 0,-16-3-20 0 0,29 11-76 0 0,-1 1 0 0 0,1 0 0 0 0,-1-1 0 0 0,1 1 0 0 0,-1 0 0 0 0,1 0 1 0 0,-1 1-1 0 0,1-1 0 0 0,-1 0 0 0 0,1 1 0 0 0,-1 0 0 0 0,1-1 0 0 0,-1 1 0 0 0,-3 2 0 0 0,-5 3-263 0 0,-18 12 0 0 0,15-9 126 0 0,-16 10 44 0 0,0 2 1 0 0,-29 28 0 0 0,43-35 129 0 0,1 1-1 0 0,0 1 0 0 0,1 1 1 0 0,-21 34-1 0 0,32-47 11 0 0,1 0-1 0 0,1 1 1 0 0,-1-1 0 0 0,0 1 0 0 0,1-1-1 0 0,-1 8 1 0 0,2-11-24 0 0,0-1-1 0 0,0 1 1 0 0,0-1-1 0 0,0 1 1 0 0,0-1 0 0 0,0 1-1 0 0,1-1 1 0 0,-1 1-1 0 0,0-1 1 0 0,0 1-1 0 0,0-1 1 0 0,1 1-1 0 0,-1-1 1 0 0,0 0 0 0 0,1 1-1 0 0,-1-1 1 0 0,0 1-1 0 0,1-1 1 0 0,-1 0-1 0 0,1 1 1 0 0,-1-1-1 0 0,1 0 1 0 0,-1 1 0 0 0,0-1-1 0 0,1 0 1 0 0,-1 0-1 0 0,1 1 1 0 0,-1-1-1 0 0,2 0 1 0 0,13 3 50 0 0,-5-5-18 0 0,0 0 0 0 0,0-1 0 0 0,0-1 0 0 0,-1 0 0 0 0,1 0 0 0 0,15-10-1 0 0,-17 10-38 0 0,41-23-79 0 0,85-64 0 0 0,-127 85 119 0 0,2-2-268 0 0,-7 9 142 0 0,-5 5 110 0 0,-11 18 59 0 0,9-17-51 0 0,0 0-1 0 0,1 1 1 0 0,0 0 0 0 0,0 0 0 0 0,-2 11 0 0 0,4-4-40 0 0,6-12-29 0 0,-4-3 19 0 0,1 1 1 0 0,0-1-1 0 0,0 1 1 0 0,0-1 0 0 0,1 1-1 0 0,-1-1 1 0 0,0 1 0 0 0,0-1-1 0 0,0 0 1 0 0,1 1 0 0 0,-1-1-1 0 0,0 0 1 0 0,0 0-1 0 0,1 0 1 0 0,-1 0 0 0 0,0 0-1 0 0,1 0 1 0 0,-1-1 0 0 0,0 1-1 0 0,0 0 1 0 0,2-1 0 0 0,-2 1-86 0 0,7-2-373 0 0,0-1-1 0 0,0 0 1 0 0,-1 0-1 0 0,1 0 0 0 0,-1-1 1 0 0,0 0-1 0 0,0-1 1 0 0,8-6-1 0 0,-11 8 324 0 0,30-22-1531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1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35 10135 0 0,'0'0'464'0'0,"4"-8"151"0"0,10-18 9040 0 0,-21 30-9479 0 0,-5 5-173 0 0,0 1 1 0 0,1 0 0 0 0,0 1 0 0 0,1 0 0 0 0,0 0 0 0 0,1 1 0 0 0,0 1 0 0 0,1-1-1 0 0,1 2 1 0 0,-12 25 0 0 0,17-34-9 0 0,1-3 2 0 0,0 0 0 0 0,0 0-1 0 0,1 0 1 0 0,-1 0-1 0 0,1 0 1 0 0,0 0-1 0 0,-1 0 1 0 0,1 0-1 0 0,0 0 1 0 0,0 0-1 0 0,1 0 1 0 0,-1 0-1 0 0,1 3 1 0 0,-1 0 1 0 0,1-1 1 0 0,0 1-1 0 0,1 0 1 0 0,-1 0-1 0 0,1-1 1 0 0,3 7-1 0 0,-4-9 3 0 0,1 1-1 0 0,-1-1 1 0 0,0 0-1 0 0,1 0 1 0 0,0-1-1 0 0,-1 1 1 0 0,1 0-1 0 0,0 0 1 0 0,0-1-1 0 0,0 1 1 0 0,0-1-1 0 0,0 0 1 0 0,0 1-1 0 0,4 0 1 0 0,-6-1 2 0 0,3 0 21 0 0,-1 1 1 0 0,1-1-1 0 0,0 1 1 0 0,-1-1-1 0 0,1 0 1 0 0,0 0-1 0 0,0 0 0 0 0,0 0 1 0 0,0-1-1 0 0,0 1 1 0 0,-1-1-1 0 0,1 0 1 0 0,0 1-1 0 0,0-1 1 0 0,6-1-1 0 0,-2-1 113 0 0,1 0 0 0 0,-1 0-1 0 0,0 0 1 0 0,0-1 0 0 0,9-5 0 0 0,-11 5-71 0 0,0 0 1 0 0,-1 0 0 0 0,1-1-1 0 0,-1 0 1 0 0,1 0 0 0 0,-1 0-1 0 0,-1 0 1 0 0,6-8 0 0 0,-3 4 61 0 0,-1 0 0 0 0,0 0 1 0 0,-1 0-1 0 0,5-13 0 0 0,-7 13-64 0 0,1 0-1 0 0,-2 0 1 0 0,1 0 0 0 0,-1 0-1 0 0,-1 0 1 0 0,0-1-1 0 0,0-8 1 0 0,-1 11-69 0 0,1 0 1 0 0,-1 0 0 0 0,0 1-1 0 0,0-1 1 0 0,-1 0-1 0 0,0 1 1 0 0,0 0-1 0 0,0-1 1 0 0,-1 1 0 0 0,-4-8-1 0 0,6 13-37 0 0,0-1 0 0 0,0 0 0 0 0,1 1-1 0 0,-1-1 1 0 0,0 1 0 0 0,0 0 0 0 0,0-1 0 0 0,0 1 0 0 0,0 0-1 0 0,0-1 1 0 0,0 1 0 0 0,0 0 0 0 0,0 0 0 0 0,0 0 0 0 0,0 0-1 0 0,0 0 1 0 0,0 0 0 0 0,0 0 0 0 0,0 0 0 0 0,0 0 0 0 0,0 0 0 0 0,0 1-1 0 0,-2 0 1 0 0,2-1-319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5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49 7599 0 0,'0'0'690'0'0,"3"-7"-556"0"0,-1 1 54 0 0,-2 5 788 0 0,0-1-230 0 0,0 0-1 0 0,0 0 0 0 0,0 1 0 0 0,0-1 0 0 0,0 0 1 0 0,0 1-1 0 0,1-1 0 0 0,-1 0 0 0 0,1 1 0 0 0,-1-1 1 0 0,2-3-1 0 0,4-5 572 0 0,-4 10-517 0 0,-2 4-325 0 0,-1 14-188 0 0,-7 21-225 0 0,-12 38 130 0 0,-81 334 319 0 0,94-385-343 0 0,3-12 14 0 0,1 1 0 0 0,1 0 1 0 0,-2 19-1 0 0,3-29-115 0 0,5 2-9 0 0,-1-1 54 0 0,-2-4-421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5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274 164 1375 0 0,'0'0'7402'0'0,"-5"9"-2861"0"0,23-24 1430 0 0,7-3-5743 0 0,37-21 1 0 0,-19 13-26 0 0,-29 17-131 0 0,24-12 0 0 0,38-9 132 0 0,-66 27-154 0 0,0 0 1 0 0,1 0-1 0 0,0 1 0 0 0,-1 0 1 0 0,15 1-1 0 0,-23 1 25 0 0,-1 1-6 0 0,-1 0-65 0 0,1-1 0 0 0,-1 1-1 0 0,0-1 1 0 0,1 1 0 0 0,-1-1 0 0 0,1 1-1 0 0,-1-1 1 0 0,0 1 0 0 0,0-1-1 0 0,1 1 1 0 0,-1 0 0 0 0,0-1 0 0 0,0 1-1 0 0,0 0 1 0 0,0-1 0 0 0,1 1 0 0 0,-1 0-1 0 0,0-1 1 0 0,0 1 0 0 0,0 0-1 0 0,-1-1 1 0 0,1 1 0 0 0,0 0 0 0 0,0-1-1 0 0,0 1 1 0 0,0-1 0 0 0,-1 2 0 0 0,0 0 9 0 0,-1 5 1 0 0,0-1 0 0 0,0 1 1 0 0,-1-1-1 0 0,0 1 0 0 0,0-1 1 0 0,0 0-1 0 0,-7 8 0 0 0,-33 37 80 0 0,15-20-38 0 0,7-9-87 0 0,-1-2 1 0 0,-1 0-1 0 0,0-1 1 0 0,-44 26-1 0 0,30-20-191 0 0,-41 34-1 0 0,-46 38-30 0 0,17-14 26 0 0,83-62 241 0 0,23-20 62 0 0,5-2-21 0 0,0 1 1 0 0,0-1 0 0 0,0 0 0 0 0,0-1-1 0 0,-1 1 1 0 0,1-1 0 0 0,4-2 0 0 0,9-4 98 0 0,-6 5-66 0 0,1-1 1 0 0,-1 2 0 0 0,0-1 0 0 0,1 2 0 0 0,0-1 0 0 0,0 2 0 0 0,-1 0 0 0 0,1 0 0 0 0,0 1 0 0 0,-1 0 0 0 0,1 1 0 0 0,14 4 0 0 0,-16-4 7 0 0,0 0 0 0 0,0-1 0 0 0,0 0 0 0 0,0-1 1 0 0,0 0-1 0 0,0-1 0 0 0,0 0 0 0 0,-1 0 0 0 0,1-1 1 0 0,0 0-1 0 0,0-1 0 0 0,9-4 0 0 0,-12 5-162 0 0,2-2 152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9:5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8 5527 0 0,'10'-7'17791'0'0,"-13"10"-20590"0"0,-18 27 3419 0 0,-30 61 0 0 0,10-7-176 0 0,-45 99 36 0 0,48-75-415 0 0,34-94-44 0 0,1 1 1 0 0,0 0-1 0 0,1 0 1 0 0,1 0-1 0 0,0 24 0 0 0,2-35 18 0 0,1 14-2327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28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35 5063 0 0,'2'-1'390'0'0,"59"-21"2658"0"0,-43 14 5504 0 0,-33 6-7443 0 0,12 2-1042 0 0,1-1 1 0 0,0 1-1 0 0,0 0 1 0 0,-1 0-1 0 0,1-1 1 0 0,0 1-1 0 0,-4 1 1 0 0,-95 25 417 0 0,46-11-419 0 0,12-4-55 0 0,-202 62 52 0 0,193-55-60 0 0,29-11-11 0 0,-43 20 1 0 0,65-27-58 0 0,2 2-27 0 0,8 5 86 0 0,0-1 0 0 0,0 0-1 0 0,1-1 1 0 0,18 8 0 0 0,48 13 58 0 0,-21-7-64 0 0,6 2 17 0 0,87 37 30 0 0,-126-48-30 0 0,-1 1 0 0 0,0 1 0 0 0,-1 1-1 0 0,29 24 1 0 0,-46-34-3 0 0,0-1-1 0 0,0 1 1 0 0,-1 0-1 0 0,1 0 0 0 0,-1 0 1 0 0,1 0-1 0 0,-1 0 1 0 0,0 0-1 0 0,-1 1 1 0 0,1-1-1 0 0,0 1 0 0 0,1 6 1 0 0,-3-7 0 0 0,1-1-1 0 0,-1 1 1 0 0,0 0 0 0 0,0-1 0 0 0,0 1-1 0 0,-1-1 1 0 0,1 1 0 0 0,-1 0-1 0 0,1-1 1 0 0,-1 1 0 0 0,0-1 0 0 0,0 1-1 0 0,0-1 1 0 0,0 0 0 0 0,0 1 0 0 0,-1-1-1 0 0,1 0 1 0 0,-1 0 0 0 0,-2 3 0 0 0,-9 8-14 0 0,0 0 1 0 0,0-2 0 0 0,-1 1 0 0 0,0-2-1 0 0,-1 0 1 0 0,-1-1 0 0 0,1 0 0 0 0,-1-1-1 0 0,-18 6 1 0 0,-15 3-339 0 0,-92 20-1 0 0,35-18-29 0 0,94-18 388 0 0,0 0 1 0 0,0-1 0 0 0,1-1-1 0 0,-1 0 1 0 0,0 0 0 0 0,-23-6-1 0 0,34 7-2 0 0,-1-1 1 0 0,1 1-1 0 0,-1 0 0 0 0,1-1 0 0 0,-1 0 0 0 0,1 1 1 0 0,-1-1-1 0 0,1 0 0 0 0,0 0 0 0 0,-1 0 0 0 0,1 0 0 0 0,0 0 1 0 0,0 0-1 0 0,0 0 0 0 0,-1 0 0 0 0,1 0 0 0 0,0-1 1 0 0,1 1-1 0 0,-1 0 0 0 0,0-1 0 0 0,0 1 0 0 0,0 0 1 0 0,1-1-1 0 0,-1 1 0 0 0,1-1 0 0 0,-1 1 0 0 0,1-1 0 0 0,0 0 1 0 0,0 1-1 0 0,-1-1 0 0 0,1-2 0 0 0,1 0 25 0 0,0 0 0 0 0,0 1 0 0 0,0-1 0 0 0,0 0 0 0 0,1 1 0 0 0,-1-1 0 0 0,1 1 0 0 0,0 0 0 0 0,0-1-1 0 0,0 1 1 0 0,0 0 0 0 0,4-3 0 0 0,16-15 137 0 0,0 1 0 0 0,2 1-1 0 0,38-25 1 0 0,-50 37-121 0 0,100-63 616 0 0,-24 16-28 0 0,-73 45-503 0 0,-1-1 0 0 0,0-1 1 0 0,0 0-1 0 0,20-23 0 0 0,-31 30-130 0 0,1 0 0 0 0,-1 0 1 0 0,-1-1-1 0 0,1 1 0 0 0,-1-1 1 0 0,1 1-1 0 0,-1-1 0 0 0,2-10 0 0 0,-3 12-14 0 0,-1-1 0 0 0,1 1 0 0 0,-1-1-1 0 0,0 1 1 0 0,0 0 0 0 0,-1-1 0 0 0,1 1-1 0 0,-1-1 1 0 0,1 1 0 0 0,-1 0 0 0 0,0-1-1 0 0,0 1 1 0 0,-1 0 0 0 0,-2-6 0 0 0,-3-2 50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28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11519 0 0,'0'0'7875'0'0,"-1"1"-7518"0"0,-21 73 2046 0 0,15-57-1983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2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13559 0 0,'0'0'3526'0'0,"2"0"-2962"0"0,20 2 23 0 0,-1 0 1 0 0,1-2-1 0 0,0 0 1 0 0,-1-2-1 0 0,23-4 1 0 0,106-29 409 0 0,-2 0-1971 0 0,-133 33-328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30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68 5527 0 0,'0'0'250'0'0,"1"-1"-2"0"0,9-12-121 0 0,14-18 13351 0 0,-24 30-12814 0 0,-2-1-578 0 0,1 0-1 0 0,-1 0 1 0 0,0 1-1 0 0,1-1 1 0 0,-1 1 0 0 0,0-1-1 0 0,0 1 1 0 0,0 0 0 0 0,0 0-1 0 0,0 0 1 0 0,0 0 0 0 0,0 0-1 0 0,0 0 1 0 0,-1 0 0 0 0,1 1-1 0 0,0-1 1 0 0,-1 1-1 0 0,1 0 1 0 0,0 0 0 0 0,0-1-1 0 0,-1 2 1 0 0,-3-1 0 0 0,-8 1 1 0 0,0 1 1 0 0,-22 6-1 0 0,25-5-39 0 0,-160 42 111 0 0,138-34-164 0 0,-1 1-1 0 0,-60 34 0 0 0,87-42-18 0 0,4-3 3 0 0,0 1 1 0 0,0 0-1 0 0,0 1 1 0 0,0-1-1 0 0,0 1 1 0 0,-4 4-1 0 0,6-6-235 0 0,19 14-645 0 0,6-2 386 0 0,33 14 0 0 0,14 7 273 0 0,-54-25 224 0 0,20 11 54 0 0,-2 1 0 0 0,-1 1 1 0 0,49 43-1 0 0,-69-52 50 0 0,-4-5 51 0 0,-1 1 0 0 0,1 1 0 0 0,-2 0-1 0 0,9 12 1 0 0,-15-20-90 0 0,0 1 0 0 0,-1-1 0 0 0,0 1 0 0 0,1 0 0 0 0,-1 0 0 0 0,0-1-1 0 0,0 1 1 0 0,0 0 0 0 0,-1 0 0 0 0,1 0 0 0 0,-1 0 0 0 0,0 0 0 0 0,0 0 0 0 0,0 0 0 0 0,0 0 0 0 0,0 0 0 0 0,0 0-1 0 0,-1 0 1 0 0,1 0 0 0 0,-1 0 0 0 0,0 0 0 0 0,0-1 0 0 0,-2 5 0 0 0,-2 1-3 0 0,0-2 1 0 0,0 1-1 0 0,0 0 1 0 0,0-1-1 0 0,-1 0 1 0 0,0-1-1 0 0,-1 1 1 0 0,1-1 0 0 0,-1 0-1 0 0,-13 7 1 0 0,-8 2-53 0 0,-44 16 1 0 0,68-28 12 0 0,-27 9-166 0 0,-1 0 0 0 0,-1-2 1 0 0,1-1-1 0 0,-1-2 1 0 0,-41 2-1 0 0,66-7 137 0 0,0-1 1 0 0,0 0 0 0 0,0-1-1 0 0,0 0 1 0 0,-12-2-1 0 0,18 2 22 0 0,0 0 0 0 0,0 1 0 0 0,0-1-1 0 0,1 0 1 0 0,-1 0 0 0 0,0 0-1 0 0,0 0 1 0 0,1 0 0 0 0,-1 0-1 0 0,1-1 1 0 0,-1 1 0 0 0,1 0-1 0 0,-1-1 1 0 0,1 1 0 0 0,0-1 0 0 0,0 0-1 0 0,0 1 1 0 0,0-1 0 0 0,0 0-1 0 0,0 0 1 0 0,0 0 0 0 0,0 1-1 0 0,1-1 1 0 0,-1 0 0 0 0,1 0-1 0 0,-1-4 1 0 0,1 1 29 0 0,0-1 0 0 0,0 1 0 0 0,1 0 0 0 0,-1 0 0 0 0,1-1-1 0 0,1 1 1 0 0,-1 0 0 0 0,1 0 0 0 0,-1 0 0 0 0,1 1 0 0 0,6-10 0 0 0,2-3 232 0 0,22-28 0 0 0,-28 40-203 0 0,13-15 140 0 0,1 1 0 0 0,0 1 0 0 0,37-29-1 0 0,70-39 111 0 0,-104 72-276 0 0,24-12 18 0 0,1 2 0 0 0,82-31 1 0 0,-121 52-50 0 0,-1 0 12 0 0,1 0 0 0 0,0 0-1 0 0,-1 0 1 0 0,0-1 0 0 0,0 0 0 0 0,6-6-1 0 0,-10 9-8 0 0,-1 0 0 0 0,0 0 0 0 0,1-1 0 0 0,-1 1-1 0 0,0-1 1 0 0,0 1 0 0 0,0-1 0 0 0,0 1-1 0 0,0-1 1 0 0,0 0 0 0 0,0 0 0 0 0,0 1 0 0 0,-1-1-1 0 0,1 0 1 0 0,-1 0 0 0 0,0 0 0 0 0,1 1 0 0 0,-1-1-1 0 0,0 0 1 0 0,0 0 0 0 0,0 0 0 0 0,0 0 0 0 0,0 0-1 0 0,-1 0 1 0 0,1 0 0 0 0,0 1 0 0 0,-2-5-1 0 0,-4-6-110 0 0,-1 1-1 0 0,-1-1 1 0 0,1 1-1 0 0,-2 0 1 0 0,1 1-1 0 0,-1 0 1 0 0,-12-10-1 0 0,11 10-195 0 0,9 10 89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3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6 5063 0 0,'0'-6'17647'0'0,"0"9"-17262"0"0,-2 7-121 0 0,-1 1 0 0 0,0 0 0 0 0,-1-1 0 0 0,0 0 0 0 0,-10 20 0 0 0,-7 13-231 0 0,17-34-118 0 0,4-7-64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8:30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17 2303 0 0,'7'-16'20805'0'0,"-6"18"-20749"0"0,1-1 0 0 0,0 1 0 0 0,-1 0 0 0 0,0 0-1 0 0,1 0 1 0 0,-1 0 0 0 0,0 0 0 0 0,2 4-1 0 0,-3-5-35 0 0,2 4 3 0 0,-1 0 1 0 0,1 0 0 0 0,-1 0-1 0 0,0 1 1 0 0,0-1 0 0 0,0 0-1 0 0,-1 1 1 0 0,0-1 0 0 0,0 1-1 0 0,-1 7 1 0 0,-3 8 17 0 0,-7 27 1 0 0,4-18 24 0 0,-16 58 174 0 0,-64 159 0 0 0,78-223-229 0 0,0 0-1 0 0,1 1 1 0 0,1 0 0 0 0,2 0-1 0 0,-3 27 1 0 0,7-48-11 0 0,1-3 0 0 0,-1 1 0 0 0,1-1 0 0 0,0 0 0 0 0,0 0 0 0 0,0 1 0 0 0,1-1 0 0 0,-1 0 0 0 0,0 1 0 0 0,0-1 0 0 0,1 0 0 0 0,-1 0 0 0 0,0 0 0 0 0,2 2 0 0 0,0 6-15 0 0,-1-7-189 0 0,6 5-3909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1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 13559 0 0,'0'0'1231'0'0,"-7"0"-899"0"0,-1 1-186 0 0,0 1 1 0 0,0 0 0 0 0,1 0-1 0 0,-1 1 1 0 0,1 0-1 0 0,-1 0 1 0 0,1 0-1 0 0,0 1 1 0 0,1 0-1 0 0,-1 1 1 0 0,-9 7 0 0 0,2 1 258 0 0,-1 1 1 0 0,2 1 0 0 0,-18 23-1 0 0,27-33-398 0 0,2-3-3 0 0,1-1 0 0 0,0 1 0 0 0,-1 0 0 0 0,1 0 0 0 0,0 0 0 0 0,0 0 0 0 0,0 0 0 0 0,0 0 1 0 0,0 1-1 0 0,1-1 0 0 0,-1 0 0 0 0,1 0 0 0 0,-1 1 0 0 0,1-1 0 0 0,0 4 0 0 0,0-4-24 0 0,0 0-1 0 0,0 0 1 0 0,0 0-1 0 0,1 1 1 0 0,-1-1 0 0 0,1 0-1 0 0,-1 0 1 0 0,1 0-1 0 0,0 0 1 0 0,0 0-1 0 0,0 0 1 0 0,0 0-1 0 0,0 0 1 0 0,0-1-1 0 0,1 1 1 0 0,1 2 0 0 0,4 3-179 0 0,0 0 1 0 0,12 9-1 0 0,4 3-6 0 0,-13-9 373 0 0,-1 1-1 0 0,1 0 1 0 0,-2 0-1 0 0,1 1 1 0 0,-2 0-1 0 0,0 0 1 0 0,8 17-1 0 0,-14-25-73 0 0,1 1-1 0 0,-1-1 1 0 0,0 0 0 0 0,0 1-1 0 0,-1-1 1 0 0,1 0 0 0 0,-1 1-1 0 0,-1 8 1 0 0,1-11-43 0 0,0 0 0 0 0,-1 0 0 0 0,1 0-1 0 0,-1 0 1 0 0,1 0 0 0 0,-1 0 0 0 0,0 0 0 0 0,0 0 0 0 0,0 0 0 0 0,0 0 0 0 0,0 0 0 0 0,0-1 0 0 0,-1 1 0 0 0,1 0 0 0 0,0-1 0 0 0,-1 1-1 0 0,0-1 1 0 0,1 0 0 0 0,-1 1 0 0 0,-2 0 0 0 0,-13 7 138 0 0,-1-2 0 0 0,1 0-1 0 0,-35 9 1 0 0,-58 4-1095 0 0,76-14-315 0 0,19-5-3541 0 0,0 0-1504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1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94 1839 0 0,'0'0'83'0'0,"-7"10"4082"0"0,-6 3 7809 0 0,12-13-11908 0 0,5-11 734 0 0,-2 7-716 0 0,1 0-1 0 0,-1 0 1 0 0,1 0 0 0 0,0 1-1 0 0,0-1 1 0 0,7-5 0 0 0,1-2-38 0 0,-3 3-48 0 0,1 0-1 0 0,1 1 1 0 0,-1 0 0 0 0,15-8-1 0 0,-22 14-2 0 0,-1 0 0 0 0,1 0 0 0 0,-1 0 0 0 0,1 0 0 0 0,0 0-1 0 0,-1 0 1 0 0,1 0 0 0 0,0 1 0 0 0,0-1 0 0 0,-1 1 0 0 0,4-1 0 0 0,16-3 6 0 0,9 1-1 0 0,-21 3 0 0 0,2 1 0 0 0,0 1 0 0 0,3 0 0 0 0,-9-1 0 0 0,5 6 11 0 0,-10-7-9 0 0,0 1 1 0 0,1-1-1 0 0,-1 1 1 0 0,0 0-1 0 0,1-1 1 0 0,-1 1-1 0 0,0 0 1 0 0,0-1-1 0 0,1 1 1 0 0,-1 0-1 0 0,0-1 1 0 0,0 1-1 0 0,0 0 1 0 0,0-1-1 0 0,0 1 1 0 0,0 0-1 0 0,0-1 0 0 0,0 1 1 0 0,-1 1-1 0 0,1-1 2 0 0,0 4-4 0 0,-1 0 1 0 0,1 0-1 0 0,-1 0 0 0 0,-1-1 0 0 0,1 1 1 0 0,-1 0-1 0 0,0-1 0 0 0,0 1 0 0 0,0-1 1 0 0,0 0-1 0 0,-5 7 0 0 0,-5 5-12 0 0,-21 21 0 0 0,20-23-20 0 0,-45 52 23 0 0,2-1-100 0 0,-70 61 0 0 0,62-66-483 0 0,63-59 471 0 0,-7 24 402 0 0,1-13-161 0 0,3-10-100 0 0,1-1 0 0 0,-30 26 76 0 0,32-26 784 0 0,16-3-366 0 0,30-6 172 0 0,55-9 142 0 0,-27 3-205 0 0,-53 9-485 0 0,0 1 0 0 0,-1 1 0 0 0,23-1 0 0 0,-38 4-96 0 0,3-2-47 0 0,-5 2-79 0 0,-6 3-591 0 0,1 0 378 0 0,-1 0 0 0 0,1 0 0 0 0,-4 5 1 0 0,6-8-116 0 0,-6 9-15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11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3679 0 0,'0'0'16128'0'0,"0"2"-16058"0"0,2 38 90 0 0,0-22 26 0 0,-2 28 0 0 0,-3-16-130 0 0,-1-1 1 0 0,-1 0 0 0 0,-1 0 0 0 0,-2-1 0 0 0,-1 0 0 0 0,-14 30 0 0 0,12-33-15 0 0,-16 47 1 0 0,25-64-40 0 0,0 0 1 0 0,0 1 0 0 0,1-1 0 0 0,0 0 0 0 0,1 1 0 0 0,0-1 0 0 0,0 1 0 0 0,1-1 0 0 0,0 0 0 0 0,2 11 0 0 0,1-9-4 0 0,0-1 1 0 0,1-3-3 0 0,7 5 18 0 0,14 10 216 0 0,-20-17 295 0 0,-3-3-1752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26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521 110 7055 0 0,'0'0'1539'0'0,"-1"2"-1110"0"0,-8 8 918 0 0,-1 1 0 0 0,0-2 0 0 0,-18 15 1287 0 0,18-19-338 0 0,0-3 447 0 0,27-19-2646 0 0,1 0 1 0 0,1 2 0 0 0,23-17 0 0 0,-26 20-83 0 0,3-1-21 0 0,0 0 0 0 0,25-11 0 0 0,-34 19 38 0 0,1 1 0 0 0,-1-1 0 0 0,1 2 1 0 0,0 0-1 0 0,0 0 0 0 0,17-1 0 0 0,-25 3-6 0 0,-2 1-19 0 0,-1-1 0 0 0,1 1 0 0 0,0 0-1 0 0,0 0 1 0 0,0 0 0 0 0,0 0 0 0 0,0 0-1 0 0,0 0 1 0 0,0 0 0 0 0,-1 0 0 0 0,1 0-1 0 0,0 1 1 0 0,0-1 0 0 0,0 0-1 0 0,0 0 1 0 0,0 1 0 0 0,-1-1 0 0 0,1 1-1 0 0,1 0 1 0 0,7 5 73 0 0,-7-4-75 0 0,0 0 0 0 0,-1 0-1 0 0,1 1 1 0 0,-1-1 0 0 0,0 1-1 0 0,0-1 1 0 0,0 1 0 0 0,0-1 0 0 0,0 1-1 0 0,0 0 1 0 0,-1 0 0 0 0,1-1-1 0 0,-1 1 1 0 0,0 0 0 0 0,0 0 0 0 0,0-1-1 0 0,0 1 1 0 0,-1 0 0 0 0,1 0-1 0 0,-1-1 1 0 0,-1 6 0 0 0,-1 3 3 0 0,-1-1 0 0 0,0 0 0 0 0,0 1 0 0 0,-7 9 0 0 0,1-5-33 0 0,1-1 0 0 0,-2 0 0 0 0,0-1 0 0 0,-14 14 0 0 0,-55 45-402 0 0,31-31 243 0 0,-5 5 5 0 0,-3-2-1 0 0,-99 58 1 0 0,-73 52 85 0 0,177-115 84 0 0,51-38-49 0 0,12 2-320 0 0,14 1 505 0 0,-1-1-1 0 0,1-2 1 0 0,0-1 0 0 0,44-4-1 0 0,-28 1-17 0 0,214-22 1532 0 0,-246 23-1585 0 0,32 0 65 0 0,-42 4-983 0 0,-8 11-528 0 0,1-5-3876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2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14423 0 0,'0'0'5295'0'0,"0"2"-5135"0"0,-2 6-115 0 0,-1-1-1 0 0,1 1 1 0 0,-1 0 0 0 0,0-1-1 0 0,-1 0 1 0 0,0 0 0 0 0,-7 11-1 0 0,4-7-21 0 0,5-8 20 0 0,-1 1-117 0 0,2-2-367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2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327 183 5063 0 0,'0'0'390'0'0,"-1"1"-252"0"0,-28 14 7549 0 0,25-24-4620 0 0,6 3-2834 0 0,0-1 1 0 0,0 1 0 0 0,0-1 0 0 0,1 1 0 0 0,0 0 0 0 0,0 0 0 0 0,0 0 0 0 0,1 0 0 0 0,0 0 0 0 0,0 1-1 0 0,1 0 1 0 0,-1 0 0 0 0,9-7 0 0 0,4-1-121 0 0,-1 0-1 0 0,2 2 0 0 0,22-13 1 0 0,-24 17-31 0 0,0 0 1 0 0,0 2 0 0 0,0 0 0 0 0,0 0 0 0 0,1 2 0 0 0,0 0 0 0 0,0 0 0 0 0,19 1 0 0 0,-33 2-41 0 0,1 0 1 0 0,-1 0-1 0 0,1 0 0 0 0,0 1 1 0 0,-1-1-1 0 0,1 1 0 0 0,-1 0 0 0 0,1 0 1 0 0,-1 0-1 0 0,0 0 0 0 0,0 1 1 0 0,1-1-1 0 0,5 5 0 0 0,-2 3 98 0 0,-6-6-133 0 0,0 0 0 0 0,0 0 0 0 0,0 0 0 0 0,0 0 0 0 0,0 0 0 0 0,0 0 0 0 0,-1 0 0 0 0,0 0 0 0 0,0 0-1 0 0,0 0 1 0 0,0 0 0 0 0,0 0 0 0 0,-1 6 0 0 0,-1-4 10 0 0,1 0 1 0 0,-1 0-1 0 0,0 1 0 0 0,-1-1 0 0 0,1-1 1 0 0,-1 1-1 0 0,-3 5 0 0 0,-4 2 19 0 0,0 0-1 0 0,-1-1 0 0 0,0 0 1 0 0,-20 15-1 0 0,-247 157-667 0 0,78-60 464 0 0,108-58 177 0 0,86-60-6 0 0,4-4 639 0 0,15 0-408 0 0,99 1 464 0 0,-3 0-133 0 0,-6 0-41 0 0,109-11 1 0 0,-83-8-183 0 0,-98 12-220 0 0,-25 4-82 0 0,10-1 80 0 0,6 8-165 0 0,-15-4-46 0 0,-5-1 57 0 0,-1-1 1 0 0,1 1-1 0 0,0-1 0 0 0,-1 1 0 0 0,1 0 0 0 0,-1 0 0 0 0,1-1 1 0 0,2 3-1 0 0,-1-1-118 0 0,-2-1-177 0 0,4 1-643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4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3999 0 0,'0'0'682'0'0,"2"0"-386"0"0,5 2 6 0 0,-5-2-4 0 0,0 0-29 0 0,48 3 1346 0 0,-35-2-1412 0 0,1-2 1 0 0,0 0-1 0 0,0 0 0 0 0,28-8 1 0 0,-26 5 185 0 0,1 1 0 0 0,31-2 0 0 0,-10 7-117 0 0,17-5-262 0 0,-37 2 4 0 0,17 1 264 0 0,-14-1-88 0 0,44 4 0 0 0,-52-1-162 0 0,24-2-1 0 0,0 0 36 0 0,-9 0-49 0 0,-1-1 0 0 0,0-1 0 0 0,57-13 0 0 0,-59 10 67 0 0,1 1 109 0 0,1 1 0 0 0,33 1-1 0 0,-25 0-169 0 0,-23 1-5 0 0,1 0 0 0 0,19 3-1 0 0,59 2-14 0 0,-30-3 0 0 0,37-1 64 0 0,50-14 208 0 0,-103 11-232 0 0,46-8 0 0 0,-34 5 25 0 0,-17 3-66 0 0,23-3 268 0 0,81 5-1 0 0,-74 2-151 0 0,177 6 13 0 0,-101-14-128 0 0,-82 5 0 0 0,-19 1 0 0 0,0 0 0 0 0,-1 3 0 0 0,60 9 0 0 0,-90-10 0 0 0,-1-1 0 0 0,19-1 0 0 0,-17 0 0 0 0,24 2 0 0 0,42 1 0 0 0,-50-3 0 0 0,-8 0 0 0 0,35-6 0 0 0,-6 0 0 0 0,-10 2 68 0 0,68-3 234 0 0,125 28-217 0 0,0 0-92 0 0,-18-27 7 0 0,-75 13 67 0 0,-39 0-70 0 0,256-2 3 0 0,-109 10 64 0 0,-93-4-64 0 0,-74-6 0 0 0,156-9 50 0 0,-134-1-36 0 0,4-1-14 0 0,168 7 64 0 0,-266 1-64 0 0,51 4 0 0 0,104-5 0 0 0,-73-1 141 0 0,-21 2-42 0 0,-36-1-71 0 0,41 6 0 0 0,-46-3-20 0 0,233 13-8 0 0,-184-12 0 0 0,69 1 64 0 0,-103-4-64 0 0,30 0 0 0 0,92-5 0 0 0,-62 3 0 0 0,188-14 0 0 0,-285 15 0 0 0,209-3 0 0 0,-109 11 0 0 0,53 1 0 0 0,168-28 64 0 0,-23 29-64 0 0,-282-8 0 0 0,39 0 0 0 0,0-4 0 0 0,109-16 0 0 0,-125 12 0 0 0,1 2 0 0 0,-1 2 0 0 0,88 7 0 0 0,-77 3 0 0 0,131 10 0 0 0,-158-17 0 0 0,0-1 0 0 0,0-2 0 0 0,57-10 0 0 0,-32 0 0 0 0,74-5 0 0 0,-102 15 0 0 0,1 2 0 0 0,0 1 0 0 0,0 1 0 0 0,34 8 0 0 0,-42-7 30 0 0,0 0-1 0 0,43-2 0 0 0,-43-1 73 0 0,40 2 711 0 0,-62-3-736 0 0,4 0 2 0 0,-5 1 93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5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2427 1375 0 0,'0'0'4607'0'0,"11"1"-3946"0"0,23 10 1307 0 0,-32-10-1797 0 0,18 4 216 0 0,0-1-1 0 0,0-1 0 0 0,0-1 1 0 0,0-1-1 0 0,0-1 1 0 0,29-2-1 0 0,46-14 241 0 0,-66 10-430 0 0,-2 0-49 0 0,1 2 0 0 0,0 0 0 0 0,43 2 0 0 0,-41 0-17 0 0,0-1-1 0 0,0-1 0 0 0,0-1 1 0 0,49-17-1 0 0,-43 13-69 0 0,71-9 0 0 0,-34 7-5 0 0,104-25 82 0 0,-63 7-10 0 0,126-15 0 0 0,-95 17-74 0 0,-39 7 20 0 0,99-24 118 0 0,-126 25-192 0 0,38-12 64 0 0,-48 13-64 0 0,-25 6 0 0 0,225-63 0 0 0,-229 64 0 0 0,53-19 0 0 0,-83 26 0 0 0,0 0 0 0 0,0-2 0 0 0,-1 1 0 0 0,0-1 0 0 0,0 0 0 0 0,0-1 0 0 0,8-8 0 0 0,-3 0 29 0 0,1 1-1 0 0,1 1 1 0 0,1 0 0 0 0,0 1-1 0 0,0 1 1 0 0,37-18-1 0 0,92-25-28 0 0,-10-16 50 0 0,-79 39-36 0 0,102-57-14 0 0,-159 88 0 0 0,17-8 0 0 0,0 0 0 0 0,-1-1 0 0 0,-1-1 0 0 0,0 0 0 0 0,0-1 0 0 0,17-17 0 0 0,96-101 339 0 0,-116 117-272 0 0,1 1-1 0 0,1 1 1 0 0,0 0 0 0 0,0 1-1 0 0,1 1 1 0 0,23-11 0 0 0,-32 17-65 0 0,-1 0-1 0 0,1 0 1 0 0,0 1 0 0 0,0 0 0 0 0,8-1 0 0 0,-2 0-2 0 0,-1 0 0 0 0,20-6-1 0 0,-12 1 7 0 0,0-1-1 0 0,-1-1 1 0 0,30-18 0 0 0,47-42 46 0 0,72-49 65 0 0,-116 78-117 0 0,-32 24 0 0 0,-14 12 0 0 0,1 0 0 0 0,-1 1 0 0 0,11-5 0 0 0,-13 6 0 0 0,0 1 0 0 0,0 0 0 0 0,-1-1 0 0 0,1 0 0 0 0,0 0 0 0 0,2-2 0 0 0,48-44 0 0 0,1 3 0 0 0,65-41 0 0 0,-101 76 0 0 0,0 2 0 0 0,36-13 0 0 0,-18 8 0 0 0,-7 4 0 0 0,-19 6 0 0 0,-1 0 0 0 0,16-7 0 0 0,20-15 32 0 0,54-38 0 0 0,-78 49-32 0 0,21-10 0 0 0,-15 10 0 0 0,164-87 0 0 0,-174 92 0 0 0,50-33 0 0 0,-51 31 0 0 0,2 1 0 0 0,-1 0 0 0 0,37-13 0 0 0,-21 10 0 0 0,7-3 0 0 0,19-8 0 0 0,11-8 0 0 0,14-6 0 0 0,-67 29 0 0 0,61-30 0 0 0,-65 34 0 0 0,0 0 0 0 0,0 1 0 0 0,0 0 0 0 0,20-2 0 0 0,-5 2-21 0 0,1-2 0 0 0,44-15-1 0 0,-19 6 22 0 0,1 2 0 0 0,0 3 0 0 0,69-5 0 0 0,93-5 0 0 0,-71 20 0 0 0,-67 7 0 0 0,46 2 0 0 0,15 0 0 0 0,-41-2 0 0 0,74-5 16 0 0,-127-2 44 0 0,-10 1 6 0 0,0 2 0 0 0,0 2-1 0 0,48 11 1 0 0,180 29 51 0 0,-239-42-117 0 0,12 0 0 0 0,0 2 0 0 0,-1 2 0 0 0,68 22 0 0 0,-12 0 84 0 0,-1 1-29 0 0,30 8 49 0 0,-19-8 164 0 0,-10-3-37 0 0,-10-3-63 0 0,-46-13-116 0 0,12 4 21 0 0,-1 3 1 0 0,73 36-1 0 0,22 21-63 0 0,-61-29 54 0 0,-38-25-64 0 0,-30-15 22 0 0,-1 0-1 0 0,17 11 0 0 0,-11-6 3 0 0,0-1 0 0 0,1-1-1 0 0,0-1 1 0 0,38 11 0 0 0,13 6 39 0 0,60 23 119 0 0,-31-13-74 0 0,-81-29-100 0 0,-7-2 9 0 0,0 0-1 0 0,-1 1 1 0 0,13 7 0 0 0,-11-5 28 0 0,2-1 0 0 0,15 7 0 0 0,11 4 1 0 0,33 17-46 0 0,128 52 128 0 0,-7 13 8 0 0,-174-90-108 0 0,37 13 0 0 0,-34-14-9 0 0,-13-4 11 0 0,-1 1 0 0 0,0 0 1 0 0,10 8-1 0 0,1 0 20 0 0,-2-2-45 0 0,19 17 1 0 0,16 11-7 0 0,-35-25 1 0 0,27 16 0 0 0,-24-21 4 0 0,0 0 0 0 0,1-1 1 0 0,35 8-1 0 0,-11-4 43 0 0,3 1-47 0 0,-18-5 0 0 0,55 22 0 0 0,-67-22 0 0 0,8 2 0 0 0,34 19 0 0 0,45 18 0 0 0,-83-37 0 0 0,2 5 0 0 0,2 3 0 0 0,-7-4 12 0 0,-8-5 49 0 0,-11-8-64 0 0,15 7 77 0 0,-13-7-73 0 0,13 8 52 0 0,2 3-43 0 0,11 6-10 0 0,-15-10 32 0 0,0-1 0 0 0,1-1 0 0 0,0 0 0 0 0,0-1 0 0 0,31 6 0 0 0,-41-9-32 0 0,15 2-2 0 0,4 4 15 0 0,-23-7-13 0 0,40 17 53 0 0,-25-11-56 0 0,-6-1 25 0 0,0-2 1 0 0,15 5-1 0 0,-17-6-22 0 0,-3-2 0 0 0,-1 1 0 0 0,1 0 0 0 0,0 0 0 0 0,6 4 0 0 0,17 12 11 0 0,-9-7 42 0 0,0 0-53 0 0,-1 0 0 0 0,10 2-5 0 0,27 9 74 0 0,-35-14-69 0 0,-13-6 0 0 0,16 7 0 0 0,-17-5 0 0 0,-1 0 0 0 0,22 8 0 0 0,-6-2 0 0 0,-3-2 0 0 0,2 4 0 0 0,-16-9 3 0 0,19 8 48 0 0,-5-3-41 0 0,1 0-10 0 0,9 7 0 0 0,-22-12 0 0 0,0 1 0 0 0,19 14 0 0 0,2-2 0 0 0,2 0 54 0 0,5 0-44 0 0,-16-8-10 0 0,-13-5 0 0 0,19 6 0 0 0,6-3 0 0 0,13 8 0 0 0,9 2 0 0 0,-43-13 0 0 0,44 10 0 0 0,-43-11 0 0 0,21 8 0 0 0,-10-5 0 0 0,1 0 0 0 0,-1 2 0 0 0,11 4 0 0 0,12-2 0 0 0,-23-2 0 0 0,11 4 0 0 0,12 1 0 0 0,-12-1 0 0 0,65 10 0 0 0,-82-16 0 0 0,0-1 0 0 0,23 3 0 0 0,-22-5 0 0 0,27 6 0 0 0,-21-2 0 0 0,10 0 0 0 0,-8-2 0 0 0,-13-4 0 0 0,30 5 0 0 0,-36-4 4 0 0,16 0 26 0 0,-15-1-10 0 0,5 0-10 0 0,-4-1-10 0 0,1 1 0 0 0,0-1 0 0 0,12 3 0 0 0,-10-1 0 0 0,13 1 0 0 0,0 1 0 0 0,-4 0 0 0 0,15 1 11 0 0,42 6 42 0 0,21 0 11 0 0,25-10 324 0 0,-6 0-12 0 0,-100 0-364 0 0,40 6-12 0 0,-46-4 0 0 0,1-2 0 0 0,19 0 0 0 0,-18-1 0 0 0,1 1 0 0 0,0 1 0 0 0,21 3 0 0 0,-30-3 0 0 0,6 0 0 0 0,1 1 0 0 0,0-1 0 0 0,13-1 0 0 0,-13 0 0 0 0,-4 0 9 0 0,0 1 0 0 0,0-1 0 0 0,-1 1 0 0 0,9 2 0 0 0,-14-2 0 0 0,8 0 1 0 0,2 1-10 0 0,-2 0 0 0 0,-2-1-13 0 0,-5 0-75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0:5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 3223 0 0,'-6'-8'11388'0'0,"13"17"-10403"0"0,8 17-1246 0 0,-11-15 295 0 0,-1 0-1 0 0,-1 0 1 0 0,0-1-1 0 0,0 1 0 0 0,-1 14 1 0 0,-3 58 27 0 0,1-52-67 0 0,0 28 49 0 0,3 0 0 0 0,19 110-1 0 0,-18-151-42 0 0,0 1 0 0 0,-1-1 0 0 0,-1 1 0 0 0,-1 0 0 0 0,-1 0 0 0 0,0 0 0 0 0,-8 34 0 0 0,-10 7 64 0 0,11-36-66 0 0,-9 45 0 0 0,16-61 8 0 0,0-1 1 0 0,0 1-1 0 0,1-1 0 0 0,0 1 0 0 0,0-1 0 0 0,1 1 1 0 0,0-1-1 0 0,1 1 0 0 0,-1-1 0 0 0,5 11 0 0 0,-5-14-5 0 0,1 0-1 0 0,-1 0 1 0 0,1 0 0 0 0,0-1-1 0 0,0 1 1 0 0,0-1 0 0 0,1 1-1 0 0,-1-1 1 0 0,6 6-1 0 0,-6-7 5 0 0,0-1 52 0 0,-2 0-31 0 0,0-1 0 0 0,0 1 0 0 0,0-1 0 0 0,1 1 0 0 0,-1-1-1 0 0,0 0 1 0 0,0 1 0 0 0,1-1 0 0 0,-1 1 0 0 0,0-1 0 0 0,1 1 0 0 0,-1-1 0 0 0,0 0-1 0 0,1 1 1 0 0,-1-1 0 0 0,1 0 0 0 0,-1 1 0 0 0,1-1 0 0 0,-1 0 0 0 0,1 0 0 0 0,-1 0-1 0 0,1 1 1 0 0,-1-1 0 0 0,1 0 0 0 0,0 0 0 0 0,1 1 48 0 0,0 0 0 0 0,1 0 0 0 0,-1 1 0 0 0,0-1 1 0 0,0 0-1 0 0,0 1 0 0 0,0-1 0 0 0,3 4 0 0 0,2 6-74 0 0,-7-7 0 0 0,0-1 0 0 0,1 7 0 0 0,0 2 0 0 0,-1-11 0 0 0,-2 0 0 0 0,-5 30 0 0 0,5-21 0 0 0,2 11-2 0 0,0-5 15 0 0,13-19 51 0 0,-4-1-151 0 0,-1-1 1 0 0,0 0-1 0 0,0 0 0 0 0,0-1 1 0 0,8-9-1 0 0,-10 10-264 0 0,13-12-717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00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1087 1839 0 0,'0'0'14580'0'0,"-8"-5"-14158"0"0,7 3-384 0 0,0 0 0 0 0,1 0 1 0 0,-1 0-1 0 0,1 0 0 0 0,0 0 1 0 0,0 0-1 0 0,-1 0 0 0 0,1 0 1 0 0,0 0-1 0 0,1 0 1 0 0,-1 0-1 0 0,0 0 0 0 0,1 0 1 0 0,-1 0-1 0 0,1 0 0 0 0,-1 1 1 0 0,1-1-1 0 0,0 0 0 0 0,0 0 1 0 0,1-2-1 0 0,4-5 80 0 0,0 0 0 0 0,12-14 0 0 0,-6 9-23 0 0,29-36 130 0 0,71-65-1 0 0,-78 83-167 0 0,252-204 424 0 0,-173 149-108 0 0,106-76 363 0 0,-87 70-539 0 0,52-44-476 0 0,-143 94 46 0 0,-16 17 136 0 0,-24 25 28 0 0,-21 12-4279 0 0,13-6 2985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0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44 1839 0 0,'0'0'83'0'0,"2"-1"-6"0"0,34-12-80 0 0,-20 7 5006 0 0,8-8-303 0 0,-23 13-3848 0 0,24-7 1644 0 0,-23 8-1296 0 0,-3 1-1098 0 0,-9 9-64 0 0,0-1 1 0 0,0-1 0 0 0,-1 0 0 0 0,0 0 0 0 0,-13 7-1 0 0,-2 1-6 0 0,-32 23 0 0 0,-2-2 1 0 0,-1-3 0 0 0,-100 39-1 0 0,100-51-32 0 0,-101 53 0 0 0,92-40 0 0 0,57-29 0 0 0,11-5 0 0 0,1-1 0 0 0,-1 1 0 0 0,1-1 0 0 0,-1 1 0 0 0,1-1 0 0 0,-1 0 0 0 0,1 1 0 0 0,-1-1 0 0 0,0 0 0 0 0,1 0 0 0 0,-1 0 0 0 0,-2-1 0 0 0,4 1 0 0 0,-29 2-62 0 0,0 0 1 0 0,-28 7-1 0 0,30-5-25 0 0,20-5 87 0 0,7 1 1 0 0,-1 0 0 0 0,1 0 0 0 0,0 0 0 0 0,0 0 0 0 0,-1 0 0 0 0,1 0-1 0 0,0 0 1 0 0,0 0 0 0 0,-1 0 0 0 0,1 0 0 0 0,0 0 0 0 0,0 0 0 0 0,0 0 0 0 0,-1 0 0 0 0,1-1-1 0 0,0 1 1 0 0,0 0 0 0 0,0 0 0 0 0,-1 0 0 0 0,1 0 0 0 0,0-1 0 0 0,0 1 0 0 0,0 0 0 0 0,0 0-1 0 0,0 0 1 0 0,-1-1 0 0 0,1 1 0 0 0,0 0 0 0 0,0 0 0 0 0,0 0 0 0 0,0-1 0 0 0,0 1 0 0 0,0 0-1 0 0,0 0 1 0 0,0-1 0 0 0,0 1 0 0 0,0 0 0 0 0,0 0 0 0 0,0-1 0 0 0,0 1 0 0 0,0 0 0 0 0,0 0-1 0 0,0 0 1 0 0,0-1 0 0 0,0 1 0 0 0,0 0 0 0 0,0 0 0 0 0,0-1 0 0 0,1 1 0 0 0,-1 0 0 0 0,0 0-1 0 0,0 0 1 0 0,0-1 0 0 0,0 1 0 0 0,0 0 0 0 0,1 0 0 0 0,-1 0 0 0 0,0 0 0 0 0,0-1 0 0 0,3-2 2 0 0,29-43 8 0 0,-23 34-4 0 0,-6 9 9 0 0,-3 2-13 0 0,1 0-1 0 0,-1 1 0 0 0,0-1 1 0 0,1 0-1 0 0,-1 0 0 0 0,0 0 1 0 0,1 0-1 0 0,-1 1 0 0 0,0-1 0 0 0,0 0 1 0 0,0 0-1 0 0,0 0 0 0 0,0 0 1 0 0,0 0-1 0 0,0-1 0 0 0,0-7-2 0 0,-1 1 0 0 0,-1 0 0 0 0,-1 1 0 0 0,5-2 0 0 0,0 5 0 0 0,-1 1 0 0 0,2-1 0 0 0,-1 1 0 0 0,0 0 0 0 0,1 0 0 0 0,0-1 0 0 0,-1 2 0 0 0,1-1 0 0 0,0 0 0 0 0,1 1 0 0 0,2-3 0 0 0,10-5 0 0 0,19-9 0 0 0,-13 8 0 0 0,-5-1 0 0 0,-8 7 0 0 0,0-1 0 0 0,0 2 0 0 0,0-1 0 0 0,14-4 0 0 0,-16 6-10 0 0,-4 3-33 0 0,4 6 32 0 0,2 1 11 0 0,0 0 11 0 0,-1-2 45 0 0,-5-2 8 0 0,3 3-39 0 0,-2-1 8 0 0,-3-4-19 0 0,22 16-1 0 0,-17-13-13 0 0,-5-2 0 0 0,1 0 0 0 0,0 0 0 0 0,0-1 0 0 0,0 0 0 0 0,0 1 0 0 0,1-1 0 0 0,-1 0 0 0 0,0 0 0 0 0,3 1 0 0 0,5 2 0 0 0,21 12 64 0 0,-21-10-64 0 0,0 1 0 0 0,4 2 0 0 0,-12-5 0 0 0,7 8 0 0 0,-7-10 0 0 0,9 26 0 0 0,-10-24 0 0 0,7 12 0 0 0,-7-15 0 0 0,-1 0 0 0 0,1 1 0 0 0,0-1 1 0 0,0 0-1 0 0,0 0 0 0 0,0 0 0 0 0,0 0 0 0 0,0 0 0 0 0,0 0 0 0 0,0 0 0 0 0,0 0 0 0 0,0 0 0 0 0,0 0 0 0 0,1-1 1 0 0,-1 1-1 0 0,0 0 0 0 0,1-1 0 0 0,1 1 0 0 0,1 0 14 0 0,8 4 72 0 0,0-2 0 0 0,0 1 0 0 0,0-2 0 0 0,0 1 0 0 0,0-2 0 0 0,17 1 0 0 0,-18-1-61 0 0,-4-1 0 0 0,2 2 2 0 0,18 5-26 0 0,-17-4-1 0 0,4 1 0 0 0,-10-4 0 0 0,20 7 0 0 0,-17-5 0 0 0,1 0-1 0 0,0-1 1 0 0,-1 0 0 0 0,1 0-1 0 0,0-1 1 0 0,15 0-1 0 0,49-11 153 0 0,-43 6 27 0 0,-25 4-148 0 0,-1 1-7 0 0,0-1 1 0 0,0 1 0 0 0,0-1-1 0 0,-1 0 1 0 0,1 0 0 0 0,3-2-1 0 0,34-24 283 0 0,-36 23-219 0 0,4 0 21 0 0,-1 1 27 0 0,8-4-112 0 0,-13 6 29 0 0,-1 1 1 0 0,5 0-80 0 0,0 7-192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20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280 181 4143 0 0,'0'0'1707'0'0,"3"-18"3909"0"0,5 0-4144 0 0,21-33-1 0 0,-19 37-789 0 0,-2-1 0 0 0,0 0 0 0 0,8-21 0 0 0,-15 34-398 0 0,-1 2-265 0 0,0 0 1 0 0,0-1-1 0 0,0 1 1 0 0,1 0-1 0 0,-1-1 1 0 0,0 1 0 0 0,0 0-1 0 0,0-1 1 0 0,0 1-1 0 0,0 0 1 0 0,0-1 0 0 0,0 1-1 0 0,0 0 1 0 0,0-1-1 0 0,0 1 1 0 0,0 0-1 0 0,-1-1 1 0 0,1 1 0 0 0,0 0-1 0 0,0-1 1 0 0,0 1-1 0 0,0 0 1 0 0,0-1-1 0 0,-1 1 1 0 0,1 0 0 0 0,0 0-1 0 0,0-1 1 0 0,0 1-1 0 0,-1 0 1 0 0,1 0 0 0 0,0-1-1 0 0,0 1 1 0 0,-1 0-1 0 0,1 0 1 0 0,0 0-1 0 0,-1-1 1 0 0,1 1 0 0 0,0 0-1 0 0,0 0 1 0 0,-1 0-1 0 0,1 0 1 0 0,0 0-1 0 0,-1 0 1 0 0,1 0 0 0 0,0 0-1 0 0,-1 0 1 0 0,1 0-1 0 0,0 0 1 0 0,-1 0 0 0 0,1 0-1 0 0,0 0 1 0 0,-1 0-1 0 0,1 0 1 0 0,-1 0-1 0 0,-21 3 90 0 0,9 1-105 0 0,0 1 1 0 0,0 0-1 0 0,1 1 0 0 0,-24 15 1 0 0,-42 36-10 0 0,70-51 5 0 0,-25 20-21 0 0,1 1 0 0 0,-42 47-1 0 0,72-72 22 0 0,0 0 0 0 0,1 0 0 0 0,-1 0 0 0 0,0 0 0 0 0,1 0 0 0 0,0 0 0 0 0,0 1 0 0 0,0-1 0 0 0,0 0 0 0 0,0 1 0 0 0,0-1 0 0 0,0 1 0 0 0,1 0 0 0 0,-1 4 0 0 0,3 4 0 0 0,0-9-4 0 0,-1-1 1 0 0,0 1-1 0 0,1 0 0 0 0,0 0 0 0 0,-1-1 1 0 0,1 1-1 0 0,0-1 0 0 0,0 0 0 0 0,0 0 1 0 0,0 1-1 0 0,0-1 0 0 0,0 0 0 0 0,0 0 1 0 0,1-1-1 0 0,-1 1 0 0 0,0 0 0 0 0,0-1 1 0 0,3 1-1 0 0,1 0-11 0 0,1-1-1 0 0,-1 1 1 0 0,0-1 0 0 0,1 0 0 0 0,9-2 0 0 0,13-5-53 0 0,-1 0 0 0 0,0-2 0 0 0,-1-1 0 0 0,0-2 0 0 0,0 0 0 0 0,-1-2 1 0 0,-1 0-1 0 0,37-30 0 0 0,-53 38 69 0 0,-8 5 131 0 0,-10 21 116 0 0,-4-2-113 0 0,9-12-95 0 0,0 0 0 0 0,0 0-1 0 0,0 0 1 0 0,-4 13 0 0 0,8-19-37 0 0,0 1 1 0 0,-1-1 0 0 0,1 1 0 0 0,0-1-1 0 0,0 0 1 0 0,0 1 0 0 0,0-1 0 0 0,0 1-1 0 0,0-1 1 0 0,0 1 0 0 0,0-1 0 0 0,0 0-1 0 0,0 1 1 0 0,0-1 0 0 0,0 1 0 0 0,0-1 0 0 0,0 1-1 0 0,1-1 1 0 0,-1 0 0 0 0,0 1 0 0 0,0-1-1 0 0,0 0 1 0 0,1 1 0 0 0,-1-1 0 0 0,0 1-1 0 0,0-1 1 0 0,1 0 0 0 0,-1 1 0 0 0,14 5 58 0 0,16-3 339 0 0,-26-3-523 0 0,13 0 642 0 0,-4-2-3716 0 0,-4 1 1336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07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3223 0 0,'5'-7'288'0'0,"46"-57"5590"0"0,-50 63-5060 0 0,7-5 3486 0 0,-6 8-4223 0 0,0 0 1 0 0,-1 1-1 0 0,1-1 0 0 0,-1 1 0 0 0,1-1 0 0 0,-1 1 0 0 0,0-1 0 0 0,0 1 1 0 0,-1 0-1 0 0,1 0 0 0 0,0-1 0 0 0,-1 1 0 0 0,0 0 0 0 0,1 5 0 0 0,-2 7 54 0 0,-2 26 0 0 0,-1-9 57 0 0,1 33 47 0 0,0-28-176 0 0,2 0 1 0 0,7 72-1 0 0,4-73-2 0 0,-5-24-51 0 0,-4-10 45 0 0,-1-1 3 0 0,3 5-34 0 0,-3-3 24 0 0,-1 5-48 0 0,-3-3 140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07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9071 0 0,'0'0'2128'0'0,"2"0"-1718"0"0,21-1 281 0 0,0-2 0 0 0,0-1 1 0 0,0 0-1 0 0,23-9 1 0 0,-26 7-441 0 0,0 0-1 0 0,1 2 1 0 0,-1 0 0 0 0,1 2 0 0 0,38-1 0 0 0,-48 5-203 0 0,-1 2-36 0 0,4 4-22 0 0,-13-5-27 0 0,0-2-22 0 0,0 1-93 0 0,0-1 52 0 0,0 0 1 0 0,0 0-1 0 0,0 0 1 0 0,0 0-1 0 0,0 0 1 0 0,0 0-1 0 0,1-1 1 0 0,-1 1-1 0 0,0 0 1 0 0,0 0-1 0 0,1-1 1 0 0,-1 1-1 0 0,2 0 1 0 0,-3-1 108 0 0,11 4-471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0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950 0 3223 0 0,'0'0'5920'0'0,"-1"2"-5469"0"0,-9 4 12 0 0,-8 6 240 0 0,0 0 0 0 0,1 1 0 0 0,-23 23 0 0 0,14-11-157 0 0,-53 39 1 0 0,64-52-464 0 0,-151 93 462 0 0,134-87-384 0 0,0 0 171 0 0,-1-2 0 0 0,-70 24-1 0 0,45-23-104 0 0,-62 9-1 0 0,73-16-174 0 0,-69 9 24 0 0,107-19-76 0 0,1 0 18 0 0,7 0 532 0 0,1-3-371 0 0,0 0-1 0 0,1 0 0 0 0,-1 0 1 0 0,1 0-1 0 0,0 0 1 0 0,0 0-1 0 0,0 0 0 0 0,1 0 1 0 0,-1 1-1 0 0,1-1 1 0 0,-1 0-1 0 0,1 1 0 0 0,0-1 1 0 0,3-2-1 0 0,5-9-492 0 0,-8 11 219 0 0,0 0-113 0 0,0 0 0 0 0,-1 0 0 0 0,1 0 0 0 0,0 0 0 0 0,-1 0 0 0 0,0 0 0 0 0,1-1 0 0 0,-1 1 0 0 0,-1-1 0 0 0,2-3 0 0 0,-2 6 117 0 0,0-10-5 0 0,2 2 96 0 0,-2 6 0 0 0,1 0 0 0 0,0 1 0 0 0,0-1 0 0 0,0 1 0 0 0,0-1 0 0 0,0 1 0 0 0,1-1 0 0 0,-1 1 0 0 0,1-1 0 0 0,-1 1 0 0 0,1 0 0 0 0,0 0 0 0 0,0 0 0 0 0,0 0 0 0 0,3-2 0 0 0,-3 3 0 0 0,4-5 7 0 0,1 1-1 0 0,0 0 0 0 0,0 0 1 0 0,0 1-1 0 0,1 0 1 0 0,0 1-1 0 0,-1-1 0 0 0,1 1 1 0 0,15-3-1 0 0,-18 5-9 0 0,-2 0-3 0 0,0 0 1 0 0,0 1-1 0 0,0 0 1 0 0,0 0-1 0 0,-1 0 1 0 0,1 0-1 0 0,0 0 0 0 0,5 1 1 0 0,-2-1-18 0 0,20 6-29 0 0,-16-3 40 0 0,30 12 134 0 0,-37-14-118 0 0,15 6-1 0 0,-3 3 54 0 0,5 2-47 0 0,6 5 123 0 0,-7-5-74 0 0,36 18 0 0 0,-35-19-6 0 0,-17-10-53 0 0,23 15 64 0 0,-22-12-57 0 0,-2-3-2 0 0,0 0 1 0 0,0 0-1 0 0,0 0 0 0 0,0 0 0 0 0,0 0 0 0 0,0 0 1 0 0,0-1-1 0 0,1 1 0 0 0,-1-1 0 0 0,4 1 0 0 0,7 1 118 0 0,1 0 0 0 0,0-1 0 0 0,0-1 0 0 0,-1 0 0 0 0,17-3 0 0 0,-18 2 5 0 0,1 0 0 0 0,-1 0-1 0 0,0 1 1 0 0,1 1 0 0 0,-1 0 0 0 0,23 6-1 0 0,-13 0-31 0 0,-16-5-83 0 0,17 12-10 0 0,-8-1 72 0 0,-12-11-22 0 0,-1-2-37 0 0,1 1-1 0 0,0-1 1 0 0,-1 1 0 0 0,1-1-1 0 0,-1 0 1 0 0,1 0-1 0 0,0 0 1 0 0,-1 0 0 0 0,1 0-1 0 0,-1 0 1 0 0,1-1-1 0 0,0 1 1 0 0,4-3 0 0 0,2 0 53 0 0,20-9 107 0 0,-20 10-109 0 0,0 1-66 0 0,-7 0-65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40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446 126 1375 0 0,'0'0'15568'0'0,"-3"-9"-14650"0"0,-16-34-169 0 0,16 38-722 0 0,-8-12-1 0 0,8 8-20 0 0,2 7-2 0 0,0-1 0 0 0,0 1 0 0 0,0 0 1 0 0,0 0-1 0 0,0 0 0 0 0,0 0 0 0 0,0 0 0 0 0,-1 0 0 0 0,1 1 1 0 0,-1-1-1 0 0,1 0 0 0 0,-1 1 0 0 0,-2-2 0 0 0,3 1 6 0 0,-1 1-1 0 0,1-1 1 0 0,-1 1 0 0 0,0 0-1 0 0,1 0 1 0 0,-1 0 0 0 0,0 0-1 0 0,0 0 1 0 0,0 0-1 0 0,0 1 1 0 0,0-1 0 0 0,0 1-1 0 0,0-1 1 0 0,0 1-1 0 0,-3 0 1 0 0,1 0-2 0 0,-1 0 0 0 0,1 0 0 0 0,0 1 1 0 0,0 0-1 0 0,0 0 0 0 0,-1 0 0 0 0,-3 2 0 0 0,-6 3-10 0 0,0 1 1 0 0,1 1-1 0 0,-15 10 0 0 0,-34 28-108 0 0,-85 82 0 0 0,118-98 110 0 0,22-16 0 0 0,5 1 0 0 0,5-2 0 0 0,-1-10 16 0 0,0 0-1 0 0,1 1 1 0 0,0-1-1 0 0,-1-1 1 0 0,1 1-1 0 0,0 0 1 0 0,1-1 0 0 0,-1 1-1 0 0,0-1 1 0 0,1 0-1 0 0,-1 0 1 0 0,7 2-1 0 0,-1 0 33 0 0,-1-1-1 0 0,1 0 1 0 0,0-1 0 0 0,15 3-1 0 0,7-4 85 0 0,-24-1-118 0 0,-4 0-10 0 0,0 0-1 0 0,0 0 1 0 0,0 0 0 0 0,0-1 0 0 0,0 1 0 0 0,0-1 0 0 0,0 0 0 0 0,0 0 0 0 0,0 0 0 0 0,0 0 0 0 0,0 0 0 0 0,-1-1-1 0 0,1 1 1 0 0,-1-1 0 0 0,5-3 0 0 0,-1 1 28 0 0,0-1 0 0 0,0 0 1 0 0,0 0-1 0 0,-1 0 0 0 0,0-1 0 0 0,6-8 0 0 0,23-40 414 0 0,-24 37-277 0 0,16-22-1 0 0,-24 37 776 0 0,-2 4-934 0 0,0 0-1 0 0,0 0 1 0 0,0 0 0 0 0,0-1-1 0 0,1 1 1 0 0,-1 0 0 0 0,1 0-1 0 0,0 2 1 0 0,1-1-11 0 0,-1 1 1 0 0,0 0-1 0 0,0-1 0 0 0,-1 1 1 0 0,1 0-1 0 0,-1 0 0 0 0,0 0 1 0 0,0-1-1 0 0,-1 8 0 0 0,-2 21 1 0 0,-1 3-113 0 0,7 2-1451 0 0,-2-35 285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41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9095 0 0,'0'0'7296'0'0,"1"-2"-6569"0"0,7-23 321 0 0,8-38 0 0 0,-10 39-521 0 0,1-1 1 0 0,16-41 0 0 0,-19 58-493 0 0,1 1 0 0 0,-1-1 1 0 0,1 1-1 0 0,0-1 1 0 0,1 1-1 0 0,-1 1 0 0 0,2-1 1 0 0,-1 1-1 0 0,1 0 1 0 0,-1 1-1 0 0,12-8 0 0 0,-8 7-324 0 0,0 1-1 0 0,0 0 1 0 0,0 0-1 0 0,1 1 1 0 0,-1 1-1 0 0,1-1 0 0 0,0 2 1 0 0,18-3-1 0 0,40 0-6216 0 0,107 7 0 0 0,-170-2 6965 0 0,0 1 1 0 0,1 1-1 0 0,-1-1 0 0 0,0 1 0 0 0,0 0 0 0 0,11 5 0 0 0,32 21 4790 0 0,-34-19-3046 0 0,-10-6-1407 0 0,0 0 1 0 0,0 0 0 0 0,1-1-1 0 0,8 4 1 0 0,-11-6-712 0 0,-1 1-1 0 0,1-1 1 0 0,0 0-1 0 0,-1 0 0 0 0,1 0 1 0 0,-1 0-1 0 0,1 0 1 0 0,0 0-1 0 0,-1-1 1 0 0,1 0-1 0 0,-1 1 0 0 0,4-2 1 0 0,0-1-9 0 0,0 0-1 0 0,0-1 1 0 0,0 1 0 0 0,0-1 0 0 0,0-1 0 0 0,-1 1 0 0 0,0-1-1 0 0,0 0 1 0 0,0 0 0 0 0,6-8 0 0 0,18-18 0 0 0,-29 31-81 0 0,0-1-1 0 0,0 1 0 0 0,1 0 0 0 0,-1 0 1 0 0,0 0-1 0 0,0-1 0 0 0,1 1 0 0 0,-1 0 1 0 0,0-1-1 0 0,0 1 0 0 0,0 0 0 0 0,0 0 1 0 0,1-1-1 0 0,-1 1 0 0 0,0 0 0 0 0,0-1 1 0 0,0 1-1 0 0,0 0 0 0 0,0-1 0 0 0,0 1 1 0 0,0 0-1 0 0,0-1 0 0 0,0 1 0 0 0,0 0 0 0 0,0-1 1 0 0,0 1-1 0 0,0 0 0 0 0,0-1 0 0 0,-1 1 1 0 0,1-1-1 0 0,-9-6-387 0 0,-12 1-114 0 0,14 6 431 0 0,0 1 0 0 0,0-1 0 0 0,1 1 0 0 0,-1 1-1 0 0,0-1 1 0 0,0 1 0 0 0,1 0 0 0 0,-11 5 0 0 0,-49 28-103 0 0,58-30 164 0 0,-8 5 5 0 0,1 0 0 0 0,0 1 0 0 0,1 1 0 0 0,0 0 0 0 0,0 1 0 0 0,1 1 0 0 0,-14 20 0 0 0,17-18 10 0 0,5-2 0 0 0,5 3 0 0 0,4-3 0 0 0,-2-9 0 0 0,1-1 0 0 0,0 1 0 0 0,0-1 0 0 0,0 0 0 0 0,1 0 0 0 0,-1-1 0 0 0,1 1 0 0 0,0-1 0 0 0,0 1 0 0 0,0-1 0 0 0,1-1 0 0 0,-1 1 0 0 0,10 4 0 0 0,-8-4-53 0 0,0 0-1 0 0,0-1 1 0 0,0 1-1 0 0,0-1 1 0 0,11 2-1 0 0,-2 0-201 0 0,7 3-1590 0 0,-11-5 26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41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113 155 8287 0 0,'12'-6'738'0'0,"0"0"-1"0"0,0 1 1 0 0,0 1-1 0 0,1 0 0 0 0,22-4 1 0 0,-24 5 657 0 0,-7 2-1096 0 0,0-1 1 0 0,0 1-1 0 0,0-1 0 0 0,-1 0 0 0 0,1 0 0 0 0,-1 0 1 0 0,1-1-1 0 0,-1 1 0 0 0,0-1 0 0 0,0 1 0 0 0,0-1 1 0 0,0 0-1 0 0,-1-1 0 0 0,1 1 0 0 0,2-5 0 0 0,-5 8-291 0 0,1-1 83 0 0,-1 0 1 0 0,1 0-1 0 0,-1 0 1 0 0,1 0 0 0 0,-1 0-1 0 0,0 0 1 0 0,0 0-1 0 0,1 0 1 0 0,-1 0-1 0 0,0 0 1 0 0,0 0-1 0 0,0 0 1 0 0,0 0-1 0 0,0 0 1 0 0,0 0-1 0 0,-1 0 1 0 0,1 1 0 0 0,0-1-1 0 0,-1-1 1 0 0,-7-18 161 0 0,6 17-158 0 0,-4-10-36 0 0,6 12-53 0 0,0 0 0 0 0,0 0 1 0 0,-1 0-1 0 0,1 1 0 0 0,-1-1 0 0 0,1 0 1 0 0,0 1-1 0 0,-1-1 0 0 0,1 0 0 0 0,-1 1 1 0 0,0-1-1 0 0,1 1 0 0 0,-1-1 1 0 0,0 0-1 0 0,-1 0-3 0 0,1 0 1 0 0,0 0 0 0 0,0 0-1 0 0,-1 1 1 0 0,1-1-1 0 0,-1 0 1 0 0,1 1 0 0 0,-1-1-1 0 0,1 1 1 0 0,-1 0-1 0 0,1-1 1 0 0,-1 1 0 0 0,1 0-1 0 0,-1 0 1 0 0,1 0-1 0 0,-1 0 1 0 0,1 0 0 0 0,-1 0-1 0 0,1 0 1 0 0,-3 1-1 0 0,0 0-1 0 0,-1 0-7 0 0,-1 1 0 0 0,1 0 0 0 0,0 0 0 0 0,0 0 0 0 0,0 1 0 0 0,0-1 0 0 0,-7 6 0 0 0,-30 25-35 0 0,29-21 48 0 0,0 1-1 0 0,0 0 1 0 0,1 0 0 0 0,1 2-1 0 0,0-1 1 0 0,1 1-1 0 0,0 1 1 0 0,1 0 0 0 0,-10 27-1 0 0,17-39 1 0 0,1 0-1 0 0,0-1 1 0 0,1 1-1 0 0,-1-1 1 0 0,0 1-1 0 0,1 0 1 0 0,0 5-1 0 0,3 4-7 0 0,2-10 0 0 0,-4-2 0 0 0,8 5 0 0 0,-4-5-3 0 0,0 1 0 0 0,0-1 0 0 0,1 0 0 0 0,-1-1-1 0 0,0 0 1 0 0,0 1 0 0 0,0-1 0 0 0,0-1 0 0 0,0 1 0 0 0,1-1 0 0 0,-1 0-1 0 0,0 0 1 0 0,0-1 0 0 0,6-2 0 0 0,5-2-52 0 0,1-1-1 0 0,27-17 1 0 0,-18 7-184 0 0,-26 17 239 0 0,0 0 0 0 0,0 0 0 0 0,0 0-1 0 0,0 0 1 0 0,0 0 0 0 0,0-1 0 0 0,0 1 0 0 0,0 0 0 0 0,0 0-1 0 0,0 0 1 0 0,0 0 0 0 0,0 0 0 0 0,0 0 0 0 0,1 0-1 0 0,-1 0 1 0 0,0 0 0 0 0,0 0 0 0 0,0 0 0 0 0,0 0-1 0 0,0 0 1 0 0,0 0 0 0 0,0 0 0 0 0,0 0 0 0 0,0 0 0 0 0,0 0-1 0 0,0 0 1 0 0,0 0 0 0 0,0 0 0 0 0,0 0 0 0 0,1 0-1 0 0,-1 0 1 0 0,0 0 0 0 0,0 0 0 0 0,0 0 0 0 0,0 0 0 0 0,0 0-1 0 0,0 0 1 0 0,0 0 0 0 0,0 0 0 0 0,0 0 0 0 0,0 0-1 0 0,0 0 1 0 0,0 0 0 0 0,0 0 0 0 0,0 0 0 0 0,0 0-1 0 0,0 1 1 0 0,0-1 0 0 0,0 0 0 0 0,0 0 0 0 0,1 0 0 0 0,-1 0-1 0 0,0 0 1 0 0,0 0 0 0 0,0 0 0 0 0,0 0 0 0 0,0 0-1 0 0,0 0 1 0 0,-1 6-2 0 0,-3 6 19 0 0,2-8 4 0 0,0-1 1 0 0,-2 14 82 0 0,5-6-27 0 0,-1-10-74 0 0,0 1 1 0 0,1-1-1 0 0,-1 0 0 0 0,1 1 0 0 0,-1-1 0 0 0,1 0 1 0 0,0 0-1 0 0,-1 0 0 0 0,1 1 0 0 0,0-1 1 0 0,0 0-1 0 0,0 0 0 0 0,0 0 0 0 0,0 0 0 0 0,0 0 1 0 0,0 0-1 0 0,0-1 0 0 0,0 1 0 0 0,1 0 1 0 0,-1 0-1 0 0,0-1 0 0 0,0 1 0 0 0,1-1 0 0 0,-1 1 1 0 0,0-1-1 0 0,1 0 0 0 0,1 1 0 0 0,1-1-176 0 0,1 0-1 0 0,-1 0 0 0 0,0 0 1 0 0,1 0-1 0 0,-1-1 1 0 0,0 0-1 0 0,7-2 1 0 0,12-4-1265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42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 12959 0 0,'0'0'1462'0'0,"0"0"-1362"0"0,-1 0 0 0 0,1 0 0 0 0,-1 0 1 0 0,0 0-1 0 0,1 0 0 0 0,-1 0 0 0 0,0 0 1 0 0,1 0-1 0 0,-1 0 0 0 0,1 0 0 0 0,-1 0 1 0 0,0 1-1 0 0,1-1 0 0 0,-1 0 0 0 0,0 1 1 0 0,-10 11 280 0 0,0 1 1 0 0,0 1 0 0 0,2 0 0 0 0,0 0-1 0 0,-9 20 1 0 0,-33 84 285 0 0,38-84-450 0 0,-17 42 71 0 0,-93 207 252 0 0,112-261-519 0 0,-35 67 39 0 0,-60 85-1 0 0,78-133-103 0 0,-2-2-1 0 0,-35 35 1 0 0,64-73-77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4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86 5063 0 0,'0'0'5235'0'0,"1"2"-3670"0"0,-1 0-1350 0 0,1 0-1 0 0,0-1 1 0 0,1 1-1 0 0,-1 0 1 0 0,0 0-1 0 0,0-1 1 0 0,1 1-1 0 0,-1 0 1 0 0,1-1-1 0 0,-1 1 1 0 0,1-1-1 0 0,0 0 0 0 0,-1 0 1 0 0,1 1-1 0 0,0-1 1 0 0,3 1-1 0 0,-2-1-66 0 0,0 0 0 0 0,0 0 0 0 0,1-1 0 0 0,-1 1 0 0 0,0-1 0 0 0,1 0 0 0 0,-1 0 0 0 0,1 0 0 0 0,-1 0 0 0 0,6-1 0 0 0,-4 0-68 0 0,1-1 0 0 0,-1 0 0 0 0,0 0 0 0 0,1 0 0 0 0,-1-1 0 0 0,0 0 0 0 0,0 0 0 0 0,-1 0 0 0 0,1 0 0 0 0,4-5 0 0 0,-3 2-31 0 0,0 1-1 0 0,0-1 1 0 0,-1 0 0 0 0,0-1 0 0 0,0 1 0 0 0,6-12 0 0 0,-8 8-49 0 0,-2 10-4 0 0,-1-1-1 0 0,0 1 0 0 0,1-1 1 0 0,-1 1-1 0 0,0-1 0 0 0,0 0 1 0 0,0 1-1 0 0,1-1 0 0 0,-1 1 1 0 0,0-1-1 0 0,0 0 0 0 0,0 1 1 0 0,0-1-1 0 0,0 1 0 0 0,0-1 1 0 0,0 0-1 0 0,-1 1 1 0 0,1-1-1 0 0,0 0 0 0 0,0 1 1 0 0,0-1-1 0 0,0 1 0 0 0,-1-1 1 0 0,1 1-1 0 0,0-1 0 0 0,-1 1 1 0 0,1-1-1 0 0,0 1 0 0 0,-1-1 1 0 0,1 1-1 0 0,-1-1 0 0 0,1 1 1 0 0,-1-1-1 0 0,1 1 1 0 0,-1 0-1 0 0,1-1 0 0 0,-1 1 1 0 0,1 0-1 0 0,-1-1 0 0 0,1 1 1 0 0,-1 0-1 0 0,0 0 0 0 0,1 0 1 0 0,-1 0-1 0 0,0-1 0 0 0,1 1 1 0 0,-1 0-1 0 0,1 0 0 0 0,-1 0 1 0 0,0 0-1 0 0,1 0 1 0 0,-1 0-1 0 0,1 1 0 0 0,-1-1 1 0 0,0 0-1 0 0,0 0 0 0 0,0 0-11 0 0,-6 2-33 0 0,1-1 1 0 0,-1 1-1 0 0,1 0 0 0 0,-1 0 1 0 0,1 1-1 0 0,0-1 0 0 0,0 2 1 0 0,-10 5-1 0 0,5-1 27 0 0,-1 0 0 0 0,2 1-1 0 0,-13 13 1 0 0,9-7 71 0 0,0 0 0 0 0,1 1 0 0 0,-13 22 0 0 0,22-31-19 0 0,1-1 0 0 0,-1 1 0 0 0,1 0 0 0 0,1 0-1 0 0,-1 1 1 0 0,1-1 0 0 0,0 0 0 0 0,1 1 0 0 0,0-1 0 0 0,0 1 0 0 0,0-1-1 0 0,2 9 1 0 0,0-5-2 0 0,3-2 20 0 0,-3-7-85 0 0,-1-1-1 0 0,1 1 1 0 0,0-1 0 0 0,-1 0-1 0 0,1 1 1 0 0,0-1 0 0 0,0 0-1 0 0,0 0 1 0 0,0 0 0 0 0,0 1-1 0 0,0-1 1 0 0,1 0-1 0 0,-1 0 1 0 0,0-1 0 0 0,1 1-1 0 0,-1 0 1 0 0,0 0 0 0 0,1-1-1 0 0,-1 1 1 0 0,1-1-1 0 0,-1 1 1 0 0,1-1 0 0 0,-1 1-1 0 0,1-1 1 0 0,-1 0 0 0 0,1 0-1 0 0,-1 0 1 0 0,1 0 0 0 0,0 0-1 0 0,-1 0 1 0 0,1 0-1 0 0,-1-1 1 0 0,1 1 0 0 0,-1 0-1 0 0,1-1 1 0 0,-1 1 0 0 0,1-1-1 0 0,1-1 1 0 0,1 1-456 0 0,10-4-5369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43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437 690 13415 0 0,'0'0'2728'0'0,"1"-1"-2248"0"0,6-1-164 0 0,0-1-1 0 0,0 0 0 0 0,0 0 0 0 0,-1-1 1 0 0,0 0-1 0 0,1 0 0 0 0,-1 0 1 0 0,-1-1-1 0 0,6-5 0 0 0,5-4-94 0 0,5-3-107 0 0,-1-2 1 0 0,-1 0-1 0 0,-1-2 1 0 0,0 0-1 0 0,-2-1 1 0 0,18-31-1 0 0,-8 6-207 0 0,-2-2 0 0 0,21-61 0 0 0,-35 83 78 0 0,25-75-1136 0 0,-31 86 726 0 0,0-1 1 0 0,-1 0 0 0 0,-1 0-1 0 0,1-21 1 0 0,-3 37 381 0 0,0-1 0 0 0,0 1 0 0 0,0 0 0 0 0,-1-1 1 0 0,1 1-1 0 0,0-1 0 0 0,0 1 0 0 0,-1 0 0 0 0,1 0 0 0 0,-1-2 0 0 0,0 3 31 0 0,1-1 1 0 0,0 1-1 0 0,0 0 1 0 0,-1-1-1 0 0,1 1 1 0 0,0 0 0 0 0,0 0-1 0 0,-1-1 1 0 0,1 1-1 0 0,0 0 1 0 0,-1 0-1 0 0,1-1 1 0 0,0 1-1 0 0,-1 0 1 0 0,1 0-1 0 0,-1 0 1 0 0,1 0-1 0 0,0 0 1 0 0,-1-1-1 0 0,1 1 1 0 0,0 0-1 0 0,-1 0 1 0 0,0 0-1 0 0,-1 1 4 0 0,0-1-1 0 0,0 1 0 0 0,1-1 0 0 0,-1 1 0 0 0,0 0 0 0 0,0 0 0 0 0,0 0 0 0 0,1 0 0 0 0,-1 0 0 0 0,0 0 0 0 0,1 1 0 0 0,-2 0 0 0 0,-13 15 72 0 0,1 0 0 0 0,0 0 0 0 0,1 1 0 0 0,1 1 1 0 0,-12 23-1 0 0,0-1 108 0 0,-122 195 799 0 0,15 8 254 0 0,27 1-320 0 0,66-151-673 0 0,-69 142 192 0 0,95-210-205 0 0,-23 33 1 0 0,28-48-1027 0 0,0 0 0 0 0,-1-1-1 0 0,0-1 1 0 0,0 1 0 0 0,-14 9 0 0 0,23-18 644 0 0,-9 3-2911 0 0,-1-2-4528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43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17 149 10135 0 0,'0'0'778'0'0,"-2"2"-288"0"0,1-1-200 0 0,0 0-1 0 0,-1 0 0 0 0,1 0 0 0 0,0 0 1 0 0,0 1-1 0 0,0-1 0 0 0,0 0 0 0 0,0 1 1 0 0,0-1-1 0 0,1 1 0 0 0,-1-1 0 0 0,0 1 1 0 0,1-1-1 0 0,-1 1 0 0 0,1-1 0 0 0,0 1 1 0 0,-1 2-1 0 0,1-3-213 0 0,0 0-1 0 0,0 0 1 0 0,1 0 0 0 0,-1 0-1 0 0,0 0 1 0 0,0 0 0 0 0,1 0-1 0 0,-1 0 1 0 0,1 0 0 0 0,-1 0 0 0 0,1 0-1 0 0,-1 0 1 0 0,1 0 0 0 0,0-1-1 0 0,-1 1 1 0 0,1 0 0 0 0,0 0-1 0 0,0-1 1 0 0,-1 1 0 0 0,1 0-1 0 0,0-1 1 0 0,0 1 0 0 0,0 0-1 0 0,0-1 1 0 0,0 0 0 0 0,0 1-1 0 0,0-1 1 0 0,0 1 0 0 0,2-1 0 0 0,3 2 101 0 0,0-1 0 0 0,1 0 0 0 0,-1 0 0 0 0,1-1 0 0 0,-1 0 0 0 0,0 0 1 0 0,1 0-1 0 0,-1-1 0 0 0,12-2 0 0 0,6-4 335 0 0,29-11 0 0 0,-15 5-77 0 0,134-36 465 0 0,5-2-837 0 0,-44 3-1935 0 0,-97 32-67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2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2 945 4143 0 0,'0'0'6772'0'0,"-1"2"-5164"0"0,1-2-1456 0 0,0 1 0 0 0,0-1 0 0 0,0 0 1 0 0,0 0-1 0 0,0 0 0 0 0,0 1 0 0 0,0-1 0 0 0,-1 0 1 0 0,1 0-1 0 0,0 0 0 0 0,0 1 0 0 0,0-1 1 0 0,0 0-1 0 0,0 0 0 0 0,0 0 0 0 0,0 1 1 0 0,0-1-1 0 0,0 0 0 0 0,0 0 0 0 0,1 1 0 0 0,-1-1 1 0 0,1 2 1978 0 0,0-2-1979 0 0,-1 0 0 0 0,0 1 1 0 0,11-5 1178 0 0,14-14-1340 0 0,18-21 134 0 0,-2-2 0 0 0,45-57 1 0 0,64-102 214 0 0,-105 136-311 0 0,75-104-105 0 0,-116 182-44 0 0,-3 4 106 0 0,0 1 1 0 0,-1-1-1 0 0,-1 0 0 0 0,-1 1 0 0 0,-5 20 0 0 0,0 8 21 0 0,-2 58-7 0 0,7 128 1 0 0,3-99 14 0 0,-1-131 876 0 0,2-6-642 0 0,52-97 1256 0 0,-35 62-1087 0 0,42-62-1 0 0,83-84-286 0 0,-22 29-78 0 0,88-134-68 0 0,-196 270-44 0 0,28-29 0 0 0,-36 41-46 0 0,1 1-1 0 0,1 0 1 0 0,-1 0 0 0 0,1 0-1 0 0,0 1 1 0 0,0 0 0 0 0,10-3-1 0 0,-17 7 36 0 0,0 0-1 0 0,1 1 1 0 0,-1-1 0 0 0,1 1-1 0 0,-1 0 1 0 0,0-1 0 0 0,1 1-1 0 0,-1 0 1 0 0,1 0 0 0 0,-1 0-1 0 0,1 0 1 0 0,-1 0-1 0 0,1 0 1 0 0,-1 0 0 0 0,0 0-1 0 0,1 0 1 0 0,-1 1 0 0 0,1-1-1 0 0,-1 1 1 0 0,0-1 0 0 0,1 1-1 0 0,-1 0 1 0 0,0-1-1 0 0,3 3 1 0 0,-3-1-179 0 0,1 0 0 0 0,0 0 0 0 0,-1 0 0 0 0,0 0 0 0 0,1 0-1 0 0,-1 0 1 0 0,0 1 0 0 0,0-1 0 0 0,0 1 0 0 0,-1-1 0 0 0,1 0 0 0 0,-1 1 0 0 0,1 4 0 0 0,1 7-1285 0 0,-2 0-182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43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0 6911 0 0,'-1'2'5760'0'0,"-31"43"761"0"0,-33 45-5358 0 0,-177 238 1208 0 0,176-229-1887 0 0,-75 153 0 0 0,6 54-267 0 0,119-266-1011 0 0,-34 77-4168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44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40 144 8751 0 0,'0'0'674'0'0,"-2"1"-438"0"0,-2 2-362 0 0,-3 3 1390 0 0,0-1 0 0 0,1 1 0 0 0,-8 9 2643 0 0,16-14-3147 0 0,2 2-537 0 0,1-1 1 0 0,-1 1-1 0 0,1-1 0 0 0,0 0 1 0 0,0 0-1 0 0,0 0 0 0 0,0-1 1 0 0,0 1-1 0 0,0-1 0 0 0,0 0 1 0 0,0-1-1 0 0,1 0 1 0 0,-1 1-1 0 0,8-2 0 0 0,10-2 203 0 0,0 0-1 0 0,23-6 0 0 0,-21 3-127 0 0,227-60 1417 0 0,-198 48-2204 0 0,-1-3 0 0 0,79-44 0 0 0,-114 54-1038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4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8751 0 0,'0'0'3640'0'0,"-2"1"-2144"0"0,-14 2-1125 0 0,0 0 0 0 0,0 2 0 0 0,1 0 0 0 0,0 1-1 0 0,0 0 1 0 0,-22 13 0 0 0,27-13-246 0 0,0 1-1 0 0,1 0 1 0 0,0 0 0 0 0,0 0 0 0 0,1 1-1 0 0,0 1 1 0 0,1 0 0 0 0,-1 0 0 0 0,2 0-1 0 0,-8 12 1 0 0,13-19-100 0 0,0 0-1 0 0,0 0 1 0 0,1 0-1 0 0,-1 0 0 0 0,0 0 1 0 0,1 0-1 0 0,-1 0 1 0 0,1 0-1 0 0,0 0 1 0 0,0 0-1 0 0,0 0 0 0 0,0 0 1 0 0,0 0-1 0 0,0 1 1 0 0,0-1-1 0 0,1 0 1 0 0,-1 0-1 0 0,1 0 0 0 0,-1 0 1 0 0,1 0-1 0 0,0 0 1 0 0,0-1-1 0 0,0 1 1 0 0,0 0-1 0 0,0 0 0 0 0,0 0 1 0 0,1-1-1 0 0,-1 1 1 0 0,0-1-1 0 0,1 1 1 0 0,-1-1-1 0 0,1 1 1 0 0,0-1-1 0 0,-1 0 0 0 0,1 0 1 0 0,0 0-1 0 0,0 0 1 0 0,0 0-1 0 0,0 0 1 0 0,0-1-1 0 0,0 1 0 0 0,3 0 1 0 0,7 2 81 0 0,-1-1-1 0 0,1-1 1 0 0,0 0 0 0 0,0-1-1 0 0,0 0 1 0 0,0 0 0 0 0,0-2-1 0 0,0 1 1 0 0,-1-1 0 0 0,1-1-1 0 0,-1 0 1 0 0,1-1 0 0 0,-1 0-1 0 0,0-1 1 0 0,0 0 0 0 0,-1 0-1 0 0,1-1 1 0 0,17-15 0 0 0,-26 20-69 0 0,0 0 0 0 0,-1-1 0 0 0,1 1 0 0 0,0-1 1 0 0,-1 0-1 0 0,1 1 0 0 0,-1-1 0 0 0,0 0 0 0 0,1 0 0 0 0,-1 0 0 0 0,0 0 1 0 0,0 0-1 0 0,-1 0 0 0 0,1 0 0 0 0,0 0 0 0 0,-1 0 0 0 0,1 0 1 0 0,-1 0-1 0 0,1-4 0 0 0,-1 3-28 0 0,-1 1 0 0 0,1 0 0 0 0,-1-1 0 0 0,0 1 0 0 0,0 0 0 0 0,1 0 0 0 0,-2-1 0 0 0,1 1 0 0 0,0 0 1 0 0,0 0-1 0 0,-1 0 0 0 0,1 1 0 0 0,-1-1 0 0 0,1 0 0 0 0,-3-2 0 0 0,-4-2-59 0 0,0 0-1 0 0,0 0 1 0 0,0 1 0 0 0,-1 0-1 0 0,0 1 1 0 0,0 0 0 0 0,-11-4-1 0 0,18 7 248 0 0,1 1-312 0 0,0 0 0 0 0,1 0 1 0 0,-1 0-1 0 0,0 0 0 0 0,0 0 0 0 0,1 0 0 0 0,-1-1 0 0 0,0 1 0 0 0,1 0 0 0 0,-1-1 0 0 0,0 1 0 0 0,1 0 0 0 0,-1-1 1 0 0,1 1-1 0 0,-1-1 0 0 0,0 1 0 0 0,1-1 0 0 0,-1 1 0 0 0,1-1 0 0 0,-1 1 0 0 0,1-1 0 0 0,0 0 0 0 0,-1 1 0 0 0,1-1 1 0 0,-1 1-1 0 0,1-1 0 0 0,0 0 0 0 0,0 0 0 0 0,-1 1 0 0 0,1-1 0 0 0,0-1 0 0 0,3-7-1725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4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457 793 5527 0 0,'1'-1'9138'0'0,"8"-7"-7917"0"0,0 1 1 0 0,16-9-1 0 0,8-8-416 0 0,-31 23-776 0 0,90-79 909 0 0,-80 68-918 0 0,0-1-1 0 0,-1-1 1 0 0,-1 0 0 0 0,18-29-1 0 0,-10 3-12 0 0,-1 0 0 0 0,-2-1 0 0 0,-2 0 0 0 0,-2-1-1 0 0,-1 0 1 0 0,6-77 0 0 0,-14 98-59 0 0,-1-1 0 0 0,-3-36 0 0 0,1 52 37 0 0,1-1 0 0 0,-2 1 0 0 0,1-1 1 0 0,-1 1-1 0 0,1-1 0 0 0,-2 1 0 0 0,1 0 0 0 0,-1 0 0 0 0,0 0 0 0 0,0 0 1 0 0,-1 1-1 0 0,-7-11 0 0 0,10 15 9 0 0,0 1 0 0 0,0-1 0 0 0,0 1 0 0 0,0 0-1 0 0,0-1 1 0 0,0 1 0 0 0,0 0 0 0 0,0 0 0 0 0,0 0 0 0 0,0 0 0 0 0,0 0 0 0 0,0 0 0 0 0,0 0 0 0 0,0 0 0 0 0,0 0 0 0 0,0 0 0 0 0,0 0-1 0 0,0 1 1 0 0,0-1 0 0 0,0 0 0 0 0,0 1 0 0 0,0-1 0 0 0,1 1 0 0 0,-1-1 0 0 0,0 1 0 0 0,0-1 0 0 0,0 1 0 0 0,0 0 0 0 0,-4 3-21 0 0,0 0 0 0 0,0 0 1 0 0,-6 6-1 0 0,-1 4-3 0 0,1 0 0 0 0,1 0 0 0 0,0 1 0 0 0,-13 28-1 0 0,-24 70-21 0 0,38-90 26 0 0,-11 34 23 0 0,2 0 1 0 0,3 1-1 0 0,-10 81 0 0 0,22-120 4 0 0,-33 180 101 0 0,30-176-86 0 0,-1-1 1 0 0,-1 1-1 0 0,-1-1 0 0 0,0-1 0 0 0,-2 0 0 0 0,-20 29 0 0 0,-69 82 1272 0 0,-24 34 200 0 0,-34 40-1672 0 0,150-199-202 0 0,8-7 369 0 0,0 0 0 0 0,0 0 0 0 0,0 0 0 0 0,0 0-1 0 0,0 1 1 0 0,0-1 0 0 0,0 0 0 0 0,0 0 0 0 0,0 0-1 0 0,0 0 1 0 0,0 0 0 0 0,0 0 0 0 0,0 0 0 0 0,0 0 0 0 0,0 0-1 0 0,0 0 1 0 0,0 0 0 0 0,0 0 0 0 0,-1 0 0 0 0,1 0-1 0 0,0 0 1 0 0,0 0 0 0 0,0 0 0 0 0,0 0 0 0 0,0 0 0 0 0,0 0-1 0 0,0 0 1 0 0,0 0 0 0 0,0 0 0 0 0,0 0 0 0 0,0 0-1 0 0,0 0 1 0 0,0 0 0 0 0,0 0 0 0 0,0-1 0 0 0,0 1 0 0 0,0 0-1 0 0,0 0 1 0 0,0 0 0 0 0,0 0 0 0 0,0 0 0 0 0,-1 0-1 0 0,1 0 1 0 0,0 0 0 0 0,0 0 0 0 0,0 0 0 0 0,0 0 0 0 0,0 0-1 0 0,0 0 1 0 0,0 0 0 0 0,0 0 0 0 0,0 0 0 0 0,0 0-1 0 0,0 0 1 0 0,0 0 0 0 0,0 0 0 0 0,0 0 0 0 0,0-1-1 0 0,0 1 1 0 0,0 0 0 0 0,0 0 0 0 0,0 0 0 0 0,0 0 0 0 0,0 0-1 0 0,0 0 1 0 0,0 0 0 0 0,0 0 0 0 0,7-17-1654 0 0,5-7-168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4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5063 0 0,'0'0'390'0'0,"-2"1"-252"0"0,-1 3 555 0 0,0 0-1 0 0,0 1 0 0 0,0-1 1 0 0,0 1-1 0 0,0-1 0 0 0,1 1 1 0 0,0 0-1 0 0,0 0 0 0 0,0 0 0 0 0,1 0 1 0 0,0 0-1 0 0,0 1 0 0 0,0-1 1 0 0,0 7-1 0 0,1-9-501 0 0,0-1 1 0 0,0 0-1 0 0,0 0 1 0 0,0 1-1 0 0,0-1 0 0 0,1 0 1 0 0,-1 0-1 0 0,1 1 1 0 0,0-1-1 0 0,-1 0 0 0 0,1 0 1 0 0,0 0-1 0 0,0 0 1 0 0,1 0-1 0 0,-1 0 0 0 0,0 0 1 0 0,1-1-1 0 0,-1 1 1 0 0,1 0-1 0 0,-1-1 0 0 0,1 1 1 0 0,0-1-1 0 0,-1 1 1 0 0,1-1-1 0 0,0 0 0 0 0,0 0 1 0 0,0 0-1 0 0,0 0 1 0 0,0 0-1 0 0,1 0 0 0 0,-1 0 1 0 0,0-1-1 0 0,0 1 1 0 0,0-1-1 0 0,1 0 0 0 0,3 0 1 0 0,8 0 338 0 0,0-1 0 0 0,0 0-1 0 0,0-1 1 0 0,22-7 0 0 0,1 1-87 0 0,33-4 25 0 0,62-13-29 0 0,-111 19-1123 0 0,0 0 1 0 0,-1-2-1 0 0,0 0 1 0 0,23-13-1 0 0,-18 6-2088 0 0,-2 0-4984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45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47 6447 0 0,'0'0'586'0'0,"-2"2"-486"0"0,-19 13 13478 0 0,23-17-12776 0 0,16-7-438 0 0,0 0 0 0 0,1 1 0 0 0,0 1 1 0 0,0 1-1 0 0,0 1 0 0 0,1 0 1 0 0,0 2-1 0 0,28-2 0 0 0,-4 5-1539 0 0,-39 1 497 0 0,0-1 0 0 0,0 0 0 0 0,0 0 0 0 0,9-2 0 0 0,0-1-1269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46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470 147 3223 0 0,'-1'2'240'0'0,"-16"7"2285"0"0,0-1-1 0 0,-1-1 1 0 0,0 0-1 0 0,0-1 0 0 0,-24 4 2010 0 0,43-11-4483 0 0,-1 0 0 0 0,1 0 0 0 0,-1 0 0 0 0,1 0 0 0 0,0 1 0 0 0,-1-1 0 0 0,1 0-1 0 0,0 0 1 0 0,-1 1 0 0 0,1-1 0 0 0,1-1 0 0 0,1 0 53 0 0,11-10 153 0 0,1 1 0 0 0,1 0 0 0 0,0 1 0 0 0,0 1-1 0 0,30-13 1 0 0,6-3-85 0 0,-42 19-165 0 0,14-8 3 0 0,1 1-1 0 0,0 2 1 0 0,1 0-1 0 0,0 1 1 0 0,28-5-1 0 0,-48 14-9 0 0,-1 0 0 0 0,1 1 0 0 0,9 0 0 0 0,0 3-20 0 0,-12 1-22 0 0,-3-3 24 0 0,1 1 12 0 0,0 0 0 0 0,-1 0 0 0 0,1-1 0 0 0,-1 1 0 0 0,1 0 0 0 0,-1 0 0 0 0,0-1 0 0 0,0 1 0 0 0,1 0 0 0 0,-1 0 0 0 0,0 0 0 0 0,-1 0 0 0 0,1-1-1 0 0,0 1 1 0 0,-1 0 0 0 0,1 0 0 0 0,-1-1 0 0 0,1 1 0 0 0,-1 0 0 0 0,0 0 0 0 0,1-1 0 0 0,-3 4 0 0 0,-2 3-5 0 0,0 0 0 0 0,-12 13 0 0 0,-13 10-9 0 0,-1-2 0 0 0,-59 44-1 0 0,-1 0 22 0 0,70-54-3 0 0,-20 18-24 0 0,-2-2 0 0 0,-64 42 0 0 0,7-14 26 0 0,-13 9 0 0 0,101-65-28 0 0,-23 9 1 0 0,13-7 30 0 0,206-78 491 0 0,-142 56-39 0 0,0 2 1 0 0,69-8-1 0 0,-96 18-298 0 0,0 0 0 0 0,0 1 0 0 0,0 0-1 0 0,19 4 1 0 0,-28-3-198 0 0,-1-1 0 0 0,0 1-1 0 0,0 0 1 0 0,0 0 0 0 0,10 4 0 0 0,-11-2-16 0 0,-1-3-95 0 0,-1 1-813 0 0,9 3 62 0 0,-8-3-1366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4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0,'0'0'14868'0'0,"0"1"-14010"0"0,0 3-571 0 0,-1 0 0 0 0,1 0 0 0 0,1 0 1 0 0,-1 0-1 0 0,1 0 0 0 0,-1 0 0 0 0,1 0 1 0 0,0 0-1 0 0,3 6 0 0 0,0 2-165 0 0,-4-10-215 0 0,1 0 1 0 0,-1 0-1 0 0,1 1 0 0 0,-1-1 1 0 0,0 0-1 0 0,1 1 0 0 0,-1-1 1 0 0,0 0-1 0 0,-1 0 0 0 0,1 1 0 0 0,0-1 1 0 0,-1 0-1 0 0,1 0 0 0 0,-1 1 1 0 0,0-1-1 0 0,0 0 0 0 0,0 0 1 0 0,0 0-1 0 0,-1 2 0 0 0,0 1-1029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4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273 140 11519 0 0,'0'0'2046'0'0,"-2"2"-1137"0"0,-7 5 1947 0 0,12-7-2385 0 0,17-3 319 0 0,0-1 1 0 0,0-1-1 0 0,37-13 0 0 0,55-33 111 0 0,-33 14-815 0 0,-66 31-30 0 0,0 1 0 0 0,0 0 1 0 0,1 1-1 0 0,0 1 0 0 0,-1 0 1 0 0,27-2-1 0 0,-39 5-46 0 0,-1 0 1 0 0,1 0-1 0 0,0 0 0 0 0,0 1 0 0 0,0-1 1 0 0,-1 0-1 0 0,1 0 0 0 0,0 0 0 0 0,0 1 1 0 0,-1-1-1 0 0,1 0 0 0 0,0 1 0 0 0,-1-1 1 0 0,1 1-1 0 0,0-1 0 0 0,-1 1 1 0 0,1-1-1 0 0,0 1 0 0 0,-1-1 0 0 0,1 1 1 0 0,-1 0-1 0 0,1-1 0 0 0,-1 1 0 0 0,0 0 1 0 0,1-1-1 0 0,-1 1 0 0 0,1 1 0 0 0,0 1-3 0 0,0-1-1 0 0,-1 1 0 0 0,1 0 0 0 0,-1-1 0 0 0,0 1 1 0 0,0 3-1 0 0,-2 7 36 0 0,-3-3-40 0 0,-1 0-1 0 0,0 0 0 0 0,-1-1 1 0 0,0 0-1 0 0,0 0 0 0 0,-1 0 0 0 0,-11 9 1 0 0,15-14-2 0 0,-41 43 0 0 0,6-7 0 0 0,-44 35 0 0 0,5-17-133 0 0,-134 76 1 0 0,168-105 82 0 0,28-17 43 0 0,-1-2 0 0 0,0 0-1 0 0,-26 11 1 0 0,31-16 18 0 0,0 0 31 0 0,2-1-20 0 0,6-2 20 0 0,-5 2-20 0 0,7-3 35 0 0,5 0 12 0 0,3 1-30 0 0,1 0 0 0 0,-1 0 0 0 0,1-1 0 0 0,0 0 0 0 0,-1 0 0 0 0,1 0 0 0 0,0-1 0 0 0,0 0 0 0 0,10-1 0 0 0,67-15 493 0 0,-51 9-286 0 0,126-30 857 0 0,-104 22-695 0 0,1 3 0 0 0,0 3 0 0 0,69-4 0 0 0,-116 12-350 0 0,-4 1-43 0 0,-1 0 1 0 0,1 0-1 0 0,-1 1 1 0 0,0-1-1 0 0,1 1 0 0 0,-1 0 1 0 0,7 2-1 0 0,5 1-4 0 0,-2 2-11 0 0,-13-6-3 0 0,1 1 0 0 0,-1-1 0 0 0,1 1 0 0 0,-1-1 0 0 0,1 1 0 0 0,-1 0 0 0 0,0 0 0 0 0,1 0 0 0 0,-1 0 0 0 0,0 0 1 0 0,0 0-1 0 0,2 2 0 0 0,3 4-144 0 0,2-1 28 0 0,-7-5-1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1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144 140 4919 0 0,'0'0'3636'0'0,"11"-4"-2753"0"0,47-40 2686 0 0,-43 32-3265 0 0,2 1 0 0 0,-1 0-1 0 0,2 2 1 0 0,-1 0 0 0 0,1 0 0 0 0,0 2-1 0 0,1 0 1 0 0,0 2 0 0 0,19-5 0 0 0,-31 10-212 0 0,-1-1 0 0 0,0 1 1 0 0,0 0-1 0 0,0 0 1 0 0,1 1-1 0 0,9 1 1 0 0,-4 0-33 0 0,1 0 1 0 0,12-1 0 0 0,-24-1-47 0 0,-1 0 0 0 0,0 0 0 0 0,1 0 0 0 0,-1 0 1 0 0,0 0-1 0 0,0 0 0 0 0,1 0 0 0 0,-1 0 0 0 0,0 1 0 0 0,0-1 0 0 0,1 0 0 0 0,-1 0 0 0 0,0 0 1 0 0,0 0-1 0 0,0 0 0 0 0,1 0 0 0 0,-1 0 0 0 0,0 1 0 0 0,0-1 0 0 0,0 0 0 0 0,1 0 0 0 0,-1 0 1 0 0,0 0-1 0 0,0 1 0 0 0,0-1 0 0 0,0 0 0 0 0,1 0 0 0 0,-1 1 0 0 0,0-1 0 0 0,0 0 1 0 0,0 0-1 0 0,0 0 0 0 0,0 1 0 0 0,-2 10 152 0 0,-11 17-174 0 0,9-21 87 0 0,-7 12-35 0 0,0 0 0 0 0,-1-1-1 0 0,-26 29 1 0 0,-50 43-35 0 0,54-60-37 0 0,-2-3 1 0 0,-1 0-1 0 0,-58 30 0 0 0,68-41-53 0 0,-4 3 7 0 0,16-9-64 0 0,0-1-1 0 0,0-1 1 0 0,-19 8-1 0 0,63-37 63 0 0,-22 17 147 0 0,1 0-1 0 0,0 1 1 0 0,-1 0-1 0 0,1 1 1 0 0,0-1 0 0 0,1 1-1 0 0,-1 1 1 0 0,0 0-1 0 0,1 0 1 0 0,8 0-1 0 0,121 19 916 0 0,-11-2-652 0 0,-98-14-326 0 0,-27-2-294 0 0,-9-4-4476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22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39 12815 0 0,'0'0'1158'0'0,"0"-9"-932"0"0,2-9 1680 0 0,-4 9 55 0 0,0 8-1948 0 0,0 0 1 0 0,0 1-1 0 0,0 0 0 0 0,0 0 1 0 0,0 0-1 0 0,-1 0 0 0 0,1 0 1 0 0,0 0-1 0 0,0 0 0 0 0,0 1 1 0 0,0-1-1 0 0,-1 1 0 0 0,1-1 1 0 0,0 1-1 0 0,0 0 0 0 0,0 0 1 0 0,0 0-1 0 0,1 0 0 0 0,-4 2 1 0 0,-6 4 71 0 0,-19 17 0 0 0,28-23-85 0 0,-13 13 16 0 0,0 0 0 0 0,0 1 0 0 0,-21 29 0 0 0,30-35-9 0 0,0 0 0 0 0,1 0 1 0 0,-1 1-1 0 0,2 0 0 0 0,0 0 0 0 0,0 0 0 0 0,0 0 0 0 0,-3 21 0 0 0,7-29 6 0 0,-1 0-1 0 0,1 0 0 0 0,0 0 1 0 0,0 0-1 0 0,0-1 0 0 0,0 1 1 0 0,0 0-1 0 0,0 0 1 0 0,0 0-1 0 0,1 0 0 0 0,-1 0 1 0 0,1 0-1 0 0,-1 0 1 0 0,1-1-1 0 0,0 1 0 0 0,0 0 1 0 0,0-1-1 0 0,0 1 0 0 0,0 0 1 0 0,0-1-1 0 0,0 1 1 0 0,0-1-1 0 0,1 1 0 0 0,-1-1 1 0 0,1 0-1 0 0,-1 0 0 0 0,1 1 1 0 0,-1-1-1 0 0,1 0 1 0 0,0-1-1 0 0,-1 1 0 0 0,1 0 1 0 0,0 0-1 0 0,0-1 0 0 0,0 1 1 0 0,1 0-1 0 0,3 0 36 0 0,1-1 0 0 0,-1 1 0 0 0,0-1-1 0 0,0 0 1 0 0,0 0 0 0 0,0-1 0 0 0,0 0 0 0 0,0 0 0 0 0,0 0-1 0 0,8-4 1 0 0,-3 2-2 0 0,0-2 0 0 0,-1 0 0 0 0,1 0 1 0 0,-1-1-1 0 0,0 0 0 0 0,15-13 0 0 0,-21 15-34 0 0,0 1 0 0 0,0-1 0 0 0,0 0 1 0 0,-1-1-1 0 0,0 1 0 0 0,1 0 0 0 0,-1-1 1 0 0,-1 0-1 0 0,1 0 0 0 0,-1 0 0 0 0,0 0 1 0 0,0 0-1 0 0,0 0 0 0 0,-1-1 0 0 0,0 1 1 0 0,1-8-1 0 0,-2 4-104 0 0,0 1-1 0 0,0-1 1 0 0,-1 0 0 0 0,0 1 0 0 0,-1-1 0 0 0,0 1 0 0 0,0 0-1 0 0,-1-1 1 0 0,0 1 0 0 0,0 0 0 0 0,-1 0 0 0 0,0 1-1 0 0,-7-11 1 0 0,10 17-213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16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2303 0 0,'0'0'102'0'0,"2"-1"-1"0"0,5-1 999 0 0,-1 0 0 0 0,1-1 0 0 0,-1 0 1 0 0,0 0-1 0 0,8-6 0 0 0,-6 4 138 0 0,-6 4-236 0 0,-2 1-939 0 0,0 0-1 0 0,0 0 0 0 0,0 0 0 0 0,0-1 1 0 0,0 1-1 0 0,0 0 0 0 0,0 0 0 0 0,0 0 1 0 0,1 0-1 0 0,-1 0 0 0 0,0 0 0 0 0,0 0 1 0 0,0 0-1 0 0,0 0 0 0 0,0 0 0 0 0,0 0 1 0 0,1 0-1 0 0,-1 0 0 0 0,0 0 1 0 0,0 0-1 0 0,0 0 0 0 0,0 0 0 0 0,0 0 1 0 0,0 0-1 0 0,1 0 0 0 0,-1 0 0 0 0,0 0 1 0 0,0 0-1 0 0,0 0 0 0 0,0 0 0 0 0,0 0 1 0 0,0 0-1 0 0,1 0 0 0 0,-1 0 0 0 0,0 0 1 0 0,0 0-1 0 0,0 0 0 0 0,0 0 0 0 0,0 0 1 0 0,0 0-1 0 0,0 1 0 0 0,0-1 0 0 0,1 0 1 0 0,-1 0-1 0 0,8 5 2142 0 0,-6-4-2434 0 0,-2 0 273 0 0,1 0-1 0 0,-1 0 1 0 0,1 0 0 0 0,-1 1-1 0 0,1-1 1 0 0,-1 0 0 0 0,0 0-1 0 0,1 0 1 0 0,-1 1-1 0 0,0-1 1 0 0,0 0 0 0 0,0 0-1 0 0,0 1 1 0 0,0-1 0 0 0,0 0-1 0 0,-1 2 1 0 0,-3 18 519 0 0,4-20-530 0 0,-5 12 270 0 0,-3 7-1771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16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100 139 7743 0 0,'0'0'704'0'0,"-1"1"-581"0"0,-17 17-16 0 0,17-17 375 0 0,-5 4 4641 0 0,17-16-4928 0 0,-1 0-1 0 0,2 0 1 0 0,-1 1 0 0 0,1 0 0 0 0,1 1-1 0 0,19-11 1 0 0,89-37 1279 0 0,-110 52-1238 0 0,1 1 1 0 0,-1 0-1 0 0,1 1 0 0 0,0 0 0 0 0,0 1 0 0 0,15-1 1 0 0,-26 3 125 0 0,1 0-215 0 0,6 3-118 0 0,-2 5-18 0 0,-6-5-9 0 0,1 1-1 0 0,-1-1 1 0 0,0 1 0 0 0,0-1 0 0 0,0 1 0 0 0,0-1-1 0 0,-1 1 1 0 0,0-1 0 0 0,1 1 0 0 0,-1-1 0 0 0,0 0-1 0 0,-1 1 1 0 0,1-1 0 0 0,-1 0 0 0 0,1 0-1 0 0,-1 0 1 0 0,-2 3 0 0 0,-6 8 5 0 0,0-2 0 0 0,-16 17 0 0 0,19-22-7 0 0,-97 92 0 0 0,-11 12 0 0 0,103-98 0 0 0,1 0 0 0 0,-2 0 0 0 0,-13 11 0 0 0,18-19 0 0 0,-20 19 0 0 0,22-21-16 0 0,-10 10-32 0 0,16-13 49 0 0,0 0-1 0 0,0 0 1 0 0,0 0-1 0 0,0 0 1 0 0,-1 1-1 0 0,1-1 1 0 0,0 0 0 0 0,0 0-1 0 0,0 0 1 0 0,0 0-1 0 0,0 0 1 0 0,-1 0-1 0 0,1 0 1 0 0,0 1-1 0 0,0-1 1 0 0,0 0-1 0 0,0 0 1 0 0,0 0-1 0 0,0 0 1 0 0,0 0 0 0 0,0 1-1 0 0,0-1 1 0 0,0 0-1 0 0,0 0 1 0 0,0 0-1 0 0,-1 0 1 0 0,1 1-1 0 0,0-1 1 0 0,0 0-1 0 0,0 0 1 0 0,0 0-1 0 0,0 0 1 0 0,0 1 0 0 0,1-1-1 0 0,-1 0 1 0 0,0 0-1 0 0,0 0 1 0 0,0 0-1 0 0,0 1 1 0 0,0-1-1 0 0,0 0 1 0 0,0 0-1 0 0,0 0 1 0 0,0 0-1 0 0,0 0 1 0 0,0 1 0 0 0,1-1-1 0 0,-1 0 1 0 0,0 0-1 0 0,0 0 1 0 0,0 0-1 0 0,0 0 1 0 0,0 0-1 0 0,1 0 1 0 0,-1 0-1 0 0,0 1 1 0 0,0-1-1 0 0,0 0 1 0 0,0 0 0 0 0,1 0-1 0 0,5 1 21 0 0,12-1 23 0 0,0-1 1 0 0,-1 0-1 0 0,28-7 1 0 0,15 0 174 0 0,-10 6 95 0 0,60 6 0 0 0,-99-3-321 0 0,-6 0 7 0 0,20-3 0 0 0,-4-2 24 0 0,-12 2 64 0 0,-1 0 0 0 0,0 1 0 0 0,1 0 0 0 0,-1 1 0 0 0,16 1 0 0 0,-5 2-102 0 0,-17-3-61 0 0,2 2-558 0 0,0 0 0 0 0,0 0 0 0 0,1 0 0 0 0,7 1 0 0 0,-10-3-823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2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1 850 3679 0 0,'0'0'471'0'0,"0"2"1"0"0,0 25 10253 0 0,2-28-10337 0 0,6-4-254 0 0,-1 1 0 0 0,0-1-1 0 0,0 0 1 0 0,-1 0-1 0 0,1-1 1 0 0,-1 0 0 0 0,-1 0-1 0 0,8-11 1 0 0,5-8-70 0 0,14-29-1 0 0,-15 25 5 0 0,105-200 8 0 0,30-49-78 0 0,-50 124 2 0 0,-77 107-178 0 0,-24 45 123 0 0,-1 4 43 0 0,-1-1 0 0 0,1 1-1 0 0,-1 0 1 0 0,1-1 0 0 0,-1 1 0 0 0,0 0 0 0 0,0-1-1 0 0,-1 4 1 0 0,-3 5-21 0 0,-2 10 68 0 0,1 1-1 0 0,1 0 0 0 0,2 0 0 0 0,0 1 1 0 0,1-1-1 0 0,1 35 0 0 0,3-13 60 0 0,3-2-1 0 0,12 60 0 0 0,-3-50-37 0 0,1 0 0 0 0,2-2 0 0 0,31 60 0 0 0,-43-96-44 0 0,0 0 0 0 0,-1-1-1 0 0,0 1 1 0 0,-1 1 0 0 0,2 18 0 0 0,-1 68 109 0 0,-6-76-121 0 0,5-7 0 0 0,-1-11 0 0 0,2 6 11 0 0,-4-11-12 0 0,0-1 0 0 0,0 0 0 0 0,0 0 0 0 0,1 1-1 0 0,-1-1 1 0 0,0 0 0 0 0,1 0 0 0 0,-1 0 0 0 0,0 1 0 0 0,0-1 0 0 0,1 0 0 0 0,-1 0 0 0 0,0 0 0 0 0,1 0 0 0 0,-1 0 0 0 0,0 0-1 0 0,1 0 1 0 0,-1 1 0 0 0,0-1 0 0 0,1 0 0 0 0,-1 0 0 0 0,0 0 0 0 0,1 0 0 0 0,-1-1 0 0 0,5 1-83 0 0,-3-1-197 0 0,0 1-1 0 0,0-1 0 0 0,0 0 1 0 0,-1 1-1 0 0,1-1 0 0 0,0 0 1 0 0,-1 0-1 0 0,1 0 1 0 0,-1-1-1 0 0,1 1 0 0 0,-1 0 1 0 0,0 0-1 0 0,1-1 0 0 0,-1 1 1 0 0,0-1-1 0 0,1-1 1 0 0,-1 2-146 0 0,8-12-4931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2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50 3223 0 0,'-2'1'240'0'0,"-49"20"1513"0"0,20-8 2061 0 0,29-12-2163 0 0,-6 5 3114 0 0,14-5-4571 0 0,1 0 0 0 0,0-1 0 0 0,-1 0 0 0 0,1 0 1 0 0,0 0-1 0 0,-1 0 0 0 0,1-1 0 0 0,0 0 0 0 0,7-3 0 0 0,61-22 1078 0 0,-49 16-836 0 0,10-4 210 0 0,1 2-1 0 0,60-11 0 0 0,-75 20-647 0 0,-18 4-16 0 0,-1 1-20 0 0,-1-2-261 0 0,8 6-2520 0 0,-7-5 995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2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29 347 6767 0 0,'0'0'608'0'0,"0"3"-500"0"0,-2 24 9168 0 0,1-29-8940 0 0,-3-3-252 0 0,1-1 0 0 0,0 1 0 0 0,0-1-1 0 0,1 0 1 0 0,0 0 0 0 0,-1 0 0 0 0,2 0 0 0 0,-1 0-1 0 0,1-1 1 0 0,0 1 0 0 0,0-1 0 0 0,1 1 0 0 0,0 0-1 0 0,0-1 1 0 0,1 1 0 0 0,-1-1 0 0 0,2 1-1 0 0,1-8 1 0 0,1 0-35 0 0,1 0 0 0 0,0 1 0 0 0,1 0 0 0 0,0 0 0 0 0,1 1 0 0 0,1 0 0 0 0,12-16 0 0 0,5-7-73 0 0,-14 19 52 0 0,18-20 1 0 0,-24 31-81 0 0,0 0-1 0 0,0 0 1 0 0,1 0 0 0 0,0 1 0 0 0,0 0 0 0 0,1 0 0 0 0,6-3 0 0 0,-10 6-232 0 0,-1 0-1 0 0,1 0 1 0 0,0 0-1 0 0,-1 1 1 0 0,1-1-1 0 0,0 1 1 0 0,3-1-1 0 0,-4 1-1621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2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62 7599 0 0,'0'0'2688'0'0,"1"2"-2274"0"0,-1 2-163 0 0,1-1 1 0 0,-1 1 0 0 0,1-1-1 0 0,0 0 1 0 0,0 1-1 0 0,1-1 1 0 0,-1 0 0 0 0,1 0-1 0 0,-1 0 1 0 0,4 5 0 0 0,-1-5-84 0 0,-1 0 0 0 0,1 0 1 0 0,0 0-1 0 0,0 0 0 0 0,0-1 0 0 0,0 0 1 0 0,0 1-1 0 0,0-2 0 0 0,1 1 1 0 0,-1 0-1 0 0,1-1 0 0 0,-1 0 1 0 0,10 1-1 0 0,-6-1 48 0 0,1-1-1 0 0,-1 0 1 0 0,0-1 0 0 0,1 0 0 0 0,-1 0 0 0 0,0-1-1 0 0,11-4 1 0 0,9-3 358 0 0,41-20-1 0 0,-62 26-552 0 0,-3 0 4 0 0,10-10-18 0 0,1-4-133 0 0,-13 10-119 0 0,-1 4 135 0 0,-1 2 71 0 0,0 1 0 0 0,0-1 1 0 0,0 0-1 0 0,0 0 0 0 0,-1 1 1 0 0,1-1-1 0 0,0 0 0 0 0,0 0 1 0 0,0 1-1 0 0,0-1 0 0 0,-1 0 1 0 0,1 1-1 0 0,0-1 0 0 0,-1 0 0 0 0,1 1 1 0 0,-1-1-1 0 0,1 0 0 0 0,-1 1 1 0 0,0-2-1 0 0,-10-9-454 0 0,10 10 465 0 0,-2-1-47 0 0,1 1 0 0 0,-1-1 0 0 0,0 0 0 0 0,0 1 1 0 0,0 0-1 0 0,0 0 0 0 0,0 0 0 0 0,0 0 0 0 0,0 0 0 0 0,0 0 0 0 0,-1 1 0 0 0,1 0 0 0 0,0-1 0 0 0,0 1 0 0 0,-1 0 0 0 0,1 1 0 0 0,-4 0 0 0 0,-9 1-76 0 0,1 2 1 0 0,-20 6-1 0 0,19-5 131 0 0,6-2 8 0 0,1 1 0 0 0,-1 0-1 0 0,1 1 1 0 0,0 0 0 0 0,-15 11 0 0 0,-40 37 23 0 0,53-43-16 0 0,0-1 24 0 0,1 0 0 0 0,0 1 0 0 0,1 0 0 0 0,-12 17-1 0 0,19-24 40 0 0,0 0 1 0 0,0 0-1 0 0,1 1 0 0 0,-1-1 0 0 0,1 0 0 0 0,0 1 0 0 0,-1-1 0 0 0,1 1 0 0 0,1-1 0 0 0,-1 1 1 0 0,1 0-1 0 0,-1-1 0 0 0,1 1 0 0 0,0-1 0 0 0,0 1 0 0 0,1 0 0 0 0,-1-1 0 0 0,1 1 0 0 0,-1-1 1 0 0,1 1-1 0 0,0-1 0 0 0,2 5 0 0 0,-1-6-25 0 0,-1 1-1 0 0,1 0 1 0 0,0-1 0 0 0,0 1-1 0 0,0-1 1 0 0,0 1 0 0 0,1-1 0 0 0,-1 0-1 0 0,1 0 1 0 0,-1 0 0 0 0,1 0-1 0 0,0-1 1 0 0,-1 1 0 0 0,1-1-1 0 0,0 1 1 0 0,0-1 0 0 0,4 1-1 0 0,6 1 146 0 0,0 0-1 0 0,25 2 0 0 0,-16-2 14 0 0,2 1-58 0 0,25 2 96 0 0,-33-4-488 0 0,0 0-1 0 0,22 6 1 0 0,-33-7-3971 0 0,8-1-1434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28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97 4607 0 0,'0'0'3986'0'0,"-1"-1"-2844"0"0,-13-13 1290 0 0,13 13-2261 0 0,1-1-96 0 0,-5-20-1 0 0,-1-4-27 0 0,6 25-19 0 0,-1 0-1 0 0,1-1 1 0 0,0 1 0 0 0,0 0 0 0 0,-1 0 0 0 0,1-1-1 0 0,-1 1 1 0 0,0 0 0 0 0,1 0 0 0 0,-2-2-1 0 0,-3-4 69 0 0,-4 1-16 0 0,6 5-79 0 0,1 0-1 0 0,-1 1 1 0 0,0 0-1 0 0,0-1 1 0 0,0 1-1 0 0,1 0 1 0 0,-1 1-1 0 0,0-1 1 0 0,0 0-1 0 0,1 1 1 0 0,-1 0-1 0 0,0-1 1 0 0,1 1-1 0 0,-1 0 1 0 0,0 0-1 0 0,1 1 1 0 0,-1-1-1 0 0,1 0 0 0 0,-3 3 1 0 0,-7 4 25 0 0,-1 1 0 0 0,-11 13 0 0 0,19-18 12 0 0,-4 3 144 0 0,2 0 0 0 0,-1 1 1 0 0,1 0-1 0 0,0 0 0 0 0,1 0 1 0 0,0 1-1 0 0,0 0 0 0 0,1 1 1 0 0,0-1-1 0 0,0 1 1 0 0,1 0-1 0 0,-4 16 0 0 0,7-23-107 0 0,0 0-1 0 0,1-1 1 0 0,0 1-1 0 0,-1 0 1 0 0,1 0-1 0 0,0 0 1 0 0,0-1-1 0 0,1 1 1 0 0,-1 0-1 0 0,0 0 0 0 0,1-1 1 0 0,0 1-1 0 0,0 0 1 0 0,-1-1-1 0 0,2 1 1 0 0,-1-1-1 0 0,0 1 1 0 0,0-1-1 0 0,1 1 1 0 0,3 3-1 0 0,-4-4 58 0 0,-1-2-126 0 0,0 0 1 0 0,1 0-1 0 0,-1 0 0 0 0,0 0 0 0 0,0 0 1 0 0,0 0-1 0 0,1 0 0 0 0,-1 0 0 0 0,0 0 0 0 0,0 0 1 0 0,0 0-1 0 0,0 1 0 0 0,1-1 0 0 0,-1 0 1 0 0,0 0-1 0 0,0 0 0 0 0,0 0 0 0 0,0 0 0 0 0,0 1 1 0 0,1-1-1 0 0,-1 0 0 0 0,0 0 0 0 0,0 0 0 0 0,0 0 1 0 0,0 1-1 0 0,0-1 0 0 0,0 0 0 0 0,0 0 1 0 0,0 1-1 0 0,0-1 7 0 0,1 1 0 0 0,-1-1 0 0 0,0 1 1 0 0,0-1-1 0 0,1 1 0 0 0,-1-1 0 0 0,0 0 0 0 0,0 1 1 0 0,1-1-1 0 0,-1 1 0 0 0,1-1 0 0 0,-1 0 0 0 0,0 1 1 0 0,1-1-1 0 0,-1 0 0 0 0,1 1 0 0 0,-1-1 0 0 0,1 0 1 0 0,8 4 14 0 0,-8-4-17 0 0,0 0 1 0 0,1 0 0 0 0,-1 0 0 0 0,1-1-1 0 0,-1 1 1 0 0,1 0 0 0 0,-1-1 0 0 0,1 1 0 0 0,-1-1-1 0 0,0 0 1 0 0,1 1 0 0 0,-1-1 0 0 0,0 0-1 0 0,0 0 1 0 0,1 0 0 0 0,0-1 0 0 0,-1 1 10 0 0,13-8 33 0 0,-1-1 0 0 0,0-1-1 0 0,14-15 1 0 0,19-19 22 0 0,-37 37-87 0 0,-7 7-44 0 0,-5 4-65 0 0,-3 4 91 0 0,-3 17 31 0 0,8-21 13 0 0,0 1 1 0 0,0-1-1 0 0,0 1 0 0 0,1-1 1 0 0,-1 0-1 0 0,1 1 0 0 0,0-1 0 0 0,-1 1 1 0 0,2 0-1 0 0,-1-1 0 0 0,0 0 0 0 0,1 1 1 0 0,0-1-1 0 0,2 7 0 0 0,-2-6-1 0 0,1-1-1 0 0,1 0 0 0 0,-1 0 1 0 0,1 1-1 0 0,-1-1 0 0 0,1-1 1 0 0,0 1-1 0 0,0 0 0 0 0,0-1 1 0 0,0 1-1 0 0,0-1 0 0 0,1 0 1 0 0,-1 0-1 0 0,1 0 1 0 0,-1-1-1 0 0,7 3 0 0 0,34 12-14 0 0,-29-10-183 0 0,-8-3-445 0 0,-1-1 1 0 0,1 0 0 0 0,0 0 0 0 0,0 0 0 0 0,0-1-1 0 0,0 0 1 0 0,9 0 0 0 0,3-1-5076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29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55 152 1375 0 0,'0'0'284'0'0,"-2"1"656"0"0,2 0-981 0 0,-2 0 450 0 0,0-1 0 0 0,1 1-1 0 0,-1 0 1 0 0,0 1 0 0 0,1-1 0 0 0,-1 0-1 0 0,1 0 1 0 0,-1 1 0 0 0,1-1 0 0 0,0 1-1 0 0,0-1 1 0 0,0 1 0 0 0,0 0-1 0 0,0-1 1 0 0,0 1 0 0 0,0 0 0 0 0,-1 3-1 0 0,2 9 295 0 0,0 1-1 0 0,1-1 0 0 0,0 1 1 0 0,2-1-1 0 0,6 27 0 0 0,4 19 942 0 0,-13-58-1403 0 0,1 0-8 0 0,-1-1-225 0 0,4 17 637 0 0,-3-17-612 0 0,-1-1 0 0 0,0 1 0 0 0,0 0-1 0 0,0 0 1 0 0,0-1 0 0 0,0 1 0 0 0,0 0 0 0 0,0 0-1 0 0,0-1 1 0 0,0 1 0 0 0,0 0 0 0 0,0 0-1 0 0,0-1 1 0 0,-1 1 0 0 0,1 0 0 0 0,0 0 0 0 0,0-1-1 0 0,-1 1 1 0 0,1 0 0 0 0,-1-1 0 0 0,1 1 0 0 0,0-1-1 0 0,-2 2 1 0 0,-17 10 154 0 0,17-11-134 0 0,0 0 1 0 0,-7 1-33 0 0,4-2 22 0 0,-3-2-21 0 0,7 1-17 0 0,1 1 0 0 0,-1-1 0 0 0,1 1 0 0 0,-1-1 0 0 0,1 1 0 0 0,-1-1-1 0 0,1 1 1 0 0,-1-1 0 0 0,1 0 0 0 0,0 1 0 0 0,-1-1 0 0 0,1 0 0 0 0,0 1 0 0 0,0-1 0 0 0,-1 0 0 0 0,1 1-1 0 0,0-1 1 0 0,0 0 0 0 0,0 1 0 0 0,0-2 0 0 0,0 1 6 0 0,-1-6 17 0 0,0 0 1 0 0,0 0-1 0 0,1 1 1 0 0,0-1 0 0 0,0 0-1 0 0,1 0 1 0 0,1-9-1 0 0,14-46 290 0 0,-8 40-254 0 0,1 1 0 0 0,1 0 0 0 0,1 0 0 0 0,0 1 0 0 0,2 1 0 0 0,28-35 0 0 0,-34 47-64 0 0,-1 0 0 0 0,1 1 0 0 0,0 0 0 0 0,1 0 0 0 0,-1 0 0 0 0,1 1 0 0 0,17-8 0 0 0,-8 5 0 0 0,1 2 0 0 0,36-10 0 0 0,-33 11 0 0 0,-15 6 0 0 0,-1 0 0 0 0,11 3-12 0 0,-2 2-36 0 0,-9-4 34 0 0,-1 0 26 0 0,8 14-238 0 0,-11-14 12 0 0,5 6-2224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2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6911 0 0,'0'0'5123'0'0,"0"3"-3675"0"0,0 17-271 0 0,-1 0 1 0 0,-7 36-1 0 0,3-25-449 0 0,1 1 1 0 0,1 62-1 0 0,2-91-712 0 0,1 0-1 0 0,0-1 0 0 0,0 1 1 0 0,0 0-1 0 0,1 0 1 0 0,-1-1-1 0 0,1 1 0 0 0,-1 0 1 0 0,2 2-1 0 0,0 3-3191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30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0,'0'0'392'0'0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22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30 344 9703 0 0,'0'0'440'0'0,"1"1"-5"0"0,9 17 1409 0 0,-9-17-1693 0 0,-1-1 1 0 0,0 0 0 0 0,0 0 0 0 0,-2 5 4099 0 0,2-5-4099 0 0,-11-2 1613 0 0,9 1-1655 0 0,0-1 0 0 0,-1 1 0 0 0,1 0-1 0 0,0-1 1 0 0,0 0 0 0 0,0 1 0 0 0,0-1 0 0 0,0 0-1 0 0,-1-2 1 0 0,1 1 19 0 0,1 0 1 0 0,0 0-1 0 0,1 0 0 0 0,-1 0 0 0 0,0 0 0 0 0,1 0 0 0 0,0 0 1 0 0,0 0-1 0 0,0 0 0 0 0,0 0 0 0 0,0 0 0 0 0,0 0 1 0 0,1 0-1 0 0,0 0 0 0 0,0-3 0 0 0,2-4 94 0 0,1 0 0 0 0,0 1 0 0 0,5-11 0 0 0,-3 10-150 0 0,1 0 0 0 0,0 0 0 0 0,0 1 0 0 0,1 0 0 0 0,11-11-1 0 0,1 3 78 0 0,29-20 0 0 0,-18 18-319 0 0,0 1-1 0 0,2 2 0 0 0,0 1 1 0 0,57-18-1 0 0,-23 17-1516 0 0,-22 9-5532 0 0,-26 5 1058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30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93 2759 0 0,'1'-2'8259'0'0,"1"-2"-7840"0"0,-1 1-212 0 0,1 0 0 0 0,-1 0 0 0 0,0-1 0 0 0,0 1 0 0 0,0 0 0 0 0,0-1 0 0 0,0 1 0 0 0,-1-1 0 0 0,0 1 0 0 0,0-1 0 0 0,0 1 0 0 0,0-1 0 0 0,-1-6 0 0 0,1 8-177 0 0,-2-8 116 0 0,-3 2-119 0 0,-3 0 16 0 0,-3 4-33 0 0,8 4-10 0 0,0 0-1 0 0,0 0 1 0 0,0 0-1 0 0,-1 1 0 0 0,1 0 1 0 0,0-1-1 0 0,0 1 1 0 0,0 1-1 0 0,0-1 1 0 0,0 0-1 0 0,0 1 0 0 0,-3 1 1 0 0,-33 24-54 0 0,38-26 51 0 0,-8 6 120 0 0,0 0-1 0 0,0 1 0 0 0,1 0 1 0 0,1 1-1 0 0,-1 0 1 0 0,1 0-1 0 0,1 1 0 0 0,0-1 1 0 0,-7 15-1 0 0,13-22-64 0 0,-1 0-1 0 0,1 1 1 0 0,0-1 0 0 0,0 0-1 0 0,1 0 1 0 0,-1 0-1 0 0,0 1 1 0 0,1-1-1 0 0,-1 0 1 0 0,1 0 0 0 0,-1 0-1 0 0,1 0 1 0 0,0 0-1 0 0,0 0 1 0 0,2 3-1 0 0,0 1-20 0 0,-3-6-25 0 0,0 1 0 0 0,0-1 0 0 0,1 1 0 0 0,-1-1 0 0 0,0 1 0 0 0,1 0-1 0 0,-1-1 1 0 0,0 0 0 0 0,1 1 0 0 0,-1-1 0 0 0,1 1 0 0 0,-1-1 0 0 0,1 1 0 0 0,-1-1 0 0 0,1 1-1 0 0,3 4 168 0 0,8-5-94 0 0,-11-1-70 0 0,1 1 0 0 0,-1-1 1 0 0,1 1-1 0 0,-1-1 0 0 0,1 0 1 0 0,-1 0-1 0 0,0 1 1 0 0,1-1-1 0 0,-1 0 0 0 0,0 0 1 0 0,0-1-1 0 0,0 1 0 0 0,0 0 1 0 0,1 0-1 0 0,0-3 0 0 0,-1 3 2 0 0,10-12 42 0 0,-11 10-36 0 0,0-3-24 0 0,14-20-7 0 0,-13 24-67 0 0,-2 4-901 0 0,-4 17 931 0 0,1-1 0 0 0,1 1 1 0 0,1 1-1 0 0,0-1 0 0 0,2 19 0 0 0,-1-19 23 0 0,1 7-27 0 0,1 0-1 0 0,2 0 1 0 0,0 0-1 0 0,9 29 1 0 0,35 99-209 0 0,-27-97 36 0 0,18 88 0 0 0,-11 45 952 0 0,-13-86 757 0 0,-13-91-1306 0 0,0-1 0 0 0,0 0 0 0 0,-2 1 0 0 0,1-1 0 0 0,-4 13 1 0 0,4-23 1054 0 0,3-3-1211 0 0,-1 1 0 0 0,0-1 0 0 0,1 1 0 0 0,-1-1 0 0 0,0 0 0 0 0,1 0 0 0 0,-1 0 0 0 0,0 0 0 0 0,0-1 0 0 0,0 1 0 0 0,0 0 0 0 0,2-3 0 0 0,1 0-326 0 0,-1 0 0 0 0,0 0 1 0 0,7-9-1 0 0,-4 0-1095 0 0,-2-2-92 0 0</inkml:trace>
  <inkml:trace contextRef="#ctx0" brushRef="#br0" timeOffset="1">9 985 2303 0 0,'-9'-7'200'0'0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3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2303 0 0,'-1'3'167'0'0,"-2"10"698"0"0,0 1-1 0 0,-10 23 1 0 0,-5 16 2874 0 0,0 34-1019 0 0,-12 161-1 0 0,27-84-1509 0 0,2-30-359 0 0,-3-101-520 0 0,2-12 965 0 0,8-41-632 0 0,4-30-644 0 0,-6 26-136 0 0,13-38 0 0 0,-16 55 79 0 0,0 5 12 0 0,1-1 0 0 0,-1 1-1 0 0,0-1 1 0 0,1 1-1 0 0,-1 0 1 0 0,1-1-1 0 0,-1 1 1 0 0,1 0 0 0 0,4-3-1 0 0,-5 3-66 0 0,7 1-3 0 0,-7 0 86 0 0,0 1 0 0 0,0-1 0 0 0,0 1 0 0 0,0 0 1 0 0,0 0-1 0 0,0 0 0 0 0,1-1 0 0 0,-1 1 0 0 0,0 0 1 0 0,0 0-1 0 0,0 1 0 0 0,0-1 0 0 0,0 0 0 0 0,1 0 0 0 0,-1 0 1 0 0,0 1-1 0 0,0-1 0 0 0,0 1 0 0 0,1 0 0 0 0,16 11 59 0 0,0 1 1 0 0,-1 0-1 0 0,-1 2 0 0 0,26 27 0 0 0,-37-35-33 0 0,-1-4 2 0 0,-1 1 1 0 0,0 0 0 0 0,0 0-1 0 0,-1 0 1 0 0,1 0-1 0 0,-1 0 1 0 0,3 9-1 0 0,-3-7-106 0 0,0-1 0 0 0,0 1 0 0 0,-1-1-1 0 0,2 9 1 0 0,-2 7-4830 0 0,-1-8-586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31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10159 0 0,'0'0'920'0'0,"0"3"-754"0"0,-2 18 258 0 0,0 0 1 0 0,-1 0-1 0 0,-7 22 1 0 0,-2 9 353 0 0,-5 40 715 0 0,-7 120 0 0 0,20-114-1188 0 0,1 20 585 0 0,-23 134-1 0 0,6-171-965 0 0,18-73 59 0 0,1-6-64 0 0,-1-18-11457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3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7831 0 0,'0'0'603'0'0,"3"0"-179"0"0,55 1 4887 0 0,-18 0-2741 0 0,47-4 1 0 0,-24-6-1352 0 0,-33 5-777 0 0,0 0 0 0 0,0 2 0 0 0,44 2 0 0 0,-53 0-1345 0 0,40-4 0 0 0,-39 1-789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3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18 6191 0 0,'0'0'282'0'0,"-2"-1"-8"0"0,-5 0-377 0 0,-4-2 441 0 0,-1 0 0 0 0,-20-1 0 0 0,27 3-75 0 0,1 1 0 0 0,-1 1-1 0 0,1-1 1 0 0,-1 1 0 0 0,1-1-1 0 0,0 1 1 0 0,-1 0-1 0 0,1 1 1 0 0,0-1 0 0 0,0 1-1 0 0,-6 3 1 0 0,-8 5 165 0 0,1 2 0 0 0,0 0 0 0 0,1 0 0 0 0,-25 26 1 0 0,34-31-306 0 0,1 0 0 0 0,0 1 1 0 0,0 0-1 0 0,0 0 0 0 0,1 0 1 0 0,0 0-1 0 0,1 1 1 0 0,0 0-1 0 0,0 0 0 0 0,1 0 1 0 0,-4 19-1 0 0,7-26 72 0 0,0-1-168 0 0,0 0 1 0 0,0 0-1 0 0,0 0 1 0 0,1 0-1 0 0,-1 0 1 0 0,0 0-1 0 0,1 0 1 0 0,-1 1-1 0 0,1-1 1 0 0,-1 0-1 0 0,1 0 1 0 0,-1-1-1 0 0,1 1 1 0 0,0 0-1 0 0,-1 0 1 0 0,1 0-1 0 0,0 0 1 0 0,0 0-1 0 0,-1-1 1 0 0,1 1-1 0 0,0 0 1 0 0,0-1-1 0 0,0 1 1 0 0,0-1-1 0 0,0 1 1 0 0,0-1-1 0 0,0 1 1 0 0,0-1-1 0 0,0 0 1 0 0,1 0-1 0 0,0 1 1 0 0,2 0 37 0 0,-1-1 1 0 0,1 0 0 0 0,0 1-1 0 0,0-1 1 0 0,-1 0 0 0 0,1-1 0 0 0,6 0-1 0 0,10-4 78 0 0,-1-1 0 0 0,1 0 1 0 0,-2-2-1 0 0,1 0 0 0 0,-1-1 0 0 0,0-1 0 0 0,-1 0 0 0 0,31-25 0 0 0,-46 32-143 0 0,1 1 0 0 0,-1-1 0 0 0,1 0 0 0 0,-1 1 0 0 0,0-1 0 0 0,0 0 0 0 0,0 0 0 0 0,-1-1 0 0 0,1 1 0 0 0,1-5 0 0 0,-2 6 0 0 0,-1 1 0 0 0,1-1 0 0 0,-1 1 0 0 0,1-1 0 0 0,-1 1 0 0 0,0-1 0 0 0,1 1 0 0 0,-1-1 0 0 0,0 1 0 0 0,0-1 0 0 0,0 1 0 0 0,0-1 0 0 0,-1 1 0 0 0,1-1 0 0 0,0 1 0 0 0,-1-1 0 0 0,1 1 0 0 0,0-1 0 0 0,-1 1 0 0 0,0 0 0 0 0,1-1 0 0 0,-1 1 0 0 0,0 0 0 0 0,0-1 0 0 0,0 1 0 0 0,0 0 0 0 0,0 0 0 0 0,-1-2 0 0 0,-1 0 0 0 0,-2-1-39 0 0,0 0 0 0 0,-1 0-1 0 0,0 1 1 0 0,1-1 0 0 0,-1 1-1 0 0,0 0 1 0 0,-1 1 0 0 0,1-1-1 0 0,0 1 1 0 0,-12-2 0 0 0,-5-2-106 0 0,22 5 32 0 0,-1 0 0 0 0,1 1 0 0 0,-1-1 0 0 0,1 0 0 0 0,0 0 0 0 0,-1 0 0 0 0,1-1 0 0 0,0 1 1 0 0,0 0-1 0 0,0 0 0 0 0,-2-3 0 0 0,1 2-512 0 0,-4-7-4714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3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234 514 10191 0 0,'0'0'920'0'0,"-1"2"-754"0"0,0 9-128 0 0,1-8 62 0 0,0 0 20 0 0,-2 10 2576 0 0,3-15-1974 0 0,8-16-388 0 0,-2-1 1 0 0,0 0-1 0 0,-1-1 1 0 0,0 1-1 0 0,-2-1 1 0 0,0 0-1 0 0,1-32 1 0 0,-6 25-405 0 0,-1 0 1 0 0,-2 0-1 0 0,0 0 1 0 0,-12-38-1 0 0,5 29-787 0 0,-2 1-1 0 0,-30-57 1 0 0,41 88 778 0 0,2 4 56 0 0,0-1 1 0 0,0 0-1 0 0,-1 0 0 0 0,1 0 0 0 0,0 0 0 0 0,-1 0 0 0 0,1 0 0 0 0,-1 1 0 0 0,0-1 0 0 0,1 0 0 0 0,-1 0 0 0 0,1 1 0 0 0,-1-1 0 0 0,0 1 1 0 0,0-1-1 0 0,1 0 0 0 0,-1 1 0 0 0,0-1 0 0 0,0 1 0 0 0,0-1 0 0 0,1 1 0 0 0,-1 0 0 0 0,0-1 0 0 0,0 1 0 0 0,0 0 0 0 0,0 0 1 0 0,-1-1-1 0 0,1 1 21 0 0,1 0 0 0 0,-1 0 1 0 0,0 1-1 0 0,1-1 0 0 0,-1 0 1 0 0,1 0-1 0 0,-1 0 0 0 0,1 0 1 0 0,-1 0-1 0 0,0 1 0 0 0,1-1 1 0 0,-1 0-1 0 0,1 0 0 0 0,-1 1 1 0 0,1-1-1 0 0,-1 0 0 0 0,1 1 1 0 0,0-1-1 0 0,-1 0 0 0 0,1 1 1 0 0,-1-1-1 0 0,1 1 0 0 0,0-1 1 0 0,-1 1-1 0 0,1-1 0 0 0,0 1 1 0 0,0-1-1 0 0,-1 1 0 0 0,1 0 1 0 0,-1 1-3 0 0,-4 8 7 0 0,0 0 0 0 0,1 0-1 0 0,0 0 1 0 0,-4 18 0 0 0,-7 48 179 0 0,8-34-30 0 0,-10 48 462 0 0,5 1-1 0 0,3 1 1 0 0,5 0 0 0 0,10 139-1 0 0,-5-221-532 0 0,7 120 968 0 0,-8-109-905 0 0,-1 0-1 0 0,-1 0 0 0 0,-1 0 1 0 0,-7 24-1 0 0,1-12-21 0 0,-25 59 0 0 0,28-79-79 0 0,2-2-22 0 0,2-8 34 0 0,0 3-13 0 0,1-4-120 0 0,3-5-1064 0 0,7-9-3343 0 0,4-4-1494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32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3223 0 0,'0'0'15291'0'0,"3"0"-15028"0"0,6 2-79 0 0,1-1 0 0 0,-1-1 0 0 0,0 0 1 0 0,1 0-1 0 0,16-3 0 0 0,51-14 1228 0 0,-22 5-580 0 0,-6 5-945 0 0,64-1 0 0 0,-81 7-1892 0 0,-14-1 549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3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439 106 3223 0 0,'0'0'1604'0'0,"-2"0"-160"0"0,-19-3 3356 0 0,19 3-3677 0 0,1-2-500 0 0,1 0-525 0 0,0 0 0 0 0,0 0 1 0 0,0 0-1 0 0,0 0 1 0 0,0 1-1 0 0,0-1 0 0 0,0 0 1 0 0,1 0-1 0 0,-1 0 1 0 0,1 0-1 0 0,-1 1 0 0 0,1-1 1 0 0,0 0-1 0 0,0 0 1 0 0,-1 1-1 0 0,1-1 0 0 0,1 1 1 0 0,-1-1-1 0 0,0 1 1 0 0,0-1-1 0 0,0 1 0 0 0,1 0 1 0 0,-1-1-1 0 0,1 1 1 0 0,-1 0-1 0 0,1 0 0 0 0,1-1 1 0 0,8-5 9 0 0,1 0 0 0 0,23-9 1 0 0,-20 9 123 0 0,-10 5-143 0 0,0-1 1 0 0,0 1-1 0 0,1 0 1 0 0,-1 0 0 0 0,0 0-1 0 0,1 1 1 0 0,0-1 0 0 0,-1 1-1 0 0,1 1 1 0 0,0-1-1 0 0,0 1 1 0 0,-1 0 0 0 0,11 2-1 0 0,-13-2 209 0 0,-2 3-181 0 0,1-1-101 0 0,-1 1 0 0 0,1-1 0 0 0,-1 1 0 0 0,0-1 0 0 0,0 1 0 0 0,0 0 0 0 0,-1-1 0 0 0,1 1 0 0 0,-1 0 0 0 0,1 0 0 0 0,-1-1 0 0 0,0 1 1 0 0,0 0-1 0 0,0 0 0 0 0,0 0 0 0 0,-1-1 0 0 0,1 1 0 0 0,-1 0 0 0 0,1 0 0 0 0,-1-1 0 0 0,0 1 0 0 0,0 0 0 0 0,-1-1 0 0 0,1 1 0 0 0,0-1 0 0 0,-1 1 0 0 0,-3 3 0 0 0,-3 4-9 0 0,-1 0 0 0 0,0 0 1 0 0,0-1-1 0 0,-1 0 0 0 0,0-1 0 0 0,-1 0 0 0 0,0 0 0 0 0,-18 8 0 0 0,13-6-7 0 0,0-1 0 0 0,1 2 0 0 0,0 0 0 0 0,-21 21 0 0 0,-20 15 0 0 0,-234 142-276 0 0,278-184 264 0 0,-18 12 27 0 0,28-16 184 0 0,5-1-86 0 0,42-6 141 0 0,1-1-1 0 0,63-20 1 0 0,-94 22-100 0 0,1 1 0 0 0,-1 1 0 0 0,1 0 0 0 0,0 2 1 0 0,0 0-1 0 0,-1 0 0 0 0,1 1 0 0 0,21 4 0 0 0,-35-4-119 0 0,2 1 6 0 0,0 0-1 0 0,0 0 1 0 0,-1 0-1 0 0,1 0 0 0 0,0 1 1 0 0,-1-1-1 0 0,5 4 1 0 0,1 1-15 0 0,-1-1 34 0 0,3 0-67 0 0,2 0 4 0 0,-10-4-118 0 0,0-1 0 0 0,0 1 0 0 0,0 0 0 0 0,0-1 0 0 0,0 0 1 0 0,4 0-1 0 0,18-3-5760 0 0,-9 0-230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33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0,'0'0'12814'0'0,"3"1"-12296"0"0,0 0-462 0 0,6 0 197 0 0,0 1-1 0 0,0-1 1 0 0,0-1-1 0 0,0 0 1 0 0,0 0 0 0 0,9-2-1 0 0,-15 2-468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34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125 108 6447 0 0,'-7'-4'9086'0'0,"8"3"-8961"0"0,10-13 1779 0 0,22-16-1575 0 0,-21 22-78 0 0,1 0 1 0 0,0 1-1 0 0,1 1 0 0 0,0 0 1 0 0,0 0-1 0 0,0 2 0 0 0,0 0 0 0 0,22-4 1 0 0,-7 6 322 0 0,-27 2-286 0 0,10 3 123 0 0,-9-2-311 0 0,-2 1-81 0 0,1 0 0 0 0,0 0 0 0 0,-1 0 1 0 0,1 1-1 0 0,-1-1 0 0 0,0 1 0 0 0,0-1 1 0 0,2 6-1 0 0,-2-6-15 0 0,0 2-4 0 0,1-1 0 0 0,-2 1 0 0 0,1-1 0 0 0,0 1 0 0 0,0 5 0 0 0,-2 6 0 0 0,-1-6-2 0 0,0 0-1 0 0,0 0 0 0 0,-1 0 1 0 0,-1-1-1 0 0,1 1 1 0 0,-2-1-1 0 0,1 0 0 0 0,-1 0 1 0 0,0 0-1 0 0,0-1 1 0 0,-1 0-1 0 0,-9 9 0 0 0,-7 4-9 0 0,0-1-1 0 0,-38 24 1 0 0,50-37 11 0 0,-23 18-59 0 0,0 1 0 0 0,2 2-1 0 0,0 1 1 0 0,-34 42 0 0 0,64-70 60 0 0,1 1 0 0 0,0-1 0 0 0,-1 0 1 0 0,1 1-1 0 0,0-1 0 0 0,-1 0 0 0 0,1 1 0 0 0,0-1 1 0 0,0 1-1 0 0,-1-1 0 0 0,1 1 0 0 0,0-1 0 0 0,0 0 1 0 0,0 1-1 0 0,0-1 0 0 0,0 1 0 0 0,0-1 0 0 0,0 1 0 0 0,0-1 1 0 0,0 1-1 0 0,0 0 5 0 0,1 0-1 0 0,0-1 1 0 0,0 1 0 0 0,0-1 0 0 0,0 1-1 0 0,0-1 1 0 0,0 1 0 0 0,0-1 0 0 0,0 1-1 0 0,0-1 1 0 0,0 0 0 0 0,0 0 0 0 0,0 1 0 0 0,0-1-1 0 0,0 0 1 0 0,0 0 0 0 0,0 0 0 0 0,1 0-1 0 0,27-2 130 0 0,-22 2-70 0 0,81-10 497 0 0,-50 5-149 0 0,39 0 0 0 0,-64 5-306 0 0,2 0-26 0 0,0 0-1 0 0,1 1 1 0 0,15 3-1 0 0,-19-2-43 0 0,-8-2-33 0 0,0 1 1 0 0,0 0-1 0 0,0 0 1 0 0,0 0 0 0 0,0 0-1 0 0,0 0 1 0 0,5 3-1 0 0,-1-1-286 0 0,-1 1 143 0 0,1-1 0 0 0,15 3 0 0 0,-19-5-1452 0 0,0-1 1 0 0,1 0 0 0 0,-1 1 0 0 0,8-2-1 0 0,4-2-4812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2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38 278 10999 0 0,'-1'2'499'0'0,"-36"27"6833"0"0,42-40-6428 0 0,5-11-712 0 0,1 1-1 0 0,0 1 1 0 0,2 0 0 0 0,1 1-1 0 0,16-19 1 0 0,6-1-278 0 0,46-39 1 0 0,-76 72 54 0 0,-5 6 29 0 0,-1 0-1 0 0,0 0 1 0 0,0 0 0 0 0,1 0-1 0 0,-1 0 1 0 0,0 1 0 0 0,1-1-1 0 0,-1 0 1 0 0,0 0 0 0 0,0 0-1 0 0,1 0 1 0 0,-1 0 0 0 0,0 0-1 0 0,0 0 1 0 0,1 1 0 0 0,-1-1-1 0 0,0 0 1 0 0,0 0 0 0 0,0 0-1 0 0,1 0 1 0 0,-1 1 0 0 0,0-1-1 0 0,0 0 1 0 0,0 0 0 0 0,0 1-1 0 0,1-1 1 0 0,-1 0 0 0 0,0 0-1 0 0,0 1 1 0 0,0-1 0 0 0,5 9 18 0 0,-4-2-4 0 0,0-1-1 0 0,-1 1 1 0 0,1 0 0 0 0,-1 0-1 0 0,-1-1 1 0 0,1 1 0 0 0,-1 0-1 0 0,-3 11 1 0 0,0 1 0 0 0,4-15-14 0 0,-1-2 3 0 0,-6 21 11 0 0,6-21 81 0 0,12-10-262 0 0,-2 0 14 0 0,1-1-1 0 0,-2 0 1 0 0,1 0-1 0 0,11-18 1 0 0,-12 16 42 0 0,0 0-1 0 0,1 1 1 0 0,16-16-1 0 0,-17 21 104 0 0,0 0 0 0 0,1 0 0 0 0,-1 0 0 0 0,1 1 0 0 0,0 1-1 0 0,0-1 1 0 0,1 1 0 0 0,-1 1 0 0 0,0 0 0 0 0,1 0 0 0 0,0 1 0 0 0,-1 0-1 0 0,1 1 1 0 0,15 1 0 0 0,5-2 148 0 0,-25 1-84 0 0,0 0 1 0 0,1 0-1 0 0,-1 0 0 0 0,0 0 1 0 0,1 1-1 0 0,-1 0 1 0 0,0 0-1 0 0,0 0 0 0 0,0 1 1 0 0,7 2-1 0 0,-8-1 22 0 0,1 0 1 0 0,-1 0-1 0 0,0 0 0 0 0,0 1 0 0 0,0-1 1 0 0,0 1-1 0 0,-1 0 0 0 0,0 0 0 0 0,1 1 1 0 0,-1-1-1 0 0,-1 1 0 0 0,1-1 0 0 0,-1 1 1 0 0,0 0-1 0 0,0 0 0 0 0,0 0 0 0 0,-1 0 1 0 0,1 1-1 0 0,0 6 0 0 0,0 3-11 0 0,0 1 0 0 0,-2 0 0 0 0,1 0 0 0 0,-2 0 0 0 0,-2 19 0 0 0,-1-13-2081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34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10159 0 0,'0'0'920'0'0,"1"1"-626"0"0,0 2-109 0 0,1 0 0 0 0,-1-1-1 0 0,0 1 1 0 0,0 0 0 0 0,0-1 0 0 0,0 1 0 0 0,-1 0 0 0 0,1 0 0 0 0,-1 0 0 0 0,0 0 0 0 0,0 0 0 0 0,0 0 0 0 0,0-1 0 0 0,0 1 0 0 0,0 0 0 0 0,-1 0-1 0 0,0 0 1 0 0,-1 4 0 0 0,-2 6 485 0 0,-2 0 0 0 0,-11 22 0 0 0,-3 8 167 0 0,0 20-147 0 0,20-59-624 0 0,2 10 34 0 0,1-11-123 0 0,-2-2 2 0 0,-1-1-19 0 0,1 1 0 0 0,-1-1 1 0 0,1 0-1 0 0,-1 1 0 0 0,1-1 1 0 0,-1 0-1 0 0,1 1 0 0 0,-1-1 1 0 0,1 0-1 0 0,0 0 0 0 0,-1 1 1 0 0,1-1-1 0 0,-1 0 0 0 0,1 0 1 0 0,0 0-1 0 0,-1 0 0 0 0,1 0 1 0 0,0 0-1 0 0,0 0 0 0 0,0 0-77 0 0,1 1-454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3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13903 0 0,'0'0'1512'0'0,"15"11"-1512"0"0,-3-4 0 0 0,1-2 0 0 0,1 1-4144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35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45 9671 0 0,'4'-5'285'0'0,"1"1"-1"0"0,1 0 0 0 0,-1 0 0 0 0,1 0 0 0 0,11-5 0 0 0,-1 1 2349 0 0,-14 6-1017 0 0,7-1-799 0 0,-10 2-407 0 0,-8 4-229 0 0,-14 9 187 0 0,0 2 1 0 0,-25 19 0 0 0,-10 6 705 0 0,57-38-1073 0 0,-25 14-582 0 0,0 2 0 0 0,-32 27 0 0 0,49-35 581 0 0,9-8 0 0 0,-1-1 0 0 0,1 0 0 0 0,-1 1 0 0 0,1-1 0 0 0,0 1 0 0 0,0-1 0 0 0,-1 1 0 0 0,1-1 0 0 0,0 0 0 0 0,0 1 0 0 0,-1-1 0 0 0,1 1 0 0 0,0-1 0 0 0,0 1 0 0 0,0-1 0 0 0,0 1 0 0 0,0-1 0 0 0,0 2 0 0 0,0-2 0 0 0,0 1 0 0 0,0 0 0 0 0,1-1 0 0 0,-1 1 0 0 0,1 0 0 0 0,-1-1 0 0 0,1 1 0 0 0,-1-1 0 0 0,1 1 0 0 0,-1 0 0 0 0,1-1 0 0 0,-1 0 0 0 0,1 1 0 0 0,0-1 0 0 0,0 1 0 0 0,8 4 0 0 0,0-1 0 0 0,17 6 0 0 0,-16-7 0 0 0,0 1 0 0 0,15 8 0 0 0,135 86 2094 0 0,-158-97-2127 0 0,0 1 1 0 0,0-1 0 0 0,1 0 0 0 0,-1 1 0 0 0,0-1-1 0 0,-1 1 1 0 0,1 0 0 0 0,0 0 0 0 0,0 0 0 0 0,-1 0-1 0 0,1 0 1 0 0,-1 0 0 0 0,0 0 0 0 0,1 0 0 0 0,-1 0-1 0 0,0 1 1 0 0,0-1 0 0 0,-1 1 0 0 0,2 2 0 0 0,-3-3 56 0 0,1-1 0 0 0,-1 1 0 0 0,1-1 1 0 0,-1 1-1 0 0,0-1 0 0 0,1 1 1 0 0,-1-1-1 0 0,0 0 0 0 0,0 1 1 0 0,0-1-1 0 0,0 0 0 0 0,0 0 0 0 0,-1 0 1 0 0,-1 2-1 0 0,1-2 18 0 0,-2 4 1 0 0,-1-1 0 0 0,0 0-1 0 0,-1-1 1 0 0,1 0 0 0 0,-1 1-1 0 0,1-2 1 0 0,-1 1 0 0 0,-9 2-1 0 0,-53 12 161 0 0,31-9-139 0 0,15-2-49 0 0,-42 8 87 0 0,55-12-150 0 0,1-1 0 0 0,-1-1 0 0 0,1 1 0 0 0,-1-1 0 0 0,-11-2 0 0 0,18 1-80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3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6 2303 0 0,'11'-6'11386'0'0,"-13"8"-10925"0"0,-15 7 133 0 0,-1-1-1 0 0,1-1 1 0 0,-1 0 0 0 0,0-1-1 0 0,0-1 1 0 0,-1-1 0 0 0,-19 2-1 0 0,-8 5-253 0 0,1 1 0 0 0,-61 25-1 0 0,93-32-330 0 0,-5 2-9 0 0,-1 1 0 0 0,1 1 0 0 0,0 1 0 0 0,-26 18 0 0 0,34-18 0 0 0,2-2-14 0 0,6-6-61 0 0,5 0-4 0 0,1 1 47 0 0,1 0-1 0 0,0 0 1 0 0,0-1 0 0 0,0 0-1 0 0,0 0 1 0 0,1 0-1 0 0,-1-1 1 0 0,0 1-1 0 0,12 0 1 0 0,6 0-102 0 0,27-2 0 0 0,13 1-42 0 0,-43 2 132 0 0,0 0 0 0 0,-1 1 0 0 0,27 8 0 0 0,-37-9 30 0 0,-1 1-1 0 0,1 0 1 0 0,0 0 0 0 0,-1 1-1 0 0,0 0 1 0 0,0 0-1 0 0,-1 1 1 0 0,0 0 0 0 0,9 9-1 0 0,-7-4 26 0 0,-3-1 46 0 0,-5-8 30 0 0,0 0-65 0 0,-1 0 1 0 0,0 0-1 0 0,0 0 1 0 0,0 0-1 0 0,0 0 1 0 0,0 0-1 0 0,0 0 1 0 0,-1 0-1 0 0,1 0 1 0 0,-1 0-1 0 0,1 0 0 0 0,-1 0 1 0 0,0 0-1 0 0,1 0 1 0 0,-1-1-1 0 0,0 1 1 0 0,0 0-1 0 0,-1-1 1 0 0,1 1-1 0 0,0 0 1 0 0,0-1-1 0 0,-1 0 1 0 0,1 1-1 0 0,-1-1 0 0 0,-2 2 1 0 0,-5 3 58 0 0,-1 0 0 0 0,1 0 0 0 0,-16 6-1 0 0,12-7-30 0 0,-155 59 267 0 0,87-36-322 0 0,-41 11 5 0 0,117-38 1 0 0,-17 3 9 0 0,22-4-18 0 0,-1-1 1 0 0,1 1-1 0 0,0-1 1 0 0,0 0-1 0 0,0 1 1 0 0,0-1-1 0 0,0 1 1 0 0,-1-1-1 0 0,1 1 1 0 0,0-1-1 0 0,0 0 1 0 0,1 1-1 0 0,-1-1 1 0 0,0 1-1 0 0,0-1 1 0 0,0 0-1 0 0,0 1 1 0 0,0-1-1 0 0,1 1 0 0 0,-1-1 1 0 0,0 1-1 0 0,0-1 1 0 0,1 1-1 0 0,-1-1 1 0 0,4-3-285 0 0,0 0 0 0 0,1 0 1 0 0,-1 1-1 0 0,0 0 0 0 0,1 0 0 0 0,0 0 0 0 0,0 1 1 0 0,0-1-1 0 0,0 1 0 0 0,0 0 0 0 0,10-2 1 0 0,-7 1-620 0 0,12-4-4852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3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56 2759 0 0,'3'0'207'0'0,"41"-10"1423"0"0,-12 3 11541 0 0,-32 4-13060 0 0,-4-6-48 0 0,3 6-63 0 0,-1 1 1 0 0,0 0-1 0 0,-1 0 1 0 0,1 0-1 0 0,0 0 1 0 0,-1 0-1 0 0,1 1 1 0 0,-1-1-1 0 0,1 1 1 0 0,-1 0-1 0 0,1-1 1 0 0,-1 1-1 0 0,0 0 1 0 0,0 1-1 0 0,0-1 1 0 0,0 0 0 0 0,1 1-1 0 0,-1 0 1 0 0,0-1-1 0 0,0 1 1 0 0,-5 1-1 0 0,-3 0 0 0 0,0 0 0 0 0,0 1 0 0 0,0 0-1 0 0,-15 6 1 0 0,-115 46-2 0 0,112-41 12 0 0,1 2 1 0 0,-46 31 0 0 0,66-41 109 0 0,0 1 1 0 0,0 1 0 0 0,1-1 0 0 0,0 1 0 0 0,-6 8 0 0 0,12-14-91 0 0,1 0-1 0 0,0 0 1 0 0,-1 0 0 0 0,1-1 0 0 0,0 1 0 0 0,0 0-1 0 0,0 0 1 0 0,0 0 0 0 0,0 0 0 0 0,0 0 0 0 0,0 0-1 0 0,0-1 1 0 0,0 1 0 0 0,0 0 0 0 0,0 0-1 0 0,0 0 1 0 0,1 0 0 0 0,-1-1 0 0 0,0 1 0 0 0,1 0-1 0 0,-1 0 1 0 0,1 0 0 0 0,0 0 0 0 0,12 15 250 0 0,-9-13-248 0 0,0-1 0 0 0,0 0 0 0 0,0 0 0 0 0,1 0 0 0 0,-1 0 0 0 0,0-1 0 0 0,1 0 0 0 0,-1 0 0 0 0,1 0 0 0 0,-1 0 0 0 0,1-1 0 0 0,6 1 0 0 0,8-2 32 0 0,32-4 0 0 0,-23 2-6 0 0,-6-1-58 0 0,0-1 0 0 0,0 0 0 0 0,-1-2-1 0 0,1 0 1 0 0,-2-2 0 0 0,23-12 0 0 0,-14 5-92 0 0,5-2-15 0 0,-30 15 43 0 0,6-3 60 0 0,-10 6 7 0 0,1 0 1 0 0,-1-1-1 0 0,0 1 0 0 0,0 0 0 0 0,1 0 0 0 0,-1 0 1 0 0,0 0-1 0 0,0-1 0 0 0,1 1 0 0 0,-1 0 1 0 0,0 0-1 0 0,1 0 0 0 0,-1 0 0 0 0,0 0 0 0 0,1 0 1 0 0,-1 0-1 0 0,0 0 0 0 0,1 0 0 0 0,-1 0 0 0 0,0 0 1 0 0,1 0-1 0 0,-1 0 0 0 0,0 0 0 0 0,1 0 1 0 0,-1 0-1 0 0,0 7 94 0 0,-7 6-62 0 0,7-13-41 0 0,-3 5-39 0 0,1-1 1 0 0,0 1 0 0 0,-1 0 0 0 0,2-1-1 0 0,-1 1 1 0 0,0 0 0 0 0,-1 10 0 0 0,3-11-30 0 0,0-3-17 0 0,0-1 1 0 0,0 1 0 0 0,0 0-1 0 0,-1-1 1 0 0,1 1 0 0 0,0 0 0 0 0,0-1-1 0 0,1 1 1 0 0,-1 0 0 0 0,0 0-1 0 0,0-1 1 0 0,0 1 0 0 0,0 0 0 0 0,1-1-1 0 0,-1 1 1 0 0,0-1 0 0 0,1 1 0 0 0,-1 0-1 0 0,0-1 1 0 0,1 1 0 0 0,-1-1-1 0 0,1 1 1 0 0,0 0 0 0 0,8 7-1937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3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13159 0 0,'0'0'6648'0'0,"1"-1"-6330"0"0,95-67 404 0 0,-12 10-282 0 0,-71 48-440 0 0,0 1 0 0 0,0 1 0 0 0,1 0 0 0 0,0 1 0 0 0,0 1 0 0 0,1 0 0 0 0,22-6 0 0 0,-18 8 2 0 0,-15 5-3 0 0,-1 0-10 0 0,2 0-32 0 0,6 5 32 0 0,-3 3-1 0 0,-5-5-36 0 0,2 8 36 0 0,-1 4 12 0 0,-4-1 0 0 0,-1-11 0 0 0,0 0 0 0 0,1-1 0 0 0,-1 0 0 0 0,0 0 0 0 0,-1 0 0 0 0,1 0 0 0 0,0 0 0 0 0,-1 0 0 0 0,0 0 0 0 0,1 0 0 0 0,-1-1 0 0 0,0 1 0 0 0,-1-1 0 0 0,-2 4 0 0 0,-14 14 71 0 0,12-10-6 0 0,1-2-1 0 0,22-15 12 0 0,11-9-21 0 0,46-39 0 0 0,-54 39-52 0 0,1 1-1 0 0,0 1 1 0 0,1 0 0 0 0,25-11 0 0 0,-28 17-3 0 0,-9 4 0 0 0,0 0 0 0 0,0 0 0 0 0,1 1 0 0 0,-1 0 0 0 0,12-1 0 0 0,-7 2 0 0 0,0 5-10 0 0,-3 3-22 0 0,-10-6 33 0 0,-1 1 1 0 0,0-1 0 0 0,1 1-1 0 0,-1-1 1 0 0,0 1 0 0 0,1-1 0 0 0,-1 1-1 0 0,0-1 1 0 0,0 1 0 0 0,1-1 0 0 0,-1 1-1 0 0,0-1 1 0 0,0 1 0 0 0,0-1 0 0 0,0 1-1 0 0,0-1 1 0 0,0 1 0 0 0,0-1-1 0 0,0 1 1 0 0,0 0 0 0 0,0-1 0 0 0,0 2-1 0 0,0 0 17 0 0,0 5 34 0 0,0 1-1 0 0,-1-1 1 0 0,0 0 0 0 0,0 1-1 0 0,-1-1 1 0 0,-3 11 0 0 0,-20 44 244 0 0,10-27-188 0 0,12-29-94 0 0,1 0 0 0 0,0 1 0 0 0,0-1 0 0 0,1 1-1 0 0,-2 12 1 0 0,5 2-18 0 0,0-18-23 0 0,0-1-14 0 0,-1-1-1 0 0,-1-1 0 0 0,1 1-1 0 0,-1 0 1 0 0,1-1 0 0 0,0 1-1 0 0,-1 0 1 0 0,1-1 0 0 0,0 1-1 0 0,-1-1 1 0 0,1 1 0 0 0,0-1-1 0 0,0 0 1 0 0,-1 1 0 0 0,1-1 0 0 0,0 0-1 0 0,0 1 1 0 0,1-1 0 0 0,2 1-113 0 0,-1 1-483 0 0,0-1 0 0 0,1 0 0 0 0,-1-1 0 0 0,1 1 0 0 0,-1 0-1 0 0,1-1 1 0 0,-1 0 0 0 0,1 0 0 0 0,6-1 0 0 0,15-3-5849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3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71 5983 0 0,'0'0'7451'0'0,"2"1"-5239"0"0,7 0-1694 0 0,-1 0-1 0 0,0 0 1 0 0,0-1-1 0 0,1 0 1 0 0,8-2-1 0 0,45-9 1162 0 0,-56 11-1651 0 0,19-9 81 0 0,-11 4-55 0 0,1-3-44 0 0,-13 5-15 0 0,-2 1 0 0 0,1 1-57 0 0,-1-1 41 0 0,0 1 1 0 0,0 0-1 0 0,0 0 0 0 0,0-1 1 0 0,0 1-1 0 0,0 0 0 0 0,-1 0 1 0 0,1 0-1 0 0,-1-1 0 0 0,1 1 1 0 0,-1 0-1 0 0,1 0 0 0 0,-1 0 0 0 0,1 0 1 0 0,-1 0-1 0 0,0 0 0 0 0,0 0 1 0 0,0 0-1 0 0,1 0 0 0 0,-1 0 1 0 0,-2-1-1 0 0,1 1 0 0 0,0 0-1 0 0,0 0 1 0 0,0 0-1 0 0,0 0 1 0 0,-1 1-1 0 0,1-1 1 0 0,0 1 0 0 0,0-1-1 0 0,-1 1 1 0 0,1 0-1 0 0,-3 0 1 0 0,-2 0-5 0 0,0 1 1 0 0,0 0-1 0 0,0 0 1 0 0,0 1 0 0 0,0-1-1 0 0,-12 6 1 0 0,-3 5 33 0 0,0 0 0 0 0,1 2 0 0 0,0 0 0 0 0,-35 33 0 0 0,50-41 39 0 0,-1 0 0 0 0,1 0 1 0 0,0 1-1 0 0,1 0 0 0 0,0 0 1 0 0,0 1-1 0 0,0-1 0 0 0,1 1 1 0 0,0 0-1 0 0,-4 12 1 0 0,7-15 11 0 0,0 0 0 0 0,0 0 0 0 0,0 0 0 0 0,1 0 0 0 0,-1 0 0 0 0,1 0 0 0 0,0 0 0 0 0,1 1 0 0 0,-1-1 0 0 0,1 0 0 0 0,0 0 0 0 0,1 0 0 0 0,-1 0 0 0 0,1-1 0 0 0,0 1 0 0 0,0 0 0 0 0,0 0 0 0 0,1-1 0 0 0,3 6 0 0 0,-1-4-40 0 0,0-1 0 0 0,0 1 0 0 0,0-1 1 0 0,0 0-1 0 0,1 0 0 0 0,0 0 0 0 0,0-1 0 0 0,0 0 1 0 0,1 0-1 0 0,-1-1 0 0 0,1 1 0 0 0,0-1 0 0 0,0-1 1 0 0,0 0-1 0 0,0 0 0 0 0,0 0 0 0 0,1-1 0 0 0,-1 0 1 0 0,0 0-1 0 0,1 0 0 0 0,-1-1 0 0 0,1-1 0 0 0,-1 1 1 0 0,10-3-1 0 0,11-4-5295 0 0,3-1-1851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3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362 232 5063 0 0,'0'0'390'0'0,"0"-2"-252"0"0,3-6 1004 0 0,-1 0 1 0 0,0-1-1 0 0,0 1 0 0 0,-1-1 0 0 0,0-9 0 0 0,2-8 164 0 0,7-69 1623 0 0,-10 91-2841 0 0,0 0 0 0 0,0 1 0 0 0,-1-1 0 0 0,1 0 0 0 0,-1 0 0 0 0,0 1 0 0 0,-2-5 0 0 0,2 6 23 0 0,0 1-48 0 0,0 0-57 0 0,1 0 1 0 0,-1 0 0 0 0,0 0 0 0 0,0 0 0 0 0,0 0 0 0 0,0 0 0 0 0,-1 1 0 0 0,1-1 0 0 0,0 0 0 0 0,0 1 0 0 0,0-1 0 0 0,-1 1 0 0 0,1-1-1 0 0,0 1 1 0 0,0 0 0 0 0,-1 0 0 0 0,1-1 0 0 0,-2 1 0 0 0,0 0 4 0 0,-1 1-1 0 0,1-1 1 0 0,0 0-1 0 0,-1 1 1 0 0,1 0-1 0 0,0 0 1 0 0,-4 1-1 0 0,-6 4 8 0 0,1 0 0 0 0,-21 14 0 0 0,27-16-21 0 0,-26 20-20 0 0,2 1 0 0 0,0 1 0 0 0,-34 40 0 0 0,48-50 35 0 0,1 0-17 0 0,1 1-1 0 0,-12 19 1 0 0,21-29 30 0 0,0 0 0 0 0,1 0 1 0 0,0 1-1 0 0,1 0 0 0 0,0 0 0 0 0,0 0 0 0 0,-3 16 1 0 0,6-22 102 0 0,1 0 6 0 0,0 0-108 0 0,0 0 0 0 0,0 0 0 0 0,0 0 0 0 0,1 0 0 0 0,-1 0 0 0 0,1-1 0 0 0,-1 1 0 0 0,1 0 0 0 0,-1-1 0 0 0,1 0 0 0 0,0 1 0 0 0,0-1 0 0 0,0 0 0 0 0,0 0 0 0 0,0 0 0 0 0,0 0 0 0 0,0 0 0 0 0,0 0 0 0 0,0-1 0 0 0,0 1 0 0 0,1-1 0 0 0,-1 1 0 0 0,0-1 0 0 0,0 0 0 0 0,0 0 0 0 0,1 0 0 0 0,-1 0 0 0 0,0 0 0 0 0,0-1 0 0 0,1 1 0 0 0,1-1 0 0 0,13-4 46 0 0,0-1 0 0 0,-1-1 0 0 0,1 0 0 0 0,-1-1 0 0 0,-1 0 0 0 0,20-15 0 0 0,9-4-66 0 0,-38 24-29 0 0,16-14-8 0 0,-14 10 49 0 0,-6 5 523 0 0,-2 5-486 0 0,0 10-45 0 0,0-1-51 0 0,0-9-172 0 0,3 9-5702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39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60 12031 0 0,'57'-60'7207'0'0,"-73"64"-6578"0"0,4 1-608 0 0,0 0 0 0 0,0 1 0 0 0,1 0 0 0 0,-13 9 0 0 0,-41 35-9 0 0,50-38-13 0 0,-19 21 1 0 0,25-26 11 0 0,9-7-9 0 0,0 1 0 0 0,1 0 0 0 0,-1 0 0 0 0,0-1 0 0 0,0 1 0 0 0,1 0 0 0 0,-1-1 0 0 0,0 1 0 0 0,1 0 0 0 0,-1-1 0 0 0,1 1 0 0 0,-1-1 0 0 0,1 1 0 0 0,-1-1 0 0 0,1 1 0 0 0,-1-1 0 0 0,2 1 0 0 0,-2-1-2 0 0,17 14-172 0 0,1 0 1 0 0,26 14-1 0 0,-21-14 46 0 0,21 18 0 0 0,-7-2 126 0 0,-31-25-10 0 0,-4-4 6 0 0,0 1-1 0 0,0 0 1 0 0,-1-1 0 0 0,1 1 0 0 0,0 0 0 0 0,0 0 0 0 0,-1 0 0 0 0,0 0 0 0 0,1 0 0 0 0,-1 1-1 0 0,0-1 1 0 0,2 4 0 0 0,1 9 4 0 0,-4-13 6 0 0,1 0-1 0 0,-1 1 0 0 0,0-1 0 0 0,-1 1 1 0 0,1-1-1 0 0,0 0 0 0 0,-1 1 1 0 0,1-1-1 0 0,-1 0 0 0 0,0 1 1 0 0,0-1-1 0 0,0 0 0 0 0,0 0 0 0 0,-2 4 1 0 0,0-3 16 0 0,0 1 1 0 0,0-1-1 0 0,0 0 1 0 0,0 0 0 0 0,-1 0-1 0 0,1 0 1 0 0,-7 3-1 0 0,1 0 23 0 0,-1-2 0 0 0,1 1 1 0 0,-1-1-1 0 0,0-1 0 0 0,-1 0 0 0 0,-10 2 0 0 0,8-3 4 0 0,-29 6 77 0 0,-1-1 0 0 0,0-3-1 0 0,-52 0 1 0 0,67-9-543 0 0,31-9-5263 0 0,2-1-447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1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9271 0 0,'0'0'12486'0'0,"1"2"-12116"0"0,0 1-275 0 0,-1 0 1 0 0,1 0-1 0 0,-1-1 0 0 0,0 1 1 0 0,0 0-1 0 0,0 0 0 0 0,0 0 0 0 0,0 0 1 0 0,-1-1-1 0 0,1 1 0 0 0,-1 0 1 0 0,0 0-1 0 0,0-1 0 0 0,0 1 0 0 0,0 0 1 0 0,0-1-1 0 0,-2 4 0 0 0,-4 5 182 0 0,0 0-1 0 0,-11 13 0 0 0,17-23 60 0 0,1-3-283 0 0,-1-11-41 0 0,2 9-11 0 0,6-13-3 0 0,-2 6 2 0 0,0 1 0 0 0,2 2 0 0 0,0 1 0 0 0,1 2 11 0 0,-7 4 43 0 0,1 3 16 0 0,5 4-16 0 0,-2 1-32 0 0,-4-3 20 0 0,-2 7-17 0 0,-1-7 12 0 0,-8 7-24 0 0,-3 2-13 0 0,9-6 0 0 0,0 1 0 0 0,0 2 0 0 0,4-10 0 0 0,0 1 0 0 0,0-1 0 0 0,-1 0 0 0 0,1 0 0 0 0,0 1 0 0 0,0-1 0 0 0,0 0 0 0 0,0 0 0 0 0,0 1 0 0 0,0-1 0 0 0,0 0 0 0 0,0 1 0 0 0,0-1 0 0 0,0 0 0 0 0,0 0 0 0 0,1 1 0 0 0,-1-1 0 0 0,0 0 0 0 0,0 1 0 0 0,0-1 0 0 0,0 0 0 0 0,0 0 0 0 0,0 1 0 0 0,1-1 0 0 0,-1 0 0 0 0,0 0 0 0 0,0 0 0 0 0,1 1 0 0 0,0-1 0 0 0,1 0-1 0 0,-1 0 1 0 0,1 0-1 0 0,-1 0 1 0 0,1 0-1 0 0,0-1 1 0 0,-1 1-1 0 0,1 0 1 0 0,-1-1-1 0 0,1 0 1 0 0,-1 1-1 0 0,0-1 1 0 0,1 0-1 0 0,-1 1 1 0 0,0-1-1 0 0,2-1 1 0 0,25-19-220 0 0,-23 18 109 0 0,26-24-2166 0 0,-16 13 917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2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4143 0 0,'-20'3'9139'0'0,"0"0"-5080"0"0,-33 5-1961 0 0,44-7-2098 0 0,0 1 0 0 0,1 0 0 0 0,-1 0 0 0 0,0 1 0 0 0,1 0 0 0 0,0 0 0 0 0,-1 1 0 0 0,1 0 0 0 0,1 0 0 0 0,-1 1 0 0 0,1 0 0 0 0,0 1 0 0 0,0-1 0 0 0,-8 9 0 0 0,3 0 79 0 0,0 0 0 0 0,0 0-1 0 0,2 1 1 0 0,0 0 0 0 0,-16 33-1 0 0,24-44-41 0 0,1 1-1 0 0,-1-1 0 0 0,1 1 1 0 0,0 0-1 0 0,0-1 0 0 0,0 1 1 0 0,1 0-1 0 0,-1 0 0 0 0,1-1 1 0 0,1 7-1 0 0,-1-9-24 0 0,0-1-1 0 0,0 1 0 0 0,1-1 1 0 0,-1 0-1 0 0,0 1 1 0 0,0-1-1 0 0,1 1 1 0 0,-1-1-1 0 0,1 0 0 0 0,0 1 1 0 0,-1-1-1 0 0,2 2 1 0 0,7 2-2 0 0,-6-5 5 0 0,1 1 2 0 0,0 0 0 0 0,0 0 0 0 0,0-1 0 0 0,0 1 0 0 0,-1-1 0 0 0,1 0 0 0 0,0-1 0 0 0,0 1 0 0 0,0-1 0 0 0,0 1 0 0 0,0-1 0 0 0,0 0 1 0 0,0 0-1 0 0,-1-1 0 0 0,1 1 0 0 0,-1-1 0 0 0,4-2 0 0 0,0 0 1 0 0,0 0 0 0 0,-1 0 0 0 0,0-1 0 0 0,0 1-1 0 0,0-1 1 0 0,0-1 0 0 0,8-10 0 0 0,-13 15-18 0 0,0-1 0 0 0,0 1 0 0 0,-1 0 0 0 0,1-1 0 0 0,0 1 1 0 0,-1 0-1 0 0,1-1 0 0 0,-1 1 0 0 0,0-1 0 0 0,1-1 0 0 0,-1 0-1 0 0,1 1 0 0 0,-1-1 0 0 0,1 1 0 0 0,0 0 0 0 0,0 0 0 0 0,0-1 0 0 0,0 1 0 0 0,0 0 0 0 0,0 0 0 0 0,1 0 0 0 0,1-2 1 0 0,-2 3-55 0 0,-3 1-17 0 0,-5 0-4 0 0,5 0-7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1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36 4143 0 0,'0'0'319'0'0,"2"-1"-210"0"0,16-9 12919 0 0,-23 18-11997 0 0,-14 9-49 0 0,0 0 1 0 0,-1-1-1 0 0,-39 23 1 0 0,-18 15-107 0 0,71-48-875 0 0,0 1 0 0 0,0 0 0 0 0,0 0 0 0 0,1 0 0 0 0,0 1-1 0 0,1 0 1 0 0,-1 0 0 0 0,2 0 0 0 0,-1 0 0 0 0,1 1-1 0 0,0-1 1 0 0,-2 18 0 0 0,4-22-8 0 0,0-1-1 0 0,1 1 0 0 0,0 0 1 0 0,0 0-1 0 0,0 0 1 0 0,0 0-1 0 0,1-1 0 0 0,0 1 1 0 0,0 0-1 0 0,0 0 1 0 0,0-1-1 0 0,0 1 0 0 0,1-1 1 0 0,-1 1-1 0 0,1-1 1 0 0,0 1-1 0 0,0-1 0 0 0,0 0 1 0 0,1 0-1 0 0,-1 0 1 0 0,1 0-1 0 0,-1-1 0 0 0,1 1 1 0 0,0-1-1 0 0,0 1 1 0 0,0-1-1 0 0,1 0 0 0 0,-1 0 1 0 0,0 0-1 0 0,1-1 1 0 0,-1 1-1 0 0,1-1 0 0 0,0 0 1 0 0,-1 0-1 0 0,1 0 1 0 0,0 0-1 0 0,0-1 0 0 0,0 0 1 0 0,3 0-1 0 0,6-1 65 0 0,0-2 1 0 0,-1 1-1 0 0,1-2 0 0 0,-1 0 1 0 0,0 0-1 0 0,0-1 0 0 0,0 0 1 0 0,-1-1-1 0 0,0-1 0 0 0,0 0 1 0 0,11-9-1 0 0,-4 1 68 0 0,-1 0 1 0 0,-1-1 0 0 0,0 0-1 0 0,-1-2 1 0 0,17-26-1 0 0,-27 37-73 0 0,-1-1-1 0 0,0 1 0 0 0,0-1 0 0 0,-1 0 1 0 0,0 0-1 0 0,-1-1 0 0 0,0 1 0 0 0,0-1 1 0 0,1-14-1 0 0,-2 18-25 0 0,-1 0 0 0 0,0-1 1 0 0,0 1-1 0 0,-1-1 0 0 0,0 1 0 0 0,0-1 1 0 0,0 1-1 0 0,0 0 0 0 0,-1 0 0 0 0,0-1 1 0 0,0 1-1 0 0,0 1 0 0 0,-1-1 0 0 0,0 0 1 0 0,0 0-1 0 0,-4-5 0 0 0,5 8-91 0 0,-1 0-1 0 0,1 0 1 0 0,-1 0 0 0 0,1 1-1 0 0,-1-1 1 0 0,0 0 0 0 0,1 1-1 0 0,-1 0 1 0 0,0 0 0 0 0,0 0-1 0 0,0 0 1 0 0,0 0 0 0 0,0 0-1 0 0,0 1 1 0 0,0-1 0 0 0,0 1-1 0 0,0 0 1 0 0,0 0 0 0 0,0 0-1 0 0,0 1 1 0 0,0-1 0 0 0,0 1-1 0 0,-6 1 1 0 0,1 0-149 0 0,0 1 0 0 0,0 0 0 0 0,1 1 1 0 0,-1-1-1 0 0,1 2 0 0 0,0-1 0 0 0,-9 7 0 0 0,15-10-65 0 0,4 9-2720 0 0,-2-8 1660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11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50 5063 0 0,'34'-29'1407'0'0,"-10"9"13274"0"0,-25 25-14476 0 0,0 0 0 0 0,0 0 0 0 0,-1 0 0 0 0,0 0 0 0 0,0 0 1 0 0,0 0-1 0 0,0-1 0 0 0,-5 7 0 0 0,4-6-48 0 0,-50 80 1008 0 0,-18 33-578 0 0,57-91-684 0 0,-1 0 0 0 0,-36 48 0 0 0,50-73-63 0 0,12-12-8725 0 0,0-4 2162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1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75 7831 0 0,'0'0'603'0'0,"-7"3"-351"0"0,3-1 2612 0 0,-1-1-1855 0 0,0 1 1 0 0,0 0-1 0 0,0 0 0 0 0,0 0 1 0 0,1 1-1 0 0,-9 4 0 0 0,12-6-630 0 0,0 1-24 0 0,1-2-292 0 0,-1 0 1 0 0,1 1 0 0 0,0-1-1 0 0,0 0 1 0 0,0 0 0 0 0,0 1-1 0 0,-1-1 1 0 0,1 0 0 0 0,0 0-1 0 0,0 1 1 0 0,0-1 0 0 0,0 0-1 0 0,0 1 1 0 0,0-1 0 0 0,0 0-1 0 0,0 0 1 0 0,0 1 0 0 0,0-1-1 0 0,0 0 1 0 0,0 1 0 0 0,0-1-1 0 0,0 0 1 0 0,0 1 0 0 0,0-1-1 0 0,0 0 1 0 0,0 1 0 0 0,0-1-1 0 0,0 0 1 0 0,0 0 0 0 0,1 1-1 0 0,8 2 421 0 0,17-8-315 0 0,96-42 869 0 0,-87 31-541 0 0,1 1 0 0 0,66-16-1 0 0,-97 31-292 0 0,4 5-123 0 0,-8-4-77 0 0,0 1 0 0 0,0 0-1 0 0,1 0 1 0 0,-1-1-1 0 0,0 1 1 0 0,-1 0-1 0 0,1 0 1 0 0,0 0-1 0 0,0 0 1 0 0,-1 0-1 0 0,1 1 1 0 0,-1-1-1 0 0,0 0 1 0 0,0 0 0 0 0,0 0-1 0 0,0 0 1 0 0,0 0-1 0 0,0 1 1 0 0,0-1-1 0 0,-1 0 1 0 0,1 0-1 0 0,-1 0 1 0 0,0 0-1 0 0,1 0 1 0 0,-2 3-1 0 0,-1 1 5 0 0,0 0-1 0 0,0 0 0 0 0,0 0 1 0 0,-1 0-1 0 0,1-1 0 0 0,-2 1 1 0 0,-4 4-1 0 0,-1 0 23 0 0,-1 0 1 0 0,0-1-1 0 0,-1-1 0 0 0,-16 9 0 0 0,-53 23 118 0 0,75-38-147 0 0,-144 60-793 0 0,131-54 293 0 0,-26 14-1 0 0,43-21 334 0 0,-7 3-322 0 0,40-12 477 0 0,2 0 13 0 0,40-6 1 0 0,-62 12-10 0 0,-1 1 1 0 0,0 1-1 0 0,0 0 1 0 0,1 0 0 0 0,-1 1-1 0 0,0 1 1 0 0,0 0-1 0 0,15 4 1 0 0,-6 1-7 0 0,-15-3 14 0 0,-1-1 0 0 0,6 6-1 0 0,-3 3 0 0 0,-5-9 27 0 0,0 1 0 0 0,-1-1-1 0 0,1 1 1 0 0,-1-1 0 0 0,1 1-1 0 0,-1-1 1 0 0,-1 1 0 0 0,1-1-1 0 0,0 1 1 0 0,-1-1 0 0 0,1 1-1 0 0,-1-1 1 0 0,0 0 0 0 0,0 1 0 0 0,-1-1-1 0 0,1 0 1 0 0,-1 0 0 0 0,1 0-1 0 0,-1 0 1 0 0,0 0 0 0 0,0 0-1 0 0,-3 2 1 0 0,-2 4 89 0 0,-1 0 1 0 0,0-1-1 0 0,-1 0 0 0 0,0 0 1 0 0,-13 9-1 0 0,-6 0 47 0 0,-1 0 0 0 0,0-2 0 0 0,0-1 0 0 0,-2-2 0 0 0,0-1 0 0 0,-51 12 0 0 0,45-13-91 0 0,19-5-40 0 0,0-1 0 0 0,0-1 0 0 0,-21 2 0 0 0,31-5-38 0 0,7 0-88 0 0,5-10-195 0 0,-1 5 9 0 0,1 0 0 0 0,0 0 0 0 0,0 0 0 0 0,0 0 0 0 0,1 1 0 0 0,8-7 0 0 0,0 0-1278 0 0,5-4-3824 0 0,0 0-1550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1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362 268 1839 0 0,'0'0'20789'0'0,"2"0"-20378"0"0,0-1-391 0 0,0 1 0 0 0,-1-1 1 0 0,1 1-1 0 0,-1-1 0 0 0,1 0 0 0 0,-1 0 0 0 0,0 0 0 0 0,1 1 0 0 0,-1-1 1 0 0,0 0-1 0 0,0-1 0 0 0,1 1 0 0 0,-1 0 0 0 0,0 0 0 0 0,0 0 0 0 0,0-1 0 0 0,1-2 1 0 0,-1 1 41 0 0,1 0 1 0 0,-1 0-1 0 0,0 0 1 0 0,0-1 0 0 0,0 1-1 0 0,-1-1 1 0 0,1 1 0 0 0,-1-4-1 0 0,0-5 87 0 0,-1 1 1 0 0,0 0-1 0 0,0 0 0 0 0,-5-16 0 0 0,0 1-214 0 0,3 10-170 0 0,-11-29 0 0 0,12 40 199 0 0,0 1 1 0 0,0-1-1 0 0,-1 0 0 0 0,0 1 1 0 0,0 0-1 0 0,0-1 0 0 0,0 1 1 0 0,-1 1-1 0 0,-7-8 0 0 0,10 10 22 0 0,-1 1 0 0 0,1-1 0 0 0,0 0 0 0 0,-1 1 0 0 0,1-1 0 0 0,-1 1 0 0 0,1-1 0 0 0,-1 1-1 0 0,1 0 1 0 0,-1 0 0 0 0,0 0 0 0 0,1 0 0 0 0,-1 0 0 0 0,-2 0 0 0 0,-21 6-62 0 0,15-1 63 0 0,-1 0 0 0 0,1 0 0 0 0,0 1 0 0 0,0 1 0 0 0,1 0 0 0 0,0 0 0 0 0,0 1 0 0 0,-14 15 0 0 0,10-8-23 0 0,1 1 0 0 0,0 0-1 0 0,1 1 1 0 0,-12 25 0 0 0,19-33 16 0 0,-1 0 0 0 0,2 1 0 0 0,-1-1 0 0 0,1 1 0 0 0,-2 17 0 0 0,4-24 16 0 0,1 0 0 0 0,0 0 0 0 0,0 0 0 0 0,0 0 0 0 0,0 0 0 0 0,0 1 0 0 0,1-2-1 0 0,-1 1 1 0 0,1 0 0 0 0,0 0 0 0 0,0 0 0 0 0,0 0 0 0 0,0 0 0 0 0,1-1-1 0 0,-1 1 1 0 0,1 0 0 0 0,0-1 0 0 0,-1 1 0 0 0,1-1 0 0 0,0 0 0 0 0,0 0-1 0 0,1 1 1 0 0,2 1 0 0 0,-1-1 54 0 0,0-1-1 0 0,0 0 1 0 0,0 0-1 0 0,0 0 1 0 0,1 0-1 0 0,-1-1 1 0 0,0 0 0 0 0,1 0-1 0 0,-1 0 1 0 0,1 0-1 0 0,0-1 1 0 0,-1 1-1 0 0,1-1 1 0 0,-1 0-1 0 0,1-1 1 0 0,-1 1 0 0 0,10-3-1 0 0,-4 0 89 0 0,-1 0 0 0 0,1 0-1 0 0,-1-1 1 0 0,1-1 0 0 0,-1 1-1 0 0,17-13 1 0 0,-25 16-125 0 0,1 1 0 0 0,-1-1-1 0 0,1 0 1 0 0,-1 0 0 0 0,0 0-1 0 0,1 0 1 0 0,-1-1 0 0 0,0 1 0 0 0,0 0-1 0 0,0-1 1 0 0,0 1 0 0 0,0 0-1 0 0,0-1 1 0 0,0 1 0 0 0,0-1 0 0 0,0-2-1 0 0,2-1 7 0 0,1-3 34 0 0,-4 7-57 0 0,1-1 1 0 0,-1 0-1 0 0,1 1 0 0 0,-1-1 1 0 0,0 0-1 0 0,1 1 0 0 0,-1-1 0 0 0,0 0 1 0 0,0 1-1 0 0,0-1 0 0 0,0 0 1 0 0,0 1-1 0 0,-1-1 0 0 0,1 0 1 0 0,-1 1-1 0 0,1-1 0 0 0,-1-1 0 0 0,0 1-58 0 0,-1 3-145 0 0,-1 0 188 0 0,1 0 0 0 0,-1 0 0 0 0,1 0 0 0 0,-1 1 1 0 0,1 0-1 0 0,0-1 0 0 0,-1 1 0 0 0,1 0 0 0 0,0 0 0 0 0,0 0 0 0 0,0 0 0 0 0,1 0 0 0 0,-3 4 0 0 0,-23 39-36 0 0,15-22 35 0 0,-72 134-32 0 0,52-95 44 0 0,17-34 140 0 0,-29 36 1 0 0,7-11 17 0 0,33-47-109 0 0,-12 24 186 0 0,15-28-206 0 0,13-12-4173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1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24 3223 0 0,'0'0'1163'0'0,"-1"-7"1649"0"0,1 6-2764 0 0,1 0-1 0 0,0-1 1 0 0,-1 1 0 0 0,1 0-1 0 0,0 0 1 0 0,0 0 0 0 0,0 0-1 0 0,0 0 1 0 0,0 0 0 0 0,13-5 11843 0 0,-15 9-11411 0 0,-1 2-236 0 0,1 1 1 0 0,-1-1-1 0 0,-1 0 0 0 0,1 0 1 0 0,-1 0-1 0 0,-6 8 1 0 0,8-12-38 0 0,-2 6 24 0 0,2-5-471 0 0,11-4-598 0 0,-1-1-517 0 0,1-1-336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1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17 12815 0 0,'0'0'1158'0'0,"-1"-1"-954"0"0,1 0-182 0 0,0 0 1 0 0,-1 0 0 0 0,1 1 0 0 0,-1-1-1 0 0,1 0 1 0 0,0 0 0 0 0,-1 1 0 0 0,0-1-1 0 0,1 0 1 0 0,-1 1 0 0 0,1-1 0 0 0,-1 1 0 0 0,0-1-1 0 0,0 1 1 0 0,1-1 0 0 0,-1 1 0 0 0,0-1-1 0 0,0 1 1 0 0,1 0 0 0 0,-1-1 0 0 0,0 1-1 0 0,0 0 1 0 0,0 0 0 0 0,0 0 0 0 0,0 0-1 0 0,-1 0 1 0 0,-1-1 99 0 0,-1 1 15 0 0,-1-1 0 0 0,0 1 0 0 0,1 0 0 0 0,-1 0 0 0 0,0 0 0 0 0,0 1 0 0 0,1 0 0 0 0,-1 0 0 0 0,-5 1 0 0 0,-42 19 505 0 0,28-11-404 0 0,3-2-199 0 0,-255 109 814 0 0,161-57-789 0 0,45-23-64 0 0,53-26 0 0 0,8-5 0 0 0,4 2-21 0 0,5-7 14 0 0,0-1 0 0 0,0 0 0 0 0,0 0-1 0 0,0 0 1 0 0,0 1 0 0 0,0-1 0 0 0,0 0 0 0 0,0 0 0 0 0,0 1 0 0 0,0-1 0 0 0,0 0-1 0 0,0 0 1 0 0,0 1 0 0 0,1-1 0 0 0,-1 0 0 0 0,0 0 0 0 0,0 1 0 0 0,0-1 0 0 0,0 0-1 0 0,0 0 1 0 0,0 0 0 0 0,1 1 0 0 0,-1-1 0 0 0,0 0 0 0 0,0 0 0 0 0,0 0 0 0 0,0 0-1 0 0,1 1 1 0 0,-1-1 0 0 0,0 0 0 0 0,1 0 0 0 0,11 5-150 0 0,9 0 13 0 0,61 0-2 0 0,-4-1 50 0 0,-56-1 111 0 0,17 2 175 0 0,46 11 0 0 0,-74-13-154 0 0,-1 0 0 0 0,1 1-1 0 0,-1 0 1 0 0,0 1 0 0 0,0 0-1 0 0,0 0 1 0 0,-1 1 0 0 0,0 1 0 0 0,9 7-1 0 0,-14-12 1 0 0,0 1-7 0 0,5 13 124 0 0,-8-13-147 0 0,0-1 0 0 0,0 1 0 0 0,-1-1 0 0 0,1 1 0 0 0,0-1 0 0 0,-1 1 0 0 0,0-1 0 0 0,0 1 0 0 0,0-1 0 0 0,0 1 0 0 0,0 0 0 0 0,0-1 0 0 0,-1 1 0 0 0,1-1 0 0 0,-1 1 0 0 0,0-1 0 0 0,1 1 0 0 0,-1-1 0 0 0,0 0 0 0 0,-1 1 0 0 0,1-1 0 0 0,0 0 0 0 0,-1 0 0 0 0,1 0 0 0 0,-1 0 0 0 0,0 0 0 0 0,1 0 0 0 0,-3 2 0 0 0,-5 4 17 0 0,-1 0-1 0 0,1-1 0 0 0,-1 0 1 0 0,-19 10-1 0 0,-11 5 103 0 0,-1-3 0 0 0,-2-1 0 0 0,1-1-1 0 0,-58 12 1 0 0,-1-11-77 0 0,91-18-46 0 0,0 1 0 0 0,0-1 0 0 0,0 0 0 0 0,0-1 0 0 0,0 0 0 0 0,0-1 0 0 0,-19-5 0 0 0,28 7-23 0 0,-1-1-1 0 0,0 0 1 0 0,1 1-1 0 0,-1-1 1 0 0,1 0-1 0 0,0 0 1 0 0,-1 0-1 0 0,1 0 1 0 0,-1 0-1 0 0,1 0 1 0 0,0 0-1 0 0,0 0 1 0 0,0 0-1 0 0,0-1 1 0 0,0 1-1 0 0,0 0 1 0 0,0-1-1 0 0,0 1 1 0 0,-1-4-1 0 0,2 3-44 0 0,-1 0 0 0 0,1 0 0 0 0,0 0 0 0 0,0 0 0 0 0,0 0 0 0 0,0 0 0 0 0,0 0 0 0 0,1 0 0 0 0,-1 0 0 0 0,1 0 0 0 0,-1 0 0 0 0,1 1 0 0 0,0-1 0 0 0,0 0 0 0 0,0 0 0 0 0,1-1 0 0 0,7-12-1398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1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0 4143 0 0,'0'0'3876'0'0,"-2"0"-3616"0"0,-6 2 237 0 0,0 0 0 0 0,0 0 0 0 0,0 1 0 0 0,0 0 0 0 0,0 0 0 0 0,1 1 0 0 0,-1 0 0 0 0,1 0-1 0 0,0 1 1 0 0,1 0 0 0 0,-1 0 0 0 0,1 0 0 0 0,-9 9 0 0 0,9-7-366 0 0,0 0-1 0 0,1 0 1 0 0,0 0 0 0 0,0 0 0 0 0,0 1-1 0 0,1 0 1 0 0,0 0 0 0 0,0 0-1 0 0,1 1 1 0 0,0-1 0 0 0,1 1 0 0 0,-2 12-1 0 0,3-19-100 0 0,1 0-1 0 0,1 0 0 0 0,-1 0 1 0 0,0 0-1 0 0,0-1 0 0 0,1 1 1 0 0,-1 0-1 0 0,1 0 0 0 0,0-1 1 0 0,-1 1-1 0 0,1 0 0 0 0,0-1 1 0 0,2 3-1 0 0,-2-2-8 0 0,0-1 5 0 0,0 0 0 0 0,0 1-1 0 0,0-1 1 0 0,1 0 0 0 0,-1 0-1 0 0,1 0 1 0 0,-1-1-1 0 0,0 1 1 0 0,1 0 0 0 0,0 0-1 0 0,-1-1 1 0 0,1 1 0 0 0,-1-1-1 0 0,1 1 1 0 0,0-1 0 0 0,-1 0-1 0 0,1 0 1 0 0,2 1 0 0 0,-1-1 33 0 0,7 1 104 0 0,0-1 0 0 0,1 0 0 0 0,-1-1 0 0 0,1 0 0 0 0,-1 0 0 0 0,0-1 1 0 0,0 0-1 0 0,16-6 0 0 0,-14 3-62 0 0,0 0 1 0 0,0 0-1 0 0,-1-1 1 0 0,0-1-1 0 0,0 0 1 0 0,15-13 0 0 0,-23 17-81 0 0,0 1 0 0 0,0-1 0 0 0,-1 0 0 0 0,0 0 0 0 0,1 0 0 0 0,-1 0 0 0 0,-1 0 1 0 0,1-1-1 0 0,0 1 0 0 0,-1 0 0 0 0,1-1 0 0 0,-1 0 0 0 0,1-6 0 0 0,-1 8 10 0 0,-1 0 0 0 0,0-1-1 0 0,0 1 1 0 0,0 0 0 0 0,0-1 0 0 0,-1 1-1 0 0,1 0 1 0 0,0 0 0 0 0,-1-1 0 0 0,0 1-1 0 0,1 0 1 0 0,-1 0 0 0 0,0 0 0 0 0,0 0-1 0 0,0 0 1 0 0,-1 0 0 0 0,1 0-1 0 0,0 0 1 0 0,-1 0 0 0 0,1 0 0 0 0,-1 1-1 0 0,0-1 1 0 0,-2-1 0 0 0,-3-2-91 0 0,0 1 1 0 0,-1 0-1 0 0,1 1 1 0 0,-1 0-1 0 0,0 0 1 0 0,0 0 0 0 0,0 1-1 0 0,0 1 1 0 0,-11-2-1 0 0,7 1-575 0 0,1 0 0 0 0,0-1 0 0 0,-14-5 0 0 0,23 7-602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19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1153 1 10535 0 0,'0'0'956'0'0,"-2"0"-786"0"0,-9 0-34 0 0,0 1 0 0 0,1 1 0 0 0,-1 0 0 0 0,0 0 0 0 0,1 1 1 0 0,-11 5-1 0 0,-64 31 2054 0 0,54-24-1452 0 0,-20 10 710 0 0,-81 57 0 0 0,-37 47-889 0 0,147-113-656 0 0,-1 0 0 0 0,0-1 0 0 0,-1-1 0 0 0,-1-2 0 0 0,-43 17 0 0 0,29-16-119 0 0,-1-1 0 0 0,0-3 0 0 0,-48 6 0 0 0,67-12 196 0 0,0-1-1 0 0,-27-2 0 0 0,40 0 61 0 0,0-1 0 0 0,0 0-1 0 0,0-1 1 0 0,0 0 0 0 0,0 0 0 0 0,1-1 0 0 0,-1 1-1 0 0,-13-9 1 0 0,18 10-13 0 0,1 0 0 0 0,-1-1 0 0 0,1 0 0 0 0,0 1 0 0 0,-1-1-1 0 0,1 0 1 0 0,0 0 0 0 0,0 0 0 0 0,0-1 0 0 0,-2-3 0 0 0,3 4-23 0 0,0 0 1 0 0,1 0-1 0 0,-1 0 1 0 0,1 0-1 0 0,-1 0 1 0 0,1 0-1 0 0,0 0 1 0 0,0 0 0 0 0,0 0-1 0 0,0 0 1 0 0,0 0-1 0 0,0 0 1 0 0,0-1-1 0 0,1 1 1 0 0,0-2-1 0 0,1-2-25 0 0,0 0-1 0 0,1 0 1 0 0,0 0-1 0 0,0 1 0 0 0,0-1 1 0 0,0 1-1 0 0,1 0 1 0 0,0 0-1 0 0,0 0 1 0 0,0 0-1 0 0,1 1 0 0 0,0 0 1 0 0,8-7-1 0 0,0 3-60 0 0,0 0-1 0 0,0 0 1 0 0,1 2-1 0 0,22-9 1 0 0,-25 11 96 0 0,0 0 1 0 0,1 1 0 0 0,-1 1-1 0 0,1 0 1 0 0,-1 0-1 0 0,23 1 1 0 0,-26 2 41 0 0,-1-1-1 0 0,1 2 1 0 0,0-1 0 0 0,-1 1 0 0 0,1 0-1 0 0,-1 0 1 0 0,1 1 0 0 0,-1 0-1 0 0,0 1 1 0 0,-1-1 0 0 0,9 7-1 0 0,35 26 321 0 0,-23-14 362 0 0,45 25 0 0 0,-62-42-572 0 0,0 0 1 0 0,1 0 0 0 0,-1-1-1 0 0,1 0 1 0 0,0-1-1 0 0,0-1 1 0 0,0 1-1 0 0,19 0 1 0 0,133-1 177 0 0,-118-2-704 0 0,-19-2-656 0 0,-24 2 665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2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3679 0 0,'2'2'9128'0'0,"7"2"-8612"0"0,0-1 0 0 0,-1 0 0 0 0,1 0-1 0 0,0-1 1 0 0,0 0 0 0 0,1 0-1 0 0,-1-1 1 0 0,18 0 0 0 0,79-7 1473 0 0,-94 4-1780 0 0,39-4-296 0 0,59-17 0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20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15287 0 0,'0'0'1386'0'0,"2"1"-1142"0"0,5 2-115 0 0,-1 0 0 0 0,1-1 0 0 0,-1 0 0 0 0,1 0 0 0 0,0 0 0 0 0,0-1 0 0 0,0 0 0 0 0,0 0 0 0 0,7-1 0 0 0,14 0 638 0 0,28-5-1 0 0,-6 0-260 0 0,14 1 30 0 0,54-2-1279 0 0,-92 5-2478 0 0,-24 1 1658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3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11 465 14943 0 0,'0'0'3730'0'0,"-1"-1"-3004"0"0,-1-3-540 0 0,1 0-1 0 0,-1 0 1 0 0,1 0-1 0 0,0 0 1 0 0,0 0 0 0 0,0 0-1 0 0,1 0 1 0 0,-1 0-1 0 0,1 0 1 0 0,0 0-1 0 0,0-1 1 0 0,1 1-1 0 0,0-4 1 0 0,2-11 373 0 0,9-27-1 0 0,-9 37-428 0 0,2-8-84 0 0,2 1-1 0 0,-1-1 0 0 0,2 2 0 0 0,0-1 0 0 0,1 1 0 0 0,1 1 1 0 0,0-1-1 0 0,1 2 0 0 0,0-1 0 0 0,1 2 0 0 0,1-1 0 0 0,0 2 1 0 0,0 0-1 0 0,1 0 0 0 0,27-14 0 0 0,-14 10-220 0 0,0 1-1 0 0,2 2 1 0 0,0 1 0 0 0,33-9-1 0 0,18 3-4039 0 0,-53 12-2765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2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3 9671 0 0,'0'0'748'0'0,"-9"-3"5942"0"0,4 6-6354 0 0,0 0 1 0 0,1 1 0 0 0,-1-1-1 0 0,1 1 1 0 0,0 0 0 0 0,0 0-1 0 0,0 0 1 0 0,1 1-1 0 0,-1-1 1 0 0,-4 9 0 0 0,-3 9 376 0 0,-11 26 1 0 0,18-40-554 0 0,-25 70 364 0 0,-24 103-1 0 0,-5 12-429 0 0,16-56-162 0 0,41-135-84 0 0,1-2 79 0 0,0 1 0 0 0,-1-1 0 0 0,1 1 0 0 0,0 0-1 0 0,0-1 1 0 0,0 1 0 0 0,-1-1 0 0 0,1 1 0 0 0,0 0-1 0 0,0-1 1 0 0,0 1 0 0 0,0 0 0 0 0,0-1-1 0 0,0 1 1 0 0,0 0 0 0 0,0-1 0 0 0,1 1 0 0 0,-1 0-1 0 0,0-1 1 0 0,0 1 0 0 0,1 0 0 0 0,6 4-1510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2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10567 0 0,'0'0'3062'0'0,"2"2"-2002"0"0,1 3-355 0 0,1 0 1 0 0,-1 1 0 0 0,0-1 0 0 0,0 1-1 0 0,-1-1 1 0 0,0 1 0 0 0,0 0 0 0 0,2 11 0 0 0,-3-15-469 0 0,-2 4 21 0 0,-3 16-1809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2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43 6911 0 0,'-1'1'7506'0'0,"-26"18"-4309"0"0,-7 4-3329 0 0,15-7 184 0 0,1 1 1 0 0,-30 36-1 0 0,44-48-2 0 0,0 0-1 0 0,0 0 1 0 0,1 1-1 0 0,-1 0 0 0 0,2-1 1 0 0,-1 1-1 0 0,1 1 1 0 0,-1-1-1 0 0,2 0 0 0 0,-1 0 1 0 0,1 1-1 0 0,0-1 1 0 0,0 1-1 0 0,1-1 0 0 0,-1 1 1 0 0,2 6-1 0 0,-1-10 26 0 0,1 0 0 0 0,0 0-1 0 0,-1-1 1 0 0,1 1 0 0 0,0 0-1 0 0,1 0 1 0 0,-1-1 0 0 0,0 1-1 0 0,1-1 1 0 0,0 1 0 0 0,-1-1-1 0 0,1 0 1 0 0,0 0 0 0 0,0 0-1 0 0,0 0 1 0 0,0 0 0 0 0,1 0-1 0 0,-1 0 1 0 0,0-1 0 0 0,1 1-1 0 0,-1-1 1 0 0,1 0 0 0 0,0 1-1 0 0,-1-1 1 0 0,1 0 0 0 0,0-1-1 0 0,0 1 1 0 0,-1 0 0 0 0,5-1-1 0 0,0 1 34 0 0,1 0-1 0 0,0-1 1 0 0,-1 0 0 0 0,1 0-1 0 0,-1-1 1 0 0,1 0-1 0 0,0 0 1 0 0,-1 0 0 0 0,13-5-1 0 0,-7 1-33 0 0,0-1 0 0 0,0 0 0 0 0,0-1 0 0 0,21-15 0 0 0,-30 19-75 0 0,0 0-1 0 0,-1-1 0 0 0,1 1 1 0 0,-1-1-1 0 0,0 0 0 0 0,0 0 1 0 0,0 0-1 0 0,0 0 0 0 0,-1-1 1 0 0,1 1-1 0 0,-1-1 0 0 0,0 1 1 0 0,-1-1-1 0 0,1 0 0 0 0,-1 0 1 0 0,0 0-1 0 0,1-6 0 0 0,-2 4-107 0 0,0-1-1 0 0,0 1 0 0 0,-1-1 1 0 0,0 1-1 0 0,0-1 1 0 0,-1 1-1 0 0,0 0 1 0 0,0 0-1 0 0,-1 0 0 0 0,1 0 1 0 0,-2 0-1 0 0,1 0 1 0 0,-8-10-1 0 0,-4-3-568 0 0,-1 0-1 0 0,-30-28 1 0 0,45 47 631 0 0,0 0-273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2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14567 0 0,'0'0'1320'0'0,"-1"2"-997"0"0,-33 59 1851 0 0,-29 73-1 0 0,56-118-1963 0 0,-25 66 454 0 0,20-47-531 0 0,-30 57 1 0 0,35-81-2162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2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53 1839 0 0,'-2'0'83'0'0,"-7"1"-91"0"0,0-1 0 0 0,-15-2 0 0 0,0 1 1176 0 0,1 1 3285 0 0,5 3 2860 0 0,28-3-3772 0 0,30-4-2740 0 0,118-35 511 0 0,-149 36-1234 0 0,0 1 0 0 0,0 0 0 0 0,0 0 1 0 0,0 1-1 0 0,0 0 0 0 0,1 1 0 0 0,16 1 0 0 0,-25 0-53 0 0,0-1 1 0 0,1 1-1 0 0,-1-1 0 0 0,0 1 0 0 0,0-1 0 0 0,1 1 1 0 0,-1 0-1 0 0,0 0 0 0 0,0 0 0 0 0,0-1 0 0 0,0 1 1 0 0,0 0-1 0 0,0 0 0 0 0,0 1 0 0 0,-1-1 0 0 0,1 0 1 0 0,0 0-1 0 0,0 0 0 0 0,0 2 0 0 0,0-1-19 0 0,-1-1 0 0 0,1 1 0 0 0,0-1 0 0 0,-1 1 0 0 0,0-1 0 0 0,1 1 0 0 0,-1-1 0 0 0,0 1 0 0 0,0-1 0 0 0,0 1 0 0 0,0-1 0 0 0,0 1 0 0 0,0 0 0 0 0,0-1 0 0 0,0 1 0 0 0,-1-1 0 0 0,1 1 0 0 0,0-1 0 0 0,-1 1 0 0 0,0-1 0 0 0,0 3 0 0 0,-2 0-2 0 0,0 3 4 0 0,-1 0 0 0 0,0 0 0 0 0,0-1 0 0 0,0 0 0 0 0,-1 0 0 0 0,0 0 0 0 0,-7 6 0 0 0,-1 0 24 0 0,-29 20 0 0 0,20-18-45 0 0,-2-2 0 0 0,1-1-1 0 0,-1-1 1 0 0,-1-1 0 0 0,-43 10-1 0 0,-26 0-386 0 0,85-17 248 0 0,12-4 66 0 0,15-5 68 0 0,0 3-8 0 0,0 1 1 0 0,1 1-1 0 0,-1 0 0 0 0,1 1 0 0 0,-1 2 1 0 0,1-1-1 0 0,-1 2 0 0 0,28 6 0 0 0,-41-8 26 0 0,-4 0 0 0 0,0 0 0 0 0,1 0 0 0 0,-1 0 0 0 0,0 0 0 0 0,0 0 0 0 0,1 0 0 0 0,-1 1 0 0 0,0-1 0 0 0,0 1 0 0 0,1-1 0 0 0,-1 1 0 0 0,0-1 0 0 0,0 1 0 0 0,2 1 0 0 0,4 2 48 0 0,0 0 0 0 0,0 1 0 0 0,0 0 0 0 0,-1 0 0 0 0,9 10 0 0 0,-10-11 74 0 0,-5-4-104 0 0,14 24 233 0 0,-14-22-228 0 0,1-1-1 0 0,-1 1 1 0 0,0 0 0 0 0,0-1 0 0 0,1 1 0 0 0,-1 0-1 0 0,0-1 1 0 0,0 1 0 0 0,-1 0 0 0 0,1-1 0 0 0,0 1-1 0 0,-1 0 1 0 0,1-1 0 0 0,0 1 0 0 0,-1 0 0 0 0,0-1-1 0 0,-1 3 1 0 0,1 0-2 0 0,-3 4 2 0 0,0 1 1 0 0,0-1-1 0 0,-1 0 1 0 0,0-1-1 0 0,0 1 1 0 0,0-1-1 0 0,-1 0 1 0 0,-1-1-1 0 0,1 1 1 0 0,-1-1-1 0 0,0 0 1 0 0,0-1-1 0 0,-1 0 1 0 0,1 0-1 0 0,-1 0 1 0 0,0-1-1 0 0,-1 0 1 0 0,-16 5-1 0 0,2-3 47 0 0,0 0-1 0 0,0-2 0 0 0,0-1 0 0 0,0 0 0 0 0,-1-2 0 0 0,-27-2 0 0 0,8 1 214 0 0,35-1-214 0 0,7 0-37 0 0,3-1-231 0 0,-1 0 100 0 0,1 0 1 0 0,0 1 0 0 0,0-1 0 0 0,1 0 0 0 0,-1 1-1 0 0,0-1 1 0 0,0 1 0 0 0,1 0 0 0 0,-1 0 0 0 0,1 0-1 0 0,3-1 1 0 0,3-2-681 0 0,13-6-952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22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298 255 2759 0 0,'16'4'14932'0'0,"-11"-4"-13088"0"0,-3 0-1268 0 0,-1-1-53 0 0,5-4-474 0 0,-1 0 0 0 0,0 0 0 0 0,0 0 0 0 0,-1-1 0 0 0,1 0 0 0 0,-1 0 0 0 0,0 0 0 0 0,-1 0 0 0 0,0 0 0 0 0,0-1 0 0 0,0 0 0 0 0,-1 1 0 0 0,3-10 1 0 0,-3 4 9 0 0,1 1 1 0 0,-1-1 0 0 0,-1 0 0 0 0,0 1 0 0 0,-1-1 0 0 0,0 0-1 0 0,-3-19 1 0 0,3 29-80 0 0,-1 0-1 0 0,1-1 1 0 0,-1 1-1 0 0,1-1 1 0 0,-1 1 0 0 0,0 0-1 0 0,0-1 1 0 0,0 1-1 0 0,0 0 1 0 0,-1 0-1 0 0,1 0 1 0 0,0 0 0 0 0,-1 0-1 0 0,0 0 1 0 0,1 0-1 0 0,-1 0 1 0 0,0 1-1 0 0,0-1 1 0 0,0 1-1 0 0,0-1 1 0 0,0 1 0 0 0,-4-2-1 0 0,1 1-26 0 0,1 1-1 0 0,-1 0 1 0 0,1 1-1 0 0,-1-1 1 0 0,1 1-1 0 0,-1 0 1 0 0,0 0-1 0 0,1 0 1 0 0,-1 1-1 0 0,1 0 1 0 0,-8 1-1 0 0,-11 5-18 0 0,0 0 1 0 0,0 2-1 0 0,1 0 0 0 0,0 2 0 0 0,1 0 1 0 0,0 2-1 0 0,1 0 0 0 0,-22 18 0 0 0,31-22 66 0 0,1 1 0 0 0,-12 14 0 0 0,18-19 0 0 0,0 0 0 0 0,1 0 0 0 0,0 0 0 0 0,0 0 0 0 0,0 1 0 0 0,1-1 0 0 0,0 1 0 0 0,-2 5 0 0 0,3 2 0 0 0,2-10 11 0 0,-1 0 0 0 0,1-1 0 0 0,0 1 0 0 0,0 0 1 0 0,1 0-1 0 0,-1-1 0 0 0,1 1 0 0 0,-1-1 0 0 0,1 1 0 0 0,0-1 0 0 0,0 0 0 0 0,0 1 0 0 0,0-1 0 0 0,0 0 0 0 0,0 0 0 0 0,1-1 0 0 0,-1 1 0 0 0,0 0 0 0 0,1-1 1 0 0,0 1-1 0 0,-1-1 0 0 0,4 1 0 0 0,4 2 67 0 0,-1-1 1 0 0,1 0 0 0 0,0-1-1 0 0,0 1 1 0 0,13-1 0 0 0,-5 0 2 0 0,0-2 1 0 0,0 0 0 0 0,22-3-1 0 0,-33 2-56 0 0,1 0 0 0 0,0-1-1 0 0,0 0 1 0 0,-1 0 0 0 0,1-1-1 0 0,-1 0 1 0 0,0 0 0 0 0,0-1-1 0 0,13-8 1 0 0,-17 8 7 0 0,0 1 1 0 0,1-1-1 0 0,-1 0 0 0 0,0 0 0 0 0,-1 0 0 0 0,1 0 1 0 0,-1 0-1 0 0,0-1 0 0 0,0 1 0 0 0,0-1 0 0 0,-1 0 1 0 0,1 1-1 0 0,-1-1 0 0 0,0 0 0 0 0,-1 0 1 0 0,1 0-1 0 0,-1 1 0 0 0,0-11 0 0 0,0 13 192 0 0,-1 2-116 0 0,2-1-103 0 0,-1 1 1 0 0,0 0-1 0 0,0 0 0 0 0,0 0 0 0 0,0-1 0 0 0,0 1 0 0 0,0 0 0 0 0,0 0 0 0 0,0 0 1 0 0,0 0-1 0 0,-1-1 0 0 0,1 1 0 0 0,0 0 0 0 0,0 0 0 0 0,0 0 0 0 0,0-1 0 0 0,0 1 0 0 0,0 0 1 0 0,0 0-1 0 0,0 0 0 0 0,0 0 0 0 0,0 0 0 0 0,-1-1 0 0 0,1 1 0 0 0,0 0 0 0 0,0 0 1 0 0,0 0-1 0 0,0 0 0 0 0,-1 0 0 0 0,1 0 0 0 0,0-1 0 0 0,-6 10-25 0 0,1 0 0 0 0,0 0 1 0 0,0 0-1 0 0,-5 17 0 0 0,-6 9-13 0 0,-15 47-27 0 0,-29 70 1148 0 0,40-80 117 0 0,15-56-1116 0 0,4-13-85 0 0,-6 7-29 0 0,6-9-88 0 0,-1 2 55 0 0,-1 2-558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24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0,'0'0'10856'0'0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4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5063 0 0,'0'0'1995'0'0,"-1"2"-363"0"0,-13 39 2304 0 0,3-10-3125 0 0,-7 42-1 0 0,8-14-90 0 0,-2 65 0 0 0,12-109-720 0 0,-3 29 80 0 0,2-42-2 0 0,2-5-56 0 0,1 1 0 0 0,-1-1 1 0 0,1 1-1 0 0,-1 0 1 0 0,1-1-1 0 0,-1 1 0 0 0,3-2 1 0 0,4-6 12 0 0,85-116 211 0 0,-36 50-133 0 0,-56 76-96 0 0,-1-1-1 0 0,0 1 1 0 0,0 0-1 0 0,0-1 1 0 0,1 1-1 0 0,-1 0 1 0 0,0-1 0 0 0,0 1-1 0 0,1 0 1 0 0,-1-1-1 0 0,0 1 1 0 0,1 0 0 0 0,-1 0-1 0 0,0-1 1 0 0,1 1-1 0 0,-1 0 1 0 0,0 0 0 0 0,1 0-1 0 0,-1 0 1 0 0,1-1-1 0 0,-1 1 1 0 0,0 0 0 0 0,1 0-1 0 0,-1 0 1 0 0,1 0-1 0 0,6 8 294 0 0,-6-7-358 0 0,3 9 116 0 0,0-1-1 0 0,0 1 1 0 0,-1 0-1 0 0,-1 0 1 0 0,1 0-1 0 0,0 11 1 0 0,-1-11-42 0 0,0-1 0 0 0,-1 0 0 0 0,0 1 0 0 0,0 11 0 0 0,-1-11 1 0 0,0-1 0 0 0,1 1 1 0 0,2 11-1 0 0,1-5-27 0 0,1-2 0 0 0,-4-13 0 0 0,-1 0 0 0 0,0-1 0 0 0,1 1 0 0 0,-1 0 0 0 0,1 0 0 0 0,-1 0 0 0 0,1-1 0 0 0,-1 1 0 0 0,1 0 0 0 0,0-1 0 0 0,-1 1 0 0 0,2 0 0 0 0,0 0 13 0 0,-1-1 0 0 0,0 0-1 0 0,0 0 1 0 0,0 1 0 0 0,0-1 0 0 0,1 0-1 0 0,-1 0 1 0 0,0-1 0 0 0,0 1 0 0 0,0 0-1 0 0,1 0 1 0 0,-1 0 0 0 0,0-1-1 0 0,0 1 1 0 0,0-1 0 0 0,1 0 0 0 0,19-11 266 0 0,-5-2 57 0 0,-1-1 1 0 0,-1 0-1 0 0,-1-1 0 0 0,17-25 0 0 0,1-1 41 0 0,12-15-227 0 0,46-78 0 0 0,-88 132-676 0 0,6-11 1042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4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10367 0 0,'0'0'472'0'0,"1"2"-9"0"0,1 10-250 0 0,0-1-1 0 0,-1 1 1 0 0,0 0 0 0 0,0 0-1 0 0,-1 0 1 0 0,-1-1 0 0 0,0 1 0 0 0,-1 0-1 0 0,-4 16 1 0 0,-7 16 580 0 0,-18 45 0 0 0,25-73-875 0 0,4-12 102 0 0,-88 223 600 0 0,63-168-582 0 0,-61 98 1 0 0,72-135-26 0 0,-1 0 1 0 0,-1-1-1 0 0,-34 31 0 0 0,44-46-1 0 0,7-5 48 0 0,0-3-54 0 0,1-1 0 0 0,1 1 0 0 0,-1-1 0 0 0,0 1 0 0 0,1-1 0 0 0,-1 1 0 0 0,1-1 0 0 0,0 1 0 0 0,0-1 0 0 0,0 1 0 0 0,2-3 0 0 0,10-19-318 0 0,1 0 0 0 0,35-42 0 0 0,-13 19-32 0 0,10-13-54 0 0,-41 54 385 0 0,1 1-1 0 0,-1 0 1 0 0,1 0 0 0 0,0 0-1 0 0,0 1 1 0 0,1-1-1 0 0,10-4 1 0 0,-15 8 201 0 0,0 1-103 0 0,0 0-1 0 0,-1 1 1 0 0,1-1-1 0 0,0 0 1 0 0,0 1-1 0 0,0-1 1 0 0,0 1 0 0 0,-1-1-1 0 0,1 1 1 0 0,0 0-1 0 0,0 0 1 0 0,-1 0-1 0 0,1 0 1 0 0,-1 0 0 0 0,1 0-1 0 0,-1 0 1 0 0,1 0-1 0 0,1 3 1 0 0,-1-1 43 0 0,0 0-1 0 0,1 0 1 0 0,-2 0-1 0 0,1 1 1 0 0,0-1 0 0 0,-1 1-1 0 0,0-1 1 0 0,2 8 0 0 0,-1 0 129 0 0,0 1 1 0 0,-1 0 0 0 0,0 0 0 0 0,-1 0 0 0 0,-2 13 0 0 0,1-10-98 0 0,0-3-69 0 0,-1 0 1 0 0,0 0-1 0 0,0 0 0 0 0,-1 0 0 0 0,-5 12 1 0 0,0-5 14 0 0,-13 25 1 0 0,2-5-1712 0 0,18-37 151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5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7367 0 0,'0'0'568'0'0,"0"3"-373"0"0,-1 5 754 0 0,0 0-1 0 0,0 0 1 0 0,-1 0 0 0 0,0 0-1 0 0,0-1 1 0 0,-1 1-1 0 0,-5 12 1 0 0,-2 0 411 0 0,-1 18 208 0 0,11-36-1521 0 0,1 5 260 0 0,0-1-1671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50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12871 0 0,'0'0'5738'0'0,"-3"3"-5629"0"0,-10 8-19 0 0,-48 47 78 0 0,54-51-149 0 0,0 1 1 0 0,1 0-1 0 0,0 1 1 0 0,1 0 0 0 0,0 0-1 0 0,-6 13 1 0 0,11-21-17 0 0,-8 18 45 0 0,1 1-1 0 0,-6 30 1 0 0,11-36-36 0 0,2-13-13 0 0,0 0 0 0 0,1 0 0 0 0,-1 0-1 0 0,0 0 1 0 0,0 0 0 0 0,0 0 0 0 0,1 0-1 0 0,-1 0 1 0 0,1 0 0 0 0,-1 0 0 0 0,0-1-1 0 0,2 2 1 0 0,-1 0-13 0 0,1-1-1 0 0,-1 0 0 0 0,1 0 1 0 0,-1 0-1 0 0,1 0 0 0 0,0 0 1 0 0,-1-1-1 0 0,1 1 0 0 0,0-1 1 0 0,0 1-1 0 0,0-1 0 0 0,-1 1 1 0 0,1-1-1 0 0,0 0 0 0 0,0 0 1 0 0,0 0-1 0 0,0 0 0 0 0,0 0 1 0 0,-1 0-1 0 0,1 0 0 0 0,0-1 1 0 0,2 0-1 0 0,8-2-227 0 0,-1 0 0 0 0,15-7 0 0 0,-20 7 137 0 0,53-25-1788 0 0,-27 10 218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2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203 297 8031 0 0,'0'0'1448'0'0,"-1"2"-805"0"0,-2 1 18 0 0,0 0-1 0 0,0 0 1 0 0,0 0 0 0 0,0 0-1 0 0,-6 3 1 0 0,7-5-324 0 0,-16 2 1043 0 0,4-7-1098 0 0,0 0-1 0 0,0-1 1 0 0,1 0-1 0 0,0-1 1 0 0,0-1-1 0 0,0 0 1 0 0,-17-13-1 0 0,27 18-264 0 0,1 0 0 0 0,-1 0 0 0 0,1 0 0 0 0,-1 0 0 0 0,1 0 0 0 0,0-1 0 0 0,0 1 0 0 0,0-1 1 0 0,1 1-1 0 0,-1-1 0 0 0,1 0 0 0 0,-1 0 0 0 0,1 1 0 0 0,0-1 0 0 0,0 0 0 0 0,0 0 0 0 0,0 0 0 0 0,1 0 0 0 0,-1-1 0 0 0,1 1 0 0 0,0 0 0 0 0,-1 0 0 0 0,2 0 0 0 0,-1 0 0 0 0,0 0 0 0 0,1 0 0 0 0,-1 0 0 0 0,1-1 0 0 0,0 1 0 0 0,0 1 0 0 0,0-1 0 0 0,3-5 0 0 0,1-2-69 0 0,0 1 1 0 0,1 0-1 0 0,0 0 0 0 0,1 1 0 0 0,0-1 1 0 0,1 2-1 0 0,-1-1 0 0 0,11-7 0 0 0,-4 5 40 0 0,0 0 0 0 0,1 1 0 0 0,0 1 0 0 0,0 1-1 0 0,1 0 1 0 0,-1 1 0 0 0,2 0 0 0 0,-1 2 0 0 0,32-6 0 0 0,-13 6 501 0 0,0 1 0 0 0,0 2 0 0 0,61 5 0 0 0,-91-3-428 0 0,0 0 1 0 0,0 0 0 0 0,1 0-1 0 0,-1 0 1 0 0,0 1 0 0 0,0 0-1 0 0,6 3 1 0 0,11 4 58 0 0,-13-4-48 0 0,-6-4-12 0 0,3 2-37 0 0,-5-3-23 0 0,-1 0-1 0 0,1 1 1 0 0,-1-1 0 0 0,1 1 0 0 0,-1-1 0 0 0,1 1-1 0 0,-1-1 1 0 0,1 1 0 0 0,-1 0 0 0 0,1-1 0 0 0,-1 1-1 0 0,0-1 1 0 0,1 1 0 0 0,-1 0 0 0 0,0-1 0 0 0,0 1-1 0 0,1 0 1 0 0,-1 0 0 0 0,0-1 0 0 0,0 1 0 0 0,0 0-1 0 0,0-1 1 0 0,0 1 0 0 0,0 0 0 0 0,0 1 0 0 0,-3 16-22 0 0,-3-5 10 0 0,-1 0-1 0 0,-1 0 1 0 0,1-1-1 0 0,-12 14 0 0 0,3-4 4 0 0,2-5 10 0 0,0 0-1 0 0,0 0 1 0 0,-2-2-1 0 0,0 0 1 0 0,-34 25-1 0 0,38-32-1 0 0,-1 0-1 0 0,1 0 1 0 0,-2-2-1 0 0,1 1 1 0 0,-1-2-1 0 0,0 0 1 0 0,0 0-1 0 0,0-1 1 0 0,-25 3-1 0 0,36-7-37 0 0,1 0 0 0 0,0 0 0 0 0,-1 0 0 0 0,1 0 0 0 0,0-1 0 0 0,0 1 0 0 0,0-1-1 0 0,-1 1 1 0 0,1-1 0 0 0,0 0 0 0 0,0 1 0 0 0,0-1 0 0 0,0 0 0 0 0,0-1 0 0 0,0 1 0 0 0,0 0 0 0 0,0 0 0 0 0,-2-3 0 0 0,0 0-827 0 0,0-1 0 0 0,1 0 0 0 0,-1 0 0 0 0,1 0 1 0 0,-5-10-1 0 0,5 8-825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5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2303 0 0,'0'0'466'0'0,"0"2"1112"0"0,2 7-656 0 0,-1-1-1 0 0,0 1 0 0 0,-1-1 1 0 0,0 1-1 0 0,0 0 0 0 0,0-1 0 0 0,-1 1 1 0 0,-3 9-1 0 0,-22 72 288 0 0,15-57-290 0 0,-179 505 3205 0 0,160-470-3989 0 0,29-66 46 0 0,3-3-117 0 0,11-5-201 0 0,-2-1-1 0 0,1 0 1 0 0,-1-1-1 0 0,0-1 1 0 0,0 0-1 0 0,9-11 1 0 0,9-6-365 0 0,-20 18 384 0 0,-1 1 0 0 0,1 0 0 0 0,1 1 0 0 0,-1 0-1 0 0,1 0 1 0 0,0 1 0 0 0,0 0 0 0 0,1 1 0 0 0,-1 0-1 0 0,13-3 1 0 0,-3 5 106 0 0,-16 4 19 0 0,-2-1 2 0 0,1 0 71 0 0,-3 0-67 0 0,0 0 0 0 0,0 0 0 0 0,1 0 0 0 0,-1 0-1 0 0,1 0 1 0 0,-1 0 0 0 0,1 0 0 0 0,-1 0 0 0 0,1 0 0 0 0,-1 0-1 0 0,1 0 1 0 0,1 0 0 0 0,1 4 42 0 0,0 2 88 0 0,0 0 1 0 0,-1 1-1 0 0,1-1 1 0 0,-2 1-1 0 0,1 0 1 0 0,-1-1-1 0 0,0 1 1 0 0,-1 0-1 0 0,0 8 1 0 0,1-4 12 0 0,-1 0 0 0 0,5 20 1 0 0,-4-28-129 0 0,0 1 1 0 0,0-1 0 0 0,1 1 0 0 0,0-1 0 0 0,-1 0 0 0 0,2 1-1 0 0,-1-1 1 0 0,0 0 0 0 0,1 0 0 0 0,4 5 0 0 0,-5-8-100 0 0,-1 1 0 0 0,1-1 0 0 0,-1 1 1 0 0,1-1-1 0 0,0 0 0 0 0,0 0 0 0 0,0 0 0 0 0,-1 0 1 0 0,1 0-1 0 0,0 0 0 0 0,4 0 0 0 0,0 1-462 0 0,8 4-823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5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37 2303 0 0,'0'-2'102'0'0,"5"-7"-1"0"0,6-16 14802 0 0,-12 28-14474 0 0,-2 10-45 0 0,-1 0 1 0 0,-10 21-1 0 0,-2 7 16 0 0,-3 4 95 0 0,14-33-330 0 0,0 0 0 0 0,0 0 0 0 0,1 1-1 0 0,-3 16 1 0 0,7-27-84 0 0,2 0-1269 0 0,4 5-680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5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5727 0 0,'0'0'256'0'0,"-5"14"48"0"0,1 0-240 0 0,4-1-64 0 0,6 3-2536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52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8 7367 0 0,'0'0'667'0'0,"2"-1"-547"0"0,8-5 7987 0 0,-9 9-7626 0 0,-1 0-387 0 0,0 1 0 0 0,-1 0 0 0 0,1 0 0 0 0,-1-1 0 0 0,1 1 0 0 0,-1 0 0 0 0,0-1 0 0 0,0 1 0 0 0,-1-1 0 0 0,1 1 0 0 0,-1-1-1 0 0,0 0 1 0 0,1 1 0 0 0,-2-1 0 0 0,-2 4 0 0 0,-6 6 150 0 0,-1 0 0 0 0,-15 13 0 0 0,6-6-74 0 0,5-7-155 0 0,3 1-18 0 0,1 3 6 0 0,11-15-27 0 0,0 0-77 0 0,2 0-289 0 0,-1 0 374 0 0,1 0 0 0 0,0 0 0 0 0,-1-1 0 0 0,1 1 0 0 0,0-1 0 0 0,0 1 0 0 0,0-1 0 0 0,0 1 0 0 0,2 0 0 0 0,31 24-96 0 0,-7-8 100 0 0,-1 0-48 0 0,1 2 60 0 0,-17-9 0 0 0,-3-1 11 0 0,-7-9-9 0 0,1-1 1 0 0,-1 1-1 0 0,0 0 0 0 0,0-1 1 0 0,0 1-1 0 0,0 0 0 0 0,0 0 1 0 0,0-1-1 0 0,0 1 1 0 0,0 0-1 0 0,0 0 0 0 0,0-1 1 0 0,0 1-1 0 0,-1 0 0 0 0,1-1 1 0 0,0 1-1 0 0,0 0 0 0 0,-1-1 1 0 0,1 1-1 0 0,-1 1 1 0 0,0 0 0 0 0,-2 4 8 0 0,-1 0 0 0 0,0 0-1 0 0,0 0 1 0 0,0 0 0 0 0,-1-1 0 0 0,0 0-1 0 0,-6 6 1 0 0,-2 2 58 0 0,-1 2-14 0 0,-1-1 0 0 0,-16 13 0 0 0,19-20-44 0 0,8-5 0 0 0,1 0 0 0 0,-1 0-1 0 0,0 0 1 0 0,1-1 0 0 0,-1 1 0 0 0,0-1 0 0 0,-5 1 0 0 0,3-2 15 0 0,-7 0-2 0 0,9 1-11 0 0,-1-2 3 0 0,-11-8 27 0 0,12 6-187 0 0,0 0 0 0 0,0 0-1 0 0,0-1 1 0 0,0 0 0 0 0,1 1 0 0 0,-1-2-1 0 0,1 1 1 0 0,0 0 0 0 0,-3-7 0 0 0,2 0-730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5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46 9703 0 0,'0'0'2628'0'0,"-3"0"-1758"0"0,-1 1-688 0 0,-1 0 1 0 0,0 1-1 0 0,0-1 0 0 0,1 1 1 0 0,-1 0-1 0 0,1 1 1 0 0,-7 3-1 0 0,-32 26-17 0 0,16-11 9 0 0,7-8 55 0 0,-1-1 0 0 0,-38 16 0 0 0,31-16 80 0 0,-26 16 1 0 0,25-11-133 0 0,12-7-32 0 0,-23 17 1 0 0,34-23-114 0 0,1 1 0 0 0,-1 0 1 0 0,2 0-1 0 0,-1 1 0 0 0,0-1 1 0 0,1 1-1 0 0,-6 11 0 0 0,5-8 27 0 0,1 1 0 0 0,0 0 0 0 0,1-1 0 0 0,0 1-1 0 0,0 1 1 0 0,1-1 0 0 0,-1 11 0 0 0,3-14 13 0 0,0 0 0 0 0,0 1 0 0 0,0-1 0 0 0,1 1 1 0 0,0-1-1 0 0,0 0 0 0 0,1 1 0 0 0,0-1 0 0 0,0 0 0 0 0,5 10 0 0 0,-5-13-32 0 0,0-1 0 0 0,0 0 0 0 0,0 0 1 0 0,1-1-1 0 0,-1 1 0 0 0,1 0 0 0 0,0-1 0 0 0,0 0 0 0 0,0 1 0 0 0,0-1 0 0 0,0 0 0 0 0,0-1 0 0 0,0 1 0 0 0,1 0 1 0 0,-1-1-1 0 0,1 0 0 0 0,-1 0 0 0 0,1 0 0 0 0,-1 0 0 0 0,5 0 0 0 0,7 0 116 0 0,1 0 0 0 0,-1 0 1 0 0,22-3-1 0 0,-4-2 93 0 0,-1 0 0 0 0,1-3 0 0 0,-2 0-1 0 0,53-21 1 0 0,-34 7-161 0 0,-1-2-1 0 0,47-30 1 0 0,-74 40-63 0 0,-1-1 1 0 0,27-23 0 0 0,-42 32-22 0 0,-1 1 1 0 0,0-1-1 0 0,-1 0 0 0 0,1-1 1 0 0,-1 1-1 0 0,0-1 0 0 0,0 0 1 0 0,-1 0-1 0 0,0 0 1 0 0,0 0-1 0 0,0 0 0 0 0,-1-1 1 0 0,4-12-1 0 0,-6 15-11 0 0,0 0-1 0 0,0 1 0 0 0,-1-1 1 0 0,1 0-1 0 0,-1 0 0 0 0,1 0 1 0 0,-1 1-1 0 0,-1-1 0 0 0,1 0 1 0 0,0 1-1 0 0,-1-1 0 0 0,0 1 1 0 0,1 0-1 0 0,-2-1 0 0 0,1 1 1 0 0,0 0-1 0 0,0 0 0 0 0,-1 0 1 0 0,0 1-1 0 0,0-1 0 0 0,1 1 1 0 0,-6-4-1 0 0,-2-1-31 0 0,-1 0 1 0 0,0 0 0 0 0,0 1-1 0 0,-1 1 1 0 0,-17-7 0 0 0,-31-3-217 0 0,39 10 32 0 0,-36-11 1 0 0,52 14 138 0 0,0-1 0 0 0,-1 1-1 0 0,1-1 1 0 0,0 0 0 0 0,0-1 0 0 0,0 1 0 0 0,1-1 0 0 0,-1 0 0 0 0,1 0-1 0 0,-8-9 1 0 0,10 10-281 0 0,-1-1 0 0 0,0 0-1 0 0,1 1 1 0 0,0-1 0 0 0,-4-8-1 0 0,6 10-395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5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54 6447 0 0,'11'-37'4880'0'0,"-12"35"-3514"0"0,1 1-1202 0 0,0 0 0 0 0,-1 0 0 0 0,1 0 0 0 0,-1 0 0 0 0,0 0 0 0 0,1 0 0 0 0,-1 1 0 0 0,1-1 0 0 0,-1 0 0 0 0,0 0 0 0 0,0 1 0 0 0,1-1 0 0 0,-1 0 0 0 0,0 1 0 0 0,-2-2 0 0 0,2 1 189 0 0,-14 5 995 0 0,11-1-1212 0 0,1 1 0 0 0,-1 0 0 0 0,1 0 0 0 0,0 1 0 0 0,0-1 0 0 0,0 1 0 0 0,1-1 0 0 0,-1 1 0 0 0,1 0 0 0 0,0 0 0 0 0,1 0 0 0 0,-2 6 0 0 0,-2 12-873 0 0,-2 36-1 0 0,3-22 1010 0 0,-4 14-227 0 0,-16 59 1 0 0,15-82-31 0 0,0 0 0 0 0,-2-1 1 0 0,-23 42-1 0 0,-25 25 87 0 0,-16 30 719 0 0,71-115-723 0 0,0-1 1 0 0,0 1-1 0 0,1-1 0 0 0,0 1 1 0 0,1 0-1 0 0,0 0 0 0 0,0 1 1 0 0,1-1-1 0 0,0 0 0 0 0,1 0 1 0 0,0 1-1 0 0,1-1 0 0 0,-1 0 1 0 0,2 1-1 0 0,2 11 0 0 0,-2-13-104 0 0,-1 0-1 0 0,0 1 1 0 0,0-1-1 0 0,-1 13 0 0 0,0-18-100 0 0,0 1-1 0 0,-1 0 0 0 0,1 0 0 0 0,-1 0 0 0 0,0-1 1 0 0,0 1-1 0 0,0 0 0 0 0,0-1 0 0 0,-1 1 0 0 0,1-1 0 0 0,-4 5 1 0 0,4-7-43 0 0,0 0 0 0 0,1 0 0 0 0,-1 0 0 0 0,0-1 0 0 0,0 1 0 0 0,0 0 0 0 0,0-1 0 0 0,0 1 0 0 0,0 0 0 0 0,0-1 0 0 0,0 1 0 0 0,0-1 0 0 0,0 0 0 0 0,0 1 0 0 0,0-1 0 0 0,0 0 0 0 0,-3 0 0 0 0,3 1 100 0 0,-1-1-562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5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33 7367 0 0,'5'-3'222'0'0,"19"-8"319"0"0,-8 5 1860 0 0,25-6-1 0 0,-39 11-797 0 0,-5 16-754 0 0,2-10-715 0 0,-1-1 0 0 0,-1 1 1 0 0,1-1-1 0 0,-1 0 0 0 0,0 1 0 0 0,0-1 0 0 0,-4 4 0 0 0,-27 26 333 0 0,27-26-433 0 0,5-7-25 0 0,-47 46 647 0 0,-62 45 1 0 0,95-80-567 0 0,1 1 0 0 0,0 1 0 0 0,1 0 0 0 0,0 1 0 0 0,1 1 0 0 0,1 0-1 0 0,0 0 1 0 0,1 1 0 0 0,1 1 0 0 0,1 0 0 0 0,-8 20 0 0 0,9-15 31 0 0,1-1 1 0 0,1 1 0 0 0,1 0-1 0 0,0 0 1 0 0,2 1-1 0 0,1-1 1 0 0,1 1 0 0 0,1 0-1 0 0,4 28 1 0 0,5-16 347 0 0,-8-34-17 0 0,9 6-39 0 0,-7-6-328 0 0,0 1-1 0 0,1-1 1 0 0,0 0 0 0 0,0 0-1 0 0,0 0 1 0 0,0 0 0 0 0,0-1 0 0 0,0 1-1 0 0,0-1 1 0 0,1 0 0 0 0,-1-1-1 0 0,0 1 1 0 0,1-1 0 0 0,-1 0 0 0 0,9 0-1 0 0,-12 0-72 0 0,1 0 87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5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1375 0 0,'0'0'17199'0'0,"3"0"-16510"0"0,11-2-42 0 0,0-1 0 0 0,0 0 0 0 0,19-8 0 0 0,-16 5-398 0 0,0 1 1 0 0,0 1 0 0 0,0 0-1 0 0,33-2 1 0 0,-2 5-1622 0 0,-1 1-3653 0 0,-31-1-1246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55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252 142 8431 0 0,'0'0'3826'0'0,"2"-2"-2832"0"0,35-21 259 0 0,1 1-1 0 0,1 1 1 0 0,0 3-1 0 0,84-27 1 0 0,-115 42-1181 0 0,0 1 26 0 0,-1 0-1 0 0,1 1 1 0 0,13-2 0 0 0,-21 3-97 0 0,-1 0 0 0 0,1 0 0 0 0,0 0 0 0 0,0 0 1 0 0,0 0-1 0 0,0 0 0 0 0,0 1 0 0 0,0-1 0 0 0,0 0 1 0 0,0 0-1 0 0,0 0 0 0 0,0 0 0 0 0,0 0 0 0 0,0 0 1 0 0,0 0-1 0 0,0 0 0 0 0,0 0 0 0 0,0 0 0 0 0,0 0 1 0 0,0 0-1 0 0,0 1 0 0 0,0-1 0 0 0,0 0 0 0 0,0 0 1 0 0,0 0-1 0 0,0 0 0 0 0,0 0 0 0 0,0 0 0 0 0,0 0 0 0 0,0 0 1 0 0,0 0-1 0 0,0 0 0 0 0,0 0 0 0 0,0 0 0 0 0,0 1 1 0 0,0-1-1 0 0,0 0 0 0 0,0 0 0 0 0,0 0 0 0 0,0 0 1 0 0,0 0-1 0 0,0 0 0 0 0,0 0 0 0 0,0 0 0 0 0,1 0 1 0 0,-1 0-1 0 0,0 0 0 0 0,0 0 0 0 0,0 0 0 0 0,0 0 1 0 0,0 0-1 0 0,0 0 0 0 0,0 0 0 0 0,0 0 0 0 0,0 0 1 0 0,0 0-1 0 0,0 0 0 0 0,0 0 0 0 0,1 0 0 0 0,-1 0 1 0 0,0 0-1 0 0,0 0 0 0 0,0 0 0 0 0,0 0 0 0 0,0 0 1 0 0,0 0-1 0 0,0 0 0 0 0,0 0 0 0 0,0 0 1 0 0,-1 8 15 0 0,-2-1 1 0 0,1 0 0 0 0,-1 0-1 0 0,0 0 1 0 0,0 0 0 0 0,-1 0-1 0 0,0 0 1 0 0,0-1 0 0 0,-1 0-1 0 0,1 0 1 0 0,-7 6 0 0 0,-10 9 129 0 0,-38 28 1 0 0,7-6-69 0 0,-33 29-119 0 0,-32 32-45 0 0,58-52 71 0 0,39-36-6 0 0,1 1-1 0 0,-29 34 1 0 0,39-40 20 0 0,0-2 0 0 0,0 2 0 0 0,7-9 1 0 0,0 0 0 0 0,1 0 1 0 0,-1 0-1 0 0,0 1 0 0 0,0-1 0 0 0,1 1 0 0 0,0 0 0 0 0,-1-1 0 0 0,1 1 1 0 0,0 0-1 0 0,-1 3 0 0 0,1 1 39 0 0,-5 12-27 0 0,5-10-15 0 0,0 5 1 0 0,0-3 13 0 0,1-9 266 0 0,3-2-118 0 0,4 2-36 0 0,1-2 1 0 0,-1 1 0 0 0,0-1-1 0 0,0 0 1 0 0,1-1 0 0 0,-1 1-1 0 0,12-4 1 0 0,55-18 537 0 0,-23 7-567 0 0,-23 7-318 0 0,31-2 1 0 0,-56 9 23 0 0,11 0-2777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5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16559 0 0,'0'0'1499'0'0,"-2"2"-1235"0"0,-6 6 517 0 0,-1 1 0 0 0,-10 6 0 0 0,18-14-794 0 0,1-1 0 0 0,-1 1 1 0 0,0-1-1 0 0,1 0 0 0 0,-1 1 1 0 0,1-1-1 0 0,-1 1 0 0 0,1 0 1 0 0,-1-1-1 0 0,1 1 0 0 0,-1-1 1 0 0,1 1-1 0 0,0 0 1 0 0,-1-1-1 0 0,1 1 0 0 0,0 0 1 0 0,-1-1-1 0 0,1 1 0 0 0,0 0 1 0 0,0 0-1 0 0,0-1 0 0 0,0 1 1 0 0,0 0-1 0 0,0 0 0 0 0,0-1 1 0 0,0 1-1 0 0,0 1 0 0 0,0 4-2072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2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0 6911 0 0,'0'0'1710'0'0,"-1"2"-622"0"0,-8 8 435 0 0,-20 17 0 0 0,18-18-1381 0 0,1 1 0 0 0,-10 12 0 0 0,-102 161 809 0 0,71-102-498 0 0,-85 138-1 0 0,111-175 67 0 0,-30 77 1 0 0,9-19-125 0 0,40-92-595 0 0,0 0 1 0 0,0-1-1 0 0,-1 1 0 0 0,-1-1 0 0 0,-14 15 0 0 0,-47 32-4715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5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94 10567 0 0,'0'0'5608'0'0,"2"-3"-4936"0"0,0-1-475 0 0,0 0 1 0 0,0 1-1 0 0,0-1 0 0 0,1 0 0 0 0,0 1 0 0 0,0-1 0 0 0,0 1 0 0 0,0 0 1 0 0,0 0-1 0 0,1 0 0 0 0,-1 1 0 0 0,1-1 0 0 0,0 1 0 0 0,8-4 1 0 0,3-2 6 0 0,1 2 1 0 0,1 0-1 0 0,-1 1 1 0 0,1 0-1 0 0,0 2 1 0 0,0 0-1 0 0,19-1 1 0 0,-35 4-181 0 0,1 0 0 0 0,-1 0 0 0 0,0 1 1 0 0,0-1-1 0 0,0 0 0 0 0,0 1 1 0 0,0-1-1 0 0,0 0 0 0 0,1 1 1 0 0,-1-1-1 0 0,0 1 0 0 0,1 1 0 0 0,-1-1 5 0 0,0-1-1 0 0,0 1 1 0 0,0-1-1 0 0,0 1 1 0 0,-1-1 0 0 0,1 0-1 0 0,0 1 1 0 0,0-1-1 0 0,0 0 1 0 0,0 1-1 0 0,0-1 1 0 0,2 0-1 0 0,-3 0-6 0 0,1 1 1 0 0,0-1-1 0 0,0 0 0 0 0,0 1 0 0 0,-1-1 1 0 0,1 1-1 0 0,0 0 0 0 0,-1-1 0 0 0,1 1 1 0 0,0-1-1 0 0,-1 1 0 0 0,1 0 0 0 0,-1 0 1 0 0,1-1-1 0 0,-1 1 0 0 0,1 0 0 0 0,-1 0 1 0 0,0-1-1 0 0,1 1 0 0 0,-1 0 0 0 0,0 0 1 0 0,0 0-1 0 0,1 0 0 0 0,-1 0 0 0 0,0 1 1 0 0,2 24 62 0 0,-4-20-72 0 0,1-1-1 0 0,-1 1 1 0 0,0 0-1 0 0,-1-1 1 0 0,1 1-1 0 0,-1-1 1 0 0,0 0-1 0 0,-1 0 1 0 0,1 0-1 0 0,-1 0 1 0 0,-7 7-1 0 0,-6 4-19 0 0,-33 23 0 0 0,32-25 15 0 0,-162 133-712 0 0,116-93-60 0 0,77-49 720 0 0,13-3 267 0 0,38-3-1 0 0,-39 0 107 0 0,-1 1 0 0 0,29 4 0 0 0,-33-1-9 0 0,1 0-1 0 0,33-2 0 0 0,-45-1-825 0 0,0-1-1 0 0,1-1 0 0 0,-1 1 1 0 0,0-2-1 0 0,0 1 1 0 0,0-1-1 0 0,0 0 0 0 0,10-6 1 0 0,-2-1-6581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56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0,'0'0'1122'0'0,"0"3"2"0"0,2 7-363 0 0,0 0-1 0 0,1 0 1 0 0,0 0 0 0 0,1-1 0 0 0,0 1 0 0 0,1-1 0 0 0,10 18 0 0 0,4 1 52 0 0,26 29 1 0 0,111 112 2940 0 0,-86-96-2613 0 0,-56-58-1100 0 0,7 6 64 0 0,0 2 0 0 0,-2 0 0 0 0,0 2 0 0 0,19 33 0 0 0,-34-51-91 0 0,-1 0 1 0 0,1 0 0 0 0,-1 0-1 0 0,-1 1 1 0 0,1 0 0 0 0,-2-1 0 0 0,1 1-1 0 0,-1 0 1 0 0,0 0 0 0 0,0 0-1 0 0,-1 0 1 0 0,0 0 0 0 0,0-1-1 0 0,-1 1 1 0 0,0 0 0 0 0,-1 0 0 0 0,0 0-1 0 0,0-1 1 0 0,0 1 0 0 0,-1-1-1 0 0,-7 13 1 0 0,1-4-20 0 0,-1 0 1 0 0,-1-1-1 0 0,-1-1 0 0 0,0 0 1 0 0,-1 0-1 0 0,0-1 0 0 0,-16 11 0 0 0,-110 70-59 0 0,112-77 54 0 0,25-16 207 0 0,-7 4-1056 0 0,9-6 799 0 0,-1 1-1 0 0,1-1 1 0 0,0 1-1 0 0,0-1 1 0 0,0 1-1 0 0,0 0 1 0 0,0-1-1 0 0,0 1 1 0 0,0-1-1 0 0,0 1 1 0 0,0-1-1 0 0,0 1 1 0 0,0-1 0 0 0,0 1-1 0 0,0-1 1 0 0,0 1-1 0 0,0-1 1 0 0,0 1-1 0 0,1-1 1 0 0,-1 1-1 0 0,0 0 1 0 0,0-1-1 0 0,1 0 1 0 0,1-5-1029 0 0,1 1 1 0 0,0-1 0 0 0,0 1-1 0 0,1 0 1 0 0,4-6-1 0 0,9-11-5691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5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9215 0 0,'0'0'9926'0'0,"3"-1"-9282"0"0,28-6 503 0 0,0 0 0 0 0,53-3 0 0 0,67 6-475 0 0,-142 5-664 0 0,1-1 0 0 0,-1 1 0 0 0,15 4 0 0 0,-22-5-112 0 0,0 2-272 0 0,6 1-74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1:5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6911 0 0,'0'0'10571'0'0,"3"1"-9326"0"0,22 2-193 0 0,1-1 0 0 0,40-1 0 0 0,-37-1-424 0 0,103-8 1286 0 0,1 0-692 0 0,-106 8-1691 0 0,0-1-1 0 0,0-1 1 0 0,34-7 0 0 0,-59 8-662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3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335 307 2759 0 0,'2'-1'355'0'0,"13"-3"2431"0"0,-1 1 0 0 0,0 1 0 0 0,1 0 0 0 0,0 1 0 0 0,25 0 0 0 0,-35 1-2826 0 0,-3 0 976 0 0,9-1-465 0 0,3-2-134 0 0,-3-3-244 0 0,-5 1-71 0 0,-1-1 1 0 0,0 0-1 0 0,0 0 0 0 0,0-1 0 0 0,-1 1 0 0 0,7-13 0 0 0,-2-1-21 0 0,8-24-1 0 0,4-22 17 0 0,-19 58-52 0 0,0-2 1 0 0,-1 1 0 0 0,0 0-1 0 0,0 0 1 0 0,-2-13 0 0 0,1 21 10 0 0,0 0 0 0 0,0-1 0 0 0,0 1 0 0 0,0 0 0 0 0,0 0 0 0 0,0 0 0 0 0,0-1 1 0 0,-1 1-1 0 0,1 0 0 0 0,0 0 0 0 0,-1 0 0 0 0,1 0 0 0 0,-1 0 0 0 0,0 0 0 0 0,1 0 0 0 0,-1 0 0 0 0,0 0 1 0 0,1 0-1 0 0,-1 0 0 0 0,0 0 0 0 0,0 0 0 0 0,0 1 0 0 0,0-1 0 0 0,0 0 0 0 0,0 1 0 0 0,0-1 0 0 0,0 0 0 0 0,0 1 1 0 0,0-1-1 0 0,0 1 0 0 0,0 0 0 0 0,0-1 0 0 0,-1 1 0 0 0,1 0 0 0 0,0 0 0 0 0,0 0 0 0 0,0 0 0 0 0,-1 0 0 0 0,-1 0 1 0 0,-4 1-152 0 0,0 1 1 0 0,1 0 0 0 0,-1 0 0 0 0,0 1-1 0 0,-10 5 1 0 0,7-4 65 0 0,-24 13-322 0 0,1 1 0 0 0,1 2 0 0 0,0 1 1 0 0,-52 46-1 0 0,46-32 238 0 0,1 2 1 0 0,-62 83-1 0 0,82-95 163 0 0,0 1 0 0 0,2 0 0 0 0,1 1-1 0 0,2 1 1 0 0,-11 29 0 0 0,22-52 42 0 0,-1 0 0 0 0,1 0 0 0 0,0 1 0 0 0,0-1 0 0 0,0 0 0 0 0,1 1 0 0 0,0-1 0 0 0,0 0 0 0 0,0 1 0 0 0,1-1 0 0 0,2 10 0 0 0,-2-12 33 0 0,0 0-1 0 0,0-1 0 0 0,0 1 1 0 0,1 0-1 0 0,-1-1 1 0 0,1 1-1 0 0,0-1 0 0 0,0 1 1 0 0,0-1-1 0 0,0 0 1 0 0,0 0-1 0 0,0 0 0 0 0,0 0 1 0 0,1 0-1 0 0,-1 0 0 0 0,1-1 1 0 0,-1 1-1 0 0,1-1 1 0 0,0 0-1 0 0,0 0 0 0 0,-1 0 1 0 0,5 1-1 0 0,7 1 184 0 0,1 0 0 0 0,-1-2 0 0 0,0 0 0 0 0,1 0 0 0 0,-1-1 0 0 0,1-1-1 0 0,-1-1 1 0 0,21-4 0 0 0,13-5 319 0 0,50-20 0 0 0,-67 20-453 0 0,-24 8 65 0 0,-3 1-1014 0 0,11 2-10896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31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75 9671 0 0,'1'-1'440'0'0,"1"-4"-171"0"0,-1 2-221 0 0,1 0 1 0 0,-1 0-1 0 0,1 1 1 0 0,0-1-1 0 0,0 1 1 0 0,3-5-1 0 0,42-39 7043 0 0,-48 47-6904 0 0,-45 44 375 0 0,22-17-426 0 0,-3 3-72 0 0,1 1 0 0 0,-35 60 0 0 0,59-88-64 0 0,0 1 0 0 0,0-1 0 0 0,0 1 0 0 0,-2 8 0 0 0,3 0 0 0 0,5-1 0 0 0,-3-10 5 0 0,1-1 0 0 0,-1 0 0 0 0,1 0-1 0 0,0 1 1 0 0,-1-1 0 0 0,1 0 0 0 0,0 0-1 0 0,-1 0 1 0 0,1-1 0 0 0,0 1 0 0 0,0 0-1 0 0,0-1 1 0 0,0 1 0 0 0,0-1 0 0 0,0 0-1 0 0,0 0 1 0 0,0 0 0 0 0,0 0 0 0 0,0 0 0 0 0,0 0-1 0 0,0 0 1 0 0,3-1 0 0 0,4-1 29 0 0,-1 0 0 0 0,0-1 0 0 0,17-6 0 0 0,-13 2-17 0 0,1 0 0 0 0,-1-1 0 0 0,0 0 0 0 0,11-10 0 0 0,42-41 66 0 0,-57 51-81 0 0,0 0-32 0 0,-1 0-1 0 0,1 0 0 0 0,-2-1 1 0 0,8-11-1 0 0,-12 17 21 0 0,-1 0 1 0 0,1 0 0 0 0,0 0-1 0 0,-1 0 1 0 0,0 0-1 0 0,0 0 1 0 0,0-1 0 0 0,0 1-1 0 0,0 0 1 0 0,-1-1-1 0 0,1 1 1 0 0,-1-1 0 0 0,0 1-1 0 0,0 0 1 0 0,0-1-1 0 0,-1 1 1 0 0,0-5 0 0 0,0 7-25 0 0,0-1 1 0 0,1 1 0 0 0,-1 0 0 0 0,0-1 0 0 0,0 1-1 0 0,0 0 1 0 0,0 0 0 0 0,0 0 0 0 0,0-1 0 0 0,0 1-1 0 0,0 0 1 0 0,-1 1 0 0 0,1-1 0 0 0,0 0 0 0 0,-1 0-1 0 0,1 0 1 0 0,-3 0 0 0 0,-26-7-726 0 0,23 6 397 0 0,-2-1-1746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3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66 211 9671 0 0,'-2'0'748'0'0,"-28"1"345"0"0,-3 3 6674 0 0,33-6-7567 0 0,0 0-188 0 0,0 1 0 0 0,0-1-1 0 0,0 0 1 0 0,0 1 0 0 0,0-1-1 0 0,0 0 1 0 0,0 1-1 0 0,1-1 1 0 0,-1 1 0 0 0,1-1-1 0 0,-1 1 1 0 0,1-1 0 0 0,0 1-1 0 0,-1-1 1 0 0,1 1 0 0 0,0 0-1 0 0,0-1 1 0 0,0 1 0 0 0,0 0-1 0 0,0 0 1 0 0,2-2 0 0 0,4-4 64 0 0,1 0 1 0 0,10-8 0 0 0,-9 9-60 0 0,38-27-11 0 0,90-49-1 0 0,-129 77 91 0 0,0 1 0 0 0,0 0 1 0 0,0 1-1 0 0,0 0 0 0 0,1 0 1 0 0,-1 1-1 0 0,1 0 0 0 0,11-1 1 0 0,-19 3-58 0 0,-1 0 0 0 0,1 0 0 0 0,0 0 0 0 0,0 1 1 0 0,0-1-1 0 0,0 1 0 0 0,0-1 0 0 0,0 0 1 0 0,-1 1-1 0 0,1-1 0 0 0,0 1 0 0 0,0 0 1 0 0,-1-1-1 0 0,1 1 0 0 0,0 0 0 0 0,-1-1 1 0 0,1 1-1 0 0,-1 0 0 0 0,1 0 0 0 0,-1-1 0 0 0,1 1 1 0 0,-1 0-1 0 0,1 2 0 0 0,5 18 395 0 0,-5-10-364 0 0,-1 0-1 0 0,0 0 1 0 0,-1 1-1 0 0,0-1 0 0 0,0 0 1 0 0,-2 0-1 0 0,-3 12 1 0 0,-4 9-58 0 0,-16 32 0 0 0,20-53-594 0 0,0 0 0 0 0,-1 0 0 0 0,0-1 0 0 0,-11 11 0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3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451 520 8287 0 0,'0'0'5395'0'0,"1"2"-3900"0"0,-1-1-1372 0 0,1-1 0 0 0,-1 1 0 0 0,0-1 0 0 0,0 0 0 0 0,0 1 0 0 0,1-1 0 0 0,-1 1 0 0 0,0-1 0 0 0,1 0 0 0 0,-1 1 0 0 0,0-1 0 0 0,1 1 0 0 0,-1-1 0 0 0,1 0 0 0 0,-1 0 0 0 0,0 1 0 0 0,1-1 0 0 0,-1 0 0 0 0,1 0 0 0 0,-1 1 0 0 0,1-1 0 0 0,-1 0 0 0 0,1 0 0 0 0,-1 0 0 0 0,1 0 0 0 0,-1 0 0 0 0,1 0 0 0 0,-1 0 0 0 0,1 0 0 0 0,-1 0 0 0 0,1 0 0 0 0,-1 0 0 0 0,1 0 0 0 0,0 0 0 0 0,1-1 73 0 0,1 0 0 0 0,-1 0 0 0 0,1 0 0 0 0,-1 0 0 0 0,1 0 0 0 0,-1-1 0 0 0,3-2 0 0 0,4-2 160 0 0,-1-1 0 0 0,14-16 0 0 0,-4 0 117 0 0,-1-1 1 0 0,-2-1-1 0 0,24-49 0 0 0,26-85-2 0 0,-63 153-463 0 0,7-18-2 0 0,8-36 0 0 0,-15 49-138 0 0,0 1 0 0 0,-1-1 0 0 0,0 0 1 0 0,-1 0-1 0 0,-1-20 0 0 0,0 29-77 0 0,-7 9-361 0 0,2-4 493 0 0,-9 12-117 0 0,0 0 0 0 0,1 1 0 0 0,-18 24 0 0 0,-32 58-142 0 0,47-72 327 0 0,-37 70-243 0 0,-63 153 0 0 0,52-72 106 0 0,13-31 8 0 0,46-133 88 0 0,0 0 1 0 0,-1-1 0 0 0,0 0-1 0 0,-1-1 1 0 0,0 0-1 0 0,-12 13 1 0 0,-64 55-803 0 0,56-54 301 0 0,11-10-867 0 0,-1 0 1 0 0,-26 16 0 0 0,43-30-89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3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14135 0 0,'0'0'1651'0'0,"2"0"-902"0"0,-1 1-706 0 0,3 1 456 0 0,0-1 0 0 0,0 1 0 0 0,1-1 0 0 0,-1 0 0 0 0,0 0 1 0 0,0-1-1 0 0,1 1 0 0 0,6-1 0 0 0,64-12 404 0 0,42-4 1456 0 0,-92 13-1912 0 0,0 2-1 0 0,41 4 0 0 0,-39 6-3045 0 0,-16-7 1182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32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 17047 0 0,'0'0'1311'0'0,"-2"-1"-846"0"0,1 1-359 0 0,0 0 0 0 0,-1 0 0 0 0,1 0-1 0 0,0-1 1 0 0,0 1 0 0 0,-1 0 0 0 0,1 0-1 0 0,0 1 1 0 0,-1-1 0 0 0,1 0 0 0 0,0 0-1 0 0,0 1 1 0 0,0-1 0 0 0,-1 0 0 0 0,1 1-1 0 0,0-1 1 0 0,0 1 0 0 0,0 0 0 0 0,0-1 0 0 0,0 1-1 0 0,-2 1 1 0 0,0 1 576 0 0,-26 17 2907 0 0,15-9-3322 0 0,1 1 1 0 0,-20 21-1 0 0,31-30-180 0 0,1-2-124 0 0,0 0-1 0 0,0 1 1 0 0,0-1 0 0 0,0 0 0 0 0,0 0 0 0 0,1 0 0 0 0,-1 1 0 0 0,0-1-1 0 0,1 0 1 0 0,-1 0 0 0 0,1 1 0 0 0,0-1 0 0 0,-1 1 0 0 0,1-1-1 0 0,0 0 1 0 0,0 1 0 0 0,0 2 0 0 0,0-2-88 0 0,0 0-1448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2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7367 0 0,'1'1'6787'0'0,"1"1"-6510"0"0,-1 0 0 0 0,1 0 0 0 0,-1 0 0 0 0,0 0 0 0 0,1 0 0 0 0,-1 0 0 0 0,0 1 0 0 0,0-1 0 0 0,-1 0 0 0 0,1 0 0 0 0,0 1 0 0 0,-1-1 0 0 0,1 0 0 0 0,-1 1 0 0 0,0-1 0 0 0,0 1 0 0 0,0-1 0 0 0,0 0 0 0 0,-1 5 0 0 0,0 1-96 0 0,0-1-1 0 0,0 0 0 0 0,-1 0 1 0 0,0 0-1 0 0,-1-1 0 0 0,-3 8 1 0 0,0-1-104 0 0,-3 4 32 0 0,0 0-1 0 0,-13 15 0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3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138 306 16959 0 0,'0'0'1536'0'0,"-1"-1"-1161"0"0,-10-4 354 0 0,1 0 0 0 0,-1 1 1 0 0,0 0-1 0 0,0 1 0 0 0,-21-3 1 0 0,-11-3 388 0 0,41 8-947 0 0,1-8-56 0 0,1 8-112 0 0,-1 0 0 0 0,1 0 0 0 0,0 0 0 0 0,0 0 0 0 0,0 0 0 0 0,0 0 0 0 0,0 0 0 0 0,0 0 0 0 0,0 0 1 0 0,0 1-1 0 0,0-1 0 0 0,1-1 0 0 0,3-8 4 0 0,0 2 0 0 0,1-1-1 0 0,0 1 1 0 0,1-1 0 0 0,0 1 0 0 0,7-8 0 0 0,4-4-2 0 0,-3 2-13 0 0,1 1 0 0 0,0 0 0 0 0,35-28 0 0 0,-40 37 5 0 0,0 1-1 0 0,1 0 0 0 0,0 0 1 0 0,1 1-1 0 0,-1 1 1 0 0,1 0-1 0 0,0 1 1 0 0,20-5-1 0 0,-30 8 9 0 0,1 0-1 0 0,0 1 1 0 0,0 0 0 0 0,0-1-1 0 0,0 1 1 0 0,0 0-1 0 0,0 1 1 0 0,0-1 0 0 0,0 1-1 0 0,0-1 1 0 0,0 1 0 0 0,-1 0-1 0 0,1 0 1 0 0,0 0-1 0 0,0 0 1 0 0,-1 0 0 0 0,1 1-1 0 0,-1-1 1 0 0,1 1-1 0 0,-1 0 1 0 0,0 0 0 0 0,1 0-1 0 0,2 3 1 0 0,-2-1 5 0 0,0 0 0 0 0,-1 0 0 0 0,1 0 1 0 0,-1 1-1 0 0,0-1 0 0 0,-1 1 0 0 0,1-1 0 0 0,-1 1 1 0 0,0-1-1 0 0,0 1 0 0 0,0 0 0 0 0,0 0 0 0 0,-1 8 0 0 0,0 0-4 0 0,-1 0-1 0 0,-1-1 0 0 0,-3 16 1 0 0,4-25-11 0 0,-1 0 1 0 0,1 0-1 0 0,0 0 1 0 0,-1 0-1 0 0,1 0 1 0 0,-1 0-1 0 0,0-1 1 0 0,0 1-1 0 0,0-1 1 0 0,-1 1-1 0 0,-4 3 1 0 0,-29 20-404 0 0,32-24 371 0 0,-15 8-289 0 0,-1-1 0 0 0,0 0-1 0 0,-26 7 1 0 0,16-6-120 0 0,-101 24-3365 0 0,101-28-1437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3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5 8751 0 0,'1'-1'674'0'0,"7"-3"5768"0"0,-9 7-5423 0 0,-3 8-565 0 0,1 0 0 0 0,-2-1 0 0 0,1 0 0 0 0,-2 0-1 0 0,-10 17 1 0 0,-42 48 932 0 0,30-40-842 0 0,8-10-239 0 0,-107 150 642 0 0,-123 169-2187 0 0,233-320-594 0 0,16-22 228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3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53 15863 0 0,'0'0'1439'0'0,"0"2"-1186"0"0,-1 15 22 0 0,3-14-96 0 0,-1-1-25 0 0,0 0 478 0 0,1 0 28 0 0,0 1-486 0 0,2 0-1 0 0,-1 0 1 0 0,0 0 0 0 0,1-1-1 0 0,-1 1 1 0 0,1-1 0 0 0,0 0-1 0 0,-1 0 1 0 0,1 0-1 0 0,0 0 1 0 0,1-1 0 0 0,-1 1-1 0 0,6 0 1 0 0,-3-1-11 0 0,0 0 0 0 0,0-1 1 0 0,0 0-1 0 0,1 0 0 0 0,-1 0 0 0 0,0-1 1 0 0,12-3-1 0 0,-7 1-70 0 0,-1 0 0 0 0,0-1 1 0 0,0-1-1 0 0,0 0 0 0 0,-1 0 0 0 0,1-1 1 0 0,-1-1-1 0 0,0 0 0 0 0,17-15 0 0 0,-20 13-70 0 0,0-4 38 0 0,-8 9-71 0 0,0 3 8 0 0,1-1-51 0 0,-1 1-11 0 0,-1-1 33 0 0,0 1 1 0 0,0 0-1 0 0,0-1 0 0 0,0 1 0 0 0,0 0 1 0 0,0 0-1 0 0,0 0 0 0 0,0 1 0 0 0,-1-1 1 0 0,1 0-1 0 0,0 1 0 0 0,-1 0 0 0 0,1-1 1 0 0,0 1-1 0 0,-1 0 0 0 0,1 0 1 0 0,0 0-1 0 0,-1 1 0 0 0,1-1 0 0 0,-3 1 1 0 0,-7 2-101 0 0,-1 0 0 0 0,-18 9 1 0 0,18-7 88 0 0,-11 4-36 0 0,0 2 0 0 0,0 0-1 0 0,-23 17 1 0 0,32-18 63 0 0,1 1 0 0 0,-1 0-1 0 0,2 1 1 0 0,-1 1 0 0 0,-14 18 0 0 0,26-28-19 0 0,0 0 0 0 0,0 0 0 0 0,0 0 0 0 0,0 1 0 0 0,1-1 0 0 0,-1 0 0 0 0,1 1-1 0 0,0-1 1 0 0,-1 8 0 0 0,2-10-18 0 0,0 0 1 0 0,0 0-1 0 0,0 0 0 0 0,0-1 0 0 0,1 1 0 0 0,-1 0 0 0 0,0 0 1 0 0,1 0-1 0 0,-1 0 0 0 0,0 0 0 0 0,1-1 0 0 0,-1 1 1 0 0,1 0-1 0 0,-1 0 0 0 0,1-1 0 0 0,-1 1 0 0 0,1 0 1 0 0,0-1-1 0 0,-1 1 0 0 0,1-1 0 0 0,0 1 0 0 0,1 0 0 0 0,16 8-2116 0 0,-2-4 480 0 0</inkml:trace>
  <inkml:trace contextRef="#ctx0" brushRef="#br0" timeOffset="1">292 246 9215 0 0,'0'0'11046'0'0,"2"-2"-10394"0"0,83-82 961 0 0,-59 56-876 0 0,41-35-1 0 0,-56 54-701 0 0,1 1 0 0 0,0 0 0 0 0,25-12 0 0 0,-35 19 358 0 0,-2 4-227 0 0,-4 21 11 0 0,0-1 1 0 0,-2 0-1 0 0,0-1 1 0 0,-12 25 0 0 0,9-23-192 0 0,1 0 0 0 0,1 1 0 0 0,-6 34 0 0 0,13-58-18 0 0,0 0-1 0 0,0 0 1 0 0,0 0 0 0 0,0 0 0 0 0,1 0 0 0 0,-1 0 0 0 0,0 0-1 0 0,0 0 1 0 0,0 0 0 0 0,1 0 0 0 0,-1 0 0 0 0,1-1-1 0 0,-1 1 1 0 0,1 0 0 0 0,0 1 0 0 0,3 9-1880 0 0,10-9-829 0 0,-1-3 650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3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87 5527 0 0,'0'0'423'0'0,"1"-3"137"0"0,5-13 7439 0 0,2 2-3715 0 0,21-24-1572 0 0,-17 23 567 0 0,-13 17-3123 0 0,-2 9-105 0 0,-1 0 0 0 0,-1 0 0 0 0,1-1-1 0 0,-2 0 1 0 0,0 0 0 0 0,0 0 0 0 0,-1-1-1 0 0,-10 12 1 0 0,-14 21-1 0 0,-6 10-50 0 0,-22 36 0 0 0,57-85 0 0 0,0 1 0 0 0,0 13 0 0 0,2-16-36 0 0,0 1 0 0 0,0-1 0 0 0,0 0 0 0 0,0 0 0 0 0,0 0 0 0 0,0 0 0 0 0,0 1 0 0 0,1-1 0 0 0,-1 0 1 0 0,0 0-1 0 0,1 0 0 0 0,-1 0 0 0 0,1 0 0 0 0,-1 0 0 0 0,1 0 0 0 0,-1 0 0 0 0,1 0 0 0 0,0 0 0 0 0,0 0 0 0 0,-1-1 0 0 0,1 1 0 0 0,2 1 0 0 0,-1-1-70 0 0,0 1 0 0 0,0-1 0 0 0,1 0 0 0 0,-1-1 0 0 0,0 1 0 0 0,1 0 0 0 0,-1-1 0 0 0,1 1 0 0 0,-1-1 0 0 0,4 1 0 0 0,2-1-607 0 0,1-1 0 0 0,0 1 0 0 0,-1-2 0 0 0,0 1-1 0 0,14-5 1 0 0,5-4-1263 0 0,-2 1-8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34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16 11055 0 0,'0'0'1002'0'0,"0"2"-824"0"0,-3 22 2565 0 0,2-14 3693 0 0,2-9-5760 0 0,1 0-505 0 0,0 0-1 0 0,0 0 1 0 0,1 0 0 0 0,-1-1 0 0 0,0 1-1 0 0,0 0 1 0 0,0-1 0 0 0,1 0 0 0 0,-1 1-1 0 0,0-1 1 0 0,0 0 0 0 0,1 0 0 0 0,-1 0-1 0 0,0-1 1 0 0,0 1 0 0 0,1-1-1 0 0,-1 1 1 0 0,0-1 0 0 0,0 1 0 0 0,3-2-1 0 0,9-4 244 0 0,24-12-1 0 0,-28 13-305 0 0,-6 3-66 0 0,-3 1-47 0 0,0 1 0 0 0,0-1 0 0 0,0 0 0 0 0,0 1-1 0 0,0-1 1 0 0,0 0 0 0 0,0 1 0 0 0,0-1-1 0 0,0 0 1 0 0,0 0 0 0 0,-1 0 0 0 0,2-1 0 0 0,1 0-776 0 0,-21-7 96 0 0,13 8 638 0 0,1 1-1 0 0,-1-1 1 0 0,0 1-1 0 0,0 0 1 0 0,1 0-1 0 0,-1 1 1 0 0,0-1-1 0 0,0 1 1 0 0,1 0-1 0 0,-1 0 1 0 0,1 1-1 0 0,-1-1 1 0 0,1 1-1 0 0,-1 0 1 0 0,-6 4-1 0 0,-5 5 34 0 0,-1 0 0 0 0,-19 17-1 0 0,25-19 52 0 0,0 1 0 0 0,-18 21 0 0 0,25-25-10 0 0,0-1 1 0 0,0 1-1 0 0,0 0 1 0 0,1 1-1 0 0,0-1 1 0 0,0 1 0 0 0,-3 10-1 0 0,5-12 15 0 0,1 0 1 0 0,0 0-1 0 0,1-1 0 0 0,-1 1 0 0 0,1-1 0 0 0,0 1 1 0 0,0 0-1 0 0,0-1 0 0 0,1 1 0 0 0,0-1 1 0 0,3 7-1 0 0,-1-5-10 0 0,-1 0 1 0 0,1-1 0 0 0,0 1-1 0 0,0-1 1 0 0,1 0 0 0 0,0 0-1 0 0,7 5 1 0 0,-1-2-1168 0 0,4-3-4758 0 0,2-1-2015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3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63 17447 0 0,'5'-12'411'0'0,"-3"8"-267"0"0,0-1 0 0 0,0 1 0 0 0,0 0-1 0 0,1 0 1 0 0,-1 0 0 0 0,1 0-1 0 0,0 1 1 0 0,0-1 0 0 0,1 1 0 0 0,5-5-1 0 0,-7 6 349 0 0,-1 2 305 0 0,0 0-746 0 0,-1-1 0 0 0,0 1 1 0 0,1 0-1 0 0,-1 0 0 0 0,1 0 0 0 0,-1 0 0 0 0,0-1 0 0 0,1 1 0 0 0,-1 0 1 0 0,1 0-1 0 0,-1 0 0 0 0,1 0 0 0 0,-1 0 0 0 0,1 0 0 0 0,-1 0 0 0 0,0 0 1 0 0,1 0-1 0 0,-1 0 0 0 0,1 0 0 0 0,-1 1 0 0 0,1-1 0 0 0,-1 0 0 0 0,0 0 1 0 0,1 0-1 0 0,0 1 0 0 0,0 3-28 0 0,1 0 1 0 0,-1 0-1 0 0,0 1 1 0 0,0-1-1 0 0,-1 0 1 0 0,1 1-1 0 0,-1-1 0 0 0,0 1 1 0 0,0-1-1 0 0,-1 0 1 0 0,1 1-1 0 0,-1-1 1 0 0,0 1-1 0 0,-2 4 1 0 0,-3 11 164 0 0,-15 33 0 0 0,15-40-147 0 0,-83 152 452 0 0,49-96-377 0 0,-165 263-33 0 0,169-278-373 0 0,-48 102 0 0 0,76-131-1998 0 0,8-23 532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3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52 10135 0 0,'0'0'778'0'0,"-1"2"-506"0"0,-1-1 73 0 0,1 1 1 0 0,-1 0 0 0 0,1-1 0 0 0,0 1-1 0 0,0 0 1 0 0,-1 0 0 0 0,1 0 0 0 0,0 0-1 0 0,1 1 1 0 0,-1-1 0 0 0,0 0 0 0 0,1 0-1 0 0,-1 0 1 0 0,1 1 0 0 0,-1-1 0 0 0,1 0-1 0 0,0 0 1 0 0,0 3 0 0 0,1-3 206 0 0,0 0-52 0 0,3 0-371 0 0,0 1 0 0 0,0-1 0 0 0,0 0 0 0 0,0 0 0 0 0,1-1 0 0 0,-1 1 0 0 0,0-1 0 0 0,1 0 0 0 0,-1 0 0 0 0,1 0 0 0 0,-1-1 0 0 0,1 0 0 0 0,-1 1 0 0 0,1-2 0 0 0,0 1 0 0 0,-1 0 0 0 0,1-1 0 0 0,-1 0 0 0 0,7-2 0 0 0,1 0 204 0 0,-1-1 0 0 0,1 0 1 0 0,-1-1-1 0 0,0 0 0 0 0,-1-1 1 0 0,17-11-1 0 0,-22 14-330 0 0,-3 2-5 0 0,0-1 0 0 0,0 1 0 0 0,-1 0 0 0 0,1-1 0 0 0,0 1 0 0 0,-1-1 0 0 0,1 0 0 0 0,-1 1 0 0 0,0-1 0 0 0,1 0 0 0 0,0-3 0 0 0,-1 4-30 0 0,0 0 0 0 0,-1 1 1 0 0,1-1-1 0 0,-1 0 0 0 0,1 0 0 0 0,-1 0 0 0 0,1 0 1 0 0,-1 1-1 0 0,0-1 0 0 0,1 0 0 0 0,-1 0 1 0 0,0 0-1 0 0,0 0 0 0 0,0 0 0 0 0,1 0 1 0 0,-1 0-1 0 0,0 0 0 0 0,0 0 0 0 0,0 0 0 0 0,-1 0 1 0 0,1 0-1 0 0,0 0 0 0 0,0 0 0 0 0,0 1 1 0 0,-1-1-1 0 0,1 0 0 0 0,0 0 0 0 0,-1 0 1 0 0,1 0-1 0 0,-1 0 0 0 0,1 1 0 0 0,-1-1 0 0 0,0 0 1 0 0,1 0-1 0 0,-1 1 0 0 0,0-1 0 0 0,1 0 1 0 0,-1 1-1 0 0,0-1 0 0 0,0 1 0 0 0,1-1 1 0 0,-1 1-1 0 0,0-1 0 0 0,0 1 0 0 0,0 0 0 0 0,-1-1 1 0 0,-2 0-68 0 0,0 0 1 0 0,1 0 0 0 0,-1 0 0 0 0,0 0 0 0 0,0 1-1 0 0,0 0 1 0 0,0 0 0 0 0,0 0 0 0 0,0 0 0 0 0,-5 2 0 0 0,-12 3 77 0 0,0 2 0 0 0,1 0 1 0 0,0 1-1 0 0,1 2 1 0 0,0 0-1 0 0,0 0 1 0 0,1 2-1 0 0,0 0 0 0 0,1 1 1 0 0,1 1-1 0 0,0 1 1 0 0,1 0-1 0 0,-22 29 1 0 0,29-33 43 0 0,0 1 1 0 0,1 1-1 0 0,-9 20 1 0 0,14-28-13 0 0,0-1 1 0 0,1 1 0 0 0,-1 0-1 0 0,1 0 1 0 0,0 0-1 0 0,1 0 1 0 0,-1 0-1 0 0,1 0 1 0 0,0 0-1 0 0,0 0 1 0 0,1 0-1 0 0,-1 0 1 0 0,3 8 0 0 0,-2-10 1 0 0,0-1 0 0 0,0 1 1 0 0,1-1-1 0 0,-1 0 0 0 0,1 1 1 0 0,0-1-1 0 0,-1 0 1 0 0,1 0-1 0 0,0 0 0 0 0,0 0 1 0 0,0 0-1 0 0,1 0 0 0 0,-1-1 1 0 0,0 1-1 0 0,1-1 1 0 0,-1 0-1 0 0,1 1 0 0 0,-1-1 1 0 0,1 0-1 0 0,3 0 0 0 0,2 1-296 0 0,1 0-1 0 0,-1 0 1 0 0,1-1 0 0 0,0-1-1 0 0,11 0 1 0 0,7-2-6767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3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 14479 0 0,'0'0'1314'0'0,"-1"2"-977"0"0,-4 3 16 0 0,0 0 0 0 0,1 0 0 0 0,0 0 0 0 0,0 1 0 0 0,1 0 0 0 0,-1-1 0 0 0,1 1 0 0 0,0 1 0 0 0,1-1 0 0 0,0 0 0 0 0,0 1 0 0 0,0-1 0 0 0,1 1 0 0 0,-1-1 0 0 0,1 8 0 0 0,0 7 274 0 0,0 0 1 0 0,1 0-1 0 0,6 35 0 0 0,8 24 56 0 0,-9-55-603 0 0,-2-13-67 0 0,1 0-2 0 0,0-3 43 0 0,-3-7 18 0 0,10-9 140 0 0,-6 3-159 0 0,-1 0 0 0 0,0 0 0 0 0,0-1 0 0 0,0 1 0 0 0,0-1 0 0 0,-1 0 0 0 0,0-1 0 0 0,0 1 0 0 0,3-8 0 0 0,8-13 124 0 0,0 6-116 0 0,2 0 0 0 0,0 0-1 0 0,1 2 1 0 0,0 0 0 0 0,24-17-1 0 0,-8 9-161 0 0,2 1 0 0 0,46-24 0 0 0,-69 43-1278 0 0,0 0-1 0 0,1 0 0 0 0,0 1 0 0 0,20-5 0 0 0,-25 9-783 0 0,-1-1-1 0 0,0 1 1 0 0,1 1-1 0 0,-1 0 1 0 0,14 1 0 0 0,-19-1 991 0 0,-1 0 693 0 0,0 1 718 0 0,-1-1 0 0 0,1 0-1 0 0,0 1 1 0 0,0-1 0 0 0,0 1 0 0 0,0-1-1 0 0,-1 1 1 0 0,1-1 0 0 0,0 1 0 0 0,-1 0-1 0 0,1-1 1 0 0,0 1 0 0 0,-1 0-1 0 0,1 0 1 0 0,-1-1 0 0 0,1 1 0 0 0,-1 0-1 0 0,1 1 1 0 0,8 19 6178 0 0,-8-18-6067 0 0,1 3 639 0 0,0-1 0 0 0,0 1-1 0 0,0-1 1 0 0,1 0 0 0 0,4 8 0 0 0,-6-12-889 0 0,1 0 1 0 0,-1 0 0 0 0,0 0-1 0 0,1 0 1 0 0,-1 0-1 0 0,0 0 1 0 0,1-1 0 0 0,0 1-1 0 0,-1 0 1 0 0,1-1-1 0 0,-1 1 1 0 0,1-1-1 0 0,-1 0 1 0 0,1 1 0 0 0,0-1-1 0 0,-1 0 1 0 0,1 0-1 0 0,2 0 1 0 0,29-4 651 0 0,-28 3-574 0 0,5-1-100 0 0,0 0 0 0 0,0-1-1 0 0,0 0 1 0 0,-1 0 0 0 0,1-1-1 0 0,-1 0 1 0 0,0-1 0 0 0,0 0 0 0 0,-1 0-1 0 0,0-1 1 0 0,1 0 0 0 0,-2-1-1 0 0,10-9 1 0 0,-9 5-95 0 0,-8 7-31 0 0,0 1 4 0 0,-11-1-160 0 0,7 3 152 0 0,1 1 1 0 0,-1 0-1 0 0,0-1 0 0 0,0 1 1 0 0,1 1-1 0 0,-1-1 1 0 0,0 1-1 0 0,1-1 1 0 0,-7 3-1 0 0,-34 13-299 0 0,27-8 228 0 0,-30 11-245 0 0,-48 27 0 0 0,78-36 295 0 0,0 0 1 0 0,1 1 0 0 0,0 0 0 0 0,1 2 0 0 0,-26 27 0 0 0,38-37 62 0 0,0 1-1 0 0,1 0 1 0 0,-1-1 0 0 0,1 1-1 0 0,-3 8 1 0 0,4-11 8 0 0,1 1 1 0 0,-1 0-1 0 0,1-1 0 0 0,-1 1 1 0 0,1 0-1 0 0,0-1 0 0 0,0 1 1 0 0,0 0-1 0 0,0-1 0 0 0,0 1 0 0 0,0 0 1 0 0,0 0-1 0 0,0-1 0 0 0,1 1 1 0 0,-1 0-1 0 0,1 1 0 0 0,1 0-1 0 0,0-1-1 0 0,0 0 0 0 0,1 0 0 0 0,-1-1 0 0 0,0 1 1 0 0,1 0-1 0 0,-1-1 0 0 0,1 1 0 0 0,-1-1 0 0 0,1 0 1 0 0,0 0-1 0 0,-1 0 0 0 0,6 1 0 0 0,1 0-361 0 0,1 0 0 0 0,0-1 0 0 0,0 0 0 0 0,18-1 0 0 0,-10-1-2199 0 0,32-7 0 0 0,-29 2-4427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3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62 15695 0 0,'12'-17'662'0'0,"-7"9"-369"0"0,1 0 1 0 0,0 0 0 0 0,13-13 6092 0 0,-18 36-5759 0 0,-1-10-520 0 0,0 0 0 0 0,0 0 1 0 0,0 0-1 0 0,-1 0 1 0 0,-1 7-1 0 0,-16 46 131 0 0,-2 0-1 0 0,-32 61 0 0 0,29-68-109 0 0,9-19-117 0 0,-75 177 103 0 0,70-157-89 0 0,3 1 0 0 0,-12 61 0 0 0,27-109-23 0 0,-1 16-15 0 0,3-20-4 0 0,-1 0-1 0 0,0 0 1 0 0,0 0-1 0 0,0 0 1 0 0,1 0-1 0 0,-1-1 1 0 0,0 1-1 0 0,1 0 1 0 0,-1 0-1 0 0,1 0 1 0 0,-1-1-1 0 0,1 1 1 0 0,-1 0-1 0 0,1-1 1 0 0,-1 1-1 0 0,1 0 1 0 0,0-1-1 0 0,-1 1 1 0 0,1-1-1 0 0,0 1 1 0 0,0-1-1 0 0,-1 1 1 0 0,1-1-1 0 0,0 0 1 0 0,1 1-1 0 0,21 4-1007 0 0,-8-5-1180 0 0,0-5-5891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3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7567 0 0,'0'0'12330'0'0,"2"1"-11844"0"0,31 1-166 0 0,1-1 0 0 0,-1-2 0 0 0,0-1 0 0 0,1-2 0 0 0,32-8 0 0 0,-47 8-708 0 0,0-1-1 0 0,34-13 1 0 0,-40 12-930 0 0,0-1-1 0 0,16-11 1 0 0,-13 7-634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2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13 4607 0 0,'-3'-10'11897'0'0,"-8"8"-10490"0"0,5 2-1334 0 0,0 1-1 0 0,1 0 0 0 0,-1 1 0 0 0,1-1 1 0 0,-1 1-1 0 0,1 0 0 0 0,0 0 1 0 0,0 1-1 0 0,0 0 0 0 0,0-1 1 0 0,0 2-1 0 0,1-1 0 0 0,-8 7 0 0 0,0 1-92 0 0,0 1-1 0 0,0 1 0 0 0,-11 16 1 0 0,18-22-13 0 0,-1 0-169 0 0,1 0-1 0 0,0 0 1 0 0,1 1 0 0 0,-7 14 0 0 0,10-20 120 0 0,1-1 0 0 0,0 1 0 0 0,0-1-1 0 0,0 0 1 0 0,0 1 0 0 0,0-1 0 0 0,0 1 0 0 0,0-1 0 0 0,0 1 0 0 0,1-1 0 0 0,-1 0 0 0 0,0 1 0 0 0,1-1 0 0 0,0 0 0 0 0,-1 1 0 0 0,1-1 0 0 0,0 0 0 0 0,0 2 0 0 0,20 22-509 0 0,-11-14 418 0 0,24 31-148 0 0,21 25 979 0 0,-47-56-390 0 0,-2 0 1 0 0,1 0-1 0 0,-1 0 0 0 0,7 22 1 0 0,-12-32-204 0 0,-1 0 1 0 0,0 0 0 0 0,0 0 0 0 0,0 0 0 0 0,0 0 0 0 0,0 0 0 0 0,0 1-1 0 0,0-1 1 0 0,0 0 0 0 0,0 0 0 0 0,-1 0 0 0 0,1 0 0 0 0,0 0 0 0 0,-1 0-1 0 0,1 0 1 0 0,-1 0 0 0 0,1 0 0 0 0,-1 0 0 0 0,0 0 0 0 0,1-1 0 0 0,-1 1-1 0 0,0 0 1 0 0,1 0 0 0 0,-1 0 0 0 0,0-1 0 0 0,0 1 0 0 0,0-1 0 0 0,0 1-1 0 0,-2 1 1 0 0,0-1 23 0 0,0 1 0 0 0,0 0 0 0 0,-1-1-1 0 0,1 1 1 0 0,-1-1 0 0 0,-6 1 0 0 0,-6 0-3 0 0,-1-1 0 0 0,1 0 0 0 0,0-2 0 0 0,-1 0 0 0 0,-18-3 0 0 0,-72-7-30 0 0,72 9-1260 0 0,-70-13 0 0 0,102 13-76 0 0,-3-2-51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3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80 5527 0 0,'-1'1'5172'0'0,"1"0"-5043"0"0,0-1 0 0 0,-1 0-1 0 0,1 0 1 0 0,0 0-1 0 0,0 0 1 0 0,0 0 0 0 0,-1 0-1 0 0,1 1 644 0 0,-1-1-643 0 0,1 0-1 0 0,0 0 1 0 0,0 1-1 0 0,0-1 1 0 0,0 0 0 0 0,0 0-1 0 0,0 0 1 0 0,0 0 0 0 0,0 1-1 0 0,0-1 1 0 0,0 0-1 0 0,-1 0 1 0 0,1 0 0 0 0,0 1-1 0 0,0-1 1 0 0,0 0-1 0 0,0 0 1 0 0,0 0 0 0 0,0 1-1 0 0,1-1 1 0 0,-1 0 0 0 0,0 0-1 0 0,0 0 1 0 0,0 1-1 0 0,0-1 1 0 0,0 0 0 0 0,0 0-1 0 0,0 0 1 0 0,0 0-1 0 0,0 1 1 0 0,1-1 386 0 0,-1 1-387 0 0,14 2 1368 0 0,22-4-945 0 0,136-39 3139 0 0,-118 25-3132 0 0,2 2 1 0 0,98-10-1 0 0,-142 23-1773 0 0,1 1-5239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3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15 7367 0 0,'0'0'568'0'0,"1"-1"-373"0"0,3-5 93 0 0,3-1 4014 0 0,-7 13 601 0 0,-3 5-1755 0 0,-1-1-4112 0 0,-7 12 1365 0 0,-2-1-1 0 0,-19 27 1 0 0,-6 8-97 0 0,20-27-283 0 0,-72 131 20 0 0,61-99-587 0 0,14-21-2829 0 0,14-38 1624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3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8 9215 0 0,'-1'-1'8728'0'0,"-1"0"-8629"0"0,-1 0 1 0 0,1 0-1 0 0,0 0 0 0 0,0 1 0 0 0,-1-1 1 0 0,1 1-1 0 0,-1-1 0 0 0,1 1 0 0 0,0 0 1 0 0,-1 0-1 0 0,1 0 0 0 0,-1 0 0 0 0,1 0 1 0 0,-1 1-1 0 0,1-1 0 0 0,0 1 0 0 0,-1-1 1 0 0,1 1-1 0 0,-4 2 0 0 0,-8 2-91 0 0,-25 14 1 0 0,39-19-7 0 0,-20 14 21 0 0,0 1-1 0 0,1 0 0 0 0,0 1 1 0 0,-32 37-1 0 0,44-45-10 0 0,-9 10-12 0 0,-25 35 0 0 0,35-43 0 0 0,-1 1 0 0 0,2 0 0 0 0,-1 0 0 0 0,1 0 0 0 0,-4 16 0 0 0,8-23 0 0 0,0-1 0 0 0,0 1 0 0 0,1 0 0 0 0,-1 0 0 0 0,1 0 0 0 0,0-1 0 0 0,0 1 0 0 0,1 0 0 0 0,-1 0 0 0 0,1 0 0 0 0,-1-1 0 0 0,1 1 0 0 0,3 6 0 0 0,-3-7 0 0 0,0-1 0 0 0,1 0 0 0 0,-1 0 0 0 0,1 1 0 0 0,0-1 0 0 0,0 0 0 0 0,-1 0 0 0 0,1-1 0 0 0,1 1 0 0 0,-1 0 0 0 0,0-1 0 0 0,0 1 0 0 0,1-1 0 0 0,-1 0 0 0 0,0 0 0 0 0,1 0 0 0 0,-1 0 0 0 0,1 0 0 0 0,0 0 0 0 0,3 0 0 0 0,5 1 16 0 0,0-1 0 0 0,0 0 1 0 0,0-1-1 0 0,1 0 0 0 0,-1-1 0 0 0,0 0 0 0 0,0-1 0 0 0,0 0 0 0 0,19-7 1 0 0,-14 3 18 0 0,0-1 0 0 0,0 0 0 0 0,-1-1 0 0 0,0-1 0 0 0,24-18 0 0 0,-32 21-25 0 0,0-1 1 0 0,0 0-1 0 0,-1 0 0 0 0,0 0 0 0 0,0 0 0 0 0,0-1 1 0 0,-1 0-1 0 0,0-1 0 0 0,-1 1 0 0 0,0-1 0 0 0,0 0 1 0 0,3-13-1 0 0,-6 19-53 0 0,0-1 0 0 0,0 0 1 0 0,0 0-1 0 0,-1 0 0 0 0,0 0 1 0 0,0 0-1 0 0,0 0 0 0 0,0 0 1 0 0,0 0-1 0 0,-1 0 0 0 0,0 1 1 0 0,0-1-1 0 0,0 0 0 0 0,0 0 1 0 0,-1 1-1 0 0,1-1 0 0 0,-1 0 1 0 0,0 1-1 0 0,0 0 0 0 0,0-1 0 0 0,0 1 1 0 0,-1 0-1 0 0,1 0 0 0 0,-1 0 1 0 0,0 1-1 0 0,0-1 0 0 0,0 0 1 0 0,0 1-1 0 0,-1 0 0 0 0,1 0 1 0 0,0 0-1 0 0,-6-2 0 0 0,3 2-182 0 0,-1 0 1 0 0,1 0-1 0 0,-1 0 0 0 0,1 1 0 0 0,-1 0 1 0 0,1 0-1 0 0,-13 1 0 0 0,-18-3-3966 0 0,28 2 2532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3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0 15551 0 0,'0'0'1988'0'0,"0"2"-1662"0"0,0 2-250 0 0,-1 0 1 0 0,0-1-1 0 0,0 1 1 0 0,1-1-1 0 0,-2 1 1 0 0,1-1-1 0 0,0 0 1 0 0,-1 1 0 0 0,0-1-1 0 0,1 0 1 0 0,-1 0-1 0 0,-1 0 1 0 0,1 0-1 0 0,0 0 1 0 0,-5 3-1 0 0,-6 6 292 0 0,-28 21 0 0 0,19-17-90 0 0,9-5-166 0 0,0 0 0 0 0,1 0 0 0 0,0 1 0 0 0,1 1-1 0 0,0 0 1 0 0,-10 17 0 0 0,18-26-96 0 0,0 1 0 0 0,1-1 0 0 0,-1 1 0 0 0,1 0 0 0 0,0 0 0 0 0,0 0 0 0 0,1 1 0 0 0,0-1 0 0 0,0 0 0 0 0,0 0 0 0 0,0 1 0 0 0,1-1 0 0 0,0 1 0 0 0,0-1 0 0 0,0 0 0 0 0,1 1 0 0 0,0-1 0 0 0,0 0 0 0 0,0 0 0 0 0,1 1 0 0 0,0-1 0 0 0,0 0 0 0 0,3 5 0 0 0,-2-6 17 0 0,0 0 0 0 0,0 0 1 0 0,0 0-1 0 0,1-1 0 0 0,-1 0 1 0 0,1 0-1 0 0,0 0 0 0 0,0 0 1 0 0,0 0-1 0 0,1-1 0 0 0,4 3 0 0 0,2 0 28 0 0,1 0-1 0 0,-1-1 1 0 0,17 3-1 0 0,-12-5-30 0 0,0 0-1 0 0,0-1 1 0 0,25-2 0 0 0,-28 0-37 0 0,-4 0 12 0 0,0-1 0 0 0,0 0 0 0 0,0 0 0 0 0,0-1 0 0 0,-1 0 0 0 0,1 0 0 0 0,-1-1 0 0 0,0 0-1 0 0,0-1 1 0 0,0 0 0 0 0,0 0 0 0 0,10-10 0 0 0,-14 11 5 0 0,-1 1 0 0 0,1-1 0 0 0,-1-1 1 0 0,1 1-1 0 0,-1 0 0 0 0,-1-1 0 0 0,1 0 0 0 0,0 1 0 0 0,-1-1 0 0 0,0 0 0 0 0,0 0 0 0 0,-1-1 0 0 0,0 1 0 0 0,2-7 1 0 0,-3 5-1 0 0,0 0 0 0 0,0 0 1 0 0,0 0-1 0 0,-1 0 1 0 0,0 1-1 0 0,0-1 0 0 0,-1 0 1 0 0,0 1-1 0 0,0-1 1 0 0,-4-6-1 0 0,-1-1 1 0 0,0 1 0 0 0,-1 0 0 0 0,-1 1 0 0 0,0 0 0 0 0,0 1 0 0 0,-1 0 0 0 0,-1 0 0 0 0,0 1 0 0 0,-20-15 0 0 0,23 19-128 0 0,1 0 0 0 0,-2 1 0 0 0,1 0-1 0 0,-1 0 1 0 0,0 1 0 0 0,0 0 0 0 0,0 0-1 0 0,0 1 1 0 0,-1 1 0 0 0,-12-3 0 0 0,21 5-109 0 0,0 0 0 0 0,0 0 0 0 0,0 0 1 0 0,0 0-1 0 0,0 0 0 0 0,0 0 0 0 0,0 0 0 0 0,0 0 0 0 0,0 0 1 0 0,0 1-1 0 0,0-1 0 0 0,0 0 0 0 0,0 1 0 0 0,1-1 1 0 0,-1 1-1 0 0,0-1 0 0 0,0 1 0 0 0,-1 0 0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4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422 107 8287 0 0,'23'-55'1485'0'0,"-6"19"3930"0"0,-9 20-540 0 0,-9 18-4821 0 0,-1-1 0 0 0,1 1 0 0 0,-1-1-1 0 0,1 1 1 0 0,-1-1 0 0 0,0 0 0 0 0,1 0 0 0 0,-3 1 0 0 0,-4 4 21 0 0,-65 53 406 0 0,-79 59-137 0 0,120-96-325 0 0,2 1 0 0 0,-40 38 0 0 0,61-51-18 0 0,0 0-1 0 0,0 0 1 0 0,1 1 0 0 0,0 0-1 0 0,1 0 1 0 0,0 1 0 0 0,1 0-1 0 0,1 0 1 0 0,0 0 0 0 0,-6 21-1 0 0,10-27 0 0 0,-1 0 0 0 0,2 0 0 0 0,-1 0 0 0 0,1 0 0 0 0,0 0 0 0 0,0 0 0 0 0,0 0 0 0 0,1 0 0 0 0,0 0 0 0 0,0 0 0 0 0,1 0 0 0 0,0 0 0 0 0,0-1 0 0 0,0 1 0 0 0,0-1 0 0 0,1 1 0 0 0,0-1 0 0 0,0 0 0 0 0,1 0 0 0 0,-1 0 0 0 0,1 0 0 0 0,0-1 0 0 0,0 1 0 0 0,1-1 0 0 0,-1 0 0 0 0,1-1 0 0 0,0 1 0 0 0,0-1 0 0 0,0 0 0 0 0,1 0 0 0 0,-1 0 0 0 0,1-1 0 0 0,-1 0 0 0 0,1 0 0 0 0,0 0 0 0 0,8 0 0 0 0,5 1-380 0 0,0-1 0 0 0,0 0 0 0 0,0-2 0 0 0,38-4 0 0 0,-40 0-608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4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6447 0 0,'0'0'1062'0'0,"-1"3"900"0"0,-25 54 5031 0 0,-2 0-3380 0 0,-81 199-2101 0 0,107-252-1506 0 0,1-3-6 0 0,0 0-1 0 0,1 0 0 0 0,-1 1 0 0 0,1-1 0 0 0,0 0 0 0 0,-1 0 0 0 0,1 1 0 0 0,0-1 1 0 0,0 1-1 0 0,0-1 0 0 0,0 0 0 0 0,0 1 0 0 0,0 1 0 0 0,0-1-118 0 0,0-1 52 0 0,-1-1 0 0 0,1 1 0 0 0,0-1 0 0 0,0 1 0 0 0,0-1 0 0 0,0 1 0 0 0,0-1 0 0 0,0 1 0 0 0,0 0 0 0 0,0-1 0 0 0,0 1 0 0 0,0-1 0 0 0,0 1 0 0 0,0-1 0 0 0,1 1 0 0 0,-1-1 0 0 0,0 1 0 0 0,0-1 0 0 0,1 1 0 0 0,-1 0 0 0 0,6 6-1359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4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5983 0 0,'1'-1'3215'0'0,"28"-14"5067"0"0,4 4-4637 0 0,36-3-2007 0 0,-48 10-603 0 0,-7 1-783 0 0,6 0 231 0 0,34-3-1 0 0,-31 5-607 0 0,-21 0-55 0 0,8 3-6792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4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52 8287 0 0,'6'-8'377'0'0,"22"-20"1559"0"0,-5 13 6815 0 0,-13 41-7796 0 0,-10-22-854 0 0,0 1 0 0 0,-1 0 0 0 0,1 0 0 0 0,-1 0 0 0 0,0 0-1 0 0,0-1 1 0 0,0 1 0 0 0,-1 0 0 0 0,0-1 0 0 0,0 1 0 0 0,0-1 0 0 0,0 0 0 0 0,-1 1 0 0 0,1-1 0 0 0,-7 6 0 0 0,1 0-64 0 0,0-1 1 0 0,-1 0-1 0 0,0-1 1 0 0,-1 0-1 0 0,-11 7 1 0 0,-7 2-11 0 0,-1 0-1 0 0,-1-2 1 0 0,-41 14 0 0 0,-98 24-17 0 0,-78 2-443 0 0,220-52 326 0 0,0 0 0 0 0,-1-2 0 0 0,1-1 0 0 0,-34-4 0 0 0,57 3 26 0 0,-1 0 0 0 0,0 0 0 0 0,1 0 0 0 0,-1 0-1 0 0,1-1 1 0 0,-6-2 0 0 0,9 3-104 0 0,6-9-286 0 0,-3 6 410 0 0,1 1-1 0 0,-1-1 1 0 0,1 1-1 0 0,0 0 0 0 0,0 0 1 0 0,0 0-1 0 0,0 1 1 0 0,1-1-1 0 0,-1 1 1 0 0,7-4-1 0 0,40-17-134 0 0,-29 14 285 0 0,0 2 1 0 0,1 0 0 0 0,1 2-1 0 0,-1 0 1 0 0,26-2-1 0 0,-35 6 53 0 0,-1 1 0 0 0,0 0 0 0 0,1 1-1 0 0,-1 1 1 0 0,0 0 0 0 0,1 0 0 0 0,-1 1-1 0 0,0 1 1 0 0,-1 0 0 0 0,1 0 0 0 0,11 7 0 0 0,-3 2 129 0 0,0 0 0 0 0,24 21 0 0 0,17 11 175 0 0,-55-41-428 0 0,0-1 0 0 0,0-1-1 0 0,0 1 1 0 0,0-1-1 0 0,1 0 1 0 0,-1-1-1 0 0,1 0 1 0 0,-1 0-1 0 0,1 0 1 0 0,0-1-1 0 0,-1 1 1 0 0,1-2-1 0 0,0 1 1 0 0,-1-1 0 0 0,8-1-1 0 0,9-3-444 0 0,0-2 0 0 0,40-15 1 0 0,-45 14-918 0 0,-1 1-354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4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11951 0 0,'-5'1'133'0'0,"-1"0"0"0"0,0 0-1 0 0,1 1 1 0 0,-1 0 0 0 0,1 0 0 0 0,-1 1-1 0 0,1-1 1 0 0,0 1 0 0 0,0 0-1 0 0,0 1 1 0 0,0-1 0 0 0,1 1 0 0 0,-5 4-1 0 0,6-5-5 0 0,1 0 1 0 0,0-1-1 0 0,0 1 0 0 0,1 0 0 0 0,-1 0 0 0 0,0 0 0 0 0,1 0 0 0 0,0 1 0 0 0,0-1 0 0 0,0 0 0 0 0,0 1 0 0 0,0-1 0 0 0,1 0 0 0 0,-1 1 1 0 0,1-1-1 0 0,0 1 0 0 0,0-1 0 0 0,0 0 0 0 0,1 1 0 0 0,-1-1 0 0 0,1 1 0 0 0,0-1 0 0 0,2 6 0 0 0,2 5 95 0 0,2 0-1 0 0,0-1 0 0 0,0 1 1 0 0,1-2-1 0 0,12 16 0 0 0,54 57 644 0 0,-61-72-742 0 0,28 28 432 0 0,78 59 0 0 0,-2-3 481 0 0,-107-88-867 0 0,0 1 0 0 0,-1 0 0 0 0,0 1 0 0 0,0 0 1 0 0,6 13-1 0 0,-12-19-98 0 0,0 0-1 0 0,-1 0 1 0 0,1 0 0 0 0,-2 0-1 0 0,1 1 1 0 0,0-1 0 0 0,-1 1-1 0 0,0-1 1 0 0,0 1 0 0 0,-1-1 0 0 0,1 1-1 0 0,-1 0 1 0 0,-1-1 0 0 0,1 1-1 0 0,-2 6 1 0 0,-2 2-22 0 0,0-1 1 0 0,-2 0-1 0 0,1-1 0 0 0,-1 0 1 0 0,-1 0-1 0 0,0 0 0 0 0,-1 0 1 0 0,0-1-1 0 0,-1-1 0 0 0,0 1 1 0 0,0-1-1 0 0,-14 10 0 0 0,0-1-107 0 0,-2-1 0 0 0,0 0-1 0 0,-1-2 1 0 0,-40 18-1 0 0,64-33-7 0 0,-25 12-392 0 0,-33 10 1 0 0,22-15-3388 0 0,27-7-3138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4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7831 0 0,'0'0'356'0'0,"-2"0"-6"0"0,-1 0-323 0 0,0 0 0 0 0,0 0 0 0 0,0 0 0 0 0,0 1 1 0 0,0-1-1 0 0,1 1 0 0 0,-1 0 0 0 0,0 0 0 0 0,1 0 0 0 0,-1 0 1 0 0,0 1-1 0 0,1-1 0 0 0,-1 1 0 0 0,-2 2 0 0 0,-7 5 1499 0 0,-17 17-1 0 0,16-14 354 0 0,-7 8-705 0 0,1 0-1 0 0,-24 34 1 0 0,-28 50-639 0 0,40-56-150 0 0,-13 23-184 0 0,37-59-181 0 0,2 0 1 0 0,-1 0-1 0 0,2 0 0 0 0,-5 17 1 0 0,7-16 22 0 0,2-4-863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2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 14943 0 0,'0'0'1642'0'0,"-2"0"-1392"0"0,-3 2-158 0 0,0-1 0 0 0,0 1-1 0 0,0 0 1 0 0,0 0 0 0 0,0 1-1 0 0,0-1 1 0 0,1 1 0 0 0,-1 0-1 0 0,1 1 1 0 0,0-1 0 0 0,-1 1-1 0 0,2 0 1 0 0,-6 5 0 0 0,-4 7 76 0 0,1 1-1 0 0,-12 23 1 0 0,4-7 305 0 0,-3 7-108 0 0,2 1 0 0 0,-19 53 0 0 0,17-37-125 0 0,-112 234 511 0 0,104-235-837 0 0,-2-2 0 0 0,-2-1 0 0 0,-55 61 0 0 0,79-101-258 0 0,3-4-425 0 0,0 1 0 0 0,-1-1 0 0 0,0 0 1 0 0,-17 12-1 0 0,16-15-825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4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3223 0 0,'-2'0'240'0'0,"-18"1"-493"0"0,16 0 1375 0 0,0 0 0 0 0,-1 0 0 0 0,1 0-1 0 0,0 1 1 0 0,0 0 0 0 0,1-1-1 0 0,-1 1 1 0 0,0 1 0 0 0,0-1 0 0 0,-5 5-1 0 0,-10 13-427 0 0,8-6-267 0 0,0 1 0 0 0,1 0 0 0 0,1 0 0 0 0,-13 29 0 0 0,19-36-341 0 0,1 0 0 0 0,-1 0 0 0 0,1 0 0 0 0,1 0 0 0 0,-1 0 0 0 0,1 1 0 0 0,1-1 0 0 0,0 0 0 0 0,0 0-1 0 0,0 1 1 0 0,1-1 0 0 0,4 14 0 0 0,-4-16-55 0 0,1 0 0 0 0,1-1 0 0 0,-1 1 0 0 0,1-1-1 0 0,0 0 1 0 0,0 1 0 0 0,0-1 0 0 0,1 0 0 0 0,0-1 0 0 0,0 1 0 0 0,0-1-1 0 0,0 0 1 0 0,9 7 0 0 0,0-4 49 0 0,0-3 0 0 0,-11-3-73 0 0,0-1 0 0 0,0 0-1 0 0,0 0 1 0 0,1 0 0 0 0,-1 0-1 0 0,0 0 1 0 0,0 0 0 0 0,0-1-1 0 0,0 1 1 0 0,0-1-1 0 0,1 1 1 0 0,-1-1 0 0 0,0 0-1 0 0,0 0 1 0 0,-1 0 0 0 0,1 0-1 0 0,3-2 1 0 0,-2 0 3 0 0,0 1 0 0 0,-1-1 1 0 0,0 0-1 0 0,1 1 0 0 0,-1-1 0 0 0,0 0 0 0 0,0-1 0 0 0,-1 1 0 0 0,4-6 1 0 0,-2-1-2 0 0,0-1 1 0 0,0 1-1 0 0,-1-1 1 0 0,-1 0-1 0 0,1 0 1 0 0,-2-12-1 0 0,-1-34-514 0 0,1 55 246 0 0,-3-5-2501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4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12 15807 0 0,'-6'-3'150'0'0,"0"1"0"0"0,0 1-1 0 0,0-1 1 0 0,0 1 0 0 0,0 0-1 0 0,0 0 1 0 0,-1 1 0 0 0,1 0-1 0 0,0 0 1 0 0,0 1-1 0 0,-1-1 1 0 0,-8 3 0 0 0,-2 1-3 0 0,1 0 1 0 0,0 2 0 0 0,-23 9-1 0 0,30-8-147 0 0,8-5 24 0 0,-1 0 0 0 0,1 0 0 0 0,0 0-1 0 0,-1 1 1 0 0,1-1 0 0 0,0 0 0 0 0,1 1-1 0 0,-1-1 1 0 0,0 0 0 0 0,1 1 0 0 0,-1-1-1 0 0,1 1 1 0 0,0-1 0 0 0,0 1 0 0 0,0-1-1 0 0,0 1 1 0 0,0-1 0 0 0,0 1 0 0 0,1-1-1 0 0,-1 1 1 0 0,1-1 0 0 0,0 1 0 0 0,1 3-1 0 0,4 6 125 0 0,-1 0-1 0 0,1 0 0 0 0,11 14 0 0 0,-10-15-135 0 0,7 12 55 0 0,4-2-57 0 0,-14-17 94 0 0,0 0 0 0 0,1 0 1 0 0,-1-1-1 0 0,1 0 0 0 0,0 1 0 0 0,0-2 0 0 0,1 1 0 0 0,-1-1 0 0 0,7 3 1 0 0,-10-4 284 0 0,0-2-336 0 0,1 0 0 0 0,-1 0 0 0 0,0 0 0 0 0,0 0 0 0 0,0-1 1 0 0,0 1-1 0 0,0 0 0 0 0,0-1 0 0 0,0 0 0 0 0,0 1 0 0 0,-1-1 0 0 0,1 0 1 0 0,-1 0-1 0 0,1 0 0 0 0,1-2 0 0 0,0 0 22 0 0,-1 0-6 0 0,0 0-1 0 0,0 0 1 0 0,0 0-1 0 0,0 0 1 0 0,0 0-1 0 0,-1 0 1 0 0,0 0-1 0 0,0 0 1 0 0,1-6-1 0 0,1-4 59 0 0,-2 9-114 0 0,-1 0 1 0 0,0 0-1 0 0,0-1 0 0 0,0 1 1 0 0,-1 0-1 0 0,0 0 0 0 0,0 0 1 0 0,0 1-1 0 0,0-1 0 0 0,-1 0 1 0 0,-2-6-1 0 0,1 7-58 0 0,1 0 0 0 0,-1 0 1 0 0,0 0-1 0 0,0 1 0 0 0,0-1 0 0 0,0 1 0 0 0,-1 0 0 0 0,1 0 0 0 0,-1 0 0 0 0,-5-3 1 0 0,4 3-131 0 0,-1 0 1 0 0,1 0-1 0 0,-1 0 1 0 0,1 1-1 0 0,-1 0 1 0 0,0 0-1 0 0,-6-1 1 0 0,8 2-513 0 0,0 1 848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4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6911 0 0,'-2'0'528'0'0,"-7"4"-118"0"0,-11 4-557 0 0,4-1 12628 0 0,19-6-11921 0 0,14 1-257 0 0,0 0 0 0 0,1 0 0 0 0,22-2-1 0 0,56-8 1379 0 0,-32 2-1189 0 0,-2 3-6185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43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65 14567 0 0,'-2'0'664'0'0,"0"1"-442"0"0,-14 10 4515 0 0,30-13-3178 0 0,102-20 1133 0 0,-1-9-3673 0 0,-70 14-2200 0 0,-33 12 1157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44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9215 0 0,'0'0'6367'0'0,"0"2"-5919"0"0,-5 17 216 0 0,-1-1 1 0 0,0 0-1 0 0,-1-1 1 0 0,0 1-1 0 0,-2-1 0 0 0,-11 16 1 0 0,-71 95-484 0 0,56-81-4 0 0,24-33-180 0 0,2-3-97 0 0,1 0 1 0 0,0 1 0 0 0,0 0-1 0 0,1 1 1 0 0,-9 23-1 0 0,15-34-308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44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10591 0 0,'0'0'964'0'0,"-1"1"-618"0"0,-5 1 317 0 0,0 1 0 0 0,0 0 1 0 0,0 0-1 0 0,1 1 1 0 0,-1 0-1 0 0,-5 5 0 0 0,-31 31-21 0 0,37-35-657 0 0,-7 7 177 0 0,0 0 0 0 0,1 1 0 0 0,1 1 0 0 0,-10 15 0 0 0,17-23-111 0 0,0 0 0 0 0,0 0 0 0 0,0 1 0 0 0,1-1-1 0 0,0 1 1 0 0,0-1 0 0 0,0 1 0 0 0,1 0 0 0 0,0 0-1 0 0,0 0 1 0 0,1 0 0 0 0,1 12 0 0 0,-1-16-14 0 0,1 0 0 0 0,0 0 0 0 0,-1 0 0 0 0,1 0-1 0 0,0-1 1 0 0,1 1 0 0 0,-1 0 0 0 0,0-1 0 0 0,1 1 0 0 0,-1-1 0 0 0,1 1 0 0 0,0-1 0 0 0,0 0 0 0 0,0 1 0 0 0,0-1 0 0 0,0 0-1 0 0,1-1 1 0 0,-1 1 0 0 0,1 0 0 0 0,-1-1 0 0 0,1 1 0 0 0,-1-1 0 0 0,1 0 0 0 0,0 0 0 0 0,0 0 0 0 0,4 1 0 0 0,-3-1 43 0 0,0 0 1 0 0,1 0-1 0 0,-1-1 1 0 0,1 1-1 0 0,-1-1 1 0 0,1 0-1 0 0,-1-1 0 0 0,1 1 1 0 0,-1-1-1 0 0,1 0 1 0 0,-1 0-1 0 0,0 0 1 0 0,1 0-1 0 0,-1-1 1 0 0,0 0-1 0 0,0 0 1 0 0,4-3-1 0 0,0 0-21 0 0,-1-1 1 0 0,0 0-1 0 0,0 0 0 0 0,0-1 0 0 0,-1 0 1 0 0,0 0-1 0 0,8-12 0 0 0,-12 15-64 0 0,0 0-1 0 0,1 0 1 0 0,-1 0-1 0 0,-1 0 1 0 0,1-1-1 0 0,-1 1 1 0 0,0 0 0 0 0,1-1-1 0 0,-2 1 1 0 0,1-1-1 0 0,-1 0 1 0 0,1 1-1 0 0,-1-1 1 0 0,-1 1-1 0 0,1-1 1 0 0,-1 0 0 0 0,0-4-1 0 0,-2 1-83 0 0,0 0-1 0 0,-1-1 1 0 0,0 1-1 0 0,0 1 1 0 0,0-1-1 0 0,-1 1 1 0 0,0-1 0 0 0,-7-6-1 0 0,8 9-5 0 0,0 1-1 0 0,0 0 1 0 0,0 0-1 0 0,-1 0 0 0 0,1 1 1 0 0,-1 0-1 0 0,0 0 1 0 0,0 0-1 0 0,0 0 1 0 0,-1 1-1 0 0,1 0 1 0 0,0 0-1 0 0,-7-2 1 0 0,4 3-81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44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10 7367 0 0,'6'-9'10895'0'0,"-22"8"-10566"0"0,1 2 1 0 0,0 0-1 0 0,-1 0 0 0 0,1 2 1 0 0,0 0-1 0 0,-22 7 0 0 0,29-8-292 0 0,0 1 0 0 0,0 1 0 0 0,1-1 0 0 0,-1 1 0 0 0,1 0 0 0 0,0 1 0 0 0,0 0 0 0 0,0 0 0 0 0,1 0 0 0 0,0 1 0 0 0,0 0 0 0 0,0 0 0 0 0,1 1 0 0 0,-8 11 0 0 0,-3 7-20 0 0,2 1 0 0 0,-14 33 1 0 0,24-51-33 0 0,1 0 1 0 0,1 0-1 0 0,-1 1 1 0 0,1-1-1 0 0,1 0 1 0 0,0 1 0 0 0,0-1-1 0 0,0 1 1 0 0,1 0-1 0 0,1-1 1 0 0,-1 1-1 0 0,4 12 1 0 0,-4-19 13 0 0,1 0 0 0 0,-1 0 0 0 0,1 0 0 0 0,0 0 0 0 0,0 0 0 0 0,0-1 0 0 0,0 1 0 0 0,0 0 0 0 0,0-1 0 0 0,1 1 0 0 0,-1 0 0 0 0,0-1 0 0 0,1 0 0 0 0,0 1 0 0 0,-1-1 0 0 0,1 0 0 0 0,2 2 0 0 0,-1-2 8 0 0,0 0-1 0 0,0 0 1 0 0,0 0 0 0 0,1 0 0 0 0,-1 0 0 0 0,0-1 0 0 0,0 1 0 0 0,1-1 0 0 0,5 0 0 0 0,4-1 37 0 0,0-1-1 0 0,-1 0 1 0 0,1-1 0 0 0,16-6-1 0 0,-18 5-11 0 0,1 0 1 0 0,-1-1-1 0 0,0-1 0 0 0,0 1 0 0 0,0-2 1 0 0,17-13-1 0 0,-23 16-17 0 0,0-1 0 0 0,0 1 0 0 0,-1-1 0 0 0,1 0 0 0 0,-1-1 0 0 0,-1 1 0 0 0,1-1 0 0 0,-1 1 0 0 0,0-1 0 0 0,0 0 0 0 0,0 0 0 0 0,-1-1 0 0 0,0 1 0 0 0,2-8 0 0 0,-3 5 8 0 0,0-1 0 0 0,0 1 0 0 0,0 0 0 0 0,-1-1 0 0 0,-1 1 0 0 0,0-1 0 0 0,0 1 1 0 0,-3-12-1 0 0,3 17-35 0 0,-1-1 0 0 0,1 1 1 0 0,-1 0-1 0 0,0 0 0 0 0,0-1 1 0 0,-1 1-1 0 0,1 1 1 0 0,-1-1-1 0 0,0 0 0 0 0,0 1 1 0 0,0-1-1 0 0,0 1 0 0 0,-1 0 1 0 0,1 0-1 0 0,-1 0 0 0 0,0 0 1 0 0,0 1-1 0 0,-6-4 1 0 0,-81-25-3912 0 0,80 26-2552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4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0 5983 0 0,'0'0'464'0'0,"-2"2"-305"0"0,-61 38 2314 0 0,22-15-301 0 0,2 2 0 0 0,-37 31 0 0 0,53-38-1543 0 0,9-7-362 0 0,-1 0 0 0 0,2 0 0 0 0,0 1 0 0 0,-15 21 0 0 0,17-19-153 0 0,1 1-1 0 0,0 0 0 0 0,2 0 0 0 0,0 1 1 0 0,-6 20-1 0 0,12-32-12 0 0,1-1 1 0 0,-1 1-1 0 0,1 0 0 0 0,0 0 1 0 0,1 1-1 0 0,-1-1 0 0 0,1 0 1 0 0,0 0-1 0 0,1 0 0 0 0,0 0 1 0 0,0 0-1 0 0,0 0 0 0 0,1 0 1 0 0,-1 0-1 0 0,1 0 0 0 0,1-1 1 0 0,-1 1-1 0 0,1-1 1 0 0,0 0-1 0 0,4 6 0 0 0,-1-4 16 0 0,0-1 0 0 0,0 0 1 0 0,0-1-1 0 0,1 0 0 0 0,0 0 0 0 0,0 0 0 0 0,0-1 0 0 0,0 0 0 0 0,1 0 1 0 0,0 0-1 0 0,0-1 0 0 0,0-1 0 0 0,14 4 0 0 0,-16-4 0 0 0,2-3-112 0 0,6-1 1 0 0,-8 0-916 0 0,1 1 0 0 0,-1-1 0 0 0,9-4 0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46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15031 0 0,'0'0'1358'0'0,"-2"2"-1064"0"0,-5 8 17 0 0,0-1-1 0 0,1 1 0 0 0,0 0 1 0 0,-8 19-1 0 0,-17 51 1064 0 0,18-43-824 0 0,5-14-422 0 0,-2 0 0 0 0,-1 0 0 0 0,-1-1 0 0 0,-1 0 0 0 0,0-2 0 0 0,-2 1 0 0 0,-24 26 0 0 0,-11 7-698 0 0,49-52 217 0 0,-1 0 133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4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4607 0 0,'3'0'8764'0'0,"133"-19"-68"0"0,-69 13-7543 0 0,75 4-1 0 0,-129 2-1225 0 0,0 0-1 0 0,1-1 0 0 0,21-5 1 0 0,-28 2 117 0 0,-5 2-932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2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10591 0 0,'0'0'6487'0'0,"3"0"-5678"0"0,21 2-50 0 0,-1-2-1 0 0,1-1 1 0 0,37-5 0 0 0,73-21 1065 0 0,-90 18-1339 0 0,289-65 1416 0 0,-309 69-2535 0 0,0-2 0 0 0,30-12 0 0 0,-46 16-197 0 0,-1 0 1 0 0,1 1 0 0 0,14-2-1 0 0,-20 4 550 0 0,7-2-1243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4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13359 0 0,'0'0'9815'0'0,"0"2"-9239"0"0,1 1-435 0 0,-1 18 646 0 0,0-18-782 0 0,-1 1 1 0 0,1 0-1 0 0,-1-1 0 0 0,0 1 1 0 0,0-1-1 0 0,0 1 0 0 0,-2 3 1 0 0,-18 27-61 0 0,12-21-9 0 0,8-11-35 0 0,-1 5-518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4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4 4143 0 0,'0'0'15270'0'0,"-1"1"-14958"0"0,-10 11-36 0 0,0-1 1 0 0,-19 14 0 0 0,14-13-11 0 0,-15 17 0 0 0,14-12-255 0 0,2 1 0 0 0,-20 28-1 0 0,31-41-8 0 0,1 1 1 0 0,0-1-1 0 0,0 1 0 0 0,0 0 1 0 0,1 0-1 0 0,-1 0 0 0 0,2 1 0 0 0,-1-1 1 0 0,1 1-1 0 0,-1-1 0 0 0,2 1 1 0 0,-1-1-1 0 0,1 13 0 0 0,4-7-2 0 0,-2-8 19 0 0,0 0 0 0 0,0-1 0 0 0,1 1 0 0 0,-1-1 0 0 0,1 1 0 0 0,0-1 0 0 0,0 0 0 0 0,0 0 0 0 0,1 0 0 0 0,-1-1 0 0 0,0 1 0 0 0,1-1 0 0 0,0 0 0 0 0,0 1 0 0 0,0-2 0 0 0,0 1 0 0 0,6 2 0 0 0,-5-3 50 0 0,1 0 0 0 0,-1 0 1 0 0,1 0-1 0 0,0-1 0 0 0,-1 1 1 0 0,1-1-1 0 0,0 0 0 0 0,-1-1 1 0 0,1 0-1 0 0,-1 0 0 0 0,1 0 0 0 0,-1 0 1 0 0,6-3-1 0 0,6-2 139 0 0,0-1 1 0 0,-1-1-1 0 0,0 0 0 0 0,-1-2 0 0 0,19-13 1 0 0,-30 20-194 0 0,0-1 0 0 0,0 1 0 0 0,0-1 0 0 0,0 0 0 0 0,-1 0 0 0 0,0-1 0 0 0,1 1 0 0 0,-2-1 0 0 0,1 1 0 0 0,-1-1 0 0 0,1 0 0 0 0,-1 0 0 0 0,-1 0 1 0 0,1 0-1 0 0,-1-1 0 0 0,1 1 0 0 0,-2 0 0 0 0,1-1 0 0 0,-1 1 0 0 0,1 0 0 0 0,-1-1 0 0 0,-1-5 0 0 0,-1 2-53 0 0,0 1 1 0 0,0 0-1 0 0,-1 0 0 0 0,0 0 1 0 0,0 0-1 0 0,-1 0 0 0 0,0 0 1 0 0,-1 1-1 0 0,1 0 0 0 0,-1 0 1 0 0,-1 0-1 0 0,1 1 0 0 0,-1-1 1 0 0,0 1-1 0 0,-1 1 0 0 0,1-1 1 0 0,-1 1-1 0 0,0 0 0 0 0,-1 1 1 0 0,1 0-1 0 0,-1 0 0 0 0,0 0 1 0 0,-15-4-1 0 0,21 8-239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4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34 2303 0 0,'2'-1'167'0'0,"49"-31"17384"0"0,-48 40-17302 0 0,-3-5-70 0 0,0 1 0 0 0,1 0 1 0 0,-1 0-1 0 0,0 0 0 0 0,-1 0 1 0 0,1-1-1 0 0,-1 1 0 0 0,0 0 1 0 0,0 0-1 0 0,0-1 0 0 0,0 1 1 0 0,-3 5-1 0 0,-3 6 179 0 0,-15 21 0 0 0,16-27-189 0 0,-52 103 399 0 0,25-46-487 0 0,30-61-77 0 0,1 0 0 0 0,-1-1-1 0 0,0 0 1 0 0,-5 6 0 0 0,-5 7 41 0 0,5-8 26 0 0,-3 2-547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4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26 7919 0 0,'-2'0'363'0'0,"-29"4"322"0"0,14-4 4052 0 0,25-4 1347 0 0,15-1-1698 0 0,-10 2-5898 0 0,31-4 1930 0 0,83-4 1 0 0,-127 11-414 0 0,1 0 0 0 0,-1 1-1 0 0,1-1 1 0 0,-1 0 0 0 0,1 0-1 0 0,-1 0 1 0 0,1 0 0 0 0,-1 1 0 0 0,0-1-1 0 0,1 0 1 0 0,-1 1 0 0 0,1-1-1 0 0,-1 0 1 0 0,0 0 0 0 0,1 1-1 0 0,-1-1 1 0 0,0 1 0 0 0,1-1 0 0 0,-1 0-1 0 0,0 1 1 0 0,0-1 0 0 0,0 1-1 0 0,1-1 1 0 0,-1 1 0 0 0,0-1 0 0 0,0 0-1 0 0,0 1 1 0 0,0-1 0 0 0,0 1-1 0 0,0-1 1 0 0,0 1 0 0 0,0-1-1 0 0,0 1 1 0 0,0-1 0 0 0,0 1 0 0 0,0-1-1 0 0,0 1 1 0 0,0-1 0 0 0,0 1-1 0 0,-1 0 1 0 0,-5 19 150 0 0,2-12-155 0 0,-1-1 0 0 0,-1 0 0 0 0,1 0 0 0 0,-1-1 0 0 0,0 1 0 0 0,-13 9 0 0 0,-47 29 0 0 0,49-34 0 0 0,-6 3-12 0 0,-1-1-1 0 0,0-1 1 0 0,0-2 0 0 0,-1 0-1 0 0,-1-1 1 0 0,-32 6-1 0 0,48-13-1572 0 0,20-6 1190 0 0,21-4 265 0 0,-21 6 101 0 0,0 1 0 0 0,0 1 1 0 0,0 0-1 0 0,0 0 0 0 0,0 0 0 0 0,0 2 1 0 0,0-1-1 0 0,20 6 0 0 0,-18-2 29 0 0,4 3 40 0 0,-13-5-12 0 0,-2-1 0 0 0,2 1 34 0 0,-1 0-1 0 0,0 0 0 0 0,0 0 1 0 0,0 0-1 0 0,0 0 1 0 0,0 0-1 0 0,-1 1 0 0 0,0-1 1 0 0,1 0-1 0 0,-1 1 1 0 0,0 0-1 0 0,0 4 0 0 0,0-4 88 0 0,-1-2-96 0 0,2 5 78 0 0,-1-1 0 0 0,0 1 0 0 0,0 12 0 0 0,0-4 9 0 0,0-10-106 0 0,-2 17-4 0 0,-3-10-19 0 0,3-10-8 0 0,-1 1 0 0 0,1-1 0 0 0,-1 1 0 0 0,0-1 0 0 0,0 0 0 0 0,0 1 0 0 0,-1-1 0 0 0,1-1 0 0 0,0 1 0 0 0,-1 0 0 0 0,1 0 0 0 0,-1-1 0 0 0,0 1 0 0 0,1-1 0 0 0,-1 0 0 0 0,0 0 0 0 0,0 0 0 0 0,-4 1 0 0 0,-7 1 16 0 0,0-1 0 0 0,-24 1-1 0 0,22-2-14 0 0,-150 3 145 0 0,164-4-367 0 0,3-2-813 0 0,2-2 443 0 0,1-1 0 0 0,-1 1 0 0 0,1 0-1 0 0,0 0 1 0 0,0 0 0 0 0,5-3 0 0 0,10-6-939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48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288 217 6911 0 0,'0'0'10450'0'0,"1"-2"-9710"0"0,3-3-346 0 0,1-1 1 0 0,-1 1-1 0 0,1 0 1 0 0,0 0 0 0 0,1 1-1 0 0,8-7 1 0 0,-6 6-206 0 0,-1-1 0 0 0,-1 0-1 0 0,1 0 1 0 0,7-9 0 0 0,-11 11-146 0 0,0-1 0 0 0,0 1 0 0 0,0-1 0 0 0,-1 0 0 0 0,0 0 0 0 0,0 0 0 0 0,0 0 0 0 0,0-1 0 0 0,-1 1 0 0 0,0 0 0 0 0,1-11 0 0 0,-2 13-28 0 0,0 1 0 0 0,-1-1 0 0 0,1 1 0 0 0,0 0 0 0 0,-1-1 0 0 0,1 1 0 0 0,-1-1 0 0 0,0 1 0 0 0,0 0 1 0 0,0-1-1 0 0,0 1 0 0 0,0 0 0 0 0,-1 0 0 0 0,1 0 0 0 0,-1 0 0 0 0,1 0 0 0 0,-1 0 0 0 0,0 1 0 0 0,1-1 0 0 0,-1 0 0 0 0,0 1 0 0 0,0-1 0 0 0,0 1 0 0 0,-1 0 0 0 0,1 0 0 0 0,0 0 0 0 0,0 0 0 0 0,-3-1 0 0 0,-4-1-28 0 0,-1 1 1 0 0,1 0-1 0 0,0 1 0 0 0,-1 0 1 0 0,1 0-1 0 0,-1 1 0 0 0,1 0 1 0 0,-1 1-1 0 0,1 0 0 0 0,0 0 0 0 0,-1 1 1 0 0,1 1-1 0 0,0-1 0 0 0,0 1 1 0 0,0 1-1 0 0,-9 5 0 0 0,-2 1-23 0 0,0 1 0 0 0,1 1 0 0 0,1 1 0 0 0,0 0 0 0 0,-28 29 0 0 0,40-37 28 0 0,1 0 0 0 0,0 1 0 0 0,0-1 0 0 0,0 1 0 0 0,1 0 0 0 0,0 1 0 0 0,0-1 0 0 0,-6 14 0 0 0,8-6 8 0 0,2-12 8 0 0,0 0-1 0 0,1 1 1 0 0,-1-1-1 0 0,1 0 1 0 0,-1 1-1 0 0,1-1 1 0 0,0 0-1 0 0,0 0 1 0 0,0 1-1 0 0,0-1 1 0 0,1 0-1 0 0,-1 0 1 0 0,0 0-1 0 0,1 0 1 0 0,0-1 0 0 0,-1 1-1 0 0,1 0 1 0 0,0-1-1 0 0,0 1 1 0 0,0-1-1 0 0,0 1 1 0 0,0-1-1 0 0,0 0 1 0 0,0 0-1 0 0,0 0 1 0 0,0 0-1 0 0,1 0 1 0 0,3 0-1 0 0,2 1 108 0 0,0 0 1 0 0,0 0-1 0 0,1-1 0 0 0,-1 0 0 0 0,1-1 0 0 0,15-1 0 0 0,-17 1-73 0 0,0-1-1 0 0,0 0 1 0 0,-1 0 0 0 0,1-1-1 0 0,0 0 1 0 0,-1 0-1 0 0,1 0 1 0 0,-1-1 0 0 0,0 0-1 0 0,1 0 1 0 0,-1-1-1 0 0,-1 0 1 0 0,1 0 0 0 0,6-6-1 0 0,13-14 76 0 0,-20 19-118 0 0,-3 4-59 0 0,-3 4-72 0 0,-15 40 104 0 0,-1 0 0 0 0,-30 51 0 0 0,27-62 28 0 0,16-21 0 0 0,1 0 0 0 0,1 6 33 0 0,5-13-74 0 0,-2-3-102 0 0,0 1-641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4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16959 0 0,'-12'2'1810'0'0,"8"0"-1766"0"0,1 1 1 0 0,0 0 0 0 0,0 0 0 0 0,1 0-1 0 0,-1 0 1 0 0,1 1 0 0 0,-1-1 0 0 0,1 1 0 0 0,0 0-1 0 0,0-1 1 0 0,1 1 0 0 0,-1 0 0 0 0,1 0-1 0 0,0 0 1 0 0,0 0 0 0 0,0 0 0 0 0,1 0 0 0 0,-1 1-1 0 0,1-1 1 0 0,0 0 0 0 0,0 0 0 0 0,1 7 0 0 0,1-1 44 0 0,-1 0 1 0 0,2 1 0 0 0,-1-1 0 0 0,2 0 0 0 0,-1-1 0 0 0,1 1-1 0 0,1-1 1 0 0,6 12 0 0 0,35 51 269 0 0,-18-31-97 0 0,-2 1 0 0 0,28 62-1 0 0,18 88 751 0 0,-43-110-208 0 0,-6-27-413 0 0,8 19-303 0 0,-29-66-85 0 0,0 0 0 0 0,0 0 1 0 0,0 1-1 0 0,-1-1 0 0 0,0 1 0 0 0,-1-1 0 0 0,0 9 0 0 0,-1-13-3 0 0,1-1 0 0 0,-1 1 0 0 0,0-1 0 0 0,0 1 0 0 0,-1-1 0 0 0,1 0 0 0 0,-1 0 0 0 0,1 1 0 0 0,-1-1 0 0 0,0 0 0 0 0,0-1 0 0 0,0 1 0 0 0,-1 0 0 0 0,1-1 0 0 0,-1 1 0 0 0,0-1 0 0 0,1 0 0 0 0,-1 1 0 0 0,-3 1 0 0 0,-8 4 0 0 0,0-1 0 0 0,0 0 0 0 0,-17 5 0 0 0,11-4 0 0 0,-41 15-245 0 0,-1-3-1 0 0,-101 19 1 0 0,131-29-824 0 0,30-9 125 0 0,6-7-4048 0 0,-3 5 4773 0 0,0 1 0 0 0,0-1 0 0 0,0 0 0 0 0,1 0 0 0 0,2-1-274 0 0,12-12-1090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4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0 9215 0 0,'0'0'4112'0'0,"-2"3"-2381"0"0,-62 79 2225 0 0,-16 22-2729 0 0,-19 18 116 0 0,76-95-1049 0 0,-4 3-24 0 0,26-28-360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5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 10135 0 0,'0'0'464'0'0,"-3"-1"-9"0"0,-35-1 132 0 0,33 2 102 0 0,0 1-1 0 0,0-1 0 0 0,0 1 1 0 0,0 0-1 0 0,0 1 1 0 0,0-1-1 0 0,0 1 1 0 0,0 0-1 0 0,-7 4 1 0 0,6-3-628 0 0,1 0 0 0 0,0 1 0 0 0,0 0 0 0 0,0 0 0 0 0,0 0 0 0 0,1 0-1 0 0,-1 1 1 0 0,1 0 0 0 0,0-1 0 0 0,-6 11 0 0 0,8-10 42 0 0,-1 0 0 0 0,2 1 0 0 0,-1-1 0 0 0,0 0 0 0 0,1 1 0 0 0,0-1 0 0 0,0 0 0 0 0,0 1 0 0 0,1 0 0 0 0,0-1 0 0 0,0 1 0 0 0,2 8 0 0 0,0 2 0 0 0,2 0 0 0 0,0 0 0 0 0,1 0-1 0 0,1 0 1 0 0,9 18 0 0 0,-10-24-93 0 0,-5-10-7 0 0,1 0 1 0 0,0 0-1 0 0,-1 0 1 0 0,1 0-1 0 0,0 0 1 0 0,-1 0-1 0 0,1 0 1 0 0,0-1-1 0 0,-1 1 1 0 0,1 0-1 0 0,-1 0 1 0 0,1-1-1 0 0,0 1 1 0 0,-1 0-1 0 0,1-1 0 0 0,0 0 1 0 0,-1 1 2 0 0,11-7 20 0 0,-1-1 0 0 0,-1 0-1 0 0,1-1 1 0 0,9-12 0 0 0,9-7 29 0 0,32-33-42 0 0,-19 18-14 0 0,-38 40 1 0 0,11-13-10 0 0,-13 14-81 0 0,-13 5-457 0 0,2 0-185 0 0,1 1 1 0 0,0 0 0 0 0,0 0-1 0 0,0 1 1 0 0,0 0 0 0 0,1 0-1 0 0,0 1 1 0 0,0 0-1 0 0,-13 14 1 0 0,13-11-7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5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3679 0 0,'0'0'167'0'0,"-2"0"-7"0"0,-32 0 273 0 0,32 0 370 0 0,-1 0 0 0 0,1 1 0 0 0,0-1 0 0 0,0 1 0 0 0,-1-1 0 0 0,1 1 0 0 0,0 0 0 0 0,0 0 0 0 0,0 0 0 0 0,0 0 0 0 0,0 0 0 0 0,-4 3 0 0 0,4-2-561 0 0,0 0-1 0 0,1 0 1 0 0,-1 0-1 0 0,0 0 1 0 0,1 1-1 0 0,0-1 1 0 0,-1 0 0 0 0,1 1-1 0 0,0-1 1 0 0,0 1-1 0 0,0-1 1 0 0,1 1-1 0 0,-1 0 1 0 0,1-1-1 0 0,-1 5 1 0 0,1 4-131 0 0,0-1-1 0 0,1 1 1 0 0,0 0 0 0 0,0-1 0 0 0,7 21-1 0 0,3 6 665 0 0,-10-35-558 0 0,5 11 126 0 0,-5-11-284 0 0,0 0-1 0 0,0 0 1 0 0,0 0 0 0 0,1 0-1 0 0,-1-1 1 0 0,0 1 0 0 0,1 0 0 0 0,0-1-1 0 0,-1 1 1 0 0,1-1 0 0 0,0 0-1 0 0,0 1 1 0 0,0-1 0 0 0,0 0 0 0 0,0 0-1 0 0,3 1 1 0 0,-1-1 71 0 0,-1 0 0 0 0,1-1 0 0 0,0 1 1 0 0,0-1-1 0 0,-1 1 0 0 0,1-1 0 0 0,0 0 0 0 0,0-1 0 0 0,4 0 0 0 0,-1 0 32 0 0,-1-1 0 0 0,0 0 0 0 0,0 0 0 0 0,0 0 0 0 0,0 0 0 0 0,0-1 0 0 0,0 0 0 0 0,0-1 0 0 0,-1 1 0 0 0,10-9 0 0 0,-14 11-157 0 0,0 0-1 0 0,0-1 1 0 0,0 1 0 0 0,-1 0-1 0 0,1 0 1 0 0,0 0-1 0 0,-1-1 1 0 0,1 1-1 0 0,-1 0 1 0 0,0-1 0 0 0,1 1-1 0 0,-1 0 1 0 0,0-1-1 0 0,0 1 1 0 0,0-1 0 0 0,1 1-1 0 0,-2 0 1 0 0,1-1-1 0 0,0 1 1 0 0,0-1 0 0 0,0 1-1 0 0,-1 0 1 0 0,1-1-1 0 0,0 1 1 0 0,-1 0 0 0 0,0-2-1 0 0,-1-1 5 0 0,0 1 1 0 0,0-1-1 0 0,0 1 0 0 0,0 0 1 0 0,0 0-1 0 0,-1 0 0 0 0,1 0 1 0 0,-4-3-1 0 0,-1 1-490 0 0,0 1 1 0 0,0 0-1 0 0,-14-7 1 0 0,15 8-333 0 0,-1 0 1 0 0,0-1 0 0 0,1 0 0 0 0,-7-5 0 0 0,11 7 580 0 0,0 0 0 0 0,0 0 0 0 0,0 0 0 0 0,0 0 0 0 0,1-1 0 0 0,-1 1 0 0 0,1 0 0 0 0,-1-1 0 0 0,1 1 0 0 0,0-1 0 0 0,0 0 0 0 0,0 1 0 0 0,0-1 1 0 0,1 0-1 0 0,-1-3 0 0 0,0-4-5546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5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6447 0 0,'0'0'880'0'0,"3"0"231"0"0,11 0 1121 0 0,0-1 1 0 0,0 0-1 0 0,21-5 0 0 0,63-11 768 0 0,14 5-2160 0 0,-84 10-816 0 0,-10 4 190 0 0,-4 0-3716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27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33 446 4607 0 0,'0'0'15754'0'0,"-1"-2"-15037"0"0,-8-18 383 0 0,4 8-454 0 0,0-1-1 0 0,-4-16 1 0 0,8 25-556 0 0,0 0 0 0 0,0 0 1 0 0,1 0-1 0 0,0 0 0 0 0,0 0 0 0 0,0 0 1 0 0,0 0-1 0 0,1-1 0 0 0,-1 1 0 0 0,1 0 1 0 0,2-7-1 0 0,6-10 35 0 0,1 0 1 0 0,1 0-1 0 0,1 1 1 0 0,17-23-1 0 0,-5 14-390 0 0,50-51-1 0 0,-64 70 126 0 0,2 1 0 0 0,-1 0 0 0 0,1 1 0 0 0,14-8 0 0 0,-15 10-1521 0 0,1 1 0 0 0,19-7 0 0 0,-16 8-5607 0 0</inkml:trace>
  <inkml:trace contextRef="#ctx0" brushRef="#br0" timeOffset="1">569 169 16527 0 0,'0'0'1499'0'0,"1"2"-1235"0"0,3 5 103 0 0,-1-1 123 0 0,0 0 0 0 0,0 0 0 0 0,3 12 0 0 0,-6-16-388 0 0,1 0 1 0 0,-1 1-1 0 0,0-1 0 0 0,0 1 1 0 0,0-1-1 0 0,0 1 1 0 0,0-1-1 0 0,0 0 0 0 0,-1 1 1 0 0,1-1-1 0 0,-1 0 1 0 0,0 1-1 0 0,1-1 0 0 0,-1 0 1 0 0,-1 3-1 0 0,-9 12 180 0 0,0-1-1 0 0,0 0 1 0 0,-22 23-1 0 0,-12 14-330 0 0,39-47 578 0 0,0 2-3417 0 0,15-8-3524 0 0,4-5 130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2:5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14135 0 0,'0'0'1283'0'0,"2"2"-928"0"0,1 1-126 0 0,1-1 1 0 0,-1 0-1 0 0,1 0 1 0 0,0 0 0 0 0,0-1-1 0 0,0 1 1 0 0,0-1-1 0 0,1 0 1 0 0,-1 0 0 0 0,0 0-1 0 0,0 0 1 0 0,6-1-1 0 0,12 1 564 0 0,27-3 0 0 0,-27 0-482 0 0,72-3 625 0 0,131-2-93 0 0,-171 9-2595 0 0,-29-4 670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05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292 266 4143 0 0,'0'0'14640'0'0,"1"-2"-14544"0"0,8-23 52 0 0,-2-2 0 0 0,0 1 0 0 0,4-43 0 0 0,-10 60-148 0 0,0 0 0 0 0,0 0 0 0 0,-1-1 0 0 0,0 1 0 0 0,0 0 0 0 0,-1 0 0 0 0,-3-11 0 0 0,1 11 0 0 0,-1 2 0 0 0,3 5 4 0 0,0 1-1 0 0,0 0 0 0 0,0 0 1 0 0,0 0-1 0 0,0 0 0 0 0,0 0 1 0 0,0 0-1 0 0,0 0 0 0 0,0 0 1 0 0,0 0-1 0 0,-1 1 1 0 0,1-1-1 0 0,0 0 0 0 0,-1 1 1 0 0,1-1-1 0 0,0 1 0 0 0,-1-1 1 0 0,1 1-1 0 0,-1 0 0 0 0,1-1 1 0 0,-1 1-1 0 0,1 0 1 0 0,0 0-1 0 0,-4 0 0 0 0,2 1 11 0 0,-1 0 0 0 0,1 0 0 0 0,-1 0-1 0 0,1 1 1 0 0,-1-1 0 0 0,-5 4 0 0 0,7-3-27 0 0,-20 10-12 0 0,1 1 0 0 0,1 1 0 0 0,0 1 0 0 0,1 1 0 0 0,0 1-1 0 0,-18 21 1 0 0,30-30 23 0 0,1 0-1 0 0,0 0 1 0 0,0 1 0 0 0,1-1-1 0 0,0 1 1 0 0,0 0-1 0 0,1 1 1 0 0,1-1-1 0 0,-1 1 1 0 0,2 0-1 0 0,-1 0 1 0 0,1 0-1 0 0,1 0 1 0 0,-1 0 0 0 0,2 0-1 0 0,0 0 1 0 0,1 18-1 0 0,-1-24-11 0 0,0 2-3 0 0,8 12-12 0 0,-1-6 29 0 0,3-3 0 0 0,-8-8 5 0 0,1 1 0 0 0,-1-1 0 0 0,1 0 0 0 0,-1 0 0 0 0,1 0 0 0 0,0-1 0 0 0,0 1-1 0 0,-1-1 1 0 0,1 1 0 0 0,0-1 0 0 0,0 0 0 0 0,0 0 0 0 0,-1 0 0 0 0,1 0 0 0 0,0-1 0 0 0,0 1 0 0 0,0-1 0 0 0,-1 0-1 0 0,1 1 1 0 0,3-3 0 0 0,5-2 87 0 0,1 0-1 0 0,-1-1 0 0 0,12-9 0 0 0,-14 9-33 0 0,0 1-57 0 0,0-1 0 0 0,-1 0 0 0 0,0 0 0 0 0,0-1 1 0 0,-1 0-1 0 0,0 0 0 0 0,0-1 0 0 0,0 1 1 0 0,-1-2-1 0 0,0 1 0 0 0,8-18 0 0 0,-12 23-5 0 0,-1 0-1 0 0,0 0 1 0 0,0-1 0 0 0,0 1-1 0 0,0 0 1 0 0,0 0 0 0 0,0-4-1 0 0,0-2-25 0 0,1-9 128 0 0,-5 22 240 0 0,-5 16-161 0 0,-14 35-159 0 0,-1 0 0 0 0,-3-2 0 0 0,-46 68 0 0 0,-25 38-18 0 0,95-157 0 0 0,-7 14 0 0 0,0 1 0 0 0,-9 24 0 0 0,16-32 0 0 0,1 11-530 0 0,1-18-80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0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37 1839 0 0,'2'-1'134'0'0,"24"-8"1293"0"0,5-4 11772 0 0,-39 7-12515 0 0,6 5-616 0 0,-1-1 0 0 0,1 1 0 0 0,0 0-1 0 0,-1 1 1 0 0,0-1 0 0 0,1 0 0 0 0,-1 1 0 0 0,1 0-1 0 0,-1-1 1 0 0,0 1 0 0 0,1 0 0 0 0,-6 1 0 0 0,-33 7 571 0 0,27-4-425 0 0,-80 20 266 0 0,59-16-427 0 0,23-5-53 0 0,-22 7 0 0 0,9 0 0 0 0,5-3 0 0 0,0 2 0 0 0,0 0 0 0 0,-20 13 0 0 0,29-13 0 0 0,9-4 0 0 0,1-2 0 0 0,-3 7 0 0 0,3 3-12 0 0,2-9 8 0 0,0-1 0 0 0,1 1-1 0 0,-1 0 1 0 0,1-1 0 0 0,0 1-1 0 0,-1-1 1 0 0,1 0 0 0 0,1 1-1 0 0,-1-1 1 0 0,0 0 0 0 0,1 0-1 0 0,0 0 1 0 0,0-1 0 0 0,0 1-1 0 0,5 3 1 0 0,6 3-16 0 0,0 0-1 0 0,21 8 1 0 0,-26-13 18 0 0,30 14 2 0 0,27 13 0 0 0,-59-28 0 0 0,-1 2 0 0 0,1-1 0 0 0,-1 1 0 0 0,0 0 0 0 0,0 0 0 0 0,-1 0 0 0 0,7 9 0 0 0,0 3 0 0 0,-11-11 0 0 0,-1-1 0 0 0,3 4 25 0 0,-1 0 0 0 0,-1 0-1 0 0,1 0 1 0 0,-2 0 0 0 0,1 0-1 0 0,-1 0 1 0 0,-1 0 0 0 0,1 0-1 0 0,-1 0 1 0 0,-1 0 0 0 0,0 0 0 0 0,0 0-1 0 0,-1 0 1 0 0,0-1 0 0 0,-1 1-1 0 0,1-1 1 0 0,-2 0 0 0 0,1 0-1 0 0,-1 0 1 0 0,0-1 0 0 0,-1 0-1 0 0,-9 11 1 0 0,10-15-25 0 0,0 0 0 0 0,0 0 0 0 0,0-1 0 0 0,0 1 0 0 0,0-1 0 0 0,0 0 0 0 0,-1-1 0 0 0,-8 3 0 0 0,-3 0 0 0 0,5 0-51 0 0,0-1 0 0 0,-1-1 0 0 0,1 0 0 0 0,0-1 0 0 0,-1 0 0 0 0,1-1 0 0 0,-1 0 0 0 0,1-1 0 0 0,-1 0-1 0 0,1-1 1 0 0,0-1 0 0 0,-15-4 0 0 0,24 6 43 0 0,0 0-1 0 0,1 0 0 0 0,-1-1 0 0 0,0 1 1 0 0,1 0-1 0 0,0-1 0 0 0,-1 0 1 0 0,1 1-1 0 0,0-1 0 0 0,0 0 0 0 0,0 0 1 0 0,0-1-1 0 0,0 1 0 0 0,0 0 1 0 0,1-1-1 0 0,-3-2 0 0 0,4 3 9 0 0,-1 0-1 0 0,0 0 1 0 0,1 0-1 0 0,-1 0 1 0 0,1-1-1 0 0,-1 1 0 0 0,1 0 1 0 0,0 0-1 0 0,0 0 1 0 0,0 0-1 0 0,0-1 1 0 0,1 1-1 0 0,-1 0 1 0 0,0 0-1 0 0,1 0 1 0 0,0 0-1 0 0,-1 0 0 0 0,1 0 1 0 0,0 0-1 0 0,0 0 1 0 0,2-3-1 0 0,6-8 5 0 0,0 1-1 0 0,1 0 0 0 0,0 0 1 0 0,1 1-1 0 0,0 1 0 0 0,15-12 1 0 0,80-46 432 0 0,-78 52-240 0 0,-3 0 128 0 0,0-1-1 0 0,22-20 1 0 0,-36 27-188 0 0,0 0-1 0 0,0-2 1 0 0,-1 1-1 0 0,0-1 1 0 0,13-23-1 0 0,-21 32-100 0 0,0-1 0 0 0,0 0-1 0 0,0 0 1 0 0,0 0 0 0 0,-1 0-1 0 0,0 0 1 0 0,0 0 0 0 0,0 0-1 0 0,0 0 1 0 0,-1-1 0 0 0,1 1-1 0 0,-1 0 1 0 0,0 0 0 0 0,0-1-1 0 0,-1 1 1 0 0,0 0 0 0 0,1 0-1 0 0,-1 0 1 0 0,-3-7-1 0 0,-5-26-23 0 0,5 5-1281 0 0,4 30 843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0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11431 0 0,'0'0'10248'0'0,"0"2"-9872"0"0,1 1-292 0 0,0 9 288 0 0,-2-4-264 0 0,-3 0-17 0 0,4-8-100 0 0,0 1 0 0 0,0-1 0 0 0,-1 1 1 0 0,1-1-1 0 0,0 0 0 0 0,0 1 0 0 0,-1-1 0 0 0,1 0 0 0 0,0 1 1 0 0,-1-1-1 0 0,1 0 0 0 0,-1 1 0 0 0,1-1 0 0 0,0 0 0 0 0,-1 0 1 0 0,1 0-1 0 0,-1 1 0 0 0,1-1 0 0 0,-1 0 0 0 0,1 0 1 0 0,0 0-1 0 0,-1 0 0 0 0,1 0 0 0 0,-1 0 0 0 0,1 0 0 0 0,-1 0 1 0 0,1 0-1 0 0,-1 0 0 0 0,1 0 0 0 0,-1 0 0 0 0,1 0 1 0 0,-1 0-1 0 0,1 0 0 0 0,0-1 0 0 0,-1 1 0 0 0,1 0 0 0 0,-1 0 1 0 0,1 0-1 0 0,-1-1 0 0 0,1 1 0 0 0,0 0 0 0 0,-1 0 0 0 0,1-1 1 0 0,0 1-1 0 0,-1 0 0 0 0,1-1 0 0 0,0 1 0 0 0,0-1 1 0 0,-1 1-1 0 0,1 0 0 0 0,0-1 0 0 0,0 1 0 0 0,0-1 0 0 0,-1 1 1 0 0,1-1-1 0 0,0 1 0 0 0,0 0 0 0 0,0-1 0 0 0,0 0 0 0 0,-2 8 125 0 0,1 0-1 0 0,-1 0 0 0 0,-1 0 0 0 0,1 0 0 0 0,-5 7 0 0 0,6-12 120 0 0,1-4-165 0 0,0 0-111 0 0,0 1 0 0 0,1-1-1 0 0,-1 0 1 0 0,0 1 0 0 0,1-1 0 0 0,-1 0-1 0 0,1 1 1 0 0,-1-1 0 0 0,1 1-1 0 0,0-1 1 0 0,0 1 0 0 0,0 0-1 0 0,1-2 1 0 0,2-5-354 0 0,1-6-1558 0 0,0 0-5402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08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0 15031 0 0,'0'0'3920'0'0,"-2"1"-3406"0"0,-56 15 1274 0 0,41-12-1667 0 0,0 1-1 0 0,0 1 1 0 0,-18 7-1 0 0,-54 30-54 0 0,-62 33-1140 0 0,140-71 981 0 0,7-3 73 0 0,0 1 0 0 0,0-1 0 0 0,1 0 0 0 0,-1 1 0 0 0,1 0 0 0 0,-1 0 0 0 0,1 0 0 0 0,-5 7 0 0 0,0-1-475 0 0,-13 21-1 0 0,15-21 151 0 0,0 0 0 0 0,-14 15-1 0 0,17-21 301 0 0,-11 14-82 0 0,7-1 116 0 0,7-13 18 0 0,-1-1 63 0 0,2 0 51 0 0,2 0-67 0 0,-1 1 0 0 0,0-1 0 0 0,1 1 0 0 0,0-1-1 0 0,0 0 1 0 0,-1 0 0 0 0,1 0 0 0 0,0-1 0 0 0,0 1 0 0 0,1-1 0 0 0,-1 0 0 0 0,0 1 0 0 0,0-1 0 0 0,1-1 0 0 0,-1 1-1 0 0,5 0 1 0 0,12 2 339 0 0,33 0 0 0 0,-37-3-218 0 0,122 11 835 0 0,-78-4-187 0 0,84-2 0 0 0,-129-7-674 0 0,-1 0 0 0 0,1-1 0 0 0,0 0 0 0 0,13-6 0 0 0,-8 3-58 0 0,-16 5-56 0 0,15-8 120 0 0,-11 4-149 0 0,3-1 1 0 0,-1 0 0 0 0,0 0 0 0 0,0-1-1 0 0,-1-1 1 0 0,0 1 0 0 0,0-1 0 0 0,-1-1 0 0 0,0 0-1 0 0,8-11 1 0 0,-13 16-29 0 0,1-1-1 0 0,-1 0 0 0 0,0 0 1 0 0,0-1-1 0 0,-1 1 0 0 0,1 0 1 0 0,-1-1-1 0 0,-1 0 1 0 0,1 1-1 0 0,1-13 0 0 0,-2 12-43 0 0,0 1-10 0 0,-1-1 0 0 0,0 0 0 0 0,0 0 0 0 0,0 1 0 0 0,-1-1 0 0 0,0 0 0 0 0,0 1 0 0 0,0-1 0 0 0,-1 1 0 0 0,0 0 0 0 0,0-1 0 0 0,0 1 0 0 0,-1 0-1 0 0,1 0 1 0 0,-1 0 0 0 0,-1 0 0 0 0,-5-6 0 0 0,1 5 16 0 0,-2 4 48 0 0,5 3 8 0 0,1 1 0 0 0,-1-1-1 0 0,1 0 1 0 0,-1 1 0 0 0,1 0-1 0 0,0 0 1 0 0,0 0 0 0 0,0 1 0 0 0,0-1-1 0 0,0 1 1 0 0,0 0 0 0 0,1 0 0 0 0,-5 4-1 0 0,-11 10 1 0 0,4-7 10 0 0,4-2 10 0 0,1 0 0 0 0,-1 1 1 0 0,-13 14-1 0 0,20-18 35 0 0,0-1 1 0 0,1 1-1 0 0,-1-1 1 0 0,1 1-1 0 0,0 0 0 0 0,0 0 1 0 0,1 0-1 0 0,0 1 1 0 0,-1-1-1 0 0,2 1 1 0 0,-2 5-1 0 0,2-9-27 0 0,1 1-1 0 0,0-1 1 0 0,0 1 0 0 0,0-1-1 0 0,0 1 1 0 0,0-1 0 0 0,1 0-1 0 0,-1 1 1 0 0,1-1-1 0 0,-1 0 1 0 0,1 1 0 0 0,0-1-1 0 0,0 0 1 0 0,0 0 0 0 0,0 0-1 0 0,0 1 1 0 0,3 2-1 0 0,4 4-8 0 0,7 6-20 0 0,-11-13-30 0 0,-1-2-41 0 0,-2 1-388 0 0,1 0-1 0 0,0 0 0 0 0,-1-1 1 0 0,1 1-1 0 0,0-1 1 0 0,0 1-1 0 0,0-1 1 0 0,-1 0-1 0 0,1 0 0 0 0,0 0 1 0 0,0 0-1 0 0,0 0 1 0 0,2 0-1 0 0,-1-1-1188 0 0,11 0-4874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08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8 14711 0 0,'0'0'672'0'0,"1"-2"-9"0"0,1-4 4035 0 0,-5 18-3602 0 0,-6 20-857 0 0,-7 10 533 0 0,-26 47 1 0 0,29-67-691 0 0,0-1 1 0 0,-1 0-1 0 0,-29 32 1 0 0,-32 36 22 0 0,63-73-102 0 0,0 1 0 0 0,2 1 0 0 0,-15 31 0 0 0,21-37-19 0 0,1-2-108 0 0,3-8-195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0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18 4143 0 0,'0'0'319'0'0,"2"-1"-210"0"0,22-16 15245 0 0,-25 20-15189 0 0,-1 5-71 0 0,0 0-1 0 0,-1 0 1 0 0,0-1 0 0 0,-1 0-1 0 0,1 1 1 0 0,-2-1-1 0 0,1 0 1 0 0,-9 10 0 0 0,-50 52 240 0 0,48-53-314 0 0,-82 70 107 0 0,64-59-110 0 0,23-18-18 0 0,1-1 0 0 0,0 2 1 0 0,0-1-1 0 0,1 1 0 0 0,0 1 0 0 0,1-1 0 0 0,0 1 0 0 0,1 0 0 0 0,0 1 0 0 0,1 0 0 0 0,-7 22 1 0 0,4-11-2043 0 0,8-21 304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09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4 10911 0 0,'0'0'987'0'0,"-2"0"-810"0"0,-12-3 286 0 0,12 3-280 0 0,0 0 515 0 0,0 1 34 0 0,-9 4-508 0 0,0 1 0 0 0,1 0 0 0 0,-1 1 0 0 0,1 0 0 0 0,1 0 0 0 0,-1 1 0 0 0,1 1 0 0 0,1-1 0 0 0,-1 1 0 0 0,2 1 0 0 0,-1-1 0 0 0,1 1 0 0 0,1 1 0 0 0,0-1 0 0 0,0 1 0 0 0,-5 16 0 0 0,10-24-194 0 0,0 0-1 0 0,0 0 0 0 0,1 1 1 0 0,0-1-1 0 0,0 0 0 0 0,0 0 1 0 0,0 0-1 0 0,0 0 0 0 0,0 0 1 0 0,1 1-1 0 0,0-1 1 0 0,-1 0-1 0 0,1 0 0 0 0,0 0 1 0 0,1 0-1 0 0,-1-1 0 0 0,0 1 1 0 0,1 0-1 0 0,0 0 0 0 0,-1-1 1 0 0,1 1-1 0 0,0-1 0 0 0,3 3 1 0 0,-2-2 25 0 0,0 0 1 0 0,0 0-1 0 0,1-1 1 0 0,-1 1-1 0 0,1-1 1 0 0,-1 0-1 0 0,1 0 1 0 0,0 0 0 0 0,0-1-1 0 0,0 1 1 0 0,0-1-1 0 0,0 0 1 0 0,0 0-1 0 0,0 0 1 0 0,0-1-1 0 0,1 0 1 0 0,3 1-1 0 0,-1-2 2 0 0,1 1 0 0 0,-1-1 0 0 0,0 0-1 0 0,0-1 1 0 0,9-3 0 0 0,-12 4-33 0 0,-1 0-1 0 0,0-1 1 0 0,0 0 0 0 0,0 0-1 0 0,0 0 1 0 0,0 0 0 0 0,-1 0-1 0 0,1 0 1 0 0,-1-1 0 0 0,1 0-1 0 0,-1 1 1 0 0,0-1 0 0 0,3-4-1 0 0,-4 4-15 0 0,1 0-1 0 0,-1 1 1 0 0,1-1-1 0 0,-1 0 1 0 0,0 1-1 0 0,0-1 1 0 0,-1 0-1 0 0,1 0 1 0 0,-1 0 0 0 0,1 0-1 0 0,-1 0 1 0 0,0 0-1 0 0,0 0 1 0 0,0 0-1 0 0,0 0 1 0 0,-1 0-1 0 0,0-5 1 0 0,-1 4-27 0 0,0 0 0 0 0,0 0 0 0 0,0 0-1 0 0,0 0 1 0 0,0 0 0 0 0,-1 0 0 0 0,0 1 0 0 0,0-1 0 0 0,0 1 0 0 0,-6-5 0 0 0,1 1-197 0 0,-1 0 0 0 0,-1 1 1 0 0,1 0-1 0 0,-1 1 1 0 0,0 0-1 0 0,0 0 1 0 0,-1 1-1 0 0,-17-4 1 0 0,26 8 87 0 0,-5-2-414 0 0,-1 0 0 0 0,1 0 0 0 0,-1 1-1 0 0,0 1 1 0 0,1-1 0 0 0,-1 1 0 0 0,-11 1-1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10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13 9007 0 0,'0'0'7820'0'0,"-2"1"-7485"0"0,-15 12 21 0 0,-1 1 0 0 0,-20 20 0 0 0,31-26-291 0 0,0 0-1 0 0,0 1 0 0 0,1-1 0 0 0,0 1 0 0 0,1 1 0 0 0,0-1 0 0 0,-5 14 0 0 0,9-20-63 0 0,-4 16 259 0 0,5-19-251 0 0,0 1 1 0 0,0 0-1 0 0,0 0 0 0 0,1-1 0 0 0,-1 1 0 0 0,0 0 0 0 0,0 0 0 0 0,1-1 0 0 0,-1 1 0 0 0,1 0 1 0 0,-1-1-1 0 0,0 1 0 0 0,1 0 0 0 0,-1-1 0 0 0,1 1 0 0 0,-1-1 0 0 0,1 1 0 0 0,0-1 1 0 0,-1 1-1 0 0,1-1 0 0 0,0 1 0 0 0,-1-1 0 0 0,2 1 0 0 0,4 2 72 0 0,1-1 0 0 0,-1 1 0 0 0,1-1 0 0 0,-1 0 0 0 0,1-1 0 0 0,-1 0 0 0 0,12 1 0 0 0,48-3 95 0 0,-54 0-176 0 0,0-1 0 0 0,-2-4 0 0 0,-7 4 0 0 0,-2 1 0 0 0,0 0 0 0 0,0 1 0 0 0,0-1 0 0 0,0 0 0 0 0,-1 0 0 0 0,1 0 0 0 0,0 0 0 0 0,-1 0 0 0 0,1 0 0 0 0,0 0 0 0 0,-1 0 0 0 0,1 0 0 0 0,-1 0 0 0 0,1-2 0 0 0,0 0 34 0 0,0 0-1 0 0,0 0 0 0 0,-1-1 1 0 0,1 1-1 0 0,-1 0 0 0 0,1 0 1 0 0,-1-1-1 0 0,0 1 0 0 0,0 0 1 0 0,0 0-1 0 0,-1-1 0 0 0,1 1 1 0 0,-1 0-1 0 0,0 0 1 0 0,0 0-1 0 0,0 0 0 0 0,0 0 1 0 0,-1 0-1 0 0,1 0 0 0 0,-1 0 1 0 0,-2-3-1 0 0,-4-7 214 0 0,-2 0 0 0 0,-20-22 1 0 0,29 35-245 0 0,-29-35-138 0 0,29 34-131 0 0,6-11-2988 0 0,-4 10 2038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37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546 561 4607 0 0,'-1'3'354'0'0,"-20"40"499"0"0,-8 28 9428 0 0,29-83-9277 0 0,2 4-644 0 0,0-1 0 0 0,1 1 0 0 0,0 0 0 0 0,7-16 0 0 0,4-11-5 0 0,48-124 14 0 0,7-27-2289 0 0,-56 141 614 0 0,-2 0 0 0 0,7-70 0 0 0,-20 93 1243 0 0,1 21 220 0 0,-20 0 441 0 0,-5 13-599 0 0,14-7 25 0 0,0 1 0 0 0,-14 8-1 0 0,22-12-15 0 0,1 1-1 0 0,0-1 0 0 0,0 1 1 0 0,-1 0-1 0 0,2 0 0 0 0,-1 0 1 0 0,0 0-1 0 0,1 1 0 0 0,-1-1 1 0 0,1 1-1 0 0,-3 5 0 0 0,-8 28 39 0 0,1 0-1 0 0,-8 46 0 0 0,-4 11 7 0 0,-4 5-45 0 0,-4 17 29 0 0,-49 113 1 0 0,70-207 0 0 0,0-1-1 0 0,-1 0 1 0 0,-17 22 0 0 0,-50 55-12 0 0,38-50 65 0 0,19-25-102 0 0,0 0 1 0 0,-29 21-1 0 0,24-20-237 0 0,24-22-51 0 0,0 1 1 0 0,-1-1 0 0 0,1 1 0 0 0,-1-1 0 0 0,1 0 0 0 0,-1-1 0 0 0,0 1-1 0 0,0 0 1 0 0,0-1 0 0 0,-7 2 0 0 0,8-3-836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2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 6447 0 0,'-1'1'298'0'0,"-62"86"1574"0"0,52-70 1124 0 0,-13 31 0 0 0,-44 141 1501 0 0,44-116-4356 0 0,-58 122 1 0 0,39-119-273 0 0,-105 138 0 0 0,144-209-29 0 0,0 0-1 0 0,0 0 0 0 0,0 0 1 0 0,-1 0-1 0 0,0-1 1 0 0,0 0-1 0 0,0 0 0 0 0,0 0 1 0 0,0-1-1 0 0,-1 1 0 0 0,0-1 1 0 0,-7 3-1 0 0,12-6 154 0 0,1 0 1 0 0,-1 0-1 0 0,1 0 0 0 0,-1-1 0 0 0,1 1 0 0 0,-1 0 0 0 0,1 0 1 0 0,-1 0-1 0 0,1 0 0 0 0,0 0 0 0 0,-1 0 0 0 0,1-1 0 0 0,-1 1 0 0 0,1 0 1 0 0,0 0-1 0 0,-1-1 0 0 0,1 1 0 0 0,-1 0 0 0 0,1 0 0 0 0,0-1 1 0 0,-1 1-1 0 0,1 0 0 0 0,0-1 0 0 0,0 1 0 0 0,-1-1 0 0 0,1 1 1 0 0,0 0-1 0 0,0-1 0 0 0,0 1 0 0 0,-1-1 0 0 0,-3-13-26 0 0,4 9 36 0 0,1-1 1 0 0,-1 1-1 0 0,1 0 1 0 0,0 0-1 0 0,0-1 0 0 0,0 1 1 0 0,1 0-1 0 0,0 0 1 0 0,0 0-1 0 0,0 1 0 0 0,5-9 1 0 0,4-5 42 0 0,21-24 0 0 0,-32 41-46 0 0,12-13 24 0 0,0 1-1 0 0,1 0 1 0 0,0 0-1 0 0,1 1 0 0 0,0 1 1 0 0,1 0-1 0 0,0 1 1 0 0,1 1-1 0 0,0 0 1 0 0,0 1-1 0 0,1 1 0 0 0,0 0 1 0 0,19-4-1 0 0,-25 9 119 0 0,-1 1 0 0 0,1-1 0 0 0,0 2 0 0 0,0-1 0 0 0,-1 2 0 0 0,1-1 0 0 0,15 4 0 0 0,-20-3-45 0 0,1 1-1 0 0,-1-1 1 0 0,0 1-1 0 0,0 1 1 0 0,-1-1 0 0 0,1 1-1 0 0,0 0 1 0 0,-1 1-1 0 0,0-1 1 0 0,0 1-1 0 0,0 0 1 0 0,0 0 0 0 0,8 9-1 0 0,-11-9 92 0 0,1 0 0 0 0,-1 0 0 0 0,0 0 0 0 0,0 0 0 0 0,0 0 0 0 0,-1 0 0 0 0,1 1 0 0 0,-1-1-1 0 0,0 1 1 0 0,0-1 0 0 0,-1 0 0 0 0,1 1 0 0 0,-1-1 0 0 0,0 1 0 0 0,-1 5 0 0 0,1-9-181 0 0,0 0 0 0 0,0 0-1 0 0,0 0 1 0 0,0 0 0 0 0,0 0 0 0 0,0 0 0 0 0,0-1 0 0 0,0 1-1 0 0,0 0 1 0 0,-1 0 0 0 0,1 0 0 0 0,0 0 0 0 0,-1 0 0 0 0,1 0 0 0 0,-1-1-1 0 0,1 1 1 0 0,-1 0 0 0 0,1 0 0 0 0,-1-1 0 0 0,0 2 0 0 0,-2 0 2 0 0,-1 3 2 0 0,0 0-1 0 0,0-1 1 0 0,-1 1-1 0 0,1-1 1 0 0,-1 0-1 0 0,0 0 0 0 0,-1-1 1 0 0,1 0-1 0 0,-9 4 1 0 0,-8 3 51 0 0,-26 7 0 0 0,40-14-59 0 0,-28 8 18 0 0,0-1 1 0 0,-41 5-1 0 0,74-15-55 0 0,0 1-1 0 0,0-1 1 0 0,0 1-1 0 0,-1-1 1 0 0,1 0-1 0 0,0 0 1 0 0,0-1 0 0 0,0 1-1 0 0,-1-1 1 0 0,1 0-1 0 0,0 0 1 0 0,0 0-1 0 0,0 0 1 0 0,0 0-1 0 0,0 0 1 0 0,0-1 0 0 0,-2-2-1 0 0,4 4-635 0 0,5-13-5944 0 0,1-1 22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3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10591 0 0,'0'0'1379'0'0,"3"-1"-87"0"0,24-20 1890 0 0,77-56 1101 0 0,-88 67-4088 0 0,0 0 1 0 0,1 1-1 0 0,0 2 0 0 0,36-12 0 0 0,-22 10-73 0 0,-9 2-327 0 0,0 1-1 0 0,1 1 1 0 0,0 1-1 0 0,31-1 1 0 0,-9 3-3284 0 0,-26 2-2941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3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6447 0 0,'-9'2'586'0'0,"5"-1"-512"0"0,-12 5 117 0 0,15-6-70 0 0,1 1 1 0 0,-1-1-1 0 0,1 1 0 0 0,-1 0 1 0 0,1-1-1 0 0,0 1 0 0 0,-1-1 1 0 0,1 1-1 0 0,0 0 0 0 0,0-1 1 0 0,-1 1-1 0 0,1 0 1 0 0,0-1-1 0 0,0 1 0 0 0,0 0 1 0 0,0-1-1 0 0,0 1 0 0 0,0 0 1 0 0,0-1-1 0 0,0 1 0 0 0,0 1 1 0 0,3 14 1247 0 0,-1-7-1177 0 0,1-1 0 0 0,0 0 0 0 0,0 0 0 0 0,1 0-1 0 0,0 0 1 0 0,0 0 0 0 0,1-1 0 0 0,10 13 0 0 0,5 2 561 0 0,28 25-1 0 0,-11-13 40 0 0,-14-11-133 0 0,-1 1 1 0 0,20 29-1 0 0,-36-45-518 0 0,0 1 0 0 0,-1-1-1 0 0,0 1 1 0 0,-1 1 0 0 0,0-1-1 0 0,0 0 1 0 0,-1 1 0 0 0,0 0 0 0 0,-1 0-1 0 0,2 20 1 0 0,-4-13-86 0 0,0 0-1 0 0,-1 0 1 0 0,-1 0 0 0 0,-1-1-1 0 0,0 1 1 0 0,-1-1-1 0 0,-1 1 1 0 0,0-1 0 0 0,-2 0-1 0 0,-8 15 1 0 0,-1-2-88 0 0,-1-1 1 0 0,-2-1 0 0 0,0-1-1 0 0,-30 30 1 0 0,21-26-531 0 0,-47 53 389 0 0,29-26-5676 0 0,36-44 366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5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416 217 1375 0 0,'0'0'2151'0'0,"13"-12"5933"0"0,-8 8-7163 0 0,1-1 0 0 0,-1-1 1 0 0,0 1-1 0 0,6-11 0 0 0,-7 12-490 0 0,13-16 1254 0 0,-14 17-1522 0 0,1-1-1 0 0,-1 0 1 0 0,1 0-1 0 0,-1 0 1 0 0,0-1-1 0 0,-1 1 0 0 0,1-1 1 0 0,-1 1-1 0 0,0-1 1 0 0,2-6-1 0 0,-3 7-155 0 0,-1 1-1 0 0,0-1 1 0 0,1 1 0 0 0,-2-1-1 0 0,1 0 1 0 0,0 1-1 0 0,-1-1 1 0 0,1 0 0 0 0,-1 1-1 0 0,0-1 1 0 0,-1 1 0 0 0,1-1-1 0 0,0 1 1 0 0,-1 0-1 0 0,0 0 1 0 0,0 0 0 0 0,0 0-1 0 0,0 0 1 0 0,0 0-1 0 0,-1 0 1 0 0,1 0 0 0 0,-1 1-1 0 0,-4-4 1 0 0,4 4-31 0 0,-1 1 1 0 0,1 0-1 0 0,0-1 0 0 0,0 2 1 0 0,-1-1-1 0 0,1 0 1 0 0,0 1-1 0 0,-1-1 0 0 0,1 1 1 0 0,-1 0-1 0 0,1 0 1 0 0,-1 0-1 0 0,1 1 0 0 0,0-1 1 0 0,-7 3-1 0 0,-3 0-71 0 0,0 2-1 0 0,-19 8 1 0 0,-5 6 189 0 0,-1 1 0 0 0,2 2 0 0 0,1 2-1 0 0,1 1 1 0 0,1 2 0 0 0,-52 53 0 0 0,80-74-51 0 0,-31 36 234 0 0,33-38-259 0 0,0 0 0 0 0,0 0-1 0 0,0 0 1 0 0,1 1 0 0 0,0-1 0 0 0,0 1 0 0 0,0 0-1 0 0,-1 7 1 0 0,3-11-2 0 0,-1 0-1 0 0,1-1 1 0 0,0 1-1 0 0,0 0 0 0 0,0 0 1 0 0,0 0-1 0 0,0 0 1 0 0,0 0-1 0 0,0 0 1 0 0,0 0-1 0 0,1 0 1 0 0,-1 0-1 0 0,0 0 1 0 0,0-1-1 0 0,1 1 0 0 0,-1 0 1 0 0,1 0-1 0 0,-1 0 1 0 0,1-1-1 0 0,-1 1 1 0 0,1 0-1 0 0,0 1 1 0 0,0-2 9 0 0,0 1 0 0 0,1 0 0 0 0,-1-1 1 0 0,0 1-1 0 0,1 0 0 0 0,-1-1 0 0 0,0 1 1 0 0,1-1-1 0 0,-1 0 0 0 0,0 1 1 0 0,1-1-1 0 0,-1 0 0 0 0,2 0 0 0 0,6 0 94 0 0,-1-1-1 0 0,0 0 0 0 0,17-5 0 0 0,-19 5-93 0 0,17-5 67 0 0,1-1 0 0 0,-1-1 0 0 0,35-18-1 0 0,59-45-545 0 0,-46 25-42 0 0,-69 45 408 0 0,-3 7-488 0 0,0 0 552 0 0,-1-1 0 0 0,1 1 0 0 0,-1 0 0 0 0,-1-1 0 0 0,1 0 0 0 0,-1 1 0 0 0,-4 6 0 0 0,-1 3 27 0 0,-6 11 104 0 0,6-13-131 0 0,-10 27 1 0 0,29-40-1525 0 0,3-4 625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5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60 9215 0 0,'6'-8'258'0'0,"0"0"0"0"0,0 0-1 0 0,0-1 1 0 0,7-16 5769 0 0,-21 25-2622 0 0,7-1-3327 0 0,0 1 1 0 0,0 0 0 0 0,0 0 0 0 0,-1 0 0 0 0,1 0-1 0 0,0 0 1 0 0,0 0 0 0 0,0 0 0 0 0,0 0-1 0 0,0 1 1 0 0,0-1 0 0 0,0 0 0 0 0,-2 1 0 0 0,-17 9 106 0 0,0 1 1 0 0,0 1 0 0 0,1 1 0 0 0,-19 17 0 0 0,-27 18 55 0 0,44-35-249 0 0,-39 28-73 0 0,52-35 68 0 0,1 0 0 0 0,0 1 1 0 0,1 0-1 0 0,-1 0 1 0 0,-8 12-1 0 0,15-18 2 0 0,-1-1 1 0 0,1 1-1 0 0,0-1 1 0 0,-1 1-1 0 0,1-1 1 0 0,-1 1-1 0 0,1-1 1 0 0,0 1-1 0 0,0 0 1 0 0,-1-1-1 0 0,1 1 1 0 0,0-1-1 0 0,0 1 1 0 0,0 0-1 0 0,0-1 1 0 0,0 1-1 0 0,0 0 1 0 0,-1-1-1 0 0,2 1 1 0 0,-1 0-1 0 0,0-1 1 0 0,0 1-1 0 0,0-1 1 0 0,0 1-1 0 0,0 0 1 0 0,0-1-1 0 0,1 1 1 0 0,-1-1-1 0 0,0 1 1 0 0,0 0-1 0 0,1-1 0 0 0,-1 1 1 0 0,1-1-1 0 0,-1 1 1 0 0,0-1-1 0 0,1 1 1 0 0,-1-1-1 0 0,1 0 1 0 0,-1 1-1 0 0,1-1 1 0 0,-1 1-1 0 0,1-1 1 0 0,-1 0-1 0 0,1 1 1 0 0,0-1-1 0 0,-1 0 1 0 0,2 1-1 0 0,-1-1-47 0 0,5 3-27 0 0,0-1 0 0 0,1 1-1 0 0,-1-1 1 0 0,0-1 0 0 0,1 1 0 0 0,-1-1-1 0 0,13 0 1 0 0,9 3-33 0 0,-16-2 107 0 0,-1 0-1 0 0,1 1 1 0 0,-1 0 0 0 0,0 1-1 0 0,0 0 1 0 0,15 9 0 0 0,-24-12 28 0 0,1 1 0 0 0,-1-1 0 0 0,0 1 0 0 0,0 0 0 0 0,0 0 1 0 0,0 0-1 0 0,0 0 0 0 0,0 0 0 0 0,0 0 0 0 0,0 0 0 0 0,-1 0 1 0 0,1 1-1 0 0,-1-1 0 0 0,0 1 0 0 0,0-1 0 0 0,0 1 0 0 0,0-1 1 0 0,0 1-1 0 0,0 0 0 0 0,-1-1 0 0 0,0 1 0 0 0,1 0 0 0 0,-1 0 1 0 0,0-1-1 0 0,0 1 0 0 0,0 0 0 0 0,0 0 0 0 0,-1-1 0 0 0,1 1 1 0 0,-1 0-1 0 0,0 0 0 0 0,0-1 0 0 0,-1 4 0 0 0,-2 2 25 0 0,0-1-1 0 0,0 1 0 0 0,0-1 1 0 0,-1 0-1 0 0,0-1 1 0 0,0 1-1 0 0,-1-1 0 0 0,0 0 1 0 0,0 0-1 0 0,0-1 1 0 0,-12 8-1 0 0,14-10-122 0 0,0-1 0 0 0,0 1-1 0 0,0-1 1 0 0,0 0 0 0 0,-1 0 0 0 0,1-1 0 0 0,-1 1-1 0 0,1-1 1 0 0,-1 0 0 0 0,1 0 0 0 0,-1 0 0 0 0,0-1-1 0 0,1 1 1 0 0,-1-1 0 0 0,0 0 0 0 0,1-1 0 0 0,-1 1-1 0 0,0-1 1 0 0,1 0 0 0 0,-1 0 0 0 0,1-1 0 0 0,-5-1 0 0 0,7 2-170 0 0,0 0 1 0 0,0-1 0 0 0,1 1 0 0 0,-1 0 0 0 0,0-1 0 0 0,1 0-1 0 0,-1 1 1 0 0,1-1 0 0 0,0 0 0 0 0,-1 0 0 0 0,1 0 0 0 0,0 0 0 0 0,0 0-1 0 0,0 0 1 0 0,0 0 0 0 0,1 0 0 0 0,-1 0 0 0 0,0 0 0 0 0,1 0-1 0 0,-1-3 1 0 0,0-10-1518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5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20 10135 0 0,'38'-20'7640'0'0,"-54"34"-6922"0"0,0-1 1 0 0,-26 16-1 0 0,-3 3-158 0 0,-78 51-344 0 0,119-81-276 0 0,1 0 1 0 0,-1 1 0 0 0,1-1-1 0 0,-1 1 1 0 0,1 0-1 0 0,0 0 1 0 0,0 0 0 0 0,1 1-1 0 0,-1-1 1 0 0,-2 5-1 0 0,4-6 38 0 0,0 0 0 0 0,0-1-1 0 0,1 1 1 0 0,-1 0-1 0 0,1 0 1 0 0,-1 0-1 0 0,1 0 1 0 0,-1 0-1 0 0,1 0 1 0 0,0 0 0 0 0,0 0-1 0 0,0 0 1 0 0,0 0-1 0 0,1 0 1 0 0,-1 0-1 0 0,0 0 1 0 0,1 0 0 0 0,-1 0-1 0 0,1 0 1 0 0,0 0-1 0 0,0 0 1 0 0,0-1-1 0 0,1 4 1 0 0,24 30 398 0 0,34 39 1 0 0,-39-50-181 0 0,-18-20-173 0 0,0 0 0 0 0,0 0-1 0 0,-1 0 1 0 0,1 1 0 0 0,3 7-1 0 0,-6-11-13 0 0,1 0 1 0 0,-1 0-1 0 0,1 1 0 0 0,-1-1 0 0 0,0 0 0 0 0,0 0 0 0 0,1 0 0 0 0,-1 1 0 0 0,0-1 0 0 0,0 0 0 0 0,0 0 1 0 0,0 1-1 0 0,-1-1 0 0 0,1 0 0 0 0,0 0 0 0 0,0 0 0 0 0,-1 1 0 0 0,1-1 0 0 0,-1 0 0 0 0,1 0 0 0 0,-1 0 1 0 0,1 0-1 0 0,-1 0 0 0 0,0 0 0 0 0,0 0 0 0 0,1 0 0 0 0,-1 0 0 0 0,-1 1 0 0 0,-9 6 78 0 0,1-1 0 0 0,-1-1-1 0 0,-1 1 1 0 0,1-2 0 0 0,-1 0-1 0 0,0 0 1 0 0,-19 4 0 0 0,-1-1-423 0 0,-57 5 1 0 0,87-13 253 0 0,-40 2-477 0 0,40-2 364 0 0,-1 0 1 0 0,1 0-1 0 0,-1 0 1 0 0,0-1 0 0 0,1 0-1 0 0,-1 1 1 0 0,1-1 0 0 0,0 0-1 0 0,-1 0 1 0 0,1 0-1 0 0,0 0 1 0 0,-1-1 0 0 0,-2-1-1 0 0,-3-6-6169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51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0 15919 0 0,'0'0'1446'0'0,"-1"0"-1192"0"0,-10 1-14 0 0,0 0-1 0 0,1 1 0 0 0,-1 0 0 0 0,1 0 1 0 0,0 1-1 0 0,0 1 0 0 0,-10 4 1 0 0,-67 37 304 0 0,78-40-520 0 0,1 0-1 0 0,1 0 1 0 0,-1 1 0 0 0,1 0-1 0 0,-1 0 1 0 0,2 1 0 0 0,-1 0-1 0 0,1 0 1 0 0,0 1 0 0 0,1 0-1 0 0,-1 0 1 0 0,2 0 0 0 0,-1 0-1 0 0,1 1 1 0 0,0 0 0 0 0,1 0-1 0 0,0 0 1 0 0,0 0 0 0 0,-1 12-1 0 0,4-18-4 0 0,-1-1 0 0 0,1 0 0 0 0,0 1 0 0 0,0-1 1 0 0,0 0-1 0 0,0 1 0 0 0,0-1 0 0 0,1 0 0 0 0,-1 1 0 0 0,1-1 0 0 0,0 0 0 0 0,-1 1 0 0 0,1-1 0 0 0,0 0 0 0 0,0 0 0 0 0,0 0 0 0 0,1 0 0 0 0,-1 0 0 0 0,0 0 0 0 0,3 2 1 0 0,-1-2 14 0 0,-1 0 0 0 0,1 0 0 0 0,0-1 0 0 0,0 1 0 0 0,0-1 1 0 0,0 1-1 0 0,0-1 0 0 0,1 0 0 0 0,-1 0 0 0 0,0 0 0 0 0,1-1 1 0 0,-1 1-1 0 0,4-1 0 0 0,0 1 3 0 0,-1-1-1 0 0,0 0 1 0 0,1-1 0 0 0,-1 1-1 0 0,0-1 1 0 0,0 0 0 0 0,1-1-1 0 0,-1 0 1 0 0,0 0 0 0 0,0 0-1 0 0,-1 0 1 0 0,1-1 0 0 0,0 0-1 0 0,-1 0 1 0 0,0-1 0 0 0,9-6-1 0 0,-8 4 3 0 0,-1 1 0 0 0,0-1 0 0 0,0 0 0 0 0,0 0 0 0 0,-1 0 0 0 0,0-1 0 0 0,0 0 0 0 0,0 1 0 0 0,-1-1 0 0 0,0-1 0 0 0,0 1 0 0 0,-1 0 0 0 0,2-10 0 0 0,-2 9-228 0 0,-1 0 1 0 0,0 0-1 0 0,0 0 0 0 0,-1 0 1 0 0,0 0-1 0 0,0 0 0 0 0,-1 0 0 0 0,0 0 1 0 0,0 0-1 0 0,-1 1 0 0 0,0-1 1 0 0,-5-12-1 0 0,7 19-263 0 0,-6-5-3184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51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23 9215 0 0,'0'0'707'0'0,"1"-1"-464"0"0,21-20 11302 0 0,-36 33-10505 0 0,-8 10-770 0 0,-43 34 1 0 0,43-40-267 0 0,1 0 0 0 0,1 2-1 0 0,-20 23 1 0 0,31-31-4 0 0,0 1-1 0 0,1 0 1 0 0,0 0 0 0 0,1 1-1 0 0,1 0 1 0 0,0 1 0 0 0,-9 24-1 0 0,14-34 14 0 0,0-1 1 0 0,1 0-1 0 0,-1 1 0 0 0,1-1 0 0 0,0 0 1 0 0,-1 1-1 0 0,1-1 0 0 0,0 1 0 0 0,1-1 1 0 0,-1 0-1 0 0,0 1 0 0 0,1-1 0 0 0,-1 0 1 0 0,1 1-1 0 0,-1-1 0 0 0,1 0 0 0 0,0 0 1 0 0,0 0-1 0 0,0 1 0 0 0,1-1 0 0 0,-1 0 1 0 0,0 0-1 0 0,4 3 0 0 0,0-1 33 0 0,0 0 1 0 0,0 0-1 0 0,0-1 0 0 0,0 0 0 0 0,1 0 1 0 0,0 0-1 0 0,11 4 0 0 0,-12-6 6 0 0,1 1 0 0 0,0-1 0 0 0,-1-1 1 0 0,1 1-1 0 0,0-1 0 0 0,10-1 0 0 0,14 1 0 0 0,-6 1-282 0 0,0-2 0 0 0,1 0 0 0 0,-1-2 0 0 0,32-8 0 0 0,-34 7-224 0 0,-11 2-206 0 0,0-1 1 0 0,0-1-1 0 0,12-5 0 0 0,-7 2-1274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5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11975 0 0,'0'0'1522'0'0,"-1"2"-222"0"0,-7 18-366 0 0,0 1 0 0 0,-2-1 1 0 0,0 0-1 0 0,-2-1 1 0 0,-18 26-1 0 0,-24 39 1214 0 0,52-79-2263 0 0,0-3-326 0 0,1 0 0 0 0,0 0 0 0 0,0 0 0 0 0,0 1 0 0 0,0-1 0 0 0,0 0 0 0 0,0 1 0 0 0,0 3 0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5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11055 0 0,'0'0'488'0'0,"2"-9"104"0"0,-2 2 2376 0 0,7 11-6864 0 0,-1 5-976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53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52 10567 0 0,'0'0'1259'0'0,"9"-1"360"0"0,-3-2-960 0 0,0 1-1 0 0,0-1 1 0 0,0-1 0 0 0,-1 1 0 0 0,11-9 0 0 0,-15 11-490 0 0,0 1-111 0 0,-1 0-1 0 0,0-1 1 0 0,1 1 0 0 0,-1-1-1 0 0,0 1 1 0 0,1 0-1 0 0,-1-1 1 0 0,0 1-1 0 0,0-1 1 0 0,1 1 0 0 0,-1-1-1 0 0,0 1 1 0 0,0-1-1 0 0,0 1 1 0 0,0-1-1 0 0,1 1 1 0 0,-1-1 0 0 0,0 1-1 0 0,0-1 1 0 0,0 1-1 0 0,0-1 1 0 0,0 0-1 0 0,0 1 1 0 0,-1-1-1 0 0,1 1 1 0 0,0-1 0 0 0,0 0-1 0 0,-3 0-20 0 0,0-1 1 0 0,1 1-1 0 0,-1 0 0 0 0,0 0 0 0 0,0 0 1 0 0,0 1-1 0 0,0-1 0 0 0,0 1 0 0 0,0-1 1 0 0,0 1-1 0 0,0 0 0 0 0,0 0 0 0 0,0 0 0 0 0,0 1 1 0 0,0-1-1 0 0,0 1 0 0 0,0 0 0 0 0,0-1 1 0 0,-4 3-1 0 0,-8 3 170 0 0,-1 1 1 0 0,-17 10 0 0 0,30-15-204 0 0,-10 5 4 0 0,-11 6 111 0 0,1 1 0 0 0,-24 18 0 0 0,40-27-92 0 0,1 1-1 0 0,0 0 1 0 0,1-1-1 0 0,-1 2 0 0 0,1-1 1 0 0,0 1-1 0 0,0-1 1 0 0,1 2-1 0 0,0-1 1 0 0,0 0-1 0 0,-3 11 1 0 0,7-18-17 0 0,0 1 0 0 0,0-1 0 0 0,0 1 0 0 0,0 0 0 0 0,0-1 0 0 0,0 1 0 0 0,0-1 0 0 0,0 1 0 0 0,0-1 0 0 0,0 1 0 0 0,0 0 0 0 0,0-1 0 0 0,0 1 0 0 0,0-1 0 0 0,1 1 0 0 0,-1-1 0 0 0,0 1 0 0 0,0 0 0 0 0,1-1 0 0 0,-1 1 0 0 0,1 0 1 0 0,0-1 1 0 0,0 1 0 0 0,0 0-1 0 0,0-1 1 0 0,-1 1 0 0 0,1-1-1 0 0,0 1 1 0 0,0-1 0 0 0,0 1-1 0 0,0-1 1 0 0,0 0 0 0 0,0 0-1 0 0,0 1 1 0 0,0-1 0 0 0,0 0-1 0 0,0 0 1 0 0,0 0 0 0 0,0 0-1 0 0,0 0 1 0 0,2-1 0 0 0,5 0-54 0 0,1-1 0 0 0,-1-1 0 0 0,0 0 0 0 0,0 0 0 0 0,0 0 0 0 0,-1-1 0 0 0,12-7 0 0 0,6-3-464 0 0,10-8-358 0 0,-34 21 656 0 0,1 2-248 0 0,-1 0 458 0 0,0 0 1 0 0,0 0-1 0 0,0 0 0 0 0,0-1 0 0 0,0 1 0 0 0,0 0 1 0 0,0 1-1 0 0,0-1 0 0 0,0 0 0 0 0,0 0 0 0 0,-1 0 1 0 0,1 0-1 0 0,0 1 0 0 0,-1-1 0 0 0,1 0 0 0 0,-1 1 1 0 0,1-1-1 0 0,-1 0 0 0 0,0 1 0 0 0,0-1 1 0 0,1 2-1 0 0,-1 3 31 0 0,2-2-52 0 0,-2-2-115 0 0,0 0 0 0 0,1 0 0 0 0,-1 1 0 0 0,1-1 0 0 0,0 0 0 0 0,0 0 0 0 0,-1 0 0 0 0,1 0 0 0 0,1 0 0 0 0,-1 0 0 0 0,0 0 0 0 0,0 0 0 0 0,1-1 0 0 0,-1 1 0 0 0,1 0-1 0 0,0-1 1 0 0,-1 1 0 0 0,1-1 0 0 0,0 1 0 0 0,2 0 0 0 0,6 0-5922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28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9127 0 0,'0'0'823'0'0,"2"0"-678"0"0,8-1 4361 0 0,1 19-1829 0 0,-10-10-2334 0 0,0 0 0 0 0,0 0 0 0 0,-1 1 0 0 0,0-1 0 0 0,0 0-1 0 0,-1 0 1 0 0,-2 11 0 0 0,-1 27 347 0 0,5-3 150 0 0,-1-41-628 0 0,1-1-16 0 0,1 2-139 0 0,-1-1-1 0 0,0 1 0 0 0,1-1 1 0 0,-1 0-1 0 0,1 0 1 0 0,0 0-1 0 0,0 0 0 0 0,0 0 1 0 0,0 0-1 0 0,0 0 1 0 0,0-1-1 0 0,0 1 1 0 0,1-1-1 0 0,-1 0 0 0 0,1 1 1 0 0,-1-1-1 0 0,1 0 1 0 0,-1 0-1 0 0,1-1 0 0 0,4 2 1 0 0,-2-2-2 0 0,0 1 0 0 0,1-1-1 0 0,-1 0 1 0 0,1-1 0 0 0,-1 1 0 0 0,0-1 0 0 0,1 0 0 0 0,-1-1 0 0 0,10-3-1 0 0,17-8-162 0 0,-1-2-1 0 0,47-31 0 0 0,-50 23-482 0 0,-27 22 479 0 0,1-1 19 0 0,2-2 62 0 0,1 15-29 0 0,-1 12 63 0 0,0 11-16 0 0,-4-32-78 0 0,0 0 0 0 0,0 0 0 0 0,1-1 0 0 0,-1 1 0 0 0,1 0 0 0 0,-1-1 1 0 0,1 1-1 0 0,0-1 0 0 0,-1 1 0 0 0,1-1 0 0 0,0 1 0 0 0,0-1 1 0 0,0 1-1 0 0,0-1 0 0 0,0 0 0 0 0,1 0 0 0 0,-1 1 0 0 0,0-1 1 0 0,1 0-1 0 0,-1 0 0 0 0,0 0 0 0 0,4 1 0 0 0,5 2-769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5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9 17359 0 0,'0'0'1574'0'0,"-14"-8"-1260"0"0,13 7-281 0 0,-1 1-1 0 0,0 0 0 0 0,0 0 0 0 0,0 0 1 0 0,0 1-1 0 0,0-1 0 0 0,0 0 1 0 0,0 1-1 0 0,0-1 0 0 0,0 1 1 0 0,0 0-1 0 0,1-1 0 0 0,-1 1 1 0 0,0 0-1 0 0,1 0 0 0 0,-1 0 1 0 0,-2 2-1 0 0,-3 3 220 0 0,1-1 0 0 0,-10 11 0 0 0,0 4 213 0 0,0 0 0 0 0,-22 37 1 0 0,-19 51 257 0 0,50-95-652 0 0,-86 192 472 0 0,-1 1-402 0 0,52-120-130 0 0,-21 40-8 0 0,45-95-13 0 0,-40 55 1 0 0,52-78-131 0 0,-55 64-77 0 0,51-61-974 0 0,-1-1 0 0 0,-13 10 1 0 0,13-14-3752 0 0,0-2-1362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5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94 11055 0 0,'-3'-3'273'0'0,"3"2"-219"0"0,-1 1 1 0 0,0-1-1 0 0,1 0 1 0 0,-1 1-1 0 0,0-1 1 0 0,1 1-1 0 0,-1-1 1 0 0,0 1-1 0 0,0-1 0 0 0,0 1 1 0 0,1-1-1 0 0,-1 1 1 0 0,0 0-1 0 0,0 0 1 0 0,-7-1 5719 0 0,10 0-5525 0 0,1 1 1 0 0,-1-1-1 0 0,1 1 0 0 0,-1 0 0 0 0,1 0 1 0 0,4 0-1 0 0,6-1 117 0 0,254-30 2412 0 0,1-1-2688 0 0,-232 27-198 0 0,-11 1-866 0 0,0 0-1 0 0,1 2 0 0 0,0 1 0 0 0,34 2 1 0 0,-44 2-1072 0 0</inkml:trace>
  <inkml:trace contextRef="#ctx0" brushRef="#br0" timeOffset="1">702 196 5983 0 0,'-1'9'542'0'0,"-1"12"-595"0"0,2-18 738 0 0,0-1 1 0 0,0 0 0 0 0,0 1-1 0 0,1-1 1 0 0,-1 0 0 0 0,1 1-1 0 0,-1-1 1 0 0,1 0-1 0 0,1 3 1 0 0,-1-3-259 0 0,0-1 0 0 0,0 0-1 0 0,-1 0 1 0 0,1 0 0 0 0,0 0 0 0 0,0 0-1 0 0,0 0 1 0 0,0 0 0 0 0,0-1 0 0 0,0 1 0 0 0,1 0-1 0 0,-1 0 1 0 0,0-1 0 0 0,0 1 0 0 0,0-1-1 0 0,3 1 1 0 0,18 1 229 0 0,-16-2-408 0 0,-1-1-1 0 0,0 0 1 0 0,0 0-1 0 0,1-1 1 0 0,-1 1-1 0 0,0-1 0 0 0,0 0 1 0 0,0 0-1 0 0,6-5 1 0 0,2-2 146 0 0,22-20 1 0 0,-30 25-328 0 0,0-1-36 0 0,1-1 0 0 0,-2 1 1 0 0,1-1-1 0 0,-1 0 0 0 0,5-7 1 0 0,-7 9-100 0 0,0 0 0 0 0,0 0 0 0 0,0 0 0 0 0,-1 0 0 0 0,1 0 1 0 0,-1 0-1 0 0,0-1 0 0 0,0 1 0 0 0,0-7 0 0 0,-1 11 21 0 0,-1-1-1 0 0,1 1 1 0 0,-1-1-1 0 0,1 1 1 0 0,-1 0-1 0 0,0-1 1 0 0,1 1-1 0 0,-1 0 1 0 0,1-1-1 0 0,-1 1 1 0 0,0 0-1 0 0,1 0 1 0 0,-1 0-1 0 0,0 0 1 0 0,1-1-1 0 0,-1 1 1 0 0,0 0-1 0 0,1 0 1 0 0,-1 0-1 0 0,0 0 1 0 0,0 1-1 0 0,0-1 1 0 0,1 0 18 0 0,-8 1-186 0 0,1 1 1 0 0,0 0-1 0 0,0 1 0 0 0,0-1 1 0 0,0 1-1 0 0,0 1 0 0 0,-7 4 1 0 0,-4 2 22 0 0,1-1 158 0 0,1 1 1 0 0,0 0 0 0 0,1 1 0 0 0,0 1 0 0 0,1 1 0 0 0,0 0-1 0 0,-15 20 1 0 0,27-32 40 0 0,1 1-1 0 0,0 0 1 0 0,-1 0 0 0 0,1 0-1 0 0,0 0 1 0 0,0 0-1 0 0,0 0 1 0 0,1 0-1 0 0,-1 0 1 0 0,0 0 0 0 0,1 0-1 0 0,-1 0 1 0 0,1 3-1 0 0,0-4-85 0 0,0 1 0 0 0,0-1-1 0 0,0 1 1 0 0,1-1-1 0 0,-1 0 1 0 0,0 1 0 0 0,1-1-1 0 0,-1 0 1 0 0,1 1-1 0 0,0-1 1 0 0,-1 0 0 0 0,1 0-1 0 0,0 1 1 0 0,0-1-1 0 0,0 0 1 0 0,-1 0 0 0 0,1 0-1 0 0,1 0 1 0 0,-1 0-1 0 0,0 0 1 0 0,2 1 0 0 0,8 4-6779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5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18 301 5063 0 0,'0'0'390'0'0,"25"4"13653"0"0,-25-4-13712 0 0,0-10 3544 0 0,-11-16-5323 0 0,8 18 2576 0 0,-1-3-1071 0 0,-1-1-26 0 0,0 0-1 0 0,1-1 0 0 0,0 1 1 0 0,-1-17-1 0 0,4 25-38 0 0,1-1 1 0 0,0 1 0 0 0,0-1-1 0 0,0 1 1 0 0,1 0-1 0 0,0-1 1 0 0,0 1-1 0 0,0 0 1 0 0,0 0 0 0 0,0-1-1 0 0,1 1 1 0 0,0 0-1 0 0,0 1 1 0 0,0-1-1 0 0,0 0 1 0 0,6-6-1 0 0,-1 3-80 0 0,0-1 0 0 0,1 1 0 0 0,0 1 0 0 0,0-1 0 0 0,0 1-1 0 0,1 1 1 0 0,0 0 0 0 0,0 0 0 0 0,18-7 0 0 0,-10 6-7 0 0,1 1 0 0 0,0 0 1 0 0,0 1-1 0 0,31-2 1 0 0,-33 5 178 0 0,-1 1-1 0 0,1 0 1 0 0,0 2 0 0 0,-1-1 0 0 0,1 2-1 0 0,-1 0 1 0 0,1 1 0 0 0,-1 0 0 0 0,-1 1-1 0 0,20 10 1 0 0,-33-14-64 0 0,1-1 0 0 0,-1 1 0 0 0,1 0 0 0 0,-1 0 0 0 0,1 0 0 0 0,-1 1 0 0 0,0-1 0 0 0,0 0 0 0 0,1 0 0 0 0,-1 1 0 0 0,0-1 0 0 0,0 1 0 0 0,0-1 0 0 0,0 1 0 0 0,-1-1 0 0 0,1 1 0 0 0,0-1 0 0 0,-1 1 0 0 0,1 0 0 0 0,0 2 0 0 0,-1-1 12 0 0,0 0-1 0 0,0 0 0 0 0,0 0 0 0 0,0 0 0 0 0,-1 0 1 0 0,1 0-1 0 0,-1 0 0 0 0,0 0 0 0 0,0 0 0 0 0,-2 5 1 0 0,-2 2 18 0 0,-1 0 0 0 0,0-1 0 0 0,0 0 0 0 0,-1 0 0 0 0,-11 11 0 0 0,-4 4-268 0 0,-2-2 0 0 0,-1 0 0 0 0,0-2 0 0 0,-1 0 0 0 0,-56 30 0 0 0,71-44-854 0 0,-7 3-1229 0 0,5-5-3342 0 0,4-4-313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54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0 16095 0 0,'0'0'1460'0'0,"-1"0"-1204"0"0,-7 2-178 0 0,0 1-1 0 0,0-1 0 0 0,1 1 1 0 0,-1 1-1 0 0,1-1 1 0 0,0 1-1 0 0,0 0 0 0 0,-8 7 1 0 0,-6 5 215 0 0,-23 24 1 0 0,13-8 23 0 0,1 2-1 0 0,-37 54 1 0 0,-40 81 57 0 0,1-1-254 0 0,85-138-66 0 0,-47 51-1 0 0,55-68-381 0 0,0-1 0 0 0,0 0 0 0 0,-2-2 0 0 0,1 1 0 0 0,-32 15 0 0 0,22-15-1287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5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32 126 3679 0 0,'6'-6'285'0'0,"-1"0"0"0"0,9-14 0 0 0,-1-3 12108 0 0,-14 25-12269 0 0,-1 0-1 0 0,1 0 1 0 0,1 0-1 0 0,-1 1 1 0 0,0-1-1 0 0,0 1 1 0 0,1-1-1 0 0,-1 5 1 0 0,0 0 68 0 0,-22 81 1375 0 0,-7 38-223 0 0,28-113-1226 0 0,-3 24 197 0 0,5-36-81 0 0,5-1-185 0 0,0-1 0 0 0,0 0 1 0 0,0 0-1 0 0,-1 0 0 0 0,1-1 1 0 0,0 1-1 0 0,0-1 1 0 0,-1 0-1 0 0,1-1 0 0 0,-1 1 1 0 0,0-1-1 0 0,0 0 1 0 0,0 0-1 0 0,0 0 0 0 0,6-7 1 0 0,6-7-87 0 0,-2 0 0 0 0,16-25 0 0 0,-14 20-25 0 0,-6 7 50 0 0,-6 9-4 0 0,0 0 1 0 0,0 1 0 0 0,0-1 0 0 0,7-5 0 0 0,-10 10-55 0 0,16 10-23 0 0,-8-2 106 0 0,-1 1 0 0 0,10 8 0 0 0,-13-10 29 0 0,1 0 1 0 0,0-1-1 0 0,0 1 1 0 0,1-2-1 0 0,-1 1 1 0 0,9 4-1 0 0,2-2 9 0 0,-11-4-20 0 0,0 0 0 0 0,0 0 0 0 0,0 0 1 0 0,0 1-1 0 0,0 0 0 0 0,-1 0 0 0 0,0 0 0 0 0,1 1 1 0 0,4 7-1 0 0,-9-12 20 0 0,-1 0 0 0 0,0 1-1 0 0,1-1 1 0 0,-1 0 0 0 0,0 1 0 0 0,1-1 0 0 0,-1 0 0 0 0,0 1 0 0 0,1-1 0 0 0,-1 0-1 0 0,1 0 1 0 0,-1 1 0 0 0,0-1 0 0 0,1 0 0 0 0,-1 0 0 0 0,1 0 0 0 0,-1 0 0 0 0,1 1 0 0 0,-1-1-1 0 0,1 0 1 0 0,7-7 915 0 0,-5 3-1191 0 0,32-43 345 0 0,-23 30-68 0 0,0 1 0 0 0,0 1 0 0 0,2 0 0 0 0,16-14 0 0 0,23-17-3121 0 0,58-63 1 0 0,-102 101-1803 0 0,-2 1-1217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55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3679 0 0,'0'2'11070'0'0,"-3"9"-10006"0"0,0 1 1 0 0,0-1 0 0 0,-1 1 0 0 0,-1-1 0 0 0,0 0 0 0 0,-8 13 0 0 0,-44 59-1080 0 0,28-43 254 0 0,28-39-758 0 0,-1 2 1176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56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28 17855 0 0,'6'-7'355'0'0,"-4"5"-175"0"0,0 1 0 0 0,0-1-1 0 0,-1 0 1 0 0,1 0 0 0 0,-1 0-1 0 0,0 0 1 0 0,0-1 0 0 0,2-2-1 0 0,-5 8-8 0 0,0-1-1 0 0,0 1 1 0 0,0-1 0 0 0,-1 0-1 0 0,1 0 1 0 0,-1 0-1 0 0,-3 2 1 0 0,-5 6 160 0 0,-11 10-205 0 0,1 1-1 0 0,1 1 1 0 0,2 1 0 0 0,-24 36-1 0 0,-59 124 148 0 0,13 7-215 0 0,43-88-16 0 0,32-75-218 0 0,-50 101 583 0 0,53-111-850 0 0,-1 0 0 0 0,-1 0 0 0 0,0-1 0 0 0,-1 0 0 0 0,-16 13 0 0 0,20-21-1863 0 0,0-2-4294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5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83 17823 0 0,'-2'-5'275'0'0,"-9"-9"3106"0"0,25 15-2461 0 0,17 1-526 0 0,1-1 0 0 0,39-5 0 0 0,62-14-33 0 0,-44 6-363 0 0,-57 8-50 0 0,91-14-2074 0 0,-68 7 947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5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0 14135 0 0,'-1'0'647'0'0,"-3"1"-552"0"0,0 0 0 0 0,0 0 0 0 0,0 0 0 0 0,0 0 0 0 0,0 1-1 0 0,0-1 1 0 0,0 1 0 0 0,0 0 0 0 0,-6 4 0 0 0,-31 25 393 0 0,20-12 153 0 0,1 0 0 0 0,1 2 0 0 0,-31 41 0 0 0,-38 75 641 0 0,-21 77-591 0 0,28-48-472 0 0,75-155-175 0 0,-6 11 239 0 0,-18 43 0 0 0,30-64 184 0 0,1 0-244 0 0,2-1-166 0 0,-1 0 0 0 0,1-1 0 0 0,-1 1 0 0 0,1 0 0 0 0,-1-1 0 0 0,1 0 0 0 0,-1 1 0 0 0,0-1 0 0 0,1 0 0 0 0,-1 0 0 0 0,0 0 0 0 0,0-1 0 0 0,4-2 1 0 0,31-25 204 0 0,-23 18-167 0 0,60-53-63 0 0,-44 37-216 0 0,2 1 0 0 0,54-35 0 0 0,-78 56 172 0 0,-6 3 5 0 0,1 0 0 0 0,-1 1 0 0 0,1-1 0 0 0,0 1-1 0 0,0 0 1 0 0,0 0 0 0 0,0 0 0 0 0,0 0 0 0 0,0 0 0 0 0,0 1 0 0 0,0-1-1 0 0,0 1 1 0 0,5 0 0 0 0,-8 1 26 0 0,1 0-1 0 0,0 0 1 0 0,-1 1-1 0 0,1-1 1 0 0,-1 0-1 0 0,1 0 1 0 0,-1 1 0 0 0,1-1-1 0 0,-1 0 1 0 0,0 1-1 0 0,0-1 1 0 0,0 0-1 0 0,1 1 1 0 0,-2 1-1 0 0,1-2-3 0 0,0 14 73 0 0,-1 1 0 0 0,-5 30 0 0 0,3-32 9 0 0,1 0 0 0 0,1 0 1 0 0,0 0-1 0 0,1 19 0 0 0,0-29-82 0 0,1 1-1 0 0,0-1 1 0 0,0 1-1 0 0,0-1 1 0 0,1 0-1 0 0,0 0 1 0 0,-1 0-1 0 0,1 0 1 0 0,1 0-1 0 0,-1 0 1 0 0,0 0-1 0 0,1 0 1 0 0,0-1-1 0 0,0 1 1 0 0,0-1-1 0 0,0 0 1 0 0,7 5-1 0 0,1-1-144 0 0,1 0-1 0 0,-1-1 1 0 0,1 0 0 0 0,0 0-1 0 0,0-2 1 0 0,0 1-1 0 0,14 1 1 0 0,92 14-1684 0 0,-66-13 1275 0 0,-14-3-2158 0 0,-22-2 1198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38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53 8751 0 0,'0'0'384'0'0,"-15"-12"88"0"0,0 0-376 0 0,2 1-96 0 0,1 4 0 0 0,0 2 168 0 0,3-1 24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33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65 6911 0 0,'0'0'528'0'0,"2"-1"-341"0"0,3-2 528 0 0,-1 0 1 0 0,0 0-1 0 0,0-1 1 0 0,0 1-1 0 0,-1-1 0 0 0,1 0 1 0 0,-1 0-1 0 0,0 0 0 0 0,0-1 1 0 0,0 1-1 0 0,0-1 1 0 0,3-7 1094 0 0,-8 11-1616 0 0,-3 0-174 0 0,-1 0 0 0 0,1 0 0 0 0,0 0-1 0 0,0 0 1 0 0,-1 1 0 0 0,1 0 0 0 0,0 1 0 0 0,-1-1 0 0 0,1 1-1 0 0,0 0 1 0 0,-1 0 0 0 0,1 0 0 0 0,-5 3 0 0 0,-10 4-33 0 0,0 1 0 0 0,-18 11 1 0 0,-1 1 46 0 0,22-13 23 0 0,-68 36 168 0 0,71-36-83 0 0,1 0 0 0 0,1 1 0 0 0,-23 20 0 0 0,33-28-60 0 0,4 0-8 0 0,3 0-59 0 0,0 0-1 0 0,0 0 1 0 0,0-1-1 0 0,0 0 1 0 0,0 0-1 0 0,0 0 1 0 0,0 0-1 0 0,0-1 1 0 0,0 0-1 0 0,0 0 1 0 0,0 0-1 0 0,7-3 1 0 0,9-4 33 0 0,29-16 0 0 0,-37 17-34 0 0,33-15 3 0 0,-3 1 1 0 0,49-31 0 0 0,-84 46-31 0 0,-25 31-66 0 0,3-5 65 0 0,0 1-1 0 0,1 1 1 0 0,-10 24-1 0 0,-2 3 13 0 0,-154 259 43 0 0,-69 131 420 0 0,221-384-374 0 0,2 2 1 0 0,-25 86-1 0 0,48-135-63 0 0,16-25 8 0 0,-6 7-377 0 0,29-36-1572 0 0,-11 16-2813 0 0,2 0-1106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28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15807 0 0,'0'0'1432'0'0,"-16"10"-704"0"0,-8 24-102 0 0,0 0-1 0 0,2 1 0 0 0,2 2 1 0 0,2 0-1 0 0,-16 42 0 0 0,-134 284-193 0 0,135-303-1011 0 0,-1-2-1 0 0,-66 85 1 0 0,82-123-1695 0 0,9-10-1530 0 0,0 1-2372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4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2759 0 0,'0'-2'207'0'0,"15"-22"11546"0"0,-15 25-11542 0 0,6 12 1929 0 0,1 20-2557 0 0,-6 24 1127 0 0,-8 80 0 0 0,1-52-632 0 0,3-20-46 0 0,6 73 0 0 0,-3-114-23 0 0,-1-10-26 0 0,3-22-213 0 0,0-10 285 0 0,2 0 0 0 0,0 1 0 0 0,1-1 0 0 0,0 1 0 0 0,10-20 0 0 0,-2 11 42 0 0,1 0 1 0 0,26-35-1 0 0,-28 46-97 0 0,1 0 0 0 0,1 1 0 0 0,0 1 0 0 0,0 1 0 0 0,22-15 0 0 0,-30 23 8 0 0,0 0-1 0 0,0 0 1 0 0,0 1 0 0 0,0-1-1 0 0,1 1 1 0 0,11-3 0 0 0,-8 5 2 0 0,-9 2-10 0 0,1-1 0 0 0,-1 1 0 0 0,1-1 0 0 0,-1 1 0 0 0,0 0 0 0 0,0 0 0 0 0,1 0 0 0 0,-1-1 0 0 0,0 1 0 0 0,0 0 0 0 0,0 0 0 0 0,0 1 0 0 0,0-1 0 0 0,0 0 0 0 0,0 0 0 0 0,-1 0 0 0 0,1 1 0 0 0,0-1 0 0 0,-1 0 0 0 0,1 1 0 0 0,-1-1 0 0 0,1 0 0 0 0,-1 1 0 0 0,1-1 0 0 0,-1 1 0 0 0,0-1 0 0 0,0 2 0 0 0,1 7 0 0 0,0 0 0 0 0,-2 19 0 0 0,1-21 0 0 0,-14 113 49 0 0,6-65-34 0 0,2-26-15 0 0,4-18 0 0 0,0-1 0 0 0,1 0 0 0 0,0 15 0 0 0,0-5 0 0 0,0-12 0 0 0,1 0 0 0 0,0 0 0 0 0,2 14 0 0 0,-2-20-2 0 0,7 13 20 0 0,-7-15 10 0 0,0 0-1 0 0,1-1 1 0 0,-1 1 0 0 0,1 0-1 0 0,-1-1 1 0 0,1 1 0 0 0,0-1-1 0 0,-1 1 1 0 0,1-1 0 0 0,0 1-1 0 0,-1-1 1 0 0,1 0-1 0 0,0 1 1 0 0,-1-1 0 0 0,1 0-1 0 0,0 1 1 0 0,0-1 0 0 0,-1 0-1 0 0,1 0 1 0 0,0 0-1 0 0,0 1 1 0 0,1-1 0 0 0,17-3 427 0 0,-15 2-378 0 0,0-1 0 0 0,0 1-1 0 0,0-1 1 0 0,0 0 0 0 0,0-1 0 0 0,0 1 0 0 0,-1-1-1 0 0,1 1 1 0 0,-1-1 0 0 0,0 0 0 0 0,0-1 0 0 0,0 1 0 0 0,0 0-1 0 0,0-1 1 0 0,2-4 0 0 0,5-8 46 0 0,-2-1 0 0 0,10-23 0 0 0,-7 14 30 0 0,20-39-50 0 0,2 1 0 0 0,3 2 0 0 0,3 2-1 0 0,2 1 1 0 0,3 2 0 0 0,2 2 0 0 0,55-50 0 0 0,-87 92-201 0 0,-5 3-215 0 0,2 0-1 0 0,0 1 1 0 0,0 0 0 0 0,1 0-1 0 0,-1 1 1 0 0,18-8 0 0 0,-28 16 229 0 0,1-1 1 0 0,-1 1 0 0 0,0-1-1 0 0,0 1 1 0 0,0 0 0 0 0,1-1-1 0 0,-1 1 1 0 0,0 0-1 0 0,0 0 1 0 0,1 0 0 0 0,0 0-1 0 0,-1 0 16 0 0,-1 0-1 0 0,1 1 1 0 0,-1-1-1 0 0,1 0 1 0 0,-1 0-1 0 0,0 1 1 0 0,1-1-1 0 0,-1 0 1 0 0,1 0-1 0 0,-1 1 1 0 0,0-1-1 0 0,1 1 1 0 0,-1-1-1 0 0,0 0 1 0 0,0 1-1 0 0,1-1 1 0 0,-1 1-1 0 0,0-1 1 0 0,0 0-1 0 0,0 1 1 0 0,0-1-1 0 0,1 1 1 0 0,-1-1-1 0 0,0 1 1 0 0,0-1-1 0 0,0 1 1 0 0,0-1-1 0 0,0 1 1 0 0,0-1-1 0 0,0 1 1 0 0,-1 15-1534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40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266 148 9007 0 0,'19'-30'901'0'0,"2"2"-1"0"0,1 0 0 0 0,35-33 2242 0 0,-59 75-2455 0 0,-7 30-117 0 0,-3 0 0 0 0,-18 48 1 0 0,19-61-449 0 0,-21 68 2 0 0,-59 155-16 0 0,76-219-109 0 0,-2-1 1 0 0,-1-1-1 0 0,-2 0 1 0 0,-1-2 0 0 0,-26 30-1 0 0,42-55 12 0 0,0-1 0 0 0,0 0-1 0 0,-1 0 1 0 0,0 0 0 0 0,0-1-1 0 0,-7 5 1 0 0,12-9-8 0 0,1 0 0 0 0,0 0 0 0 0,0 1 0 0 0,0-1-1 0 0,-1 0 1 0 0,1 0 0 0 0,0 0 0 0 0,0 0 0 0 0,0 1 0 0 0,-1-1 0 0 0,1 0 0 0 0,0 0 0 0 0,0 0 0 0 0,-1 0 0 0 0,1 0 0 0 0,0 0 0 0 0,-1 0-1 0 0,1 0 1 0 0,0 0 0 0 0,0 0 0 0 0,-1 0 0 0 0,1 0 0 0 0,0 0 0 0 0,-1 0 0 0 0,1 0 0 0 0,0 0 0 0 0,0 0 0 0 0,-1 0 0 0 0,1 0-1 0 0,0 0 1 0 0,0 0 0 0 0,-1 0 0 0 0,1 0 0 0 0,0-1 0 0 0,0 1 0 0 0,-1 0 0 0 0,1 0 0 0 0,0 0 0 0 0,0 0 0 0 0,0-1 0 0 0,-1 1 0 0 0,1 0-1 0 0,0 0 1 0 0,0-1 0 0 0,0 1 0 0 0,0 0 0 0 0,-1 0 0 0 0,1-1 0 0 0,0 1 0 0 0,0 0 0 0 0,0 0 0 0 0,0-1 0 0 0,0 1 0 0 0,0 0-1 0 0,0 0 1 0 0,0-1 0 0 0,0 0 0 0 0,-1 0 12 0 0,1-1-1 0 0,0 0 1 0 0,0 0-1 0 0,0 0 1 0 0,0 0-1 0 0,0 1 1 0 0,0-1-1 0 0,0 0 1 0 0,0 0-1 0 0,1 0 1 0 0,-1 0-1 0 0,1 1 1 0 0,-1-1-1 0 0,1 0 1 0 0,0 0 0 0 0,1-1-1 0 0,18-29 21 0 0,-14 24-29 0 0,19-23-176 0 0,1 0 0 0 0,1 1 0 0 0,2 2-1 0 0,1 1 1 0 0,46-32 0 0 0,-68 53 169 0 0,0 1 0 0 0,0 0 1 0 0,1 0-1 0 0,-1 1 0 0 0,1 0 1 0 0,13-3-1 0 0,-20 6 49 0 0,1 0 0 0 0,-1 1 0 0 0,0-1 0 0 0,1 1 0 0 0,-1 0 0 0 0,0 0 0 0 0,1 0 0 0 0,-1 0-1 0 0,0 0 1 0 0,1 0 0 0 0,-1 1 0 0 0,0-1 0 0 0,0 1 0 0 0,1-1 0 0 0,-1 1 0 0 0,0 0 0 0 0,0 0 0 0 0,0 0 0 0 0,0 0 0 0 0,0 0 0 0 0,0 1 0 0 0,0-1 0 0 0,0 1 0 0 0,0-1 0 0 0,-1 1 0 0 0,1 0-1 0 0,0-1 1 0 0,-1 1 0 0 0,0 0 0 0 0,1 0 0 0 0,0 2 0 0 0,1 2-5 0 0,-1 0 0 0 0,0 0 0 0 0,0 0 0 0 0,-1 0 0 0 0,0 0 1 0 0,0 1-1 0 0,0-1 0 0 0,-1 0 0 0 0,0 0 0 0 0,0 1 0 0 0,0-1 0 0 0,-1 0 0 0 0,0 0 0 0 0,0 1 0 0 0,-1-1 0 0 0,-3 9 0 0 0,0 0-337 0 0,-2 0-1 0 0,1-1 1 0 0,-2 0-1 0 0,0 0 1 0 0,-14 18 0 0 0,7-11-991 0 0,7-6-3305 0 0,3-6-469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4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67 12551 0 0,'0'0'1135'0'0,"8"-14"-910"0"0,-6 10-276 0 0,-2 3 190 0 0,1 0-1 0 0,0-1 1 0 0,-1 1-1 0 0,1 0 0 0 0,-1-1 1 0 0,1 1-1 0 0,-1 0 1 0 0,1-1-1 0 0,-1 1 0 0 0,0-1 1 0 0,0 1-1 0 0,0 0 1 0 0,0-1-1 0 0,0 1 1 0 0,0-1-1 0 0,0 1 0 0 0,0 0 1 0 0,-1-1-1 0 0,1 1 1 0 0,-1-1-1 0 0,1 1 0 0 0,-1 0 1 0 0,1-1-1 0 0,-1 1 1 0 0,0 0-1 0 0,1 0 1 0 0,-1-1-1 0 0,0 1 0 0 0,0 0 1 0 0,-1-1-1 0 0,1 1-143 0 0,0 0 1 0 0,0 1-1 0 0,0-1 0 0 0,-1 0 0 0 0,1 1 0 0 0,0-1 1 0 0,0 1-1 0 0,0 0 0 0 0,0-1 0 0 0,-1 1 0 0 0,1 0 0 0 0,0 0 1 0 0,0 0-1 0 0,-1 0 0 0 0,1 0 0 0 0,0 0 0 0 0,0 0 1 0 0,-1 0-1 0 0,1 0 0 0 0,0 0 0 0 0,0 1 0 0 0,0-1 0 0 0,-1 0 1 0 0,1 1-1 0 0,-2 0 0 0 0,-5 3-98 0 0,1 0-1 0 0,-14 9 1 0 0,8-4 60 0 0,-100 64-255 0 0,95-59 324 0 0,0 1 0 0 0,2 0 0 0 0,-30 34 0 0 0,41-41 132 0 0,-1-1-1 0 0,1 1 1 0 0,-8 17-1 0 0,12-23-86 0 0,0 0 0 0 0,0-1 0 0 0,0 1-1 0 0,1 0 1 0 0,-1 0 0 0 0,1 0 0 0 0,-1 0 0 0 0,1 0-1 0 0,0 0 1 0 0,-1 0 0 0 0,1 1 0 0 0,0-1 0 0 0,1 0-1 0 0,-1 0 1 0 0,0 0 0 0 0,0 0 0 0 0,1 0 0 0 0,0 0-1 0 0,-1 0 1 0 0,1 0 0 0 0,0 0 0 0 0,0-1 0 0 0,0 1-1 0 0,1 2 1 0 0,0-2 13 0 0,0-1 0 0 0,0 1 0 0 0,1-1 1 0 0,-1 0-1 0 0,0 0 0 0 0,0 0 0 0 0,1 0 0 0 0,-1 0 0 0 0,1-1 0 0 0,-1 1 0 0 0,0-1 0 0 0,1 1 0 0 0,-1-1 0 0 0,1 0 1 0 0,-1 0-1 0 0,1 0 0 0 0,-1 0 0 0 0,5-1 0 0 0,6-1 204 0 0,25-8 1 0 0,-38 10-289 0 0,13-4-123 0 0,0 0-1 0 0,0-2 1 0 0,16-9 0 0 0,-27 15-361 0 0,-14 11-6087 0 0,-4 7 6572 0 0,15-16-90 0 0,-1 0-1 0 0,1 0 0 0 0,0 0 0 0 0,0 1 0 0 0,0-1 0 0 0,0 0 0 0 0,-1 4 0 0 0,2-5-146 0 0,-1 0 0 0 0,1 0 1 0 0,0 0-1 0 0,0 0 0 0 0,0-1 0 0 0,0 1 0 0 0,0 0 0 0 0,1 0 0 0 0,-1 0 0 0 0,0 0 1 0 0,0 0-1 0 0,0-1 0 0 0,1 2 0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4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35 6447 0 0,'5'-5'120'0'0,"-4"4"-85"0"0,0-1 0 0 0,0 1 1 0 0,0 0-1 0 0,-1 0 0 0 0,1-1 1 0 0,0 1-1 0 0,0-1 1 0 0,-1 1-1 0 0,1-1 0 0 0,-1 1 1 0 0,-3-14 11780 0 0,-6 26-10746 0 0,7-9-635 0 0,-7 8-267 0 0,1 1 0 0 0,1 1 0 0 0,0-1 0 0 0,1 1 0 0 0,-6 14 0 0 0,-21 67-42 0 0,23-63-39 0 0,-33 107-63 0 0,-66 174 182 0 0,90-267-621 0 0,-2 0 1 0 0,-2-1-1 0 0,-2-2 0 0 0,-53 69 0 0 0,50-77-804 0 0,9-13-2801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41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76 135 11519 0 0,'-38'-5'931'0'0,"35"5"-706"0"0,-1-1 0 0 0,1 1-1 0 0,-1 1 1 0 0,1-1 0 0 0,0 0 0 0 0,-1 1 0 0 0,1 0 0 0 0,-8 2 6649 0 0,13-3-6382 0 0,23-2-63 0 0,-1-1-1 0 0,0-1 0 0 0,40-13 1 0 0,-43 11-268 0 0,103-31 197 0 0,-60 16-343 0 0,95-17 1 0 0,-138 35-1533 0 0,34-1 0 0 0,-41 5 351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42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21 4607 0 0,'1'-1'208'0'0,"1"1"-140"0"0,6-20 15186 0 0,-15 24-17149 0 0,7-4 1707 0 0,-18 9 761 0 0,12-6-502 0 0,0 0 0 0 0,0 0 0 0 0,-9 3 0 0 0,5-2-23 0 0,-1 0 0 0 0,1 0 1 0 0,1 2-1 0 0,-14 7 0 0 0,-22 13 71 0 0,22-16-65 0 0,1 2-1 0 0,0 0 1 0 0,-26 20-1 0 0,35-21-3 0 0,-1 0 0 0 0,1 0-1 0 0,1 2 1 0 0,0-1 0 0 0,-16 24-1 0 0,24-30 18 0 0,1 0 0 0 0,0-1 0 0 0,0 1 0 0 0,0 1 0 0 0,1-1-1 0 0,-1 0 1 0 0,2 1 0 0 0,-1-1 0 0 0,1 1 0 0 0,-1 9 0 0 0,2-13-42 0 0,0-1 0 0 0,0 1 1 0 0,0 0-1 0 0,0-1 0 0 0,1 1 1 0 0,-1 0-1 0 0,1-1 1 0 0,0 1-1 0 0,0 0 0 0 0,0-1 1 0 0,0 1-1 0 0,0-1 0 0 0,1 0 1 0 0,-1 1-1 0 0,1-1 0 0 0,-1 0 1 0 0,1 0-1 0 0,0 0 0 0 0,0 0 1 0 0,0 0-1 0 0,0 0 0 0 0,0-1 1 0 0,0 1-1 0 0,1-1 0 0 0,-1 1 1 0 0,1-1-1 0 0,-1 0 1 0 0,3 1-1 0 0,3 1-232 0 0,1-1 0 0 0,-1 0 0 0 0,1 0 0 0 0,0-1 0 0 0,-1 0 0 0 0,1-1 0 0 0,0 0 0 0 0,0 0 0 0 0,-1-1 0 0 0,1 0 0 0 0,0 0 0 0 0,-1-1 1 0 0,10-3-1 0 0,8-3-6503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4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6 12607 0 0,'0'0'1143'0'0,"-8"-4"-328"0"0,6 4-682 0 0,0-1 0 0 0,-1 1 0 0 0,1 0 0 0 0,0-1 0 0 0,-1 1 0 0 0,1 0 0 0 0,0 1 0 0 0,-1-1 0 0 0,1 0 0 0 0,0 0 1 0 0,0 1-1 0 0,-4 1 0 0 0,-27 11 435 0 0,20-7-484 0 0,-14 6 38 0 0,0 1 0 0 0,-42 27 1 0 0,53-28-96 0 0,0 0 1 0 0,1 0-1 0 0,1 2 1 0 0,0 0 0 0 0,-13 16-1 0 0,24-26-5 0 0,1 0 0 0 0,-1 0-1 0 0,1 0 1 0 0,0 0 0 0 0,0 0 0 0 0,1 0-1 0 0,-1 0 1 0 0,1 1 0 0 0,0-1-1 0 0,0 1 1 0 0,0-1 0 0 0,1 1 0 0 0,-1 7-1 0 0,2-11 21 0 0,-1 1 1 0 0,1-1-1 0 0,-1 0 0 0 0,1 1 0 0 0,0-1 1 0 0,0 0-1 0 0,0 1 0 0 0,-1-1 0 0 0,1 0 0 0 0,0 0 1 0 0,1 0-1 0 0,-1 0 0 0 0,0 0 0 0 0,0 0 0 0 0,0 0 1 0 0,1 0-1 0 0,-1 0 0 0 0,0 0 0 0 0,1-1 1 0 0,-1 1-1 0 0,0-1 0 0 0,3 1 0 0 0,0 0 51 0 0,-1 0 0 0 0,0 0 0 0 0,0 0 0 0 0,1-1 0 0 0,-1 0 0 0 0,1 0 0 0 0,-1 0 0 0 0,6-1 0 0 0,4-2 70 0 0,-1 0 0 0 0,0-1 0 0 0,0-1 0 0 0,0 0 0 0 0,0 0 0 0 0,-1-1 0 0 0,0-1 0 0 0,18-13 0 0 0,-20 12-193 0 0,-1 1 1 0 0,1-1-1 0 0,-1-1 1 0 0,0 1-1 0 0,-1-2 0 0 0,0 1 1 0 0,0-1-1 0 0,-1 0 0 0 0,8-18 1 0 0,-13 27-236 0 0,-1-1 90 0 0,0-1-818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42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57 232 10135 0 0,'0'0'464'0'0,"-12"-4"168"0"0,8 2-234 0 0,1-1-1 0 0,-1 1 1 0 0,1 0-1 0 0,0-1 1 0 0,0 0-1 0 0,0 0 0 0 0,0 0 1 0 0,0 0-1 0 0,0 0 1 0 0,-3-6-1 0 0,5 7-194 0 0,0 0 0 0 0,0 0 1 0 0,0 0-1 0 0,1 0 0 0 0,-1-1 0 0 0,1 1 0 0 0,-1 0 0 0 0,1 0 0 0 0,0-1 0 0 0,-1 1 0 0 0,1 0 0 0 0,0-1 0 0 0,1 1 0 0 0,-1 0 1 0 0,0-1-1 0 0,1 1 0 0 0,-1 0 0 0 0,1 0 0 0 0,0 0 0 0 0,0-1 0 0 0,1-1 0 0 0,2-4-197 0 0,1 1 0 0 0,1-1-1 0 0,-1 1 1 0 0,1 0 0 0 0,0 1-1 0 0,1 0 1 0 0,-1 0 0 0 0,1 0 0 0 0,0 1-1 0 0,11-6 1 0 0,2-1-179 0 0,1 1 1 0 0,38-14 0 0 0,-49 22 165 0 0,0 0 0 0 0,0 0 0 0 0,1 1 0 0 0,-1 0 0 0 0,1 1 0 0 0,-1 0 0 0 0,1 1 1 0 0,14 1-1 0 0,-22-1 48 0 0,1 0 0 0 0,-1 1 0 0 0,0-1 0 0 0,1 1 0 0 0,-1 0 1 0 0,0 0-1 0 0,0 0 0 0 0,0 0 0 0 0,1 1 0 0 0,-1 0 1 0 0,-1-1-1 0 0,1 1 0 0 0,0 0 0 0 0,0 0 0 0 0,-1 0 0 0 0,1 1 1 0 0,-1-1-1 0 0,0 1 0 0 0,1-1 0 0 0,-1 1 0 0 0,0 0 0 0 0,-1 0 1 0 0,1 0-1 0 0,0 0 0 0 0,-1 0 0 0 0,0 0 0 0 0,1 0 1 0 0,-2 0-1 0 0,3 7 0 0 0,-2-2 53 0 0,-1 1 1 0 0,1 0-1 0 0,-1 0 1 0 0,-1-1-1 0 0,0 1 1 0 0,0 0 0 0 0,-4 13-1 0 0,-3 4-524 0 0,-11 26 1 0 0,18-50 357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43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382 466 13359 0 0,'0'0'2162'0'0,"0"1"-1994"0"0,-1-1 0 0 0,1 1 0 0 0,0-1 0 0 0,0 1 0 0 0,0-1 0 0 0,0 0 0 0 0,0 1 0 0 0,0-1 0 0 0,0 1 0 0 0,0-1 0 0 0,1 1 0 0 0,-1-1 0 0 0,0 0 0 0 0,0 1 0 0 0,0-1 0 0 0,0 0 0 0 0,1 1 0 0 0,1 0-95 0 0,0-1 1 0 0,0 0 0 0 0,-1 1-1 0 0,1-1 1 0 0,0 0 0 0 0,0 0-1 0 0,0-1 1 0 0,0 1 0 0 0,0 0-1 0 0,0-1 1 0 0,-1 1 0 0 0,1-1-1 0 0,0 1 1 0 0,0-1 0 0 0,0 0-1 0 0,-1 0 1 0 0,1 0 0 0 0,-1 0-1 0 0,1 0 1 0 0,2-2 0 0 0,6-5 129 0 0,-1-1 1 0 0,9-9-1 0 0,-9 9-34 0 0,7-7-172 0 0,-1-1 0 0 0,0 0-1 0 0,-1 0 1 0 0,-1-2 0 0 0,-1 0-1 0 0,-1 0 1 0 0,0-1 0 0 0,-2 0-1 0 0,13-37 1 0 0,-15 34-689 0 0,6-42-1 0 0,-12 59 498 0 0,0-1-1 0 0,0 1 1 0 0,-1 0-1 0 0,0 0 0 0 0,-1 0 1 0 0,1-1-1 0 0,-1 1 0 0 0,0 0 1 0 0,-1 0-1 0 0,0 0 0 0 0,1 0 1 0 0,-5-7-1 0 0,5 11 69 0 0,0 0 0 0 0,0 1 0 0 0,0-1 0 0 0,0 1 0 0 0,0 0 0 0 0,-1-1-1 0 0,1 1 1 0 0,0 0 0 0 0,-1-1 0 0 0,1 1 0 0 0,-1 0 0 0 0,1 0 0 0 0,-1 0 0 0 0,1 1 0 0 0,-1-1 0 0 0,0 0 0 0 0,1 0 0 0 0,-5 0 0 0 0,3 1 7 0 0,0 0 1 0 0,0-1-1 0 0,0 2 1 0 0,0-1-1 0 0,0 0 1 0 0,0 0-1 0 0,0 1 1 0 0,0 0-1 0 0,0 0 1 0 0,-4 1-1 0 0,-3 3 30 0 0,0 0-1 0 0,0 1 1 0 0,0-1 0 0 0,1 2 0 0 0,-10 8-1 0 0,12-9 101 0 0,0 1 0 0 0,1 0-1 0 0,0 1 1 0 0,1-1 0 0 0,-1 1-1 0 0,1 0 1 0 0,1 0 0 0 0,-1 1-1 0 0,-4 13 1 0 0,-2 12 371 0 0,-8 41 0 0 0,14-56-156 0 0,1 0-3 0 0,-43 160 1553 0 0,34-141-1263 0 0,-1 0 0 0 0,-30 57 1 0 0,-3-9 1046 0 0,-90 123 0 0 0,62-104-3412 0 0,73-103 1357 0 0,0 1 127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4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13935 0 0,'0'0'1262'0'0,"2"0"-1037"0"0,176-57 5176 0 0,40-10-4065 0 0,-206 63-1903 0 0,0 2 0 0 0,24-3 0 0 0,-22 5-1380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2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63 9671 0 0,'-2'0'748'0'0,"-7"1"-487"0"0,6-1-139 0 0,1 0 1 0 0,0 0 0 0 0,-1 0 0 0 0,1 1 0 0 0,0-1 0 0 0,0 1 0 0 0,-1-1 0 0 0,1 1 0 0 0,0 0 0 0 0,0 0 0 0 0,0 0 0 0 0,0 0 0 0 0,-2 2 0 0 0,-1 0-368 0 0,-2 8 8664 0 0,14-10-7592 0 0,13-1-322 0 0,-1-2 0 0 0,1 0 1 0 0,-1-1-1 0 0,0-1 0 0 0,30-9 0 0 0,14-4-72 0 0,-51 15-649 0 0,164-32 1274 0 0,-87 24-2752 0 0,0 8-5875 0 0,-62 4 475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4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18311 0 0,'0'0'1660'0'0,"2"11"-889"0"0,7 13-193 0 0,-6-18-328 0 0,-1 0 0 0 0,1 0 0 0 0,-1 0 0 0 0,-1 1 0 0 0,1-1 0 0 0,-1 0 0 0 0,0 1-1 0 0,0-1 1 0 0,-1 1 0 0 0,0-1 0 0 0,-1 12 0 0 0,-3 0-908 0 0,0-1-1 0 0,0 1 1 0 0,-8 16 0 0 0,7-23-1541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44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101 257 1375 0 0,'0'2'662'0'0,"4"10"4113"0"0,1 6 6422 0 0,-5-17-10659 0 0,-8 12 526 0 0,7-12-987 0 0,0 0 0 0 0,-1 0 0 0 0,1 0 0 0 0,0 0 0 0 0,-1-1 0 0 0,1 1 0 0 0,-1-1 0 0 0,1 1 0 0 0,-1-1 0 0 0,1 1-1 0 0,-1-1 1 0 0,1 0 0 0 0,-1 0 0 0 0,1 1 0 0 0,-1-1 0 0 0,0 0 0 0 0,1-1 0 0 0,-1 1 0 0 0,1 0 0 0 0,-1 0 0 0 0,1-1 0 0 0,-1 1 0 0 0,1-1 0 0 0,-1 1 0 0 0,-1-2 0 0 0,-1 0 30 0 0,-1 0 1 0 0,1 0 0 0 0,0-1 0 0 0,0 1 0 0 0,0-1 0 0 0,-7-6 0 0 0,9 6-50 0 0,-1 1 0 0 0,1-1 0 0 0,0 0 0 0 0,0 0 0 0 0,0 1 0 0 0,0-2 0 0 0,0 1 0 0 0,1 0 0 0 0,0 0 0 0 0,-1 0 1 0 0,1-1-1 0 0,0 1 0 0 0,1 0 0 0 0,-1-1 0 0 0,0-5 0 0 0,1 4-21 0 0,0 0 0 0 0,1 0-1 0 0,0 0 1 0 0,-1 0 0 0 0,2 0 0 0 0,-1 0 0 0 0,1 0 0 0 0,-1 1 0 0 0,5-9 0 0 0,2 0-92 0 0,0 1-1 0 0,0 0 1 0 0,1 1 0 0 0,1 0-1 0 0,0 0 1 0 0,17-14 0 0 0,-15 15-8 0 0,1 1 0 0 0,-1 0 1 0 0,1 1-1 0 0,1 0 0 0 0,23-9 0 0 0,-29 14 39 0 0,0 0-1 0 0,0 1 1 0 0,1 0-1 0 0,-1 0 1 0 0,1 0-1 0 0,-1 2 1 0 0,1-1-1 0 0,-1 1 1 0 0,1 0-1 0 0,-1 0 1 0 0,15 4-1 0 0,-14-2 58 0 0,0 0 1 0 0,-1 1-1 0 0,1 0 0 0 0,-1 1 0 0 0,1 0 0 0 0,-1 0 0 0 0,-1 1 1 0 0,10 7-1 0 0,-15-10-23 0 0,0-1 0 0 0,1 1 0 0 0,-1 0 0 0 0,0 0 1 0 0,-1 1-1 0 0,1-1 0 0 0,0 0 0 0 0,-1 1 0 0 0,1-1 0 0 0,-1 1 0 0 0,0-1 1 0 0,0 1-1 0 0,0-1 0 0 0,0 1 0 0 0,0 0 0 0 0,-1 0 0 0 0,1 0 1 0 0,-1-1-1 0 0,0 1 0 0 0,1 0 0 0 0,-1 0 0 0 0,-1 0 0 0 0,1 0 0 0 0,0-1 1 0 0,-1 1-1 0 0,1 0 0 0 0,-1 0 0 0 0,0-1 0 0 0,0 1 0 0 0,-2 3 0 0 0,-1 3-7 0 0,-1 0 0 0 0,-1-1 1 0 0,1 0-1 0 0,-1 0 0 0 0,-1 0 0 0 0,-12 11 0 0 0,-50 38-632 0 0,51-43 324 0 0,2-1-191 0 0,-2-1-1 0 0,0-1 1 0 0,-21 11-1 0 0,29-18-75 0 0,0 1 1 0 0,0-2-1 0 0,-1 1 0 0 0,1-2 1 0 0,-1 1-1 0 0,0-1 0 0 0,-21 1 1 0 0,19-4-707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4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0 16351 0 0,'0'0'1484'0'0,"-1"2"-1177"0"0,-14 21 136 0 0,-2 0 0 0 0,0-1 0 0 0,-21 20 1 0 0,-3 3 4 0 0,-31 44 74 0 0,-71 116 0 0 0,94-135-2056 0 0,-75 82-1 0 0,96-119 1206 0 0,23-26-519 0 0,0-1 0 0 0,1 0 0 0 0,-6 10 0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4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106 116 6447 0 0,'2'1'499'0'0,"16"5"-317"0"0,24 13 8572 0 0,-41-18-7886 0 0,19-3 1629 0 0,-11-1-1953 0 0,0 0 0 0 0,0-1 0 0 0,0 0 0 0 0,0-1 0 0 0,12-8 0 0 0,-11 5-436 0 0,0 0 0 0 0,0 0 0 0 0,-1-2 0 0 0,0 1 0 0 0,0-1 0 0 0,10-16 0 0 0,-18 26-153 0 0,-1-1-1 0 0,1 1 1 0 0,-1-1-1 0 0,1 0 1 0 0,-1 0-1 0 0,0 1 1 0 0,1-1-1 0 0,-1 0 1 0 0,0 0-1 0 0,1 1 1 0 0,-1-1-1 0 0,0 0 1 0 0,0 0-1 0 0,0 0 1 0 0,0 1-1 0 0,1-1 1 0 0,-1 0-1 0 0,-1 0 1 0 0,1 0-1 0 0,0 1 1 0 0,0-1-1 0 0,0 0 1 0 0,0 0-1 0 0,0 0 1 0 0,-1 1-1 0 0,1-1 1 0 0,0 0-1 0 0,-2-1 1 0 0,2 1-35 0 0,-1 0 1 0 0,0 1-1 0 0,0-1 1 0 0,-1 0-1 0 0,1 1 1 0 0,0-1-1 0 0,0 1 1 0 0,0 0-1 0 0,0-1 1 0 0,0 1-1 0 0,0 0 1 0 0,-1-1-1 0 0,1 1 1 0 0,0 0-1 0 0,0 0 1 0 0,-1 0-1 0 0,1 0 1 0 0,0 0-1 0 0,-2 1 1 0 0,-5 0-73 0 0,0 1-1 0 0,1 0 1 0 0,0 1 0 0 0,-1 0 0 0 0,1 0-1 0 0,0 1 1 0 0,-12 7 0 0 0,-43 37 90 0 0,60-47 63 0 0,-22 19 199 0 0,0 2 0 0 0,2 1 0 0 0,0 1 0 0 0,2 0 0 0 0,-28 44 0 0 0,46-65-192 0 0,0 0 0 0 0,1 0 1 0 0,-1 0-1 0 0,1 0 0 0 0,0 0 0 0 0,0 0 0 0 0,0 1 0 0 0,0-1 0 0 0,1 0 0 0 0,-1 1 1 0 0,1-1-1 0 0,0 0 0 0 0,0 1 0 0 0,0-1 0 0 0,0 0 0 0 0,1 5 0 0 0,0-5-106 0 0,0-1-1 0 0,0 1 1 0 0,0-1-1 0 0,1 0 0 0 0,-1 1 1 0 0,0-1-1 0 0,1 0 1 0 0,0 0-1 0 0,-1 1 1 0 0,1-1-1 0 0,0-1 0 0 0,0 1 1 0 0,0 0-1 0 0,0 0 1 0 0,1-1-1 0 0,-1 1 1 0 0,0-1-1 0 0,1 0 0 0 0,-1 0 1 0 0,5 2-1 0 0,12 3-1949 0 0,3-3-3988 0 0</inkml:trace>
  <inkml:trace contextRef="#ctx0" brushRef="#br0" timeOffset="1">335 305 3679 0 0,'0'0'14760'0'0,"0"-9"-13814"0"0,3 4-774 0 0,-1 0 1 0 0,1 0 0 0 0,0 0-1 0 0,0 1 1 0 0,1-1-1 0 0,-1 1 1 0 0,1-1 0 0 0,0 1-1 0 0,8-6 1 0 0,4-6-31 0 0,21-24-5 0 0,54-45 0 0 0,-79 76-193 0 0,1 0 0 0 0,0 1 0 0 0,1 1 0 0 0,-1 0 0 0 0,1 0 0 0 0,1 2 0 0 0,-1 0 0 0 0,29-6 0 0 0,-43 11 58 0 0,1 0-1 0 0,-1-1 0 0 0,1 1 1 0 0,-1 0-1 0 0,1 0 1 0 0,0 0-1 0 0,-1 0 1 0 0,1 0-1 0 0,-1-1 0 0 0,1 1 1 0 0,-1 0-1 0 0,1 0 1 0 0,0 1-1 0 0,-1-1 0 0 0,1 0 1 0 0,-1 0-1 0 0,1 0 1 0 0,-1 0-1 0 0,1 0 1 0 0,-1 1-1 0 0,1-1 0 0 0,-1 0 1 0 0,1 0-1 0 0,-1 1 1 0 0,1-1-1 0 0,-1 0 0 0 0,1 1 1 0 0,-1-1-1 0 0,1 0 1 0 0,-1 1-1 0 0,0-1 1 0 0,1 1-1 0 0,-1-1 0 0 0,0 1 1 0 0,1-1-1 0 0,-1 1 1 0 0,0-1-1 0 0,0 1 0 0 0,1-1 1 0 0,-1 1-1 0 0,0-1 1 0 0,0 1-1 0 0,0-1 1 0 0,0 1-1 0 0,0 0 0 0 0,0-1 1 0 0,0 1-1 0 0,0 0 1 0 0,0 0 7 0 0,1 5 80 0 0,-1-1-1 0 0,0 0 1 0 0,-1 1-1 0 0,0-1 1 0 0,1 0 0 0 0,-2 1-1 0 0,1-1 1 0 0,0 0 0 0 0,-3 6-1 0 0,-23 46 544 0 0,20-46-622 0 0,-8 18 77 0 0,8-18-103 0 0,0 1-1 0 0,1 0 1 0 0,0 1 0 0 0,-7 25-1 0 0,13-37-91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4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27 16327 0 0,'6'-6'1476'0'0,"1"-1"-2008"0"0,4-6 3977 0 0,-8 12-1716 0 0,-6 9-1208 0 0,-15 25-386 0 0,-1-1 0 0 0,-1-1 0 0 0,-42 48 0 0 0,6-6-18 0 0,51-68-117 0 0,3-3 0 0 0,1 0 0 0 0,-1 1 0 0 0,0-1 0 0 0,1 0 0 0 0,0 1 0 0 0,-1-1 0 0 0,1 1 0 0 0,0-1 0 0 0,0 1 0 0 0,0 0 0 0 0,1-1 0 0 0,-1 1 0 0 0,1 0 0 0 0,-1 0 0 0 0,1-1 0 0 0,0 1 0 0 0,0 0 0 0 0,1 3 0 0 0,-2-5-3 0 0,1 0 0 0 0,0 0 0 0 0,0-1 0 0 0,1 1 0 0 0,-1 0 0 0 0,0 0 0 0 0,0 0 0 0 0,0 0 0 0 0,0 0 0 0 0,1-1 0 0 0,-1 1 0 0 0,0 0 0 0 0,1 0 0 0 0,-1 0 0 0 0,1-1 0 0 0,-1 1 0 0 0,1 0 0 0 0,-1-1 0 0 0,1 1 0 0 0,0 0-1 0 0,-1-1 1 0 0,1 1 0 0 0,0-1 0 0 0,-1 1 0 0 0,1-1 0 0 0,0 1 0 0 0,1 0 0 0 0,1 0-16 0 0,-1 0-188 0 0,0 0 0 0 0,0 0 0 0 0,0-1 0 0 0,0 1 0 0 0,0 0 0 0 0,1-1 0 0 0,-1 0 0 0 0,0 0 0 0 0,1 1 0 0 0,-1-1-1 0 0,0-1 1 0 0,0 1 0 0 0,1 0 0 0 0,-1 0 0 0 0,0-1 0 0 0,0 1 0 0 0,0-1 0 0 0,1 0 0 0 0,1-1 0 0 0,11-4-6916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4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64 14567 0 0,'-8'3'1320'0'0,"1"0"-1170"0"0,0 1 0 0 0,0 0-1 0 0,1 0 1 0 0,-1 1 0 0 0,-7 7-1 0 0,-13 16 5858 0 0,29-27-5895 0 0,0-1-1 0 0,0 1 0 0 0,0-1 0 0 0,0 0 0 0 0,0 0 0 0 0,0 1 1 0 0,0-1-1 0 0,0 0 0 0 0,0-1 0 0 0,0 1 0 0 0,0 0 0 0 0,0 0 0 0 0,2-2 1 0 0,27-8 323 0 0,-26 8-340 0 0,67-32 337 0 0,-19 8-408 0 0,-39 18-226 0 0,0 0-1 0 0,-1 0 1 0 0,21-18 0 0 0,-31 21-2256 0 0,-8 5 1884 0 0,-11 4 485 0 0,1 3 51 0 0,0 0 1 0 0,1 1 0 0 0,0 1 0 0 0,1 0 0 0 0,-22 20 0 0 0,18-15 120 0 0,-47 38 679 0 0,-59 62 1 0 0,120-112-752 0 0,1 0-1 0 0,0 0 1 0 0,0 0 0 0 0,0 1 0 0 0,0-1 0 0 0,1 1 0 0 0,-1 0-1 0 0,0-1 1 0 0,1 1 0 0 0,0 0 0 0 0,0 0 0 0 0,0 0 0 0 0,0 0-1 0 0,0 0 1 0 0,0 5 0 0 0,1-8-7 0 0,0 1 0 0 0,1-1 0 0 0,-1 1 0 0 0,0-1 0 0 0,0 0 0 0 0,1 1 1 0 0,-1-1-1 0 0,0 1 0 0 0,1-1 0 0 0,-1 1 0 0 0,1-1 0 0 0,-1 0 0 0 0,1 1 0 0 0,-1-1 0 0 0,0 0 0 0 0,1 0 0 0 0,-1 1 0 0 0,1-1 0 0 0,-1 0 0 0 0,1 0 0 0 0,1 1 0 0 0,10 2 76 0 0,4-1-59 0 0,0-1 0 0 0,0-1 0 0 0,0 0 0 0 0,0-1 0 0 0,28-6 0 0 0,-23 4-256 0 0,0 0-1074 0 0,-2-2-414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4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71 5983 0 0,'18'-34'261'0'0,"0"-2"11200"0"0,-18 46-10655 0 0,-3 0-528 0 0,-1 0-1 0 0,0-1 1 0 0,0 1 0 0 0,-1-1-1 0 0,-8 12 1 0 0,-2 6 176 0 0,-12 25 67 0 0,-118 202 486 0 0,-138 140-900 0 0,239-341-1177 0 0,24-33-2045 0 0,12-12 1361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4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88 13791 0 0,'0'0'630'0'0,"1"0"-13"0"0,2-1-566 0 0,0 1 0 0 0,0 0 1 0 0,0 0-1 0 0,0 0 0 0 0,-1 0 0 0 0,1 0 0 0 0,0 1 1 0 0,0-1-1 0 0,0 1 0 0 0,-1 0 0 0 0,5 1 0 0 0,24 17 2292 0 0,2 1-323 0 0,-30-19-2001 0 0,-1-1 0 0 0,0 1 1 0 0,0-1-1 0 0,0 0 0 0 0,1 0 0 0 0,-1 0 0 0 0,0 0 0 0 0,0 0 0 0 0,1 0 0 0 0,-1-1 0 0 0,0 1 0 0 0,0-1 1 0 0,0 1-1 0 0,0-1 0 0 0,0 0 0 0 0,1 0 0 0 0,-1 0 0 0 0,-1 0 0 0 0,1 0 0 0 0,0-1 0 0 0,0 1 0 0 0,0 0 1 0 0,-1-1-1 0 0,3-2 0 0 0,2-2-66 0 0,0 0 0 0 0,-1 0 1 0 0,0 0-1 0 0,-1 0 0 0 0,8-14 1 0 0,-10 17-60 0 0,-1-1 0 0 0,1 1 0 0 0,-1-1 1 0 0,0 0-1 0 0,0 1 0 0 0,0-1 1 0 0,0 0-1 0 0,-1-7 0 0 0,0 10 60 0 0,0 0-1 0 0,0 0 1 0 0,0 0-1 0 0,0 0 1 0 0,0 0-1 0 0,-1 0 1 0 0,1 0-1 0 0,0 0 1 0 0,-1 0-1 0 0,1 0 1 0 0,0 0-1 0 0,-1 0 0 0 0,1 0 1 0 0,-1 1-1 0 0,0-1 1 0 0,1 0-1 0 0,-1 0 1 0 0,0 1-1 0 0,1-1 1 0 0,-1 0-1 0 0,0 1 1 0 0,0-1-1 0 0,0 0 1 0 0,0 1-1 0 0,0-1 1 0 0,1 1-1 0 0,-1 0 1 0 0,0-1-1 0 0,0 1 1 0 0,0 0-1 0 0,0-1 1 0 0,0 1-1 0 0,0 0 1 0 0,0 0-1 0 0,0 0 1 0 0,0 0-1 0 0,0 0 1 0 0,-2 0-1 0 0,-4 1-128 0 0,0 0-1 0 0,0 0 1 0 0,0 0-1 0 0,0 1 1 0 0,0 0-1 0 0,0 1 1 0 0,1-1-1 0 0,-12 7 0 0 0,1 1 200 0 0,-31 23-1 0 0,29-17 287 0 0,0 0 1 0 0,1 2-1 0 0,-17 19 0 0 0,26-25-62 0 0,0 0-1 0 0,0 1 1 0 0,1 0-1 0 0,1 0 0 0 0,0 1 1 0 0,-7 18-1 0 0,13-27-156 0 0,-1-1 0 0 0,1 1-1 0 0,0-1 1 0 0,0 1-1 0 0,1 0 1 0 0,-1 0 0 0 0,1-1-1 0 0,0 1 1 0 0,1 0 0 0 0,-1 0-1 0 0,2 5 1 0 0,-1-8-103 0 0,-1 1 0 0 0,1-1 0 0 0,0 0 0 0 0,0 0 1 0 0,1 0-1 0 0,-1 0 0 0 0,0 0 0 0 0,1 0 0 0 0,-1 0 0 0 0,1 0 0 0 0,-1 0 0 0 0,1 0 1 0 0,0-1-1 0 0,0 1 0 0 0,0-1 0 0 0,0 0 0 0 0,0 1 0 0 0,0-1 0 0 0,0 0 0 0 0,0 0 0 0 0,1 0 1 0 0,-1 0-1 0 0,4 0 0 0 0,11 2-4729 0 0,2-3-1681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46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50 8751 0 0,'0'0'674'0'0,"-1"1"-161"0"0,-5 9 2072 0 0,1 1 0 0 0,-8 21 0 0 0,7-13-1171 0 0,-3 21 1 0 0,3-1-621 0 0,-1 44 1 0 0,6-69-732 0 0,1-6-43 0 0,-1 0-1 0 0,1-1 1 0 0,0 1-1 0 0,1 0 1 0 0,0-1-1 0 0,0 1 0 0 0,3 7 1 0 0,-2-8 36 0 0,-1-6 244 0 0,16-4 345 0 0,-10-1-508 0 0,0 0 0 0 0,0 0-1 0 0,-1 0 1 0 0,0-1 0 0 0,11-10 0 0 0,25-32 162 0 0,-25 26-194 0 0,47-56 21 0 0,58-63-833 0 0,-111 128 342 0 0,-6 6-80 0 0,1 0 0 0 0,12-10 1 0 0,-16 15-19 0 0,0-1 0 0 0,0 1 0 0 0,0 0 0 0 0,0 0 0 0 0,1 0 0 0 0,-1 0 0 0 0,0 0 0 0 0,4 0 0 0 0,2-1-1375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47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84 7831 0 0,'0'0'603'0'0,"1"1"-396"0"0,8 1 432 0 0,0 0 1 0 0,0 0 0 0 0,0-1-1 0 0,0-1 1 0 0,0 1 0 0 0,0-1-1 0 0,0-1 1 0 0,0 1 0 0 0,0-2 0 0 0,-1 1-1 0 0,12-4 1 0 0,-11 2 55 0 0,0 0-1 0 0,0 0 1 0 0,-1-1 0 0 0,1 0 0 0 0,-1 0-1 0 0,0-1 1 0 0,0 0 0 0 0,0-1 0 0 0,-1 0-1 0 0,13-12 1 0 0,-16 13-720 0 0,-3 4-107 0 0,-2 0 41 0 0,1-1 1 0 0,-1 1 0 0 0,1 0-1 0 0,-1 0 1 0 0,0 0-1 0 0,1 0 1 0 0,-1 0 0 0 0,0 0-1 0 0,-2-2 1 0 0,1 2 2 0 0,-1 0-1 0 0,0 1 1 0 0,1-1 0 0 0,-1 1-1 0 0,0 0 1 0 0,0 0 0 0 0,1 0-1 0 0,-1 0 1 0 0,0 0 0 0 0,0 0 0 0 0,-3 1-1 0 0,-30 9-396 0 0,35-9 477 0 0,-20 6 53 0 0,0 2 0 0 0,0 0 1 0 0,1 2-1 0 0,0 0 1 0 0,1 1-1 0 0,1 1 1 0 0,0 1-1 0 0,0 0 0 0 0,1 2 1 0 0,1-1-1 0 0,1 2 1 0 0,-24 34-1 0 0,37-49-9 0 0,0 1 0 0 0,0 0 0 0 0,0 0 0 0 0,1 0 0 0 0,0 0 0 0 0,-1 0 0 0 0,1 0 0 0 0,0 0 0 0 0,1 0 0 0 0,-1 0 0 0 0,0 0 0 0 0,1 0 0 0 0,0 1 0 0 0,0-1 0 0 0,0 4 0 0 0,1-4-8 0 0,0 0 0 0 0,0 0 1 0 0,0 0-1 0 0,0-1 0 0 0,0 1 0 0 0,1 0 1 0 0,-1-1-1 0 0,1 1 0 0 0,0-1 0 0 0,0 0 1 0 0,0 0-1 0 0,0 1 0 0 0,0-1 0 0 0,0 0 1 0 0,0-1-1 0 0,5 4 0 0 0,1-1 7 0 0,-1 1 0 0 0,1-1 0 0 0,1-1 0 0 0,-1 1 0 0 0,0-1 0 0 0,1-1 0 0 0,11 3 0 0 0,63 4-2737 0 0,-65-7 1372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2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40 198 11055 0 0,'-1'2'5026'0'0,"-6"15"-4195"0"0,0 1 0 0 0,1-1 0 0 0,1 1 0 0 0,1 0 0 0 0,0 1 0 0 0,2-1 1 0 0,0 1-1 0 0,1-1 0 0 0,0 1 0 0 0,5 35 0 0 0,-2-22-5501 0 0</inkml:trace>
  <inkml:trace contextRef="#ctx0" brushRef="#br0" timeOffset="1">227 36 8287 0 0,'9'-3'736'0'0,"3"-1"-584"0"0,1 1-152 0 0,1-1 0 0 0,1 1 1240 0 0,-1-1 216 0 0,0 0 48 0 0,-1 3 0 0 0,0-1-1064 0 0,-3 0-216 0 0,1-2-48 0 0,2 3-6448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4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8 11975 0 0,'-2'-8'12752'0'0,"3"26"-12598"0"0,0-12-103 0 0,-1 0 1 0 0,0 0-1 0 0,-1 9 1 0 0,-4 13-29 0 0,-1-1 1 0 0,-2 0-1 0 0,-1 0 0 0 0,-1-1 0 0 0,-18 33 0 0 0,-77 120 150 0 0,94-161-168 0 0,-38 56 0 0 0,-28 45 76 0 0,62-93-149 0 0,2 1 0 0 0,-18 47 0 0 0,28-63-946 0 0,1-2-379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49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66 1839 0 0,'7'-5'2147'0'0,"-4"3"-1200"0"0,-1 0 0 0 0,0 0 0 0 0,0 0 0 0 0,0 0 0 0 0,0-1 0 0 0,2-4 0 0 0,-1 3-55 0 0,-1-1 0 0 0,0 1 0 0 0,0-1 0 0 0,-1 0 0 0 0,2-9 2788 0 0,-2 10-1215 0 0,-4 10-2022 0 0,-19 74-425 0 0,19-70-86 0 0,-1 0 0 0 0,0 0 0 0 0,-1-1 0 0 0,0 0 0 0 0,-11 16-1 0 0,14-23-365 0 0,0 0 715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4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0,'0'0'688'0'0,"12"5"-3536"0"0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4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46 7367 0 0,'12'-15'1320'0'0,"16"-16"8852"0"0,-39 36-9441 0 0,-12 8-562 0 0,2 0-1 0 0,-1 1 1 0 0,-30 27 0 0 0,27-20 6 0 0,-42 26 0 0 0,2-10-175 0 0,65-37 0 0 0,0 0 0 0 0,0 0 0 0 0,-1 0 0 0 0,1 0 0 0 0,0 0 0 0 0,0 1 0 0 0,0-1 0 0 0,0 0 0 0 0,-1 0 0 0 0,1 0 0 0 0,0 0 0 0 0,0 0 0 0 0,0 0 0 0 0,0 0 0 0 0,-1 0 0 0 0,1 0 0 0 0,0 0 0 0 0,0 1 0 0 0,0-1 0 0 0,0 0 0 0 0,0 0 0 0 0,0 0 0 0 0,-1 0 0 0 0,1 0 0 0 0,0 1 0 0 0,0-1 0 0 0,0 0 0 0 0,0 0 0 0 0,0 0 0 0 0,0 0 0 0 0,0 1 0 0 0,0-1 0 0 0,0 0 0 0 0,0 0 0 0 0,0 0 0 0 0,0 1 0 0 0,0-1 0 0 0,0 0 0 0 0,0 0 0 0 0,0 0 0 0 0,0 0 0 0 0,0 1 0 0 0,0-1 0 0 0,0 0 0 0 0,0 0 0 0 0,0 0 0 0 0,0 1 0 0 0,0-1 0 0 0,1 0 0 0 0,-1 0 0 0 0,0 0 0 0 0,0 0 0 0 0,0 0 0 0 0,0 1 0 0 0,0-1 0 0 0,6 3 0 0 0,8 2-11 0 0,0 0-1 0 0,17 4 0 0 0,21 7-17 0 0,-30-7 17 0 0,0 1 0 0 0,0 0 0 0 0,-2 2 0 0 0,31 22 0 0 0,-49-33 6 0 0,-1 0 6 0 0,0-1 0 0 0,0 0 1 0 0,0 1-1 0 0,-1-1 0 0 0,1 1 0 0 0,0 0 1 0 0,-1-1-1 0 0,1 1 0 0 0,0-1 1 0 0,-1 1-1 0 0,1 0 0 0 0,-1 0 1 0 0,1-1-1 0 0,-1 1 0 0 0,0 0 1 0 0,1 0-1 0 0,-1 0 0 0 0,0-1 1 0 0,1 1-1 0 0,-1 1 0 0 0,1-1 17 0 0,-1 0 0 0 0,0 0 0 0 0,0-1 0 0 0,0 1 0 0 0,0 0 0 0 0,1 0 0 0 0,-1 0 0 0 0,0 0 0 0 0,0-1 0 0 0,-1 1 0 0 0,1 0 0 0 0,0 0 0 0 0,0 0 0 0 0,0-1 0 0 0,0 1 0 0 0,-1 0 0 0 0,1 0 0 0 0,0-1 0 0 0,-1 1 0 0 0,1 0 0 0 0,0 0 0 0 0,-1-1 0 0 0,1 1-1 0 0,-1 0 1 0 0,0-1 0 0 0,1 1 0 0 0,-1-1 0 0 0,1 1 0 0 0,-1-1 0 0 0,0 1 0 0 0,1-1 0 0 0,-1 1 0 0 0,0-1 0 0 0,1 0 0 0 0,-1 1 0 0 0,-1-1 0 0 0,-4 3 98 0 0,1-1-1 0 0,-1 0 1 0 0,-10 3-1 0 0,12-4-42 0 0,-115 27 945 0 0,36-9-2607 0 0,29-5-4264 0 0,46-12-689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58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289 342 9071 0 0,'0'0'7120'0'0,"3"-6"-6804"0"0,6-10 141 0 0,1 1-1 0 0,19-24 1 0 0,9-13 280 0 0,-20 24-521 0 0,-3 5 40 0 0,17-35 0 0 0,-29 51-243 0 0,0 0 0 0 0,0-1 0 0 0,0 1-1 0 0,-1-1 1 0 0,-1 0 0 0 0,1 1 0 0 0,-1-1-1 0 0,-1 0 1 0 0,1-12 0 0 0,-1 19-22 0 0,0 0 0 0 0,0 1 0 0 0,0-1-1 0 0,-1 0 1 0 0,1 1 0 0 0,0-1 0 0 0,0 0 0 0 0,0 1 0 0 0,0-1 0 0 0,-1 0 0 0 0,1 1-1 0 0,0-1 1 0 0,-1 0 0 0 0,1 1 0 0 0,0-1 0 0 0,-1 1 0 0 0,1-1 0 0 0,-1 1 0 0 0,1-1-1 0 0,-1 1 1 0 0,1-1 0 0 0,-1 1 0 0 0,1-1 0 0 0,-1 1 0 0 0,1 0 0 0 0,-2-1 0 0 0,1 1-5 0 0,0-1 0 0 0,0 1 0 0 0,-1 0 0 0 0,1 0 1 0 0,0 0-1 0 0,0 0 0 0 0,-1 0 0 0 0,1 1 1 0 0,0-1-1 0 0,0 0 0 0 0,-1 0 0 0 0,1 1 0 0 0,-1 0 1 0 0,-6 2-58 0 0,1 1 1 0 0,0 0-1 0 0,-9 8 0 0 0,14-11 49 0 0,-83 62-185 0 0,3 4 1 0 0,-79 85-1 0 0,150-142 248 0 0,2 1-1 0 0,0 1 1 0 0,-11 15 0 0 0,18-23-2 0 0,0-1 0 0 0,0 1 0 0 0,0-1 0 0 0,1 1 0 0 0,-1 0 0 0 0,1 0 1 0 0,0 0-1 0 0,0 0 0 0 0,0 0 0 0 0,0 0 0 0 0,1 0 0 0 0,0 0 0 0 0,0 0 0 0 0,0 0 1 0 0,0 0-1 0 0,2 8 0 0 0,-1-9-10 0 0,0-1 0 0 0,1 1 0 0 0,0 0 0 0 0,-1 0 0 0 0,1-1 0 0 0,0 1 0 0 0,0-1 0 0 0,0 0 0 0 0,1 0-1 0 0,-1 1 1 0 0,1-2 0 0 0,-1 1 0 0 0,1 0 0 0 0,-1 0 0 0 0,1-1 0 0 0,0 1 0 0 0,0-1 0 0 0,0 0 0 0 0,0 0 0 0 0,4 1 0 0 0,5 1 78 0 0,0-1 0 0 0,-1 0 1 0 0,1 0-1 0 0,13-1 0 0 0,-8-1 33 0 0,-1-1 0 0 0,1 0 1 0 0,-1-2-1 0 0,1 0 0 0 0,-1 0 0 0 0,19-8 0 0 0,-22 6-107 0 0,0 0 0 0 0,-1-1 0 0 0,0 0 0 0 0,0-1 0 0 0,-1 0 0 0 0,0-1-1 0 0,0 0 1 0 0,10-10 0 0 0,-18 14-53 0 0,0 1-1 0 0,0-1 1 0 0,0 1-1 0 0,-1-1 0 0 0,1 0 1 0 0,-1 0-1 0 0,3-8 1 0 0,-4 9-14 0 0,0 1 0 0 0,-1-1 0 0 0,1 1 0 0 0,-1-1 1 0 0,1 0-1 0 0,-1 1 0 0 0,0-1 0 0 0,0 1 0 0 0,0-1 0 0 0,0 0 1 0 0,0 1-1 0 0,-1-1 0 0 0,1 1 0 0 0,-2-4 0 0 0,2 5 3 0 0,0 1 1 0 0,-1-1-1 0 0,1 1 0 0 0,-1-1 0 0 0,1 1 0 0 0,0-1 0 0 0,-1 1 1 0 0,1-1-1 0 0,-1 1 0 0 0,1-1 0 0 0,-1 1 0 0 0,0 0 0 0 0,1-1 1 0 0,-1 1-1 0 0,1 0 0 0 0,-1 0 0 0 0,0-1 0 0 0,1 1 0 0 0,-1 0 1 0 0,1 0-1 0 0,-1 0 0 0 0,0 0 0 0 0,1 0 0 0 0,-1 0 0 0 0,0 0 1 0 0,1 0-1 0 0,-1 0 0 0 0,0 0 0 0 0,1 0 0 0 0,-1 0 0 0 0,0 0 1 0 0,1 0-1 0 0,-1 1 0 0 0,1-1 0 0 0,-2 1 0 0 0,0 0-93 0 0,-1 0 0 0 0,1 0-1 0 0,-1 0 1 0 0,1 0 0 0 0,-1 1 0 0 0,-2 2-1 0 0,3-2 106 0 0,-1 0 0 0 0,1 1-1 0 0,0-1 1 0 0,0 1 0 0 0,0 0-1 0 0,0 0 1 0 0,0 0 0 0 0,1 0 0 0 0,-1 0-1 0 0,1 0 1 0 0,0 1 0 0 0,0-1-1 0 0,0 0 1 0 0,0 1 0 0 0,0 5-1 0 0,1-7 14 0 0,0 0 0 0 0,0 0-1 0 0,0 0 1 0 0,0 0-1 0 0,1 0 1 0 0,-1 0 0 0 0,1 0-1 0 0,-1 0 1 0 0,1 0 0 0 0,0 0-1 0 0,0 0 1 0 0,0 0-1 0 0,0-1 1 0 0,0 1 0 0 0,0 0-1 0 0,0 0 1 0 0,1-1-1 0 0,-1 1 1 0 0,0-1 0 0 0,1 1-1 0 0,0-1 1 0 0,-1 0-1 0 0,1 0 1 0 0,0 0 0 0 0,0 0-1 0 0,2 2 1 0 0,25 6-5202 0 0,-11-6-391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3:5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356 142 4607 0 0,'0'0'12339'0'0,"0"1"-12202"0"0,0-1-1 0 0,-1 1 1 0 0,2-1-1 0 0,-1 1 1 0 0,0-1 0 0 0,0 1-1 0 0,0-1 1 0 0,0 0 0 0 0,0 1-1 0 0,0-1 1 0 0,0 1-1 0 0,0-1 1 0 0,1 1 0 0 0,-1-1-1 0 0,0 0 1 0 0,0 1 0 0 0,1-1-1 0 0,-1 1 1 0 0,5-3-54 0 0,0-1 1 0 0,0 0-1 0 0,-1 0 1 0 0,1 0 0 0 0,-1-1-1 0 0,0 1 1 0 0,0-1-1 0 0,0 0 1 0 0,-1 0-1 0 0,1 0 1 0 0,-1-1-1 0 0,4-7 1 0 0,-3 6-135 0 0,-1 0 0 0 0,0-1 0 0 0,0 1 0 0 0,-1-1 0 0 0,0 1 0 0 0,0-1 0 0 0,-1 0 0 0 0,1 1 0 0 0,-1-13 0 0 0,-1 19 14 0 0,0-1 1 0 0,0 0 0 0 0,0 0-1 0 0,-1 0 1 0 0,1 1-1 0 0,0-1 1 0 0,-1 0 0 0 0,1 0-1 0 0,0 1 1 0 0,-1-1-1 0 0,1 0 1 0 0,-1 0-1 0 0,1 1 1 0 0,-1-1 0 0 0,0 1-1 0 0,1-1 1 0 0,-1 0-1 0 0,1 1 1 0 0,-1-1-1 0 0,0 1 1 0 0,0 0 0 0 0,1-1-1 0 0,-1 1 1 0 0,-1-1-1 0 0,0 0-22 0 0,1 1-1 0 0,-1-1 1 0 0,0 1-1 0 0,0-1 1 0 0,1 1-1 0 0,-1-1 1 0 0,0 1 0 0 0,0 0-1 0 0,-2 0 1 0 0,-8 3-108 0 0,0 1 0 0 0,0 0 0 0 0,0 1 0 0 0,1 0 0 0 0,0 1 0 0 0,0 0 0 0 0,-11 8 0 0 0,9-5 81 0 0,-15 9 219 0 0,1 1-1 0 0,1 1 1 0 0,0 2-1 0 0,2 0 0 0 0,0 2 1 0 0,2 1-1 0 0,1 0 1 0 0,-31 48-1 0 0,46-62-19 0 0,0 0-1 0 0,1 0 0 0 0,0 1 1 0 0,1 0-1 0 0,0-1 1 0 0,-3 21-1 0 0,6-27-69 0 0,1 0 0 0 0,0-1 0 0 0,0 1 0 0 0,0-1 0 0 0,0 1 1 0 0,1 0-1 0 0,-1-1 0 0 0,1 1 0 0 0,2 5 0 0 0,-2-8-15 0 0,1 1 1 0 0,-1 0 0 0 0,0 0-1 0 0,1-1 1 0 0,0 1-1 0 0,0-1 1 0 0,0 0-1 0 0,0 1 1 0 0,0-1 0 0 0,0 0-1 0 0,0 0 1 0 0,1 0-1 0 0,-1 0 1 0 0,1-1-1 0 0,3 3 1 0 0,0-2 38 0 0,0 0 0 0 0,0 1 0 0 0,0-2 1 0 0,0 1-1 0 0,1-1 0 0 0,-1 0 0 0 0,1 0 0 0 0,12-1 1 0 0,2-1 148 0 0,30-5 0 0 0,-6-4-70 0 0,0-1 1 0 0,74-30-1 0 0,-25-2-2675 0 0,-93 43 1803 0 0,-14 7-10746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0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5527 0 0,'0'0'2168'0'0,"-1"9"1496"0"0,-3 3-835 0 0,-11 22-1 0 0,11-25-1925 0 0,0 1 0 0 0,0-1 0 0 0,-4 19 1 0 0,4 7 973 0 0,3-26-1820 0 0,0-1-1 0 0,0 1 0 0 0,-1-1 0 0 0,0 0 1 0 0,0 1-1 0 0,-4 7 0 0 0,-1 1-63 0 0,-78 165-475 0 0,75-158 60 0 0,9-13-2173 0 0,3-11 1359 0 0,7 0-11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00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20 8287 0 0,'-48'-3'10471'0'0,"62"3"-9608"0"0,287-12 3120 0 0,-128 8-2867 0 0,-77 3-741 0 0,79 6-1156 0 0,-173-5-519 0 0,3-1 1549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0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9671 0 0,'2'-1'4674'0'0,"136"-49"2605"0"0,-98 33-6538 0 0,2 2 0 0 0,83-19 0 0 0,-82 28-231 0 0,0 2 1 0 0,65 3-1 0 0,85 16-2184 0 0,-165-12 673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0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 2303 0 0,'0'0'102'0'0,"-16"0"4240"0"0,11 1-3299 0 0,0-1 0 0 0,0 1 0 0 0,0 1 0 0 0,-9 3 0 0 0,-20 12 608 0 0,-25 28-485 0 0,57-44-1056 0 0,-74 66 1929 0 0,66-56-1622 0 0,0-1 0 0 0,0 2 1 0 0,1-1-1 0 0,-14 25 0 0 0,23-35-369 0 0,-1 1 0 0 0,0 0 0 0 0,0-1 0 0 0,0 1 1 0 0,1 0-1 0 0,-1 0 0 0 0,1-1 0 0 0,-1 1 0 0 0,1 0 0 0 0,0 0 0 0 0,0 0 1 0 0,0 0-1 0 0,0 0 0 0 0,0-1 0 0 0,0 1 0 0 0,0 0 0 0 0,1 3 0 0 0,0-4-27 0 0,0 1-1 0 0,-1-1 0 0 0,1 1 1 0 0,0-1-1 0 0,0 0 0 0 0,0 1 1 0 0,0-1-1 0 0,1 0 0 0 0,-1 0 0 0 0,0 0 1 0 0,0 0-1 0 0,1 0 0 0 0,-1 0 1 0 0,0 0-1 0 0,1-1 0 0 0,1 2 1 0 0,3 0 2 0 0,-1-1 0 0 0,1 1 0 0 0,-1-1 0 0 0,1 0 0 0 0,0 0 0 0 0,-1-1 0 0 0,1 0 0 0 0,0 0 0 0 0,0 0 0 0 0,6-2 0 0 0,3 0 28 0 0,0-2 0 0 0,0 0 0 0 0,-1 0 0 0 0,1-2 0 0 0,-1 1 0 0 0,26-16 0 0 0,-35 18-66 0 0,1-1 0 0 0,-1 1 1 0 0,0-1-1 0 0,0 0 1 0 0,-1-1-1 0 0,1 1 0 0 0,-1-1 1 0 0,0 0-1 0 0,0 0 0 0 0,0 0 1 0 0,-1 0-1 0 0,0-1 1 0 0,0 0-1 0 0,0 1 0 0 0,-1-1 1 0 0,0 0-1 0 0,0 0 0 0 0,0 0 1 0 0,1-10-1 0 0,-3 11-9 0 0,0 1 1 0 0,0-1-1 0 0,0 1 0 0 0,0-1 0 0 0,-1 1 0 0 0,1 0 1 0 0,-1-1-1 0 0,0 1 0 0 0,-1 0 0 0 0,1-1 0 0 0,-1 1 1 0 0,1 0-1 0 0,-4-5 0 0 0,3 6-78 0 0,0 1-1 0 0,-1-1 1 0 0,1 1 0 0 0,-1-1-1 0 0,1 1 1 0 0,-1 0-1 0 0,0 0 1 0 0,1 0 0 0 0,-1 0-1 0 0,0 0 1 0 0,0 1-1 0 0,0-1 1 0 0,-1 1 0 0 0,1 0-1 0 0,0 0 1 0 0,-1 0 0 0 0,-5-1-1 0 0,-9-1-2389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2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8751 0 0,'0'0'674'0'0,"-1"1"-438"0"0,-67 90 7615 0 0,8-9-5285 0 0,-14 24-2074 0 0,73-104-311 0 0,0-2-98 0 0,1 1 1 0 0,0-1-1 0 0,-1 1 1 0 0,1 0-1 0 0,0-1 0 0 0,0 1 1 0 0,0-1-1 0 0,0 1 0 0 0,-1 0 1 0 0,1-1-1 0 0,0 1 1 0 0,0 0-1 0 0,0-1 0 0 0,0 1 1 0 0,0 0-1 0 0,1 0 0 0 0,1 0-13 0 0,0 0 0 0 0,0 0 0 0 0,1 0 0 0 0,-1 0-1 0 0,1-1 1 0 0,-1 1 0 0 0,0-1 0 0 0,1 1 0 0 0,-1-1-1 0 0,1 0 1 0 0,-1 0 0 0 0,1 0 0 0 0,-1 0-1 0 0,1-1 1 0 0,-1 1 0 0 0,0-1 0 0 0,1 1 0 0 0,-1-1-1 0 0,3-1 1 0 0,6-3 173 0 0,0 0 1 0 0,19-13-1 0 0,4-2 226 0 0,-16 11-501 0 0,0 0 1 0 0,-1-1-1 0 0,29-23 0 0 0,-43 31-84 0 0,-1-1 0 0 0,1 1-1 0 0,-1 0 1 0 0,0-1-1 0 0,0 0 1 0 0,0 0-1 0 0,0 0 1 0 0,0 0-1 0 0,-1 0 1 0 0,1 0-1 0 0,-1 0 1 0 0,1 0-1 0 0,-1 0 1 0 0,0-1-1 0 0,-1 1 1 0 0,1 0-1 0 0,-1-1 1 0 0,1 1-1 0 0,-1-1 1 0 0,0 1-1 0 0,0-1 1 0 0,-1 1 0 0 0,1-1-1 0 0,-1 1 1 0 0,1 0-1 0 0,-1-1 1 0 0,-2-4-1 0 0,2 7-35 0 0,1 0 0 0 0,-1 1 1 0 0,0-1-1 0 0,0 0 0 0 0,0 0 0 0 0,0 1 0 0 0,0-1 0 0 0,0 0 0 0 0,0 1 0 0 0,0-1 0 0 0,0 1 1 0 0,0-1-1 0 0,0 1 0 0 0,0 0 0 0 0,0-1 0 0 0,0 1 0 0 0,-1 0 0 0 0,1 0 0 0 0,0 0 1 0 0,0 0-1 0 0,0 0 0 0 0,-2 0 0 0 0,-7 2-6331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01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419 585 12295 0 0,'0'0'4138'0'0,"0"-8"-2362"0"0,1 3-1519 0 0,1-1 1 0 0,0 0 0 0 0,0 0 0 0 0,1 1 0 0 0,0-1 0 0 0,0 1 0 0 0,0-1 0 0 0,0 1 0 0 0,1 0-1 0 0,8-8 1 0 0,0-2-8 0 0,16-22-52 0 0,41-69 0 0 0,34-97-114 0 0,-90 176-388 0 0,-2-1 0 0 0,9-34 0 0 0,-20 61 261 0 0,1 0 0 0 0,-1-1 0 0 0,0 1 0 0 0,1 0 0 0 0,-1-1 0 0 0,0 1-1 0 0,0-1 1 0 0,0 1 0 0 0,0 0 0 0 0,0-1 0 0 0,0 1 0 0 0,-1 0 0 0 0,1-1 0 0 0,0 1 0 0 0,-1 0 0 0 0,0-3-1 0 0,1 4 21 0 0,-1-1 0 0 0,1 1-1 0 0,-1-1 1 0 0,1 1-1 0 0,-1 0 1 0 0,0-1-1 0 0,1 1 1 0 0,-1 0-1 0 0,1-1 1 0 0,-1 1-1 0 0,0 0 1 0 0,1 0-1 0 0,-1-1 1 0 0,0 1-1 0 0,1 0 1 0 0,-1 0 0 0 0,0 0-1 0 0,1 0 1 0 0,-1 0-1 0 0,0 0 1 0 0,1 0-1 0 0,-1 0 1 0 0,0 0-1 0 0,1 0 1 0 0,-1 0-1 0 0,0 1 1 0 0,1-1-1 0 0,-1 0 1 0 0,0 0-1 0 0,1 1 1 0 0,-1-1-1 0 0,0 0 1 0 0,0 1 0 0 0,-11 6-38 0 0,1-1 0 0 0,0 2 0 0 0,0-1 0 0 0,-13 14 0 0 0,-37 40-128 0 0,32-25 350 0 0,1 1 0 0 0,2 1 0 0 0,2 1 0 0 0,-24 51 1 0 0,23-34 14 0 0,1 2 1 0 0,-22 85 0 0 0,27-72-98 0 0,-37 116 208 0 0,47-162-261 0 0,-2 0 1 0 0,0 0-1 0 0,-2-1 1 0 0,0-1-1 0 0,-2 0 1 0 0,0-1-1 0 0,-2 0 1 0 0,0-2-1 0 0,-30 28 1 0 0,-11 6-2098 0 0,50-46 479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0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15863 0 0,'0'0'1439'0'0,"2"1"-1186"0"0,30 3 879 0 0,-18-1-640 0 0,-1-1 0 0 0,1 0-1 0 0,0-2 1 0 0,-1 1 0 0 0,1-2-1 0 0,0 1 1 0 0,16-5-1 0 0,181-61 1907 0 0,-56 14-4861 0 0,-125 43-3110 0 0,-3 2-1738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0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34 9671 0 0,'16'-33'7827'0'0,"-20"38"-7491"0"0,-1-1 0 0 0,0 1 0 0 0,1-1 0 0 0,-2 0 0 0 0,1 0 0 0 0,-7 4 0 0 0,-8 6 193 0 0,-36 31 641 0 0,-99 104 0 0 0,123-111-908 0 0,0 1 0 0 0,3 1-1 0 0,-42 77 1 0 0,55-86-131 0 0,-18 49 1 0 0,29-67-91 0 0,1 1 1 0 0,1-1 0 0 0,0 1 0 0 0,1 0 0 0 0,1 0 0 0 0,0 23 0 0 0,1-32-20 0 0,0-1 1 0 0,1 1 0 0 0,0-1 0 0 0,0 1-1 0 0,0-1 1 0 0,1 1 0 0 0,-1-1-1 0 0,1 0 1 0 0,0 1 0 0 0,0-1 0 0 0,1 0-1 0 0,-1 0 1 0 0,1-1 0 0 0,0 1-1 0 0,5 4 1 0 0,4 3 164 0 0,1 0 0 0 0,0-1-1 0 0,19 10 1 0 0,14 11 348 0 0,-43-30-523 0 0,13 16 67 0 0,-15-16-51 0 0,3 2-55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52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14 8287 0 0,'5'-6'863'0'0,"-1"-1"5400"0"0,-4 9-6126 0 0,-1 0 0 0 0,0 0 1 0 0,1 0-1 0 0,-1 0 0 0 0,0 0 0 0 0,0 0 1 0 0,-1 0-1 0 0,-1 2 0 0 0,-2 3 29 0 0,-57 110 418 0 0,5 3 1 0 0,-74 226-1 0 0,107-255-579 0 0,21-75-31 0 0,1-1 0 0 0,0 0 1 0 0,1 1-1 0 0,1 15 0 0 0,1-26 23 0 0,-1-1-1 0 0,1 0 1 0 0,0 1 0 0 0,0-1-1 0 0,0 0 1 0 0,1 0-1 0 0,-1 0 1 0 0,1 0 0 0 0,4 7-1 0 0,-5-10 12 0 0,0 1 0 0 0,0-1 0 0 0,0 0 0 0 0,0 0 0 0 0,0 0 0 0 0,0 0 0 0 0,0 0 0 0 0,0 0 0 0 0,0-1 0 0 0,0 1 0 0 0,1 0 0 0 0,-1 0 0 0 0,0-1 0 0 0,0 1 0 0 0,1-1 1 0 0,-1 1-1 0 0,1-1 0 0 0,-1 0 0 0 0,0 1 0 0 0,1-1 0 0 0,-1 0 0 0 0,1 0 0 0 0,-1 0 0 0 0,0 0 0 0 0,1 0 0 0 0,-1 0 0 0 0,1-1 0 0 0,-1 1 0 0 0,0 0 0 0 0,1-1 0 0 0,-1 1 0 0 0,0-1 0 0 0,2 0 0 0 0,8-5 117 0 0,-1 0 0 0 0,0 0 0 0 0,0-1 0 0 0,-1-1 0 0 0,0 1 0 0 0,0-1 0 0 0,8-11 0 0 0,51-70 301 0 0,-52 67-368 0 0,188-249 423 0 0,-166 224-849 0 0,-4-1 1 0 0,-1-1-1 0 0,-2-2 0 0 0,38-87 1 0 0,-66 131 188 0 0,13-26-1332 0 0,-15 31 806 0 0,-2 19-4734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5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14279 0 0,'0'0'1298'0'0,"-1"2"-1069"0"0,-11 37 580 0 0,-3-1-1 0 0,-32 63 1 0 0,-51 68-334 0 0,19-36-209 0 0,6-5-1101 0 0,-96 127 0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5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1 355 9671 0 0,'0'0'875'0'0,"1"-1"-436"0"0,107-103 8837 0 0,10 7-6337 0 0,-86 73-2765 0 0,1 1 1 0 0,2 2-1 0 0,0 2 1 0 0,1 1 0 0 0,58-21-1 0 0,-93 39-174 0 0,4-2 0 0 0,1 0 0 0 0,-1 1 0 0 0,0 0 0 0 0,10-1 0 0 0,-14 2-1 0 0,-1 0 0 0 0,0 0 0 0 0,1 0 0 0 0,-1 0 0 0 0,1 0 0 0 0,-1 0 1 0 0,0 0-1 0 0,1 0 0 0 0,-1 0 0 0 0,1 0 0 0 0,-1 0 0 0 0,0 1 0 0 0,1-1 0 0 0,-1 0 0 0 0,1 0 0 0 0,-1 0 0 0 0,0 1 0 0 0,1-1 0 0 0,-1 0 0 0 0,0 0 0 0 0,1 1 0 0 0,-1-1 0 0 0,1 1 0 0 0,-1 0-10 0 0,0 1 0 0 0,0 0 0 0 0,1-1-1 0 0,-1 1 1 0 0,0-1 0 0 0,0 1-1 0 0,0-1 1 0 0,-1 1 0 0 0,1-1 0 0 0,0 1-1 0 0,-1-1 1 0 0,1 1 0 0 0,-1-1-1 0 0,1 1 1 0 0,-1-1 0 0 0,1 1 0 0 0,-3 1-1 0 0,-15 25-109 0 0,-96 105-141 0 0,25-31 143 0 0,21-21-47 0 0,-34 42-1634 0 0,101-122 1057 0 0,2-3-126 0 0,6-6-1161 0 0,4-3-4546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5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0 7831 0 0,'-11'16'415'0'0,"-14"28"0"0"0,6-8 2 0 0,-6 4 4895 0 0,-47 57 1 0 0,24-42-4110 0 0,-187 218-273 0 0,204-236-881 0 0,-104 139-1908 0 0,131-170 996 0 0,3-4-175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5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65 156 8287 0 0,'0'0'382'0'0,"0"-2"-8"0"0,0-2-167 0 0,0 1 0 0 0,1-1 0 0 0,0 1 0 0 0,-1-1 0 0 0,1 1 0 0 0,0 0 0 0 0,0-1 0 0 0,1 1 0 0 0,-1 0 0 0 0,1 0 1 0 0,3-6-1 0 0,0 3 591 0 0,0 0 1 0 0,-1 1 0 0 0,2 0 0 0 0,-1 0 0 0 0,9-6 0 0 0,-2 2 718 0 0,1 1 1 0 0,20-10-1 0 0,4 2-1623 0 0,-26 12 386 0 0,1 0 0 0 0,0 1 1 0 0,0 1-1 0 0,0-1 0 0 0,0 2 0 0 0,0 0 0 0 0,17 0 0 0 0,-22 2-195 0 0,0 0 0 0 0,0 0-1 0 0,1 0 1 0 0,-1 1 0 0 0,0 0-1 0 0,0 0 1 0 0,0 1 0 0 0,-1 0-1 0 0,1 0 1 0 0,-1 0 0 0 0,1 1-1 0 0,-1 0 1 0 0,8 8 0 0 0,-11-10-77 0 0,-1 0 1 0 0,0 0-1 0 0,0 1 0 0 0,0-1 1 0 0,0 1-1 0 0,0-1 0 0 0,0 1 1 0 0,-1 0-1 0 0,1 0 0 0 0,-1 0 1 0 0,0 0-1 0 0,0 0 1 0 0,0 0-1 0 0,0 0 0 0 0,0 4 1 0 0,-1-2 1 0 0,0-1 1 0 0,0 1 0 0 0,0 0 0 0 0,-1 0-1 0 0,1-1 1 0 0,-1 1 0 0 0,0 0-1 0 0,-1-1 1 0 0,-1 6 0 0 0,-3 2 12 0 0,0 0-1 0 0,-1-1 1 0 0,0 1 0 0 0,0-2-1 0 0,-1 1 1 0 0,-13 12 0 0 0,7-9 0 0 0,0-1 0 0 0,-1-1 0 0 0,-24 15 0 0 0,-52 25-294 0 0,46-27-98 0 0,31-17 111 0 0,-1 0 0 0 0,0 0 0 0 0,0-1 0 0 0,-1-1 0 0 0,0-1 0 0 0,-32 7 0 0 0,47-12 152 0 0,0 0 0 0 0,0 0 0 0 0,0 1 0 0 0,0-1 0 0 0,0 0 0 0 0,0 0 0 0 0,1 0-1 0 0,-1-1 1 0 0,0 1 0 0 0,0 0 0 0 0,0 0 0 0 0,0 0 0 0 0,0-1 0 0 0,0 1-1 0 0,0 0 1 0 0,0-1 0 0 0,0 1 0 0 0,0-1 0 0 0,1 1 0 0 0,-1-1 0 0 0,0 1-1 0 0,0-1 1 0 0,1 0 0 0 0,-1 1 0 0 0,0-1 0 0 0,1 0 0 0 0,-1 0 0 0 0,1 1-1 0 0,-1-1 1 0 0,1 0 0 0 0,-1 0 0 0 0,0-1 0 0 0,0-9-6753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5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7 9215 0 0,'-25'61'1784'0'0,"7"-16"4692"0"0,17-43-5394 0 0,1 2 45 0 0,1 0 1312 0 0,6-2-2079 0 0,-1-2-244 0 0,-1 0 0 0 0,1-1 0 0 0,-1 1 0 0 0,1-1 0 0 0,-1-1 0 0 0,11-2 0 0 0,33-17 213 0 0,-26 10-242 0 0,0 1-38 0 0,0-1 1 0 0,-1 0-1 0 0,21-17 0 0 0,-36 23-59 0 0,-30 10-361 0 0,-9 8 284 0 0,1 2-1 0 0,1 1 0 0 0,1 1 1 0 0,0 2-1 0 0,-35 29 1 0 0,51-38 85 0 0,0 1 0 0 0,1 1 0 0 0,0 0 1 0 0,1 1-1 0 0,-17 23 0 0 0,26-34-52 0 0,1 0 0 0 0,0 1 0 0 0,0-1-1 0 0,0 0 1 0 0,0 1 0 0 0,0-1 0 0 0,0 1-1 0 0,0-1 1 0 0,1 1 0 0 0,-1-1 0 0 0,1 1 0 0 0,0-1-1 0 0,0 1 1 0 0,0-1 0 0 0,0 1 0 0 0,0 0 0 0 0,1-1-1 0 0,-1 1 1 0 0,1-1 0 0 0,0 1 0 0 0,-1-1 0 0 0,1 0-1 0 0,0 1 1 0 0,0-1 0 0 0,1 0 0 0 0,1 4 0 0 0,0-3-75 0 0,0 1 0 0 0,0-1 1 0 0,0 0-1 0 0,0-1 1 0 0,0 1-1 0 0,1-1 0 0 0,-1 1 1 0 0,1-1-1 0 0,0 0 0 0 0,0 0 1 0 0,0 0-1 0 0,0-1 1 0 0,0 0-1 0 0,0 1 0 0 0,5 0 1 0 0,9 1-1063 0 0</inkml:trace>
  <inkml:trace contextRef="#ctx0" brushRef="#br0" timeOffset="1">367 495 11975 0 0,'0'0'923'0'0,"-6"-14"-291"0"0,4 8 461 0 0,0 1 0 0 0,0-1 0 0 0,1 0 0 0 0,0 1 0 0 0,0-1 0 0 0,0 0 0 0 0,0-11 0 0 0,1 9-417 0 0,1-1-1 0 0,0 1 1 0 0,1-1 0 0 0,4-15-1 0 0,-1 12-467 0 0,0-1-1 0 0,1 1 0 0 0,0 0 0 0 0,0 0 1 0 0,2 1-1 0 0,13-18 0 0 0,-6 13-160 0 0,1 0-1 0 0,0 1 1 0 0,26-19 0 0 0,58-31-379 0 0,-65 43 104 0 0,-32 20 193 0 0,22-15-502 0 0,2 2 1 0 0,35-16 0 0 0,-44 24-618 0 0,1 0 0 0 0,37-7 1 0 0,-35 11-289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5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 4143 0 0,'0'0'191'0'0,"0"1"-11"0"0,0 3 274 0 0,-1-1 0 0 0,1 0 0 0 0,-1 0 0 0 0,0 0 1 0 0,0 0-1 0 0,0 0 0 0 0,-1-1 0 0 0,1 1 0 0 0,-1 0 0 0 0,1 0 0 0 0,-4 3 0 0 0,-26 30 4167 0 0,27-32-4524 0 0,-15 14 861 0 0,-1 0 1 0 0,0-1 0 0 0,-30 19 0 0 0,-71 35 321 0 0,7-4-973 0 0,74-38-261 0 0,2 1-1 0 0,-44 44 0 0 0,73-64-23 0 0,-16 18 0 0 0,23-25-16 0 0,0-1 1 0 0,0 1 0 0 0,0 0-1 0 0,0 1 1 0 0,1-1 0 0 0,-1 0 0 0 0,1 0-1 0 0,0 1 1 0 0,0-1 0 0 0,0 1-1 0 0,-1 6 1 0 0,2-9-4 0 0,1 0-1 0 0,-1 0 1 0 0,0 1-1 0 0,1-1 1 0 0,-1 0-1 0 0,1 0 1 0 0,-1 0-1 0 0,1 0 1 0 0,-1 1-1 0 0,1-1 1 0 0,0 0-1 0 0,-1 0 1 0 0,1 0-1 0 0,0 0 1 0 0,0-1-1 0 0,0 1 1 0 0,0 0-1 0 0,0 0 1 0 0,0 0-1 0 0,0-1 1 0 0,0 1-1 0 0,0-1 1 0 0,0 1-1 0 0,1-1 1 0 0,-1 1-1 0 0,0-1 1 0 0,1 1-1 0 0,4 1 13 0 0,-1-1 0 0 0,1 0 0 0 0,0 0-1 0 0,8 0 1 0 0,8-1-129 0 0,42-6 0 0 0,-33 2-1220 0 0,-2 1-340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30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5527 0 0,'0'0'423'0'0,"1"11"7122"0"0,-1-10-7323 0 0,1-1 0 0 0,-1 1 0 0 0,1-1-1 0 0,-1 1 1 0 0,0-1 0 0 0,1 1 0 0 0,-1-1-1 0 0,1 1 1 0 0,0-1 0 0 0,-1 1 0 0 0,1-1 0 0 0,-1 0-1 0 0,1 1 1 0 0,0-1 0 0 0,-1 0 0 0 0,1 1-1 0 0,0-1 1 0 0,-1 0 0 0 0,1 0 0 0 0,0 0 0 0 0,-1 0-1 0 0,1 0 1 0 0,1 0 0 0 0,-1 0 0 0 0,1 0 1 0 0,0 0 0 0 0,0-1-1 0 0,0 1 1 0 0,-1-1-1 0 0,1 1 1 0 0,0-1-1 0 0,-1 0 1 0 0,3-1 0 0 0,4-3 43 0 0,1-1 0 0 0,12-12 1 0 0,-13 11 337 0 0,9-8-9 0 0,15-19-1 0 0,-22 22-418 0 0,1 1-1 0 0,0 0 1 0 0,1 1-1 0 0,19-13 1 0 0,-20 16-174 0 0,0 0 1 0 0,0 1-1 0 0,0 1 0 0 0,1 0 1 0 0,0 0-1 0 0,0 2 0 0 0,1-1 1 0 0,12-1-1 0 0,-24 5-4 0 0,0 0-1 0 0,1 0 1 0 0,-1 0 0 0 0,0 0-1 0 0,0 0 1 0 0,1 0 0 0 0,-1 0-1 0 0,0 0 1 0 0,0 0 0 0 0,1 1-1 0 0,-1-1 1 0 0,0 1-1 0 0,0-1 1 0 0,0 1 0 0 0,0-1-1 0 0,0 1 1 0 0,0 0 0 0 0,0-1-1 0 0,0 1 1 0 0,0 0 0 0 0,0 0-1 0 0,0 0 1 0 0,1 1-1 0 0,0 1-6 0 0,-1-1 0 0 0,0 0 0 0 0,0 1-1 0 0,0-1 1 0 0,0 1 0 0 0,-1-1-1 0 0,2 5 1 0 0,-1-3 4 0 0,-1 2 9 0 0,1 0 0 0 0,-1 0 0 0 0,0 0 0 0 0,0 0 0 0 0,0 0 0 0 0,-1 0 0 0 0,0 0 0 0 0,-1 0 0 0 0,-2 9 0 0 0,1-6 8 0 0,1 1-1 0 0,-2 16 1 0 0,4-18-16 0 0,0 1-1 0 0,0-1 1 0 0,1 1 0 0 0,0-1 0 0 0,0 1-1 0 0,1-1 1 0 0,0 1 0 0 0,1-1 0 0 0,0 0 0 0 0,0 0-1 0 0,5 8 1 0 0,-5-10 33 0 0,1 0 0 0 0,0-1 1 0 0,1 1-1 0 0,-1-1 0 0 0,1 0 0 0 0,0 0 0 0 0,0 0 0 0 0,1-1 1 0 0,-1 0-1 0 0,1 0 0 0 0,0 0 0 0 0,0-1 0 0 0,1 0 0 0 0,6 3 0 0 0,1-2-4 0 0,0 0 0 0 0,0 0 0 0 0,0-1 0 0 0,0-1 0 0 0,17 0 0 0 0,74-3 52 0 0,-37-1-210 0 0,-52 2-810 0 0,11 0-916 0 0,-9-2-4395 0 0,-7-1-613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5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28 6447 0 0,'2'-8'670'0'0,"0"1"4515"0"0,-2 6-4825 0 0,-1 0-1 0 0,1 0 1 0 0,-1 1-1 0 0,1-1 1 0 0,-1 0-1 0 0,1 1 1 0 0,-1-1-1 0 0,0 0 1 0 0,1 1 0 0 0,-1-1-1 0 0,0 1 1 0 0,1-1-1 0 0,-1 1 1 0 0,0 0-1 0 0,0-1 1 0 0,0 1-1 0 0,-17-2 931 0 0,12 2-1270 0 0,0 1 0 0 0,0 0-1 0 0,-9 3 1 0 0,3 0 118 0 0,1 1 0 0 0,0 0 0 0 0,-1 1 0 0 0,2 0 0 0 0,-1 0 0 0 0,1 1-1 0 0,-16 14 1 0 0,10-5-111 0 0,0 0-1 0 0,0 1 0 0 0,-16 24 0 0 0,29-37-26 0 0,0 0 0 0 0,0 1 0 0 0,0-1 0 0 0,0 1 0 0 0,1 0 0 0 0,0 0 0 0 0,0 0 0 0 0,0 0 0 0 0,1 1 0 0 0,-1-1 0 0 0,0 8 0 0 0,2-13-2 0 0,0 1-1 0 0,0 0 1 0 0,0 0 0 0 0,0-1-1 0 0,0 1 1 0 0,0 0 0 0 0,1 0-1 0 0,-1-1 1 0 0,0 1 0 0 0,0 0-1 0 0,0 0 1 0 0,1-1 0 0 0,-1 1-1 0 0,1 0 1 0 0,0 0 0 0 0,4 1-21 0 0,-5-2 17 0 0,3 1 16 0 0,0 0 0 0 0,0 0 1 0 0,0 0-1 0 0,0-1 1 0 0,0 0-1 0 0,0 1 1 0 0,0-1-1 0 0,0 0 1 0 0,0-1-1 0 0,0 1 1 0 0,0 0-1 0 0,0-1 0 0 0,0 0 1 0 0,0 0-1 0 0,5-1 1 0 0,5-4 175 0 0,25-12-1 0 0,-34 15-145 0 0,-1 2-34 0 0,19-11 118 0 0,35-24 1 0 0,-51 31-110 0 0,0 0 1 0 0,-1 0-1 0 0,1 0 0 0 0,-1-1 1 0 0,0 1-1 0 0,0-1 1 0 0,-1-1-1 0 0,0 1 0 0 0,0-1 1 0 0,3-7-1 0 0,-5 11-358 0 0,-2-1 1 0 0,1 1-1 0 0,0-1 0 0 0,-1 0 0 0 0,1 1 1 0 0,-1-1-1 0 0,0 1 0 0 0,-1-8 1 0 0,1-3-1750 0 0,0 7-4124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5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93 284 7367 0 0,'-15'3'408'0'0,"-21"3"1292"0"0,33-6-1029 0 0,1 1-1 0 0,-1-1 1 0 0,1 0-1 0 0,-1 0 0 0 0,1-1 1 0 0,-1 1-1 0 0,1-1 1 0 0,0 1-1 0 0,-1-1 1 0 0,-4-1-1 0 0,6 1-586 0 0,1 0 0 0 0,-1 1 0 0 0,0-1 0 0 0,0 0 1 0 0,1 0-1 0 0,-1 0 0 0 0,1 1 0 0 0,-1-1 0 0 0,0 0 0 0 0,1 0 0 0 0,0 0 0 0 0,-1 0 1 0 0,1 0-1 0 0,-1 0 0 0 0,1 0 0 0 0,0 0 0 0 0,0 0 0 0 0,0 0 0 0 0,0 0 1 0 0,0 0-1 0 0,0 0 0 0 0,0-1 0 0 0,0 1 0 0 0,0 0 0 0 0,0 0 0 0 0,0 0 0 0 0,1 0 1 0 0,-1 0-1 0 0,0 0 0 0 0,1 0 0 0 0,-1 0 0 0 0,1-1 0 0 0,2-5 92 0 0,1 0 0 0 0,-1 0 0 0 0,6-6 0 0 0,-8 10-92 0 0,9-11 172 0 0,1 0 1 0 0,0 1 0 0 0,19-18-1 0 0,44-33 59 0 0,-45 40-252 0 0,-20 17-55 0 0,0-1 1 0 0,1 2 0 0 0,0-1-1 0 0,0 2 1 0 0,1-1-1 0 0,-1 1 1 0 0,1 1 0 0 0,14-4-1 0 0,-24 7-1 0 0,0 1 0 0 0,1-1 0 0 0,-1 1 0 0 0,0 0 0 0 0,1 0-1 0 0,-1 0 1 0 0,0 0 0 0 0,1 0 0 0 0,-1 0 0 0 0,0 0 0 0 0,1 0 0 0 0,-1 1-1 0 0,0-1 1 0 0,1 0 0 0 0,-1 1 0 0 0,0-1 0 0 0,0 1 0 0 0,0-1 0 0 0,1 1 0 0 0,-1 0-1 0 0,1 0 1 0 0,0 1 20 0 0,-1 0 0 0 0,1-1 0 0 0,-1 1 0 0 0,0 0-1 0 0,0 0 1 0 0,0 0 0 0 0,0 0 0 0 0,0 0 0 0 0,0 0-1 0 0,0 0 1 0 0,-1 0 0 0 0,1 2 0 0 0,1 7 105 0 0,-1 1 0 0 0,0-1 0 0 0,0 0 0 0 0,-2 12 0 0 0,0-17-101 0 0,0 11 238 0 0,-6 27 0 0 0,4-32-229 0 0,1 0 0 0 0,1 0 0 0 0,-1 0 0 0 0,2 0 0 0 0,0 1 0 0 0,0-1 0 0 0,3 14 0 0 0,-3-25-302 0 0,2 10-343 0 0,1-7-2785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56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583 708 5527 0 0,'0'0'423'0'0,"-3"9"-262"0"0,-4 4 10564 0 0,13-27-5194 0 0,0 1-7113 0 0,128-206 3460 0 0,-109 181-2043 0 0,-3-1 0 0 0,-1-1 0 0 0,-2-1 0 0 0,-1-1-1 0 0,-3-1 1 0 0,-1 0 0 0 0,8-52 0 0 0,-19 82-158 0 0,-2 0 0 0 0,0-1 0 0 0,0 0 0 0 0,-2-16 0 0 0,1 30 300 0 0,0-1 0 0 0,0 0 0 0 0,0 0 0 0 0,0 0 0 0 0,-1 0 0 0 0,1 1 0 0 0,0-1 0 0 0,0 0 0 0 0,-1 0 0 0 0,1 0 0 0 0,0 1 0 0 0,-1-1 0 0 0,1 0 0 0 0,-1 0 0 0 0,1 1 0 0 0,-1-1 0 0 0,1 1 0 0 0,-1-1 0 0 0,1 0 0 0 0,-1 1 0 0 0,0-1 0 0 0,1 1 0 0 0,-1-1 0 0 0,0 0 0 0 0,-1 1 10 0 0,1 0 0 0 0,0 0 0 0 0,0 0 0 0 0,0 0 0 0 0,0 0 0 0 0,0 0 0 0 0,0 0 0 0 0,0 0 0 0 0,0 0 0 0 0,-1 0 1 0 0,1 1-1 0 0,0-1 0 0 0,0 0 0 0 0,0 1 0 0 0,-1 0 0 0 0,-3 2 28 0 0,0 0 0 0 0,0 0 0 0 0,0 1 0 0 0,1 0 0 0 0,-7 6 0 0 0,-10 17 166 0 0,1 0 0 0 0,1 1 1 0 0,-27 57-1 0 0,12-20-32 0 0,-37 69 21 0 0,-65 178 1 0 0,54-117-46 0 0,64-158-74 0 0,-3-1 0 0 0,0 0 0 0 0,-29 34 0 0 0,-9-2-101 0 0,-3-2 0 0 0,-79 64 0 0 0,127-114-3176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5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55 6447 0 0,'0'0'499'0'0,"-2"0"-328"0"0,1 1 647 0 0,0-1 1 0 0,-1 1 0 0 0,1 0-1 0 0,0-1 1 0 0,-1 1 0 0 0,1 0-1 0 0,0 0 1 0 0,0 0 0 0 0,-3 3 1255 0 0,4-4-1894 0 0,0 0-1 0 0,0 0 1 0 0,0 0-1 0 0,0 1 0 0 0,0-1 1 0 0,0 0-1 0 0,0 0 1 0 0,0 1-1 0 0,0-1 0 0 0,0 0 1 0 0,1 3 2332 0 0,-1-3-2333 0 0,8 5 2832 0 0,2-3-3555 0 0,3-1 807 0 0,0-2-1 0 0,0 0 1 0 0,0 0 0 0 0,0-1-1 0 0,15-5 1 0 0,1 1-76 0 0,73-18 393 0 0,-58 13-2513 0 0,-1 1-4883 0 0,-26 7-638 0 0</inkml:trace>
  <inkml:trace contextRef="#ctx0" brushRef="#br0" timeOffset="1">601 1 4607 0 0,'0'2'6610'0'0,"0"1"-5672"0"0,-1 1 0 0 0,1 0 0 0 0,-1-1 0 0 0,1 1 0 0 0,-1-1 0 0 0,-3 7 0 0 0,2-4-131 0 0,-1-1 1 0 0,0 0-1 0 0,-5 8 1 0 0,-5 2-125 0 0,-23 23 0 0 0,2-3 576 0 0,10-7-936 0 0,-20 26-389 0 0,41-50-461 0 0,0 0-1 0 0,1 1 1 0 0,0-1-1 0 0,-3 8 1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5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132 294 10591 0 0,'0'0'964'0'0,"-16"0"2979"0"0,13-1-3323 0 0,-1 0 1 0 0,0 1-1 0 0,1-1 1 0 0,-1 0-1 0 0,1-1 1 0 0,-1 1-1 0 0,-5-4 1 0 0,4 2-402 0 0,0 0 0 0 0,1 0 0 0 0,-1-1 0 0 0,-5-6 1 0 0,2 2-268 0 0,1 0 0 0 0,1-1 1 0 0,0 1-1 0 0,-10-20 0 0 0,14 24 55 0 0,1 1 1 0 0,-1-1-1 0 0,1 1 0 0 0,0-1 0 0 0,0 0 1 0 0,0 1-1 0 0,1-1 0 0 0,-1 0 1 0 0,1 0-1 0 0,0 1 0 0 0,0-1 0 0 0,0 0 1 0 0,1 0-1 0 0,1-6 0 0 0,-1 5 0 0 0,1 0-1 0 0,0-1 1 0 0,1 1-1 0 0,-1 0 1 0 0,1 0-1 0 0,0 1 1 0 0,0-1-1 0 0,0 0 1 0 0,5-3-1 0 0,1-1-4 0 0,0 0 0 0 0,0 1 0 0 0,1 1 0 0 0,0 0 0 0 0,0 0 0 0 0,0 1 0 0 0,1 0 0 0 0,17-6 0 0 0,-19 9 32 0 0,0 1 0 0 0,0 0 1 0 0,0 0-1 0 0,0 1 0 0 0,0 0 0 0 0,0 0 0 0 0,14 2 0 0 0,-1 1 195 0 0,-1 1 0 0 0,22 7 0 0 0,-35-8-133 0 0,-1 0 0 0 0,0 1 0 0 0,0 0 0 0 0,0 0 0 0 0,-1 0 0 0 0,1 1-1 0 0,11 8 1 0 0,-16-10-69 0 0,0 0-1 0 0,1 0 0 0 0,-1 0 0 0 0,0 1 0 0 0,0-1 1 0 0,0 0-1 0 0,0 1 0 0 0,-1-1 0 0 0,1 1 0 0 0,-1 0 1 0 0,0-1-1 0 0,1 1 0 0 0,-1 0 0 0 0,0 0 1 0 0,-1 0-1 0 0,1 0 0 0 0,0 0 0 0 0,-1 0 0 0 0,0 0 1 0 0,0 0-1 0 0,0 6 0 0 0,0-7-17 0 0,-1 1 0 0 0,0-1 0 0 0,0 1 0 0 0,0-1 0 0 0,0 1 0 0 0,0-1 0 0 0,-1 0 0 0 0,1 0 0 0 0,-1 1 0 0 0,1-1 0 0 0,-1 0 0 0 0,0 0 0 0 0,0-1 0 0 0,-2 3 0 0 0,-35 23 10 0 0,24-17-105 0 0,-12 9-489 0 0,-34 23-182 0 0,18-18-6435 0 0,28-16 568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5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0 10135 0 0,'0'0'3382'0'0,"0"2"-2114"0"0,-1 2-957 0 0,0 1 1 0 0,0-1 0 0 0,-1 0 0 0 0,0 0-1 0 0,1 0 1 0 0,-1 0 0 0 0,-5 7 0 0 0,-23 28 373 0 0,9-14-170 0 0,-295 408 2033 0 0,241-310-2445 0 0,31-46-1250 0 0,38-67 731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57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12895 0 0,'0'0'998'0'0,"1"0"-657"0"0,39-5 3231 0 0,50-9 780 0 0,-52 5-3754 0 0,45-12 132 0 0,-69 17-772 0 0,-1-1 0 0 0,1-1 0 0 0,23-13 0 0 0,-35 18-37 0 0,1-1 0 0 0,-1 0 1 0 0,1 0-1 0 0,-1 0 0 0 0,0 0 1 0 0,0 0-1 0 0,0 0 0 0 0,0-1 1 0 0,0 1-1 0 0,0-1 0 0 0,-1 1 1 0 0,2-4-1 0 0,-2 4-185 0 0,-14-3-371 0 0,11 4 607 0 0,1 0 0 0 0,-1 0 0 0 0,1 1 0 0 0,-1-1-1 0 0,1 0 1 0 0,-1 1 0 0 0,0 0 0 0 0,1-1 0 0 0,-1 1 0 0 0,-3 0 0 0 0,-2 0-18 0 0,0 1 0 0 0,-1 0 0 0 0,1 1-1 0 0,0-1 1 0 0,0 1 0 0 0,0 1 0 0 0,-7 3 0 0 0,-4 2 163 0 0,-24 16 1 0 0,15-7 101 0 0,1 2 1 0 0,1 0 0 0 0,-32 33-1 0 0,51-46-203 0 0,1 1 0 0 0,-1-1 0 0 0,1 1 0 0 0,-6 9 0 0 0,9-6-16 0 0,3-10-28 0 0,-1 1 0 0 0,0 0 1 0 0,1 0-1 0 0,-1-1 0 0 0,1 1 0 0 0,-1 0 0 0 0,1 0 0 0 0,-1-1 1 0 0,1 1-1 0 0,-1-1 0 0 0,1 1 0 0 0,0 0 0 0 0,-1-1 0 0 0,1 1 0 0 0,0-1 1 0 0,-1 0-1 0 0,1 1 0 0 0,0-1 0 0 0,0 1 0 0 0,-1-1 0 0 0,2 0 1 0 0,19 4-1054 0 0,0-2 134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5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7 241 8287 0 0,'-7'3'14070'0'0,"16"-14"-12265"0"0,12-13-1429 0 0,20-17-162 0 0,92-85 433 0 0,-127 120-678 0 0,0 2 0 0 0,0-1 0 0 0,1 1 0 0 0,-1-1 0 0 0,1 2-1 0 0,0-1 1 0 0,0 1 0 0 0,14-4 0 0 0,-20 7 25 0 0,-1 0 0 0 0,0 0 0 0 0,1 0 0 0 0,-1 1 0 0 0,0-1 0 0 0,1 0 0 0 0,-1 0 0 0 0,0 0 0 0 0,0 0 0 0 0,1 1-1 0 0,-1-1 1 0 0,0 0 0 0 0,0 0 0 0 0,1 1 0 0 0,-1-1 0 0 0,0 0 0 0 0,0 0 0 0 0,0 1 0 0 0,0-1 0 0 0,1 0 0 0 0,-1 1 0 0 0,0-1 0 0 0,0 0 0 0 0,0 0 0 0 0,0 1 0 0 0,0-1-1 0 0,0 0 1 0 0,0 1 0 0 0,0-1 0 0 0,0 1 0 0 0,1 10-11 0 0,-3 5 60 0 0,-2 1 1 0 0,0-1-1 0 0,-1 0 1 0 0,0 0 0 0 0,-11 20-1 0 0,10-21-3 0 0,0-1 20 0 0,0 1-1 0 0,2 0 1 0 0,0-1-1 0 0,1 1 1 0 0,-3 24-1 0 0,7-30-5 0 0,3-2-41 0 0,-3-6-79 0 0,1 0 0 0 0,-1 0 1 0 0,0 0-1 0 0,1 0 0 0 0,-1 0 0 0 0,1 0 0 0 0,-1 0 1 0 0,1-1-1 0 0,-1 1 0 0 0,1-1 0 0 0,0 1 0 0 0,-1-1 1 0 0,1 1-1 0 0,-1-1 0 0 0,1 0 0 0 0,0 0 0 0 0,0 0 1 0 0,-1 0-1 0 0,1 0 0 0 0,0 0 0 0 0,-1-1 0 0 0,4 0 0 0 0,-1 0-199 0 0,0 0-1 0 0,-1-1 0 0 0,1 0 1 0 0,-1 1-1 0 0,1-1 0 0 0,-1-1 0 0 0,0 1 1 0 0,6-5-1 0 0,1-3-1509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5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14 10591 0 0,'15'-13'10335'0'0,"-15"14"-10241"0"0,1 1 1 0 0,-1 0-1 0 0,0 0 1 0 0,1-1-1 0 0,-1 1 1 0 0,0 0-1 0 0,0 0 1 0 0,0 0-1 0 0,0-1 1 0 0,-1 1-1 0 0,1 0 1 0 0,0 0-1 0 0,-1-1 1 0 0,0 1-1 0 0,0 2 1 0 0,-5 6-19 0 0,1 1 0 0 0,-2-1 0 0 0,0 0 0 0 0,0-1 0 0 0,-15 15 0 0 0,1 1 45 0 0,-41 41 203 0 0,43-47-185 0 0,0 1 0 0 0,2 1 0 0 0,-21 30 0 0 0,37-49 62 0 0,1-1-74 0 0,2 3-80 0 0,0 0-1 0 0,-1-1 0 0 0,1 1 1 0 0,1-1-1 0 0,-1 0 1 0 0,0 1-1 0 0,1-1 0 0 0,-1 0 1 0 0,1 0-1 0 0,0-1 1 0 0,6 5-1 0 0,13 14-891 0 0,-21-20 374 0 0,17 0-4655 0 0,-7-2-1717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4:5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19 15695 0 0,'-6'6'1418'0'0,"-2"2"-964"0"0,0 1 0 0 0,1 0 1 0 0,-8 13 2319 0 0,15-22-2659 0 0,0 1 0 0 0,0-1-1 0 0,0 1 1 0 0,1-1 0 0 0,-1 1 0 0 0,0-1 0 0 0,0 1 0 0 0,0-1 0 0 0,0 1-1 0 0,1-1 1 0 0,-1 1 0 0 0,0-1 0 0 0,0 0 0 0 0,1 1 0 0 0,-1-1 0 0 0,0 1 0 0 0,1-1-1 0 0,-1 0 1 0 0,1 1 0 0 0,5 0 78 0 0,1-1 0 0 0,-1 0 0 0 0,0 0 0 0 0,0-1 1 0 0,1 1-1 0 0,-1-2 0 0 0,0 1 0 0 0,0 0 0 0 0,8-4 0 0 0,4-3-141 0 0,28-17-1 0 0,-25 13-21 0 0,-11 7-87 0 0,-6 2-22 0 0,1 1 0 0 0,-1-1 0 0 0,1 0 0 0 0,6-6 0 0 0,-10 8-41 0 0,-9 0-771 0 0,4 1 857 0 0,-1 0-1 0 0,1 0 0 0 0,-1 1 1 0 0,1-1-1 0 0,0 1 0 0 0,-1 0 0 0 0,1 0 1 0 0,-7 3-1 0 0,-34 18-313 0 0,24-10 283 0 0,8-5 167 0 0,-1 1 1 0 0,2 0-1 0 0,-1 2 1 0 0,2-1-1 0 0,-1 1 0 0 0,1 1 1 0 0,1 0-1 0 0,0 0 0 0 0,0 1 1 0 0,1 0-1 0 0,0 1 0 0 0,2 0 1 0 0,-1 0-1 0 0,1 1 0 0 0,1 0 1 0 0,1 0-1 0 0,0 0 0 0 0,1 1 1 0 0,0 0-1 0 0,-2 20 0 0 0,6-32-93 0 0,-1 0 0 0 0,1 0 0 0 0,0 0 0 0 0,0 0 0 0 0,0 0 0 0 0,0 0 0 0 0,1 1 0 0 0,0-1 0 0 0,-1 0 0 0 0,1 0 0 0 0,2 4 0 0 0,-2-5-5 0 0,0-1-1 0 0,0 0 1 0 0,0 1 0 0 0,0-1 0 0 0,1 0 0 0 0,-1 0-1 0 0,0 0 1 0 0,1 0 0 0 0,-1 0 0 0 0,0 0 0 0 0,1 0-1 0 0,-1 0 1 0 0,1 0 0 0 0,0-1 0 0 0,-1 1 0 0 0,1-1-1 0 0,0 1 1 0 0,-1-1 0 0 0,1 0 0 0 0,0 1 0 0 0,-1-1-1 0 0,4 0 1 0 0,4 0-219 0 0,0-1-1 0 0,1 1 1 0 0,-1-1 0 0 0,0-1-1 0 0,1 0 1 0 0,9-3 0 0 0,54-24-2651 0 0,-19 8 1307 0 0,-25 11-13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3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424 178 6911 0 0,'0'0'12232'0'0,"3"-1"-11846"0"0,1-1-316 0 0,1-1 0 0 0,-1 1 1 0 0,0-1-1 0 0,0 0 1 0 0,0 0-1 0 0,0 0 1 0 0,0-1-1 0 0,-1 1 1 0 0,4-5-1 0 0,-1 1-36 0 0,-2 1 1 0 0,1-1-1 0 0,-1 0 0 0 0,0 0 1 0 0,4-10-1 0 0,-6 12-13 0 0,0 0 0 0 0,-1 0 0 0 0,1 0 0 0 0,-1 0 0 0 0,1-6 0 0 0,-2 9-54 0 0,-1 0 0 0 0,1-1-1 0 0,0 1 1 0 0,0 0 0 0 0,-1-1 0 0 0,-1-3-1 0 0,1 1-28 0 0,0 3 37 0 0,1 1 1 0 0,0-1-1 0 0,-1 1 0 0 0,1 0 1 0 0,-1-1-1 0 0,1 1 0 0 0,-1-1 1 0 0,0 1-1 0 0,1 0 0 0 0,-1 0 1 0 0,0-1-1 0 0,0 1 0 0 0,0 0 1 0 0,0 0-1 0 0,0 0 1 0 0,0 0-1 0 0,0 0 0 0 0,-1 0 1 0 0,1 0-1 0 0,0 1 0 0 0,0-1 1 0 0,-1 0-1 0 0,1 1 0 0 0,0-1 1 0 0,-1 0-1 0 0,1 1 0 0 0,-1 0 1 0 0,1-1-1 0 0,-1 1 0 0 0,1 0 1 0 0,-1 0-1 0 0,1 0 1 0 0,-1 0-1 0 0,1 0 0 0 0,-1 0 1 0 0,-1 1-1 0 0,-5 1-49 0 0,1 0 0 0 0,-1 1 0 0 0,1 0-1 0 0,0 0 1 0 0,-11 8 0 0 0,2-3 0 0 0,-117 74-121 0 0,96-58 138 0 0,1 0 50 0 0,-46 41-1 0 0,69-54 45 0 0,1 1 0 0 0,0 1-1 0 0,1 0 1 0 0,1 0-1 0 0,0 1 1 0 0,-13 23 0 0 0,21-32-6 0 0,0 0 0 0 0,0-1 1 0 0,0 1-1 0 0,1 0 0 0 0,-1 0 1 0 0,1 0-1 0 0,1 0 0 0 0,-1 0 1 0 0,1 0-1 0 0,0 0 1 0 0,0 9-1 0 0,1-11-21 0 0,-1 0-1 0 0,1 1 1 0 0,0-1 0 0 0,0 0 0 0 0,0 0-1 0 0,0 0 1 0 0,1 0 0 0 0,-1 0 0 0 0,1 0 0 0 0,0-1-1 0 0,0 1 1 0 0,0 0 0 0 0,0-1 0 0 0,0 1-1 0 0,1-1 1 0 0,-1 0 0 0 0,6 4 0 0 0,-7-6 1 0 0,0 1 0 0 0,0 0 1 0 0,0-1-1 0 0,0 0 1 0 0,0 1-1 0 0,0-1 1 0 0,0 0-1 0 0,0 1 1 0 0,0-1-1 0 0,0 0 1 0 0,0 0-1 0 0,1 0 1 0 0,-1 0-1 0 0,2 0 1 0 0,2 0 18 0 0,8 0 59 0 0,0 0-1 0 0,0 0 0 0 0,1-2 1 0 0,-1 1-1 0 0,0-2 1 0 0,-1 0-1 0 0,1 0 0 0 0,0-1 1 0 0,-1-1-1 0 0,0 0 1 0 0,17-10-1 0 0,-11 5-68 0 0,0-2 0 0 0,-1 0 0 0 0,-1-1 0 0 0,0-1-1 0 0,0 0 1 0 0,18-24 0 0 0,8-9 123 0 0,-41 46 314 0 0,0 3-403 0 0,4 16-43 0 0,-6-12-12 0 0,0-2 1 0 0,-4 23 0 0 0,3-20-93 0 0,1 3-47 0 0,-2 0 1 0 0,0 0-1 0 0,0 0 0 0 0,-7 14 0 0 0,6-14-150 0 0,0 1 1 0 0,-3 13-1 0 0,5-16 47 0 0,1-6-74 0 0,1 0 44 0 0,0 8 17 0 0,0-8 6 0 0,2-1-1072 0 0,11 4 135 0 0,3-2-48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0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5 9671 0 0,'0'0'748'0'0,"-2"-1"-492"0"0,-4-2 2720 0 0,4 4-2915 0 0,1 0-1 0 0,-1 0 1 0 0,1 0-1 0 0,-1 0 1 0 0,1 0 0 0 0,0 1-1 0 0,-1-1 1 0 0,1 1-1 0 0,0-1 1 0 0,-2 3-1 0 0,0-1 36 0 0,-27 33 157 0 0,1 1 0 0 0,2 1 0 0 0,-32 61 0 0 0,-29 70-115 0 0,-101 175 65 0 0,166-307 310 0 0,-1-2-1 0 0,-2 0 1 0 0,-52 52 0 0 0,77-86-187 0 0,2-6-230 0 0,1 1-1 0 0,-1-1 0 0 0,1 0 1 0 0,0 0-1 0 0,0 0 0 0 0,0 1 1 0 0,0-1-1 0 0,1 1 1 0 0,6-8-1 0 0,-5 6-53 0 0,7-11-23 0 0,113-159 190 0 0,-106 153-344 0 0,38-37-1 0 0,-49 53 104 0 0,1 0-1 0 0,1 1 1 0 0,-1 0-1 0 0,1 0 1 0 0,0 1 0 0 0,0 0-1 0 0,0 0 1 0 0,17-5 0 0 0,-20 9 19 0 0,1 0 1 0 0,0 0 0 0 0,0 1 0 0 0,0-1 0 0 0,0 1 0 0 0,12 2-1 0 0,41 11 185 0 0,-38-7-65 0 0,-10-3-37 0 0,0 1 0 0 0,0-2 0 0 0,1 0 0 0 0,18 1 1 0 0,7-5-13 0 0,-27 1 3 0 0,1 0 0 0 0,-1 1 0 0 0,1 0-1 0 0,15 3 1 0 0,-19-1 11 0 0,-8-1-57 0 0,0-1-1 0 0,0 1 0 0 0,0-1 1 0 0,0 1-1 0 0,0-1 0 0 0,0 0 1 0 0,0 1-1 0 0,0-1 0 0 0,0 1 1 0 0,0-1-1 0 0,0 1 0 0 0,0-1 1 0 0,0 1-1 0 0,-1-1 1 0 0,1 0-1 0 0,0 1 0 0 0,0-1 1 0 0,0 1-1 0 0,-1-1 0 0 0,1 1 1 0 0,0-1 13 0 0,-4 6 72 0 0,1-1 0 0 0,0 0 0 0 0,-1 0 0 0 0,0-1 0 0 0,0 1 0 0 0,-1-1 0 0 0,1 0 0 0 0,-9 6 1 0 0,-44 25 357 0 0,42-26-347 0 0,-214 125 345 0 0,195-114-432 0 0,-71 28 0 0 0,104-48-129 0 0,3 0-572 0 0,0-1 227 0 0,0 0 0 0 0,-1 0 0 0 0,1 0 0 0 0,0 0 0 0 0,-1 0 1 0 0,1-1-1 0 0,2-2 0 0 0,1 1-1925 0 0,11-10-4221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00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5063 0 0,'0'0'390'0'0,"-1"1"-252"0"0,-15 14 654 0 0,-16 6 4574 0 0,3-3-2438 0 0,16-8-2608 0 0,2-1 0 0 0,-1 2 0 0 0,1-1 0 0 0,0 1 1 0 0,1 1-1 0 0,1 0 0 0 0,0 1 0 0 0,0-1 1 0 0,2 2-1 0 0,-1-1 0 0 0,-6 20 0 0 0,12-28-243 0 0,0 0-1 0 0,1 0 1 0 0,0 1 0 0 0,0-1-1 0 0,1 1 1 0 0,0-1 0 0 0,0 1-1 0 0,0-1 1 0 0,1 8 0 0 0,0-11-42 0 0,-1 0 0 0 0,0-1 0 0 0,1 1 1 0 0,-1 0-1 0 0,1 0 0 0 0,0-1 1 0 0,-1 1-1 0 0,1-1 0 0 0,0 1 0 0 0,0-1 1 0 0,0 1-1 0 0,0-1 0 0 0,0 0 0 0 0,1 1 1 0 0,-1-1-1 0 0,0 0 0 0 0,1 0 1 0 0,-1 0-1 0 0,0 0 0 0 0,1 0 0 0 0,0 0 1 0 0,-1 0-1 0 0,1 0 0 0 0,-1-1 1 0 0,1 1-1 0 0,0-1 0 0 0,-1 1 0 0 0,1-1 1 0 0,0 0-1 0 0,0 1 0 0 0,-1-1 1 0 0,4 0-1 0 0,7-1 135 0 0,0 0 0 0 0,0 0 1 0 0,0-1-1 0 0,0 0 0 0 0,0-1 1 0 0,-1-1-1 0 0,0 0 0 0 0,1 0 1 0 0,-1-1-1 0 0,-1-1 0 0 0,12-7 1 0 0,-17 10-161 0 0,0-1 1 0 0,0 0-1 0 0,-1 0 1 0 0,1 0-1 0 0,-1-1 1 0 0,0 1 0 0 0,-1-1-1 0 0,1 0 1 0 0,-1 0-1 0 0,4-8 1 0 0,-5 8-20 0 0,0 1 1 0 0,-1-1-1 0 0,0 1 1 0 0,0-1-1 0 0,0 0 1 0 0,-1 1-1 0 0,1-1 1 0 0,-1 0-1 0 0,0 0 1 0 0,-1 1-1 0 0,1-1 0 0 0,-1 0 1 0 0,0 1-1 0 0,-2-9 1 0 0,-1 3-530 0 0,-1 0-1 0 0,1 1 1 0 0,-2 0 0 0 0,1 0-1 0 0,-12-13 1 0 0,17 21 421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0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7367 0 0,'0'0'667'0'0,"-1"1"-547"0"0,-16 11 668 0 0,11-8 1160 0 0,0 1 1 0 0,0-1-1 0 0,-7 9 0 0 0,2 2-1381 0 0,6-5-370 0 0,0 0 0 0 0,0 1 0 0 0,1 0-1 0 0,1 0 1 0 0,0 0 0 0 0,0 0 0 0 0,1 1 0 0 0,-1 20 0 0 0,-3 7 267 0 0,4-26 153 0 0,-2 25-1 0 0,4-37-530 0 0,0 0 0 0 0,0-1 1 0 0,0 1-1 0 0,0 0 0 0 0,0 0 0 0 0,0 0 0 0 0,0 0 0 0 0,1 0 0 0 0,-1 0 0 0 0,0 0 1 0 0,0-1-1 0 0,1 1 0 0 0,-1 0 0 0 0,1 0 0 0 0,-1 0 0 0 0,1-1 0 0 0,-1 1 1 0 0,1 0-1 0 0,-1-1 0 0 0,1 1 0 0 0,0 0 0 0 0,-1-1 0 0 0,2 2 0 0 0,0-2-24 0 0,-1 1 0 0 0,0-1 0 0 0,1 1 1 0 0,-1-1-1 0 0,0 0 0 0 0,1 0 0 0 0,-1 0 0 0 0,1 0 0 0 0,-1 0 0 0 0,0 0 0 0 0,1 0 0 0 0,-1 0 0 0 0,3-1 0 0 0,4-1 60 0 0,-1 0 0 0 0,1-1 0 0 0,-1-1 0 0 0,8-3 0 0 0,-14 6-76 0 0,14-7 10 0 0,-1-1-1 0 0,0-1 0 0 0,0 0 1 0 0,-1-1-1 0 0,-1 0 1 0 0,0-1-1 0 0,18-23 0 0 0,-15 16-938 0 0,-2-1 1 0 0,18-34-1 0 0,-15 15-2936 0 0,-12 27 2199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0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56 193 11055 0 0,'0'0'852'0'0,"-1"1"-560"0"0,-3 2 117 0 0,-1 0 0 0 0,1-1 0 0 0,-1 1-1 0 0,0-1 1 0 0,-6 2 0 0 0,-10 5 2117 0 0,31-19 1898 0 0,9-8-4100 0 0,21-14 0 0 0,75-50-283 0 0,-98 69-128 0 0,0 2-1 0 0,32-16 1 0 0,-39 22 56 0 0,0 1 0 0 0,1 0 0 0 0,0 1-1 0 0,-1 0 1 0 0,1 0 0 0 0,19-1 0 0 0,-29 4 42 0 0,0 0 0 0 0,1 0 1 0 0,-1 0-1 0 0,0 0 0 0 0,1 0 0 0 0,-1 0 0 0 0,1 0 0 0 0,-1 1 0 0 0,0-1 0 0 0,1 0 1 0 0,-1 1-1 0 0,0-1 0 0 0,0 1 0 0 0,1 0 0 0 0,-1-1 0 0 0,0 1 0 0 0,0 0 1 0 0,0 0-1 0 0,0-1 0 0 0,0 1 0 0 0,0 0 0 0 0,2 2 0 0 0,-2 0 8 0 0,0-1 0 0 0,0 0-1 0 0,0 0 1 0 0,0 1 0 0 0,0-1-1 0 0,-1 1 1 0 0,1-1 0 0 0,-1 1-1 0 0,0-1 1 0 0,0 1 0 0 0,0 4-1 0 0,-1 3 52 0 0,0 1-1 0 0,-1 0 1 0 0,0 0 0 0 0,-7 16-1 0 0,6-18 7 0 0,-1-1-1 0 0,-1 0 1 0 0,1 0 0 0 0,-1-1-1 0 0,-9 10 1 0 0,-8 14-2748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0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52 398 10135 0 0,'0'0'919'0'0,"-2"2"-215"0"0,-9 4 6840 0 0,9-6-7433 0 0,1 0 1 0 0,0 0-1 0 0,0 0 1 0 0,0 0-1 0 0,0-1 1 0 0,0 1-1 0 0,0 0 1 0 0,0 0 0 0 0,0-1-1 0 0,-1 1 1 0 0,1 0-1 0 0,0-1 1 0 0,0 1-1 0 0,0-1 1 0 0,0 1-1 0 0,1-1 1 0 0,-1 0-1 0 0,0 1 1 0 0,-1-2-1 0 0,0 0-42 0 0,1 0 0 0 0,-1 0 0 0 0,1 0 0 0 0,0 0 0 0 0,0 0 0 0 0,0 0 0 0 0,0 0 0 0 0,-1-5 0 0 0,0 1-56 0 0,1 1 0 0 0,0-1 0 0 0,1 1 0 0 0,-1-1 0 0 0,1 0 1 0 0,0 1-1 0 0,1-8 0 0 0,2 0-122 0 0,0 0-1 0 0,1 0 1 0 0,1 0 0 0 0,0 0-1 0 0,1 1 1 0 0,0 0 0 0 0,9-14-1 0 0,61-74-1243 0 0,-70 93 1306 0 0,3-4-34 0 0,1 1 1 0 0,0 0-1 0 0,0 0 0 0 0,1 1 0 0 0,0 1 0 0 0,1-1 1 0 0,21-10-1 0 0,-29 17 130 0 0,0 0 1 0 0,1 0-1 0 0,-1 0 1 0 0,1 1-1 0 0,0-1 1 0 0,-1 1-1 0 0,1 0 1 0 0,0 1-1 0 0,-1-1 1 0 0,1 1-1 0 0,0 0 0 0 0,0 0 1 0 0,0 1-1 0 0,-1-1 1 0 0,1 1-1 0 0,0 0 1 0 0,0 0-1 0 0,-1 1 1 0 0,1-1-1 0 0,-1 1 1 0 0,1 0-1 0 0,-1 0 1 0 0,0 1-1 0 0,0-1 1 0 0,7 7-1 0 0,-5-4 49 0 0,-1 0-1 0 0,0 0 1 0 0,-1 1-1 0 0,1 0 0 0 0,-1 0 1 0 0,0 1-1 0 0,-1-1 1 0 0,1 1-1 0 0,-1-1 1 0 0,-1 1-1 0 0,1 0 1 0 0,-1 0-1 0 0,0 0 1 0 0,-1 1-1 0 0,0-1 1 0 0,0 0-1 0 0,0 1 0 0 0,-1-1 1 0 0,0 0-1 0 0,-1 8 1 0 0,0-8-39 0 0,0 0-1 0 0,0 0 1 0 0,-1-1 0 0 0,0 1 0 0 0,0 0 0 0 0,0-1 0 0 0,-1 1 0 0 0,0-1-1 0 0,0 0 1 0 0,-1 0 0 0 0,0 0 0 0 0,0-1 0 0 0,0 1 0 0 0,-1-1 0 0 0,1 0-1 0 0,-1 0 1 0 0,0-1 0 0 0,-1 1 0 0 0,1-1 0 0 0,-1 0 0 0 0,-10 5-1 0 0,-14 5-70 0 0,-69 31-1001 0 0,85-40-132 0 0,-1-1 1 0 0,1 0-1 0 0,-1 0 0 0 0,0-2 1 0 0,-16 2-1 0 0,15-4-727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0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0 10591 0 0,'0'0'2040'0'0,"-2"1"-1036"0"0,-7 3-551 0 0,0 1 0 0 0,0 0 0 0 0,0 0 0 0 0,1 1 0 0 0,-11 8 0 0 0,-38 40-67 0 0,41-35-123 0 0,0 0 0 0 0,1 2-1 0 0,0 0 1 0 0,-11 24 0 0 0,-41 94 827 0 0,54-110-962 0 0,5-10-114 0 0,-81 166 309 0 0,71-155-263 0 0,0 0-1 0 0,-2-1 1 0 0,-43 48 0 0 0,11-23-72 0 0,51-53-193 0 0,2-2-616 0 0,7 0-237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02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14511 0 0,'0'0'3130'0'0,"2"0"-2570"0"0,3 2-237 0 0,1-1 0 0 0,0 0 0 0 0,-1 0 0 0 0,1-1 1 0 0,0 1-1 0 0,-1-1 0 0 0,9-1 0 0 0,41-8 890 0 0,-19 2-686 0 0,138-28 250 0 0,-96 18-762 0 0,-61 14-1177 0 0,0 1 0 0 0,32 0 1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03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45 17047 0 0,'0'0'1543'0'0,"-1"0"-1268"0"0,-6 2 5166 0 0,9-2-5115 0 0,15 1-247 0 0,-1 0 0 0 0,1 0 0 0 0,0-2 0 0 0,18-2 0 0 0,68-16 447 0 0,-8 1-288 0 0,-89 17-247 0 0,75-6-1169 0 0,-74 7 997 0 0,1 0 1 0 0,-1 1-1 0 0,0-1 0 0 0,0 1 1 0 0,0 1-1 0 0,1 0 0 0 0,-1 0 1 0 0,11 5-1 0 0,-17-7-998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3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85 6767 0 0,'0'0'307'0'0,"-15"5"114"0"0,-14 7 9547 0 0,29-12-9928 0 0,0 0 0 0 0,0 0 0 0 0,-1 0 0 0 0,1 0 0 0 0,0 0 0 0 0,0 0 0 0 0,-1 0 0 0 0,1 1 0 0 0,0-1 0 0 0,0 0 0 0 0,0 0 0 0 0,-1 0 0 0 0,1 0 0 0 0,0 1 0 0 0,0-1 0 0 0,0 0 0 0 0,0 0 0 0 0,0 0 0 0 0,-1 1 0 0 0,1-1 0 0 0,0 0 0 0 0,0 0 0 0 0,0 0 0 0 0,0 1 0 0 0,0-1 0 0 0,0 0 0 0 0,0 1 0 0 0,7 0 31 0 0,0 1 0 0 0,0-1 0 0 0,0 0 0 0 0,0-1-1 0 0,0 1 1 0 0,0-2 0 0 0,10 0 0 0 0,54-11 265 0 0,-49 7-221 0 0,283-55 1326 0 0,-294 57-1421 0 0,-1 0-1 0 0,13-5 1 0 0,-10 3 4 0 0,1 1 0 0 0,23-6 0 0 0,-30 10-34 0 0,-6 0-83 0 0,-1 1 8 0 0,0 4 64 0 0,-1-1 0 0 0,1 1 0 0 0,-1 0 0 0 0,0-1 0 0 0,0 1 0 0 0,-1-1 0 0 0,1 0 0 0 0,-1 1 1 0 0,0-1-1 0 0,0 0 0 0 0,-1 0 0 0 0,1 0 0 0 0,-4 4 0 0 0,6-8 20 0 0,-28 36-27 0 0,-1-2 0 0 0,-50 45 0 0 0,-10-1 16 0 0,47-42-8 0 0,-52 56-1 0 0,73-71-17 0 0,13-13-88 0 0,1 0 1 0 0,-10 12-1 0 0,16-19-32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3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14367 0 0,'0'0'3314'0'0,"-12"11"-2304"0"0,7-4-965 0 0,0 0 0 0 0,0 1 0 0 0,0 0 0 0 0,1 0 0 0 0,1 0 0 0 0,-1 0 0 0 0,2 1 1 0 0,-4 11-1 0 0,6-18-143 0 0,1 7-2042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3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0 15287 0 0,'0'0'1386'0'0,"-1"3"-1092"0"0,-40 83 1224 0 0,-148 360 598 0 0,76-240-2100 0 0,69-131-18 0 0,17-27 2 0 0,-2-1 0 0 0,-2-2 0 0 0,-46 52 0 0 0,62-75-4234 0 0,27-28-1844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3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420 166 12151 0 0,'0'0'6330'0'0,"1"-9"-6212"0"0,0-1-84 0 0,0 0 1 0 0,6-19-1 0 0,-2 3 7 0 0,-3 16-79 0 0,1-28-177 0 0,-3 37 210 0 0,0 0 0 0 0,0-1 0 0 0,0 1 0 0 0,0 0 0 0 0,0-1 1 0 0,0 1-1 0 0,0 0 0 0 0,-1 0 0 0 0,1-1 0 0 0,0 1 0 0 0,-1 0 0 0 0,1 0 0 0 0,-1 0 1 0 0,1 0-1 0 0,-1 0 0 0 0,0-1 0 0 0,0 1 0 0 0,1 0 0 0 0,-1 0 0 0 0,0 0 0 0 0,0 1 1 0 0,0-1-1 0 0,0 0 0 0 0,0 0 0 0 0,0 0 0 0 0,0 1 0 0 0,0-1 0 0 0,0 0 0 0 0,0 1 1 0 0,-1-1-1 0 0,1 1 0 0 0,0 0 0 0 0,0-1 0 0 0,0 1 0 0 0,-1 0 0 0 0,1 0 0 0 0,0 0 1 0 0,-2 0-1 0 0,-2 0-25 0 0,1 0 0 0 0,-1 0 1 0 0,1 1-1 0 0,0 0 0 0 0,-1 0 1 0 0,1 0-1 0 0,0 1 0 0 0,-5 2 1 0 0,-127 68-353 0 0,54-28 293 0 0,81-43 90 0 0,-76 43 138 0 0,69-38-99 0 0,0 0-1 0 0,1 0 1 0 0,-1 0-1 0 0,1 1 1 0 0,1 1 0 0 0,-12 14-1 0 0,12-9-13 0 0,5-3 40 0 0,2-8-46 0 0,-1 0 0 0 0,1-1 0 0 0,0 1 0 0 0,0-1 0 0 0,0 1-1 0 0,0 0 1 0 0,1-1 0 0 0,-1 0 0 0 0,0 1 0 0 0,1-1 0 0 0,-1 0 0 0 0,1 0-1 0 0,-1 1 1 0 0,1-1 0 0 0,0-1 0 0 0,-1 1 0 0 0,1 0 0 0 0,0 0 0 0 0,-1 0-1 0 0,1-1 1 0 0,0 1 0 0 0,0-1 0 0 0,3 1 0 0 0,6 1 120 0 0,0-1 0 0 0,18 1 1 0 0,-25-2-101 0 0,16 0 76 0 0,0 0 1 0 0,0-2-1 0 0,0 0 1 0 0,0-2-1 0 0,-1 0 1 0 0,1-1-1 0 0,-1 0 1 0 0,0-2-1 0 0,18-9 1 0 0,-30 13-98 0 0,0-1 0 0 0,0 0 0 0 0,0 0 0 0 0,-1-1 0 0 0,0 0 0 0 0,1 0 0 0 0,-2 0 0 0 0,1-1 0 0 0,8-11 1 0 0,-10 10-10 0 0,-1 0-10 0 0,-2 1-16 0 0,-1 5-60 0 0,-11 22-306 0 0,-6 13 370 0 0,-55 97 10 0 0,28-63 63 0 0,-10 18 14 0 0,36-46-148 0 0,29-38-294 0 0,1-3-794 0 0,1-2-374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3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38 6447 0 0,'16'-10'1647'0'0,"1"2"0"0"0,28-12 6267 0 0,-50 27-7044 0 0,1-2-649 0 0,0 0 0 0 0,0-1 1 0 0,-1 0-1 0 0,0 0 1 0 0,0-1-1 0 0,0 1 1 0 0,-5 2-1 0 0,-43 18 207 0 0,13-5-345 0 0,17-7-242 0 0,-1-1-1 0 0,0 0 1 0 0,0-2 0 0 0,-1-1-1 0 0,0 0 1 0 0,-1-2-1 0 0,0-1 1 0 0,-44 2 0 0 0,61-6 47 0 0,-55-2-745 0 0,58 1 719 0 0,0-1 0 0 0,0 0-1 0 0,0 0 1 0 0,0-1 0 0 0,1 0-1 0 0,-1 0 1 0 0,0 0 0 0 0,-6-4-1 0 0,12 6 106 0 0,0 0-1 0 0,0-1 1 0 0,-1 1 0 0 0,1 0-1 0 0,0-1 1 0 0,0 1-1 0 0,-1 0 1 0 0,1-1-1 0 0,0 1 1 0 0,0 0 0 0 0,0-1-1 0 0,-1 1 1 0 0,1-1-1 0 0,0 1 1 0 0,0-1 0 0 0,0 1-1 0 0,0 0 1 0 0,0-1-1 0 0,0 1 1 0 0,0-1-1 0 0,0 1 1 0 0,0 0 0 0 0,0-1-1 0 0,0 1 1 0 0,0-1-1 0 0,0 1 1 0 0,1-1-1 0 0,-1 1 1 0 0,0 0 0 0 0,0-1-1 0 0,0 1 1 0 0,1 0-1 0 0,-1-1 1 0 0,0 1 0 0 0,0 0-1 0 0,1-1 1 0 0,-1 1-1 0 0,0 0 1 0 0,0-1-1 0 0,1 1 1 0 0,12-13-61 0 0,26-7 88 0 0,-36 19 80 0 0,0 0 0 0 0,1 0 0 0 0,-1 0 0 0 0,0 0 0 0 0,1 1 0 0 0,-1-1 0 0 0,1 1 0 0 0,-1 0 0 0 0,1 0 0 0 0,3 1 0 0 0,-6-1-53 0 0,-1 0 0 0 0,1 0 0 0 0,0 0 0 0 0,0 0 0 0 0,-1 1 0 0 0,1-1-1 0 0,0 0 1 0 0,-1 1 0 0 0,1-1 0 0 0,0 0 0 0 0,-1 1 0 0 0,1-1 0 0 0,-1 1 0 0 0,1-1 0 0 0,-1 1-1 0 0,1-1 1 0 0,-1 1 0 0 0,1-1 0 0 0,-1 1 0 0 0,1 0 0 0 0,-1-1 0 0 0,0 1 0 0 0,1 0 0 0 0,-1-1-1 0 0,0 1 1 0 0,1 0 0 0 0,-1-1 0 0 0,0 1 0 0 0,0 0 0 0 0,0 0 0 0 0,0-1 0 0 0,0 1 0 0 0,0 0-1 0 0,0 0 1 0 0,0-1 0 0 0,0 1 0 0 0,0 0 0 0 0,0-1 0 0 0,0 1 0 0 0,-1 0 0 0 0,1 0 0 0 0,0-1-1 0 0,-1 2 1 0 0,0 3 47 0 0,-1-1 0 0 0,0 1-1 0 0,-1-1 1 0 0,-4 8 0 0 0,0-4 43 0 0,0 0 0 0 0,0-1 0 0 0,-1 0 0 0 0,0 0 1 0 0,-17 10-1 0 0,-6 5 76 0 0,7-2 89 0 0,0 2 0 0 0,2 1 0 0 0,-26 31 0 0 0,48-53-212 0 0,0 0 0 0 0,0 0-60 0 0,0 0-1 0 0,1 0 1 0 0,-1 0-1 0 0,0-1 0 0 0,1 1 1 0 0,-1 0-1 0 0,1-1 1 0 0,-1 1-1 0 0,1 0 1 0 0,-1-1-1 0 0,1 1 1 0 0,-1 0-1 0 0,1-1 0 0 0,0 1 1 0 0,-1-1-1 0 0,1 1 1 0 0,0-1-1 0 0,-1 1 1 0 0,1-1-1 0 0,0 0 1 0 0,0 1-1 0 0,-1-1 1 0 0,1 0-1 0 0,0 0 0 0 0,0 1 1 0 0,0-1-1 0 0,0 0 1 0 0,-1 0-1 0 0,3 0 1 0 0,-1 0 16 0 0,10 2-24 0 0,0-2 0 0 0,0 1 0 0 0,0-1 0 0 0,22-4 0 0 0,6 1-165 0 0,31-2-40 0 0,-36 1-106 0 0,46 2 1 0 0,-71 3 273 0 0,1 0 0 0 0,-1 0 0 0 0,0 1 0 0 0,0 0 0 0 0,0 1 0 0 0,0 0 0 0 0,0 0 0 0 0,18 10 0 0 0,-22-9 86 0 0,0 0-1 0 0,0 0 0 0 0,-1 1 1 0 0,10 8-1 0 0,-14-11-25 0 0,1 0 0 0 0,0 0 0 0 0,0 0-1 0 0,-1 1 1 0 0,1-1 0 0 0,-1 0 0 0 0,1 1 0 0 0,-1-1-1 0 0,0 1 1 0 0,0-1 0 0 0,0 1 0 0 0,-1 0 0 0 0,1-1-1 0 0,0 5 1 0 0,-1-5 115 0 0,0-1-89 0 0,0 1 1 0 0,0-1 0 0 0,0 0 0 0 0,-1 1 0 0 0,1-1 0 0 0,0 0-1 0 0,-1 1 1 0 0,1-1 0 0 0,-1 0 0 0 0,1 0 0 0 0,-1 1 0 0 0,0-1 0 0 0,1 0-1 0 0,-1 0 1 0 0,0 0 0 0 0,0 0 0 0 0,-1 1 0 0 0,-17 17 371 0 0,-3-2-197 0 0,-1-1 0 0 0,-1-1 0 0 0,-30 13 0 0 0,14-6-126 0 0,-1-2 30 0 0,0-2 1 0 0,-2-2 0 0 0,-58 14-1 0 0,95-29-150 0 0,6-1 13 0 0,-1 0 1 0 0,1 0 0 0 0,0 0 0 0 0,0 0 0 0 0,-1 0 0 0 0,1 0 0 0 0,0 0 0 0 0,-1 0 0 0 0,1 0 0 0 0,0 0 0 0 0,0-1 0 0 0,0 1 0 0 0,-1 0 0 0 0,1 0 0 0 0,0 0-1 0 0,0 0 1 0 0,-1-1 0 0 0,1 1 0 0 0,0 0 0 0 0,0 0 0 0 0,0 0 0 0 0,0-1 0 0 0,-1 1 0 0 0,1 0 0 0 0,0 0 0 0 0,0-1 0 0 0,0 1 0 0 0,0 0 0 0 0,0 0 0 0 0,0-1-1 0 0,0 1 1 0 0,0 0 0 0 0,0-1 0 0 0,0 1 0 0 0,-1-1-80 0 0,1 0 0 0 0,0 1 0 0 0,0-1 0 0 0,0 1 1 0 0,0-1-1 0 0,0 0 0 0 0,0 1 0 0 0,0-1 0 0 0,0 0 0 0 0,1 1 0 0 0,-1-1 0 0 0,0 0 0 0 0,0 1 0 0 0,0-1 0 0 0,1 0 0 0 0,9-10-2204 0 0,-3 3-2684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3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7 4607 0 0,'0'0'354'0'0,"-12"-1"207"0"0,8 0 2599 0 0,-8-1-1396 0 0,0 1-1 0 0,0 0 0 0 0,-12 1 1 0 0,22 0-1189 0 0,-18 12 944 0 0,20-12-1479 0 0,-1 1 0 0 0,0 0 0 0 0,0 0 1 0 0,1-1-1 0 0,-1 1 0 0 0,0 0 0 0 0,1 0 0 0 0,-1 0 0 0 0,1 0 1 0 0,-1 0-1 0 0,1 0 0 0 0,-1 0 0 0 0,1 0 0 0 0,0 0 1 0 0,-1 0-1 0 0,1 0 0 0 0,0 0 0 0 0,0 0 0 0 0,0 0 0 0 0,0 0 1 0 0,0 0-1 0 0,0 0 0 0 0,0 1 0 0 0,0 0 1 0 0,1 0 1 0 0,0 0-1 0 0,0-1 0 0 0,-1 1 1 0 0,1 0-1 0 0,0 0 0 0 0,1-1 1 0 0,-1 1-1 0 0,0-1 0 0 0,0 1 1 0 0,3 1-1 0 0,2 3 36 0 0,0-2 1 0 0,0 1-1 0 0,1-1 0 0 0,-1 0 1 0 0,9 4-1 0 0,46 13 116 0 0,-3 0-92 0 0,-51-18-88 0 0,-1 0 0 0 0,0 0 0 0 0,0 1 0 0 0,0 0 0 0 0,-1 0 0 0 0,9 7 0 0 0,-9-3 45 0 0,-5-5-56 0 0,1-2 1 0 0,0-1-1 0 0,-1 1 1 0 0,0 0-1 0 0,1 0 1 0 0,-1 1 0 0 0,0-1-1 0 0,1 0 1 0 0,-1 0-1 0 0,0 0 1 0 0,0 0-1 0 0,0 0 1 0 0,0 0 0 0 0,0 0-1 0 0,0 0 1 0 0,0 0-1 0 0,0 0 1 0 0,0 0-1 0 0,0 1 1 0 0,-1-1 0 0 0,1 0-1 0 0,-1 0 1 0 0,1 0-1 0 0,0 0 1 0 0,-1 0-1 0 0,0 1 1 0 0,-2 1 5 0 0,0 4 17 0 0,-1 0 1 0 0,0 0-1 0 0,-1 0 0 0 0,0-1 1 0 0,0 0-1 0 0,-7 7 0 0 0,-38 29 216 0 0,27-24-126 0 0,12-10-64 0 0,0 0 0 0 0,-1 0 0 0 0,-24 11 0 0 0,34-19 37 0 0,14 18-2386 0 0,5-7 192 0 0,-7-6-3958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1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62 7543 0 0,'0'0'2558'0'0,"9"-2"-661"0"0,27-20 5440 0 0,-39 21-7297 0 0,0 0 0 0 0,0 0 0 0 0,0 1 0 0 0,0-1 0 0 0,0 0 0 0 0,0 1 1 0 0,0 0-1 0 0,0 0 0 0 0,0 0 0 0 0,-1 0 0 0 0,1 0 0 0 0,0 1 0 0 0,0-1 0 0 0,-3 2 0 0 0,-9 3-84 0 0,-23 10 0 0 0,11-4 83 0 0,-73 29-39 0 0,-37 12 12 0 0,121-47 68 0 0,15-4 188 0 0,21 11-188 0 0,113 69-140 0 0,-91-59 52 0 0,-34-19 0 0 0,1 1 1 0 0,-1 0-1 0 0,0 1 1 0 0,-1 0-1 0 0,1 0 1 0 0,-1 1-1 0 0,0 0 1 0 0,7 7-1 0 0,-13-12 8 0 0,0 0 0 0 0,0 0 0 0 0,0 0 0 0 0,0 0 0 0 0,-1 0 0 0 0,1 0 0 0 0,0 0 0 0 0,-1 1 0 0 0,1-1 0 0 0,-1 0 0 0 0,1 0 0 0 0,-1 0 0 0 0,0 1 0 0 0,1-1 0 0 0,-1 0 0 0 0,0 0 0 0 0,0 1 0 0 0,0-1 0 0 0,0 2 0 0 0,0 1 0 0 0,0 1 25 0 0,-1 1-1 0 0,1-1 0 0 0,-1 1 1 0 0,0-1-1 0 0,-1 0 1 0 0,1 0-1 0 0,-1 1 1 0 0,0-1-1 0 0,0 0 0 0 0,0 0 1 0 0,-1-1-1 0 0,0 1 1 0 0,-6 7-1 0 0,-2 2 24 0 0,0-1-1 0 0,-1-1 1 0 0,-14 12-1 0 0,16-15-35 0 0,0-1 0 0 0,0 0 0 0 0,-1-1 0 0 0,0 0-1 0 0,-13 6 1 0 0,18-11-17 0 0,1 0-1 0 0,-1 0 1 0 0,0-1-1 0 0,0 1 1 0 0,0-1-1 0 0,0 0 0 0 0,1-1 1 0 0,-1 0-1 0 0,0 0 1 0 0,0 0-1 0 0,0 0 1 0 0,0-1-1 0 0,-9-2 1 0 0,-24-6-24 0 0,-27-7-266 0 0,59 13 283 0 0,0 1-1 0 0,0-1 0 0 0,0-1 0 0 0,0 1 0 0 0,0-1 0 0 0,-9-7 0 0 0,15 10 13 0 0,0 0 0 0 0,0 0 0 0 0,-1 0 0 0 0,1 0 0 0 0,0-1 0 0 0,0 1 0 0 0,0 0 0 0 0,0 0 0 0 0,1-1 0 0 0,-1 1 0 0 0,0-1 0 0 0,1 1 0 0 0,-1 0 0 0 0,0-1-1 0 0,1 1 1 0 0,0-1 0 0 0,-1 0 0 0 0,1 1 0 0 0,0-1 0 0 0,0 1 0 0 0,0-1 0 0 0,0 1 0 0 0,0-1 0 0 0,0 0 0 0 0,0 1 0 0 0,1-1 0 0 0,-1 1 0 0 0,0-1 0 0 0,1 1 0 0 0,-1-1 0 0 0,1 1 0 0 0,0-1 0 0 0,0 1 0 0 0,-1 0 0 0 0,2-2 0 0 0,4-4 3 0 0,0-1 0 0 0,0 2 0 0 0,0-1 0 0 0,14-11 0 0 0,-12 12 7 0 0,17-13 242 0 0,0 1 0 0 0,2 1 0 0 0,48-22 0 0 0,-29 16 154 0 0,-24 11-168 0 0,75-42 729 0 0,-82 45-827 0 0,-1-1-1 0 0,0-1 0 0 0,0-1 1 0 0,14-15-1 0 0,-18 15-143 0 0,-9 11-85 0 0,-2-1 23 0 0,1 1 0 0 0,-1 0 0 0 0,1 0 1 0 0,-1 0-1 0 0,0-1 0 0 0,1 1 0 0 0,-1 0 0 0 0,0 0 1 0 0,0 0-1 0 0,0 0 0 0 0,0 1 0 0 0,0-1 0 0 0,0 0 1 0 0,0 0-1 0 0,0 0 0 0 0,0 1 0 0 0,0-1 0 0 0,0 1 1 0 0,0-1-1 0 0,-2 0 0 0 0,-10-8-799 0 0,11 7 816 0 0,1 0 0 0 0,0 0-1 0 0,-1-1 1 0 0,1 1 0 0 0,0 0-1 0 0,0-1 1 0 0,0 1 0 0 0,1-1-1 0 0,-1 1 1 0 0,0-1 0 0 0,1 1-1 0 0,0-1 1 0 0,0 1 0 0 0,-1-1-1 0 0,2 0 1 0 0,-1 1 0 0 0,0-1-1 0 0,1-2 1 0 0,-1-3-61 0 0,1 1 1 0 0,-1-1-1 0 0,-3-13 0 0 0,1 14 100 0 0,2 6 0 0 0,0 1 1 0 0,-1-1-1 0 0,1 1 0 0 0,0-1 1 0 0,-1 1-1 0 0,1-1 1 0 0,-1 1-1 0 0,1-1 1 0 0,0 1-1 0 0,-1-1 1 0 0,1 1-1 0 0,-1 0 1 0 0,1-1-1 0 0,-1 1 1 0 0,1 0-1 0 0,-2-1 1 0 0,2 1 7 0 0,0 0 0 0 0,-1 0 0 0 0,1 0 0 0 0,0 0 0 0 0,0 0 0 0 0,0 0 0 0 0,-1 0 0 0 0,1 0 0 0 0,0 1 0 0 0,0-1 0 0 0,0 0 0 0 0,-1 0 0 0 0,1 0 0 0 0,0 0 0 0 0,0 0 0 0 0,0 0 0 0 0,0 1 0 0 0,-1-1 0 0 0,1 0 0 0 0,0 0 0 0 0,0 0 0 0 0,0 0 0 0 0,0 1 0 0 0,0-1 0 0 0,0 0 0 0 0,0 0 0 0 0,-1 1 0 0 0,-2 14-1277 0 0,3-14 922 0 0,-1 10-6123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1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13015 0 0,'0'0'1179'0'0,"-2"1"-972"0"0,-55 49 3989 0 0,51-45-3734 0 0,0 0 1 0 0,0 0 0 0 0,1 0-1 0 0,-7 9 1 0 0,11-13-623 0 0,-2 5-2533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1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81 1839 0 0,'0'0'83'0'0,"-13"3"10"0"0,4-2 2512 0 0,-4-1 6514 0 0,-1-1-2329 0 0,32-14-6081 0 0,-2 7-633 0 0,0 0-1 0 0,1 1 1 0 0,0 1 0 0 0,0 0 0 0 0,20-3 0 0 0,-9 1-23 0 0,-16 4 71 0 0,1 1 1 0 0,-1 0 0 0 0,1 1-1 0 0,-1 0 1 0 0,1 1 0 0 0,0 0-1 0 0,18 2 1 0 0,-30-1-113 0 0,0 1-1 0 0,0 0 0 0 0,-1 0 1 0 0,1 0-1 0 0,0 0 1 0 0,-1 0-1 0 0,1-1 0 0 0,-1 1 1 0 0,1 0-1 0 0,-1 1 1 0 0,1-1-1 0 0,-1 0 0 0 0,0 0 1 0 0,0 0-1 0 0,1 0 1 0 0,-1 0-1 0 0,0 1 0 0 0,0-1 3 0 0,1 3-12 0 0,-1-1 1 0 0,0 1-1 0 0,0-1 1 0 0,0 1-1 0 0,0-1 1 0 0,0 1-1 0 0,-1-1 1 0 0,0 1-1 0 0,1-1 1 0 0,-1 0-1 0 0,0 1 1 0 0,-1-1-1 0 0,1 0 1 0 0,-1 0-1 0 0,1 0 1 0 0,-1 0 0 0 0,0 0-1 0 0,0 0 1 0 0,0 0-1 0 0,-1-1 1 0 0,1 1-1 0 0,-5 3 1 0 0,-6 5-74 0 0,-1-1 0 0 0,0 0 0 0 0,-22 11 0 0 0,11-7-146 0 0,-215 148-2124 0 0,151-101 2129 0 0,88-60 585 0 0,54 6 695 0 0,-11-7-264 0 0,70-9 1 0 0,-73 5-670 0 0,1 1 0 0 0,44 2 1 0 0,-69 3-519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17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40 4607 0 0,'8'-6'429'0'0,"28"-18"-599"0"0,-11 15 17159 0 0,-32 18-16486 0 0,-3-1-378 0 0,0 1 0 0 0,0-1 1 0 0,-1-1-1 0 0,-13 7 0 0 0,16-9-86 0 0,-23 11-141 0 0,-1 0 1 0 0,-1-3-1 0 0,0 0 0 0 0,-1-2 0 0 0,-52 9 0 0 0,75-17-145 0 0,-1-2-1 0 0,-21 1 0 0 0,29-2 112 0 0,0 0 0 0 0,1 0-1 0 0,-1 0 1 0 0,0-1 0 0 0,0 0 0 0 0,0 0 0 0 0,0 0 0 0 0,1 0 0 0 0,-1 0-1 0 0,1-1 1 0 0,-7-3 0 0 0,9 4 21 0 0,1 1 0 0 0,-1-1-1 0 0,1 1 1 0 0,-1-1 0 0 0,1 1-1 0 0,-1-1 1 0 0,1 1 0 0 0,0-1 0 0 0,-1 1-1 0 0,1-1 1 0 0,0 1 0 0 0,0-1 0 0 0,-1 0-1 0 0,1 1 1 0 0,0-2 0 0 0,-2 0-1190 0 0,-3 7 1434 0 0,-20 22 454 0 0,17-17-382 0 0,-1-1-1 0 0,0 0 1 0 0,-12 10 0 0 0,-4 2 1003 0 0,24-20-1271 0 0,1 1-308 0 0,0 1 363 0 0,1-1 0 0 0,-1 0-1 0 0,1 1 1 0 0,-1-1 0 0 0,1 0 0 0 0,0 0-1 0 0,0 1 1 0 0,0-1 0 0 0,0 0 0 0 0,0 0-1 0 0,0 0 1 0 0,1 0 0 0 0,-1 0 0 0 0,1-1-1 0 0,-1 1 1 0 0,1 0 0 0 0,0-1 0 0 0,0 1 0 0 0,0-1-1 0 0,0 0 1 0 0,0 1 0 0 0,0-1 0 0 0,0 0-1 0 0,3 1 1 0 0,6 2 13 0 0,0 0 0 0 0,1-1-1 0 0,20 4 1 0 0,-25-6-6 0 0,71 10 20 0 0,23 5-29 0 0,-82-11 194 0 0,1 0 0 0 0,-1 0 0 0 0,19 10-1 0 0,-35-14-111 0 0,0 1 1 0 0,0-1-1 0 0,0 1 0 0 0,-1-1 1 0 0,1 1-1 0 0,0 0 0 0 0,-1 0 0 0 0,0 0 1 0 0,1 1-1 0 0,-1-1 0 0 0,0 0 0 0 0,0 1 1 0 0,2 3-1 0 0,-3-4-39 0 0,-1-1 0 0 0,1 1 0 0 0,-1-1 1 0 0,1 1-1 0 0,-1-1 0 0 0,0 1 0 0 0,0 0 0 0 0,0-1 0 0 0,0 1 1 0 0,0-1-1 0 0,0 1 0 0 0,0-1 0 0 0,-1 1 0 0 0,1 0 0 0 0,0-1 1 0 0,-1 1-1 0 0,1-1 0 0 0,-1 1 0 0 0,0-1 0 0 0,1 0 0 0 0,-1 1 0 0 0,0-1 1 0 0,0 0-1 0 0,0 1 0 0 0,0-1 0 0 0,0 0 0 0 0,0 0 0 0 0,-2 2 1 0 0,-4 3 71 0 0,0 0 0 0 0,0-1 1 0 0,-1 0-1 0 0,0 0 1 0 0,-15 6-1 0 0,-44 15 77 0 0,63-24-169 0 0,-153 44-340 0 0,22-4-3569 0 0,127-40 2798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1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7831 0 0,'0'0'356'0'0,"-1"1"-6"0"0,-1 4-113 0 0,0-1 1 0 0,1 0 0 0 0,-1 1 0 0 0,1-1-1 0 0,0 1 1 0 0,0-1 0 0 0,0 1 0 0 0,0 0-1 0 0,1-1 1 0 0,0 1 0 0 0,0 0 0 0 0,0-1-1 0 0,2 8 1 0 0,0-5 85 0 0,0-1-1 0 0,0 1 1 0 0,0-1-1 0 0,1 0 0 0 0,0 0 1 0 0,1 0-1 0 0,-1 0 1 0 0,7 8-1 0 0,3 0-79 0 0,1 0-1 0 0,0-1 0 0 0,1 0 0 0 0,0-1 0 0 0,29 17 1 0 0,60 30-179 0 0,26 16-150 0 0,-125-72 113 0 0,0 1 0 0 0,0 0-1 0 0,0-1 1 0 0,-1 2-1 0 0,1-1 1 0 0,-1 1 0 0 0,0-1-1 0 0,0 1 1 0 0,-1 0 0 0 0,4 7-1 0 0,-6-8 25 0 0,1-1-1 0 0,-1 0 0 0 0,0 0 0 0 0,-1 0 1 0 0,1 1-1 0 0,-1-1 0 0 0,1 0 1 0 0,-1 1-1 0 0,0-1 0 0 0,0 0 1 0 0,0 1-1 0 0,-1-1 0 0 0,1 0 0 0 0,-1 0 1 0 0,0 1-1 0 0,0-1 0 0 0,0 0 1 0 0,0 0-1 0 0,-1 0 0 0 0,-2 5 1 0 0,-2 1 64 0 0,0 0 0 0 0,-1 0 1 0 0,0-1-1 0 0,0 0 1 0 0,-1 0-1 0 0,0-1 1 0 0,-1 0-1 0 0,1 0 0 0 0,-14 7 1 0 0,-14 7 163 0 0,-42 17 1 0 0,59-29-215 0 0,-160 71 63 0 0,179-80-293 0 0,-2 0-47 0 0,1 1 0 0 0,0-1 0 0 0,0 1 0 0 0,0 0 0 0 0,0-1-1 0 0,0 1 1 0 0,0 0 0 0 0,0-1 0 0 0,0 1 0 0 0,0 0 0 0 0,0 0 0 0 0,-1 1 0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1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172 129 4143 0 0,'-8'-2'428'0'0,"-10"-2"-60"0"0,14 4 397 0 0,1-1-1 0 0,-1 1 1 0 0,1-1-1 0 0,-1 0 0 0 0,1 0 1 0 0,0 0-1 0 0,0-1 1 0 0,-1 1-1 0 0,1-1 1 0 0,0 0-1 0 0,-5-4 1631 0 0,8 4-2266 0 0,1 0 1 0 0,-1 0-1 0 0,1 0 0 0 0,-1 0 0 0 0,1 0 0 0 0,0 0 0 0 0,0 0 1 0 0,0 0-1 0 0,0 1 0 0 0,0-1 0 0 0,0 0 0 0 0,0 1 0 0 0,1-1 1 0 0,-1 1-1 0 0,1-1 0 0 0,-1 1 0 0 0,1-1 0 0 0,-1 1 0 0 0,3-1 0 0 0,5-4-59 0 0,1 0 0 0 0,12-5 0 0 0,-15 7 13 0 0,8-3-78 0 0,0 0-1 0 0,0 1 1 0 0,1 0-1 0 0,0 1 1 0 0,1 1-1 0 0,16-2 1 0 0,-24 5 53 0 0,0 1 0 0 0,0-1 0 0 0,0 2 1 0 0,0-1-1 0 0,0 1 0 0 0,0 1 0 0 0,0-1 0 0 0,-1 2 1 0 0,1-1-1 0 0,-1 1 0 0 0,1 0 0 0 0,15 9 0 0 0,-12-5 174 0 0,-1 1-1 0 0,1 0 0 0 0,-1 1 1 0 0,-1 0-1 0 0,18 18 0 0 0,-24-22-178 0 0,0 0 0 0 0,0 1 0 0 0,0-1 0 0 0,-1 1 0 0 0,0 0 0 0 0,0 0 0 0 0,0 0-1 0 0,-1 0 1 0 0,0 0 0 0 0,0 1 0 0 0,-1-1 0 0 0,0 1 0 0 0,0-1 0 0 0,0 10 0 0 0,-1-13-40 0 0,0 0 0 0 0,-1 0 0 0 0,0 0 0 0 0,1 0 0 0 0,-1 0 1 0 0,-1 0-1 0 0,1-1 0 0 0,0 1 0 0 0,-1 0 0 0 0,1-1 0 0 0,-1 1 1 0 0,0-1-1 0 0,1 1 0 0 0,-1-1 0 0 0,0 0 0 0 0,-1 1 0 0 0,1-1 1 0 0,0-1-1 0 0,-1 1 0 0 0,-3 2 0 0 0,-5 3 27 0 0,-1 0-1 0 0,0-1 1 0 0,-15 5-1 0 0,-54 17-681 0 0,-90 18-1 0 0,160-44 570 0 0,-43 11-324 0 0,17-6-798 0 0,-61 23 0 0 0,96-30 700 0 0,12 0-449 0 0,1 0 1424 0 0,1 0-1 0 0,0 1 1 0 0,0 0 0 0 0,13 3-1 0 0,-21-3-330 0 0,0 1 1 0 0,0-1-1 0 0,0 1 1 0 0,0-1-1 0 0,-1 1 0 0 0,1 1 1 0 0,-1-1-1 0 0,0 0 0 0 0,1 1 1 0 0,-1 0-1 0 0,0-1 1 0 0,-1 1-1 0 0,1 0 0 0 0,0 1 1 0 0,-1-1-1 0 0,3 4 1 0 0,3 9-15 0 0,-1 0 1 0 0,0 1 0 0 0,-2-1 0 0 0,1 1-1 0 0,4 34 1 0 0,-5-26 0 0 0,1-1 0 0 0,9 25 0 0 0,-3-19-2078 0 0,-7-22 844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1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18399 0 0,'0'0'1992'0'0,"8"0"-832"0"0,-1 6 416 0 0,-8 1-1576 0 0,-4 1-720 0 0,-1-2-200 0 0,-1-2-40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3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0 383 1839 0 0,'1'-2'134'0'0,"1"-5"526"0"0,1 0 0 0 0,0 0 0 0 0,0 0 0 0 0,0 0 0 0 0,1 0 0 0 0,0 1 1 0 0,6-8-1 0 0,39-41 4526 0 0,-29 34-5469 0 0,3-2 827 0 0,0 1 1 0 0,2 1 0 0 0,46-30-1 0 0,-27 25 460 0 0,75-35 0 0 0,-101 54-660 0 0,0 0-1 0 0,0 1 0 0 0,1 0 0 0 0,-1 2 1 0 0,32-4-1 0 0,-42 7-198 0 0,-1 1 1 0 0,0 0-1 0 0,1 1 0 0 0,-1 0 0 0 0,0 0 1 0 0,1 0-1 0 0,10 4 0 0 0,-13-3-65 0 0,-1 0 0 0 0,1 0 0 0 0,-1 1 0 0 0,0-1 0 0 0,0 1 0 0 0,0 0 0 0 0,-1 0 0 0 0,1 0 0 0 0,-1 0 0 0 0,1 1 0 0 0,-1-1 0 0 0,5 8 0 0 0,-5-6-39 0 0,-1 0 0 0 0,1 1 0 0 0,-1-1 0 0 0,0 1 0 0 0,-1-1 0 0 0,1 1 0 0 0,-1-1 0 0 0,0 1 1 0 0,-1 0-1 0 0,1 0 0 0 0,-1-1 0 0 0,0 1 0 0 0,-1 0 0 0 0,1 0 0 0 0,-1-1 0 0 0,0 1 0 0 0,0 0 1 0 0,-1-1-1 0 0,-4 11 0 0 0,-3 4 40 0 0,-1 0 1 0 0,0 0-1 0 0,-24 32 1 0 0,5-15 29 0 0,-1 0 1 0 0,-1-2 0 0 0,-39 31-1 0 0,62-59-89 0 0,0 0-1 0 0,-1 0 1 0 0,0-1 0 0 0,0-1-1 0 0,-1 0 1 0 0,0 0 0 0 0,-14 5-1 0 0,3-3 45 0 0,17-7-71 0 0,2-1-2 0 0,0 1-217 0 0,1-3-1824 0 0,-2-9 845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05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73 5983 0 0,'11'-6'492'0'0,"9"-5"-371"0"0,-3-3 5989 0 0,-16 5-2405 0 0,-1 9-3644 0 0,0-1 1 0 0,0 1-1 0 0,0-1 1 0 0,1 1-1 0 0,-1-1 1 0 0,0 0-1 0 0,0 1 1 0 0,0-1 0 0 0,0 1-1 0 0,0-1 1 0 0,-1 1-1 0 0,1-1 1 0 0,0 1-1 0 0,0-1 1 0 0,0 1-1 0 0,0-1 1 0 0,0 1-1 0 0,-1-1 1 0 0,1 1 0 0 0,0-1-1 0 0,-1 1 1 0 0,1-1-1 0 0,0 1 1 0 0,-1 0-1 0 0,1-1 1 0 0,0 1-1 0 0,-1-1 1 0 0,-1 0 23 0 0,1-1 0 0 0,-1 1 1 0 0,0 0-1 0 0,1 0 0 0 0,-1 0 0 0 0,0 0 1 0 0,0 1-1 0 0,1-1 0 0 0,-1 0 0 0 0,0 1 1 0 0,0-1-1 0 0,0 1 0 0 0,0 0 0 0 0,0-1 1 0 0,0 1-1 0 0,0 0 0 0 0,0 0 1 0 0,0 0-1 0 0,0 1 0 0 0,-2-1 0 0 0,-8 2 191 0 0,1 1 1 0 0,-14 4-1 0 0,14-3-199 0 0,-77 24 289 0 0,-61 16-320 0 0,142-42-43 0 0,-80 21 64 0 0,73-18-58 0 0,0 0 1 0 0,1 1-1 0 0,0 0 1 0 0,-14 10-1 0 0,19-10-19 0 0,8-6 8 0 0,-1 1 0 0 0,1-1 1 0 0,-1 0-1 0 0,1 1 1 0 0,0-1-1 0 0,-1 0 1 0 0,1 1-1 0 0,0-1 1 0 0,-1 0-1 0 0,1 1 1 0 0,0-1-1 0 0,-1 1 1 0 0,1-1-1 0 0,0 1 0 0 0,0-1 1 0 0,0 1-1 0 0,-1-1 1 0 0,1 1-1 0 0,0-1 1 0 0,0 1-1 0 0,0-1 1 0 0,0 1-1 0 0,0-1 1 0 0,0 1-1 0 0,0-1 1 0 0,0 1-1 0 0,0-1 0 0 0,0 1 1 0 0,0-1-1 0 0,0 1 1 0 0,1-1-1 0 0,-1 2 1 0 0,1-1-2 0 0,-1 1 3 0 0,1 1 0 0 0,0-1 0 0 0,-1 0 0 0 0,1 0 0 0 0,0 1 0 0 0,0-1 0 0 0,1 0 0 0 0,-1 0 0 0 0,0 0 0 0 0,1 0 0 0 0,0 0 0 0 0,-1 0 0 0 0,1-1 0 0 0,0 1 0 0 0,0 0 0 0 0,0-1 0 0 0,3 3 0 0 0,5 1 0 0 0,0 1 0 0 0,17 5 0 0 0,-14-5 0 0 0,20 6-66 0 0,1-1-1 0 0,38 7 1 0 0,43 14-205 0 0,-101-27 251 0 0,-1 0 1 0 0,0 1-1 0 0,0 1 0 0 0,0 0 1 0 0,-1 1-1 0 0,12 10 0 0 0,-21-17 22 0 0,-1 1-1 0 0,-1-1 0 0 0,1 1 1 0 0,0 0-1 0 0,0-1 0 0 0,0 1 1 0 0,-1 0-1 0 0,1 0 0 0 0,-1 0 1 0 0,0 1-1 0 0,0-1 1 0 0,0 0-1 0 0,0 0 0 0 0,0 1 1 0 0,0-1-1 0 0,0 0 0 0 0,-1 1 1 0 0,1-1-1 0 0,-1 1 1 0 0,0-1-1 0 0,1 1 0 0 0,-1-1 1 0 0,0 1-1 0 0,-1-1 0 0 0,1 1 1 0 0,0-1-1 0 0,-1 1 0 0 0,1-1 1 0 0,-1 1-1 0 0,0-1 1 0 0,0 0-1 0 0,0 1 0 0 0,0-1 1 0 0,0 0-1 0 0,-1 0 0 0 0,1 0 1 0 0,-1 0-1 0 0,-1 2 1 0 0,-7 7 9 0 0,0-1 0 0 0,-1 0 0 0 0,0-1 0 0 0,0 0 1 0 0,-1-1-1 0 0,0-1 0 0 0,-1 1 0 0 0,-15 5 1 0 0,0-1 18 0 0,0-2 0 0 0,-56 13 1 0 0,69-20-30 0 0,1 0 0 0 0,-1-2 1 0 0,0 0-1 0 0,-19-1 0 0 0,27 0 5 0 0,0-1-1 0 0,0 0 0 0 0,0 0 0 0 0,-1-1 0 0 0,1 1 1 0 0,0-2-1 0 0,1 1 0 0 0,-1-1 0 0 0,0 0 0 0 0,-10-7 1 0 0,15 8-4 0 0,0 1-1 0 0,0-1 1 0 0,0 0 0 0 0,0 0 0 0 0,1 0 0 0 0,-1 0 0 0 0,0 0 0 0 0,1 0 0 0 0,0 0 0 0 0,-1 0 0 0 0,1 0 0 0 0,0-1 0 0 0,0 1 0 0 0,0-1 0 0 0,1 1 0 0 0,-1-1 0 0 0,0 1 0 0 0,1-1 0 0 0,0 1 0 0 0,-1-1 0 0 0,1 1 0 0 0,0-1 0 0 0,0 0 0 0 0,1 1 0 0 0,-1-1 0 0 0,1 1 0 0 0,-1-1 0 0 0,1 1 0 0 0,1-4 0 0 0,1-1 10 0 0,0 0-1 0 0,0 0 0 0 0,1 0 1 0 0,0 0-1 0 0,0 1 1 0 0,1-1-1 0 0,0 1 1 0 0,7-8-1 0 0,13-7 125 0 0,0 0-1 0 0,2 2 0 0 0,0 1 1 0 0,30-15-1 0 0,32-21-1 0 0,14-6-77 0 0,-14 9-61 0 0,-69 39-9 0 0,-15 10-18 0 0,0-1 0 0 0,0 1 0 0 0,0-1 0 0 0,-1 0 0 0 0,1-1 0 0 0,-1 1 1 0 0,0-1-1 0 0,0 1 0 0 0,0-1 0 0 0,0-1 0 0 0,3-5 0 0 0,-6 10-2 0 0,-1-1 1 0 0,0 0-1 0 0,0 0 0 0 0,1 0 0 0 0,-1 0 1 0 0,0 0-1 0 0,0 1 0 0 0,0-1 0 0 0,0 0 1 0 0,0 0-1 0 0,0 0 0 0 0,0 0 0 0 0,0 0 1 0 0,-1 0-1 0 0,1 1 0 0 0,0-1 0 0 0,0 0 1 0 0,-1 0-1 0 0,1 0 0 0 0,0 0 0 0 0,-1 1 1 0 0,1-1-1 0 0,-1 0 0 0 0,1 0 0 0 0,-2 0 1 0 0,-19-18-1096 0 0,9 9 539 0 0,0-2-123 0 0,7 8 61 0 0,0 0-1 0 0,1 0 1 0 0,0-1 0 0 0,0 0 0 0 0,-6-9-1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5:05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7831 0 0,'0'0'14491'0'0,"0"0"-14355"0"0,0 0 1 0 0,0-1-1 0 0,1 1 1 0 0,-1 0-1 0 0,0 0 0 0 0,0-1 1 0 0,1 1-1 0 0,-1 0 1 0 0,0 0-1 0 0,1 0 0 0 0,-1 0 1 0 0,0 0-1 0 0,1-1 1 0 0,-1 1-1 0 0,0 0 1 0 0,1 0-1 0 0,-1 0 0 0 0,1 0 1 0 0,-1 0-1 0 0,0 0 1 0 0,1 0-1 0 0,3 21 167 0 0,-3-19-271 0 0,-1-1-396 0 0,-1 5 305 0 0,-1-1 32 0 0,2-4-175 0 0,7-4-2541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3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45 212 4607 0 0,'0'0'5331'0'0,"-3"-7"-2411"0"0,3 5-2813 0 0,1 0 0 0 0,-1 1 0 0 0,0-1 0 0 0,1 1 0 0 0,-1-1 0 0 0,1 1-1 0 0,0-1 1 0 0,0 1 0 0 0,-1-1 0 0 0,1 1 0 0 0,0 0 0 0 0,0-1 0 0 0,0 1 0 0 0,0 0 0 0 0,2-2 0 0 0,24-19 686 0 0,-11 10-268 0 0,6-7-20 0 0,1 1 0 0 0,1 1 0 0 0,1 1 0 0 0,37-18 0 0 0,-45 26-376 0 0,0 1 0 0 0,1 1 0 0 0,0 1 1 0 0,0 0-1 0 0,0 1 0 0 0,1 1 1 0 0,0 1-1 0 0,19 0 0 0 0,-36 2-114 0 0,0 0 0 0 0,0 0 0 0 0,0 0 0 0 0,0 0 0 0 0,0 1 0 0 0,0-1 0 0 0,0 0 0 0 0,-1 1 0 0 0,4 0 0 0 0,-5 0-14 0 0,1-1 0 0 0,-1 1 0 0 0,1 0-1 0 0,-1-1 1 0 0,1 1 0 0 0,-1-1 0 0 0,0 1 0 0 0,1 0 0 0 0,-1-1 0 0 0,0 1 0 0 0,1 0-1 0 0,-1 0 1 0 0,0-1 0 0 0,0 1 0 0 0,0 0 0 0 0,0-1 0 0 0,0 1 0 0 0,0 0 0 0 0,0 0-1 0 0,0-1 1 0 0,0 1 0 0 0,0 0 0 0 0,0 0 0 0 0,0-1 0 0 0,0 1 0 0 0,-1 0 0 0 0,1-1-1 0 0,0 1 1 0 0,-1 1 0 0 0,0 1 2 0 0,-1 0 0 0 0,1 0 0 0 0,-1 1-1 0 0,0-2 1 0 0,1 1 0 0 0,-1 0 0 0 0,-1 0 0 0 0,-3 4-1 0 0,-25 20 38 0 0,17-15-33 0 0,-25 20-99 0 0,-48 29-1 0 0,41-29 54 0 0,-121 88-105 0 0,113-72 144 0 0,54-48 1 0 0,0 0-1 0 0,0 0 0 0 0,0 0 1 0 0,0 0-1 0 0,-1 1 1 0 0,1-1-1 0 0,0 0 1 0 0,0 0-1 0 0,0 0 0 0 0,0 0 1 0 0,0 1-1 0 0,0-1 1 0 0,-1 0-1 0 0,1 0 0 0 0,0 0 1 0 0,0 0-1 0 0,0 1 1 0 0,0-1-1 0 0,0 0 1 0 0,0 0-1 0 0,0 0 0 0 0,0 1 1 0 0,0-1-1 0 0,0 0 1 0 0,0 0-1 0 0,0 0 0 0 0,0 1 1 0 0,0-1-1 0 0,0 0 1 0 0,0 0-1 0 0,0 0 1 0 0,0 1-1 0 0,0-1 0 0 0,0 0 1 0 0,1 0-1 0 0,-1 0 1 0 0,0 1-1 0 0,0-1 0 0 0,0 0 1 0 0,0 0-1 0 0,0 0 1 0 0,0 0-1 0 0,1 0 1 0 0,-1 1-1 0 0,0-1 0 0 0,0 0 1 0 0,0 0-1 0 0,0 0 1 0 0,1 0-1 0 0,-1 0 0 0 0,0 0 1 0 0,0 0-1 0 0,0 0 1 0 0,1 1-1 0 0,-1-1 0 0 0,0 0 1 0 0,0 0-1 0 0,0 0 1 0 0,1 0-1 0 0,-1 0 1 0 0,0 0-1 0 0,0 0 0 0 0,0 0 1 0 0,1 0-1 0 0,-1-1 1 0 0,0 1-1 0 0,13 1 84 0 0,-13-1-84 0 0,26-2 199 0 0,-11 0 31 0 0,0 1 0 0 0,0 1 0 0 0,0 0 0 0 0,0 0 0 0 0,0 2 0 0 0,0 0 0 0 0,24 7 0 0 0,-35-8-199 0 0,7 4 92 0 0,-2 4-102 0 0,-8-8-76 0 0,0 0-12 0 0,1 0-1 0 0,-1 0 1 0 0,1 0 0 0 0,0 0 0 0 0,-1 0 0 0 0,1 0-1 0 0,0-1 1 0 0,0 1 0 0 0,-1-1 0 0 0,5 1 0 0 0,-4 0-259 0 0,-1-1 191 0 0,1 1 0 0 0,-1-1 1 0 0,0 0-1 0 0,0 0 0 0 0,0 0 1 0 0,1 0-1 0 0,-1 0 1 0 0,0 0-1 0 0,0 0 0 0 0,0 0 1 0 0,1-1-1 0 0,-1 1 1 0 0,0 0-1 0 0,1-1 0 0 0,2 0-479 0 0,6-2-1142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3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35 11055 0 0,'1'-1'852'0'0,"7"-11"-790"0"0,2-8 9516 0 0,-17 19-9392 0 0,3 1-182 0 0,0 0 1 0 0,0 0 0 0 0,0 1 0 0 0,0 0 0 0 0,1-1 0 0 0,-1 1-1 0 0,0 1 1 0 0,-6 2 0 0 0,-31 17 41 0 0,22-11-37 0 0,-148 72-515 0 0,123-63 195 0 0,-87 24 0 0 0,126-42 233 0 0,1 0-1 0 0,-1 0 1 0 0,1 0-1 0 0,-1 0 0 0 0,0-1 1 0 0,1 0-1 0 0,-1 0 1 0 0,0 0-1 0 0,1-1 1 0 0,-1 0-1 0 0,-5-1 1 0 0,10 2 63 0 0,-1 0 1 0 0,1-1 0 0 0,0 1-1 0 0,-1 0 1 0 0,1-1 0 0 0,0 1-1 0 0,-1 0 1 0 0,1-1 0 0 0,0 1-1 0 0,0 0 1 0 0,0-1 0 0 0,-1 1-1 0 0,1-1 1 0 0,0 1 0 0 0,0-1-1 0 0,0 1 1 0 0,0 0 0 0 0,-1-1-1 0 0,1 1 1 0 0,0-1 0 0 0,0 1-1 0 0,0-1 1 0 0,0 1 0 0 0,0-1-1 0 0,0 1 1 0 0,0 0 0 0 0,1-1-1 0 0,-1 1 1 0 0,0-1 0 0 0,0 1-1 0 0,0-1 1 0 0,0 1 0 0 0,0 0-1 0 0,1-1 1 0 0,-1 0 0 0 0,8-13-361 0 0,15-14-430 0 0,-22 27 651 0 0,-1 0 28 0 0,-38 30 123 0 0,35-27 31 0 0,-4 3 177 0 0,0 0 0 0 0,-13 12 0 0 0,18-14-147 0 0,0-1-1 0 0,0 1 1 0 0,0 0 0 0 0,0 0 0 0 0,0-1 0 0 0,1 1 0 0 0,-1 0 0 0 0,1 0 0 0 0,0 1-1 0 0,0-1 1 0 0,-1 5 0 0 0,-1 3 67 0 0,0 1-67 0 0,3 20 39 0 0,1-30-111 0 0,-1-1 4 0 0,0 0 0 0 0,0 0 0 0 0,0 0 0 0 0,0 0 0 0 0,0 0 0 0 0,0 0 0 0 0,0 0 0 0 0,1 0 0 0 0,-1 0 0 0 0,0 0 0 0 0,1 0 0 0 0,-1 0 0 0 0,1 0 0 0 0,-1 0 0 0 0,2 1 0 0 0,2 0-8 0 0,-1-1 1 0 0,1 1-1 0 0,0-1 1 0 0,0 0 0 0 0,0 0-1 0 0,0 0 1 0 0,0 0-1 0 0,0-1 1 0 0,0 0-1 0 0,0 0 1 0 0,0 0 0 0 0,0 0-1 0 0,0 0 1 0 0,0-1-1 0 0,0 0 1 0 0,0 0 0 0 0,0 0-1 0 0,4-2 1 0 0,-2 1 2 0 0,0 1-1 0 0,0-1 1 0 0,0 1 0 0 0,7 0 0 0 0,7 3 72 0 0,0 0 0 0 0,0 1 0 0 0,0 1 1 0 0,-1 1-1 0 0,1 1 0 0 0,-1 0 0 0 0,0 1 0 0 0,-1 2 1 0 0,28 16-1 0 0,-45-25 128 0 0,0 6 272 0 0,-1-5-432 0 0,0-1 1 0 0,0 1-1 0 0,0-1 1 0 0,0 1-1 0 0,0-1 1 0 0,0 1 0 0 0,0 0-1 0 0,0-1 1 0 0,0 1-1 0 0,0-1 1 0 0,0 1 0 0 0,0-1-1 0 0,-1 1 1 0 0,1-1-1 0 0,0 0 1 0 0,0 1-1 0 0,0-1 1 0 0,-1 1 0 0 0,0 0-1 0 0,-3 5 20 0 0,-1-1-1 0 0,1 0 1 0 0,-2 1 0 0 0,1-2-1 0 0,0 1 1 0 0,-1-1 0 0 0,-11 7-1 0 0,-48 23 334 0 0,46-25-345 0 0,-5 2-212 0 0,-1-1 0 0 0,0-1-1 0 0,0 0 1 0 0,-1-3 0 0 0,-51 8-1 0 0,63-15-2478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3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28 2303 0 0,'-2'12'13942'0'0,"5"-10"-13702"0"0,0 0 0 0 0,0-1 0 0 0,0 0 0 0 0,0 0 0 0 0,0 0 0 0 0,0 0 0 0 0,0 0 0 0 0,0 0 0 0 0,0-1 0 0 0,1 1 1 0 0,5-1-1 0 0,41-4 568 0 0,-31 2-427 0 0,104-20 757 0 0,-86 13-1126 0 0,61-5 0 0 0,-79 13-1839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39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10591 0 0,'0'0'1343'0'0,"2"0"-76"0"0,68-4 5032 0 0,37-7-4443 0 0,-43 3-682 0 0,-20 2-906 0 0,26-3 401 0 0,-62 9-1140 0 0,0 0 0 0 0,0 0 0 0 0,-1 0-1 0 0,1 1 1 0 0,0 1 0 0 0,11 2 0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4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4 4143 0 0,'0'0'191'0'0,"-8"-1"369"0"0,1 0 1328 0 0,0 0 0 0 0,-1 1 0 0 0,-10 0 0 0 0,-25 5 1330 0 0,6-1-2317 0 0,-42 3-157 0 0,-78 17 1 0 0,118-15-433 0 0,0 1 1 0 0,0 3-1 0 0,-68 30 0 0 0,102-40-351 0 0,0-1 0 0 0,0 1 0 0 0,1 0 0 0 0,-8 7 0 0 0,11-9 34 0 0,1-1 0 0 0,-1 0 0 0 0,1 1 1 0 0,-1-1-1 0 0,1 1 0 0 0,-1-1 0 0 0,1 1 1 0 0,-1-1-1 0 0,1 1 0 0 0,0-1 1 0 0,-1 1-1 0 0,1 0 0 0 0,0-1 0 0 0,-1 1 1 0 0,1-1-1 0 0,0 1 0 0 0,0 0 1 0 0,0-1-1 0 0,0 1 0 0 0,0 0 0 0 0,0-1 1 0 0,0 1-1 0 0,0 0 0 0 0,0-1 0 0 0,0 1 1 0 0,0 0-1 0 0,0-1 0 0 0,0 1 1 0 0,0 0-1 0 0,0-1 0 0 0,1 1 0 0 0,-1-1 1 0 0,0 1-1 0 0,1 0 0 0 0,-1-1 0 0 0,0 1 1 0 0,1-1-1 0 0,-1 1 0 0 0,0-1 1 0 0,1 1-1 0 0,-1-1 0 0 0,1 1 0 0 0,-1-1 1 0 0,1 1-1 0 0,-1-1 0 0 0,1 0 0 0 0,0 1 1 0 0,-1-1-1 0 0,1 0 0 0 0,-1 0 1 0 0,2 1-1 0 0,11 4-73 0 0,0 1 0 0 0,0-2-1 0 0,15 4 1 0 0,4 1 67 0 0,101 25-1 0 0,19 7 16 0 0,-131-34-3 0 0,-1 1 0 0 0,1 1-1 0 0,-2 1 1 0 0,1 0 0 0 0,18 15 0 0 0,-34-23 3 0 0,-1 2-1 0 0,1-1 1 0 0,0 0-1 0 0,-1 1 1 0 0,1-1 0 0 0,-1 1-1 0 0,0 0 1 0 0,4 7-1 0 0,-7-10-2 0 0,1 0 0 0 0,-1 1 0 0 0,1-1 0 0 0,-1 0 0 0 0,1 1 0 0 0,-1-1 0 0 0,0 0 0 0 0,0 1 0 0 0,1-1 0 0 0,-1 1 0 0 0,0-1 0 0 0,0 0-1 0 0,-1 1 1 0 0,1-1 0 0 0,0 0 0 0 0,0 1 0 0 0,-1-1 0 0 0,1 1 0 0 0,-1-1 0 0 0,1 0 0 0 0,-1 0 0 0 0,1 1 0 0 0,-1-1 0 0 0,0 0 0 0 0,0 0 0 0 0,1 0 0 0 0,-1 0 0 0 0,0 0 0 0 0,0 0-1 0 0,0 0 1 0 0,0 0 0 0 0,0 0 0 0 0,-3 1 0 0 0,-11 7-84 0 0,0-1 0 0 0,-1-1 0 0 0,1 0 0 0 0,-2-1 0 0 0,-27 6 1 0 0,17-4-30 0 0,-4 1-382 0 0,-1-1 0 0 0,-32 4 0 0 0,53-11 463 0 0,-1 0 1 0 0,1 0 0 0 0,-1-1-1 0 0,1-1 1 0 0,-1 0 0 0 0,1-1 0 0 0,0 0-1 0 0,-1 0 1 0 0,-12-6 0 0 0,23 8 58 0 0,-1-1 0 0 0,0 1 1 0 0,0-1-1 0 0,1 0 1 0 0,-1 0-1 0 0,1 0 0 0 0,-1 0 1 0 0,1 0-1 0 0,-1 0 1 0 0,1 0-1 0 0,-1 0 0 0 0,1 0 1 0 0,0-1-1 0 0,0 1 1 0 0,0-1-1 0 0,0 1 1 0 0,0-1-1 0 0,0 1 0 0 0,0-1 1 0 0,0 0-1 0 0,1 1 1 0 0,-1-1-1 0 0,0 0 0 0 0,1 0 1 0 0,0 1-1 0 0,-1-1 1 0 0,1-3-1 0 0,0 2 50 0 0,1-1 0 0 0,-1 0 0 0 0,1 1 0 0 0,0-1 1 0 0,0 1-1 0 0,1-1 0 0 0,-1 1 0 0 0,1 0 0 0 0,-1 0 0 0 0,1 0 0 0 0,0-1 0 0 0,5-4 0 0 0,4-5 178 0 0,2 0 1 0 0,0 0-1 0 0,0 2 0 0 0,1-1 0 0 0,23-13 1 0 0,82-40 828 0 0,-59 34-725 0 0,-39 20-283 0 0,-2 1 6 0 0,-1 0-1 0 0,25-19 1 0 0,-38 26-144 0 0,-1 0 0 0 0,0-1 0 0 0,0 0 0 0 0,0 0 0 0 0,-1 0 0 0 0,1-1 0 0 0,-1 1 0 0 0,0-1 0 0 0,0 1 0 0 0,-1-1 0 0 0,1 0-1 0 0,-1 0 1 0 0,0-1 0 0 0,1-6 0 0 0,-2 11 15 0 0,-1 0 0 0 0,0 0-1 0 0,0 1 1 0 0,0-1 0 0 0,0 0-1 0 0,0 0 1 0 0,0 0 0 0 0,-1 0-1 0 0,1 0 1 0 0,0 0 0 0 0,0 1 0 0 0,-1-1-1 0 0,1 0 1 0 0,0 0 0 0 0,-1 0-1 0 0,1 0 1 0 0,-1 1 0 0 0,1-1 0 0 0,-1 0-1 0 0,1 1 1 0 0,-1-1 0 0 0,1 0-1 0 0,-1 1 1 0 0,0-1 0 0 0,1 0-1 0 0,-1 1 1 0 0,0-1 0 0 0,0 1 0 0 0,0 0-1 0 0,1-1 1 0 0,-1 1 0 0 0,0 0-1 0 0,0-1 1 0 0,0 1 0 0 0,0 0-1 0 0,-1-1 1 0 0,0 1-127 0 0,-1-1-1 0 0,1 1 1 0 0,0 0 0 0 0,0 0-1 0 0,-1 0 1 0 0,1 0 0 0 0,0 0-1 0 0,0 0 1 0 0,-1 1 0 0 0,1-1-1 0 0,0 1 1 0 0,0-1 0 0 0,-3 2-1 0 0,-1 2-958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4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17303 0 0,'0'0'1572'0'0,"-1"1"-1218"0"0,-62 54 2674 0 0,55-47-2930 0 0,0 1 0 0 0,1 0 0 0 0,0 0 0 0 0,1 1 0 0 0,-7 12-1 0 0,12-20-279 0 0,3 7-1671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4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53 6447 0 0,'20'-17'524'0'0,"32"-19"13020"0"0,-54 46-12838 0 0,-4 6-407 0 0,0-1 0 0 0,0 1 0 0 0,-14 20 0 0 0,-2 5 47 0 0,-42 105 207 0 0,-19 37-1091 0 0,78-172 101 0 0,0 0 0 0 0,0 0 0 0 0,1 1 0 0 0,0 0 0 0 0,-1 13 1 0 0,5-24 322 0 0,0-1 0 0 0,0 1 0 0 0,0-1 1 0 0,1 1-1 0 0,-1-1 0 0 0,0 0 1 0 0,0 1-1 0 0,1-1 0 0 0,-1 1 0 0 0,0-1 1 0 0,1 0-1 0 0,-1 1 0 0 0,0-1 0 0 0,1 0 1 0 0,-1 1-1 0 0,0-1 0 0 0,1 0 1 0 0,-1 0-1 0 0,1 0 0 0 0,-1 1 0 0 0,1-1 1 0 0,-1 0-1 0 0,1 0 0 0 0,-1 0 1 0 0,1 0-1 0 0,12 2-6471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4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85 5063 0 0,'-8'-1'528'0'0,"-19"0"14497"0"0,35 1-14643 0 0,175-26 1553 0 0,-96 10-1706 0 0,244-20 2 0 0,-326 36-233 0 0,13-2 54 0 0,1 0-1031 0 0,-6 1-6711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32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 15319 0 0,'3'1'698'0'0,"-1"0"-655"0"0,0 0-1 0 0,0 0 1 0 0,0 0 0 0 0,0 1 0 0 0,0-1 0 0 0,0 1 0 0 0,0 0 0 0 0,0-1 0 0 0,-1 1 0 0 0,1 0 0 0 0,-1 0 0 0 0,1 0 0 0 0,-1 0 0 0 0,0 0 0 0 0,0 0 0 0 0,0 1 0 0 0,0-1 0 0 0,0 0 0 0 0,0 1 0 0 0,0-1-1 0 0,-1 0 1 0 0,1 1 0 0 0,-1-1 0 0 0,0 1 0 0 0,0 3 0 0 0,0 3 60 0 0,0 0-1 0 0,0 0 0 0 0,-1 1 1 0 0,0-1-1 0 0,-1 0 1 0 0,-3 9-1 0 0,-6 16 199 0 0,-3 0 0 0 0,-1 0 1 0 0,-1-2-1 0 0,-27 40 0 0 0,-93 117 274 0 0,107-150-377 0 0,-35 42-52 0 0,-78 113-278 0 0,114-150-101 0 0,9-16-823 0 0,2 1 1 0 0,-25 54-1 0 0,41-81-448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4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7831 0 0,'0'0'603'0'0,"-4"8"1516"0"0,-37 70 6048 0 0,23-40-7036 0 0,1 2-1 0 0,-22 74 0 0 0,14-21-201 0 0,3-16-1963 0 0,9-25-6046 0 0,11-42 641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4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74 13703 0 0,'0'0'1246'0'0,"-9"-2"-1004"0"0,-10 1 602 0 0,15 1 609 0 0,12 0-862 0 0,37-3-394 0 0,-1-2-1 0 0,78-19 1 0 0,-113 22-195 0 0,47-12 159 0 0,-35 8 2 0 0,1 1 0 0 0,0 0 0 0 0,44-2 1 0 0,-65 7 121 0 0,-1 2-226 0 0,-2 1-55 0 0,-1 0 0 0 0,1 0 0 0 0,0 0 0 0 0,-1 0 0 0 0,0 0 0 0 0,1 0 0 0 0,-1-1 0 0 0,0 1 0 0 0,-6 3 0 0 0,-34 18 41 0 0,13-8-2 0 0,-8 8-80 0 0,1 2 1 0 0,-37 34 0 0 0,-60 68-420 0 0,21-19-187 0 0,79-79 544 0 0,-47 42-271 0 0,66-61 316 0 0,0 0-1 0 0,-1-1 1 0 0,-32 15 0 0 0,40-22 46 0 0,1 1-31 0 0,-1-1-1 0 0,0 0 0 0 0,0 0 0 0 0,-1-1 1 0 0,1 0-1 0 0,0 0 0 0 0,-1-1 0 0 0,1 0 1 0 0,-9-1-1 0 0,15 0 471 0 0,20-9 94 0 0,-13 6-412 0 0,8-2 121 0 0,0 1 0 0 0,-1 0 0 0 0,1 1 1 0 0,23-3-1 0 0,-3 0 155 0 0,65-11 385 0 0,1 5 1 0 0,105 0-1 0 0,-115 4-1545 0 0,-88 8 345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4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4607 0 0,'2'-1'354'0'0,"8"-4"364"0"0,1 0 0 0 0,-1 1 0 0 0,1 0 1 0 0,14-2-1 0 0,49-8 6877 0 0,-51 10-7129 0 0,28-5 1014 0 0,102-2 1 0 0,93 0-2428 0 0,-226 8-1050 0 0,-2-2-4138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42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 11055 0 0,'0'0'852'0'0,"-8"4"-416"0"0,-14 10 587 0 0,1 1-1 0 0,0 0 0 0 0,-27 27 1 0 0,37-32-929 0 0,-1-1-87 0 0,1-1-1 0 0,-2 0 0 0 0,1-1 0 0 0,-20 8 1 0 0,-1 1-287 0 0,-2 2-104 0 0,-1-1 0 0 0,-1-2 0 0 0,-1-2 0 0 0,0-1 0 0 0,0-2 0 0 0,-1-2 0 0 0,-1-1 0 0 0,-52 1 0 0 0,52-9 700 0 0,37 1-277 0 0,0 0 0 0 0,-1-1 0 0 0,1 0-1 0 0,0 0 1 0 0,0 0 0 0 0,-1 0 0 0 0,1 0 0 0 0,0 0-1 0 0,-4-3 1 0 0,6 3 105 0 0,3-6 186 0 0,-1 5-290 0 0,0 0 1 0 0,0 0-1 0 0,1 1 0 0 0,-1-1 1 0 0,0 0-1 0 0,1 1 1 0 0,-1-1-1 0 0,1 1 1 0 0,-1 0-1 0 0,1 0 1 0 0,0-1-1 0 0,-1 1 1 0 0,1 0-1 0 0,0 1 1 0 0,0-1-1 0 0,0 0 0 0 0,3-1 1 0 0,5 0 151 0 0,1-1 0 0 0,11-1 0 0 0,-13 3-66 0 0,29-4 452 0 0,1 2 1 0 0,0 1-1 0 0,-1 2 0 0 0,1 2 0 0 0,0 1 0 0 0,-1 3 0 0 0,47 11 1 0 0,-57-9-381 0 0,-17-4-62 0 0,1-1-1 0 0,0 0 1 0 0,0 0-1 0 0,14 0 1 0 0,-18-3-857 0 0,-1 0 1 0 0,1 0-1 0 0,0-1 1 0 0,-1 1-1 0 0,1-2 1 0 0,-1 1-1 0 0,11-4 1 0 0,-6 0-1082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4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 3223 0 0,'0'0'143'0'0,"-8"4"26"0"0,-5 4 1387 0 0,-1 0-1 0 0,1 0 1 0 0,1 2-1 0 0,-12 10 1 0 0,-62 50 1044 0 0,54-46-1876 0 0,-42 42 1 0 0,52-43-474 0 0,0 2 0 0 0,2 1-1 0 0,-32 53 1 0 0,42-60-85 0 0,0 1 0 0 0,2 0 0 0 0,0 0 0 0 0,1 1 0 0 0,1-1 0 0 0,-7 41 0 0 0,13-52-107 0 0,-1-1-1 0 0,1 0 0 0 0,0 0 1 0 0,1 0-1 0 0,-1 1 1 0 0,2-1-1 0 0,-1 0 0 0 0,4 10 1 0 0,-3-14-51 0 0,-1 0 1 0 0,1-1-1 0 0,-1 1 0 0 0,1-1 1 0 0,0 1-1 0 0,0-1 0 0 0,1 0 1 0 0,-1 0-1 0 0,1 0 1 0 0,0 0-1 0 0,-1 0 0 0 0,1 0 1 0 0,0-1-1 0 0,1 0 1 0 0,-1 1-1 0 0,0-1 0 0 0,1 0 1 0 0,-1-1-1 0 0,6 3 1 0 0,-7-4-268 0 0,0 1 0 0 0,0-1 1 0 0,0 1-1 0 0,0-1 0 0 0,0 0 1 0 0,0 0-1 0 0,1 0 0 0 0,-1 0 1 0 0,0-1-1 0 0,2 0 0 0 0,4 0-5381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4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0 10591 0 0,'0'0'964'0'0,"-1"1"-794"0"0,-36 16 595 0 0,21-11-343 0 0,1 2-1 0 0,0-1 0 0 0,-21 16 0 0 0,14-6-61 0 0,2 1 0 0 0,0 1 0 0 0,1 1 0 0 0,1 1 0 0 0,1 0-1 0 0,1 2 1 0 0,0-1 0 0 0,-11 27 0 0 0,24-45-300 0 0,1 0 0 0 0,1 0 1 0 0,-1 0-1 0 0,0 0 0 0 0,1 1 0 0 0,0-1 1 0 0,0 1-1 0 0,1-1 0 0 0,-1 1 0 0 0,1-1 1 0 0,0 1-1 0 0,0 4 0 0 0,1-7 1 0 0,-1 0-1 0 0,1 0 1 0 0,-1 0 0 0 0,1 0-1 0 0,0 1 1 0 0,0-1-1 0 0,0 0 1 0 0,0-1 0 0 0,0 1-1 0 0,0 0 1 0 0,1 0-1 0 0,-1 0 1 0 0,1-1-1 0 0,-1 1 1 0 0,1-1 0 0 0,0 1-1 0 0,-1-1 1 0 0,1 0-1 0 0,0 1 1 0 0,0-1 0 0 0,0 0-1 0 0,0 0 1 0 0,0 0-1 0 0,0-1 1 0 0,4 2 0 0 0,2 0 6 0 0,0-1 0 0 0,1 0 0 0 0,-1 0 0 0 0,0 0 1 0 0,0-1-1 0 0,0-1 0 0 0,1 1 0 0 0,-1-1 1 0 0,0-1-1 0 0,0 0 0 0 0,0 0 0 0 0,0 0 0 0 0,0-1 1 0 0,-1 0-1 0 0,1 0 0 0 0,11-8 0 0 0,-9 5-88 0 0,-1-1-1 0 0,1 0 0 0 0,-1 0 0 0 0,0-1 0 0 0,-1 0 1 0 0,0-1-1 0 0,0 1 0 0 0,-1-1 0 0 0,0-1 0 0 0,0 0 1 0 0,5-12-1 0 0,-8 13-73 0 0,0 0 1 0 0,-1 0-1 0 0,0 0 0 0 0,0-1 1 0 0,-1 1-1 0 0,0-1 1 0 0,-1 0-1 0 0,0-17 1 0 0,-1 22 27 0 0,0 0 1 0 0,-1 0-1 0 0,1 0 1 0 0,-1-1 0 0 0,-1 2-1 0 0,1-1 1 0 0,-1 0 0 0 0,1 0-1 0 0,-1 0 1 0 0,-1 1 0 0 0,1-1-1 0 0,-1 1 1 0 0,0 0 0 0 0,0-1-1 0 0,0 1 1 0 0,0 1 0 0 0,-1-1-1 0 0,-6-5 1 0 0,8 7 15 0 0,-1 0 0 0 0,0 1-1 0 0,0-1 1 0 0,0 1 0 0 0,0 0 0 0 0,0 0 0 0 0,0 0 0 0 0,0 1 0 0 0,0-1-1 0 0,0 0 1 0 0,0 1 0 0 0,-1 0 0 0 0,-3 0 0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4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 1839 0 0,'-5'-5'14777'0'0,"-4"11"-11721"0"0,5-3-2935 0 0,0 2 17 0 0,0 1 1 0 0,0 0 0 0 0,0 0 0 0 0,1 1 0 0 0,-1-1 0 0 0,1 1 0 0 0,-2 9 0 0 0,-1 3-513 0 0,-3 27-1 0 0,10-36-2217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4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22 15087 0 0,'2'-7'806'0'0,"0"-5"1725"0"0,-2 12-2501 0 0,0 0 0 0 0,0 0-1 0 0,0 0 1 0 0,0 0 0 0 0,0 0 0 0 0,0-1-1 0 0,0 1 1 0 0,-1 0 0 0 0,1 0-1 0 0,0 0 1 0 0,0 0 0 0 0,0 0 0 0 0,0-1-1 0 0,0 1 1 0 0,-1 0 0 0 0,1 0 0 0 0,0 0-1 0 0,0 0 1 0 0,0 0 0 0 0,0 0 0 0 0,-1 0-1 0 0,1 0 1 0 0,0 0 0 0 0,0 0 0 0 0,0 0-1 0 0,-1 0 1 0 0,1 0 0 0 0,0 0 0 0 0,0 0-1 0 0,0 0 1 0 0,-1 0 0 0 0,1 0 0 0 0,0 0-1 0 0,0 0 1 0 0,0 0 0 0 0,0 0 0 0 0,-1 0-1 0 0,1 0 1 0 0,0 0 0 0 0,0 0 0 0 0,0 1-1 0 0,0-1 1 0 0,0 0 0 0 0,-1 0 0 0 0,1 0-1 0 0,0 0 1 0 0,0 0 0 0 0,0 0-1 0 0,0 1 1 0 0,-47 24-105 0 0,25-12-36 0 0,-44 17 1 0 0,43-21 56 0 0,-86 27-85 0 0,92-31 106 0 0,-1-1 0 0 0,-1-1 0 0 0,1 0 1 0 0,-21-1-1 0 0,38-2-10 0 0,0 0-1 0 0,0 0 1 0 0,1 0 0 0 0,-1 1 0 0 0,0-2 0 0 0,0 1-1 0 0,0 0 1 0 0,0 0 0 0 0,1 0 0 0 0,-1 0 0 0 0,0 0-1 0 0,0-1 1 0 0,0 1 0 0 0,1 0 0 0 0,-1-1 0 0 0,0 1-1 0 0,0-1 1 0 0,1 1 0 0 0,-1 0 0 0 0,0-1 0 0 0,1 0-1 0 0,-1 1 1 0 0,1-1 0 0 0,-2-1 0 0 0,2 1-46 0 0,0 1 1 0 0,0-1 0 0 0,0 0 0 0 0,0 0-1 0 0,0 0 1 0 0,0 0 0 0 0,0 0-1 0 0,0 0 1 0 0,0 0 0 0 0,0 0 0 0 0,1 0-1 0 0,-1 0 1 0 0,0 1 0 0 0,1-1-1 0 0,-1 0 1 0 0,0 0 0 0 0,1 0 0 0 0,0 0-1 0 0,2-4-683 0 0,1 0-1 0 0,0 0 0 0 0,0 1 1 0 0,0 0-1 0 0,6-6 1 0 0,-9 9 468 0 0,-5 2 88 0 0,-1 0 514 0 0,1 0 0 0 0,-1 0 0 0 0,1 1-1 0 0,-1-1 1 0 0,1 1 0 0 0,0 0 0 0 0,0 0 0 0 0,-7 5 0 0 0,6-4 2 0 0,-30 21 670 0 0,25-16-741 0 0,0-1 0 0 0,-13 7 0 0 0,14-9-96 0 0,1 0 0 0 0,1 1 0 0 0,-1 1 0 0 0,1-1 0 0 0,0 1 0 0 0,0 0 0 0 0,1 1 0 0 0,0 0 0 0 0,0 0 0 0 0,-7 14 0 0 0,12-21-28 0 0,2 0-90 0 0,-1 0 0 0 0,0 1-1 0 0,0-1 1 0 0,0 0-1 0 0,0 0 1 0 0,1 1 0 0 0,-1-1-1 0 0,1 0 1 0 0,-1 0 0 0 0,1 0-1 0 0,-1 1 1 0 0,1-1 0 0 0,0 0-1 0 0,0 0 1 0 0,-1 0 0 0 0,1 0-1 0 0,0 0 1 0 0,0 0 0 0 0,0-1-1 0 0,0 1 1 0 0,0 0 0 0 0,0 0-1 0 0,0-1 1 0 0,0 1 0 0 0,0 0-1 0 0,1-1 1 0 0,-1 1-1 0 0,0-1 1 0 0,0 0 0 0 0,1 1-1 0 0,-1-1 1 0 0,0 0 0 0 0,2 0-1 0 0,5 1 98 0 0,0 0 1 0 0,1-1-1 0 0,-1 0 0 0 0,9-2 0 0 0,-10 1-91 0 0,52-6-40 0 0,-39 4 5 0 0,0 0 0 0 0,0 2 0 0 0,1 0 0 0 0,-1 1-1 0 0,35 5 1 0 0,-49-4 38 0 0,-1 0 0 0 0,1 1 0 0 0,0 0 0 0 0,-1 0 0 0 0,1 0 0 0 0,-1 0 0 0 0,0 1 0 0 0,7 4 0 0 0,-9-5-6 0 0,-1 1 1 0 0,1-1 0 0 0,-1 1-1 0 0,0-1 1 0 0,0 1 0 0 0,0 0 0 0 0,0 0-1 0 0,0 0 1 0 0,0 0 0 0 0,-1 0-1 0 0,1 0 1 0 0,-1 0 0 0 0,0 0-1 0 0,0 1 1 0 0,0 4 0 0 0,0-4 35 0 0,0-1 1 0 0,-1 1-1 0 0,0-1 1 0 0,0 1-1 0 0,0-1 1 0 0,0 1-1 0 0,0-1 1 0 0,-1 1-1 0 0,0-1 1 0 0,1 0-1 0 0,-1 1 1 0 0,0-1-1 0 0,-1 0 1 0 0,-2 6-1 0 0,2-5 17 0 0,-1-1 0 0 0,0 1 0 0 0,0 0 0 0 0,0-1 0 0 0,0 1 0 0 0,-1-1 0 0 0,0 0 0 0 0,1 0 0 0 0,-8 3 0 0 0,-5 2 83 0 0,0 0-1 0 0,-1-2 1 0 0,0 0 0 0 0,-26 5 0 0 0,39-10-149 0 0,-103 20 35 0 0,43-9-568 0 0,62-12 447 0 0,0 1-1 0 0,0-1 1 0 0,0 0-1 0 0,0 0 1 0 0,-1 0-1 0 0,1 0 1 0 0,0 0-1 0 0,0 0 1 0 0,0-1-1 0 0,0 1 1 0 0,0-1-1 0 0,0 1 1 0 0,0-1-1 0 0,0 0 1 0 0,0 0-1 0 0,-3-1 1 0 0,4 1-532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47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5983 0 0,'0'0'464'0'0,"-1"0"75"0"0,-1 0 0 0 0,1-1 0 0 0,-1 1 0 0 0,1 0 0 0 0,0 0 0 0 0,-1 0 0 0 0,1 0 0 0 0,-4 1 0 0 0,4 2-366 0 0,-1 0 0 0 0,0-1 1 0 0,1 1-1 0 0,0 0 0 0 0,0 0 0 0 0,0 0 0 0 0,0 0 1 0 0,0 0-1 0 0,0 1 0 0 0,1-1 0 0 0,0 0 1 0 0,-1 0-1 0 0,1 0 0 0 0,0 1 0 0 0,1-1 0 0 0,-1 0 1 0 0,1 0-1 0 0,-1 0 0 0 0,3 6 0 0 0,2 7 289 0 0,1-1-1 0 0,14 26 1 0 0,-11-23-275 0 0,9 14 25 0 0,1-1 1 0 0,42 53-1 0 0,-22-33-9 0 0,-27-36 29 0 0,-1 1 1 0 0,-1 1 0 0 0,0 0-1 0 0,13 35 1 0 0,-20-45-92 0 0,-1-1 0 0 0,-1 1 1 0 0,1 0-1 0 0,-1-1 0 0 0,0 1 1 0 0,0 0-1 0 0,-1 0 0 0 0,0-1 1 0 0,-1 1-1 0 0,1 0 0 0 0,-1 0 1 0 0,0-1-1 0 0,-1 1 0 0 0,1 0 1 0 0,-2-1-1 0 0,1 1 0 0 0,-5 9 1 0 0,1-6-19 0 0,1-1 1 0 0,-2 1 0 0 0,1-1 0 0 0,-1 0-1 0 0,-1-1 1 0 0,1 0 0 0 0,-1 0 0 0 0,-1-1-1 0 0,1 1 1 0 0,-1-2 0 0 0,-19 11 0 0 0,-79 34-3 0 0,1-1-1209 0 0,99-46 246 0 0,0 0-1 0 0,1 1 0 0 0,-1 0 1 0 0,1 0-1 0 0,-9 9 0 0 0,9-6-5261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47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38 8287 0 0,'-7'3'364'0'0,"1"-1"0"0"0,-1-1-1 0 0,0 1 1 0 0,0-1 0 0 0,0 0-1 0 0,0-1 1 0 0,-8 1 3496 0 0,17-2-3291 0 0,73-6 1695 0 0,52-6-351 0 0,156-8 146 0 0,-139 15-1150 0 0,214 7 1015 0 0,-315 1-1768 0 0,126-2 248 0 0,-84 0-6170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3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184 101 3223 0 0,'99'-62'92'0'0,"-86"55"355"0"0,0 1-1 0 0,1 0 0 0 0,0 1 0 0 0,0 1 1 0 0,27-5-1 0 0,-37 8 40 0 0,0 0 0 0 0,0 1 0 0 0,0 0 0 0 0,0 0 0 0 0,0 0 0 0 0,0 1-1 0 0,0-1 1 0 0,0 1 0 0 0,0 0 0 0 0,0 0 0 0 0,0 1 0 0 0,0-1 0 0 0,0 1 0 0 0,-1-1 0 0 0,1 1 0 0 0,0 0 0 0 0,-1 1 0 0 0,4 2 0 0 0,-4-2-264 0 0,0 0 0 0 0,-1 0-1 0 0,1 0 1 0 0,-1 0 0 0 0,0 1 0 0 0,0-1 0 0 0,0 1 0 0 0,0-1 0 0 0,-1 1-1 0 0,1 0 1 0 0,-1-1 0 0 0,1 6 0 0 0,0 3 16 0 0,-1 0-1 0 0,0 1 1 0 0,0-1 0 0 0,-1 1-1 0 0,-1-1 1 0 0,0 1 0 0 0,0-1 0 0 0,-2 0-1 0 0,1 0 1 0 0,-2 0 0 0 0,0 0-1 0 0,-5 12 1 0 0,-9 15 5 0 0,-2-1 0 0 0,-28 41 0 0 0,37-63-133 0 0,-4 6-22 0 0,-1 1 1 0 0,-2-2-1 0 0,0 0 0 0 0,-24 21 0 0 0,27-29-137 0 0,0-1 0 0 0,0-1 0 0 0,-1 0 1 0 0,-1 0-1 0 0,0-2 0 0 0,-31 13 0 0 0,37-18-57 0 0,0-1 0 0 0,0 0 0 0 0,-17 2 0 0 0,23-4-167 0 0,1-1 0 0 0,-1 0 0 0 0,1 0 0 0 0,0-1-1 0 0,-7 0 1 0 0,9 0-195 0 0,0 1-1 0 0,1-1 0 0 0,-1 0 0 0 0,0 1 1 0 0,0-1-1 0 0,0 0 0 0 0,0 0 1 0 0,0 0-1 0 0,1-1 0 0 0,-1 1 0 0 0,1 0 1 0 0,-3-2-1 0 0,-3-7-5554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4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0 329 5063 0 0,'0'0'6371'0'0,"2"1"-6015"0"0,7 5 86 0 0,-1 1 0 0 0,0 0 0 0 0,0 0-1 0 0,0 1 1 0 0,-1-1 0 0 0,0 2 0 0 0,-1-1 0 0 0,1 1 0 0 0,4 11 0 0 0,-3-5-147 0 0,-1 1 1 0 0,-1 0-1 0 0,0 0 1 0 0,-1 1-1 0 0,3 16 1 0 0,-1 5-15 0 0,1-5-92 0 0,4 55 1 0 0,-5-40 41 0 0,-7-47 266 0 0,1-2-470 0 0,-1-1 0 0 0,1 1 0 0 0,-1-1-1 0 0,1 1 1 0 0,0-1 0 0 0,0 1 0 0 0,0-1 0 0 0,0 1 0 0 0,1-2 0 0 0,4-6 69 0 0,56-151 872 0 0,-20 52-1059 0 0,55-227 0 0 0,-94 324 50 0 0,-1 2-25 0 0,0 0 0 0 0,0-1 0 0 0,-1 1 0 0 0,0 0 0 0 0,-1-1 0 0 0,0 1 1 0 0,-3-19-1 0 0,2 26 11 0 0,-2-2 58 0 0,3 4 4 0 0,0 0-5 0 0,-1 0 0 0 0,0 0 0 0 0,1 0 1 0 0,-1 0-1 0 0,1 0 0 0 0,-1 0 0 0 0,1 1 0 0 0,-1-1 1 0 0,0 0-1 0 0,1 0 0 0 0,-1 1 0 0 0,1-1 0 0 0,-1 0 1 0 0,1 0-1 0 0,-1 1 0 0 0,1-1 0 0 0,-1 1 0 0 0,1-1 1 0 0,-1 0-1 0 0,1 1 0 0 0,0-1 0 0 0,-1 1 0 0 0,1-1 1 0 0,0 1-1 0 0,-1-1 0 0 0,1 2 0 0 0,-1-1-2 0 0,0-1 0 0 0,1 0 0 0 0,-1 1 0 0 0,1-1 0 0 0,0 1 0 0 0,-1-1 0 0 0,1 1 0 0 0,0-1 0 0 0,0 1 0 0 0,-1-1 0 0 0,1 1 0 0 0,0-1 0 0 0,0 1 0 0 0,0 0 0 0 0,-1-1 0 0 0,1 1 0 0 0,0-1 0 0 0,0 1 0 0 0,0 0 0 0 0,0-1 0 0 0,0 1 0 0 0,0-1 0 0 0,0 1 0 0 0,1 0 0 0 0,-1-1 0 0 0,0 1 0 0 0,0 0 0 0 0,0 1 0 0 0,0-1 0 0 0,0-1 0 0 0,0 1 0 0 0,0 0 0 0 0,0 0 0 0 0,0-1 0 0 0,0 1 0 0 0,0 0 0 0 0,0-1 0 0 0,0 1 0 0 0,0 0 0 0 0,1 0 0 0 0,-1-1 0 0 0,0 1 0 0 0,1 0 0 0 0,-1-1 0 0 0,0 1 0 0 0,1 0 0 0 0,-1-1 0 0 0,1 1 0 0 0,-1-1 0 0 0,1 1 0 0 0,-1-1 0 0 0,1 2 0 0 0,7 4 0 0 0,-2-4 7 0 0,1 0-1 0 0,0-1 1 0 0,0 1-1 0 0,0-1 1 0 0,0-1-1 0 0,0 1 0 0 0,1-1 1 0 0,7-1-1 0 0,1 1 0 0 0,242 8 690 0 0,-159-3-496 0 0,-1-4-1 0 0,1-5 0 0 0,106-17 1 0 0,16-14 93 0 0,-214 35-284 0 0,-4-1-11 0 0,1 1 0 0 0,-1-1 0 0 0,0 0 0 0 0,1 0 0 0 0,-1 0 0 0 0,4-2 0 0 0,-6 2-98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5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0 10591 0 0,'0'0'5424'0'0,"0"2"-4988"0"0,-4 5-214 0 0,1 0 0 0 0,-1 0 0 0 0,0 0 0 0 0,0-1-1 0 0,-1 1 1 0 0,0-1 0 0 0,-10 9 0 0 0,-4 7-9 0 0,-8 11-49 0 0,12-16-148 0 0,0 1 0 0 0,2 0 0 0 0,0 1 0 0 0,1 0 0 0 0,-17 39 0 0 0,26-44-480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50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6911 0 0,'0'0'2188'0'0,"-7"4"1168"0"0,-11 8-2269 0 0,1 1 0 0 0,-29 26-1 0 0,40-34-886 0 0,1 1 0 0 0,0 0-1 0 0,0 1 1 0 0,1-1 0 0 0,0 1-1 0 0,0 0 1 0 0,0 0 0 0 0,1 0-1 0 0,0 0 1 0 0,0 1 0 0 0,-1 8-1 0 0,3-11-190 0 0,1-1 0 0 0,0 1-1 0 0,0-1 1 0 0,0 1-1 0 0,1-1 1 0 0,1 8 0 0 0,0-4 13 0 0,-2-7 67 0 0,6 5 83 0 0,-4-3-109 0 0,0-1 0 0 0,0 0-1 0 0,0 0 1 0 0,0-1 0 0 0,1 1 0 0 0,-1 0-1 0 0,1-1 1 0 0,-1 1 0 0 0,4 0 0 0 0,-4-1-15 0 0,0-1 0 0 0,0 0 0 0 0,-1 0 1 0 0,1 0-1 0 0,0 0 0 0 0,0 0 1 0 0,0 0-1 0 0,0-1 0 0 0,0 1 1 0 0,0-1-1 0 0,-1 1 0 0 0,1-1 1 0 0,0 1-1 0 0,3-3 0 0 0,-2 1-2 0 0,0 0 0 0 0,0 0 0 0 0,0 0 1 0 0,0 0-1 0 0,0-1 0 0 0,0 1 0 0 0,-1-1 0 0 0,1 0 0 0 0,-1 1 0 0 0,0-1 0 0 0,1-1 0 0 0,2-5 0 0 0,1-3 48 0 0,-1-1-1 0 0,4-14 1 0 0,-6 18-59 0 0,-1 1-162 0 0,-1 0-1 0 0,0-1 1 0 0,0 1 0 0 0,-1 0 0 0 0,0 0 0 0 0,-1 0-1 0 0,0 0 1 0 0,0 0 0 0 0,-3-9 0 0 0,4 16-269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5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5 9671 0 0,'5'-4'9355'0'0,"-18"14"-9325"0"0,1 0 0 0 0,1 1-1 0 0,0 0 1 0 0,-11 15 0 0 0,15-17 12 0 0,1 0 0 0 0,0 0 0 0 0,1 0 0 0 0,0 0 0 0 0,1 1 0 0 0,0 0 0 0 0,0 0 0 0 0,1 0 0 0 0,0 0 0 0 0,1 0 0 0 0,-2 22 0 0 0,4-31 86 0 0,1 2-91 0 0,0-1 0 0 0,1 0 0 0 0,-1-1 0 0 0,0 1 0 0 0,1 0 0 0 0,0 0 1 0 0,0-1-1 0 0,-1 1 0 0 0,1-1 0 0 0,0 1 0 0 0,0-1 0 0 0,0 0 0 0 0,0 0 0 0 0,1 0 0 0 0,-1 0 0 0 0,0 0 0 0 0,0 0 0 0 0,1 0 0 0 0,-1-1 0 0 0,0 1 0 0 0,1-1 0 0 0,-1 0 0 0 0,1 0 0 0 0,-1 0 0 0 0,0 0 0 0 0,3 0 0 0 0,8-2 31 0 0,-1 0-1 0 0,0 0 0 0 0,22-8 1 0 0,-27 8-46 0 0,15-5 14 0 0,1-1 0 0 0,40-21-1 0 0,-56 26-28 0 0,-1-1-1 0 0,0 0 0 0 0,1-1 1 0 0,-1 0-1 0 0,-1 0 0 0 0,1 0 1 0 0,-1 0-1 0 0,0-1 0 0 0,0 0 1 0 0,0 0-1 0 0,-1 0 0 0 0,0-1 1 0 0,4-8-1 0 0,-7 13-40 0 0,0 0 0 0 0,0 0 0 0 0,-1 1-1 0 0,1-1 1 0 0,-1 0 0 0 0,1 0 0 0 0,-1 0 0 0 0,0 0 0 0 0,1 0-1 0 0,-1 0 1 0 0,0 0 0 0 0,0 0 0 0 0,0 0 0 0 0,-1 0 0 0 0,1 0-1 0 0,0 0 1 0 0,-1 0 0 0 0,0 1 0 0 0,1-1 0 0 0,-1 0 0 0 0,0 0-1 0 0,0 0 1 0 0,0 1 0 0 0,0-1 0 0 0,0 0 0 0 0,0 1-1 0 0,0-1 1 0 0,-1 1 0 0 0,1-1 0 0 0,0 1 0 0 0,-1 0 0 0 0,1-1-1 0 0,-1 1 1 0 0,0 0 0 0 0,-3-1 0 0 0,1-1-81 0 0,-1 1 0 0 0,0 1 0 0 0,0-1-1 0 0,0 1 1 0 0,0 0 0 0 0,0 0 0 0 0,0 0 0 0 0,0 1 0 0 0,-1 0 0 0 0,1 0 0 0 0,0 0 0 0 0,-8 1 0 0 0,-4 2-2071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5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315 220 11487 0 0,'0'0'528'0'0,"-2"0"-16"0"0,-4-2 1911 0 0,7 1-2360 0 0,1-1 1 0 0,-1 1-1 0 0,1-1 0 0 0,0 1 1 0 0,-1-1-1 0 0,1 1 0 0 0,0 0 1 0 0,0 0-1 0 0,-1 0 0 0 0,1 0 1 0 0,3-1-1 0 0,27-11 48 0 0,42-11 0 0 0,4-1-76 0 0,65-36 176 0 0,-63 27 52 0 0,-59 25-8 0 0,1 0 1 0 0,0 2 0 0 0,1 1 0 0 0,0 0-1 0 0,23-1 1 0 0,-38 6-168 0 0,-8 3-108 0 0,0 0 0 0 0,0-1 0 0 0,0 1 0 0 0,0-1 0 0 0,-1 1 0 0 0,1-1 0 0 0,0 1 0 0 0,-1-1 0 0 0,1 0 0 0 0,-1 1 0 0 0,-1 1 0 0 0,-3 4 11 0 0,-1 0-1 0 0,0-1 1 0 0,0 1-1 0 0,-1-1 1 0 0,0-1-1 0 0,0 1 1 0 0,-12 6 0 0 0,-2 3-6 0 0,-132 107-182 0 0,47-35 20 0 0,-166 140-793 0 0,178-147 276 0 0,36-34 424 0 0,39-33 263 0 0,1 1 1 0 0,0 1-1 0 0,1 0 1 0 0,1 2-1 0 0,-18 21 1 0 0,27-24 70 0 0,7-13-11 0 0,1-1 23 0 0,87-30 771 0 0,-62 20-515 0 0,0 1-1 0 0,1 1 1 0 0,0 1-1 0 0,0 1 1 0 0,29-2-1 0 0,-19 8 65 0 0,0 0 0 0 0,-1 3 0 0 0,72 14 0 0 0,-88-14-378 0 0,-12-2-14 0 0,0 1 1 0 0,1-1 0 0 0,-1 2 0 0 0,9 3 0 0 0,-15-6-119 0 0,3-1-70 0 0,-2-2-2358 0 0,4-2 1260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54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3679 0 0,'2'0'2647'0'0,"91"-41"6818"0"0,5 7-5204 0 0,102-20-3041 0 0,-90 26 144 0 0,-31 6-1046 0 0,142-33-731 0 0,-201 52-227 0 0,-3 2-22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5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0 6447 0 0,'0'0'8151'0'0,"-1"2"-7582"0"0,-10 12-90 0 0,0-1 1 0 0,-2 0-1 0 0,1-1 0 0 0,-21 15 0 0 0,12-9-363 0 0,-7 4-101 0 0,0-1-1 0 0,-1-2 1 0 0,-1 0-1 0 0,-59 25 1 0 0,24-18-96 0 0,-99 24 1 0 0,142-44 91 0 0,0-1 1 0 0,-35 2-1 0 0,48-6-86 0 0,0-1 0 0 0,-1 0 1 0 0,1-1-1 0 0,0 0 0 0 0,-1 0 1 0 0,1-1-1 0 0,0 0 0 0 0,-17-7 1 0 0,25 9 15 0 0,0 0 0 0 0,0-1 0 0 0,0 1 0 0 0,1-1 1 0 0,-1 1-1 0 0,0-1 0 0 0,0 1 0 0 0,0-1 0 0 0,0 0 0 0 0,1 1 1 0 0,-1-1-1 0 0,0 0 0 0 0,1 0 0 0 0,-1 1 0 0 0,1-1 1 0 0,-1 0-1 0 0,0 0 0 0 0,1 0 0 0 0,0 0 0 0 0,-1 0 1 0 0,1 0-1 0 0,-1-1 0 0 0,1 0 8 0 0,0 1 0 0 0,0-1-1 0 0,1 1 1 0 0,-1 0 0 0 0,0-1 0 0 0,0 1 0 0 0,1-1 0 0 0,-1 1 0 0 0,1 0 0 0 0,0-1-1 0 0,-1 1 1 0 0,1 0 0 0 0,0 0 0 0 0,0-2 0 0 0,3-1-24 0 0,-1 0-1 0 0,1 0 1 0 0,0 0-1 0 0,0 1 1 0 0,0-1 0 0 0,0 1-1 0 0,8-5 1 0 0,-4 5 137 0 0,0-1-1 0 0,0 1 1 0 0,0 0-1 0 0,1 1 1 0 0,-1 0-1 0 0,16-1 1 0 0,53 1 936 0 0,-25 2-343 0 0,12-3 174 0 0,-1 3-1 0 0,1 3 1 0 0,69 12 0 0 0,-97-7-536 0 0,39 15 0 0 0,-22-7-26 0 0,-46-15-718 0 0,0-1 0 0 0,0 1-1 0 0,0-1 1 0 0,10-1 0 0 0,-10 1-4053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5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14 13103 0 0,'-8'2'1186'0'0,"4"-2"-1041"0"0,3 1-132 0 0,-1-1-1 0 0,1 0 1 0 0,0 0 0 0 0,-1 1 0 0 0,1-1 0 0 0,0 1 0 0 0,0-1 0 0 0,-1 1 0 0 0,1 0 0 0 0,0-1 0 0 0,0 1 0 0 0,0 0 0 0 0,-1 1 0 0 0,2-2 44 0 0,-1 0 0 0 0,1 0-1 0 0,0 0 1 0 0,0 0 0 0 0,0 0-1 0 0,0 0 1 0 0,0 0 0 0 0,0 0-1 0 0,-1 0 1 0 0,1 0 0 0 0,0 0 0 0 0,0 0-1 0 0,0 0 1 0 0,0 1 0 0 0,0-1-1 0 0,0 0 1 0 0,0 0 0 0 0,0 0-1 0 0,-1 0 1 0 0,1 0 0 0 0,0 0-1 0 0,0 0 1 0 0,0 0 0 0 0,0 0-1 0 0,0 1 1 0 0,0-1 0 0 0,0 0-1 0 0,0 0 1 0 0,0 0 0 0 0,0 0 0 0 0,0 0-1 0 0,0 0 1 0 0,0 1 0 0 0,0-1-1 0 0,0 0 1 0 0,0 0 0 0 0,0 0-1 0 0,0 0 1 0 0,0 0 0 0 0,0 0-1 0 0,0 1 1 0 0,0-1 0 0 0,0 0-1 0 0,0 0 1 0 0,0 0 0 0 0,0 0 0 0 0,0 0-1 0 0,0 0 1 0 0,0 0 0 0 0,0 1-1 0 0,0-1 1 0 0,1 0 0 0 0,-1 0-1 0 0,0 0 1 0 0,0 0 0 0 0,0 0-1 0 0,0 0 1 0 0,0 0 0 0 0,0 0-1 0 0,0 0 1 0 0,0 0 0 0 0,1 1 0 0 0,12 1 878 0 0,19-3-514 0 0,45-9 438 0 0,104-10-1587 0 0,-161 19-619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6:5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12439 0 0,'0'0'6540'0'0,"2"-1"-5777"0"0,37-9 584 0 0,-6 1-613 0 0,42-6-1 0 0,-64 14-723 0 0,101-10 1096 0 0,-95 10-1506 0 0,-1 1 0 0 0,1 1 0 0 0,0 1-1 0 0,27 6 1 0 0,-30-4-736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00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6 5527 0 0,'0'0'10763'0'0,"-14"-3"-9644"0"0,8 2-1031 0 0,0 0 0 0 0,-1 1 0 0 0,1 0 0 0 0,0 0 0 0 0,-1 0 0 0 0,1 1 0 0 0,0 0 0 0 0,-10 2 0 0 0,-51 20-166 0 0,41-13 122 0 0,-137 59-44 0 0,144-56 0 0 0,-4 4 0 0 0,22-17 0 0 0,1 1 0 0 0,-1-1 0 0 0,0 0 0 0 0,1 1 0 0 0,-1-1 0 0 0,1 1 0 0 0,-1-1 0 0 0,1 1 0 0 0,0-1 0 0 0,-1 1 0 0 0,1-1 0 0 0,-1 1 0 0 0,1-1 0 0 0,0 1 0 0 0,0-1 0 0 0,-1 1 0 0 0,1 0 0 0 0,0-1 0 0 0,0 1 0 0 0,0 0 0 0 0,-1-1 0 0 0,1 1 0 0 0,0 0 0 0 0,0-1 0 0 0,0 1 0 0 0,0 0 0 0 0,0-1 0 0 0,0 1 0 0 0,1 0 0 0 0,-1-1 0 0 0,0 1 0 0 0,0-1 0 0 0,0 1 0 0 0,1 0 0 0 0,-1 0 0 0 0,12 14 0 0 0,-11-15 0 0 0,23 19 58 0 0,1 0-1 0 0,48 26 1 0 0,-18-12-151 0 0,-16-9 164 0 0,-20-14-95 0 0,-2 0 0 0 0,0 2 1 0 0,0 0-1 0 0,27 27 0 0 0,-43-39 24 0 0,-1 0 0 0 0,1 1 0 0 0,0-1 0 0 0,-1 1 0 0 0,1-1 0 0 0,-1 1 0 0 0,1 0 0 0 0,-1-1 0 0 0,1 1 0 0 0,-1 0 0 0 0,1-1 0 0 0,-1 1 0 0 0,0 0 0 0 0,1-1 0 0 0,-1 1 0 0 0,0 0 0 0 0,0 0 0 0 0,1-1 0 0 0,-1 1 0 0 0,0 1 0 0 0,0 1 0 0 0,1-2 0 0 0,-1 0 0 0 0,1 1 0 0 0,-1-1 0 0 0,0 0 0 0 0,0 0 0 0 0,1 0 0 0 0,-1 0 0 0 0,0 0 0 0 0,0 1 0 0 0,0-1 0 0 0,0 0 0 0 0,0 0 0 0 0,0 0 0 0 0,0 0 0 0 0,-1 0 0 0 0,1 1 0 0 0,0-1 0 0 0,-1 0 0 0 0,1 0 0 0 0,-1 0 0 0 0,0 1 0 0 0,-1 3 0 0 0,-1 1 9 0 0,0 0 0 0 0,0-1 0 0 0,0 1 0 0 0,-1-1 0 0 0,0 0 0 0 0,0 0 0 0 0,0 0 0 0 0,-1 0-1 0 0,0-1 1 0 0,1 1 0 0 0,-2-1 0 0 0,-6 4 0 0 0,-6 4-5 0 0,-2-1 0 0 0,-25 11 0 0 0,30-15-64 0 0,-1-1-1 0 0,0 0 1 0 0,0-1-1 0 0,0-1 0 0 0,-1 0 1 0 0,-19 1-1 0 0,35-5 63 0 0,-1 1 0 0 0,0-1 0 0 0,0 0 0 0 0,0 0 0 0 0,0 0-1 0 0,0 0 1 0 0,0-1 0 0 0,1 1 0 0 0,-1 0 0 0 0,0-1 0 0 0,0 1 0 0 0,0-1-1 0 0,1 0 1 0 0,-1 0 0 0 0,0 1 0 0 0,1-1 0 0 0,-1 0 0 0 0,0 0 0 0 0,1-1-1 0 0,-1 1 1 0 0,1 0 0 0 0,0 0 0 0 0,-1-1 0 0 0,1 1 0 0 0,0-1 0 0 0,0 1-1 0 0,0-1 1 0 0,0 0 0 0 0,0 1 0 0 0,0-1 0 0 0,1 0 0 0 0,-1 1 0 0 0,1-1-1 0 0,-1 0 1 0 0,1 0 0 0 0,-1 0 0 0 0,1 0 0 0 0,0-2 0 0 0,0-3 96 0 0,0-1 1 0 0,0 1 0 0 0,1-1-1 0 0,0 1 1 0 0,1-1-1 0 0,-1 1 1 0 0,1 0 0 0 0,5-10-1 0 0,-4 8-45 0 0,2 0 0 0 0,-1 0 0 0 0,1 1 0 0 0,0 0 0 0 0,1 0 0 0 0,-1 0 0 0 0,2 0 0 0 0,-1 1 0 0 0,1 0 0 0 0,0 1 0 0 0,1-1 0 0 0,-1 1 0 0 0,1 1 0 0 0,0 0 0 0 0,10-5 0 0 0,16-7-27 0 0,-2-1-1 0 0,0-1 0 0 0,32-26 1 0 0,-54 36 58 0 0,1 0 0 0 0,-1 0 0 0 0,-1-1 1 0 0,0-1-1 0 0,0 0 0 0 0,-1 0 0 0 0,0 0 0 0 0,-1-1 1 0 0,-1 0-1 0 0,0 0 0 0 0,8-22 0 0 0,-12 25 3 0 0,-2 8-85 0 0,0 1 0 0 0,0-1 0 0 0,0 1-1 0 0,0-1 1 0 0,0 1 0 0 0,0-1 0 0 0,0 0 0 0 0,0 1 0 0 0,0-1 0 0 0,0 1 0 0 0,0-1 0 0 0,0 1 0 0 0,0-1 0 0 0,0 0 0 0 0,-1 1-1 0 0,1-1 1 0 0,0 1 0 0 0,0-1 0 0 0,-1 1 0 0 0,1-1 0 0 0,0 1 0 0 0,-1-1 0 0 0,1 1 0 0 0,0 0 0 0 0,-1-1 0 0 0,1 1-1 0 0,-1-1 1 0 0,1 1 0 0 0,0 0 0 0 0,-1-1 0 0 0,1 1 0 0 0,-1 0 0 0 0,1 0 0 0 0,-1-1 0 0 0,0 1 0 0 0,1 0 0 0 0,-1 0 0 0 0,1 0-1 0 0,-1 0 1 0 0,1-1 0 0 0,-2 1 0 0 0,1 0-1 0 0,-4-1-21 0 0,0 1 0 0 0,0-1 0 0 0,0 1 0 0 0,0 0 0 0 0,0 0 0 0 0,0 0 0 0 0,0 1 0 0 0,0 0 0 0 0,0 0 0 0 0,-7 2 0 0 0,-3 3-210 0 0,-27 12-1 0 0,15-3-198 0 0,26-15 175 0 0,7-5-1318 0 0,0 1 1358 0 0,0 1-1 0 0,0 0 1 0 0,0 0-1 0 0,6-2 1 0 0,5 0-4403 0 0,-5 2-702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3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40 14855 0 0,'0'0'715'0'0,"0"3"-307"0"0,28 75 743 0 0,-27-75-1056 0 0,1-1 1 0 0,-1 1 0 0 0,1-1-1 0 0,-1 1 1 0 0,1-1 0 0 0,0 0-1 0 0,0 0 1 0 0,0 0 0 0 0,0 0 0 0 0,0 0-1 0 0,0 0 1 0 0,0 0 0 0 0,1-1-1 0 0,-1 1 1 0 0,5 1 0 0 0,-3-1-21 0 0,0-1 1 0 0,0 0 0 0 0,0 0-1 0 0,0-1 1 0 0,0 1 0 0 0,0-1-1 0 0,0 0 1 0 0,0 0 0 0 0,0-1-1 0 0,4 0 1 0 0,8-3 23 0 0,0 0-1 0 0,-1-1 1 0 0,0-1 0 0 0,21-11 0 0 0,-27 13-78 0 0,17-8-9 0 0,-10 5-13 0 0,-1 0 0 0 0,1-1-1 0 0,-2-1 1 0 0,0 0 0 0 0,14-11-1 0 0,-26 17-56 0 0,1 1 1 0 0,-1-1-1 0 0,0 0 0 0 0,0 0 1 0 0,0 0-1 0 0,1-4 0 0 0,-2 6-126 0 0,-8-14-576 0 0,5 14 732 0 0,1 0 0 0 0,0 0 0 0 0,-1 1 0 0 0,1-1 0 0 0,-1 0 0 0 0,1 1 0 0 0,-1-1 0 0 0,1 1-1 0 0,-1 0 1 0 0,1-1 0 0 0,-1 1 0 0 0,0 0 0 0 0,1 0 0 0 0,-1 0 0 0 0,1 0 0 0 0,-1 0 0 0 0,0 0 0 0 0,-1 1 0 0 0,-31 9-291 0 0,21-5 195 0 0,2-1 30 0 0,-1 1 0 0 0,1 1 1 0 0,0 0-1 0 0,0 1 0 0 0,-18 14 0 0 0,14-9 67 0 0,0 2 1 0 0,1 0-1 0 0,-13 16 1 0 0,0 9 462 0 0,0 2 1 0 0,-36 78-1 0 0,56-106-355 0 0,2 0 0 0 0,0 0 0 0 0,-3 15 0 0 0,6-21-69 0 0,0 0-1 0 0,1-1 0 0 0,0 1 1 0 0,1 0-1 0 0,0 0 1 0 0,0 0-1 0 0,0-1 0 0 0,2 10 1 0 0,-1-13-9 0 0,0 0 0 0 0,0-1 0 0 0,0 1 0 0 0,1 0 0 0 0,-1 0 0 0 0,1-1 0 0 0,-1 1 0 0 0,1-1 0 0 0,0 0 0 0 0,0 1 0 0 0,0-1 0 0 0,0 0 0 0 0,1 0 0 0 0,-1 0 0 0 0,1-1 0 0 0,-1 1 0 0 0,1 0 0 0 0,-1-1 0 0 0,1 0 1 0 0,0 1-1 0 0,0-1 0 0 0,-1 0 0 0 0,1-1 0 0 0,0 1 0 0 0,5 0 0 0 0,7 1 20 0 0,-1 0 1 0 0,1-1 0 0 0,26-3-1 0 0,-39 2-19 0 0,207-25-169 0 0,-162 18-751 0 0,-24 3-3433 0 0,-3-1-1457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3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83 512 11055 0 0,'0'0'1002'0'0,"-3"2"-824"0"0,-4 1 353 0 0,-1 1-1 0 0,-1-1 1 0 0,1 0-1 0 0,0-1 0 0 0,-12 3 1 0 0,19-5-470 0 0,1 0 0 0 0,-1 0 0 0 0,0 0 0 0 0,1 0 1 0 0,-1 0-1 0 0,0 0 0 0 0,1-1 0 0 0,-1 1 0 0 0,0 0 0 0 0,1 0 0 0 0,-1 0 0 0 0,1-1 1 0 0,-1 1-1 0 0,0 0 0 0 0,1 0 0 0 0,-1-1 0 0 0,1 1 0 0 0,-1-1 0 0 0,1 1 0 0 0,-1-1 1 0 0,1 1-1 0 0,-1 0 0 0 0,1-1 0 0 0,-1 0 0 0 0,1 1 0 0 0,0-1 0 0 0,-1 1 0 0 0,1-1 1 0 0,0 1-1 0 0,0-1 0 0 0,-1 0 0 0 0,1 1 0 0 0,0-1 0 0 0,0-1 0 0 0,-1-1 88 0 0,0 0-1 0 0,1 0 0 0 0,0 0 1 0 0,0 0-1 0 0,0-6 0 0 0,1 4-22 0 0,0-1 0 0 0,1 1 0 0 0,-1 0 1 0 0,1-1-1 0 0,0 1 0 0 0,0 0 0 0 0,1 0 0 0 0,5-8 0 0 0,31-38 433 0 0,-20 28-461 0 0,171-199-504 0 0,-170 203 93 0 0,0 1 1 0 0,1 1 0 0 0,0 1 0 0 0,1 1 0 0 0,1 1-1 0 0,38-18 1 0 0,-54 30 72 0 0,1-1 0 0 0,-1 1 0 0 0,1 0-1 0 0,-1 1 1 0 0,1-1 0 0 0,8 1 0 0 0,-1 1-415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0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14711 0 0,'0'0'1968'0'0,"0"11"-784"0"0,16 52-805 0 0,-16-62-731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01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79 173 11775 0 0,'0'0'539'0'0,"1"-15"202"0"0,2 9-557 0 0,0-1 0 0 0,0 1 0 0 0,0 0 0 0 0,0 0 0 0 0,1 1 0 0 0,0-1-1 0 0,1 1 1 0 0,-1 0 0 0 0,1 0 0 0 0,0 0 0 0 0,0 0 0 0 0,8-4 0 0 0,2-2 442 0 0,0 2 0 0 0,1 0 0 0 0,26-11 0 0 0,-27 14-434 0 0,0 0 1 0 0,0 1-1 0 0,1 0 1 0 0,0 1-1 0 0,23-2 1 0 0,-38 5-186 0 0,0 1 1 0 0,0 0 0 0 0,0 0 0 0 0,0 0 0 0 0,0 0 0 0 0,1 0 0 0 0,-1 0 0 0 0,0 1 0 0 0,0-1 0 0 0,0 0 0 0 0,0 0 0 0 0,0 1 0 0 0,0-1-1 0 0,-1 1 1 0 0,1-1 0 0 0,0 1 0 0 0,0-1 0 0 0,0 1 0 0 0,0-1 0 0 0,0 1 0 0 0,-1 0 0 0 0,1-1 0 0 0,0 1 0 0 0,0 0 0 0 0,-1 0 0 0 0,1 0-1 0 0,-1 0 1 0 0,1-1 0 0 0,-1 1 0 0 0,1 0 0 0 0,-1 0 0 0 0,1 1 0 0 0,-1 1-5 0 0,1-1 0 0 0,-1 0 0 0 0,0 1 1 0 0,0-1-1 0 0,0 0 0 0 0,0 1 0 0 0,-1-1 0 0 0,1 0 0 0 0,-1 1 0 0 0,1-1 0 0 0,-1 0 1 0 0,0 1-1 0 0,-1 2 0 0 0,-7 12 26 0 0,-1 0 0 0 0,0-1 0 0 0,-1 0 1 0 0,-1-1-1 0 0,-19 19 0 0 0,-76 63-297 0 0,72-67-10 0 0,-13 7-31 0 0,34-27 224 0 0,0 0 1 0 0,2 0-1 0 0,-1 1 1 0 0,1 1 0 0 0,-15 19-1 0 0,27-30 90 0 0,0-1-1 0 0,-1 0 0 0 0,1 1 1 0 0,0-1-1 0 0,0 1 1 0 0,0-1-1 0 0,-1 1 1 0 0,1-1-1 0 0,0 1 0 0 0,0-1 1 0 0,0 1-1 0 0,0-1 1 0 0,0 1-1 0 0,0-1 1 0 0,0 1-1 0 0,0-1 0 0 0,0 1 1 0 0,0-1-1 0 0,0 1 1 0 0,1-1-1 0 0,-1 1 1 0 0,0-1-1 0 0,0 1 0 0 0,0-1 1 0 0,1 1-1 0 0,-1-1 1 0 0,0 1-1 0 0,1-1 1 0 0,-1 0-1 0 0,0 1 0 0 0,1-1 1 0 0,-1 0-1 0 0,0 1 1 0 0,1-1-1 0 0,-1 0 1 0 0,1 1-1 0 0,-1-1 0 0 0,0 0 1 0 0,1 0-1 0 0,-1 1 1 0 0,1-1-1 0 0,-1 0 1 0 0,1 0-1 0 0,-1 0 0 0 0,1 0 1 0 0,-1 0-1 0 0,2 0 1 0 0,-1 1 32 0 0,3 1 31 0 0,1-1 0 0 0,-1 1 1 0 0,1-1-1 0 0,0 0 1 0 0,-1-1-1 0 0,1 1 1 0 0,0-1-1 0 0,-1 1 1 0 0,1-2-1 0 0,0 1 1 0 0,7-2-1 0 0,9-1 226 0 0,26-10-1 0 0,-22 6-127 0 0,-19 5-114 0 0,17-5 14 0 0,0 2 0 0 0,0 0 0 0 0,0 1 0 0 0,1 1 0 0 0,29 1 0 0 0,-46 3-86 0 0,2 1-321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02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58 16039 0 0,'19'-13'830'0'0,"27"-16"-46"0"0,-42 27-653 0 0,0-1 0 0 0,0 1 0 0 0,1 1 1 0 0,-1-1-1 0 0,0 1 0 0 0,1 0 0 0 0,-1 0 1 0 0,10-1-1 0 0,-13 2 1149 0 0,-5 18-1132 0 0,1-13-125 0 0,-2 0 0 0 0,1 0-1 0 0,0-1 1 0 0,-1 1 0 0 0,0-1 0 0 0,0 0 0 0 0,0 0 0 0 0,-1-1 0 0 0,-5 4 0 0 0,-55 23 99 0 0,57-27-101 0 0,-40 17-93 0 0,0-2 1 0 0,-1-2-1 0 0,-102 18 0 0 0,144-34-151 0 0,0 1-1 0 0,-1-1 1 0 0,1-1-1 0 0,0 1 0 0 0,-9-3 1 0 0,16 3-104 0 0,0-4-1135 0 0,1-3 188 0 0,1 6 1038 0 0,6-2 1264 0 0,-8 8-857 0 0,-1 1 0 0 0,0 0 0 0 0,0-1 0 0 0,0 0 0 0 0,0 1 0 0 0,-1-1 0 0 0,0 0 0 0 0,0 0 0 0 0,-7 8 0 0 0,-4 3 244 0 0,-22 19 0 0 0,9-10-83 0 0,9-8-241 0 0,17-15-48 0 0,2-1-46 0 0,0 0 0 0 0,0 0 0 0 0,0 0 0 0 0,-1 0 0 0 0,1 0 1 0 0,0-1-1 0 0,0 1 0 0 0,0 0 0 0 0,0 0 0 0 0,1-1 1 0 0,-1 1-1 0 0,0 0 0 0 0,0-1 0 0 0,0 1 0 0 0,0-1 1 0 0,1 0-1 0 0,-1 1 0 0 0,0-1 0 0 0,0 0 0 0 0,1 0 0 0 0,-1 0 1 0 0,0 0-1 0 0,2 0 0 0 0,1 1-7 0 0,6-1-48 0 0,0 0 0 0 0,0 0 0 0 0,0-1-1 0 0,14-2 1 0 0,17-2-123 0 0,-24 4 146 0 0,-1 0 29 0 0,0 0-1 0 0,0 2 1 0 0,0 0-1 0 0,26 4 0 0 0,-29-2 102 0 0,1 1 1 0 0,-1 0-1 0 0,0 1 0 0 0,0 1 1 0 0,-1 0-1 0 0,1 0 0 0 0,-1 1 0 0 0,18 15 1 0 0,-28-21-86 0 0,7 6 77 0 0,-1 0 1 0 0,11 12-1 0 0,-16-17-53 0 0,-1 1 0 0 0,0 0-1 0 0,0 0 1 0 0,0 0 0 0 0,-1 1 0 0 0,1-1-1 0 0,-1 0 1 0 0,0 1 0 0 0,0-1 0 0 0,2 7 0 0 0,-3-8-9 0 0,0-1 1 0 0,0 0-1 0 0,0 0 1 0 0,-1 0-1 0 0,1 1 1 0 0,0-1 0 0 0,0 0-1 0 0,-1 0 1 0 0,1 0-1 0 0,0 0 1 0 0,-1 0-1 0 0,1 1 1 0 0,-1-1-1 0 0,0 0 1 0 0,1 0 0 0 0,-1 0-1 0 0,0 0 1 0 0,1-1-1 0 0,-2 2 1 0 0,-18 15 362 0 0,16-14-263 0 0,-12 6 57 0 0,1-1 0 0 0,-1 0 0 0 0,0-1 0 0 0,-1 0 0 0 0,-18 4 0 0 0,28-9-159 0 0,-36 12 27 0 0,-94 34 31 0 0,88-28-466 0 0,48-19 217 0 0,12-3-7421 0 0,-1-1 1227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02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9151 0 0,'0'0'8847'0'0,"1"0"-8424"0"0,25-1 659 0 0,29-5 0 0 0,-30 3-627 0 0,24-5 376 0 0,-39 6-768 0 0,17-6 415 0 0,1 2 0 0 0,0 1 1 0 0,41-2-1 0 0,-68 7-789 0 0,1 0 0 0 0,-1 0 0 0 0,0 0-1 0 0,1 0 1 0 0,-1 0 0 0 0,0 1 0 0 0,0-1 0 0 0,0 1-1 0 0,1-1 1 0 0,-1 1 0 0 0,0-1 0 0 0,0 1 0 0 0,0-1-1 0 0,1 2 1 0 0,5 3-1245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0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72 3223 0 0,'85'-34'2088'0'0,"-2"-4"8088"0"0,-91 42-9518 0 0,0-1 0 0 0,-15 3 0 0 0,-2 1-297 0 0,-28 12 77 0 0,-20 7-261 0 0,-88 19 1 0 0,-19-5-114 0 0,178-39-64 0 0,1-1 0 0 0,-1 0 0 0 0,0 0 0 0 0,1 0 0 0 0,-1 1 0 0 0,0-1 0 0 0,1 1 0 0 0,-1-1 0 0 0,1 1 0 0 0,-1-1 0 0 0,1 1 0 0 0,-1 0 0 0 0,1 0 0 0 0,0 0 0 0 0,-1 0 0 0 0,1 0 0 0 0,0 0 0 0 0,-1 0 0 0 0,1 0 0 0 0,0 1 0 0 0,0-1 0 0 0,0 0 0 0 0,0 1 0 0 0,1-1 0 0 0,-2 3 0 0 0,1-2-1 0 0,1 0 1 0 0,-1 1-1 0 0,1-1 0 0 0,0 0 0 0 0,0 1 1 0 0,0-1-1 0 0,0 0 0 0 0,0 1 0 0 0,1-1 1 0 0,-1 0-1 0 0,1 1 0 0 0,-1-1 0 0 0,1 0 1 0 0,2 4-1 0 0,-1-2-3 0 0,0 0 1 0 0,1 0-1 0 0,0 0 1 0 0,0 0-1 0 0,0-1 1 0 0,6 6-1 0 0,3 2-5 0 0,1-1 0 0 0,1-1 0 0 0,15 9 0 0 0,-29-18 9 0 0,35 20 0 0 0,0-1 0 0 0,1-2 0 0 0,70 23 0 0 0,-97-37 0 0 0,13 3-1 0 0,25 11-1 0 0,-41-15 4 0 0,0 1-1 0 0,0 0 1 0 0,-1 0-1 0 0,1 1 1 0 0,-1-1-1 0 0,0 1 1 0 0,0 0-1 0 0,-1 1 1 0 0,5 4-1 0 0,-8-8 4 0 0,0 0-1 0 0,-1 0 0 0 0,1 0 1 0 0,-1 0-1 0 0,0 0 1 0 0,1 0-1 0 0,-1 0 0 0 0,0 0 1 0 0,1 0-1 0 0,-1 0 1 0 0,0 0-1 0 0,0 0 0 0 0,0 0 1 0 0,0 0-1 0 0,0 0 0 0 0,0 0 1 0 0,0 0-1 0 0,0 0 1 0 0,-1 0-1 0 0,1 0 0 0 0,0 0 1 0 0,-1 0-1 0 0,1 0 1 0 0,-1 0-1 0 0,1 0 0 0 0,-1 0 1 0 0,1 0-1 0 0,-2 1 0 0 0,0 1 12 0 0,-1 0-1 0 0,1 0 1 0 0,-1 0-1 0 0,0 0 1 0 0,-6 5-1 0 0,-1-2 11 0 0,0 0 0 0 0,0-1 0 0 0,-1 0-1 0 0,0-1 1 0 0,0 0 0 0 0,-21 5 0 0 0,-71 7 158 0 0,91-15-181 0 0,6 0-3 0 0,-87 7 34 0 0,80-8-29 0 0,0 0 0 0 0,0-1 0 0 0,0 0 0 0 0,0-1 0 0 0,-14-4 0 0 0,26 6-5 0 0,-1-1 0 0 0,1 1 0 0 0,-1-1 0 0 0,1 1 0 0 0,-1-1 0 0 0,1 0 0 0 0,-1 1 0 0 0,1-1 0 0 0,-1 0 0 0 0,1 0 0 0 0,0 0 0 0 0,0 0 0 0 0,-1 0 0 0 0,1 0 0 0 0,0-1 0 0 0,0 1 0 0 0,0 0 0 0 0,0 0 0 0 0,0-1 0 0 0,1 1 0 0 0,-1-1 0 0 0,0 1 0 0 0,0-3 0 0 0,1 3 0 0 0,0-1 0 0 0,0 0 0 0 0,0 0 0 0 0,0 0 0 0 0,0 0 0 0 0,1 0 0 0 0,-1 0 0 0 0,1 1 0 0 0,-1-1 0 0 0,1 0 0 0 0,-1 0 0 0 0,1 1 0 0 0,0-1 0 0 0,0 0 0 0 0,0 1 0 0 0,0-1 0 0 0,0 1 0 0 0,1-1 0 0 0,2-2 0 0 0,5-4 20 0 0,1 0 0 0 0,0 0 0 0 0,0 1 0 0 0,13-7 0 0 0,3-3 35 0 0,66-39 386 0 0,40-29 854 0 0,-114 72-1144 0 0,-1-1 1 0 0,0-1-1 0 0,-2 0 1 0 0,29-35-1 0 0,-40 44-182 0 0,0 0-1 0 0,0 0 1 0 0,3-9-1 0 0,-6 13 18 0 0,0-1 0 0 0,0 1-1 0 0,0-1 1 0 0,-1 1 0 0 0,1-1-1 0 0,-1 1 1 0 0,1-1 0 0 0,-1 1-1 0 0,0-1 1 0 0,0 1 0 0 0,0-1-1 0 0,-1-3 1 0 0,1 5-106 0 0,-12-9-617 0 0,10 9 663 0 0,1 0 1 0 0,0 1-1 0 0,0-1 0 0 0,-1 1 1 0 0,1 0-1 0 0,0-1 1 0 0,-1 1-1 0 0,1 0 0 0 0,0 0 1 0 0,-1 0-1 0 0,1 0 0 0 0,0 0 1 0 0,-1 0-1 0 0,1 0 1 0 0,-1 0-1 0 0,1 0 0 0 0,0 1 1 0 0,-2 0-1 0 0,0 0-375 0 0,0 1 0 0 0,0-1 0 0 0,0 1 0 0 0,0 0 0 0 0,0 0 1 0 0,-3 3-1 0 0,0 1-1177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0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14223 0 0,'0'0'7728'0'0,"-2"16"-7568"0"0,1-13 71 0 0,1-1-601 0 0,-1-1 0 0 0,1 1 0 0 0,-1 0 0 0 0,1 0 0 0 0,0-1 1 0 0,-1 1-1 0 0,1 0 0 0 0,0-1 0 0 0,0 1 0 0 0,1 2 0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0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23 919 0 0,'19'-22'19618'0'0,"-18"22"-19464"0"0,-1 1-1 0 0,0-1 1 0 0,1 1-1 0 0,-1 0 1 0 0,0-1 0 0 0,0 1-1 0 0,0-1 1 0 0,1 1-1 0 0,-1-1 1 0 0,0 1-1 0 0,0 0 1 0 0,0-1-1 0 0,0 1 1 0 0,0-1-1 0 0,0 1 1 0 0,0 1 0 0 0,-2 19-2780 0 0,-1-10 4023 0 0,-15 48-819 0 0,-39 89-1 0 0,33-91-711 0 0,-26 91 0 0 0,47-134-1004 0 0,1-2-4228 0 0,0-2-1649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0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80 150 8719 0 0,'-17'2'408'0'0,"-45"5"4880"0"0,64-8-4422 0 0,8-4-452 0 0,0 0 0 0 0,0 1 0 0 0,0 1 0 0 0,1 0 0 0 0,13-2 0 0 0,58-7 191 0 0,-75 11-536 0 0,482-35 2675 0 0,68 31-687 0 0,-512 5-1978 0 0,-17 1-15 0 0,589-13 1336 0 0,50-46-153 0 0,-626 56-1855 0 0,-39 2 329 0 0,-4 0-372 0 0,-6-2-171 0 0,0 0-1 0 0,0 1 0 0 0,0 0 0 0 0,-14 0 0 0 0,9 1-772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10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34 2303 0 0,'27'-21'293'0'0,"-12"9"11741"0"0,-28 21-11265 0 0,-57 43-325 0 0,18-12-232 0 0,26-23-147 0 0,1 1 271 0 0,0 0 1 0 0,-25 25-1 0 0,44-37-270 0 0,0 0 0 0 0,0 1 0 0 0,1-1 0 0 0,0 1 0 0 0,0 0 0 0 0,1 1 0 0 0,-1-1 0 0 0,2 1 0 0 0,-1 0 0 0 0,1 0 0 0 0,0 0 0 0 0,-2 13 0 0 0,5-19-42 0 0,-1 0 0 0 0,1 1 0 0 0,0-1 0 0 0,0 0 0 0 0,0 1-1 0 0,0-1 1 0 0,0 0 0 0 0,0 1 0 0 0,1-1 0 0 0,-1 0 0 0 0,1 1 0 0 0,-1-1-1 0 0,1 0 1 0 0,0 0 0 0 0,0 0 0 0 0,0 0 0 0 0,0 0 0 0 0,1 0 0 0 0,-1 0-1 0 0,0 0 1 0 0,1 0 0 0 0,0 0 0 0 0,-1-1 0 0 0,1 1 0 0 0,0 0 0 0 0,0-1-1 0 0,0 0 1 0 0,0 1 0 0 0,0-1 0 0 0,0 0 0 0 0,0 0 0 0 0,0 0 0 0 0,0 0-1 0 0,0-1 1 0 0,1 1 0 0 0,-1-1 0 0 0,0 1 0 0 0,1-1 0 0 0,-1 0 0 0 0,0 0-1 0 0,1 0 1 0 0,-1 0 0 0 0,0 0 0 0 0,1 0 0 0 0,-1-1 0 0 0,3 0 0 0 0,15-3 196 0 0,0-2 1 0 0,0 0 0 0 0,-1-1-1 0 0,24-12 1 0 0,68-46 28 0 0,-84 49-233 0 0,-2-2 0 0 0,-1-1 0 0 0,39-38 0 0 0,-61 54-20 0 0,0 0 1 0 0,1 1-1 0 0,-1-1 1 0 0,0 0-1 0 0,-1 0 1 0 0,1 0-1 0 0,0 0 1 0 0,1-6-1 0 0,-2 8-11 0 0,-1-1-1 0 0,0 1 0 0 0,0 0 0 0 0,1 0 0 0 0,-1 0 0 0 0,0-1 0 0 0,0 1 0 0 0,-1 0 0 0 0,1 0 0 0 0,0 0 0 0 0,0-1 0 0 0,0 1 0 0 0,-1 0 0 0 0,1 0 0 0 0,-1 0 0 0 0,1 0 1 0 0,-1 0-1 0 0,1 0 0 0 0,-1-1 0 0 0,0 1 0 0 0,1 1 0 0 0,-1-1 0 0 0,0 0 0 0 0,0 0 0 0 0,0 0 0 0 0,0 0 0 0 0,-2-1 0 0 0,-6-4-46 0 0,-1 1 1 0 0,-1 0-1 0 0,1 0 0 0 0,-1 1 0 0 0,1 0 1 0 0,-17-3-1 0 0,13 4 55 0 0,1-1 0 0 0,-1-1 0 0 0,-17-8 0 0 0,19 4-293 0 0,20 6-445 0 0,-7 2 334 0 0,0 1 1 0 0,1 0-1 0 0,-1 0 1 0 0,0 0-1 0 0,1 0 1 0 0,-1 0-1 0 0,1 0 0 0 0,-1 0 1 0 0,0 1-1 0 0,1-1 1 0 0,-1 0-1 0 0,2 1 1 0 0,9 4-5268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1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2759 0 0,'0'0'18032'0'0,"0"2"-17925"0"0,1 5-102 0 0,0 0 0 0 0,-1 1-1 0 0,0-1 1 0 0,0 0 0 0 0,-1 1 0 0 0,0-1 0 0 0,0 0-1 0 0,-1 0 1 0 0,0 0 0 0 0,-3 7 0 0 0,-3 18 11 0 0,8-30-102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3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16 11231 0 0,'0'0'1016'0'0,"-2"0"-836"0"0,-12-4 1060 0 0,0 0 0 0 0,0 1 1 0 0,-26-1-1 0 0,33 4-1093 0 0,1 0 0 0 0,0 0 1 0 0,-1 1-1 0 0,1 0 1 0 0,0 0-1 0 0,0 1 1 0 0,0 0-1 0 0,0 0 0 0 0,0 0 1 0 0,0 1-1 0 0,-7 4 1 0 0,-4 4-147 0 0,2 0 1 0 0,0 2 0 0 0,0-1 0 0 0,1 2 0 0 0,-14 16 0 0 0,8-5-2 0 0,0 2 0 0 0,-19 34-1 0 0,32-47 1 0 0,0 0 0 0 0,1 0 0 0 0,-6 17 0 0 0,10-23 0 0 0,0 1 0 0 0,0-1 0 0 0,0 1 0 0 0,1-1 0 0 0,1 1 0 0 0,-1-1 0 0 0,2 11 0 0 0,-1-17 14 0 0,0 0 1 0 0,1 1-1 0 0,-1-1 0 0 0,1 0 0 0 0,-1 0 0 0 0,1 0 1 0 0,0 1-1 0 0,0-1 0 0 0,0 0 0 0 0,0 0 0 0 0,0 0 1 0 0,0 0-1 0 0,0 0 0 0 0,1-1 0 0 0,-1 1 0 0 0,1 0 1 0 0,0-1-1 0 0,3 4 0 0 0,-3-4 21 0 0,1 0 1 0 0,-1 0-1 0 0,1 0 0 0 0,0 0 0 0 0,-1 0 1 0 0,1 0-1 0 0,0-1 0 0 0,-1 0 0 0 0,1 1 1 0 0,0-1-1 0 0,0 0 0 0 0,0 0 0 0 0,3-1 1 0 0,5-1 60 0 0,-1 0 1 0 0,0-1-1 0 0,0 0 1 0 0,0-1-1 0 0,0 0 1 0 0,-1 0 0 0 0,10-6-1 0 0,2-3 85 0 0,1-1-1 0 0,36-32 1 0 0,-52 41-160 0 0,0-1 1 0 0,-1 1-1 0 0,1-1 0 0 0,-1-1 1 0 0,-1 1-1 0 0,1-1 0 0 0,-1 0 0 0 0,0 0 1 0 0,-1 0-1 0 0,0 0 0 0 0,0-1 1 0 0,0 1-1 0 0,2-13 0 0 0,-5 14-87 0 0,0 0-1 0 0,0 0 1 0 0,-1 0-1 0 0,1 0 1 0 0,-1 0-1 0 0,0 0 1 0 0,-5-11 0 0 0,4 10-470 0 0,1 1 1 0 0,-1-1 0 0 0,1 1 0 0 0,0-1 0 0 0,0 1 0 0 0,1-10 0 0 0,1 5-764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1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54 10591 0 0,'2'-1'819'0'0,"15"-13"-447"0"0,10-13 5672 0 0,-19 19-4005 0 0,-3 4 1052 0 0,-125 52-3059 0 0,-13 4-381 0 0,82-43-363 0 0,50-9 665 0 0,1 0 0 0 0,0 0 0 0 0,-1 0 0 0 0,1 0 0 0 0,-1 0 1 0 0,1 0-1 0 0,0-1 0 0 0,-1 1 0 0 0,1 0 0 0 0,0 0 0 0 0,-1 0 0 0 0,1-1 0 0 0,-1 1 0 0 0,1 0 0 0 0,0 0 0 0 0,0-1 0 0 0,-1 1 0 0 0,1 0 0 0 0,0-1 0 0 0,0 1 1 0 0,-1 0-1 0 0,1-1 0 0 0,0 1 0 0 0,0 0 0 0 0,0-1 0 0 0,-1 1 0 0 0,1-1 0 0 0,0 1 0 0 0,0 0 0 0 0,0-1 0 0 0,0 1 0 0 0,0-1 0 0 0,0 1 0 0 0,0-1 0 0 0,0 0 0 0 0,-3-4-1457 0 0,-3 7 1489 0 0,0 1 0 0 0,-1 0 0 0 0,1 0 0 0 0,1 0 0 0 0,-1 1 1 0 0,0 0-1 0 0,1 0 0 0 0,-6 5 0 0 0,-12 9-9 0 0,7-7 93 0 0,12-7-20 0 0,0 0 1 0 0,-1-1 0 0 0,0 0-1 0 0,0 0 1 0 0,0 0-1 0 0,0 0 1 0 0,-6 1 0 0 0,9-3 276 0 0,-2 5 560 0 0,34 1-988 0 0,43 4 0 0 0,21 5-113 0 0,-25 8 202 0 0,-39-13 15 0 0,-23-9 109 0 0,-1 1 0 0 0,1-1 0 0 0,0 2-1 0 0,-1-1 1 0 0,0 1 0 0 0,0 0 0 0 0,0 0 0 0 0,6 6 0 0 0,-11-9 19 0 0,0 9 201 0 0,-1-9-306 0 0,0 0 0 0 0,0 0 0 0 0,1 0 0 0 0,-1 1 0 0 0,0-1 0 0 0,0 0 0 0 0,0 0 0 0 0,-1 0 0 0 0,1 0 0 0 0,0 0 0 0 0,0 0 0 0 0,-1 2 0 0 0,-1 0 23 0 0,0 0-1 0 0,0 1 1 0 0,-1-1 0 0 0,1 0-1 0 0,-1 0 1 0 0,0-1 0 0 0,0 1-1 0 0,0 0 1 0 0,-6 3 0 0 0,-34 19 136 0 0,34-20-181 0 0,-19 9 23 0 0,0-1 1 0 0,-44 13-1 0 0,52-20-5 0 0,0-1-1 0 0,0-1 1 0 0,-1-1-1 0 0,-34 1 0 0 0,51-4-8 0 0,0 0 0 0 0,0 0 0 0 0,1 0 0 0 0,-1-1-1 0 0,-5-1 1 0 0,8 2-13 0 0,0-1 0 0 0,1 1 0 0 0,-1 0 0 0 0,1 0 0 0 0,0-1 0 0 0,-1 1 0 0 0,1 0 0 0 0,-1 0 1 0 0,1-1-1 0 0,-1 1 0 0 0,1-1 0 0 0,0 1 0 0 0,-1 0 0 0 0,1-1 0 0 0,0 1 0 0 0,-1-1 0 0 0,1 1 0 0 0,0-1 0 0 0,0 1 0 0 0,-1-1 0 0 0,1 1 0 0 0,0-1 0 0 0,0 1 0 0 0,0-1 0 0 0,0 1 0 0 0,0-1 0 0 0,0 1 0 0 0,0-1 0 0 0,0 0 0 0 0,0 1 0 0 0,0-1 1 0 0,0 1-1 0 0,0-1 0 0 0,0 1 0 0 0,0-1 0 0 0,1 0 0 0 0,-1 0-12 0 0,1-3-70 0 0,-1 1 0 0 0,1 0 0 0 0,0 0 0 0 0,0 0 0 0 0,0 1 0 0 0,1-1 0 0 0,-1 0 0 0 0,1 0 0 0 0,-1 1 0 0 0,1-1 0 0 0,0 1 0 0 0,5-5 1 0 0,-7 6-189 0 0,3 2-925 0 0,0 0 840 0 0,0-1 0 0 0,0 2-1 0 0,0-1 1 0 0,0 0 0 0 0,0 1 0 0 0,-1-1 0 0 0,1 1 0 0 0,-1 0 0 0 0,5 3 0 0 0,2 3-1142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1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 3679 0 0,'0'0'15542'0'0,"0"2"-15358"0"0,-13 31-107 0 0,0 0 1 0 0,-2 0-1 0 0,-24 37 1 0 0,13-24 1 0 0,-5 8 31 0 0,-47 60-1 0 0,-48 45 13 0 0,63-81-82 0 0,-149 188-296 0 0,208-260 156 0 0,0 0 0 0 0,0 1-1 0 0,-6 12 1 0 0,9-18-115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12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20 15575 0 0,'0'0'712'0'0,"0"-9"236"0"0,2-2 2310 0 0,-4 26-2366 0 0,-40 93-456 0 0,24-68-440 0 0,-22 82 1 0 0,36-102-1496 0 0,3-14 111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1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5 12295 0 0,'9'-2'1307'0'0,"24"0"3192"0"0,-33 3-4407 0 0,1 1 0 0 0,-1 0 1 0 0,1-1-1 0 0,-1 1 1 0 0,0 0-1 0 0,0 0 0 0 0,1-1 1 0 0,-1 1-1 0 0,-1 2 1 0 0,1 3-43 0 0,-2-1 1 0 0,1 1 0 0 0,-1-1 0 0 0,0 1 0 0 0,0-1-1 0 0,-1 0 1 0 0,1 0 0 0 0,-5 6 0 0 0,-33 47-111 0 0,15-23 85 0 0,22-32-21 0 0,-7 11-10 0 0,-10 21 1 0 0,18-32 13 0 0,0 1 1 0 0,0 0 0 0 0,1-1 0 0 0,-1 1-1 0 0,1 0 1 0 0,0 0 0 0 0,0 0 0 0 0,1 0-1 0 0,0 8 1 0 0,0-12 14 0 0,0 0 0 0 0,0 0 0 0 0,0 0 0 0 0,1 0 0 0 0,-1 0 0 0 0,0 0 0 0 0,1 0 0 0 0,-1 0 0 0 0,0 0 0 0 0,1 0-1 0 0,0 0 1 0 0,-1 0 0 0 0,1 0 0 0 0,-1-1 0 0 0,1 1 0 0 0,0 0 0 0 0,0 0 0 0 0,-1-1 0 0 0,1 1 0 0 0,2 1 0 0 0,-1-1 48 0 0,0 0 0 0 0,1 0 1 0 0,-1 0-1 0 0,1-1 0 0 0,-1 1 1 0 0,1 0-1 0 0,-1-1 0 0 0,4 1 0 0 0,3-1 166 0 0,-1 0 0 0 0,1 0-1 0 0,0-1 1 0 0,10-2 0 0 0,12-5 161 0 0,55-20 1 0 0,-77 25-452 0 0,-1 0-1 0 0,0-1 1 0 0,0 0 0 0 0,0 0-1 0 0,13-11 1 0 0,-19 14 40 0 0,-1-1-1 0 0,1 0 0 0 0,0 0 1 0 0,-1 0-1 0 0,1 0 0 0 0,-1 0 1 0 0,0 0-1 0 0,1 0 0 0 0,-1 0 1 0 0,0 0-1 0 0,0-1 1 0 0,-1 1-1 0 0,1 0 0 0 0,0-1 1 0 0,-1 1-1 0 0,0 0 0 0 0,1-1 1 0 0,-1 1-1 0 0,0-1 1 0 0,0 1-1 0 0,0-1 0 0 0,-1 1 1 0 0,1-1-1 0 0,0 1 0 0 0,-1 0 1 0 0,-1-3-1 0 0,-1-7-7 0 0,-1 0 0 0 0,0 1 0 0 0,-1-1 0 0 0,0 1 0 0 0,-1 0 0 0 0,0 1 0 0 0,-1-1-1 0 0,0 1 1 0 0,-1 1 0 0 0,-10-11 0 0 0,15 17 4 0 0,0 1-1 0 0,0 0 1 0 0,0 0 0 0 0,0 1-1 0 0,0-1 1 0 0,-1 1-1 0 0,1 0 1 0 0,0-1 0 0 0,-1 1-1 0 0,1 1 1 0 0,-1-1 0 0 0,1 0-1 0 0,-1 1 1 0 0,1 0-1 0 0,-1 0 1 0 0,1 0 0 0 0,-1 0-1 0 0,1 1 1 0 0,-1-1-1 0 0,-4 2 1 0 0,0 0-467 0 0,1 1-1 0 0,-1 0 0 0 0,1 0 1 0 0,0 0-1 0 0,-1 1 1 0 0,2 0-1 0 0,-13 10 1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13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10799 0 0,'0'0'1264'0'0,"5"-7"960"0"0,2 1-1701 0 0,0 1 0 0 0,0 0-1 0 0,0 0 1 0 0,0 1-1 0 0,1 0 1 0 0,0 0 0 0 0,0 1-1 0 0,12-4 1 0 0,5 0 96 0 0,40-6 0 0 0,-55 11-651 0 0,56-8-563 0 0,100-4 0 0 0,-153 14-867 0 0,-1 2-68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14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 14335 0 0,'0'0'662'0'0,"-1"0"-18"0"0,-5-3-415 0 0,-2 2 3948 0 0,10 1-3514 0 0,107-5 1886 0 0,-36 8-2094 0 0,75 0-251 0 0,-97-6-1560 0 0,-25-1 521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2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90 3679 0 0,'0'0'2084'0'0,"-12"-2"7138"0"0,3 1-8260 0 0,9 1-868 0 0,0 0 0 0 0,0 0 0 0 0,0 0 0 0 0,0 0 0 0 0,0 0 0 0 0,-1 0 0 0 0,1 0 0 0 0,0 0 0 0 0,0 0 0 0 0,0 0 0 0 0,0 0 0 0 0,-1 0 0 0 0,1 0 0 0 0,0 0 0 0 0,0 0 0 0 0,0 0 0 0 0,0 0 0 0 0,-1 0 0 0 0,1 0 0 0 0,0 0 0 0 0,0 0 0 0 0,0 0 0 0 0,0 0 0 0 0,0 0 0 0 0,-1-1 0 0 0,1 1 0 0 0,0 0 0 0 0,0 0 0 0 0,0 0 0 0 0,0 0 0 0 0,0 0 0 0 0,0 0 0 0 0,0-1 0 0 0,0 1 0 0 0,0 0 0 0 0,-1 0-1 0 0,1 0 1 0 0,0 0 0 0 0,0-1 0 0 0,0 1 0 0 0,0 0 0 0 0,0 0 0 0 0,5-8 830 0 0,10-5-909 0 0,0 5 74 0 0,1 0 0 0 0,-1 1 0 0 0,1 1-1 0 0,0 0 1 0 0,22-4 0 0 0,-9 4-8 0 0,1 1 0 0 0,35 0 0 0 0,-57 4-58 0 0,-4 1-6 0 0,1 0 0 0 0,-1 0-1 0 0,1 0 1 0 0,-1 0 0 0 0,1 1 0 0 0,-1 0-1 0 0,0 0 1 0 0,1 0 0 0 0,-1 0 0 0 0,0 1-1 0 0,6 2 1 0 0,-2 1-17 0 0,-7-4 0 0 0,0-1 0 0 0,-1 1 0 0 0,1-1 0 0 0,0 1 0 0 0,0 0 0 0 0,0-1 0 0 0,-1 1 0 0 0,1 0 0 0 0,0 0 0 0 0,-1 0 0 0 0,1 0 0 0 0,-1 0 0 0 0,1-1 0 0 0,-1 1 0 0 0,0 0 0 0 0,1 0 0 0 0,-1 0 0 0 0,0 0 0 0 0,1 0 0 0 0,-1 0 0 0 0,0 0 0 0 0,0 0 0 0 0,0 2 0 0 0,0 0 0 0 0,0-2 0 0 0,0 1 0 0 0,0-1 0 0 0,0 0 0 0 0,1 0 0 0 0,-2 0 0 0 0,1 1 0 0 0,0-1 0 0 0,0 0 0 0 0,0 0 0 0 0,-1 1 0 0 0,1-1 0 0 0,0 0 0 0 0,-1 0 0 0 0,1 0 0 0 0,-1 0 0 0 0,1 1 0 0 0,-1-1 0 0 0,0 0 0 0 0,0 0 0 0 0,1 0 0 0 0,-1 0 0 0 0,0-1 0 0 0,-1 2 0 0 0,-1 2 0 0 0,-2 1 3 0 0,0 0 0 0 0,0 0-1 0 0,-1-1 1 0 0,1 1 0 0 0,-1-1-1 0 0,0 0 1 0 0,-10 5 0 0 0,-49 18 31 0 0,29-13-26 0 0,-82 43-8 0 0,97-45 0 0 0,-1 2 0 0 0,2 0 0 0 0,-23 20 0 0 0,38-29-15 0 0,4-4-54 0 0,2-1 12 0 0,11-3-15 0 0,-1 0-1 0 0,18-8 1 0 0,14-4-22 0 0,-30 12 83 0 0,0 1 1 0 0,0 0-1 0 0,0 1 0 0 0,0 1 1 0 0,0 0-1 0 0,20 2 0 0 0,-11 2-8 0 0,0 1 0 0 0,42 13 0 0 0,-62-17 19 0 0,1 0 1 0 0,-1 0 0 0 0,1 0 0 0 0,-1 0-1 0 0,1 1 1 0 0,-1-1 0 0 0,1 1 0 0 0,-1-1 0 0 0,0 1 0 0 0,0 0-1 0 0,0 0 1 0 0,0 0 0 0 0,2 3 0 0 0,-3-4 11 0 0,0 0 1 0 0,0 0-1 0 0,0 0 1 0 0,0 1-1 0 0,0-1 0 0 0,0 0 1 0 0,-1 1-1 0 0,1-1 1 0 0,-1 1-1 0 0,1-1 1 0 0,-1 1-1 0 0,1-1 1 0 0,-1 1-1 0 0,0 0 0 0 0,1-1 1 0 0,-1 1-1 0 0,0-1 1 0 0,0 1-1 0 0,-1-1 1 0 0,1 1-1 0 0,0 0 0 0 0,0-1 1 0 0,-1 1-1 0 0,1-1 1 0 0,-1 1-1 0 0,1-1 1 0 0,-1 1-1 0 0,0 1 1 0 0,-1 1-13 0 0,-1-1-1 0 0,1 1 1 0 0,-1 0 0 0 0,1-1 0 0 0,-1 1 0 0 0,0-1 0 0 0,-1 0 0 0 0,-3 4 0 0 0,-29 18 97 0 0,0-1-1 0 0,-1-2 1 0 0,-2-2 0 0 0,0-1-1 0 0,-1-2 1 0 0,-1-2-1 0 0,-75 19 1 0 0,91-28-39 0 0,7-1 4 0 0,-1-1-1 0 0,0-1 1 0 0,-36 3-1 0 0,43-6-26 0 0,7 1 21 0 0,0-1 0 0 0,0 0 0 0 0,0-1 0 0 0,0 1 0 0 0,-8-2 0 0 0,7 0-31 0 0,6 1-34 0 0,-1 1-1 0 0,1 0 1 0 0,0 0-1 0 0,-1 0 1 0 0,1-1-1 0 0,0 1 1 0 0,-1 0-1 0 0,1-1 1 0 0,0 1-1 0 0,-1 0 0 0 0,1-1 1 0 0,0 1-1 0 0,0 0 1 0 0,0-1-1 0 0,-1 1 1 0 0,1 0-1 0 0,0-1 1 0 0,0 1-1 0 0,0-1 1 0 0,0 1-1 0 0,0 0 1 0 0,-1-1-1 0 0,1 0 1 0 0,0 1-42 0 0,0 0 1 0 0,0 0 0 0 0,0 0-1 0 0,0-1 1 0 0,0 1 0 0 0,0 0-1 0 0,0 0 1 0 0,0-1 0 0 0,0 1-1 0 0,0 0 1 0 0,0 0 0 0 0,0 0-1 0 0,0-1 1 0 0,-1 1 0 0 0,1 0-1 0 0,0 0 1 0 0,0 0 0 0 0,0-1-1 0 0,0 1 1 0 0,0 0 0 0 0,-1 0-1 0 0,1 0 1 0 0,0 0 0 0 0,0 0-1 0 0,0 0 1 0 0,-1-1 0 0 0,1 1 0 0 0,0 0-1 0 0,0 0 1 0 0,0 0 0 0 0,-1 0-1 0 0,1 0 1 0 0,0 0 0 0 0,0 0-1 0 0,-1 0 1 0 0,1 0 0 0 0,0 0-1 0 0,0 0 1 0 0,0 0 0 0 0,-1 0-1 0 0,1 0 1 0 0,0 0 0 0 0,0 0-1 0 0,-1 0 1 0 0,1 0 0 0 0,0 0-1 0 0,0 0 1 0 0,0 1 0 0 0,-1-1-1 0 0,1 0 1 0 0,0 0 0 0 0,0 0-1 0 0,-13 8-2778 0 0,7-2 1374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3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0 395 4111 0 0,'0'0'3682'0'0,"3"-1"-3045"0"0,46-7 2478 0 0,-31 4-2873 0 0,29-3 0 0 0,-9 3-39 0 0,43-10 0 0 0,-7 1 468 0 0,-36 9-343 0 0,61 3 0 0 0,-63 1-326 0 0,0 0-1 0 0,39-7 1 0 0,-40-1 27 0 0,38-12 0 0 0,-52 12 122 0 0,1 2 1 0 0,0 0 0 0 0,0 2 0 0 0,0 0-1 0 0,42-1 1 0 0,71 11 112 0 0,-87-4-284 0 0,1-3 0 0 0,-1-2 0 0 0,58-11 0 0 0,-32 1 47 0 0,1 3 0 0 0,83 0-1 0 0,121 6-106 0 0,-188 1 80 0 0,163-11 0 0 0,-94 0 66 0 0,-55 7-148 0 0,128-10-23 0 0,-130 11 74 0 0,31-7 31 0 0,35-3 0 0 0,-42 5-71 0 0,2 0-2 0 0,-63 9 73 0 0,206-11 0 0 0,-154 1 0 0 0,237-12 0 0 0,-343 24 0 0 0,77 0 0 0 0,109-13 0 0 0,22-8 168 0 0,-48 19-118 0 0,6 1 18 0 0,204-12 70 0 0,-217 16-138 0 0,-9-2 656 0 0,-84-1-149 0 0,-68 0-469 0 0,0 0 0 0 0,0-1 1 0 0,0 1-1 0 0,0-1 0 0 0,0 1 0 0 0,0-1 0 0 0,7-3 1 0 0,0 0 92 0 0,-9 4-67 0 0,-1-1-10 0 0,4-1-33 0 0,-4 2 162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40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2218 6303 0 0,'0'0'571'0'0,"2"0"-360"0"0,3 1 246 0 0,1 0 0 0 0,-1 0 0 0 0,1-1 0 0 0,-1 0 0 0 0,1 0 0 0 0,-1-1 0 0 0,1 0 1 0 0,-1 0-1 0 0,1 0 0 0 0,-1 0 0 0 0,11-5 0 0 0,99-43 1588 0 0,-80 34-1810 0 0,-13 6-151 0 0,0 1 1 0 0,24-7-1 0 0,131-14-8 0 0,-129 22-72 0 0,-28 3-4 0 0,0-1 0 0 0,-1-1-1 0 0,37-17 1 0 0,-31 13 6 0 0,33-11 0 0 0,111-38 104 0 0,-30 8-39 0 0,167-59-71 0 0,-145 34 437 0 0,-30 13-75 0 0,-116 56-296 0 0,51-22 238 0 0,77-45-1 0 0,-38 14 412 0 0,46-31 96 0 0,-128 76-784 0 0,-1-2-1 0 0,-1 0 1 0 0,-1-1-1 0 0,25-30 1 0 0,-19 11 57 0 0,-20 27-6 0 0,0 1 0 0 0,0 0 1 0 0,11-10-1 0 0,207-177 1187 0 0,-160 144-1266 0 0,-26 21 1 0 0,49-42 0 0 0,-22 3 0 0 0,-48 50 0 0 0,0 0 0 0 0,36-29 0 0 0,-11 19 0 0 0,56-30 0 0 0,-11 9 0 0 0,-64 34 0 0 0,-1-1 0 0 0,-1-1 0 0 0,22-23 0 0 0,-26 25 0 0 0,10-10 0 0 0,1 1 0 0 0,1 2 0 0 0,2 1 0 0 0,43-26 0 0 0,47-12 0 0 0,-55 29 0 0 0,16 1 0 0 0,-27 3-16 0 0,-31 15-2 0 0,1 1-1 0 0,29-10 0 0 0,-3 11 23 0 0,-37 9-32 0 0,29-9-1 0 0,-20 4-52 0 0,0 2-1 0 0,0 0 1 0 0,27-1 0 0 0,-12 2-66 0 0,199-21-104 0 0,-224 25 237 0 0,-1 0 0 0 0,1 0 1 0 0,0 2-1 0 0,0-1 0 0 0,-1 2 0 0 0,1-1 0 0 0,-1 2 0 0 0,0 0 0 0 0,16 7 1 0 0,-9-5-84 0 0,1-1 0 0 0,-1-1 0 0 0,23 2 0 0 0,-38-6 82 0 0,25 4-42 0 0,77 13-169 0 0,-42 1-52 0 0,21 3 60 0 0,-52-12 203 0 0,-1 2 1 0 0,0 0-1 0 0,38 21 0 0 0,-55-25 10 0 0,12 5 5 0 0,-10-5 0 0 0,0 1 0 0 0,-1 0 0 0 0,0 1 0 0 0,22 17 0 0 0,-7 0 0 0 0,1-2 0 0 0,2-1 0 0 0,40 21 0 0 0,-4-14 0 0 0,-29-13 0 0 0,-6-5 0 0 0,-24-8 0 0 0,0 0 0 0 0,20 10 0 0 0,51 30 184 0 0,47 24 35 0 0,-84-47-92 0 0,60 39-1 0 0,-59-33-23 0 0,55 25 0 0 0,-54-29-101 0 0,92 40 73 0 0,-9 8 309 0 0,-22-14-267 0 0,-60-30-55 0 0,89 38 0 0 0,42 22 4 0 0,-27-10-56 0 0,-123-65-9 0 0,-4-1 4 0 0,28 15 0 0 0,-27-13 52 0 0,0-1 0 0 0,33 11 1 0 0,-2-2-33 0 0,54 28-10 0 0,-33-14 10 0 0,87 25-1 0 0,-150-55-21 0 0,103 27 58 0 0,176 9 189 0 0,-271-39-241 0 0,105 11 231 0 0,-75-7-137 0 0,84 21-1 0 0,-98-17-89 0 0,-1-2 0 0 0,1-1 0 0 0,0-3-1 0 0,44 0 1 0 0,-80-4-32 0 0,1 0 0 0 0,-1-1-1 0 0,0 0 1 0 0,0 0 0 0 0,1 0 0 0 0,2-1 0 0 0,-5 1-297 0 0,11-4-2363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4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5095 0 0,'0'0'6376'0'0,"9"-4"-5088"0"0,-8 3-1229 0 0,-1 1 0 0 0,1 0-1 0 0,0-1 1 0 0,0 1-1 0 0,0 0 1 0 0,-1-1 0 0 0,1 1-1 0 0,0 0 1 0 0,0 0 0 0 0,0 0-1 0 0,0 0 1 0 0,0 0 0 0 0,-1 0-1 0 0,1 0 1 0 0,0 0-1 0 0,0 0 1 0 0,0 0 0 0 0,0 0-1 0 0,0 1 1 0 0,-1-1 0 0 0,1 0-1 0 0,0 0 1 0 0,0 1 0 0 0,0-1-1 0 0,-1 1 1 0 0,1-1-1 0 0,0 1 1 0 0,-1-1 0 0 0,1 1-1 0 0,0-1 1 0 0,-1 1 0 0 0,1 0-1 0 0,-1-1 1 0 0,1 1-1 0 0,-1 0 1 0 0,1 0 0 0 0,4 6-39 0 0,-2 0 0 0 0,1-1 0 0 0,4 14 0 0 0,-6-15 2162 0 0,-15-24-1342 0 0,13 19-720 0 0,0-2-267 0 0,-7 0 1617 0 0,6 2-1353 0 0,0 1-63 0 0,-1 3-34 0 0,0-1 1 0 0,0 1 0 0 0,1-1 0 0 0,-1 1 0 0 0,1 0 0 0 0,0 0 0 0 0,0-1 0 0 0,0 1 0 0 0,0 0 0 0 0,1 0 0 0 0,0 0 0 0 0,0 0 0 0 0,0 0 0 0 0,0 0 0 0 0,1 7 0 0 0,0 14 18 0 0,-2-9 6 0 0,0 0 0 0 0,1 0 0 0 0,1 0 0 0 0,0 0 0 0 0,1 0 0 0 0,1-1-1 0 0,0 1 1 0 0,9 22 0 0 0,-3-6 273 0 0,-9-31 110 0 0,2-1-2132 0 0,-1 0 1491 0 0,0 0 0 0 0,0-1 0 0 0,-1 1 1 0 0,1 0-1 0 0,0 0 0 0 0,-1 0 0 0 0,1-1 0 0 0,0 1 1 0 0,-1 0-1 0 0,1-1 0 0 0,1 0 0 0 0,7-7-2173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3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4607 0 0,'-1'3'208'0'0,"-5"10"-24"0"0,1 0-1 0 0,0 1 0 0 0,-3 19 1 0 0,7-28 419 0 0,0 0-1 0 0,1 0 1 0 0,-1 0 0 0 0,1 0 0 0 0,0 0 0 0 0,1 0 0 0 0,0-1 0 0 0,-1 1 0 0 0,1 0 0 0 0,1 0 0 0 0,-1 0 0 0 0,1 0 0 0 0,4 8 0 0 0,1-2-180 0 0,0-1 1 0 0,1 0-1 0 0,0-1 1 0 0,0 1-1 0 0,1-1 1 0 0,0-1-1 0 0,1 0 1 0 0,0 0-1 0 0,20 11 1 0 0,9 3 993 0 0,58 22 0 0 0,-65-31-653 0 0,43 22 420 0 0,83 52 0 0 0,-123-63-1329 0 0,-33-22-143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4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13 109 2303 0 0,'0'0'8024'0'0,"-13"-5"-5112"0"0,16 6-2765 0 0,0-1-1 0 0,0 1 0 0 0,0-1 1 0 0,-1 0-1 0 0,1 0 0 0 0,0 0 0 0 0,0 0 1 0 0,4-2-1 0 0,39-5 2189 0 0,-4-1-1115 0 0,198-1-1026 0 0,-213 9-188 0 0,-4-1-6 0 0,-14 0 0 0 0,1 1 0 0 0,17 1 0 0 0,-16 0-7 0 0,-7 0 19 0 0,8 7-230 0 0,1 1-129 0 0,-9-7 347 0 0,-1-1 0 0 0,0 1 0 0 0,0-1 0 0 0,1 0 0 0 0,-1 0 0 0 0,1 0 0 0 0,-1 0 0 0 0,1-1 0 0 0,-1 1 0 0 0,1-1 0 0 0,-1 0 0 0 0,1 0 0 0 0,0 0 0 0 0,-1 0 0 0 0,1-1 0 0 0,-1 0 0 0 0,5-1 0 0 0,4 0 0 0 0,11-1 0 0 0,0 1 0 0 0,35 1 0 0 0,-51 1 0 0 0,68-1 116 0 0,0-3 0 0 0,-1-3 0 0 0,80-19 0 0 0,-141 24-116 0 0,-3-1 0 0 0,0 1 0 0 0,1 1 0 0 0,-1 0 0 0 0,0 0 0 0 0,0 1 0 0 0,1 0 0 0 0,-1 1 0 0 0,0 0 0 0 0,16 4 0 0 0,-13-3 1 0 0,0 0-1 0 0,1-1 0 0 0,-1-1 0 0 0,0-1 1 0 0,0 0-1 0 0,19-3 0 0 0,-7 0 10 0 0,0 3 9 0 0,1 0-1 0 0,50 5 1 0 0,-40-1-15 0 0,-3-3 39 0 0,-1-1 0 0 0,1-1 1 0 0,61-14-1 0 0,19-2 376 0 0,-77 15-419 0 0,0 2 0 0 0,0 1 0 0 0,43 7 0 0 0,46 3 0 0 0,-101-9 0 0 0,1-2 0 0 0,-1-1 0 0 0,27-5 0 0 0,-25 1 15 0 0,-16 3 141 0 0,0 1 0 0 0,15-2 0 0 0,-12 1 11 0 0,-11 2-126 0 0,1 0 0 0 0,-1 0 0 0 0,1 1 0 0 0,0-1 0 0 0,-1 1 0 0 0,1 0 0 0 0,0 0 0 0 0,-1-1 0 0 0,6 2 0 0 0,0 1 29 0 0,-1 0-112 0 0,-6-2-246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4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2303 0 0,'0'0'13863'0'0,"6"-6"-12952"0"0,-4 2-774 0 0,1 1 0 0 0,0 0 0 0 0,1 0 0 0 0,-1 1 0 0 0,1-1 0 0 0,-1 1 1 0 0,1-1-1 0 0,-1 1 0 0 0,8-2 0 0 0,39-12 90 0 0,-27 10-143 0 0,-5 1-38 0 0,0 0-1 0 0,0 2 0 0 0,0 0 1 0 0,0 1-1 0 0,28 0 0 0 0,-41 3-45 0 0,-2-1 0 0 0,0 0 0 0 0,0 0 0 0 0,0 1 0 0 0,0 0 0 0 0,1-1 0 0 0,-2 1 0 0 0,1 0 0 0 0,0 0 0 0 0,0 1 0 0 0,0-1 0 0 0,4 4 0 0 0,0 0 0 0 0,-4 4 0 0 0,-4-7 0 0 0,1 0 0 0 0,-1 0 0 0 0,1 0 0 0 0,-1 0 0 0 0,0 1 0 0 0,0-1 0 0 0,0 0 0 0 0,0 0 0 0 0,0 0 0 0 0,-1-1 0 0 0,1 1 0 0 0,-1 0 0 0 0,1 0 0 0 0,-1-1 0 0 0,1 1 0 0 0,-1-1 0 0 0,-2 2 0 0 0,-5 3 0 0 0,-1 0 0 0 0,-12 6 0 0 0,7-4 0 0 0,-96 44-872 0 0,45-23 1023 0 0,55-24-289 0 0,-17 9-287 0 0,26-13 332 0 0,24-8 98 0 0,-1 1 81 0 0,1 1-1 0 0,32-4 1 0 0,-41 8-45 0 0,-1 0 1 0 0,1 1-1 0 0,-1 1 1 0 0,1 0-1 0 0,23 6 1 0 0,-18-2-84 0 0,-1 1 1 0 0,0 1 0 0 0,27 14-1 0 0,-36-16-18 0 0,-1 2 48 0 0,-6-6 19 0 0,0 0-1 0 0,-1 0 1 0 0,1 0 0 0 0,0-1-1 0 0,-1 1 1 0 0,1 0-1 0 0,-1 0 1 0 0,1 0-1 0 0,-1 0 1 0 0,1 1 0 0 0,-1-1-1 0 0,0 0 1 0 0,0 0-1 0 0,1 0 1 0 0,-1 0-1 0 0,0 0 1 0 0,0 0 0 0 0,0 0-1 0 0,0 1 1 0 0,0-1-1 0 0,0 0 1 0 0,-1 0-1 0 0,1 0 1 0 0,0 0 0 0 0,-1 0-1 0 0,1 1 1 0 0,-1 1 7 0 0,0-1-4 0 0,0 0 0 0 0,-1 0 0 0 0,1 0 0 0 0,0 0 0 0 0,-1 0 0 0 0,0 0 0 0 0,1 0 0 0 0,-1 0 0 0 0,0-1 0 0 0,0 1 0 0 0,0-1 0 0 0,0 1 0 0 0,-2 1 0 0 0,-33 16-32 0 0,30-16 32 0 0,-14 7-10 0 0,1-2 0 0 0,-1-1 0 0 0,0 0 0 0 0,-42 6 0 0 0,49-11-320 0 0,0-1 0 0 0,-1 0 0 0 0,0-1-1 0 0,1-1 1 0 0,-24-3 0 0 0,31 2-1495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47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1 857 3679 0 0,'0'0'1482'0'0,"1"-18"5043"0"0,7-28-2736 0 0,-7 30-3159 0 0,2 1 0 0 0,0-1 0 0 0,1 1 0 0 0,0 0 0 0 0,7-14 0 0 0,5-3-318 0 0,1 2-1 0 0,2 0 1 0 0,1 1-1 0 0,1 1 1 0 0,2 1-1 0 0,0 1 1 0 0,30-24-1 0 0,64-44-66 0 0,-57 48-214 0 0,14-10-31 0 0,122-69 0 0 0,-147 99-132 0 0,0 3 0 0 0,2 2 0 0 0,62-16 0 0 0,-87 31-606 0 0,-14 5-6816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5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28 3223 0 0,'38'-20'276'0'0,"-22"12"9598"0"0,-18 12-9683 0 0,1-1 0 0 0,-1 1 0 0 0,0-1 0 0 0,0 0 0 0 0,-3 5 0 0 0,-12 9 32 0 0,-1 0-1 0 0,0-1 1 0 0,-36 24-1 0 0,42-31-200 0 0,-32 21-46 0 0,-72 36 0 0 0,-54 12-24 0 0,100-50 48 0 0,63-25 0 0 0,0-1 0 0 0,-25 3 0 0 0,25-4 0 0 0,1 0 0 0 0,0 0 0 0 0,-1 1 0 0 0,1-1 0 0 0,0 2 0 0 0,-9 3 0 0 0,8-4 0 0 0,1-1 2232 0 0,-1-2-1978 0 0,0-2-239 0 0,6 3-15 0 0,-21 1-66 0 0,21-1 121 0 0,1-2 14 0 0,-2-4-14 0 0,0 0-45 0 0,2-1-10 0 0,0 1 0 0 0,0 0 0 0 0,-1-3 0 0 0,1 5 0 0 0,6-10 0 0 0,8-24 0 0 0,-10 27-36 0 0,9-13 0 0 0,-13 22 15 0 0,3-2-14 0 0,6-8 27 0 0,-4 6 8 0 0,15-13 0 0 0,-9 10 0 0 0,-5 4 0 0 0,0 2-10 0 0,-3 2-33 0 0,96 4 32 0 0,-72 0 11 0 0,-24-4-2 0 0,1 3 12 0 0,15 6 172 0 0,1 3-68 0 0,-15-8-59 0 0,1 0 0 0 0,0 0 0 0 0,8 2 0 0 0,13 4 209 0 0,-17-5-249 0 0,-9-4-13 0 0,0 0 0 0 0,0 0 1 0 0,0 0-1 0 0,-1 1 0 0 0,1-1 0 0 0,0 0 0 0 0,0 1 1 0 0,0-1-1 0 0,0 1 0 0 0,-1-1 0 0 0,1 1 0 0 0,0 0 1 0 0,-1-1-1 0 0,1 1 0 0 0,0 0 0 0 0,-1-1 0 0 0,1 1 1 0 0,-1 0-1 0 0,2 1 0 0 0,2 3-1 0 0,-2-3-1 0 0,5 11 0 0 0,-4-4 0 0 0,0 0 11 0 0,0 0 32 0 0,0-1-33 0 0,1-2 2 0 0,-3-4 33 0 0,1 0 0 0 0,0 0 0 0 0,0 0 0 0 0,0 0 0 0 0,0 0 0 0 0,0 0-1 0 0,1 0 1 0 0,-1-1 0 0 0,0 1 0 0 0,1-1 0 0 0,-1 0 0 0 0,1 0 0 0 0,0 0 0 0 0,-1 0 0 0 0,1 0-1 0 0,0 0 1 0 0,-1-1 0 0 0,4 1 0 0 0,8 0 100 0 0,-1 0-1 0 0,22-1 1 0 0,-16-1-169 0 0,-9 0 68 0 0,-6 1-37 0 0,-1 0-1 0 0,0 0 1 0 0,1 0 0 0 0,-1 0-1 0 0,0 1 1 0 0,0-1 0 0 0,1 1-1 0 0,-1 0 1 0 0,0 0 0 0 0,6 2-1 0 0,-2 0-6 0 0,0 2 0 0 0,-4-3 42 0 0,1 0 0 0 0,-1-1-1 0 0,0 1 1 0 0,1-1 0 0 0,-1 1 0 0 0,1-1 0 0 0,4 1-1 0 0,-5-2-5 0 0,0 0-1 0 0,-1 0 0 0 0,1 0 0 0 0,0-1 1 0 0,-1 1-1 0 0,1-1 0 0 0,3 0 0 0 0,4-2 43 0 0,1 1-1 0 0,15-2 0 0 0,-17 4-77 0 0,0 0 0 0 0,4-1 4 0 0,-8 0 17 0 0,13-7 86 0 0,-16 8-27 0 0,8-4 106 0 0,-5 3-164 0 0,-2 1 26 0 0,3-1-25 0 0,-5 1 293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5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7631 0 0,'0'0'4812'0'0,"1"2"-4420"0"0,6 13-75 0 0,0 1 0 0 0,-1 0 0 0 0,-1 0 0 0 0,0 0 0 0 0,-2 1 0 0 0,1 0 0 0 0,-2-1 0 0 0,0 1 0 0 0,-1 0 0 0 0,-1 0 0 0 0,-3 21 0 0 0,-4 76 371 0 0,5-75-421 0 0,1-23-287 0 0,1-14-156 0 0,-2 11-998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54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3223 0 0,'0'0'1684'0'0,"6"-6"1482"0"0,-2 2-2575 0 0,1 1 1 0 0,-1 0 0 0 0,1 0 0 0 0,-1 1-1 0 0,1-1 1 0 0,0 1 0 0 0,0 0 0 0 0,-1 0-1 0 0,2 1 1 0 0,6-2 0 0 0,61-7 1177 0 0,-45 7-1002 0 0,27-8-55 0 0,-6 1-1616 0 0,-17 7-5619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7:55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 5063 0 0,'0'0'390'0'0,"-8"4"-80"0"0,-109 70 7489 0 0,-36 21-6812 0 0,86-54-845 0 0,-42 24-29 0 0,96-59-14 0 0,0 0 0 0 0,0-1-1 0 0,-1-1 1 0 0,1 0 0 0 0,-1-1 0 0 0,-25 3-1 0 0,38-5-86 0 0,-1-1 1 0 0,1 0-1 0 0,-1 0 0 0 0,1 0 0 0 0,-1-1 0 0 0,1 1 1 0 0,-1 0-1 0 0,1-1 0 0 0,-1 1 0 0 0,1-1 0 0 0,0 1 1 0 0,-1-1-1 0 0,1 1 0 0 0,0-1 0 0 0,-1 0 0 0 0,1 0 0 0 0,0 0 1 0 0,0 0-1 0 0,0 0 0 0 0,0 0 0 0 0,0 0 0 0 0,0 0 1 0 0,0 0-1 0 0,0 0 0 0 0,0-1 0 0 0,0 1 0 0 0,-1-2 1 0 0,2 0 7 0 0,-1 0 0 0 0,0 0 0 0 0,1 0 0 0 0,0 1 0 0 0,-1-1 0 0 0,1 0 1 0 0,0 0-1 0 0,1 0 0 0 0,-1 0 0 0 0,0 0 0 0 0,2-4 0 0 0,0-2 13 0 0,-1 0 0 0 0,0 1 0 0 0,0-12 0 0 0,-1 19 111 0 0,0 0-75 0 0,0-3 1 0 0,0 3 15 0 0,24-8 59 0 0,-5 7 63 0 0,1 1 1 0 0,-1 1-1 0 0,1 0 1 0 0,23 5-1 0 0,-37-4-99 0 0,-1 0-1 0 0,1 1 1 0 0,-1 0-1 0 0,0 0 1 0 0,1 0-1 0 0,-1 1 1 0 0,0 0-1 0 0,0 0 1 0 0,-1 0-1 0 0,1 0 1 0 0,5 6-1 0 0,23 15 363 0 0,-27-21-366 0 0,0 0 0 0 0,1 0-1 0 0,0 0 1 0 0,-1-1 0 0 0,1 0-1 0 0,0-1 1 0 0,0 1 0 0 0,9-1-1 0 0,6 0 182 0 0,29-2-1 0 0,-7-1-26 0 0,-29 1-164 0 0,-11 0-79 0 0,-1 1 1 0 0,1 0-1 0 0,-1-1 0 0 0,0 1 1 0 0,1 1-1 0 0,-1-1 0 0 0,1 0 1 0 0,-1 1-1 0 0,0 0 0 0 0,1 0 1 0 0,-1 0-1 0 0,0 0 0 0 0,0 0 1 0 0,5 3-1 0 0,-2-1-4 0 0,2 2-10 0 0,11 18 10 0 0,-18-21 42 0 0,9-1 65 0 0,-7-1-111 0 0,-1 0-8 0 0,-1-1 0 0 0,1 1 0 0 0,-1 0 0 0 0,0-1 1 0 0,1 1-1 0 0,-1-1 0 0 0,1 1 0 0 0,-1-1 0 0 0,0 0 0 0 0,0 0 1 0 0,3-1-1 0 0,-3 1-70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0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1 721 8087 0 0,'0'0'4092'0'0,"6"9"-2042"0"0,-6-9-1955 0 0,1 1 0 0 0,-1-1-1 0 0,0 0 1 0 0,0 0 0 0 0,0 1 0 0 0,0-1 0 0 0,0 0 0 0 0,0 0 0 0 0,1 1 0 0 0,-1-1 0 0 0,0 0 0 0 0,0 0 0 0 0,0 0 0 0 0,0 1 0 0 0,1-1 0 0 0,-1 0 0 0 0,0 0 0 0 0,0 0 0 0 0,1 0 0 0 0,-1 0 0 0 0,0 1-1 0 0,0-1 1 0 0,1 0 0 0 0,-1 0 0 0 0,0 0 0 0 0,0 0 0 0 0,1 0 0 0 0,-1 0 0 0 0,0 0 0 0 0,1 0 0 0 0,-1 0 0 0 0,0 0 0 0 0,0 0 0 0 0,1 0 0 0 0,-1 0 0 0 0,0 0 0 0 0,0 0 0 0 0,1-1 0 0 0,13-7 764 0 0,11-19-707 0 0,88-133 469 0 0,-40 50-626 0 0,5 3-236 0 0,63-121 0 0 0,-96 135 111 0 0,-49 104 101 0 0,1 0 0 0 0,0 1 0 0 0,1 0 0 0 0,0 0 0 0 0,0 0-1 0 0,1 16 1 0 0,0 38 84 0 0,3 1 0 0 0,20 121-1 0 0,-19-170 2 0 0,0-1-1 0 0,2 0 0 0 0,0 0 1 0 0,1-1-1 0 0,1 1 1 0 0,0-1-1 0 0,1-1 0 0 0,1 1 1 0 0,0-2-1 0 0,14 17 1 0 0,9 10 128 0 0,-31-40-118 0 0,-2 1-811 0 0,1-2 446 0 0,0 1 178 0 0,0-1 1 0 0,0 1-1 0 0,-1-1 0 0 0,1 1 1 0 0,0-1-1 0 0,0 0 1 0 0,0 1-1 0 0,-1-1 1 0 0,1 0-1 0 0,0 1 1 0 0,-1-1-1 0 0,1 1 1 0 0,0-1-1 0 0,-1 0 0 0 0,1 0 1 0 0,0 1-1 0 0,-1-1 1 0 0,1 0-1 0 0,0 0 1 0 0,-1 1-1 0 0,-7 1-5847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0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13103 0 0,'0'0'1452'0'0,"2"-1"-1128"0"0,15-2 410 0 0,24-9 0 0 0,-7 2-546 0 0,98-34 746 0 0,-89 27-709 0 0,1 3-1 0 0,55-12 1 0 0,-59 20-979 0 0,-13 5-5084 0 0,-17 1 854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0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94 327 5983 0 0,'0'0'464'0'0,"-16"0"2095"0"0,13-1-2278 0 0,-1 0 0 0 0,1 1 0 0 0,0-1 0 0 0,-1 0 0 0 0,1-1 0 0 0,0 1 0 0 0,0 0 0 0 0,0-1 0 0 0,0 0 0 0 0,0 0 1 0 0,0 0-1 0 0,1 0 0 0 0,-1 0 0 0 0,0 0 0 0 0,1-1 0 0 0,0 0 0 0 0,-1 1 0 0 0,1-1 0 0 0,0 0 0 0 0,1 0 0 0 0,-1 0 0 0 0,0 0 0 0 0,-1-6 0 0 0,0 2 6 0 0,1 0 1 0 0,0 0-1 0 0,0-1 0 0 0,1 1 1 0 0,0 0-1 0 0,0-1 0 0 0,1 1 0 0 0,0 0 1 0 0,0-1-1 0 0,2-9 0 0 0,0 9-166 0 0,13-61 501 0 0,-13 61-608 0 0,1-1-1 0 0,0 1 1 0 0,1 0-1 0 0,0-1 1 0 0,8-12-1 0 0,-9 18-14 0 0,0 0-1 0 0,0-1 0 0 0,0 1 1 0 0,1 0-1 0 0,-1 1 1 0 0,1-1-1 0 0,0 1 1 0 0,-1-1-1 0 0,1 1 0 0 0,0 0 1 0 0,0 1-1 0 0,0-1 1 0 0,1 1-1 0 0,-1-1 0 0 0,5 0 1 0 0,30-2-1795 0 0,-2 4-3977 0 0,-19 1 527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34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 12463 0 0,'0'0'1134'0'0,"-8"1"-820"0"0,2 1-20 0 0,0 0 1 0 0,0 1-1 0 0,1-1 0 0 0,-1 1 0 0 0,1 0 0 0 0,-1 0 0 0 0,1 0 0 0 0,0 1 0 0 0,0 0 1 0 0,1 0-1 0 0,-5 5 0 0 0,-9 10 615 0 0,-19 27 0 0 0,33-40-771 0 0,-105 128 1816 0 0,22-27-1682 0 0,-21 14-1566 0 0,107-120 810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0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64 10303 0 0,'0'0'935'0'0,"1"0"-768"0"0,17 4 2062 0 0,31 10 1 0 0,9 2 488 0 0,-52-15-2591 0 0,1 0 0 0 0,0-1 0 0 0,-1 0 0 0 0,1 0 0 0 0,0 0 0 0 0,-1-1 0 0 0,1 0 0 0 0,-1 0 0 0 0,1-1 0 0 0,-1 0 0 0 0,12-5 0 0 0,-14 5-124 0 0,1 0 1 0 0,0 0 0 0 0,-1-1 0 0 0,0 0-1 0 0,0 0 1 0 0,1 0 0 0 0,-2 0 0 0 0,1-1 0 0 0,0 0-1 0 0,-1 0 1 0 0,0 1 0 0 0,1-2 0 0 0,-2 1-1 0 0,1 0 1 0 0,3-7 0 0 0,-6 10-29 0 0,0 1 1 0 0,0-1 0 0 0,0 1-1 0 0,1-1 1 0 0,-1 0-1 0 0,0 1 1 0 0,0-1-1 0 0,0 0 1 0 0,0 1 0 0 0,-1-1-1 0 0,1 0 1 0 0,0 1-1 0 0,0-1 1 0 0,0 1-1 0 0,0-1 1 0 0,-1 0-1 0 0,1 1 1 0 0,0-1 0 0 0,0 1-1 0 0,-1-1 1 0 0,1 1-1 0 0,0-1 1 0 0,-1 1-1 0 0,1-1 1 0 0,-1 1 0 0 0,1-1-1 0 0,-1 1 1 0 0,1-1-1 0 0,-1 1 1 0 0,1 0-1 0 0,-2-1 1 0 0,0 0-75 0 0,1 0 0 0 0,-1 0 0 0 0,0 0 0 0 0,0 0 0 0 0,0 1 0 0 0,0-1 0 0 0,0 1 0 0 0,-2-1 0 0 0,-3 1-71 0 0,1 0 0 0 0,-1 1 0 0 0,1 0 0 0 0,-1 0 1 0 0,1 0-1 0 0,0 1 0 0 0,-1 0 0 0 0,-6 3 1 0 0,-7 3-36 0 0,-21 15 0 0 0,26-13 441 0 0,0 1 0 0 0,0 0 0 0 0,2 1-1 0 0,-1 1 1 0 0,-16 21 0 0 0,25-29-44 0 0,1 1 1 0 0,0-1 0 0 0,0 1-1 0 0,0 0 1 0 0,1 0-1 0 0,0 1 1 0 0,-3 6-1 0 0,6-11-246 0 0,-1 0-1 0 0,1 0 1 0 0,-1 0-1 0 0,1 1 1 0 0,0-1 0 0 0,-1 0-1 0 0,1 0 1 0 0,0 0-1 0 0,1 1 1 0 0,-1-1-1 0 0,0 0 1 0 0,1 0-1 0 0,-1 0 1 0 0,1 0-1 0 0,-1 0 1 0 0,1 0-1 0 0,0 1 1 0 0,0-2-1 0 0,0 1 1 0 0,0 0-1 0 0,0 0 1 0 0,1 0-1 0 0,-1 0 1 0 0,1-1-1 0 0,2 4 1 0 0,12 7 219 0 0,32 22 1 0 0,-31-24-675 0 0,-1 2 1 0 0,16 13-1 0 0,-23-18-5559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0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26 5063 0 0,'0'0'232'0'0,"-1"-1"-13"0"0,-6-8 7406 0 0,-5 1-5063 0 0,9 7-2469 0 0,0 0 1 0 0,0 0-1 0 0,0 0 1 0 0,0 0 0 0 0,0 0-1 0 0,0 1 1 0 0,0-1-1 0 0,0 1 1 0 0,0 0-1 0 0,0 0 1 0 0,0 0 0 0 0,0 0-1 0 0,-5 1 1 0 0,3 1-60 0 0,-1 0 1 0 0,0-1-1 0 0,1 2 1 0 0,0-1-1 0 0,-1 1 1 0 0,-7 4-1 0 0,-2 5-79 0 0,0 0 0 0 0,1 0-1 0 0,-17 20 1 0 0,20-22 24 0 0,0 2 210 0 0,0 0 1 0 0,-14 20 0 0 0,23-29-93 0 0,0 1-1 0 0,0-1 1 0 0,0 0 0 0 0,0 1-1 0 0,1 0 1 0 0,0-1 0 0 0,-1 1-1 0 0,1 0 1 0 0,1-1 0 0 0,-1 1-1 0 0,0 0 1 0 0,1 0 0 0 0,0 0-1 0 0,0 0 1 0 0,1 7 0 0 0,-1-10 120 0 0,1 0-180 0 0,0 0 0 0 0,0 0 0 0 0,0-1 0 0 0,0 1 1 0 0,0 0-1 0 0,0-1 0 0 0,0 1 0 0 0,0 0 0 0 0,0-1 0 0 0,1 0 0 0 0,-1 1 0 0 0,0-1 0 0 0,0 0 0 0 0,2 1 0 0 0,1-1 0 0 0,0 0 0 0 0,0 0 0 0 0,0 0 0 0 0,-1-1-1 0 0,1 0 1 0 0,0 1 0 0 0,0-1 0 0 0,6-3 0 0 0,30-14 84 0 0,-34 15-114 0 0,15-8-362 0 0,-1-1 0 0 0,33-24 0 0 0,-52 35 52 0 0,-2 4-287 0 0,1 0 599 0 0,-1 1 0 0 0,0-1 1 0 0,-1 0-1 0 0,1 1 1 0 0,0-1-1 0 0,-3 3 0 0 0,-2 7 218 0 0,5-11-162 0 0,-2 6 127 0 0,0 1 1 0 0,1-1-1 0 0,0 0 1 0 0,-2 12-1 0 0,4-19-181 0 0,0 1-1 0 0,-1-1 1 0 0,1 0 0 0 0,0 1 0 0 0,0-1 0 0 0,0 1-1 0 0,1-1 1 0 0,-1 0 0 0 0,0 1 0 0 0,0-1-1 0 0,1 1 1 0 0,-1-1 0 0 0,1 0 0 0 0,-1 1-1 0 0,1-1 1 0 0,-1 0 0 0 0,1 0 0 0 0,0 0-1 0 0,0 1 1 0 0,0-1 0 0 0,0 0 0 0 0,0 0-1 0 0,0 0 1 0 0,0 0 0 0 0,0 0 0 0 0,0 0-1 0 0,0-1 1 0 0,0 1 0 0 0,0 0 0 0 0,1-1 0 0 0,-1 1-1 0 0,0 0 1 0 0,1-1 0 0 0,1 1 0 0 0,11 1-1145 0 0,0-3-3342 0 0,2-1-1764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1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37 11687 0 0,'6'-5'1060'0'0,"0"-1"-869"0"0,0 1-68 0 0,-5 4 401 0 0,-1 0-306 0 0,0 0 0 0 0,0 0 0 0 0,0 0 0 0 0,0 0 0 0 0,0 0 1 0 0,0 0-1 0 0,0 0 0 0 0,-1 0 0 0 0,1 1 0 0 0,0-1 0 0 0,-1 0 0 0 0,0-1 1 0 0,0 1-99 0 0,0 0 1 0 0,-1 1 0 0 0,1-1 0 0 0,-1 0-1 0 0,1 1 1 0 0,0-1 0 0 0,-1 1 0 0 0,1 0-1 0 0,-1-1 1 0 0,1 1 0 0 0,-1 0 0 0 0,1 0 0 0 0,-1 0-1 0 0,1 0 1 0 0,-1 0 0 0 0,-2 1 0 0 0,-26 6 734 0 0,24-5-729 0 0,-18 5 87 0 0,-123 40 248 0 0,112-34-475 0 0,0 3 1 0 0,-43 25 0 0 0,77-40-57 0 0,24 9-686 0 0,64 17 652 0 0,-53-17 92 0 0,46 18 0 0 0,-73-25 12 0 0,-2 0 0 0 0,0-1 0 0 0,0 1 0 0 0,-1-1 0 0 0,1 1 0 0 0,-1 1 0 0 0,6 4 0 0 0,-3-1 0 0 0,-3 0 23 0 0,-3-6-2 0 0,-1 0 0 0 0,0 0 0 0 0,1 0 0 0 0,-1 0 0 0 0,0 0 0 0 0,0 0 0 0 0,0 0 0 0 0,0 0 0 0 0,0 0 0 0 0,0 0 0 0 0,0 0 0 0 0,-1 0 0 0 0,1 0 0 0 0,0 0 0 0 0,0 0 0 0 0,-1 0 0 0 0,1 0 0 0 0,-1 0 0 0 0,1 0 0 0 0,-1 0 0 0 0,1 0 0 0 0,-1-1 0 0 0,1 1 0 0 0,-1 0 0 0 0,0 0 0 0 0,0-1 0 0 0,1 1 0 0 0,-3 1 0 0 0,-1 1 99 0 0,0 0-1 0 0,0 0 1 0 0,-9 5 0 0 0,-18 6-49 0 0,-1-2 0 0 0,-1 0 1 0 0,-45 8-1 0 0,36-9-51 0 0,-106 19-20 0 0,140-30-52 0 0,6 0-212 0 0,2-1-211 0 0,0-1 334 0 0,0 1-1 0 0,0 0 1 0 0,0-1-1 0 0,1 1 1 0 0,-1-1-1 0 0,0 1 1 0 0,1 0-1 0 0,-1-1 1 0 0,0 1-1 0 0,1 0 1 0 0,0-1-1 0 0,0-1 1 0 0,7-9-1283 0 0,2-1-58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1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47 6911 0 0,'0'0'1990'0'0,"-10"-12"2279"0"0,8 9-3983 0 0,-1 1 1 0 0,0 0-1 0 0,0 0 1 0 0,0 0-1 0 0,-1 0 0 0 0,1 0 1 0 0,0 1-1 0 0,-1-1 0 0 0,1 1 1 0 0,-6-1-1 0 0,-40-8 937 0 0,44 9-1080 0 0,-2 0-96 0 0,1 1 1 0 0,0-1 0 0 0,-1 1-1 0 0,1 0 1 0 0,0 0-1 0 0,0 1 1 0 0,-1 0-1 0 0,1 0 1 0 0,0 1-1 0 0,0 0 1 0 0,0 0 0 0 0,0 0-1 0 0,0 0 1 0 0,-10 7-1 0 0,-90 61 410 0 0,89-57-352 0 0,2 0 0 0 0,0 1 0 0 0,0 1 0 0 0,-14 19 0 0 0,27-31-64 0 0,0-1 0 0 0,0 1 0 0 0,1 0 0 0 0,-1 0 0 0 0,1 0 1 0 0,0 0-1 0 0,0 0 0 0 0,-1 3 0 0 0,2-6-30 0 0,0 1 0 0 0,0-1 1 0 0,1 0-1 0 0,-1 0 0 0 0,0 1 0 0 0,0-1 0 0 0,0 0 0 0 0,1 1 1 0 0,-1-1-1 0 0,0 0 0 0 0,0 0 0 0 0,1 1 0 0 0,-1-1 0 0 0,0 0 0 0 0,1 0 1 0 0,-1 0-1 0 0,0 1 0 0 0,1-1 0 0 0,-1 0 0 0 0,0 0 0 0 0,1 0 0 0 0,-1 0 1 0 0,0 0-1 0 0,1 0 0 0 0,-1 0 0 0 0,0 0 0 0 0,1 0 0 0 0,0 0 1 0 0,10 2 136 0 0,-2-3-83 0 0,0 0 1 0 0,0-1-1 0 0,0 0 0 0 0,0 0 0 0 0,0-1 0 0 0,-1 0 1 0 0,0 0-1 0 0,10-6 0 0 0,5-1 20 0 0,20-9-788 0 0,0-2 0 0 0,67-44 0 0 0,-99 57 449 0 0,-17 11 175 0 0,-20 14 169 0 0,20-10-28 0 0,0 0 0 0 0,0 0 0 0 0,1 0 0 0 0,-5 9 0 0 0,8-12-38 0 0,-2 4-14 0 0,3-1-166 0 0,1-6-10 0 0,1 0 0 0 0,-1 0 0 0 0,1 0 0 0 0,-1 0 0 0 0,1 0 0 0 0,-1-1 0 0 0,1 1 0 0 0,0 0 0 0 0,-1 0 0 0 0,1 0-1 0 0,0-1 1 0 0,0 1 0 0 0,-1 0 0 0 0,1-1 0 0 0,0 1 0 0 0,0-1 0 0 0,2 2 0 0 0,7 1-961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1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7 214 13215 0 0,'0'0'1195'0'0,"-6"3"4018"0"0,44-32-3693 0 0,68-47-872 0 0,-79 59-663 0 0,-9 5-152 0 0,1 1 1 0 0,35-15 0 0 0,-54 26 163 0 0,1 0 1 0 0,-1 0-1 0 0,1 0 1 0 0,-1 0-1 0 0,0 1 1 0 0,1-1 0 0 0,-1 0-1 0 0,0 0 1 0 0,1 1-1 0 0,-1-1 1 0 0,0 0-1 0 0,1 0 1 0 0,-1 1 0 0 0,0-1-1 0 0,0 0 1 0 0,1 1-1 0 0,-1-1 1 0 0,0 0-1 0 0,0 1 1 0 0,1-1 0 0 0,-1 1-1 0 0,0-1 1 0 0,0 0-1 0 0,0 1 1 0 0,4 9-15 0 0,-2-4 34 0 0,-1 1-1 0 0,0-1 1 0 0,-1 0-1 0 0,1 0 1 0 0,-1 1 0 0 0,-1-1-1 0 0,0 8 1 0 0,-1 27 53 0 0,2-40-61 0 0,1-1-1 0 0,0 0 1 0 0,-1 0 0 0 0,1 1 0 0 0,0-1 0 0 0,-1 0-1 0 0,1 0 1 0 0,0 0 0 0 0,0 0 0 0 0,-1 0 0 0 0,1 0-1 0 0,0 0 1 0 0,-1 0 0 0 0,1 0 0 0 0,1-1 0 0 0,-2 1-6 0 0,10-3-14 0 0,-1 0 0 0 0,0-1 1 0 0,1-1-1 0 0,-1 1 0 0 0,-1-2 0 0 0,1 1 0 0 0,-1-1 1 0 0,9-7-1 0 0,2-2-83 0 0,-5 5 3 0 0,60-40-299 0 0,-62 43 352 0 0,1 1 1 0 0,-1 0 0 0 0,1 0-1 0 0,19-4 1 0 0,-26 9 45 0 0,0 0 0 0 0,1 0-1 0 0,10 0 1 0 0,-17 1 9 0 0,1 0 0 0 0,0 0 0 0 0,-1 1 1 0 0,1-1-1 0 0,-1 0 0 0 0,1 0 0 0 0,0 1 0 0 0,-1-1 1 0 0,1 0-1 0 0,-1 1 0 0 0,1-1 0 0 0,-1 0 0 0 0,1 1 0 0 0,-1-1 1 0 0,1 1-1 0 0,-1-1 0 0 0,1 1 0 0 0,-1-1 0 0 0,1 1 1 0 0,-1-1-1 0 0,0 1 0 0 0,1-1 0 0 0,-1 1 0 0 0,0-1 1 0 0,0 1-1 0 0,1 0 0 0 0,-1-1 0 0 0,0 1 0 0 0,0 0 0 0 0,0-1 1 0 0,0 1-1 0 0,0 0 0 0 0,0 20 339 0 0,-5-2-96 0 0,0 0 0 0 0,-1-1 1 0 0,-12 25-1 0 0,-6 15-12 0 0,24-57-195 0 0,1 0-504 0 0,0 0 219 0 0,1 0 0 0 0,-1 0 0 0 0,0 0 0 0 0,1-1 0 0 0,-1 1 0 0 0,0 0 0 0 0,1-1 0 0 0,-1 1-1 0 0,1-1 1 0 0,1 1 0 0 0,10-1-7028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1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93 16351 0 0,'0'0'1484'0'0,"8"-4"-1192"0"0,7-6 554 0 0,1 2-1 0 0,-1 0 0 0 0,28-9 1 0 0,23-11-87 0 0,-33 10-1340 0 0,-55 20-204 0 0,-3 7 752 0 0,0 1 0 0 0,0 1 0 0 0,1 1 1 0 0,1 1-1 0 0,0 1 0 0 0,1 1 0 0 0,-31 27 0 0 0,49-38 62 0 0,-1 1 0 0 0,1 0-1 0 0,0 0 1 0 0,0 0 0 0 0,0 0 0 0 0,1 0-1 0 0,0 1 1 0 0,0-1 0 0 0,-3 9 0 0 0,6-12-18 0 0,-1 0 0 0 0,1 0 0 0 0,-1 1 0 0 0,1-1-1 0 0,0 0 1 0 0,0 0 0 0 0,0 1 0 0 0,0-1 0 0 0,0 0 0 0 0,0 0 0 0 0,0 1 0 0 0,1-1 0 0 0,0 0 0 0 0,-1 0 0 0 0,1 0 0 0 0,0 0 0 0 0,0 0 0 0 0,0 0 0 0 0,0 0 0 0 0,0 0 0 0 0,0 0 0 0 0,1 0 0 0 0,-1 0-1 0 0,1-1 1 0 0,-1 1 0 0 0,1-1 0 0 0,0 1 0 0 0,0-1 0 0 0,1 2 0 0 0,8 3-160 0 0,1 1-1 0 0,-1-2 0 0 0,1 0 1 0 0,0 0-1 0 0,0-1 1 0 0,1-1-1 0 0,-1 0 1 0 0,1 0-1 0 0,0-1 0 0 0,14 0 1 0 0,-7-2-870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1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227 203 12295 0 0,'0'0'6048'0'0,"8"-2"-4516"0"0,-3 0-1405 0 0,-1 0 0 0 0,1-1 0 0 0,0 0 0 0 0,-1 0 0 0 0,0 0-1 0 0,0-1 1 0 0,0 1 0 0 0,0-1 0 0 0,-1 0 0 0 0,1 0 0 0 0,-1 0 0 0 0,0 0-1 0 0,0-1 1 0 0,0 1 0 0 0,-1-1 0 0 0,0 0 0 0 0,2-5 0 0 0,1-4-132 0 0,0 1-1 0 0,-2-1 1 0 0,0 0 0 0 0,0 0-1 0 0,0-17 1 0 0,-3 30 0 0 0,0-1-1 0 0,0 0 0 0 0,0 1 1 0 0,0-1-1 0 0,0 0 1 0 0,0 1-1 0 0,-1-1 0 0 0,1 1 1 0 0,0-1-1 0 0,-2-2 1 0 0,2 4-14 0 0,0-1 1 0 0,-1 1 0 0 0,1-1 0 0 0,-1 0 0 0 0,1 1 0 0 0,-1-1-1 0 0,1 1 1 0 0,-1-1 0 0 0,1 1 0 0 0,-1 0 0 0 0,1-1-1 0 0,-1 1 1 0 0,1-1 0 0 0,-1 1 0 0 0,0 0 0 0 0,1 0 0 0 0,-1-1-1 0 0,0 1 1 0 0,-2 0-32 0 0,1 0 0 0 0,-1 0 0 0 0,1 0-1 0 0,-1 0 1 0 0,1 0 0 0 0,-1 1 0 0 0,1-1-1 0 0,0 1 1 0 0,-1 0 0 0 0,1 0 0 0 0,0 0-1 0 0,-4 1 1 0 0,-17 10-74 0 0,1 1-1 0 0,-32 25 0 0 0,-38 37 125 0 0,76-61-6 0 0,4-3 6 0 0,-16 16 0 0 0,24-23 0 0 0,1 0 0 0 0,0 0 0 0 0,1 0 0 0 0,-1 0 0 0 0,1 0 0 0 0,-1 0 0 0 0,1 1 0 0 0,1-1 0 0 0,-3 7 0 0 0,4-10 6 0 0,0 0-1 0 0,0 0 0 0 0,-1 0 1 0 0,1-1-1 0 0,0 1 0 0 0,0 0 1 0 0,0 0-1 0 0,1 0 0 0 0,-1-1 1 0 0,0 1-1 0 0,0 0 0 0 0,0 0 0 0 0,1 0 1 0 0,-1-1-1 0 0,0 1 0 0 0,1 0 1 0 0,-1-1-1 0 0,0 1 0 0 0,1 0 1 0 0,-1-1-1 0 0,1 1 0 0 0,-1 0 1 0 0,1-1-1 0 0,-1 1 0 0 0,1-1 1 0 0,0 1-1 0 0,-1-1 0 0 0,1 1 1 0 0,0-1-1 0 0,-1 1 0 0 0,1-1 1 0 0,0 0-1 0 0,0 1 0 0 0,-1-1 1 0 0,1 0-1 0 0,0 0 0 0 0,0 0 1 0 0,0 1-1 0 0,-1-1 0 0 0,1 0 1 0 0,2 0-1 0 0,3 0 42 0 0,0 0 1 0 0,0 0-1 0 0,1 0 0 0 0,5-2 1 0 0,-10 2-45 0 0,27-4-70 0 0,1-2 0 0 0,-1 0 0 0 0,0-2 0 0 0,-1-1 0 0 0,0-2 0 0 0,0 0 0 0 0,26-17 0 0 0,-91 75 339 0 0,28-35-464 0 0,-13 18 757 0 0,21-28-846 0 0,-1 1 1 0 0,1-1 0 0 0,0 1 0 0 0,0-1-1 0 0,0 1 1 0 0,0-1 0 0 0,0 1-1 0 0,0 0 1 0 0,1 0 0 0 0,-1 2 0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1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30 9215 0 0,'1'-29'12520'0'0,"-13"30"-11871"0"0,6 1-564 0 0,0 0 0 0 0,1 0 0 0 0,-1 1 0 0 0,1 0 0 0 0,-1 0 0 0 0,1 1 0 0 0,0-1 0 0 0,0 1 0 0 0,1 0 0 0 0,-1 0 0 0 0,1 1 0 0 0,-6 7 0 0 0,3-3-60 0 0,0 0 1 0 0,1 1-1 0 0,0 0 1 0 0,0 0-1 0 0,-7 19 1 0 0,12-26-60 0 0,0-1 1 0 0,1 0-1 0 0,-1 1 1 0 0,0-1-1 0 0,1 0 1 0 0,-1 1 0 0 0,1-1-1 0 0,0 1 1 0 0,0-1-1 0 0,0 0 1 0 0,0 1-1 0 0,0-1 1 0 0,0 1-1 0 0,1-1 1 0 0,-1 1-1 0 0,1-1 1 0 0,-1 0-1 0 0,1 1 1 0 0,0-1-1 0 0,0 0 1 0 0,0 0 0 0 0,1 0-1 0 0,-1 0 1 0 0,0 0-1 0 0,1 0 1 0 0,-1 0-1 0 0,1 0 1 0 0,0 0-1 0 0,0-1 1 0 0,-1 1-1 0 0,1-1 1 0 0,0 1-1 0 0,0-1 1 0 0,1 0 0 0 0,-1 1-1 0 0,0-1 1 0 0,0 0-1 0 0,0-1 1 0 0,5 2-1 0 0,31 8-830 0 0,-29-9 731 0 0,0 1 0 0 0,-1 0 0 0 0,1 1 0 0 0,0 0 0 0 0,10 6 0 0 0,-16-8 159 0 0,-1 1 1 0 0,0-1 0 0 0,0 1 0 0 0,0-1-1 0 0,0 1 1 0 0,-1 0 0 0 0,1 0 0 0 0,0 0 0 0 0,-1 0-1 0 0,1 0 1 0 0,-1 0 0 0 0,0 1 0 0 0,1-1-1 0 0,-1 0 1 0 0,-1 1 0 0 0,1-1 0 0 0,0 1 0 0 0,0-1-1 0 0,-1 1 1 0 0,1-1 0 0 0,-1 1 0 0 0,0-1-1 0 0,0 5 1 0 0,0 0 90 0 0,-1-1-1 0 0,0 1 1 0 0,0-1 0 0 0,-1 1-1 0 0,0-1 1 0 0,0 0 0 0 0,0 1-1 0 0,-1-1 1 0 0,0 0 0 0 0,0-1-1 0 0,0 1 1 0 0,-1 0-1 0 0,0-1 1 0 0,0 0 0 0 0,0 0-1 0 0,-1 0 1 0 0,1 0 0 0 0,-1-1-1 0 0,0 0 1 0 0,-1 0 0 0 0,1 0-1 0 0,-10 4 1 0 0,1 1-355 0 0,-1-2-1 0 0,1 0 1 0 0,-1-1 0 0 0,0 0 0 0 0,-31 6-1 0 0,45-12-906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1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274 327 6447 0 0,'0'0'8094'0'0,"1"-1"-7380"0"0,7-16 256 0 0,1 1-1 0 0,22-29 1 0 0,10-18-602 0 0,-37 56-329 0 0,-1 0 0 0 0,0 0 0 0 0,0-1 0 0 0,0 0 0 0 0,-1 1 0 0 0,0-1 0 0 0,1-10 1 0 0,-2 9-19 0 0,0-3 6 0 0,0 1 0 0 0,-1-18 0 0 0,0 26-21 0 0,-1 0 0 0 0,1 1 1 0 0,0-1-1 0 0,-1 0 1 0 0,0 1-1 0 0,0-1 0 0 0,1 1 1 0 0,-1-1-1 0 0,-1 1 1 0 0,1-1-1 0 0,0 1 0 0 0,-1 0 1 0 0,1-1-1 0 0,-1 1 0 0 0,1 0 1 0 0,-4-3-1 0 0,3 4-6 0 0,-1 0 0 0 0,1 0 0 0 0,0 0 0 0 0,0 0 0 0 0,-1 0 0 0 0,1 0 0 0 0,0 1 0 0 0,-1-1 0 0 0,1 1 0 0 0,-1 0 0 0 0,1 0 0 0 0,-1 0 0 0 0,1 0 0 0 0,-1 0 0 0 0,1 0 0 0 0,0 1 0 0 0,-1-1 0 0 0,-3 2 0 0 0,-2 0 0 0 0,-1 1 0 0 0,1 0 0 0 0,-14 8 0 0 0,-1 3-6 0 0,1 2-1 0 0,0 0 1 0 0,2 1-1 0 0,0 1 0 0 0,0 1 1 0 0,2 0-1 0 0,1 2 1 0 0,0 0-1 0 0,1 1 1 0 0,-21 42-1 0 0,26-45 4 0 0,-10 31-1 0 0,19-45 11 0 0,0 0-1 0 0,1 0 1 0 0,-1 0-1 0 0,1 0 1 0 0,1 0-1 0 0,-1 0 1 0 0,1 0-1 0 0,-1 0 1 0 0,2 0-1 0 0,-1 0 1 0 0,0 1-1 0 0,3 6 1 0 0,-3-10 14 0 0,1 0 0 0 0,0 0 0 0 0,0-1 0 0 0,0 1 0 0 0,0-1 0 0 0,0 1 0 0 0,0-1 0 0 0,1 1 0 0 0,-1-1 0 0 0,0 1 0 0 0,1-1 0 0 0,-1 0 0 0 0,1 0 0 0 0,-1 0 0 0 0,1 0 0 0 0,0 0 0 0 0,0 0 0 0 0,-1 0 0 0 0,1-1 0 0 0,0 1 0 0 0,0 0 0 0 0,0-1 0 0 0,0 0 0 0 0,-1 1 0 0 0,1-1 0 0 0,0 0 0 0 0,0 0 0 0 0,0 0 0 0 0,0 0 0 0 0,0 0 0 0 0,2-1 0 0 0,6-1 80 0 0,-1 1-1 0 0,0-2 0 0 0,0 1 1 0 0,0-1-1 0 0,8-4 0 0 0,11-6 61 0 0,0-2-1 0 0,49-32 1 0 0,-62 35-159 0 0,0 0 0 0 0,-1 0 0 0 0,0-1 0 0 0,-1-1 0 0 0,-1 0 0 0 0,12-17 0 0 0,-21 26-2 0 0,1-1 0 0 0,-1 1 0 0 0,0-1 0 0 0,-1 0 0 0 0,1 0 0 0 0,1-8 0 0 0,-4 14 0 0 0,0 0 0 0 0,0 0 0 0 0,1-1 0 0 0,-1 1 0 0 0,0 0 0 0 0,0 0 0 0 0,0 0 0 0 0,0-1 0 0 0,0 1 0 0 0,0 0 0 0 0,0 0 0 0 0,0 0 0 0 0,0 0 0 0 0,0-1 0 0 0,0 1 0 0 0,0 0 0 0 0,0 0 0 0 0,0 0 0 0 0,0-1 0 0 0,0 1 0 0 0,0 0 0 0 0,-1 0 0 0 0,1 0 0 0 0,0 0 0 0 0,0-1 0 0 0,0 1 0 0 0,0 0 0 0 0,0 0 0 0 0,0 0 0 0 0,0 0 0 0 0,-1 0 0 0 0,1-1 0 0 0,0 1 0 0 0,0 0 0 0 0,0 0 0 0 0,0 0 0 0 0,-1 0 0 0 0,1 0 0 0 0,0 0 0 0 0,0 0 0 0 0,0 0 0 0 0,0 0 0 0 0,-1 0 0 0 0,1-1 0 0 0,0 1 0 0 0,0 0 0 0 0,0 0 0 0 0,-1 0 0 0 0,1 0 0 0 0,0 0 0 0 0,0 0 0 0 0,0 1 0 0 0,0-1 0 0 0,-1 0 0 0 0,1 0 0 0 0,0 0 0 0 0,0 0 0 0 0,-1 0 0 0 0,-6 3 0 0 0,3 0 3 0 0,1 0-1 0 0,-1 0 1 0 0,1 1 0 0 0,-1-1-1 0 0,1 1 1 0 0,0-1-1 0 0,0 1 1 0 0,1 0-1 0 0,-1 0 1 0 0,1 1 0 0 0,0-1-1 0 0,0 0 1 0 0,0 1-1 0 0,-1 5 1 0 0,2-7-27 0 0,0 0 0 0 0,0 1 0 0 0,1-1 0 0 0,-1 1 0 0 0,1-1 0 0 0,-1 1 0 0 0,1-1 0 0 0,0 1 0 0 0,0-1 0 0 0,1 1 0 0 0,-1 0 0 0 0,1-1 0 0 0,0 0 0 0 0,0 1 0 0 0,0-1 0 0 0,0 1 0 0 0,1-1 0 0 0,-1 0 0 0 0,4 5 0 0 0,11 7-5809 0 0,-5-10-429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16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51 387 11887 0 0,'-1'2'547'0'0,"-2"2"-369"0"0,1 1 1 0 0,-1-1 0 0 0,0 1-1 0 0,-1-1 1 0 0,1 0-1 0 0,-1 0 1 0 0,0 0-1 0 0,-6 4 1 0 0,10-7-94 0 0,0-1 0 0 0,-1 0 0 0 0,1 0 0 0 0,0 0 0 0 0,0 0-1 0 0,-1 0 1 0 0,1 1 0 0 0,0-1 0 0 0,0 0 0 0 0,-1 0 0 0 0,1 0 0 0 0,0 0 0 0 0,-1 0 0 0 0,1 0 0 0 0,0 0 0 0 0,0 0 0 0 0,-1 0 0 0 0,1 0 0 0 0,0 0 0 0 0,-1 0 0 0 0,1 0 0 0 0,0 0 0 0 0,0 0 0 0 0,-1 0 0 0 0,1-1 0 0 0,0 1 0 0 0,-1 0 0 0 0,1 0 0 0 0,0 0 0 0 0,0 0 0 0 0,0 0 0 0 0,-1-1 0 0 0,1 1 0 0 0,0 0 0 0 0,0 0 0 0 0,-1 0 0 0 0,1-1 0 0 0,0 1 0 0 0,0 0 0 0 0,0 0 0 0 0,0-1 0 0 0,0 1 0 0 0,-1 0 0 0 0,1 0 0 0 0,0-1 0 0 0,0 1 0 0 0,0-1 0 0 0,-3-12 1514 0 0,4 3-1206 0 0,0 1 0 0 0,0 0 1 0 0,1 0-1 0 0,0 0 0 0 0,0 0 0 0 0,8-16 0 0 0,-2 7-185 0 0,1 1 0 0 0,14-21 0 0 0,1 3-242 0 0,3 1 1 0 0,0 2-1 0 0,39-36 0 0 0,6 7-3328 0 0,-64 56 1099 0 0,0-1 0 0 0,13-5 0 0 0,-6 3-3291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3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1839 0 0,'0'2'12756'0'0,"1"3"-11969"0"0,-1 0 1 0 0,0 1-1 0 0,0-1 0 0 0,0 0 0 0 0,-1 0 0 0 0,-1 7 0 0 0,-1-3-354 0 0,1 0 0 0 0,-1-1 0 0 0,-5 10 0 0 0,-4 6-347 0 0,-25 33 0 0 0,28-44 464 0 0,-3 5-525 0 0,-1-1 0 0 0,0-1 0 0 0,-17 16 0 0 0,-4-5-3873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17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97 117 4143 0 0,'0'0'191'0'0,"1"1"-11"0"0,1 2 525 0 0,1 0-1 0 0,0-1 0 0 0,0 1 1 0 0,0-1-1 0 0,0 0 1 0 0,0 0-1 0 0,0 0 1 0 0,1 0-1 0 0,-1 0 0 0 0,1-1 1 0 0,-1 1-1 0 0,1-1 1 0 0,-1 0-1 0 0,6 0 1 0 0,30 3 4304 0 0,-13-3-4957 0 0,-22-1-393 0 0,2-1 395 0 0,0 1 0 0 0,1-1 0 0 0,10-3 0 0 0,-15 4-50 0 0,1-1 0 0 0,-1 0 0 0 0,0 0 0 0 0,1 1 0 0 0,-1-2-1 0 0,0 1 1 0 0,0 0 0 0 0,0 0 0 0 0,0-1 0 0 0,0 1 0 0 0,0-1 0 0 0,0 1-1 0 0,3-5 1 0 0,-3 2 1 0 0,0 0 1 0 0,-1 0-1 0 0,1 0 0 0 0,-1 0 1 0 0,0 0-1 0 0,0 0 0 0 0,0-1 0 0 0,0 1 1 0 0,-1 0-1 0 0,0-1 0 0 0,0-5 0 0 0,-1 4-29 0 0,1 0 0 0 0,-1 0 0 0 0,0 0-1 0 0,-1 0 1 0 0,1 1 0 0 0,-1-1 0 0 0,-5-9 0 0 0,7 14 13 0 0,-1 0 0 0 0,1 0 0 0 0,-1 0 0 0 0,1 0 0 0 0,-1 0 0 0 0,0 1 0 0 0,0-1 0 0 0,1 0 0 0 0,-1 1 0 0 0,0-1 0 0 0,0 0 1 0 0,0 1-1 0 0,1-1 0 0 0,-1 1 0 0 0,0-1 0 0 0,0 1 0 0 0,0-1 0 0 0,0 1 0 0 0,0 0 0 0 0,0 0 0 0 0,-2-1 0 0 0,1 1-10 0 0,0 0 0 0 0,-1 0-1 0 0,1 1 1 0 0,0-1 0 0 0,0 0-1 0 0,0 1 1 0 0,-1 0 0 0 0,1-1 0 0 0,-3 3-1 0 0,-5 2-63 0 0,1 0 0 0 0,0 1-1 0 0,-11 9 1 0 0,16-11 50 0 0,-25 18-40 0 0,2 2-1 0 0,-27 29 1 0 0,45-43 73 0 0,0 1 0 0 0,0 0 0 0 0,1 1 0 0 0,0 0 1 0 0,1 0-1 0 0,1 1 0 0 0,0 0 0 0 0,-6 18 1 0 0,11-26-5 0 0,-1-1 1 0 0,1 1 0 0 0,1-1-1 0 0,-1 1 1 0 0,1-1 0 0 0,0 1-1 0 0,0 0 1 0 0,0-1 0 0 0,0 1-1 0 0,1-1 1 0 0,0 1 0 0 0,0-1-1 0 0,0 1 1 0 0,0-1 0 0 0,1 1-1 0 0,0-1 1 0 0,0 0 0 0 0,0 0-1 0 0,0 0 1 0 0,1 0 0 0 0,-1 0-1 0 0,1-1 1 0 0,0 1 0 0 0,0-1-1 0 0,1 0 1 0 0,-1 1 0 0 0,1-2-1 0 0,-1 1 1 0 0,1 0 0 0 0,0-1-1 0 0,0 1 1 0 0,0-1 0 0 0,0 0-1 0 0,1-1 1 0 0,3 2 0 0 0,10 1-513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17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397 171 6911 0 0,'15'-16'-400'0'0,"-6"7"1408"0"0,0 0 1 0 0,-1-1-1 0 0,10-14 0 0 0,-16 22-605 0 0,-1-1 0 0 0,1 0-1 0 0,0-1 1 0 0,-1 1-1 0 0,0 0 1 0 0,0 0-1 0 0,0-1 1 0 0,0 1-1 0 0,-1 0 1 0 0,1-1-1 0 0,-1 1 1 0 0,0-1-1 0 0,0 1 1 0 0,0 0-1 0 0,0-1 1 0 0,-1 1-1 0 0,0-4 1 0 0,0 4-325 0 0,0 1 0 0 0,1 0 0 0 0,-1 0 0 0 0,-1-1 0 0 0,1 1 0 0 0,0 0 0 0 0,0 0 0 0 0,-1 0 0 0 0,1 0 1 0 0,-1 1-1 0 0,0-1 0 0 0,0 0 0 0 0,1 1 0 0 0,-1-1 0 0 0,0 1 0 0 0,0 0 0 0 0,0-1 0 0 0,0 1 0 0 0,-1 0 0 0 0,1 0 0 0 0,0 0 0 0 0,0 1 0 0 0,-1-1 0 0 0,1 0 1 0 0,-1 1-1 0 0,1 0 0 0 0,0-1 0 0 0,-4 1 0 0 0,-1 0 18 0 0,0 0 0 0 0,0 1 0 0 0,0 0 0 0 0,0 0 1 0 0,0 0-1 0 0,0 1 0 0 0,0 0 0 0 0,-10 4 0 0 0,-13 8-74 0 0,1 2 0 0 0,0 1 0 0 0,2 2 1 0 0,0 0-1 0 0,1 2 0 0 0,-47 47 0 0 0,61-56-23 0 0,1 1-1 0 0,0 1 1 0 0,1 0 0 0 0,0 0 0 0 0,1 1 0 0 0,1 0 0 0 0,0 0-1 0 0,-7 22 1 0 0,14-35 4 0 0,0 0-1 0 0,1 0 0 0 0,-1 0 1 0 0,1 1-1 0 0,0-1 1 0 0,-1 0-1 0 0,1 0 0 0 0,0 0 1 0 0,0 0-1 0 0,0 0 1 0 0,1 0-1 0 0,-1 0 0 0 0,0 1 1 0 0,1-1-1 0 0,0 0 1 0 0,-1 0-1 0 0,1 0 0 0 0,0 0 1 0 0,0-1-1 0 0,2 5 1 0 0,-1-5 1 0 0,-1 1 1 0 0,1-1-1 0 0,0 0 1 0 0,0 1 0 0 0,0-1-1 0 0,0 0 1 0 0,0 0-1 0 0,0 0 1 0 0,0 0 0 0 0,0 0-1 0 0,0-1 1 0 0,1 1 0 0 0,-1-1-1 0 0,0 1 1 0 0,0-1-1 0 0,1 0 1 0 0,-1 0 0 0 0,0 0-1 0 0,3 0 1 0 0,7-1 40 0 0,0-1 0 0 0,0 0-1 0 0,0-1 1 0 0,-1 0 0 0 0,1-1 0 0 0,-1 0 0 0 0,0-1 0 0 0,0 0 0 0 0,11-7-1 0 0,-6 2-31 0 0,0-1-1 0 0,0-1 1 0 0,-1 0-1 0 0,25-28 1 0 0,-28 26 12 0 0,-11 13 142 0 0,-2 12-32 0 0,1-1-123 0 0,-1-2 25 0 0,0 1-1 0 0,1-1 1 0 0,1 0 0 0 0,1 14 0 0 0,-2-20-56 0 0,1 0 0 0 0,-1 0 1 0 0,1 0-1 0 0,0-1 0 0 0,0 1 1 0 0,-1 0-1 0 0,1 0 0 0 0,0-1 1 0 0,0 1-1 0 0,1 0 0 0 0,-1-1 1 0 0,0 1-1 0 0,0-1 0 0 0,1 1 0 0 0,-1-1 1 0 0,1 0-1 0 0,-1 0 0 0 0,1 0 1 0 0,0 0-1 0 0,-1 0 0 0 0,1 0 1 0 0,0 0-1 0 0,0 0 0 0 0,0 0 1 0 0,2 0-1 0 0,12 1-1337 0 0,3-3-443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0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27 263 11255 0 0,'0'0'1023'0'0,"0"1"-842"0"0,-1 16 1485 0 0,-5 29 0 0 0,3-29 521 0 0,1-24-1870 0 0,-3-14-46 0 0,1 0 0 0 0,1-1 0 0 0,1 0 0 0 0,1 0-1 0 0,1 0 1 0 0,3-23 0 0 0,-2 37-248 0 0,0 1-1 0 0,0 0 0 0 0,1-1 1 0 0,0 1-1 0 0,0 0 1 0 0,1-1-1 0 0,-1 2 0 0 0,9-14 1 0 0,-9 16-32 0 0,2-1 0 0 0,-1 1 0 0 0,1 0-1 0 0,-1 0 1 0 0,1 0 0 0 0,0 1 0 0 0,0 0 0 0 0,1-1 0 0 0,-1 1 0 0 0,1 1 0 0 0,-1-1 0 0 0,1 1 0 0 0,7-3 0 0 0,15-3-37 0 0,1 0-1 0 0,0 2 1 0 0,0 1 0 0 0,0 2 0 0 0,57-1 0 0 0,-79 4-446 0 0,0 1 0 0 0,-1-1 1 0 0,1 1-1 0 0,-1 0 1 0 0,1 0-1 0 0,-1 1 0 0 0,1 0 1 0 0,-1 0-1 0 0,8 3 1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0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13447 0 0,'0'0'1216'0'0,"0"1"-1000"0"0,4 6 128 0 0,-2 0-1 0 0,1 0 1 0 0,-1 0-1 0 0,0 0 1 0 0,0 0 0 0 0,-1 1-1 0 0,0-1 1 0 0,-1 0-1 0 0,1 9 1 0 0,-2 0 165 0 0,-1 1 0 0 0,0-1 0 0 0,-5 18 0 0 0,-5 25-513 0 0,12-58-142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0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225 107 12295 0 0,'16'-15'925'0'0,"17"-18"23"0"0,-31 30-716 0 0,1 0 1 0 0,-1 0-1 0 0,0 0 1 0 0,0 0-1 0 0,0-1 1 0 0,-1 1-1 0 0,1-1 1 0 0,-1 1-1 0 0,2-5 1 0 0,-3 6-71 0 0,-8-11 238 0 0,6 12-374 0 0,0 0 0 0 0,-1 0-1 0 0,1 0 1 0 0,0 1 0 0 0,-1-1-1 0 0,1 1 1 0 0,0-1 0 0 0,-1 1-1 0 0,1 0 1 0 0,-1 0 0 0 0,1 0-1 0 0,0 0 1 0 0,-1 0 0 0 0,-4 1-1 0 0,-34 10 78 0 0,26-6 29 0 0,-1 2 0 0 0,1 0 0 0 0,0 0 0 0 0,0 2 0 0 0,1 0 0 0 0,0 0-1 0 0,0 2 1 0 0,1-1 0 0 0,1 2 0 0 0,0-1 0 0 0,-20 27 0 0 0,27-33-57 0 0,4-3-38 0 0,-1 0 1 0 0,1 0-1 0 0,-1 1 0 0 0,1-1 1 0 0,0 0-1 0 0,0 1 0 0 0,-1-1 0 0 0,2 1 1 0 0,-2 3-1 0 0,20-8 104 0 0,-15 1-137 0 0,0 0-1 0 0,1 0 1 0 0,-1-1-1 0 0,0 1 1 0 0,0-1-1 0 0,0 1 1 0 0,0-1-1 0 0,0 0 0 0 0,5-5 1 0 0,0-1 6 0 0,0-1 0 0 0,8-12 1 0 0,-15 20-71 0 0,9 33-272 0 0,-2 20 313 0 0,18 85-349 0 0,15 33 165 0 0,-32-134 233 0 0,5 41 0 0 0,-13-62 128 0 0,0 1 0 0 0,0-1 0 0 0,-1 1 0 0 0,-1-1 0 0 0,-4 22 0 0 0,3-30-37 0 0,-1-1 1 0 0,1 0-1 0 0,-1 1 0 0 0,0-1 0 0 0,0 0 0 0 0,-1 0 0 0 0,0-1 0 0 0,0 1 1 0 0,0-1-1 0 0,-1 1 0 0 0,0-2 0 0 0,-10 10 0 0 0,4-6 9 0 0,1 0-1 0 0,-2-1 1 0 0,1 0-1 0 0,-1-1 1 0 0,-22 9-1 0 0,9-10-367 0 0,24-5 106 0 0,0-6-630 0 0,1 1 244 0 0,0-1-1 0 0,0 1 1 0 0,0-1 0 0 0,1 1-1 0 0,0-1 1 0 0,0 1-1 0 0,0-1 1 0 0,3-4-1 0 0,0-6-3287 0 0,0-4-1622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0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7831 0 0,'0'0'603'0'0,"0"2"-396"0"0,-37 168 5375 0 0,-4 131-2152 0 0,22-136-2925 0 0,-11 10 880 0 0,29-173-825 0 0,2-6-541 0 0,-1 1-1 0 0,1-1 1 0 0,0 1-1 0 0,-1-1 0 0 0,2 1 1 0 0,-1 0-1 0 0,0-1 1 0 0,1 1-1 0 0,2-4 1 0 0,-1 1 0 0 0,8-18-66 0 0,2 1-1 0 0,21-30 1 0 0,-28 45-80 0 0,0 0 0 0 0,1 0 0 0 0,0 1 0 0 0,0 0 0 0 0,1 0 0 0 0,0 0 0 0 0,0 1 0 0 0,1 0 0 0 0,10-5 0 0 0,-18 11 126 0 0,0-1-1 0 0,0 1 0 0 0,-1 0 1 0 0,1-1-1 0 0,0 1 1 0 0,0 0-1 0 0,-1 0 1 0 0,1 0-1 0 0,0 0 0 0 0,0 0 1 0 0,-1 0-1 0 0,1 0 1 0 0,0 0-1 0 0,0 0 0 0 0,-1 0 1 0 0,1 0-1 0 0,0 1 1 0 0,0-1-1 0 0,-1 0 1 0 0,1 1-1 0 0,0-1 0 0 0,1 1 1 0 0,-1 0 15 0 0,1 1 1 0 0,-1-1-1 0 0,0 0 1 0 0,1 1-1 0 0,-1-1 1 0 0,0 1 0 0 0,0-1-1 0 0,0 1 1 0 0,1 2-1 0 0,2 4 126 0 0,0 1-1 0 0,-1-1 1 0 0,2 11-1 0 0,-4-16-62 0 0,7 26 181 0 0,1 0 0 0 0,2-1 0 0 0,15 30 0 0 0,-8-32-2311 0 0,-11-20 906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03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6447 0 0,'0'0'586'0'0,"-1"2"-486"0"0,-9 45 3120 0 0,2 1-1 0 0,-2 66 1 0 0,7 100-422 0 0,3-143-1834 0 0,3 10-513 0 0,0-48-445 0 0,-3 0 0 0 0,-4 56 0 0 0,2-82-287 0 0,1 0-1 0 0,-1 0 0 0 0,0 0 1 0 0,-4 9-1 0 0,-4 0-5527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04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82 8751 0 0,'-6'-5'12387'0'0,"17"12"-11662"0"0,-6-5-595 0 0,0-1 1 0 0,1 0-1 0 0,-1 0 0 0 0,1 0 1 0 0,-1 0-1 0 0,0-1 0 0 0,11-1 1 0 0,38-5 383 0 0,-48 5-495 0 0,167-32 382 0 0,103-13-3930 0 0,-242 42-3879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0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8287 0 0,'-2'0'8431'0'0,"-7"6"-8112"0"0,-1 0 0 0 0,1 0-1 0 0,0 0 1 0 0,1 1 0 0 0,-1 1 0 0 0,1 0 0 0 0,1 0 0 0 0,0 0-1 0 0,0 1 1 0 0,-9 15 0 0 0,7-10-236 0 0,2 0 0 0 0,0 0 1 0 0,1 1-1 0 0,1 0 0 0 0,0 0 0 0 0,-5 29 0 0 0,9-44-52 0 0,1 1 1 0 0,0 0-1 0 0,0 0 0 0 0,0 0 0 0 0,0 0 0 0 0,0 0 1 0 0,0 0-1 0 0,0 0 0 0 0,0-1 0 0 0,0 1 0 0 0,1 0 1 0 0,-1 0-1 0 0,0 0 0 0 0,0 0 0 0 0,1 0 0 0 0,-1-1 1 0 0,1 1-1 0 0,-1 0 0 0 0,0 0 0 0 0,1-1 0 0 0,0 1 1 0 0,-1 0-1 0 0,1-1 0 0 0,-1 1 0 0 0,1 0 0 0 0,0-1 1 0 0,-1 1-1 0 0,1-1 0 0 0,0 1 0 0 0,0-1 0 0 0,0 1 1 0 0,-1-1-1 0 0,1 0 0 0 0,0 1 0 0 0,0-1 0 0 0,0 0 1 0 0,0 0-1 0 0,-1 0 0 0 0,1 0 0 0 0,0 1 0 0 0,1-1 1 0 0,2 0 69 0 0,-1 0 1 0 0,1 0-1 0 0,0 0 1 0 0,-1-1-1 0 0,1 1 1 0 0,-1-1-1 0 0,1 0 1 0 0,4-2-1 0 0,0 0-19 0 0,-1-1-1 0 0,1 0 0 0 0,-1 0 1 0 0,0-1-1 0 0,0 0 1 0 0,-1 0-1 0 0,1-1 1 0 0,-1 0-1 0 0,0 0 1 0 0,-1 0-1 0 0,1-1 0 0 0,8-14 1 0 0,-11 16-145 0 0,-1 0 1 0 0,0 0-1 0 0,1 0 0 0 0,-2 0 1 0 0,1 0-1 0 0,-1-1 0 0 0,1 1 1 0 0,-1 0-1 0 0,-1-1 0 0 0,1 1 1 0 0,-1-1-1 0 0,0 0 0 0 0,0 1 1 0 0,-1-1-1 0 0,0 1 0 0 0,0 0 0 0 0,0-1 1 0 0,0 1-1 0 0,-1 0 0 0 0,-4-11 1 0 0,4 13-673 0 0,-1-4-688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0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62 618 7367 0 0,'0'0'667'0'0,"12"-10"-534"0"0,-1 3 2032 0 0,0 0 0 0 0,22-10 0 0 0,-21 12-1613 0 0,-1-1 1 0 0,0 0 0 0 0,11-8 0 0 0,-9 4-137 0 0,-3 4-191 0 0,0-2 1 0 0,-1 1 0 0 0,0-1 0 0 0,-1 0 0 0 0,0-1 0 0 0,0 0-1 0 0,10-15 1 0 0,-10 9-125 0 0,-1-1-1 0 0,0 0 1 0 0,-1 0-1 0 0,0 0 1 0 0,-2-1-1 0 0,0 0 1 0 0,2-24-1 0 0,-3 15 75 0 0,-2-1 1 0 0,-1 0-1 0 0,-1 0 0 0 0,-5-28 0 0 0,4 44-254 0 0,0 1-1 0 0,-1-1 1 0 0,0 1-1 0 0,-1 0 1 0 0,0 0-1 0 0,0 0 1 0 0,-9-13-1 0 0,11 19-1 0 0,0 1 0 0 0,0 0 0 0 0,0 0 0 0 0,-1 0 0 0 0,1 0 0 0 0,-1 1 0 0 0,0-1 0 0 0,0 1 0 0 0,0-1-1 0 0,0 1 1 0 0,0 0 0 0 0,0 0 0 0 0,0 0 0 0 0,-1 1 0 0 0,1-1 0 0 0,-1 1 0 0 0,1 0 0 0 0,-1 0 0 0 0,0 0 0 0 0,0 0 0 0 0,1 1 0 0 0,-1 0 0 0 0,0-1 0 0 0,-5 2 0 0 0,4-1 68 0 0,1 1 0 0 0,0 1 1 0 0,1-1-1 0 0,-1 0 1 0 0,0 1-1 0 0,0 0 1 0 0,1 0-1 0 0,-1 0 1 0 0,1 0-1 0 0,-1 1 0 0 0,1-1 1 0 0,0 1-1 0 0,0 0 1 0 0,0 0-1 0 0,0 0 1 0 0,-4 7-1 0 0,0 1-1 0 0,0 0-1 0 0,1 1 0 0 0,0 0 1 0 0,-4 13-1 0 0,0 4 32 0 0,2 1 1 0 0,1 0-1 0 0,-6 56 0 0 0,6 94 406 0 0,18-32-219 0 0,-1 11 394 0 0,-10-133-232 0 0,-2 1 1 0 0,0 0-1 0 0,-12 51 1 0 0,5-44-226 0 0,-2 0 1 0 0,-29 63-1 0 0,39-95-303 0 0,0 1 345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3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116 377 4607 0 0,'-1'1'208'0'0,"-55"18"1163"0"0,2 2 8184 0 0,50-20-7411 0 0,4-3-908 0 0,7-6-635 0 0,15-12-876 0 0,83-60-214 0 0,62-45-750 0 0,-158 119 1348 0 0,0 1-1 0 0,0 0 0 0 0,14-6 1 0 0,-23 11-69 0 0,1 0 0 0 0,0 0 0 0 0,0 0 1 0 0,-1-1-1 0 0,1 1 0 0 0,0 0 0 0 0,0 0 1 0 0,0 0-1 0 0,-1 0 0 0 0,1 1 0 0 0,0-1 1 0 0,0 0-1 0 0,-1 0 0 0 0,1 0 1 0 0,0 1-1 0 0,0-1 0 0 0,-1 0 0 0 0,1 1 1 0 0,0-1-1 0 0,-1 0 0 0 0,1 1 0 0 0,0-1 1 0 0,-1 1-1 0 0,1-1 0 0 0,-1 1 0 0 0,1 0 1 0 0,-1-1-1 0 0,1 1 0 0 0,0 0 1 0 0,9 21 344 0 0,-9-20-288 0 0,0 2-44 0 0,0 1 1 0 0,0-1-1 0 0,0 0 0 0 0,-1 1 1 0 0,0-1-1 0 0,0 1 0 0 0,0-1 1 0 0,0 1-1 0 0,-2 6 0 0 0,-11 41 345 0 0,6-28-218 0 0,7-21-215 0 0,4-6-43 0 0,10-10-168 0 0,15-20-342 0 0,9-11-500 0 0,2 2 0 0 0,70-57 0 0 0,-96 88 1184 0 0,1 2-1 0 0,0-1 1 0 0,0 2-1 0 0,1 0 0 0 0,0 1 1 0 0,0 0-1 0 0,1 2 1 0 0,0 0-1 0 0,0 0 1 0 0,0 2-1 0 0,1 0 1 0 0,-1 1-1 0 0,1 1 1 0 0,-1 0-1 0 0,1 2 0 0 0,20 2 1 0 0,-35-3-29 0 0,-1 0-1 0 0,0 1 1 0 0,0-1 0 0 0,0 1 0 0 0,0-1-1 0 0,0 1 1 0 0,0 0 0 0 0,0 0 0 0 0,0 0 0 0 0,0 0-1 0 0,-1 0 1 0 0,1 0 0 0 0,0 0 0 0 0,0 1-1 0 0,-1-1 1 0 0,1 1 0 0 0,-1-1 0 0 0,1 1-1 0 0,0 2 1 0 0,0-1 9 0 0,-1 0-1 0 0,1 0 1 0 0,-1 0-1 0 0,0 0 1 0 0,0 1-1 0 0,0-1 1 0 0,-1 0-1 0 0,1 1 1 0 0,-1-1 0 0 0,0 7-1 0 0,-1 4 91 0 0,0-1 0 0 0,-1 0 0 0 0,-1 0 0 0 0,0 0-1 0 0,-6 13 1 0 0,2-8-37 0 0,0 0 0 0 0,-2-1 0 0 0,0 0 0 0 0,-13 18 0 0 0,-51 57 109 0 0,69-87-219 0 0,2-2-9 0 0,0 0 1 0 0,0 0 0 0 0,0 0-1 0 0,0 0 1 0 0,0 0 0 0 0,-1 7-1 0 0,2-7-29 0 0,0 0 0 0 0,0 0 0 0 0,1 0-1 0 0,-1 0 1 0 0,1 0 0 0 0,0 0 0 0 0,0 3 0 0 0,0-4-239 0 0,9 3-6060 0 0,1-1-465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0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79 12439 0 0,'-12'-11'1328'0'0,"5"3"1905"0"0,13 8 2302 0 0,8 0-5911 0 0,279-28 1709 0 0,-174 15-1830 0 0,-15-1-2245 0 0,-80 9 384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05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278 138 2303 0 0,'-7'0'200'0'0,"-26"-2"10041"0"0,22 0-8798 0 0,10 2-856 0 0,0 0-313 0 0,-1 0 0 0 0,1-1 0 0 0,-1 1 1 0 0,1-1-1 0 0,0 1 0 0 0,-1-1 0 0 0,1 1 0 0 0,0-1 0 0 0,0 1 0 0 0,-1-1 1 0 0,1 0-1 0 0,0 0 0 0 0,0 0 0 0 0,-2-2 0 0 0,2 2-142 0 0,1 1-1 0 0,-1-1 1 0 0,1 0 0 0 0,-1 0-1 0 0,1 0 1 0 0,0 0-1 0 0,0 0 1 0 0,-1 0-1 0 0,1 1 1 0 0,0-1-1 0 0,0 0 1 0 0,0 0 0 0 0,0 0-1 0 0,0 0 1 0 0,0 0-1 0 0,0 0 1 0 0,0-2-1 0 0,1 1 9 0 0,0-1-1 0 0,0 0 1 0 0,0 1-1 0 0,0-1 0 0 0,1 1 1 0 0,-1-1-1 0 0,1 1 1 0 0,0 0-1 0 0,-1-1 0 0 0,1 1 1 0 0,0 0-1 0 0,0 0 0 0 0,4-3 1 0 0,5-2-89 0 0,0 1 1 0 0,0 0-1 0 0,0 0 1 0 0,1 1-1 0 0,0 0 1 0 0,14-3 0 0 0,76-13-76 0 0,-98 20 24 0 0,2 0 0 0 0,-1 0 0 0 0,1 0 0 0 0,-1 0 0 0 0,1 1 0 0 0,-1 0 0 0 0,1 0 0 0 0,-1 1 0 0 0,1-1 0 0 0,-1 1 0 0 0,7 2 0 0 0,-12-3 0 0 0,1 0 0 0 0,0 0 0 0 0,-1 0 0 0 0,1 1 0 0 0,-1-1 0 0 0,1 0 0 0 0,0 0 0 0 0,-1 0 0 0 0,1 1 0 0 0,-1-1 0 0 0,1 0 0 0 0,-1 1 0 0 0,1-1 0 0 0,-1 0 0 0 0,1 1 0 0 0,-1-1 0 0 0,1 1 0 0 0,-1-1 0 0 0,0 1 0 0 0,1-1 0 0 0,-1 1 0 0 0,0-1 0 0 0,1 1 0 0 0,-1-1 0 0 0,0 1 0 0 0,1 0 0 0 0,-1-1 0 0 0,0 2 0 0 0,0 0 0 0 0,1 0-4 0 0,0 0 0 0 0,0 1 0 0 0,0-1 0 0 0,0 1 0 0 0,-1-1 0 0 0,1 1 0 0 0,-1-1 0 0 0,0 1 0 0 0,0 0 0 0 0,0-1 0 0 0,0 1 0 0 0,0-1 0 0 0,-1 1-1 0 0,1-1 1 0 0,-2 4 0 0 0,1-1-2 0 0,-1-1 0 0 0,0 0 0 0 0,0 0 0 0 0,0 0 0 0 0,-1-1-1 0 0,1 1 1 0 0,-1 0 0 0 0,-3 3 0 0 0,-6 3-29 0 0,1 1 0 0 0,-1-2 0 0 0,-27 17 0 0 0,-32 14-99 0 0,-85 34 0 0 0,151-72 58 0 0,4-1 1 0 0,3-1-570 0 0,12 0 628 0 0,0 1 0 0 0,0 1 1 0 0,0 0-1 0 0,0 1 0 0 0,14 5 0 0 0,-1 1-18 0 0,40 21-1 0 0,-62-27 39 0 0,0-1 19 0 0,0 0 0 0 0,0 1 1 0 0,0 0-1 0 0,0 0 0 0 0,0 0 1 0 0,-1 0-1 0 0,1 1 0 0 0,-1 0 1 0 0,0 0-1 0 0,6 8 0 0 0,-9-11-3 0 0,-1 0 0 0 0,0 0 0 0 0,1 0-1 0 0,-1 0 1 0 0,0 0 0 0 0,0 0 0 0 0,0 0 0 0 0,0 1-1 0 0,0-1 1 0 0,0 0 0 0 0,0 0 0 0 0,0 0 0 0 0,-1 0-1 0 0,1 0 1 0 0,0 0 0 0 0,-1 0 0 0 0,1 0 0 0 0,-1 0-1 0 0,1 0 1 0 0,-1 0 0 0 0,1 0 0 0 0,-2 2 0 0 0,-15 18 249 0 0,16-20-249 0 0,-12 12 76 0 0,-1 0-1 0 0,-1-1 0 0 0,-28 18 1 0 0,-53 25-105 0 0,78-46 10 0 0,0 0 0 0 0,-24 7 0 0 0,35-14 0 0 0,0 0 0 0 0,1-1 0 0 0,-1 0 0 0 0,0 0 0 0 0,0 0 0 0 0,0-1 0 0 0,0 0 0 0 0,-1 0 0 0 0,-12-3 0 0 0,15 2-5 0 0,-1 0 0 0 0,1-1 0 0 0,0 0 0 0 0,0 0 0 0 0,0 0-1 0 0,0 0 1 0 0,0-1 0 0 0,0 0 0 0 0,0 0 0 0 0,1 0 0 0 0,-5-4 0 0 0,8 6-254 0 0,1 0 0 0 0,-1 0 0 0 0,0-1 0 0 0,1 1 0 0 0,-1 0 0 0 0,0 0 0 0 0,1-1 0 0 0,0 1 0 0 0,-1 0 1 0 0,1-1-1 0 0,0 1 0 0 0,0-1 0 0 0,0 1 0 0 0,0-3 0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1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6911 0 0,'0'0'15080'0'0,"1"2"-14928"0"0,-1 3-135 0 0,1-1 0 0 0,-1 1-1 0 0,0-1 1 0 0,0 1 0 0 0,0-1-1 0 0,-1 1 1 0 0,0-1 0 0 0,1 0 0 0 0,-2 1-1 0 0,1-1 1 0 0,0 0 0 0 0,-4 7-1 0 0,-3 7 4 0 0,-16 25-1 0 0,-20 25-918 0 0,24-39-3058 0 0,7-11-1752 0 0,8-10 562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12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20 8287 0 0,'9'-14'888'0'0,"-9"14"-849"0"0,0 0-1 0 0,0 0 0 0 0,0 0 0 0 0,1 0 0 0 0,-1 0 0 0 0,0 0 1 0 0,0 0-1 0 0,0-1 0 0 0,0 1 0 0 0,0 0 0 0 0,0 0 1 0 0,0 0-1 0 0,0 0 0 0 0,0 0 0 0 0,0 0 0 0 0,0-1 0 0 0,0 1 1 0 0,0 0-1 0 0,0 0 0 0 0,0 0 0 0 0,0 0 0 0 0,0 0 1 0 0,0-1-1 0 0,0 1 0 0 0,0 0 0 0 0,0 0 0 0 0,0 0 0 0 0,0 0 1 0 0,0 0-1 0 0,0-1 0 0 0,0 1 0 0 0,0 0 0 0 0,0 0 0 0 0,0 0 1 0 0,0 0-1 0 0,0 0 0 0 0,0 0 0 0 0,0 0 0 0 0,-1-1 1 0 0,1 1-1 0 0,0 0 0 0 0,0 0 0 0 0,0 0 0 0 0,0 0 0 0 0,0 0 1 0 0,0 0-1 0 0,-1 0 0 0 0,-8 1 3998 0 0,-12 8 1870 0 0,-78 72-6493 0 0,96-79 422 0 0,0 0-1 0 0,0 1 1 0 0,1-1-1 0 0,-1 1 1 0 0,-2 4-1 0 0,4-6 134 0 0,0 0-1 0 0,1 0 1 0 0,-1 1 0 0 0,1-1-1 0 0,-1 0 1 0 0,1 0 0 0 0,0 1-1 0 0,-1-1 1 0 0,1 1 0 0 0,0-1-1 0 0,0 0 1 0 0,0 1 0 0 0,0-1-1 0 0,0 0 1 0 0,1 3 0 0 0,0-2 21 0 0,0-1 1 0 0,0 1 0 0 0,0-1-1 0 0,0 1 1 0 0,1-1 0 0 0,-1 0 0 0 0,0 1-1 0 0,1-1 1 0 0,-1 0 0 0 0,1 0-1 0 0,-1 0 1 0 0,1 0 0 0 0,2 1-1 0 0,-1 0-15 0 0,-1-1 25 0 0,0 0-1 0 0,0 0 1 0 0,0 0 0 0 0,0 0 0 0 0,1 0 0 0 0,-1-1-1 0 0,0 1 1 0 0,0-1 0 0 0,1 1 0 0 0,3-1 0 0 0,1 1 1 0 0,0 0 1 0 0,-1 0 0 0 0,9 3-1 0 0,-11-3 1 0 0,-1 1 0 0 0,0-1 0 0 0,1 1-1 0 0,-1 0 1 0 0,0 0 0 0 0,0 0 0 0 0,1 0-1 0 0,-2 0 1 0 0,1 1 0 0 0,0-1 0 0 0,0 1-1 0 0,-1 0 1 0 0,4 5 0 0 0,-2-4 4 0 0,-2-2 41 0 0,0 1-1 0 0,0-1 1 0 0,0 1-1 0 0,0 0 1 0 0,-1-1-1 0 0,1 1 1 0 0,-1 0-1 0 0,0 0 1 0 0,1 0-1 0 0,-1 0 1 0 0,-1 0-1 0 0,1 0 1 0 0,0 0-1 0 0,-1 1 1 0 0,1-1-1 0 0,-1 5 1 0 0,-1-5-1 0 0,0-1 1 0 0,0 0 0 0 0,0 0-1 0 0,0 1 1 0 0,0-1 0 0 0,0 0-1 0 0,-1 0 1 0 0,1 0 0 0 0,-1 0-1 0 0,1-1 1 0 0,-1 1 0 0 0,0 0-1 0 0,0-1 1 0 0,0 1 0 0 0,-3 1-1 0 0,-4 2 12 0 0,-1 0 0 0 0,1-1 0 0 0,-1 0-1 0 0,0-1 1 0 0,0 0 0 0 0,0 0 0 0 0,0-1 0 0 0,-13 1-1 0 0,-13-1-162 0 0,-37-2 0 0 0,31-1-322 0 0,40 1 141 0 0,14-6-3066 0 0,2-1 2266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1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72 919 0 0,'28'-24'-116'0'0,"3"-3"4296"0"0,-26 23-2200 0 0,0 0 1 0 0,0 1 0 0 0,0 0-1 0 0,9-4 2837 0 0,-13 9-4233 0 0,1 1-485 0 0,-1-1 0 0 0,1 1 0 0 0,-1 0 0 0 0,0 0 1 0 0,0 1-1 0 0,0-1 0 0 0,0 0 0 0 0,-1 0 0 0 0,1 0 0 0 0,-1 1 1 0 0,0-1-1 0 0,0 0 0 0 0,0 0 0 0 0,0 0 0 0 0,-1 1 0 0 0,1-1 0 0 0,-2 5 1 0 0,-2 5 58 0 0,-1 1 0 0 0,-12 22 0 0 0,6-11 18 0 0,-18 37-60 0 0,-2-1 0 0 0,-3-2 0 0 0,-50 67 0 0 0,-55 70-112 0 0,84-120-1414 0 0,54-75 888 0 0,2-1-582 0 0,7-1-246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1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110 144 15807 0 0,'0'0'1432'0'0,"7"8"106"0"0,-2-7-1294 0 0,-1 0 1 0 0,0-1-1 0 0,0 1 1 0 0,1-1-1 0 0,-1 0 1 0 0,1 0-1 0 0,-1 0 1 0 0,0 0-1 0 0,1-1 1 0 0,-1 0-1 0 0,0 0 1 0 0,5-2-1 0 0,9-3 381 0 0,26-14-1 0 0,-19 8-245 0 0,-3 2-145 0 0,6-2-310 0 0,0-2 0 0 0,28-18-1 0 0,-54 31 4 0 0,-1 0 0 0 0,0 0-1 0 0,0 1 1 0 0,0-1 0 0 0,0 0-1 0 0,0-1 1 0 0,0 1 0 0 0,0 0-1 0 0,0 0 1 0 0,0 0 0 0 0,0-1-1 0 0,0 1 1 0 0,-1 0 0 0 0,1-1-1 0 0,-1 1 1 0 0,1 0 0 0 0,-1-1-1 0 0,1-1 1 0 0,-1 2 25 0 0,0 0 0 0 0,0 0 0 0 0,-1 0-1 0 0,1 1 1 0 0,0-1 0 0 0,-1 0 0 0 0,1 0 0 0 0,0 0 0 0 0,-1 1 0 0 0,1-1-1 0 0,-1 0 1 0 0,1 1 0 0 0,-1-1 0 0 0,1 0 0 0 0,-1 1 0 0 0,0-1-1 0 0,1 1 1 0 0,-1-1 0 0 0,0 0 0 0 0,1 1 0 0 0,-1 0 0 0 0,0-1 0 0 0,0 1-1 0 0,0 0 1 0 0,1-1 0 0 0,-1 1 0 0 0,0 0 0 0 0,0 0 0 0 0,0-1-1 0 0,0 1 1 0 0,0 0 0 0 0,1 0 0 0 0,-2 0 0 0 0,-6 0-163 0 0,0-1 1 0 0,-1 1-1 0 0,1 1 0 0 0,0-1 1 0 0,0 1-1 0 0,1 1 0 0 0,-1 0 1 0 0,-13 4-1 0 0,1 2 22 0 0,0 0 0 0 0,-20 12 0 0 0,16-6 290 0 0,0 1-1 0 0,1 1 0 0 0,-29 27 1 0 0,39-30 76 0 0,-1 0 0 0 0,1 1 0 0 0,1 1 0 0 0,1 0 0 0 0,-19 32 0 0 0,28-43-134 0 0,0 1 1 0 0,0-1-1 0 0,0 1 0 0 0,1-1 0 0 0,0 1 1 0 0,0-1-1 0 0,0 1 0 0 0,0 0 0 0 0,1-1 1 0 0,-1 1-1 0 0,1 0 0 0 0,1 6 0 0 0,0-9-30 0 0,-1 1 0 0 0,1-1-1 0 0,-1 0 1 0 0,1 0-1 0 0,0 0 1 0 0,0 0 0 0 0,0 0-1 0 0,0-1 1 0 0,0 1 0 0 0,0 0-1 0 0,1 0 1 0 0,-1-1-1 0 0,1 1 1 0 0,-1-1 0 0 0,1 1-1 0 0,0-1 1 0 0,-1 1-1 0 0,1-1 1 0 0,0 0 0 0 0,0 0-1 0 0,0 0 1 0 0,0 0 0 0 0,0 0-1 0 0,0-1 1 0 0,0 1-1 0 0,0 0 1 0 0,0-1 0 0 0,4 1-1 0 0,7-1-111 0 0,-1 0 0 0 0,0 0-1 0 0,0-1 1 0 0,0-1 0 0 0,0 0-1 0 0,-1-1 1 0 0,18-5 0 0 0,6-4-443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1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361 449 17303 0 0,'0'0'1914'0'0,"8"-4"-1130"0"0,-2 0-387 0 0,13-7 13 0 0,-2 0 0 0 0,0 0-1 0 0,0-2 1 0 0,21-20 0 0 0,-19 11-493 0 0,0 0-1 0 0,-2 0 0 0 0,-1-2 1 0 0,0 0-1 0 0,-2-1 1 0 0,-1-1-1 0 0,-1 0 1 0 0,15-47-1 0 0,-26 70 42 0 0,2-9-275 0 0,0-1 1 0 0,2-13-1 0 0,-5 24 262 0 0,0 0-1 0 0,1 0 1 0 0,-1 0 0 0 0,0 0 0 0 0,0 0 0 0 0,0 0-1 0 0,-1 0 1 0 0,1 0 0 0 0,0 0 0 0 0,-1 0-1 0 0,1 0 1 0 0,-1 0 0 0 0,0 0 0 0 0,1 0 0 0 0,-1 0-1 0 0,0 0 1 0 0,0 0 0 0 0,0 1 0 0 0,-1-1-1 0 0,-1-2 1 0 0,1 3 36 0 0,1 1 0 0 0,0 0 0 0 0,0 0 0 0 0,0 0 0 0 0,-1 0 0 0 0,1 0 0 0 0,0 1 0 0 0,0-1 0 0 0,0 0 0 0 0,-1 1 0 0 0,1-1-1 0 0,0 0 1 0 0,0 1 0 0 0,0-1 0 0 0,0 1 0 0 0,-2 1 0 0 0,2-2-1 0 0,-5 4 1 0 0,0 0-1 0 0,0 0 1 0 0,0 1-1 0 0,1 0 1 0 0,-1 0-1 0 0,1 0 1 0 0,-7 10-1 0 0,-28 47 119 0 0,27-41-56 0 0,-125 239 428 0 0,35-60-229 0 0,14-18-183 0 0,-15 25 23 0 0,103-205-85 0 0,-11 18-112 0 0,0 0 1 0 0,-21 24 0 0 0,23-36-1246 0 0,4-4-2886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19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9671 0 0,'2'1'4039'0'0,"3"1"-3499"0"0,0 0 0 0 0,1-1 1 0 0,-1 1-1 0 0,1-1 0 0 0,-1 0 0 0 0,1-1 0 0 0,-1 1 1 0 0,9-1-1 0 0,48-6 369 0 0,-55 5-645 0 0,476-95 1105 0 0,-478 95-1441 0 0,34-8-643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1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 13823 0 0,'0'0'1676'0'0,"0"2"-368"0"0,-20 62 4574 0 0,-19 34-4926 0 0,27-68-339 0 0,-7 17-513 0 0,-11 30 309 0 0,-74 134-1 0 0,-2-47-852 0 0,94-147-345 0 0,0-1 1 0 0,-1-1-1 0 0,0 0 0 0 0,-31 25 0 0 0,36-34-1591 0 0</inkml:trace>
  <inkml:trace contextRef="#ctx0" brushRef="#br0" timeOffset="1">26 475 11055 0 0,'-25'-14'9906'0'0,"31"13"-8741"0"0,18 1-538 0 0,1-1-1 0 0,33-5 1 0 0,-8 0-299 0 0,-21 3-260 0 0,171-20 574 0 0,-160 17-1540 0 0,-1-3 1 0 0,-1-1-1 0 0,40-16 1 0 0,-57 17-790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20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59 8495 0 0,'19'-8'359'0'0,"-1"0"0"0"0,20-13 0 0 0,-8 1 7838 0 0,-49 30-6312 0 0,-27 20 0 0 0,16-7-1528 0 0,-28 28 0 0 0,48-42-284 0 0,1 0 0 0 0,0 1 0 0 0,0 0 0 0 0,1 0 0 0 0,1 1 0 0 0,-8 13 0 0 0,16-23-51 0 0,0 0 0 0 0,-1 0-1 0 0,1 0 1 0 0,0-1-1 0 0,0 1 1 0 0,0 0-1 0 0,0 0 1 0 0,0-1-1 0 0,0 1 1 0 0,0 0-1 0 0,0-1 1 0 0,0 1-1 0 0,0-1 1 0 0,2 1-1 0 0,0 0 1 0 0,-1-1 1 0 0,1 0-1 0 0,0 1 0 0 0,0-1 0 0 0,-1-1 0 0 0,1 1 1 0 0,0 0-1 0 0,0-1 0 0 0,-1 1 0 0 0,1-1 0 0 0,4-1 1 0 0,30-15 129 0 0,-27 12-114 0 0,14-7 6 0 0,34-21 0 0 0,-51 29-61 0 0,-1-1 1 0 0,-1 1-1 0 0,1-1 0 0 0,-1 0 1 0 0,1 0-1 0 0,-2-1 0 0 0,1 1 1 0 0,0-1-1 0 0,-1 0 0 0 0,6-11 0 0 0,-10 15-24 0 0,1 0-1 0 0,-1 0 0 0 0,1 0 1 0 0,-1 0-1 0 0,0 1 0 0 0,1-1 0 0 0,-1 0 1 0 0,0 0-1 0 0,0 0 0 0 0,-1 0 0 0 0,1 0 1 0 0,0 0-1 0 0,-1 1 0 0 0,1-1 0 0 0,-1 0 1 0 0,1 0-1 0 0,-1 1 0 0 0,0-1 0 0 0,0 0 1 0 0,0 1-1 0 0,0-1 0 0 0,0 0 0 0 0,-2-2 1 0 0,-15-12-2001 0 0,-3 7-4297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3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65 3223 0 0,'9'-3'555'0'0,"-6"1"352"0"0,1 0-1 0 0,-1 0 1 0 0,0-1-1 0 0,1 1 1 0 0,-1-1-1 0 0,-1 0 1 0 0,1 0-1 0 0,0 0 1 0 0,-1 0 0 0 0,1-1-1 0 0,1-3 1 0 0,-3 6-816 0 0,-1 1 0 0 0,0-1 0 0 0,1 0 0 0 0,-1 1 0 0 0,0-1 1 0 0,0 1-1 0 0,0-1 0 0 0,0 1 0 0 0,1-1 0 0 0,-1 0 1 0 0,0 1-1 0 0,0-1 0 0 0,0 1 0 0 0,0-1 0 0 0,0 0 0 0 0,0 1 1 0 0,0-1-1 0 0,-1 1 0 0 0,1-1 0 0 0,0 1 0 0 0,0-1 0 0 0,0 0 1 0 0,-1 1-1 0 0,1-1 0 0 0,0 1 0 0 0,-1-1 0 0 0,0 0-16 0 0,1 0-1 0 0,-1 1 1 0 0,0-1-1 0 0,0 0 0 0 0,0 1 1 0 0,0-1-1 0 0,0 1 1 0 0,0-1-1 0 0,0 1 1 0 0,0 0-1 0 0,0-1 0 0 0,0 1 1 0 0,-1 0-1 0 0,-2-1-18 0 0,1 1 0 0 0,-1-1-1 0 0,1 1 1 0 0,-1 0 0 0 0,0 0-1 0 0,1 1 1 0 0,-6 0 0 0 0,-12 7 18 0 0,1 1 0 0 0,0 0 0 0 0,-33 22 0 0 0,-49 46 203 0 0,93-70-229 0 0,2 0 0 0 0,-1 0 1 0 0,1 1-1 0 0,0 0 0 0 0,1 0 0 0 0,0 1 0 0 0,-8 14 0 0 0,13-20-43 0 0,0-1-1 0 0,0 1 1 0 0,0 0-1 0 0,0 0 1 0 0,0 0-1 0 0,1 0 1 0 0,-1 0-1 0 0,1 0 1 0 0,0 0-1 0 0,0 0 1 0 0,0 0-1 0 0,0 0 1 0 0,1 3-1 0 0,0-3-13 0 0,-1-1-1 0 0,1 0 0 0 0,0 1 0 0 0,1-1 0 0 0,-1 0 0 0 0,0 0 0 0 0,1 0 0 0 0,-1 0 0 0 0,1 0 0 0 0,-1 0 0 0 0,1 0 0 0 0,0 0 0 0 0,0-1 0 0 0,0 1 0 0 0,0-1 0 0 0,0 1 0 0 0,0-1 0 0 0,3 1 0 0 0,0 1-31 0 0,1-1 0 0 0,0 0 0 0 0,0 0 0 0 0,0-1 0 0 0,-1 1 0 0 0,2-1 0 0 0,-1-1 0 0 0,0 1 0 0 0,0-1 0 0 0,6 0 0 0 0,4-2-48 0 0,0 0-1 0 0,26-6 1 0 0,-39 8 60 0 0,-2 0 27 0 0,0 0-1 0 0,0 0 0 0 0,0-1 1 0 0,0 1-1 0 0,-1 0 0 0 0,1 0 1 0 0,0-1-1 0 0,0 1 0 0 0,0-1 0 0 0,0 1 1 0 0,0 0-1 0 0,-1-1 0 0 0,1 0 1 0 0,0 1-1 0 0,-1-1 0 0 0,1 1 1 0 0,0-1-1 0 0,0-1 0 0 0,2 1 35 0 0,-1-1-1 0 0,0 0 1 0 0,-1 1-1 0 0,1-1 1 0 0,0 0 0 0 0,0 0-1 0 0,-1 0 1 0 0,1 0-1 0 0,-1 0 1 0 0,1 0-1 0 0,-1 0 1 0 0,0 0-1 0 0,1-3 1 0 0,1-2 41 0 0,-2 6-45 0 0,-1 2-288 0 0,7 41-985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2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317 367 5063 0 0,'0'0'12983'0'0,"11"1"-11190"0"0,-7-2-1550 0 0,0-1-1 0 0,0-1 1 0 0,-1 1 0 0 0,1 0-1 0 0,0-1 1 0 0,-1 0-1 0 0,1 0 1 0 0,-1 0 0 0 0,0 0-1 0 0,3-4 1 0 0,28-41 564 0 0,-26 35-652 0 0,12-17-119 0 0,-2-2 0 0 0,-1 0 0 0 0,-2-1 0 0 0,20-59 0 0 0,-34 89-87 0 0,-1 1-1 0 0,1-1 1 0 0,-1 1 0 0 0,0-1-1 0 0,0 1 1 0 0,0-1 0 0 0,0 0 0 0 0,0 1-1 0 0,0-1 1 0 0,-1 1 0 0 0,1-1-1 0 0,-1 1 1 0 0,0-1 0 0 0,-1-2 0 0 0,2 4 11 0 0,-1 0 0 0 0,1 0 0 0 0,-1 0 1 0 0,1 0-1 0 0,-1 0 0 0 0,0 1 0 0 0,0-1 1 0 0,1 0-1 0 0,-1 0 0 0 0,0 1 0 0 0,0-1 1 0 0,0 0-1 0 0,0 1 0 0 0,0-1 0 0 0,0 1 1 0 0,0-1-1 0 0,0 1 0 0 0,0 0 0 0 0,0-1 1 0 0,0 1-1 0 0,0 0 0 0 0,0 0 0 0 0,0 0 1 0 0,0 0-1 0 0,0 0 0 0 0,0 0 0 0 0,0 0 1 0 0,0 0-1 0 0,0 0 0 0 0,0 0 0 0 0,-1 0 1 0 0,1 1-1 0 0,0-1 0 0 0,0 1 0 0 0,0-1 1 0 0,-1 1-1 0 0,-6 3-85 0 0,0 1-1 0 0,-1-1 1 0 0,2 1 0 0 0,-1 1-1 0 0,0 0 1 0 0,1 0 0 0 0,-11 13 0 0 0,1-1 72 0 0,-23 37 1 0 0,14-13 179 0 0,2 1-1 0 0,-27 65 1 0 0,-25 97 668 0 0,47-120-442 0 0,8-37-555 0 0,-1-2-1 0 0,-2 0 1 0 0,-38 52-1 0 0,58-91-80 0 0,-5 9-1644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2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5983 0 0,'0'0'15383'0'0,"2"0"-14599"0"0,31-2 391 0 0,0-1 1 0 0,64-17 0 0 0,-32 6-863 0 0,49-6-215 0 0,-65 12-2593 0 0,-10 2-3233 0 0,-8 0-1962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21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80 10591 0 0,'-12'0'12227'0'0,"82"-10"-11499"0"0,112-32 0 0 0,-107 19-3669 0 0,-61 19 1239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21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70 2303 0 0,'-43'0'745'0'0,"22"-1"2951"0"0,0 1 11488 0 0,22-1-15123 0 0,0 0-1 0 0,0 1 1 0 0,0-1-1 0 0,0 1 1 0 0,0-1-1 0 0,0 1 0 0 0,0-1 1 0 0,0 1-1 0 0,1 0 1 0 0,-1-1-1 0 0,2 1 0 0 0,-1 0 22 0 0,82-24 1013 0 0,-44 11-814 0 0,-34 12-244 0 0,13-5 71 0 0,0 0 0 0 0,1 2-1 0 0,0 0 1 0 0,29-1 0 0 0,-39 7-35 0 0,-9-1-72 0 0,0 0 0 0 0,0 0-1 0 0,-1 0 1 0 0,1 1 0 0 0,-1-1-1 0 0,1 0 1 0 0,0 0 0 0 0,-1 0-1 0 0,0 0 1 0 0,1 1-1 0 0,-1-1 1 0 0,0 0 0 0 0,0 0-1 0 0,0 1 1 0 0,0-1 0 0 0,0 0-1 0 0,0 0 1 0 0,0 1 0 0 0,0-1-1 0 0,0 0 1 0 0,0 0 0 0 0,-1 1-1 0 0,1-1 1 0 0,-1 1-1 0 0,-1 4 0 0 0,0 0 0 0 0,0 0-1 0 0,-5 9 1 0 0,0-4 0 0 0,-1 0 0 0 0,1 0 0 0 0,-2-1 0 0 0,0-1 0 0 0,0 1 0 0 0,0-1 0 0 0,-1-1 0 0 0,-12 8 0 0 0,-12 6 0 0 0,-46 22 0 0 0,-19 12-13 0 0,91-48-320 0 0,8-8 312 0 0,0 0 0 0 0,-1 0 0 0 0,1 0 0 0 0,0 0 0 0 0,0 0 0 0 0,0 0 1 0 0,0 1-1 0 0,0-1 0 0 0,0 0 0 0 0,0 0 0 0 0,0 0 0 0 0,0 0 1 0 0,0 0-1 0 0,0 0 0 0 0,0 0 0 0 0,0 0 0 0 0,0 1 0 0 0,0-1 0 0 0,0 0 1 0 0,0 0-1 0 0,0 0 0 0 0,0 0 0 0 0,0 0 0 0 0,0 0 0 0 0,0 0 0 0 0,0 0 1 0 0,1 0-1 0 0,-1 1 0 0 0,0-1 0 0 0,0 0 0 0 0,0 0 0 0 0,0 0 0 0 0,0 0 1 0 0,0 0-1 0 0,0 0 0 0 0,0 0 0 0 0,0 0 0 0 0,0 0 0 0 0,0 0 1 0 0,1 0-1 0 0,-1 0 0 0 0,0 0 0 0 0,0 0 0 0 0,0 0 0 0 0,0 0 0 0 0,20 0-817 0 0,-2-2 574 0 0,6-2 79 0 0,35 0 1 0 0,-52 4 179 0 0,-1 1 0 0 0,1-1 0 0 0,0 1 0 0 0,-1 0 0 0 0,1 0 0 0 0,-1 1 0 0 0,1 0 0 0 0,-1 0 0 0 0,0 1 0 0 0,7 3 0 0 0,-10-4 16 0 0,0 0 0 0 0,0 1 0 0 0,0-1 0 0 0,-1 0 0 0 0,1 1 0 0 0,-1 0 0 0 0,1 0 0 0 0,-1-1 0 0 0,0 1 1 0 0,0 0-1 0 0,-1 1 0 0 0,1-1 0 0 0,1 5 0 0 0,1 3 373 0 0,-1 0 0 0 0,3 20 1 0 0,-5-26-261 0 0,-1-4 87 0 0,0 1-23 0 0,0 0-156 0 0,0 4 130 0 0,0 0 1 0 0,0 1-1 0 0,-1-1 0 0 0,-1 6 1 0 0,1-10-130 0 0,1 0 1 0 0,-1 0-1 0 0,0 1 0 0 0,0-1 1 0 0,0 0-1 0 0,0 0 0 0 0,0-1 1 0 0,-1 1-1 0 0,1 0 0 0 0,-1 0 0 0 0,1-1 1 0 0,-1 1-1 0 0,1 0 0 0 0,-1-1 1 0 0,-3 2-1 0 0,-10 5 31 0 0,0-1-1 0 0,0 0 1 0 0,-1-2-1 0 0,-22 6 0 0 0,-170 29 252 0 0,203-39-329 0 0,0 0 0 0 0,0 0 0 0 0,0-1-1 0 0,0 0 1 0 0,0 0 0 0 0,0-1 0 0 0,0 1 0 0 0,0-1 0 0 0,0 0-1 0 0,0 0 1 0 0,0-1 0 0 0,1 1 0 0 0,-1-1 0 0 0,0 0 0 0 0,-7-5-1 0 0,12 7-56 0 0,-12-7-848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2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5527 0 0,'0'0'9679'0'0,"1"-1"-8942"0"0,200-40 2760 0 0,-115 26-3036 0 0,28-3-1663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24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9215 0 0,'0'0'2742'0'0,"9"-11"4186"0"0,4 8-6415 0 0,1 1 0 0 0,0 0 0 0 0,0 0 0 0 0,0 2 0 0 0,19 0 0 0 0,25-1-453 0 0,-31-1-292 0 0,109-8 400 0 0,-46 7-4457 0 0,-78 4-218 0 0,0 0-1185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2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72 4143 0 0,'1'0'319'0'0,"4"-4"3806"0"0,-15 4-1102 0 0,-10 0-198 0 0,13 0-2592 0 0,-1 1 0 0 0,0 0 0 0 0,-15 3 0 0 0,7 1 131 0 0,-1 1-1 0 0,1 0 1 0 0,0 1-1 0 0,0 1 1 0 0,1 0-1 0 0,0 2 1 0 0,0-1-1 0 0,1 2 1 0 0,1 0-1 0 0,-19 18 1 0 0,20-16-239 0 0,-5 3-61 0 0,2 1 0 0 0,0 0-1 0 0,-18 29 1 0 0,31-43-52 0 0,0 1 1 0 0,0-1-1 0 0,1 1 0 0 0,0-1 1 0 0,-1 1-1 0 0,1-1 0 0 0,0 1 1 0 0,1 0-1 0 0,-1 0 1 0 0,1-1-1 0 0,-1 1 0 0 0,1 0 1 0 0,0 0-1 0 0,1 0 0 0 0,0 4 1 0 0,0-5 0 0 0,0-1 1 0 0,0 1-1 0 0,0-1 0 0 0,0 1 1 0 0,0-1-1 0 0,0 0 1 0 0,1 1-1 0 0,0-1 1 0 0,-1 0-1 0 0,1 0 0 0 0,0 0 1 0 0,0-1-1 0 0,0 1 1 0 0,0 0-1 0 0,0-1 1 0 0,0 1-1 0 0,1-1 0 0 0,-1 1 1 0 0,0-1-1 0 0,1 0 1 0 0,-1 0-1 0 0,5 1 1 0 0,4 0 20 0 0,-1 1 0 0 0,1-2 0 0 0,-1 1 0 0 0,1-1 0 0 0,0-1 0 0 0,17-1 0 0 0,65-14 175 0 0,-65 9-187 0 0,24-5 17 0 0,-1-3 0 0 0,59-25 0 0 0,-92 32-22 0 0,0-1 1 0 0,-1-1-1 0 0,0-1 0 0 0,20-15 1 0 0,-30 20-15 0 0,1-1 1 0 0,-2 0-1 0 0,1 0 1 0 0,-1-1-1 0 0,0 0 0 0 0,0 0 1 0 0,0-1-1 0 0,-1 1 1 0 0,-1-1-1 0 0,1 0 1 0 0,3-11-1 0 0,-6 15-38 0 0,-1 1 0 0 0,0-1 0 0 0,0 0 0 0 0,-1 0 0 0 0,1 0 0 0 0,-1 1 0 0 0,0-1 0 0 0,0 0 0 0 0,0 0 0 0 0,0 0-1 0 0,-1 0 1 0 0,0 0 0 0 0,0 1 0 0 0,0-1 0 0 0,-2-6 0 0 0,0 5-81 0 0,0 0 0 0 0,0 0-1 0 0,0 1 1 0 0,0-1 0 0 0,-1 1 0 0 0,0 0 0 0 0,1 0-1 0 0,-2 0 1 0 0,-7-6 0 0 0,1 3-269 0 0,-1 0-1 0 0,1 0 1 0 0,-1 2-1 0 0,-1-1 1 0 0,1 2 0 0 0,-1 0-1 0 0,1 0 1 0 0,-20-3-1 0 0,19 6 87 0 0,0 1 0 0 0,0-1 0 0 0,-1 2 0 0 0,1 0 0 0 0,0 1 0 0 0,0 0 0 0 0,0 1 0 0 0,0 0 0 0 0,0 1 0 0 0,1 0-1 0 0,0 1 1 0 0,-22 12 0 0 0,24-10-650 0 0,2 0-270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25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 6911 0 0,'0'0'623'0'0,"-8"0"-502"0"0,2 1 602 0 0,0 0 0 0 0,0 1 0 0 0,0 0 0 0 0,0 0 0 0 0,0 1-1 0 0,0-1 1 0 0,0 1 0 0 0,1 1 0 0 0,-1-1 0 0 0,1 1 0 0 0,0 0-1 0 0,0 0 1 0 0,-6 7 0 0 0,0 0-355 0 0,1 1 0 0 0,0 0-1 0 0,1 0 1 0 0,-11 22 0 0 0,-13 34 386 0 0,-28 84 0 0 0,-24 51-501 0 0,12-79-160 0 0,12-20-39 0 0,57-98 2 0 0,1 1 1 0 0,0-1-1 0 0,0 1 1 0 0,0 0-1 0 0,1 0 1 0 0,0 0-1 0 0,1 0 0 0 0,-2 11 1 0 0,3-16 15 0 0,7 2-3192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2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18 6447 0 0,'9'-4'272'0'0,"14"-10"10032"0"0,-25 15-10181 0 0,0 0 0 0 0,1 0-1 0 0,-1 0 1 0 0,1 0 0 0 0,-1 0-1 0 0,1 0 1 0 0,-1 1 0 0 0,-1 2-1 0 0,-3 1 44 0 0,-167 146 1092 0 0,150-126-1015 0 0,0 0 1 0 0,2 2-1 0 0,1 0 1 0 0,-30 53 0 0 0,47-74-155 0 0,0 0 1 0 0,0 1 0 0 0,0-1 0 0 0,1 1 0 0 0,0-1 0 0 0,1 1 0 0 0,-2 13 0 0 0,3-16-71 0 0,0-1 0 0 0,0 1 0 0 0,0-1 0 0 0,1 0 1 0 0,-1 1-1 0 0,1-1 0 0 0,0 0 0 0 0,0 1 0 0 0,0-1 0 0 0,1 0 0 0 0,-1 0 1 0 0,1 0-1 0 0,0 0 0 0 0,0 0 0 0 0,0 0 0 0 0,0 0 0 0 0,4 3 0 0 0,-1-1-116 0 0,0 0-1 0 0,0-1 0 0 0,0 1 0 0 0,7 3 0 0 0,4-2-5852 0 0,-5-4-668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2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58 6911 0 0,'0'0'528'0'0,"-12"5"1860"0"0,6-3-539 0 0,-6 7 8569 0 0,20-9-9897 0 0,17-3-164 0 0,0-2-1 0 0,0 0 1 0 0,0-2 0 0 0,30-12-1 0 0,-19 6-447 0 0,28-9-4715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36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0 17135 0 0,'0'0'2859'0'0,"-1"2"-2318"0"0,-45 126 843 0 0,19-50-1244 0 0,-70 172 363 0 0,-21-7-327 0 0,116-239-172 0 0,-35 62-57 0 0,-3-1 0 0 0,-53 65 0 0 0,65-96-341 0 0,-26 31-512 0 0,17-25-3666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2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95 4607 0 0,'0'0'354'0'0,"-2"0"-233"0"0,2-1 353 0 0,-1 1-1 0 0,0 0 1 0 0,0 0-1 0 0,1-1 1 0 0,-1 1 0 0 0,0-1-1 0 0,1 1 1 0 0,-1 0-1 0 0,1-1 1 0 0,-1 1-1 0 0,0-1 1 0 0,1 1 0 0 0,-1-1-1 0 0,1 0 1 0 0,-1 1-1 0 0,1-1 1 0 0,0 0-1 0 0,-1 1 1 0 0,0-2 0 0 0,1 1-306 0 0,0 1 0 0 0,0-1 1 0 0,0 0-1 0 0,0 1 0 0 0,0-1 0 0 0,0 0 1 0 0,0 1-1 0 0,0-1 0 0 0,1 0 1 0 0,-1 0-1 0 0,0 1 0 0 0,0-1 1 0 0,1 0-1 0 0,-1 1 0 0 0,0-1 0 0 0,1 0 1 0 0,1-2-96 0 0,0 0-1 0 0,1 0 1 0 0,-1 0 0 0 0,1 1 0 0 0,4-4-1 0 0,-6 5 363 0 0,7-5-163 0 0,0 1 1 0 0,1 0-1 0 0,0 0 1 0 0,0 1 0 0 0,0 0-1 0 0,0 0 1 0 0,0 1-1 0 0,12-2 1 0 0,-6 2 88 0 0,0 0-1 0 0,1 1 1 0 0,-1 1 0 0 0,25 1 0 0 0,-38 0-299 0 0,1 0-1 0 0,-1 0 0 0 0,1 0 1 0 0,-1 0-1 0 0,0 1 1 0 0,1-1-1 0 0,-1 1 1 0 0,1 0-1 0 0,-1 0 0 0 0,0 0 1 0 0,0 0-1 0 0,1 0 1 0 0,-1 0-1 0 0,0 0 1 0 0,0 1-1 0 0,0-1 0 0 0,0 1 1 0 0,-1 0-1 0 0,1-1 1 0 0,0 1-1 0 0,-1 0 1 0 0,1 0-1 0 0,-1 0 1 0 0,1 0-1 0 0,-1 0 0 0 0,2 4 1 0 0,-1 0-34 0 0,-1-4-25 0 0,0-1-1 0 0,-1 1 1 0 0,1 0-1 0 0,-1 0 1 0 0,1-1-1 0 0,-1 1 1 0 0,1 0-1 0 0,-1 0 1 0 0,0 2-1 0 0,0-3-2 0 0,0 0 0 0 0,0 0 0 0 0,1 0 1 0 0,-1-1-1 0 0,0 1 0 0 0,0 0 0 0 0,0 0 0 0 0,0 0 0 0 0,-1-1 0 0 0,1 1 0 0 0,0 0 0 0 0,0 0 0 0 0,0 0 1 0 0,-1-1-1 0 0,1 1 0 0 0,0 0 0 0 0,-1 0 0 0 0,1-1 0 0 0,0 1 0 0 0,-1 0 0 0 0,1-1 0 0 0,-1 1 0 0 0,1-1 0 0 0,-1 1 1 0 0,1 0-1 0 0,-2 0 0 0 0,0 1 8 0 0,-5 4 3 0 0,1 0 0 0 0,-1 0 1 0 0,0 0-1 0 0,-1-1 0 0 0,-11 7 0 0 0,-43 18 47 0 0,58-28-58 0 0,-94 37-328 0 0,93-37 302 0 0,-5 2-51 0 0,0-1 0 0 0,-16 3 0 0 0,25-6-7 0 0,23 2-978 0 0,12-3 913 0 0,-12 0 95 0 0,35 3 0 0 0,-51-1 55 0 0,0 0 1 0 0,0 0-1 0 0,-1 0 0 0 0,1 1 1 0 0,-1 0-1 0 0,1 0 0 0 0,-1 0 1 0 0,1 1-1 0 0,-1 0 0 0 0,9 6 1 0 0,-11-7 34 0 0,-1 1 1 0 0,1-1 0 0 0,-1 0-1 0 0,0 1 1 0 0,0 0 0 0 0,0-1-1 0 0,0 1 1 0 0,-1 0 0 0 0,1 0-1 0 0,-1 0 1 0 0,0 0 0 0 0,0 0-1 0 0,0 0 1 0 0,0 1-1 0 0,0-1 1 0 0,0 0 0 0 0,-1 0-1 0 0,0 1 1 0 0,0-1 0 0 0,0 0-1 0 0,0 1 1 0 0,0-1 0 0 0,-2 6-1 0 0,1-5 20 0 0,0 1 1 0 0,0-1-1 0 0,-1 0 0 0 0,0 0 0 0 0,0 0 0 0 0,0 0 0 0 0,0 0 1 0 0,0 0-1 0 0,-1-1 0 0 0,0 1 0 0 0,0-1 0 0 0,0 0 1 0 0,0 0-1 0 0,0 0 0 0 0,-1 0 0 0 0,1 0 0 0 0,-6 2 0 0 0,-3 2 28 0 0,-2-1-1 0 0,1-1 1 0 0,-1 0-1 0 0,0-1 1 0 0,-16 3-1 0 0,-73 6-97 0 0,52-7-131 0 0,40-5 374 0 0,4-2-1587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2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12 10135 0 0,'-3'-2'693'0'0,"-19"-8"10462"0"0,24 13-11111 0 0,0-1 0 0 0,1 0 0 0 0,-1 1 0 0 0,0-1 0 0 0,0 1 0 0 0,-1-1 0 0 0,1 1 0 0 0,0 0 0 0 0,1 3 0 0 0,1 2 4 0 0,37 71 309 0 0,-1 0 359 0 0,68 103 1419 0 0,-100-170-1949 0 0,-1 1 0 0 0,-1 1 1 0 0,0-1-1 0 0,0 1 0 0 0,-1 0 0 0 0,4 23 0 0 0,-8-30-162 0 0,0-1 1 0 0,-1 0-1 0 0,1 1 0 0 0,-2 0 1 0 0,1-1-1 0 0,-1 1 1 0 0,0-1-1 0 0,0 0 0 0 0,0 1 1 0 0,-1-1-1 0 0,0 0 0 0 0,-1 0 1 0 0,1 0-1 0 0,-1 0 0 0 0,0 0 1 0 0,-1-1-1 0 0,-4 8 0 0 0,-1-2-56 0 0,-1-1-1 0 0,0 0 1 0 0,-1 0-1 0 0,-16 12 1 0 0,-51 29-717 0 0,66-44 582 0 0,-55 33-2225 0 0,60-37 1464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2759 0 0,'0'0'12202'0'0,"9"0"-10390"0"0,41-7 2163 0 0,79-20 0 0 0,-20 2-3910 0 0,-83 20-2133 0 0,1 2 0 0 0,31 0 1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2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11255 0 0,'-4'6'7638'0'0,"4"-6"-7529"0"0,0 1 1 0 0,0-1-1 0 0,1 1 1 0 0,-1-1 0 0 0,0 1-1 0 0,1-1 1 0 0,-1 0-1 0 0,1 1 1 0 0,-1-1 0 0 0,0 1-1 0 0,1-1 1 0 0,-1 0-1 0 0,1 1 1 0 0,-1-1 0 0 0,1 0-1 0 0,-1 0 1 0 0,1 1-1 0 0,-1-1 1 0 0,1 0 0 0 0,-1 0-1 0 0,1 0 1 0 0,1 1-1 0 0,15 2 551 0 0,-15-2-382 0 0,48 9 222 0 0,-1-2 1 0 0,1-3-1 0 0,64 0 0 0 0,-86-7-679 0 0,5-1-840 0 0,-12 5-2498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41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57 1839 0 0,'4'-7'874'0'0,"-3"4"-683"0"0,1 1-1 0 0,-1 0 1 0 0,1 0 0 0 0,0 1 0 0 0,0-1 0 0 0,-1 0 0 0 0,1 1 0 0 0,0-1-1 0 0,1 1 1 0 0,-1-1 0 0 0,4-1 0 0 0,2-2-339 0 0,8-3 4290 0 0,-12 0-1141 0 0,-5 7-3025 0 0,0 0-1 0 0,0 1 1 0 0,0-1-1 0 0,0 1 1 0 0,0-1-1 0 0,-1 1 1 0 0,1 0-1 0 0,0-1 1 0 0,0 1-1 0 0,-1 0 1 0 0,1 0-1 0 0,0 0 1 0 0,0 0-1 0 0,-1 0 1 0 0,1 0 0 0 0,0 0-1 0 0,-1 0 1 0 0,1 0-1 0 0,-2 2 1 0 0,2-2-211 0 0,-2 1 760 0 0,-13 8 6810 0 0,13-7-8480 0 0,-3 3 1772 0 0,-1-1 1 0 0,0-1 0 0 0,-13 6-1 0 0,19-8 327 0 0,1-3-825 0 0,3-8 518 0 0,-10 22 459 0 0,-3 4-546 0 0,-11 15-488 0 0,20-30 148 0 0,4-1-210 0 0,-1-1 1 0 0,1 1-1 0 0,0-1 0 0 0,-1 0 0 0 0,1 0 0 0 0,-1 0 1 0 0,1-1-1 0 0,2-1 0 0 0,9-9-29 0 0,-13 11-71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4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44 8751 0 0,'0'-5'146'0'0,"2"-6"359"0"0,-1 1 191 0 0,0 10-354 0 0,-1-1 0 0 0,0 1 0 0 0,0-1 0 0 0,0 1 0 0 0,0-1 0 0 0,1 1 0 0 0,-1-1 0 0 0,0 0 0 0 0,0 1 0 0 0,0-1-1 0 0,0 1 1 0 0,0-1 0 0 0,-1 1 0 0 0,1-1 0 0 0,0 0 0 0 0,0 1 0 0 0,0-1 0 0 0,0 1 0 0 0,-1-1 0 0 0,1 1 0 0 0,0-1 0 0 0,0 1 0 0 0,-1-1 0 0 0,1 1 0 0 0,-1-1 0 0 0,1 1 0 0 0,0 0 0 0 0,-1-1 0 0 0,1 1 0 0 0,-1 0 0 0 0,1-1-1 0 0,-1 1 1 0 0,-1-1-191 0 0,1 1 0 0 0,0 0-1 0 0,-1 0 1 0 0,1 0 0 0 0,-1 0-1 0 0,1 0 1 0 0,0 0-1 0 0,-1 0 1 0 0,1 1 0 0 0,-1-1-1 0 0,1 0 1 0 0,-3 2 0 0 0,-4 1-376 0 0,-1 1 0 0 0,0 1 0 0 0,-8 5 1 0 0,-26 22 249 0 0,-56 54 0 0 0,89-77-22 0 0,-3 3-3 0 0,1 1 0 0 0,0-1 0 0 0,-10 16 0 0 0,18-23 0 0 0,1 1 0 0 0,0-1 0 0 0,0 0 0 0 0,0 1 0 0 0,1 0 0 0 0,-1 0 0 0 0,1 0 0 0 0,1 0 0 0 0,-1 0 0 0 0,1 0 0 0 0,-1 11 0 0 0,2-14 3 0 0,0-1-1 0 0,0 0 0 0 0,0 0 1 0 0,1 0-1 0 0,-1 0 0 0 0,1 0 1 0 0,-1 0-1 0 0,1 0 1 0 0,-1 0-1 0 0,1 0 0 0 0,0 0 1 0 0,0-1-1 0 0,0 1 1 0 0,0 0-1 0 0,1 0 0 0 0,-1-1 1 0 0,3 4-1 0 0,-2-3 33 0 0,1-1 0 0 0,0 1 0 0 0,-1 0 0 0 0,1-1 0 0 0,0 0-1 0 0,0 1 1 0 0,0-1 0 0 0,0 0 0 0 0,-1 0 0 0 0,7 0 0 0 0,1 0 116 0 0,1 0 0 0 0,-1-1-1 0 0,0 0 1 0 0,0-1 0 0 0,1 0 0 0 0,10-3 0 0 0,-10 1-103 0 0,0 0 0 0 0,-1 0 0 0 0,1-1 0 0 0,-1-1 1 0 0,0 1-1 0 0,-1-2 0 0 0,1 1 0 0 0,12-11 0 0 0,-15 11-45 0 0,-1-1 0 0 0,0 0 0 0 0,-1 0 0 0 0,1 0 0 0 0,-1 0 0 0 0,0-1 0 0 0,-1 0 0 0 0,0 0 0 0 0,0 0 0 0 0,0 0 0 0 0,-1-1 0 0 0,3-8 0 0 0,-4 9-48 0 0,-1 1-1 0 0,0-1 1 0 0,0 1 0 0 0,0-1 0 0 0,-1 1 0 0 0,0-1 0 0 0,0 0-1 0 0,-1 1 1 0 0,0-1 0 0 0,-1-7 0 0 0,0 10-22 0 0,1-1 1 0 0,-1 1-1 0 0,0-1 0 0 0,0 1 0 0 0,0 0 1 0 0,0 0-1 0 0,-1 0 0 0 0,0 0 1 0 0,1 0-1 0 0,-2 0 0 0 0,1 1 1 0 0,0-1-1 0 0,-1 1 0 0 0,-7-5 0 0 0,-21-9-1751 0 0,31 16 1177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42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9 11519 0 0,'0'0'1040'0'0,"0"-1"-853"0"0,2-7 3789 0 0,-18 9-1477 0 0,-22 2-1 0 0,23 0-1900 0 0,-25 7 0 0 0,29-6-567 0 0,1-1 1 0 0,0 2-1 0 0,0 0 1 0 0,0 0 0 0 0,0 1-1 0 0,1 0 1 0 0,0 0 0 0 0,-8 9-1 0 0,1 0-14 0 0,2 1-1 0 0,-1 0 0 0 0,2 1 1 0 0,1 1-1 0 0,-17 30 1 0 0,22-35-9 0 0,0 1 1 0 0,2 0-1 0 0,-1 0 0 0 0,2 1 1 0 0,0-1-1 0 0,1 1 1 0 0,0 0-1 0 0,-1 28 1 0 0,4-39 16 0 0,0 0 1 0 0,1 0-1 0 0,-1-1 0 0 0,0 1 1 0 0,1 0-1 0 0,0 0 0 0 0,0-1 1 0 0,0 1-1 0 0,1-1 0 0 0,1 5 1 0 0,-2-6-9 0 0,0-1 1 0 0,0 0-1 0 0,0 1 0 0 0,0-1 1 0 0,1 0-1 0 0,-1 0 0 0 0,0 0 1 0 0,0 0-1 0 0,1 0 1 0 0,-1 0-1 0 0,1 0 0 0 0,-1 0 1 0 0,1-1-1 0 0,-1 1 0 0 0,1-1 1 0 0,0 1-1 0 0,-1-1 1 0 0,1 1-1 0 0,0-1 0 0 0,-1 0 1 0 0,1 0-1 0 0,0 0 0 0 0,-1 0 1 0 0,4 0-1 0 0,4-1 6 0 0,1-1 0 0 0,0 0 1 0 0,0-1-1 0 0,-1 0 0 0 0,1 0 0 0 0,-1-1 0 0 0,0 0 0 0 0,0 0 1 0 0,-1-1-1 0 0,1-1 0 0 0,14-11 0 0 0,-11 7 8 0 0,0-1 0 0 0,-1 0 1 0 0,0-1-1 0 0,-1 0 0 0 0,0-1 0 0 0,13-24 0 0 0,-19 30-61 0 0,0 0 1 0 0,-1-1-1 0 0,0 1 0 0 0,-1-1 0 0 0,0 0 1 0 0,0 0-1 0 0,0 0 0 0 0,0-16 0 0 0,-2 12-37 0 0,-1 0-1 0 0,0 0 1 0 0,-1-1-1 0 0,0 1 0 0 0,-4-14 1 0 0,-5-16-1616 0 0,11 41 822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42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7 11975 0 0,'0'0'923'0'0,"0"-1"-602"0"0,0-5 2915 0 0,-9 12 147 0 0,4 0-3034 0 0,0-1 1 0 0,1 1-1 0 0,0 0 1 0 0,0 0-1 0 0,0 0 1 0 0,1 0-1 0 0,-4 9 1 0 0,-2 2 59 0 0,-35 83 972 0 0,31-67-1324 0 0,-2 0-1 0 0,-25 42 1 0 0,22-46-9 0 0,11-16-45 0 0,-19 24-1 0 0,15-23-60 0 0,5-7-81 0 0,0 1 0 0 0,0-1-1 0 0,-1 0 1 0 0,0-1 0 0 0,0 1-1 0 0,-8 4 1 0 0,14-10-809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4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59 13159 0 0,'0'0'598'0'0,"-2"0"-9"0"0,-11 0 29 0 0,1 1 0 0 0,-1 1 0 0 0,0 0 0 0 0,1 1 0 0 0,-15 5 3640 0 0,29-9-4055 0 0,30-5-28 0 0,38-15 0 0 0,13-3 17 0 0,-63 19-147 0 0,64-11 682 0 0,-76 15-640 0 0,0 1-1 0 0,1-1 1 0 0,-1 1-1 0 0,0 1 1 0 0,1 0-1 0 0,-1 0 1 0 0,15 4-1 0 0,-23-5-69 0 0,1 0 0 0 0,0 1-1 0 0,-1-1 1 0 0,1 0 0 0 0,0 1 0 0 0,-1-1-1 0 0,1 1 1 0 0,-1-1 0 0 0,1 1 0 0 0,-1-1-1 0 0,1 1 1 0 0,-1-1 0 0 0,1 1 0 0 0,-1-1-1 0 0,0 1 1 0 0,1 0 0 0 0,-1-1 0 0 0,0 1-1 0 0,1 0 1 0 0,-1-1 0 0 0,0 1 0 0 0,0 0-1 0 0,0-1 1 0 0,1 1 0 0 0,-1 0 0 0 0,0-1-1 0 0,0 1 1 0 0,0 0 0 0 0,0 0 0 0 0,0-1-1 0 0,-1 1 1 0 0,1 0 0 0 0,0 1 0 0 0,-9 22 80 0 0,8-22-67 0 0,-5 10-18 0 0,-1-1-1 0 0,0 0 0 0 0,-1-1 0 0 0,0 0 0 0 0,-1 0 0 0 0,0 0 0 0 0,0-1 0 0 0,-1-1 0 0 0,-19 14 0 0 0,1-4 3 0 0,-2 0-1 0 0,-47 19 0 0 0,65-31-15 0 0,-87 33-60 0 0,80-35-9 0 0,18-4-19 0 0,2-1-114 0 0,0-1 185 0 0,0 1 0 0 0,1 0-1 0 0,-1-1 1 0 0,1 1-1 0 0,-1 0 1 0 0,1 0-1 0 0,-1 0 1 0 0,1 0 0 0 0,2-1-1 0 0,-4 2 15 0 0,8-4-11 0 0,-1 1 1 0 0,1-1-1 0 0,1 1 0 0 0,-1 1 0 0 0,0 0 0 0 0,1 0 0 0 0,-1 0 1 0 0,1 1-1 0 0,-1 0 0 0 0,1 1 0 0 0,-1 0 0 0 0,1 1 1 0 0,0-1-1 0 0,-1 1 0 0 0,1 1 0 0 0,-1 0 0 0 0,0 0 0 0 0,1 1 1 0 0,-1 0-1 0 0,0 0 0 0 0,12 7 0 0 0,-2 4 2 0 0,-1 0 0 0 0,21 22 1 0 0,10 8-10 0 0,2 1 446 0 0,-48-43-293 0 0,2 7 149 0 0,-4-8-263 0 0,1 0 0 0 0,-1 0 1 0 0,1 0-1 0 0,-1-1 1 0 0,1 1-1 0 0,-1 0 1 0 0,0 0-1 0 0,1 0 0 0 0,-1 0 1 0 0,0 0-1 0 0,0 0 1 0 0,1 0-1 0 0,-1 1 0 0 0,0 2 6 0 0,-1-1 0 0 0,1 0 0 0 0,0 0-1 0 0,-1 0 1 0 0,0 0 0 0 0,0 0-1 0 0,0 0 1 0 0,0 0 0 0 0,0 0-1 0 0,-1 0 1 0 0,1-1 0 0 0,-1 1 0 0 0,-3 4-1 0 0,1-2 7 0 0,0-1 0 0 0,0 0 0 0 0,-1 0 0 0 0,0 0 0 0 0,0 0 0 0 0,-8 4 0 0 0,-4 0 29 0 0,0 0 0 0 0,0-1 0 0 0,-34 8 0 0 0,1-5-4 0 0,0-3 0 0 0,-1-1-1 0 0,-81-2 1 0 0,108-4-80 0 0,0-2 1 0 0,-31-5-1 0 0,55 7-40 0 0,0 0 0 0 0,0 0 0 0 0,-1 0 0 0 0,1 0 0 0 0,0 0 0 0 0,-1-1 0 0 0,1 1 0 0 0,0 0 0 0 0,0 0 0 0 0,-1 0-1 0 0,1 0 1 0 0,0-1 0 0 0,0 1 0 0 0,-1 0 0 0 0,1 0 0 0 0,0-1 0 0 0,0 1 0 0 0,0 0 0 0 0,-1 0 0 0 0,1-1 0 0 0,0 1 0 0 0,0 0 0 0 0,0 0 0 0 0,0-1 0 0 0,0 1 0 0 0,0 0-1 0 0,0-1 1 0 0,0 1 0 0 0,0 0 0 0 0,0-1 0 0 0,0 1 0 0 0,0 0 0 0 0,0 0 0 0 0,0-1 0 0 0,0 1 0 0 0,0 0 0 0 0,0-1 0 0 0,0 1 0 0 0,0 0 0 0 0,0-1 0 0 0,0 1 0 0 0,0 0 0 0 0,0 0-1 0 0,1-1 1 0 0,-1 1 0 0 0,0 0 0 0 0,0 0 0 0 0,0-1 0 0 0,1 1 0 0 0,-1 0 0 0 0,0 0 0 0 0,0-1 0 0 0,1 1 0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4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465 286 3679 0 0,'0'0'14016'0'0,"2"-1"-13648"0"0,5-3-161 0 0,0-1 1 0 0,0 0-1 0 0,-1 0 0 0 0,0 0 0 0 0,0-1 1 0 0,0 0-1 0 0,0 0 0 0 0,5-10 0 0 0,4-2 112 0 0,5-5-37 0 0,80-98 324 0 0,-91 110-559 0 0,-2-1 0 0 0,10-18 1 0 0,-17 29-50 0 0,0 1 0 0 0,0 0 1 0 0,0 0-1 0 0,1 0 1 0 0,-1-1-1 0 0,0 1 1 0 0,0 0-1 0 0,0 0 1 0 0,0-1-1 0 0,0 1 1 0 0,1 0-1 0 0,-1 0 0 0 0,0-1 1 0 0,0 1-1 0 0,0 0 1 0 0,0-1-1 0 0,0 1 1 0 0,0 0-1 0 0,0 0 1 0 0,0-1-1 0 0,0 1 1 0 0,0 0-1 0 0,0-1 0 0 0,0 1 1 0 0,0 0-1 0 0,0 0 1 0 0,-1-1-1 0 0,1 1 1 0 0,0 0-1 0 0,0 0 1 0 0,0-1-1 0 0,0 1 1 0 0,0 0-1 0 0,-1 0 0 0 0,1-1 1 0 0,0 1-1 0 0,0 0 1 0 0,0 0-1 0 0,-1 0 1 0 0,1-1-1 0 0,0 1 1 0 0,0 0-1 0 0,-1 0 1 0 0,1 0-1 0 0,0 0 0 0 0,0 0 1 0 0,-1-1-1 0 0,1 1 1 0 0,0 0-1 0 0,0 0 1 0 0,-1 0-1 0 0,1 0 1 0 0,0 0-1 0 0,-1 0 1 0 0,1 0-1 0 0,0 0 0 0 0,0 0 1 0 0,-1 0-1 0 0,1 0 1 0 0,0 0-1 0 0,-1 0 1 0 0,1 1-1 0 0,-4-2-24 0 0,0 1 0 0 0,1 0 0 0 0,-1 1 0 0 0,0-1-1 0 0,1 1 1 0 0,-1-1 0 0 0,0 1 0 0 0,1 0 0 0 0,-1 0 0 0 0,1 1 0 0 0,0-1 0 0 0,-4 3-1 0 0,-8 4-64 0 0,-18 14 0 0 0,19-13 68 0 0,-126 78-180 0 0,115-71 185 0 0,0 1-1 0 0,-39 37 1 0 0,-37 49 9 0 0,68-64 9 0 0,1 2 0 0 0,1 1 0 0 0,3 1 0 0 0,-23 48 0 0 0,41-72 4 0 0,1 1 0 0 0,-11 38 0 0 0,18-51 9 0 0,0 1 0 0 0,0 0 0 0 0,1 0 0 0 0,0 0 0 0 0,1 0 0 0 0,-1 0 0 0 0,2 0 0 0 0,-1-1 0 0 0,1 1 0 0 0,0 0 0 0 0,3 8 0 0 0,-3-12 22 0 0,1 0-1 0 0,1 0 1 0 0,-1 0-1 0 0,0 0 1 0 0,1 0-1 0 0,0-1 1 0 0,0 1-1 0 0,0-1 1 0 0,0 0-1 0 0,1 0 1 0 0,-1 0-1 0 0,1 0 1 0 0,0 0-1 0 0,0-1 1 0 0,0 0-1 0 0,0 0 1 0 0,0 0-1 0 0,0 0 1 0 0,0-1-1 0 0,1 1 1 0 0,4 0-1 0 0,5 1 118 0 0,0-1 1 0 0,1 0-1 0 0,-1 0 0 0 0,0-2 0 0 0,23-1 0 0 0,3-3 72 0 0,1-2 0 0 0,-1-1 0 0 0,0-3 0 0 0,52-18 0 0 0,-80 25-235 0 0,-2-2-132 0 0,-8 3 102 0 0,1 1-100 0 0,-1 1-1643 0 0,10 0-48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3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14567 0 0,'0'0'1320'0'0,"2"0"-1082"0"0,271-54 6351 0 0,-135 26-4335 0 0,-80 16-2156 0 0,1 3-1 0 0,0 2 0 0 0,109 3 1 0 0,-141 9-4061 0 0,-17-1-3945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4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46 2303 0 0,'12'-21'203'0'0,"-12"21"42"0"0,0-1 0 0 0,0 1-1 0 0,1-1 1 0 0,-1 1 0 0 0,0-1-1 0 0,0 0 1 0 0,0 1 0 0 0,1-1-1 0 0,-1 1 1 0 0,0-1 0 0 0,0 0-1 0 0,0 1 1 0 0,0-1 0 0 0,0 1 0 0 0,0-1-1 0 0,0 0 1 0 0,0 1 0 0 0,0-1-1 0 0,-1 1 1 0 0,1-1 0 0 0,0 0-1 0 0,0 1 1 0 0,-1-1 0 0 0,1 1-1 0 0,0-1 1 0 0,0 1 0 0 0,-1-1 0 0 0,1 1-1 0 0,-1-1 1 0 0,1 1 0 0 0,0-1-1 0 0,-1 1 1 0 0,1 0 0 0 0,-1-1-1 0 0,1 1 1 0 0,-1-1 0 0 0,1 1-1 0 0,-1 0 1 0 0,0 0 0 0 0,1-1-1 0 0,-1 1 1 0 0,1 0 0 0 0,-1 0 0 0 0,1 0-1 0 0,-2-1 1 0 0,-1 1-48 0 0,-1-1 1 0 0,0 1-1 0 0,0-1 1 0 0,1 1-1 0 0,-1 0 1 0 0,0 0-1 0 0,0 0 1 0 0,0 1-1 0 0,1 0 1 0 0,-1-1-1 0 0,0 1 1 0 0,-4 2-1 0 0,-8 3 166 0 0,-20 11 0 0 0,29-13-152 0 0,-14 8 31 0 0,1 1 1 0 0,0 1-1 0 0,-22 21 1 0 0,21-18-96 0 0,11-8 23 0 0,1 0-1 0 0,1 0 1 0 0,-1 1-1 0 0,2 0 1 0 0,-10 15 0 0 0,16-24-144 0 0,0 0 0 0 0,1-1 1 0 0,-1 1-1 0 0,1 0 0 0 0,0 0 1 0 0,-1-1-1 0 0,1 1 0 0 0,0 0 1 0 0,-1 0-1 0 0,1 0 0 0 0,0 0 1 0 0,0-1-1 0 0,0 1 1 0 0,0 0-1 0 0,0 0 0 0 0,0 0 1 0 0,0 0-1 0 0,0 0 0 0 0,0-1 1 0 0,0 1-1 0 0,0 0 0 0 0,0 0 1 0 0,1 0-1 0 0,-1 0 0 0 0,0-1 1 0 0,1 1-1 0 0,-1 0 0 0 0,0 0 1 0 0,1 0-1 0 0,-1-1 1 0 0,1 1-1 0 0,0 0 0 0 0,-1-1 1 0 0,1 1-1 0 0,-1-1 0 0 0,1 1 1 0 0,0-1-1 0 0,-1 1 0 0 0,1-1 1 0 0,0 1-1 0 0,1 0 0 0 0,0 0 15 0 0,1 0 1 0 0,-1 0-1 0 0,1 0 0 0 0,0-1 0 0 0,0 1 0 0 0,-1 0 0 0 0,1-1 0 0 0,0 0 0 0 0,0 0 0 0 0,5 0 0 0 0,3-2 12 0 0,0-1-1 0 0,-1 0 0 0 0,1 0 0 0 0,-1-1 1 0 0,1 0-1 0 0,-1-1 0 0 0,-1 0 1 0 0,1-1-1 0 0,-1 0 0 0 0,9-7 1 0 0,-2 0-132 0 0,-1-1 1 0 0,0-1 0 0 0,-1 0 0 0 0,17-24-1 0 0,5-2-1785 0 0,-36 40 1027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46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53 235 2303 0 0,'-1'2'102'0'0,"-1"4"-90"0"0,0 0-1 0 0,0 0 1 0 0,-1-1 0 0 0,1 1-1 0 0,-8 10 1 0 0,-6-1 7116 0 0,12-13-4095 0 0,4-2-2942 0 0,-1 0-1 0 0,1 1 1 0 0,0-1 0 0 0,0 0 0 0 0,0 0 0 0 0,-1 0-1 0 0,1 1 1 0 0,0-1 0 0 0,-1 0 0 0 0,1 0-1 0 0,0 0 1 0 0,0 0 0 0 0,-1 0 0 0 0,1 0-1 0 0,0 0 1 0 0,0 0 0 0 0,-1 1 0 0 0,1-1 0 0 0,0 0-1 0 0,-1 0 1 0 0,1 0 0 0 0,0 0 0 0 0,-1-1-1 0 0,1 1 1 0 0,0 0 0 0 0,0 0 0 0 0,-1 0 0 0 0,1 0-1 0 0,0 0 1 0 0,-1 0 0 0 0,1-1 0 0 0,-1-3 42 0 0,1 0 0 0 0,-1 0 0 0 0,1 0 0 0 0,0-1 0 0 0,1 1 0 0 0,-1 0 0 0 0,1 0 0 0 0,0 0 0 0 0,0-1 0 0 0,0 1 0 0 0,2-4 0 0 0,5-11 129 0 0,11-19 1 0 0,-10 21-238 0 0,1-1 16 0 0,1 0-1 0 0,1 1 0 0 0,1 1 0 0 0,0 0 1 0 0,1 0-1 0 0,1 2 0 0 0,0 0 1 0 0,18-13-1 0 0,-30 25-26 0 0,0 0 0 0 0,1 0 1 0 0,-1 0-1 0 0,1 0 0 0 0,6-2 0 0 0,1 2 66 0 0,-9 3-37 0 0,0-1 1 0 0,0 1-1 0 0,1-1 0 0 0,-1 1 0 0 0,0 0 0 0 0,0 0 1 0 0,0 0-1 0 0,0 0 0 0 0,0 0 0 0 0,0 1 0 0 0,0-1 0 0 0,0 1 1 0 0,-1-1-1 0 0,1 1 0 0 0,-1-1 0 0 0,1 1 0 0 0,-1 0 1 0 0,1 0-1 0 0,-1 0 0 0 0,0 0 0 0 0,0 0 0 0 0,0 0 1 0 0,0 0-1 0 0,0 0 0 0 0,1 5 0 0 0,1 4 139 0 0,0 1 0 0 0,-1 0 0 0 0,1 19 0 0 0,-3-24-129 0 0,1 21-105 0 0,-1 0-1 0 0,-1 0 0 0 0,-9 45 1 0 0,10-69-1511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4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311 921 5983 0 0,'2'-1'464'0'0,"13"-9"3981"0"0,23-18 0 0 0,10-18-345 0 0,-24 19-3261 0 0,36-53-1 0 0,-21 17-759 0 0,-2-3 1 0 0,-4-1-1 0 0,-2-1 1 0 0,37-126-1 0 0,-57 155-356 0 0,-1-1 0 0 0,9-81-1 0 0,-19 113 149 0 0,1 0 0 0 0,-1 0 0 0 0,0 0 0 0 0,-1 0 0 0 0,0 0 0 0 0,-3-12 1 0 0,4 20 112 0 0,-1 0 1 0 0,1 0 0 0 0,0-1 0 0 0,0 1 0 0 0,-1 0-1 0 0,1 0 1 0 0,0 0 0 0 0,-1 0 0 0 0,1-1 0 0 0,0 1 0 0 0,-1 0-1 0 0,1 0 1 0 0,0 0 0 0 0,-1 0 0 0 0,1 0 0 0 0,0 0 0 0 0,-1 0-1 0 0,1 0 1 0 0,0 0 0 0 0,-1 0 0 0 0,1 0 0 0 0,0 0 0 0 0,-1 0-1 0 0,1 0 1 0 0,0 0 0 0 0,-1 0 0 0 0,1 0 0 0 0,0 1 0 0 0,-1-1-1 0 0,-9 4-132 0 0,2 2 119 0 0,0 1 1 0 0,0 0 0 0 0,1 0 0 0 0,0 1 0 0 0,1 0 0 0 0,-11 16 0 0 0,16-23 27 0 0,-35 54 78 0 0,3 2 0 0 0,1 2 0 0 0,-22 62-1 0 0,-58 190 578 0 0,105-290-592 0 0,-82 218 260 0 0,60-174-274 0 0,-59 97-1 0 0,46-97-63 0 0,-90 158-100 0 0,130-219 56 0 0,-1 2-3280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4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12439 0 0,'0'0'6551'0'0,"2"-1"-5858"0"0,89-6 1911 0 0,55-26-1202 0 0,-50 4-3977 0 0,-67 20-5060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4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14743 0 0,'0'0'1136'0'0,"0"1"-512"0"0,-7 17 261 0 0,-1-1 0 0 0,-1 0 0 0 0,0 0 0 0 0,-18 24 0 0 0,10-17 202 0 0,1 1 1 0 0,-14 32 0 0 0,30-57-1089 0 0,-1 1-135 0 0,0 1 0 0 0,1-1 1 0 0,-1 0-1 0 0,1 0 0 0 0,0 1 1 0 0,-1-1-1 0 0,1 0 0 0 0,0 0 0 0 0,0 1 1 0 0,0-1-1 0 0,0 0 0 0 0,0 1 1 0 0,0 1-1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4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1101 5063 0 0,'0'0'390'0'0,"-1"2"-252"0"0,-12 14 1 0 0,4-7 6824 0 0,-20 15 1675 0 0,28-24-8561 0 0,0 0-1 0 0,0 0 1 0 0,0-1-1 0 0,0 1 1 0 0,0 0-1 0 0,0 0 1 0 0,0 0-1 0 0,0-1 0 0 0,0 1 1 0 0,0-1-1 0 0,0 1 1 0 0,0 0-1 0 0,0-1 1 0 0,0 0-1 0 0,1 1 1 0 0,-1-1-1 0 0,0 1 1 0 0,0-1-1 0 0,1 0 1 0 0,-1 0-1 0 0,0-1 1 0 0,-1 1-31 0 0,1-1 1 0 0,0 0-1 0 0,1-1 1 0 0,-1 1-1 0 0,0 0 1 0 0,1 0-1 0 0,-1 0 1 0 0,1 0 0 0 0,-1-4-1 0 0,1-1-45 0 0,0 0 1 0 0,0 0-1 0 0,1 0 0 0 0,0 1 1 0 0,3-14-1 0 0,4-2-39 0 0,1 1-1 0 0,0-1 0 0 0,2 2 1 0 0,15-25-1 0 0,1 6-284 0 0,34-38-1 0 0,-52 66 198 0 0,2 0 0 0 0,14-13 0 0 0,-21 21 124 0 0,1 0 0 0 0,-1 0 0 0 0,0 0 0 0 0,1 0 0 0 0,-1 1 0 0 0,1 0 0 0 0,0 0 0 0 0,-1 0 0 0 0,11-2 0 0 0,-13 5 21 0 0,0-1 1 0 0,-1 0 0 0 0,1 1 0 0 0,0-1 0 0 0,0 1 0 0 0,-1-1 0 0 0,1 1 0 0 0,-1 0 0 0 0,1 0 0 0 0,0-1 0 0 0,-1 1 0 0 0,0 0 0 0 0,1 1 0 0 0,1 1 0 0 0,0-1 35 0 0,4 3-20 0 0,-1 0 0 0 0,0 1 0 0 0,0 0-1 0 0,-1 1 1 0 0,1-1 0 0 0,-1 1 0 0 0,0 0 0 0 0,-1 0-1 0 0,0 0 1 0 0,0 1 0 0 0,-1 0 0 0 0,0-1 0 0 0,0 1 0 0 0,0 0-1 0 0,1 13 1 0 0,-3-14-11 0 0,0-1-1 0 0,0 1 1 0 0,-1 0-1 0 0,0-1 1 0 0,0 1-1 0 0,-1-1 1 0 0,0 1 0 0 0,0 0-1 0 0,-1-1 1 0 0,1 0-1 0 0,-2 1 1 0 0,1-1-1 0 0,0 0 1 0 0,-1 0-1 0 0,0 0 1 0 0,-1 0-1 0 0,1-1 1 0 0,-1 1 0 0 0,-9 9-1 0 0,-9 4-170 0 0,-1-1 0 0 0,0-1 0 0 0,-1-1 0 0 0,-28 13 1 0 0,22-12-1 0 0,-26 14-1210 0 0,17-13-2466 0 0,26-14-2692 0 0</inkml:trace>
  <inkml:trace contextRef="#ctx0" brushRef="#br0" timeOffset="1">896 1 12895 0 0,'0'0'1172'0'0,"-2"2"-966"0"0,-14 20 512 0 0,-24 45 1 0 0,24-39-246 0 0,-25 51 1087 0 0,-35 91-1 0 0,46-95-1012 0 0,-73 126 1 0 0,52-124-1438 0 0,-3-2 1 0 0,-4-3 0 0 0,-79 77-1 0 0,110-121-4330 0 0,21-21 208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48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121 104 6447 0 0,'0'0'2420'0'0,"7"10"3488"0"0,-6-8-5700 0 0,1-1 1 0 0,-1 0-1 0 0,1 0 0 0 0,-1 0 0 0 0,1 0 0 0 0,-1-1 0 0 0,1 1 0 0 0,-1 0 0 0 0,1-1 0 0 0,0 1 1 0 0,0-1-1 0 0,-1 1 0 0 0,1-1 0 0 0,0 0 0 0 0,3 1 0 0 0,-1-2 74 0 0,1 1 0 0 0,-1 0 1 0 0,1-1-1 0 0,-1 0 0 0 0,0 0 0 0 0,5-2 0 0 0,5-2 311 0 0,-1-2-1 0 0,24-14 1 0 0,-10 5-437 0 0,73-50 453 0 0,-97 63-640 0 0,-9 4-42 0 0,-9 5-94 0 0,-16 12 11 0 0,1 0-1 0 0,1 3 1 0 0,-29 24-1 0 0,-71 80 214 0 0,111-106-7 0 0,-17 25 0 0 0,31-38-41 0 0,-1 1-1 0 0,1 0 0 0 0,0 0 1 0 0,1 0-1 0 0,0 0 1 0 0,0 0-1 0 0,0 1 1 0 0,-1 9-1 0 0,4-16-97 0 0,-1 0 0 0 0,1 0 0 0 0,0 1 0 0 0,0-1 0 0 0,-1 0-1 0 0,1 1 1 0 0,0-1 0 0 0,0 0 0 0 0,1 0 0 0 0,-1 1 0 0 0,0-1 0 0 0,0 0 0 0 0,0 0-1 0 0,1 1 1 0 0,-1-1 0 0 0,1 0 0 0 0,-1 0 0 0 0,1 0 0 0 0,-1 1 0 0 0,1-1 0 0 0,0 0-1 0 0,0 0 1 0 0,-1 0 0 0 0,1 0 0 0 0,2 1 0 0 0,7 1-1186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4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0 258 4607 0 0,'0'6'17388'0'0,"21"-19"-17117"0"0,-1 0 1 0 0,-1-1-1 0 0,0-1 0 0 0,18-19 0 0 0,-11 10-206 0 0,3-2-59 0 0,2-2-61 0 0,1 1 1 0 0,48-31 0 0 0,-59 47-102 0 0,-20 11 84 0 0,1 18-7 0 0,-1-15 80 0 0,-1 1 1 0 0,1-1-1 0 0,-1 0 0 0 0,0 0 0 0 0,-1 6 0 0 0,-11 59 169 0 0,7-48-179 0 0,1 1 1 0 0,0-1-1 0 0,2 1 0 0 0,1 35 1 0 0,1-40-670 0 0,1-3-1486 0 0,-1-5-2747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4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6911 0 0,'0'0'1011'0'0,"1"2"546"0"0,0 14 6650 0 0,-3 1-3326 0 0,-7 20-2138 0 0,-20 33-4658 0 0,26-63 2660 0 0,-45 82-651 0 0,30-59-36 0 0,-25 59 1 0 0,39-77-59 0 0,4-11-9 0 0,0-1 1 0 0,0 1-1 0 0,0 0 0 0 0,-1-1 0 0 0,1 1 1 0 0,0 0-1 0 0,0-1 0 0 0,0 1 0 0 0,0-1 1 0 0,0 1-1 0 0,0 0 0 0 0,0-1 0 0 0,0 1 1 0 0,0 0-1 0 0,1-1 0 0 0,-1 1 0 0 0,0 0 1 0 0,0-1-1 0 0,0 1 0 0 0,1-1 0 0 0,-1 1 1 0 0,0 0-1 0 0,1-1 0 0 0,-1 1 0 0 0,1-1 1 0 0,-1 1-1 0 0,0-1 0 0 0,1 1 0 0 0,-1-1 1 0 0,1 0-1 0 0,-1 1 0 0 0,1-1 1 0 0,-1 0-1 0 0,1 1 0 0 0,0-1 0 0 0,-1 0 1 0 0,1 1-1 0 0,-1-1 0 0 0,1 0 0 0 0,0 0 1 0 0,-1 0-1 0 0,1 0 0 0 0,0 0 0 0 0,-1 0 1 0 0,1 0-1 0 0,1 0 0 0 0,-1 0-28 0 0,2 1-168 0 0,0-1-1 0 0,1 0 0 0 0,-1 0 1 0 0,0 0-1 0 0,1-1 0 0 0,-1 1 1 0 0,0-1-1 0 0,5-1 0 0 0,11-4-1687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4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114 112 11519 0 0,'-1'2'5811'0'0,"-1"8"-4607"0"0,1-5-778 0 0,0-1 0 0 0,0 1 0 0 0,1 0 0 0 0,0-1 0 0 0,-1 1 0 0 0,2 7 0 0 0,-1-10-373 0 0,1-1 1 0 0,-1 0 0 0 0,0 0 0 0 0,1 0-1 0 0,-1 0 1 0 0,1 0 0 0 0,0 0-1 0 0,-1 0 1 0 0,1 0 0 0 0,0 0-1 0 0,-1 0 1 0 0,1 0 0 0 0,0 0 0 0 0,0-1-1 0 0,0 1 1 0 0,0 0 0 0 0,0-1-1 0 0,0 1 1 0 0,0 0 0 0 0,0-1 0 0 0,0 1-1 0 0,0-1 1 0 0,0 0 0 0 0,0 1-1 0 0,0-1 1 0 0,0 0 0 0 0,0 0 0 0 0,1 1-1 0 0,-1-1 1 0 0,0 0 0 0 0,0 0-1 0 0,0 0 1 0 0,2-1 0 0 0,3 1 32 0 0,1-1 1 0 0,-1 0-1 0 0,1 0 0 0 0,-1 0 1 0 0,0-1-1 0 0,1 0 1 0 0,5-3-1 0 0,43-23 745 0 0,-28 12-664 0 0,-9 7-171 0 0,-1-1 0 0 0,0 0 0 0 0,-1-2 0 0 0,0 0 0 0 0,24-24 0 0 0,-28 19-97 0 0,-11 16-2 0 0,-1-1-4 0 0,1 1 88 0 0,-1 1-1 0 0,0-1 0 0 0,0 0 0 0 0,0 1 0 0 0,0-1 0 0 0,0 1 0 0 0,0-1 0 0 0,0 0 0 0 0,0 1 0 0 0,0-1 1 0 0,0 0-1 0 0,0 1 0 0 0,0-1 0 0 0,-1 0 0 0 0,1 1 0 0 0,0-1 0 0 0,0 1 0 0 0,-1-1 0 0 0,1 1 1 0 0,0-1-1 0 0,-1 1 0 0 0,1-1 0 0 0,-1 1 0 0 0,1-1 0 0 0,0 1 0 0 0,-2-1 0 0 0,1 0-6 0 0,0 1-1 0 0,0-1 0 0 0,0 1 1 0 0,0 0-1 0 0,-1 0 0 0 0,1-1 1 0 0,0 1-1 0 0,0 0 0 0 0,-1 0 0 0 0,1 0 1 0 0,0 0-1 0 0,0 0 0 0 0,-1 1 1 0 0,1-1-1 0 0,-2 1 0 0 0,-7 2-55 0 0,-1 1 0 0 0,0 1 0 0 0,1 0-1 0 0,0 0 1 0 0,0 1 0 0 0,-13 10-1 0 0,-2 1 6 0 0,-4 4 77 0 0,1 1 0 0 0,-43 44 0 0 0,32-29 0 0 0,18-17 72 0 0,-23 29 0 0 0,38-42-50 0 0,0 0 0 0 0,1 1 0 0 0,0 0 0 0 0,0 0 0 0 0,1 1 0 0 0,0-1 0 0 0,-5 19 0 0 0,8-26-19 0 0,1 1 0 0 0,0 0-1 0 0,-1-1 1 0 0,1 1 0 0 0,0 0-1 0 0,0-1 1 0 0,0 1 0 0 0,0 0 0 0 0,0-1-1 0 0,0 1 1 0 0,1 0 0 0 0,-1-1 0 0 0,0 1-1 0 0,1-1 1 0 0,0 1 0 0 0,-1-1-1 0 0,1 1 1 0 0,0-1 0 0 0,1 3 0 0 0,0-2 2 0 0,-1-1 1 0 0,1 1 0 0 0,0-1 0 0 0,-1 0 0 0 0,1 1-1 0 0,0-1 1 0 0,0 0 0 0 0,0 0 0 0 0,0 0 0 0 0,0-1 0 0 0,0 1-1 0 0,0 0 1 0 0,3 0 0 0 0,6 0 18 0 0,1 0 0 0 0,-1 0-1 0 0,0-1 1 0 0,19-2 0 0 0,-25 1-23 0 0,69 0-1455 0 0,-14 0-340 0 0,-43 0 266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37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90 9215 0 0,'0'0'707'0'0,"-1"0"-227"0"0,-3 1-862 0 0,-9 5 9264 0 0,13-6-8697 0 0,0 0 0 0 0,0 1 0 0 0,0-1-1 0 0,0 0 1 0 0,0 0 0 0 0,0 1 0 0 0,0-1 0 0 0,0 0 0 0 0,0 1 0 0 0,5 4 732 0 0,1-2-820 0 0,0 0 0 0 0,1 0-1 0 0,-1-1 1 0 0,0 0 0 0 0,1 0-1 0 0,-1-1 1 0 0,1 1-1 0 0,-1-1 1 0 0,1-1 0 0 0,0 1-1 0 0,-1-1 1 0 0,1-1 0 0 0,0 1-1 0 0,7-2 1 0 0,1-1-51 0 0,0-1 0 0 0,0 0-1 0 0,15-6 1 0 0,-3 0-12 0 0,-15 5-21 0 0,0 0-1 0 0,11-7 1 0 0,9-5 25 0 0,-24 14-19 0 0,-4 1-26 0 0,0 1-1 0 0,0-1 1 0 0,0 0 0 0 0,0 0 0 0 0,0-1 0 0 0,-1 1 0 0 0,1-1-1 0 0,-1 0 1 0 0,0 0 0 0 0,0 0 0 0 0,0 0 0 0 0,5-7-1 0 0,-8 9-120 0 0,-11-3-676 0 0,9 3 770 0 0,1 0-1 0 0,-1 0 0 0 0,0 1 1 0 0,1-1-1 0 0,-1 1 0 0 0,0 0 1 0 0,0-1-1 0 0,1 1 0 0 0,-1 0 1 0 0,-2 0-1 0 0,-8 2 3 0 0,0-1-1 0 0,0 2 1 0 0,1 0-1 0 0,-1 0 1 0 0,1 1-1 0 0,0 0 1 0 0,0 1-1 0 0,0 0 1 0 0,1 1-1 0 0,0 1 0 0 0,-18 13 1 0 0,11-6 186 0 0,1 1 0 0 0,0 1 0 0 0,1 0 0 0 0,1 1 0 0 0,-19 29-1 0 0,24-33-23 0 0,1 2 0 0 0,-13 27 0 0 0,19-37-93 0 0,1-1 1 0 0,-1 0-1 0 0,1 1 0 0 0,0-1 0 0 0,0 1 0 0 0,1-1 0 0 0,-1 1 0 0 0,1 0 1 0 0,0-1-1 0 0,0 1 0 0 0,1-1 0 0 0,-1 1 0 0 0,1 0 0 0 0,0-1 0 0 0,2 6 0 0 0,-2-8 19 0 0,0 0-1 0 0,1 0 1 0 0,-1 0 0 0 0,1 0-1 0 0,-1 0 1 0 0,1 0-1 0 0,0 0 1 0 0,0-1-1 0 0,0 1 1 0 0,-1-1-1 0 0,2 1 1 0 0,-1-1-1 0 0,0 0 1 0 0,0 0-1 0 0,0 0 1 0 0,0 0-1 0 0,1 0 1 0 0,3 1-1 0 0,5 0 102 0 0,1 0 1 0 0,18 2-1 0 0,-20-4-104 0 0,15 2-455 0 0,0-2-1 0 0,-1-1 0 0 0,1-1 1 0 0,0-1-1 0 0,-1-1 0 0 0,0-1 1 0 0,32-10-1 0 0,-36 7-737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4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0 14567 0 0,'0'0'1320'0'0,"-2"1"-1020"0"0,-3 2-161 0 0,0 0-1 0 0,0 0 1 0 0,1 1-1 0 0,-1-1 0 0 0,0 1 1 0 0,1 0-1 0 0,0 0 1 0 0,0 1-1 0 0,-4 5 0 0 0,-31 50 560 0 0,28-42-561 0 0,-187 365 2128 0 0,79-139-1793 0 0,55-116-472 0 0,-39 70 0 0 0,79-161-285 0 0,-1-2-1 0 0,-33 35 1 0 0,13-17-5740 0 0,43-50 3882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5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4607 0 0,'2'0'354'0'0,"4"1"568"0"0,-1 0-1 0 0,1 1 1 0 0,-1-1 0 0 0,0 1 0 0 0,0 1-1 0 0,1-1 1 0 0,-1 1 0 0 0,-1 0 0 0 0,1 0 0 0 0,8 7-1 0 0,9 5 929 0 0,-17-12-1658 0 0,1 0 1 0 0,0-1-1 0 0,0 0 0 0 0,0-1 1 0 0,0 1-1 0 0,0-1 0 0 0,0 0 1 0 0,0 0-1 0 0,1-1 0 0 0,-1 0 1 0 0,0 0-1 0 0,0 0 0 0 0,1-1 1 0 0,-1 0-1 0 0,0 0 0 0 0,7-3 1 0 0,2-1 306 0 0,0 0 0 0 0,-1-1 0 0 0,1 0 1 0 0,-1-1-1 0 0,17-12 0 0 0,-25 15-516 0 0,-1 0-1 0 0,0 0 0 0 0,0-1 1 0 0,0 0-1 0 0,7-8 1 0 0,-12 12-86 0 0,0-1-121 0 0,0 1 208 0 0,0 1 0 0 0,0 0 1 0 0,0 0-1 0 0,0 0 0 0 0,0-1 0 0 0,0 1 0 0 0,0 0 1 0 0,0 0-1 0 0,0-1 0 0 0,0 1 0 0 0,0 0 1 0 0,0 0-1 0 0,-1 0 0 0 0,1 0 0 0 0,0-1 1 0 0,0 1-1 0 0,0 0 0 0 0,0 0 0 0 0,0 0 1 0 0,0-1-1 0 0,0 1 0 0 0,-1 0 0 0 0,1 0 0 0 0,0 0 1 0 0,0 0-1 0 0,0 0 0 0 0,0-1 0 0 0,0 1 1 0 0,-1 0-1 0 0,-4-1-106 0 0,1 0 1 0 0,-1 0 0 0 0,0 0-1 0 0,0 1 1 0 0,0-1-1 0 0,0 1 1 0 0,0 1 0 0 0,0-1-1 0 0,1 1 1 0 0,-1-1-1 0 0,0 2 1 0 0,0-1 0 0 0,-6 2-1 0 0,-2 2-37 0 0,0 1 1 0 0,0 0-1 0 0,-18 11 0 0 0,15-6 173 0 0,0 0 0 0 0,1 1 0 0 0,1 1 0 0 0,0 0 0 0 0,-21 26 0 0 0,26-29 77 0 0,1 2 0 0 0,0-1-1 0 0,1 1 1 0 0,1 0 0 0 0,0 1 0 0 0,0 0 0 0 0,1 0 0 0 0,-5 23 0 0 0,9-29-174 0 0,0-1 0 0 0,0 0 0 0 0,1 1 0 0 0,0-1 0 0 0,0 1 1 0 0,0-1-1 0 0,1 0 0 0 0,0 1 0 0 0,0-1 0 0 0,1 0 0 0 0,0 0 1 0 0,0 0-1 0 0,0 0 0 0 0,1 0 0 0 0,5 9 0 0 0,-1-7-1541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50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13703 0 0,'1'-2'630'0'0,"5"-5"-34"0"0,0 0 1 0 0,0 1 0 0 0,1 0-1 0 0,0 0 1 0 0,14-10 0 0 0,-20 15 316 0 0,0 1-768 0 0,-1 0 0 0 0,1 0 0 0 0,-1-1 0 0 0,0 1 0 0 0,1 0 0 0 0,-1 0 0 0 0,1 0 0 0 0,-1 0 0 0 0,1-1 0 0 0,-1 1 0 0 0,0 0 0 0 0,1 0 0 0 0,-1 0 0 0 0,1 0 0 0 0,-1 0 0 0 0,1 0 0 0 0,-1 0 0 0 0,1 0 0 0 0,-1 0 0 0 0,1 1 0 0 0,1 4-50 0 0,0 0 1 0 0,0 0-1 0 0,-1 0 0 0 0,0 0 1 0 0,0 0-1 0 0,0 0 0 0 0,0 1 0 0 0,-1-1 1 0 0,-1 8-1 0 0,0 9 156 0 0,-6 22 1 0 0,1-4-8 0 0,2-12-14 0 0,2 0 0 0 0,1 0 0 0 0,1 0 0 0 0,5 32-1 0 0,-5-58 130 0 0,2-1-140 0 0,-1-1-160 0 0,1 1-1 0 0,0 0 1 0 0,0-1 0 0 0,1 1 0 0 0,-1-1 0 0 0,0 1-1 0 0,0-1 1 0 0,0 0 0 0 0,0 0 0 0 0,0 0-1 0 0,0 0 1 0 0,4-1 0 0 0,-3 0 12 0 0,1 0 0 0 0,0-1 0 0 0,-1 0 0 0 0,1 1 0 0 0,-1-1 0 0 0,5-4 0 0 0,5-3 53 0 0,-2-1 1 0 0,1 0-1 0 0,17-21 0 0 0,26-40 76 0 0,-36 45-199 0 0,0 1 1 0 0,32-30-1 0 0,-45 49-94 0 0,19-17-763 0 0,0 0 0 0 0,44-28 0 0 0,-67 50 189 0 0,7 5-6695 0 0,-7-3 6465 0 0,1 1 0 0 0,-1-1 0 0 0,0 1 0 0 0,0-1 0 0 0,0 1 0 0 0,0 0 0 0 0,2 2 0 0 0,2 2 369 0 0,1 0-689 0 0,-5-5 114 0 0,-1 1 450 0 0,13 11-323 0 0,-13-11 2177 0 0,1-1-237 0 0,1 0 0 0 0,-1 0 1 0 0,0 0-1 0 0,0 1 0 0 0,0-1 0 0 0,0 1 0 0 0,2 2 0 0 0,6 4 700 0 0,-5-6-1381 0 0,1 1 0 0 0,0-1 0 0 0,0 0 0 0 0,0 0-1 0 0,0-1 1 0 0,1 0 0 0 0,-1 0 0 0 0,0-1 0 0 0,0 1-1 0 0,1-1 1 0 0,-1-1 0 0 0,0 1 0 0 0,0-1 0 0 0,1 0 0 0 0,-1 0-1 0 0,8-4 1 0 0,4-1 557 0 0,0-1 0 0 0,0 0 0 0 0,-1-1 0 0 0,19-13 0 0 0,-14 8-846 0 0,-5 3-32 0 0,20-14-1 0 0,-32 17-279 0 0,-11 5-239 0 0,-12 5 90 0 0,-5 7 233 0 0,0 1 0 0 0,0 1 0 0 0,-24 17 0 0 0,16-9 166 0 0,5-4 62 0 0,1 1 0 0 0,-42 39 0 0 0,56-46 47 0 0,1 1-1 0 0,0 1 0 0 0,0 0 1 0 0,1 0-1 0 0,1 1 0 0 0,0 0 1 0 0,-10 23-1 0 0,16-31 5 0 0,0 0-1 0 0,1 0 1 0 0,0 0-1 0 0,0 1 0 0 0,0-1 1 0 0,0 0-1 0 0,1 1 1 0 0,0-1-1 0 0,0 1 1 0 0,2 6-1 0 0,-2-10-28 0 0,0 1 0 0 0,1-1 1 0 0,0 1-1 0 0,-1-1 0 0 0,1 0 0 0 0,0 1 0 0 0,0-1 0 0 0,0 0 0 0 0,1 0 0 0 0,-1 0 0 0 0,0 0 1 0 0,1 0-1 0 0,0 0 0 0 0,-1 0 0 0 0,1 0 0 0 0,0-1 0 0 0,0 1 0 0 0,0-1 0 0 0,0 1 1 0 0,0-1-1 0 0,0 0 0 0 0,0 1 0 0 0,0-1 0 0 0,4 1 0 0 0,2-1-161 0 0,-1 1-1 0 0,0-1 0 0 0,1-1 1 0 0,-1 1-1 0 0,0-1 1 0 0,1-1-1 0 0,-1 1 0 0 0,1-1 1 0 0,-1 0-1 0 0,9-3 1 0 0,5-3-1517 0 0,1 0 1 0 0,21-12 0 0 0,-11 4-5506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5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0 6447 0 0,'0'2'10211'0'0,"-11"17"-7183"0"0,-11 28 0 0 0,-16 60-1601 0 0,16-44-776 0 0,-48 144-397 0 0,-13 36 158 0 0,-19-9-199 0 0,-12 17-2000 0 0,113-242-310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5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14999 0 0,'0'0'5639'0'0,"2"1"-4823"0"0,16 0-498 0 0,-1 0 0 0 0,1-1 0 0 0,-1-1 1 0 0,27-5-1 0 0,73-20 1731 0 0,-52 10-1576 0 0,-20 5-656 0 0,98-17-1486 0 0</inkml:trace>
  <inkml:trace contextRef="#ctx0" brushRef="#br0" timeOffset="1">135 320 9671 0 0,'0'0'440'0'0,"-2"1"-5"0"0,-29 21 10976 0 0,33-21-10741 0 0,4 1-560 0 0,-1 0-1 0 0,1 0 0 0 0,-1-1 1 0 0,1 0-1 0 0,0 0 1 0 0,0 0-1 0 0,-1-1 1 0 0,1 0-1 0 0,0 0 0 0 0,9-1 1 0 0,10-3 482 0 0,27-7 1 0 0,-37 7-538 0 0,39-8-1321 0 0,94-10 0 0 0,-135 22 270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5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6911 0 0,'0'0'528'0'0,"-1"1"-341"0"0,-9 9 1134 0 0,2-3-86 0 0,0 1 1 0 0,1 0-1 0 0,0 0 0 0 0,0 0 0 0 0,1 1 0 0 0,-9 17 0 0 0,7-5-665 0 0,-8 27 0 0 0,-4 10-392 0 0,-26 40-78 0 0,-79 127 0 0 0,122-220-184 0 0,2-4-90 0 0,0 1 0 0 0,-1-1 0 0 0,1 1 0 0 0,0 0 0 0 0,1-1 0 0 0,-1 1 0 0 0,0 0 0 0 0,0 3 0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5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89 11055 0 0,'0'0'852'0'0,"-6"-6"3090"0"0,4 5-3862 0 0,0 0 1 0 0,1 1-1 0 0,-1-1 0 0 0,0 1 1 0 0,0-1-1 0 0,1 1 1 0 0,-1 0-1 0 0,0 0 1 0 0,0 0-1 0 0,0 0 1 0 0,1 0-1 0 0,-1 0 1 0 0,0 0-1 0 0,0 1 1 0 0,0-1-1 0 0,1 1 0 0 0,-1-1 1 0 0,0 1-1 0 0,1 0 1 0 0,-1-1-1 0 0,0 1 1 0 0,1 0-1 0 0,-1 0 1 0 0,1 0-1 0 0,0 0 1 0 0,-1 1-1 0 0,1-1 1 0 0,0 0-1 0 0,-2 2 0 0 0,-4 6-156 0 0,-1 0-1 0 0,2 1 1 0 0,-11 16 0 0 0,3-2 220 0 0,-14 15-200 0 0,-28 42 58 0 0,46-64-9 0 0,-15 33-1 0 0,22-45 25 0 0,1 0 0 0 0,0 1 0 0 0,0 0 0 0 0,1-1 0 0 0,0 1 0 0 0,0 0 0 0 0,0 0 0 0 0,1 0 0 0 0,0-1 0 0 0,0 9 0 0 0,1-13 1 0 0,0 0-1 0 0,0 1 1 0 0,0-1-1 0 0,0 0 1 0 0,0 0-1 0 0,0 0 1 0 0,1 0-1 0 0,-1 0 1 0 0,0 0-1 0 0,0-1 1 0 0,1 1-1 0 0,-1 0 1 0 0,0-1-1 0 0,1 1 1 0 0,2 0-1 0 0,-3-1 3 0 0,3 2 43 0 0,0-1 0 0 0,0-1 0 0 0,0 1-1 0 0,0-1 1 0 0,0 1 0 0 0,1-1 0 0 0,-1 0 0 0 0,0-1-1 0 0,0 1 1 0 0,0-1 0 0 0,0 0 0 0 0,1 0 0 0 0,6-3 0 0 0,6-2 212 0 0,28-17 1 0 0,-32 15-231 0 0,1-1 0 0 0,-1 0 0 0 0,-1-1 1 0 0,0-1-1 0 0,-1 0 0 0 0,0 0 0 0 0,17-23 0 0 0,-26 31-45 0 0,0 0 0 0 0,-1 1 0 0 0,1-1 0 0 0,-1 0 0 0 0,0 0 0 0 0,0 0 0 0 0,0 0 0 0 0,0 0 0 0 0,0 0 0 0 0,-1 0 0 0 0,1 0 0 0 0,-1 0 0 0 0,0 0 0 0 0,0 0 0 0 0,0-1 0 0 0,0 1 0 0 0,0 0 0 0 0,-1 0 0 0 0,0 0 0 0 0,1 0 0 0 0,-1 0 0 0 0,0 0 1 0 0,-2-3-1 0 0,-3-5-1 0 0,0-1 1 0 0,-1 1 0 0 0,-1 1-1 0 0,-12-15 1 0 0,-7-11-11 0 0,22 30-196 0 0,1-1-1 0 0,1 1 1 0 0,-1-1 0 0 0,1 0-1 0 0,0 0 1 0 0,1-1-1 0 0,-3-9 1 0 0,4 15-28 0 0,1-1 1 0 0,0 1-1 0 0,0 0 0 0 0,0-1 1 0 0,0 1-1 0 0,1-1 0 0 0,-1 1 1 0 0,0 0-1 0 0,1-1 0 0 0,0 1 0 0 0,-1 0 1 0 0,1-1-1 0 0,0 1 0 0 0,0 0 1 0 0,1 0-1 0 0,-1 0 0 0 0,0 0 1 0 0,1 0-1 0 0,-1 0 0 0 0,1 0 0 0 0,-1 0 1 0 0,1 1-1 0 0,0-1 0 0 0,0 0 1 0 0,0 1-1 0 0,4-3 0 0 0,4-1-4381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5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118 144 1839 0 0,'25'-28'-4'0'0,"1"-2"1351"0"0,-13 9 14420 0 0,-22 18-13951 0 0,2 4-1769 0 0,1 2 0 0 0,-1-1 0 0 0,0 1 0 0 0,1 0 0 0 0,-1 0 0 0 0,1 1 0 0 0,0 0 0 0 0,0 0 0 0 0,1 0 0 0 0,-1 1 0 0 0,1 0 0 0 0,0 0 0 0 0,0 0 0 0 0,-5 7 0 0 0,-2 5 75 0 0,0 0 1 0 0,1 0-1 0 0,-16 35 0 0 0,24-45-125 0 0,0 0 0 0 0,1 1 0 0 0,0-1 0 0 0,0 0 0 0 0,0 1 0 0 0,1-1 0 0 0,0 1 0 0 0,1 0 0 0 0,-1-1 0 0 0,1 1 0 0 0,2 12 0 0 0,-1-15 1 0 0,0 0 1 0 0,1 0-1 0 0,-1-1 0 0 0,1 1 0 0 0,0-1 0 0 0,0 1 1 0 0,0-1-1 0 0,1 0 0 0 0,0 0 0 0 0,0 0 0 0 0,0 0 1 0 0,0-1-1 0 0,0 1 0 0 0,1-1 0 0 0,-1 1 0 0 0,1-1 1 0 0,0 0-1 0 0,0-1 0 0 0,6 4 0 0 0,-3-3 25 0 0,0 0 0 0 0,0-1 0 0 0,0 0 1 0 0,0 0-1 0 0,0 0 0 0 0,0-1 0 0 0,0 0 0 0 0,0-1 0 0 0,1 0 0 0 0,-1 0 0 0 0,0 0 0 0 0,0-1 1 0 0,1 0-1 0 0,-1 0 0 0 0,0-1 0 0 0,0 0 0 0 0,13-5 0 0 0,-14 4 2 0 0,1 0-1 0 0,-1 0 1 0 0,1-1-1 0 0,-1 0 0 0 0,0 0 1 0 0,0 0-1 0 0,-1-1 1 0 0,1 0-1 0 0,-1 0 1 0 0,0 0-1 0 0,-1 0 1 0 0,1-1-1 0 0,-1 0 0 0 0,0 0 1 0 0,0 0-1 0 0,-1-1 1 0 0,5-13-1 0 0,-4 8-4 0 0,-2-1 1 0 0,1 1-1 0 0,-2-1 0 0 0,0 0 0 0 0,-1-17 1 0 0,-9-65-46 0 0,7 80 25 0 0,1 6-195 0 0,0 1-1 0 0,-1 0 0 0 0,0 0 0 0 0,0 1 1 0 0,-1-1-1 0 0,-7-14 0 0 0,9 19-37 0 0,-1 1 0 0 0,1-1 0 0 0,-1 0 0 0 0,0 1 0 0 0,0 0 0 0 0,0-1-1 0 0,-1 1 1 0 0,1 0 0 0 0,0 0 0 0 0,-1 0 0 0 0,1 0 0 0 0,-1 1 0 0 0,0-1 0 0 0,0 1 0 0 0,1 0 0 0 0,-1-1 0 0 0,0 1-1 0 0,0 1 1 0 0,0-1 0 0 0,-4 0 0 0 0,-14 2-1431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54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0 5063 0 0,'-2'1'7676'0'0,"-39"16"-3929"0"0,-22 18-2916 0 0,21-12-391 0 0,-212 126 486 0 0,197-110-893 0 0,1 2 1 0 0,-62 62-1 0 0,99-85-28 0 0,1 2-1 0 0,-30 40 1 0 0,43-52 1 0 0,0 0 0 0 0,0 0 0 0 0,1 0 0 0 0,0 0-1 0 0,1 0 1 0 0,0 1 0 0 0,0 0 0 0 0,1 0 0 0 0,0 0 0 0 0,0 0 0 0 0,1 0 0 0 0,0 10 0 0 0,1-14 33 0 0,0 1 0 0 0,1-1 1 0 0,0 0-1 0 0,1 1 0 0 0,-1-1 0 0 0,1 0 1 0 0,0 0-1 0 0,0 0 0 0 0,0 0 0 0 0,6 9 1 0 0,-2-7 39 0 0,0 0 0 0 0,-1 0 0 0 0,2-1 0 0 0,-1 0 0 0 0,15 11 0 0 0,2-2 78 0 0,2-1 0 0 0,0 0-1 0 0,29 10 1 0 0,-50-23-151 0 0,13 7 47 0 0,0-2 0 0 0,1 0 1 0 0,31 5-1 0 0,-46-10-87 0 0,-1-1-1 0 0,1 1 1 0 0,0-1 0 0 0,-1 0-1 0 0,1 0 1 0 0,0 0 0 0 0,-1 0-1 0 0,1 0 1 0 0,0-1 0 0 0,0 1-1 0 0,-1-1 1 0 0,1 0 0 0 0,-1 1 0 0 0,5-3-1 0 0,-1 0-567 0 0,3-1-433 0 0,0-1-48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54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51 11519 0 0,'16'-34'857'0'0,"-11"26"1786"0"0,-1 0 3307 0 0,-5 11-5816 0 0,0 0 0 0 0,0 0 0 0 0,0 0 0 0 0,0 0 0 0 0,1 6 1 0 0,-3 9 58 0 0,-11 23 262 0 0,-27 56 0 0 0,14-38-281 0 0,-34 71-12 0 0,2-4-275 0 0,54-115-532 0 0,1 0 1 0 0,1 0-1 0 0,-3 12 0 0 0,6-21-678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3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1415 142 5063 0 0,'126'-75'235'0'0,"-64"37"5304"0"0,-59 36-4623 0 0,0 0 0 0 0,-1 0 1 0 0,1 0-1 0 0,-1 0 1 0 0,4-4-1 0 0,1-2 1168 0 0,-26 3-610 0 0,10 5-1427 0 0,-1 0 0 0 0,1 1 1 0 0,-1 0-1 0 0,1 1 0 0 0,-1 0 1 0 0,-15 5-1 0 0,-56 27 318 0 0,36-14-283 0 0,-557 238 46 0 0,377-163-128 0 0,-16 7 0 0 0,230-97-10 0 0,1 0 1 0 0,0 1-1 0 0,1 0 0 0 0,0 0 1 0 0,0 1-1 0 0,-12 11 0 0 0,19-15 5 0 0,-1-1 1 0 0,1 0-1 0 0,1 1 0 0 0,-1 0 0 0 0,0-1 0 0 0,1 1 0 0 0,-1 0 1 0 0,1 0-1 0 0,0 0 0 0 0,0 0 0 0 0,-2 6 0 0 0,3-7 2 0 0,0 0 1 0 0,0 1-1 0 0,0-1 0 0 0,1 1 0 0 0,-1-1 1 0 0,0 0-1 0 0,1 1 0 0 0,0-1 0 0 0,-1 0 0 0 0,1 1 1 0 0,0-1-1 0 0,0 0 0 0 0,0 0 0 0 0,0 0 1 0 0,1 0-1 0 0,-1 0 0 0 0,3 3 0 0 0,3 2-43 0 0,1 1-1 0 0,-1-2 1 0 0,1 1 0 0 0,1-1-1 0 0,-1-1 1 0 0,1 1-1 0 0,0-2 1 0 0,0 1 0 0 0,19 6-1 0 0,3-1-181 0 0,58 10 0 0 0,-62-16 134 0 0,0-1-1 0 0,40-1 0 0 0,54-9 37 0 0,33 0 78 0 0,-128 9 65 0 0,0 0 0 0 0,-1 2 1 0 0,0 1-1 0 0,28 9 0 0 0,-50-13-70 0 0,1 0 0 0 0,-1 0-1 0 0,0 1 1 0 0,0-1 0 0 0,1 1-1 0 0,-1-1 1 0 0,0 1 0 0 0,-1 0-1 0 0,1 0 1 0 0,0 1 0 0 0,0-1-1 0 0,-1 0 1 0 0,1 1 0 0 0,-1 0-1 0 0,0-1 1 0 0,0 1 0 0 0,3 5-1 0 0,-4-5 5 0 0,0 0-1 0 0,0 0 0 0 0,0 0 1 0 0,-1 1-1 0 0,1-1 1 0 0,-1 0-1 0 0,0 0 1 0 0,1 0-1 0 0,-2 0 0 0 0,1 6 1 0 0,-2-4 6 0 0,1 1 0 0 0,-1-1 1 0 0,0 1-1 0 0,-1-1 0 0 0,1 0 0 0 0,-1 0 0 0 0,0 0 1 0 0,0-1-1 0 0,0 1 0 0 0,-5 4 0 0 0,-7 7 142 0 0,-22 18 0 0 0,13-12-61 0 0,7-7-58 0 0,0-1 0 0 0,-1 0 0 0 0,0-2-1 0 0,-38 19 1 0 0,24-16 43 0 0,-1-2 0 0 0,-46 13 0 0 0,52-19 5 0 0,-1-2 1 0 0,-49 3-1 0 0,-58-6 132 0 0,94-2-209 0 0,-13-1 69 0 0,-59-8-1 0 0,86 5-66 0 0,0-1 0 0 0,1-1 0 0 0,0-2 0 0 0,-30-11 0 0 0,56 18-22 0 0,-7-1 5 0 0,0-2 0 0 0,0 1 0 0 0,-9-7 0 0 0,13 8-1 0 0,1 0-1 0 0,0 0 1 0 0,0 0-1 0 0,0-1 1 0 0,0 1-1 0 0,0 0 0 0 0,0-1 1 0 0,0 1-1 0 0,1-1 1 0 0,-1 0-1 0 0,1 1 1 0 0,0-1-1 0 0,-2-6 0 0 0,3 9-14 0 0,0-1-1 0 0,0 0 0 0 0,0 1 0 0 0,0-1 0 0 0,0 1 0 0 0,0-1 0 0 0,0 1 0 0 0,1-1 0 0 0,-1 1 0 0 0,0-1 0 0 0,0 1 0 0 0,1-1 1 0 0,-1 1-1 0 0,0 0 0 0 0,0-1 0 0 0,1 1 0 0 0,-1-1 0 0 0,0 1 0 0 0,1 0 0 0 0,-1-1 0 0 0,1 1 0 0 0,-1 0 0 0 0,1-1 0 0 0,-1 1 1 0 0,1-1-1 0 0,12-4-1869 0 0,-5 6-3076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3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31 8751 0 0,'0'0'399'0'0,"1"-1"-4"0"0,4-5-253 0 0,9-8 7886 0 0,2 5-2688 0 0,-15 11-5124 0 0,0 2-195 0 0,-1 1-1 0 0,1 0 1 0 0,-1 0 0 0 0,0 0-1 0 0,-1-1 1 0 0,1 1 0 0 0,-1 0-1 0 0,0 0 1 0 0,0-1 0 0 0,0 1-1 0 0,0-1 1 0 0,-4 7-1 0 0,-4 11 87 0 0,-16 24-1 0 0,16-30-27 0 0,-114 182 330 0 0,-14-8-341 0 0,79-110-37 0 0,-129 201 648 0 0,162-241-676 0 0,14-22-64 0 0,-1 1 0 0 0,2 0 0 0 0,-11 27-1 0 0,21-45-29 0 0,0-1 0 0 0,0 1 0 0 0,0-1-1 0 0,0 0 1 0 0,0 1 0 0 0,0-1 0 0 0,0 0-1 0 0,0 1 1 0 0,0-1 0 0 0,0 1 0 0 0,0-1 0 0 0,0 0-1 0 0,0 1 1 0 0,0-1 0 0 0,0 0 0 0 0,0 1-1 0 0,0-1 1 0 0,0 1 0 0 0,1-1 0 0 0,-1 0-1 0 0,0 1 1 0 0,0-1 0 0 0,0 0 0 0 0,1 1-1 0 0,-1-1 1 0 0,0 0 0 0 0,0 0 0 0 0,1 1-1 0 0,-1-1 1 0 0,9 0-1365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54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7367 0 0,'1'2'4803'0'0,"0"-1"-4362"0"0,0 0 0 0 0,0 0 0 0 0,1 0 0 0 0,-1 0 0 0 0,0 0 0 0 0,1 0 0 0 0,-1 0 0 0 0,1 0 0 0 0,-1 0 1 0 0,1-1-1 0 0,-1 1 0 0 0,1-1 0 0 0,2 2 0 0 0,0-2-18 0 0,0 1 1 0 0,0-1-1 0 0,1 0 0 0 0,-1 0 1 0 0,5 0-1 0 0,6-2 138 0 0,0-1 0 0 0,16-5 0 0 0,-28 7-290 0 0,87-23 1018 0 0,59-17-414 0 0,-51 10-5193 0 0,-84 27-948 0 0,-1 0-1402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1007 24 6911 0 0,'2'-3'124'0'0,"1"1"0"0"0,-1-1 0 0 0,1 1 0 0 0,0 0 0 0 0,13-9 10687 0 0,-18 11-10711 0 0,1 0 1 0 0,0 1-1 0 0,-1-1 0 0 0,1 1 1 0 0,-1-1-1 0 0,1 1 0 0 0,0 0 1 0 0,0-1-1 0 0,-1 1 0 0 0,1 0 1 0 0,0 0-1 0 0,-2 2 0 0 0,-10 6 336 0 0,-10 4-53 0 0,0 0 1 0 0,0 1-1 0 0,-22 20 0 0 0,9-7-57 0 0,-3 2-42 0 0,-49 46-1 0 0,47-35-364 0 0,-2-1-1 0 0,-85 58 0 0 0,87-71-202 0 0,-1-3 0 0 0,-85 35 0 0 0,107-51 231 0 0,0-1 0 0 0,0-1 0 0 0,-39 4-1 0 0,-64-4-554 0 0,120-5 553 0 0,0 0 0 0 0,0 0 0 0 0,0 0 1 0 0,0-1-1 0 0,0 0 0 0 0,1 1 0 0 0,-1-1 0 0 0,0 0 0 0 0,0 0 1 0 0,1-1-1 0 0,-1 1 0 0 0,0 0 0 0 0,1-1 0 0 0,-1 0 1 0 0,1 0-1 0 0,0 1 0 0 0,0-1 0 0 0,-4-4 0 0 0,5 4 11 0 0,0 1 0 0 0,0-1 0 0 0,0 0 0 0 0,0 1-1 0 0,1-1 1 0 0,-1 0 0 0 0,0 0 0 0 0,1 0 0 0 0,-1 0 0 0 0,1 1-1 0 0,0-1 1 0 0,0 0 0 0 0,0 0 0 0 0,-1 0 0 0 0,2 0 0 0 0,-1 0-1 0 0,0 0 1 0 0,0 0 0 0 0,1 0 0 0 0,-1 0 0 0 0,1 0 0 0 0,-1 1-1 0 0,1-1 1 0 0,0 0 0 0 0,0 0 0 0 0,0 1 0 0 0,0-1 0 0 0,0 0-1 0 0,1-1 1 0 0,2-2 33 0 0,0 1 1 0 0,1 0-1 0 0,-1-1 0 0 0,1 2 0 0 0,0-1 1 0 0,0 0-1 0 0,0 1 0 0 0,1 0 0 0 0,-1 0 1 0 0,1 1-1 0 0,-1-1 0 0 0,1 1 0 0 0,10-2 1 0 0,-2 1 274 0 0,1 0 0 0 0,-1 1 0 0 0,1 1 0 0 0,23 0 0 0 0,10 5 1033 0 0,59 13 1 0 0,-8 0-196 0 0,97-9-289 0 0,-62-5-5601 0 0,-120-2-108 0 0,-3 3-1260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55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0,'0'0'1078'0'0,"0"2"-393"0"0,2 11-80 0 0,1-1 1 0 0,0 0-1 0 0,1 0 1 0 0,1-1-1 0 0,-1 1 1 0 0,9 12-1 0 0,43 65 1228 0 0,68 65 1237 0 0,13-12-1006 0 0,-126-131-1922 0 0,0 0-1 0 0,-1 1 1 0 0,-1 1-1 0 0,0 0 1 0 0,0 0-1 0 0,-1 0 1 0 0,7 19-1 0 0,-12-25-92 0 0,0 1 0 0 0,-1 0-1 0 0,0 0 1 0 0,0 0 0 0 0,-1 0 0 0 0,0 0-1 0 0,-1 0 1 0 0,1 0 0 0 0,-2 0 0 0 0,1 0-1 0 0,-1 1 1 0 0,0-1 0 0 0,-1 0 0 0 0,0 0-1 0 0,-4 10 1 0 0,0-3-18 0 0,-1 0-1 0 0,-1-1 1 0 0,0 0-1 0 0,-1 0 1 0 0,-1-1-1 0 0,-21 23 0 0 0,-77 64 166 0 0,75-73-181 0 0,-85 69-348 0 0,60-51 154 0 0,56-44-145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5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27 9671 0 0,'5'-3'858'0'0,"27"-15"-1117"0"0,-30 17 1142 0 0,1 0-1 0 0,-1 0 1 0 0,0 0-1 0 0,1 1 1 0 0,-1-1-1 0 0,1 1 0 0 0,2 0 1 0 0,-4 0-801 0 0,-1 0 0 0 0,1 0 0 0 0,-1 0 0 0 0,1 1 0 0 0,-1-1 1 0 0,1 0-1 0 0,-1 1 0 0 0,0-1 0 0 0,1 1 0 0 0,-1-1 0 0 0,1 0 0 0 0,-1 1 0 0 0,0-1 0 0 0,1 1 1 0 0,-1-1-1 0 0,0 1 0 0 0,0-1 0 0 0,1 1 0 0 0,-1-1 0 0 0,0 1 0 0 0,0-1 0 0 0,0 1 0 0 0,0 0 0 0 0,0-1 1 0 0,0 1-1 0 0,1-1 0 0 0,-1 1 0 0 0,-1-1 0 0 0,1 2 0 0 0,0 17 782 0 0,-2-3-329 0 0,-1 1 0 0 0,-1-1 1 0 0,-1 0-1 0 0,-9 24 1 0 0,-34 60 674 0 0,23-52-826 0 0,-166 344-604 0 0,190-390-710 0 0,-1 4-2774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56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6 5983 0 0,'0'0'274'0'0,"-2"-1"-6"0"0,-2 0-57 0 0,-1 0 1 0 0,0 0 0 0 0,0 0-1 0 0,0 1 1 0 0,0-1-1 0 0,0 1 1 0 0,-1 0 0 0 0,1 1-1 0 0,0-1 1 0 0,0 1-1 0 0,-6 2 1 0 0,-10 2 1659 0 0,-26 11 0 0 0,43-14-1938 0 0,-31 11 1609 0 0,-57 33 0 0 0,77-38-1015 0 0,1 1 1 0 0,0 1 0 0 0,1 0 0 0 0,0 1 0 0 0,1 0 0 0 0,-15 18 0 0 0,25-27-443 0 0,0 1 1 0 0,-1 0-1 0 0,1 0 1 0 0,1 0-1 0 0,-1 0 1 0 0,0 0 0 0 0,1 1-1 0 0,-1-1 1 0 0,1 0-1 0 0,0 1 1 0 0,0-1-1 0 0,1 1 1 0 0,-1 0-1 0 0,1-1 1 0 0,-1 1-1 0 0,1-1 1 0 0,0 1-1 0 0,1 0 1 0 0,-1-1-1 0 0,2 8 1 0 0,-1-9-66 0 0,0-1 1 0 0,0 1-1 0 0,0 0 1 0 0,1-1-1 0 0,-1 1 1 0 0,0-1-1 0 0,1 1 0 0 0,-1-1 1 0 0,1 1-1 0 0,0-1 1 0 0,-1 0-1 0 0,4 2 1 0 0,-1-1 14 0 0,3 2 32 0 0,0 0-1 0 0,0-1 1 0 0,0 0 0 0 0,1 0-1 0 0,-1 0 1 0 0,1-1-1 0 0,0 0 1 0 0,0-1-1 0 0,0 0 1 0 0,0 0 0 0 0,12-1-1 0 0,-5 0 65 0 0,-1-1-1 0 0,1-1 0 0 0,-1 0 1 0 0,0-1-1 0 0,21-7 0 0 0,-31 9-112 0 0,-1 0-1 0 0,0 0 0 0 0,0-1 0 0 0,0 1 0 0 0,0-1 1 0 0,0 0-1 0 0,0 0 0 0 0,0 0 0 0 0,-1 0 0 0 0,1 0 1 0 0,-1-1-1 0 0,1 1 0 0 0,-1-1 0 0 0,0 0 0 0 0,2-3 1 0 0,-3 3-19 0 0,0 1 1 0 0,0 0-1 0 0,0-1 1 0 0,-1 1 0 0 0,1-1-1 0 0,-1 1 1 0 0,0-1 0 0 0,1 1-1 0 0,-1 0 1 0 0,0-1-1 0 0,-1 1 1 0 0,1-1 0 0 0,0 1-1 0 0,-1-1 1 0 0,1 1-1 0 0,-1-1 1 0 0,0 1 0 0 0,0 0-1 0 0,0-1 1 0 0,0 1 0 0 0,-2-3-1 0 0,0 0-139 0 0,0 0 0 0 0,-1 0 0 0 0,0 0-1 0 0,1 1 1 0 0,-2-1 0 0 0,1 1 0 0 0,0 0-1 0 0,-1 0 1 0 0,0 1 0 0 0,0-1 0 0 0,0 1 0 0 0,0 0-1 0 0,0 1 1 0 0,-1-1 0 0 0,1 1 0 0 0,-1 0 0 0 0,1 0-1 0 0,-11-1 1 0 0,15 3-109 0 0,-1 0-1 0 0,1 0 0 0 0,0 0 1 0 0,0 0-1 0 0,0 0 1 0 0,0 0-1 0 0,0 0 0 0 0,-1 0 1 0 0,1 1-1 0 0,0-1 1 0 0,0 1-1 0 0,0-1 0 0 0,0 0 1 0 0,-1 2-1 0 0,-6 4-6118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5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2303 0 0,'1'2'2071'0'0,"9"18"5065"0"0,-4-9-5871 0 0,2 25 6306 0 0,-14-25-6302 0 0,-7 7-422 0 0,-30 35 0 0 0,1-4-721 0 0,29-30-116 0 0,0 1 0 0 0,1 1 0 0 0,1 0 0 0 0,0 0 0 0 0,-7 27 0 0 0,17-45-10 0 0,0 0 0 0 0,0 0 0 0 0,0 0 0 0 0,1 0 0 0 0,-1 0 0 0 0,1 0 0 0 0,0 0 0 0 0,0 0 0 0 0,0 0 0 0 0,1 0 0 0 0,-1 0 0 0 0,0 0 0 0 0,1 0 0 0 0,0 0 0 0 0,0 0 0 0 0,1 4 0 0 0,0-6 3 0 0,-1 1 0 0 0,0 0 0 0 0,0 0-1 0 0,1 0 1 0 0,-1-1 0 0 0,1 1 0 0 0,-1-1-1 0 0,1 1 1 0 0,0-1 0 0 0,-1 0 0 0 0,1 0 0 0 0,0 1-1 0 0,0-1 1 0 0,0 0 0 0 0,0-1 0 0 0,0 1-1 0 0,0 0 1 0 0,0-1 0 0 0,1 1 0 0 0,-1-1 0 0 0,0 1-1 0 0,4-1 1 0 0,9 0 32 0 0,1 0 0 0 0,-1-1 0 0 0,0-1 0 0 0,0-1 0 0 0,0 0 0 0 0,0 0 0 0 0,0-2 0 0 0,-1 0 0 0 0,1 0 0 0 0,-2-2 0 0 0,1 1 0 0 0,0-2 0 0 0,-1 0 0 0 0,-1 0 0 0 0,1-2 0 0 0,18-17 0 0 0,-28 24-23 0 0,0 0 0 0 0,0-1 1 0 0,0 1-1 0 0,0-1 0 0 0,-1 0 1 0 0,1 0-1 0 0,-1 0 0 0 0,0 0 1 0 0,0 0-1 0 0,-1-1 0 0 0,1 1 0 0 0,-1-1 1 0 0,0 1-1 0 0,0-1 0 0 0,0 1 1 0 0,-1-1-1 0 0,1 0 0 0 0,-1 1 1 0 0,0-1-1 0 0,-1 1 0 0 0,1-1 0 0 0,-1 0 1 0 0,0 1-1 0 0,0-1 0 0 0,0 1 1 0 0,-1-1-1 0 0,0 1 0 0 0,0 0 1 0 0,0 0-1 0 0,-5-8 0 0 0,3 5 0 0 0,-1 1 0 0 0,0 0 0 0 0,-1 0 0 0 0,1 1 0 0 0,-1-1 0 0 0,0 1 0 0 0,-1 0-1 0 0,1 1 1 0 0,-1-1 0 0 0,-13-5 0 0 0,9 6-192 0 0,0 0 0 0 0,-1 0 1 0 0,0 1-1 0 0,0 1 0 0 0,0 0 0 0 0,-16-1 0 0 0,18 2 96 0 0,3-1-1305 0 0,2 2-2703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5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 5527 0 0,'-2'1'423'0'0,"-38"17"636"0"0,31-14 661 0 0,1 1-1 0 0,0 0 1 0 0,-1 0 0 0 0,2 0 0 0 0,-10 10 3555 0 0,23-13-4773 0 0,0 0-1 0 0,0-1 0 0 0,0 1 1 0 0,10 0-1 0 0,-13-2-381 0 0,9 1 97 0 0,0-1 1 0 0,0 0 0 0 0,-1-1-1 0 0,19-4 1 0 0,0 1-56 0 0,116-18 139 0 0,8 1-1039 0 0,-139 19-964 0 0,0 0 1 0 0,21-6-1 0 0,-26 3 171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5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11055 0 0,'0'0'8176'0'0,"2"0"-7120"0"0,119-17 2716 0 0,23-4-2477 0 0,-125 19-1195 0 0,-1 0 1 0 0,24 0-1 0 0,-29 2 44 0 0,-1-2 1 0 0,15-2-1 0 0,4-2-4819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5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9 6911 0 0,'0'-9'9512'0'0,"-1"11"-9437"0"0,0 0 0 0 0,1-1-1 0 0,-1 1 1 0 0,0-1 0 0 0,0 1-1 0 0,0-1 1 0 0,0 1 0 0 0,0-1-1 0 0,0 1 1 0 0,-2 1 0 0 0,-5 8 151 0 0,0 7 124 0 0,1 1 0 0 0,1 0 0 0 0,-5 29 0 0 0,-6 17-142 0 0,0-19-155 0 0,-3-1 0 0 0,-41 69 0 0 0,-14 33-25 0 0,69-128-167 0 0,6-18-66 0 0,9 1-2630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5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54 3679 0 0,'0'0'167'0'0,"1"-1"-7"0"0,16-15 10505 0 0,-28 30-8717 0 0,-14 18-2364 0 0,-13 11 819 0 0,15-17-100 0 0,-23 31-1 0 0,39-47-173 0 0,1 0-1 0 0,1 0 1 0 0,-1 0-1 0 0,2 1 1 0 0,-1 0-1 0 0,2 0 1 0 0,-5 15-1 0 0,7-17-7 0 0,-1-2-52 0 0,1-1 0 0 0,-1 1-1 0 0,2 0 1 0 0,-1 0 0 0 0,1 13 0 0 0,1-18-48 0 0,-1-1 0 0 0,1 1 1 0 0,-1 0-1 0 0,1 0 0 0 0,0 0 1 0 0,-1-1-1 0 0,1 1 0 0 0,0 0 1 0 0,0 0-1 0 0,0-1 0 0 0,1 1 1 0 0,-1-1-1 0 0,0 1 0 0 0,0-1 1 0 0,1 0-1 0 0,-1 0 0 0 0,1 1 1 0 0,-1-1-1 0 0,1 0 0 0 0,0 0 1 0 0,-1 0-1 0 0,1-1 0 0 0,0 1 1 0 0,0 0-1 0 0,3 0 0 0 0,2 1 32 0 0,-1-1 1 0 0,1 0-1 0 0,0 0 0 0 0,-1-1 0 0 0,1 0 1 0 0,0 0-1 0 0,0 0 0 0 0,-1-1 0 0 0,1 0 1 0 0,-1-1-1 0 0,1 1 0 0 0,-1-1 0 0 0,1-1 0 0 0,11-5 1 0 0,-7 3-9 0 0,0-1 1 0 0,-1-1 0 0 0,0 0-1 0 0,0 0 1 0 0,0-1 0 0 0,-1 0 0 0 0,11-13-1 0 0,-11 11-26 0 0,-2-1 1 0 0,1 0-1 0 0,-1 0 0 0 0,-1 0 0 0 0,0-1 1 0 0,0 0-1 0 0,-1 0 0 0 0,-1 0 1 0 0,0-1-1 0 0,4-25 0 0 0,-7 31-170 0 0,0 1 0 0 0,-1-1 0 0 0,0 1 0 0 0,0-1 0 0 0,-1 1 0 0 0,1-1 0 0 0,-1 1 0 0 0,-1-1 0 0 0,1 1 0 0 0,-1 0 0 0 0,0-1 0 0 0,-1 1 0 0 0,1 0 0 0 0,-1 0 0 0 0,0 1 0 0 0,-1-1 0 0 0,1 1 0 0 0,-1-1 0 0 0,0 1 0 0 0,-1 0 0 0 0,1 1 0 0 0,-1-1 0 0 0,-9-6 0 0 0,9 8-146 0 0,0 0 0 0 0,0 0 0 0 0,0 0 0 0 0,-1 1 0 0 0,1 0 0 0 0,-9-2 0 0 0,-7 0-4469 0 0,14 4 347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3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0,'0'0'8362'0'0,"0"3"-7044"0"0,7 13-262 0 0,0 0 0 0 0,0 0-1 0 0,2 0 1 0 0,18 25 0 0 0,-20-32-923 0 0,0 0 0 0 0,1 0-1 0 0,-1-1 1 0 0,2 0 0 0 0,15 11 0 0 0,-19-16-268 0 0,0 0 1 0 0,0 0-1 0 0,1 0 1 0 0,-1-1-1 0 0,9 3 1 0 0,-11-4-329 0 0,1 0-1 0 0,-1 0 1 0 0,1-1 0 0 0,-1 0-1 0 0,1 1 1 0 0,-1-1 0 0 0,1 0 0 0 0,-1-1-1 0 0,8-1 1 0 0,-1-1-6933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8:5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13 4607 0 0,'0'0'354'0'0,"16"-12"9515"0"0,-16 12-9696 0 0,-7 17 4514 0 0,1-6-6394 0 0,-17 24 2174 0 0,-39 47 0 0 0,10-16-210 0 0,47-59-226 0 0,1 0 1 0 0,0 0 0 0 0,0 0-1 0 0,1 0 1 0 0,0 0-1 0 0,1 1 1 0 0,-1 0 0 0 0,-1 13-1 0 0,3-17-16 0 0,0 0-1 0 0,1 1 1 0 0,0-1-1 0 0,0 0 1 0 0,0 1 0 0 0,0-1-1 0 0,1 0 1 0 0,-1 1-1 0 0,1-1 1 0 0,0 0-1 0 0,1 0 1 0 0,-1 0 0 0 0,1 0-1 0 0,-1 0 1 0 0,1 0-1 0 0,5 6 1 0 0,-4-8 17 0 0,-1 0-1 0 0,1 0 1 0 0,0 0 0 0 0,0-1 0 0 0,1 0 0 0 0,-1 1 0 0 0,0-1-1 0 0,0 0 1 0 0,0-1 0 0 0,1 1 0 0 0,-1-1 0 0 0,0 1-1 0 0,5-1 1 0 0,6 0 10 0 0,1 0 0 0 0,-1-1 0 0 0,0 0 1 0 0,1-1-1 0 0,-1-1 0 0 0,0 0 0 0 0,0-1 0 0 0,-1-1 0 0 0,1 0 0 0 0,-1-1 0 0 0,0 0 0 0 0,0-1 0 0 0,13-9 1 0 0,-22 13-38 0 0,0-1 1 0 0,0 1-1 0 0,0-1 1 0 0,0 1-1 0 0,0-1 1 0 0,-1 0-1 0 0,0-1 1 0 0,0 1 0 0 0,0-1-1 0 0,0 1 1 0 0,-1-1-1 0 0,4-9 1 0 0,-4 8 2 0 0,0-1-1 0 0,0 0 1 0 0,-1-1 0 0 0,0 1 0 0 0,-1 0-1 0 0,0 0 1 0 0,0 0 0 0 0,-1-12 0 0 0,-2 5-24 0 0,0 0-1 0 0,0 1 1 0 0,-2-1 0 0 0,1 1 0 0 0,-2 0 0 0 0,0 1 0 0 0,0-1 0 0 0,-1 1 0 0 0,-11-14 0 0 0,15 22-55 0 0,-1 0 0 0 0,1 0 0 0 0,-1 0 0 0 0,0 0 0 0 0,0 1 0 0 0,0 0 0 0 0,0 0 0 0 0,-7-4 1 0 0,9 6-2 0 0,-1 0 1 0 0,1 0-1 0 0,-1 0 1 0 0,1 0 0 0 0,-1 1-1 0 0,1-1 1 0 0,-1 1-1 0 0,1-1 1 0 0,-1 1 0 0 0,1 0-1 0 0,-1 0 1 0 0,1 0 0 0 0,-1 0-1 0 0,1 1 1 0 0,-1-1-1 0 0,0 1 1 0 0,1-1 0 0 0,-5 3-1 0 0,3-1-130 0 0,-10 3-1552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0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 1375 0 0,'0'0'16151'0'0,"-1"1"-15647"0"0,-32 36 61 0 0,-2-2 0 0 0,-52 43 1 0 0,50-47-390 0 0,1 2 0 0 0,-53 61 0 0 0,54-49 66 0 0,-51 89 0 0 0,74-112-146 0 0,2 0 1 0 0,0 0 0 0 0,1 1 0 0 0,1 0 0 0 0,2 1-1 0 0,-8 44 1 0 0,13-59-64 0 0,1 0 1 0 0,0 0-1 0 0,0 0 0 0 0,1 0 0 0 0,0 0 1 0 0,0 0-1 0 0,1 0 0 0 0,0 0 0 0 0,1-1 0 0 0,0 1 1 0 0,0-1-1 0 0,1 1 0 0 0,0-1 0 0 0,0-1 1 0 0,1 1-1 0 0,0 0 0 0 0,7 6 0 0 0,-5-6 4 0 0,0-1 0 0 0,1 0 0 0 0,0 0 0 0 0,0-1 0 0 0,1 0 0 0 0,0 0 0 0 0,0-1 0 0 0,0 0 0 0 0,0-1-1 0 0,1 0 1 0 0,0 0 0 0 0,0-1 0 0 0,0 0 0 0 0,15 2 0 0 0,-14-4-29 0 0,-7 0-4 0 0,0 0-1 0 0,1-1 0 0 0,-1 0 1 0 0,1 0-1 0 0,-1 0 1 0 0,1 0-1 0 0,-1-1 0 0 0,8-1 1 0 0,-10 2-138 0 0,4-6-1700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01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5983 0 0,'0'0'8960'0'0,"0"2"-8592"0"0,0 2-204 0 0,0 0 1 0 0,0 0-1 0 0,-1-1 0 0 0,1 1 0 0 0,-1 0 1 0 0,0-1-1 0 0,0 1 0 0 0,0-1 0 0 0,-1 1 1 0 0,-2 4-1 0 0,-21 36 756 0 0,21-38-768 0 0,-28 47 584 0 0,2 1 1 0 0,2 1-1 0 0,-32 95 0 0 0,52-126-629 0 0,-1 3-21 0 0,-7 34 1 0 0,15-49-380 0 0,2-10 421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0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14191 0 0,'0'0'1291'0'0,"1"-1"-1063"0"0,14-6 383 0 0,0 0 0 0 0,1 1 0 0 0,-1 1 0 0 0,21-5 0 0 0,-3 1 174 0 0,-6 2-202 0 0,1 1 1 0 0,0 2 0 0 0,42-3-1 0 0,-4 6-8682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02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12695 0 0,'0'0'1150'0'0,"1"2"-946"0"0,0-2 95 0 0,0 1 0 0 0,0 0 0 0 0,0 0 0 0 0,0 0 0 0 0,0 0 0 0 0,0 0 0 0 0,0 1 0 0 0,-1-1 0 0 0,1 0 0 0 0,0 0 0 0 0,-1 0 0 0 0,1 1 0 0 0,-1-1 0 0 0,1 0 0 0 0,-1 1 0 0 0,0 1 0 0 0,-1 22 3077 0 0,-1-1-2440 0 0,2-7-828 0 0,4-7-3941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02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24 4143 0 0,'0'0'319'0'0,"-8"-3"233"0"0,4 2 503 0 0,-1 1 0 0 0,0-1 0 0 0,0 1 0 0 0,0 0 1 0 0,0 0-1 0 0,1 0 0 0 0,-1 1 0 0 0,0-1 0 0 0,0 1 0 0 0,-6 2 0 0 0,4 0-696 0 0,0 0 0 0 0,0 1 0 0 0,0-1 0 0 0,0 1 0 0 0,-11 8 0 0 0,0 4-487 0 0,1 0 1 0 0,1 1-1 0 0,-18 22 0 0 0,24-27 219 0 0,1 0 1 0 0,1 1-1 0 0,-13 24 0 0 0,18-32-6 0 0,1 0 0 0 0,0-1 0 0 0,1 1 1 0 0,-1 0-1 0 0,1 0 0 0 0,0 0 0 0 0,0 0 1 0 0,0 0-1 0 0,1 0 0 0 0,0 0 0 0 0,0 0 0 0 0,0 0 1 0 0,0 0-1 0 0,1 0 0 0 0,1 6 0 0 0,-1-9-32 0 0,0 0 0 0 0,0 0-1 0 0,0-1 1 0 0,1 1 0 0 0,-1 0 0 0 0,0-1-1 0 0,1 1 1 0 0,-1-1 0 0 0,1 1-1 0 0,-1-1 1 0 0,1 0 0 0 0,0 0 0 0 0,-1 0-1 0 0,1 0 1 0 0,0 0 0 0 0,0 0 0 0 0,0 0-1 0 0,0 0 1 0 0,4 0 0 0 0,3 2 138 0 0,0-1 0 0 0,18 1 0 0 0,-26-3-183 0 0,13 1 89 0 0,1-1-1 0 0,-1 0 1 0 0,1-1 0 0 0,0 0-1 0 0,22-6 1 0 0,-29 5-85 0 0,-1 0 1 0 0,1-1-1 0 0,0 0 0 0 0,-1 0 1 0 0,1-1-1 0 0,-1 0 0 0 0,0-1 1 0 0,0 1-1 0 0,0-1 0 0 0,-1 0 1 0 0,8-9-1 0 0,-12 11-8 0 0,0 0 0 0 0,1 0 1 0 0,-1-1-1 0 0,-1 0 0 0 0,1 1 0 0 0,0-1 0 0 0,-1 0 0 0 0,0 0 1 0 0,0 1-1 0 0,0-1 0 0 0,0 0 0 0 0,-1 0 0 0 0,0 0 0 0 0,1 0 0 0 0,-1 0 1 0 0,-1 0-1 0 0,1 0 0 0 0,-1 0 0 0 0,-1-6 0 0 0,-2-7-29 0 0,0 1 1 0 0,-2 1-1 0 0,-8-20 0 0 0,-11-15-448 0 0,-3-7-2048 0 0,27 56 1581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0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58 9671 0 0,'5'-7'188'0'0,"1"1"-1"0"0,-1 0 0 0 0,2 0 0 0 0,-1 1 1 0 0,0 0-1 0 0,12-7 0 0 0,-12 9-925 0 0,5-4 7340 0 0,-19 10-2522 0 0,-24 13-3758 0 0,-73 40 288 0 0,92-48-570 0 0,-1 1 0 0 0,1 1 0 0 0,1 0 1 0 0,0 1-1 0 0,-14 16 0 0 0,17-17-22 0 0,0 1 0 0 0,1 0-1 0 0,0 1 1 0 0,1 0 0 0 0,0 0-1 0 0,-10 25 1 0 0,13-26-17 0 0,0 0 2 0 0,1 1 0 0 0,-4 18 0 0 0,7-27 11 0 0,-1 1 1 0 0,1-1 0 0 0,0 1 0 0 0,0-1-1 0 0,0 0 1 0 0,1 1 0 0 0,-1-1 0 0 0,1 0-1 0 0,0 1 1 0 0,0-1 0 0 0,0 0 0 0 0,0 0-1 0 0,3 6 1 0 0,1 0 36 0 0,-4-8-25 0 0,-1 1 0 0 0,1-1 0 0 0,0 1 0 0 0,0 0 1 0 0,0-1-1 0 0,0 0 0 0 0,0 1 0 0 0,0-1 0 0 0,0 1 0 0 0,1-1 0 0 0,-1 0 0 0 0,0 0 0 0 0,1 0 0 0 0,-1 0 0 0 0,1 0 0 0 0,-1 0 0 0 0,1 0 0 0 0,-1-1 0 0 0,1 1 0 0 0,0 0 0 0 0,-1-1 0 0 0,1 1 0 0 0,0-1 0 0 0,0 0 0 0 0,2 1 0 0 0,5-1 95 0 0,1 1 1 0 0,0-2-1 0 0,0 1 0 0 0,0-1 0 0 0,-1-1 1 0 0,19-5-1 0 0,56-23 185 0 0,-72 25-282 0 0,21-8-7 0 0,38-17 23 0 0,-62 25-37 0 0,1 0 1 0 0,-2 0-1 0 0,1-1 0 0 0,0 0 1 0 0,9-11-1 0 0,-16 16-6 0 0,-1 0-1 0 0,0 0 1 0 0,1-1 0 0 0,-1 1-1 0 0,0-1 1 0 0,0 1 0 0 0,0-1-1 0 0,0 0 1 0 0,0 1 0 0 0,0-1-1 0 0,-1 0 1 0 0,1 0 0 0 0,0 1-1 0 0,-1-1 1 0 0,0 0 0 0 0,1 0-1 0 0,-1 0 1 0 0,0 0 0 0 0,0-3-1 0 0,-1 2-2 0 0,1 0 0 0 0,-1 1-1 0 0,0-1 1 0 0,0 1 0 0 0,-1-1-1 0 0,1 1 1 0 0,0-1 0 0 0,-1 1-1 0 0,0 0 1 0 0,1-1 0 0 0,-1 1-1 0 0,-4-3 1 0 0,-5-5-126 0 0,-1 0 0 0 0,-1 1-1 0 0,1 1 1 0 0,-2 0 0 0 0,1 0 0 0 0,-1 1 0 0 0,-25-8 0 0 0,28 11-41 0 0,7 2-136 0 0,-1 0-1 0 0,1 0 0 0 0,-1 0 1 0 0,1 0-1 0 0,-1-1 0 0 0,1 0 0 0 0,0 0 1 0 0,0 0-1 0 0,-4-5 0 0 0,15-7-11862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03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26 11975 0 0,'2'-2'923'0'0,"28"-22"7465"0"0,-27 38-7626 0 0,-3-12-712 0 0,0 0 1 0 0,1 0-1 0 0,-1 0 1 0 0,0 0-1 0 0,0 0 1 0 0,0-1-1 0 0,0 1 0 0 0,0 4 1 0 0,-5 9 134 0 0,0 1 0 0 0,-2 0 1 0 0,1-1-1 0 0,-2 0 0 0 0,-12 18 1 0 0,1 1-41 0 0,-29 47-6 0 0,22-38-241 0 0,-36 80 0 0 0,53-103-350 0 0,9-18-476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03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16 4143 0 0,'-2'0'319'0'0,"-32"2"175"0"0,22-1 1671 0 0,-1 0 0 0 0,1 1 0 0 0,0 1 0 0 0,-21 6 3553 0 0,35-9-5302 0 0,14-1 84 0 0,1-1 1 0 0,31-7-1 0 0,9-2-193 0 0,-36 8-218 0 0,-4 0 10 0 0,1 1 0 0 0,-1 0 0 0 0,1 2 0 0 0,0 0 0 0 0,22 3-1 0 0,-39-3-69 0 0,1 1 0 0 0,-1-1 0 0 0,1 1-1 0 0,-1-1 1 0 0,1 1 0 0 0,-1-1 0 0 0,1 1-1 0 0,-1 0 1 0 0,0 0 0 0 0,1 0 0 0 0,-1 0-1 0 0,0 0 1 0 0,0 0 0 0 0,0 0 0 0 0,0 0-1 0 0,0 0 1 0 0,0 1 0 0 0,0-1 0 0 0,0 0-1 0 0,1 2 1 0 0,-1 0 7 0 0,-1-1 0 0 0,1 0 0 0 0,0 1 0 0 0,-1-1 0 0 0,1 1 0 0 0,-1 0 0 0 0,0-1 0 0 0,0 1-1 0 0,0-1 1 0 0,0 1 0 0 0,0-1 0 0 0,-1 4 0 0 0,-1 1 10 0 0,0 0-1 0 0,-1 1 1 0 0,0-1-1 0 0,0-1 0 0 0,0 1 1 0 0,-1 0-1 0 0,0-1 1 0 0,-1 0-1 0 0,1 0 1 0 0,-1 0-1 0 0,0 0 1 0 0,-1-1-1 0 0,1 0 1 0 0,-1 0-1 0 0,-8 5 1 0 0,-6 4-38 0 0,-1-1 0 0 0,-1-1 0 0 0,-31 13 0 0 0,-95 32-8 0 0,145-56 0 0 0,0 0-1 0 0,0 0 1 0 0,0 0 0 0 0,0-1-1 0 0,0 0 1 0 0,0 1-1 0 0,0-1 1 0 0,-3-1 0 0 0,-8 1-20 0 0,14 0 14 0 0,-1 0 0 0 0,1 0 0 0 0,0 0 0 0 0,0 0-1 0 0,0 0 1 0 0,0-1 0 0 0,0 1 0 0 0,0 0-1 0 0,0 0 1 0 0,0 0 0 0 0,0 0 0 0 0,0 0-1 0 0,0-1 1 0 0,0 1 0 0 0,0 0 0 0 0,-1 0-1 0 0,1 0 1 0 0,0 0 0 0 0,0-1 0 0 0,1 1-1 0 0,-1 0 1 0 0,0 0 0 0 0,0 0 0 0 0,0 0 0 0 0,0-1-1 0 0,0 1 1 0 0,0 0 0 0 0,0 0 0 0 0,0 0-1 0 0,0 0 1 0 0,0 0 0 0 0,0 0 0 0 0,0-1-1 0 0,0 1 1 0 0,0 0 0 0 0,1 0 0 0 0,-1 0-1 0 0,0 0 1 0 0,0 0 0 0 0,0 0 0 0 0,0 0-1 0 0,0-1 1 0 0,0 1 0 0 0,1 0 0 0 0,-1 0 0 0 0,0 0-1 0 0,0 0 1 0 0,6-7-103 0 0,-6 7 107 0 0,6-3-42 0 0,-1 0 1 0 0,0 0-1 0 0,1 0 1 0 0,-1 1 0 0 0,1-1-1 0 0,0 1 1 0 0,0 1-1 0 0,0-1 1 0 0,0 1-1 0 0,0 0 1 0 0,12 0-1 0 0,-7 1 25 0 0,-1 0 0 0 0,1 1-1 0 0,0 0 1 0 0,-1 1-1 0 0,1 0 1 0 0,11 4-1 0 0,-16-4 60 0 0,0 1-1 0 0,0 0 0 0 0,0 1 0 0 0,-1 0 0 0 0,1 0 0 0 0,-1 0 0 0 0,0 0 0 0 0,0 1 0 0 0,-1 0 0 0 0,1 0 0 0 0,-1 0 0 0 0,0 0 0 0 0,0 1 0 0 0,-1-1 0 0 0,1 1 0 0 0,-1 0 0 0 0,-1 0 0 0 0,1 1 0 0 0,-1-1 0 0 0,0 0 0 0 0,1 9 0 0 0,-3-13-15 0 0,0-1-1 0 0,0 0 1 0 0,0 1 0 0 0,0-1-1 0 0,0 0 1 0 0,0 1 0 0 0,0-1-1 0 0,-1 0 1 0 0,1 0 0 0 0,0 1-1 0 0,-1-1 1 0 0,1 0-1 0 0,-1 0 1 0 0,0 0 0 0 0,1 0-1 0 0,-1 1 1 0 0,0-1 0 0 0,0 0-1 0 0,0 0 1 0 0,1 0 0 0 0,-1 0-1 0 0,0-1 1 0 0,0 1 0 0 0,0 0-1 0 0,-1 0 1 0 0,1-1-1 0 0,-2 2 1 0 0,-3 1 42 0 0,0 0-1 0 0,0 0 1 0 0,-11 2-1 0 0,14-4-56 0 0,-165 45 141 0 0,93-26-617 0 0,66-19-208 0 0,1 1 0 0 0,-1-1 0 0 0,-14 1 0 0 0,21-2-314 0 0,-2-1-462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0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7367 0 0,'-6'0'335'0'0,"0"0"1"0"0,0 1-1 0 0,-1 0 0 0 0,1 0 0 0 0,-12 3 0 0 0,14-2 500 0 0,0 0 1 0 0,0 0-1 0 0,0 0 0 0 0,0 0 1 0 0,-6 5 1122 0 0,10-5-1634 0 0,1 15 109 0 0,1 0 1 0 0,1-1-1 0 0,0 1 1 0 0,1-1-1 0 0,0 0 1 0 0,14 31 0 0 0,3-3 113 0 0,30 48 1 0 0,-24-51-279 0 0,56 64 1 0 0,-55-75-81 0 0,-3 2 0 0 0,0 2 0 0 0,25 45 0 0 0,-47-72-120 0 0,1 1-1 0 0,-1 0 1 0 0,0 0 0 0 0,0 0 0 0 0,-1 0-1 0 0,0 1 1 0 0,0-1 0 0 0,-1 1 0 0 0,-1-1-1 0 0,1 1 1 0 0,-1-1 0 0 0,-1 1 0 0 0,1-1-1 0 0,-1 1 1 0 0,-1-1 0 0 0,0 1 0 0 0,0-1 0 0 0,0 0-1 0 0,-1 0 1 0 0,-7 14 0 0 0,-7 8 165 0 0,-2-1 0 0 0,0 0 0 0 0,-44 48 0 0 0,-82 68 491 0 0,-61 40-1993 0 0,187-167 840 0 0,18-16 220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3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4 10135 0 0,'7'-4'13927'0'0,"-10"14"-13698"0"0,0 0-1 0 0,-1-1 1 0 0,0 1 0 0 0,0-1 0 0 0,-10 15-1 0 0,-32 43-70 0 0,44-65-143 0 0,-170 200 84 0 0,67-83-70 0 0,-67 96-29 0 0,142-171 0 0 0,1 1 0 0 0,2 1 0 0 0,-25 61 0 0 0,37-70-108 0 0,2 0 0 0 0,1 0 0 0 0,-12 70 0 0 0,23-99-76 0 0,-1 1 0 0 0,0-1 0 0 0,0 1 0 0 0,-4 7 0 0 0,5-14-253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0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20 12607 0 0,'2'-1'579'0'0,"1"-2"-467"0"0,1 1 0 0 0,0 0 0 0 0,0 0 0 0 0,0 0 0 0 0,1 0-1 0 0,-1 1 1 0 0,0 0 0 0 0,1 0 0 0 0,-1 0 0 0 0,0 0 0 0 0,1 1 0 0 0,-1-1 0 0 0,1 1 0 0 0,10 2 1314 0 0,-16 13 81 0 0,-1-8-1258 0 0,0 0 1 0 0,0 0-1 0 0,-1 0 1 0 0,0 0-1 0 0,0-1 1 0 0,-1 1-1 0 0,1-1 1 0 0,-7 8-1 0 0,-41 46 921 0 0,39-47-1010 0 0,-24 29 186 0 0,-36 55 1 0 0,-22 53 162 0 0,88-140-842 0 0,0 0 0 0 0,-1-1 0 0 0,0 1 0 0 0,0-1 0 0 0,-1 0 0 0 0,0-1 0 0 0,-15 12 0 0 0,12-14-1051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04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3 8287 0 0,'0'0'756'0'0,"-9"-2"-608"0"0,5 1 62 0 0,-1 1 0 0 0,1 0-1 0 0,0 0 1 0 0,-1 0 0 0 0,1 1-1 0 0,0-1 1 0 0,-1 1 0 0 0,-3 2-1 0 0,-35 12 2288 0 0,39-14-2399 0 0,-12 5 282 0 0,0 1 0 0 0,0 0 0 0 0,1 1 1 0 0,0 1-1 0 0,1 0 0 0 0,0 1 0 0 0,0 1 1 0 0,1 0-1 0 0,0 0 0 0 0,-19 25 0 0 0,30-33-280 0 0,0-1 0 0 0,1 1 0 0 0,0 0 0 0 0,-1 0-1 0 0,1-1 1 0 0,0 1 0 0 0,1 0 0 0 0,-1 0 0 0 0,0 0-1 0 0,1 0 1 0 0,-1 0 0 0 0,1 0 0 0 0,0 0 0 0 0,1 4 0 0 0,-1-5 610 0 0,9 5 25 0 0,-6-6-648 0 0,-1 0 0 0 0,1 0 0 0 0,0-1 0 0 0,-1 1 0 0 0,1 0 0 0 0,0-1 1 0 0,0 0-1 0 0,-1 0 0 0 0,1 1 0 0 0,0-2 0 0 0,0 1 0 0 0,0 0 0 0 0,-1-1 0 0 0,1 1 0 0 0,0-1 1 0 0,-1 0-1 0 0,1 1 0 0 0,0-2 0 0 0,-1 1 0 0 0,4-2 0 0 0,7-4 30 0 0,1 0 0 0 0,15-13 0 0 0,-27 19-92 0 0,11-9-178 0 0,-1 0 0 0 0,0 0 1 0 0,-1-1-1 0 0,0 0 0 0 0,-1-1 0 0 0,0 0 0 0 0,-1-1 0 0 0,0 0 1 0 0,-1 0-1 0 0,11-25 0 0 0,-19 36-942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0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3679 0 0,'0'2'2899'0'0,"-3"30"5593"0"0,3-29-8265 0 0,0 1 0 0 0,0 0-1 0 0,1-1 1 0 0,0 1-1 0 0,0 0 1 0 0,0-1 0 0 0,2 5-1 0 0,18 29 489 0 0,-16-30-574 0 0,-1-1 0 0 0,0 1 0 0 0,0 0 0 0 0,-1 0 0 0 0,0 0-1 0 0,0 1 1 0 0,-1-1 0 0 0,0 1 0 0 0,2 11 0 0 0,-3-13-130 0 0,-1-5 42 0 0,0 3 93 0 0,1-3 82 0 0,-1 0-1 0 0,0-1 1 0 0,0 1 0 0 0,0 0-1 0 0,1 0 1 0 0,-1 0-1 0 0,0-1 1 0 0,1 1-1 0 0,-1 0 1 0 0,1 0-1 0 0,-1-1 1 0 0,2 2-1 0 0,-1-1 268 0 0,10 1 314 0 0,-7-2-623 0 0,0 0-1 0 0,0-1 1 0 0,0 1-1 0 0,0-1 1 0 0,0 0-1 0 0,0 0 1 0 0,0 0-1 0 0,0 0 1 0 0,5-3 0 0 0,35-21 633 0 0,-26 13-525 0 0,-14 10-286 0 0,-1-1-1 0 0,0 1 0 0 0,0-1 0 0 0,0 0 0 0 0,4-5 0 0 0,12-10-140 0 0,-19 18 114 0 0,1-1 1 0 0,-1 1 0 0 0,1 0 0 0 0,0-1-1 0 0,-1 1 1 0 0,1-1 0 0 0,-1 0-1 0 0,1 1 1 0 0,-1-1 0 0 0,1 1-1 0 0,-1-1 1 0 0,0 1 0 0 0,1-1-1 0 0,-1 0 1 0 0,0 0 0 0 0,1 1-1 0 0,-1-1 1 0 0,0 0 0 0 0,0 1 0 0 0,1-2-1 0 0,-1 1-15 0 0,-1 0 1 0 0,1 1-1 0 0,0-1 0 0 0,0 1 0 0 0,-1-1 0 0 0,1 1 1 0 0,0-1-1 0 0,0 1 0 0 0,-1-1 0 0 0,1 1 0 0 0,-1-1 1 0 0,1 1-1 0 0,0 0 0 0 0,-1-1 0 0 0,1 1 0 0 0,-1 0 1 0 0,1-1-1 0 0,-1 1 0 0 0,1 0 0 0 0,-2-1 0 0 0,-1 0-54 0 0,0-1 0 0 0,-1 1 0 0 0,1 0 0 0 0,-1 0 0 0 0,1 1 0 0 0,-1-1 0 0 0,-6 1 0 0 0,-14 0-369 0 0,0 2 0 0 0,0 1 0 0 0,0 1 1 0 0,0 1-1 0 0,1 1 0 0 0,-1 1 0 0 0,2 2 0 0 0,-24 10 0 0 0,29-10-1215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8751 0 0,'0'0'12394'0'0,"3"0"-11812"0"0,89-14 1690 0 0,84-8-1567 0 0,-153 21-2152 0 0,0 2-1 0 0,27 2 1 0 0,-48-2 12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0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 2303 0 0,'-1'2'102'0'0,"-41"36"16835"0"0,44-37-16202 0 0,1 0-580 0 0,0 1 0 0 0,0-1 0 0 0,0 0 0 0 0,1 1 0 0 0,-1-1 0 0 0,0-1 0 0 0,1 1 0 0 0,-1-1 0 0 0,0 1 0 0 0,1-1 0 0 0,6 0 0 0 0,42-7 673 0 0,-33 4-669 0 0,240-43 244 0 0,-249 45-543 0 0,1 1-1 0 0,-1 0 0 0 0,0 1 1 0 0,0 0-1 0 0,0 0 1 0 0,10 3-1 0 0,-17-3-767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19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451 296 5527 0 0,'0'0'810'0'0,"1"1"343"0"0,16 10 4348 0 0,-16-10-4930 0 0,19 0 1410 0 0,-16-1-1810 0 0,-1 0 0 0 0,0-1-1 0 0,1 1 1 0 0,-1-1 0 0 0,0 0-1 0 0,0 0 1 0 0,1-1 0 0 0,-1 1-1 0 0,0 0 1 0 0,4-4 0 0 0,28-21 491 0 0,-27 19-418 0 0,-1 0-59 0 0,0 1 1 0 0,0-1-1 0 0,-1 0 0 0 0,0 0 1 0 0,6-10-1 0 0,-10 14-131 0 0,0 0 1 0 0,0-1-1 0 0,0 1 1 0 0,-1-1-1 0 0,1 0 0 0 0,-1 0 1 0 0,0 1-1 0 0,0-1 1 0 0,0 0-1 0 0,0 0 1 0 0,-1 0-1 0 0,0 0 0 0 0,0 0 1 0 0,0-6-1 0 0,-2 1 51 0 0,0 0-1 0 0,0 1 1 0 0,0-1-1 0 0,-1 1 1 0 0,-1 0 0 0 0,1 0-1 0 0,-1 0 1 0 0,-8-11-1 0 0,8 13-101 0 0,0 2 0 0 0,0-1-1 0 0,-1 0 1 0 0,1 1-1 0 0,-1 0 1 0 0,0 0-1 0 0,0 0 1 0 0,-1 0 0 0 0,1 1-1 0 0,-1 0 1 0 0,0 0-1 0 0,-9-2 1 0 0,8 2-31 0 0,-1 1 0 0 0,1 0 1 0 0,-1 1-1 0 0,0 0 0 0 0,1 0 1 0 0,-1 1-1 0 0,0 0 0 0 0,0 0 0 0 0,1 1 1 0 0,-1 0-1 0 0,0 0 0 0 0,1 1 0 0 0,-1 0 1 0 0,1 0-1 0 0,0 1 0 0 0,-1 0 1 0 0,1 0-1 0 0,-8 5 0 0 0,-6 4 14 0 0,1 2 0 0 0,0 0 0 0 0,1 0 0 0 0,1 2 0 0 0,0 1 0 0 0,1 0 0 0 0,1 1 0 0 0,0 0 0 0 0,1 2 0 0 0,2-1 0 0 0,-21 41 0 0 0,28-48-25 0 0,1 0 0 0 0,0 1 0 0 0,1-1 0 0 0,0 1 0 0 0,-2 16 0 0 0,6-24 19 0 0,-1-1 0 0 0,1 1 0 0 0,0 0 0 0 0,0-1 0 0 0,1 1 0 0 0,-1 0 0 0 0,1-1 0 0 0,2 6 0 0 0,-2-7 13 0 0,0-1-1 0 0,0 1 1 0 0,0-1-1 0 0,0 0 0 0 0,1 0 1 0 0,-1 1-1 0 0,1-1 1 0 0,-1 0-1 0 0,1 0 1 0 0,0-1-1 0 0,0 1 1 0 0,0 0-1 0 0,0-1 1 0 0,0 1-1 0 0,4 2 1 0 0,-2-3-10 0 0,1 1 1 0 0,-1-1-1 0 0,0 1 1 0 0,1-1-1 0 0,-1-1 1 0 0,1 1-1 0 0,-1-1 0 0 0,1 1 1 0 0,-1-1-1 0 0,1-1 1 0 0,-1 1-1 0 0,1-1 1 0 0,-1 1-1 0 0,1-1 1 0 0,-1-1-1 0 0,7-1 1 0 0,3-3 35 0 0,1 0 0 0 0,-1-1 0 0 0,21-14 1 0 0,-34 21-20 0 0,25-17 30 0 0,44-36 0 0 0,-61 45-25 0 0,-1-1 1 0 0,1 0 0 0 0,-2 0-1 0 0,1-1 1 0 0,-1 0-1 0 0,0 0 1 0 0,-1-1 0 0 0,7-17-1 0 0,-12 26 455 0 0,-3 2-310 0 0,-2 2-128 0 0,0-1 0 0 0,0 0 1 0 0,0 1-1 0 0,0 0 1 0 0,0 0-1 0 0,1 0 1 0 0,-1 1-1 0 0,1-1 0 0 0,-1 1 1 0 0,1 0-1 0 0,0-1 1 0 0,0 2-1 0 0,0-1 1 0 0,-4 6-1 0 0,-5 7 3 0 0,-16 33-1 0 0,23-40-15 0 0,-57 114-77 0 0,-32 56 8 0 0,-12-24 135 0 0,64-105-17 0 0,24-31-49 0 0,2 2 0 0 0,-24 36 0 0 0,52-62-1070 0 0,4-3 394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2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284 419 12751 0 0,'0'0'1280'0'0,"2"0"-1172"0"0,4-1-116 0 0,-2 1 254 0 0,0 0 1 0 0,1-1 0 0 0,-1 0-1 0 0,0 0 1 0 0,0 0-1 0 0,0 0 1 0 0,0 0 0 0 0,0-1-1 0 0,0 0 1 0 0,-1 0-1 0 0,1 0 1 0 0,-1 0 0 0 0,1-1-1 0 0,5-4 1 0 0,0-3 127 0 0,-1 0 0 0 0,0 0 1 0 0,0-1-1 0 0,8-17 0 0 0,22-51 286 0 0,-27 53-536 0 0,1 1-88 0 0,9-33 1 0 0,-18 47-85 0 0,0 0 0 0 0,-1-1 0 0 0,0 1 0 0 0,-1 0 0 0 0,0-22 0 0 0,-1 31 41 0 0,0 0 0 0 0,-1 0-1 0 0,1 0 1 0 0,-1 0 0 0 0,1 0 0 0 0,-1 0 0 0 0,0 0 0 0 0,0 0 0 0 0,0 0-1 0 0,0 0 1 0 0,0 0 0 0 0,0 1 0 0 0,0-1 0 0 0,-1 0 0 0 0,1 1-1 0 0,0-1 1 0 0,-1 1 0 0 0,0 0 0 0 0,1-1 0 0 0,-1 1 0 0 0,0 0 0 0 0,0 0-1 0 0,1 0 1 0 0,-1 0 0 0 0,0 0 0 0 0,0 1 0 0 0,0-1 0 0 0,0 0 0 0 0,0 1-1 0 0,0-1 1 0 0,0 1 0 0 0,-4 0 0 0 0,-3-1-27 0 0,0 1 1 0 0,1 0-1 0 0,-1 1 1 0 0,0 0-1 0 0,1 0 1 0 0,-16 5-1 0 0,0 2 24 0 0,0 2 0 0 0,1 0-1 0 0,0 2 1 0 0,1 1 0 0 0,0 0-1 0 0,1 1 1 0 0,0 2 0 0 0,1 0 0 0 0,1 1-1 0 0,1 1 1 0 0,1 1 0 0 0,0 0-1 0 0,-27 41 1 0 0,37-48 10 0 0,0 1 0 0 0,1-1 0 0 0,-9 26 0 0 0,13-33 0 0 0,1 0 0 0 0,-1-1 0 0 0,1 1 0 0 0,0 0 0 0 0,1 0 0 0 0,-1 0 0 0 0,1 0 0 0 0,0 0 0 0 0,1 0 0 0 0,-1 0 0 0 0,1 0 0 0 0,0 0 0 0 0,0 0 0 0 0,2 5 0 0 0,-2-8 0 0 0,0 1 0 0 0,0-1 0 0 0,1 0 0 0 0,-1 0 0 0 0,1 0 0 0 0,-1 0 0 0 0,1 0 0 0 0,0 0 0 0 0,0 0 0 0 0,0-1 0 0 0,0 1 0 0 0,0 0 0 0 0,0-1 0 0 0,5 2 0 0 0,-3-1 0 0 0,0 0 0 0 0,1-1 0 0 0,-1 0 0 0 0,1 0 0 0 0,0 0 0 0 0,-1 0 0 0 0,9-1 0 0 0,-1 0 19 0 0,0-1 0 0 0,1-1-1 0 0,-1 0 1 0 0,0 0 0 0 0,16-6-1 0 0,-13 2-3 0 0,-1-1-1 0 0,1 0 0 0 0,-1-1 1 0 0,-1 0-1 0 0,1-1 1 0 0,-2-1-1 0 0,1 0 0 0 0,-1 0 1 0 0,20-24-1 0 0,-30 31-14 0 0,0 1 0 0 0,0-1 0 0 0,0 0 0 0 0,0 1 0 0 0,-1-1 0 0 0,1 0 0 0 0,-1 1 0 0 0,1-1 0 0 0,-1 0 0 0 0,0 0 0 0 0,-1 0 0 0 0,2-6 0 0 0,-2 9 0 0 0,0 0 0 0 0,0 0 0 0 0,0 0-1 0 0,0 0 1 0 0,0 0 0 0 0,0 0 0 0 0,0 0 0 0 0,0 0-1 0 0,0-1 1 0 0,0 1 0 0 0,0 0 0 0 0,0 0-1 0 0,0 0 1 0 0,0 0 0 0 0,0 0 0 0 0,0 0 0 0 0,0 0-1 0 0,0 0 1 0 0,0 0 0 0 0,0 0 0 0 0,0-1 0 0 0,0 1-1 0 0,0 0 1 0 0,0 0 0 0 0,0 0 0 0 0,0 0 0 0 0,0 0-1 0 0,0 0 1 0 0,0 0 0 0 0,0 0 0 0 0,0 0 0 0 0,0 0-1 0 0,0 0 1 0 0,0 0 0 0 0,0-1 0 0 0,0 1-1 0 0,-1 0 1 0 0,1 0 0 0 0,0 0 0 0 0,0 0 0 0 0,0 0-1 0 0,0 0 1 0 0,0 0 0 0 0,0 0 0 0 0,0 0 0 0 0,0 0-1 0 0,0 0 1 0 0,0 0 0 0 0,-1 0 0 0 0,1 0 0 0 0,0 0-1 0 0,0 0 1 0 0,0 0 0 0 0,-7 3-25 0 0,-6 5-11 0 0,4 2 56 0 0,-1-1 0 0 0,1 2 0 0 0,1-1-1 0 0,0 2 1 0 0,-11 18 0 0 0,3-5 124 0 0,-161 257 889 0 0,95-123-1059 0 0,81-156-190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20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7831 0 0,'0'0'14893'0'0,"0"2"-14545"0"0,-1 6-183 0 0,0-1 0 0 0,0 0 0 0 0,-1 1 0 0 0,0-1 0 0 0,-1 0 0 0 0,-3 9 0 0 0,-8 23-5362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2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60 7831 0 0,'2'-3'75'0'0,"0"-1"84"0"0,1-1 0 0 0,-1 1 1 0 0,0-1-1 0 0,-1 1 0 0 0,1-1 0 0 0,0-5 1 0 0,-2 10 157 0 0,0-1 1 0 0,1 1 0 0 0,-1-1 0 0 0,0 0 0 0 0,0 1-1 0 0,0-1 1 0 0,0 1 0 0 0,0-1 0 0 0,0 0 0 0 0,0 1-1 0 0,0-1 1 0 0,0 1 0 0 0,-1-1 0 0 0,1 1 0 0 0,0-1-1 0 0,0 1 1 0 0,0-1 0 0 0,-1 1 0 0 0,1-1 0 0 0,0 1-1 0 0,-1-1 1 0 0,1 1 0 0 0,0-1 0 0 0,-1 1 0 0 0,0-1-1 0 0,1 0-112 0 0,-2 1-1 0 0,1-1 1 0 0,0 0-1 0 0,0 1 1 0 0,0-1-1 0 0,0 1 1 0 0,0 0-1 0 0,0-1 1 0 0,-1 1-1 0 0,1 0 1 0 0,-2-1-1 0 0,0 1-124 0 0,-1 0-1 0 0,1 0 1 0 0,-1 0-1 0 0,1 1 0 0 0,-1-1 1 0 0,1 1-1 0 0,-5 1 1 0 0,-76 38 813 0 0,7-2-600 0 0,13-11-223 0 0,-212 86 68 0 0,272-112-138 0 0,3-1 0 0 0,0 1 0 0 0,0-1 0 0 0,0 0 0 0 0,0 1 0 0 0,0-1 0 0 0,0 1 0 0 0,0 0 0 0 0,0-1 0 0 0,0 1 0 0 0,0 0 0 0 0,0-1 0 0 0,1 1 0 0 0,-1 0 0 0 0,-1 1 0 0 0,2-1 0 0 0,-1-1 0 0 0,0 1 0 0 0,0-1 0 0 0,1 1 0 0 0,-1 0 0 0 0,1 0 0 0 0,-1-1 0 0 0,0 1 0 0 0,1 0 0 0 0,-1 0 0 0 0,1 0 0 0 0,-1 1 0 0 0,2 4 0 0 0,0-5 0 0 0,0 3-6 0 0,0 1 1 0 0,1 0-1 0 0,0-1 0 0 0,0 1 1 0 0,0-1-1 0 0,1 0 0 0 0,-1 0 1 0 0,1 0-1 0 0,0 0 0 0 0,0 0 1 0 0,0 0-1 0 0,1-1 0 0 0,-1 0 1 0 0,1 1-1 0 0,7 4 0 0 0,6 3-24 0 0,0-1 0 0 0,27 11 0 0 0,-41-19 31 0 0,214 111-185 0 0,-210-108 239 0 0,0-1 1 0 0,0 1-1 0 0,0 1 0 0 0,-1-1 0 0 0,0 1 0 0 0,0 0 1 0 0,9 14-1 0 0,-13-19-28 0 0,-1 1 1 0 0,0 1-1 0 0,0-1 1 0 0,0 0-1 0 0,0 0 1 0 0,0 0-1 0 0,0 1 1 0 0,0-1-1 0 0,-1 0 1 0 0,1 1-1 0 0,-1-1 0 0 0,0 0 1 0 0,0 1-1 0 0,0-1 1 0 0,0 1-1 0 0,0-1 1 0 0,0 0-1 0 0,-1 1 1 0 0,1-1-1 0 0,-1 0 1 0 0,1 1-1 0 0,-1-1 1 0 0,0 0-1 0 0,0 0 0 0 0,0 1 1 0 0,0-1-1 0 0,-1 0 1 0 0,1 0-1 0 0,0 0 1 0 0,-1-1-1 0 0,1 1 1 0 0,-3 2-1 0 0,-8 5 44 0 0,0 0 1 0 0,0-1-1 0 0,-1 0 0 0 0,0-1 0 0 0,-1 0 1 0 0,-17 6-1 0 0,-2 1-10 0 0,5-1-85 0 0,-1-2 0 0 0,-1 0 0 0 0,-58 11 0 0 0,83-21 2 0 0,1 0-1 0 0,-1-1 0 0 0,1 0 1 0 0,-1 0-1 0 0,0 0 1 0 0,1-1-1 0 0,-1 0 0 0 0,1 0 1 0 0,-1 0-1 0 0,1 0 1 0 0,0 0-1 0 0,-1-1 0 0 0,1 0 1 0 0,0 0-1 0 0,0 0 1 0 0,0-1-1 0 0,0 1 1 0 0,-4-5-1 0 0,5 5 15 0 0,0-1 1 0 0,0 0-1 0 0,1 0 0 0 0,-1 0 1 0 0,1 0-1 0 0,0-1 0 0 0,0 1 1 0 0,0-1-1 0 0,0 1 1 0 0,1-1-1 0 0,0 0 0 0 0,-1 1 1 0 0,1-1-1 0 0,0 0 0 0 0,1 0 1 0 0,-1 0-1 0 0,1 0 0 0 0,0 0 1 0 0,0 0-1 0 0,0 0 0 0 0,1-5 1 0 0,1-1 4 0 0,0 0-1 0 0,1 0 1 0 0,0 0 0 0 0,1 0 0 0 0,0 1-1 0 0,0 0 1 0 0,1 0 0 0 0,0 0 0 0 0,1 0-1 0 0,0 1 1 0 0,0 0 0 0 0,1 0 0 0 0,8-8-1 0 0,-1 4 0 0 0,1 0 0 0 0,0 1 0 0 0,0 1 0 0 0,1 0 0 0 0,1 1-1 0 0,23-9 1 0 0,-11 6 42 0 0,33-20 0 0 0,-50 25-25 0 0,-1-1-1 0 0,0 0 1 0 0,-1 0 0 0 0,1-1-1 0 0,12-15 1 0 0,-22 23-13 0 0,11-12 19 0 0,-1-1 1 0 0,19-30-1 0 0,-27 39-16 0 0,-1-1 0 0 0,1 1 0 0 0,-1-1 0 0 0,0 1-1 0 0,-1-1 1 0 0,1 0 0 0 0,-1 1 0 0 0,-1-1 0 0 0,1 0 0 0 0,-1 0 0 0 0,1 0 0 0 0,-2 0 0 0 0,0-6 0 0 0,0 5-53 0 0,1 4-12 0 0,0 0 0 0 0,0 0 0 0 0,-1 0 0 0 0,0 0-1 0 0,1 0 1 0 0,-1 0 0 0 0,0 1 0 0 0,0-1 0 0 0,-1 0 0 0 0,1 0 0 0 0,-3-4 0 0 0,3 6-248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2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57 13847 0 0,'-6'1'219'0'0,"0"0"0"0"0,0 1-1 0 0,0 0 1 0 0,1 0 0 0 0,-1 0-1 0 0,0 1 1 0 0,1 0 0 0 0,0 0-1 0 0,-1 0 1 0 0,1 1 0 0 0,0-1-1 0 0,1 1 1 0 0,-1 0 0 0 0,-6 9 1927 0 0,10-12-2067 0 0,1 1 0 0 0,1-1-1 0 0,-1 0 1 0 0,0 0 0 0 0,0 1-1 0 0,0-1 1 0 0,1 0 0 0 0,-1 0-1 0 0,0 1 1 0 0,1-1 0 0 0,-1 0 0 0 0,1 0-1 0 0,0 0 1 0 0,-1 0 0 0 0,1 0-1 0 0,0 0 1 0 0,0 0 0 0 0,0 0-1 0 0,0 0 1 0 0,-1 0 0 0 0,1 0-1 0 0,2 0 1 0 0,-1 1 2 0 0,1-1-1 0 0,-1 0 1 0 0,1 0-1 0 0,-1 0 1 0 0,1 0-1 0 0,-1-1 1 0 0,1 1-1 0 0,0-1 1 0 0,-1 0-1 0 0,4 0 1 0 0,7 0 72 0 0,0-1 0 0 0,0-1 0 0 0,18-4 0 0 0,-28 6-114 0 0,175-51 472 0 0,-25 7-216 0 0,-143 42-286 0 0,119-26 309 0 0,-107 25-268 0 0,-1 1-1 0 0,1 1 1 0 0,0 0-1 0 0,23 4 1 0 0,-34-3-50 0 0,-8 0 0 0 0,0 1 0 0 0,0-1 0 0 0,0 0 0 0 0,0 1 0 0 0,0 0 0 0 0,0 0 0 0 0,-1 0 0 0 0,1 0 0 0 0,0 0 0 0 0,0 0 0 0 0,-1 1 0 0 0,3 1 0 0 0,3 2-15 0 0,-5-2-43 0 0,0 2 54 0 0,-2-2 46 0 0,0-2-41 0 0,-1 1 0 0 0,0 0-1 0 0,0 0 1 0 0,0 0-1 0 0,0 0 1 0 0,0 0 0 0 0,0-1-1 0 0,0 1 1 0 0,-1 0-1 0 0,1 0 1 0 0,0 0 0 0 0,-1-1-1 0 0,0 1 1 0 0,1 0-1 0 0,-1 0 1 0 0,0-1-1 0 0,0 1 1 0 0,0-1 0 0 0,-1 2-1 0 0,-3 4-1 0 0,-2 4 1 0 0,0 0 0 0 0,-2-1 0 0 0,-16 18 0 0 0,3-4 0 0 0,-336 421-64 0 0,332-413 62 0 0,17-22 5 0 0,1-1-1 0 0,1 1 1 0 0,0 1-1 0 0,-10 17 1 0 0,14-16 39 0 0,1-3-99 0 0,3-8-128 0 0,0 0 0 0 0,0-1-1 0 0,0 1 1 0 0,1 0 0 0 0,-1 0 0 0 0,0-1 0 0 0,1 1-1 0 0,-1-1 1 0 0,0 1 0 0 0,1-1 0 0 0,-1 1-1 0 0,3-1 1 0 0,9 2-7747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4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47 5063 0 0,'9'-11'912'0'0,"28"-25"9930"0"0,-36 43-10746 0 0,-2 0 63 0 0,-1-1 0 0 0,0 0 1 0 0,-1 0-1 0 0,1 0 1 0 0,-1 0-1 0 0,0 0 1 0 0,-1-1-1 0 0,-5 9 1 0 0,-1 0 59 0 0,-17 29 329 0 0,-39 45-1 0 0,36-53-380 0 0,-47 76 1 0 0,62-78-158 0 0,15-33-10 0 0,-1 1 0 0 0,1 0 0 0 0,-1 0 0 0 0,1 0 0 0 0,0 0 0 0 0,0 0 0 0 0,-1 0 0 0 0,1 0 0 0 0,0 0 0 0 0,0 0 0 0 0,0 0 0 0 0,0 0 0 0 0,0 0 0 0 0,0 0 0 0 0,1 2 0 0 0,4-1 0 0 0,-4-2 0 0 0,2 1 7 0 0,-1 0 0 0 0,1 0-1 0 0,0 0 1 0 0,-1-1 0 0 0,1 1 0 0 0,0-1-1 0 0,0 1 1 0 0,0-1 0 0 0,0 0-1 0 0,-1-1 1 0 0,1 1 0 0 0,5-1 0 0 0,33-10 145 0 0,-39 10-144 0 0,71-28 628 0 0,-43 16 30 0 0,36-10 0 0 0,-41 17-323 0 0,-9 2-122 0 0,0-1-1 0 0,0 0 1 0 0,0-1-1 0 0,24-13 0 0 0,-30 12-217 0 0,0 0-1 0 0,0-1 1 0 0,0 0-1 0 0,-1-1 1 0 0,0 0-1 0 0,14-19 1 0 0,-13 14-69 0 0,1 2 0 0 0,0 0 0 0 0,14-12 0 0 0,-3 8-96 0 0,-22 16 153 0 0,0 0-1 0 0,0 0 0 0 0,0 0 0 0 0,0 0 0 0 0,0-1 0 0 0,0 1 0 0 0,0 0 0 0 0,0 0 0 0 0,0 0 0 0 0,0 0 1 0 0,0 0-1 0 0,1 0 0 0 0,-1 0 0 0 0,0-1 0 0 0,0 1 0 0 0,0 0 0 0 0,0 0 0 0 0,0 0 0 0 0,0 0 0 0 0,1 0 1 0 0,-1 0-1 0 0,0 0 0 0 0,0 0 0 0 0,0 0 0 0 0,0 0 0 0 0,0 0 0 0 0,1 0 0 0 0,-1 0 0 0 0,0 0 0 0 0,0 0 1 0 0,0 0-1 0 0,0 0 0 0 0,0 0 0 0 0,1 0 0 0 0,-1 0 0 0 0,0 0 0 0 0,0 0 0 0 0,0 0 0 0 0,0 0 0 0 0,0 0 0 0 0,1 0 1 0 0,-1 0-1 0 0,0 0 0 0 0,0 1 0 0 0,0-1 0 0 0,0 0 0 0 0,0 0 0 0 0,0 0 0 0 0,1 0 0 0 0,-1 0 0 0 0,0 0 1 0 0,-2 11-133 0 0,-9 15 158 0 0,1-8 65 0 0,7-11 3 0 0,-1 0 0 0 0,1-1 0 0 0,-9 10 0 0 0,11-14 209 0 0,-2-11-147 0 0,3 8-126 0 0,-1-1 0 0 0,0 1 0 0 0,0-1 0 0 0,1 0 0 0 0,-1 1 0 0 0,1-1 0 0 0,-1 0 0 0 0,1 0 0 0 0,0 1 0 0 0,-1-1 0 0 0,1 0 0 0 0,0-2 0 0 0,0 2-89 0 0,-1 4-66 0 0,-60 74 493 0 0,61-75-305 0 0,4-3-182 0 0,0-1-1 0 0,0 0 1 0 0,1 1-1 0 0,0 0 0 0 0,-1 0 1 0 0,10-2-1 0 0,-1-1-379 0 0,14-7-4556 0 0,-16 6-1470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2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 2759 0 0,'-1'0'207'0'0,"-29"7"-1"0"0,20-4 2275 0 0,-1 0 1 0 0,-11 7-1 0 0,15-7-1083 0 0,1 0-1 0 0,0 1 1 0 0,0 0 0 0 0,-8 8-1 0 0,-8 12-2003 0 0,-69 136 1145 0 0,66-110-479 0 0,-10 8-46 0 0,-2-1 0 0 0,-83 97 0 0 0,61-91-287 0 0,46-50-42 0 0,4 0-2281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2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5983 0 0,'0'0'5184'0'0,"-2"2"-3722"0"0,-91 75 1191 0 0,84-69-2447 0 0,0 0 0 0 0,1 1 0 0 0,0 0 0 0 0,1 0 1 0 0,0 1-1 0 0,0 0 0 0 0,1 0 0 0 0,0 0 0 0 0,-8 22 0 0 0,14-31-177 0 0,-1 1 0 0 0,1-1 0 0 0,0 0 0 0 0,0 1-1 0 0,-1-1 1 0 0,1 0 0 0 0,0 1 0 0 0,0-1 0 0 0,0 0 0 0 0,0 1 0 0 0,0-1-1 0 0,1 1 1 0 0,-1-1 0 0 0,0 0 0 0 0,1 1 0 0 0,-1-1 0 0 0,1 0-1 0 0,-1 0 1 0 0,1 1 0 0 0,-1-1 0 0 0,1 0 0 0 0,0 0 0 0 0,0 0-1 0 0,0 0 1 0 0,0 0 0 0 0,0 0 0 0 0,0 0 0 0 0,0 0 0 0 0,0 0 0 0 0,0 0-1 0 0,0-1 1 0 0,0 1 0 0 0,0 0 0 0 0,1-1 0 0 0,-1 1 0 0 0,0-1-1 0 0,0 1 1 0 0,1-1 0 0 0,1 1 0 0 0,3 0 32 0 0,-1 0 0 0 0,1 0-1 0 0,0 0 1 0 0,0-1 0 0 0,0 0 0 0 0,0 0-1 0 0,9-2 1 0 0,-7 0-4 0 0,1 0-1 0 0,-1 0 0 0 0,0-1 1 0 0,14-5-1 0 0,-18 6-36 0 0,0-1-1 0 0,0 1 1 0 0,0-1-1 0 0,0 1 0 0 0,-1-1 1 0 0,1 0-1 0 0,-1 0 1 0 0,0-1-1 0 0,1 1 1 0 0,2-6-1 0 0,4-8-19 0 0,-10 11 0 0 0,-1 2 0 0 0,1 0-1 0 0,0 0 0 0 0,0-1 0 0 0,0 1 1 0 0,-1-1-1 0 0,1 1 0 0 0,-1 0 0 0 0,0-1 0 0 0,0 1 0 0 0,-1 0 0 0 0,1 0 0 0 0,-1 0 0 0 0,0 0 0 0 0,0 0 0 0 0,-1 0 0 0 0,-4-6 1 0 0,0 1-75 0 0,-1-5-108 0 0,7 10 124 0 0,1 2-7 0 0,0 0-137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2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2759 0 0,'0'0'10988'0'0,"1"2"-10329"0"0,0 0-547 0 0,0-1 1 0 0,0 1-1 0 0,0 0 1 0 0,-1-1-1 0 0,1 1 1 0 0,-1 0-1 0 0,1 0 0 0 0,-1 0 1 0 0,0-1-1 0 0,1 1 1 0 0,-1 0-1 0 0,0 0 1 0 0,0 0-1 0 0,0-1 1 0 0,0 1-1 0 0,-1 0 0 0 0,1 0 1 0 0,-1 0-1 0 0,1-1 1 0 0,-2 3-1 0 0,0 2-89 0 0,-1 0-1 0 0,0-1 1 0 0,0 1-1 0 0,0-1 1 0 0,-1 0-1 0 0,0 0 1 0 0,-8 9-1 0 0,-3-1 61 0 0,-19 14 0 0 0,25-20-66 0 0,0-1 1 0 0,0 1 0 0 0,1 0 0 0 0,0 1 0 0 0,0 0 0 0 0,1 0-1 0 0,-12 18 1 0 0,14-13-7 0 0,4 0 32 0 0,1-11-43 0 0,0-1 0 0 0,0 1 1 0 0,1 0-1 0 0,-1 0 1 0 0,1 0-1 0 0,0 0 0 0 0,0-1 1 0 0,0 1-1 0 0,-1 0 1 0 0,1-1-1 0 0,1 1 1 0 0,-1-1-1 0 0,0 1 0 0 0,0-1 1 0 0,1 1-1 0 0,-1-1 1 0 0,0 0-1 0 0,3 2 0 0 0,-1-1 13 0 0,0-1 0 0 0,0 1 0 0 0,0-1-1 0 0,0 0 1 0 0,1 0 0 0 0,-1 0 0 0 0,1 0-1 0 0,-1 0 1 0 0,5-1 0 0 0,4 1 48 0 0,-1-1 0 0 0,1-1-1 0 0,0 0 1 0 0,-1-1 0 0 0,12-3 0 0 0,-11 2-2 0 0,1 1 32 0 0,-1-1 0 0 0,1-1 1 0 0,0 0-1 0 0,-1-1 0 0 0,20-10 0 0 0,-30 14-7 0 0,2-3-14 0 0,-4 4-69 0 0,0 0 1 0 0,1 0-1 0 0,-1 0 1 0 0,0 0-1 0 0,0 0 0 0 0,1 0 1 0 0,-1 0-1 0 0,0-1 1 0 0,0 1-1 0 0,1 0 1 0 0,-1 0-1 0 0,0 0 1 0 0,0 0-1 0 0,0-1 0 0 0,1 1 1 0 0,-1 0-1 0 0,0 0 1 0 0,0 0-1 0 0,0-1 1 0 0,0 1-1 0 0,1 0 0 0 0,-1 0 1 0 0,0-1-1 0 0,0 1 1 0 0,0 0-1 0 0,0 0 1 0 0,0-1-1 0 0,0 1 1 0 0,0 0-1 0 0,0-1 0 0 0,0 1 1 0 0,0 0-1 0 0,0 0 1 0 0,0-1-1 0 0,0 1 1 0 0,-9-10-34 0 0,-1 1 1 0 0,-1 0 0 0 0,-11-7 0 0 0,11 8-5 0 0,0 0 1 0 0,1-1-1 0 0,-18-18 0 0 0,26 24 36 0 0,-1-1-1 0 0,1 1 0 0 0,0 0 0 0 0,0-1 1 0 0,0 0-1 0 0,0 1 0 0 0,1-1 1 0 0,-1 0-1 0 0,1 0 0 0 0,0 0 1 0 0,0 0-1 0 0,0 0 0 0 0,1 0 0 0 0,0 0 1 0 0,-1 0-1 0 0,1 0 0 0 0,1-5 1 0 0,-1 6-75 0 0,1 1 1 0 0,0-1 0 0 0,0 1 0 0 0,-1-1 0 0 0,1 1-1 0 0,1-1 1 0 0,-1 1 0 0 0,0-1 0 0 0,1 1 0 0 0,-1 0-1 0 0,1 0 1 0 0,0 0 0 0 0,-1 0 0 0 0,1 0 0 0 0,0 0-1 0 0,3-2 1 0 0,11-7-1262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42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426 233 4143 0 0,'-1'1'7560'0'0,"-2"35"-512"0"0,4-37-6974 0 0,0-1-1 0 0,0 1 1 0 0,0-1-1 0 0,-1 1 1 0 0,1-1-1 0 0,0 1 1 0 0,-1-1 0 0 0,1-3-1 0 0,0 3 32 0 0,6-23-20 0 0,-1 0 1 0 0,-1 0 0 0 0,-1 0-1 0 0,-1 0 1 0 0,0-49-1 0 0,-3 71-85 0 0,0 1 0 0 0,-1 0 0 0 0,1 0-1 0 0,0 0 1 0 0,-1 0 0 0 0,1 0 0 0 0,-1-1-1 0 0,0 1 1 0 0,1 0 0 0 0,-1 0 0 0 0,0 0 0 0 0,0 1-1 0 0,-1-1 1 0 0,1 0 0 0 0,0 0 0 0 0,-1 0 0 0 0,1 1-1 0 0,-1-1 1 0 0,1 1 0 0 0,-1-1 0 0 0,0 1-1 0 0,1 0 1 0 0,-1 0 0 0 0,0 0 0 0 0,0-1 0 0 0,0 2-1 0 0,0-1 1 0 0,0 0 0 0 0,0 0 0 0 0,0 1-1 0 0,-1-1 1 0 0,1 1 0 0 0,0 0 0 0 0,0-1 0 0 0,0 1-1 0 0,-4 1 1 0 0,-3-1-1 0 0,0 1 0 0 0,1 0 1 0 0,-1 1-1 0 0,1 0 0 0 0,0 0 0 0 0,0 1 0 0 0,0 0 0 0 0,-8 5 0 0 0,10-6 1 0 0,-15 9 0 0 0,1 0 0 0 0,-21 15 0 0 0,26-15-5 0 0,0 1 0 0 0,0 1-1 0 0,1 0 1 0 0,1 1 0 0 0,0 0-1 0 0,1 1 1 0 0,1 1 0 0 0,0 0-1 0 0,1 0 1 0 0,1 1 0 0 0,-13 32-1 0 0,22-48 6 0 0,-5 14 33 0 0,0-1 0 0 0,1 1 0 0 0,0 1 0 0 0,-1 22 1 0 0,5-34-21 0 0,0 0 0 0 0,0 0 0 0 0,0 0 0 0 0,1 0 0 0 0,-1 0 0 0 0,1 0 0 0 0,0 0 0 0 0,0 0 0 0 0,4 7 0 0 0,-4-9-7 0 0,1 1 0 0 0,-1-1 0 0 0,1 0 0 0 0,0 1 0 0 0,0-1 0 0 0,0 0 0 0 0,0 0 0 0 0,0 0 0 0 0,1 0 0 0 0,-1-1 0 0 0,0 1 0 0 0,1-1 0 0 0,-1 1 0 0 0,1-1 0 0 0,3 2 0 0 0,-3-3 57 0 0,0 1-1 0 0,1-1 0 0 0,-1 0 1 0 0,0 1-1 0 0,0-1 0 0 0,0 0 1 0 0,0-1-1 0 0,0 1 1 0 0,0-1-1 0 0,0 1 0 0 0,0-1 1 0 0,0 0-1 0 0,0 0 0 0 0,0 0 1 0 0,0 0-1 0 0,3-3 1 0 0,6-2 124 0 0,-1-1 0 0 0,13-10 0 0 0,5-5 144 0 0,47-45 1 0 0,-66 57-265 0 0,-1-1 1 0 0,-1 1-1 0 0,1-2 0 0 0,-2 1 1 0 0,1-1-1 0 0,-2 0 1 0 0,10-24-1 0 0,-13 22-69 0 0,0-10 15 0 0,-3 20 29 0 0,-2-3-44 0 0,1 7-3 0 0,0 1 1 0 0,0-1-1 0 0,0 0 1 0 0,0 0 0 0 0,0 1-1 0 0,0-1 1 0 0,0 1-1 0 0,-1-1 1 0 0,1 1-1 0 0,1-1 1 0 0,-1 1-1 0 0,0-1 1 0 0,0 1 0 0 0,-1 1-1 0 0,-4 4-5 0 0,0 0 0 0 0,1 0 0 0 0,0 1 0 0 0,0-1 0 0 0,0 1 1 0 0,1 1-1 0 0,-5 11 0 0 0,-20 59-111 0 0,22-57 104 0 0,-10 36-92 0 0,-10 62 1 0 0,-3 61-96 0 0,10-50 53 0 0,-50 422-329 0 0,68-527 646 0 0,-11 49 1 0 0,13-72 281 0 0,-3-2-61 0 0,0-1-316 0 0,0 0 0 0 0,1 0 0 0 0,-1-1 0 0 0,0 1 0 0 0,0 0 0 0 0,0-1 0 0 0,1 0 0 0 0,-1 1 0 0 0,1-1 0 0 0,-1 0-1 0 0,1 0 1 0 0,0-1 0 0 0,0 1 0 0 0,0 0 0 0 0,0-1 0 0 0,0 1 0 0 0,0-1 0 0 0,1 0 0 0 0,-1 0 0 0 0,1 1 0 0 0,0-1 0 0 0,-1-3 0 0 0,-4-11 20 0 0,1-1 1 0 0,-6-28-1 0 0,9 33-49 0 0,-18-119 175 0 0,16 117-1495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4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1375 0 0,'-1'0'107'0'0,"-27"4"1334"0"0,0 6 9683 0 0,26 3-9498 0 0,1-11-1547 0 0,1-1 0 0 0,0 1 0 0 0,-1 0 0 0 0,1-1 0 0 0,0 1 0 0 0,0 0 0 0 0,0-1 0 0 0,0 1 0 0 0,0-1 0 0 0,1 3 0 0 0,4 14 367 0 0,1 0 0 0 0,1 0 0 0 0,11 18 0 0 0,-6-10-133 0 0,68 125 624 0 0,15 34-682 0 0,-80-149-237 0 0,-1 0 0 0 0,-2 1 0 0 0,11 68 0 0 0,-20-88-11 0 0,-2 0-1 0 0,0 1 1 0 0,-1 0-1 0 0,0-1 1 0 0,-2 1-1 0 0,0-1 1 0 0,-1 0 0 0 0,-1 0-1 0 0,0 0 1 0 0,-12 28-1 0 0,6-24 3 0 0,0 0-1 0 0,-2-1 1 0 0,0-1-1 0 0,-1 0 0 0 0,-25 27 1 0 0,15-22 8 0 0,-1-1-1 0 0,-1-1 1 0 0,-35 24 0 0 0,19-23 4 0 0,40-23-9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5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6 8663 0 0,'0'0'1594'0'0,"6"-5"2583"0"0,-6 5-4116 0 0,0 0 0 0 0,0 0 0 0 0,0 0 0 0 0,0-1 0 0 0,0 1 0 0 0,0 0 0 0 0,0 0 0 0 0,0 0 0 0 0,0 5 58 0 0,0 1-1 0 0,0-1 1 0 0,-1 0-1 0 0,1 0 1 0 0,-1 1-1 0 0,-1-1 1 0 0,1 0-1 0 0,-1 0 1 0 0,-3 9-1 0 0,-29 47 307 0 0,13-25-243 0 0,-107 182 135 0 0,23-42-298 0 0,28-44-54 0 0,-51 98-596 0 0,126-227 471 0 0,17-6-2998 0 0,1-3-1650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5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412 132 8751 0 0,'66'-104'1167'0'0,"-66"104"-1167"0"0,18-27 9064 0 0,-19 29-8911 0 0,-12 33 57 0 0,-8 36-1 0 0,-2 5-204 0 0,12-44 21 0 0,-142 362 130 0 0,108-301-147 0 0,-108 198-8 0 0,144-279-206 0 0,-1 0 0 0 0,0 0 0 0 0,-18 15 0 0 0,11-11-2116 0 0,15-14 1014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5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26 204 5983 0 0,'-3'-1'464'0'0,"-20"-4"7800"0"0,25 3-7721 0 0,5-5-320 0 0,0 1-1 0 0,0 0 1 0 0,0 0 0 0 0,1 0 0 0 0,0 1-1 0 0,12-6 1 0 0,59-24 578 0 0,-52 24-409 0 0,53-21 1053 0 0,111-28-1 0 0,-182 57-1390 0 0,0 1-1 0 0,0 0 1 0 0,1 1-1 0 0,-1 0 1 0 0,0 0 0 0 0,0 1-1 0 0,1 0 1 0 0,-1 1-1 0 0,0 0 1 0 0,16 4 0 0 0,-11-1-203 0 0,0 0 1 0 0,22 12-1 0 0,-30-13-478 0 0,0 1 0 0 0,0 0 1 0 0,0 0-1 0 0,-1 1 0 0 0,1-1 0 0 0,-1 1 0 0 0,5 7 1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54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2 5527 0 0,'0'0'423'0'0,"-9"-2"1610"0"0,7 3-1471 0 0,0-1-1 0 0,0 0 0 0 0,0 0 1 0 0,0 1-1 0 0,0-1 1 0 0,0 1-1 0 0,0 0 0 0 0,0-1 1 0 0,-2 2-1 0 0,-16 13 1535 0 0,10-5-2124 0 0,-15 19-1 0 0,16-17 524 0 0,-5 6-420 0 0,1 0-1 0 0,-21 39 0 0 0,-12 43 75 0 0,42-91 54 0 0,0 0-1 0 0,1 0 0 0 0,1 0 1 0 0,-1 0-1 0 0,2 0 1 0 0,-1 1-1 0 0,1-1 0 0 0,0 1 1 0 0,2 10-1 0 0,-2-20-185 0 0,1 1 0 0 0,0 0 0 0 0,0-1-1 0 0,0 1 1 0 0,0 0 0 0 0,0-1 0 0 0,0 1 0 0 0,0 0-1 0 0,0-1 1 0 0,1 1 0 0 0,-1 0 0 0 0,0-1 0 0 0,0 1 0 0 0,0 0-1 0 0,1-1 1 0 0,-1 1 0 0 0,0-1 0 0 0,1 1 0 0 0,-1 0-1 0 0,1-1 1 0 0,-1 1 0 0 0,0-1 0 0 0,1 1 0 0 0,-1-1-1 0 0,1 0 1 0 0,0 1 0 0 0,1 1-24 0 0,-1-1 9 0 0,0 0 1 0 0,1 0-1 0 0,-1 0 1 0 0,0-1-1 0 0,0 1 1 0 0,1 0-1 0 0,-1 0 1 0 0,1-1-1 0 0,-1 1 1 0 0,0-1 0 0 0,1 1-1 0 0,-1-1 1 0 0,1 1-1 0 0,-1-1 1 0 0,1 0-1 0 0,-1 0 1 0 0,1 0-1 0 0,0 0 1 0 0,-1 0-1 0 0,1 0 1 0 0,-1 0-1 0 0,1-1 1 0 0,-1 1-1 0 0,1 0 1 0 0,1-1-1 0 0,4-2 240 0 0,1 0 0 0 0,0-1 1 0 0,10-6-1 0 0,-10 5-183 0 0,6-2 102 0 0,0-1 0 0 0,-1-1-1 0 0,0 0 1 0 0,20-20 0 0 0,-28 24-159 0 0,0 0 1 0 0,-1-1-1 0 0,1 0 1 0 0,-1 0-1 0 0,0 0 1 0 0,-1 0-1 0 0,0-1 1 0 0,0 1-1 0 0,0-1 1 0 0,-1 0-1 0 0,0 0 1 0 0,3-13-1 0 0,-5 6-87 0 0,1 0 0 0 0,-2 1 0 0 0,0-1 0 0 0,0 0-1 0 0,-1 0 1 0 0,-6-18 0 0 0,-3-30-3315 0 0,10 56 1927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5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9935 0 0,'0'0'455'0'0,"0"-1"-12"0"0,0 0-333 0 0,0-1 0 0 0,0 1 1 0 0,0 0-1 0 0,0 0 0 0 0,0-1 1 0 0,1 1-1 0 0,-1 0 0 0 0,0 0 1 0 0,1 0-1 0 0,-1-1 0 0 0,0 1 1 0 0,1 0-1 0 0,0 0 0 0 0,-1 0 1 0 0,1 0-1 0 0,0 0 1 0 0,-1 0-1 0 0,1 0 0 0 0,0 0 1 0 0,0 0-1 0 0,0 0 0 0 0,0 0 1 0 0,0 1-1 0 0,0-1 0 0 0,0 0 1 0 0,0 1-1 0 0,0-1 0 0 0,0 1 1 0 0,0-1-1 0 0,1 1 0 0 0,1-1 1 0 0,0 0-170 0 0,-2 1 139 0 0,0 0 1 0 0,1 0-1 0 0,-1 0 1 0 0,0 1 0 0 0,1-1-1 0 0,-1 0 1 0 0,0 1 0 0 0,0-1-1 0 0,1 1 1 0 0,-1-1-1 0 0,0 1 1 0 0,0 0 0 0 0,0-1-1 0 0,1 1 1 0 0,-1 0-1 0 0,0 0 1 0 0,0 0 0 0 0,0 0-1 0 0,-1 0 1 0 0,2 1 0 0 0,1 1 126 0 0,1 0-89 0 0,-1 1 0 0 0,0 0 0 0 0,0 0 0 0 0,0 0 1 0 0,0 0-1 0 0,-1 0 0 0 0,1 1 0 0 0,-1-1 1 0 0,0 1-1 0 0,-1-1 0 0 0,1 1 0 0 0,-1 0 1 0 0,0 0-1 0 0,1 8 0 0 0,0 5 72 0 0,-2 1 1 0 0,-2 30-1 0 0,-1-2 27 0 0,2-29-132 0 0,1-16 202 0 0,0-4-212 0 0,30-74 31 0 0,-24 63-167 0 0,0 1 0 0 0,0-1-1 0 0,2 1 1 0 0,-1 1 0 0 0,2-1-1 0 0,-1 1 1 0 0,14-13 0 0 0,-20 23-17 0 0,6 26-74 0 0,-4 3 229 0 0,-1 31 0 0 0,-2-37-9 0 0,1 0 1 0 0,7 39 0 0 0,-8-56-60 0 0,1 1 0 0 0,1 0 1 0 0,-1 0-1 0 0,1-1 0 0 0,0 0 0 0 0,4 6 0 0 0,-6-9-4 0 0,0-1-1 0 0,0 1 0 0 0,0-1 1 0 0,0 0-1 0 0,0 1 0 0 0,0-1 1 0 0,1 0-1 0 0,-1 0 1 0 0,0 0-1 0 0,1 0 0 0 0,-1 0 1 0 0,1 0-1 0 0,-1-1 0 0 0,1 1 1 0 0,-1 0-1 0 0,1-1 0 0 0,0 1 1 0 0,-1-1-1 0 0,1 0 1 0 0,0 1-1 0 0,0-1 0 0 0,1 0 1 0 0,4 1 46 0 0,-4-1-14 0 0,0 0-1 0 0,0 0 0 0 0,-1 0 1 0 0,1 0-1 0 0,0 0 1 0 0,0 0-1 0 0,-1-1 0 0 0,1 0 1 0 0,0 1-1 0 0,-1-1 1 0 0,1 0-1 0 0,-1 0 1 0 0,1 0-1 0 0,-1-1 0 0 0,1 1 1 0 0,-1-1-1 0 0,0 1 1 0 0,0-1-1 0 0,0 0 0 0 0,0 0 1 0 0,0 0-1 0 0,3-3 1 0 0,0-1 106 0 0,0-1 1 0 0,0 0-1 0 0,-1 0 1 0 0,0-1 0 0 0,0 1-1 0 0,3-9 1 0 0,70-160 1492 0 0,-43 103-1251 0 0,-31 65-699 0 0,1 0 1 0 0,0 0-1 0 0,0 1 0 0 0,1-1 0 0 0,0 1 0 0 0,0 0 0 0 0,0 1 1 0 0,1-1-1 0 0,0 1 0 0 0,14-11 0 0 0,-8 9-4607 0 0,1-1-1410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43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22 5959 0 0,'0'0'8912'0'0,"-1"-2"-8858"0"0,-3-7-44 0 0,2 0-22 0 0,2 7 1016 0 0,-6 5-875 0 0,1 0-1 0 0,0 0 1 0 0,0 0 0 0 0,1 1-1 0 0,-1-1 1 0 0,-5 7-1 0 0,6-6-49 0 0,-41 35 880 0 0,-57 37-1 0 0,99-73-894 0 0,-3 3 0 0 0,4-5 768 0 0,1 1-778 0 0,-4 5-30 0 0,2-4 45 0 0,-5 3 20 0 0,4-2-25 0 0,-2 3-40 0 0,4-3 24 0 0,-3 6-24 0 0,3-6 35 0 0,1 6 9 0 0,1-8-28 0 0,0 0 0 0 0,1 0 0 0 0,-1 0 0 0 0,0 0 0 0 0,1 0 1 0 0,-1 0-1 0 0,1 0 0 0 0,0-1 0 0 0,0 1 0 0 0,0 0 0 0 0,0 0 0 0 0,0-1 1 0 0,1 3-1 0 0,-1-3-5 0 0,0 1 121 0 0,1-1-49 0 0,0 1-78 0 0,9 3 111 0 0,1-3-73 0 0,3-2-54 0 0,0-3-535 0 0,0 0 0 0 0,-1-1 0 0 0,20-9 0 0 0,-27 11-190 0 0,5-1-1301 0 0,-9 3 1401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5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213 184 3223 0 0,'-1'3'240'0'0,"-4"9"1073"0"0,-1-2-1 0 0,0 1 0 0 0,-1 0 0 0 0,0-1 0 0 0,-13 14 0 0 0,9-10-609 0 0,-11 11 244 0 0,14-17-580 0 0,1 2 0 0 0,-12 16 0 0 0,-55 80 703 0 0,57-84-941 0 0,17-21 144 0 0,-2-21 63 0 0,2 14-310 0 0,1 0 1 0 0,0 0-1 0 0,0 0 0 0 0,0 0 0 0 0,1 0 0 0 0,0 0 0 0 0,0 0 0 0 0,1 1 0 0 0,-1-1 1 0 0,1 1-1 0 0,5-7 0 0 0,5-5-41 0 0,25-29 0 0 0,-37 45 19 0 0,20-20 65 0 0,-1 0-1 0 0,2 2 1 0 0,1 0 0 0 0,0 2-1 0 0,2 0 1 0 0,48-24-1 0 0,-69 39 18 0 0,1 0 0 0 0,-1 0-1 0 0,1 0 1 0 0,0 1 0 0 0,-1 0 0 0 0,1 0-1 0 0,0 0 1 0 0,0 0 0 0 0,0 1 0 0 0,-1 0-1 0 0,1 0 1 0 0,10 1 0 0 0,-13 0-41 0 0,0 0 1 0 0,1-1-1 0 0,-1 1 0 0 0,0 1 1 0 0,1-1-1 0 0,-1 0 1 0 0,0 0-1 0 0,0 1 0 0 0,0-1 1 0 0,0 1-1 0 0,0 0 1 0 0,0-1-1 0 0,0 1 0 0 0,-1 0 1 0 0,1 0-1 0 0,-1 0 0 0 0,1 1 1 0 0,-1-1-1 0 0,0 0 1 0 0,0 0-1 0 0,0 1 0 0 0,0-1 1 0 0,0 0-1 0 0,-1 1 0 0 0,1-1 1 0 0,0 4-1 0 0,0 3 17 0 0,0 0 0 0 0,0 0 0 0 0,-1 0 0 0 0,0 0 0 0 0,-1-1 0 0 0,0 1 0 0 0,-2 10 0 0 0,-2 0-92 0 0,0 0 0 0 0,-9 20 0 0 0,13-38-38 0 0,0-2-279 0 0,0-1 320 0 0,-1 0 0 0 0,1 0 0 0 0,0 0 0 0 0,0 0 0 0 0,0 0 0 0 0,1 0 1 0 0,-1-1-1 0 0,0 1 0 0 0,1 0 0 0 0,-1 0 0 0 0,1 0 0 0 0,0-1 0 0 0,0 1 1 0 0,0-4-1 0 0,1-2-49 0 0,-1 1 0 0 0,1-1 0 0 0,3-9 0 0 0,0 4 36 0 0,1-1-1 0 0,1 2 1 0 0,0-1-1 0 0,0 1 0 0 0,2 0 1 0 0,-1 0-1 0 0,18-20 1 0 0,5-1-46 0 0,37-32 0 0 0,-59 58 69 0 0,0-1-1 0 0,1 2 0 0 0,0-1 0 0 0,1 1 1 0 0,0 1-1 0 0,-1 0 0 0 0,2 0 0 0 0,19-6 1 0 0,-27 10 57 0 0,1 0 0 0 0,0 0 0 0 0,-1 1 0 0 0,1-1 1 0 0,0 1-1 0 0,-1 0 0 0 0,1 0 0 0 0,0 0 0 0 0,-1 0 0 0 0,1 1 0 0 0,0 0 1 0 0,-1-1-1 0 0,1 1 0 0 0,0 1 0 0 0,-1-1 0 0 0,1 0 0 0 0,-1 1 1 0 0,0 0-1 0 0,0-1 0 0 0,1 1 0 0 0,-1 1 0 0 0,0-1 0 0 0,-1 0 1 0 0,1 1-1 0 0,0-1 0 0 0,-1 1 0 0 0,1 0 0 0 0,-1 0 0 0 0,3 6 1 0 0,-2-4 19 0 0,-1 0 0 0 0,0 0 1 0 0,-1 0-1 0 0,1 0 0 0 0,-1 0 1 0 0,0 1-1 0 0,0-1 0 0 0,-1 0 1 0 0,1 1-1 0 0,-2 7 1 0 0,1 1 115 0 0,-2 1 0 0 0,-5 23 1 0 0,-11 17-21 0 0,13-40-179 0 0,0-1 0 0 0,-4 21 0 0 0,8-32-132 0 0,1 1 1 0 0,0 0 0 0 0,0 0-1 0 0,0-1 1 0 0,0 1 0 0 0,2 6 0 0 0,-2-8-1073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5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34 14135 0 0,'0'0'647'0'0,"-1"-2"-11"0"0,1 2-530 0 0,-1-3-78 0 0,0 1 1 0 0,-1 0-1 0 0,1 0 0 0 0,-1 0 0 0 0,1 0 0 0 0,-1 0 1 0 0,-2-1-1 0 0,-1 0 55 0 0,0 1 1 0 0,-1 0-1 0 0,0 1 1 0 0,1-1-1 0 0,-1 1 0 0 0,0 0 1 0 0,0 0-1 0 0,0 1 1 0 0,1 0-1 0 0,-1 0 0 0 0,0 0 1 0 0,0 1-1 0 0,-6 1 1 0 0,0 0 91 0 0,0 1-1 0 0,0 1 1 0 0,0 0 0 0 0,0 0 0 0 0,-12 7 0 0 0,-4 5-182 0 0,1 1-1 0 0,1 1 0 0 0,1 1 1 0 0,0 1-1 0 0,2 1 1 0 0,-24 27-1 0 0,-2 13 193 0 0,42-52-70 0 0,1 0-1 0 0,1 1 1 0 0,-1 0 0 0 0,-7 20 0 0 0,13-27-62 0 0,-1-1 1 0 0,0 0-1 0 0,1 1 1 0 0,0-1 0 0 0,-1 1-1 0 0,1 0 1 0 0,0-1 0 0 0,0 1-1 0 0,1-1 1 0 0,-1 1-1 0 0,0-1 1 0 0,1 1 0 0 0,-1-1-1 0 0,1 1 1 0 0,0-1 0 0 0,0 0-1 0 0,0 1 1 0 0,2 2-1 0 0,-2-3-15 0 0,0-1 0 0 0,1 0-1 0 0,-1 1 1 0 0,0-1-1 0 0,0 0 1 0 0,1 0-1 0 0,-1 0 1 0 0,0 0 0 0 0,1 0-1 0 0,-1 0 1 0 0,1-1-1 0 0,0 1 1 0 0,-1 0-1 0 0,1-1 1 0 0,-1 1-1 0 0,1-1 1 0 0,0 1 0 0 0,0-1-1 0 0,-1 0 1 0 0,1 0-1 0 0,0 0 1 0 0,-1 0-1 0 0,1 0 1 0 0,0 0 0 0 0,0-1-1 0 0,-1 1 1 0 0,4-1-1 0 0,13-6 117 0 0,0-1 0 0 0,0 0 0 0 0,0-1 0 0 0,19-14 0 0 0,-26 16-128 0 0,32-21-354 0 0,14-9-680 0 0,-18 18-3208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5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33 275 2759 0 0,'-2'-2'12744'0'0,"-11"-5"-10865"0"0,12 6-1826 0 0,0 0 1 0 0,0 0-1 0 0,-1 0 1 0 0,1 1-1 0 0,0-1 1 0 0,0 0-1 0 0,0-1 0 0 0,0 1 1 0 0,0 0-1 0 0,0 0 1 0 0,1 0-1 0 0,-1 0 1 0 0,0-1-1 0 0,0 1 0 0 0,1 0 1 0 0,-1-1-1 0 0,1 1 1 0 0,-1-1-1 0 0,1 1 1 0 0,0 0-1 0 0,-1-3 0 0 0,2 1-44 0 0,-1 1 0 0 0,0-1 0 0 0,1 1 0 0 0,-1-1 0 0 0,1 0 0 0 0,0 1 0 0 0,0 0-1 0 0,0-1 1 0 0,0 1 0 0 0,0-1 0 0 0,2-2 0 0 0,3-4-108 0 0,1 1-1 0 0,0-1 1 0 0,1 1 0 0 0,14-12-1 0 0,10-5 5 0 0,1 1-1 0 0,2 2 1 0 0,0 2-1 0 0,58-25 1 0 0,-88 42 170 0 0,1 1-1 0 0,-1 0 1 0 0,1 0 0 0 0,0 1 0 0 0,-1-1 0 0 0,1 1-1 0 0,0 0 1 0 0,0 1 0 0 0,5 0 0 0 0,-8 0-14 0 0,-1 0 0 0 0,0 0 1 0 0,0 1-1 0 0,0 0 0 0 0,0-1 1 0 0,0 1-1 0 0,0 0 0 0 0,0 0 1 0 0,-1 0-1 0 0,1 0 0 0 0,0 0 1 0 0,0 0-1 0 0,-1 1 0 0 0,1-1 1 0 0,0 0-1 0 0,-1 1 0 0 0,0-1 1 0 0,1 1-1 0 0,-1 0 0 0 0,0 0 1 0 0,0-1-1 0 0,0 1 1 0 0,0 0-1 0 0,0 0 0 0 0,0 0 1 0 0,0 0-1 0 0,0 4 0 0 0,2 9 99 0 0,-1 0 0 0 0,0 0 1 0 0,-1 0-1 0 0,-1 0 0 0 0,0 0 0 0 0,-4 24 0 0 0,0 26-3258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5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8751 0 0,'0'0'1146'0'0,"0"2"103"0"0,-1 9 289 0 0,0 0 0 0 0,1-1 0 0 0,0 13-1 0 0,2-11-907 0 0,0 0 0 0 0,0 0 0 0 0,1 0 0 0 0,8 22 0 0 0,34 64 672 0 0,-39-87-1783 0 0,0 0 0 0 0,1-1 0 0 0,1 1 0 0 0,0-1 0 0 0,0-1 0 0 0,14 13 0 0 0,-21-21 155 0 0,0-1 218 0 0,-1 1 1 0 0,0-1-1 0 0,1 1 1 0 0,-1-1 0 0 0,1 0-1 0 0,-1 1 1 0 0,1-1-1 0 0,-1 0 1 0 0,1 0 0 0 0,-1 1-1 0 0,1-1 1 0 0,-1 0-1 0 0,1 0 1 0 0,-1 0-1 0 0,1 1 1 0 0,-1-1 0 0 0,1 0-1 0 0,-1 0 1 0 0,1 0-1 0 0,-1 0 1 0 0,2 0 0 0 0,8-2-1595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5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12007 0 0,'0'0'1844'0'0,"-2"0"-1244"0"0,-2 2-401 0 0,0-1-1 0 0,0 0 1 0 0,0 1-1 0 0,0 0 0 0 0,0 0 1 0 0,0 1-1 0 0,0-1 1 0 0,1 1-1 0 0,-1-1 0 0 0,1 1 1 0 0,0 0-1 0 0,-3 4 1 0 0,-6 7 258 0 0,-17 25 0 0 0,20-26-187 0 0,-34 51-3 0 0,3 1 0 0 0,3 2-1 0 0,3 1 1 0 0,2 2 0 0 0,-34 118-1 0 0,52-129-488 0 0,-10 104 0 0 0,13-69-1694 0 0,7-70-4364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58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390 101 4143 0 0,'8'-5'-210'0'0,"76"-46"3299"0"0,-69 44-1207 0 0,0 0 0 0 0,0 1 0 0 0,31-9 0 0 0,-26 8 193 0 0,-16 5-433 0 0,-12 5-1030 0 0,-32 18-60 0 0,-40 27-1 0 0,54-32-507 0 0,-49 33-5 0 0,-119 101-1 0 0,183-140-32 0 0,-71 66-14 0 0,69-63 56 0 0,1 1 1 0 0,1 1-1 0 0,0 0 1 0 0,-9 16-1 0 0,18-27-7 0 0,0-1-1 0 0,0 1 0 0 0,0 0 1 0 0,1 0-1 0 0,0 0 0 0 0,0 0 1 0 0,0 0-1 0 0,0 0 1 0 0,1 0-1 0 0,-1 0 0 0 0,1 0 1 0 0,0 6-1 0 0,1-8-21 0 0,-1 0 1 0 0,1 1-1 0 0,0-1 0 0 0,-1 0 1 0 0,1 0-1 0 0,0 0 1 0 0,0 0-1 0 0,0 0 0 0 0,0 0 1 0 0,1 0-1 0 0,-1-1 1 0 0,0 1-1 0 0,1 0 0 0 0,0-1 1 0 0,-1 1-1 0 0,1-1 0 0 0,0 1 1 0 0,-1-1-1 0 0,1 0 1 0 0,0 0-1 0 0,0 0 0 0 0,0 0 1 0 0,0 0-1 0 0,3 1 1 0 0,5 1 60 0 0,1-1 1 0 0,-1 0 0 0 0,1 0-1 0 0,-1-1 1 0 0,1 0 0 0 0,0-1-1 0 0,-1 0 1 0 0,1-1 0 0 0,19-3-1 0 0,8-4-536 0 0,49-18-1 0 0,-83 25 341 0 0,27-10-972 0 0,0 1-51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5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26 8751 0 0,'0'0'674'0'0,"-1"-2"-214"0"0,-2 0 89 0 0,1 0 1 0 0,-1 0-1 0 0,1 0 1 0 0,-1 0-1 0 0,0 0 1 0 0,0 0-1 0 0,0 1 1 0 0,0-1 0 0 0,0 1-1 0 0,-6-2 1 0 0,4 2-286 0 0,0 0 0 0 0,0 1 0 0 0,0 0 1 0 0,0 0-1 0 0,0 0 0 0 0,-10 2 0 0 0,-15 4-84 0 0,1 2-1 0 0,1 0 1 0 0,-28 14-1 0 0,35-14-189 0 0,-20 8 64 0 0,0 2 0 0 0,-43 27 1 0 0,66-34 54 0 0,1 1 0 0 0,0 0 1 0 0,1 1-1 0 0,0 1 0 0 0,1 0 1 0 0,-24 31-1 0 0,36-40-34 0 0,0 0 0 0 0,0 0 0 0 0,0 0 0 0 0,1 0 0 0 0,-1 0 0 0 0,1 0 0 0 0,1 1 0 0 0,-3 6 0 0 0,4-11-54 0 0,1-1-1 0 0,-1 1 1 0 0,0-1 0 0 0,0 1-1 0 0,0 0 1 0 0,0-1 0 0 0,0 1 0 0 0,1 0-1 0 0,-1-1 1 0 0,0 1 0 0 0,0-1 0 0 0,1 1-1 0 0,-1 0 1 0 0,0-1 0 0 0,1 1-1 0 0,-1-1 1 0 0,1 1 0 0 0,-1-1 0 0 0,1 1-1 0 0,-1-1 1 0 0,1 0 0 0 0,-1 1 0 0 0,1-1-1 0 0,-1 0 1 0 0,1 1 0 0 0,1 0-1 0 0,14 5 268 0 0,-7-5-176 0 0,0 0 0 0 0,0-1 1 0 0,0 0-1 0 0,0 0 0 0 0,-1-1 1 0 0,1 0-1 0 0,0 0 1 0 0,14-5-1 0 0,-1-1-60 0 0,-1-1-1 0 0,23-11 1 0 0,7-8-527 0 0,-2-3 0 0 0,47-35 0 0 0,-88 60 395 0 0,-7 4 7 0 0,-1 3-551 0 0,-4 11 463 0 0,1-5 208 0 0,1-1 0 0 0,0 0 0 0 0,1 1 0 0 0,-2 15 0 0 0,3-21-198 0 0,0 1-1 0 0,1-1 1 0 0,-1 1-1 0 0,0-1 0 0 0,1 1 1 0 0,0-1-1 0 0,0 1 1 0 0,0-1-1 0 0,0 1 1 0 0,0-1-1 0 0,0 0 1 0 0,0 0-1 0 0,1 0 1 0 0,-1 1-1 0 0,1-1 1 0 0,-1-1-1 0 0,1 1 1 0 0,0 0-1 0 0,3 2 1 0 0,4 3-2051 0 0,2 1-3334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58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42 295 6447 0 0,'0'0'586'0'0,"-9"1"1630"0"0,7 0-1773 0 0,1-1 0 0 0,0 0 0 0 0,0 0 1 0 0,-1 0-1 0 0,1 0 0 0 0,0 0 0 0 0,-1-1 1 0 0,1 1-1 0 0,0 0 0 0 0,0 0 0 0 0,-1-1 1 0 0,1 1-1 0 0,0-1 0 0 0,0 1 0 0 0,0-1 1 0 0,-1 0-1 0 0,0-1 0 0 0,1 2-256 0 0,0-1-1 0 0,0 0 1 0 0,1 0 0 0 0,-1 0-1 0 0,0 0 1 0 0,1-1 0 0 0,-1 1-1 0 0,1 0 1 0 0,-1 0 0 0 0,1 0-1 0 0,-1 0 1 0 0,1-1 0 0 0,0 1-1 0 0,0 0 1 0 0,-1-2 0 0 0,1-1-64 0 0,0 1 1 0 0,1-1 0 0 0,-1 0 0 0 0,1 0-1 0 0,0 0 1 0 0,0 1 0 0 0,0-1 0 0 0,0 0 0 0 0,0 1-1 0 0,4-6 1 0 0,3-4 111 0 0,0 1 0 0 0,1 0-1 0 0,0 1 1 0 0,12-11 0 0 0,46-37 147 0 0,-50 45-362 0 0,1 1 1 0 0,0 0-1 0 0,22-10 0 0 0,-29 17-33 0 0,0 1-1 0 0,0 1 0 0 0,0 0 1 0 0,1 0-1 0 0,0 1 0 0 0,0 1 1 0 0,15-2-1 0 0,-24 4 1 0 0,-1 0-1 0 0,0 0 0 0 0,1 0 1 0 0,-1 1-1 0 0,1-1 1 0 0,-1 1-1 0 0,0-1 0 0 0,1 1 1 0 0,-1 0-1 0 0,0 0 1 0 0,0 0-1 0 0,0 0 0 0 0,1 0 1 0 0,-1 1-1 0 0,0-1 1 0 0,-1 1-1 0 0,1-1 1 0 0,0 1-1 0 0,0 0 0 0 0,-1 0 1 0 0,1 0-1 0 0,-1 0 1 0 0,1 0-1 0 0,-1 0 0 0 0,0 0 1 0 0,0 0-1 0 0,0 0 1 0 0,0 1-1 0 0,0-1 0 0 0,0 3 1 0 0,2 7 24 0 0,-1 1 0 0 0,-1-1 0 0 0,0 0 0 0 0,-1 1-1 0 0,-2 17 1 0 0,1-14-105 0 0,1 0-1 0 0,2 22 0 0 0,-1-33-408 0 0,4 16 649 0 0,2-9-7153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5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17 15719 0 0,'0'0'1424'0'0,"5"-8"-1144"0"0,-1 0 2623 0 0,-4 10-2542 0 0,-3 18-18 0 0,-1 0 0 0 0,-1-1 0 0 0,0 0 0 0 0,-9 20 1 0 0,-38 73 57 0 0,4-7-1022 0 0,45-95-1886 0 0,11-13-2515 0 0,-5 2 4493 0 0,14-7-5565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5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23 919 0 0,'33'-10'-71'0'0,"11"-3"14417"0"0,-44 13-14275 0 0,0 0 1 0 0,1 0-1 0 0,-1 0 1 0 0,0 0-1 0 0,0 0 0 0 0,1 0 1 0 0,-1 0-1 0 0,0 1 1 0 0,0-1-1 0 0,1 0 1 0 0,-1 0-1 0 0,0 0 0 0 0,0 0 1 0 0,1 0-1 0 0,-1 1 1 0 0,0-1-1 0 0,0 0 0 0 0,0 0 1 0 0,1 0-1 0 0,-1 1 1 0 0,0-1-1 0 0,0 0 0 0 0,0 0 1 0 0,0 0-1 0 0,0 1 1 0 0,1-1-1 0 0,-1 0 1 0 0,0 0-1 0 0,0 1 0 0 0,0-1 1 0 0,0 1-1 0 0,-3 5 53 0 0,0-1 1 0 0,-1 1-1 0 0,0-1 0 0 0,0 0 0 0 0,0 0 1 0 0,0 0-1 0 0,-1-1 0 0 0,-7 6 0 0 0,-47 33 359 0 0,46-35-405 0 0,-31 20 152 0 0,17-11-115 0 0,1 0 0 0 0,1 2-1 0 0,-36 33 1 0 0,60-51 13 0 0,27 8 67 0 0,-3-5-137 0 0,45 1 0 0 0,-42-4 30 0 0,47 8-1 0 0,-66-7-79 0 0,0-1-1 0 0,0 1 1 0 0,-1 1-1 0 0,1-1 1 0 0,0 1-1 0 0,-1 0 1 0 0,0 1-1 0 0,0 0 1 0 0,0 0-1 0 0,0 0 1 0 0,6 7-1 0 0,-10-10-4 0 0,0 1 0 0 0,0 0 1 0 0,-1-1-1 0 0,1 1 0 0 0,0 0 0 0 0,-1 0 0 0 0,0 0 0 0 0,0 1 1 0 0,1-1-1 0 0,-1 0 0 0 0,0 0 0 0 0,-1 1 0 0 0,1-1 0 0 0,0 1 1 0 0,-1-1-1 0 0,1 0 0 0 0,-1 1 0 0 0,0-1 0 0 0,0 1 0 0 0,0-1 1 0 0,0 1-1 0 0,0-1 0 0 0,0 1 0 0 0,-1-1 0 0 0,1 1 0 0 0,-1-1 0 0 0,0 0 1 0 0,0 1-1 0 0,0-1 0 0 0,0 0 0 0 0,0 0 0 0 0,0 1 0 0 0,0-1 1 0 0,-1 0-1 0 0,1 0 0 0 0,-1 0 0 0 0,-2 2 0 0 0,-4 4 21 0 0,-1-1 0 0 0,1 1 0 0 0,-1-1 0 0 0,-1-1 0 0 0,1 0 0 0 0,-19 9 0 0 0,2-3-38 0 0,-1-2 0 0 0,0 0 0 0 0,0-2 0 0 0,-49 9 0 0 0,53-14-1503 0 0,-35 0 0 0 0,42-3 69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4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7831 0 0,'0'0'7983'0'0,"-2"2"-7454"0"0,-14 8-195 0 0,1 1 0 0 0,-1-2 0 0 0,-1 0 0 0 0,0-1-1 0 0,-18 6 1 0 0,-27 13-126 0 0,41-18-174 0 0,12-6-14 0 0,-1 2-1 0 0,1-1 0 0 0,1 1 0 0 0,-10 6 1 0 0,9-3-10 0 0,-3 5-31 0 0,12-9-40 0 0,0-2 9 0 0,-1 0-78 0 0,3 0-123 0 0,1 0 219 0 0,0 1 0 0 0,0-1 0 0 0,0 0 0 0 0,0 0 0 0 0,0 0 1 0 0,0-1-1 0 0,1 1 0 0 0,-1-1 0 0 0,1 1 0 0 0,-1-1 0 0 0,7 1 0 0 0,4 0 26 0 0,26 0 0 0 0,-1 1 4 0 0,-34-3 17 0 0,-1 0 0 0 0,0 1-1 0 0,1-1 1 0 0,-1 1 0 0 0,0 0 0 0 0,0 1-1 0 0,0-1 1 0 0,0 1 0 0 0,7 3-1 0 0,6 4 236 0 0,-9-5-153 0 0,30 14 858 0 0,-18-1-394 0 0,-19-16-347 0 0,0 2 10 0 0,-1 1-152 0 0,1 0 1 0 0,-1 0-1 0 0,1 0 0 0 0,-1 1 1 0 0,-1-1-1 0 0,1 0 0 0 0,-1 0 0 0 0,1 0 1 0 0,-1 1-1 0 0,0-1 0 0 0,-1 0 0 0 0,1 0 1 0 0,-1 0-1 0 0,1-1 0 0 0,-1 1 1 0 0,-4 5-1 0 0,2-3-39 0 0,0-1 0 0 0,0 1 0 0 0,-1-1 0 0 0,1 0 0 0 0,-1 0-1 0 0,-1-1 1 0 0,1 1 0 0 0,-1-1 0 0 0,-10 6 0 0 0,0-2-15 0 0,-1 0 0 0 0,0-1 0 0 0,-36 9 0 0 0,44-14-9 0 0,0 0-1 0 0,-1-1 0 0 0,1 0 1 0 0,0 0-1 0 0,0-1 1 0 0,-1-1-1 0 0,1 0 0 0 0,0 0 1 0 0,-18-5-1 0 0,0-1 6 0 0,16 1 36 0 0,8 3-31 0 0,1 2-12 0 0,0-1 0 0 0,1 1-1 0 0,-1-1 1 0 0,1 1 0 0 0,-1-1 0 0 0,1 0 0 0 0,0 0 0 0 0,0 1 0 0 0,-1-1 0 0 0,1 0 0 0 0,-1-4 0 0 0,-1-2-18 0 0,3 7-6 0 0,0 0-1 0 0,0 0 1 0 0,0 0 0 0 0,0 0-1 0 0,0 1 1 0 0,0-1 0 0 0,0 0-1 0 0,0 0 1 0 0,1 0 0 0 0,-1 1-1 0 0,0-1 1 0 0,0 0 0 0 0,1 0 0 0 0,-1 1-1 0 0,1-1 1 0 0,-1 0 0 0 0,1 1-1 0 0,-1-1 1 0 0,1 0 0 0 0,-1 1-1 0 0,1-1 1 0 0,0 1 0 0 0,-1-1-1 0 0,1 1 1 0 0,0-1 0 0 0,18-11-562 0 0,-3 6-695 0 0,7-2-6170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19:59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 10135 0 0,'0'0'6187'0'0,"-1"2"-4566"0"0,-41 110 181 0 0,11-35-1324 0 0,-177 443 881 0 0,183-463-1322 0 0,-34 73 79 0 0,43-99-95 0 0,-1 0 1 0 0,-22 28-1 0 0,27-42-127 0 0,-2 3-601 0 0,-1-1 0 0 0,-1 0 0 0 0,0-1 0 0 0,-26 22 0 0 0,24-27-540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00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8287 0 0,'0'0'5035'0'0,"3"1"-2738"0"0,22 0-800 0 0,1 0-1 0 0,46-5 0 0 0,56-15-1113 0 0,-96 14-3 0 0,217-52 249 0 0,-160 34-634 0 0,14 4-2444 0 0,-76 16 1050 0 0</inkml:trace>
  <inkml:trace contextRef="#ctx0" brushRef="#br0" timeOffset="1">832 187 12095 0 0,'0'0'1091'0'0,"1"2"-899"0"0,1 5-27 0 0,-1-5 64 0 0,0 0-1 0 0,-1 0 0 0 0,1 0 0 0 0,0 0 0 0 0,0-1 1 0 0,0 1-1 0 0,1 0 0 0 0,-1-1 0 0 0,0 1 1 0 0,1-1-1 0 0,-1 1 0 0 0,1-1 0 0 0,-1 1 0 0 0,1-1 1 0 0,-1 0-1 0 0,1 0 0 0 0,0 0 0 0 0,0 0 1 0 0,0 0-1 0 0,-1-1 0 0 0,1 1 0 0 0,0 0 0 0 0,0-1 1 0 0,0 1-1 0 0,0-1 0 0 0,0 0 0 0 0,0 0 1 0 0,0 0-1 0 0,0 0 0 0 0,0 0 0 0 0,4 0 1 0 0,4-2 84 0 0,1 0 1 0 0,-1-1 0 0 0,1 0 0 0 0,15-7 0 0 0,-16 6 116 0 0,-2 1-360 0 0,0-1 1 0 0,0 0 0 0 0,0 0-1 0 0,-1-1 1 0 0,1 0 0 0 0,12-11-1 0 0,-19 14-175 0 0,-1-1-147 0 0,0 3 237 0 0,0 0-1 0 0,0-1 1 0 0,0 1-1 0 0,1 0 1 0 0,-1-1-1 0 0,0 1 1 0 0,0-1 0 0 0,0 1-1 0 0,0 0 1 0 0,0-1-1 0 0,-1 1 1 0 0,1-1-1 0 0,0 1 1 0 0,0 0-1 0 0,0-1 1 0 0,0 1-1 0 0,0 0 1 0 0,0-1 0 0 0,-1 1-1 0 0,1-1 1 0 0,0 1-1 0 0,-3-1-64 0 0,1 0 0 0 0,0 1 0 0 0,0-1 0 0 0,-1 1-1 0 0,1-1 1 0 0,0 1 0 0 0,-1 0 0 0 0,1 0 0 0 0,0 0 0 0 0,-1 0 0 0 0,1 1-1 0 0,0-1 1 0 0,-1 1 0 0 0,1-1 0 0 0,0 1 0 0 0,-4 1 0 0 0,-39 19-483 0 0,40-19 542 0 0,-24 14-51 0 0,1 1 1 0 0,-42 33 0 0 0,53-36 159 0 0,1 1-1 0 0,0 1 1 0 0,1 0 0 0 0,-24 33 0 0 0,36-45-79 0 0,0 0 1 0 0,1 0-1 0 0,0 1 0 0 0,0-1 1 0 0,0 0-1 0 0,0 1 0 0 0,1-1 1 0 0,-2 8-1 0 0,3-10-58 0 0,0-1 1 0 0,0 0-1 0 0,0 1 0 0 0,0-1 1 0 0,0 1-1 0 0,1-1 0 0 0,-1 0 0 0 0,0 1 1 0 0,1-1-1 0 0,-1 0 0 0 0,1 1 1 0 0,-1-1-1 0 0,1 0 0 0 0,0 0 1 0 0,-1 0-1 0 0,1 1 0 0 0,0-1 1 0 0,0 0-1 0 0,0 0 0 0 0,0 0 1 0 0,0 0-1 0 0,0 0 0 0 0,0-1 0 0 0,0 1 1 0 0,0 0-1 0 0,0 0 0 0 0,1-1 1 0 0,-1 1-1 0 0,0-1 0 0 0,1 1 1 0 0,-1-1-1 0 0,3 1 0 0 0,12 3-4700 0 0,3-2-1558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00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1 397 10735 0 0,'0'0'5988'0'0,"1"-1"-4894"0"0,4-10-107 0 0,0 0 1 0 0,-1 0 0 0 0,0-1 0 0 0,4-16 0 0 0,6-20 354 0 0,-8 30-937 0 0,-1 4-109 0 0,0 1-1 0 0,1 0 1 0 0,0 0 0 0 0,9-12 0 0 0,-8 15-255 0 0,1 0 1 0 0,0 1 0 0 0,1 0-1 0 0,0 1 1 0 0,0 0-1 0 0,0 0 1 0 0,1 1 0 0 0,16-8-1 0 0,2 0-899 0 0,61-22-1 0 0,-52 23-411 0 0,-20 6-1304 0 0,27-7 0 0 0,-20 10-4280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01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17 1375 0 0,'1'-2'107'0'0,"25"-13"19588"0"0,-27 20-19652 0 0,0 0 1 0 0,0 0-1 0 0,0 0 1 0 0,-1-1-1 0 0,0 1 1 0 0,1 0-1 0 0,-2-1 1 0 0,1 0-1 0 0,0 1 1 0 0,-1-1-1 0 0,0 0 1 0 0,-4 5-1 0 0,-4 6 14 0 0,6-9-63 0 0,-1 0 1 0 0,0 0-1 0 0,0 0 0 0 0,0-1 0 0 0,-1 0 1 0 0,0 0-1 0 0,0-1 0 0 0,-9 5 0 0 0,-12 8-6 0 0,26-16 11 0 0,0 0 0 0 0,1 0-1 0 0,-1 0 1 0 0,0 0 0 0 0,0 0-1 0 0,1-1 1 0 0,-1 1 0 0 0,0-1-1 0 0,-3 1 1 0 0,2 1-52 0 0,0 4 27 0 0,2-4-40 0 0,2-1-160 0 0,0 2 190 0 0,1-1 0 0 0,-1 0 0 0 0,1 1 0 0 0,0-1 0 0 0,0 0 1 0 0,0 0-1 0 0,0 0 0 0 0,0 0 0 0 0,0-1 0 0 0,3 3 0 0 0,29 13-437 0 0,-26-13 366 0 0,0 0 0 0 0,0 0 0 0 0,11 9 0 0 0,0 3 50 0 0,-1 1 0 0 0,25 29 0 0 0,-37-38 218 0 0,0-1 0 0 0,-1 1 0 0 0,0 0 0 0 0,0 0 0 0 0,-1 1 0 0 0,0 0 0 0 0,0-1 0 0 0,-1 1 0 0 0,3 16 0 0 0,-5-21-36 0 0,-1 0-1 0 0,0 1 1 0 0,0-1 0 0 0,-1 0-1 0 0,1 1 1 0 0,-1-1 0 0 0,0 0-1 0 0,0 0 1 0 0,-1 0 0 0 0,1 0 0 0 0,-1 0-1 0 0,0 0 1 0 0,0 0 0 0 0,0 0-1 0 0,0 0 1 0 0,-1-1 0 0 0,0 1-1 0 0,-3 3 1 0 0,-4 3 19 0 0,0 0 0 0 0,-1 0 0 0 0,0-1 0 0 0,-13 8 0 0 0,16-12-121 0 0,-1-1 0 0 0,1 0 0 0 0,-1 0-1 0 0,0-1 1 0 0,1 0 0 0 0,-2-1 0 0 0,1 0 0 0 0,-18 2 0 0 0,-2-2-458 0 0,-44-3 0 0 0,10-8-4003 0 0,52 8-2724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0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94 225 3679 0 0,'0'0'5851'0'0,"-10"14"-2864"0"0,3-7-2659 0 0,1 1 0 0 0,1 1 1 0 0,0-1-1 0 0,0 1 0 0 0,0 0 1 0 0,1 0-1 0 0,1 0 0 0 0,-3 11 1 0 0,-5 9 113 0 0,9-26-419 0 0,1 1-1 0 0,-1-1 1 0 0,0 1-1 0 0,0-1 1 0 0,-5 6 0 0 0,-3 3 64 0 0,9-11 322 0 0,3-3-278 0 0,-1-1 1 0 0,1 0-1 0 0,-1 1 1 0 0,1-1-1 0 0,4-3 1 0 0,-6 6-132 0 0,26-32 319 0 0,-5 4-283 0 0,2 1 1 0 0,1 2-1 0 0,44-37 0 0 0,-45 45-127 0 0,1 1 0 0 0,44-23 0 0 0,-59 35 208 0 0,1 0-1 0 0,0 0 1 0 0,0 0-1 0 0,0 2 0 0 0,1-1 1 0 0,-1 1-1 0 0,0 1 1 0 0,1 0-1 0 0,0 0 1 0 0,16 2-1 0 0,-24-1-86 0 0,-1 0-1 0 0,1 1 1 0 0,-1-1-1 0 0,1 1 1 0 0,-1 0-1 0 0,0-1 1 0 0,1 1-1 0 0,-1 0 1 0 0,0 1-1 0 0,0-1 1 0 0,0 0-1 0 0,1 1 1 0 0,-2-1-1 0 0,1 1 1 0 0,0 0-1 0 0,0-1 1 0 0,0 1-1 0 0,-1 0 1 0 0,1 0-1 0 0,-1 0 1 0 0,1 0-1 0 0,0 3 1 0 0,0 0-7 0 0,-1-1 1 0 0,1 0-1 0 0,-1 0 1 0 0,0 1-1 0 0,-1-1 1 0 0,1 1-1 0 0,-1-1 0 0 0,0 1 1 0 0,0-1-1 0 0,0 1 1 0 0,-2 7-1 0 0,-9 28 65 0 0,10-36-145 0 0,0 1 0 0 0,-1-1-1 0 0,0 1 1 0 0,0-1 0 0 0,0 0-1 0 0,0 0 1 0 0,-1 0 0 0 0,0 0-1 0 0,1 0 1 0 0,-2 0 0 0 0,1-1-1 0 0,0 1 1 0 0,-1-1 0 0 0,1 0-1 0 0,-1 0 1 0 0,0-1 0 0 0,-6 5-1 0 0,8-7-154 0 0,3-4-745 0 0,-1 0 907 0 0,1 0-1 0 0,0 0 1 0 0,0 0 0 0 0,0 0-1 0 0,1 0 1 0 0,-1 0 0 0 0,1 0-1 0 0,0 0 1 0 0,0 1-1 0 0,3-5 1 0 0,2-2 19 0 0,1 0 0 0 0,13-12 0 0 0,18-14 31 0 0,3 2 0 0 0,61-39 0 0 0,-75 55 0 0 0,-13 8 178 0 0,-1 2-1 0 0,1 0 0 0 0,0 1 1 0 0,0 0-1 0 0,23-5 0 0 0,-36 11-141 0 0,1 1 0 0 0,-1-1 0 0 0,1 1 0 0 0,0 0 0 0 0,-1 0-1 0 0,1 0 1 0 0,-1 0 0 0 0,1 1 0 0 0,-1-1 0 0 0,1 1 0 0 0,-1-1-1 0 0,1 1 1 0 0,-1 0 0 0 0,1 0 0 0 0,-1 0 0 0 0,0 0 0 0 0,1 0 0 0 0,-1 1-1 0 0,0-1 1 0 0,0 1 0 0 0,3 2 0 0 0,1 2 3 0 0,0 1 0 0 0,-1-1-1 0 0,1 1 1 0 0,-1 0 0 0 0,4 9 0 0 0,-7-14-35 0 0,-1 0 0 0 0,1 1 0 0 0,-1-1 0 0 0,0 1 0 0 0,0-1 0 0 0,0 1 0 0 0,0-1 0 0 0,0 1 1 0 0,-1 0-1 0 0,1-1 0 0 0,-1 1 0 0 0,0 0 0 0 0,1-1 0 0 0,-1 1 0 0 0,0 0 0 0 0,-1 0 0 0 0,1-1 0 0 0,-1 4 1 0 0,-1 3-1 0 0,1 0 14 0 0,-1-1 0 0 0,-1 1-1 0 0,0 0 1 0 0,0 0 0 0 0,0-1 0 0 0,-6 9-1 0 0,-11 27-101 0 0,20-42-118 0 0,-2 7-1625 0 0,2-7 736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0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40 12815 0 0,'0'0'1158'0'0,"-1"0"-954"0"0,-3 1 236 0 0,0 0 0 0 0,0 0 0 0 0,0 0 0 0 0,0 0 0 0 0,1 1 0 0 0,-1 0-1 0 0,0-1 1 0 0,1 1 0 0 0,-5 4 0 0 0,6-4-349 0 0,1 0 0 0 0,-1 0-1 0 0,1 0 1 0 0,0 0-1 0 0,0 0 1 0 0,0 0-1 0 0,0 1 1 0 0,0-1 0 0 0,0 0-1 0 0,0 1 1 0 0,1-1-1 0 0,-1 0 1 0 0,0 5 0 0 0,0 10-63 0 0,1-1 0 0 0,1 0 1 0 0,0 0-1 0 0,0 0 0 0 0,2 0 1 0 0,0 0-1 0 0,9 26 0 0 0,-4-24-16 0 0,-1-13 107 0 0,-4-4-74 0 0,-2-1-27 0 0,0 1 0 0 0,0-1-1 0 0,0 0 1 0 0,0 1 0 0 0,0-1-1 0 0,0 0 1 0 0,0 0 0 0 0,0 0 0 0 0,0 0-1 0 0,0 0 1 0 0,0 0 0 0 0,0 0-1 0 0,0-1 1 0 0,0 1 0 0 0,0 0-1 0 0,0 0 1 0 0,1-1 0 0 0,15-7 296 0 0,-17 7-297 0 0,12-7 249 0 0,0-1 0 0 0,-1 0 0 0 0,0-1 0 0 0,11-12 1 0 0,2-2 177 0 0,38-41 9 0 0,-54 56-399 0 0,-1-1-1 0 0,0 0 1 0 0,-1 0 0 0 0,0-1-1 0 0,7-15 1 0 0,-12 24-87 0 0,0-1 1 0 0,0 1-1 0 0,0 0 0 0 0,0-1 1 0 0,0 1-1 0 0,-1 0 0 0 0,1-1 1 0 0,-1 1-1 0 0,1-1 0 0 0,-1-4 1 0 0,-1-1-81 0 0,1 7-76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05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356 101 14567 0 0,'5'-10'301'0'0,"1"0"0"0"0,1 0-1 0 0,-1 1 1 0 0,1 0 0 0 0,1 1-1 0 0,-1-1 1 0 0,11-7 0 0 0,-3-4 4140 0 0,-38 28-3609 0 0,1 2-770 0 0,0 2 1 0 0,1 0 0 0 0,1 1-1 0 0,-32 27 1 0 0,48-37-90 0 0,0 1 1 0 0,0 0-1 0 0,1-1 0 0 0,-1 2 1 0 0,1-1-1 0 0,0 0 0 0 0,0 0 1 0 0,-4 9-1 0 0,6-12-37 0 0,7 12-145 0 0,-1-6 195 0 0,-1 0 0 0 0,2-1 0 0 0,-1 1 0 0 0,1-1 0 0 0,0 0 0 0 0,0 0 0 0 0,0-1 0 0 0,1 0 0 0 0,11 7 0 0 0,-9-6-1 0 0,1 1 0 0 0,-2 0 0 0 0,1 0 0 0 0,11 14 0 0 0,-13-12 15 0 0,-3 1 0 0 0,-4-6-6 0 0,0-1 0 0 0,0 1 0 0 0,0-1-1 0 0,0 0 1 0 0,0 1 0 0 0,-1-1 0 0 0,0 0 0 0 0,1 1 0 0 0,-1-1-1 0 0,0 0 1 0 0,-1 0 0 0 0,1 0 0 0 0,-1 0 0 0 0,1 0-1 0 0,-1 0 1 0 0,0 0 0 0 0,0 0 0 0 0,0 0 0 0 0,0-1-1 0 0,-1 1 1 0 0,1-1 0 0 0,-1 0 0 0 0,1 0 0 0 0,-4 2 0 0 0,-7 5-48 0 0,0-1 0 0 0,-1 0 0 0 0,-27 10 1 0 0,36-16 45 0 0,-13 5-82 0 0,0 0-1 0 0,0-1 1 0 0,-1-1 0 0 0,0-1 0 0 0,0-1-1 0 0,0 0 1 0 0,-1-2 0 0 0,1 0-1 0 0,-28-2 1 0 0,43 0 70 0 0,0 1 0 0 0,1-1 0 0 0,0 0 0 0 0,-1 0 0 0 0,1 0 0 0 0,-5-2 0 0 0,-2-6-1307 0 0,9 8 984 0 0,1 0 1 0 0,0 0-1 0 0,-1 1 0 0 0,1-1 1 0 0,0 0-1 0 0,-1 0 0 0 0,1 0 0 0 0,0 0 1 0 0,0 1-1 0 0,0-1 0 0 0,0 0 0 0 0,0 0 1 0 0,0 0-1 0 0,0-1 0 0 0,3-11-5665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0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49 14279 0 0,'5'-7'378'0'0,"-1"1"0"0"0,0-1-1 0 0,4-8 1 0 0,-4 7-266 0 0,-4 6 372 0 0,6-2 1637 0 0,-4 4-1020 0 0,-3 8-1240 0 0,-2 12 268 0 0,-1-1 0 0 0,-1 1 1 0 0,0-1-1 0 0,-14 29 1 0 0,7-16-7 0 0,-96 254 292 0 0,-17-7-358 0 0,-35-7-650 0 0,133-236-1887 0 0,22-28-3919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0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13 126 5983 0 0,'0'0'104'0'0,"0"0"-1"0"0,0 0 0 0 0,-1-1 1 0 0,1 1-1 0 0,0 0 0 0 0,-1 0 1 0 0,1 0-1 0 0,0 0 0 0 0,-1-1 1 0 0,1 1-1 0 0,0 0 0 0 0,-1 0 1 0 0,1 0-1 0 0,0 0 0 0 0,-1 0 1 0 0,1 0-1 0 0,-1 0 0 0 0,1 0 1 0 0,0 0-1 0 0,-1 0 0 0 0,1 0 1 0 0,0 0-1 0 0,-1 0 1 0 0,1 0-1 0 0,0 1 0 0 0,-1-1 1 0 0,1 0-1 0 0,0 0 0 0 0,-1 0 1 0 0,1 0-1 0 0,0 1 0 0 0,-1-1 1 0 0,1 0-1 0 0,0 0 0 0 0,0 1 1 0 0,-1-1-1 0 0,1 1 0 0 0,0-1 250 0 0,0 1-1 0 0,0 0 0 0 0,0 0 1 0 0,0 0-1 0 0,0 0 0 0 0,0 0 1 0 0,0 0-1 0 0,0 0 1 0 0,1 0-1 0 0,-1 0 0 0 0,0-1 1 0 0,1 1-1 0 0,-1 0 0 0 0,0 0 1 0 0,1 0-1 0 0,0 1 1 0 0,1-1-38 0 0,-1 1 0 0 0,1 0 0 0 0,-1 0 0 0 0,1-1 0 0 0,0 1 0 0 0,-1-1 0 0 0,1 0 1 0 0,0 0-1 0 0,0 1 0 0 0,0-1 0 0 0,0 0 0 0 0,0 0 0 0 0,1-1 0 0 0,-1 1 0 0 0,0 0 0 0 0,0-1 1 0 0,4 1-1 0 0,5 0-78 0 0,0 0 0 0 0,14 0 0 0 0,-18-1 150 0 0,34-2 282 0 0,0-1 0 0 0,75-16 0 0 0,80-32-15 0 0,-30 6-584 0 0,-89 28-585 0 0,21-4-3661 0 0,-64 12-3472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06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69 10135 0 0,'0'-3'464'0'0,"1"-5"-53"0"0,0-1-135 0 0,1 0 1 0 0,-1 1 0 0 0,1-1 0 0 0,6-13 4305 0 0,-5 34-4414 0 0,-2-2 34 0 0,0 1 0 0 0,0-1 0 0 0,-1 1 0 0 0,-1 0 0 0 0,1-1 0 0 0,-4 12 0 0 0,-16 62 467 0 0,-9 13-290 0 0,-49 104 0 0 0,49-136-354 0 0,-4-2 0 0 0,-58 85 0 0 0,72-122-9 0 0,-1-2 0 0 0,-2 0 0 0 0,-40 35 0 0 0,57-55-3 0 0,0 0-1 0 0,0-1 1 0 0,-1 0-1 0 0,1 0 0 0 0,-8 3 1 0 0,13-6-9 0 0,0 0 1 0 0,0 0 0 0 0,-1 0-1 0 0,1 0 1 0 0,0 0 0 0 0,-1 0-1 0 0,1 0 1 0 0,0 0-1 0 0,0 0 1 0 0,-1-1 0 0 0,1 1-1 0 0,0 0 1 0 0,0 0-1 0 0,-1 0 1 0 0,1 0 0 0 0,0-1-1 0 0,0 1 1 0 0,0 0-1 0 0,0 0 1 0 0,-1-1 0 0 0,1 1-1 0 0,0 0 1 0 0,0 0-1 0 0,0-1 1 0 0,0 1 0 0 0,0 0-1 0 0,-1 0 1 0 0,1-1 0 0 0,0 1-1 0 0,0 0 1 0 0,0 0-1 0 0,0-1 1 0 0,-2-9 71 0 0,2 6-65 0 0,0 0-1 0 0,1 0 1 0 0,0 0 0 0 0,-1 0 0 0 0,1 0 0 0 0,1 0-1 0 0,-1 1 1 0 0,0-1 0 0 0,1 0 0 0 0,0 0-1 0 0,0 1 1 0 0,0-1 0 0 0,0 1 0 0 0,6-6 0 0 0,0 0-32 0 0,0 0 1 0 0,0 1-1 0 0,19-14 1 0 0,13-6-223 0 0,47-23-1 0 0,-79 46 181 0 0,1 0 0 0 0,1 1 0 0 0,-1 0 0 0 0,0 1 0 0 0,19-4 0 0 0,-25 6 86 0 0,1 1 0 0 0,0 0 0 0 0,0 0 0 0 0,0 0 0 0 0,0 0-1 0 0,-1 0 1 0 0,1 1 0 0 0,0 0 0 0 0,0 0 0 0 0,-1 0 0 0 0,1 0-1 0 0,-1 0 1 0 0,1 1 0 0 0,-1 0 0 0 0,1 0 0 0 0,-1 0 0 0 0,0 0-1 0 0,4 4 1 0 0,20 18 339 0 0,37 46 0 0 0,-24-24 165 0 0,-37-43-428 0 0,1 1 1 0 0,-1 1-1 0 0,-1-1 0 0 0,1 0 1 0 0,0 1-1 0 0,-1-1 1 0 0,0 1-1 0 0,0 0 0 0 0,-1 0 1 0 0,2 8-1 0 0,-3-12-79 0 0,0 0 1 0 0,0 0-1 0 0,-1 0 0 0 0,1 0 0 0 0,-1 1 0 0 0,1-1 1 0 0,-1 0-1 0 0,1 0 0 0 0,-1 0 0 0 0,1 0 0 0 0,-1 0 0 0 0,0 0 1 0 0,0-1-1 0 0,0 1 0 0 0,-1 2 0 0 0,0-1 25 0 0,-7 6-8 0 0,1-1 0 0 0,-1 1 1 0 0,0-2-1 0 0,0 1 0 0 0,-1-1 0 0 0,-17 8 0 0 0,-66 23-112 0 0,73-31 16 0 0,-200 65-878 0 0,216-70 857 0 0,-35 7-408 0 0,36-7 324 0 0,0-1-1 0 0,-1 0 0 0 0,1 0 0 0 0,0 0 0 0 0,-1 0 1 0 0,1-1-1 0 0,0 1 0 0 0,0-1 0 0 0,-5-1 1 0 0,8 2 68 0 0,0-1 1 0 0,0 1-1 0 0,-1 0 1 0 0,1 0-1 0 0,0-1 0 0 0,0 1 1 0 0,0 0-1 0 0,-1-1 1 0 0,1 1-1 0 0,0 0 1 0 0,0-1-1 0 0,0 1 1 0 0,0 0-1 0 0,0-1 1 0 0,0 1-1 0 0,0 0 1 0 0,0-1-1 0 0,0 1 1 0 0,0 0-1 0 0,0-1 1 0 0,0 1-1 0 0,0 0 1 0 0,0-1-1 0 0,0 1 1 0 0,0 0-1 0 0,1-1 1 0 0,-1 1-1 0 0,0 0 1 0 0,0-1-1 0 0,0 1 1 0 0,1 0-1 0 0,4-11-3731 0 0,5-3-1615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44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58 5527 0 0,'36'-58'16504'0'0,"-36"62"-16396"0"0,-1 1 0 0 0,0-1-1 0 0,0-1 1 0 0,-1 1 0 0 0,1 0-1 0 0,-1 0 1 0 0,-3 4 0 0 0,-1 7 117 0 0,-56 122 301 0 0,61-134-678 0 0,17-12-5909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0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85 120 14799 0 0,'0'0'1343'0'0,"1"1"-1104"0"0,4 2-56 0 0,0 0 1 0 0,1-1 0 0 0,-1 0-1 0 0,0 0 1 0 0,1-1 0 0 0,-1 1-1 0 0,1-1 1 0 0,-1 0 0 0 0,1-1 0 0 0,-1 1-1 0 0,11-1 1 0 0,8-2 1069 0 0,34-6-1 0 0,-38 4-1015 0 0,15-4 17 0 0,1-1-1 0 0,-1-3 0 0 0,-1 0 0 0 0,0-2 1 0 0,39-23-1 0 0,-68 34-384 0 0,0 0 0 0 0,-1 0 0 0 0,1 0-1 0 0,7-8 1 0 0,-10 10-205 0 0,-20-7-1888 0 0,11 8 1938 0 0,0 0-1 0 0,-1 1 1 0 0,1 0-1 0 0,0 0 1 0 0,-13 4 0 0 0,-36 15-741 0 0,46-16 878 0 0,-231 103 659 0 0,220-95-241 0 0,0 1-1 0 0,-22 18 1 0 0,35-24-135 0 0,0 0 0 0 0,0 0 0 0 0,1 1 0 0 0,0 0 0 0 0,1 0 0 0 0,-1 1 0 0 0,-7 14 0 0 0,12-20-58 0 0,0 1 0 0 0,1-1 0 0 0,0 1 0 0 0,-1-1 0 0 0,1 1 0 0 0,0 0 0 0 0,1 0 0 0 0,-1-1 0 0 0,1 1 0 0 0,-1 0 0 0 0,1 0 0 0 0,0 0 0 0 0,1-1 1 0 0,0 8-1 0 0,0-8-29 0 0,0 0 1 0 0,1 0-1 0 0,-1 0 0 0 0,1-1 1 0 0,-1 1-1 0 0,1 0 1 0 0,0-1-1 0 0,0 1 1 0 0,0-1-1 0 0,0 0 1 0 0,0 1-1 0 0,1-1 0 0 0,-1 0 1 0 0,1-1-1 0 0,-1 1 1 0 0,1 0-1 0 0,0-1 1 0 0,3 2-1 0 0,5 2 30 0 0,0-1 0 0 0,0-1 1 0 0,0 0-1 0 0,20 3 0 0 0,49 2-17 0 0,-52-6-105 0 0,82 0-724 0 0,-36-6-2837 0 0,-48 2-2740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07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24 8783 0 0,'0'0'794'0'0,"-15"-6"-541"0"0,11 4 164 0 0,0-1 0 0 0,-1 1 1 0 0,0 0-1 0 0,1 0 0 0 0,-1 1 0 0 0,0-1 0 0 0,0 1 1 0 0,0 0-1 0 0,0 1 0 0 0,0-1 0 0 0,-5 1 0 0 0,2 0-61 0 0,0 1 0 0 0,0 0-1 0 0,0 0 1 0 0,0 1 0 0 0,0 0 0 0 0,-9 4-1 0 0,-7 5 8 0 0,1 1 0 0 0,0 1 0 0 0,-26 20 0 0 0,38-25-231 0 0,-28 19 52 0 0,-1-1 1 0 0,-85 39-1 0 0,112-60-184 0 0,0 1 0 0 0,1 0 0 0 0,0 0 0 0 0,0 1 0 0 0,0 1 0 0 0,-12 11 0 0 0,19-14-18 0 0,4-4-73 0 0,27 4-400 0 0,79 0 132 0 0,-72-6 368 0 0,-1 3-1 0 0,1 1 0 0 0,57 12 1 0 0,-84-14 39 0 0,61 20 595 0 0,-60-18-488 0 0,-1-1 1 0 0,1 1-1 0 0,-1 1 0 0 0,0-1 0 0 0,1 1 1 0 0,-2 0-1 0 0,8 6 0 0 0,-12-8 128 0 0,1 9-15 0 0,-3-8-245 0 0,1 0 1 0 0,-1-1-1 0 0,0 1 1 0 0,0 0-1 0 0,0 0 1 0 0,0 0-1 0 0,0-1 1 0 0,-1 1-1 0 0,1 0 1 0 0,-1-1-1 0 0,0 1 1 0 0,0-1-1 0 0,1 0 1 0 0,-2 1-1 0 0,1-1 1 0 0,0 0-1 0 0,0 0 1 0 0,-1-1-1 0 0,-3 3 1 0 0,-5 4 40 0 0,0-2 0 0 0,-1 0 0 0 0,-13 5 1 0 0,0-1-37 0 0,-1-2 0 0 0,0-1 0 0 0,-45 7 1 0 0,23-9-73 0 0,-59 0 0 0 0,67-6-107 0 0,-1-2 0 0 0,1-1 0 0 0,-61-15 0 0 0,97 18 70 0 0,1 0 1 0 0,-1 0 0 0 0,1-1-1 0 0,0 1 1 0 0,-1-1 0 0 0,-5-4-1 0 0,8 5-191 0 0,22-7-2584 0 0,31 1 1346 0 0,-37 6 256 0 0,7-1-4102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0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67 13503 0 0,'0'0'620'0'0,"1"-2"-16"0"0,0 2-591 0 0,0 0-1 0 0,-1-1 1 0 0,1 1-1 0 0,-1-1 1 0 0,1 1 0 0 0,-1 0-1 0 0,1-1 1 0 0,-1 0-1 0 0,1 1 1 0 0,-1-1-1 0 0,1 1 1 0 0,-1-1-1 0 0,1 1 1 0 0,-1-1-1 0 0,0 0 1 0 0,0 1-1 0 0,1-1 1 0 0,-1 0 0 0 0,0 0-1 0 0,0-1 33 0 0,1 0 613 0 0,-2 1-276 0 0,1-1-250 0 0,-1 0 0 0 0,0 0 0 0 0,-1 0 1 0 0,1 0-1 0 0,0 0 0 0 0,0 0 0 0 0,-1 0 0 0 0,1 0 0 0 0,-1 1 0 0 0,0-1 0 0 0,1 1 0 0 0,-1-1 0 0 0,-4-2 0 0 0,1 2 68 0 0,1 0-1 0 0,-1 0 1 0 0,-1 0 0 0 0,1 1-1 0 0,-8-2 1 0 0,10 2-168 0 0,-4-1 27 0 0,0 1 0 0 0,0-1 1 0 0,0 1-1 0 0,-1 0 0 0 0,1 1 0 0 0,-1 0 0 0 0,1 0 0 0 0,0 1 1 0 0,-1 0-1 0 0,1 0 0 0 0,0 0 0 0 0,-8 3 0 0 0,-35 15-47 0 0,-88 33-4 0 0,108-38-9 0 0,0 1-1 0 0,-39 27 1 0 0,53-32 17 0 0,-1 2 99 0 0,-24 20 1 0 0,37-29-96 0 0,0 1 0 0 0,1 0 0 0 0,-1 0 1 0 0,1 0-1 0 0,0 0 0 0 0,0 0 0 0 0,0 1 1 0 0,1 0-1 0 0,0-1 0 0 0,-1 1 0 0 0,-1 6 1 0 0,4-9-1 0 0,0-1 0 0 0,-1 0 0 0 0,1 1 1 0 0,0-1-1 0 0,0 0 0 0 0,0 1 1 0 0,-1-1-1 0 0,2 0 0 0 0,-1 1 1 0 0,0-1-1 0 0,0 1 0 0 0,0-1 1 0 0,0 0-1 0 0,1 1 0 0 0,-1-1 0 0 0,1 0 1 0 0,-1 0-1 0 0,1 1 0 0 0,0-1 1 0 0,-1 0-1 0 0,1 0 0 0 0,2 2 1 0 0,-2-1 11 0 0,1-1 1 0 0,0 0-1 0 0,0 0 0 0 0,0 1 1 0 0,0-2-1 0 0,0 1 1 0 0,0 0-1 0 0,0 0 1 0 0,0-1-1 0 0,0 1 0 0 0,0-1 1 0 0,0 1-1 0 0,3-1 1 0 0,5 1 49 0 0,0-1-1 0 0,0-1 1 0 0,0 0 0 0 0,0 0 0 0 0,11-4 0 0 0,28-7-68 0 0,-1-2 0 0 0,-1-2 1 0 0,0-2-1 0 0,52-29 1 0 0,-88 40-165 0 0,1 0 1 0 0,-1-1 0 0 0,16-14-1 0 0,-45 29 54 0 0,9-1 106 0 0,0 0 0 0 0,0 1 0 0 0,-8 8 0 0 0,14-12-6 0 0,-1 1-1 0 0,2-1 1 0 0,-1 1 0 0 0,0 0-1 0 0,1-1 1 0 0,-1 1 0 0 0,1 0-1 0 0,0 1 1 0 0,1-1 0 0 0,-3 6-1 0 0,2 6-31 0 0,5-12-70 0 0,-2-3 10 0 0,1 1 9 0 0,-1 0 0 0 0,1 0 0 0 0,-1 0 1 0 0,1 0-1 0 0,0 0 0 0 0,0-1 1 0 0,0 1-1 0 0,0-1 0 0 0,0 1 1 0 0,0-1-1 0 0,0 0 0 0 0,0 0 0 0 0,1 0 1 0 0,-1 0-1 0 0,0 0 0 0 0,1-1 1 0 0,-1 1-1 0 0,5 0 0 0 0,5 0-1012 0 0,-1 0 0 0 0,19-2 0 0 0,-29 1 1033 0 0,40-3-3318 0 0,-21-1 1337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0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3223 0 0,'0'0'10762'0'0,"11"0"-7677"0"0,0-3-2342 0 0,0 1-1 0 0,-1-2 1 0 0,1 1-1 0 0,19-11 1 0 0,40-27 224 0 0,-14 8-455 0 0,-36 22-427 0 0,-11 5-56 0 0,1 0 1 0 0,-1 1-1 0 0,1 1 0 0 0,1 0 0 0 0,-1 0 0 0 0,1 1 0 0 0,-1 0 1 0 0,12-1-1 0 0,-12 5 13 0 0,-10 1-41 0 0,1-1 0 0 0,0 0-1 0 0,-1 1 1 0 0,1-1-1 0 0,-1 0 1 0 0,0 1 0 0 0,1-1-1 0 0,-1 0 1 0 0,0 1-1 0 0,0-1 1 0 0,0 1 0 0 0,0-1-1 0 0,0 1 1 0 0,0-1-1 0 0,0 0 1 0 0,-1 1 0 0 0,0 2-1 0 0,-7 25 10 0 0,8-29-9 0 0,-3 7 21 0 0,0 0 0 0 0,0-1-1 0 0,-1 1 1 0 0,0-1 0 0 0,-6 8 0 0 0,-14 22 71 0 0,43-53-171 0 0,4-7-113 0 0,2 0 0 0 0,0 2 0 0 0,36-24 0 0 0,-48 36 125 0 0,1 2 1 0 0,1 0 0 0 0,0 0-1 0 0,0 1 1 0 0,0 1-1 0 0,1 1 1 0 0,0 0 0 0 0,26-4-1 0 0,-39 9 125 0 0,-2 1-32 0 0,0 0 1 0 0,0 0-1 0 0,0 0 1 0 0,-1 0-1 0 0,1 1 0 0 0,0-1 1 0 0,0 0-1 0 0,-1 0 1 0 0,1 1-1 0 0,-1-1 1 0 0,1 1-1 0 0,-1-1 0 0 0,1 3 1 0 0,-1 3 73 0 0,1 0 1 0 0,-1 1 0 0 0,-1-1-1 0 0,-1 12 1 0 0,-1 6 111 0 0,-3 9-28 0 0,5-28-156 0 0,0-1 0 0 0,0 1 0 0 0,0 0-1 0 0,0-1 1 0 0,1 1 0 0 0,0 0 0 0 0,1 6 0 0 0,3-1-18 0 0,-3-10-5 0 0,0 1 0 0 0,1-1 0 0 0,-1 0 1 0 0,1 1-1 0 0,-1-1 0 0 0,1 0 0 0 0,-1 0 0 0 0,1 0 0 0 0,0 0 1 0 0,0 0-1 0 0,-1 0 0 0 0,1-1 0 0 0,0 1 0 0 0,0-1 0 0 0,0 1 1 0 0,2 0-1 0 0,0-1-288 0 0,1 1-1 0 0,-1-1 1 0 0,0 0 0 0 0,1 0 0 0 0,-1-1-1 0 0,5 0 1 0 0,6-2-1674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08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8 15775 0 0,'0'0'1432'0'0,"2"0"-1069"0"0,10-3 480 0 0,20-1 1538 0 0,-31 4-2277 0 0,1 0 0 0 0,-1 0 0 0 0,1 0 0 0 0,0 0-1 0 0,-1 0 1 0 0,1 1 0 0 0,-1-1 0 0 0,1 1 0 0 0,-1-1 0 0 0,1 1 0 0 0,-1 0 0 0 0,1-1 0 0 0,-1 1 0 0 0,0 0 0 0 0,1 0 0 0 0,1 1-1 0 0,-2 1-66 0 0,1-1 0 0 0,-1 0 0 0 0,0 1 0 0 0,0-1 0 0 0,0 1 0 0 0,0-1 0 0 0,-1 1 0 0 0,1-1 0 0 0,0 1 0 0 0,-1 0 0 0 0,0-1 0 0 0,0 4 0 0 0,0-6-24 0 0,1 9 12 0 0,-2 0 1 0 0,1 0-1 0 0,-1-1 0 0 0,0 1 1 0 0,-1 0-1 0 0,0-1 1 0 0,-4 10-1 0 0,-25 58 42 0 0,27-67-53 0 0,-53 100 65 0 0,-80 117 1 0 0,84-141-342 0 0,12-24-91 0 0,19-29-973 0 0,-21 39 1 0 0,42-69-89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0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1 300 12207 0 0,'2'-2'562'0'0,"8"-11"-166"0"0,2-2-165 0 0,1 1 1 0 0,0 0-1 0 0,1 1 0 0 0,0 0 0 0 0,27-17 1 0 0,9 3 694 0 0,2 4 0 0 0,93-31 1 0 0,-101 39-406 0 0,-8 2-15 0 0,124-36 1870 0 0,-153 47-2269 0 0,-1 1 0 0 0,0 0 0 0 0,1 0 0 0 0,-1 1 0 0 0,1 0 0 0 0,-1 0 1 0 0,0 1-1 0 0,1 0 0 0 0,7 1 0 0 0,-12-1-78 0 0,0 0 1 0 0,0-1-1 0 0,0 1 1 0 0,0 0 0 0 0,0 0-1 0 0,0 0 1 0 0,0 0-1 0 0,-1 1 1 0 0,1-1 0 0 0,0 0-1 0 0,-1 1 1 0 0,1-1-1 0 0,-1 1 1 0 0,1 0 0 0 0,-1-1-1 0 0,0 1 1 0 0,0 0-1 0 0,1 0 1 0 0,-1 0 0 0 0,-1 0-1 0 0,1 0 1 0 0,0 0-1 0 0,0 0 1 0 0,-1 0 0 0 0,1 0-1 0 0,-1 0 1 0 0,0 0-1 0 0,1 0 1 0 0,-1 1 0 0 0,0 1-1 0 0,-1 6 19 0 0,0-1 0 0 0,0 1-1 0 0,-1-1 1 0 0,0 0 0 0 0,-1 1-1 0 0,0-1 1 0 0,-1 0 0 0 0,-5 11 0 0 0,-3 3 107 0 0,-29 39 0 0 0,22-35-49 0 0,-2-1-1 0 0,-32 33 1 0 0,45-51-140 0 0,0-1 1 0 0,-1-1-1 0 0,1 1 0 0 0,-1-2 0 0 0,0 1 1 0 0,-1-1-1 0 0,1 0 0 0 0,-1-1 0 0 0,0 0 1 0 0,0-1-1 0 0,-18 4 0 0 0,2-4-332 0 0,0-1 0 0 0,0-2 0 0 0,1 0 0 0 0,-49-7 0 0 0,68 6 37 0 0,0 0 0 0 0,0 0 0 0 0,1-1 0 0 0,-1 1 0 0 0,0-1 1 0 0,1 0-1 0 0,-10-6 0 0 0,5-1-6522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09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 12895 0 0,'-2'0'998'0'0,"-5"3"-753"0"0,0 1 1 0 0,0-1-1 0 0,1 1 1 0 0,-1 0 0 0 0,1 1-1 0 0,0-1 1 0 0,0 1-1 0 0,1 0 1 0 0,-1 1 0 0 0,1 0-1 0 0,-8 10 1 0 0,-1 5 396 0 0,1 0 1 0 0,-14 30-1 0 0,-49 128 438 0 0,8-18-413 0 0,49-122-280 0 0,-47 73-1 0 0,-91 89-10 0 0,148-190-675 0 0,-67 73 540 0 0,59-68-3836 0 0,-22 17 0 0 0,26-24-2613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0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54 10135 0 0,'0'0'3904'0'0,"2"1"-2344"0"0,5 2-1131 0 0,0 0 0 0 0,1-1 0 0 0,-1 0 0 0 0,1 0 0 0 0,-1 0 0 0 0,1-1 0 0 0,0-1 0 0 0,-1 1 0 0 0,1-1-1 0 0,0 0 1 0 0,-1-1 0 0 0,13-2 0 0 0,8 0 10 0 0,54-10 61 0 0,-74 11-620 0 0,1 0-1 0 0,-1-1 1 0 0,0 0-1 0 0,0 0 1 0 0,0-1-1 0 0,-1 0 0 0 0,10-7 1 0 0,-15 10-167 0 0,-3 0-314 0 0,0 0 567 0 0,1 0 1 0 0,-1 0-1 0 0,1 0 0 0 0,-1 0 1 0 0,0 0-1 0 0,1 0 1 0 0,-1 0-1 0 0,0 0 0 0 0,0 0 1 0 0,0 1-1 0 0,0-1 0 0 0,0 0 1 0 0,0 0-1 0 0,0 1 1 0 0,0-1-1 0 0,0 1 0 0 0,0-1 1 0 0,0 1-1 0 0,0 0 0 0 0,0-1 1 0 0,0 1-1 0 0,-1 0 1 0 0,1 0-1 0 0,0 0 0 0 0,0-1 1 0 0,0 1-1 0 0,0 0 0 0 0,-1 1 1 0 0,1-1-1 0 0,0 0 1 0 0,-2 1-1 0 0,-5 0-77 0 0,1 1 1 0 0,-1 1-1 0 0,-12 5 1 0 0,8-4-3 0 0,-20 10 232 0 0,0 1 0 0 0,0 1 0 0 0,-39 28 0 0 0,24-10 330 0 0,-54 51 1 0 0,95-79-419 0 0,-20 19 67 0 0,25-23-91 0 0,-1 0 0 0 0,1 0 1 0 0,-1 0-1 0 0,1 0 0 0 0,0 0 0 0 0,0 0 0 0 0,0 1 0 0 0,0-1 0 0 0,0 0 0 0 0,0 1 0 0 0,0 3 1 0 0,1-5-10 0 0,0-1 1 0 0,0 1 0 0 0,0 0 0 0 0,0-1 0 0 0,0 1-1 0 0,0 0 1 0 0,0-1 0 0 0,1 1 0 0 0,-1 0 0 0 0,0-1 0 0 0,0 1-1 0 0,1 0 1 0 0,-1-1 0 0 0,0 1 0 0 0,1-1 0 0 0,-1 1-1 0 0,0-1 1 0 0,1 1 0 0 0,-1-1 0 0 0,1 1 0 0 0,-1-1-1 0 0,1 1 1 0 0,-1-1 0 0 0,2 1 0 0 0,15 5-715 0 0,2-3-216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1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76 219 15551 0 0,'0'0'1408'0'0,"-1"2"-1162"0"0,-8 20 817 0 0,7-20-704 0 0,1-1 405 0 0,-9 1 846 0 0,9-1-1513 0 0,0-1 0 0 0,1 0 1 0 0,-1 0-1 0 0,0 1 0 0 0,0-1 1 0 0,0 0-1 0 0,0 0 0 0 0,1 0 1 0 0,-1 0-1 0 0,0 0 0 0 0,0 0 1 0 0,0 0-1 0 0,0 0 0 0 0,1-1 1 0 0,-1 1-1 0 0,0 0 0 0 0,0 0 0 0 0,-1-1 1 0 0,0-1-17 0 0,-1 0 1 0 0,1 1 0 0 0,0-1-1 0 0,-1 0 1 0 0,1-1-1 0 0,0 1 1 0 0,0 0 0 0 0,0-1-1 0 0,1 1 1 0 0,-1-1-1 0 0,1 1 1 0 0,-1-1-1 0 0,1 0 1 0 0,0 0 0 0 0,0 1-1 0 0,0-1 1 0 0,0 0-1 0 0,0-5 1 0 0,-1-1-66 0 0,1 1 1 0 0,1 0-1 0 0,-1-1 0 0 0,1 1 0 0 0,2-14 1 0 0,-1 16-90 0 0,0-1 1 0 0,1 1 0 0 0,0 0-1 0 0,0-1 1 0 0,0 1 0 0 0,0 0-1 0 0,1 0 1 0 0,0 1-1 0 0,1-1 1 0 0,-1 1 0 0 0,1-1-1 0 0,0 1 1 0 0,0 0-1 0 0,1 0 1 0 0,-1 1 0 0 0,1-1-1 0 0,0 1 1 0 0,0 0 0 0 0,1 1-1 0 0,-1-1 1 0 0,1 1-1 0 0,0 0 1 0 0,0 0 0 0 0,0 1-1 0 0,0 0 1 0 0,0 0 0 0 0,0 0-1 0 0,1 1 1 0 0,-1-1-1 0 0,1 2 1 0 0,-1-1 0 0 0,1 1-1 0 0,-1 0 1 0 0,10 1 0 0 0,121 25 10 0 0,-120-24 205 0 0,0 1 1 0 0,1 0-1 0 0,-1 1 0 0 0,30 13 0 0 0,-45-16 13 0 0,-1-1-134 0 0,0 1 0 0 0,-1 0 1 0 0,1 0-1 0 0,0-1 0 0 0,0 1 0 0 0,0 0 0 0 0,-1 0 0 0 0,1 0 0 0 0,-1 0 0 0 0,1 0 1 0 0,0-1-1 0 0,-1 1 0 0 0,0 0 0 0 0,1 0 0 0 0,-1 1 0 0 0,0-1 0 0 0,1 0 0 0 0,-1 0 1 0 0,0 0-1 0 0,0 0 0 0 0,0 0 0 0 0,0 0 0 0 0,0 0 0 0 0,0 0 0 0 0,0 2 0 0 0,-1 0 16 0 0,1 0-1 0 0,-1 0 1 0 0,1 0-1 0 0,-1-1 0 0 0,0 1 1 0 0,0 0-1 0 0,0-1 1 0 0,-3 6-1 0 0,-5 2-19 0 0,-1 0 0 0 0,0-1 1 0 0,0 0-1 0 0,-1 0 0 0 0,0-1 0 0 0,-13 7 0 0 0,7-5-16 0 0,-21 14-414 0 0,-1-2-1 0 0,-45 18 0 0 0,76-36-96 0 0,1-1 1 0 0,-1-1-1 0 0,0 1 1 0 0,0-1-1 0 0,0 0 0 0 0,-14 0 1 0 0,25-12-5457 0 0,5-1 4271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1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49 8287 0 0,'6'-6'222'0'0,"0"0"-1"0"0,1 1 1 0 0,0 0-1 0 0,0 0 0 0 0,0 1 1 0 0,8-5-1 0 0,12 1 4685 0 0,-25 8-3984 0 0,1 11 460 0 0,-3-10-1326 0 0,1 0 1 0 0,-1 1-1 0 0,0-1 0 0 0,1 0 0 0 0,-1 0 1 0 0,0 1-1 0 0,0-1 0 0 0,0 0 0 0 0,0 1 1 0 0,0 1-1 0 0,-2 5 77 0 0,0 0 0 0 0,0-1 1 0 0,-1 1-1 0 0,0-1 0 0 0,-6 11 1 0 0,-24 34 229 0 0,31-48-334 0 0,-237 308 805 0 0,145-195-721 0 0,-81 98 81 0 0,121-150-174 0 0,28-33 10 0 0,-25 40 0 0 0,49-69-60 0 0,1 0-1 0 0,0-1 0 0 0,-1 1 1 0 0,1 0-1 0 0,0 0 0 0 0,-1 6 1 0 0,2-9 13 0 0,0 0 1 0 0,0 0 0 0 0,0 0-1 0 0,0 0 1 0 0,0 0 0 0 0,0 0-1 0 0,0 0 1 0 0,0 0 0 0 0,0 0-1 0 0,0 0 1 0 0,0 1 0 0 0,0-1 0 0 0,0 0-1 0 0,0 0 1 0 0,0 0 0 0 0,0 0-1 0 0,0 0 1 0 0,0 0 0 0 0,0 0-1 0 0,0 0 1 0 0,0 0 0 0 0,0 0-1 0 0,0 0 1 0 0,0 1 0 0 0,0-1 0 0 0,0 0-1 0 0,0 0 1 0 0,1 0 0 0 0,-1 0-1 0 0,0 0 1 0 0,0 0 0 0 0,0 0-1 0 0,0 0 1 0 0,0 0 0 0 0,0 0-1 0 0,0 0 1 0 0,0 0 0 0 0,0 0 0 0 0,0 0-1 0 0,0 0 1 0 0,0 0 0 0 0,0 0-1 0 0,0 0 1 0 0,1 0 0 0 0,-1 0-1 0 0,0 0 1 0 0,0 0 0 0 0,0 0-1 0 0,0 0 1 0 0,0 0 0 0 0,0 0 0 0 0,11 3-1106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4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51 295 8751 0 0,'0'0'674'0'0,"-2"1"-438"0"0,-29 15 1202 0 0,14-8 6281 0 0,25-21-6802 0 0,1 1-744 0 0,1 0 0 0 0,0 0 0 0 0,1 1 0 0 0,25-18 0 0 0,54-33-186 0 0,-86 59 13 0 0,244-147-277 0 0,-245 148 318 0 0,1 0-1 0 0,-1 0 1 0 0,0 0 0 0 0,1 1-1 0 0,-1 0 1 0 0,1-1 0 0 0,-1 1 0 0 0,1 0-1 0 0,-1 1 1 0 0,1-1 0 0 0,0 1-1 0 0,7 0 1 0 0,-10 0-23 0 0,0 1 0 0 0,0 0 0 0 0,0 0 1 0 0,0-1-1 0 0,0 1 0 0 0,0 0 0 0 0,0 0 0 0 0,-1 0 0 0 0,1 0 0 0 0,0 0 0 0 0,-1 0 0 0 0,1 0 0 0 0,0 1 0 0 0,-1-1 1 0 0,1 0-1 0 0,0 3 0 0 0,-1-3 9 0 0,3 8 56 0 0,0 1 0 0 0,-1 0 1 0 0,0 0-1 0 0,0 0 0 0 0,-1-1 1 0 0,0 1-1 0 0,-1 1 0 0 0,-1-1 0 0 0,1 0 1 0 0,-1-1-1 0 0,-1 1 0 0 0,0 0 1 0 0,0 0-1 0 0,-1 0 0 0 0,0-1 1 0 0,-1 0-1 0 0,-8 16 0 0 0,-7 7-562 0 0,-1 0 0 0 0,-2-1-1 0 0,-34 38 1 0 0,20-26-1690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1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48 1839 0 0,'2'0'134'0'0,"1"-1"110"0"0,0 1 0 0 0,0-1 0 0 0,0 0 0 0 0,-1 0 0 0 0,1 0 0 0 0,0 0 0 0 0,-1 0 0 0 0,1-1 0 0 0,-1 1 0 0 0,1-1 0 0 0,-1 0 0 0 0,0 0 0 0 0,0 0 0 0 0,4-3 1220 0 0,-6 5-1148 0 0,0-1 1 0 0,1 1 0 0 0,-1 0-1 0 0,1 0 1 0 0,-1 0 0 0 0,1-1 0 0 0,1-1 1583 0 0,-2 2-1584 0 0,0 0 1 0 0,1-1 0 0 0,-1 1-1 0 0,0-1 1 0 0,0 1 0 0 0,1 0 0 0 0,-1-1-1 0 0,0 1 1 0 0,0-1 0 0 0,0 1-1 0 0,0-1 1 0 0,0 0 0 0 0,1-2 53 0 0,-1 1 58 0 0,-6-8 6116 0 0,6 11-6448 0 0,-9 8 1468 0 0,-11 19-2576 0 0,14-19 1594 0 0,-74 95-162 0 0,63-84-590 0 0,-2-1 0 0 0,0-1 0 0 0,-21 16 0 0 0,30-27-1864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1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47 218 10047 0 0,'0'0'912'0'0,"-2"0"-753"0"0,-24 7-23 0 0,7-7 6383 0 0,19-2-5782 0 0,2-4-524 0 0,0 0 0 0 0,1 0 1 0 0,-1 0-1 0 0,1 0 0 0 0,0 1 0 0 0,0-1 0 0 0,1 1 1 0 0,-1 0-1 0 0,1 0 0 0 0,1 0 0 0 0,-1 0 0 0 0,1 1 1 0 0,7-6-1 0 0,5-3 40 0 0,0 0 0 0 0,34-17 0 0 0,-18 12-223 0 0,0 3 1 0 0,2 1 0 0 0,-1 1-1 0 0,44-9 1 0 0,-47 17-31 0 0,-29 5 0 0 0,0 0 0 0 0,-1 0 0 0 0,1 0 0 0 0,-1 0 0 0 0,1 1 0 0 0,-1-1 0 0 0,1 0 0 0 0,-1 1 0 0 0,1-1 0 0 0,-1 1 0 0 0,1-1 0 0 0,-1 1 0 0 0,0 0 0 0 0,1 0 0 0 0,-1-1 0 0 0,0 1 0 0 0,2 2 0 0 0,1 6 0 0 0,-5-2 38 0 0,0 0 1 0 0,0-1-1 0 0,-1 1 0 0 0,0 0 0 0 0,0-1 0 0 0,-1 1 0 0 0,1-1 1 0 0,-6 8-1 0 0,2-1 42 0 0,-2 5 23 0 0,0 1-1 0 0,-8 34 1 0 0,14-45-223 0 0,1 0-1 0 0,0 0 0 0 0,0 0 1 0 0,1 0-1 0 0,0 0 1 0 0,0 1-1 0 0,1-1 1 0 0,0 0-1 0 0,3 14 1 0 0,-3-20-151 0 0,0-1 0 0 0,-1 1 0 0 0,1 0 0 0 0,0 0 0 0 0,0-1-1 0 0,0 1 1 0 0,0 0 0 0 0,0-1 0 0 0,2 3 0 0 0,6 4-1313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1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38 14335 0 0,'0'-2'90'0'0,"0"0"0"0"0,-1 0 0 0 0,1 1 1 0 0,-1-1-1 0 0,1 0 0 0 0,-1 0 0 0 0,0 0 0 0 0,0 0 0 0 0,1 1 0 0 0,-1-1 0 0 0,0 0 0 0 0,-1 1 0 0 0,1-1 0 0 0,0 1 0 0 0,0-1 0 0 0,-1 1 0 0 0,1-1 0 0 0,-1 1 0 0 0,-2-2 0 0 0,2 2-9 0 0,-1 1-1 0 0,1-1 1 0 0,-1 1-1 0 0,0-1 1 0 0,1 1-1 0 0,-1 0 1 0 0,1 0-1 0 0,-1 0 1 0 0,1 0-1 0 0,-1 1 0 0 0,0-1 1 0 0,1 1-1 0 0,-1-1 1 0 0,-3 2-1 0 0,-7 2 84 0 0,1 1-1 0 0,0 0 1 0 0,0 1-1 0 0,0 0 1 0 0,1 0-1 0 0,-13 11 1 0 0,8-4 42 0 0,0 0 0 0 0,1 2 0 0 0,-16 19 1 0 0,15-15-52 0 0,1 1 1 0 0,1 0 0 0 0,-13 25 0 0 0,23-38-127 0 0,0 0 0 0 0,1 1 0 0 0,0-1 0 0 0,0 1 0 0 0,1 0 0 0 0,0 0 0 0 0,0 0 1 0 0,1 1-1 0 0,0-1 0 0 0,0 0 0 0 0,1 0 0 0 0,0 1 0 0 0,1 8 0 0 0,0-15 3 0 0,-1 1 0 0 0,1-1 0 0 0,0 0-1 0 0,0 1 1 0 0,0-1 0 0 0,0 0 0 0 0,0 0 0 0 0,0 0-1 0 0,0 0 1 0 0,1 0 0 0 0,-1 0 0 0 0,1 0 0 0 0,-1 0 0 0 0,1-1-1 0 0,0 1 1 0 0,0 0 0 0 0,2 1 0 0 0,-1-1 45 0 0,0-1-1 0 0,1 1 1 0 0,0-1 0 0 0,-1 1-1 0 0,1-1 1 0 0,0 0 0 0 0,0 0 0 0 0,-1-1-1 0 0,8 1 1 0 0,-1 0 22 0 0,0-2-1 0 0,0 0 1 0 0,-1 0-1 0 0,1 0 1 0 0,0-1-1 0 0,-1-1 1 0 0,15-5-1 0 0,-11 3-72 0 0,0-1 0 0 0,0 0 0 0 0,-1-1 0 0 0,1-1 0 0 0,-2 0 0 0 0,1 0 0 0 0,14-15 0 0 0,-22 19-37 0 0,0 0-1 0 0,-1 0 0 0 0,0 0 0 0 0,0 0 0 0 0,0-1 0 0 0,0 0 0 0 0,-1 1 0 0 0,0-1 0 0 0,0 0 0 0 0,0 0 0 0 0,0 0 0 0 0,-1 0 0 0 0,0 0 0 0 0,0-1 0 0 0,0 1 0 0 0,-1 0 0 0 0,0-1 0 0 0,0 1 0 0 0,0 0 0 0 0,-1 0 0 0 0,1-1 0 0 0,-1 1 0 0 0,-2-5 0 0 0,1 2-37 0 0,-1 1 0 0 0,0 0-1 0 0,0 0 1 0 0,0 1-1 0 0,-1-1 1 0 0,0 1 0 0 0,0-1-1 0 0,-6-5 1 0 0,7 8-3 0 0,-1 0 0 0 0,1 1-1 0 0,-1 0 1 0 0,0-1 0 0 0,0 1 0 0 0,0 1 0 0 0,0-1 0 0 0,-1 0-1 0 0,1 1 1 0 0,-1 0 0 0 0,0 0 0 0 0,-9-2 0 0 0,7 5-946 0 0,18 3-3331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1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0 495 2303 0 0,'1'2'102'0'0,"0"-1"-95"0"0,-1 0 0 0 0,1 1 0 0 0,0-1 0 0 0,0 0 0 0 0,0 0 0 0 0,-1 0 0 0 0,1 0 0 0 0,0 0 0 0 0,0 0 0 0 0,1 0 1 0 0,-1 0-1 0 0,0 0 0 0 0,0 0 0 0 0,0-1 0 0 0,3 2 0 0 0,1 0 2 0 0,-4-1 128 0 0,0 0 0 0 0,0 0-1 0 0,0 0 1 0 0,1 0 0 0 0,-1-1-1 0 0,1 1 1 0 0,-1-1 0 0 0,0 1-1 0 0,1-1 1 0 0,-1 1 0 0 0,1-1-1 0 0,-1 0 1 0 0,1 0-1 0 0,-1 0 1 0 0,1 0 0 0 0,-1 0-1 0 0,1 0 1 0 0,-1 0 0 0 0,1 0-1 0 0,1-1 1 0 0,-1 0 352 0 0,0 0 0 0 0,0 0 0 0 0,0 0-1 0 0,0 0 1 0 0,0-1 0 0 0,0 1 0 0 0,-1-1 0 0 0,1 1 0 0 0,0-1-1 0 0,-1 1 1 0 0,1-1 0 0 0,0-2 0 0 0,2-2 1004 0 0,0 0 1 0 0,-1 0-1 0 0,0 0 1 0 0,3-9-1 0 0,1-8 685 0 0,6-44-455 0 0,-8 38-1328 0 0,1 0 0 0 0,1 1 0 0 0,2 0 0 0 0,19-45 0 0 0,-3 27-265 0 0,33-47 0 0 0,-56 90-186 0 0,1-1 0 0 0,-1 1 0 0 0,1 0 1 0 0,0-1-1 0 0,0 1 0 0 0,0 1 0 0 0,1-1 0 0 0,-1 0 0 0 0,1 1 0 0 0,-1-1 0 0 0,1 1 1 0 0,0 0-1 0 0,0 1 0 0 0,0-1 0 0 0,0 1 0 0 0,0-1 0 0 0,0 1 0 0 0,1 0 0 0 0,-1 1 1 0 0,0-1-1 0 0,7 1 0 0 0,49-2-3141 0 0,-38 4 1651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12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371 376 1375 0 0,'-1'1'66'0'0,"-14"11"-2107"0"0,1 2 3985 0 0,10-9-287 0 0,-1 0 1 0 0,1-1-1 0 0,-1 1 1 0 0,0-1-1 0 0,0-1 0 0 0,-1 1 1 0 0,1-1-1 0 0,-1 0 1 0 0,-9 4-1 0 0,8-5-1230 0 0,0-1 1 0 0,0-1-1 0 0,0 1 0 0 0,0-1 1 0 0,0-1-1 0 0,0 1 1 0 0,0-1-1 0 0,0-1 0 0 0,0 1 1 0 0,-12-5-1 0 0,-12-2-8 0 0,15 4-308 0 0,1-1 0 0 0,0 0-1 0 0,0-2 1 0 0,0 0 0 0 0,-17-11 0 0 0,22 13-84 0 0,7 3-17 0 0,0 0 0 0 0,0 0 0 0 0,0 0 0 0 0,1 0 0 0 0,-1 0 0 0 0,1-1 0 0 0,-1 1 0 0 0,1-1 0 0 0,0 0 0 0 0,0 0 0 0 0,0 1 0 0 0,0-1 0 0 0,1 0 0 0 0,-1-1 0 0 0,1 1 0 0 0,-1 0 0 0 0,1 0 0 0 0,0-1 0 0 0,1 1 0 0 0,-1 0 0 0 0,1-1 0 0 0,-1 1 1 0 0,1-1-1 0 0,0 1 0 0 0,0-1 0 0 0,0 1 0 0 0,1-1 0 0 0,-1 1 0 0 0,2-5 0 0 0,0 1 3 0 0,0 1 1 0 0,0 0-1 0 0,1-1 1 0 0,0 1-1 0 0,0 0 0 0 0,0 0 1 0 0,1 1-1 0 0,-1-1 1 0 0,2 1-1 0 0,-1-1 1 0 0,0 1-1 0 0,1 1 1 0 0,0-1-1 0 0,8-5 0 0 0,37-20-579 0 0,1 2-1 0 0,107-40 0 0 0,-108 48 115 0 0,56-21-519 0 0,-99 39 939 0 0,0 0 0 0 0,0 0 0 0 0,0 1 0 0 0,0 0 1 0 0,0 0-1 0 0,0 0 0 0 0,0 1 0 0 0,13 1 0 0 0,-17 0 58 0 0,0 0 0 0 0,0-1 0 0 0,1 1 0 0 0,-1 0 0 0 0,0 1 0 0 0,0-1 0 0 0,0 0 0 0 0,0 1 0 0 0,0 0 0 0 0,0 0 0 0 0,-1 0 0 0 0,1 0 0 0 0,0 0 0 0 0,-1 0 0 0 0,0 1-1 0 0,1-1 1 0 0,-1 1 0 0 0,0 0 0 0 0,-1-1 0 0 0,4 7 0 0 0,-1-1 55 0 0,-1 1 0 0 0,0 0 0 0 0,-1 0-1 0 0,0 0 1 0 0,0 0 0 0 0,-1 1 0 0 0,0-1 0 0 0,0 1-1 0 0,-1-1 1 0 0,-1 0 0 0 0,1 1 0 0 0,-2-1 0 0 0,1 0-1 0 0,-1 1 1 0 0,0-1 0 0 0,-6 13 0 0 0,1-4 6 0 0,-1 0 1 0 0,-1-1 0 0 0,0-1-1 0 0,-1 1 1 0 0,-1-2 0 0 0,0 1-1 0 0,-17 16 1 0 0,19-22-222 0 0,-1-1 0 0 0,-1 0 0 0 0,0-1 1 0 0,0 0-1 0 0,0-1 0 0 0,-1 0 0 0 0,0-1 0 0 0,-1-1 1 0 0,1 1-1 0 0,-1-2 0 0 0,0 0 0 0 0,0 0 0 0 0,0-1 1 0 0,-1-1-1 0 0,1 0 0 0 0,-20-1 0 0 0,31-1-105 0 0,-1 0 1 0 0,1 0-1 0 0,0 0 0 0 0,-1 0 0 0 0,1-1 1 0 0,0 1-1 0 0,0-1 0 0 0,-1 1 0 0 0,1-1 0 0 0,0 0 1 0 0,0 0-1 0 0,0 0 0 0 0,0 0 0 0 0,0-1 1 0 0,0 1-1 0 0,0 0 0 0 0,0-1 0 0 0,1 0 0 0 0,-1 1 1 0 0,0-1-1 0 0,1 0 0 0 0,-2-2 0 0 0,-1-9-5645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1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55 2759 0 0,'13'-11'721'0'0,"-6"4"-977"0"0,2 0 0 0 0,11-8 1 0 0,-17 14 1391 0 0,0-1 0 0 0,0 0 0 0 0,1 1 0 0 0,-1 0 1 0 0,0 0-1 0 0,6-2 0 0 0,0 1 611 0 0,5 0 1990 0 0,-14 3-3686 0 0,0-1 0 0 0,1 0-1 0 0,-1 1 1 0 0,0-1 0 0 0,1 0 0 0 0,-1 1-1 0 0,0-1 1 0 0,0 0 0 0 0,1 1 0 0 0,-1-1 0 0 0,0 0-1 0 0,0 1 1 0 0,0-1 0 0 0,0 1 0 0 0,0-1 0 0 0,1 0-1 0 0,-1 1 1 0 0,0-1 0 0 0,0 1 0 0 0,0-1-1 0 0,0 1 1 0 0,0-1 0 0 0,0 1 0 0 0,0-1 0 0 0,-1 0-1 0 0,1 1 1 0 0,0-1 0 0 0,0 1 0 0 0,0-1-1 0 0,0 0 1 0 0,0 1 0 0 0,-1-1 0 0 0,1 1 0 0 0,-4 10 197 0 0,0 0 1 0 0,-1 0-1 0 0,0 0 1 0 0,0-1 0 0 0,-9 11-1 0 0,-38 48 482 0 0,34-46-493 0 0,-92 122 680 0 0,-157 181-356 0 0,246-305-602 0 0,-37 42 145 0 0,50-54-203 0 0,2 0 0 0 0,-1 0 0 0 0,1 1 0 0 0,1-1 0 0 0,-7 16 0 0 0,11-23-26 0 0,1 0 1 0 0,-1 0-1 0 0,0 1 0 0 0,1-1 1 0 0,0 0-1 0 0,-1 1 0 0 0,1-1 1 0 0,0 0-1 0 0,0 1 0 0 0,1 3 1 0 0,-1-4-488 0 0,1-1 0 0 0,-1 1-1 0 0,1 0 1 0 0,0 0 0 0 0,-1-1 0 0 0,1 1 0 0 0,0-1 0 0 0,2 4 0 0 0,7 6-5599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13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5 13647 0 0,'-1'1'628'0'0,"-10"6"-329"0"0,1-1-1 0 0,0 2 1 0 0,1-1-1 0 0,0 1 0 0 0,-15 17 2368 0 0,32-17-1289 0 0,-5-5-1250 0 0,-1-1 0 0 0,1 0 1 0 0,0 0-1 0 0,0 0 0 0 0,0-1 1 0 0,0 1-1 0 0,0-1 0 0 0,0 1 0 0 0,0-1 1 0 0,0 0-1 0 0,0 0 0 0 0,1-1 1 0 0,-1 1-1 0 0,0-1 0 0 0,1 1 0 0 0,-1-1 1 0 0,1 0-1 0 0,-1 0 0 0 0,0-1 1 0 0,6 0-1 0 0,4-2 13 0 0,0-1 1 0 0,0 0-1 0 0,22-10 0 0 0,-30 12-140 0 0,-1 0-1 0 0,0-1 1 0 0,0 1-1 0 0,1-1 1 0 0,-1 1-1 0 0,-1-1 1 0 0,1-1-1 0 0,0 1 0 0 0,-1 0 1 0 0,0-1-1 0 0,6-7 1 0 0,-9 10-88 0 0,0 0 69 0 0,0 0 0 0 0,0 0-1 0 0,0 0 1 0 0,0 0 0 0 0,0 0 0 0 0,0 0 0 0 0,-1-1 0 0 0,1 1 0 0 0,0 0 0 0 0,-1 0 0 0 0,1 0 0 0 0,0 0-1 0 0,-1 0 1 0 0,0 1 0 0 0,1-1 0 0 0,-1 0 0 0 0,1 0 0 0 0,-1 0 0 0 0,0 0 0 0 0,0 1 0 0 0,1-1-1 0 0,-1 0 1 0 0,0 1 0 0 0,0-1 0 0 0,0 0 0 0 0,0 1 0 0 0,0-1 0 0 0,0 1 0 0 0,0 0 0 0 0,0-1 0 0 0,0 1-1 0 0,0 0 1 0 0,0-1 0 0 0,0 1 0 0 0,0 0 0 0 0,0 0 0 0 0,0 0 0 0 0,0 0 0 0 0,0 0 0 0 0,-1 0-1 0 0,1 0 1 0 0,-1 1 0 0 0,-5 0-29 0 0,-1 0 0 0 0,1 1 0 0 0,0 0 0 0 0,-12 6 0 0 0,-23 10 160 0 0,1 2 0 0 0,1 1-1 0 0,-66 49 1 0 0,96-62-39 0 0,0 0 0 0 0,0 1 0 0 0,1 1 0 0 0,-15 18 0 0 0,22-25-60 0 0,-1 1 1 0 0,1-1 0 0 0,0 1 0 0 0,0-1-1 0 0,0 1 1 0 0,1 0 0 0 0,-1 0 0 0 0,1-1 0 0 0,0 1-1 0 0,0 0 1 0 0,0 0 0 0 0,1 0 0 0 0,-1 0-1 0 0,1 1 1 0 0,0-1 0 0 0,0 0 0 0 0,1 0 0 0 0,-1 0-1 0 0,2 7 1 0 0,-1-9 0 0 0,0 0 1 0 0,1 0-1 0 0,-1 0 0 0 0,0 0 1 0 0,1 0-1 0 0,-1 0 0 0 0,1 0 1 0 0,-1-1-1 0 0,1 1 0 0 0,0 0 0 0 0,0-1 1 0 0,0 1-1 0 0,0-1 0 0 0,0 0 1 0 0,3 2-1 0 0,5 1-26 0 0,-1 0-1 0 0,13 4 1 0 0,-15-6-39 0 0,82 21-1970 0 0,-56-18-35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13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1 510 2759 0 0,'0'0'17280'0'0,"1"-1"-16250"0"0,3-1-725 0 0,0-1 0 0 0,-1 0 0 0 0,1 0 1 0 0,-1 0-1 0 0,0 0 0 0 0,0-1 1 0 0,0 1-1 0 0,0-1 0 0 0,-1 0 0 0 0,1 1 1 0 0,-1-1-1 0 0,0 0 0 0 0,2-7 1 0 0,0 0 100 0 0,-1-1 1 0 0,0 1-1 0 0,-1-1 1 0 0,1-13-1 0 0,-1 17-382 0 0,0 0 0 0 0,0 0 0 0 0,0 0 0 0 0,1 1 0 0 0,0-1 0 0 0,1 1 0 0 0,0-1 0 0 0,0 1 0 0 0,10-12 0 0 0,-4 5 16 0 0,2 1 0 0 0,-1 0 0 0 0,25-18 0 0 0,-12 13-62 0 0,1 1 0 0 0,0 1-1 0 0,2 2 1 0 0,34-14 0 0 0,116-35-158 0 0,-106 42-670 0 0,113-18-1 0 0,-127 32-1146 0 0,-32 5 122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1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527 128 10367 0 0,'39'-106'1408'0'0,"-32"85"-790"0"0,-23 80 7582 0 0,-5 51-5585 0 0,-15 63-2749 0 0,10-87 188 0 0,-3-1 0 0 0,-4-1-1 0 0,-3-1 1 0 0,-80 131 0 0 0,37-81-375 0 0,-60 89-671 0 0,97-167-2060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1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13823 0 0,'0'0'6798'0'0,"2"0"-6078"0"0,13 0-205 0 0,0-2 0 0 0,0 0 0 0 0,24-6 1 0 0,47-18 346 0 0,-45 12-563 0 0,313-102 510 0 0,-328 107-866 0 0,79-22-449 0 0,-93 28 155 0 0,0 1 1 0 0,1 0 0 0 0,-1 1-1 0 0,1 0 1 0 0,0 1 0 0 0,18 2 0 0 0,-27-1-85 0 0,-1 0 1 0 0,1-1-1 0 0,-1 1 1 0 0,1 1 0 0 0,-1-1-1 0 0,1 0 1 0 0,-1 1 0 0 0,6 4-1 0 0,3 4-6445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45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54 15551 0 0,'0'0'3906'0'0,"-2"-7"-2696"0"0,1 3-1082 0 0,-1 1 1 0 0,1-1-1 0 0,-1 1 0 0 0,0 0 1 0 0,0 0-1 0 0,0 0 0 0 0,0 0 0 0 0,0 0 1 0 0,0 0-1 0 0,-1 1 0 0 0,0-1 1 0 0,1 1-1 0 0,-5-3 0 0 0,5 4-114 0 0,1 1 0 0 0,-1 0 0 0 0,1-1 0 0 0,-1 1 0 0 0,0 0 0 0 0,1 0 0 0 0,-1 0 0 0 0,0 0 0 0 0,1 0 0 0 0,-1 0 0 0 0,0 0 0 0 0,1 1 0 0 0,-3 0 0 0 0,0 0 30 0 0,-14 4-118 0 0,-1 1 0 0 0,1 0 1 0 0,0 2-1 0 0,1 0 0 0 0,-22 14 0 0 0,28-16 49 0 0,-10 5 11 0 0,0 2 0 0 0,1 0 0 0 0,0 1 0 0 0,1 1 0 0 0,-20 21 0 0 0,34-31 14 0 0,1 0 0 0 0,1 0 0 0 0,-1 0 0 0 0,1 0 0 0 0,0 1 0 0 0,0-1 0 0 0,-3 11 0 0 0,5-4 0 0 0,2-10-5 0 0,-1 0-1 0 0,1-1 0 0 0,0 1 1 0 0,-1-1-1 0 0,1 0 1 0 0,0 1-1 0 0,0-1 1 0 0,0 0-1 0 0,0 1 0 0 0,0-1 1 0 0,1 0-1 0 0,-1 0 1 0 0,0 0-1 0 0,1 0 1 0 0,-1 0-1 0 0,0 0 0 0 0,1 0 1 0 0,-1-1-1 0 0,1 1 1 0 0,-1 0-1 0 0,1-1 1 0 0,0 0-1 0 0,-1 1 0 0 0,1-1 1 0 0,-1 0-1 0 0,1 1 1 0 0,1-1-1 0 0,4 0-20 0 0,-1 1 0 0 0,0-2 0 0 0,1 1 0 0 0,-1 0 0 0 0,11-3 0 0 0,-5 0 17 0 0,0-1 0 0 0,0-1 0 0 0,0 1 0 0 0,-1-2 0 0 0,0 0 0 0 0,0 0 0 0 0,0-1 0 0 0,-1 0 0 0 0,1-1 0 0 0,-2 0 0 0 0,1 0 0 0 0,14-18 0 0 0,-13 13-1013 0 0,-11 17-924 0 0,-2 3 2103 0 0,-3 19-500 0 0,0-1 0 0 0,-2 0 0 0 0,-16 38-1 0 0,14-39 235 0 0,-67 165 138 0 0,0 3 229 0 0,54-131-101 0 0,-15 78 1 0 0,21-56 9 0 0,8-35 278 0 0,-3 1-1 0 0,-23 66 0 0 0,32-109-290 0 0,-1 0 0 0 0,0 0 0 0 0,-1 0-1 0 0,1 0 1 0 0,-1 0 0 0 0,0-1 0 0 0,0 1 0 0 0,-1-1 0 0 0,0 0-1 0 0,0-1 1 0 0,0 1 0 0 0,0-1 0 0 0,-1 0 0 0 0,1 0-1 0 0,-13 6 1 0 0,8-6 54 0 0,0-1 0 0 0,0 0 0 0 0,0 0 0 0 0,0-1 0 0 0,-1 0 0 0 0,1-1-1 0 0,-1 0 1 0 0,1-1 0 0 0,-17-1 0 0 0,15 0 8 0 0,-1 1 199 0 0,-24-6 1 0 0,34 6-354 0 0,0-1 1 0 0,0 0-1 0 0,0 0 1 0 0,0 0-1 0 0,1 0 1 0 0,-1-1-1 0 0,0 1 1 0 0,0-1-1 0 0,1 0 1 0 0,-1 1-1 0 0,1-1 0 0 0,-1 0 1 0 0,-1-3-1 0 0,2 3-50 0 0,1-1 0 0 0,0 1 0 0 0,0 0-1 0 0,0 0 1 0 0,0-1 0 0 0,1 1 0 0 0,-1 0-1 0 0,1-1 1 0 0,-1 1 0 0 0,1-1 0 0 0,0 1-1 0 0,0-1 1 0 0,0 1 0 0 0,0 0 0 0 0,0-1-1 0 0,1 1 1 0 0,0-3 0 0 0,2-8-154 0 0,9-24 0 0 0,-8 24 37 0 0,33-88-2751 0 0,-24 57 1376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1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10 16327 0 0,'2'-1'366'0'0,"6"-6"903"0"0,-8 5-837 0 0,-6 5-186 0 0,-6 5 115 0 0,-109 105 1004 0 0,94-85-1257 0 0,2 1 0 0 0,-28 41 0 0 0,16-9 271 0 0,33-53-284 0 0,0 0 0 0 0,1 1 0 0 0,0 0 0 0 0,0-1 0 0 0,-3 16 0 0 0,6-23-70 0 0,0 1 0 0 0,0-1 0 0 0,0 1-1 0 0,0-1 1 0 0,0 0 0 0 0,0 1 0 0 0,0-1 0 0 0,0 1 0 0 0,1-1-1 0 0,-1 1 1 0 0,0-1 0 0 0,1 0 0 0 0,-1 1 0 0 0,1-1-1 0 0,0 0 1 0 0,-1 0 0 0 0,1 1 0 0 0,0-1 0 0 0,0 0-1 0 0,0 0 1 0 0,1 2 0 0 0,0-2 19 0 0,0 0 0 0 0,0 1 0 0 0,1-1 0 0 0,-1 0 0 0 0,0 0 0 0 0,0 0 0 0 0,1 0 0 0 0,-1 0 0 0 0,0-1 0 0 0,1 1 0 0 0,3-1 0 0 0,4 1 79 0 0,-1-1 1 0 0,1 0 0 0 0,0-1 0 0 0,-1 0-1 0 0,13-3 1 0 0,8-3 13 0 0,0-1-1 0 0,-1-1 1 0 0,0-2 0 0 0,-1 0-1 0 0,41-24 1 0 0,-62 30-125 0 0,-1 1 0 0 0,1-1 0 0 0,-1 0 0 0 0,0 0 0 0 0,7-9 0 0 0,-11 12-17 0 0,-1 0 1 0 0,1 0-1 0 0,-1 0 1 0 0,1-1-1 0 0,-1 1 1 0 0,0-1-1 0 0,0 1 0 0 0,0-1 1 0 0,0 1-1 0 0,0-1 1 0 0,-1 1-1 0 0,1-1 0 0 0,-1 0 1 0 0,0 1-1 0 0,1-1 1 0 0,-1 0-1 0 0,0 1 0 0 0,-1-1 1 0 0,1-3-1 0 0,-3-3-38 0 0,-1 0 0 0 0,1 0 0 0 0,-1 0 0 0 0,-1 1 0 0 0,0-1 1 0 0,0 1-1 0 0,0 0 0 0 0,-1 1 0 0 0,-11-12 0 0 0,-12-18-344 0 0,26 33-33 0 0,-23-36 846 0 0,17 18-2107 0 0,5 0-5296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36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2759 0 0,'0'0'126'0'0,"0"-1"-5"0"0,0-5-96 0 0,8-23 9366 0 0,-7 28-8982 0 0,3-7 349 0 0,-2 4-313 0 0,1 0 1 0 0,1 0-1 0 0,-1 1 1 0 0,0-1-1 0 0,7-4 1 0 0,-9 7-133 0 0,1 1-1 0 0,2 2-253 0 0,-1-1-1 0 0,0 1 1 0 0,0-1-1 0 0,1 1 1 0 0,-1 0 0 0 0,0 0-1 0 0,-1 0 1 0 0,1 1-1 0 0,0-1 1 0 0,-1 1-1 0 0,1-1 1 0 0,-1 1 0 0 0,0 0-1 0 0,0 0 1 0 0,0 0-1 0 0,0 0 1 0 0,2 5-1 0 0,2 7 194 0 0,0 1-1 0 0,6 25 1 0 0,-8-27-53 0 0,16 66 543 0 0,-11-36-501 0 0,3-1 1 0 0,31 74 0 0 0,-42-113-284 0 0,1 0 1 0 0,0-1-1 0 0,0 1 1 0 0,0-1-1 0 0,0 1 0 0 0,1-1 1 0 0,0 0-1 0 0,-1 0 1 0 0,1 0-1 0 0,4 3 1 0 0,-5-5-12 0 0,0 0 0 0 0,-1-1 1 0 0,1 1-1 0 0,-1-1 1 0 0,1 1-1 0 0,0-1 1 0 0,0 1-1 0 0,-1-1 0 0 0,1 0 1 0 0,0 0-1 0 0,-1 0 1 0 0,1 0-1 0 0,0 0 1 0 0,0 0-1 0 0,-1 0 1 0 0,1-1-1 0 0,0 1 0 0 0,0 0 1 0 0,-1-1-1 0 0,1 0 1 0 0,-1 1-1 0 0,1-1 1 0 0,0 0-1 0 0,-1 0 0 0 0,3-2 1 0 0,11-7-1311 0 0,1-1-357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3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18 5527 0 0,'0'0'423'0'0,"0"-2"-278"0"0,11-13 6359 0 0,-11 15-6399 0 0,0 0 1 0 0,0 0-1 0 0,0 0 0 0 0,3 0 2212 0 0,-3 1-2212 0 0,3 17 2996 0 0,-3-15-3859 0 0,0 7 779 0 0,0 0 0 0 0,-1 0 1 0 0,0 0-1 0 0,-1 0 1 0 0,0 0-1 0 0,-3 10 0 0 0,-25 59 11 0 0,19-54-39 0 0,-33 86 113 0 0,-200 459 100 0 0,225-530-212 0 0,-59 109 76 0 0,-48 59 48 0 0,107-171 88 0 0,9-15-3480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3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7831 0 0,'0'0'603'0'0,"-2"1"-396"0"0,-3 2 935 0 0,1 1 0 0 0,-1-1 0 0 0,1 1 0 0 0,-1 0 1 0 0,-6 8-1 0 0,6-5-359 0 0,-1 1 1 0 0,2-1 0 0 0,-6 11-1 0 0,-1 7-520 0 0,-12 42 1 0 0,3-8 156 0 0,4-13-492 0 0,16-44-118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37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153 144 10679 0 0,'0'0'2331'0'0,"1"0"-1692"0"0,47-6 315 0 0,-33 5-477 0 0,0-1 0 0 0,0 0 0 0 0,-1-1 1 0 0,1-1-1 0 0,0 0 0 0 0,24-12 0 0 0,-30 12-571 0 0,-1-1-1 0 0,0 0 1 0 0,0-1-1 0 0,0 0 0 0 0,0 0 1 0 0,-1-1-1 0 0,0 0 1 0 0,-1 0-1 0 0,0-1 1 0 0,0 1-1 0 0,6-11 1 0 0,-11 17-92 0 0,-5-7-182 0 0,3 7 335 0 0,1 1-1 0 0,-1-1 1 0 0,1 0 0 0 0,-1 0-1 0 0,0 1 1 0 0,1-1-1 0 0,-1 0 1 0 0,0 1 0 0 0,0-1-1 0 0,0 1 1 0 0,1-1-1 0 0,-1 1 1 0 0,0-1 0 0 0,0 1-1 0 0,0 0 1 0 0,0-1-1 0 0,0 1 1 0 0,0 0 0 0 0,-2 0-1 0 0,1-1-17 0 0,0 1-1 0 0,-1 1 0 0 0,1-1 1 0 0,-1 0-1 0 0,1 1 0 0 0,0-1 1 0 0,0 1-1 0 0,-3 0 0 0 0,-4 3-54 0 0,0 1 0 0 0,0-1 0 0 0,-8 7 0 0 0,14-9 95 0 0,-23 16-1 0 0,0 1 0 0 0,-43 43 0 0 0,-38 55 840 0 0,49-51-213 0 0,56-64-596 0 0,-5 5 82 0 0,1 0 0 0 0,0 0 0 0 0,1 1-1 0 0,-9 14 1 0 0,13-21-87 0 0,0 1-1 0 0,1-1 1 0 0,-1 0-1 0 0,1 1 1 0 0,-1-1-1 0 0,1 0 1 0 0,-1 1-1 0 0,1-1 1 0 0,0 1-1 0 0,0-1 1 0 0,0 1-1 0 0,0-1 1 0 0,0 1-1 0 0,0-1 1 0 0,0 0-1 0 0,0 1 1 0 0,0-1-1 0 0,1 1 1 0 0,-1-1-1 0 0,1 1 1 0 0,-1-1-1 0 0,1 0 1 0 0,-1 1-1 0 0,1-1 0 0 0,0 0 1 0 0,0 0-1 0 0,-1 1 1 0 0,1-1-1 0 0,0 0 1 0 0,0 0-1 0 0,0 0 1 0 0,0 0-1 0 0,1 0 1 0 0,-1 0-1 0 0,0-1 1 0 0,0 1-1 0 0,0 0 1 0 0,3 1-1 0 0,1 0 9 0 0,-1-1 0 0 0,1 1 1 0 0,-1-1-1 0 0,1 0 0 0 0,0 0 0 0 0,-1 0 0 0 0,1-1 0 0 0,9 0 0 0 0,39-5-99 0 0,-40 3-49 0 0,52-11-1063 0 0,-21 2-2874 0 0,-6 1-1057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4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52 1839 0 0,'2'-1'134'0'0,"8"-9"-473"0"0,9-9 3451 0 0,-15 16-1630 0 0,-1 1 0 0 0,0 0-1 0 0,1 0 1 0 0,0 0 0 0 0,7-2 0 0 0,-9 3-1224 0 0,1 0-1 0 0,-1 0 1 0 0,1 0 0 0 0,-1 1 0 0 0,1-1 0 0 0,-1 1 0 0 0,1-1 0 0 0,0 1 0 0 0,-1 0 0 0 0,1 0 0 0 0,0 0-1 0 0,-1 0 1 0 0,1 1 0 0 0,0-1 0 0 0,-1 1 0 0 0,1 0 0 0 0,-1 0 0 0 0,1-1 0 0 0,-1 2 0 0 0,4 1 0 0 0,-5-3-238 0 0,-1 1 0 0 0,1 0 1 0 0,-1-1-1 0 0,1 1 0 0 0,-1 0 1 0 0,0-1-1 0 0,1 1 1 0 0,-1 0-1 0 0,0 0 0 0 0,1-1 1 0 0,-1 1-1 0 0,0 0 0 0 0,0 0 1 0 0,0 0-1 0 0,0-1 0 0 0,0 1 1 0 0,0 0-1 0 0,0 1 1 0 0,0 1 32 0 0,0 4-37 0 0,0-1 0 0 0,0 1 0 0 0,0 0 0 0 0,-1-1 0 0 0,0 1 0 0 0,-1-1 0 0 0,1 1 0 0 0,-4 7 0 0 0,-3 7 33 0 0,-14 22 0 0 0,3-5 46 0 0,-184 417 114 0 0,130-302-138 0 0,49-107-6 0 0,-38 53-1 0 0,59-95-63 0 0,-8 15 36 0 0,11-18-48 0 0,1-1 1 0 0,-1 0 0 0 0,1 1-1 0 0,-1-1 1 0 0,0 0 0 0 0,1 0 0 0 0,-1 0-1 0 0,1 1 1 0 0,-1-1 0 0 0,1 0-1 0 0,-1 0 1 0 0,1 0 0 0 0,-1 0 0 0 0,1 0-1 0 0,-1 0 1 0 0,1 0 0 0 0,-1 0-1 0 0,0 0 1 0 0,1 0 0 0 0,0 0 0 0 0,3-1-549 0 0,-1 0 1 0 0,0 0-1 0 0,0 0 1 0 0,0-1 0 0 0,0 1-1 0 0,5-4 1 0 0,-1 1-1192 0 0,18-11-4445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42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206 245 13791 0 0,'0'2'630'0'0,"-3"26"236"0"0,2-20 49 0 0,0-1 0 0 0,0 0 0 0 0,-1 0 0 0 0,-3 11 0 0 0,4-16-494 0 0,-13 10 495 0 0,9-9-850 0 0,1-1-1 0 0,0 0 0 0 0,-1 0 1 0 0,1 0-1 0 0,-1 0 0 0 0,0-1 1 0 0,1 0-1 0 0,-1 0 1 0 0,0 0-1 0 0,0 0 0 0 0,0-1 1 0 0,-7 0-1 0 0,4 0-58 0 0,0-1 0 0 0,0 0-1 0 0,0 0 1 0 0,1-1 0 0 0,-1 1 0 0 0,0-2-1 0 0,-7-3 1 0 0,12 5-3 0 0,1 0 0 0 0,0-1-1 0 0,-1 1 1 0 0,1-1 0 0 0,0 1 0 0 0,0-1 0 0 0,0 0-1 0 0,0 0 1 0 0,1 0 0 0 0,-1 0 0 0 0,0 0-1 0 0,1 0 1 0 0,-1 0 0 0 0,-1-4 0 0 0,2 2-2 0 0,-1-1 0 0 0,1 1 1 0 0,-1-1-1 0 0,1 1 0 0 0,1-1 1 0 0,-1 1-1 0 0,1-9 0 0 0,0 2-23 0 0,1-1 0 0 0,1 1 0 0 0,0 0 0 0 0,0 0 0 0 0,1 0 0 0 0,4-11 0 0 0,-1 9-7 0 0,-1 0-1 0 0,2 0 0 0 0,0 0 1 0 0,0 1-1 0 0,1 0 1 0 0,0 0-1 0 0,1 1 1 0 0,14-14-1 0 0,-17 20 51 0 0,0 0-1 0 0,0 0 1 0 0,1 0 0 0 0,0 1 0 0 0,-1 0-1 0 0,2 0 1 0 0,-1 1 0 0 0,0 0-1 0 0,1 0 1 0 0,-1 0 0 0 0,1 1 0 0 0,0 0-1 0 0,0 1 1 0 0,0 0 0 0 0,0 0-1 0 0,11 1 1 0 0,-2 0 46 0 0,-1 2 1 0 0,1 0-1 0 0,0 1 0 0 0,-1 0 0 0 0,0 1 0 0 0,0 1 1 0 0,18 8-1 0 0,-27-10-44 0 0,-1 1 0 0 0,0-1 0 0 0,-1 1 0 0 0,1 0 0 0 0,-1 0 0 0 0,1 1 0 0 0,-1-1 0 0 0,8 11 0 0 0,-10-11-15 0 0,-1 0 0 0 0,1 1 1 0 0,-1-1-1 0 0,1 1 0 0 0,-1 0 1 0 0,-1-1-1 0 0,1 1 0 0 0,-1 0 1 0 0,1 0-1 0 0,-1 0 0 0 0,-1 0 1 0 0,1 0-1 0 0,-1 6 0 0 0,0-5 7 0 0,-1 0 0 0 0,0-1-1 0 0,0 1 1 0 0,-1-1 0 0 0,0 1 0 0 0,0-1-1 0 0,0 1 1 0 0,0-1 0 0 0,-1 0-1 0 0,0 0 1 0 0,0 0 0 0 0,0-1 0 0 0,-8 9-1 0 0,2-2-11 0 0,-2-1 0 0 0,0 0 0 0 0,0 0 0 0 0,-16 9 0 0 0,1-2-394 0 0,-1-2 1 0 0,0-1-1 0 0,-1-1 1 0 0,0-1-1 0 0,-1-2 0 0 0,-1-1 1 0 0,-36 7-1 0 0,51-15-811 0 0,0 0-3543 0 0,2-1-1382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4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9671 0 0,'0'0'1210'0'0,"-1"2"-121"0"0,-38 71 4570 0 0,-18 39-4914 0 0,7 5-242 0 0,20-42-458 0 0,-59 103 0 0 0,-20-9-1673 0 0,46-73-802 0 0,59-90 2198 0 0,1-2 6 0 0,1 0-1 0 0,-1 0 1 0 0,1 0 0 0 0,-1 1-1 0 0,1-1 1 0 0,0 1 0 0 0,1-1 0 0 0,-1 1-1 0 0,0 7 1 0 0,3-1-421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4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436 283 9271 0 0,'0'0'450'0'0,"1"2"-196"0"0,0 0 204 0 0,2 7-834 0 0,-4 7 5454 0 0,15-33-3935 0 0,-9 8-808 0 0,0 1-1 0 0,-1-2 1 0 0,0 1-1 0 0,-1 0 1 0 0,5-18 0 0 0,4-51 796 0 0,-8 47-894 0 0,-2 23-200 0 0,-1-1 0 0 0,0 1 0 0 0,-1-1 0 0 0,0 0 0 0 0,0 0-1 0 0,-1 1 1 0 0,0-1 0 0 0,0 0 0 0 0,-4-9 0 0 0,5 17-45 0 0,-1-1-1 0 0,1 1 1 0 0,-1 0 0 0 0,0 0-1 0 0,0 0 1 0 0,0 0-1 0 0,1 0 1 0 0,-1 0 0 0 0,0 1-1 0 0,0-1 1 0 0,0 0-1 0 0,0 0 1 0 0,-1 1 0 0 0,1-1-1 0 0,0 0 1 0 0,0 1-1 0 0,0-1 1 0 0,0 1 0 0 0,-1 0-1 0 0,1-1 1 0 0,0 1-1 0 0,0 0 1 0 0,-1 0-1 0 0,1 0 1 0 0,0 0 0 0 0,-1 0-1 0 0,1 0 1 0 0,0 0-1 0 0,0 0 1 0 0,-1 0 0 0 0,1 1-1 0 0,-2-1 1 0 0,-4 3-46 0 0,-1-1 0 0 0,1 1 0 0 0,-14 6 0 0 0,20-8 51 0 0,-37 19 2 0 0,1 2-1 0 0,1 2 0 0 0,1 1 1 0 0,1 2-1 0 0,1 1 1 0 0,2 1-1 0 0,1 2 0 0 0,1 1 1 0 0,-40 59-1 0 0,59-77 82 0 0,-10 22 0 0 0,18-32-56 0 0,1 0-1 0 0,-1 0 1 0 0,1 0-1 0 0,-1 0 1 0 0,1 0-1 0 0,0 0 0 0 0,0 0 1 0 0,1 1-1 0 0,0-1 1 0 0,-1 0-1 0 0,2 7 1 0 0,-1-10-10 0 0,0 1 1 0 0,1-1 0 0 0,-1 0-1 0 0,0 0 1 0 0,1 0 0 0 0,0 1-1 0 0,-1-1 1 0 0,1 0 0 0 0,-1 0-1 0 0,1 0 1 0 0,0 0 0 0 0,0 0-1 0 0,0 0 1 0 0,0 0 0 0 0,0 0 0 0 0,0 0-1 0 0,0 0 1 0 0,0-1 0 0 0,0 1-1 0 0,0 0 1 0 0,0-1 0 0 0,0 1-1 0 0,1-1 1 0 0,-1 1 0 0 0,0-1-1 0 0,0 0 1 0 0,1 1 0 0 0,-1-1 0 0 0,0 0-1 0 0,0 0 1 0 0,1 0 0 0 0,-1 0-1 0 0,2 0 1 0 0,5 0 42 0 0,0-1-1 0 0,0-1 1 0 0,0 1-1 0 0,10-4 1 0 0,-8 2-14 0 0,23-7-236 0 0,-1-1-1 0 0,0-2 1 0 0,-1-1 0 0 0,-1-1 0 0 0,0-2 0 0 0,-1-1 0 0 0,-1-1-1 0 0,51-45 1 0 0,-75 60 108 0 0,18-19-286 0 0,-21 22 358 0 0,0-1-1 0 0,0 0 1 0 0,0 1-1 0 0,0-1 1 0 0,0 0-1 0 0,0 0 1 0 0,0 0 0 0 0,-1 0-1 0 0,1 0 1 0 0,-1 0-1 0 0,1 0 1 0 0,-1-3 0 0 0,-11 5 389 0 0,7 1-306 0 0,-1 1 1 0 0,0-1 0 0 0,1 1 0 0 0,-1 0 0 0 0,1 0 0 0 0,-1 1-1 0 0,1-1 1 0 0,0 1 0 0 0,0 0 0 0 0,0 0 0 0 0,-5 6 0 0 0,-5 5 259 0 0,-17 23 0 0 0,27-32-271 0 0,1 0 0 0 0,-1 1 0 0 0,1-1 1 0 0,0 1-1 0 0,1-1 0 0 0,-1 1 0 0 0,1 0 0 0 0,0 0 0 0 0,0 0 0 0 0,0 8 0 0 0,1-12-57 0 0,1 0 0 0 0,0 0-1 0 0,0 1 1 0 0,0-1-1 0 0,0 0 1 0 0,1 0 0 0 0,-1 0-1 0 0,0 1 1 0 0,1-1 0 0 0,0 0-1 0 0,-1 0 1 0 0,1 0 0 0 0,0 0-1 0 0,0 0 1 0 0,0 0-1 0 0,0 0 1 0 0,1 0 0 0 0,-1-1-1 0 0,0 1 1 0 0,1 0 0 0 0,0-1-1 0 0,-1 1 1 0 0,1-1-1 0 0,0 1 1 0 0,-1-1 0 0 0,1 0-1 0 0,0 0 1 0 0,0 0 0 0 0,0 0-1 0 0,0 0 1 0 0,0 0 0 0 0,3 0-1 0 0,0 1-422 0 0,0-1 0 0 0,0 1 0 0 0,1-1 0 0 0,-1-1-1 0 0,0 1 1 0 0,11-1 0 0 0,3-1-6159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4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112 268 11167 0 0,'0'0'1016'0'0,"0"2"-713"0"0,0 5 84 0 0,0-1 0 0 0,0 1 0 0 0,-1-1 0 0 0,0 1 1 0 0,0-1-1 0 0,0 1 0 0 0,-1-1 0 0 0,0 0 0 0 0,0 0 0 0 0,-5 10 0 0 0,-6 9 247 0 0,-17 24 1 0 0,-21 30-334 0 0,50-77-244 0 0,2-4-49 0 0,-1 1-1 0 0,1-1 0 0 0,0 1 0 0 0,-1-1 1 0 0,1 1-1 0 0,0-1 0 0 0,0 1 1 0 0,0-1-1 0 0,0 1 0 0 0,2-2 1 0 0,1-4-5 0 0,10-13-14 0 0,77-109-139 0 0,-72 105 121 0 0,1 0-1 0 0,1 2 0 0 0,28-23 0 0 0,-17 19-95 0 0,39-24 0 0 0,-61 43 132 0 0,0 1-1 0 0,1 1 1 0 0,0 0 0 0 0,0 0-1 0 0,0 1 1 0 0,0 1-1 0 0,1 0 1 0 0,20-3 0 0 0,-28 6 46 0 0,-1 0 0 0 0,1 0 0 0 0,0 0 1 0 0,0 0-1 0 0,0 0 0 0 0,0 1 1 0 0,0 0-1 0 0,-1 0 0 0 0,1 0 0 0 0,0 0 1 0 0,-1 1-1 0 0,1-1 0 0 0,-1 1 0 0 0,1 0 1 0 0,-1 0-1 0 0,0 0 0 0 0,6 5 1 0 0,-7-4-21 0 0,1 0 1 0 0,-1-1 0 0 0,0 1 0 0 0,0 0 0 0 0,-1 0 0 0 0,1 0 0 0 0,-1 0 0 0 0,1 1 0 0 0,-1-1-1 0 0,0 0 1 0 0,0 1 0 0 0,0-1 0 0 0,-1 1 0 0 0,1-1 0 0 0,-1 1 0 0 0,0-1 0 0 0,0 1 0 0 0,0-1-1 0 0,0 1 1 0 0,-2 3 0 0 0,0 3-24 0 0,0 0 1 0 0,-1 0-1 0 0,0 0 0 0 0,-1 0 1 0 0,0-1-1 0 0,-1 1 0 0 0,0-1 0 0 0,0 0 1 0 0,-1-1-1 0 0,0 1 0 0 0,0-1 1 0 0,-1 0-1 0 0,-13 12 0 0 0,14-16-26 0 0,5-4 10 0 0,1 0-1 0 0,0 0 1 0 0,-1 0-1 0 0,1 0 1 0 0,0 0 0 0 0,-1 0-1 0 0,1 0 1 0 0,0 0-1 0 0,-1 0 1 0 0,1 0-1 0 0,0 0 1 0 0,-1 0 0 0 0,1 0-1 0 0,0-1 1 0 0,0 1-1 0 0,-1 0 1 0 0,1 0-1 0 0,0 0 1 0 0,0-1-1 0 0,-1 1 1 0 0,1 0 0 0 0,0 0-1 0 0,0 0 1 0 0,-1-1-1 0 0,1 1 1 0 0,0 0-1 0 0,0-1 1 0 0,-6-7-68 0 0,6 6 53 0 0,-1 0 1 0 0,1 0 0 0 0,-1-1 0 0 0,1 1 0 0 0,0 0 0 0 0,0-1 0 0 0,0 1-1 0 0,0 0 1 0 0,0-1 0 0 0,1 1 0 0 0,-1 0 0 0 0,1-1 0 0 0,1-3 0 0 0,13-30-420 0 0,-14 35 416 0 0,6-12-35 0 0,1 1-1 0 0,0 0 1 0 0,1 0 0 0 0,0 1-1 0 0,19-18 1 0 0,59-44 65 0 0,-85 72-8 0 0,16-13 0 0 0,-1 2 1 0 0,38-20-1 0 0,-45 27 11 0 0,1 1 1 0 0,1-1-1 0 0,-1 2 0 0 0,1-1 1 0 0,-1 2-1 0 0,24-3 0 0 0,-32 4 16 0 0,-1 1-1 0 0,1 0 0 0 0,0 0 1 0 0,0 1-1 0 0,0-1 1 0 0,-1 0-1 0 0,1 1 1 0 0,0 0-1 0 0,-1-1 0 0 0,1 1 1 0 0,0 0-1 0 0,-1 0 1 0 0,1 1-1 0 0,-1-1 1 0 0,1 0-1 0 0,-1 1 0 0 0,0 0 1 0 0,0-1-1 0 0,0 1 1 0 0,0 0-1 0 0,0 0 1 0 0,0 0-1 0 0,0 0 0 0 0,1 4 1 0 0,0-2 26 0 0,-1 0 0 0 0,-1 0 0 0 0,1 1 0 0 0,-1-1 0 0 0,0 1 0 0 0,0-1 0 0 0,0 1-1 0 0,0 0 1 0 0,-1-1 0 0 0,0 1 0 0 0,0 0 0 0 0,0-1 0 0 0,-2 10 0 0 0,-4 16 165 0 0,-2 0 0 0 0,-22 56 0 0 0,25-70-876 0 0,4-1-5373 0 0,1-5 110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4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47 224 1375 0 0,'2'1'5383'0'0,"25"6"3294"0"0,-23-6-8369 0 0,0 0 0 0 0,0-1 0 0 0,1 0 0 0 0,-1 0 0 0 0,0 0 0 0 0,0 0 0 0 0,0-1 0 0 0,6-1 0 0 0,-3 0-254 0 0,-1 0-1 0 0,1-1 0 0 0,-1 0 1 0 0,0 0-1 0 0,1-1 0 0 0,-2 1 1 0 0,10-8-1 0 0,36-36 443 0 0,-23 19-379 0 0,-19 21-131 0 0,44-44-454 0 0,-49 46 412 0 0,0 0 0 0 0,1-1 0 0 0,-2 1 1 0 0,1-1-1 0 0,-1 1 0 0 0,0-1 0 0 0,0 0 0 0 0,3-11 0 0 0,-7 17 16 0 0,1-1 1 0 0,-1 1 0 0 0,0-1-1 0 0,1 1 1 0 0,-1-1-1 0 0,0 1 1 0 0,0-1-1 0 0,1 1 1 0 0,-1 0 0 0 0,0 0-1 0 0,0-1 1 0 0,0 1-1 0 0,0 0 1 0 0,1 0-1 0 0,-1 0 1 0 0,0 0-1 0 0,0 0 1 0 0,-1 0 0 0 0,-2 0-10 0 0,0 1 1 0 0,0 0 0 0 0,0 0-1 0 0,1 1 1 0 0,-1-1-1 0 0,0 1 1 0 0,1 0 0 0 0,-6 3-1 0 0,-27 22-77 0 0,19-14 134 0 0,-8 6 78 0 0,0 1 0 0 0,1 1-1 0 0,0 2 1 0 0,2 0 0 0 0,1 1 0 0 0,-18 28-1 0 0,29-37-18 0 0,3-6 27 0 0,0 1-1 0 0,1 0 0 0 0,0 0 0 0 0,0 1 0 0 0,1 0 0 0 0,1 0 0 0 0,0 0 0 0 0,-4 19 1 0 0,7-27 25 0 0,0 1 1 0 0,1 0 0 0 0,0 0 0 0 0,0-1 0 0 0,0 1 0 0 0,0 0 0 0 0,0-1 0 0 0,1 1 0 0 0,0 0 0 0 0,0-1 0 0 0,0 1 0 0 0,0 0 0 0 0,0-1 0 0 0,1 0 0 0 0,-1 1 0 0 0,1-1-1 0 0,0 0 1 0 0,0 0 0 0 0,1 0 0 0 0,2 4 0 0 0,-1-3 135 0 0,-1-1-1 0 0,1 1 0 0 0,0-1 1 0 0,6 4-1 0 0,-8-6 50 0 0,11 4 223 0 0,-2-3-361 0 0,-1 0 1 0 0,1-1-1 0 0,0 0 1 0 0,-1-1 0 0 0,1 0-1 0 0,15-2 1 0 0,12 0-119 0 0,87 0-48 0 0,-124 2-57 0 0,-15 4-1235 0 0,-7 1-3336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44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85 8751 0 0,'2'-2'399'0'0,"-1"0"-257"0"0,11-8 253 0 0,-2 2-375 0 0,5-3 1335 0 0,-5-3 3357 0 0,-9 12-3895 0 0,-1 2-754 0 0,0-1 1 0 0,0 1-1 0 0,0-1 0 0 0,1 1 0 0 0,-1-1 1 0 0,0 1-1 0 0,0-1 0 0 0,0 1 0 0 0,0-1 1 0 0,0 1-1 0 0,0-1 0 0 0,0 1 0 0 0,0-1 1 0 0,0 1-1 0 0,0 0 0 0 0,0-1 0 0 0,0 1 0 0 0,0-1 1 0 0,0 1-1 0 0,-1-1 0 0 0,1 1 0 0 0,0-2 1 0 0,-7-12 641 0 0,5 13-689 0 0,0-1 0 0 0,0 1-1 0 0,0 0 1 0 0,0 0 0 0 0,-1 0 0 0 0,1 1-1 0 0,0-1 1 0 0,-1 0 0 0 0,1 1-1 0 0,0 0 1 0 0,-1-1 0 0 0,1 1 0 0 0,0 0-1 0 0,-1 0 1 0 0,1 0 0 0 0,-1 1 0 0 0,1-1-1 0 0,0 0 1 0 0,-3 2 0 0 0,-5 1-29 0 0,0 0 1 0 0,0 1 0 0 0,-10 7-1 0 0,-3 0 36 0 0,-20 10-23 0 0,-52 33 1 0 0,45-23 26 0 0,45-29-1 0 0,-79 51 381 0 0,72-44-247 0 0,1-1 1 0 0,0 2 0 0 0,1 0 0 0 0,-18 21-1 0 0,26-29-136 0 0,0 0 1 0 0,1 0-1 0 0,0 0 0 0 0,-1 0 0 0 0,1 1 0 0 0,0-1 0 0 0,0 0 0 0 0,0 1 1 0 0,1-1-1 0 0,-1 1 0 0 0,1-1 0 0 0,-1 1 0 0 0,1-1 0 0 0,0 1 0 0 0,-1-1 1 0 0,1 1-1 0 0,1-1 0 0 0,-1 1 0 0 0,0-1 0 0 0,1 1 0 0 0,-1-1 0 0 0,1 1 1 0 0,0-1-1 0 0,1 4 0 0 0,0-3-13 0 0,0 0 0 0 0,-1-1 0 0 0,1 0-1 0 0,0 1 1 0 0,1-1 0 0 0,-1 0 0 0 0,0 0 0 0 0,1 0 0 0 0,-1 0 0 0 0,1 0 0 0 0,-1-1-1 0 0,1 1 1 0 0,0-1 0 0 0,0 0 0 0 0,0 1 0 0 0,0-1 0 0 0,0-1 0 0 0,0 1 0 0 0,5 1 0 0 0,4-1-5 0 0,-1-1 1 0 0,1 0 0 0 0,0 0 0 0 0,0-1 0 0 0,-1-1 0 0 0,1 0 0 0 0,-1 0 0 0 0,1-1 0 0 0,-1-1 0 0 0,0 1 0 0 0,20-12-1 0 0,-9 3-147 0 0,-1-1-1 0 0,0 0 0 0 0,-1-2 0 0 0,28-27 0 0 0,-42 37 73 0 0,0-1 1 0 0,-1 0 0 0 0,1-1-1 0 0,-1 1 1 0 0,6-13-1 0 0,-10 18-7 0 0,-15 12-608 0 0,13-10 607 0 0,0 1 0 0 0,-1 0-1 0 0,1-1 1 0 0,0 1 0 0 0,0 0 0 0 0,1 0-1 0 0,-1 0 1 0 0,0 0 0 0 0,1 0 0 0 0,-1 0 0 0 0,1 0-1 0 0,-1 0 1 0 0,1 0 0 0 0,0 0 0 0 0,0 3-1 0 0,0-3-561 0 0,1 0-1 0 0,-1 0 1 0 0,0 0-1 0 0,1 0 1 0 0,-1 0-1 0 0,1 0 0 0 0,0 0 1 0 0,1 3-1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4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16 496 8751 0 0,'0'-2'674'0'0,"-3"-7"416"0"0,0 0 1 0 0,0 0-1 0 0,1 0 1 0 0,0-1-1 0 0,1 1 1 0 0,-1-14-1 0 0,2 11-269 0 0,1 1 0 0 0,0 0 0 0 0,1-1 0 0 0,5-20-1 0 0,-1 15-550 0 0,0 1 0 0 0,2-1-1 0 0,-1 1 1 0 0,2 1-1 0 0,0 0 1 0 0,1 0 0 0 0,12-14-1 0 0,-8 14-278 0 0,0 0-1 0 0,1 1 0 0 0,0 1 1 0 0,1 0-1 0 0,1 1 1 0 0,35-19-1 0 0,-7 9-1273 0 0,79-26 0 0 0,-99 39-232 0 0,-3 3-329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45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697 203 5063 0 0,'2'-1'232'0'0,"34"-39"120"0"0,-12 11 2772 0 0,-7 8 3091 0 0,-12 15-4995 0 0,-1 0 0 0 0,0 0 0 0 0,4-8 0 0 0,-6 10-1175 0 0,0-1-1 0 0,0 1 1 0 0,-1 0 0 0 0,1-1-1 0 0,-1 1 1 0 0,0-1 0 0 0,0 0 0 0 0,-1 1-1 0 0,1-1 1 0 0,-1-6 0 0 0,-1 5 27 0 0,0 5-63 0 0,0 0 1 0 0,0 0 0 0 0,0 0-1 0 0,0 0 1 0 0,0 0 0 0 0,-1 0-1 0 0,1 0 1 0 0,0 1-1 0 0,0-1 1 0 0,-1 0 0 0 0,-2 0-1 0 0,2 0 11 0 0,-2 0-21 0 0,1 0 1 0 0,-1 0-1 0 0,0 0 1 0 0,0 1-1 0 0,-1-1 1 0 0,1 1-1 0 0,0 0 1 0 0,0 0-1 0 0,0 0 1 0 0,0 1-1 0 0,0-1 1 0 0,0 1-1 0 0,0 0 1 0 0,0 0-1 0 0,-5 3 1 0 0,-7 3-19 0 0,1 0 0 0 0,-19 12 1 0 0,-9 7 171 0 0,2 3 0 0 0,1 1 0 0 0,1 1 0 0 0,-42 47 0 0 0,75-72-29 0 0,0 1 1 0 0,-8 12-1 0 0,13-17 64 0 0,11 0-84 0 0,-6-2-75 0 0,0 0 1 0 0,0 0-1 0 0,0-1 0 0 0,0 0 0 0 0,0 0 0 0 0,0 0 1 0 0,7-3-1 0 0,28-15 78 0 0,-27 13-119 0 0,22-13-590 0 0,-2-1 0 0 0,32-27-1 0 0,-51 37-3 0 0,-12 9 158 0 0,-3 11-832 0 0,-7 11 1038 0 0,0-1 0 0 0,-18 29 0 0 0,2-5 311 0 0,-20 52-12 0 0,4 2 1 0 0,5 1-1 0 0,-36 154 0 0 0,49-144-142 0 0,-8 31 739 0 0,23-112-203 0 0,-1-1-1 0 0,-1 0 1 0 0,-15 26 0 0 0,16-35-38 0 0,-2-1 0 0 0,0 0 0 0 0,-1 0 0 0 0,-24 26-1 0 0,31-38-333 0 0,0 0 0 0 0,0 0 0 0 0,-1 0 0 0 0,1-1-1 0 0,-1 0 1 0 0,0 0 0 0 0,0-1 0 0 0,-1 0 0 0 0,1 0-1 0 0,-1 0 1 0 0,1-1 0 0 0,-1 0 0 0 0,0 0 0 0 0,0 0-1 0 0,0-1 1 0 0,0 0 0 0 0,-10 0 0 0 0,15-1-70 0 0,0-1 1 0 0,-1 1-1 0 0,1 0 1 0 0,-1-1 0 0 0,1 1-1 0 0,0-1 1 0 0,-1 0-1 0 0,1 0 1 0 0,0 1-1 0 0,0-2 1 0 0,0 1-1 0 0,0 0 1 0 0,0 0 0 0 0,0-1-1 0 0,0 1 1 0 0,0-1-1 0 0,0 1 1 0 0,0-1-1 0 0,1 0 1 0 0,-1 0-1 0 0,1 0 1 0 0,0 0 0 0 0,-1 0-1 0 0,1 0 1 0 0,0 0-1 0 0,0 0 1 0 0,0 0-1 0 0,0-1 1 0 0,1 1-1 0 0,-1 0 1 0 0,1-1 0 0 0,-1 1-1 0 0,1-5 1 0 0,-1-2-56 0 0,1-1-1 0 0,1 0 1 0 0,-1 1 0 0 0,2-1 0 0 0,-1 0 0 0 0,1 1 0 0 0,4-12 0 0 0,3-3-1293 0 0,18-37 1 0 0,-1 11-256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4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92 3223 0 0,'-4'-8'288'0'0,"-2"-6"-784"0"0,-13-31 15779 0 0,14 27-12432 0 0,5 17-2277 0 0,0-4 968 0 0,1 13-1208 0 0,-4 10-303 0 0,0-1 1 0 0,-1-1-1 0 0,-1 1 0 0 0,-1-1 1 0 0,-10 21-1 0 0,12-27-92 0 0,-1 1-134 0 0,2-3-190 0 0,0-1-1 0 0,0 1 1 0 0,-2 10 0 0 0,4-16-763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4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5063 0 0,'0'0'16394'0'0,"2"-1"-15937"0"0,24-26 698 0 0,45-42-660 0 0,-29 30-485 0 0,-24 21-90 0 0,36-27 1 0 0,-49 41 15 0 0,1 0-1 0 0,-1 1 1 0 0,1 0-1 0 0,-1 0 1 0 0,1 1-1 0 0,0-1 1 0 0,0 1-1 0 0,0 0 1 0 0,1 1-1 0 0,-1 0 1 0 0,0 0-1 0 0,7-1 0 0 0,-12 3 57 0 0,-1-1-1 0 0,0 0 0 0 0,1 0 0 0 0,-1 0 0 0 0,1 0 0 0 0,-1 1 0 0 0,0-1 0 0 0,1 0 1 0 0,-1 0-1 0 0,0 1 0 0 0,1-1 0 0 0,-1 0 0 0 0,0 1 0 0 0,0-1 0 0 0,1 0 0 0 0,-1 1 0 0 0,0-1 1 0 0,0 0-1 0 0,1 1 0 0 0,-1-1 0 0 0,0 1 0 0 0,0-1 0 0 0,0 0 0 0 0,0 1 0 0 0,0-1 0 0 0,0 1 1 0 0,0 0-1 0 0,2 11-59 0 0,-2-12 58 0 0,0 16 48 0 0,-1 0 0 0 0,-1 0 0 0 0,0-1 0 0 0,-6 22 0 0 0,0 3 89 0 0,7-33-110 0 0,0 0-1 0 0,0 0 1 0 0,0 0-1 0 0,1 0 1 0 0,1 10-1 0 0,0-15-126 0 0,-1 0 1 0 0,1 0-1 0 0,-1 1 0 0 0,1-1 1 0 0,-1 0-1 0 0,1 0 0 0 0,0 0 0 0 0,0 0 1 0 0,0 0-1 0 0,1 0 0 0 0,-1 0 0 0 0,0 0 1 0 0,1 0-1 0 0,-1-1 0 0 0,1 1 0 0 0,-1-1 1 0 0,1 1-1 0 0,0-1 0 0 0,0 1 1 0 0,4 1-1 0 0,7 3-1029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4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8 2303 0 0,'-1'0'2362'0'0,"-4"-2"-776"0"0,0 1 0 0 0,0-1 0 0 0,0 1 0 0 0,-9-1 0 0 0,-24 3 1639 0 0,23 0-2443 0 0,1 2 0 0 0,-1 0-1 0 0,-15 5 1 0 0,20-4-450 0 0,0 0 0 0 0,0 1 0 0 0,1 0 1 0 0,0 1-1 0 0,-13 9 0 0 0,6-1 34 0 0,-27 26 1 0 0,39-35-356 0 0,-1 1 1 0 0,1-1-1 0 0,0 1 1 0 0,1-1-1 0 0,-1 1 0 0 0,1 1 1 0 0,1-1-1 0 0,-1 0 1 0 0,1 1-1 0 0,-3 11 1 0 0,4-15-9 0 0,1-1 1 0 0,0 0-1 0 0,-1 1 1 0 0,1-1-1 0 0,0 1 0 0 0,0-1 1 0 0,1 1-1 0 0,-1-1 1 0 0,0 0-1 0 0,1 1 1 0 0,-1-1-1 0 0,1 1 0 0 0,0-1 1 0 0,0 0-1 0 0,0 0 1 0 0,0 1-1 0 0,0-1 0 0 0,1 0 1 0 0,-1 0-1 0 0,1 0 1 0 0,-1 0-1 0 0,1-1 1 0 0,-1 1-1 0 0,1 0 0 0 0,0-1 1 0 0,0 1-1 0 0,0-1 1 0 0,0 1-1 0 0,0-1 0 0 0,0 0 1 0 0,1 0-1 0 0,-1 0 1 0 0,3 1-1 0 0,2 0 12 0 0,0-1-1 0 0,1 1 1 0 0,-1-1-1 0 0,1 0 1 0 0,-1-1 0 0 0,1 0-1 0 0,-1 0 1 0 0,1-1-1 0 0,-1 1 1 0 0,1-2-1 0 0,12-3 1 0 0,-3 0 0 0 0,0-1-1 0 0,0-1 1 0 0,27-15-1 0 0,-37 18-39 0 0,-1 0-1 0 0,1-1 0 0 0,-1 1 0 0 0,0-1 0 0 0,0-1 0 0 0,0 1 1 0 0,-1-1-1 0 0,0 0 0 0 0,7-10 0 0 0,-11 14-42 0 0,1-1 0 0 0,-1 1 1 0 0,0-1-1 0 0,1 0 0 0 0,-1 0 0 0 0,-1 1 0 0 0,1-1 1 0 0,0 0-1 0 0,-1 0 0 0 0,1 0 0 0 0,-1 0 0 0 0,0 0 0 0 0,0 0 1 0 0,0 0-1 0 0,-1 0 0 0 0,1 0 0 0 0,-1 0 0 0 0,1 1 0 0 0,-1-1 1 0 0,0 0-1 0 0,0 0 0 0 0,0 0 0 0 0,0 1 0 0 0,-1-1 1 0 0,1 1-1 0 0,-1-1 0 0 0,0 1 0 0 0,-2-3 0 0 0,0 1-287 0 0,1 0 0 0 0,-1 0 0 0 0,-1 1 1 0 0,-6-5-1 0 0,-12-9-2168 0 0,16 8 1016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4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349 661 8287 0 0,'0'0'9910'0'0,"2"-1"-9342"0"0,3-3-328 0 0,0-1 0 0 0,0 1 1 0 0,0-1-1 0 0,0 0 1 0 0,-1 0-1 0 0,6-8 1 0 0,21-40 218 0 0,-18 31-303 0 0,34-59 29 0 0,-4-1 0 0 0,47-127 0 0 0,-85 195-350 0 0,-1 0 0 0 0,0 0 0 0 0,-1 0 0 0 0,0-1 0 0 0,-1 1 0 0 0,-1-1 0 0 0,-1 1 0 0 0,0-1 0 0 0,-3-23 1 0 0,3 38 150 0 0,0 0 0 0 0,-1-1 0 0 0,1 1 0 0 0,0 0 0 0 0,-1-1 0 0 0,1 1 0 0 0,0 0 0 0 0,-1-1 0 0 0,1 1 0 0 0,0 0 0 0 0,-1 0 0 0 0,1 0 0 0 0,-1-1 0 0 0,1 1 0 0 0,0 0 0 0 0,-1 0 0 0 0,1 0 0 0 0,-1 0 0 0 0,1 0 0 0 0,-1 0 0 0 0,1 0 0 0 0,-1-1 0 0 0,1 1 0 0 0,-1 1 1 0 0,-11-1-136 0 0,7 2 118 0 0,1-1 0 0 0,-1 1-1 0 0,1 0 1 0 0,0 0-1 0 0,0 0 1 0 0,0 1 0 0 0,0 0-1 0 0,0 0 1 0 0,0 0 0 0 0,-4 4-1 0 0,-1 3 6 0 0,-1 1 0 0 0,-9 14 1 0 0,5-4 87 0 0,1 1 0 0 0,1 0 0 0 0,-10 28 1 0 0,-23 74 68 0 0,40-108-110 0 0,-50 178 190 0 0,10-29 484 0 0,30-119-459 0 0,-32 67-1 0 0,45-108-232 0 0,-28 58 8 0 0,-3-1 0 0 0,-61 87 0 0 0,89-143-66 0 0,0 0 0 0 0,0 0 0 0 0,0-1-1 0 0,-1 0 1 0 0,0 0 0 0 0,0-1 0 0 0,-8 6 0 0 0,-13 1-5898 0 0,16-9-269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4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12895 0 0,'0'0'998'0'0,"2"-1"-657"0"0,122-24 6694 0 0,-32 9-5522 0 0,160-47 590 0 0,32-6-4709 0 0,-246 61 1134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4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291 200 5063 0 0,'0'0'14423'0'0,"1"0"-13942"0"0,14-2 171 0 0,22 1-1 0 0,-27 1-599 0 0,-1 0 1 0 0,0-1-1 0 0,1 1 1 0 0,-1-2-1 0 0,0 1 1 0 0,0-1-1 0 0,14-6 1 0 0,-8 2-7 0 0,-1-1 0 0 0,1 0 0 0 0,21-17 0 0 0,-31 21-94 0 0,-1-1-1 0 0,0 1 1 0 0,0-1-1 0 0,-1 0 1 0 0,1 0-1 0 0,-1 0 1 0 0,0 0 0 0 0,0-1-1 0 0,0 1 1 0 0,-1-1-1 0 0,0 0 1 0 0,0 1-1 0 0,0-1 1 0 0,0 0 0 0 0,1-8-1 0 0,-2 11-27 0 0,-1-1 0 0 0,0 1-1 0 0,0 0 1 0 0,1 0 0 0 0,-1 0-1 0 0,-1 0 1 0 0,1 0 0 0 0,0 0-1 0 0,0-1 1 0 0,-1 1 0 0 0,1 0-1 0 0,-1 0 1 0 0,0 0 0 0 0,0 0-1 0 0,1 0 1 0 0,-1 0 0 0 0,-1 1-1 0 0,1-1 1 0 0,0 0 0 0 0,-2-2 0 0 0,1 2-52 0 0,-1 0 1 0 0,1 1 0 0 0,-1-1 0 0 0,1 1-1 0 0,-1-1 1 0 0,0 1 0 0 0,1 0 0 0 0,-1 0-1 0 0,0 0 1 0 0,0 0 0 0 0,0 0 0 0 0,-6 0-1 0 0,-2 0-149 0 0,0 1 0 0 0,0 1 0 0 0,0-1 0 0 0,0 2 0 0 0,0-1 0 0 0,-20 7 0 0 0,-7 4 639 0 0,0 2 0 0 0,0 1-1 0 0,-61 37 1 0 0,80-41-88 0 0,0 2 1 0 0,1 1-1 0 0,1 0 0 0 0,0 1 0 0 0,1 0 0 0 0,0 2 0 0 0,1 0 1 0 0,-16 25-1 0 0,27-36-163 0 0,0 1 0 0 0,0-1 1 0 0,1 1-1 0 0,0 0 0 0 0,0 0 0 0 0,1 0 1 0 0,0 0-1 0 0,0 0 0 0 0,1 1 0 0 0,-1 10 1 0 0,2-13-68 0 0,0-1 0 0 0,0 0 0 0 0,1 0 0 0 0,0 1 0 0 0,-1-1 0 0 0,2 0 0 0 0,-1 0 0 0 0,0 0 0 0 0,1 0 0 0 0,0 0 0 0 0,0-1 0 0 0,0 1 0 0 0,0 0 0 0 0,0-1 0 0 0,1 1 0 0 0,0-1 0 0 0,0 0 0 0 0,0 0 0 0 0,6 5 0 0 0,-1-2-8 0 0,0-1 1 0 0,1 1-1 0 0,0-2 0 0 0,0 1 1 0 0,0-1-1 0 0,1-1 0 0 0,-1 1 1 0 0,1-2-1 0 0,0 1 0 0 0,0-1 1 0 0,0-1-1 0 0,10 1 0 0 0,-2-2-559 0 0,0 0 0 0 0,0-1 0 0 0,0-1 0 0 0,-1-1-1 0 0,35-9 1 0 0,-25 3-933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4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95 491 14887 0 0,'0'0'1350'0'0,"0"2"-1110"0"0,0 1-220 0 0,0 0-22 0 0,-6 11 106 0 0,5-11 152 0 0,-1 0 0 0 0,0-1 0 0 0,0 1 0 0 0,0 0 0 0 0,0-1 0 0 0,0 1 0 0 0,-1-1 0 0 0,1 0 0 0 0,-1 1 0 0 0,1-1 0 0 0,-6 2 0 0 0,7-3-196 0 0,0 0 0 0 0,-1-1 0 0 0,1 1-1 0 0,0-1 1 0 0,-1 1 0 0 0,1-1 0 0 0,0 0-1 0 0,-1 1 1 0 0,1-1 0 0 0,0 0-1 0 0,-1 0 1 0 0,1 0 0 0 0,-1 0 0 0 0,1 0-1 0 0,0-1 1 0 0,-1 1 0 0 0,1 0 0 0 0,-1-1-1 0 0,1 1 1 0 0,0-1 0 0 0,0 1 0 0 0,-1-1-1 0 0,1 1 1 0 0,0-1 0 0 0,0 0 0 0 0,0 0-1 0 0,-1 0 1 0 0,1 1 0 0 0,0-1 0 0 0,0 0-1 0 0,-1-2 1 0 0,0 0 14 0 0,1 0-1 0 0,-1 0 0 0 0,0 0 1 0 0,1 0-1 0 0,-1-1 1 0 0,1 1-1 0 0,0 0 1 0 0,0-1-1 0 0,0 1 0 0 0,1-1 1 0 0,-1 1-1 0 0,1-1 1 0 0,0 1-1 0 0,0-1 1 0 0,0 0-1 0 0,1 1 0 0 0,0-5 1 0 0,1-7 139 0 0,2 1-1 0 0,7-24 1 0 0,-5 20-137 0 0,1 1 1 0 0,1 1-1 0 0,0-1 0 0 0,1 2 1 0 0,1-1-1 0 0,0 1 0 0 0,1 0 1 0 0,1 1-1 0 0,0 1 0 0 0,1 0 1 0 0,0 0-1 0 0,23-15 0 0 0,21-9-305 0 0,1 2-1 0 0,113-47 1 0 0,-148 73-446 0 0,0 0-1 0 0,35-7 1 0 0,-47 14 57 0 0,0 0 0 0 0,1 1 0 0 0,-1 0 0 0 0,1 0 1 0 0,-1 2-1 0 0,1-1 0 0 0,16 4 0 0 0,-8 1-757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393 340 3223 0 0,'0'0'143'0'0,"0"2"290"0"0,-4 32 13694 0 0,5-35-13806 0 0,7-8-199 0 0,-1 0 0 0 0,0 0-1 0 0,-1-1 1 0 0,0 1 0 0 0,0-1 0 0 0,5-15-1 0 0,22-67-7 0 0,-32 90-108 0 0,6-20 6 0 0,-1 7-5 0 0,-1 0 0 0 0,-1 0-1 0 0,0 0 1 0 0,-1 0 0 0 0,-1-1 0 0 0,1-27 0 0 0,-3 41-8 0 0,0 0-1 0 0,0 0 1 0 0,0 0 0 0 0,-1 0-1 0 0,1 0 1 0 0,-1 0-1 0 0,1 0 1 0 0,-1 1 0 0 0,0-1-1 0 0,1 0 1 0 0,-1 0-1 0 0,0 1 1 0 0,0-1 0 0 0,0 0-1 0 0,0 1 1 0 0,-1-1-1 0 0,1 1 1 0 0,0 0 0 0 0,-3-2-1 0 0,2 2-1 0 0,0 0 0 0 0,0 0 0 0 0,0 0 0 0 0,-1 0 0 0 0,1 1 0 0 0,0-1 0 0 0,0 1 0 0 0,-1-1 0 0 0,1 1 0 0 0,0 0 0 0 0,-1 0 0 0 0,1 0-1 0 0,0 0 1 0 0,-1 0 0 0 0,1 1 0 0 0,-3 0 0 0 0,-14 4-22 0 0,-1 1 0 0 0,1 1 1 0 0,0 0-1 0 0,0 2 0 0 0,1 0 0 0 0,0 1 0 0 0,1 1 0 0 0,0 1 0 0 0,-30 27 0 0 0,-2 7 36 0 0,-70 88 1 0 0,110-123 63 0 0,1-1-1 0 0,0 1 1 0 0,1 1 0 0 0,0-1 0 0 0,1 1 0 0 0,0 0 0 0 0,0 1 0 0 0,-5 22 0 0 0,10-34-61 0 0,1 1 1 0 0,0-1-1 0 0,-1 0 0 0 0,1 1 1 0 0,0-1-1 0 0,0 0 0 0 0,0 1 0 0 0,0-1 1 0 0,0 0-1 0 0,0 1 0 0 0,1-1 0 0 0,-1 0 1 0 0,0 1-1 0 0,1-1 0 0 0,-1 0 1 0 0,1 0-1 0 0,-1 1 0 0 0,1-1 0 0 0,-1 0 1 0 0,1 0-1 0 0,0 0 0 0 0,0 0 0 0 0,0 0 1 0 0,-1 0-1 0 0,1 0 0 0 0,0 0 0 0 0,0 0 1 0 0,0 0-1 0 0,1 0 0 0 0,-1-1 1 0 0,0 1-1 0 0,0 0 0 0 0,0-1 0 0 0,0 1 1 0 0,1-1-1 0 0,-1 1 0 0 0,0-1 0 0 0,1 0 1 0 0,-1 1-1 0 0,0-1 0 0 0,2 0 1 0 0,5 1 28 0 0,-1-1 1 0 0,0 0-1 0 0,1 0 1 0 0,-1 0-1 0 0,0-1 1 0 0,9-2-1 0 0,7-3 9 0 0,0-1-1 0 0,0-1 0 0 0,-1-1 1 0 0,0-2-1 0 0,0 0 1 0 0,34-24-1 0 0,-48 31-51 0 0,19-15-13 0 0,-26 18-52 0 0,-2 14-35 0 0,1-8 91 0 0,-1 0 0 0 0,1 0 0 0 0,0 0-1 0 0,1 8 1 0 0,-1-11-36 0 0,0-1-1 0 0,1 1 0 0 0,-1 0 1 0 0,0 0-1 0 0,1 0 1 0 0,-1 0-1 0 0,1-1 0 0 0,0 1 1 0 0,0 0-1 0 0,0-1 1 0 0,0 1-1 0 0,0 0 0 0 0,0-1 1 0 0,0 1-1 0 0,0-1 1 0 0,1 0-1 0 0,1 2 0 0 0,-1-1-304 0 0,1 0-1 0 0,0 0 0 0 0,0-1 1 0 0,0 1-1 0 0,0-1 0 0 0,0 0 0 0 0,1 0 1 0 0,-1 0-1 0 0,4 1 0 0 0,7 0-1369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46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12671 0 0,'0'0'1418'0'0,"-1"2"-1026"0"0,-10 20 825 0 0,-1 0 0 0 0,-22 29 0 0 0,-16 28 369 0 0,42-63-1440 0 0,-59 121 373 0 0,14-6-252 0 0,52-130-30 0 0,0 2-130 0 0,-2-2-98 0 0,0 11 547 0 0,4-11-527 0 0,-1-1 1 0 0,1 0-1 0 0,-1 0 0 0 0,1 1 0 0 0,-1-1 1 0 0,1 0-1 0 0,-1 0 0 0 0,1 0 0 0 0,-1 0 1 0 0,1 0-1 0 0,-1 0 0 0 0,1 0 0 0 0,0 0 1 0 0,-1 0-1 0 0,1 0 0 0 0,-1 0 0 0 0,2 0 1 0 0,-2 0-5 0 0,10-2 177 0 0,1-1 0 0 0,-1 0 0 0 0,0 0 0 0 0,0-1 0 0 0,0 0 0 0 0,16-10 0 0 0,0 0 31 0 0,3 1-27 0 0,0 1 0 0 0,1 1 0 0 0,48-11 0 0 0,-57 18-181 0 0,1 1 1 0 0,0 1 0 0 0,0 0 0 0 0,0 2 0 0 0,0 1 0 0 0,22 3 0 0 0,-36-3-179 0 0,-1 0-1 0 0,0 1 1 0 0,13 4 0 0 0,-19-5-86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48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49 397 6447 0 0,'-1'2'499'0'0,"-20"41"8872"0"0,13-38-4041 0 0,6-7-5187 0 0,1 1 0 0 0,-1 0 0 0 0,1-1 0 0 0,0 1 0 0 0,-1-1 0 0 0,1 1 1 0 0,0-1-1 0 0,0 0 0 0 0,0 0 0 0 0,0 1 0 0 0,1-1 0 0 0,-1 0 0 0 0,0 0 0 0 0,1 0 0 0 0,-1-2 0 0 0,0-1 12 0 0,1 0-1 0 0,0 0 1 0 0,0 0 0 0 0,0 0-1 0 0,1-9 1 0 0,2 0-10 0 0,1 1 0 0 0,0 0-1 0 0,9-21 1 0 0,-4 14-122 0 0,1-1 0 0 0,1 1-1 0 0,1 1 1 0 0,1 0 0 0 0,1 0 0 0 0,1 2-1 0 0,0-1 1 0 0,1 2 0 0 0,0 0 0 0 0,2 1 0 0 0,0 1-1 0 0,31-19 1 0 0,-29 21-85 0 0,0 2-1 0 0,41-16 1 0 0,-53 24-185 0 0,-1 0 0 0 0,1 0 0 0 0,0 1 0 0 0,14-1-1 0 0,-16 2-360 0 0,1 0-1 0 0,-1 1 0 0 0,0 0 0 0 0,0 0 0 0 0,0 0 0 0 0,-1 1 0 0 0,8 3 0 0 0,3 1-6605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49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31 3679 0 0,'1'-9'15344'0'0,"-5"9"-15239"0"0,1 0-1 0 0,0 0 0 0 0,-1 0 1 0 0,1 1-1 0 0,0-1 0 0 0,-1 1 1 0 0,1-1-1 0 0,0 1 0 0 0,0 1 1 0 0,-1-1-1 0 0,1 0 0 0 0,0 1 1 0 0,0-1-1 0 0,0 1 0 0 0,1 0 1 0 0,-5 3-1 0 0,-7 6-91 0 0,-22 24 0 0 0,27-26 86 0 0,-20 19-64 0 0,1 2 1 0 0,2 1-1 0 0,-29 43 0 0 0,51-68 5 0 0,1 0 0 0 0,0 0 0 0 0,0 0 0 0 0,0 0 0 0 0,1 0 0 0 0,0 0 0 0 0,0 1 0 0 0,1-1 0 0 0,-2 12 0 0 0,3-17 139 0 0,8 6 242 0 0,-3-4-332 0 0,0-1-1 0 0,0 0 0 0 0,0 0 1 0 0,0 0-1 0 0,0 0 1 0 0,1-1-1 0 0,-1 0 1 0 0,1 0-1 0 0,-1 0 0 0 0,1-1 1 0 0,-1 0-1 0 0,1 0 1 0 0,-1 0-1 0 0,1-1 0 0 0,-1 1 1 0 0,11-4-1 0 0,-5 1-21 0 0,-1 0 0 0 0,1-1 1 0 0,0 0-1 0 0,-1-1 0 0 0,0 0 0 0 0,0 0 0 0 0,13-10 0 0 0,-16 8-35 0 0,0 0 1 0 0,0 0-1 0 0,0 0 0 0 0,-1-1 1 0 0,0 1-1 0 0,-1-2 0 0 0,0 1 1 0 0,0-1-1 0 0,0 1 0 0 0,6-20 1 0 0,-5 10-18 0 0,-1-1 0 0 0,-1 0 1 0 0,0 0-1 0 0,1-30 0 0 0,-5 44-144 0 0,1-1 0 0 0,-1 1-1 0 0,-1 0 1 0 0,1 0 0 0 0,-1 0 0 0 0,1 0 0 0 0,-1 0-1 0 0,-1 0 1 0 0,1 0 0 0 0,-1 0 0 0 0,0 1-1 0 0,-2-6 1 0 0,3 9-70 0 0,0 1 1 0 0,0-1-1 0 0,1 0 0 0 0,-1 1 0 0 0,0-1 1 0 0,0 0-1 0 0,0 1 0 0 0,0-1 0 0 0,0 1 1 0 0,0-1-1 0 0,0 1 0 0 0,0 0 0 0 0,0-1 0 0 0,0 1 1 0 0,0 0-1 0 0,0 0 0 0 0,-1 0 0 0 0,1-1 1 0 0,-1 1-1 0 0,-21 3-3425 0 0,18-2 2759 0 0,-5 1-591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4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0 451 6447 0 0,'0'0'499'0'0,"1"2"-328"0"0,6 20 351 0 0,12 16 18505 0 0,-17-48-19631 0 0,4-13 989 0 0,0-2-139 0 0,1 1 0 0 0,1-1 1 0 0,1 2-1 0 0,20-37 0 0 0,-17 40-200 0 0,59-89 71 0 0,-61 95-120 0 0,1 1 0 0 0,1 1 0 0 0,0-1 0 0 0,1 2 0 0 0,23-17 0 0 0,-17 16-160 0 0,0 1 0 0 0,0 0 1 0 0,1 2-1 0 0,0 0 0 0 0,0 2 0 0 0,1 0 0 0 0,0 1 1 0 0,1 1-1 0 0,27-3 0 0 0,127-6-2017 0 0,-58 10-2626 0 0,-92 4 2972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51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80 6911 0 0,'0'0'10402'0'0,"-1"1"-10229"0"0,-66 44 476 0 0,47-34-598 0 0,1 1 0 0 0,0 2 1 0 0,1 0-1 0 0,-30 30 0 0 0,45-40 15 0 0,-1 1 1 0 0,1 0-1 0 0,0 0 0 0 0,0 0 0 0 0,1 0 1 0 0,-1 0-1 0 0,1 1 0 0 0,-2 6 0 0 0,4-9-47 0 0,-1-1-1 0 0,0 1 0 0 0,1 0 0 0 0,-1 0 1 0 0,1 0-1 0 0,0 0 0 0 0,0 0 1 0 0,0 0-1 0 0,1-1 0 0 0,-1 1 1 0 0,1 0-1 0 0,-1 0 0 0 0,1 0 1 0 0,0 0-1 0 0,0-1 0 0 0,0 1 1 0 0,0 0-1 0 0,3 3 0 0 0,-3-5-8 0 0,1 0-1 0 0,-1 1 1 0 0,1-1-1 0 0,-1 0 1 0 0,1 0 0 0 0,0 0-1 0 0,0 0 1 0 0,-1 0-1 0 0,1-1 1 0 0,0 1-1 0 0,0 0 1 0 0,0-1 0 0 0,0 0-1 0 0,0 1 1 0 0,0-1-1 0 0,-1 0 1 0 0,1 0 0 0 0,0 0-1 0 0,0 0 1 0 0,3-1-1 0 0,7 0 65 0 0,-1-1 0 0 0,14-4 0 0 0,-17 4-33 0 0,45-12 73 0 0,0-3-1 0 0,-2-2 0 0 0,54-27 1 0 0,-98 42-151 0 0,0 0 0 0 0,0 0 0 0 0,-1 0 1 0 0,1 0-1 0 0,8-9 0 0 0,-14 12 24 0 0,0 0 0 0 0,1-1-1 0 0,-1 1 1 0 0,0-1-1 0 0,0 1 1 0 0,0-1-1 0 0,0 0 1 0 0,0 1 0 0 0,0-1-1 0 0,0 0 1 0 0,-1 0-1 0 0,1 1 1 0 0,-1-1 0 0 0,1 0-1 0 0,-1 0 1 0 0,0 0-1 0 0,0 0 1 0 0,1 0-1 0 0,-1 0 1 0 0,-1 1 0 0 0,1-1-1 0 0,0 0 1 0 0,0 0-1 0 0,-1 0 1 0 0,1 0-1 0 0,-1 0 1 0 0,1 1 0 0 0,-2-3-1 0 0,0-1 11 0 0,-1 1-1 0 0,0-1 1 0 0,0 1-1 0 0,0 0 1 0 0,0 0 0 0 0,-1 0-1 0 0,0 1 1 0 0,1-1-1 0 0,-9-5 1 0 0,-3-1-79 0 0,-24-12 0 0 0,1 1-354 0 0,-51-30-3326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51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451 591 6447 0 0,'0'0'298'0'0,"-9"2"90"0"0,-18 3 7324 0 0,25-18-5202 0 0,1 11-2427 0 0,1 1 1 0 0,0-1 0 0 0,-1 0-1 0 0,1 1 1 0 0,0-1 0 0 0,0 0 0 0 0,0 1-1 0 0,0-1 1 0 0,0 0 0 0 0,1-1-1 0 0,5-17 365 0 0,0 0-1 0 0,17-34 1 0 0,0 1-325 0 0,57-127 1 0 0,-56 129-134 0 0,-21 45-27 0 0,0 0 0 0 0,-1-1 0 0 0,0 1-1 0 0,0-1 1 0 0,0 1 0 0 0,-1-1 0 0 0,0 0 0 0 0,0 0-1 0 0,-1 0 1 0 0,0 0 0 0 0,-1-11 0 0 0,0 14-30 0 0,0-1 0 0 0,0 1-1 0 0,-1-1 1 0 0,1 1 0 0 0,-1 0 0 0 0,0 0 0 0 0,0 0 0 0 0,-1 0 0 0 0,1 0 0 0 0,-1 0 0 0 0,0 1 0 0 0,0-1-1 0 0,0 1 1 0 0,0-1 0 0 0,-1 1 0 0 0,1 1 0 0 0,-1-1 0 0 0,-4-3 0 0 0,3 3-10 0 0,1 1-1 0 0,-1-1 1 0 0,0 1-1 0 0,0 0 1 0 0,0 0 0 0 0,0 0-1 0 0,0 0 1 0 0,-1 1-1 0 0,1 0 1 0 0,0 0 0 0 0,-1 1-1 0 0,-5-1 1 0 0,7 2 77 0 0,-1 0 0 0 0,1-1 0 0 0,0 1 0 0 0,-1 1 0 0 0,1-1 0 0 0,0 1 0 0 0,0-1 0 0 0,0 1 0 0 0,0 0-1 0 0,1 1 1 0 0,-1-1 0 0 0,0 1 0 0 0,1-1 0 0 0,-1 1 0 0 0,-3 4 0 0 0,-5 6 97 0 0,1 1-1 0 0,0 0 0 0 0,1 0 0 0 0,1 1 1 0 0,0 1-1 0 0,-7 16 0 0 0,0 6 179 0 0,-16 59 0 0 0,21-56-170 0 0,3 0 0 0 0,1 0-1 0 0,-2 61 1 0 0,12 125 21 0 0,-1-168-87 0 0,-2-42-97 0 0,0-1-1 0 0,-2 1 0 0 0,0-1 1 0 0,0 1-1 0 0,-2-1 0 0 0,0 0 1 0 0,-1 0-1 0 0,0-1 0 0 0,-2 1 1 0 0,1-1-1 0 0,-2 0 0 0 0,0-1 1 0 0,-1 0-1 0 0,-18 23 0 0 0,11-16-152 0 0,-1-1 0 0 0,-1-1 0 0 0,0 0-1 0 0,-37 27 1 0 0,26-23-85 0 0,27-22 208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5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14511 0 0,'0'0'1314'0'0,"2"1"-1078"0"0,11 2-75 0 0,1 0 0 0 0,0 0 0 0 0,1-1 0 0 0,-1-1 0 0 0,0 0 0 0 0,0-1 0 0 0,25-4 0 0 0,101-22 1192 0 0,-131 24-1346 0 0,202-54 963 0 0,-12 3-1233 0 0,-66 26-4730 0 0,-97 21-1191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1:1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5527 0 0,'-1'2'4795'0'0,"-22"26"-2252"0"0,17-22-1712 0 0,0 0 1 0 0,-7 12-1 0 0,12-17-5 0 0,6 5-672 0 0,5 3-1393 0 0,0-4-2352 0 0,1-1-1359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1:59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250 170 5063 0 0,'0'0'14198'0'0,"4"-9"-12325"0"0,-2 3-1561 0 0,0 0 0 0 0,0 0 0 0 0,1 0 0 0 0,4-7 0 0 0,2 2-247 0 0,-1 1-1 0 0,15-14 0 0 0,-13 15-1830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15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171 180 10159 0 0,'0'0'1959'0'0,"2"0"-1008"0"0,5 1 45 0 0,-5 0-38 0 0,-1-1-731 0 0,0 0-1 0 0,-1 1 0 0 0,1-1 0 0 0,0 0 1 0 0,-1 1-1 0 0,1-1 0 0 0,0 1 1 0 0,-1-1-1 0 0,1 1 0 0 0,0 0 0 0 0,-1-1 1 0 0,1 1-1 0 0,0 0 0 0 0,0 4-124 0 0,0 1 0 0 0,0-1-1 0 0,-1 0 1 0 0,1 1 0 0 0,-1-1-1 0 0,0 0 1 0 0,0 1 0 0 0,-1-1 0 0 0,0 0-1 0 0,0 1 1 0 0,0-1 0 0 0,-1 0-1 0 0,1 0 1 0 0,-1 0 0 0 0,0 0 0 0 0,-1 0-1 0 0,1-1 1 0 0,-1 1 0 0 0,0-1-1 0 0,-5 7 1 0 0,-15 13-69 0 0,-34 30 0 0 0,25-25 19 0 0,23-20-39 0 0,5-5-2 0 0,-1 1-1 0 0,0-1 0 0 0,0 0 1 0 0,0 0-1 0 0,-1 0 1 0 0,-7 3-1 0 0,12-6 52 0 0,10-12 175 0 0,136-125 330 0 0,-89 87-549 0 0,-21 20-18 0 0,2 2 0 0 0,50-30 0 0 0,-29 26 75 0 0,-52 28 18 0 0,1 1-1 0 0,-1-1 1 0 0,1 1-1 0 0,-1 1 1 0 0,1-1-1 0 0,0 1 0 0 0,8-1 1 0 0,-13 2-70 0 0,0 1 1 0 0,0-1-1 0 0,0 0 1 0 0,-1 0-1 0 0,1 1 1 0 0,0-1-1 0 0,0 1 1 0 0,-1-1-1 0 0,1 1 1 0 0,2 1-1 0 0,0 0-17 0 0,6 5 7 0 0,-1 6-17 0 0,-7-11 7 0 0,0 1 0 0 0,-1-1 0 0 0,1 1 0 0 0,-1-1 0 0 0,0 1 0 0 0,0 0 0 0 0,0 0 0 0 0,0 0 0 0 0,0 0 0 0 0,0 0 0 0 0,-1-1 0 0 0,0 1 0 0 0,1 0 0 0 0,-1 0 0 0 0,-1 6 0 0 0,0 5 23 0 0,-1-1 1 0 0,-5 17 0 0 0,2-10-8 0 0,2-7 5 0 0,0 1 0 0 0,-1-1 0 0 0,-1 0 0 0 0,0 0 0 0 0,-1-1 0 0 0,-12 21 0 0 0,11-24 18 0 0,2-3-19 0 0,5-5 108 0 0,2-8-50 0 0,3-9-52 0 0,1 1 0 0 0,1 0 0 0 0,0 0 0 0 0,1 1 0 0 0,16-22 0 0 0,-8 15-109 0 0,1 1 1 0 0,34-32 0 0 0,-31 34 49 0 0,1 1-1 0 0,0 1 1 0 0,1 1-1 0 0,1 1 0 0 0,0 1 1 0 0,1 1-1 0 0,0 1 1 0 0,1 1-1 0 0,0 1 1 0 0,49-11-1 0 0,-62 18 55 0 0,4-1 74 0 0,24-2 0 0 0,-36 5-87 0 0,0-1 0 0 0,0 1 0 0 0,0 1 0 0 0,-1-1 0 0 0,1 1 0 0 0,0-1 0 0 0,0 1 0 0 0,0 0 0 0 0,-1 0 0 0 0,1 1 0 0 0,6 2 0 0 0,-2 4 0 0 0,-2 1 31 0 0,-6-6-36 0 0,0 1-1 0 0,1-1 1 0 0,-1 1-1 0 0,-1-1 1 0 0,1 0-1 0 0,0 1 1 0 0,-1-1-1 0 0,1 1 1 0 0,-1-1-1 0 0,-3 6 1 0 0,-16 35 104 0 0,16-35-94 0 0,-47 85 372 0 0,22-42-106 0 0,-29 68 0 0 0,58-118-789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262 213 3223 0 0,'20'-15'1617'0'0,"1"1"0"0"0,0 0-1 0 0,1 2 1 0 0,36-16-1 0 0,26-15 4468 0 0,-82 42-5931 0 0,-1 0 0 0 0,0 0 0 0 0,0 0 0 0 0,0 0 1 0 0,1 0-1 0 0,-1 0 0 0 0,0 0 0 0 0,0 0 0 0 0,-1 0 0 0 0,1 0 0 0 0,0-1 0 0 0,0 1 1 0 0,-1 0-1 0 0,1-1 0 0 0,0 1 0 0 0,-1 0 0 0 0,0-1 0 0 0,1 1 0 0 0,0-4 0 0 0,-1 1 120 0 0,0 0 0 0 0,0-1 0 0 0,-1 1 0 0 0,-1-9 0 0 0,2 10-252 0 0,-1 1 192 0 0,0 0-200 0 0,0 0 13 0 0,-1 1 0 0 0,0-1 0 0 0,1 0 0 0 0,-1 0-1 0 0,0 1 1 0 0,0-1 0 0 0,0 1 0 0 0,0 0 0 0 0,0-1 0 0 0,0 1 0 0 0,0 0-1 0 0,0 0 1 0 0,-1 0 0 0 0,1 1 0 0 0,0-1 0 0 0,0 0 0 0 0,-1 1 0 0 0,1-1-1 0 0,-1 1 1 0 0,-3 0 0 0 0,-4 1-34 0 0,0 1-1 0 0,0 0 1 0 0,0 0-1 0 0,1 1 0 0 0,-1 0 1 0 0,1 0-1 0 0,-11 7 1 0 0,-60 38-121 0 0,50-29 87 0 0,-2 2-10 0 0,0 0-1 0 0,2 2 0 0 0,1 2 0 0 0,0 1 1 0 0,2 0-1 0 0,-32 42 0 0 0,57-66 53 0 0,0 1 0 0 0,0 0 0 0 0,1-1 0 0 0,-1 1 0 0 0,1 0 0 0 0,-1 0 0 0 0,1 0 0 0 0,0 0 0 0 0,0 0 0 0 0,0 0 0 0 0,1 0 0 0 0,-2 6 0 0 0,5 1 0 0 0,-1-8 1 0 0,0-1 0 0 0,0 1 0 0 0,0-1-1 0 0,0 0 1 0 0,0 0 0 0 0,0 0 0 0 0,0 0 0 0 0,0 0-1 0 0,0 0 1 0 0,1 0 0 0 0,-1-1 0 0 0,0 1 0 0 0,0-1 0 0 0,1 0-1 0 0,-1 0 1 0 0,0 0 0 0 0,1 0 0 0 0,2 0 0 0 0,5-1 18 0 0,0 0 1 0 0,18-5 0 0 0,-11 1 8 0 0,0-1 1 0 0,-1-1-1 0 0,0 0 1 0 0,0-1-1 0 0,24-16 1 0 0,68-60 119 0 0,-83 64-105 0 0,-12 8 11 0 0,-12 11-118 0 0,-1 3 8 0 0,-4 10 54 0 0,1 0 0 0 0,0 1 0 0 0,1-1 0 0 0,-1 22 0 0 0,0-5 1 0 0,2-19-33 0 0,0 1 0 0 0,0 0 0 0 0,2 17 0 0 0,-1-27-67 0 0,1 0 1 0 0,-1 0-1 0 0,0 0 0 0 0,1 0 1 0 0,-1-1-1 0 0,0 1 0 0 0,1 0 1 0 0,-1 0-1 0 0,1-1 0 0 0,-1 1 1 0 0,1 0-1 0 0,0-1 0 0 0,-1 1 0 0 0,1 0 1 0 0,0-1-1 0 0,-1 1 0 0 0,1-1 1 0 0,0 1-1 0 0,0-1 0 0 0,-1 0 1 0 0,1 1-1 0 0,0-1 0 0 0,0 0 1 0 0,1 1-1 0 0,-1-1 58 0 0,13 4-1309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4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13935 0 0,'0'0'4895'0'0,"0"2"-4406"0"0,-10 50 498 0 0,-2 0 0 0 0,-31 82-1 0 0,14-63-1074 0 0,28-70-164 0 0,-4 6-3632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15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21 2759 0 0,'0'0'126'0'0,"1"-1"-5"0"0,16-10-96 0 0,-5 5 2081 0 0,-11 5-1435 0 0,1 1 0 0 0,-1-1-1 0 0,0 1 1 0 0,0 0 0 0 0,1 0-1 0 0,-1 0 1 0 0,0-1 0 0 0,1 1-1 0 0,-1 0 1 0 0,0 1 0 0 0,2-1-1 0 0,-2 0-241 0 0,-1 0-1 0 0,1 1 1 0 0,0-1-1 0 0,0 0 1 0 0,-1 1-1 0 0,1-1 1 0 0,0 1-1 0 0,-1-1 1 0 0,1 1-1 0 0,-1-1 1 0 0,1 1-1 0 0,-1-1 1 0 0,1 1-1 0 0,-1-1 1 0 0,1 1-1 0 0,-1 0 1 0 0,1-1-1 0 0,0 2 1 0 0,2 12 1843 0 0,-3-9-2175 0 0,0 0-1 0 0,-1-1 1 0 0,1 1 0 0 0,-1-1-1 0 0,0 1 1 0 0,0-1 0 0 0,0 0-1 0 0,-1 1 1 0 0,0-1 0 0 0,-4 7-1 0 0,-3 6-65 0 0,-16 19 0 0 0,15-22-61 0 0,2-3-479 0 0,-7 12-422 0 0,6-6-2553 0 0,5-10 1897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1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1 304 13415 0 0,'0'0'1342'0'0,"0"-1"-1185"0"0,1-14 218 0 0,0 1 0 0 0,2 0 0 0 0,0 0 0 0 0,0 0 0 0 0,1 0 0 0 0,1 0-1 0 0,0 1 1 0 0,1 0 0 0 0,10-17 0 0 0,-11 23-287 0 0,1 0 0 0 0,-1 0 0 0 0,1 0-1 0 0,0 1 1 0 0,1 0 0 0 0,0 0 0 0 0,13-9-1 0 0,58-28 512 0 0,-68 38-588 0 0,7-3 224 0 0,0 1-1 0 0,29-9 1 0 0,-39 14-135 0 0,1 0-1 0 0,0 1 1 0 0,0 0 0 0 0,1 0 0 0 0,-1 0-1 0 0,0 1 1 0 0,0 1 0 0 0,10 1 0 0 0,-17-2-36 0 0,0 0 1 0 0,1 1 0 0 0,-1-1 0 0 0,0 1 0 0 0,0-1 0 0 0,0 1 0 0 0,0 0 0 0 0,0 0 0 0 0,0-1 0 0 0,0 1 0 0 0,0 0 0 0 0,-1 0 0 0 0,1 0 0 0 0,0 0 0 0 0,0 0 0 0 0,-1 0 0 0 0,1 0 0 0 0,0 0-1 0 0,-1 0 1 0 0,1 2 0 0 0,6 24 159 0 0,-7-25-162 0 0,2 10-15 0 0,-1 1 1 0 0,-1 0-1 0 0,0-1 1 0 0,-1 1-1 0 0,-4 22 0 0 0,-18 60 154 0 0,-6 7-1033 0 0,25-74-4466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1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20 6911 0 0,'4'-7'715'0'0,"6"-6"9398"0"0,-8 19-5779 0 0,-2-1-5926 0 0,1 15 1946 0 0,-2 0 0 0 0,0 1 1 0 0,-2-1-1 0 0,-5 23 0 0 0,-25 80 163 0 0,17-71-328 0 0,-2 11-70 0 0,-4 0 1 0 0,-2-2-1 0 0,-2-1 1 0 0,-54 87-1 0 0,67-125-121 0 0,-35 54-248 0 0,-92 114-1 0 0,131-179-96 0 0,-33 35-505 0 0,14-20-2866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16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78 145 12495 0 0,'-7'2'133'0'0,"1"0"0"0"0,-1 1-1 0 0,1 0 1 0 0,0 0-1 0 0,0 0 1 0 0,0 1 0 0 0,0 0-1 0 0,1 0 1 0 0,0 0-1 0 0,-10 11 1 0 0,15-15-55 0 0,0 0 1 0 0,-1 0-1 0 0,1 0 1 0 0,0 0-1 0 0,0 0 0 0 0,0 1 1 0 0,0-1-1 0 0,-1 0 1 0 0,1 0-1 0 0,0 0 0 0 0,0 0 1 0 0,0 1-1 0 0,0-1 1 0 0,0 0-1 0 0,0 0 0 0 0,0 0 1 0 0,0 1-1 0 0,0-1 1 0 0,0 0-1 0 0,0 0 0 0 0,0 0 1 0 0,0 1-1 0 0,0-1 1 0 0,0 0-1 0 0,0 0 0 0 0,0 0 1 0 0,0 1-1 0 0,0-1 1 0 0,0 0-1 0 0,0 0 1 0 0,0 1-1 0 0,0-1 0 0 0,0 0 1 0 0,0 0-1 0 0,0 0 1 0 0,0 0-1 0 0,0 1 0 0 0,1-1 1 0 0,-1 0-1 0 0,0 0 1 0 0,0 0-1 0 0,0 0 0 0 0,0 1 1 0 0,0-1-1 0 0,1 0 1 0 0,-1 0-1 0 0,0 0 0 0 0,16 5 1093 0 0,-8-4-905 0 0,0 0 0 0 0,14-1 0 0 0,23-7 797 0 0,-1-1 0 0 0,54-19 1 0 0,-81 22-892 0 0,94-32 803 0 0,35-9 64 0 0,-62 24-512 0 0,-10 2-33 0 0,96-13 1 0 0,-165 32-481 0 0,0 1 0 0 0,0 0 0 0 0,0 0 0 0 0,0 0 0 0 0,0 1 0 0 0,8 1 0 0 0,6 6-1998 0 0,-17-7 1090 0 0,0 1 0 0 0,0-1 1 0 0,0 1-1 0 0,-1-1 1 0 0,1 1-1 0 0,-1 0 1 0 0,2 2-1 0 0,3 5-6674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1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65 5527 0 0,'1'-2'6890'0'0,"34"-42"-1212"0"0,-34 43-5583 0 0,0 1-1 0 0,0-1 1 0 0,-1 1 0 0 0,1-1-1 0 0,-1 0 1 0 0,1 0-1 0 0,0 1 1 0 0,-1-1 0 0 0,1 0-1 0 0,-1 0 1 0 0,0 0 0 0 0,1 0-1 0 0,-1 1 1 0 0,0-1-1 0 0,1-2 1 0 0,-1 3-32 0 0,0-1 1 0 0,0 1-1 0 0,0 0 1 0 0,-1-1-1 0 0,1 1 1 0 0,0 0-1 0 0,0 0 1 0 0,0-1-1 0 0,-1 1 1 0 0,1 0-1 0 0,0 0 1 0 0,0 0-1 0 0,-1-1 1 0 0,1 1-1 0 0,0 0 1 0 0,0 0-1 0 0,-1 0 1 0 0,1 0-1 0 0,0-1 1 0 0,-1 1-1 0 0,1 0 1 0 0,0 0-1 0 0,0 0 1 0 0,-1 0-1 0 0,1 0 1 0 0,0 0-1 0 0,-1 0 1 0 0,1 0-1 0 0,-1 0 0 0 0,-4 0 122 0 0,0 0 0 0 0,0 1-1 0 0,0-1 1 0 0,-6 3-1 0 0,-15 4-103 0 0,0 1-1 0 0,-49 23 1 0 0,-44 34-32 0 0,110-60-48 0 0,-65 42 68 0 0,64-40-59 0 0,0 0-1 0 0,1 1 1 0 0,1 1 0 0 0,-1-1-1 0 0,-8 12 1 0 0,17-20-9 0 0,0 0-1 0 0,0 0 1 0 0,-1 1 0 0 0,1-1-1 0 0,0 0 1 0 0,-1 1 0 0 0,1-1-1 0 0,0 0 1 0 0,0 1 0 0 0,0-1-1 0 0,-1 0 1 0 0,1 1 0 0 0,0-1-1 0 0,0 0 1 0 0,0 1 0 0 0,0-1-1 0 0,0 0 1 0 0,0 1-1 0 0,0-1 1 0 0,0 0 0 0 0,0 1-1 0 0,0-1 1 0 0,0 1 0 0 0,0-1-1 0 0,0 0 1 0 0,0 1 0 0 0,0-1-1 0 0,0 0 1 0 0,0 1 0 0 0,0-1-1 0 0,0 1 1 0 0,1-1 0 0 0,-1 0-1 0 0,0 1 1 0 0,0-1-1 0 0,6 2 44 0 0,-2-1-36 0 0,-1 0 0 0 0,1 0 0 0 0,0 0 1 0 0,0-1-1 0 0,0 0 0 0 0,0 1 0 0 0,0-1 1 0 0,-1-1-1 0 0,1 1 0 0 0,0-1 0 0 0,5-1 1 0 0,45-14-26 0 0,-35 10 7 0 0,251-105-901 0 0,-257 105 903 0 0,-6 2 7 0 0,-5 3 582 0 0,-2 3-412 0 0,-1 12 65 0 0,0 0 0 0 0,-7 23-1 0 0,5-19-137 0 0,-3 21 0 0 0,6-33-105 0 0,0-1 0 0 0,0 1 0 0 0,0-1 0 0 0,1 0 0 0 0,-1 1 0 0 0,1-1 0 0 0,1 0 0 0 0,2 8 0 0 0,-4-12-124 0 0,1 0 0 0 0,-1 0 0 0 0,1 0-1 0 0,0-1 1 0 0,-1 1 0 0 0,1 0-1 0 0,0 0 1 0 0,0 0 0 0 0,0 0-1 0 0,0-1 1 0 0,0 1 0 0 0,1 0-1 0 0,2 2-1346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1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108 361 17303 0 0,'0'0'6656'0'0,"-1"2"-6080"0"0,-10 27-139 0 0,-17 30 0 0 0,1-2-452 0 0,4-7-509 0 0,6-19-3420 0 0</inkml:trace>
  <inkml:trace contextRef="#ctx0" brushRef="#br0" timeOffset="1">451 0 2759 0 0,'0'0'248'0'0,"7"7"328"0"0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18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8 277 6911 0 0,'-7'4'12159'0'0,"7"-7"-11956"0"0,-1 0 1 0 0,1 0-1 0 0,0 0 0 0 0,0 0 1 0 0,1 0-1 0 0,-1 0 0 0 0,1 0 1 0 0,-1 1-1 0 0,1-1 0 0 0,0 0 1 0 0,0 0-1 0 0,0 0 0 0 0,0 1 1 0 0,1-1-1 0 0,1-3 0 0 0,5-5 80 0 0,0 1 0 0 0,12-12-1 0 0,-8 8 67 0 0,7-8-351 0 0,1 1 0 0 0,0 0 0 0 0,2 2 0 0 0,0 1 0 0 0,1 0-1 0 0,0 2 1 0 0,44-22 0 0 0,-65 37 43 0 0,-1 2-17 0 0,0 1-1 0 0,0-1 1 0 0,0 1-1 0 0,0 0 1 0 0,0 0-1 0 0,0-1 1 0 0,0 1-1 0 0,-1 0 0 0 0,1 0 1 0 0,-1 0-1 0 0,1 2 1 0 0,0 7 53 0 0,0-1 0 0 0,-1 0 0 0 0,-1 0 1 0 0,1 1-1 0 0,-2-1 0 0 0,-3 15 0 0 0,-1 15 7 0 0,5-29-39 0 0,0-1 1 0 0,1 0 0 0 0,0 0-1 0 0,3 15 1 0 0,-2-21-160 0 0,0 1 1 0 0,0-1-1 0 0,0 0 0 0 0,1 1 1 0 0,0-1-1 0 0,0 0 0 0 0,0 0 1 0 0,0 0-1 0 0,1-1 0 0 0,-1 1 1 0 0,1 0-1 0 0,3 2 0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1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26 11431 0 0,'0'0'1420'0'0,"1"-2"-356"0"0,9-22 8823 0 0,-51 115-9373 0 0,25-53-80 0 0,-40 70-1 0 0,39-77-1130 0 0,16-29 338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18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42 264 6447 0 0,'-2'1'2950'0'0,"-37"28"9067"0"0,40-30-11945 0 0,11-10-42 0 0,-1-1 1 0 0,17-23-1 0 0,10-10 16 0 0,8 0-46 0 0,3 2 0 0 0,61-41 0 0 0,-83 68 0 0 0,-26 16 0 0 0,-1-1 0 0 0,0 1 0 0 0,1 0 0 0 0,-1 0 0 0 0,1 0 0 0 0,-1-1 0 0 0,0 1 0 0 0,1 0 0 0 0,-1 0 0 0 0,1 0 0 0 0,-1 0 0 0 0,1 0 0 0 0,-1 0 0 0 0,0 0 0 0 0,1 0 0 0 0,-1 0 0 0 0,1 0 0 0 0,-1 0 0 0 0,1 1 0 0 0,0 0 10 0 0,0 0 1 0 0,0 0-1 0 0,0 1 0 0 0,0-1 0 0 0,0 0 1 0 0,0 1-1 0 0,0-1 0 0 0,-1 1 0 0 0,1-1 1 0 0,-1 1-1 0 0,1 0 0 0 0,-1-1 0 0 0,0 1 1 0 0,1-1-1 0 0,-1 1 0 0 0,0 0 0 0 0,0-1 1 0 0,0 1-1 0 0,-1 2 0 0 0,1 3 73 0 0,-1 0-1 0 0,0 0 0 0 0,-3 11 1 0 0,-11 33 22 0 0,-18 52 71 0 0,-4 1-3912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19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97 11975 0 0,'0'-2'923'0'0,"1"-11"-977"0"0,-1 8 825 0 0,1 1 0 0 0,-1 0 0 0 0,0-1 1 0 0,-1 1-1 0 0,1 0 0 0 0,-1-1 0 0 0,1 1 0 0 0,-1 0 1 0 0,-1-1-1 0 0,1 1 0 0 0,0 0 0 0 0,-1 0 0 0 0,-4-7 0 0 0,5 9-754 0 0,0 1-12 0 0,0 0-1 0 0,0 0 0 0 0,1 0 1 0 0,-1 0-1 0 0,0 0 0 0 0,0 0 0 0 0,0 0 1 0 0,0 0-1 0 0,0 1 0 0 0,-1-1 1 0 0,1 0-1 0 0,0 1 0 0 0,0-1 1 0 0,-2 0-1 0 0,2 2-27 0 0,-1-1 0 0 0,1 0 0 0 0,0 1 0 0 0,-1-1 0 0 0,1 1-1 0 0,0 0 1 0 0,-1-1 0 0 0,1 1 0 0 0,0 0 0 0 0,0 0 0 0 0,-2 1 0 0 0,1-1-30 0 0,-10 9-179 0 0,1 0-1 0 0,0 0 0 0 0,0 1 1 0 0,1 0-1 0 0,-13 19 0 0 0,-6 7 200 0 0,24-31 25 0 0,1 0 1 0 0,0 0-1 0 0,0 0 0 0 0,0 0 1 0 0,1 1-1 0 0,-5 12 0 0 0,1-2 17 0 0,6-15 256 0 0,3-1-201 0 0,-1 1-52 0 0,1-1 0 0 0,0-1-1 0 0,0 1 1 0 0,0 0 0 0 0,0 0-1 0 0,0-1 1 0 0,0 1 0 0 0,1-1-1 0 0,-1 1 1 0 0,0-1 0 0 0,0 0-1 0 0,0 0 1 0 0,0 0 0 0 0,4-1-1 0 0,-1 0 7 0 0,1 0 1 0 0,-1 0-1 0 0,0-1 0 0 0,0 0 0 0 0,8-4 0 0 0,-1-1-6 0 0,1 0 0 0 0,-1-1-1 0 0,19-17 1 0 0,-29 22 11 0 0,11-6 7 0 0,-7 6-41 0 0,-5 2-46 0 0,-1 3 41 0 0,-1 1 0 0 0,0-1 1 0 0,1 1-1 0 0,-1-1 0 0 0,0 0 0 0 0,-2 4 0 0 0,-1 3-10 0 0,-66 163-145 0 0,-82 329-2573 0 0,96-293 3410 0 0,-18-7 1197 0 0,51-149-983 0 0,-60 95 0 0 0,67-125-646 0 0,0-1 0 0 0,-1 0 1 0 0,-1-1-1 0 0,-1-1 1 0 0,0-1-1 0 0,-31 23 0 0 0,47-39-151 0 0,1-1 0 0 0,0 1 0 0 0,-1 0 0 0 0,1-1 0 0 0,-1 1 0 0 0,0-1 0 0 0,0 0 0 0 0,1 0 0 0 0,-1 0 0 0 0,0 0 0 0 0,0-1-1 0 0,0 1 1 0 0,0-1 0 0 0,0 1 0 0 0,-6-1 0 0 0,9-1-56 0 0,0 1 0 0 0,-1 0 0 0 0,1 0 0 0 0,-1-1-1 0 0,1 1 1 0 0,-1 0 0 0 0,1-1 0 0 0,0 1 0 0 0,-1-1 0 0 0,1 1 0 0 0,0 0-1 0 0,0-1 1 0 0,-1 1 0 0 0,1-1 0 0 0,0 1 0 0 0,0-1 0 0 0,0 1 0 0 0,-1-1-1 0 0,1 1 1 0 0,0-1 0 0 0,0 1 0 0 0,0-1 0 0 0,0 1 0 0 0,0-1 0 0 0,0 0-1 0 0,0-13 202 0 0,0 14-199 0 0,1-8 15 0 0,0 0-1 0 0,0 1 1 0 0,1-1 0 0 0,0 1 0 0 0,1-1-1 0 0,0 1 1 0 0,0 0 0 0 0,4-7 0 0 0,37-53-877 0 0,-23 37-10 0 0,9-16-166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4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25 113 5063 0 0,'-1'0'232'0'0,"-3"-2"-74"0"0,-16-4 12695 0 0,25 8-12263 0 0,-2-1-209 0 0,24 5 493 0 0,0-1 1 0 0,1-2 0 0 0,51 1-1 0 0,4-5 102 0 0,121-16 0 0 0,80-33-387 0 0,-168 28-551 0 0,176-12-1 0 0,-272 33-298 0 0,-1 1 1 0 0,0 1-1 0 0,1 0 0 0 0,-1 2 0 0 0,0 0 0 0 0,0 1 1 0 0,0 1-1 0 0,-1 0 0 0 0,23 11 0 0 0,-39-15-759 0 0,5 5-2513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2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179 248 6591 0 0,'0'0'5216'0'0,"0"2"-4514"0"0,2 7 3791 0 0,-1-10-4017 0 0,5-1-247 0 0,0 0 0 0 0,-1-1 0 0 0,1 1 0 0 0,-1-1 0 0 0,0-1 0 0 0,0 1 1 0 0,0-1-1 0 0,0 0 0 0 0,-1 0 0 0 0,6-5 0 0 0,0-3-162 0 0,-1 1 1 0 0,0-1-1 0 0,-1 0 1 0 0,0-1-1 0 0,-1 0 1 0 0,0-1-1 0 0,-1 1 0 0 0,-1-1 1 0 0,0 0-1 0 0,-1 0 1 0 0,5-29-1 0 0,-9 40-67 0 0,0 1 0 0 0,0-1 0 0 0,0 0 0 0 0,0 1 0 0 0,-1-1 0 0 0,1 1 0 0 0,-2-5 0 0 0,2 7 0 0 0,-1-1 0 0 0,1 1-1 0 0,0 0 1 0 0,0-1 0 0 0,0 1 0 0 0,0-1 0 0 0,0 1-1 0 0,-1 0 1 0 0,1-1 0 0 0,0 1 0 0 0,0 0-1 0 0,-1-1 1 0 0,1 1 0 0 0,0 0 0 0 0,-1-1 0 0 0,1 1-1 0 0,0 0 1 0 0,-1 0 0 0 0,1-1 0 0 0,0 1-1 0 0,-1 0 1 0 0,1 0 0 0 0,0 0 0 0 0,-1 0-1 0 0,1 0 1 0 0,-1-1 0 0 0,1 1 0 0 0,0 0 0 0 0,-1 0-1 0 0,1 0 1 0 0,-1 0 0 0 0,1 0 0 0 0,0 0-1 0 0,-1 0 1 0 0,1 0 0 0 0,-1 0 0 0 0,0 1-1 0 0,1-1-2 0 0,-5 0-34 0 0,1 0 0 0 0,-1 0 1 0 0,0 1-1 0 0,0 0 0 0 0,1 0 0 0 0,-1 0 0 0 0,1 1 0 0 0,-1-1 0 0 0,1 1 0 0 0,0 0 0 0 0,-5 3 1 0 0,-8 6-178 0 0,-20 14 0 0 0,34-22 200 0 0,-17 12-36 0 0,2 1-1 0 0,0 1 0 0 0,1 0 1 0 0,0 2-1 0 0,2 0 0 0 0,0 0 1 0 0,1 2-1 0 0,1-1 0 0 0,1 2 1 0 0,-14 33-1 0 0,23-47 50 0 0,1-1 0 0 0,0 1 0 0 0,0 0 0 0 0,0 0 0 0 0,1 0 0 0 0,0 0 0 0 0,1 0 0 0 0,0 0 0 0 0,0 0 0 0 0,2 10 0 0 0,3-8 1 0 0,-3-9 6 0 0,-1 0 0 0 0,1 0-1 0 0,0-1 1 0 0,-1 1 0 0 0,1 0-1 0 0,0-1 1 0 0,0 0 0 0 0,0 1-1 0 0,-1-1 1 0 0,1 0 0 0 0,0 0-1 0 0,0 0 1 0 0,0 0 0 0 0,0 0-1 0 0,0 0 1 0 0,-1-1 0 0 0,1 1 0 0 0,3-2-1 0 0,4 0 50 0 0,-1-1 0 0 0,14-7-1 0 0,-6 1-4 0 0,1-1 1 0 0,-1 0-1 0 0,-1-1 0 0 0,0-1 1 0 0,0-1-1 0 0,13-15 0 0 0,-24 22-63 0 0,1 27-118 0 0,-3-8 131 0 0,2 1 0 0 0,-1-1 0 0 0,2-1 0 0 0,0 1 0 0 0,0-1 0 0 0,1 1 0 0 0,1-1 0 0 0,0-1 0 0 0,16 21 0 0 0,-21-30-173 0 0,1 1 0 0 0,-1-1 0 0 0,1 0 0 0 0,0 0 0 0 0,0 0 0 0 0,0 0 0 0 0,0 0 0 0 0,0-1 0 0 0,4 2 0 0 0,5 1-769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2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513 362 4607 0 0,'1'0'8027'0'0,"2"-1"-7658"0"0,-1-1 0 0 0,1 1-1 0 0,-1-1 1 0 0,1 0 0 0 0,-1 0 0 0 0,0 0-1 0 0,0 0 1 0 0,0 0 0 0 0,0 0 0 0 0,0 0-1 0 0,1-3 1 0 0,19-33 1637 0 0,-8 13-1145 0 0,2-1-174 0 0,-2 4-119 0 0,-1 0-1 0 0,16-37 1 0 0,-26 53-549 0 0,-1 0-1 0 0,0-1 0 0 0,0 1 0 0 0,0-1 0 0 0,-1 1 0 0 0,0-1 1 0 0,-1 1-1 0 0,1-1 0 0 0,-1 1 0 0 0,0-1 0 0 0,-1 0 0 0 0,0 1 1 0 0,0-1-1 0 0,0 1 0 0 0,-3-8 0 0 0,3 12-37 0 0,0 0 1 0 0,0 0-1 0 0,0 0 0 0 0,0 0 0 0 0,0 1 0 0 0,0-1 0 0 0,-1 0 1 0 0,1 0-1 0 0,0 1 0 0 0,-1-1 0 0 0,0 1 0 0 0,1-1 1 0 0,-1 1-1 0 0,0 0 0 0 0,0 0 0 0 0,0 0 0 0 0,0 0 1 0 0,0 0-1 0 0,0 0 0 0 0,0 0 0 0 0,0 0 0 0 0,0 1 0 0 0,0-1 1 0 0,0 1-1 0 0,-3 0 0 0 0,-4-1-105 0 0,0 1 0 0 0,0 1 0 0 0,0 0 0 0 0,-16 4 0 0 0,12-3 51 0 0,-14 5-49 0 0,1 0 0 0 0,-1 1 1 0 0,1 2-1 0 0,1 1 1 0 0,-37 21-1 0 0,5 3 44 0 0,-58 47-1 0 0,85-59 56 0 0,-39 39 1 0 0,60-54 18 0 0,1 2 1 0 0,0-1 0 0 0,1 1-1 0 0,0 0 1 0 0,0 1 0 0 0,1-1 0 0 0,0 1-1 0 0,-5 16 1 0 0,10-25 3 0 0,0 0 0 0 0,1-1 0 0 0,-1 1 0 0 0,1 0 0 0 0,0-1 0 0 0,-1 1 0 0 0,1 0-1 0 0,0-1 1 0 0,0 1 0 0 0,0 0 0 0 0,0-1 0 0 0,0 1 0 0 0,1 0 0 0 0,-1-1 0 0 0,1 1 0 0 0,-1 0 0 0 0,1-1-1 0 0,-1 1 1 0 0,1 0 0 0 0,0-1 0 0 0,0 1 0 0 0,-1-1 0 0 0,1 0 0 0 0,0 1 0 0 0,1-1 0 0 0,-1 0 0 0 0,1 2 0 0 0,1-1 0 0 0,-1-1 1 0 0,1 1 0 0 0,0-1 0 0 0,-1 0 0 0 0,1 0 0 0 0,0 0 0 0 0,0 0 0 0 0,0 0 0 0 0,0-1-1 0 0,0 1 1 0 0,0-1 0 0 0,0 0 0 0 0,0 0 0 0 0,5 0 0 0 0,18-3 24 0 0,1-1-1 0 0,-2-1 1 0 0,1-2 0 0 0,34-12-1 0 0,96-48 121 0 0,-117 49-136 0 0,67-36-168 0 0,-39 19 58 0 0,-65 34 43 0 0,-3 2-8 0 0,-9 13 39 0 0,0-1-1 0 0,-2 0 1 0 0,-24 22 0 0 0,17-18 8 0 0,-15 19 97 0 0,2 0 0 0 0,1 2 0 0 0,2 1-1 0 0,2 1 1 0 0,-31 62 0 0 0,28-37-20 0 0,21-43-65 0 0,0 0 1 0 0,-26 39 0 0 0,23-45-47 0 0,-23 22 0 0 0,14-17-2520 0 0,7-7-1972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2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9 3223 0 0,'-10'-8'11150'0'0,"9"8"-10937"0"0,-5 9 2722 0 0,-8 20-4316 0 0,9-17 2426 0 0,-76 125 486 0 0,23-44-832 0 0,6-8-18 0 0,-21 40-39 0 0,29-51-589 0 0,41-66-79 0 0,2-7-108 0 0,6 1-2540 0 0,-1-1 2104 0 0,1 0 0 0 0,-1 0-1 0 0,0 0 1 0 0,8 0 0 0 0,1-3-961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23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0 4607 0 0,'-2'1'7050'0'0,"-14"6"-6441"0"0,0 1 0 0 0,0 1 1 0 0,0 0-1 0 0,-24 21 0 0 0,20-14-438 0 0,1 0 0 0 0,1 2 0 0 0,-27 34 3828 0 0,64-51-2927 0 0,-17-1-938 0 0,0 0 0 0 0,-1 0 0 0 0,1 0 1 0 0,-1-1-1 0 0,1 1 0 0 0,-1-1 0 0 0,1 1 0 0 0,-1-1 0 0 0,1 1 0 0 0,-1-1 0 0 0,1 0 0 0 0,-1 0 0 0 0,2-1 0 0 0,-28 38-123 0 0,-106 149 224 0 0,19-22-46 0 0,63-97-189 0 0,-35 45 0 0 0,74-101 3 0 0,0 0-1 0 0,0 0 1 0 0,-22 15 0 0 0,65-56-358 0 0,-19 20-954 0 0,2 0-414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2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3679 0 0,'0'0'13302'0'0,"-1"1"-12829"0"0,-3 6-233 0 0,0-1-1 0 0,-1 1 1 0 0,0-2-1 0 0,-7 8 1 0 0,-13 16 363 0 0,11-10-212 0 0,4-5-224 0 0,1 0 1 0 0,0 0-1 0 0,1 1 1 0 0,-7 18-1 0 0,15-32-157 0 0,-1-1 0 0 0,1 1 0 0 0,0 0 0 0 0,0-1 0 0 0,0 1 0 0 0,0 0 0 0 0,0 0 0 0 0,0-1 0 0 0,0 1 0 0 0,1 0 0 0 0,-1-1 0 0 0,0 1 0 0 0,0 0 0 0 0,0-1 0 0 0,1 1 0 0 0,-1 0 0 0 0,0-1 0 0 0,1 1 0 0 0,-1-1 0 0 0,0 1 1 0 0,1-1-1 0 0,-1 1 0 0 0,1-1 0 0 0,0 2 0 0 0,13 8 111 0 0,-10-9-97 0 0,-1 0 0 0 0,1 0 1 0 0,0-1-1 0 0,0 1 0 0 0,0-1 0 0 0,0 0 0 0 0,-1 0 0 0 0,1 0 1 0 0,0 0-1 0 0,0-1 0 0 0,0 0 0 0 0,0 1 0 0 0,-1-1 0 0 0,1-1 0 0 0,5-1 1 0 0,-2 0 2 0 0,1-1 0 0 0,0 0 0 0 0,-1 0 0 0 0,0-1 0 0 0,13-10 1 0 0,-18 14-34 0 0,0-1 1 0 0,-1 0 0 0 0,1 0 0 0 0,-1 0 0 0 0,1 0-1 0 0,-1 0 1 0 0,0-1 0 0 0,0 1 0 0 0,0 0 0 0 0,0-1 0 0 0,0 1-1 0 0,0 0 1 0 0,-1-1 0 0 0,1 1 0 0 0,-1-1 0 0 0,0 1-1 0 0,1-1 1 0 0,-1 1 0 0 0,-1-1 0 0 0,1 1 0 0 0,0-1 0 0 0,0 1-1 0 0,-1-1 1 0 0,0 1 0 0 0,1-1 0 0 0,-1 1 0 0 0,0 0-1 0 0,-2-4 1 0 0,1 2-53 0 0,1 1-1 0 0,-1 0 0 0 0,0 0 1 0 0,-1 0-1 0 0,1 0 1 0 0,-1 0-1 0 0,1 0 0 0 0,-1 0 1 0 0,0 1-1 0 0,0 0 0 0 0,0-1 1 0 0,0 1-1 0 0,0 0 1 0 0,0 0-1 0 0,-1 1 0 0 0,1-1 1 0 0,-1 1-1 0 0,-6-2 1 0 0,-6 4-2181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24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1375 0 0,'-1'1'107'0'0,"-19"23"2584"0"0,-1-1 0 0 0,-31 26 0 0 0,3-3-5 0 0,45-42-2410 0 0,0 1 0 0 0,0-1-1 0 0,1 1 1 0 0,0 0 0 0 0,0-1 0 0 0,0 1 0 0 0,1 1 0 0 0,-1-1 0 0 0,1 0 0 0 0,1 1 0 0 0,-1-1 0 0 0,1 1 0 0 0,0-1 0 0 0,-1 9 0 0 0,2-11-222 0 0,0 0 1 0 0,0 1-1 0 0,0-1 0 0 0,0 0 1 0 0,1 0-1 0 0,-1 0 0 0 0,1 0 1 0 0,0 1-1 0 0,0-1 0 0 0,0 0 1 0 0,1 0-1 0 0,-1 0 0 0 0,1-1 1 0 0,-1 1-1 0 0,1 0 0 0 0,0-1 1 0 0,0 1-1 0 0,0-1 0 0 0,1 1 1 0 0,-1-1-1 0 0,0 0 0 0 0,1 0 1 0 0,-1 0-1 0 0,1 0 1 0 0,0-1-1 0 0,5 3 0 0 0,-4-2 11 0 0,0-1 1 0 0,0 0-1 0 0,0 0 0 0 0,1 0 0 0 0,-1 0 1 0 0,1-1-1 0 0,-1 0 0 0 0,0 0 0 0 0,1 0 1 0 0,-1 0-1 0 0,1-1 0 0 0,-1 1 0 0 0,0-1 1 0 0,1 0-1 0 0,-1-1 0 0 0,7-2 0 0 0,6-4 260 0 0,-1 0 0 0 0,26-18-1 0 0,-31 18-207 0 0,-1 2 3 0 0,-1-2 0 0 0,0 1 0 0 0,0-1 0 0 0,0 0 0 0 0,8-12 0 0 0,-13 16-76 0 0,-1-1 1 0 0,0 1-1 0 0,0-1 1 0 0,0 0-1 0 0,0 0 1 0 0,-1 0-1 0 0,0 0 1 0 0,0-1-1 0 0,0 1 1 0 0,-1 0-1 0 0,1-1 1 0 0,-1 0-1 0 0,0-5 1 0 0,-1 9-47 0 0,0 1 1 0 0,0-1-1 0 0,0 0 0 0 0,0 0 1 0 0,0 0-1 0 0,-1 1 1 0 0,1-1-1 0 0,-1 0 0 0 0,1 1 1 0 0,-1-1-1 0 0,0 0 0 0 0,1 1 1 0 0,-1-1-1 0 0,0 1 1 0 0,0-1-1 0 0,0 1 0 0 0,0-1 1 0 0,0 1-1 0 0,0 0 1 0 0,-1-1-1 0 0,1 1 0 0 0,0 0 1 0 0,-1 0-1 0 0,1 0 1 0 0,-1 0-1 0 0,1 0 0 0 0,-1 0 1 0 0,0 1-1 0 0,1-1 0 0 0,-1 0 1 0 0,0 1-1 0 0,1-1 1 0 0,-1 1-1 0 0,0 0 0 0 0,0-1 1 0 0,1 1-1 0 0,-1 0 1 0 0,0 0-1 0 0,0 0 0 0 0,1 0 1 0 0,-1 1-1 0 0,-3 0 1 0 0,-11 1-188 0 0,9-1-125 0 0,-1 1-1 0 0,0 0 0 0 0,1 0 1 0 0,-9 3-1 0 0,-39 16-3526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2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75 3679 0 0,'0'0'284'0'0,"2"-1"-186"0"0,23-8 2386 0 0,0-2 1 0 0,-1-1 0 0 0,27-18-1 0 0,-39 20-544 0 0,-12 10-1869 0 0,0 0 0 0 0,0 0 0 0 0,0 0 0 0 0,0 0-1 0 0,0-1 1 0 0,-1 1 0 0 0,1 0 0 0 0,0 0 0 0 0,0 0 0 0 0,0 0-1 0 0,0 0 1 0 0,-1 0 0 0 0,1 0 0 0 0,0 0 0 0 0,0 0 0 0 0,0 0-1 0 0,0 0 1 0 0,-1 0 0 0 0,1 0 0 0 0,0 0 0 0 0,0 0 0 0 0,0 0-1 0 0,-1 0 1 0 0,1 0 0 0 0,0 0 0 0 0,0 0 0 0 0,0 0 0 0 0,0 0-1 0 0,-1 0 1 0 0,1 0 0 0 0,0 0 0 0 0,0 0 0 0 0,0 0 0 0 0,0 0-1 0 0,-1 1 1 0 0,-28 9 1071 0 0,-30 22-1136 0 0,-58 40-1 0 0,77-46-17 0 0,-55 34-235 0 0,-89 58-6 0 0,177-113 249 0 0,-10 7 0 0 0,-20 17 0 0 0,33-25 4 0 0,0 0 1 0 0,0-1-1 0 0,0 2 0 0 0,1-1 0 0 0,0 0 0 0 0,0 1 0 0 0,0-1 0 0 0,0 1 0 0 0,1 0 0 0 0,-3 5 0 0 0,5-8 4 0 0,0-1 1 0 0,-1 0-1 0 0,1 0 0 0 0,0 0 0 0 0,0 0 1 0 0,0 1-1 0 0,0-1 0 0 0,0 0 0 0 0,0 0 1 0 0,0 1-1 0 0,0-1 0 0 0,0 0 0 0 0,0 0 0 0 0,1 0 1 0 0,-1 0-1 0 0,1 1 0 0 0,-1-1 0 0 0,1 0 1 0 0,-1 0-1 0 0,2 2 0 0 0,-1-2 14 0 0,1 1-1 0 0,-1-1 0 0 0,1 1 1 0 0,0-1-1 0 0,-1 0 1 0 0,1 0-1 0 0,0 1 0 0 0,0-1 1 0 0,0-1-1 0 0,0 1 1 0 0,2 1-1 0 0,3 0 58 0 0,0-1-1 0 0,0 1 1 0 0,0-1-1 0 0,0-1 1 0 0,0 1 0 0 0,9-1-1 0 0,140-22 1126 0 0,-33 3-694 0 0,-96 17-419 0 0,0 0-1 0 0,43 4 1 0 0,-62-1-319 0 0,1 0 0 0 0,0 1 0 0 0,-1 0 0 0 0,12 4 0 0 0,-18-5-711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25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10423 0 0,'0'0'942'0'0,"-1"1"-774"0"0,-32 17 464 0 0,-18 10 2921 0 0,31-13-3311 0 0,1 0 0 0 0,0 1 0 0 0,1 1 1 0 0,1 0-1 0 0,0 2 0 0 0,1 0 0 0 0,-15 24 0 0 0,29-39-237 0 0,-1 0-1 0 0,1 0 1 0 0,0 1-1 0 0,0-1 0 0 0,-1 8 1 0 0,2-10 384 0 0,14 1-18 0 0,-7-3-271 0 0,0 0 0 0 0,0 0 0 0 0,0 0 0 0 0,0-1 0 0 0,0 0 0 0 0,0 0 0 0 0,0-1 0 0 0,7-2 0 0 0,46-22 422 0 0,-52 23-453 0 0,1 0-49 0 0,-1-1 0 0 0,1-1 0 0 0,-1 1 0 0 0,0-1 0 0 0,0 0 0 0 0,-1 0 0 0 0,1-1 0 0 0,-1 0 0 0 0,10-13 0 0 0,-15 18-33 0 0,-1 0 1 0 0,1 0 0 0 0,-1 0-1 0 0,1-1 1 0 0,0 1 0 0 0,-1 0 0 0 0,0 0-1 0 0,1-1 1 0 0,-1 1 0 0 0,0 0 0 0 0,0-1-1 0 0,0 1 1 0 0,0 0 0 0 0,0-1 0 0 0,0 1-1 0 0,0 0 1 0 0,0 0 0 0 0,0-1 0 0 0,-1 1-1 0 0,1 0 1 0 0,0-1 0 0 0,-1 1 0 0 0,1 0-1 0 0,-1 0 1 0 0,1 0 0 0 0,-1 0 0 0 0,-1-3-1 0 0,0 1-250 0 0,-17-12-2670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2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96 296 6911 0 0,'-8'8'732'0'0,"-8"1"-1266"0"0,-9 1 3987 0 0,22-9-2951 0 0,0-1 0 0 0,1 1-1 0 0,-1-1 1 0 0,0 0 0 0 0,1 1 0 0 0,-1-1-1 0 0,0 0 1 0 0,1-1 0 0 0,-1 1 0 0 0,0 0-1 0 0,1-1 1 0 0,-1 1 0 0 0,1-1 0 0 0,-6-2 0 0 0,8 2-425 0 0,0 1 0 0 0,0-1 1 0 0,-1 1-1 0 0,1-1 1 0 0,0 1-1 0 0,0-1 0 0 0,0 1 1 0 0,0-1-1 0 0,0 1 1 0 0,0-1-1 0 0,-1 1 1 0 0,1-1-1 0 0,0 1 0 0 0,1-1 1 0 0,-1 0-1 0 0,0 1 1 0 0,0-2-1 0 0,0 1 119 0 0,1-4-45 0 0,-1-1 1 0 0,1 1-1 0 0,0 0 1 0 0,1 0-1 0 0,-1 0 1 0 0,1 0-1 0 0,0 0 1 0 0,0 0-1 0 0,1 0 1 0 0,-1 1-1 0 0,6-8 0 0 0,5-6 87 0 0,24-23 0 0 0,-18 20-137 0 0,-1 0-44 0 0,1 1-1 0 0,2 1 1 0 0,43-33-1 0 0,-54 46-60 0 0,-1 0-1 0 0,1 0 0 0 0,0 1 0 0 0,1 0 1 0 0,-1 1-1 0 0,1 0 0 0 0,0 1 0 0 0,0 0 1 0 0,0 1-1 0 0,0 0 0 0 0,0 0 0 0 0,18 1 0 0 0,-25 1 6 0 0,-1 0 0 0 0,0 1 0 0 0,1-1 0 0 0,-1 1 0 0 0,0 0 0 0 0,0 0 0 0 0,1 0 0 0 0,-1 0 0 0 0,0 0 0 0 0,0 1 0 0 0,0-1 0 0 0,0 1 0 0 0,0 0 0 0 0,-1 0 0 0 0,1 0 0 0 0,3 4 0 0 0,-3-3 7 0 0,-1 1 1 0 0,1 0-1 0 0,-1-1 0 0 0,1 1 1 0 0,-1 0-1 0 0,0 1 1 0 0,-1-1-1 0 0,1 0 1 0 0,-1 1-1 0 0,2 7 1 0 0,-1 3 21 0 0,-1-1 0 0 0,-1 1 0 0 0,0 0 0 0 0,-1 0 0 0 0,-1-1 0 0 0,-4 21 0 0 0,-27 118-1480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26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391 630 7367 0 0,'2'-1'4024'0'0,"15"-19"-523"0"0,22-28 0 0 0,-3 0-2488 0 0,89-118-62 0 0,-31 38-965 0 0,-77 107-46 0 0,0-2 1 0 0,-1 0-1 0 0,-1 0 0 0 0,22-50 1 0 0,-36 69-45 0 0,1 0 0 0 0,-1 0 0 0 0,0 0 0 0 0,0 0 0 0 0,-1 0 0 0 0,1-8 0 0 0,-1 11 86 0 0,0 1-1 0 0,0-1 1 0 0,0 0 0 0 0,0 0 0 0 0,0 0 0 0 0,0 0 0 0 0,-1 1 0 0 0,1-1 0 0 0,0 0 0 0 0,-1 0 0 0 0,1 1 0 0 0,0-1 0 0 0,-1 0-1 0 0,1 0 1 0 0,-1 1 0 0 0,1-1 0 0 0,-1 1 0 0 0,1-1 0 0 0,-1 0 0 0 0,0 1 0 0 0,1-1 0 0 0,-1 1 0 0 0,0-1 0 0 0,1 1 0 0 0,-1 0-1 0 0,0-1 1 0 0,1 1 0 0 0,-1 0 0 0 0,0-1 0 0 0,0 1 0 0 0,0 0 0 0 0,1 0 0 0 0,-1 0 0 0 0,0-1 0 0 0,0 1 0 0 0,0 0 0 0 0,0 0-1 0 0,1 0 1 0 0,-1 1 0 0 0,-1-1 0 0 0,-2 1-2 0 0,0-1 0 0 0,-1 2 1 0 0,1-1-1 0 0,0 0 0 0 0,1 1 0 0 0,-1-1 0 0 0,0 1 0 0 0,0 0 0 0 0,1 1 1 0 0,-1-1-1 0 0,-3 4 0 0 0,-7 6-8 0 0,-14 16-1 0 0,23-23 15 0 0,-20 22 12 0 0,0 1 0 0 0,2 1 1 0 0,2 1-1 0 0,0 1 0 0 0,-29 62 0 0 0,7 8 86 0 0,-43 150 0 0 0,26-68 247 0 0,42-140-290 0 0,-1-1 0 0 0,-28 46 0 0 0,-52 58-6 0 0,76-118-47 0 0,0-1 1 0 0,-53 45-1 0 0,54-58-1711 0 0,10-9 672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4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14743 0 0,'0'0'10941'0'0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12439 0 0,'0'-4'168'0'0,"1"1"0"0"0,-1-1-1 0 0,0 1 1 0 0,1-1 0 0 0,0 1-1 0 0,0 0 1 0 0,0-1-1 0 0,0 1 1 0 0,0 0 0 0 0,1-1-1 0 0,-1 1 1 0 0,1 0 0 0 0,0 0-1 0 0,0 0 1 0 0,0 1 0 0 0,0-1-1 0 0,1 0 1 0 0,-1 1 0 0 0,4-3-1 0 0,2-1 472 0 0,-1 2-1 0 0,1-1 0 0 0,-1 1 1 0 0,1 0-1 0 0,1 1 0 0 0,13-5 1 0 0,20-2 327 0 0,52-8 1 0 0,-37 9-802 0 0,-14 3-637 0 0,0 1-1 0 0,50 3 1 0 0,-71 2-1215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2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5527 0 0,'-1'2'3324'0'0,"-18"34"4850"0"0,10-17-6165 0 0,-16 23 0 0 0,20-34-1805 0 0,-16 20 366 0 0,2 1 0 0 0,1 1 0 0 0,-16 38 0 0 0,25-47-520 0 0,5-12-148 0 0,0-1 1 0 0,1 1 0 0 0,-4 13-1 0 0,7-21-1193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2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177 276 4607 0 0,'0'0'354'0'0,"0"2"-233"0"0,-2 5 2074 0 0,-8 10 8469 0 0,2-15-10089 0 0,1 0 0 0 0,-1 0 0 0 0,0-1 0 0 0,0 0 0 0 0,-15 0 0 0 0,0 0-481 0 0,19-1-92 0 0,0 0 0 0 0,-1-1 1 0 0,1 1-1 0 0,0-1 1 0 0,0 0-1 0 0,-1 0 1 0 0,1-1-1 0 0,0 1 1 0 0,0-1-1 0 0,0 0 1 0 0,-6-3-1 0 0,9 4 0 0 0,-1 0-1 0 0,0 0 1 0 0,1 0-1 0 0,0 0 1 0 0,-1 0-1 0 0,1-1 1 0 0,-1 1-1 0 0,1 0 1 0 0,0-1-1 0 0,0 1 1 0 0,0-1-1 0 0,0 1 1 0 0,0-1-1 0 0,0 1 1 0 0,0-1-1 0 0,1 0 1 0 0,-1 1-1 0 0,0-1 1 0 0,1 0-1 0 0,0 0 1 0 0,-1 1-1 0 0,1-1 1 0 0,0 0-1 0 0,0 0 1 0 0,0 0-1 0 0,0 1 1 0 0,0-1-1 0 0,0 0 1 0 0,1-3-1 0 0,2-3 6 0 0,1 0 1 0 0,0 1-1 0 0,0-1 0 0 0,1 1 1 0 0,0 0-1 0 0,0 0 0 0 0,0 0 1 0 0,1 1-1 0 0,7-6 0 0 0,12-10-25 0 0,27-18-1 0 0,-31 25-6 0 0,3-3-17 0 0,51-28 0 0 0,-66 42 34 0 0,0-1 0 0 0,0 1-1 0 0,1 1 1 0 0,-1 0 0 0 0,1 0-1 0 0,0 1 1 0 0,0 0 0 0 0,0 1-1 0 0,17 0 1 0 0,-23 1 13 0 0,0 0-1 0 0,-1 1 0 0 0,1-1 1 0 0,0 1-1 0 0,0 0 0 0 0,0 0 1 0 0,-1 1-1 0 0,1-1 0 0 0,-1 1 1 0 0,1-1-1 0 0,-1 1 0 0 0,1 0 1 0 0,-1 1-1 0 0,0-1 0 0 0,0 1 1 0 0,0-1-1 0 0,0 1 0 0 0,-1 0 1 0 0,1 0-1 0 0,-1 0 0 0 0,0 0 1 0 0,0 0-1 0 0,0 1 0 0 0,0-1 1 0 0,0 1-1 0 0,-1-1 0 0 0,1 1 1 0 0,-1 0-1 0 0,0-1 0 0 0,0 1 1 0 0,0 0-1 0 0,-1 0 0 0 0,0 0 1 0 0,1 0-1 0 0,-2 5 0 0 0,1 0 33 0 0,-2-1 1 0 0,1 0-1 0 0,-1 0 0 0 0,-1 1 1 0 0,1-1-1 0 0,-1 0 0 0 0,-1-1 0 0 0,1 1 1 0 0,-7 9-1 0 0,1-4 31 0 0,0 0 0 0 0,-1 0 0 0 0,0-1-1 0 0,-13 11 1 0 0,12-14-64 0 0,-1 0-1 0 0,-1-1 1 0 0,1 0-1 0 0,-1-1 0 0 0,-16 6 1 0 0,-6 4-355 0 0,-22 7-2338 0 0,38-16-3617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2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 4143 0 0,'0'0'319'0'0,"-1"2"-210"0"0,-63 115 9308 0 0,-3 4-5534 0 0,-53 138-1195 0 0,102-214-2644 0 0,-37 85 191 0 0,42-103-508 0 0,-1-1 1 0 0,-31 42 0 0 0,27-50-1926 0 0,11-12-4274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2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13559 0 0,'0'0'1231'0'0,"2"0"-1014"0"0,99-5 2862 0 0,-49 7-1566 0 0,41-2-73 0 0,-90-1-1436 0 0,0 0 1 0 0,-1 1-1 0 0,1-1 0 0 0,0 0 1 0 0,0 0-1 0 0,-1-1 0 0 0,1 1 0 0 0,-1 0 1 0 0,1-1-1 0 0,-1 0 0 0 0,0 1 0 0 0,1-1 1 0 0,-1 0-1 0 0,3-4 0 0 0,-4 5-15 0 0,1 0-1 0 0,-1 0 1 0 0,0 0-1 0 0,0-1 1 0 0,0 1-1 0 0,0 0 1 0 0,0-1 0 0 0,0 1-1 0 0,-1-1 1 0 0,1 1-1 0 0,0-1 1 0 0,-1 1-1 0 0,1-1 1 0 0,-1 0-1 0 0,0 1 1 0 0,1-4 0 0 0,0 0-35 0 0,0 1-12 0 0,-1-1 0 0 0,1 0 0 0 0,-1 0 1 0 0,0 1-1 0 0,0-1 0 0 0,-2-9 0 0 0,2 13-50 0 0,-3 1 62 0 0,0 0 0 0 0,0 1 1 0 0,0-1-1 0 0,0 1 0 0 0,0-1 0 0 0,1 1 1 0 0,-1 0-1 0 0,0 0 0 0 0,-3 2 0 0 0,1-1-65 0 0,-5 2-23 0 0,0 1 1 0 0,0 0 0 0 0,0 1 0 0 0,-15 11 0 0 0,-33 34 131 0 0,37-32-1 0 0,9-9 33 0 0,2 1 0 0 0,0 0 0 0 0,0 1 0 0 0,1 0 0 0 0,0 0 0 0 0,1 1 0 0 0,0 0 0 0 0,1 0 0 0 0,-9 25 0 0 0,15-35-138 0 0,0 0 0 0 0,1 0-1 0 0,-1 0 1 0 0,1 0 0 0 0,-1 0 0 0 0,1 0 0 0 0,0 0 0 0 0,1 3 0 0 0,2 7-1058 0 0</inkml:trace>
  <inkml:trace contextRef="#ctx0" brushRef="#br0" timeOffset="1">305 359 13703 0 0,'0'0'630'0'0,"4"-7"204"0"0,7-11-129 0 0,0 2-1 0 0,1-1 1 0 0,1 2-1 0 0,0 0 1 0 0,1 0-1 0 0,1 1 1 0 0,31-23-1 0 0,-9 8-409 0 0,51-36 641 0 0,-71 53-805 0 0,1 2 0 0 0,-1 0 1 0 0,26-9-1 0 0,-39 17-129 0 0,14-2-15 0 0,-17 5 11 0 0,-1-1-1 0 0,0 1 1 0 0,1-1-1 0 0,-1 1 0 0 0,1-1 1 0 0,-1 1-1 0 0,0 0 0 0 0,1-1 1 0 0,-1 1-1 0 0,0-1 0 0 0,0 1 1 0 0,0 0-1 0 0,1-1 0 0 0,-1 1 1 0 0,0 0-1 0 0,0-1 0 0 0,0 1 1 0 0,0 1-1 0 0,0-2 0 0 0,0 5 4 0 0,0 0 0 0 0,0 0-1 0 0,0 0 1 0 0,0 0 0 0 0,-1 0-1 0 0,0 0 1 0 0,0 0 0 0 0,-1 0-1 0 0,1 0 1 0 0,-5 7 0 0 0,-2 5 99 0 0,-18 24 1 0 0,1-1 186 0 0,21-33-251 0 0,0 1-1 0 0,0 0 1 0 0,1 0 0 0 0,0 0-1 0 0,0 1 1 0 0,1-1-1 0 0,0 0 1 0 0,0 1 0 0 0,0 15-1 0 0,3-22-29 0 0,-1 0 0 0 0,1-1 0 0 0,-1 1 0 0 0,1 0 0 0 0,0-1 0 0 0,-1 1 0 0 0,1-1 0 0 0,0 1 0 0 0,0-1 0 0 0,0 0 0 0 0,0 1 0 0 0,0-1 0 0 0,1 0 0 0 0,-1 0-1 0 0,0 0 1 0 0,0 0 0 0 0,1 0 0 0 0,-1 0 0 0 0,1 0 0 0 0,-1 0 0 0 0,1 0 0 0 0,-1-1 0 0 0,1 1 0 0 0,0-1 0 0 0,-1 1 0 0 0,1-1 0 0 0,1 1 0 0 0,2 0-226 0 0,0 0 0 0 0,0-1 1 0 0,-1 1-1 0 0,1-1 0 0 0,0 0 1 0 0,0 0-1 0 0,0 0 0 0 0,7-2 0 0 0,9-5-1773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2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10591 0 0,'0'0'819'0'0,"0"2"-534"0"0,-2 3 272 0 0,-1 1 0 0 0,0-1 0 0 0,1 0 0 0 0,-2 0 0 0 0,1 0 0 0 0,-6 7 0 0 0,-29 28 2344 0 0,11-14-2250 0 0,0 3-1 0 0,-50 58 912 0 0,66-74-1324 0 0,0 2 1 0 0,2 0-1 0 0,0 0 0 0 0,-10 23 1 0 0,18-36-222 0 0,0 1 0 0 0,0-1 0 0 0,0 0 1 0 0,0 1-1 0 0,1-1 0 0 0,-1 1 0 0 0,1-1 1 0 0,0 1-1 0 0,-1-1 0 0 0,1 1 0 0 0,1-1 1 0 0,-1 1-1 0 0,0 0 0 0 0,1 3 0 0 0,0-5-10 0 0,0 1-1 0 0,0-1 0 0 0,0 1 1 0 0,0-1-1 0 0,0 1 0 0 0,0-1 1 0 0,0 0-1 0 0,0 1 1 0 0,0-1-1 0 0,1 0 0 0 0,-1 0 1 0 0,1 0-1 0 0,-1 0 0 0 0,1 0 1 0 0,-1 0-1 0 0,1 0 1 0 0,-1-1-1 0 0,1 1 0 0 0,0 0 1 0 0,-1-1-1 0 0,4 1 0 0 0,13 4-172 0 0,-8-2-571 0 0,1-1 0 0 0,-1 1 1 0 0,14 0-1 0 0,-3-3-6483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2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68 11055 0 0,'0'0'8387'0'0,"2"0"-7895"0"0,10 4-264 0 0,0-2-1 0 0,0 1 1 0 0,0-2 0 0 0,0 1-1 0 0,1-2 1 0 0,-1 0 0 0 0,24-2 0 0 0,-16-1 87 0 0,0-1 1 0 0,0-1 0 0 0,-1 0 0 0 0,23-10 0 0 0,-35 12-325 0 0,-1 0 0 0 0,1-1 0 0 0,-1 0 0 0 0,0 0 0 0 0,0 0 0 0 0,0-1 0 0 0,9-9 0 0 0,-10 9-4 0 0,-32 15-118 0 0,-17 14 115 0 0,1 1 0 0 0,2 3 0 0 0,-42 34 0 0 0,52-36 61 0 0,-40 45-1 0 0,60-59-24 0 0,0 0 0 0 0,1 2-1 0 0,1-1 1 0 0,0 1 0 0 0,1 0-1 0 0,-9 25 1 0 0,14-33 47 0 0,2-1 0 0 0,-1 1 0 0 0,1-1 0 0 0,0 1 0 0 0,0 0 0 0 0,0-1 0 0 0,1 1 0 0 0,0 0 0 0 0,0 0 0 0 0,0-1 0 0 0,1 1-1 0 0,0 0 1 0 0,0 0 0 0 0,0-1 0 0 0,1 1 0 0 0,0-1 0 0 0,0 1 0 0 0,0-1 0 0 0,1 0 0 0 0,0 0 0 0 0,0 0 0 0 0,0 0 0 0 0,0-1 0 0 0,1 1 0 0 0,5 5 0 0 0,-5-8-26 0 0,-1 1 1 0 0,1-1-1 0 0,0 0 0 0 0,0 0 1 0 0,0 0-1 0 0,0-1 0 0 0,0 1 1 0 0,0-1-1 0 0,0 0 0 0 0,8 1 1 0 0,7 2-41 0 0,-11-2-448 0 0,0-1-1 0 0,-1 0 0 0 0,1-1 1 0 0,0 0-1 0 0,0 0 1 0 0,11-2-1 0 0,1 0-1831 0 0,-6 1-85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0:59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51 6247 0 0,'11'-2'662'0'0,"18"-3"2643"0"0,-24 1-1781 0 0,2-4 3536 0 0,-8 6-4970 0 0,1 0 0 0 0,-1 1 0 0 0,0-1 0 0 0,0 1 0 0 0,0-1 0 0 0,0 1 0 0 0,0-1 0 0 0,0 1 0 0 0,0 0 0 0 0,0-1 0 0 0,0 1 0 0 0,-1 0 0 0 0,1 0 0 0 0,-1 0 0 0 0,1 0 0 0 0,-1 0 0 0 0,1 0 0 0 0,-1 0 0 0 0,1 1 0 0 0,-1-1 0 0 0,0 1 0 0 0,1-1 0 0 0,-1 1 0 0 0,0-1 0 0 0,-3 1 0 0 0,-7-2-71 0 0,0 1-1 0 0,-21 1 1 0 0,21 0 102 0 0,-15 2-107 0 0,1 1 1 0 0,0 1-1 0 0,-1 2 0 0 0,-41 14 0 0 0,29-8-9 0 0,2 1-5 0 0,0 1 0 0 0,-56 32 0 0 0,47-22 0 0 0,35-19 0 0 0,-18 15 0 0 0,28-20 0 0 0,0 1 0 0 0,1-1 1 0 0,-1 1-1 0 0,0-1 0 0 0,1 1 0 0 0,-1-1 0 0 0,1 1 0 0 0,-1-1 0 0 0,1 1 1 0 0,-1 0-1 0 0,1-1 0 0 0,-1 1 0 0 0,1 0 0 0 0,0-1 0 0 0,-1 1 0 0 0,1 0 1 0 0,-1 1-1 0 0,4 3-7 0 0,-3-4 1 0 0,1 1 4 0 0,1 0 0 0 0,-1 0 0 0 0,1 0 0 0 0,-1 0 0 0 0,1 0 1 0 0,-1 0-1 0 0,1-1 0 0 0,0 1 0 0 0,0 0 0 0 0,0-1 0 0 0,0 1 1 0 0,0-1-1 0 0,0 0 0 0 0,5 2 0 0 0,4 2-9 0 0,22 5 0 0 0,-11-4 7 0 0,107 34 39 0 0,-75-26 1 0 0,-1 3 0 0 0,69 31 0 0 0,-109-41-7 0 0,0 0 1 0 0,-1 1-1 0 0,19 15 1 0 0,-27-19-22 0 0,1 0 0 0 0,-1 0 1 0 0,0 1-1 0 0,0-1 0 0 0,0 1 1 0 0,0 0-1 0 0,-1 0 0 0 0,0 0 0 0 0,0 0 1 0 0,-1 1-1 0 0,4 8 0 0 0,-6-11-5 0 0,1-1-1 0 0,-1 1 1 0 0,0 0-1 0 0,0 0 0 0 0,0 0 1 0 0,0 0-1 0 0,0 0 1 0 0,-1 0-1 0 0,1 0 1 0 0,-1 0-1 0 0,0 0 1 0 0,0-1-1 0 0,0 1 0 0 0,0 0 1 0 0,0-1-1 0 0,-1 1 1 0 0,1 0-1 0 0,-1-1 1 0 0,0 0-1 0 0,1 1 1 0 0,-1-1-1 0 0,0 0 0 0 0,-3 2 1 0 0,-6 6 15 0 0,0-2 1 0 0,0 1-1 0 0,-20 10 1 0 0,19-12-16 0 0,-21 10-254 0 0,-1-2-1 0 0,-1 0 0 0 0,-47 11 0 0 0,78-24 241 0 0,-20 6-240 0 0,0-1 1 0 0,0-1 0 0 0,-1-1 0 0 0,0-1-1 0 0,-48 1 1 0 0,70-4 238 0 0,1-2 0 0 0,-1 1 0 0 0,0 0 0 0 0,0-1-1 0 0,1 1 1 0 0,-1-1 0 0 0,1 0 0 0 0,-1 1 0 0 0,0-2 0 0 0,1 1-1 0 0,0 0 1 0 0,-1 0 0 0 0,1-1 0 0 0,0 1 0 0 0,0-1 0 0 0,-1 0-1 0 0,1 1 1 0 0,1-1 0 0 0,-1 0 0 0 0,-2-3 0 0 0,2 2 8 0 0,1 1 1 0 0,0-1-1 0 0,0 0 0 0 0,0 1 1 0 0,0-1-1 0 0,0 0 0 0 0,1 0 1 0 0,0 0-1 0 0,-1 0 1 0 0,1 0-1 0 0,0 1 0 0 0,0-1 1 0 0,0 0-1 0 0,1 0 0 0 0,-1 0 1 0 0,1 0-1 0 0,-1 0 1 0 0,1 1-1 0 0,1-4 0 0 0,4-8 85 0 0,0 1 0 0 0,1 0 0 0 0,0 0 0 0 0,1 0 0 0 0,0 1 1 0 0,19-21-1 0 0,3 3 343 0 0,36-31 0 0 0,-15 21-12 0 0,1 2 0 0 0,1 3-1 0 0,69-34 1 0 0,-109 62-345 0 0,21-10 38 0 0,-31 15-62 0 0,-2 1-36 0 0,1-1 0 0 0,-1 1 0 0 0,1-1 0 0 0,-1 0 0 0 0,0 1 0 0 0,0-1 0 0 0,0 0 0 0 0,0 0 0 0 0,0 1 0 0 0,0-1 0 0 0,0 0 0 0 0,0 0 0 0 0,-1 0 0 0 0,1-4 0 0 0,-1 5-11 0 0,0 0-1 0 0,0 0 1 0 0,0-1 0 0 0,0 1 0 0 0,0 0 0 0 0,-1 0 0 0 0,1 0-1 0 0,0 0 1 0 0,-1-1 0 0 0,1 1 0 0 0,-1 0 0 0 0,0 0 0 0 0,1 0-1 0 0,-1 0 1 0 0,0 0 0 0 0,1 0 0 0 0,-1 1 0 0 0,-1-2-1 0 0,-2-1-68 0 0,0 0-1 0 0,0 1 1 0 0,1-1-1 0 0,-2 1 1 0 0,1 0-1 0 0,0 1 1 0 0,0-1-1 0 0,-1 1 1 0 0,-4-2-1 0 0,-1 1-480 0 0,0 1 1 0 0,-1-1-1 0 0,1 2 0 0 0,0-1 0 0 0,0 1 0 0 0,-1 1 0 0 0,-16 2 1 0 0,25-2-65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1:0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0 9215 0 0,'0'0'4666'0'0,"-1"1"-4200"0"0,-22 12 176 0 0,12-7-317 0 0,1 0 0 0 0,0 0 0 0 0,0 1 0 0 0,-15 14 0 0 0,-26 36 132 0 0,2 3-1 0 0,-45 71 1 0 0,73-101-338 0 0,-4 8-39 0 0,3-6-154 0 0,-1 0-1 0 0,-35 37 0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1:0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6 3679 0 0,'-19'10'1271'0'0,"0"0"0"0"0,1 2-1 0 0,-23 17 1 0 0,33-22-855 0 0,0 0 0 0 0,1 0-1 0 0,0 1 1 0 0,1-1 0 0 0,0 1-1 0 0,0 1 1 0 0,0-1 0 0 0,1 1 0 0 0,-5 13-1 0 0,9-18-298 0 0,0-1 0 0 0,0 1 0 0 0,1 0 0 0 0,-1 0 0 0 0,1-1 0 0 0,0 1 0 0 0,0 0 0 0 0,0 0 0 0 0,1 0 0 0 0,-1 0 0 0 0,1-1 0 0 0,0 1 0 0 0,0 0-1 0 0,0-1 1 0 0,1 1 0 0 0,-1-1 0 0 0,4 6 0 0 0,-3-5 11 0 0,1 1-1 0 0,0-1 0 0 0,0 1 0 0 0,0-1 1 0 0,1 0-1 0 0,-1 0 0 0 0,1-1 1 0 0,0 1-1 0 0,0-1 0 0 0,0 1 1 0 0,1-1-1 0 0,5 3 0 0 0,-7-5-84 0 0,0 0-1 0 0,1-1 0 0 0,-1 1 0 0 0,0-1 1 0 0,1 1-1 0 0,-1-1 0 0 0,0 0 0 0 0,1 0 1 0 0,-1-1-1 0 0,0 1 0 0 0,1-1 0 0 0,-1 1 1 0 0,0-1-1 0 0,1 0 0 0 0,5-3 1 0 0,-3 1-15 0 0,0 0 0 0 0,0 0 0 0 0,0 0 1 0 0,-1-1-1 0 0,0 1 0 0 0,1-1 1 0 0,5-7-1 0 0,-7 7-24 0 0,0 0-1 0 0,-1-1 1 0 0,0 1 0 0 0,0-1 0 0 0,0 0-1 0 0,0 0 1 0 0,-1 0 0 0 0,0 0 0 0 0,0-1-1 0 0,0 1 1 0 0,-1 0 0 0 0,1-1 0 0 0,-1 1-1 0 0,0-12 1 0 0,-1 1-99 0 0,-1 0 0 0 0,-1 0-1 0 0,-6-28 1 0 0,2 17-51 0 0,5-1-121 0 0,2 16-1290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4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11431 0 0,'0'0'4002'0'0,"2"-2"-3049"0"0,0 0-763 0 0,0 0-1 0 0,0 0 1 0 0,1 0 0 0 0,-1 0-1 0 0,1 1 1 0 0,-1-1 0 0 0,1 1-1 0 0,0 0 1 0 0,0-1 0 0 0,3 0-1 0 0,35-8 1214 0 0,-17 5-872 0 0,90-31 1137 0 0,0 0-834 0 0,-77 24-617 0 0,-27 8-186 0 0,0 1-1 0 0,0 0 0 0 0,1 0 0 0 0,-1 1 0 0 0,1 1 1 0 0,-1 0-1 0 0,16 0 0 0 0,-23 1-577 0 0,-3 16-13570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1:0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3223 0 0,'0'0'143'0'0,"-2"1"-3"0"0,-26 18 620 0 0,-15 14 5097 0 0,2-3-3158 0 0,28-20-2239 0 0,-1 1-1 0 0,1 0 1 0 0,1 0-1 0 0,0 1 1 0 0,1 1-1 0 0,0 0 1 0 0,1 1-1 0 0,-12 20 1 0 0,20-30-424 0 0,0 1-1 0 0,1-1 1 0 0,-1 1 0 0 0,1-1 0 0 0,0 1 0 0 0,0 0-1 0 0,0-1 1 0 0,1 1 0 0 0,0 0 0 0 0,-1 0 0 0 0,2-1-1 0 0,0 11 1 0 0,0-12-21 0 0,0 0 0 0 0,0-1 0 0 0,0 1 0 0 0,0 0 0 0 0,0 0 0 0 0,0 0 0 0 0,1-1-1 0 0,-1 1 1 0 0,1-1 0 0 0,0 1 0 0 0,0-1 0 0 0,0 1 0 0 0,0-1 0 0 0,0 0 0 0 0,0 0 0 0 0,1 0 0 0 0,-1 0 0 0 0,1-1 0 0 0,-1 1-1 0 0,1-1 1 0 0,3 2 0 0 0,5 1 34 0 0,2 0-1 0 0,-1-1 0 0 0,0-1 1 0 0,1 0-1 0 0,-1 0 1 0 0,1-1-1 0 0,-1-1 0 0 0,1 0 1 0 0,-1-1-1 0 0,1 0 0 0 0,-1-1 1 0 0,1 0-1 0 0,19-7 1 0 0,-28 8-49 0 0,-1 0 0 0 0,1-1 1 0 0,-1 1-1 0 0,0-1 0 0 0,0 0 1 0 0,0 0-1 0 0,0 0 0 0 0,0 0 0 0 0,0-1 1 0 0,0 1-1 0 0,-1-1 0 0 0,1 1 1 0 0,-1-1-1 0 0,1 0 0 0 0,-1 0 1 0 0,0 0-1 0 0,-1 0 0 0 0,1-1 1 0 0,0 1-1 0 0,-1 0 0 0 0,0-1 1 0 0,0 1-1 0 0,0-1 0 0 0,0 0 1 0 0,0 1-1 0 0,-1-1 0 0 0,1 0 1 0 0,-1 1-1 0 0,0-1 0 0 0,0 0 1 0 0,-1 1-1 0 0,1-1 0 0 0,-1 0 1 0 0,0 1-1 0 0,0-1 0 0 0,0 1 1 0 0,0-1-1 0 0,0 1 0 0 0,-1 0 1 0 0,0-1-1 0 0,0 1 0 0 0,0 0 1 0 0,0 0-1 0 0,-3-3 0 0 0,2 1-58 0 0,-1 1-1 0 0,1 1 0 0 0,-1-1 1 0 0,0 0-1 0 0,0 1 0 0 0,0 0 1 0 0,-1 0-1 0 0,1 0 0 0 0,-1 1 1 0 0,0-1-1 0 0,0 1 0 0 0,1 0 1 0 0,-7-1-1 0 0,7 2-690 0 0,0 0-1 0 0,0 1 0 0 0,0 0 1 0 0,0 0-1 0 0,0 0 1 0 0,-7 1-1 0 0,-7 2-4578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1:03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0,'2'1'7116'0'0,"14"9"-678"0"0,-1 3-3615 0 0,-9-6-2640 0 0,1 0 1 0 0,-1 1-1 0 0,-1 0 0 0 0,6 11 1 0 0,-9-17-253 0 0,-1-1 0 0 0,0 0 0 0 0,0 0 0 0 0,0 0 0 0 0,0 1 0 0 0,1-1 0 0 0,-1 0 0 0 0,1-1 0 0 0,-1 1 0 0 0,1 0 0 0 0,-1 0 0 0 0,1 0 0 0 0,-1-1 0 0 0,1 1 0 0 0,0-1 1 0 0,2 1-1 0 0,9 0-6165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1:5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6191 0 0,'-9'0'9823'0'0,"9"2"-9479"0"0,-10 44 2017 0 0,9-44-1521 0 0,2 0-648 0 0,1 2-87 0 0,0 0 0 0 0,0 0 0 0 0,1-1 0 0 0,0 1 0 0 0,0 0 0 0 0,0-1 0 0 0,0 0 0 0 0,0 0 0 0 0,0 0 0 0 0,1 0 1 0 0,6 4-1 0 0,-5-4-82 0 0,0 1 0 0 0,-1-1 0 0 0,1 1 0 0 0,-1 0 1 0 0,0 0-1 0 0,0 1 0 0 0,-1-1 0 0 0,6 8 1 0 0,-5-3-19 0 0,-1 0 0 0 0,1 0 0 0 0,-2 0 0 0 0,1 0 0 0 0,-1 1 0 0 0,-1-1 1 0 0,1 1-1 0 0,-2-1 0 0 0,1 1 0 0 0,-1-1 0 0 0,-1 1 0 0 0,0 0 1 0 0,0-1-1 0 0,-3 12 0 0 0,1-10 0 0 0,-1 0 0 0 0,0 0 0 0 0,0 0 0 0 0,-1-1 0 0 0,-1 1 1 0 0,1-1-1 0 0,-2 0 0 0 0,1-1 0 0 0,-2 0 0 0 0,1 0 0 0 0,-12 10 0 0 0,7-7-435 0 0,-1-1-1 0 0,-26 16 0 0 0,33-24 290 0 0,1 1 1 0 0,-1-2-1 0 0,0 1 0 0 0,0-1 1 0 0,-1 1-1 0 0,1-2 0 0 0,0 1 0 0 0,-1-1 1 0 0,1 0-1 0 0,-9 0 0 0 0,11-1-180 0 0,1 0-1 0 0,0 0 0 0 0,-1-1 0 0 0,1 1 1 0 0,0-1-1 0 0,-1 0 0 0 0,1 0 1 0 0,0 0-1 0 0,0 0 0 0 0,0-1 1 0 0,0 1-1 0 0,0-1 0 0 0,0 0 1 0 0,-3-3-1 0 0,3-5-6485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1:5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27 10535 0 0,'0'0'2019'0'0,"-4"11"-836"0"0,-10 23-576 0 0,1 0 0 0 0,2 1 0 0 0,-10 59 0 0 0,4-20-357 0 0,9-4 430 0 0,9-70-665 0 0,-1 0 1 0 0,0 1-1 0 0,0-1 0 0 0,0 0 0 0 0,1 1 1 0 0,-1-1-1 0 0,0 0 0 0 0,1 0 0 0 0,-1 1 1 0 0,0-1-1 0 0,0 0 0 0 0,1 0 0 0 0,-1 0 0 0 0,0 0 1 0 0,1 1-1 0 0,-1-1 0 0 0,0 0 0 0 0,1 0 1 0 0,-1 0-1 0 0,0 0 0 0 0,1 0 0 0 0,-1 0 0 0 0,1 0 1 0 0,-1 0-1 0 0,0 0 0 0 0,1 0 0 0 0,10 0 232 0 0,-4-2-142 0 0,0 0 0 0 0,0-1 0 0 0,-1 0 0 0 0,1-1 0 0 0,-1 1 1 0 0,0-1-1 0 0,0-1 0 0 0,11-9 0 0 0,2-4-21 0 0,17-23 0 0 0,-29 34-80 0 0,12-17-4 0 0,-2 0 0 0 0,27-49 0 0 0,-12 17 14 0 0,-31 82 116 0 0,-3 12-70 0 0,0-30-50 0 0,1 1-1 0 0,1 0 1 0 0,0-1 0 0 0,0 1-1 0 0,0 0 1 0 0,1 0-1 0 0,1-1 1 0 0,-1 1 0 0 0,6 14-1 0 0,3-6 63 0 0,-9-15-59 0 0,1 0 0 0 0,0-1 0 0 0,0 1 0 0 0,0 0 0 0 0,0-1 1 0 0,0 0-1 0 0,0 1 0 0 0,0-1 0 0 0,4 1 0 0 0,-1 1 10 0 0,-4-2 41 0 0,19-3 93 0 0,-13 1 31 0 0,0-1 1 0 0,0-1-1 0 0,0 1 1 0 0,-1-1-1 0 0,1 0 1 0 0,11-8-1 0 0,6-2 170 0 0,-8 3-208 0 0,1-1 0 0 0,-1 0 0 0 0,18-18 0 0 0,-17 14-54 0 0,17-12 32 0 0,-15 13-107 0 0,-1-1-1 0 0,0-1 1 0 0,-1 0-1 0 0,18-25 1 0 0,-22 19-512 0 0,-4 5-1847 0 0,-1 6-2917 0 0,-1 4-844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1:5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16 14799 0 0,'7'-16'3058'0'0,"-8"18"-2833"0"0,-17 36 283 0 0,-12 30-47 0 0,-4 38-440 0 0,-39 100-22 0 0,32-120 5 0 0,-2-2-1 0 0,-90 128 1 0 0,95-158 49 0 0,-25 34 198 0 0,57-82-178 0 0,5-4 382 0 0,2-3-430 0 0,0 0 0 0 0,1 0 0 0 0,-1 0 0 0 0,0-1 1 0 0,0 1-1 0 0,0 0 0 0 0,0 0 0 0 0,0-1 0 0 0,1-1 0 0 0,0 0 25 0 0,21-24-376 0 0,1 2-1 0 0,2 0 0 0 0,0 1 1 0 0,1 2-1 0 0,39-25 0 0 0,-57 42 199 0 0,0 1 0 0 0,0 0 0 0 0,0 0 0 0 0,1 1 0 0 0,11-2 0 0 0,-4 2 135 0 0,-15 4 5 0 0,0-1 77 0 0,2 3 43 0 0,4 1-4 0 0,-3 2-99 0 0,-1 0 0 0 0,0 1-1 0 0,-1-1 1 0 0,1 1 0 0 0,-1 0 0 0 0,0 0-1 0 0,-1 0 1 0 0,0 0 0 0 0,0 1 0 0 0,0-1-1 0 0,-1 1 1 0 0,0-1 0 0 0,-1 1 0 0 0,1-1-1 0 0,-2 1 1 0 0,1 0 0 0 0,-3 13 0 0 0,-6 33 20 0 0,10-40-313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1:5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5063 0 0,'0'0'390'0'0,"-2"0"-252"0"0,-19 1 1472 0 0,6 3 5207 0 0,16 9-2564 0 0,0 6-3679 0 0,-5 0 8 0 0,-10 29 0 0 0,-1-2-24 0 0,10-34-3032 0 0,-2 3-3788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1:5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22 6447 0 0,'1'-1'499'0'0,"14"-19"7912"0"0,-15 22-8290 0 0,-1 0 0 0 0,0-1 0 0 0,0 1 1 0 0,-1 0-1 0 0,1 0 0 0 0,0-1 1 0 0,-3 4-1 0 0,-1 0 55 0 0,-122 189 1560 0 0,44-41-897 0 0,35-61-424 0 0,2-5 30 0 0,-61 160 0 0 0,103-236-463 0 0,1-2-244 0 0,0 0-1 0 0,0 0 0 0 0,1 0 0 0 0,-3 18 0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1:5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52 13103 0 0,'0'0'598'0'0,"-1"2"-10"0"0,0-1-573 0 0,0 1 0 0 0,0-1 1 0 0,0 1-1 0 0,0-1 0 0 0,1 1 1 0 0,-1 0-1 0 0,0-1 0 0 0,1 1 0 0 0,0 0 1 0 0,-1-1-1 0 0,1 1 0 0 0,0 0 1 0 0,0-1-1 0 0,0 4 0 0 0,0 2 82 0 0,-1-5 104 0 0,1 0 1 0 0,0 0-1 0 0,0 0 0 0 0,-1 0 0 0 0,2 1 1 0 0,-1-1-1 0 0,0 0 0 0 0,0 0 0 0 0,1 0 0 0 0,-1 0 1 0 0,1 0-1 0 0,-1 0 0 0 0,3 4 0 0 0,-2-5-105 0 0,0 0 0 0 0,0 0 1 0 0,0 0-1 0 0,0 0 0 0 0,0 1 0 0 0,0-1 0 0 0,1-1 0 0 0,-1 1 0 0 0,0 0 0 0 0,0 0 0 0 0,1 0 0 0 0,-1-1 0 0 0,1 1 0 0 0,-1-1 0 0 0,1 1 1 0 0,-1-1-1 0 0,1 1 0 0 0,-1-1 0 0 0,4 0 0 0 0,5 1 117 0 0,0-1-1 0 0,0-1 1 0 0,0 1-1 0 0,0-2 1 0 0,0 1 0 0 0,0-1-1 0 0,15-6 1 0 0,-6 2-93 0 0,0-2 0 0 0,32-18 0 0 0,-32 15-120 0 0,-9 6-55 0 0,0 0-1 0 0,0-1 1 0 0,-1-1-1 0 0,1 0 1 0 0,-1 0-1 0 0,-1 0 1 0 0,9-10-1 0 0,-17 17 33 0 0,0 0-1 0 0,0 0 0 0 0,0-1 1 0 0,1 1-1 0 0,-1 0 0 0 0,0 0 1 0 0,0 0-1 0 0,0-1 0 0 0,0 1 1 0 0,0 0-1 0 0,1 0 0 0 0,-1 0 1 0 0,0-1-1 0 0,0 1 0 0 0,0 0 1 0 0,0 0-1 0 0,0-1 1 0 0,0 1-1 0 0,0 0 0 0 0,0 0 1 0 0,0-1-1 0 0,0 1 0 0 0,0 0 1 0 0,0-1-1 0 0,0 1 0 0 0,0 0 1 0 0,0 0-1 0 0,0 0 0 0 0,0-1 1 0 0,0 1-1 0 0,-1 0 0 0 0,1 0 1 0 0,0-1-1 0 0,-9-1-146 0 0,-14 6 131 0 0,13 0 28 0 0,0 0-1 0 0,0 1 1 0 0,0 1 0 0 0,1 0-1 0 0,0 0 1 0 0,-11 9 0 0 0,-47 51 61 0 0,30-28 36 0 0,15-17-40 0 0,1 2-1 0 0,1 0 0 0 0,-28 43 1 0 0,42-57-39 0 0,0 1 0 0 0,1 0 1 0 0,0 1-1 0 0,1-1 1 0 0,0 1-1 0 0,0 0 1 0 0,1 0-1 0 0,1 0 1 0 0,-2 18-1 0 0,4-27-1 0 0,0 0-1 0 0,0-1 0 0 0,0 1 1 0 0,0 0-1 0 0,0 0 1 0 0,1-1-1 0 0,-1 1 1 0 0,1 0-1 0 0,-1-1 1 0 0,1 1-1 0 0,0-1 0 0 0,0 1 1 0 0,-1-1-1 0 0,1 1 1 0 0,0-1-1 0 0,0 1 1 0 0,1-1-1 0 0,-1 0 0 0 0,0 0 1 0 0,2 2-1 0 0,0-1 6 0 0,-1-1-1 0 0,1 1 1 0 0,-1-1 0 0 0,1 0-1 0 0,0 0 1 0 0,0 0-1 0 0,0-1 1 0 0,-1 1-1 0 0,1-1 1 0 0,0 1-1 0 0,4-1 1 0 0,2 0 8 0 0,1 0 0 0 0,-1-1 0 0 0,0-1 0 0 0,0 1 0 0 0,0-2 0 0 0,16-5 0 0 0,-7 1-143 0 0,86-37 236 0 0,-38 8-3712 0 0,-49 25-2666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3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6911 0 0,'0'0'528'0'0,"-2"2"-133"0"0,-99 109 6975 0 0,-35 73-5977 0 0,109-141-1346 0 0,3 2 0 0 0,-32 81 1 0 0,45-97-44 0 0,-35 106-304 0 0,0 1-208 0 0,21-88-4228 0 0,13-27-96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3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97 6911 0 0,'0'0'528'0'0,"-1"2"-341"0"0,-2 2-454 0 0,1 0 974 0 0,-1 0 0 0 0,0 0-1 0 0,1 0 1 0 0,-2 7 0 0 0,3-10-515 0 0,1 1 1 0 0,-1-1-1 0 0,1 1 1 0 0,0 0-1 0 0,-1-1 1 0 0,1 1-1 0 0,0 0 1 0 0,0-1-1 0 0,0 1 1 0 0,1 0-1 0 0,-1-1 1 0 0,0 1-1 0 0,1 0 1 0 0,-1-1-1 0 0,1 1 1 0 0,-1-1-1 0 0,2 3 1 0 0,-1-2-109 0 0,1 0 1 0 0,-1 0-1 0 0,1-1 1 0 0,0 1-1 0 0,-1-1 1 0 0,1 1-1 0 0,0-1 1 0 0,0 0-1 0 0,0 0 1 0 0,0 1-1 0 0,0-1 1 0 0,0-1-1 0 0,0 1 1 0 0,0 0-1 0 0,0 0 1 0 0,0-1-1 0 0,1 1 1 0 0,-1-1-1 0 0,0 0 1 0 0,0 0-1 0 0,0 0 0 0 0,1 0 1 0 0,-1 0-1 0 0,3-1 1 0 0,6 0 95 0 0,0 0 0 0 0,0-1 0 0 0,16-6 0 0 0,-2 0-88 0 0,48-21 1 0 0,-65 25-95 0 0,0 0 0 0 0,0-1 1 0 0,0 0-1 0 0,-1-1 0 0 0,1 0 1 0 0,-1 0-1 0 0,0 0 0 0 0,-1-1 1 0 0,8-9-1 0 0,-13 14-15 0 0,0 1-1 0 0,0-1 1 0 0,0 0 0 0 0,0 0 0 0 0,0 0-1 0 0,0 0 1 0 0,0 1 0 0 0,0-1-1 0 0,-1 0 1 0 0,1-1 0 0 0,-1 1 0 0 0,0 0-1 0 0,1 0 1 0 0,-1 0 0 0 0,0 0-1 0 0,0 0 1 0 0,-1 0 0 0 0,1 0 0 0 0,0 0-1 0 0,-1-4 1 0 0,0 4-3 0 0,0 1 1 0 0,0-1-1 0 0,0 1 0 0 0,0-1 1 0 0,-1 1-1 0 0,1 0 0 0 0,0-1 1 0 0,-1 1-1 0 0,1 0 0 0 0,0 0 1 0 0,-1 0-1 0 0,0 0 0 0 0,1 0 1 0 0,-1 0-1 0 0,1 1 0 0 0,-1-1 1 0 0,0 0-1 0 0,0 1 0 0 0,1-1 1 0 0,-1 1-1 0 0,0 0 0 0 0,0 0 1 0 0,0-1-1 0 0,-2 1 0 0 0,-10 0-31 0 0,0 1 0 0 0,0 0 0 0 0,1 1-1 0 0,-1 0 1 0 0,0 1 0 0 0,-13 5 0 0 0,3 0 40 0 0,1 2-1 0 0,-33 16 1 0 0,37-15 40 0 0,0 1 0 0 0,1 0-1 0 0,-31 28 1 0 0,43-35 21 0 0,0 1-1 0 0,1 0 0 0 0,-1 0 1 0 0,1 0-1 0 0,1 1 1 0 0,-1-1-1 0 0,1 1 0 0 0,1 0 1 0 0,-1 0-1 0 0,1 1 1 0 0,0-1-1 0 0,1 1 0 0 0,0 0 1 0 0,-2 8-1 0 0,4-11-19 0 0,1-1 0 0 0,-1 1 0 0 0,1-1 0 0 0,-1 1 0 0 0,1-1-1 0 0,0 0 1 0 0,1 1 0 0 0,-1-1 0 0 0,1 0 0 0 0,0 0 0 0 0,0 0 0 0 0,0 0-1 0 0,1 0 1 0 0,-1 0 0 0 0,1-1 0 0 0,0 1 0 0 0,0-1 0 0 0,0 0 0 0 0,1 0-1 0 0,3 4 1 0 0,6 3 11 0 0,0-1-1 0 0,1 0 1 0 0,-1-1-1 0 0,22 9 1 0 0,-17-10-903 0 0,20 6 1 0 0,-21-8-150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40 11431 0 0,'5'-10'239'0'0,"-3"7"-101"0"0,0 0 1 0 0,0 0-1 0 0,0 0 1 0 0,0 0-1 0 0,1 0 1 0 0,-1 0-1 0 0,7-6 2038 0 0,-9 12-1472 0 0,1 6-540 0 0,-1 0-1 0 0,-1 0 1 0 0,0-1-1 0 0,0 1 1 0 0,-1 0 0 0 0,0-1-1 0 0,0 1 1 0 0,-1-1-1 0 0,-4 11 1 0 0,-41 74 697 0 0,42-83-742 0 0,3-4-70 0 0,-130 220 890 0 0,88-156-975 0 0,-63 73 0 0 0,-28 6-841 0 0,109-120 555 0 0,15-15 21 0 0,-1-1 0 0 0,0-1 0 0 0,-17 13 1 0 0,26-23 178 0 0,-3 1 9 0 0,5-2 50 0 0,4-3 103 0 0,2-5 12 0 0,1 1 1 0 0,1 0-1 0 0,-1 0 0 0 0,1 0 0 0 0,0 1 0 0 0,1-1 1 0 0,-1 2-1 0 0,1-1 0 0 0,13-6 0 0 0,9-3 161 0 0,37-12 0 0 0,-42 17-153 0 0,12-4 264 0 0,0 1-1 0 0,1 2 1 0 0,1 2-1 0 0,-1 1 1 0 0,1 2-1 0 0,1 1 1 0 0,50 3-1 0 0,-78 1-221 0 0,-1 1 0 0 0,1 0-1 0 0,-1 1 1 0 0,0 0 0 0 0,1 1-1 0 0,-1 0 1 0 0,0 0 0 0 0,-1 1-1 0 0,1 1 1 0 0,11 6 0 0 0,-17-7-59 0 0,9 12-6 0 0,-11-11-22 0 0,-2 0-3 0 0,4 6-18 0 0,-3-9-71 0 0,-1-2-133 0 0,0 0 198 0 0,0 0 1 0 0,1 0-1 0 0,-1 0 0 0 0,0 0 1 0 0,0 0-1 0 0,0 0 1 0 0,1 0-1 0 0,-1 0 0 0 0,0 0 1 0 0,0 1-1 0 0,0-1 0 0 0,0 0 1 0 0,1 0-1 0 0,-1 0 0 0 0,0 0 1 0 0,0 0-1 0 0,0 0 1 0 0,0 1-1 0 0,0-1 0 0 0,1 0 1 0 0,-1 0-1 0 0,0 0 0 0 0,0 0 1 0 0,0 1-1 0 0,0-1 1 0 0,0 0-1 0 0,0 0 0 0 0,0 0 1 0 0,0 1-1 0 0,0-1-3 0 0,1 0 0 0 0,-1 1 0 0 0,0-1 1 0 0,0 0-1 0 0,0 1 0 0 0,0-1 0 0 0,1 0 0 0 0,-1 0 0 0 0,0 1 0 0 0,0-1 0 0 0,0 0 1 0 0,1 0-1 0 0,-1 1 0 0 0,0-1 0 0 0,0 0 0 0 0,1 0 0 0 0,-1 0 0 0 0,0 0 1 0 0,1 1-1 0 0,-1-1 0 0 0,0 0 0 0 0,1 0 0 0 0,-1 0 0 0 0,0 0 0 0 0,1 0 0 0 0,-1 0 1 0 0,0 0-1 0 0,0 0 0 0 0,1 0 0 0 0,-1 0 0 0 0,1 0 0 0 0,3 0-144 0 0,0-1 0 0 0,-1 1 0 0 0,1-1 0 0 0,0 0 0 0 0,0 0 1 0 0,-1 0-1 0 0,1-1 0 0 0,-1 1 0 0 0,1-1 0 0 0,6-4 0 0 0,18-16-5367 0 0,-11 6 0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34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40 11631 0 0,'0'0'1054'0'0,"-1"2"-865"0"0,-2 43 1898 0 0,1 1 0 0 0,4 45 0 0 0,10-4-735 0 0,-11-86-528 0 0,0-2-625 0 0,12-18 66 0 0,21-37 0 0 0,-24 37-127 0 0,1 1-1 0 0,0 0 1 0 0,15-16 0 0 0,-14 21-174 0 0,0 0 0 0 0,1 1-1 0 0,1 0 1 0 0,-1 1 0 0 0,2 1 0 0 0,0 0-1 0 0,0 1 1 0 0,1 1 0 0 0,29-12-1 0 0,-30 14-384 0 0,0 1-1 0 0,0 0 1 0 0,0 1-1 0 0,1 1 1 0 0,-1 0-1 0 0,18 0 1 0 0,-13 3-1378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3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120 146 13991 0 0,'0'0'1268'0'0,"2"-1"-1041"0"0,13-3 764 0 0,0 0 0 0 0,0-2 1 0 0,0 1-1 0 0,26-17 0 0 0,3 1-156 0 0,-36 17-711 0 0,10-4 6 0 0,-1 0 0 0 0,29-19 0 0 0,-20 3-223 0 0,-26 24 78 0 0,1 0-1 0 0,-1 0 1 0 0,0 0 0 0 0,0 0 0 0 0,0 0-1 0 0,1 0 1 0 0,-1 0 0 0 0,0 0 0 0 0,0 0 0 0 0,0-1-1 0 0,1 1 1 0 0,-1 0 0 0 0,0 0 0 0 0,0 0-1 0 0,0 0 1 0 0,0 0 0 0 0,1-1 0 0 0,-1 1 0 0 0,0 0-1 0 0,0 0 1 0 0,0 0 0 0 0,0-1 0 0 0,0 1-1 0 0,0 0 1 0 0,0 0 0 0 0,0 0 0 0 0,1-1 0 0 0,-1 1-1 0 0,0 0 1 0 0,0 0 0 0 0,0-1 0 0 0,0 1-1 0 0,0 0 1 0 0,0 0 0 0 0,0 0 0 0 0,0-1 0 0 0,0 1-1 0 0,-1 0 1 0 0,1 0 0 0 0,0 0 0 0 0,0-1-1 0 0,0 1 1 0 0,0 0 0 0 0,0 0 0 0 0,0-1 0 0 0,0 1-1 0 0,0 0 1 0 0,0 0 0 0 0,-1 0 0 0 0,1 0-1 0 0,0-1 1 0 0,0 1 0 0 0,0 0 0 0 0,0 0 0 0 0,-1 0-1 0 0,1 0 1 0 0,0 0 0 0 0,0 0 0 0 0,0-1-1 0 0,-1 1 1 0 0,1 0 0 0 0,0 0 0 0 0,0 0-1 0 0,0 0 1 0 0,-1 0 0 0 0,-14-1-347 0 0,5 3 321 0 0,1 0 0 0 0,0 1-1 0 0,0 0 1 0 0,0 0 0 0 0,-10 6-1 0 0,-43 26 2 0 0,35-19 44 0 0,-4 2-4 0 0,-52 32 0 0 0,70-41 0 0 0,0 0 0 0 0,1 1 0 0 0,-22 23 0 0 0,30-28 7 0 0,1-1 0 0 0,1 1-1 0 0,-1-1 1 0 0,1 1-1 0 0,-1 0 1 0 0,1 0 0 0 0,1 0-1 0 0,-1 0 1 0 0,1 0 0 0 0,0 0-1 0 0,0 0 1 0 0,0 1 0 0 0,1-1-1 0 0,-1 0 1 0 0,1 1 0 0 0,1-1-1 0 0,-1 0 1 0 0,1 1 0 0 0,0-1-1 0 0,2 8 1 0 0,1 0 56 0 0,1 0 1 0 0,0 0-1 0 0,0-1 1 0 0,1 0-1 0 0,1 0 1 0 0,16 21-1 0 0,-20-29-39 0 0,-1-1 0 0 0,2 1 0 0 0,-1-1 0 0 0,0 0 0 0 0,1 0 0 0 0,-1-1 0 0 0,1 1 0 0 0,0-1 0 0 0,0 1 0 0 0,0-1 0 0 0,0-1 0 0 0,0 1 0 0 0,0 0 0 0 0,0-1 0 0 0,1 0 0 0 0,-1 0 0 0 0,1 0 0 0 0,-1-1-1 0 0,1 1 1 0 0,-1-1 0 0 0,1 0 0 0 0,-1-1 0 0 0,1 1 0 0 0,-1-1 0 0 0,0 1 0 0 0,9-4 0 0 0,4-2-283 0 0,1 0-1 0 0,-2-2 1 0 0,1 0 0 0 0,-1 0-1 0 0,19-15 1 0 0,-7 4-1392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3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16 10135 0 0,'0'0'778'0'0,"-1"-2"-506"0"0,1 1-97 0 0,-1 0 1 0 0,1 1 0 0 0,-1-1 0 0 0,1 0 0 0 0,-1 0 0 0 0,1 0-1 0 0,-1 1 1 0 0,1-1 0 0 0,-1 0 0 0 0,0 1 0 0 0,1-1 0 0 0,-1 1-1 0 0,0-1 1 0 0,0 1 0 0 0,0-1 0 0 0,1 1 0 0 0,-1-1 0 0 0,0 1-1 0 0,0 0 1 0 0,0-1 0 0 0,0 1 0 0 0,0 0 0 0 0,0 0 0 0 0,1-1-1 0 0,-1 1 1 0 0,0 0 0 0 0,0 0 0 0 0,0 0 0 0 0,0 0 0 0 0,0 0-1 0 0,0 1 1 0 0,0-1 0 0 0,0 0 0 0 0,0 0 0 0 0,1 1 0 0 0,-1-1-1 0 0,0 0 1 0 0,-1 1 0 0 0,-2 2-33 0 0,1-1 0 0 0,-1 1 0 0 0,1 0-1 0 0,0 0 1 0 0,0 0 0 0 0,-3 4 0 0 0,2-3 29 0 0,-16 21 293 0 0,0 0 1 0 0,2 2-1 0 0,-21 38 1 0 0,-36 92 421 0 0,54-109-741 0 0,-42 103-41 0 0,-23 48-72 0 0,66-150 516 0 0,11-24-1547 0 0,-2-2-4966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35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0,'0'1'7976'0'0,"2"8"-1089"0"0,-1-7-6815 0 0,-1 0 0 0 0,1 0 0 0 0,0 0 0 0 0,0 0 0 0 0,0-1 0 0 0,0 1 0 0 0,0 0 0 0 0,0-1 0 0 0,1 1 0 0 0,-1-1 0 0 0,1 1 0 0 0,-1-1 0 0 0,3 2 0 0 0,-2-2-764 0 0,-1 0-1 0 0,1 1 0 0 0,0-2 0 0 0,-1 1 0 0 0,1 0 0 0 0,0 0 0 0 0,0 0 1 0 0,0-1-1 0 0,2 1 0 0 0,8 0-6714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2:37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108 110 4143 0 0,'0'0'7587'0'0,"-18"-6"-5958"0"0,-16-4-413 0 0,32 9-952 0 0,-11-11 794 0 0,13 11-1002 0 0,-1 0 0 0 0,1 0 1 0 0,-1 0-1 0 0,1 0 1 0 0,0 0-1 0 0,-1 0 1 0 0,1-1-1 0 0,0 1 0 0 0,0 0 1 0 0,0 0-1 0 0,0 0 1 0 0,0-1-1 0 0,0 1 1 0 0,0 0-1 0 0,0 0 0 0 0,1 0 1 0 0,-1-1-1 0 0,0 1 1 0 0,1 0-1 0 0,-1 0 1 0 0,1-1-1 0 0,1-1 16 0 0,-1 1-1 0 0,1 0 1 0 0,0 0 0 0 0,0 0-1 0 0,0 0 1 0 0,0 0-1 0 0,0 0 1 0 0,0 0 0 0 0,3-1-1 0 0,2-1-13 0 0,1 0-1 0 0,0 0 1 0 0,0 1-1 0 0,0 0 1 0 0,11-3-1 0 0,-2 3-14 0 0,0 0 0 0 0,0 2 0 0 0,1 0 0 0 0,22 1 0 0 0,69 12 598 0 0,-89-9-348 0 0,0 0-1 0 0,37 13 0 0 0,-52-15-242 0 0,1 1 0 0 0,-1 0-1 0 0,0 1 1 0 0,0-1 0 0 0,-1 1-1 0 0,1 0 1 0 0,0 0 0 0 0,-1 0-1 0 0,0 1 1 0 0,0 0 0 0 0,0-1-1 0 0,0 1 1 0 0,0 1 0 0 0,-1-1 0 0 0,5 9-1 0 0,-6-9-37 0 0,-1 0-1 0 0,0 0 0 0 0,0 0 1 0 0,0 1-1 0 0,-1-1 0 0 0,0 0 1 0 0,1 1-1 0 0,-1-1 0 0 0,-1 0 1 0 0,1 1-1 0 0,-1-1 0 0 0,0 0 1 0 0,1 0-1 0 0,-2 1 0 0 0,1-1 1 0 0,-1 0-1 0 0,1 0 0 0 0,-1 0 1 0 0,0-1-1 0 0,-5 8 0 0 0,3-4-1 0 0,-1-1 0 0 0,0 0 0 0 0,0 0 0 0 0,0 0 0 0 0,-1 0 0 0 0,0-1 0 0 0,0 0 0 0 0,0 0 0 0 0,-1-1 0 0 0,-11 7 0 0 0,-4-2 12 0 0,-1-1 0 0 0,0-1-1 0 0,0 0 1 0 0,-1-2 0 0 0,-36 3 0 0 0,-122-2-271 0 0,156-6 115 0 0,-9 4-219 0 0,34-4 218 0 0,-2 4-425 0 0,3-4 555 0 0,0 0 0 0 0,0 0 0 0 0,0 1 0 0 0,-1-1 0 0 0,1 0 0 0 0,0 0 0 0 0,0 0 0 0 0,0 1 1 0 0,-1-1-1 0 0,1 0 0 0 0,0 0 0 0 0,0 0 0 0 0,0 1 0 0 0,0-1 0 0 0,0 0 0 0 0,0 0 0 0 0,0 1 0 0 0,-1-1 0 0 0,1 0 0 0 0,0 0 0 0 0,0 1 0 0 0,0-1 0 0 0,0 0 0 0 0,0 1 0 0 0,0-1 0 0 0,0 0 0 0 0,0 1 1 0 0,1 11 238 0 0,1-1 1 0 0,0 1-1 0 0,4 14 1 0 0,-2-12 250 0 0,3 29 0 0 0,-7 6 17 0 0,1 15-94 0 0,0-57-367 0 0,0 0 1 0 0,0-1 0 0 0,1 1 0 0 0,0 0 0 0 0,0-1-1 0 0,6 13 1 0 0,-5-15-101 0 0,-1-1 0 0 0,1 1-1 0 0,0-1 1 0 0,0 0 0 0 0,0 0 0 0 0,1 0-1 0 0,-1 0 1 0 0,1-1 0 0 0,0 1 0 0 0,4 2-1 0 0,-5-4-276 0 0,-1 0-824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0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22 844 4863 0 0,'0'0'2874'0'0,"0"1"-2060"0"0,-3 9 349 0 0,0-1 0 0 0,0 0 1 0 0,-9 15 3946 0 0,12-25-5072 0 0,1-1-1 0 0,1 0 0 0 0,-1 1 0 0 0,0-1 1 0 0,0 1-1 0 0,0-1 0 0 0,1 1 1 0 0,-1-1-1 0 0,3-1 0 0 0,2-2 18 0 0,314-301 485 0 0,-264 257-480 0 0,-2-3 0 0 0,-2-2 0 0 0,54-74 0 0 0,-95 115-53 0 0,-7 10 3 0 0,-1-1 1 0 0,0 1-1 0 0,-1-1 0 0 0,1 0 0 0 0,-1 0 1 0 0,4-6-1 0 0,-6 9 445 0 0,0 3-482 0 0,-3 20 16 0 0,-3 52-61 0 0,-5-9 53 0 0,-29 88-1 0 0,-2 9-5 0 0,40-155 247 0 0,1-5-145 0 0,0 1 0 0 0,1-1 0 0 0,-1 1 0 0 0,1-1 0 0 0,-1 1 0 0 0,1 0 0 0 0,0-1 0 0 0,0 1 0 0 0,1 3 0 0 0,15-19 209 0 0,2-8-94 0 0,29-39 0 0 0,-12 12-64 0 0,1 3-121 0 0,143-165-16 0 0,121-58-131 0 0,-183 180 127 0 0,-116 88 9 0 0,-1 1 0 0 0,0-1 0 0 0,1 1 0 0 0,-1-1 0 0 0,0 1-1 0 0,0-1 1 0 0,1 0 0 0 0,-1 1 0 0 0,0-1 0 0 0,0 1 0 0 0,0-1 0 0 0,0 1 0 0 0,0 0 0 0 0,0-1 0 0 0,0 1 0 0 0,0-1 0 0 0,0 1 0 0 0,0 0 0 0 0,0 7-6 0 0,-1 0 0 0 0,0 1 0 0 0,-1-1 1 0 0,0 0-1 0 0,-6 15 0 0 0,-19 39 19 0 0,22-52-13 0 0,3-7 5 0 0,-163 312-66 0 0,113-231 65 0 0,-45 99 0 0 0,73-138-304 0 0,23-43 84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0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351 160 12551 0 0,'0'0'1451'0'0,"7"-6"-67"0"0,35-59 2136 0 0,-40 62-3545 0 0,1-1 0 0 0,-1 1-1 0 0,0-1 1 0 0,0 1 0 0 0,0-1 0 0 0,-1 1 0 0 0,3-8 0 0 0,-3 6 39 0 0,0 3-27 0 0,-1 0-1 0 0,1-1 0 0 0,-1 1 0 0 0,0 0 1 0 0,0-1-1 0 0,0-4 0 0 0,-3-6-111 0 0,-1 10 101 0 0,2 2-1 0 0,0 0 9 0 0,0 0 0 0 0,0 0 0 0 0,0 0 0 0 0,0 0 0 0 0,-1 0 1 0 0,1 0-1 0 0,0 0 0 0 0,0 0 0 0 0,-1 1 0 0 0,1 0 1 0 0,-1-1-1 0 0,1 1 0 0 0,0 0 0 0 0,-1 0 0 0 0,1 0 1 0 0,-1 0-1 0 0,1 1 0 0 0,0-1 0 0 0,-1 1 0 0 0,1-1 1 0 0,-4 2-1 0 0,-6 3-7 0 0,0 0-1 0 0,-19 11 1 0 0,26-14 15 0 0,-25 17 98 0 0,1 0-1 0 0,-42 39 1 0 0,52-42 24 0 0,-3 2 81 0 0,0 1 0 0 0,2 2 0 0 0,1 0 0 0 0,-22 30 0 0 0,37-44-70 0 0,0-1 1 0 0,1 1 0 0 0,-6 12 0 0 0,8-17-94 0 0,1 1 0 0 0,-1-1-1 0 0,0 0 1 0 0,1 1 0 0 0,-1-1-1 0 0,1 0 1 0 0,0 1 0 0 0,0-1-1 0 0,0 0 1 0 0,0 1 0 0 0,0-1-1 0 0,0 0 1 0 0,1 1 0 0 0,-1-1 0 0 0,2 4-1 0 0,-1-5-21 0 0,1 0-1 0 0,-1-1 1 0 0,0 1 0 0 0,0-1-1 0 0,1 1 1 0 0,-1 0-1 0 0,0-1 1 0 0,1 0 0 0 0,-1 1-1 0 0,1-1 1 0 0,-1 0-1 0 0,0 0 1 0 0,1 0 0 0 0,2 0-1 0 0,4-1 9 0 0,1-1 1 0 0,-1 0-1 0 0,0 0 0 0 0,0 0 1 0 0,-1-1-1 0 0,1-1 0 0 0,0 1 0 0 0,-1-1 1 0 0,8-5-1 0 0,13-7-25 0 0,-10 7-445 0 0,1-1-1 0 0,18-15 1 0 0,9-10-4021 0 0,-42 32 3786 0 0,2-2-445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0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39 329 3679 0 0,'0'0'15248'0'0,"-1"0"-14828"0"0,-2-1-345 0 0,1 0 0 0 0,-1 0 0 0 0,1 0 0 0 0,0 0 0 0 0,0-1 0 0 0,0 1 0 0 0,-1-1 0 0 0,1 1 0 0 0,1-1 0 0 0,-1 0 0 0 0,0 0 0 0 0,0 0 0 0 0,1 0 0 0 0,-1 0 0 0 0,-1-3 0 0 0,2 3-56 0 0,1 0 0 0 0,-1-1 0 0 0,0 1 0 0 0,1 0 1 0 0,0 0-1 0 0,-1-1 0 0 0,1 1 0 0 0,0 0 0 0 0,0-1 1 0 0,1 1-1 0 0,-1 0 0 0 0,0 0 0 0 0,1-1 0 0 0,-1 1 0 0 0,1 0 1 0 0,0 0-1 0 0,0 0 0 0 0,1-3 0 0 0,5-8-23 0 0,0 1 1 0 0,0 1-1 0 0,1-1 0 0 0,1 2 0 0 0,0-1 1 0 0,18-16-1 0 0,70-50-589 0 0,-69 56 326 0 0,-17 13-166 0 0,1 0 0 0 0,0 1 0 0 0,0 0 0 0 0,1 1 0 0 0,0 0 1 0 0,0 1-1 0 0,16-4 0 0 0,-9 4-850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01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50 9671 0 0,'1'-1'748'0'0,"43"-28"3963"0"0,-43 20-2471 0 0,-1 8-2187 0 0,0 1 0 0 0,0-1 0 0 0,0 1-1 0 0,0 0 1 0 0,0-1 0 0 0,0 1 0 0 0,0 0 0 0 0,0-1 0 0 0,0 1 0 0 0,0-1 0 0 0,0 1-1 0 0,0 0 1 0 0,0-1 0 0 0,0 1 0 0 0,0 0 0 0 0,-1-1 0 0 0,1 1 0 0 0,0 0-1 0 0,0-1 1 0 0,0 1 0 0 0,-1 0 0 0 0,1 0 0 0 0,0-1 0 0 0,0 1 0 0 0,-1 0 0 0 0,1 0-1 0 0,0-1 1 0 0,-1 1 0 0 0,1 0 0 0 0,0 0 0 0 0,-1 0 0 0 0,0-1 0 0 0,-15 2 433 0 0,-16 11-444 0 0,-1 5-205 0 0,2 1-1 0 0,0 2 1 0 0,0 1-1 0 0,-38 35 1 0 0,49-38 137 0 0,-57 57-119 0 0,75-70 145 0 0,7-6 0 0 0,7-5 0 0 0,127-92-253 0 0,-17 11 42 0 0,-111 80 187 0 0,-9 6-93 0 0,-10 14-264 0 0,-14 19 180 0 0,3-4 195 0 0,-31 58 1 0 0,-53 180 426 0 0,20-45-366 0 0,63-174 382 0 0,-2-2 0 0 0,-48 71 1 0 0,48-85 667 0 0,-48 50 0 0 0,69-79-1242 0 0,9-14-2376 0 0,3-2 497 0 0,4-5-4174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01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7831 0 0,'-1'2'13070'0'0,"-7"18"-12402"0"0,0 0 0 0 0,-1-1 0 0 0,-1 0 1 0 0,-14 19-1 0 0,-14 27-1235 0 0,37-63 18 0 0,-3 6 658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19 4143 0 0,'0'0'9008'0'0,"-2"-2"-8586"0"0,0 0-327 0 0,-1 0 1 0 0,1 1 0 0 0,-1-1-1 0 0,0 1 1 0 0,0-1 0 0 0,1 1-1 0 0,-1 0 1 0 0,0 0-1 0 0,0 0 1 0 0,0 0 0 0 0,0 1-1 0 0,0-1 1 0 0,-1 1 0 0 0,1 0-1 0 0,0 0 1 0 0,0 0 0 0 0,0 0-1 0 0,0 0 1 0 0,0 1 0 0 0,0-1-1 0 0,0 1 1 0 0,-3 1 0 0 0,-22 9-103 0 0,0 2 1 0 0,2 0-1 0 0,-1 2 1 0 0,2 1-1 0 0,0 1 1 0 0,1 1-1 0 0,-28 27 1 0 0,16-15 132 0 0,17-15 84 0 0,-22 24 0 0 0,36-34-105 0 0,1 0-1 0 0,0 0 1 0 0,0 1-1 0 0,0 0 1 0 0,1-1-1 0 0,0 1 1 0 0,0 1-1 0 0,0-1 1 0 0,-2 10 0 0 0,4-14 472 0 0,4 0-352 0 0,-1 0-196 0 0,0 0 0 0 0,0 0-1 0 0,1-1 1 0 0,-1 1 0 0 0,1 0 0 0 0,-1-1-1 0 0,1 0 1 0 0,0 0 0 0 0,0 0-1 0 0,-1 0 1 0 0,1 0 0 0 0,0 0 0 0 0,0-1-1 0 0,0 1 1 0 0,0-1 0 0 0,0 0-1 0 0,0 0 1 0 0,0 0 0 0 0,0 0 0 0 0,0 0-1 0 0,0-1 1 0 0,0 0 0 0 0,4-1 0 0 0,14-5 19 0 0,-1-1 1 0 0,36-19 0 0 0,37-29 142 0 0,-12 6-110 0 0,-68 43-81 0 0,-3 1 11 0 0,-9 4 45 0 0,-11 11 21 0 0,-4 1-88 0 0,9-5-187 0 0,4-2-43 0 0,1 0-878 0 0,2 11-368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0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13735 0 0,'0'0'5678'0'0,"1"-1"-4938"0"0,3-7-440 0 0,1 1 1 0 0,0 0 0 0 0,0 1-1 0 0,1-1 1 0 0,0 1 0 0 0,12-11-1 0 0,2 2-307 0 0,24-15-1 0 0,-23 17-151 0 0,40-18-1 0 0,-52 27 117 0 0,0 0 0 0 0,1 1-1 0 0,0 0 1 0 0,0 1 0 0 0,0 0-1 0 0,0 1 1 0 0,10-1 0 0 0,-19 2 50 0 0,-1 0-1 0 0,0 1 1 0 0,1-1 0 0 0,-1 0 0 0 0,0 0 0 0 0,1 1 0 0 0,-1-1 0 0 0,0 0 0 0 0,1 0 0 0 0,-1 1 0 0 0,0-1 0 0 0,1 0 0 0 0,-1 1 0 0 0,0-1 0 0 0,0 0 0 0 0,1 1 0 0 0,-1-1 0 0 0,0 0 0 0 0,0 1 0 0 0,0-1 0 0 0,0 1 0 0 0,0-1 0 0 0,1 1 0 0 0,-1-1 0 0 0,0 1 0 0 0,1 10 78 0 0,-2-2 13 0 0,0-1-1 0 0,-1 0 1 0 0,0 1-1 0 0,-1-1 0 0 0,0 0 1 0 0,0 0-1 0 0,-6 10 1 0 0,0 3 142 0 0,6-17-193 0 0,1 1-1 0 0,0 0 0 0 0,1 0 1 0 0,-1 0-1 0 0,1 1 1 0 0,0-1-1 0 0,0 0 1 0 0,1 0-1 0 0,-1 1 0 0 0,2 9 1 0 0,0-14-121 0 0,-1 0 0 0 0,1 1 1 0 0,0-1-1 0 0,0 0 0 0 0,0 0 1 0 0,0 0-1 0 0,0 0 0 0 0,0 0 1 0 0,0-1-1 0 0,0 1 0 0 0,1 0 1 0 0,-1 0-1 0 0,0-1 0 0 0,0 1 1 0 0,3 0-1 0 0,-2 0-700 0 0,11 5-6912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0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49 12207 0 0,'0'0'1106'0'0,"-7"-4"-810"0"0,-3 1 280 0 0,1 0 0 0 0,-1 1 0 0 0,0 0 0 0 0,1 1 0 0 0,-1 0 1 0 0,-15 0-1 0 0,0 0 648 0 0,19 1-1068 0 0,-1 0 0 0 0,1 1 0 0 0,0 0 0 0 0,-1 0 0 0 0,1 0 0 0 0,0 1 1 0 0,0 0-1 0 0,0 0 0 0 0,0 0 0 0 0,0 1 0 0 0,-6 3 0 0 0,2 0-121 0 0,1 0 0 0 0,0 1 0 0 0,0 0 0 0 0,0 1 0 0 0,-10 10 0 0 0,17-15-7 0 0,0 0 1 0 0,0 0 0 0 0,1 0-1 0 0,-1 0 1 0 0,1 0 0 0 0,0 1-1 0 0,0-1 1 0 0,0 0 0 0 0,0 1-1 0 0,1-1 1 0 0,-1 0 0 0 0,1 1-1 0 0,0-1 1 0 0,0 1-1 0 0,0-1 1 0 0,0 0 0 0 0,0 1-1 0 0,1-1 1 0 0,0 1 0 0 0,0-1-1 0 0,0 0 1 0 0,0 0 0 0 0,2 5 0 0 0,-2-7-16 0 0,0 0 0 0 0,0 0 0 0 0,0 0 0 0 0,0 0 0 0 0,0 0 1 0 0,0 0-1 0 0,1 0 0 0 0,-1-1 0 0 0,0 1 0 0 0,0 0 0 0 0,1-1 0 0 0,-1 1 1 0 0,0-1-1 0 0,1 0 0 0 0,-1 1 0 0 0,0-1 0 0 0,1 0 0 0 0,-1 0 1 0 0,0 0-1 0 0,1 0 0 0 0,-1 0 0 0 0,1 0 0 0 0,1 0 0 0 0,0-1 4 0 0,1 1 0 0 0,0-1 0 0 0,-1 0 0 0 0,1 0 0 0 0,0 0-1 0 0,-1 0 1 0 0,4-2 0 0 0,3-3-7 0 0,-1 0 0 0 0,0-1 0 0 0,-1 1 1 0 0,1-2-1 0 0,-1 1 0 0 0,-1-1 0 0 0,9-11 0 0 0,3-8-1182 0 0,17-32 1 0 0,-19 30-1308 0 0,-12 21 1204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02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416 644 5527 0 0,'0'0'423'0'0,"-2"0"-278"0"0,-23-4 12061 0 0,25 3-11516 0 0,0-5-532 0 0,1 1 0 0 0,0 0 0 0 0,0 0 0 0 0,1 0 0 0 0,-1 0 0 0 0,1 0 0 0 0,0 0 0 0 0,0 0 0 0 0,6-8 0 0 0,33-44 43 0 0,-26 38-156 0 0,29-40-25 0 0,103-147 285 0 0,-91 111-5 0 0,-49 82-296 0 0,-1-1 0 0 0,0 0 0 0 0,-1 0 0 0 0,-1 0 0 0 0,4-20 0 0 0,-8 31-44 0 0,1 0 1 0 0,-1 0-1 0 0,0 0 1 0 0,0 0-1 0 0,0 0 1 0 0,0 0-1 0 0,-1 0 1 0 0,1 0-1 0 0,-1 0 1 0 0,-1-4-1 0 0,2 7 32 0 0,-1 0 1 0 0,1 0-1 0 0,0-1 0 0 0,-1 1 0 0 0,1 0 0 0 0,0-1 1 0 0,-1 1-1 0 0,1 0 0 0 0,-1 0 0 0 0,1 0 0 0 0,0-1 0 0 0,-1 1 1 0 0,1 0-1 0 0,-1 0 0 0 0,1 0 0 0 0,-1 0 0 0 0,1 0 1 0 0,0 0-1 0 0,-1 0 0 0 0,1 0 0 0 0,-1 0 0 0 0,1 0 1 0 0,-1 0-1 0 0,1 0 0 0 0,-1 0 0 0 0,-10 3-53 0 0,4 0 40 0 0,0 0 0 0 0,0 0 0 0 0,1 1-1 0 0,0 0 1 0 0,-1 1 0 0 0,2-1 0 0 0,-1 1 0 0 0,0 0-1 0 0,-7 10 1 0 0,-3 4 3 0 0,-20 33 0 0 0,8-6 43 0 0,2 1-1 0 0,-32 81 0 0 0,-22 106 196 0 0,46-127-147 0 0,20-65-191 0 0,-2-2 0 0 0,-1 0 1 0 0,-2 0-1 0 0,-2-2 0 0 0,-1-1 1 0 0,-2 0-1 0 0,-57 65 0 0 0,48-68-1459 0 0,-1 0 0 0 0,-51 37-1 0 0,77-65-2230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0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23 117 8751 0 0,'0'0'674'0'0,"-9"-2"-412"0"0,-3 5 3884 0 0,12-3-3981 0 0,-1 0 0 0 0,1 1 0 0 0,0-1 0 0 0,0 0 0 0 0,0 0 0 0 0,0 1 0 0 0,0-1-1 0 0,0 0 1 0 0,0 0 0 0 0,0 1 0 0 0,0-1 0 0 0,0 0 0 0 0,0 0 0 0 0,0 0 0 0 0,0 1-1 0 0,0-1 1 0 0,0 0 0 0 0,0 0 0 0 0,0 1 0 0 0,0-1 0 0 0,0 0 0 0 0,7 10 3490 0 0,1-5-4526 0 0,-3-3 1000 0 0,1 0 0 0 0,-1-1 0 0 0,1 0 1 0 0,-1 0-1 0 0,1 0 0 0 0,0-1 1 0 0,0 1-1 0 0,0-1 0 0 0,8-2 1 0 0,9-1 175 0 0,23-7 1 0 0,-33 7-222 0 0,43-13 222 0 0,73-31 1 0 0,-66 23-276 0 0,-42 15-821 0 0,20-11 1 0 0,-15 7-1014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0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1259 116 3223 0 0,'89'-32'104'0'0,"-4"2"2920"0"0,-62 20 1206 0 0,36-20 0 0 0,-37 17 2438 0 0,-33 15-6125 0 0,-33 10-331 0 0,-74 30 1 0 0,75-24-205 0 0,-115 45-111 0 0,-137 49-562 0 0,276-106 646 0 0,-153 48-509 0 0,135-45 189 0 0,-2-1 0 0 0,-60 5 0 0 0,88-13 378 0 0,3 0-1165 0 0,15 4 409 0 0,4-1 481 0 0,-8-2 199 0 0,0-1 0 0 0,0 1 0 0 0,-1 0 0 0 0,1 1 0 0 0,0-1-1 0 0,-1 0 1 0 0,1 1 0 0 0,-1-1 0 0 0,1 1 0 0 0,-1 0 0 0 0,0 0 0 0 0,1 0-1 0 0,1 3 1 0 0,-2-3 29 0 0,6 11 4 0 0,-6-10 4 0 0,9 16 0 0 0,-10-18 0 0 0,-1 0 1 0 0,1 0-1 0 0,0 0 0 0 0,-1 0 0 0 0,1 1 0 0 0,-1-1 0 0 0,0 0 1 0 0,1 1-1 0 0,-1-1 0 0 0,0 0 0 0 0,0 0 0 0 0,1 1 0 0 0,-1-1 0 0 0,0 0 1 0 0,-1 1-1 0 0,1-1 0 0 0,0 0 0 0 0,0 1 0 0 0,0-1 0 0 0,-1 0 1 0 0,1 1-1 0 0,-1-1 0 0 0,1 0 0 0 0,-2 2 0 0 0,1 0 7 0 0,-6 9 44 0 0,-1 0 0 0 0,0 0 1 0 0,-1-1-1 0 0,-16 17 0 0 0,3-3 2 0 0,-143 150-53 0 0,129-142 277 0 0,-59 41 0 0 0,6-6 311 0 0,71-53-478 0 0,1 1 1 0 0,-26 32 0 0 0,41-45-93 0 0,-1 0 1 0 0,1 1-1 0 0,0 0 1 0 0,0-1-1 0 0,0 1 1 0 0,1 0-1 0 0,-1 0 1 0 0,1 0-1 0 0,-1 6 1 0 0,2-9-14 0 0,0 0 1 0 0,0-1 0 0 0,0 1-1 0 0,0-1 1 0 0,1 1 0 0 0,-1 0-1 0 0,0-1 1 0 0,0 1-1 0 0,1-1 1 0 0,-1 1 0 0 0,0-1-1 0 0,1 1 1 0 0,-1-1-1 0 0,1 1 1 0 0,-1-1 0 0 0,1 1-1 0 0,-1-1 1 0 0,1 1 0 0 0,-1-1-1 0 0,2 1 1 0 0,-1 0 17 0 0,2 1 26 0 0,1 1 1 0 0,0-1-1 0 0,0 0 0 0 0,0 0 0 0 0,0 0 0 0 0,0 0 0 0 0,0-1 1 0 0,0 0-1 0 0,1 0 0 0 0,-1 0 0 0 0,0 0 0 0 0,1-1 1 0 0,-1 1-1 0 0,6-1 0 0 0,7-1 140 0 0,1 0-1 0 0,20-4 1 0 0,12-6 179 0 0,0-2 0 0 0,75-31-1 0 0,-67 22 290 0 0,71-17-1 0 0,-100 34-465 0 0,0 1-1 0 0,1 1 1 0 0,31 1 0 0 0,-59 2-291 0 0,-2 1-788 0 0,-1 1 711 0 0,1 0-1 0 0,0 0 1 0 0,-1 0 0 0 0,0-1-1 0 0,1 1 1 0 0,-1 0 0 0 0,0-1-1 0 0,0 1 1 0 0,0 0 0 0 0,-1 1-1 0 0,-9 8-6142 0 0,2-5-112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0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1839 0 0,'0'0'16646'0'0,"3"-1"-15966"0"0,136-41 2763 0 0,3-1-2044 0 0,-100 34-1114 0 0,55-4 0 0 0,-3 11-3477 0 0,-72 2 1662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04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138 386 13535 0 0,'-2'1'620'0'0,"-2"2"-348"0"0,-1 1-1 0 0,0-1 0 0 0,0 0 0 0 0,0-1 1 0 0,-1 1-1 0 0,1-1 0 0 0,0 0 0 0 0,-1 0 1 0 0,0-1-1 0 0,1 1 0 0 0,-1-1 0 0 0,-7 0 0 0 0,10-1-113 0 0,1 0-1 0 0,-1 0 0 0 0,1 0 0 0 0,0-1 0 0 0,-1 1 0 0 0,1-1 0 0 0,0 1 0 0 0,-1-1 0 0 0,1 0 0 0 0,0 0 0 0 0,0 0 0 0 0,0 0 0 0 0,0 0 0 0 0,0 0 0 0 0,0-1 0 0 0,0 1 0 0 0,0-1 0 0 0,0 1 0 0 0,0-1 0 0 0,1 0 0 0 0,-1 0 0 0 0,1 0 0 0 0,-1 0 0 0 0,1 0 0 0 0,0 0 0 0 0,0 0 0 0 0,0 0 0 0 0,0 0 0 0 0,0 0 0 0 0,0-1 0 0 0,1 1 0 0 0,-1-4 0 0 0,0 0-13 0 0,0 0 0 0 0,1 1 0 0 0,0-1-1 0 0,0 0 1 0 0,1 1 0 0 0,0-1 0 0 0,0 1 0 0 0,0-1-1 0 0,1 1 1 0 0,-1-1 0 0 0,5-7 0 0 0,3-8 72 0 0,19-27 1 0 0,-26 44-200 0 0,13-16 39 0 0,0 0-1 0 0,2 0 1 0 0,0 2 0 0 0,2 0-1 0 0,-1 1 1 0 0,26-17-1 0 0,-32 25-127 0 0,0 1 0 0 0,1 0-1 0 0,0 0 1 0 0,0 2-1 0 0,1-1 1 0 0,0 2-1 0 0,0 0 1 0 0,1 0-1 0 0,-1 1 1 0 0,1 1 0 0 0,21-2-1 0 0,-29 6-246 0 0,-1-1 0 0 0,1 1-1 0 0,0 0 1 0 0,-1 0 0 0 0,1 0-1 0 0,0 1 1 0 0,11 5 0 0 0,21 13-7036 0 0,-21-10 1016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0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73 382 10567 0 0,'-1'1'482'0'0,"-4"8"-97"0"0,-25 36 455 0 0,27-41 39 0 0,-1 1 1 0 0,0-1-1 0 0,0 0 1 0 0,-6 5 3107 0 0,9-9-3896 0 0,1 0-1 0 0,0 0 1 0 0,-1 0-1 0 0,1 0 1 0 0,0 0-1 0 0,-1 0 1 0 0,1 0 0 0 0,0 0-1 0 0,-1 0 1 0 0,1 0-1 0 0,-1 0 1 0 0,1 0-1 0 0,0 0 1 0 0,-1 0-1 0 0,1 0 1 0 0,0-1-1 0 0,-1 1 1 0 0,1 0 0 0 0,0 0-1 0 0,0 0 1 0 0,-1-1-1 0 0,0-2 46 0 0,0 1-1 0 0,1-1 1 0 0,-1 0-1 0 0,1 0 1 0 0,0 0-1 0 0,0 1 1 0 0,0-1-1 0 0,0 0 1 0 0,0 0-1 0 0,1 0 1 0 0,-1 0-1 0 0,1 1 1 0 0,0-1-1 0 0,0 0 1 0 0,0 1-1 0 0,1-4 1 0 0,4-6 115 0 0,1 0 0 0 0,9-12 0 0 0,-8 12-104 0 0,118-168 1092 0 0,-105 154-1405 0 0,1 1 0 0 0,1 2-1 0 0,1 0 1 0 0,44-32 0 0 0,-65 53-190 0 0,0 0-1 0 0,0 0 0 0 0,0 0 1 0 0,0 1-1 0 0,0-1 1 0 0,1 0-1 0 0,-1 1 1 0 0,1 0-1 0 0,-1 0 1 0 0,1 0-1 0 0,-1 1 1 0 0,1-1-1 0 0,0 1 0 0 0,-1 0 1 0 0,1-1-1 0 0,4 2 1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05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13415 0 0,'0'0'3003'0'0,"-6"7"-1371"0"0,-43 29-989 0 0,-56 44 639 0 0,95-72-1282 0 0,-53 49 0 0 0,56-49 0 0 0,0-1 0 0 0,0 1 0 0 0,1 1 0 0 0,1-1 0 0 0,-1 1 0 0 0,-4 11 0 0 0,8-16-3 0 0,-2 14 28 0 0,4-18-17 0 0,0 1 0 0 0,0-1 0 0 0,0 0 0 0 0,1 1 0 0 0,-1-1 0 0 0,0 1 0 0 0,0-1 0 0 0,0 1 0 0 0,1-1 0 0 0,-1 0 0 0 0,0 1 0 0 0,1-1 0 0 0,-1 0 0 0 0,0 1 0 0 0,1-1 0 0 0,-1 0 0 0 0,0 1 0 0 0,1-1 0 0 0,-1 0 0 0 0,1 0 0 0 0,-1 1 0 0 0,0-1 1 0 0,1 0-1 0 0,-1 0 0 0 0,1 0 0 0 0,-1 0 0 0 0,1 0 0 0 0,12 4 81 0 0,-10-4-40 0 0,1 0 1 0 0,0 0-1 0 0,0-1 0 0 0,0 1 1 0 0,0-1-1 0 0,0 0 0 0 0,-1 0 1 0 0,7-2-1 0 0,31-16 426 0 0,-27 13-344 0 0,21-12 218 0 0,39-25 0 0 0,-60 33-68 0 0,0 0 0 0 0,0-1 0 0 0,-1 0 0 0 0,-1-1 0 0 0,14-17-1 0 0,-24 27-228 0 0,-1 0-1 0 0,1 0 0 0 0,-1 0 1 0 0,0-1-1 0 0,0 1 0 0 0,1 0 0 0 0,-1-1 1 0 0,-1 1-1 0 0,1-1 0 0 0,0 0 0 0 0,-1 1 1 0 0,1-1-1 0 0,-1 1 0 0 0,0-1 0 0 0,0 0 1 0 0,0-4-1 0 0,-1 5-93 0 0,1 0 0 0 0,-1 0 0 0 0,1 0 0 0 0,-1 1 0 0 0,0-1 0 0 0,0 0 0 0 0,1 1 0 0 0,-1-1 0 0 0,-1 0 0 0 0,1 1 0 0 0,0-1 0 0 0,0 1-1 0 0,0 0 1 0 0,-1-1 0 0 0,1 1 0 0 0,-1 0 0 0 0,1 0 0 0 0,-1 0 0 0 0,1 0 0 0 0,-1 0 0 0 0,0 0 0 0 0,0 0 0 0 0,-3-1 0 0 0,1 1-325 0 0,0 0 0 0 0,0 0-1 0 0,-1 1 1 0 0,1-1 0 0 0,0 1-1 0 0,-7 0 1 0 0,-14 3-6599 0 0,13 0 879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0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0 393 7367 0 0,'0'0'12098'0'0,"2"0"-10917"0"0,2-1-897 0 0,0 0 1 0 0,-1 0-1 0 0,1-1 1 0 0,-1 1 0 0 0,1-1-1 0 0,-1 0 1 0 0,0 0-1 0 0,1 0 1 0 0,-1 0-1 0 0,0 0 1 0 0,0-1-1 0 0,3-3 1 0 0,5-6 473 0 0,15-23 1 0 0,-13 17-259 0 0,-1 0-341 0 0,-1-1 1 0 0,-1 0-1 0 0,14-38 1 0 0,-16 36-44 0 0,1 1-1 0 0,1 0 1 0 0,19-29 0 0 0,-24 42-267 0 0,1 1 0 0 0,-1 1 0 0 0,1-1 0 0 0,0 1 1 0 0,0 0-1 0 0,1 0 0 0 0,0 1 0 0 0,0 0 0 0 0,0 0 0 0 0,0 1 0 0 0,0 0 0 0 0,1 0 0 0 0,-1 0 0 0 0,1 1 0 0 0,9-1 0 0 0,13-2-1462 0 0,-1 2-1 0 0,51 1 1 0 0,-75 2 1414 0 0,15 0-7179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60 332 13159 0 0,'0'0'1187'0'0,"-2"1"-974"0"0,-30 12 768 0 0,31-13-629 0 0,-1 1 0 0 0,1-1 0 0 0,-1 0 0 0 0,1 1 0 0 0,-1-1 0 0 0,1 0 0 0 0,-1 0 1 0 0,0 0-1 0 0,1 0 0 0 0,-4-1 0 0 0,5 1-321 0 0,0 0 1 0 0,0 0-1 0 0,-1-1 1 0 0,1 1-1 0 0,0 0 1 0 0,-1 0 0 0 0,1 0-1 0 0,0 0 1 0 0,0-1-1 0 0,-1 1 1 0 0,1 0-1 0 0,0 0 1 0 0,0 0 0 0 0,0-1-1 0 0,-1 1 1 0 0,1 0-1 0 0,0 0 1 0 0,0-1-1 0 0,0 1 1 0 0,0 0-1 0 0,0 0 1 0 0,-1-1 0 0 0,1 1-1 0 0,0 0 1 0 0,0-1-1 0 0,0 1 1 0 0,0 0-1 0 0,0 0 1 0 0,0-1 0 0 0,0 1-1 0 0,3-13 605 0 0,9-9-191 0 0,4 5-267 0 0,0 1-1 0 0,31-24 0 0 0,12-11-182 0 0,-18 14-532 0 0,2 2-1 0 0,62-40 1 0 0,-101 73 445 0 0,10-7-1542 0 0,27-13-1 0 0,-38 21 143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06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1839 0 0,'11'1'17335'0'0,"-10"-1"-17214"0"0,1-1 0 0 0,0 0 0 0 0,0 1 0 0 0,-1-1-1 0 0,1 0 1 0 0,-1 0 0 0 0,1 0 0 0 0,1-2 0 0 0,4-2 167 0 0,23-10 365 0 0,0 1 0 0 0,1 1 0 0 0,40-10 1 0 0,-53 18-898 0 0,-1 1 1 0 0,1 1 0 0 0,-1 1 0 0 0,1 1-1 0 0,0 0 1 0 0,-1 1 0 0 0,33 4 0 0 0,-36-1-1271 0 0,-2 1-70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0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5983 0 0,'2'-1'13740'0'0,"6"-5"-12993"0"0,0 0-1 0 0,0 0 1 0 0,1 1-1 0 0,10-5 1 0 0,-10 6-629 0 0,0 1 1 0 0,1 0-1 0 0,-1 0 1 0 0,1 1 0 0 0,-1 0-1 0 0,1 1 1 0 0,18 0-1 0 0,26 3-2069 0 0,-19 4-5048 0 0,-15-2 328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0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11519 0 0,'0'0'4096'0'0,"-11"2"-468"0"0,9 0-3525 0 0,-1 0-32 0 0,0 1 1 0 0,0-1-1 0 0,0 1 1 0 0,0 0-1 0 0,1 0 0 0 0,-1 0 1 0 0,1 0-1 0 0,0 0 0 0 0,0 1 1 0 0,0-1-1 0 0,0 1 0 0 0,-1 4 1 0 0,2-6-41 0 0,-2 5-41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0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62 12439 0 0,'30'-41'8736'0'0,"-48"50"-8416"0"0,1 4-341 0 0,0 1 0 0 0,1 1 0 0 0,1 0 0 0 0,0 1 0 0 0,-15 22-1 0 0,0-2-231 0 0,15-18 167 0 0,-31 37-182 0 0,41-47 308 0 0,-1 1 1 0 0,1-1-1 0 0,0 1 0 0 0,-7 19 0 0 0,11-26-14 0 0,1 0 1 0 0,-1 0-1 0 0,1 0 1 0 0,-1 0 0 0 0,1 0-1 0 0,0 0 1 0 0,0 0-1 0 0,0 0 1 0 0,0 0-1 0 0,0 0 1 0 0,1 1-1 0 0,-1-1 1 0 0,0 0-1 0 0,1 0 1 0 0,0 0 0 0 0,-1 0-1 0 0,1-1 1 0 0,0 1-1 0 0,0 0 1 0 0,0 0-1 0 0,0 0 1 0 0,1-1-1 0 0,-1 1 1 0 0,0 0-1 0 0,1-1 1 0 0,-1 1-1 0 0,1-1 1 0 0,-1 0 0 0 0,1 1-1 0 0,2 0 1 0 0,1 1 20 0 0,0 0 0 0 0,0-1 0 0 0,1 1 0 0 0,-1-1 0 0 0,1 0 0 0 0,-1-1 0 0 0,1 1 0 0 0,-1-1 0 0 0,12 0 0 0 0,5-1 4 0 0,1-1 0 0 0,0-1 0 0 0,-1-1 1 0 0,0-1-1 0 0,1 0 0 0 0,-2-2 0 0 0,1-1 0 0 0,31-15 0 0 0,-43 18-102 0 0,-1-1 0 0 0,0 0 0 0 0,0 0 0 0 0,-1-1 0 0 0,1-1 0 0 0,-1 1 0 0 0,-1-1 0 0 0,1 0 0 0 0,-1-1 0 0 0,0 0-1 0 0,-1 0 1 0 0,0-1 0 0 0,7-12 0 0 0,-11 16-18 0 0,1-1 0 0 0,-1 1-1 0 0,1-1 1 0 0,-1 0 0 0 0,-1 0 0 0 0,0 0-1 0 0,1 0 1 0 0,-2 0 0 0 0,1 0 0 0 0,-1 0-1 0 0,0 0 1 0 0,0 0 0 0 0,0-1 0 0 0,-1 1-1 0 0,0 0 1 0 0,0 0 0 0 0,-1 0-1 0 0,0 0 1 0 0,0 1 0 0 0,0-1 0 0 0,-1 0-1 0 0,0 1 1 0 0,-5-9 0 0 0,2 6 1 0 0,0 1 1 0 0,0 1 0 0 0,0-1-1 0 0,-1 1 1 0 0,0 0-1 0 0,0 0 1 0 0,-1 1-1 0 0,1 0 1 0 0,-1 1 0 0 0,-12-6-1 0 0,13 7-9 0 0,0 0-1 0 0,1 1 1 0 0,-1 0-1 0 0,0 0 1 0 0,0 1-1 0 0,0 0 1 0 0,0 0-1 0 0,0 0 1 0 0,-1 1-1 0 0,1 0 1 0 0,0 1-1 0 0,0-1 1 0 0,-13 4-1 0 0,20-4 30 0 0,-1 0 1 0 0,1 0-1 0 0,0 1 0 0 0,-1-1 0 0 0,1 0 0 0 0,0 0 1 0 0,-1 0-1 0 0,1 0 0 0 0,0 1 0 0 0,-1-1 0 0 0,1 0 1 0 0,0 0-1 0 0,-1 1 0 0 0,1-1 0 0 0,0 0 0 0 0,0 1 1 0 0,-1-1-1 0 0,1 0 0 0 0,0 1 0 0 0,0-1 0 0 0,0 0 1 0 0,-1 1-1 0 0,1-1 0 0 0,0 1 0 0 0,0-1 0 0 0,0 0 1 0 0,0 1-1 0 0,0-1 0 0 0,0 1 0 0 0,0-1 1 0 0,0 0-1 0 0,0 1 0 0 0,0-1 0 0 0,0 1 0 0 0,0-1 1 0 0,0 0-1 0 0,0 1 0 0 0,0-1 0 0 0,1 0 0 0 0,-1 1 1 0 0,0-1-1 0 0,0 1 0 0 0,0-1 0 0 0,0 0 0 0 0,1 1 1 0 0,5 7-1251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0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36 8751 0 0,'-2'-1'674'0'0,"0"-2"-457"0"0,-1 1 0 0 0,0-1 1 0 0,0 1-1 0 0,0 0 0 0 0,0-1 0 0 0,0 2 1 0 0,-1-1-1 0 0,1 0 0 0 0,-1 1 1 0 0,1-1-1 0 0,-1 1 0 0 0,1 0 0 0 0,-1 0 1 0 0,-4 0-1 0 0,-9-1 2806 0 0,-31-1-1 0 0,34 2-2832 0 0,-38 0 535 0 0,-1 1 0 0 0,0 3 0 0 0,1 2-1 0 0,-60 13 1 0 0,94-14-719 0 0,1 0-1 0 0,0 2 1 0 0,0 0-1 0 0,-31 16 1 0 0,44-20-28 0 0,1 0 1 0 0,-1 0-1 0 0,0 1 0 0 0,1 0 0 0 0,0 0 0 0 0,-1 0 1 0 0,1 0-1 0 0,0 0 0 0 0,1 0 0 0 0,-1 1 1 0 0,1 0-1 0 0,-1-1 0 0 0,1 1 0 0 0,0 0 0 0 0,1 0 1 0 0,-1 0-1 0 0,0 0 0 0 0,1 1 0 0 0,0-1 1 0 0,0 0-1 0 0,1 0 0 0 0,-1 1 0 0 0,1-1 0 0 0,0 1 1 0 0,0-1-1 0 0,1 5 0 0 0,0-2 2 0 0,0 0-1 0 0,1-1 1 0 0,0 1-1 0 0,0 0 1 0 0,1-1-1 0 0,0 0 0 0 0,0 1 1 0 0,1-1-1 0 0,-1 0 1 0 0,1-1-1 0 0,0 1 1 0 0,1-1-1 0 0,0 0 1 0 0,8 8-1 0 0,7 4-119 0 0,2-1 1 0 0,34 21-1 0 0,-18-13 83 0 0,-5 0 57 0 0,54 51 0 0 0,-82-70-4 0 0,1 1 0 0 0,-1 0-1 0 0,0-1 1 0 0,-1 2 0 0 0,1-1-1 0 0,-1 0 1 0 0,5 12 0 0 0,-8-15 3 0 0,0-1 0 0 0,0 1 0 0 0,0-1 0 0 0,-1 1 1 0 0,1 0-1 0 0,-1 0 0 0 0,0-1 0 0 0,1 1 1 0 0,-1 0-1 0 0,-1 0 0 0 0,1-1 0 0 0,0 1 0 0 0,-1 0 1 0 0,1 0-1 0 0,-1-1 0 0 0,0 1 0 0 0,0 0 1 0 0,0-1-1 0 0,0 1 0 0 0,0-1 0 0 0,0 1 0 0 0,-1-1 1 0 0,-2 4-1 0 0,-3 2 11 0 0,0-1 1 0 0,0 0 0 0 0,-1 0-1 0 0,0-1 1 0 0,-10 7 0 0 0,-46 23-133 0 0,47-27 32 0 0,8-4 30 0 0,-1 0 0 0 0,0-1 0 0 0,0 0 1 0 0,0 0-1 0 0,0-1 0 0 0,-1-1 0 0 0,1 0 0 0 0,-1 0 0 0 0,-13-1 1 0 0,20 0 80 0 0,-1-2-1 0 0,1 1 1 0 0,-1 0 0 0 0,1-1 0 0 0,-1 0 0 0 0,1 0 0 0 0,-1-1 0 0 0,1 1 0 0 0,0-1 0 0 0,0 0-1 0 0,0 0 1 0 0,0 0 0 0 0,0 0 0 0 0,0-1 0 0 0,0 0 0 0 0,1 0 0 0 0,-1 0 0 0 0,1 0 0 0 0,0 0-1 0 0,0-1 1 0 0,0 1 0 0 0,0-1 0 0 0,1 0 0 0 0,-3-4 0 0 0,0-3 111 0 0,-1 1 0 0 0,2-2 0 0 0,0 1 0 0 0,0-1 1 0 0,1 1-1 0 0,0-1 0 0 0,1 0 0 0 0,-1-17 0 0 0,3 27-20 0 0,8-8 96 0 0,1 0-78 0 0,2 0 1 0 0,-1 1-1 0 0,1 1 0 0 0,1-1 0 0 0,15-7 1 0 0,-11 6 6 0 0,162-97 558 0 0,-129 81-386 0 0,90-33 0 0 0,-131 57-1616 0 0,-6 1 645 0 0,1 1 0 0 0,-1-1-1 0 0,0 0 1 0 0,0 1 0 0 0,0-1-1 0 0,0 0 1 0 0,-1 0 0 0 0,4-2-1 0 0,-5 2 192 0 0,-1-1 0 0 0,0 1 0 0 0,1 0-1 0 0,-1 0 1 0 0,0 0 0 0 0,0 0 0 0 0,0 0 0 0 0,0 0 0 0 0,-1-2-1 0 0,-5-2-4324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0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8751 0 0,'0'0'9035'0'0,"2"0"-7978"0"0,51-10 841 0 0,68-9-1346 0 0,-38 12-3107 0 0,-65 5 1184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08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1375 0 0,'2'-1'7148'0'0,"18"-11"438"0"0,3-2-4093 0 0,33-17-1388 0 0,44-9-1144 0 0,-32 21-3964 0 0,-49 16 1441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0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664 110 919 0 0,'-45'9'315'0'0,"15"-4"4068"0"0,-1-2 0 0 0,-36 0 0 0 0,12-6-2005 0 0,54 4-2227 0 0,0-1 1 0 0,1-1 0 0 0,-1 1 0 0 0,0 0-1 0 0,0 0 1 0 0,0 0 0 0 0,0 0 0 0 0,0-1 0 0 0,0 1-1 0 0,0 0 1 0 0,1-1 0 0 0,-1 1 0 0 0,-1-1 0 0 0,2 0-89 0 0,0 1 0 0 0,0 0 0 0 0,0 0 0 0 0,0 0 0 0 0,0-1 0 0 0,0 1 0 0 0,0 0 1 0 0,0 0-1 0 0,0-1 0 0 0,0 1 0 0 0,0 0 0 0 0,0 0 0 0 0,0 0 0 0 0,0-1 0 0 0,0 1 1 0 0,0 0-1 0 0,0 0 0 0 0,0 0 0 0 0,1-1 0 0 0,-1 1 0 0 0,0 0 0 0 0,0 0 0 0 0,0 0 1 0 0,0 0-1 0 0,0-1 0 0 0,1 1 0 0 0,-1 0 0 0 0,0 0 0 0 0,0 0 0 0 0,0 0 0 0 0,1 0 1 0 0,-1 0-1 0 0,0 0 0 0 0,29-13 1938 0 0,-24 11-2363 0 0,54-22 818 0 0,1 3-1 0 0,100-23 1 0 0,-151 43-446 0 0,17-4 77 0 0,35-2 0 0 0,-53 7-157 0 0,1 0 0 0 0,0 0 0 0 0,-1 1 0 0 0,1 0 0 0 0,-1 1 0 0 0,1 0 0 0 0,-1 0 0 0 0,9 4 0 0 0,-16-5-16 0 0,1-1-1 0 0,-1 1 0 0 0,0 0 0 0 0,0 0 1 0 0,0 0-1 0 0,0 0 0 0 0,0 0 1 0 0,0 0-1 0 0,0 0 0 0 0,0 0 0 0 0,-1 0 1 0 0,1 0-1 0 0,0 1 0 0 0,-1-1 0 0 0,1 0 1 0 0,0 0-1 0 0,-1 1 0 0 0,0-1 0 0 0,1 0 1 0 0,-1 1-1 0 0,0-1 0 0 0,0 1 0 0 0,0-1 1 0 0,1 0-1 0 0,-2 1 0 0 0,1-1 0 0 0,0 3 1 0 0,0-4 116 0 0,0 2-219 0 0,0-2 40 0 0,-1 0 141 0 0,1 0 0 0 0,0 0 0 0 0,0 0 0 0 0,-1 0-1 0 0,1 0 1 0 0,0 1 0 0 0,0-1 0 0 0,-1 0 0 0 0,1 0 0 0 0,0 0-1 0 0,0 0 1 0 0,0 0 0 0 0,-1 0 0 0 0,1 0 0 0 0,0 0-1 0 0,0 1 1 0 0,0-1 0 0 0,-1 0 0 0 0,1 0 0 0 0,0 0-1 0 0,0 0 1 0 0,0 1 0 0 0,0-1 0 0 0,-1 0 0 0 0,1 0 0 0 0,0 1-1 0 0,-1 1-13 0 0,0-1-1 0 0,-1 1 0 0 0,1-1 1 0 0,-1 1-1 0 0,1-1 0 0 0,-1 1 1 0 0,0-1-1 0 0,-1 1 0 0 0,-1 0 29 0 0,0 0 0 0 0,0 0 0 0 0,0-1 1 0 0,0 1-1 0 0,0-1 0 0 0,0 0 0 0 0,-9 1 0 0 0,-19 5 25 0 0,11 3-39 0 0,1 0 0 0 0,0 2-1 0 0,1 0 1 0 0,-32 26 0 0 0,-64 68-64 0 0,64-55 52 0 0,-142 118-310 0 0,139-128 204 0 0,-105 61-1 0 0,125-83 827 0 0,-35 28 0 0 0,37-26 8 0 0,30-20-588 0 0,2-1-83 0 0,0 1 0 0 0,0-1 0 0 0,0 0 0 0 0,-1 0-1 0 0,1 0 1 0 0,0 0 0 0 0,0 1 0 0 0,0-1 0 0 0,0 0 0 0 0,0 0 0 0 0,-1 1 0 0 0,1-1-1 0 0,0 0 1 0 0,0 0 0 0 0,0 0 0 0 0,0 1 0 0 0,0-1 0 0 0,0 0 0 0 0,0 0-1 0 0,0 1 1 0 0,0-1 0 0 0,0 0 0 0 0,0 0 0 0 0,0 1 0 0 0,0-1 0 0 0,0 0-1 0 0,0 0 1 0 0,0 1 0 0 0,0-1 0 0 0,0 0 0 0 0,0 0 0 0 0,1 1 0 0 0,-1-1-1 0 0,0 0 1 0 0,0 0 0 0 0,0 0 0 0 0,0 1 0 0 0,0-1 0 0 0,1 0 0 0 0,12 7 338 0 0,18 0-217 0 0,-1-7 9 0 0,0-1 0 0 0,-1-1 0 0 0,1-2 1 0 0,42-10-1 0 0,-46 8-80 0 0,24-4 79 0 0,146-26 421 0 0,-149 30-485 0 0,0 2 1 0 0,55 2 0 0 0,-69 5-162 0 0,-31-3-235 0 0,-2 2-155 0 0,0-1 360 0 0,0 1 0 0 0,0 0 0 0 0,-1 0 0 0 0,1-1 0 0 0,-1 1 0 0 0,1-1 0 0 0,-1 1 0 0 0,0 0 1 0 0,0-1-1 0 0,1 1 0 0 0,-1-1 0 0 0,0 1 0 0 0,0-1 0 0 0,0 0 0 0 0,-1 1 0 0 0,1-1 0 0 0,0 0 0 0 0,0 0 0 0 0,-1 0 0 0 0,1 0 0 0 0,-1 0 1 0 0,-2 1-1 0 0,-2 2-482 0 0,-1 0 1 0 0,1-1-1 0 0,-1 0 1 0 0,-8 2-1 0 0,-3 0-1545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10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47 114 2303 0 0,'-46'-4'11603'0'0,"57"-3"-9283"0"0,-1 3-1906 0 0,1 1 1 0 0,0-1-1 0 0,0 2 1 0 0,0-1-1 0 0,22 0 1 0 0,-1-1 54 0 0,593-68 2535 0 0,-585 69-4978 0 0,-13 1-3740 0 0,-9 0-545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1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0 12263 0 0,'0'0'1112'0'0,"0"2"-821"0"0,-2 2-26 0 0,1 1 0 0 0,0-1-1 0 0,-1 0 1 0 0,0 0 0 0 0,0 0 0 0 0,0 0 0 0 0,-1 0 0 0 0,1-1-1 0 0,-1 1 1 0 0,0-1 0 0 0,-5 6 0 0 0,-7 5 406 0 0,-21 14 0 0 0,28-21-554 0 0,-31 20-75 0 0,-1-2 0 0 0,-2-1 0 0 0,0-2 0 0 0,-82 30 0 0 0,-188 38-1860 0 0,280-84 1354 0 0,-61 6 0 0 0,90-12 433 0 0,0 0 1 0 0,1 0-1 0 0,-1-1 0 0 0,0 1 0 0 0,1 0 0 0 0,-5-2 0 0 0,5 1-89 0 0,2 0 76 0 0,0-1 0 0 0,0 0 0 0 0,1 0-1 0 0,-1 0 1 0 0,0 0 0 0 0,1 0 0 0 0,-1 0 0 0 0,1 0-1 0 0,-1 1 1 0 0,1-1 0 0 0,0 0 0 0 0,1-2-1 0 0,1 1-10 0 0,-1 1-1 0 0,1-1 0 0 0,-1 0 0 0 0,1 1 1 0 0,5-4-1 0 0,4-3 288 0 0,1 1-1 0 0,-1 0 1 0 0,1 0-1 0 0,1 2 1 0 0,0-1 0 0 0,0 2-1 0 0,0 0 1 0 0,0 1-1 0 0,1 0 1 0 0,0 1 0 0 0,-1 0-1 0 0,1 2 1 0 0,0 0-1 0 0,0 0 1 0 0,0 1-1 0 0,0 1 1 0 0,0 1 0 0 0,0 0-1 0 0,21 6 1 0 0,-15 0 346 0 0,1 1 1 0 0,-1 0-1 0 0,31 21 1 0 0,8 3-180 0 0,-50-28-299 0 0,0-1 0 0 0,1 0 0 0 0,0 0 1 0 0,0-1-1 0 0,0 0 0 0 0,15 1 0 0 0,-19-4-302 0 0,1 1 0 0 0,-1-1 0 0 0,1-1 1 0 0,9-1-1 0 0,-12 1-676 0 0,1 0-1 0 0,-1-1 1 0 0,0 0-1 0 0,0 0 1 0 0,0 0-1 0 0,8-4 1 0 0,-2-3-5749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11 9759 0 0,'0'0'447'0'0,"-2"-1"-11"0"0,-5-1-354 0 0,-1 0-1 0 0,1 0 1 0 0,0 1-1 0 0,-1 0 1 0 0,1 0-1 0 0,-1 1 1 0 0,0 0 0 0 0,1 0-1 0 0,-1 0 1 0 0,1 1-1 0 0,-9 2 1 0 0,-5 2 644 0 0,0 1 0 0 0,-36 15 0 0 0,34-11-212 0 0,1 2 0 0 0,1 1 1 0 0,0 0-1 0 0,1 1 0 0 0,0 2 0 0 0,-27 27 0 0 0,45-41 639 0 0,17-1-765 0 0,-10-1-326 0 0,1 0 0 0 0,-1 0 0 0 0,0 0 0 0 0,0-1 0 0 0,7-1 0 0 0,-1-1 119 0 0,-1 0-1 0 0,0 0 1 0 0,-1-1-1 0 0,1-1 0 0 0,-1 1 1 0 0,1-2-1 0 0,-2 1 1 0 0,13-10-1 0 0,-20 13 708 0 0,-2 5-828 0 0,-13 23-53 0 0,-32 45 1 0 0,5-8-11 0 0,-74 113 1 0 0,90-140-7 0 0,-70 115-61 0 0,-5 7-65 0 0,57-83 80 0 0,20-33-1439 0 0,22-40 350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11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0 12439 0 0,'0'0'2322'0'0,"-1"2"-1222"0"0,-14 20-349 0 0,-1-1 0 0 0,-1-1 1 0 0,0-1-1 0 0,-25 20 1 0 0,23-20-420 0 0,-230 256 530 0 0,191-208-835 0 0,-55 77 5 0 0,31-39-1626 0 0,24-38-3625 0 0,40-47-824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1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12 142 10591 0 0,'0'0'964'0'0,"2"-8"-494"0"0,-1 6-91 0 0,0-1 1 0 0,0 1-1 0 0,1 0 1 0 0,-1 0-1 0 0,1-1 1 0 0,-1 1-1 0 0,1 0 1 0 0,0 0-1 0 0,0 0 1 0 0,-1 1-1 0 0,1-1 1 0 0,1 0-1 0 0,-1 1 1 0 0,0-1-1 0 0,4-1 1 0 0,6-2 474 0 0,-1 0 1 0 0,13-4 0 0 0,-10 4-749 0 0,-8 3-3 0 0,47-18 436 0 0,0 2 0 0 0,89-17 0 0 0,-127 34-452 0 0,-4 4-70 0 0,-11-3-17 0 0,1 1 0 0 0,-1 0 0 0 0,1 0 0 0 0,-1 0 0 0 0,1 0 0 0 0,-1-1 0 0 0,0 1 0 0 0,0 0 0 0 0,1 0 0 0 0,-1 0 0 0 0,0 0 0 0 0,0 0 0 0 0,0 0 0 0 0,0 0 0 0 0,0 0 0 0 0,0 0 0 0 0,0 0 0 0 0,-1 0 0 0 0,1 0 0 0 0,0 0 0 0 0,0-1 0 0 0,-1 1 0 0 0,1 0 0 0 0,0 0 0 0 0,-1 0 0 0 0,1 0 0 0 0,-1-1 0 0 0,1 1 0 0 0,-2 1 0 0 0,-19 25 0 0 0,21-27 0 0 0,-40 41 49 0 0,-2-2 0 0 0,-67 50 0 0 0,66-59-22 0 0,23-17-9 0 0,1 1 0 0 0,0 1 0 0 0,1 0 0 0 0,-25 28 0 0 0,42-42-23 0 0,0 0 0 0 0,0 0 0 0 0,1 0-1 0 0,-1 1 1 0 0,0-1 0 0 0,0 0 0 0 0,1 0 0 0 0,-1 0 0 0 0,0 1 0 0 0,1-1-1 0 0,0 0 1 0 0,-1 1 0 0 0,1-1 0 0 0,0 0 0 0 0,-1 1 0 0 0,1-1-1 0 0,0 0 1 0 0,0 1 0 0 0,0-1 0 0 0,0 1 0 0 0,0-1 0 0 0,1 0-1 0 0,0 3 1 0 0,0-2-3 0 0,0 0 0 0 0,0 0-1 0 0,0-1 1 0 0,1 1 0 0 0,-1 0 0 0 0,1-1-1 0 0,-1 1 1 0 0,1-1 0 0 0,0 0-1 0 0,-1 1 1 0 0,1-1 0 0 0,0 0 0 0 0,0 0-1 0 0,3 1 1 0 0,2 1 82 0 0,0-1-1 0 0,-1 0 1 0 0,1 0-1 0 0,0-1 1 0 0,0 0-1 0 0,12 1 1 0 0,45-3 738 0 0,-46 0-675 0 0,127-12 2218 0 0,-121 12-2211 0 0,157-12-1559 0 0,-168 11-261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1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16415 0 0,'0'0'5740'0'0,"-1"2"-5560"0"0,-7 4-79 0 0,7-5-18 0 0,0 0-16 0 0,-3 4-70 0 0,2-2-77 0 0,-2 3-11 0 0,1 1 18 0 0,2-5-7 0 0,0 1-34 0 0,0 0 0 0 0,0 0 0 0 0,0 1 1 0 0,0-1-1 0 0,-1 7 0 0 0,2-9 57 0 0,-1 8-167 0 0,0-8-40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1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45 7543 0 0,'2'0'342'0'0,"89"-32"2686"0"0,-69 19 5378 0 0,-33 14-8119 0 0,-94 27 196 0 0,56-13-582 0 0,-40 12-224 0 0,-111 52-1 0 0,168-59 327 0 0,15-9-22 0 0,16-10-61 0 0,19 7-217 0 0,1 0 256 0 0,0-2 0 0 0,37 9-1 0 0,62 3 119 0 0,-31-5-5 0 0,-39-5 69 0 0,-1 3-1 0 0,52 18 1 0 0,-84-24-80 0 0,19 9 248 0 0,-32-13 923 0 0,-3 3-1190 0 0,1 0-1 0 0,-1 0 1 0 0,0-1 0 0 0,0 1-1 0 0,-1 0 1 0 0,1-1-1 0 0,-1 1 1 0 0,1-1 0 0 0,-1 1-1 0 0,0-1 1 0 0,0 0-1 0 0,-1 0 1 0 0,1 0-1 0 0,-1 0 1 0 0,1 0 0 0 0,-1-1-1 0 0,0 1 1 0 0,-6 4-1 0 0,-5 2-110 0 0,0 0-1 0 0,-1-1 1 0 0,-15 7-1 0 0,-12 2-119 0 0,0-1 0 0 0,-1-3-1 0 0,-88 16 1 0 0,126-28 178 0 0,-95 12 80 0 0,88-12 17 0 0,-1-1 1 0 0,1-1 0 0 0,0 0-1 0 0,-1 0 1 0 0,1-1-1 0 0,-13-4 1 0 0,22 5-83 0 0,1 1 0 0 0,0-1 1 0 0,0 0-1 0 0,0 0 0 0 0,0 0 0 0 0,0-1 1 0 0,0 1-1 0 0,1 0 0 0 0,-1-1 0 0 0,-2-1 1 0 0,4 2-26 0 0,0 1 1 0 0,0 0 0 0 0,-1-1-1 0 0,1 1 1 0 0,0 0 0 0 0,0-1 0 0 0,0 1-1 0 0,0 0 1 0 0,0 0 0 0 0,0-1 0 0 0,0 1-1 0 0,0 0 1 0 0,0-1 0 0 0,0 1-1 0 0,0 0 1 0 0,0-1 0 0 0,0 1 0 0 0,0 0-1 0 0,0-1 1 0 0,1 1 0 0 0,-1 0 0 0 0,0 0-1 0 0,0-1 1 0 0,0 1 0 0 0,0 0-1 0 0,1-1 1 0 0,-1 1 0 0 0,0 0 0 0 0,0 0-1 0 0,0 0 1 0 0,1-1 0 0 0,-1 1 0 0 0,0 0-1 0 0,0 0 1 0 0,1 0 0 0 0,-1-1-1 0 0,0 1 1 0 0,1 0 0 0 0,-1 0 0 0 0,0 0-1 0 0,0 0 1 0 0,1 0 0 0 0,-1 0 0 0 0,0 0-1 0 0,1 0 1 0 0,-1 0 0 0 0,15-5-1062 0 0,-6 4-49 0 0,-7 1-257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1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20 175 10591 0 0,'-2'-1'819'0'0,"0"0"-679"0"0,2 1-117 0 0,-1 0 0 0 0,0 0 0 0 0,0 0 0 0 0,1-1-1 0 0,-1 1 1 0 0,0 0 0 0 0,0 0 0 0 0,1 0 0 0 0,-1 0 0 0 0,0 0 0 0 0,-7 3 6282 0 0,10-4-5189 0 0,158-31 3582 0 0,-6 0-3717 0 0,-88 21-687 0 0,477-73 986 0 0,-459 75-1339 0 0,0 4 0 0 0,140 8 0 0 0,-169 6-825 0 0,-53-9 479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16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0 477 10247 0 0,'6'-7'7586'0'0,"-5"73"-6060"0"0,-5 74-412 0 0,5-120-1062 0 0,1 0 1 0 0,1 1-1 0 0,0-1 1 0 0,12 35-1 0 0,-13-49-35 0 0,1 0-1 0 0,-1-1 1 0 0,1 1-1 0 0,7 9 1 0 0,-2-6 36 0 0,2-4 1 0 0,1 0-44 0 0,4-1-49 0 0,-11-7 11 0 0,-2 2 9 0 0,-1 1 11 0 0,1-1 0 0 0,-1 0 1 0 0,1 0-1 0 0,-1 0 0 0 0,0 0 1 0 0,1 0-1 0 0,-1 0 0 0 0,0 0 1 0 0,0 0-1 0 0,0 0 0 0 0,0-1 1 0 0,0 1-1 0 0,0 0 1 0 0,0-1-1 0 0,0 1 0 0 0,0-1 1 0 0,-1 1-1 0 0,1-1 0 0 0,-1 1 1 0 0,1-1-1 0 0,-1 1 0 0 0,1-4 1 0 0,0-4 13 0 0,0 1 1 0 0,-1-1-1 0 0,-1-11 1 0 0,1-3-19 0 0,2-48 24 0 0,-1 20 14 0 0,12-87 0 0 0,-1 80-407 0 0,32-94 0 0 0,-30 113 194 0 0,2 1 0 0 0,2 1 1 0 0,28-44-1 0 0,-39 71 260 0 0,-1 1 1 0 0,13-13-1 0 0,-18 21 178 0 0,9 3 3 0 0,-6 1-179 0 0,-1-1 1 0 0,1 0-1 0 0,-1 1 0 0 0,0 0 0 0 0,0 0 1 0 0,0 0-1 0 0,0 0 0 0 0,-1 0 0 0 0,1 0 1 0 0,-1 1-1 0 0,0-1 0 0 0,3 7 0 0 0,9 13-42 0 0,-8-17-20 0 0,0 0 0 0 0,0 0 1 0 0,1-1-1 0 0,-1 1 0 0 0,1-2 1 0 0,0 1-1 0 0,0-1 0 0 0,1 0 1 0 0,0 0-1 0 0,-1-1 0 0 0,1 0 1 0 0,0 0-1 0 0,0-1 0 0 0,1 0 1 0 0,-1 0-1 0 0,0-1 0 0 0,14 0 0 0 0,12-1 28 0 0,-1-1 1 0 0,0-2-1 0 0,37-7 0 0 0,-45 6-29 0 0,41-6 34 0 0,288-56 220 0 0,-292 50-197 0 0,139-33 421 0 0,4 17-164 0 0,-176 29-471 0 0,20-1-294 0 0,-51 5 367 0 0,1-1-1 0 0,-1 1 1 0 0,0 0-1 0 0,0 0 1 0 0,0 0-1 0 0,1 0 1 0 0,-4 2-1 0 0,-3 3-116 0 0,-71 30-2919 0 0,60-28 1753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1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22 218 4143 0 0,'0'0'191'0'0,"2"-1"-11"0"0,19-13 381 0 0,-20 14-3 0 0,0 0-1 0 0,0-1 1 0 0,0 1 0 0 0,0 0-1 0 0,0-1 1 0 0,0 1-1 0 0,0 0 1 0 0,0 0-1 0 0,1 0 1 0 0,-1 0-1 0 0,0 0 1 0 0,0 0-1 0 0,0 0 1 0 0,0 0-1 0 0,0 1 1 0 0,0-1 0 0 0,0 0-1 0 0,1 1 1 0 0,0 0-1 0 0,16 8 4015 0 0,-16-7-4519 0 0,1 1-1 0 0,-1-1 1 0 0,0 1 0 0 0,0-1 0 0 0,0 1-1 0 0,0 0 1 0 0,0-1 0 0 0,-1 1-1 0 0,1 0 1 0 0,-1 0 0 0 0,0 0 0 0 0,0 0-1 0 0,0 1 1 0 0,0-1 0 0 0,-1 0 0 0 0,1 0-1 0 0,-1 0 1 0 0,0 1 0 0 0,0-1 0 0 0,0 0-1 0 0,0 1 1 0 0,0-1 0 0 0,-2 6 0 0 0,0-1 48 0 0,0-1 1 0 0,0 1-1 0 0,0-1 1 0 0,-1 0-1 0 0,0 0 1 0 0,0 0-1 0 0,-1 0 1 0 0,0 0 0 0 0,-6 7-1 0 0,8-12-121 0 0,0 1 0 0 0,-1-1-1 0 0,1 0 1 0 0,-1 0 0 0 0,0 0 0 0 0,0 0-1 0 0,0 0 1 0 0,0-1 0 0 0,0 1 0 0 0,0-1 0 0 0,0 0-1 0 0,0 1 1 0 0,-1-2 0 0 0,1 1 0 0 0,0 0-1 0 0,-6 0 1 0 0,8-1 16 0 0,0 0 0 0 0,0-1-1 0 0,1 1 1 0 0,-1 0 0 0 0,0 0-1 0 0,0-1 1 0 0,1 1 0 0 0,-1-1-1 0 0,0 1 1 0 0,1 0 0 0 0,-1-1-1 0 0,0 1 1 0 0,1-1 0 0 0,-1 0 0 0 0,1 1-1 0 0,-1-1 1 0 0,1 1 0 0 0,-1-1-1 0 0,1 0 1 0 0,0 1 0 0 0,-1-1-1 0 0,1 0 1 0 0,0 1 0 0 0,-1-1-1 0 0,1-1 1 0 0,-4-19-76 0 0,4 14 88 0 0,1-1 0 0 0,0 1-1 0 0,1 0 1 0 0,-1 0 0 0 0,1 0 0 0 0,1 1-1 0 0,-1-1 1 0 0,8-12 0 0 0,34-50 97 0 0,-32 51-91 0 0,0 1 16 0 0,0 2-1 0 0,1 0 1 0 0,1 0-1 0 0,0 1 1 0 0,0 1-1 0 0,2 0 1 0 0,0 1-1 0 0,0 1 1 0 0,1 0-1 0 0,0 1 1 0 0,1 1-1 0 0,0 1 1 0 0,0 0-1 0 0,1 2 1 0 0,0 0-1 0 0,0 1 1 0 0,36-5-1 0 0,-51 10-7 0 0,0-1 1 0 0,1 1-1 0 0,-1 0 0 0 0,0 0 0 0 0,1 1 1 0 0,-1-1-1 0 0,0 1 0 0 0,0 0 0 0 0,1 0 1 0 0,-1 0-1 0 0,0 1 0 0 0,6 3 1 0 0,-7-4-8 0 0,-1 1 0 0 0,1 0 0 0 0,-1 0 0 0 0,0 0 0 0 0,0 0 0 0 0,0 0 0 0 0,0 1 0 0 0,0-1 0 0 0,-1 1 0 0 0,1-1-1 0 0,-1 1 1 0 0,1-1 0 0 0,-1 1 0 0 0,0 0 0 0 0,0 0 0 0 0,0 0 0 0 0,-1 0 0 0 0,1-1 0 0 0,0 5 0 0 0,0 9 42 0 0,-1 1-1 0 0,0-1 0 0 0,-1 0 0 0 0,-1 0 1 0 0,-4 17-1 0 0,2-18-10 0 0,2 0 0 0 0,0 0 0 0 0,1 0-1 0 0,0 0 1 0 0,1 0 0 0 0,2 16 0 0 0,-1-27-55 0 0,0 0 0 0 0,0 0 0 0 0,0-1-1 0 0,1 1 1 0 0,-1 0 0 0 0,1 0 0 0 0,0-1 0 0 0,0 1 0 0 0,1-1-1 0 0,-1 1 1 0 0,0-1 0 0 0,6 6 0 0 0,-3-5-26 0 0,0 0 1 0 0,0-1-1 0 0,1 1 1 0 0,-1-1-1 0 0,1 0 0 0 0,-1 0 1 0 0,10 3-1 0 0,7 0-99 0 0,-1-1-1 0 0,1-1 0 0 0,38 3 1 0 0,-48-6 107 0 0,148 15-3686 0 0,-146-16-3461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2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26 1375 0 0,'-1'1'6610'0'0,"-33"26"6688"0"0,120-44-12368 0 0,-51 9-1066 0 0,54-6 0 0 0,114 0-4871 0 0,-184 14 3224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22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7367 0 0,'2'0'4900'0'0,"36"-8"275"0"0,20-11-2666 0 0,1 1-1086 0 0,-28 9-900 0 0,1 1-1 0 0,0 2 1 0 0,1 1-1 0 0,0 2 1 0 0,35 0 0 0 0,-48 5-964 0 0,20 6 1 0 0,-17-4-7746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2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 11311 0 0,'0'0'2684'0'0,"0"2"-1886"0"0,-2 9-299 0 0,-1 0 0 0 0,0 0 1 0 0,0-1-1 0 0,-6 13 1 0 0,-22 41 715 0 0,28-58-1111 0 0,-25 42 678 0 0,-38 51 1 0 0,35-56-339 0 0,-36 69 1 0 0,48-76-311 0 0,2-3-83 0 0,1 0 1 0 0,2 0 0 0 0,-17 56-1 0 0,30-80-141 0 0,0-7-152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 10135 0 0,'0'0'919'0'0,"0"3"-759"0"0,2 6 886 0 0,0 0 1 0 0,1 0-1 0 0,0 0 1 0 0,1-1-1 0 0,6 14 1 0 0,-8-19-862 0 0,1 1 0 0 0,-1-1 0 0 0,0 0 0 0 0,1 0 1 0 0,0-1-1 0 0,-1 1 0 0 0,1 0 0 0 0,0-1 0 0 0,0 0 0 0 0,1 0 1 0 0,-1 0-1 0 0,0 0 0 0 0,1 0 0 0 0,-1-1 0 0 0,1 1 0 0 0,0-1 1 0 0,3 1-1 0 0,7 0-10 0 0,0-1 0 0 0,-1 0 0 0 0,1-1 0 0 0,0 0 0 0 0,0-2-1 0 0,-1 1 1 0 0,1-2 0 0 0,-1 1 0 0 0,15-6 0 0 0,-20 5-257 0 0,-1 0 0 0 0,1 0 0 0 0,-1-1 0 0 0,1 0 0 0 0,7-6 0 0 0,-12 8 47 0 0,-1 0-1 0 0,1 0 1 0 0,-1 0-1 0 0,0 0 1 0 0,1-1-1 0 0,-1 1 0 0 0,-1 0 1 0 0,1-1-1 0 0,0 0 1 0 0,0 1-1 0 0,-1-1 1 0 0,0 0-1 0 0,1 0 1 0 0,-1 0-1 0 0,0 0 1 0 0,0-3-1 0 0,-1 4-20 0 0,0 0-1 0 0,0 0 1 0 0,0-1 0 0 0,0 1-1 0 0,-1 0 1 0 0,1 0-1 0 0,0 0 1 0 0,-1 0-1 0 0,0 0 1 0 0,1 0 0 0 0,-1 0-1 0 0,0 1 1 0 0,0-1-1 0 0,0 0 1 0 0,-3-3 0 0 0,3 5 38 0 0,1-1 1 0 0,-1 1-1 0 0,1 0 1 0 0,-1 0-1 0 0,0-1 1 0 0,1 1-1 0 0,-1 0 1 0 0,1 0-1 0 0,-1 0 1 0 0,0 0-1 0 0,1 0 1 0 0,-1 0-1 0 0,0 0 1 0 0,1 0-1 0 0,-1 0 1 0 0,0 0-1 0 0,1 0 0 0 0,-1 0 1 0 0,0 0-1 0 0,0 1 1 0 0,-1-1-33 0 0,-6 2-81 0 0,0 1 1 0 0,0-1-1 0 0,1 1 0 0 0,-1 0 0 0 0,-10 7 1 0 0,-34 23-455 0 0,50-32 562 0 0,-27 19 3 0 0,1 1-1 0 0,-41 41 1 0 0,58-51 89 0 0,0 1-1 0 0,1 0 1 0 0,1 1 0 0 0,0 0 0 0 0,1 1-1 0 0,0-1 1 0 0,1 2 0 0 0,-7 17 0 0 0,7 3 13 0 0,7-34-78 0 0,0 0-1 0 0,0 0 1 0 0,0 0-1 0 0,0 0 1 0 0,0-1-1 0 0,0 1 1 0 0,0 0 0 0 0,1 0-1 0 0,-1 0 1 0 0,0-1-1 0 0,1 1 1 0 0,-1 0-1 0 0,0-1 1 0 0,1 1-1 0 0,-1 0 1 0 0,1 0 0 0 0,-1-1-1 0 0,1 1 1 0 0,-1-1-1 0 0,2 2 1 0 0,0-1 1 0 0,1 2 4 0 0,0 0-1 0 0,1 0 0 0 0,0 0 1 0 0,-1-1-1 0 0,1 0 1 0 0,0 1-1 0 0,0-2 1 0 0,0 1-1 0 0,0 0 0 0 0,0-1 1 0 0,1 0-1 0 0,-1 0 1 0 0,0 0-1 0 0,9 1 1 0 0,3-1 86 0 0,1-1 1 0 0,26-2 0 0 0,4-2-52 0 0,-44 4-198 0 0,9-2-5431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23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17535 0 0,'0'0'3224'0'0,"-1"2"-2778"0"0,-2 3-298 0 0,1 1 1 0 0,-1 0 0 0 0,1 0 0 0 0,0 0 0 0 0,1 0 0 0 0,-1 0 0 0 0,1 0 0 0 0,1 0 0 0 0,-1 10 0 0 0,1-15-288 0 0,3 18-711 0 0,-1-9-3717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2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75 12295 0 0,'0'0'1112'0'0,"-1"0"-917"0"0,-5 0-62 0 0,4 0 443 0 0,2 0-513 0 0,0 0 0 0 0,0 0 0 0 0,-1 0 0 0 0,1 0 0 0 0,0 0 1 0 0,0 0-1 0 0,0 0 0 0 0,-1 0 0 0 0,1 0 0 0 0,0 0 0 0 0,0 0 0 0 0,0 0 0 0 0,-1 0 0 0 0,1 0 0 0 0,0 0 0 0 0,0 0 0 0 0,0 0 0 0 0,0 0 0 0 0,-1 1 0 0 0,1-1 0 0 0,0 0 0 0 0,0 0 0 0 0,0 0 0 0 0,0 0 0 0 0,-1 0 0 0 0,1 0 0 0 0,0 1 0 0 0,0-1 0 0 0,0 0 0 0 0,0 0 0 0 0,0 0 0 0 0,0 0 1 0 0,-1 1-1 0 0,5 5 2961 0 0,9 4-1424 0 0,-7-8-1462 0 0,0-1 0 0 0,0 0 0 0 0,1 0 0 0 0,-1 0-1 0 0,0-1 1 0 0,0 0 0 0 0,1 0 0 0 0,-1-1 0 0 0,7-1 0 0 0,10-3 197 0 0,26-9 1 0 0,-8 2-75 0 0,168-38 492 0 0,-203 49-753 0 0,12-4 16 0 0,1 2 0 0 0,-1 0 0 0 0,1 1 0 0 0,23 0 0 0 0,-31 4-16 0 0,-3 4 0 0 0,-7-3-3 0 0,0-1 0 0 0,-1 0 0 0 0,1 0 0 0 0,0 1 0 0 0,-1-1-1 0 0,0 0 1 0 0,0 0 0 0 0,1 1 0 0 0,-1-1 0 0 0,-1 0 0 0 0,1 1 0 0 0,0-1 0 0 0,-1 0-1 0 0,1 1 1 0 0,-1-1 0 0 0,1 0 0 0 0,-1 0 0 0 0,0 0 0 0 0,-2 4 0 0 0,-2 4-23 0 0,-1 0-1 0 0,-12 15 1 0 0,13-18 23 0 0,-16 20-9 0 0,-2-2 0 0 0,0-1-1 0 0,-44 35 1 0 0,42-37 1 0 0,-178 171-40 0 0,196-184-250 0 0,0 0-1 0 0,-7 11 0 0 0,13-18-206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2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22 10591 0 0,'0'-5'6443'0'0,"-14"1"-3295"0"0,10 5-3053 0 0,1 0 1 0 0,-1 0 0 0 0,0 1-1 0 0,1-1 1 0 0,-1 1-1 0 0,1-1 1 0 0,0 1 0 0 0,0 0-1 0 0,-1 0 1 0 0,1 1-1 0 0,0-1 1 0 0,-3 5 0 0 0,-5 4-155 0 0,-15 21 1 0 0,20-24 117 0 0,-4 7-59 0 0,0 1 0 0 0,-10 21 0 0 0,-5 9 0 0 0,-62 94 18 0 0,85-137 20 0 0,0 0 0 0 0,1 0 0 0 0,0 1 0 0 0,-1-1 0 0 0,1 0 0 0 0,-1 7 0 0 0,2-8 104 0 0,0 0 17 0 0,1-1-121 0 0,0 1 0 0 0,-1 0 0 0 0,1-1-1 0 0,0 1 1 0 0,0 0 0 0 0,0-1 0 0 0,0 1-1 0 0,0-1 1 0 0,0 1 0 0 0,1-1 0 0 0,-1 0-1 0 0,0 1 1 0 0,1-1 0 0 0,-1 0 0 0 0,1 0-1 0 0,-1 0 1 0 0,4 1 0 0 0,-2-1 24 0 0,0 0 1 0 0,0 0-1 0 0,1 0 1 0 0,-1 0-1 0 0,1-1 1 0 0,-1 1-1 0 0,1-1 1 0 0,6 0-1 0 0,5-2 86 0 0,0-1 0 0 0,0 0 0 0 0,21-8 0 0 0,-25 8-138 0 0,3-2 31 0 0,0 0 0 0 0,0-1 0 0 0,0-1 0 0 0,-1 0 0 0 0,0-1 0 0 0,0 0 0 0 0,-1-1 0 0 0,0-1 0 0 0,-1 0 0 0 0,0 0 0 0 0,0-1 0 0 0,-1-1 0 0 0,10-15 0 0 0,-16 22-31 0 0,-1-1 1 0 0,0 0-1 0 0,-1 0 1 0 0,1 0-1 0 0,-1 0 1 0 0,0-1-1 0 0,-1 1 1 0 0,1-1-1 0 0,-1 1 1 0 0,-1-1-1 0 0,1 0 1 0 0,-1 1-1 0 0,0-1 1 0 0,-1 1-1 0 0,1-1 1 0 0,-2 1-1 0 0,1-1 1 0 0,-4-10-1 0 0,0 1-383 0 0,-1 0 1 0 0,-1 1-1 0 0,0 0 0 0 0,-1 0 0 0 0,-1 1 0 0 0,-11-15 0 0 0,19 28-23 0 0,-6 10-4418 0 0,1 1-1304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2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7831 0 0,'0'0'13976'0'0,"0"2"-13852"0"0,-2 12-64 0 0,-1-2-44 0 0,2-10-16 0 0,-12 33-576 0 0,12-34 236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2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6911 0 0,'0'0'9682'0'0,"-1"1"-9142"0"0,-22 10 531 0 0,15-7-857 0 0,1-1 1 0 0,-1 1 0 0 0,-6 6 0 0 0,-15 13-164 0 0,2 1 0 0 0,0 1-1 0 0,2 2 1 0 0,1 0 0 0 0,-27 40-1 0 0,30-37-50 0 0,-46 70 0 0 0,57-83 0 0 0,1 1 0 0 0,0 0 0 0 0,2 0 0 0 0,-6 20 0 0 0,11-33 41 0 0,1 1 0 0 0,0-1 0 0 0,0 1 0 0 0,1-1 0 0 0,-1 1 0 0 0,1-1 0 0 0,0 1-1 0 0,1-1 1 0 0,-1 1 0 0 0,3 6 0 0 0,-2-9-10 0 0,0 0 0 0 0,0 0 0 0 0,0 0 0 0 0,1 0 0 0 0,-1 0 0 0 0,1 0 0 0 0,0 0 0 0 0,0 0 0 0 0,0-1 0 0 0,0 1 0 0 0,0-1 0 0 0,1 1 0 0 0,-1-1 0 0 0,1 0 0 0 0,0 0 0 0 0,-1 0 0 0 0,7 3 0 0 0,-3-2 33 0 0,0 0-1 0 0,0-1 0 0 0,0 1 1 0 0,1-1-1 0 0,-1 0 0 0 0,1-1 1 0 0,-1 0-1 0 0,1 0 0 0 0,0 0 1 0 0,0 0-1 0 0,6-2 0 0 0,-10 1-943 0 0,2 0 29 0 0,0-2-1762 0 0,4-1-3635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2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8751 0 0,'0'0'13047'0'0,"-1"1"-12598"0"0,-1 4-327 0 0,-26 33 804 0 0,22-30-1624 0 0,-1-1-1 0 0,0 0 1 0 0,-12 10 0 0 0,17-16-78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26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17359 0 0,'0'0'2891'0'0,"-1"0"-2350"0"0,-20 8 564 0 0,13-6-827 0 0,0 1-1 0 0,0 0 0 0 0,-10 6 1 0 0,-5 4-322 0 0,-1 0 0 0 0,1-1 0 0 0,-2-2 1 0 0,0 0-1 0 0,-26 6 0 0 0,15-8-1266 0 0,0-1 1 0 0,-55 2-1 0 0,86-9 1047 0 0,-1 0 1 0 0,1 0-1 0 0,-1 0 1 0 0,1-1-1 0 0,-1 0 1 0 0,1 0-1 0 0,0-1 0 0 0,0 1 1 0 0,0-1-1 0 0,0 0 1 0 0,0-1-1 0 0,-8-4 1 0 0,12 7 223 0 0,1-1 0 0 0,-1 1 0 0 0,1-1 0 0 0,0 1 0 0 0,-1-1 0 0 0,1 1 0 0 0,0-1 0 0 0,-1 1 0 0 0,1-1 1 0 0,0 1-1 0 0,0-1 0 0 0,0 1 0 0 0,-1-1 0 0 0,1 0 0 0 0,0 1 0 0 0,0-1 0 0 0,0 1 0 0 0,0-1 0 0 0,0 1 0 0 0,0-1 1 0 0,0 0-1 0 0,0 1 0 0 0,0-1 0 0 0,0 1 0 0 0,0-1 0 0 0,1 1 0 0 0,-1-1 0 0 0,0 0 0 0 0,0 1 0 0 0,1-1 0 0 0,-1 1 1 0 0,0-1-1 0 0,0 1 0 0 0,1-1 0 0 0,-1 1 0 0 0,1-1 0 0 0,-1 1 0 0 0,0 0 0 0 0,1-1 0 0 0,-1 1 0 0 0,1-1 1 0 0,22-18 506 0 0,-18 16-318 0 0,-5 3-61 0 0,1-1 0 0 0,-1 1 0 0 0,1-1 1 0 0,-1 1-1 0 0,1-1 0 0 0,-1 1 0 0 0,1 0 0 0 0,0-1 1 0 0,-1 1-1 0 0,1 0 0 0 0,0-1 0 0 0,-1 1 1 0 0,1 0-1 0 0,0 0 0 0 0,-1 0 0 0 0,1 0 0 0 0,0-1 1 0 0,0 1-1 0 0,-1 0 0 0 0,1 0 0 0 0,1 1 1 0 0,-2-1-33 0 0,0 0 0 0 0,1 1 0 0 0,-1-1 0 0 0,0 0 0 0 0,1 1 0 0 0,-1-1 0 0 0,0 0 0 0 0,0 1 0 0 0,1-1 0 0 0,-1 1 0 0 0,0-1 0 0 0,0 1 0 0 0,0-1 0 0 0,1 1 0 0 0,-1-1 0 0 0,0 0 0 0 0,0 1 0 0 0,0-1 0 0 0,0 1 0 0 0,0-1 0 0 0,0 1 0 0 0,0 0 0 0 0,-1 4 103 0 0,1 0-1 0 0,-1 0 0 0 0,0-1 0 0 0,-3 10 0 0 0,0-4 33 0 0,-1 1 0 0 0,0-1 0 0 0,-1 0-1 0 0,-14 19 1 0 0,-34 34 361 0 0,28-35-330 0 0,2 1-28 0 0,-16 17-18 0 0,34-39-124 0 0,6-7-48 0 0,0 0 0 0 0,0-1 0 0 0,0 1 0 0 0,0 0-1 0 0,0 0 1 0 0,0 0 0 0 0,0 0 0 0 0,1 0 0 0 0,-1 0 0 0 0,0 0-1 0 0,0 0 1 0 0,0 0 0 0 0,0 0 0 0 0,0 0 0 0 0,0 0 0 0 0,0 1-1 0 0,0-1 1 0 0,0 0 0 0 0,1 0 0 0 0,-1 0 0 0 0,0 0 0 0 0,0 0-1 0 0,0 0 1 0 0,0 0 0 0 0,0 0 0 0 0,0 0 0 0 0,0 0 0 0 0,0 0-1 0 0,0 0 1 0 0,0 0 0 0 0,0 0 0 0 0,1 0 0 0 0,-1 1 0 0 0,0-1 0 0 0,0 0-1 0 0,0 0 1 0 0,0 0 0 0 0,0 0 0 0 0,0 0 0 0 0,0 0 0 0 0,0 0-1 0 0,0 0 1 0 0,0 1 0 0 0,0-1 0 0 0,0 0 0 0 0,0 0 0 0 0,0 0-1 0 0,0 0 1 0 0,0 0 0 0 0,0 0 0 0 0,0 0 0 0 0,0 0 0 0 0,0 0-1 0 0,0 1 1 0 0,0-1 0 0 0,0 0 0 0 0,0 0 0 0 0,-1 0 0 0 0,1 0-1 0 0,0 0 1 0 0,0 0 0 0 0,18-3 44 0 0,20-7-92 0 0,3-5-174 0 0,-30 11 177 0 0,0-1 0 0 0,0 1 0 0 0,0 1 0 0 0,1 0 0 0 0,-1 1-1 0 0,1 0 1 0 0,0 1 0 0 0,-1 0 0 0 0,16 2 0 0 0,-21-1 66 0 0,-1 1 0 0 0,0 0-1 0 0,1 0 1 0 0,-1 1 0 0 0,0-1 0 0 0,0 1-1 0 0,0 0 1 0 0,0 1 0 0 0,0-1 0 0 0,0 1-1 0 0,0 0 1 0 0,-1 0 0 0 0,0 1 0 0 0,0-1-1 0 0,0 1 1 0 0,0 0 0 0 0,0 0 0 0 0,-1 0-1 0 0,1 0 1 0 0,-1 1 0 0 0,0 0-1 0 0,2 5 1 0 0,27 57 1385 0 0,-31-65-1405 0 0,-1 0-1 0 0,1 1 1 0 0,0-1 0 0 0,-1 0 0 0 0,0 1 0 0 0,1-1-1 0 0,-1 1 1 0 0,0-1 0 0 0,0 1 0 0 0,-1-1 0 0 0,1 0-1 0 0,0 1 1 0 0,-1-1 0 0 0,1 1 0 0 0,-1-1 0 0 0,-1 3-1 0 0,1-1 6 0 0,-1 0-1 0 0,0 0 0 0 0,0 0 1 0 0,0 0-1 0 0,-1 0 0 0 0,0-1 1 0 0,-4 6-1 0 0,1-4-6 0 0,0 0 0 0 0,0 0-1 0 0,0-1 1 0 0,-1 1 0 0 0,0-2 0 0 0,-13 7-1 0 0,-47 12 33 0 0,49-17-34 0 0,16-4-3 0 0,-12 4-221 0 0,-1-1-1 0 0,1-1 0 0 0,-1 0 0 0 0,-24 1 1 0 0,39-4 191 0 0,0 0 0 0 0,-1 0 0 0 0,1 0 0 0 0,0 0 0 0 0,0 0 0 0 0,0 0 0 0 0,0 0 0 0 0,-1 0 0 0 0,1 0 0 0 0,0 0 0 0 0,0 0 0 0 0,0 0 0 0 0,0 0 0 0 0,-1 0 0 0 0,1 0 0 0 0,0 0 0 0 0,0 0 0 0 0,0 0 0 0 0,0 0 0 0 0,-1 0 0 0 0,1 0 0 0 0,0 0 0 0 0,0 0 1 0 0,0-1-1 0 0,0 1 0 0 0,0 0 0 0 0,-1 0 0 0 0,1 0 0 0 0,0 0 0 0 0,0 0 0 0 0,0 0 0 0 0,0-1 0 0 0,0 1 0 0 0,0 0 0 0 0,0 0 0 0 0,0 0 0 0 0,0 0 0 0 0,0-1 0 0 0,0 1 0 0 0,0 0 0 0 0,-1 0 0 0 0,1 0 0 0 0,0 0 0 0 0,0-1 0 0 0,6-8-828 0 0,11-7-4646 0 0,-3 6-391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26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 12695 0 0,'0'0'1150'0'0,"-1"-1"-946"0"0,-5-2 1982 0 0,7 9-1961 0 0,0-1 0 0 0,0 1-1 0 0,1-1 1 0 0,0 1 0 0 0,0-1-1 0 0,0 0 1 0 0,0 1 0 0 0,1-1 0 0 0,5 6-1 0 0,-3-2 56 0 0,15 25 246 0 0,3 0 0 0 0,0-1 0 0 0,2-1 0 0 0,44 43 1 0 0,-49-56-153 0 0,-1 0 0 0 0,-1 2 0 0 0,22 31 0 0 0,-35-45-310 0 0,-1 0 1 0 0,0 1-1 0 0,0-1 1 0 0,-1 1-1 0 0,0 0 1 0 0,0 0-1 0 0,-1 0 1 0 0,0 0-1 0 0,0 0 1 0 0,-1 1-1 0 0,0-1 1 0 0,0 0-1 0 0,-1 1 1 0 0,0-1-1 0 0,-2 13 0 0 0,-1-7-35 0 0,0-1-1 0 0,-2 0 0 0 0,1-1 1 0 0,-1 1-1 0 0,-10 16 0 0 0,-40 56 157 0 0,29-47-157 0 0,-3 2-255 0 0,-1-2 0 0 0,-49 49 0 0 0,13-25-899 0 0,65-61 749 0 0,-11 10-2479 0 0,10-9 2162 0 0,-6 3-812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2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97 9615 0 0,'-47'8'853'0'0,"2"0"-107"0"0,15 1 9173 0 0,51 3-8504 0 0,-12-10-1183 0 0,0-1 0 0 0,0-1-1 0 0,0 1 1 0 0,0-1 0 0 0,17-3-1 0 0,-5 1-29 0 0,342-48 1287 0 0,-359 50-1479 0 0,70-13 155 0 0,223-34 620 0 0,4 26-554 0 0,-175 22-1212 0 0,-102-3-199 0 0,-22 1 188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2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49 396 1375 0 0,'-2'1'596'0'0,"-3"6"1449"0"0,0 0-1 0 0,0 0 0 0 0,1 0 0 0 0,0 1 1 0 0,0-1-1 0 0,-3 12 0 0 0,3-8-1094 0 0,2-1 0 0 0,0 0 0 0 0,0 1 0 0 0,-1 18 1 0 0,3-15-852 0 0,1 0 1 0 0,0-1 0 0 0,1 1 0 0 0,0 0 0 0 0,1-1-1 0 0,1 1 1 0 0,0-1 0 0 0,10 20 0 0 0,-9-18-61 0 0,-4-10-25 0 0,1 0 0 0 0,0 0 0 0 0,0 0 0 0 0,1 0 1 0 0,5 9-1 0 0,3 1 94 0 0,-9-14-84 0 0,-1 1 557 0 0,1-3-537 0 0,-1-1-1 0 0,1 1 1 0 0,-1 0-1 0 0,1-1 1 0 0,-1 1-1 0 0,0-1 1 0 0,0 0 0 0 0,2-3-1 0 0,2-6 24 0 0,0 0 1 0 0,-1-1-1 0 0,-1 0 0 0 0,0 1 1 0 0,0-1-1 0 0,-1-1 0 0 0,0-14 0 0 0,6-27 83 0 0,4 6-489 0 0,26-69-1 0 0,28-41-708 0 0,-37 92 857 0 0,24-62 101 0 0,-52 127 194 0 0,-1 0-98 0 0,0 1-1 0 0,0 0 1 0 0,0 0-1 0 0,0 0 0 0 0,0 0 1 0 0,0-1-1 0 0,0 1 1 0 0,0 0-1 0 0,0 0 1 0 0,0 0-1 0 0,0-1 1 0 0,0 1-1 0 0,0 0 1 0 0,0 0-1 0 0,0 0 1 0 0,0-1-1 0 0,0 1 1 0 0,0 0-1 0 0,0 0 0 0 0,0 0 1 0 0,0 0-1 0 0,1 0 1 0 0,-1-1-1 0 0,0 1 1 0 0,0 0-1 0 0,0 0 1 0 0,0 0-1 0 0,0 0 1 0 0,0 0-1 0 0,1-1 1 0 0,-1 1-1 0 0,0 0 0 0 0,0 0 1 0 0,0 0-1 0 0,0 0 1 0 0,1 0-1 0 0,-1 0 1 0 0,0 0-1 0 0,0 0 1 0 0,0 0-1 0 0,1 0 1 0 0,-1 0-1 0 0,0 0 1 0 0,0 0-1 0 0,0 0 1 0 0,0 0-1 0 0,1 0 0 0 0,-1 0 1 0 0,0 0-1 0 0,0 0 1 0 0,0 0-1 0 0,1 0 1 0 0,-1 0-1 0 0,0 0 1 0 0,0 0-1 0 0,0 0 1 0 0,0 0-1 0 0,1 1 1 0 0,-1-1-1 0 0,0 0 1 0 0,0 0-1 0 0,0 0 0 0 0,0 0 1 0 0,1 1-1 0 0,11 9-113 0 0,-10-7 141 0 0,7 5-50 0 0,1 0-1 0 0,0 0 0 0 0,12 7 1 0 0,-16-12 20 0 0,1 0 1 0 0,-1 0-1 0 0,0-1 1 0 0,1 0-1 0 0,-1 0 1 0 0,1 0-1 0 0,10 1 0 0 0,4-2 112 0 0,1 0 0 0 0,-1-2-1 0 0,29-3 1 0 0,64-16 340 0 0,-71 12-278 0 0,251-56 1559 0 0,-268 58-1721 0 0,-1 1-1 0 0,1 2 1 0 0,32-1 0 0 0,-56 4-294 0 0,-12 6-7275 0 0,8-5 7235 0 0,-1 1-1 0 0,0-1 0 0 0,0 0 1 0 0,0 0-1 0 0,-4 1 0 0 0,0 0-165 0 0,-20 5-1218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2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174 130 2759 0 0,'0'0'9319'0'0,"2"0"-8067"0"0,62 15 2533 0 0,12 2-2140 0 0,-67-16-1558 0 0,1 0 0 0 0,0-1-1 0 0,-1 0 1 0 0,1 0 0 0 0,0-1 0 0 0,9-2-1 0 0,36-6 146 0 0,-31 6-167 0 0,-1-2 0 0 0,24-7 0 0 0,-14 2-13 0 0,-11 3-30 0 0,1 0 0 0 0,-2-2 0 0 0,1 0 0 0 0,27-17 1 0 0,-47 25-53 0 0,-1 0 0 0 0,1 0 1 0 0,0-1-1 0 0,0 1 0 0 0,-1 0 1 0 0,1-1-1 0 0,-1 0 0 0 0,0 1 1 0 0,1-1-1 0 0,-1 0 1 0 0,0 1-1 0 0,0-1 0 0 0,0 0 1 0 0,0 0-1 0 0,0 0 0 0 0,-1 0 1 0 0,2-3-1 0 0,-4 3-22 0 0,1 0 0 0 0,-1 0 0 0 0,0 0 0 0 0,0 0 0 0 0,0 0 0 0 0,0 1 0 0 0,0-1 0 0 0,-1 1 0 0 0,-3-3 0 0 0,2 2 5 0 0,-1 0 0 0 0,1 1-1 0 0,-1-1 1 0 0,1 1 0 0 0,-1 0 0 0 0,1 0-1 0 0,-1 1 1 0 0,0-1 0 0 0,0 1-1 0 0,1 0 1 0 0,-10 2 0 0 0,-5 1-149 0 0,-30 9 1 0 0,29-7 137 0 0,18-4 55 0 0,-59 14-355 0 0,-97 39-1 0 0,132-43 357 0 0,0 1 0 0 0,1 1 0 0 0,0 1-1 0 0,1 1 1 0 0,-29 24 0 0 0,20-11 176 0 0,-32 30 311 0 0,55-48-307 0 0,0 0 1 0 0,1 1-1 0 0,-15 23 0 0 0,23-33-153 0 0,0 1 1 0 0,0-1-1 0 0,0 1 0 0 0,1 0 1 0 0,-1-1-1 0 0,0 1 1 0 0,1 0-1 0 0,-1 0 0 0 0,1-1 1 0 0,-1 1-1 0 0,1 0 0 0 0,0 0 1 0 0,0 0-1 0 0,0 0 1 0 0,0 0-1 0 0,0-1 0 0 0,0 1 1 0 0,0 0-1 0 0,1 0 0 0 0,0 3 1 0 0,1-3-2 0 0,-1 0 0 0 0,0 0 1 0 0,1 0-1 0 0,0 0 0 0 0,-1 0 0 0 0,1-1 1 0 0,0 1-1 0 0,0-1 0 0 0,0 1 1 0 0,0-1-1 0 0,0 0 0 0 0,0 1 0 0 0,0-1 1 0 0,0 0-1 0 0,4 1 0 0 0,4 0 87 0 0,1 0-1 0 0,-1 0 1 0 0,0-1 0 0 0,0 0-1 0 0,0-1 1 0 0,15-1-1 0 0,6 1 164 0 0,174-10 1096 0 0,-54-1-560 0 0,9 13-503 0 0,-158-2-410 0 0,9-4-6465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36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36 181 9935 0 0,'0'0'898'0'0,"-1"2"-741"0"0,-5 5 957 0 0,0-1-1 0 0,0 0 1 0 0,-11 7 2970 0 0,19-14-3694 0 0,242-150 652 0 0,-225 139-1045 0 0,18-9 20 0 0,-36 21-10 0 0,-1 0 0 0 0,1 0 0 0 0,-1 0 1 0 0,1 0-1 0 0,-1 0 0 0 0,0 0 1 0 0,1 0-1 0 0,-1 0 0 0 0,1 0 1 0 0,-1 0-1 0 0,1 1 0 0 0,-1-1 1 0 0,1 0-1 0 0,-1 0 0 0 0,0 1 1 0 0,1-1-1 0 0,-1 0 0 0 0,1 1 0 0 0,-1-1 1 0 0,0 0-1 0 0,1 1 0 0 0,-1-1 1 0 0,0 0-1 0 0,0 1 0 0 0,1-1 1 0 0,-1 1-1 0 0,0 0 0 0 0,6 9 143 0 0,-3-1-84 0 0,-1 0 0 0 0,0-1 0 0 0,-1 1 0 0 0,0 0 0 0 0,0 0 0 0 0,-1 0 0 0 0,0 0 0 0 0,0 0 0 0 0,-3 13 0 0 0,2-20 61 0 0,9 1-34 0 0,-7-3-91 0 0,-1 1 0 0 0,1-1 1 0 0,-1 0-1 0 0,0 1 0 0 0,1-1 1 0 0,-1 0-1 0 0,1 1 0 0 0,-1-1 1 0 0,1 0-1 0 0,-1 0 0 0 0,1 0 1 0 0,0 0-1 0 0,-1 0 0 0 0,1 0 1 0 0,-1 1-1 0 0,1-1 0 0 0,-1 0 1 0 0,1 0-1 0 0,-1-1 0 0 0,1 1 1 0 0,0 0-1 0 0,6-3 18 0 0,-1 0 0 0 0,0 0 1 0 0,1-1-1 0 0,-2 0 0 0 0,1 0 1 0 0,0 0-1 0 0,8-10 0 0 0,-4 6-9 0 0,25-26-11 0 0,-23 21 0 0 0,1 1 0 0 0,24-17 0 0 0,-18 15-53 0 0,-10 10 42 0 0,0 1 11 0 0,1 4 0 0 0,-6 0 0 0 0,-1 0 0 0 0,-1-1 0 0 0,0 1 0 0 0,0 0 0 0 0,0 0 0 0 0,0 0 0 0 0,0 0 0 0 0,0 0 0 0 0,-1 1 0 0 0,1-1 0 0 0,2 3 0 0 0,14 11 0 0 0,7 1 0 0 0,-24-15 16 0 0,0 0 1 0 0,0 0-1 0 0,0 0 0 0 0,1 0 1 0 0,-1 0-1 0 0,0-1 0 0 0,0 1 0 0 0,0 0 1 0 0,1-1-1 0 0,-1 1 0 0 0,0-1 0 0 0,1 1 1 0 0,-1-1-1 0 0,0 0 0 0 0,3 1 0 0 0,1-1 20 0 0,-2 1 11 0 0,-2-1-9 0 0,-1 0 1 0 0,1 0 0 0 0,0 0-1 0 0,-1 1 1 0 0,1-1 0 0 0,0 0-1 0 0,-1 1 1 0 0,1-1 0 0 0,0 1-1 0 0,-1-1 1 0 0,1 1 0 0 0,-1-1-1 0 0,1 1 1 0 0,-1-1 0 0 0,1 1-1 0 0,-1-1 1 0 0,1 1 0 0 0,0 1-1 0 0,0-1-29 0 0,0 0 0 0 0,-1 1-1 0 0,1-1 1 0 0,-1 1-1 0 0,1-1 1 0 0,-1 0 0 0 0,1 1-1 0 0,-1-1 1 0 0,0 1-1 0 0,0-1 1 0 0,1 1-1 0 0,-1-1 1 0 0,0 1 0 0 0,0-1-1 0 0,-1 3 1 0 0,1 1 17 0 0,-1 11 26 0 0,-1-1 0 0 0,0 0 0 0 0,-2 1 0 0 0,1-1 0 0 0,-7 16-1 0 0,5-16 0 0 0,5-14-50 0 0,0-1-40 0 0,-1 0 0 0 0,1 1 0 0 0,0-1 0 0 0,0 0 0 0 0,0 1 0 0 0,0-1 0 0 0,0 0 0 0 0,0 1 1 0 0,0-1-1 0 0,-1 0 0 0 0,1 1 0 0 0,0-1 0 0 0,0 0 0 0 0,0 1 0 0 0,0-1 0 0 0,1 0 0 0 0,-1 1 0 0 0,0-1 0 0 0,0 0 0 0 0,0 1 1 0 0,0-1-1 0 0,0 0 0 0 0,0 1 0 0 0,1 0 0 0 0,14 0-5232 0 0,6-2-1857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16 3223 0 0,'3'-1'143'0'0,"24"-8"26"0"0,-14 3 11059 0 0,-13 9-10964 0 0,-1 0-85 0 0,0 1 0 0 0,0-1 1 0 0,0 0-1 0 0,0 1 0 0 0,-1-1 0 0 0,1 0 0 0 0,-1 0 0 0 0,0 0 0 0 0,0 0 0 0 0,0 0 0 0 0,-4 4 1 0 0,5-5 234 0 0,-1-1 2 0 0,-181 92-77 0 0,54-29-2180 0 0,37-18 1050 0 0,90-45 724 0 0,5-1-319 0 0,8 2 377 0 0,0 0 0 0 0,0-1 0 0 0,0-1 0 0 0,0 0 0 0 0,0 0 0 0 0,0-1 0 0 0,13-3 0 0 0,5 0 17 0 0,-7 2 58 0 0,0 1-1 0 0,0 1 1 0 0,43 6 0 0 0,-49-4 63 0 0,-1 2-1 0 0,0-1 1 0 0,0 2-1 0 0,-1 0 0 0 0,1 1 1 0 0,17 10-1 0 0,-20-8 326 0 0,-10-6 54 0 0,-2-2-497 0 0,0 0 0 0 0,0 0 0 0 0,0 1 0 0 0,1-1 0 0 0,-1 0 0 0 0,0 0 1 0 0,0 0-1 0 0,0 1 0 0 0,0-1 0 0 0,0 0 0 0 0,0 0 0 0 0,0 0 1 0 0,0 1-1 0 0,0-1 0 0 0,0 0 0 0 0,1 0 0 0 0,-1 0 0 0 0,0 0 0 0 0,0 0 1 0 0,0 1-1 0 0,0-1 0 0 0,0 0 0 0 0,1 0 0 0 0,-1 0 0 0 0,0 0 0 0 0,0 0 1 0 0,0 0-1 0 0,0 0 0 0 0,1 0 0 0 0,-1 1 0 0 0,1-1 24 0 0,-1 0 0 0 0,0 0 1 0 0,0 0-1 0 0,1 0 0 0 0,-1 0 0 0 0,0 1 0 0 0,1-1 0 0 0,-1 0 0 0 0,0 0 0 0 0,0 0 0 0 0,1 1 0 0 0,-1-1 1 0 0,0 0-1 0 0,0 0 0 0 0,0 1 0 0 0,1-1 0 0 0,-1 0 0 0 0,0 1 0 0 0,0-1 0 0 0,0 0 0 0 0,0 1 0 0 0,0-1 1 0 0,0 0-1 0 0,0 1 0 0 0,1-1 0 0 0,-1 0 0 0 0,0 0 0 0 0,0 1 0 0 0,0-1 0 0 0,0 0 0 0 0,0 1 0 0 0,-1 0 1 0 0,1 5-4 0 0,0 0 1 0 0,-1 0 0 0 0,1 0-1 0 0,-2-1 1 0 0,1 1 0 0 0,-1 0-1 0 0,0 0 1 0 0,0-1 0 0 0,0 1-1 0 0,-1-1 1 0 0,1 1 0 0 0,-6 6-1 0 0,2-5-6 0 0,0 0-1 0 0,0-1 0 0 0,0 1 0 0 0,-1-1 1 0 0,0 0-1 0 0,0-1 0 0 0,-12 8 0 0 0,-2-3-9 0 0,1 0 0 0 0,-2-1 0 0 0,1-2 0 0 0,-1 0 0 0 0,-41 8 0 0 0,20-8 20 0 0,0-2-1 0 0,-1-2 1 0 0,1-1-1 0 0,-79-8 1 0 0,121 6-40 0 0,-1-1-27 0 0,-1 1 0 0 0,0 0 0 0 0,1-1 0 0 0,-1 0 0 0 0,0 1 1 0 0,-3-3-1 0 0,10-9-468 0 0,-2 10 443 0 0,-1 0 0 0 0,0 0 0 0 0,1 0 0 0 0,-1 0 0 0 0,1 0 0 0 0,0 0 0 0 0,0 0 0 0 0,0 1-1 0 0,0-1 1 0 0,0 1 0 0 0,0-1 0 0 0,0 1 0 0 0,3-2 0 0 0,33-9-795 0 0,-18 6-446 0 0,9-4-4537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2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72 153 3223 0 0,'-1'1'240'0'0,"-20"15"183"0"0,-29 23 15674 0 0,52-38-16001 0 0,-1 0 0 0 0,1 0 1 0 0,0-1-1 0 0,-1 1 0 0 0,1 0 0 0 0,0-1 0 0 0,0 1 0 0 0,0-1 0 0 0,0 0 0 0 0,2 1 1 0 0,1-1-52 0 0,-1-1 1 0 0,1 1 0 0 0,0-1 0 0 0,-1 0 0 0 0,1 0 0 0 0,-1 0 0 0 0,1-1-1 0 0,-1 0 1 0 0,8-4 0 0 0,3-2-16 0 0,19-14 0 0 0,21-20 33 0 0,-25 19 134 0 0,1 0-1 0 0,1 2 1 0 0,57-28-1 0 0,-82 47-11 0 0,1-1 0 0 0,-1 2 0 0 0,1-1 0 0 0,9 0 0 0 0,-1 0 45 0 0,-15 2-220 0 0,0 0-1 0 0,1 1 1 0 0,-1-1-1 0 0,0 0 1 0 0,1 1 0 0 0,-1-1-1 0 0,0 1 1 0 0,0 0-1 0 0,0-1 1 0 0,0 1-1 0 0,0 0 1 0 0,1 0-1 0 0,-1 0 1 0 0,0 0 0 0 0,-1 0-1 0 0,1 0 1 0 0,0 0-1 0 0,0 0 1 0 0,0 0-1 0 0,-1 0 1 0 0,1 0 0 0 0,1 3-1 0 0,-1-1-7 0 0,0 0 0 0 0,0 1-1 0 0,0-1 1 0 0,-1 1 0 0 0,1-1-1 0 0,-1 1 1 0 0,0 0 0 0 0,0-1 0 0 0,0 1-1 0 0,-1 3 1 0 0,-9 41 31 0 0,3-15-21 0 0,6-26-12 0 0,0-3 0 0 0,1-1 0 0 0,0 0 0 0 0,0 1 0 0 0,0-1 0 0 0,0 1 0 0 0,1 4 0 0 0,-1-1 7 0 0,0-5-2 0 0,0 1 0 0 0,0 0 0 0 0,0-1 0 0 0,1 1 1 0 0,-1-1-1 0 0,1 1 0 0 0,0-1 0 0 0,1 5 0 0 0,4 4 6 0 0,-2-7 10 0 0,0 0 0 0 0,0 0 0 0 0,0 0 0 0 0,1 0 0 0 0,0-1 1 0 0,0 1-1 0 0,0-1 0 0 0,0 0 0 0 0,8 3 0 0 0,0-1 54 0 0,1 0 1 0 0,25 5-1 0 0,-1-2-567 0 0,0-2 0 0 0,1-2-1 0 0,61-1 1 0 0,-84-4-1432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31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22 445 11887 0 0,'0'0'1666'0'0,"-9"6"4"0"0,7-2-1571 0 0,0 1-1 0 0,0-1 1 0 0,1 1-1 0 0,-1 0 1 0 0,1 0-1 0 0,0 0 1 0 0,0 0-1 0 0,1 0 1 0 0,0 0 0 0 0,0 0-1 0 0,0 0 1 0 0,0 0-1 0 0,2 9 1 0 0,2 8 407 0 0,14 39 0 0 0,-10-38-122 0 0,11 35 790 0 0,35 72-1 0 0,-12-41 350 0 0,-41-88-637 0 0,-1-2-822 0 0,2-20-61 0 0,0 1 0 0 0,2 0-1 0 0,0 0 1 0 0,7-19 0 0 0,2-11-5 0 0,5-19-99 0 0,49-119 0 0 0,49-57-137 0 0,18 8-39 0 0,-133 235 208 0 0,-9 24-193 0 0,4-7 248 0 0,0 1-1 0 0,1-1 1 0 0,0 1 0 0 0,0 24-1 0 0,3-31 15 0 0,4-1 15 0 0,-2-6-3 0 0,-1-1 0 0 0,1 1 0 0 0,0-1 0 0 0,0 0 0 0 0,0 0 0 0 0,0 0 0 0 0,0 0-1 0 0,0 0 1 0 0,0 0 0 0 0,0 0 0 0 0,0-1 0 0 0,1 1 0 0 0,-1-1 0 0 0,0 0 0 0 0,0 1 0 0 0,1-1 0 0 0,3-1 0 0 0,5 1 63 0 0,-1-2 0 0 0,16-3-1 0 0,-21 4-56 0 0,185-49 585 0 0,-34 7 66 0 0,25 8 191 0 0,-146 31-677 0 0,0 2 0 0 0,1 0 0 0 0,41 6 0 0 0,-72-4-231 0 0,1 1 0 0 0,0 0 0 0 0,-1 0 0 0 0,10 4 0 0 0,-14-4-73 0 0,-1 0-1211 0 0,0 0 1204 0 0,-1-1 1 0 0,1 1-1 0 0,0-1 0 0 0,0 0 0 0 0,-1 1 0 0 0,1-1 0 0 0,0 1 0 0 0,0-1 0 0 0,-1 0 1 0 0,1 1-1 0 0,0-1 0 0 0,-1 0 0 0 0,1 1 0 0 0,-1-1 0 0 0,-7 4-6083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3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96 121 10591 0 0,'0'0'7458'0'0,"0"2"-6648"0"0,-3 11-414 0 0,0 0-1 0 0,-1 0 0 0 0,0-1 1 0 0,-1 1-1 0 0,-7 13 1 0 0,-38 59 335 0 0,45-76-672 0 0,0-3 6 0 0,4-5 160 0 0,1-2-122 0 0,-1-3-72 0 0,0-1-1 0 0,0 1 1 0 0,1 0 0 0 0,-1-1-1 0 0,1 1 1 0 0,0-1-1 0 0,0 1 1 0 0,1-1 0 0 0,0 1-1 0 0,-1 0 1 0 0,1-1 0 0 0,1 1-1 0 0,-1 0 1 0 0,1 0-1 0 0,3-7 1 0 0,1-2-27 0 0,1 1-1 0 0,0-1 1 0 0,17-19-1 0 0,-13 19-58 0 0,0 1-1 0 0,1 0 1 0 0,1 1-1 0 0,0 1 1 0 0,26-18-1 0 0,-18 17-10 0 0,0 0-1 0 0,0 2 0 0 0,37-12 0 0 0,-36 14 26 0 0,-2 0 212 0 0,28-5 0 0 0,-43 11-93 0 0,0 0 0 0 0,0 1 0 0 0,0-1 0 0 0,1 1 0 0 0,-1 0 0 0 0,0 1 1 0 0,0-1-1 0 0,1 1 0 0 0,-1 0 0 0 0,8 3 0 0 0,-12-4-70 0 0,0 1 0 0 0,0-1 0 0 0,0 1 0 0 0,0 0 0 0 0,-1-1 0 0 0,1 1 0 0 0,0 0 0 0 0,0 0 0 0 0,-1 0 0 0 0,1-1 0 0 0,0 1 0 0 0,-1 0 0 0 0,1 0 0 0 0,-1 0 0 0 0,1 0 0 0 0,-1 0 0 0 0,1 0 0 0 0,-1 0 0 0 0,0 0 0 0 0,1 0 0 0 0,-1 0 0 0 0,0 1 0 0 0,0 0 0 0 0,0 1 10 0 0,0 0 1 0 0,0 0-1 0 0,0 0 0 0 0,0 0 1 0 0,0 0-1 0 0,-2 4 0 0 0,-5 12 11 0 0,-1 0 0 0 0,0-1 0 0 0,-16 25-1 0 0,15-30-5 0 0,1 1-1 0 0,1 1 1 0 0,0-1-1 0 0,1 1 0 0 0,0 1 1 0 0,-3 19-1 0 0,8-30-17 0 0,1 0 1 0 0,0 0-1 0 0,1-1 0 0 0,-1 1 0 0 0,1 0 1 0 0,0 0-1 0 0,0-1 0 0 0,1 1 0 0 0,-1 0 0 0 0,1-1 1 0 0,0 1-1 0 0,0-1 0 0 0,1 0 0 0 0,-1 0 1 0 0,1 0-1 0 0,0 0 0 0 0,0 0 0 0 0,0 0 1 0 0,1-1-1 0 0,-1 0 0 0 0,1 0 0 0 0,0 0 0 0 0,0 0 1 0 0,0 0-1 0 0,7 3 0 0 0,-7-4-227 0 0,-1 0 0 0 0,1-1 0 0 0,-1 0 0 0 0,1 0 0 0 0,0 0 0 0 0,0 0-1 0 0,-1 0 1 0 0,6 0 0 0 0,-2-1-816 0 0,5 0-4250 0 0,0-2-1563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3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11687 0 0,'0'0'4562'0'0,"2"0"-3440"0"0,5 0-705 0 0,-1-2 0 0 0,1 1 0 0 0,-1-1-1 0 0,0 0 1 0 0,0 0 0 0 0,12-6 0 0 0,6-2 301 0 0,202-66 2426 0 0,-195 69-3116 0 0,-18 6-5068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32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49 15119 0 0,'0'0'1366'0'0,"-7"7"4193"0"0,18-10-4232 0 0,55-16 293 0 0,-41 11-1257 0 0,27-5 1 0 0,36 2 54 0 0,-78 10-568 0 0,0 1-1 0 0,0 0 0 0 0,0 1 0 0 0,0 0 0 0 0,0 1 0 0 0,15 3 0 0 0,-22-3-767 0 0,3 4-45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35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33 5527 0 0,'0'0'250'0'0,"1"-2"-2"0"0,9-13-523 0 0,6 0 13724 0 0,-14 28-13034 0 0,-3 1-276 0 0,0 0 0 0 0,-1 1-1 0 0,0-1 1 0 0,-1 0 0 0 0,-1 0 0 0 0,-6 17 0 0 0,-1 5 104 0 0,-83 245 471 0 0,87-263-753 0 0,-65 155-675 0 0,62-153-2493 0 0,6-11-3297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3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12895 0 0,'0'0'6091'0'0,"1"2"-5430"0"0,9 14 583 0 0,-9-14-832 0 0,1 18 1041 0 0,-3 0-1338 0 0,0-18-192 0 0,3 16-430 0 0,4-1-1288 0 0,4-8-5054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36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58 113 8287 0 0,'-17'-1'-716'0'0,"-15"0"4856"0"0,23 1-358 0 0,30 0-2076 0 0,15-2-1235 0 0,1-3-1 0 0,-1 0 1 0 0,-1-3-1 0 0,37-11 1 0 0,11-3 106 0 0,-11 6 338 0 0,142-15 0 0 0,-197 30-862 0 0,2 0-20 0 0,-1 0 0 0 0,1 2 0 0 0,0 0 1 0 0,19 4-1 0 0,-38-4-27 0 0,0 1-1 0 0,0-1 1 0 0,-1 1 0 0 0,1-1 0 0 0,-1 1 0 0 0,1-1 0 0 0,-1 1-1 0 0,0-1 1 0 0,1 0 0 0 0,-3 3 0 0 0,-5 5 8 0 0,0 0-1 0 0,0 0 1 0 0,-17 13 0 0 0,-9 9-16 0 0,-1 10 2 0 0,-50 76 0 0 0,61-82 0 0 0,-142 229 284 0 0,162-255-411 0 0,12-13-1955 0 0,4-5 839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3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23 16183 0 0,'1'-1'738'0'0,"25"-18"372"0"0,-22 17-860 0 0,-4 4 290 0 0,-9 10 1010 0 0,-18 17 646 0 0,-15 15-2196 0 0,1 2 0 0 0,-43 62 0 0 0,73-92 0 0 0,2 0 0 0 0,-14 29 0 0 0,20-37 0 0 0,0 0 0 0 0,0 0 0 0 0,1 0 0 0 0,0 0 0 0 0,1 0 0 0 0,0 0 0 0 0,0 1 0 0 0,0 11 0 0 0,2-18 16 0 0,-1 1 0 0 0,0 0 0 0 0,1-1 0 0 0,0 1 0 0 0,-1 0 0 0 0,1-1 0 0 0,0 1 0 0 0,0-1 0 0 0,1 1 0 0 0,-1-1 0 0 0,1 1 0 0 0,-1-1 0 0 0,1 0 0 0 0,-1 0 0 0 0,1 0 0 0 0,0 0 0 0 0,0 0 0 0 0,0 0 0 0 0,0 0 0 0 0,1-1 0 0 0,-1 1 0 0 0,0-1 0 0 0,1 0 0 0 0,-1 1 0 0 0,1-1 0 0 0,-1 0 0 0 0,1-1 0 0 0,0 1 0 0 0,-1 0-1 0 0,6 0 1 0 0,1 0 42 0 0,-1 0-1 0 0,1-1 0 0 0,-1 0 1 0 0,0 0-1 0 0,1-1 0 0 0,-1 0 0 0 0,1 0 1 0 0,14-6-1 0 0,-4 0-31 0 0,-1-1 0 0 0,0 0 1 0 0,-1-2-1 0 0,0 0 0 0 0,0-1 1 0 0,-1-1-1 0 0,0 0 0 0 0,-1-1 1 0 0,-1-1-1 0 0,16-18 0 0 0,-24 24-27 0 0,0 0 0 0 0,-1 0-1 0 0,0-1 1 0 0,0 1 0 0 0,-1-1 0 0 0,0 0-1 0 0,0-1 1 0 0,-1 1 0 0 0,-1 0 0 0 0,0-1-1 0 0,0 0 1 0 0,0 1 0 0 0,-2-1 0 0 0,1-13-1 0 0,-1 17-42 0 0,-1 1 0 0 0,1-1-1 0 0,-1 0 1 0 0,-1 1 0 0 0,1-1-1 0 0,-1 1 1 0 0,0 0 0 0 0,0-1 0 0 0,0 1-1 0 0,-1 0 1 0 0,-4-6 0 0 0,4 7-31 0 0,0 0 0 0 0,0 1 0 0 0,0 0 0 0 0,-1-1 0 0 0,1 1 1 0 0,-1 1-1 0 0,0-1 0 0 0,0 0 0 0 0,0 1 0 0 0,-1 0 0 0 0,1 0 1 0 0,0 0-1 0 0,-1 1 0 0 0,1-1 0 0 0,-6 0 0 0 0,-4-1-148 0 0,1 1 0 0 0,-1 1-1 0 0,1 0 1 0 0,-1 1 0 0 0,-22 3 0 0 0,10 1-344 0 0,-46 13 0 0 0,69-16 118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28 7367 0 0,'67'-28'6459'0'0,"-75"38"-5462"0"0,1-1 1 0 0,-16 13-1 0 0,-46 34-632 0 0,49-40 31 0 0,-39 25 355 0 0,-95 51 1 0 0,95-60-522 0 0,2 3 0 0 0,-56 45 1 0 0,96-67-157 0 0,0 1 1 0 0,2 1 0 0 0,-24 29 0 0 0,35-40-16 0 0,1 1 1 0 0,0 0-1 0 0,-1 0 0 0 0,2 0 1 0 0,-1 1-1 0 0,1-1 1 0 0,-1 0-1 0 0,2 1 0 0 0,-1 0 1 0 0,1-1-1 0 0,-1 1 1 0 0,2 0-1 0 0,-1 0 0 0 0,0 0 1 0 0,1 0-1 0 0,0 0 1 0 0,1 0-1 0 0,1 8 1 0 0,1-2 28 0 0,2 0 1 0 0,-1 0 0 0 0,1 0 0 0 0,1-1-1 0 0,0 1 1 0 0,1-2 0 0 0,0 1 0 0 0,0-1 0 0 0,1 0-1 0 0,1 0 1 0 0,0-1 0 0 0,0 0 0 0 0,0-1 0 0 0,1 0-1 0 0,1 0 1 0 0,-1-1 0 0 0,1 0 0 0 0,0-1-1 0 0,1 0 1 0 0,0-1 0 0 0,21 6 0 0 0,-23-8-670 0 0,0-1 1 0 0,0 0 0 0 0,0-1-1 0 0,0 0 1 0 0,0 0-1 0 0,0-1 1 0 0,0-1-1 0 0,18-2 1 0 0,-15-1-6095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446 114 1375 0 0,'2'-1'107'0'0,"6"-4"269"0"0,-5 3 1054 0 0,-1 1 1 0 0,0-1-1 0 0,1 0 1 0 0,-1 1-1 0 0,0-1 0 0 0,0 0 1 0 0,2-3-1 0 0,4-10 268 0 0,-7 10-1340 0 0,0 0 0 0 0,-1 0 0 0 0,1 0 0 0 0,-1 0-1 0 0,0 0 1 0 0,0 0 0 0 0,-2-10 0 0 0,0 6-245 0 0,-2 1-34 0 0,3 8-75 0 0,0-1 0 0 0,0 0 0 0 0,1 0 1 0 0,-1 1-1 0 0,0-1 0 0 0,0 0 0 0 0,0 1 0 0 0,0-1 0 0 0,0 1 1 0 0,0 0-1 0 0,0-1 0 0 0,0 1 0 0 0,0-1 0 0 0,0 1 1 0 0,0 0-1 0 0,-2 0 0 0 0,-17-1-10 0 0,12 3-3 0 0,-1 1-1 0 0,1 0 0 0 0,0 0 0 0 0,-1 1 1 0 0,2 0-1 0 0,-10 6 0 0 0,-1 0 6 0 0,-157 80-128 0 0,148-77 185 0 0,1 1 0 0 0,1 1-1 0 0,0 2 1 0 0,1 0 0 0 0,-23 23-1 0 0,46-40-44 0 0,1 1 1 0 0,-1-1-1 0 0,1 1 0 0 0,-1-1 0 0 0,1 1 0 0 0,-1-1 1 0 0,1 1-1 0 0,0-1 0 0 0,-1 1 0 0 0,1 0 0 0 0,0-1 0 0 0,-1 1 1 0 0,1 0-1 0 0,0-1 0 0 0,0 1 0 0 0,0 0 0 0 0,0 1 1 0 0,-1 0 19 0 0,0 0 68 0 0,4 0 0 0 0,1 2-70 0 0,1-1 0 0 0,0 0 0 0 0,0-1 0 0 0,0 1 0 0 0,0-1 0 0 0,1 0 0 0 0,-1 0 0 0 0,0-1 0 0 0,1 0 0 0 0,0 0 0 0 0,-1 0-1 0 0,1 0 1 0 0,-1-1 0 0 0,7 0 0 0 0,6-1 10 0 0,-1 0 0 0 0,0-1 0 0 0,26-7 1 0 0,-10 1-10 0 0,-1-3 1 0 0,-1 0 0 0 0,0-2-1 0 0,30-18 1 0 0,-46 22-28 0 0,-15 9 0 0 0,0 0 1 0 0,0-1-1 0 0,0 1 0 0 0,0 0 1 0 0,0 0-1 0 0,0 0 0 0 0,1 0 0 0 0,-1 0 1 0 0,0-1-1 0 0,0 1 0 0 0,0 0 0 0 0,0 0 1 0 0,0 0-1 0 0,1 0 0 0 0,-1 0 1 0 0,0 0-1 0 0,0 0 0 0 0,0 0 0 0 0,1 0 1 0 0,-1 0-1 0 0,0 0 0 0 0,0 0 0 0 0,0 0 1 0 0,0 0-1 0 0,1 0 0 0 0,-1 0 0 0 0,0 0 1 0 0,0 0-1 0 0,0 0 0 0 0,1 0 1 0 0,-1 0-1 0 0,0 0 0 0 0,0 0 0 0 0,0 0 1 0 0,0 0-1 0 0,1 0 0 0 0,-3 7 22 0 0,-7 9 10 0 0,-42 53 368 0 0,50-68-282 0 0,1-1-120 0 0,0 0 0 0 0,0 0 1 0 0,1 0-1 0 0,-1 1 0 0 0,0-1 1 0 0,0 0-1 0 0,0 0 1 0 0,1 0-1 0 0,-1 0 0 0 0,0 0 1 0 0,0 0-1 0 0,0 0 1 0 0,1 0-1 0 0,-1 0 0 0 0,0 0 1 0 0,0 0-1 0 0,0 1 0 0 0,0-1 1 0 0,0 0-1 0 0,1 0 1 0 0,-1 0-1 0 0,0 0 0 0 0,0 0 1 0 0,0 1-1 0 0,0-1 1 0 0,0 0-1 0 0,0 0 0 0 0,0 0 1 0 0,1 1-1 0 0,-1-1 0 0 0,0 0 1 0 0,0 0-1 0 0,0 1-16 0 0,0-1 0 0 0,0 1 0 0 0,0-1 0 0 0,1 0 0 0 0,-1 1 0 0 0,0-1 0 0 0,0 1 0 0 0,0-1 0 0 0,1 0 0 0 0,-1 1 1 0 0,0-1-1 0 0,1 0 0 0 0,-1 1 0 0 0,0-1 0 0 0,1 0 0 0 0,-1 0 0 0 0,0 1 0 0 0,1-1 0 0 0,-1 0 0 0 0,1 0 0 0 0,-1 0 0 0 0,0 0 0 0 0,1 1 0 0 0,-1-1 0 0 0,1 0 0 0 0,0 0 0 0 0,5 1-318 0 0,0 0-1 0 0,1 0 1 0 0,-1-1 0 0 0,1 0 0 0 0,-1 0-1 0 0,11-2 1 0 0,1-2-2622 0 0,20-7 1 0 0,25-7-2282 0 0,-34 17 16792 0 0,-28 1-11474 0 0,0-1 0 0 0,0 1 0 0 0,0-1 0 0 0,0 1 0 0 0,-1-1 0 0 0,1 0 0 0 0,0 1-1 0 0,0-1 1 0 0,-1 0 0 0 0,1 0 0 0 0,0-1 0 0 0,2 0 73 0 0,35-35 1042 0 0,-20 19-958 0 0,0 0-1 0 0,2 1 1 0 0,0 2 0 0 0,25-17 0 0 0,-30 24-143 0 0,0 1-1 0 0,23-9 1 0 0,-24 13-83 0 0,-13 3-10 0 0,0 1 0 0 0,0-1 0 0 0,0 0 0 0 0,0 0 0 0 0,0 1 0 0 0,0-1 0 0 0,0 0 0 0 0,0 1 0 0 0,0-1 0 0 0,0 1 0 0 0,1 0 0 0 0,7 11 0 0 0,-4 1 0 0 0,-5-7 8 0 0,-1-1 0 0 0,1 1-1 0 0,-1 0 1 0 0,0-1 0 0 0,0 1 0 0 0,-1-1 0 0 0,1 1-1 0 0,-1-1 1 0 0,-1 0 0 0 0,1 0 0 0 0,-1 0-1 0 0,1 0 1 0 0,-2 0 0 0 0,1 0 0 0 0,0-1-1 0 0,-6 6 1 0 0,3-4 15 0 0,4-4 9 0 0,3-3-289 0 0,-1 0 235 0 0,1 0 0 0 0,-1 0-1 0 0,1 0 1 0 0,-1 0 0 0 0,1 1 0 0 0,0-1 0 0 0,-1 0-1 0 0,1 1 1 0 0,0-1 0 0 0,1-1 0 0 0,0 0-45 0 0,38-39-902 0 0,73-59-1 0 0,-101 90 930 0 0,26-14 0 0 0,-20 15 36 0 0,-14 10 7 0 0,-1-1 18 0 0,0 0 33 0 0,1 0 0 0 0,0 1-1 0 0,-1-1 1 0 0,1 1 0 0 0,-1-1-1 0 0,1 1 1 0 0,-1 0 0 0 0,1 0-1 0 0,-1 1 1 0 0,1-1 0 0 0,3 4-1 0 0,-1-2 124 0 0,0 0 0 0 0,0 1-1 0 0,9 9 1 0 0,-13-11-28 0 0,4 8 155 0 0,-6-8-279 0 0,1 0 0 0 0,-1 0 0 0 0,1 0 1 0 0,-1 0-1 0 0,0 0 0 0 0,0 0 0 0 0,0 0 0 0 0,0 0 0 0 0,0-1 0 0 0,0 1 0 0 0,0 0 0 0 0,-1 0 0 0 0,0 3 0 0 0,0-1 32 0 0,-1 4 59 0 0,0-1 0 0 0,0 1-1 0 0,-1-1 1 0 0,0 0 0 0 0,0 0-1 0 0,-1 0 1 0 0,0 0 0 0 0,-7 8-1 0 0,-2 5 134 0 0,-10 21 0 0 0,15-26-927 0 0,0-1 0 0 0,-2 1 0 0 0,-11 12 0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38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9 3223 0 0,'-2'1'624'0'0,"-76"29"10118"0"0,5 8-7862 0 0,53-26-2680 0 0,0 2-1 0 0,1 0 1 0 0,0 1 0 0 0,-32 35-1 0 0,41-38-105 0 0,-63 76 625 0 0,65-78-621 0 0,1 1 0 0 0,0 0 0 0 0,1 1 1 0 0,0 0-1 0 0,1 0 0 0 0,-6 19 0 0 0,10-27-72 0 0,1-1 0 0 0,-1 0 0 0 0,0 1 1 0 0,1-1-1 0 0,0 1 0 0 0,0-1 0 0 0,0 1 0 0 0,0-1 0 0 0,0 1 0 0 0,1-1 0 0 0,-1 1 0 0 0,1-1 0 0 0,0 0 0 0 0,0 1 1 0 0,0-1-1 0 0,1 0 0 0 0,-1 0 0 0 0,4 4 0 0 0,-3-4 20 0 0,0 0 0 0 0,1-1 1 0 0,-1 1-1 0 0,1-1 0 0 0,0 0 0 0 0,0 0 1 0 0,0 0-1 0 0,0 0 0 0 0,0 0 0 0 0,1-1 0 0 0,-1 0 1 0 0,0 1-1 0 0,1-1 0 0 0,-1 0 0 0 0,1-1 1 0 0,-1 1-1 0 0,6 0 0 0 0,6 0 138 0 0,-1-1 0 0 0,1-1 1 0 0,-1 0-1 0 0,1-1 0 0 0,-1 0 0 0 0,20-6 0 0 0,-9 0 7 0 0,0-1 0 0 0,39-20-1 0 0,-54 23-165 0 0,0 0-1 0 0,0-1 0 0 0,-1 0 0 0 0,0-1 0 0 0,0 0 1 0 0,-1 0-1 0 0,0-1 0 0 0,0 0 0 0 0,-1 0 0 0 0,7-11 0 0 0,-9 11-13 0 0,0 0-1 0 0,0 0 0 0 0,-1-1 0 0 0,0 0 0 0 0,-1 0 0 0 0,0 0 1 0 0,0 0-1 0 0,-1 0 0 0 0,0 0 0 0 0,-1-1 0 0 0,0-15 0 0 0,-2 12-233 0 0,-1-1 0 0 0,0 1-1 0 0,-1 1 1 0 0,0-1 0 0 0,-1 0-1 0 0,-1 1 1 0 0,0 0-1 0 0,-1 0 1 0 0,0 0 0 0 0,-16-23-1 0 0,21 34 183 0 0,0 1 0 0 0,-1-1 0 0 0,1 1 0 0 0,0 0-1 0 0,-1-1 1 0 0,1 1 0 0 0,-1 0 0 0 0,0 0 0 0 0,1 0 0 0 0,-1 0 0 0 0,0 0-1 0 0,0 1 1 0 0,1-1 0 0 0,-1 0 0 0 0,0 1 0 0 0,0-1 0 0 0,0 1 0 0 0,0 0-1 0 0,0-1 1 0 0,0 1 0 0 0,0 0 0 0 0,0 0 0 0 0,0 1 0 0 0,0-1 0 0 0,0 0 0 0 0,1 1-1 0 0,-1-1 1 0 0,0 1 0 0 0,0-1 0 0 0,0 1 0 0 0,-3 1 0 0 0,-4 3-43 0 0,-1 1 0 0 0,0 0 0 0 0,1 0 0 0 0,-11 11 0 0 0,9-8 6 0 0,6-5 3 0 0,-1 1 1 0 0,1 0 0 0 0,0 1 0 0 0,0-1 0 0 0,0 1 0 0 0,-6 11 0 0 0,9-13-455 0 0,-1 1 1 0 0,1-1-1 0 0,1 1 1 0 0,-1 0-1 0 0,1-1 0 0 0,-2 10 1 0 0,2-1-5071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3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7367 0 0,'11'-4'11086'0'0,"-11"4"-10945"0"0,1-1 0 0 0,0 1 1 0 0,-1 0-1 0 0,1-1 1 0 0,0 1-1 0 0,0 0 1 0 0,-1 0-1 0 0,1 0 1 0 0,0 0-1 0 0,0-1 1 0 0,-1 1-1 0 0,1 0 1 0 0,0 0-1 0 0,0 0 0 0 0,-1 1 1 0 0,1-1-1 0 0,0 0 1 0 0,0 0-1 0 0,-1 0 1 0 0,1 0-1 0 0,0 1 1 0 0,-1-1-1 0 0,1 0 1 0 0,0 1-1 0 0,-1-1 0 0 0,1 1 1 0 0,0-1-1 0 0,-1 0 1 0 0,1 1-1 0 0,-1-1 1 0 0,1 1-1 0 0,-1 0 1 0 0,1-1-1 0 0,-1 1 1 0 0,1-1-1 0 0,-1 1 1 0 0,1 1-1 0 0,0 0-105 0 0,-1 0-1 0 0,1 1 1 0 0,0-1-1 0 0,-1 0 1 0 0,0 1 0 0 0,0-1-1 0 0,0 0 1 0 0,0 1-1 0 0,0-1 1 0 0,0 1 0 0 0,-1 3-1 0 0,-2 4 22 0 0,0-1 0 0 0,0 0 0 0 0,-8 16 0 0 0,-6 14 11 0 0,16-37-157 0 0,16-10-4286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39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36 14279 0 0,'0'0'1103'0'0,"1"-1"-720"0"0,3-5 1074 0 0,0-1 2747 0 0,-3 6-4100 0 0,-1 1 0 0 0,1-1 0 0 0,-1 1 0 0 0,1-1 0 0 0,-1 1 0 0 0,0-1 0 0 0,1 0 0 0 0,-1 1 0 0 0,0-1 0 0 0,0 1 0 0 0,1-1 0 0 0,-1 0 0 0 0,0 1 0 0 0,0-1 0 0 0,0 0 0 0 0,0 0-85 0 0,1 1 0 0 0,-1-1 0 0 0,0 1 0 0 0,0 0 0 0 0,0-1 1 0 0,0 1-1 0 0,0 0 0 0 0,0-1 0 0 0,0 1 0 0 0,0-1 0 0 0,0 1 0 0 0,0 0 0 0 0,0-1 1 0 0,0 1-1 0 0,0-1 0 0 0,-1 1 0 0 0,1 0 0 0 0,0-1 0 0 0,0 1 0 0 0,0 0 1 0 0,0-1-1 0 0,-1 1 0 0 0,1 0 0 0 0,0-1 0 0 0,0 1 0 0 0,-1 0 0 0 0,1 0 0 0 0,0-1 1 0 0,0 1-1 0 0,-1 0 0 0 0,-11 7 547 0 0,7-3-528 0 0,-17 11-187 0 0,-1-1-1 0 0,-1 0 1 0 0,0-2 0 0 0,-1-1-1 0 0,0-1 1 0 0,0-1 0 0 0,-38 8-1 0 0,43-13-80 0 0,0-1 0 0 0,0 0 0 0 0,0-2 0 0 0,0-1 0 0 0,0 0 0 0 0,0-2-1 0 0,-23-4 1 0 0,41 6-235 0 0,-13-1-4152 0 0,11 1 4717 0 0,1 0 0 0 0,-1 0 0 0 0,1 0 0 0 0,-1 0 0 0 0,1 0 0 0 0,-1 1 0 0 0,-5 1 0 0 0,-7 4 171 0 0,-1 2 1 0 0,1-1-1 0 0,-27 19 1 0 0,-15 7-133 0 0,48-28-113 0 0,-1 0 0 0 0,2 0 0 0 0,-1 1 0 0 0,0 0 0 0 0,-11 11 0 0 0,-4 5 495 0 0,24-21-342 0 0,1 10 266 0 0,1-9-435 0 0,-1 0 0 0 0,1 0 0 0 0,0-1 0 0 0,0 1 0 0 0,0 0 0 0 0,0 0 0 0 0,0-1 0 0 0,0 1 0 0 0,0 0 0 0 0,0-1 0 0 0,1 1 0 0 0,-1-1 0 0 0,1 0 0 0 0,-1 1 0 0 0,1-1 0 0 0,-1 0 0 0 0,1 0 0 0 0,0 0 0 0 0,2 1 0 0 0,1 1 9 0 0,-1-1-13 0 0,1 0 1 0 0,0 0-1 0 0,-1-1 0 0 0,1 1 1 0 0,0-1-1 0 0,0 0 0 0 0,-1 0 1 0 0,8-1-1 0 0,42 0 7 0 0,-24-1 34 0 0,-20 0-47 0 0,1 1 0 0 0,0 1 0 0 0,0 0 0 0 0,-1 0 0 0 0,1 1 0 0 0,-1 0 0 0 0,1 1 0 0 0,-1 1 0 0 0,15 6 0 0 0,-9-1 122 0 0,0 2 0 0 0,-1 0-1 0 0,-1 0 1 0 0,0 2 0 0 0,0-1 0 0 0,18 25-1 0 0,8 5 1276 0 0,-3-6 1025 0 0,-35-35-2062 0 0,-2 1-306 0 0,0 0-47 0 0,0-1 0 0 0,0 1 0 0 0,0-1-1 0 0,0 1 1 0 0,0-1 0 0 0,0 1-1 0 0,0-1 1 0 0,-1 1 0 0 0,1-1 0 0 0,0 1-1 0 0,-1-1 1 0 0,0 0 0 0 0,1 1 0 0 0,-1-1-1 0 0,0 1 1 0 0,-1 1 0 0 0,0-1 0 0 0,0 1 1 0 0,0-1 0 0 0,-1 1 0 0 0,1-1-1 0 0,-1 0 1 0 0,0 0 0 0 0,-3 2 0 0 0,-5 2 15 0 0,-1 0 1 0 0,-24 8 0 0 0,33-13-18 0 0,-48 15 29 0 0,-1-2 1 0 0,-85 13-1 0 0,127-26-33 0 0,-1-1-1 0 0,1 0 0 0 0,-1 0 1 0 0,1-1-1 0 0,0 0 0 0 0,-1-1 1 0 0,-13-4-1 0 0,12 1-86 0 0,10 2 23 0 0,2 2 20 0 0,-1-1-136 0 0,2 1 9 0 0,1-2 85 0 0,0 0 1 0 0,0 1-1 0 0,1-1 0 0 0,-1 1 1 0 0,1-1-1 0 0,-1 1 0 0 0,1 0 0 0 0,0 0 1 0 0,0 0-1 0 0,0 0 0 0 0,0 1 1 0 0,0-1-1 0 0,5-1 0 0 0,7-1-1180 0 0,28-6 0 0 0,-18 5-3828 0 0,0-2-1780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3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10855 0 0,'0'0'980'0'0,"2"1"-804"0"0,1 0-9 0 0,-1 0-1 0 0,1 1 0 0 0,0-1 0 0 0,-1 1 0 0 0,0-1 1 0 0,1 1-1 0 0,-1 0 0 0 0,0 0 0 0 0,0 0 1 0 0,0 0-1 0 0,0 1 0 0 0,0-1 0 0 0,0 0 0 0 0,2 5 1 0 0,2 5 620 0 0,-1 0 1 0 0,5 14 0 0 0,0-1-65 0 0,5 10 235 0 0,1-2 0 0 0,2 0 0 0 0,26 35 0 0 0,-31-49-673 0 0,2-1 0 0 0,1-1 0 0 0,0 0-1 0 0,1-1 1 0 0,1 0 0 0 0,23 15-1 0 0,41 18 531 0 0,-21-13-146 0 0,-56-33-594 0 0,0 1 0 0 0,0-1 0 0 0,0 1 0 0 0,0 0-1 0 0,-1 0 1 0 0,0 0 0 0 0,0 1 0 0 0,0 0-1 0 0,5 9 1 0 0,-7-11-32 0 0,0 1 0 0 0,-1 0 0 0 0,1 0 0 0 0,-1-1 0 0 0,0 1 0 0 0,0 0 0 0 0,-1 0 0 0 0,1 0 0 0 0,-1 0 0 0 0,0 0 0 0 0,0 0 0 0 0,0 0 0 0 0,-1 0 0 0 0,1 0 0 0 0,-3 7 0 0 0,0-1-11 0 0,-1 0 0 0 0,0 0-1 0 0,0-1 1 0 0,-1 1 0 0 0,-1-1-1 0 0,1 0 1 0 0,-1-1 0 0 0,-14 16-1 0 0,-7 3 9 0 0,-33 26 0 0 0,44-38-18 0 0,-33 26-23 0 0,-100 67 1 0 0,126-93-240 0 0,2 1 1 0 0,0 0 0 0 0,-22 23-1 0 0,42-38-773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4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0 316 13103 0 0,'0'0'1186'0'0,"3"-1"-978"0"0,302-20 2927 0 0,-17 1-2304 0 0,-251 15-725 0 0,773-111 1940 0 0,-212 15-948 0 0,-548 92-976 0 0,163-25 414 0 0,-165 29-467 0 0,1 2 0 0 0,67 4 0 0 0,-112-1-105 0 0,15 2-42 0 0,23 4 0 0 0,-38-6-35 0 0,1 1 1 0 0,0 1-1 0 0,-1-1 1 0 0,0 1-1 0 0,1-1 0 0 0,-1 1 1 0 0,0 1-1 0 0,0-1 0 0 0,0 0 1 0 0,6 6-1 0 0,-8-6-1 0 0,-1-1 1 0 0,0 1-1 0 0,0-1 0 0 0,0 1 1 0 0,0 0-1 0 0,0-1 0 0 0,0 1 1 0 0,-1 0-1 0 0,1 0 0 0 0,-1-1 0 0 0,1 1 1 0 0,-1 0-1 0 0,1 0 0 0 0,-1 0 1 0 0,0 0-1 0 0,0 0 0 0 0,0 0 1 0 0,0 0-1 0 0,0 0 0 0 0,-1-1 0 0 0,1 1 1 0 0,0 0-1 0 0,-2 2 0 0 0,2-1-169 0 0,-1-1-1 0 0,0 1 0 0 0,0-1 1 0 0,-1 0-1 0 0,1 1 0 0 0,0-1 0 0 0,-1 0 1 0 0,1 0-1 0 0,-1 0 0 0 0,0 0 1 0 0,0 0-1 0 0,0 0 0 0 0,0-1 0 0 0,0 1 1 0 0,0-1-1 0 0,-4 3 0 0 0,-6 0-1360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4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 6447 0 0,'0'0'7170'0'0,"11"-1"-1421"0"0,-9 1-5665 0 0,-1 0 1 0 0,1 1-1 0 0,0-1 1 0 0,-1 1-1 0 0,1-1 1 0 0,0 1-1 0 0,-1 0 1 0 0,1 0-1 0 0,0 0 1 0 0,-1 0-1 0 0,0 0 1 0 0,1 0-1 0 0,-1 0 1 0 0,0 1-1 0 0,1-1 1 0 0,-1 0-1 0 0,0 1 1 0 0,0-1-1 0 0,0 1 1 0 0,0-1-1 0 0,0 1 1 0 0,0 0-1 0 0,-1-1 1 0 0,1 1-1 0 0,-1 0 1 0 0,1-1-1 0 0,-1 1 1 0 0,1 0-1 0 0,-1 0 1 0 0,0 0-1 0 0,0-1 1 0 0,0 4-1 0 0,0 0-26 0 0,0 0 1 0 0,-1-1-1 0 0,0 1 0 0 0,0-1 0 0 0,0 1 1 0 0,0-1-1 0 0,-1 1 0 0 0,0-1 0 0 0,1 0 0 0 0,-2 1 1 0 0,1-1-1 0 0,-4 5 0 0 0,-5 6-74 0 0,-17 19-140 0 0,9-12-2718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4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16 3679 0 0,'0'0'284'0'0,"-8"-2"2863"0"0,4 2-2014 0 0,0-1-1 0 0,0 1 1 0 0,0 0 0 0 0,0 0-1 0 0,0 0 1 0 0,0 0 0 0 0,0 1 0 0 0,0-1-1 0 0,-7 3 1 0 0,4-1-614 0 0,0 1 0 0 0,0 0 0 0 0,0 1 0 0 0,-12 7 0 0 0,9-3-526 0 0,-1 0 0 0 0,1 1 0 0 0,0 0 1 0 0,1 1-1 0 0,-13 16 0 0 0,7-4 111 0 0,1 1 0 0 0,2 0 0 0 0,-18 45 0 0 0,27-62-85 0 0,1 0-1 0 0,1-1 1 0 0,-1 1 0 0 0,1 0-1 0 0,0 0 1 0 0,0 1 0 0 0,1-1-1 0 0,-1 0 1 0 0,2 0 0 0 0,-1 0-1 0 0,2 7 1 0 0,-2-11-9 0 0,1 1-1 0 0,-1-1 1 0 0,1 1 0 0 0,0-1-1 0 0,0 0 1 0 0,0 1 0 0 0,1-1 0 0 0,-1 0-1 0 0,0 0 1 0 0,1 0 0 0 0,-1 1-1 0 0,1-2 1 0 0,0 1 0 0 0,0 0 0 0 0,0 0-1 0 0,0-1 1 0 0,0 1 0 0 0,0-1-1 0 0,0 1 1 0 0,0-1 0 0 0,1 0 0 0 0,-1 0-1 0 0,0 0 1 0 0,1 0 0 0 0,-1 0-1 0 0,1-1 1 0 0,-1 1 0 0 0,4 0-1 0 0,3-1 44 0 0,0 1-1 0 0,-1-1 0 0 0,1-1 1 0 0,0 1-1 0 0,0-1 0 0 0,-1-1 0 0 0,1 0 1 0 0,-1 0-1 0 0,1 0 0 0 0,-1-1 1 0 0,0-1-1 0 0,0 1 0 0 0,10-7 0 0 0,-6 3-25 0 0,-1 0-1 0 0,0 0 0 0 0,-1-1 0 0 0,1 0 0 0 0,-2-1 1 0 0,1 0-1 0 0,-1-1 0 0 0,0 1 0 0 0,13-22 0 0 0,-18 25-44 0 0,-1-1-1 0 0,0 1 0 0 0,0-1 1 0 0,0 1-1 0 0,-1-1 1 0 0,0 0-1 0 0,0 0 0 0 0,-1 0 1 0 0,0 0-1 0 0,0 0 0 0 0,-1-1 1 0 0,0 1-1 0 0,0 0 1 0 0,0 0-1 0 0,-1 0 0 0 0,0 0 1 0 0,-1 0-1 0 0,1 0 0 0 0,-6-13 1 0 0,4 14-34 0 0,0 0 1 0 0,0-1-1 0 0,-1 1 0 0 0,1 1 1 0 0,-1-1-1 0 0,-1 0 0 0 0,1 1 1 0 0,-11-9-1 0 0,11 11-202 0 0,0-1 0 0 0,0 1 0 0 0,-1 0 0 0 0,1 1-1 0 0,-7-3 1 0 0,7 3-464 0 0,0 1-1 0 0,-1 0 0 0 0,1-1 1 0 0,0 2-1 0 0,0-1 1 0 0,-9 0-1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4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87 11519 0 0,'23'-16'1304'0'0,"-21"15"-774"0"0,1-1 0 0 0,-1 1 0 0 0,0 0 0 0 0,1-1-1 0 0,-1 0 1 0 0,0 1 0 0 0,0-1 0 0 0,0 0 0 0 0,-1 0 0 0 0,1 0 0 0 0,0 0-1 0 0,1-4 1 0 0,-2 5-470 0 0,-1 1-1 0 0,0-1 1 0 0,0 0-1 0 0,0 1 1 0 0,0-1-1 0 0,0 1 1 0 0,-1-1-1 0 0,1 0 1 0 0,0 1-1 0 0,0-1 1 0 0,0 1-1 0 0,0-1 1 0 0,-1 0-1 0 0,1 1 1 0 0,0-1-1 0 0,-1 1 1 0 0,1-1-1 0 0,0 1 1 0 0,-1-1-1 0 0,1 1 1 0 0,-1-1-1 0 0,1 1 1 0 0,-1-1-1 0 0,-11-9 411 0 0,6 7-368 0 0,1 0 1 0 0,-1 1 0 0 0,1 0-1 0 0,-1 0 1 0 0,0 0 0 0 0,0 1 0 0 0,-12-2-1 0 0,-44 1-64 0 0,62 2-38 0 0,-32 1 7 0 0,0 2 0 0 0,1 1-1 0 0,0 2 1 0 0,0 1 0 0 0,0 1-1 0 0,1 1 1 0 0,0 2 0 0 0,0 2-1 0 0,-33 18 1 0 0,57-28 3 0 0,0 1 0 0 0,0-1 0 0 0,1 1-1 0 0,-1 0 1 0 0,1 1 0 0 0,-9 9 0 0 0,13-13-8 0 0,0 1 1 0 0,0-1 0 0 0,0 1-1 0 0,0-1 1 0 0,0 1-1 0 0,0-1 1 0 0,1 1 0 0 0,-1 0-1 0 0,0-1 1 0 0,1 1 0 0 0,0 0-1 0 0,-1-1 1 0 0,1 1-1 0 0,0 0 1 0 0,0-1 0 0 0,0 1-1 0 0,0 0 1 0 0,0 0-1 0 0,0-1 1 0 0,1 1 0 0 0,-1 0-1 0 0,0-1 1 0 0,1 1-1 0 0,-1 0 1 0 0,1-1 0 0 0,0 1-1 0 0,0-1 1 0 0,-1 1-1 0 0,1-1 1 0 0,0 1 0 0 0,0-1-1 0 0,1 0 1 0 0,0 2-1 0 0,4 4 8 0 0,1-1-1 0 0,0 1 0 0 0,1-1 1 0 0,-1-1-1 0 0,1 1 0 0 0,12 5 1 0 0,56 24 56 0 0,-51-25-59 0 0,63 23 20 0 0,18 8 41 0 0,-90-33-57 0 0,-1 0-1 0 0,0 0 0 0 0,0 2 1 0 0,19 15-1 0 0,-32-23-6 0 0,1 0 1 0 0,0 1 0 0 0,-1-1-1 0 0,1 1 1 0 0,-1-1-1 0 0,0 1 1 0 0,0 0 0 0 0,0 0-1 0 0,0 0 1 0 0,0 0 0 0 0,-1 0-1 0 0,1 1 1 0 0,-1-1-1 0 0,0 0 1 0 0,0 1 0 0 0,0-1-1 0 0,-1 1 1 0 0,1-1-1 0 0,-1 1 1 0 0,0-1 0 0 0,0 1-1 0 0,0-1 1 0 0,0 1 0 0 0,0-1-1 0 0,-1 1 1 0 0,0-1-1 0 0,0 1 1 0 0,0-1 0 0 0,0 0-1 0 0,0 1 1 0 0,-1-1-1 0 0,1 0 1 0 0,-1 0 0 0 0,0 0-1 0 0,0 0 1 0 0,-4 4-1 0 0,-3 3-2 0 0,0-1-1 0 0,-1 0 0 0 0,0 0 0 0 0,0-1 0 0 0,-1 0 0 0 0,0-1 0 0 0,-1 0 0 0 0,-14 6 0 0 0,17-9-2 0 0,0-1 1 0 0,0 0-1 0 0,0 0 1 0 0,-1-1-1 0 0,1 0 1 0 0,-1-1-1 0 0,1 0 1 0 0,-1 0-1 0 0,0-1 1 0 0,1 0-1 0 0,-1-1 1 0 0,-10-2-1 0 0,16 3 3 0 0,1-1 0 0 0,-1 0 0 0 0,1 0 1 0 0,-1-1-1 0 0,1 1 0 0 0,0-1 0 0 0,0 1 0 0 0,-1-1 0 0 0,1 0 0 0 0,0 0 0 0 0,1-1 0 0 0,-1 1 0 0 0,0 0 0 0 0,1-1 1 0 0,-1 0-1 0 0,1 0 0 0 0,0 0 0 0 0,0 0 0 0 0,0 0 0 0 0,-3-5 0 0 0,4 4 1 0 0,0 0-1 0 0,0 0 0 0 0,0-1 1 0 0,0 1-1 0 0,1 0 1 0 0,-1 0-1 0 0,1 0 1 0 0,0 0-1 0 0,0 0 1 0 0,1-1-1 0 0,-1 1 0 0 0,1 0 1 0 0,0 0-1 0 0,0 0 1 0 0,0 0-1 0 0,1 0 1 0 0,2-6-1 0 0,9-12-2 0 0,1 1 0 0 0,1 1 0 0 0,0 0 0 0 0,2 1 0 0 0,19-18 0 0 0,26-30 0 0 0,-55 58-5 0 0,0 1-1 0 0,0 0 1 0 0,1 1 0 0 0,0-1-1 0 0,0 2 1 0 0,0-1 0 0 0,1 1-1 0 0,0 0 1 0 0,12-5 0 0 0,-5 4-126 0 0,0 1 0 0 0,31-8-1 0 0,-45 14-45 0 0,8-2-2623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5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144 374 3223 0 0,'-1'2'240'0'0,"-52"79"7008"0"0,1 5-6048 0 0,50-82-1188 0 0,-7 13 254 0 0,-16 21 0 0 0,24-36 541 0 0,5-12-204 0 0,74-122 1100 0 0,-38 69-1176 0 0,-9 13-353 0 0,62-75 0 0 0,-70 99-125 0 0,1 1-1 0 0,1 0 1 0 0,1 2-1 0 0,33-22 1 0 0,-41 32 65 0 0,47-28 278 0 0,-57 37-279 0 0,-1 0 0 0 0,1 0 0 0 0,0 1 0 0 0,0 0 0 0 0,0 1 0 0 0,15-3 0 0 0,-22 5-77 0 0,1 0 0 0 0,-1-1 0 0 0,0 1 0 0 0,1 0-1 0 0,-1 0 1 0 0,1 1 0 0 0,-1-1 0 0 0,1 0 0 0 0,-1 0 0 0 0,0 1 0 0 0,1-1-1 0 0,-1 1 1 0 0,0-1 0 0 0,1 1 0 0 0,-1-1 0 0 0,0 1 0 0 0,0 0 0 0 0,1 0-1 0 0,-1-1 1 0 0,0 1 0 0 0,1 2 0 0 0,-1-2-7 0 0,0 1-1 0 0,0-1 1 0 0,0 1 0 0 0,0 0 0 0 0,0 0 0 0 0,-1 0-1 0 0,1-1 1 0 0,0 1 0 0 0,-1 0 0 0 0,0 0 0 0 0,1 0-1 0 0,-1 0 1 0 0,0 0 0 0 0,0 0 0 0 0,0 2 0 0 0,-2 16 21 0 0,-1-1 1 0 0,-1 1 0 0 0,0-1 0 0 0,-1 0-1 0 0,-2 0 1 0 0,0-1 0 0 0,-10 20 0 0 0,-10 13 117 0 0,-38 54 0 0 0,44-74-159 0 0,5-10 9 0 0,2 1 1 0 0,-21 44-1 0 0,33-61-18 0 0,1-3 0 0 0,0 0 0 0 0,0 0 0 0 0,1 0 0 0 0,-1 0 0 0 0,1 0 0 0 0,0 0 0 0 0,0 0 0 0 0,-1 0 0 0 0,1 0 0 0 0,1 1 0 0 0,-1 2 0 0 0,0-2 12 0 0,0 1 0 0 0,0 0-1 0 0,0 0 1 0 0,1-1 0 0 0,0 1 0 0 0,-1 0-1 0 0,1 0 1 0 0,0-1 0 0 0,3 6 0 0 0,-3-7-12 0 0,-1-1 0 0 0,1-1 0 0 0,-1 1 0 0 0,1 0 0 0 0,0 0 0 0 0,-1 0 0 0 0,1 0 0 0 0,0 0 0 0 0,0 0 0 0 0,0-1 0 0 0,0 1 0 0 0,0 0 0 0 0,-1-1 0 0 0,1 1 0 0 0,0-1 0 0 0,0 1 0 0 0,1-1 0 0 0,-1 1 0 0 0,0-1 0 0 0,0 0 0 0 0,0 1 0 0 0,0-1 0 0 0,2 0 0 0 0,0 1-23 0 0,3 0-172 0 0,-1 0 0 0 0,0-1-1 0 0,1 1 1 0 0,-1-1 0 0 0,1 0 0 0 0,7-1 0 0 0,17-7-3599 0 0,-18 3 2227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50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58 11487 0 0,'0'0'528'0'0,"-1"1"-16"0"0,-5 4-325 0 0,-2 1 2564 0 0,42-8-2321 0 0,0-1 0 0 0,0-2 0 0 0,46-13 1 0 0,1 0-296 0 0,71-4-2461 0 0,-134 20-3134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6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0 6911 0 0,'0'0'2675'0'0,"-1"3"-490"0"0,-33 89 3580 0 0,-34 44-4201 0 0,18-38-373 0 0,-12 26-315 0 0,-35 77-286 0 0,84-172-668 0 0,-1-1 1 0 0,-1 0-1 0 0,-31 42 1 0 0,35-55-249 0 0,-1-1-1 0 0,0-1 1 0 0,-2 0 0 0 0,1 0-1 0 0,-1-2 1 0 0,-1 0 0 0 0,-27 16 0 0 0,-1-4-3725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5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29 2759 0 0,'0'0'126'0'0,"-1"1"-5"0"0,0 0-95 0 0,-2 2-21 0 0,0 12-11 0 0,3 7 6180 0 0,0-21-5894 0 0,0 0-1 0 0,1 0 1 0 0,-1 0 0 0 0,0 0 0 0 0,0 0 0 0 0,0 0 0 0 0,1 0 0 0 0,-1-1 0 0 0,0 1 0 0 0,1 0-1 0 0,-1 0 1 0 0,1 0 0 0 0,-1 0 0 0 0,1-1 0 0 0,-1 1 0 0 0,1 0 0 0 0,0-1 0 0 0,-1 1 0 0 0,1 0-1 0 0,0-1 1 0 0,0 1 0 0 0,-1-1 0 0 0,2 1 0 0 0,6 1 116 0 0,0-1 1 0 0,0 0-1 0 0,0-1 0 0 0,0 0 0 0 0,0 0 1 0 0,0-1-1 0 0,-1 0 0 0 0,10-2 1 0 0,65-21 1135 0 0,-60 17-1323 0 0,65-28-939 0 0,-51 20-1428 0 0,-15 7-4537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5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0 6911 0 0,'0'0'3562'0'0,"-1"2"-2632"0"0,0 2-760 0 0,-1 0-1 0 0,0 0 1 0 0,0-1-1 0 0,0 1 0 0 0,-1-1 1 0 0,1 0-1 0 0,-1 1 1 0 0,-5 4-1 0 0,-30 23 728 0 0,21-18-377 0 0,-47 34 755 0 0,-68 38 1 0 0,-56 40-399 0 0,150-94-786 0 0,1 1 0 0 0,2 2 1 0 0,1 2-1 0 0,2 1 1 0 0,1 1-1 0 0,-41 69 1 0 0,57-81 78 0 0,1 1 0 0 0,1 1 0 0 0,2-1 0 0 0,0 2 1 0 0,2 0-1 0 0,1 0 0 0 0,2 0 0 0 0,0 1 1 0 0,2 0-1 0 0,2 0 0 0 0,2 60 0 0 0,2-73-124 0 0,0-1-1 0 0,2 1 1 0 0,0-1-1 0 0,1 0 1 0 0,0-1-1 0 0,1 1 0 0 0,1-1 1 0 0,1 0-1 0 0,0 0 1 0 0,0-1-1 0 0,2 0 1 0 0,0-1-1 0 0,0 0 1 0 0,1-1-1 0 0,1 0 1 0 0,0 0-1 0 0,1-1 1 0 0,16 11-1 0 0,-14-12 94 0 0,2 0 0 0 0,-1-1-1 0 0,1 0 1 0 0,0-2-1 0 0,1 0 1 0 0,-1 0 0 0 0,1-2-1 0 0,23 4 1 0 0,-39-9 76 0 0,19 8-5136 0 0,-12-8 3275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5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67 9815 0 0,'15'-7'571'0'0,"-1"-1"0"0"0,0-1 0 0 0,-1 0 0 0 0,0-1 0 0 0,13-13 5230 0 0,-29 32-4958 0 0,-34 67 275 0 0,9-21-832 0 0,11-18-217 0 0,-3 0 0 0 0,-1-1 0 0 0,-1-1 0 0 0,-52 60 0 0 0,37-53-37 0 0,-41 58 0 0 0,72-93-33 0 0,4-4-19 0 0,0-1 0 0 0,0 1-1 0 0,0 0 1 0 0,0 0 0 0 0,0 0 0 0 0,-1 4 0 0 0,2-5-716 0 0,16-1-8658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5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9215 0 0,'0'0'9964'0'0,"-4"9"-8306"0"0,-13 38-909 0 0,14-30-1364 0 0,3-11-770 0 0,0 0 0 0 0,0 0 0 0 0,1 0 0 0 0,1 6 0 0 0,-1-8-918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5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67 137 5063 0 0,'-47'20'756'0'0,"28"-13"9160"0"0,21-8-9430 0 0,127-25 1695 0 0,-93 20-1733 0 0,39-6 277 0 0,22-4 170 0 0,-35 5-412 0 0,-40 8-432 0 0,-1-1-1 0 0,0-1 0 0 0,0 0 0 0 0,21-10 1 0 0,-27 8-34 0 0,1 1 21 0 0,-1-2 1 0 0,0 0 0 0 0,0-1-1 0 0,15-11 1 0 0,-29 19 25 0 0,-2 2-57 0 0,-1 0 0 0 0,1 1-1 0 0,-1-1 1 0 0,1 1 0 0 0,-1-1-1 0 0,1 1 1 0 0,0 0 0 0 0,-1 1 0 0 0,-3 4-14 0 0,-152 188-90 0 0,76-92 68 0 0,53-70 29 0 0,0-1 0 0 0,-3-2 0 0 0,-35 28 0 0 0,52-47-59 0 0,3-2-128 0 0,0-1 0 0 0,1 1 0 0 0,0 1 1 0 0,-8 11-1 0 0,17-20-352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5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12 12407 0 0,'2'-1'566'0'0,"14"-9"5227"0"0,-36 15-4745 0 0,8 1-958 0 0,1-1 0 0 0,-1 2 0 0 0,1-1 0 0 0,-13 11 0 0 0,-40 37-67 0 0,53-44 9 0 0,-15 13-6 0 0,1 2 0 0 0,-32 41 0 0 0,46-51-27 0 0,0 1 0 0 0,1 0 1 0 0,1 1-1 0 0,0 0 0 0 0,1 0 0 0 0,-7 23 0 0 0,14-36 7 0 0,0 0-1 0 0,0 0 0 0 0,0 0 1 0 0,1 0-1 0 0,0-1 1 0 0,-1 1-1 0 0,1 0 1 0 0,1 0-1 0 0,-1 0 0 0 0,1 0 1 0 0,-1 0-1 0 0,1 0 1 0 0,0 0-1 0 0,0 0 0 0 0,3 6 1 0 0,-2-8 10 0 0,0 0-1 0 0,-1-1 1 0 0,1 1 0 0 0,0 0-1 0 0,0-1 1 0 0,0 1 0 0 0,0-1-1 0 0,0 1 1 0 0,0-1 0 0 0,1 0-1 0 0,-1 0 1 0 0,0 0 0 0 0,1 0-1 0 0,2 0 1 0 0,0 1 17 0 0,8 2 10 0 0,0 0 1 0 0,0-1-1 0 0,0 0 1 0 0,1-1-1 0 0,-1-1 1 0 0,1 0-1 0 0,-1-1 0 0 0,1 0 1 0 0,-1-1-1 0 0,21-4 1 0 0,-16 1-13 0 0,0-1 1 0 0,0 0 0 0 0,-1-2-1 0 0,0 0 1 0 0,0 0-1 0 0,0-2 1 0 0,17-12 0 0 0,-24 14-17 0 0,-1 0 1 0 0,0-1-1 0 0,-1-1 1 0 0,1 0-1 0 0,-1 0 1 0 0,-1 0 0 0 0,0-1-1 0 0,0 0 1 0 0,-1 0-1 0 0,5-12 1 0 0,-5 10-1 0 0,-1 0 0 0 0,-1 0 0 0 0,0-1 0 0 0,-1 0 1 0 0,0 1-1 0 0,0-1 0 0 0,-2 0 0 0 0,0 0 0 0 0,0-14 0 0 0,-7-17-79 0 0,5 40 51 0 0,0-1 0 0 0,0 1 0 0 0,0 0 0 0 0,-1 0 0 0 0,0 0 0 0 0,1 0 0 0 0,-6-7 0 0 0,6 9-10 0 0,-1 1 0 0 0,1 0 0 0 0,-1 0 0 0 0,0 0 0 0 0,0 0 0 0 0,1 0-1 0 0,-1 0 1 0 0,0 0 0 0 0,0 0 0 0 0,0 1 0 0 0,0-1 0 0 0,0 1 0 0 0,0 0 0 0 0,0-1 0 0 0,0 1 0 0 0,0 0 0 0 0,0 0-1 0 0,0 0 1 0 0,0 0 0 0 0,-4 1 0 0 0,-5 1-141 0 0,0 1 0 0 0,-15 4 1 0 0,20-5 89 0 0,-25 9-451 0 0,1 2 1 0 0,-44 25-1 0 0,19-3-1385 0 0,45-27 532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54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2 6911 0 0,'0'0'528'0'0,"2"0"-341"0"0,3-1-1239 0 0,5 0 5193 0 0,-10 1-4063 0 0,1 0 0 0 0,-1 1-1 0 0,0-1 1 0 0,0 0 0 0 0,0 0 0 0 0,0 0 0 0 0,0 1-1 0 0,1-1 1 0 0,-1 0 0 0 0,0 0 0 0 0,0 1 0 0 0,0-1 0 0 0,0 0-1 0 0,0 0 1 0 0,0 1 0 0 0,0-1 0 0 0,0 0 0 0 0,0 0-1 0 0,0 1 1 0 0,0-1 0 0 0,0 0 0 0 0,0 0 0 0 0,0 1 0 0 0,0-1-1 0 0,0 0 1 0 0,0 0 0 0 0,-1 1 0 0 0,1-1 0 0 0,0 0-1 0 0,0 0 1 0 0,0 0 0 0 0,0 1 0 0 0,0-1 0 0 0,-1 0 0 0 0,1 0-1 0 0,0 0 1 0 0,0 1 0 0 0,0-1 0 0 0,0 0 0 0 0,-1 0-1 0 0,1 0 1 0 0,-7 9 304 0 0,0 0 0 0 0,0-1-1 0 0,-11 9 1 0 0,5-4 19 0 0,1-2-58 0 0,-1-1 0 0 0,-15 11-1 0 0,13-11-143 0 0,-20 17 0 0 0,6 4 29 0 0,0 1 1 0 0,2 1 0 0 0,1 1 0 0 0,2 1 0 0 0,1 2 0 0 0,2 0-1 0 0,-18 45 1 0 0,37-76-102 0 0,0-1-1 0 0,0 1 1 0 0,0 0-1 0 0,1-1 1 0 0,-1 1-1 0 0,2 0 1 0 0,-2 10-1 0 0,2-13-70 0 0,1-1 1 0 0,-1 1-1 0 0,0 0 0 0 0,1-1 0 0 0,0 1 0 0 0,-1 0 1 0 0,1-1-1 0 0,0 1 0 0 0,0-1 0 0 0,1 1 1 0 0,-1-1-1 0 0,0 1 0 0 0,1-1 0 0 0,-1 0 0 0 0,1 0 1 0 0,0 0-1 0 0,0 0 0 0 0,3 3 0 0 0,0-1-55 0 0,0 1 0 0 0,1-1-1 0 0,0 0 1 0 0,0 0 0 0 0,0 0 0 0 0,0-1 0 0 0,1 0-1 0 0,-1 0 1 0 0,1-1 0 0 0,0 0 0 0 0,0 0-1 0 0,0 0 1 0 0,0-1 0 0 0,0 0 0 0 0,0-1 0 0 0,0 1-1 0 0,0-1 1 0 0,14-2 0 0 0,15-5-2334 0 0,-25 3 571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55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6447 0 0,'-1'1'6639'0'0,"-38"32"-4432"0"0,-12 9-1303 0 0,24-22-611 0 0,2 2 0 0 0,-26 28 1 0 0,39-38-190 0 0,2-1 87 0 0,0 0 0 0 0,1 0 0 0 0,0 1 1 0 0,1 1-1 0 0,0 0 0 0 0,-8 19 0 0 0,16-30-159 0 0,-1 0 1 0 0,1 0-1 0 0,-1 1 0 0 0,1-1 0 0 0,-1 0 0 0 0,1 1 0 0 0,0-1 1 0 0,0 0-1 0 0,0 1 0 0 0,1-1 0 0 0,-1 0 0 0 0,1 1 0 0 0,-1-1 1 0 0,1 0-1 0 0,-1 0 0 0 0,1 1 0 0 0,0-1 0 0 0,0 0 0 0 0,0 0 1 0 0,1 0-1 0 0,-1 0 0 0 0,0 0 0 0 0,1 0 0 0 0,1 1 0 0 0,0 0 11 0 0,0 0-1 0 0,0 0 0 0 0,0 0 0 0 0,1-1 1 0 0,-1 1-1 0 0,0-1 0 0 0,1 0 0 0 0,0 0 1 0 0,-1 0-1 0 0,1-1 0 0 0,0 1 0 0 0,8 1 1 0 0,-2-1 26 0 0,-1-1 1 0 0,1 0 0 0 0,-1 0-1 0 0,1-1 1 0 0,0 0 0 0 0,-1 0-1 0 0,1-1 1 0 0,0-1 0 0 0,-1 0-1 0 0,12-3 1 0 0,7-5 320 0 0,52-26-1 0 0,-68 30-295 0 0,0-1 0 0 0,0-1 0 0 0,-1 0 0 0 0,0-1-1 0 0,-1 0 1 0 0,15-15 0 0 0,-21 19-75 0 0,-1-1-1 0 0,1 1 1 0 0,-1-1 0 0 0,0 0-1 0 0,0 0 1 0 0,-1 0-1 0 0,1 0 1 0 0,-1 0-1 0 0,-1-1 1 0 0,1 1 0 0 0,0-13-1 0 0,-1 10 8 0 0,-1 0-1 0 0,0 0 1 0 0,-1-1 0 0 0,0 1-1 0 0,0 0 1 0 0,-1 0 0 0 0,-5-16-1 0 0,6 21-72 0 0,-1 1 0 0 0,0 0 0 0 0,1-1 0 0 0,-1 1 0 0 0,-1 0 0 0 0,1 0 0 0 0,0 0 0 0 0,-1 1 1 0 0,1-1-1 0 0,-1 0 0 0 0,0 1 0 0 0,0 0 0 0 0,0 0 0 0 0,0 0 0 0 0,0 0 0 0 0,0 0 0 0 0,-1 0 0 0 0,1 1 0 0 0,-1 0 0 0 0,1 0 0 0 0,-1 0 0 0 0,1 0 0 0 0,-1 0 0 0 0,-3 0 0 0 0,-4 0-143 0 0,-1 1 0 0 0,1 0 0 0 0,0 0 0 0 0,0 1 0 0 0,0 0 0 0 0,-19 5 0 0 0,-1-1-488 0 0,29-4 508 0 0,15 2-2865 0 0,-2-2 1860 0 0,0 1 0 0 0,12-1 0 0 0,7-1-553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5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13447 0 0,'0'0'4442'0'0,"1"2"-3449"0"0,2 6-591 0 0,-1 2 1 0 0,0-1-1 0 0,0 0 0 0 0,-1 0 1 0 0,0 1-1 0 0,-1-1 0 0 0,0 0 1 0 0,-1 13-1 0 0,0-15-338 0 0,0-5-21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56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16 7367 0 0,'12'-5'1126'0'0,"8"-4"-1384"0"0,-7 7 11780 0 0,-13 4-11026 0 0,0 1-405 0 0,-1 0 1 0 0,0 1 0 0 0,1-1 0 0 0,-1 0 0 0 0,0 0 0 0 0,-1 1 0 0 0,1-1 0 0 0,0 0-1 0 0,-1 0 1 0 0,0 0 0 0 0,0 0 0 0 0,0-1 0 0 0,0 1 0 0 0,0 0 0 0 0,0-1-1 0 0,-5 4 1 0 0,-5 4 6 0 0,-1 1 0 0 0,-16 9 0 0 0,20-15-63 0 0,-15 10-32 0 0,0 0 1 0 0,-2-2-1 0 0,1-2 0 0 0,-1 0 0 0 0,-34 9 0 0 0,38-14-309 0 0,-1-1-1 0 0,0-1 0 0 0,0-1 0 0 0,0-1 1 0 0,0-2-1 0 0,-42-2 0 0 0,62 2 129 0 0,0-1 0 0 0,0 1-1 0 0,1 0 1 0 0,-1-1 0 0 0,0 1-1 0 0,0-1 1 0 0,1 0 0 0 0,-1 0 0 0 0,0 0-1 0 0,1 0 1 0 0,-1-1 0 0 0,1 1 0 0 0,0-1-1 0 0,-1 1 1 0 0,1-1 0 0 0,0 0-1 0 0,0 0 1 0 0,0 0 0 0 0,0 0 0 0 0,-2-3-1 0 0,4 4 46 0 0,0 0 0 0 0,0 0 0 0 0,0 0 0 0 0,0-1 0 0 0,0 1 0 0 0,0 0 0 0 0,1 0 0 0 0,-1 0 0 0 0,0 0 0 0 0,0 0 0 0 0,1 0 0 0 0,-1 0 1 0 0,1 0-1 0 0,-1 0 0 0 0,2-1 0 0 0,0-3 1226 0 0,-6 11-113 0 0,-78 107 1738 0 0,79-109-2640 0 0,1 0 0 0 0,-1 1-1 0 0,1-1 1 0 0,0 1 0 0 0,0-1-1 0 0,-2 10 1 0 0,4-13 258 0 0,2 0-282 0 0,3 0-73 0 0,0 0 0 0 0,1 0 0 0 0,0 0 0 0 0,-1-1 0 0 0,1 0 0 0 0,-1 0 1 0 0,1 0-1 0 0,7-2 0 0 0,-7 1-50 0 0,6 0-60 0 0,0 0 0 0 0,0 1 0 0 0,0 0 0 0 0,-1 1 1 0 0,1 0-1 0 0,0 1 0 0 0,0 0 0 0 0,0 1 0 0 0,-1 0 0 0 0,0 1 0 0 0,1 0 1 0 0,-1 1-1 0 0,-1 0 0 0 0,1 1 0 0 0,-1 0 0 0 0,15 12 0 0 0,54 34 857 0 0,-49-31 58 0 0,-19-14-458 0 0,0 0-1 0 0,-1 1 1 0 0,0 0 0 0 0,0 1-1 0 0,10 12 1 0 0,-19-20-304 0 0,0 0-1 0 0,0 1 1 0 0,0-1 0 0 0,0 1-1 0 0,0-1 1 0 0,0 1-1 0 0,0 0 1 0 0,-1-1-1 0 0,1 1 1 0 0,0 0 0 0 0,-1-1-1 0 0,0 1 1 0 0,1 0-1 0 0,-1 0 1 0 0,0 0 0 0 0,0-1-1 0 0,0 1 1 0 0,0 0-1 0 0,0 0 1 0 0,0 0 0 0 0,-1-1-1 0 0,1 1 1 0 0,0 0-1 0 0,-1 0 1 0 0,0-1 0 0 0,1 1-1 0 0,-1 0 1 0 0,0-1-1 0 0,0 1 1 0 0,0-1-1 0 0,-1 3 1 0 0,-1-1 3 0 0,-1 0 0 0 0,1 1 0 0 0,-1-1 0 0 0,1-1 1 0 0,-1 1-1 0 0,0 0 0 0 0,0-1 0 0 0,0 0 0 0 0,0 0 0 0 0,-1 0 0 0 0,-4 1 0 0 0,-35 9 129 0 0,-73 9 0 0 0,15-3-124 0 0,-73 17-944 0 0,174-35 528 0 0,4-7-3128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67 4143 0 0,'44'-21'411'0'0,"-21"9"1357"0"0,26-9 0 0 0,-42 19-1056 0 0,0-1-1 0 0,0 1 1 0 0,-1 0 0 0 0,1 1-1 0 0,0 0 1 0 0,0 0-1 0 0,1 0 1 0 0,-1 1 0 0 0,0 0-1 0 0,13 2 1 0 0,-19-2-611 0 0,0 1 0 0 0,0-1 0 0 0,0 0 1 0 0,-1 1-1 0 0,1-1 0 0 0,0 1 0 0 0,0 0 0 0 0,0-1 1 0 0,-1 1-1 0 0,1-1 0 0 0,0 1 0 0 0,-1 0 0 0 0,1 0 1 0 0,0-1-1 0 0,-1 1 0 0 0,1 0 0 0 0,0 1 0 0 0,1 2 170 0 0,2 2-74 0 0,0 0 0 0 0,-1 0-1 0 0,1 1 1 0 0,-2 0 0 0 0,1-1 0 0 0,-1 1 0 0 0,0 0 0 0 0,0 0 0 0 0,0 1 0 0 0,-1-1-1 0 0,-1 0 1 0 0,1 0 0 0 0,-1 1 0 0 0,-1 8 0 0 0,-1 7 14 0 0,-1-1 0 0 0,-1 1 0 0 0,-8 26 0 0 0,9-38-163 0 0,0-1-1 0 0,-1 0 1 0 0,0 0-1 0 0,-1 0 1 0 0,1-1-1 0 0,-2 1 1 0 0,1-1 0 0 0,-2 0-1 0 0,1-1 1 0 0,-1 0-1 0 0,0 0 1 0 0,-1 0-1 0 0,0-1 1 0 0,0 0-1 0 0,0 0 1 0 0,-1-1 0 0 0,-18 10-1 0 0,11-9 16 0 0,0 0-1 0 0,-27 6 0 0 0,37-11-202 0 0,0-1 0 0 0,0 0-1 0 0,0 0 1 0 0,0 0 0 0 0,-1-1 0 0 0,1 0-1 0 0,0-1 1 0 0,0 1 0 0 0,0-1-1 0 0,-9-2 1 0 0,6 0-744 0 0,1-1-1 0 0,0 1 1 0 0,0-1-1 0 0,1 0 1 0 0,-1-1-1 0 0,1 0 1 0 0,-8-7-1 0 0,4 3-4507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5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0,'0'0'603'0'0,"1"2"-396"0"0,6 8 584 0 0,0 1-1 0 0,1-1 1 0 0,0-1 0 0 0,0 1 0 0 0,1-1 0 0 0,15 12 0 0 0,68 41 1816 0 0,-44-30-1784 0 0,-1 0 315 0 0,-1 2-1 0 0,71 71 0 0 0,-97-84-904 0 0,-1 1-1 0 0,-1 1 1 0 0,0 0-1 0 0,-2 2 1 0 0,-1 0-1 0 0,-1 0 1 0 0,13 36-1 0 0,-22-48-219 0 0,0 0 0 0 0,-1 1 0 0 0,0 0 0 0 0,-1 0 0 0 0,2 20-1 0 0,-5-29-41 0 0,0 1-1 0 0,0-1 1 0 0,-1 0-1 0 0,0 1 1 0 0,0-1-1 0 0,0 0 1 0 0,0 0-1 0 0,-1 0 0 0 0,0 0 1 0 0,0 0-1 0 0,0 0 1 0 0,0 0-1 0 0,-1 0 1 0 0,0-1-1 0 0,0 0 1 0 0,0 1-1 0 0,-7 5 0 0 0,0-1-60 0 0,0 0 0 0 0,-1-1 0 0 0,1 0 0 0 0,-1-1-1 0 0,-1-1 1 0 0,-15 8 0 0 0,-77 24-71 0 0,69-27 161 0 0,-46 22-1 0 0,69-28-133 0 0,-47 27 434 0 0,52-27-608 0 0,1-1 0 0 0,-1 1 0 0 0,1 0 0 0 0,0 1 1 0 0,0 0-1 0 0,-5 7 0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5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1375 0 0,'0'0'16192'0'0,"2"1"-15778"0"0,20 0 160 0 0,0-1-1 0 0,-1-1 1 0 0,1-1 0 0 0,31-6 0 0 0,5 0-313 0 0,64 0-129 0 0,8-1-37 0 0,-64 1 1 0 0,0-1 151 0 0,72-1-1 0 0,-107 9-229 0 0,55-10 1 0 0,7-2 23 0 0,-61 11-3 0 0,148-3 344 0 0,-52 5-302 0 0,124-5-80 0 0,-130 9 0 0 0,-57-1 0 0 0,0-1 32 0 0,82-9 0 0 0,118 1 179 0 0,-78 6-67 0 0,-70 4 56 0 0,-79-2-176 0 0,75 13-1 0 0,-59-6-17 0 0,-22-6-6 0 0,0-2 0 0 0,0-1 0 0 0,59-7 0 0 0,-39 2 0 0 0,-20 2 11 0 0,1 1-1 0 0,0 2 1 0 0,0 2 0 0 0,0 1-1 0 0,59 13 1 0 0,1 6 21 0 0,-79-19-27 0 0,-1-2 1 0 0,1 0-1 0 0,-1 0 0 0 0,1-2 1 0 0,14-1-1 0 0,4-3 5 0 0,69-8 44 0 0,-50 17-54 0 0,-31-3-359 0 0,-19-1 146 0 0,5 0 421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5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0,'0'0'12167'0'0,"2"2"-11079"0"0,4 4 25 0 0,-1-1 0 0 0,0 2 0 0 0,6 7 0 0 0,-10-12-822 0 0,0 1-17 0 0,0-2-186 0 0,-1 0-60 0 0,0-1 0 0 0,1 1 0 0 0,-1-1 1 0 0,0 1-1 0 0,0 0 0 0 0,1-1 0 0 0,-1 1 1 0 0,0 0-1 0 0,0-1 0 0 0,0 1 0 0 0,0-1 0 0 0,0 1 1 0 0,0 0-1 0 0,0-1 0 0 0,0 1 0 0 0,0 0 1 0 0,0-1-1 0 0,-1 2 0 0 0,-2 9 74 0 0,-1-1-13 0 0,2-7-21 0 0,-3 2-69 0 0,-2-1 89 0 0,3-2-1762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3:5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90 15031 0 0,'0'0'1358'0'0,"-1"-1"-1028"0"0,-1 0-215 0 0,-1 0-1 0 0,1 0 0 0 0,0 0 1 0 0,-1 0-1 0 0,1 0 0 0 0,-1 1 1 0 0,1-1-1 0 0,-1 1 0 0 0,1 0 1 0 0,-1 0-1 0 0,1 0 0 0 0,-1 0 1 0 0,1 0-1 0 0,-1 0 0 0 0,1 1 1 0 0,-1-1-1 0 0,1 1 1 0 0,-1 0-1 0 0,1 0 0 0 0,0-1 1 0 0,-3 3-1 0 0,-8 3-98 0 0,1 0-1 0 0,-19 12 1 0 0,14-5 27 0 0,0 0-1 0 0,1 1 1 0 0,0 1 0 0 0,1 1-1 0 0,1 0 1 0 0,0 1 0 0 0,1 0-1 0 0,1 1 1 0 0,1 0 0 0 0,-16 35-1 0 0,25-49-42 0 0,1-2 0 0 0,0 0 0 0 0,0-1 0 0 0,0 1 0 0 0,1 0 0 0 0,-1 0 0 0 0,1 0 0 0 0,-1-1 0 0 0,1 1 0 0 0,0 0 0 0 0,-1 0 0 0 0,1 2 0 0 0,0-2 32 0 0,0 1-1 0 0,0-1 0 0 0,0 0 1 0 0,1 1-1 0 0,-1-1 0 0 0,0 0 1 0 0,1 1-1 0 0,-1-1 0 0 0,1 0 1 0 0,0 0-1 0 0,0 0 0 0 0,0 0 1 0 0,0 0-1 0 0,0 0 0 0 0,0 0 1 0 0,1 0-1 0 0,-1 0 0 0 0,1 0 1 0 0,-1 0-1 0 0,1-1 0 0 0,0 1 1 0 0,0-1-1 0 0,-1 1 0 0 0,1-1 1 0 0,4 2-1 0 0,-2-1 30 0 0,-1 0 1 0 0,1 0-1 0 0,0 0 0 0 0,0-1 1 0 0,0 1-1 0 0,0-1 0 0 0,0 0 1 0 0,0-1-1 0 0,1 1 0 0 0,-1-1 1 0 0,0 1-1 0 0,0-1 0 0 0,5-1 1 0 0,12-2 257 0 0,-2 0-18 0 0,0 0-1 0 0,32-11 1 0 0,-7-1-129 0 0,-32 7-130 0 0,-5 1-33 0 0,1-1 0 0 0,-2 0 0 0 0,1-1 0 0 0,-1 1 0 0 0,0-1 0 0 0,-1 0 0 0 0,0-1 0 0 0,-1 1-1 0 0,1-1 1 0 0,-2 0 0 0 0,0 0 0 0 0,0 0 0 0 0,2-18 0 0 0,-1 0-146 0 0,-1 0 1 0 0,-2 0 0 0 0,-3-55-1 0 0,2 82 136 0 0,-5-32-471 0 0,5 31 383 0 0,-1 0 0 0 0,1-1 0 0 0,-1 1 0 0 0,0 0 0 0 0,0-1 0 0 0,0 1 0 0 0,0 0 0 0 0,0 0 0 0 0,0 0 0 0 0,-3-3 0 0 0,3 4-185 0 0,-1 0-232 0 0,-1 0 431 0 0,0 0 6 0 0,-15 3-132 0 0,16-2 166 0 0,0 1 1 0 0,-1-1-1 0 0,1 1 1 0 0,-1 0-1 0 0,1 0 1 0 0,0 0-1 0 0,0 1 1 0 0,0-1-1 0 0,0 0 0 0 0,0 1 1 0 0,0 0-1 0 0,0-1 1 0 0,0 1-1 0 0,0 0 1 0 0,1 0-1 0 0,-1 0 1 0 0,1 0-1 0 0,-1 0 1 0 0,1 0-1 0 0,-1 3 1 0 0,0-3-265 0 0,6 12-1998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4:00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58 14567 0 0,'20'-10'755'0'0,"26"-7"0"0"0,-3 1-585 0 0,-43 16-66 0 0,1 0 1 0 0,-1 0-1 0 0,1 0 0 0 0,-1 0 0 0 0,0 0 0 0 0,1-1 0 0 0,-1 1 0 0 0,1 0 1 0 0,-1 0-1 0 0,0 0 0 0 0,1 0 0 0 0,-1-1 0 0 0,0 1 0 0 0,1 0 0 0 0,-1 0 1 0 0,0-1-1 0 0,1 1 0 0 0,-1 0 0 0 0,0 0 0 0 0,0-1 0 0 0,1 1 1 0 0,-1 0-1 0 0,0-1 0 0 0,0 1 0 0 0,0 0 0 0 0,1-1 0 0 0,-1 1 0 0 0,0-1 1 0 0,-10-4 675 0 0,-20 2-349 0 0,-26 5 84 0 0,-1 1 0 0 0,-79 16-1 0 0,92-9-498 0 0,1 2 0 0 0,1 2 0 0 0,-45 22 0 0 0,74-28-16 0 0,13-8 0 0 0,-1 0 0 0 0,1 1 0 0 0,0-1 0 0 0,0 1 0 0 0,-1-1 0 0 0,1 1 0 0 0,0-1 0 0 0,0 1 0 0 0,0-1 0 0 0,0 1 0 0 0,-1-1 0 0 0,1 1 0 0 0,0-1 0 0 0,0 1 0 0 0,0-1 0 0 0,0 1 0 0 0,0-1 0 0 0,0 1 0 0 0,1-1 0 0 0,-1 1 0 0 0,0-1 0 0 0,0 1 0 0 0,1 2 0 0 0,1-1 0 0 0,-1 1 0 0 0,1-1 0 0 0,0 0 0 0 0,-1 0 0 0 0,1 0 0 0 0,0 0 0 0 0,0 0 0 0 0,1 0 0 0 0,-1 0 0 0 0,0-1 0 0 0,3 2 0 0 0,35 18 0 0 0,-36-18 0 0 0,112 53-72 0 0,-94-45 72 0 0,0 1 0 0 0,0 1 0 0 0,37 30 0 0 0,-49-34 0 0 0,0-1 0 0 0,-1 1 0 0 0,0 1 0 0 0,-1 0 0 0 0,0 0 0 0 0,0 0 0 0 0,-1 1 0 0 0,-1 0 0 0 0,8 17 0 0 0,-11-22 0 0 0,-1-1 0 0 0,-1 1 0 0 0,1-1 0 0 0,-1 1 0 0 0,0 0 0 0 0,0-1 0 0 0,-1 1 0 0 0,1 0 0 0 0,-1 0 0 0 0,0 0 0 0 0,-1-1 0 0 0,0 1 0 0 0,0 0 0 0 0,0-1 0 0 0,0 1 0 0 0,-1 0 0 0 0,0-1 0 0 0,0 0 0 0 0,-1 1 0 0 0,1-1 0 0 0,-1 0 0 0 0,0 0 0 0 0,-1-1 0 0 0,1 1 0 0 0,-1 0 0 0 0,0-1 0 0 0,0 0 0 0 0,-6 5 0 0 0,-6 2-160 0 0,0-1 0 0 0,0 0 0 0 0,-1-1-1 0 0,-1-1 1 0 0,1-1 0 0 0,-1 0 0 0 0,0-1-1 0 0,-1-1 1 0 0,0-1 0 0 0,1-1 0 0 0,-26 2 0 0 0,35-5-7 0 0,0 0 0 0 0,1 0 1 0 0,-1-1-1 0 0,0 0 1 0 0,1-1-1 0 0,-1 0 1 0 0,-15-5-1 0 0,22 6 172 0 0,0 0 0 0 0,1 0-1 0 0,-1 0 1 0 0,0 0 0 0 0,0 0 0 0 0,0 0-1 0 0,1 0 1 0 0,-1-1 0 0 0,0 1-1 0 0,1 0 1 0 0,-1-1 0 0 0,1 0-1 0 0,0 1 1 0 0,-1-1 0 0 0,1 0 0 0 0,0 0-1 0 0,0 1 1 0 0,0-1 0 0 0,0 0-1 0 0,1 0 1 0 0,-1 0 0 0 0,0 0 0 0 0,1 0-1 0 0,-1 0 1 0 0,1 0 0 0 0,0-1-1 0 0,0 1 1 0 0,0 0 0 0 0,0 0 0 0 0,0 0-1 0 0,0 0 1 0 0,1 0 0 0 0,-1 0-1 0 0,1 0 1 0 0,-1 0 0 0 0,1 0-1 0 0,1-3 1 0 0,4-9 198 0 0,0 1-1 0 0,1-1 0 0 0,1 1 0 0 0,0 1 1 0 0,13-15-1 0 0,54-55 924 0 0,-46 55-706 0 0,1 1 0 0 0,40-27 0 0 0,73-34 544 0 0,-114 67-1076 0 0,-27 20-69 0 0,0-2-146 0 0,2-1 180 0 0,-10-1-4046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4:00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24 7831 0 0,'-2'-2'166'0'0,"0"0"0"0"0,0 0 0 0 0,0 0-1 0 0,0 1 1 0 0,0-1 0 0 0,-1 0-1 0 0,1 1 1 0 0,0-1 0 0 0,-1 1-1 0 0,1 0 1 0 0,-1 0 0 0 0,0 0 0 0 0,1 0-1 0 0,-1 0 1 0 0,0 1 0 0 0,1-1-1 0 0,-1 1 1 0 0,0 0 0 0 0,0 0 0 0 0,-6 0 1463 0 0,8 2-309 0 0,-2 1-1171 0 0,0 1-1 0 0,1 0 0 0 0,-1-1 1 0 0,1 1-1 0 0,0 0 0 0 0,0 0 1 0 0,1 0-1 0 0,-1 1 1 0 0,1-1-1 0 0,0 0 0 0 0,0 0 1 0 0,-1 6-1 0 0,2-3-30 0 0,0 0 1 0 0,0 0-1 0 0,1-1 1 0 0,0 1-1 0 0,0 0 0 0 0,1 0 1 0 0,3 11-1 0 0,8 14 111 0 0,1 0 0 0 0,1-1-1 0 0,20 30 1 0 0,65 82 92 0 0,153 164 190 0 0,-219-268-425 0 0,-1 1-1 0 0,52 86 1 0 0,-74-105-77 0 0,-1-1 0 0 0,0 1 0 0 0,-2 1 0 0 0,0 0 0 0 0,-2 0-1 0 0,0 1 1 0 0,-2-1 0 0 0,4 47 0 0 0,-8-48 16 0 0,0 1 0 0 0,-2 0 1 0 0,-1-1-1 0 0,0 1 0 0 0,-2-1 0 0 0,0 0 0 0 0,-1 0 0 0 0,-16 34 0 0 0,10-30 56 0 0,-2-1 0 0 0,0 0 0 0 0,-2-1 0 0 0,0-1 0 0 0,-2 0 0 0 0,-27 26 1 0 0,-19 9 152 0 0,-3-3 0 0 0,-96 60 0 0 0,-72 25 124 0 0,83-52-108 0 0,137-78-256 0 0,-25 20-1 0 0,35-24-43 0 0,0-1-1 0 0,0 1 1 0 0,1 0 0 0 0,0 0-1 0 0,-1 1 1 0 0,2-1 0 0 0,-7 12-1 0 0,7-7-78 0 0,2-2 29 0 0,2-7 90 0 0,0-1 0 0 0,0 0 0 0 0,0 0 0 0 0,0 1 0 0 0,-1-1 1 0 0,1 0-1 0 0,0 0 0 0 0,0 0 0 0 0,0 0 0 0 0,0 0 0 0 0,2 0 0 0 0,0 0-98 0 0,1 0 0 0 0,0-1-1 0 0,-1 1 1 0 0,1-1 0 0 0,-1 0-1 0 0,6-1 1 0 0,9-8-5266 0 0,-5 0-762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4:01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11743 0 0,'0'0'1068'0'0,"4"-7"2"0"0,-1 1-651 0 0,1 1 1 0 0,0 0 0 0 0,0 0-1 0 0,1 1 1 0 0,-1-1 0 0 0,1 1-1 0 0,0 0 1 0 0,0 0 0 0 0,8-4-1 0 0,8-4 190 0 0,24-9 0 0 0,-39 18-473 0 0,137-49 784 0 0,-109 41-600 0 0,63-11 0 0 0,-93 21-267 0 0,1 1 0 0 0,-1-1 0 0 0,0 1 0 0 0,1 0 0 0 0,-1 1 0 0 0,0-1 0 0 0,8 3 0 0 0,-12-3-43 0 0,0 0 0 0 0,1 0 0 0 0,-1 1 1 0 0,0-1-1 0 0,0 0 0 0 0,1 1 0 0 0,-1-1 0 0 0,0 0 0 0 0,0 1 0 0 0,1-1 0 0 0,-1 1 0 0 0,0-1 0 0 0,0 0 0 0 0,0 1 0 0 0,0-1 1 0 0,0 1-1 0 0,0-1 0 0 0,0 1 0 0 0,0-1 0 0 0,0 0 0 0 0,0 1 0 0 0,0-1 0 0 0,0 1 0 0 0,0-1 0 0 0,0 0 0 0 0,0 2 1 0 0,-3 9 59 0 0,0-4-48 0 0,0 0 0 0 0,-1 0-1 0 0,0-1 1 0 0,-1 1 0 0 0,0-1 0 0 0,-10 11 0 0 0,-38 31 62 0 0,46-42-77 0 0,2-2-2 0 0,-244 223 179 0 0,224-204-184 0 0,19-18 0 0 0,0 0 0 0 0,0 0 0 0 0,1 1 0 0 0,0-1 0 0 0,0 1 0 0 0,1 0 0 0 0,-1 1 0 0 0,-3 6 0 0 0,5-4 0 0 0,3-1 12 0 0,0-7-2 0 0,0-1-1 0 0,0 1 1 0 0,1-1-1 0 0,-1 1 1 0 0,0 0 0 0 0,1-1-1 0 0,-1 1 1 0 0,0-1-1 0 0,1 1 1 0 0,-1-1-1 0 0,1 1 1 0 0,-1-1-1 0 0,1 1 1 0 0,-1-1 0 0 0,1 1-1 0 0,-1-1 1 0 0,1 0-1 0 0,0 1 1 0 0,-1-1-1 0 0,1 0 1 0 0,0 1-1 0 0,15 5 206 0 0,-14-5-204 0 0,7 1 107 0 0,-1 0-1 0 0,1 0 0 0 0,-1-1 1 0 0,1 0-1 0 0,0-1 0 0 0,9 0 1 0 0,54-7 426 0 0,-16 0-350 0 0,-7 4-528 0 0,-1 2 0 0 0,1 3 1 0 0,0 1-1 0 0,50 11 0 0 0,-82-11-685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4:0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2303 0 0,'1'2'11458'0'0,"0"-1"-11192"0"0,0 1 0 0 0,0-1-1 0 0,0 0 1 0 0,0 0 0 0 0,0 1 0 0 0,0-1 0 0 0,1 0 0 0 0,-1 0 0 0 0,0 0 0 0 0,1 0 0 0 0,-1 0 0 0 0,1-1 0 0 0,-1 1 0 0 0,1 0 0 0 0,0-1 0 0 0,-1 1 0 0 0,1-1 0 0 0,0 1 0 0 0,-1-1 0 0 0,1 0-1 0 0,0 0 1 0 0,-1 0 0 0 0,5 0 0 0 0,5 0 362 0 0,1 0-1 0 0,14-2 1 0 0,94-18 1700 0 0,43-5-1534 0 0,-126 24-1091 0 0,-7 0-4183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4:0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7831 0 0,'0'0'9362'0'0,"2"1"-8125"0"0,8 1-624 0 0,1 0-1 0 0,0-1 1 0 0,0 0 0 0 0,-1-1 0 0 0,1 0 0 0 0,0-1 0 0 0,16-3-1 0 0,9 1 98 0 0,243-1 231 0 0,-199 11-3828 0 0,-66-5 1326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4:3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15 6911 0 0,'1'-1'3278'0'0,"7"-7"1138"0"0,-6 5-3431 0 0,3 0 2560 0 0,-6 12-3421 0 0,0 0 0 0 0,0 1-1 0 0,-1-1 1 0 0,0 0 0 0 0,-6 16 0 0 0,-24 47 345 0 0,13-30-353 0 0,-9 21-62 0 0,-4-1-1 0 0,-70 104 0 0 0,99-161-234 0 0,0-1-560 0 0,0 0 0 0 0,0 0 0 0 0,0 0 0 0 0,1 1 0 0 0,0-1 0 0 0,-3 6 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9215 0 0,'0'0'831'0'0,"-1"3"-686"0"0,-14 35 1942 0 0,-1-1 0 0 0,-30 47 0 0 0,-12 26-972 0 0,30-51-633 0 0,-48 79-1 0 0,-56 68-933 0 0,116-182-2017 0 0,15-23 1003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4:3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31 2303 0 0,'24'-16'25'0'0,"-2"2"13698"0"0,-22 15-12897 0 0,-28 44 773 0 0,-3 5-114 0 0,-48 107 1 0 0,62-116-1384 0 0,-54 130 85 0 0,49-124-210 0 0,-46 70 0 0 0,66-112 12 0 0,1-3 1 0 0,0 0 1 0 0,0-1-1 0 0,-1 1 0 0 0,1-1 0 0 0,0 1 0 0 0,-1-1 0 0 0,1 0 1 0 0,-1 1-1 0 0,1-1 0 0 0,-3 2 0 0 0,2-2-278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4:3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362 205 3679 0 0,'0'0'284'0'0,"-1"0"-186"0"0,-26 7 1684 0 0,-35 16 10002 0 0,44-15-9152 0 0,19-10-2293 0 0,0-1-265 0 0,0 0 0 0 0,0 0-1 0 0,0 0 1 0 0,1 0 0 0 0,-1 0 0 0 0,1 1 0 0 0,0-1 0 0 0,0 0-1 0 0,0 1 1 0 0,0 0 0 0 0,4-4 0 0 0,32-26 101 0 0,-26 23-93 0 0,111-80 4 0 0,-98 74 87 0 0,0 1 0 0 0,1 1 0 0 0,33-12 0 0 0,-53 23-83 0 0,1 1 0 0 0,-1-1 0 0 0,0 1 0 0 0,0 0 0 0 0,1 1 0 0 0,-1-1 0 0 0,1 1 0 0 0,-1 1 0 0 0,0-1 0 0 0,1 1 0 0 0,-1 0 0 0 0,8 3-1 0 0,-13-4-85 0 0,0 1 0 0 0,0-1 0 0 0,0 1 0 0 0,0-1 0 0 0,0 1 0 0 0,0-1 0 0 0,0 1 0 0 0,-1 0 0 0 0,1-1-1 0 0,0 1 1 0 0,0 0 0 0 0,-1 0 0 0 0,1 0 0 0 0,-1-1 0 0 0,1 1 0 0 0,0 0 0 0 0,-1 0 0 0 0,0 0 0 0 0,1 0 0 0 0,-1 0-1 0 0,1 0 1 0 0,-1 0 0 0 0,0 0 0 0 0,0 0 0 0 0,0 0 0 0 0,0 0 0 0 0,0 0 0 0 0,0 0 0 0 0,0 0 0 0 0,0 1-1 0 0,0-1 1 0 0,0 0 0 0 0,0 0 0 0 0,-1 0 0 0 0,1 0 0 0 0,-1 1 0 0 0,-1 5 15 0 0,0-1 0 0 0,-1 0-1 0 0,0 0 1 0 0,-4 6 0 0 0,7-11-19 0 0,-19 25-68 0 0,0 0-1 0 0,-1-2 0 0 0,-2 0 1 0 0,-27 24-1 0 0,-10 10-84 0 0,12-13-189 0 0,-3-2 0 0 0,-84 57 1 0 0,18-15 30 0 0,83-60 311 0 0,14-12 0 0 0,0 2 0 0 0,1 1 0 0 0,-26 28 0 0 0,44-44 0 0 0,0 0 1 0 0,-1 0-1 0 0,1 0 0 0 0,0 1 1 0 0,-1-1-1 0 0,1 0 0 0 0,0 0 1 0 0,0 0-1 0 0,0 1 0 0 0,-1-1 0 0 0,1 0 1 0 0,0 0-1 0 0,0 1 0 0 0,0-1 1 0 0,0 0-1 0 0,-1 1 0 0 0,1-1 1 0 0,0 0-1 0 0,0 1 0 0 0,0-1 0 0 0,0 0 1 0 0,0 0-1 0 0,0 1 0 0 0,0-1 1 0 0,0 0-1 0 0,0 1 0 0 0,0-1 1 0 0,0 0-1 0 0,0 1 0 0 0,0-1 0 0 0,0 0 1 0 0,0 1-1 0 0,0-1 0 0 0,0 0 1 0 0,1 1-1 0 0,-1-1 0 0 0,0 0 1 0 0,0 0-1 0 0,0 1 0 0 0,0-1 0 0 0,1 0 1 0 0,-1 0-1 0 0,0 1 0 0 0,0-1 1 0 0,1 0-1 0 0,-1 0 0 0 0,0 0 1 0 0,0 1-1 0 0,1-1 0 0 0,-1 0 0 0 0,0 0 1 0 0,1 0-1 0 0,-1 0 0 0 0,0 0 1 0 0,0 1-1 0 0,1-1 0 0 0,-1 0 0 0 0,0 0 1 0 0,1 0-1 0 0,-1 0 0 0 0,0 0 1 0 0,1 0-1 0 0,-1 0 0 0 0,0 0 1 0 0,1 0-1 0 0,-1-1 0 0 0,19 4 210 0 0,0-1 0 0 0,0-2 0 0 0,25-1 1 0 0,13 0 337 0 0,-23 3-362 0 0,28-1 1 0 0,103 17 0 0 0,-163-17-308 0 0,0-1 0 0 0,0 0 0 0 0,0 0 0 0 0,0 0-1 0 0,0 0 1 0 0,0 0 0 0 0,0 0 0 0 0,0 0 0 0 0,0-1-1 0 0,4 0 1 0 0,8-6-3795 0 0,-10 5 1079 0 0,7-3-4046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4:3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12895 0 0,'0'0'11536'0'0,"1"1"-11463"0"0,2 19-58 0 0,-3-13-15 0 0,0 21 0 0 0,0-22 0 0 0,0-3 0 0 0,0-1 0 0 0,0 1 0 0 0,0-1 0 0 0,0 1 0 0 0,-1-1 0 0 0,1 1 0 0 0,-1-1 0 0 0,-1 5 0 0 0,-3 10 11 0 0,19-27 42 0 0,3-18-3813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4:39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29 5063 0 0,'40'-11'-329'0'0,"-17"4"10786"0"0,-45 9-8241 0 0,21-2-1706 0 0,-10-2 892 0 0,-7-3-884 0 0,14 4-456 0 0,-1 0 1 0 0,1 0-1 0 0,-1 0 1 0 0,1 0-1 0 0,-1 0 1 0 0,1 1-1 0 0,-1 0 1 0 0,-6 1-1 0 0,-25 5-40 0 0,0 3 0 0 0,0 1-1 0 0,-34 15 1 0 0,-98 52-29 0 0,143-64 7 0 0,1 1 0 0 0,0 1 0 0 0,-37 31 0 0 0,52-37 0 0 0,8-8-3 0 0,0-1 1 0 0,1 1-1 0 0,-1 0 0 0 0,1 0 1 0 0,-1-1-1 0 0,1 1 0 0 0,-1 0 1 0 0,1 0-1 0 0,-1 0 0 0 0,1 0 1 0 0,0 0-1 0 0,0 0 0 0 0,-1-1 1 0 0,1 1-1 0 0,0 0 0 0 0,0 0 0 0 0,0 2 1 0 0,5 4-14 0 0,-4-6 16 0 0,3 3 0 0 0,0 0 0 0 0,1-1 0 0 0,-1 1 0 0 0,0-1 0 0 0,1 0 0 0 0,0 0 0 0 0,0-1 0 0 0,6 3 0 0 0,45 13 0 0 0,-40-13 0 0 0,39 12-3 0 0,130 36-47 0 0,-161-47 48 0 0,0 1 0 0 0,-1 0-1 0 0,0 2 1 0 0,30 16 0 0 0,-49-23 2 0 0,0 1 0 0 0,-1-1 0 0 0,1 1 0 0 0,-1 0 0 0 0,1 0 0 0 0,-1 0 0 0 0,0 1 0 0 0,0-1 0 0 0,0 1 0 0 0,-1-1 0 0 0,3 6 0 0 0,3 6 0 0 0,-8-10 0 0 0,-1-2 0 0 0,1 3 0 0 0,0 0 0 0 0,0 0 0 0 0,-1-1 0 0 0,0 1 0 0 0,0 0 0 0 0,-1-1 0 0 0,0 1 0 0 0,1-1 0 0 0,-2 0 0 0 0,1 1 0 0 0,-1-1 0 0 0,0 0 0 0 0,0-1 0 0 0,0 1 0 0 0,-1 0 0 0 0,1-1 0 0 0,-7 6 0 0 0,-3 2 0 0 0,-1 0 0 0 0,0 0 0 0 0,-1-1 0 0 0,-20 10 0 0 0,9-7-6 0 0,0-1 1 0 0,-1-1-1 0 0,-1-1 0 0 0,1-1 0 0 0,-2-2 0 0 0,0-1 0 0 0,1-1 1 0 0,-2-1-1 0 0,1-2 0 0 0,-50 0 0 0 0,75-3 6 0 0,0-1 0 0 0,0 1 0 0 0,1-1 0 0 0,-1 1 0 0 0,0-1 0 0 0,0 0 0 0 0,0-1 0 0 0,1 1 0 0 0,-1-1 0 0 0,1 1 0 0 0,-1-1 0 0 0,1 0 0 0 0,0 0 0 0 0,0-1 0 0 0,-4-2 0 0 0,5 3 0 0 0,0-1 0 0 0,0 0 0 0 0,-1 0 0 0 0,2 0 0 0 0,-1 0 0 0 0,0-1 0 0 0,1 1 0 0 0,-1 0 0 0 0,1-1 0 0 0,0 1 0 0 0,0-1 0 0 0,1 1 0 0 0,-1-1 0 0 0,1 0 0 0 0,-1 1 0 0 0,1-6 0 0 0,1 1 16 0 0,-1 0-1 0 0,1 0 0 0 0,1 0 1 0 0,0 0-1 0 0,0 0 0 0 0,0 1 1 0 0,1-1-1 0 0,0 1 1 0 0,0-1-1 0 0,1 1 0 0 0,0 0 1 0 0,5-6-1 0 0,5-5 131 0 0,0 1-1 0 0,1 1 1 0 0,19-17 0 0 0,-22 23-111 0 0,-1 2-1 0 0,1 0 1 0 0,13-7 0 0 0,13-8-37 0 0,102-78 1 0 0,-115 80 4 0 0,0-2 0 0 0,-1 0 0 0 0,24-31 0 0 0,-43 48 4 0 0,-1 1 1 0 0,0-2-1 0 0,-1 1 0 0 0,0 0 1 0 0,0 0-1 0 0,0-1 1 0 0,-1 0-1 0 0,3-11 1 0 0,-4 14-6 0 0,0 0 1 0 0,-1 0 0 0 0,1 0 0 0 0,-1 0 0 0 0,0 0 0 0 0,0 0 0 0 0,-1 0 0 0 0,1 0 0 0 0,-1 0 0 0 0,0 1 0 0 0,0-1 0 0 0,0 0 0 0 0,-1 0 0 0 0,1 1 0 0 0,-1-1 0 0 0,-3-5 0 0 0,1 5-15 0 0,4 3-46 0 0,-11 24-4582 0 0,4-10 2878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4:40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484 238 5983 0 0,'0'0'464'0'0,"1"2"-164"0"0,1 3 81 0 0,0-1 506 0 0,0 0-1 0 0,0 0 1 0 0,0 0-1 0 0,1 0 1 0 0,4 5 1518 0 0,-6-8-2272 0 0,-1-1 0 0 0,0 0 0 0 0,0 1 0 0 0,1-1 0 0 0,-1 0 0 0 0,0 0 0 0 0,0 0 0 0 0,1 1 0 0 0,-1-1 0 0 0,0 0 1 0 0,1 0-1 0 0,-1 0 0 0 0,0 1 0 0 0,1-1 0 0 0,-1 0 0 0 0,0 0 0 0 0,1 0 0 0 0,-1 0 0 0 0,0 0 0 0 0,1 0 0 0 0,-1 0 0 0 0,1 0 0 0 0,0 0 0 0 0,2-6 9 0 0,0-1 0 0 0,0 0-1 0 0,0 0 1 0 0,-1-1-1 0 0,0 1 1 0 0,1-11 0 0 0,4-51 148 0 0,-4 31-198 0 0,-1 20-70 0 0,-1-1 0 0 0,-1-19 0 0 0,-1 26-22 0 0,1 11-3 0 0,0 1 0 0 0,0-1 1 0 0,0 0-1 0 0,0 1 0 0 0,-1-1 0 0 0,1 0 0 0 0,0 1 0 0 0,0-1 0 0 0,0 1 0 0 0,-1-1 1 0 0,1 1-1 0 0,0-1 0 0 0,0 0 0 0 0,-1 1 0 0 0,1-1 0 0 0,-1 1 0 0 0,1-1 0 0 0,0 1 0 0 0,-1-1 1 0 0,1 1-1 0 0,-1 0 0 0 0,1-1 0 0 0,-1 1 0 0 0,1 0 0 0 0,-1-1 0 0 0,0 1 0 0 0,-1-1-47 0 0,0 0 26 0 0,0-1 0 0 0,-1 1 0 0 0,1 0 0 0 0,0 0 1 0 0,-1 1-1 0 0,1-1 0 0 0,-1 0 0 0 0,1 1 0 0 0,-1 0 0 0 0,1-1 0 0 0,-1 1 0 0 0,1 0 0 0 0,-1 0 0 0 0,1 0 0 0 0,-1 1 0 0 0,1-1 0 0 0,-1 1 0 0 0,-2 0 0 0 0,-8 3-147 0 0,1 0-1 0 0,-15 7 0 0 0,17-6 142 0 0,-50 23-2 0 0,1 4 0 0 0,2 1 0 0 0,-81 64 0 0 0,133-93 32 0 0,-53 45 0 0 0,52-45 0 0 0,2 1 0 0 0,-1 1 0 0 0,0-1 0 0 0,1 1 0 0 0,0 0 0 0 0,0 0 0 0 0,1 0 0 0 0,-5 11 0 0 0,8-15 8 0 0,-1 0-1 0 0,1 0 0 0 0,-1 1 1 0 0,1-1-1 0 0,0 0 0 0 0,0 1 1 0 0,0-1-1 0 0,0 1 1 0 0,0-1-1 0 0,0 0 0 0 0,1 1 1 0 0,-1-1-1 0 0,1 0 0 0 0,0 0 1 0 0,0 1-1 0 0,-1-1 1 0 0,1 0-1 0 0,1 0 0 0 0,-1 0 1 0 0,0 0-1 0 0,0 0 0 0 0,1 0 1 0 0,-1 0-1 0 0,1-1 1 0 0,0 1-1 0 0,-1-1 0 0 0,1 1 1 0 0,0-1-1 0 0,0 1 0 0 0,0-1 1 0 0,4 2-1 0 0,1 1 29 0 0,1 0-1 0 0,0-1 1 0 0,0 0-1 0 0,0 0 1 0 0,0-1-1 0 0,0 0 1 0 0,15 1-1 0 0,-3-1 56 0 0,0-2 0 0 0,0 0 0 0 0,0-1 0 0 0,-1-1 0 0 0,1-1 0 0 0,0-1 0 0 0,30-9 0 0 0,-35 7-29 0 0,0 1 0 0 0,-1-2 0 0 0,0 0-1 0 0,0-1 1 0 0,-1 0 0 0 0,0-1 0 0 0,0 0 0 0 0,-1-1 0 0 0,0-1-1 0 0,12-13 1 0 0,-21 20-49 0 0,1 0 0 0 0,-1-1 0 0 0,1 1 0 0 0,-1-1 0 0 0,-1 0 0 0 0,1 0-1 0 0,-1 0 1 0 0,1 0 0 0 0,-1 0 0 0 0,-1-1 0 0 0,3-8 0 0 0,-20 45 40 0 0,-56 157 84 0 0,-16 35 57 0 0,76-201-159 0 0,-1 0 0 0 0,0-1 0 0 0,-33 38 1 0 0,1-2 412 0 0,39-48-367 0 0,1 0 0 0 0,-9 17 0 0 0,10-17-184 0 0,17-13-1506 0 0,1-1 654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30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1382 2759 0 0,'0'0'126'0'0,"-1"2"-5"0"0,-1 2 439 0 0,-14 32-781 0 0,11-23 4715 0 0,0 2 6106 0 0,3-21-10427 0 0,2 6-157 0 0,0-1 0 0 0,-1 1 1 0 0,1-1-1 0 0,0 1 0 0 0,0-1 0 0 0,-1 1 0 0 0,1-1 0 0 0,0 1 1 0 0,0-1-1 0 0,0 1 0 0 0,0-1 0 0 0,-1 1 0 0 0,1-1 0 0 0,0 1 1 0 0,0-1-1 0 0,0 1 0 0 0,0-1 0 0 0,0 0 0 0 0,3-8 95 0 0,1 0 0 0 0,-1 0 0 0 0,2 0 0 0 0,-1 0 0 0 0,1 1 0 0 0,8-11 0 0 0,1-3-77 0 0,94-133 53 0 0,-65 98-36 0 0,46-83 0 0 0,-53 74-54 0 0,78-152-32 0 0,-81 148 22 0 0,28-87 0 0 0,-49 122 24 0 0,55-190-96 0 0,-58 176 18 0 0,-9 47 2 0 0,-1 3 45 0 0,-19 21 24 0 0,-20 27 0 0 0,28-34 10 0 0,0 0 0 0 0,-1-1 0 0 0,-15 14 0 0 0,-212 149 93 0 0,77-60-76 0 0,159-114-31 0 0,-65 45 75 0 0,68-47-16 0 0,5-12 47 0 0,3-3-71 0 0,1 0 1 0 0,0 1-1 0 0,1 0 0 0 0,1 0 1 0 0,12-12-1 0 0,-9 9-39 0 0,35-35 4 0 0,59-51 0 0 0,14-14 0 0 0,-18-1 0 0 0,-79 87 0 0 0,-3-1 0 0 0,21-37 0 0 0,-28 45-10 0 0,-11 49-116 0 0,-9 94 126 0 0,1 0 0 0 0,5-94 0 0 0,1-1 0 0 0,9 44 0 0 0,-6-48-2 0 0,2 0 1 0 0,14 36-1 0 0,-16-48 10 0 0,1 1 1 0 0,0-1 0 0 0,0 0 0 0 0,1 0-1 0 0,0 0 1 0 0,1-1 0 0 0,13 13-1 0 0,-18-19-7 0 0,1 0 0 0 0,1 1 0 0 0,-1-2 0 0 0,0 1-1 0 0,0 0 1 0 0,1-1 0 0 0,-1 1 0 0 0,1-1 0 0 0,-1 0 0 0 0,7 1-1 0 0,10 1-5657 0 0,-9-3-599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30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10 6447 0 0,'7'-9'9038'0'0,"-4"22"-8588"0"0,-2-7-343 0 0,-1 0-1 0 0,0 1 0 0 0,-1-1 1 0 0,1 0-1 0 0,-1 0 1 0 0,-1 0-1 0 0,1 0 1 0 0,-1 0-1 0 0,-4 9 0 0 0,-3 7 282 0 0,-16 23 0 0 0,12-22-221 0 0,-19 33 17 0 0,-2-2-1 0 0,-3-2 1 0 0,-60 67 0 0 0,-14 16-1772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31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21 7367 0 0,'1'-1'568'0'0,"18"-18"7832"0"0,-20 21-7968 0 0,-5 15 391 0 0,-10 20 0 0 0,-3 9-221 0 0,-3 11-482 0 0,-3-1 0 0 0,-2-2 0 0 0,-56 84 0 0 0,79-132-117 0 0,-11 16-48 0 0,1 0 0 0 0,1 0 0 0 0,1 2 0 0 0,-9 25 0 0 0,20-37-444 0 0,1-5-5094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32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298 120 2303 0 0,'-2'1'167'0'0,"-44"12"12666"0"0,54-20-12041 0 0,3-3-591 0 0,2 1 0 0 0,-1 0 0 0 0,1 1 0 0 0,17-8-1 0 0,59-21 530 0 0,-63 28-354 0 0,0 1 0 0 0,45-8 1 0 0,-55 14-241 0 0,-1 0 0 0 0,0 1 0 0 0,1 1 1 0 0,-1 1-1 0 0,0 0 0 0 0,20 4 0 0 0,-32-5-120 0 0,0 1 0 0 0,0 0 0 0 0,-1 0 0 0 0,1 0 0 0 0,0 0 0 0 0,-1 0 0 0 0,1 1 0 0 0,-1-1 0 0 0,0 1 0 0 0,1-1 0 0 0,-1 1 0 0 0,0 0 0 0 0,0 0 0 0 0,0 0 0 0 0,0 0 0 0 0,1 3 0 0 0,-2-3-2 0 0,0-1 1 0 0,0 1-1 0 0,0 0 0 0 0,0 0 1 0 0,-1 0-1 0 0,1 0 0 0 0,-1 0 0 0 0,0 0 1 0 0,1 0-1 0 0,-1 0 0 0 0,0 0 0 0 0,0 0 1 0 0,0 0-1 0 0,0 0 0 0 0,-1 0 0 0 0,1 0 1 0 0,-1 0-1 0 0,1 0 0 0 0,-1 0 0 0 0,0 0 1 0 0,1 0-1 0 0,-3 4 0 0 0,-4 3 30 0 0,1 0 0 0 0,-2-1 0 0 0,1 1 0 0 0,-1-1 0 0 0,0-1 0 0 0,-1 1 0 0 0,-15 9 0 0 0,6-3-9 0 0,-28 18-11 0 0,-76 41 1 0 0,87-54-21 0 0,-209 101-964 0 0,224-110 706 0 0,19-9 132 0 0,2-2-400 0 0,15-8 429 0 0,0 1 1 0 0,1 0 0 0 0,0 2 0 0 0,0 0 0 0 0,1 1 0 0 0,-1 0 0 0 0,28-3 0 0 0,-30 7 117 0 0,0 0 1 0 0,0 0-1 0 0,0 1 1 0 0,0 1-1 0 0,0 1 1 0 0,0 0 0 0 0,-1 1-1 0 0,1 0 1 0 0,22 9-1 0 0,-27-7-15 0 0,-1 1-1 0 0,0-1 1 0 0,0 1 0 0 0,13 12-1 0 0,11 7 3 0 0,-25-20 12 0 0,0 1 0 0 0,0 0-1 0 0,0 1 1 0 0,0 0 0 0 0,-1 0-1 0 0,0 1 1 0 0,8 12 0 0 0,-12-15-6 0 0,0 0 1 0 0,0 0 0 0 0,-1 1-1 0 0,0 0 1 0 0,0-1 0 0 0,0 1-1 0 0,-1 0 1 0 0,1 0 0 0 0,-1 0-1 0 0,-1 0 1 0 0,1 0 0 0 0,-1 0-1 0 0,-1 11 1 0 0,0-6 152 0 0,-1-1-1 0 0,-4 17 1 0 0,5-23-123 0 0,0 0 0 0 0,-1 0-1 0 0,0-1 1 0 0,0 1 0 0 0,0-1 0 0 0,0 0-1 0 0,0 0 1 0 0,-1 1 0 0 0,1-1-1 0 0,-5 3 1 0 0,-9 7 188 0 0,-1 0-1 0 0,0 0 1 0 0,-1-2-1 0 0,-31 16 1 0 0,-83 25 106 0 0,96-41-309 0 0,0-2 0 0 0,-1-2 1 0 0,0-1-1 0 0,0-1 0 0 0,0-2 0 0 0,-48-3 0 0 0,76-1-31 0 0,-1 1-1 0 0,-16-5 1 0 0,23 4-3 0 0,0 1-1 0 0,1-1 0 0 0,-1 0 1 0 0,1 0-1 0 0,-1 0 0 0 0,1 0 1 0 0,0 0-1 0 0,-1-1 0 0 0,1 1 1 0 0,0-1-1 0 0,0 1 0 0 0,0-1 1 0 0,0 0-1 0 0,-2-3 0 0 0,3 4-106 0 0,2 0-54 0 0,-1 0 115 0 0,0 0 1 0 0,0 0 0 0 0,0 0 0 0 0,1 0 0 0 0,-1 0 0 0 0,1 0 0 0 0,-1 0-1 0 0,1 0 1 0 0,-1 0 0 0 0,1 0 0 0 0,0 0 0 0 0,-1 0 0 0 0,1 0 0 0 0,0 0 0 0 0,1-1-1 0 0,17-6-2237 0 0,-5 4-4459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3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627 595 3679 0 0,'0'0'7020'0'0,"3"0"-6216"0"0,0 0-590 0 0,0 0 0 0 0,0 0 1 0 0,0 0-1 0 0,0-1 0 0 0,-1 1 0 0 0,1-1 0 0 0,0 1 0 0 0,0-1 0 0 0,0 0 0 0 0,-1 0 0 0 0,1-1 0 0 0,-1 1 0 0 0,1 0 0 0 0,3-3 0 0 0,3-3 169 0 0,0-1 0 0 0,12-11 0 0 0,84-95 1112 0 0,-33 24-884 0 0,-27 32-245 0 0,-29 38-183 0 0,-1-1-1 0 0,19-34 1 0 0,-28 44-128 0 0,-1-1 1 0 0,0 0 0 0 0,0-1-1 0 0,-1 1 1 0 0,-1-1 0 0 0,4-23 0 0 0,-7 30-43 0 0,0 1 1 0 0,0-1-1 0 0,0 0 1 0 0,-1 1-1 0 0,0-1 1 0 0,-2-7-1 0 0,-3 3-13 0 0,3 7 0 0 0,0 1 1 0 0,0 0-1 0 0,0 0 0 0 0,0 0 1 0 0,0 0-1 0 0,0 0 0 0 0,-1 1 0 0 0,1-1 1 0 0,0 1-1 0 0,-1 0 0 0 0,1 0 1 0 0,-1 0-1 0 0,0 0 0 0 0,1 1 0 0 0,-1 0 1 0 0,0 0-1 0 0,1 0 0 0 0,-1 0 1 0 0,0 0-1 0 0,1 1 0 0 0,-1-1 0 0 0,1 1 1 0 0,-1 0-1 0 0,-6 3 0 0 0,-6 2-7 0 0,1 1 0 0 0,0 1 0 0 0,1 0 0 0 0,-15 11 0 0 0,-18 16-244 0 0,-43 42-1 0 0,26-21 114 0 0,-378 377-81 0 0,420-410 219 0 0,-22 26 0 0 0,-48 64 0 0 0,85-104 0 0 0,1 1 0 0 0,0 0 0 0 0,0 1 0 0 0,1 0 0 0 0,-4 11 0 0 0,8-21 0 0 0,0 1 0 0 0,1 0 0 0 0,-1 0 0 0 0,1 0 0 0 0,0 0 0 0 0,-1 0 0 0 0,1 0 0 0 0,0 0 0 0 0,0 0 0 0 0,0 0 0 0 0,0 0 0 0 0,1 0 0 0 0,-1 0 0 0 0,1 0 0 0 0,-1 0 0 0 0,1 0 0 0 0,-1 0 0 0 0,1 0 0 0 0,0-1 0 0 0,0 1 0 0 0,0 0 0 0 0,0 0 0 0 0,0-1 0 0 0,1 1 0 0 0,-1-1 0 0 0,0 1 0 0 0,1-1 0 0 0,-1 1 0 0 0,1-1 0 0 0,-1 0 0 0 0,1 0 0 0 0,0 0 0 0 0,-1 0 0 0 0,1 0 0 0 0,0 0 0 0 0,0 0 0 0 0,2 0 0 0 0,15 5 66 0 0,-1 0-1 0 0,1-2 1 0 0,1 0 0 0 0,35 2-1 0 0,82-5 111 0 0,-65-3-132 0 0,43 0-1077 0 0,-111 2-442 0 0,8-3-429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21 131 10591 0 0,'0'0'819'0'0,"2"0"-534"0"0,42 8 2353 0 0,-30-4-1460 0 0,-9-3-887 0 0,0 1 1 0 0,0-1 0 0 0,0 0-1 0 0,1 0 1 0 0,-1 0 0 0 0,0-1 0 0 0,0 0-1 0 0,1 0 1 0 0,-1 0 0 0 0,9-3-1 0 0,29-3 858 0 0,-28 4-763 0 0,24-6-1 0 0,-7-1-102 0 0,57-26 0 0 0,-75 28-360 0 0,0-1 0 0 0,0 0 0 0 0,0-1 0 0 0,-1 0 0 0 0,21-21 0 0 0,-33 30 46 0 0,-1-1 0 0 0,1 1 0 0 0,-1 0 0 0 0,0 0 0 0 0,1-1-1 0 0,-1 1 1 0 0,0 0 0 0 0,1-1 0 0 0,-1 1 0 0 0,0 0 0 0 0,0-1 0 0 0,1 1 0 0 0,-1-1-1 0 0,0 1 1 0 0,0 0 0 0 0,0-1 0 0 0,1 1 0 0 0,-1-1 0 0 0,0 1 0 0 0,0-1 0 0 0,0 1-1 0 0,0-1 1 0 0,0 1 0 0 0,0 0 0 0 0,0-1 0 0 0,0 1 0 0 0,0-1 0 0 0,0 0-1 0 0,-1 1 11 0 0,1-1 0 0 0,-1 1 0 0 0,1 0 0 0 0,-1-1 0 0 0,1 1 0 0 0,-1 0 0 0 0,0 0 0 0 0,1-1 0 0 0,-1 1 0 0 0,0 0 0 0 0,1 0-1 0 0,-1 0 1 0 0,1 0 0 0 0,-1 0 0 0 0,0 0 0 0 0,-1 0 0 0 0,-29 5-367 0 0,-3 7 128 0 0,0 1 1 0 0,1 2-1 0 0,-54 33 0 0 0,61-32 246 0 0,1 1-1 0 0,1 0 0 0 0,1 2 1 0 0,1 1-1 0 0,0 1 0 0 0,2 0 1 0 0,-26 36-1 0 0,41-51 46 0 0,1 0 0 0 0,0 1 1 0 0,1-1-1 0 0,-1 1 0 0 0,1 0 1 0 0,1 0-1 0 0,-1 1 0 0 0,1-1 0 0 0,-1 9 1 0 0,2-12 10 0 0,1 0 1 0 0,0 0-1 0 0,0 0 1 0 0,0 0-1 0 0,0 0 1 0 0,1 0 0 0 0,0 0-1 0 0,0 0 1 0 0,0-1-1 0 0,0 1 1 0 0,0 0-1 0 0,1 0 1 0 0,0-1-1 0 0,0 1 1 0 0,0-1 0 0 0,0 1-1 0 0,0-1 1 0 0,6 6-1 0 0,-2-4 111 0 0,0 1 0 0 0,1-1 1 0 0,0 0-1 0 0,0 0 0 0 0,0-1 0 0 0,0 0 0 0 0,1 0 0 0 0,0-1 0 0 0,0 0 0 0 0,0-1 0 0 0,0 1 0 0 0,0-1 1 0 0,0-1-1 0 0,1 0 0 0 0,-1 0 0 0 0,16 0 0 0 0,1-2 90 0 0,0-2 0 0 0,0 0 0 0 0,-1-1 0 0 0,36-11-1 0 0,-40 9-1244 0 0,35-15 1 0 0,-31 8-145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37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0 1375 0 0,'0'0'4323'0'0,"-3"1"-1994"0"0,-10 1-1296 0 0,-1 0 0 0 0,0 1 0 0 0,1 1 1 0 0,-21 8-1 0 0,19-6-627 0 0,1 1 1 0 0,1 1 0 0 0,-1 0-1 0 0,2 1 1 0 0,-1 1 0 0 0,-21 20-1 0 0,20-16-202 0 0,1 0-1 0 0,-20 29 0 0 0,29-37-198 0 0,0 1-1 0 0,0 0 0 0 0,1 0 1 0 0,0 0-1 0 0,0 1 0 0 0,1-1 1 0 0,0 0-1 0 0,0 1 0 0 0,-1 14 1 0 0,3-3 95 0 0,3-13-77 0 0,-1-3 4 0 0,-1 0-6 0 0,0 0-1 0 0,1 0 1 0 0,-1 0 0 0 0,1 0-1 0 0,-1-1 1 0 0,1 1-1 0 0,0-1 1 0 0,0 1 0 0 0,0-1-1 0 0,0 0 1 0 0,1 1-1 0 0,-1-1 1 0 0,0 0-1 0 0,1-1 1 0 0,0 1 0 0 0,-1 0-1 0 0,1-1 1 0 0,0 1-1 0 0,0-1 1 0 0,0 0 0 0 0,0 0-1 0 0,0 0 1 0 0,0-1-1 0 0,0 1 1 0 0,0-1 0 0 0,0 1-1 0 0,0-1 1 0 0,4 0-1 0 0,3-1 6 0 0,1 0-1 0 0,0 0 0 0 0,-1-1 1 0 0,1 0-1 0 0,-1-1 1 0 0,20-8-1 0 0,-11 2-12 0 0,0-1 0 0 0,0 0 0 0 0,-1-2 0 0 0,-1 0 0 0 0,0-1 0 0 0,0-1 0 0 0,-2 0 0 0 0,24-28 0 0 0,-35 38-24 0 0,-1-1 1 0 0,0 1-1 0 0,0-1 0 0 0,-1 1 0 0 0,1-1 0 0 0,-1 0 0 0 0,0 0 1 0 0,0 0-1 0 0,0-1 0 0 0,-1 1 0 0 0,0 0 0 0 0,0-1 1 0 0,0 1-1 0 0,-1 0 0 0 0,0-1 0 0 0,-1-7 0 0 0,1 9-121 0 0,-1 1 0 0 0,0 0-1 0 0,1 0 1 0 0,-2 0 0 0 0,1 0 0 0 0,0 1-1 0 0,-1-1 1 0 0,1 0 0 0 0,-1 0 0 0 0,0 1-1 0 0,0-1 1 0 0,0 1 0 0 0,0-1 0 0 0,-2-1-1 0 0,2 3-275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3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66 212 3679 0 0,'0'0'167'0'0,"-2"1"-7"0"0,-22 14-11 0 0,10-13 2998 0 0,13-2-2054 0 0,0 0-795 0 0,0 0-1 0 0,0 0 1 0 0,0-1 0 0 0,0 1-1 0 0,0 0 1 0 0,0 0-1 0 0,0 0 1 0 0,0-1-1 0 0,0 1 1 0 0,1 0-1 0 0,-1-1 1 0 0,0 1-1 0 0,0-1 1 0 0,0 1-1 0 0,1-1 1 0 0,-1 1-1 0 0,0-1 1 0 0,0 1 0 0 0,0-2-1 0 0,0 1-146 0 0,0 0 0 0 0,1-1 0 0 0,-1 1 0 0 0,0 0 0 0 0,1 0 0 0 0,-1-1 0 0 0,1 1 0 0 0,0-1 0 0 0,-1 1 0 0 0,1 0 0 0 0,0-3-1 0 0,-1 0-58 0 0,1 1 0 0 0,0-1 0 0 0,1 0-1 0 0,-1 0 1 0 0,1 1 0 0 0,0-1 0 0 0,0 0-1 0 0,2-5 1 0 0,2-1-30 0 0,1 0 0 0 0,0 0-1 0 0,0 1 1 0 0,1-1 0 0 0,0 2 0 0 0,1-1-1 0 0,0 1 1 0 0,1 0 0 0 0,-1 1-1 0 0,1 0 1 0 0,1 0 0 0 0,-1 1 0 0 0,20-10-1 0 0,-21 12-60 0 0,-1 1-1 0 0,1 0 1 0 0,0 0 0 0 0,0 1-1 0 0,0 0 1 0 0,1 0-1 0 0,-1 0 1 0 0,0 1-1 0 0,12 1 1 0 0,-17 0 14 0 0,0 0 1 0 0,1 0-1 0 0,-1 1 1 0 0,0-1-1 0 0,0 1 1 0 0,0 0-1 0 0,1 0 1 0 0,-1 0-1 0 0,0 1 1 0 0,-1-1-1 0 0,1 1 1 0 0,0-1-1 0 0,0 1 1 0 0,0 0-1 0 0,-1 0 1 0 0,1 0-1 0 0,-1 1 1 0 0,0-1-1 0 0,0 0 1 0 0,0 1-1 0 0,0 0 1 0 0,0-1-1 0 0,0 1 1 0 0,-1 0-1 0 0,1 0 1 0 0,1 6-1 0 0,0-2 29 0 0,-2-4-35 0 0,1 1 0 0 0,-1-1 0 0 0,0 0-1 0 0,-1 0 1 0 0,2 6 0 0 0,-2-1-6 0 0,-1 0-1 0 0,1 0 0 0 0,-3 12 1 0 0,-6 12 126 0 0,1-19-75 0 0,3-7-32 0 0,3-4-1 0 0,0 0 0 0 0,1 0 0 0 0,-1 0 0 0 0,0 0 0 0 0,0 0-1 0 0,0 0 1 0 0,-3 1 0 0 0,0 0 20 0 0,3-1 87 0 0,2-2-126 0 0,-1-1-1 0 0,1 1 1 0 0,0 0-1 0 0,0 0 1 0 0,-1-1-1 0 0,1 1 1 0 0,0 0-1 0 0,0 0 1 0 0,-1-1 0 0 0,1 1-1 0 0,0 0 1 0 0,0-1-1 0 0,0 1 1 0 0,0 0-1 0 0,-1-1 1 0 0,1 1-1 0 0,0-1 1 0 0,0 1-1 0 0,0 0 1 0 0,0-1-1 0 0,0 1 1 0 0,0 0-1 0 0,0-1 1 0 0,0 1-1 0 0,0-1 1 0 0,0 1 0 0 0,0-1-1 0 0,1-11-136 0 0,4 3-37 0 0,1 0 0 0 0,-1 1 0 0 0,1 0 0 0 0,1 0 0 0 0,0 0 0 0 0,0 1 0 0 0,14-11-1 0 0,-6 4-126 0 0,2-3-121 0 0,1 2 0 0 0,29-19 1 0 0,-37 27 352 0 0,1 2 1 0 0,-1-1 0 0 0,1 1-1 0 0,0 1 1 0 0,0 0 0 0 0,22-5-1 0 0,-31 8 111 0 0,1 1-1 0 0,-1 0 0 0 0,1 0 0 0 0,-1 0 1 0 0,1 0-1 0 0,-1 0 0 0 0,0 1 1 0 0,1-1-1 0 0,-1 1 0 0 0,1-1 1 0 0,-1 1-1 0 0,0 0 0 0 0,1 0 0 0 0,-1 0 1 0 0,0 0-1 0 0,0 1 0 0 0,0-1 1 0 0,0 0-1 0 0,0 1 0 0 0,2 2 1 0 0,-2-2 154 0 0,1 4 101 0 0,2 5 10 0 0,-4-6-219 0 0,0 1 0 0 0,0-1 1 0 0,-1 1-1 0 0,0-1 0 0 0,0 1 0 0 0,0-1 0 0 0,-1 1 0 0 0,0-1 0 0 0,0 1 0 0 0,0-1 0 0 0,-1 0 0 0 0,1 1 0 0 0,-5 8 1 0 0,3-10-57 0 0,1 0-1 0 0,-5 22 20 0 0,6-21-48 0 0,-10 13-45 0 0,11-17 13 0 0,0-1 1 0 0,-1 1 0 0 0,1-1-1 0 0,0 1 1 0 0,-1 0-1 0 0,1-1 1 0 0,0 1 0 0 0,0-1-1 0 0,0 1 1 0 0,0 0-1 0 0,-1-1 1 0 0,1 1 0 0 0,0 0-1 0 0,0-1 1 0 0,0 1-1 0 0,0 0 1 0 0,1 0 0 0 0,-1 1-71 0 0,-1 0-984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3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9327 0 0,'-1'2'430'0'0,"-28"108"396"0"0,8-34 318 0 0,-3 3 25 0 0,-3-2-1 0 0,-48 97 1 0 0,52-129-1053 0 0,-2-2 1 0 0,-48 65 0 0 0,60-90-194 0 0,0 1 0 0 0,1 1-1 0 0,-14 33 1 0 0,22-38-930 0 0,3-12 411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3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0 287 9215 0 0,'2'-2'707'0'0,"6"-12"-543"0"0,-4 6 37 0 0,0 1-1 0 0,1 0 1 0 0,0 0-1 0 0,1 0 1 0 0,-1 1-1 0 0,11-9 1 0 0,8-5 426 0 0,140-101 623 0 0,-147 110-988 0 0,1 1-1 0 0,0 1 1 0 0,0 1-1 0 0,1 0 1 0 0,0 2-1 0 0,1 0 1 0 0,38-7-1 0 0,-51 12-59 0 0,0 1-1 0 0,0 0 1 0 0,0 0 0 0 0,0 0-1 0 0,0 1 1 0 0,0 0-1 0 0,0 0 1 0 0,11 4 0 0 0,-16-4-171 0 0,0-1-1 0 0,1 1 1 0 0,-1 1 0 0 0,0-1 0 0 0,0 0 0 0 0,0 1 0 0 0,0-1 0 0 0,0 1 0 0 0,0-1 0 0 0,-1 1 0 0 0,1 0 0 0 0,0 0 0 0 0,-1 0-1 0 0,0 0 1 0 0,1 0 0 0 0,-1 0 0 0 0,0 0 0 0 0,0 0 0 0 0,0 0 0 0 0,0 1 0 0 0,0-1 0 0 0,-1 0 0 0 0,1 1 0 0 0,-1-1-1 0 0,0 1 1 0 0,1-1 0 0 0,-1 5 0 0 0,-1 1-20 0 0,0 0 1 0 0,0 0-1 0 0,-1-1 0 0 0,0 1 1 0 0,0 0-1 0 0,0-1 0 0 0,-1 1 0 0 0,-1-1 1 0 0,1 0-1 0 0,-6 8 0 0 0,-4 5 37 0 0,-1 0 0 0 0,-19 19 0 0 0,-3-2 63 0 0,-2-1 0 0 0,-54 40 1 0 0,77-65-114 0 0,-1-1 1 0 0,1-1 0 0 0,-1 0 0 0 0,-22 9 0 0 0,28-16-128 0 0,3 0-2310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38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361 162 6911 0 0,'0'0'528'0'0,"2"-2"-341"0"0,5-5 1318 0 0,1-1-1 0 0,-1 0 1 0 0,6-9 0 0 0,2-2-64 0 0,-12 15-1285 0 0,-1 0-1 0 0,0 0 1 0 0,0 0 0 0 0,-1 0-1 0 0,1 0 1 0 0,1-6-1 0 0,-1 3 77 0 0,-1 5-208 0 0,0 1-1 0 0,-1-1 0 0 0,1 0 0 0 0,-1 1 1 0 0,1-1-1 0 0,-1 0 0 0 0,1 1 0 0 0,-1-1 1 0 0,0 0-1 0 0,0 1 0 0 0,0-1 0 0 0,0 0 1 0 0,0 1-1 0 0,0-1 0 0 0,-1 0 1 0 0,1 1-1 0 0,0-1 0 0 0,-1 0 0 0 0,1 1 1 0 0,-1-1-1 0 0,0 1 0 0 0,0-1 0 0 0,1 1 1 0 0,-1-1-1 0 0,0 1 0 0 0,0-1 1 0 0,0 1-1 0 0,-3-2 0 0 0,2 1 5 0 0,0 1 0 0 0,1 0 0 0 0,-1 0 0 0 0,-1 0-1 0 0,1 0 1 0 0,0 0 0 0 0,0 0 0 0 0,0 0 0 0 0,0 1 0 0 0,-1-1 0 0 0,1 1-1 0 0,0-1 1 0 0,0 1 0 0 0,-1 0 0 0 0,1 0 0 0 0,0 0 0 0 0,-1 1 0 0 0,1-1-1 0 0,-4 1 1 0 0,-8 4 17 0 0,0 0 0 0 0,1 0 0 0 0,0 2 0 0 0,0-1 0 0 0,-19 14 0 0 0,-55 47 149 0 0,63-47-151 0 0,2 2 0 0 0,-41 47-1 0 0,52-55-23 0 0,1 1-1 0 0,0 1 0 0 0,1 0 0 0 0,0 0 1 0 0,2 0-1 0 0,-9 27 0 0 0,14-37-15 0 0,0-1-1 0 0,1 1 0 0 0,0 0 1 0 0,0 9-1 0 0,3 0 58 0 0,-1-14-51 0 0,0 1-1 0 0,0-1 0 0 0,0 1 1 0 0,0-1-1 0 0,0 1 1 0 0,0-1-1 0 0,0 1 0 0 0,0-1 1 0 0,0 0-1 0 0,0 0 1 0 0,1 1-1 0 0,-1-1 0 0 0,1 0 1 0 0,-1 0-1 0 0,1 0 1 0 0,-1-1-1 0 0,4 2 0 0 0,-2-1 5 0 0,0 0 0 0 0,-1-1 0 0 0,1 1 0 0 0,0-1 0 0 0,0 0 0 0 0,0 0 0 0 0,0 0 0 0 0,0-1 0 0 0,0 1 0 0 0,3-1 0 0 0,5-2 17 0 0,1-1-1 0 0,-1-1 0 0 0,0 0 0 0 0,12-7 1 0 0,-21 11-31 0 0,22-12-323 0 0,0-2 0 0 0,-1 0 0 0 0,-1-1-1 0 0,-1-2 1 0 0,33-33 0 0 0,-41 37-551 0 0,15-19-1 0 0,-26 29 763 0 0,-2 0 179 0 0,-12 21-1211 0 0,5-3-3879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3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4 461 8751 0 0,'0'0'674'0'0,"-1"-2"-438"0"0,0-14 1079 0 0,0-1 1 0 0,1 1-1 0 0,0 0 1 0 0,1 0 0 0 0,1 0-1 0 0,5-18 1 0 0,-5 21-1057 0 0,1 0 0 0 0,0 0 0 0 0,1 0 0 0 0,0 1 0 0 0,1 0 0 0 0,1 0 0 0 0,-1 0 0 0 0,2 0 0 0 0,0 1 0 0 0,13-17 0 0 0,2 3-73 0 0,58-62-537 0 0,-71 79 74 0 0,0 0-1 0 0,1 0 1 0 0,0 1 0 0 0,0 0-1 0 0,1 1 1 0 0,0 0 0 0 0,15-5-1 0 0,-8 7-139 0 0,-14 5-549 0 0,1-1-1 0 0,-1 1 0 0 0,0-1 1 0 0,1 1-1 0 0,-1 1 0 0 0,6 1 1 0 0,-8-2 747 0 0,1 0-1883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39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43 122 6911 0 0,'2'0'528'0'0,"48"14"1097"0"0,-41-11-747 0 0,1 0 0 0 0,0 0 1 0 0,0-1-1 0 0,0-1 0 0 0,0 0 0 0 0,19 0 0 0 0,-4-2-197 0 0,1-2 0 0 0,-1-1-1 0 0,0-1 1 0 0,0-1 0 0 0,39-14-1 0 0,-55 16-610 0 0,0-1 0 0 0,0 0 0 0 0,0 0-1 0 0,0-1 1 0 0,-1 0 0 0 0,0 0 0 0 0,0-1-1 0 0,13-15 1 0 0,-16 15-29 0 0,-4 7-39 0 0,0-1-1 0 0,-1 1 1 0 0,1-1-1 0 0,-1 1 1 0 0,1-1 0 0 0,-1 1-1 0 0,0-1 1 0 0,1 1-1 0 0,-1-1 1 0 0,1 1 0 0 0,-1-1-1 0 0,0 0 1 0 0,0 1-1 0 0,1-1 1 0 0,-1 1-1 0 0,0-1 1 0 0,0 0 0 0 0,0 1-1 0 0,0-1 1 0 0,1 0-1 0 0,-1 0 1 0 0,0-3 36 0 0,-3-4-28 0 0,2 7-10 0 0,0 0-1 0 0,0 0 1 0 0,0 0 0 0 0,0 0-1 0 0,0 0 1 0 0,-1 0 0 0 0,1 0-1 0 0,0 0 1 0 0,-1 1 0 0 0,1-1-1 0 0,-1 0 1 0 0,1 1 0 0 0,0 0-1 0 0,-1-1 1 0 0,1 1 0 0 0,-1 0-1 0 0,0-1 1 0 0,1 1-1 0 0,-1 0 1 0 0,1 0 0 0 0,-1 0-1 0 0,-2 1 1 0 0,-5 1-21 0 0,0-1 1 0 0,-16 7-1 0 0,12-4-5 0 0,-22 6-130 0 0,0 2 0 0 0,1 1 0 0 0,0 2 0 0 0,1 2 0 0 0,1 0 0 0 0,-38 28 0 0 0,60-37 134 0 0,0 1-1 0 0,0 0 0 0 0,1 0 1 0 0,0 1-1 0 0,1 1 0 0 0,0-1 1 0 0,0 1-1 0 0,1 0 0 0 0,0 1 1 0 0,-5 14-1 0 0,10-20 16 0 0,-1 1 0 0 0,2-1 1 0 0,-1 1-1 0 0,1-1 0 0 0,0 1 0 0 0,0-1 0 0 0,1 1 0 0 0,-1 0 0 0 0,2 10 0 0 0,0-12 8 0 0,0 0-1 0 0,1 0 0 0 0,-1 0 0 0 0,1 0 0 0 0,0 0 0 0 0,0 0 0 0 0,1 0 0 0 0,-1 0 1 0 0,1-1-1 0 0,0 1 0 0 0,0-1 0 0 0,0 0 0 0 0,6 5 0 0 0,-2-3 5 0 0,0 0 0 0 0,0-1 0 0 0,1 0 0 0 0,0 0 0 0 0,0-1-1 0 0,0 0 1 0 0,0 0 0 0 0,1 0 0 0 0,-1-2 0 0 0,1 1 0 0 0,0-1 0 0 0,0 0 0 0 0,0 0 0 0 0,0-1-1 0 0,1-1 1 0 0,-1 0 0 0 0,9 0 0 0 0,5-2-51 0 0,0-1-1 0 0,-1-1 1 0 0,1 0-1 0 0,-1-2 1 0 0,37-14 0 0 0,5-7-2410 0 0,-35 13 990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40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99 6911 0 0,'16'-21'604'0'0,"28"-30"-1"0"0,-14 24 7708 0 0,-32 29-8021 0 0,-14 16-50 0 0,1 0-1 0 0,0 0 0 0 0,-19 35 0 0 0,-31 71-108 0 0,52-99-51 0 0,-21 41-12 0 0,-61 133 83 0 0,-71 166-111 0 0,149-329-13 0 0,-40 70 47 0 0,36-72-81 0 0,16-26-30 0 0,3-6-195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40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353 145 5983 0 0,'3'-1'464'0'0,"0"0"-379"0"0,19-9 208 0 0,-19 9 749 0 0,11-2 5500 0 0,-13 2-6449 0 0,0 1 1 0 0,0 0-1 0 0,1-1 1 0 0,-1 1 0 0 0,0-1-1 0 0,0 0 1 0 0,0 1-1 0 0,0-1 1 0 0,0 0 0 0 0,0 0-1 0 0,-1 1 1 0 0,1-1-1 0 0,0 0 1 0 0,1-1-1 0 0,11-15 1043 0 0,-12 15-997 0 0,1-1-11 0 0,0 0 0 0 0,0 1 0 0 0,0-1 0 0 0,-1 0 0 0 0,1 0 0 0 0,-1 0 0 0 0,0-1 0 0 0,0 1 0 0 0,0 0-1 0 0,0 0 1 0 0,0-1 0 0 0,-1 1 0 0 0,0 0 0 0 0,1-1 0 0 0,-1 1 0 0 0,-1-5 0 0 0,1 6-31 0 0,-2 0-17 0 0,-5-10-64 0 0,-3 3-16 0 0,7 7-7 0 0,-1 0 0 0 0,0 0-1 0 0,1 0 1 0 0,-1 1 0 0 0,0-1-1 0 0,0 1 1 0 0,0 0 0 0 0,0 0-1 0 0,-1 1 1 0 0,1-1 0 0 0,0 1-1 0 0,0 0 1 0 0,0 0 0 0 0,0 0-1 0 0,0 1 1 0 0,-1-1 0 0 0,1 1-1 0 0,0 0 1 0 0,-7 2 0 0 0,-4 4-41 0 0,0-1 1 0 0,1 2-1 0 0,-24 15 0 0 0,26-15 39 0 0,-16 10-11 0 0,0 0 0 0 0,2 2 1 0 0,0 1-1 0 0,2 2 1 0 0,-33 36-1 0 0,50-50 21 0 0,0 1 0 0 0,1-1-1 0 0,1 1 1 0 0,-1 0 0 0 0,1 1 0 0 0,1-1-1 0 0,0 1 1 0 0,1 0 0 0 0,0 0-1 0 0,-3 22 1 0 0,7-19-17 0 0,-1-13 16 0 0,1 0 0 0 0,-1 0 0 0 0,0 0 0 0 0,1-1 0 0 0,-1 1 0 0 0,1 0 0 0 0,0 0 0 0 0,-1 0 0 0 0,1-1 0 0 0,-1 1 0 0 0,1 0 0 0 0,0-1 0 0 0,1 2 0 0 0,0-1 3 0 0,0-1-1 0 0,0 1 0 0 0,1 0 1 0 0,-1-1-1 0 0,0 1 0 0 0,0-1 0 0 0,1 1 1 0 0,-1-1-1 0 0,1 0 0 0 0,-1 0 1 0 0,0 0-1 0 0,1-1 0 0 0,-1 1 1 0 0,0 0-1 0 0,1-1 0 0 0,-1 0 1 0 0,0 1-1 0 0,3-2 0 0 0,7-3 28 0 0,-1 0-1 0 0,12-7 1 0 0,-16 8-21 0 0,21-13 18 0 0,-1-1 0 0 0,32-28 0 0 0,19-13-306 0 0,-51 39 103 0 0,-18 13 150 0 0,-7 5-30 0 0,-2 5-8 0 0,-2 18 52 0 0,5 2-76 0 0,2-9-164 0 0,-4-10-364 0 0,1-1 0 0 0,0 0 0 0 0,-1 0 0 0 0,2 0 1 0 0,-1 0-1 0 0,4 4 0 0 0,5 1-4623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4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1 351 4607 0 0,'0'0'12046'0'0,"-1"-3"-11497"0"0,2 0-478 0 0,-1-1 1 0 0,0 1 0 0 0,1-1-1 0 0,-1 1 1 0 0,1 0-1 0 0,0 0 1 0 0,0-1 0 0 0,0 1-1 0 0,1 0 1 0 0,-1 0-1 0 0,1 0 1 0 0,0 0 0 0 0,0 0-1 0 0,4-5 1 0 0,5-5 3 0 0,22-20-1 0 0,-27 27-20 0 0,44-39-178 0 0,98-68-1 0 0,-122 97 78 0 0,0 0 0 0 0,2 1 0 0 0,36-13 0 0 0,-58 25 41 0 0,-4 2 8 0 0,1 0 0 0 0,-1 0 1 0 0,0 0-1 0 0,0 0 0 0 0,1 1 1 0 0,-1-1-1 0 0,0 1 0 0 0,1 0 1 0 0,4 0-1 0 0,-6 0 10 0 0,-1 0-1 0 0,1 0 1 0 0,-1 1-1 0 0,1-1 1 0 0,0 0-1 0 0,-1 1 0 0 0,1-1 1 0 0,-1 1-1 0 0,1-1 1 0 0,-1 0-1 0 0,1 1 1 0 0,-1-1-1 0 0,1 1 1 0 0,-1-1-1 0 0,0 1 1 0 0,1 0-1 0 0,-1-1 0 0 0,0 1 1 0 0,1-1-1 0 0,-1 1 1 0 0,0 0-1 0 0,0-1 1 0 0,1 2-1 0 0,-1-2 22 0 0,2 4 23 0 0,0 0-1 0 0,-1 0 0 0 0,1 0 1 0 0,-1 0-1 0 0,0 0 0 0 0,0 0 1 0 0,-1 0-1 0 0,1 0 0 0 0,-1 1 1 0 0,0-1-1 0 0,0 0 1 0 0,0 0-1 0 0,-1 6 0 0 0,-2 2 124 0 0,0 0 1 0 0,0-1-1 0 0,-7 14 0 0 0,-5 17 129 0 0,13-38-301 0 0,1 0 0 0 0,0 1 0 0 0,0-1 0 0 0,0 0 0 0 0,0 0 0 0 0,1 8 0 0 0,0-4-49 0 0,-1 7-5589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478 225 4607 0 0,'82'-75'1245'0'0,"-28"24"2622"0"0,-37 35-2486 0 0,6-6 1272 0 0,50-39 2153 0 0,-73 65-4514 0 0,-4 15-124 0 0,-1 0 0 0 0,0-1 0 0 0,-1 0-1 0 0,-13 25 1 0 0,-43 72 263 0 0,32-61-241 0 0,-144 237 202 0 0,56-99-373 0 0,86-140-268 0 0,-2-2 0 0 0,-75 86 0 0 0,48-66 249 0 0,52-60-12 0 0,-7 14-386 0 0,14-22 48 0 0,-5 11-939 0 0,-14-3-2062 0 0,19-10 2615 0 0,-7-3-1232 0 0,7 3 672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4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1014 116 6911 0 0,'2'-2'528'0'0,"9"-12"333"0"0,-11 10-395 0 0,0 2-117 0 0,0-1 144 0 0,0 0-1 0 0,-1-1 1 0 0,1 1-1 0 0,-1-1 0 0 0,1 1 1 0 0,-1 0-1 0 0,0-1 1 0 0,0 1-1 0 0,-1 0 0 0 0,1 0 1 0 0,-3-5-1 0 0,-1-1 418 0 0,3 4-506 0 0,1 2-317 0 0,0 1 0 0 0,0 0 0 0 0,0 0 0 0 0,0 0 0 0 0,0 0-1 0 0,0 0 1 0 0,-1 0 0 0 0,1 0 0 0 0,-1 0 0 0 0,-1-1 0 0 0,-11-7 6 0 0,8 9-97 0 0,3 1 15 0 0,-1 0 5 0 0,-1 0 1 0 0,1 0-1 0 0,0 0 0 0 0,0 0 1 0 0,0 1-1 0 0,0 0 0 0 0,0-1 1 0 0,0 2-1 0 0,0-1 0 0 0,1 0 1 0 0,-1 1-1 0 0,-6 3 0 0 0,-6 4 33 0 0,-21 16 0 0 0,27-18-50 0 0,-20 14 1 0 0,-52 38 0 0 0,69-48 0 0 0,0 1 0 0 0,0 0 0 0 0,-18 23 0 0 0,27-30 3 0 0,-8 17 64 0 0,11-20 217 0 0,5-1-260 0 0,0-1 1 0 0,-1 0-1 0 0,1 1 1 0 0,0-1-1 0 0,0-1 1 0 0,0 1 0 0 0,0-1-1 0 0,6-1 1 0 0,31-12 37 0 0,-34 12-59 0 0,5-3-162 0 0,-1-1-1 0 0,-1 0 0 0 0,1 0 1 0 0,-1-1-1 0 0,0 0 1 0 0,-1-1-1 0 0,1 0 0 0 0,-1 0 1 0 0,11-15-1 0 0,-18 21-301 0 0,-4 2-1047 0 0,0 1 1485 0 0,0-1 0 0 0,1 1 0 0 0,-1 0 1 0 0,0-1-1 0 0,1 1 0 0 0,-1 0 0 0 0,0 0 0 0 0,1 0 0 0 0,-1 0 1 0 0,1 1-1 0 0,0-1 0 0 0,-3 2 0 0 0,-14 20 37 0 0,-13 21 67 0 0,2 2 0 0 0,-32 69-1 0 0,-32 104 410 0 0,47-105-239 0 0,-166 377 1606 0 0,194-443-1449 0 0,2-1 0 0 0,-17 89 0 0 0,31-126-400 0 0,1-6 1 0 0,0 1 0 0 0,-1 0 0 0 0,1-1 1 0 0,-1 1-1 0 0,0-1 0 0 0,-1 0 0 0 0,1 0 0 0 0,-1 1 0 0 0,1-2 0 0 0,-6 6 0 0 0,7-8-2 0 0,0 0-1 0 0,0 0 1 0 0,0 0-1 0 0,-1-1 0 0 0,1 1 1 0 0,0-1-1 0 0,-1 1 1 0 0,1-1-1 0 0,0 1 1 0 0,-1-1-1 0 0,1 0 1 0 0,0 1-1 0 0,-1-1 0 0 0,1 0 1 0 0,-1 0-1 0 0,1 0 1 0 0,0 0-1 0 0,-3-1 1 0 0,1 1 5 0 0,0-1 0 0 0,0 1 0 0 0,1-1 0 0 0,-1 0 0 0 0,0 0 0 0 0,-5-3 0 0 0,0-1 14 0 0,-1-1 1 0 0,1-1-1 0 0,0 0 1 0 0,0 0-1 0 0,1 0 1 0 0,0-1-1 0 0,-8-11 1 0 0,2 0 29 0 0,1-1 1 0 0,-13-25-1 0 0,14 23-52 0 0,1 2-33 0 0,0-1 1 0 0,1 0 0 0 0,0-1-1 0 0,2 0 1 0 0,-5-24 0 0 0,12 38-213 0 0,-1 0 0 0 0,1 0 0 0 0,0 0 0 0 0,0 0 1 0 0,1 1-1 0 0,0-1 0 0 0,1 0 0 0 0,0 0 0 0 0,0 1 1 0 0,0-1-1 0 0,1 1 0 0 0,0 0 0 0 0,1 0 0 0 0,4-9 1 0 0,8-8-5462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4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122 128 6447 0 0,'0'0'10658'0'0,"-1"4"-10440"0"0,-5 18 7 0 0,-1 1 0 0 0,0-1-1 0 0,-2 0 1 0 0,-14 25-1 0 0,13-27-69 0 0,-27 64 341 0 0,32-69-429 0 0,0 0-1 0 0,1 0 1 0 0,-4 26-1 0 0,9-28-4 0 0,-1-10-52 0 0,1 0 476 0 0,13-3-118 0 0,-10 0-294 0 0,0 0 1 0 0,0 0-1 0 0,0 0 0 0 0,0 0 1 0 0,0-1-1 0 0,0 1 0 0 0,0-1 1 0 0,0 0-1 0 0,4-2 1 0 0,1-2 51 0 0,0 1 0 0 0,0-1 1 0 0,-1-1-1 0 0,0 0 1 0 0,0 0-1 0 0,-1-1 1 0 0,13-13-1 0 0,40-60 200 0 0,-50 66-257 0 0,120-159 123 0 0,-28 40-3522 0 0,-99 129 1852 0 0,4-3-282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42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406 173 8663 0 0,'0'0'787'0'0,"0"-2"-646"0"0,4-12 431 0 0,2-5 895 0 0,0 0 0 0 0,-2-1 0 0 0,-1 1 0 0 0,2-32 0 0 0,-5 50-1052 0 0,-4-13 263 0 0,3 13-639 0 0,0 0-1 0 0,1 0 1 0 0,-1 0-1 0 0,-1 0 1 0 0,1 0-1 0 0,0 0 1 0 0,0 0-1 0 0,0 1 1 0 0,0-1-1 0 0,-1 0 1 0 0,1 0-1 0 0,0 1 1 0 0,-1-1-1 0 0,1 1 0 0 0,-1 0 1 0 0,1-1-1 0 0,0 1 1 0 0,-1 0-1 0 0,1 0 1 0 0,-1 0-1 0 0,1 0 1 0 0,-1 0-1 0 0,1 0 1 0 0,0 0-1 0 0,-1 0 1 0 0,-1 1-1 0 0,-7 1 23 0 0,-1 0 0 0 0,-12 5 0 0 0,19-6-48 0 0,-45 14 11 0 0,0 3 0 0 0,-82 42 0 0 0,116-51 59 0 0,0 0-1 0 0,-22 20 1 0 0,31-25-21 0 0,1 1 0 0 0,0 0 0 0 0,0 1 0 0 0,1-1 0 0 0,-1 1-1 0 0,1 0 1 0 0,0 0 0 0 0,-5 13 0 0 0,8-18-53 0 0,1 1-1 0 0,-1 0 1 0 0,1 0-1 0 0,-1-1 1 0 0,1 1-1 0 0,0 0 1 0 0,0 0 0 0 0,0-1-1 0 0,0 1 1 0 0,0 0-1 0 0,1 0 1 0 0,-1-1-1 0 0,0 1 1 0 0,1 0-1 0 0,-1 0 1 0 0,1-1-1 0 0,0 1 1 0 0,-1 0 0 0 0,1-1-1 0 0,0 1 1 0 0,0-1-1 0 0,0 1 1 0 0,0-1-1 0 0,0 0 1 0 0,1 1-1 0 0,-1-1 1 0 0,0 0-1 0 0,0 0 1 0 0,1 0 0 0 0,-1 0-1 0 0,1 0 1 0 0,2 2-1 0 0,2 0 18 0 0,0-1 0 0 0,-1 1-1 0 0,1-1 1 0 0,1 0 0 0 0,-1 0 0 0 0,0 0-1 0 0,11 0 1 0 0,3-1-26 0 0,0-1 0 0 0,36-4 0 0 0,-57 4 0 0 0,1 0 0 0 0,0 0 0 0 0,0 0 0 0 0,0 0 0 0 0,0 1 0 0 0,-1-1 1 0 0,1 0-1 0 0,0 0 0 0 0,0 0 0 0 0,0 1 0 0 0,0-1 0 0 0,0 0 0 0 0,-1 0 0 0 0,1 0 0 0 0,0 1 0 0 0,0-1 0 0 0,0 0 0 0 0,0 0 0 0 0,0 1 0 0 0,0-1 0 0 0,0 0 0 0 0,0 0 0 0 0,0 1 0 0 0,0-1 0 0 0,0 0 1 0 0,0 0-1 0 0,0 0 0 0 0,0 1 0 0 0,0-1 0 0 0,0 0 0 0 0,0 0 0 0 0,1 1 0 0 0,-1-1 0 0 0,0 0 0 0 0,0 0 0 0 0,0 0 0 0 0,0 1 0 0 0,0-1 0 0 0,0 0 0 0 0,1 0 0 0 0,-1 0 0 0 0,0 1 0 0 0,0-1 1 0 0,0 0-1 0 0,1 0 0 0 0,-1 0 0 0 0,0 0 0 0 0,0 0 0 0 0,0 0 0 0 0,1 0 0 0 0,-1 1 0 0 0,0-1 0 0 0,0 0 0 0 0,1 0 0 0 0,-1 0 0 0 0,0 0 0 0 0,0 0 0 0 0,1 0 0 0 0,-1 0 0 0 0,0 0 0 0 0,0 0 0 0 0,0 0 1 0 0,1 0-1 0 0,-1 0 0 0 0,0 0 0 0 0,0 0 0 0 0,1-1 0 0 0,-1 1 0 0 0,0 0 0 0 0,-8 10-18 0 0,3-3-11 0 0,2-2-182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42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575 153 6911 0 0,'3'0'315'0'0,"0"-1"-203"0"0,22-6 193 0 0,-15 2 628 0 0,0 0 0 0 0,1-1 0 0 0,-2 0 0 0 0,1-1 0 0 0,-1 0 0 0 0,0-1 0 0 0,11-11-1 0 0,10-9-43 0 0,1-2 1154 0 0,-29 28-1538 0 0,-2 1-265 0 0,0 0-217 0 0,1 1-1 0 0,-1-1 1 0 0,0 0 0 0 0,1 1 0 0 0,-1-1-1 0 0,0 0 1 0 0,0 1 0 0 0,0-1 0 0 0,0 0-1 0 0,0 0 1 0 0,0 1 0 0 0,0-1 0 0 0,0 0-1 0 0,0 1 1 0 0,0-1 0 0 0,0 0 0 0 0,0 1-1 0 0,-1-2 1 0 0,-4 0-9 0 0,0 1 0 0 0,0 0 1 0 0,-1 0-1 0 0,1 0 0 0 0,0 0 0 0 0,-1 1 0 0 0,1 0 0 0 0,0 0 0 0 0,-1 1 1 0 0,1-1-1 0 0,0 1 0 0 0,0 0 0 0 0,-1 1 0 0 0,-8 3 0 0 0,-7 3-18 0 0,0 2-1 0 0,-21 13 0 0 0,40-23 7 0 0,-27 20 1 0 0,0 0 0 0 0,1 2-1 0 0,-41 42 1 0 0,61-58 20 0 0,5-3-12 0 0,0 0-1 0 0,0 0 1 0 0,1 0 0 0 0,-1 0 0 0 0,1 1-1 0 0,-1-1 1 0 0,1 0 0 0 0,0 1 0 0 0,-3 7 0 0 0,4-9 55 0 0,4 0-12 0 0,1 0-50 0 0,0 0 1 0 0,0 0-1 0 0,1 0 1 0 0,-1 0 0 0 0,1-1-1 0 0,-1 1 1 0 0,1-1 0 0 0,-1 0-1 0 0,1-1 1 0 0,0 1-1 0 0,0-1 1 0 0,-1 0 0 0 0,1 0-1 0 0,0-1 1 0 0,0 1 0 0 0,-1-1-1 0 0,1 0 1 0 0,0 0-1 0 0,6-3 1 0 0,0 0-19 0 0,0-1-1 0 0,1 1 1 0 0,-2-2 0 0 0,1 0-1 0 0,0 0 1 0 0,14-13 0 0 0,-23 18-56 0 0,-4 3-832 0 0,-20 30 719 0 0,-35 68 1 0 0,-9 43 304 0 0,59-127-126 0 0,-50 124 78 0 0,-27 59-43 0 0,70-171 10 0 0,-2 0 1 0 0,-1 0-1 0 0,-1-2 1 0 0,-37 41-1 0 0,19-32 431 0 0,-61 47 1 0 0,61-54 81 0 0,35-27-306 0 0,3-4-648 0 0,8-11-178 0 0,5-5-34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43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13 110 9671 0 0,'0'0'1164'0'0,"3"-1"-309"0"0,29-6 2139 0 0,-2 0-1426 0 0,1-2-1 0 0,47-19 0 0 0,-13 0-74 0 0,-63 27-1413 0 0,-3-1-245 0 0,-4-6 154 0 0,5 7 11 0 0,-1 0 0 0 0,1 0 0 0 0,-1 0 0 0 0,0 0 0 0 0,1 0 0 0 0,-1 1 0 0 0,0-1 0 0 0,1 0 0 0 0,-1 0 0 0 0,0 1 0 0 0,0-1 0 0 0,0 0 0 0 0,0 1 0 0 0,1-1 0 0 0,-1 1 0 0 0,-2-2 0 0 0,0 1 0 0 0,-7-3 0 0 0,7 4-2 0 0,0 1-1 0 0,0-1 1 0 0,1 1 0 0 0,-1-1-1 0 0,0 1 1 0 0,0 0-1 0 0,1 0 1 0 0,-1 0 0 0 0,0 1-1 0 0,1-1 1 0 0,-1 1-1 0 0,-4 3 1 0 0,0 0-8 0 0,0 1 0 0 0,1 0-1 0 0,-7 7 1 0 0,-65 82 9 0 0,66-77 5 0 0,1 0 1 0 0,0 0 0 0 0,-15 35 0 0 0,23-47 34 0 0,2-3-15 0 0,0-1 0 0 0,0 1 0 0 0,0-1 0 0 0,1 1 0 0 0,-1-1-1 0 0,1 1 1 0 0,-1-1 0 0 0,1 5 0 0 0,1 7 54 0 0,-1-13-72 0 0,1 1 1 0 0,-1-1 0 0 0,1 1-1 0 0,-1-1 1 0 0,1 0 0 0 0,0 1-1 0 0,0-1 1 0 0,-1 0 0 0 0,3 2-1 0 0,-1-1-1 0 0,0 0-1 0 0,0 0 0 0 0,0-1 1 0 0,0 1-1 0 0,1-1 1 0 0,-1 1-1 0 0,1-1 1 0 0,-1 0-1 0 0,1 0 0 0 0,-1 0 1 0 0,1 0-1 0 0,0 0 1 0 0,0-1-1 0 0,-1 1 0 0 0,7-1 1 0 0,3 1-11 0 0,0-2 0 0 0,17-1-1 0 0,-14 0 1 0 0,24-3-393 0 0,64-16 1 0 0,-11-4-3034 0 0,-84 23 2877 0 0,23-7-5531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43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58 10591 0 0,'8'-9'210'0'0,"27"-39"4572"0"0,-36 52-4568 0 0,1 0-1 0 0,-1 0 0 0 0,0 0 0 0 0,-1 1 1 0 0,1-1-1 0 0,-1 0 0 0 0,-3 6 0 0 0,2-5-76 0 0,-23 43 339 0 0,-64 87 0 0 0,26-44 91 0 0,-145 262 619 0 0,42-68-1150 0 0,117-198-79 0 0,-73 178 0 0 0,104-216-356 0 0,18-47 139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44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56 6911 0 0,'-1'0'-54'0'0,"-8"3"511"0"0,-1 1 0 0 0,1 1 0 0 0,0-1 0 0 0,-15 12 1 0 0,22-15-221 0 0,1 0 1 0 0,0 0 0 0 0,-1 0 0 0 0,1 0 0 0 0,0 1 0 0 0,0-1-1 0 0,0 0 1 0 0,0 1 0 0 0,0-1 0 0 0,0 1 0 0 0,1 0 0 0 0,-1-1-1 0 0,0 1 1 0 0,1-1 0 0 0,-1 4 0 0 0,1-4 11 0 0,0 1 1 0 0,0-1-1 0 0,0 1 1 0 0,0 0-1 0 0,1-1 0 0 0,-1 1 1 0 0,1-1-1 0 0,-1 1 1 0 0,1-1-1 0 0,0 1 1 0 0,-1-1-1 0 0,1 1 1 0 0,0-1-1 0 0,0 0 0 0 0,0 1 1 0 0,0-1-1 0 0,0 0 1 0 0,0 0-1 0 0,3 2 1 0 0,0 1-112 0 0,1-1 0 0 0,-1 0 0 0 0,1 0 0 0 0,-1-1 1 0 0,1 0-1 0 0,0 1 0 0 0,0-2 0 0 0,0 1 1 0 0,1 0-1 0 0,-1-1 0 0 0,8 1 0 0 0,4 0 221 0 0,-1-1 0 0 0,24-1-1 0 0,40-8 612 0 0,0-3 0 0 0,78-22 0 0 0,-67 13-477 0 0,48-9 45 0 0,205-40-1099 0 0,-337 67 435 0 0,-1 0-640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44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8287 0 0,'0'0'9887'0'0,"-2"2"-9440"0"0,-12 12-29 0 0,1 0 1 0 0,-19 27 0 0 0,0-1-139 0 0,21-25-228 0 0,0 0 1 0 0,1 1-1 0 0,1 0 1 0 0,0 1-1 0 0,1-1 1 0 0,-11 36 0 0 0,16-45-41 0 0,-6 21-14 0 0,8-23 2 0 0,0-2 1 0 0,0 1 0 0 0,1 0 0 0 0,-1-1 0 0 0,1 1 0 0 0,0 0 0 0 0,0-1 1 0 0,0 1-1 0 0,1 0 0 0 0,1 6 0 0 0,-2-9 28 0 0,0 1 1 0 0,1 0-1 0 0,-1 0 0 0 0,1-1 1 0 0,-1 1-1 0 0,1-1 0 0 0,0 1 1 0 0,0 0-1 0 0,-1-1 0 0 0,1 1 1 0 0,0-1-1 0 0,0 0 1 0 0,1 1-1 0 0,-1-1 0 0 0,0 0 1 0 0,0 1-1 0 0,1-1 0 0 0,-1 0 1 0 0,0 0-1 0 0,1 0 0 0 0,-1 0 1 0 0,1-1-1 0 0,0 1 0 0 0,-1 0 1 0 0,1-1-1 0 0,-1 1 0 0 0,1-1 1 0 0,0 1-1 0 0,0-1 1 0 0,2 0-1 0 0,1 1 103 0 0,0-1 0 0 0,0 0-1 0 0,0 0 1 0 0,0-1 0 0 0,0 1 0 0 0,0-1-1 0 0,0 0 1 0 0,0-1 0 0 0,7-2 0 0 0,1-4 48 0 0,-1 0 0 0 0,-1 0 0 0 0,1-1 0 0 0,-1 0 1 0 0,15-18-1 0 0,-19 21-133 0 0,8-10 60 0 0,0 0-1 0 0,-1-1 1 0 0,-1 0 0 0 0,12-21-1 0 0,-21 29-66 0 0,0 1-1 0 0,0 0 1 0 0,0-1-1 0 0,-1 0 1 0 0,2-10-1 0 0,-4 14-30 0 0,0 0 0 0 0,-1-1 0 0 0,0 1 0 0 0,0 0 0 0 0,0 0 0 0 0,0-1 0 0 0,-1 1 0 0 0,1 0 0 0 0,-4-10 0 0 0,3 13-29 0 0,0 1 0 0 0,0-1 0 0 0,0 1-1 0 0,0 0 1 0 0,0-1 0 0 0,0 1 0 0 0,0 0 0 0 0,0 0 0 0 0,0 0 0 0 0,-1 0 0 0 0,1 0 0 0 0,0 0 0 0 0,-1 0 0 0 0,1 0 0 0 0,-3 0 0 0 0,-21-8-355 0 0,15 7 127 0 0,1 1 1 0 0,-1 1 0 0 0,0 0-1 0 0,0 0 1 0 0,1 1 0 0 0,-1 0-1 0 0,-16 5 1 0 0,16-4-525 0 0,-1 0-1 0 0,1 0 1 0 0,-1-1-1 0 0,1 0 1 0 0,-18-2 0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4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6447 0 0,'0'0'6895'0'0,"-2"2"-6590"0"0,-6 6-131 0 0,0 0 0 0 0,1 0 0 0 0,0 1-1 0 0,1-1 1 0 0,0 2 0 0 0,-6 9 0 0 0,-1 7 93 0 0,-11 33 1 0 0,-21 67 388 0 0,-50 151-116 0 0,92-264-518 0 0,2-11-156 0 0,12-10-4774 0 0,3-4-76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4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51 7831 0 0,'1'-4'118'0'0,"-1"3"-74"0"0,0 0 1 0 0,1 0 0 0 0,-1 0 0 0 0,0 0-1 0 0,1 0 1 0 0,-1 1 0 0 0,0-1 0 0 0,1 0-1 0 0,-1 0 1 0 0,1 0 0 0 0,-1 1 0 0 0,1-1-1 0 0,0 0 1 0 0,-1 1 0 0 0,2-2 0 0 0,28-23 3476 0 0,-27 24-1569 0 0,19-6 3615 0 0,-23 17-5492 0 0,-1-1 0 0 0,0 0 0 0 0,-1 0 0 0 0,0 0 0 0 0,-5 10 0 0 0,-25 46 197 0 0,26-51-204 0 0,-34 69 160 0 0,3 1 0 0 0,-40 140 0 0 0,67-185-334 0 0,6-19-134 0 0,0-1-1 0 0,-2 1 1 0 0,-15 31-1 0 0,13-40-4065 0 0,6-9 2723 0 0,-8 6-4536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9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11775 0 0,'-3'2'539'0'0,"0"0"-486"0"0,0 1 1 0 0,0-1-1 0 0,0 1 0 0 0,0 0 1 0 0,0 0-1 0 0,0 0 0 0 0,1 0 1 0 0,-1 0-1 0 0,1 0 0 0 0,0 1 1 0 0,0-1-1 0 0,0 1 0 0 0,1 0 1 0 0,-2 5-1 0 0,2-7 13 0 0,1 0 0 0 0,1 0-1 0 0,-1 0 1 0 0,0-1 0 0 0,0 1 0 0 0,1 0 0 0 0,-1 0-1 0 0,1 0 1 0 0,-1 0 0 0 0,1-1 0 0 0,0 1 0 0 0,0 0-1 0 0,0-1 1 0 0,0 1 0 0 0,0-1 0 0 0,2 3 0 0 0,-1-1 43 0 0,1 0 0 0 0,0 0 1 0 0,0 0-1 0 0,0-1 0 0 0,0 1 1 0 0,5 2-1 0 0,-3-3-3 0 0,0 0 0 0 0,1 0-1 0 0,-1 0 1 0 0,1-1 0 0 0,-1 1 0 0 0,1-1 0 0 0,-1 0-1 0 0,1-1 1 0 0,6 0 0 0 0,9 0 255 0 0,23-4 0 0 0,-28 2-188 0 0,255-51 1592 0 0,-80 11-882 0 0,-147 36-1074 0 0,77-3 0 0 0,-86 9-3542 0 0,38 6 0 0 0,-71-6 1917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48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 11487 0 0,'0'0'1040'0'0,"3"0"-718"0"0,41 3 1051 0 0,1-2 0 0 0,-1-2 0 0 0,1-1 0 0 0,77-16 1 0 0,175-57 778 0 0,-241 59-1661 0 0,107-32 74 0 0,100-27 247 0 0,-142 50-3265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4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6447 0 0,'0'0'946'0'0,"3"-1"503"0"0,25-12 843 0 0,1 2 1 0 0,0 0-1 0 0,35-7 1 0 0,97-12-837 0 0,-52 10 1 0 0,370-62 1345 0 0,-467 80-2909 0 0,207-18 225 0 0,-124 17-4086 0 0,-73 3-3299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49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27 179 6911 0 0,'-3'0'528'0'0,"1"1"-429"0"0,-20 0 9560 0 0,43-2-7909 0 0,29-4-1946 0 0,64-16 1536 0 0,125-40-1 0 0,-54 11-367 0 0,-123 35-755 0 0,102-11 0 0 0,-157 25-210 0 0,19 3-19 0 0,-24-2-68 0 0,0 12-104 0 0,-2-10 163 0 0,-1 0 0 0 0,1 0-1 0 0,-1 0 1 0 0,0 0 0 0 0,1 0-1 0 0,-1 0 1 0 0,0 0 0 0 0,0 0-1 0 0,0 0 1 0 0,0 0 0 0 0,-1-1-1 0 0,1 1 1 0 0,0 0 0 0 0,-1-1-1 0 0,-2 3 1 0 0,4-4 17 0 0,-37 33-291 0 0,27-25 272 0 0,0 1 0 0 0,1-1 1 0 0,0 2-1 0 0,0-1 1 0 0,-9 15-1 0 0,-3 6 5 0 0,-1-1-1 0 0,-26 25 1 0 0,20-23 9 0 0,-165 189-260 0 0,2-11-550 0 0,152-176 729 0 0,37-32 31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4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4143 0 0,'0'0'191'0'0,"-1"3"-11"0"0,1 0 68 0 0,-1 0-1 0 0,1-1 1 0 0,0 1-1 0 0,0 0 1 0 0,0 0-1 0 0,0 0 1 0 0,0-1-1 0 0,1 1 1 0 0,-1 0-1 0 0,1 0 1 0 0,0-1-1 0 0,0 1 1 0 0,0 0-1 0 0,0-1 1 0 0,0 1-1 0 0,3 3 1 0 0,0-1 500 0 0,0 0 0 0 0,0 0 0 0 0,1-1 1 0 0,-1 1-1 0 0,1-1 0 0 0,10 7 0 0 0,22 12 368 0 0,-21-14-605 0 0,-1 1 0 0 0,-1 0 0 0 0,1 1 0 0 0,22 23 0 0 0,-34-31-460 0 0,0 0 0 0 0,0 1 1 0 0,-1-1-1 0 0,1 1 0 0 0,-1 0 0 0 0,0 0 1 0 0,0 0-1 0 0,-1 0 0 0 0,1 0 0 0 0,-1 0 1 0 0,0 0-1 0 0,0 0 0 0 0,0 1 0 0 0,0-1 1 0 0,-1 1-1 0 0,0-1 0 0 0,0 0 0 0 0,0 1 1 0 0,0-1-1 0 0,-1 0 0 0 0,0 1 0 0 0,0-1 1 0 0,0 0-1 0 0,-3 8 0 0 0,0-3-14 0 0,0-1 1 0 0,-1 0-1 0 0,0 0 0 0 0,0 0 0 0 0,-1 0 0 0 0,0-1 1 0 0,0 0-1 0 0,-1 0 0 0 0,1 0 0 0 0,-2-1 0 0 0,1 0 1 0 0,-1-1-1 0 0,-11 7 0 0 0,-12 5-59 0 0,0-3 1 0 0,-46 16-1 0 0,18-8-180 0 0,15-5-429 0 0,-46 13 0 0 0,87-29 290 0 0,18-8-3734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4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0 9671 0 0,'0'0'748'0'0,"-1"3"-492"0"0,-149 248 7500 0 0,46-100-6460 0 0,-32 53-280 0 0,115-163-896 0 0,11-21-190 0 0,10-16-18 0 0,0 1-2344 0 0,3-7 548 0 0,6-5-90 0 0,-6 5-10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5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0 411 7367 0 0,'1'-3'568'0'0,"6"-21"-638"0"0,-6 16 566 0 0,1 1 0 0 0,0-1 0 0 0,0 1 0 0 0,1 0-1 0 0,0 0 1 0 0,0 0 0 0 0,1 0 0 0 0,0 1 0 0 0,0-1-1 0 0,8-9 1 0 0,49-45 876 0 0,93-74 0 0 0,-137 123-1193 0 0,0 0-1 0 0,2 1 1 0 0,-1 0-1 0 0,1 2 1 0 0,1 0-1 0 0,0 2 1 0 0,0 0-1 0 0,0 1 1 0 0,1 1-1 0 0,0 1 0 0 0,0 0 1 0 0,0 2-1 0 0,24 0 1 0 0,-39 2-125 0 0,-1 1 0 0 0,1 0 0 0 0,0 0 0 0 0,0 0 0 0 0,0 0 0 0 0,-1 1 0 0 0,1 0 0 0 0,-1 0 0 0 0,1 1 0 0 0,-1 0 0 0 0,0-1 0 0 0,6 5 0 0 0,-9-5-29 0 0,1 1-1 0 0,0-1 1 0 0,-1 0 0 0 0,0 1 0 0 0,1 0 0 0 0,-1-1 0 0 0,0 1 0 0 0,-1 0 0 0 0,1 0 0 0 0,0 0 0 0 0,-1 0 0 0 0,0 1-1 0 0,1-1 1 0 0,-1 0 0 0 0,-1 0 0 0 0,1 1 0 0 0,0-1 0 0 0,-1 1 0 0 0,1-1 0 0 0,-1 0 0 0 0,0 1 0 0 0,-1 3 0 0 0,-1 8 51 0 0,-1 0 1 0 0,-1-1 0 0 0,0 1-1 0 0,-1-1 1 0 0,0 0 0 0 0,-1-1 0 0 0,-1 1-1 0 0,0-1 1 0 0,-12 15 0 0 0,-12 14 204 0 0,-44 48 0 0 0,55-70-263 0 0,0-1-1 0 0,-1-1 1 0 0,-1 0 0 0 0,-1-2-1 0 0,0-1 1 0 0,-2-1 0 0 0,-34 16-1 0 0,51-26-101 0 0,0-1-1 0 0,0 0 1 0 0,0-1-1 0 0,-1 0 1 0 0,1 0-1 0 0,0-1 0 0 0,-1 0 1 0 0,1 0-1 0 0,-14-1 1 0 0,22 0-122 0 0,0 0 0 0 0,-1-1 0 0 0,1 1 0 0 0,-1 0 0 0 0,1-1 0 0 0,0 1 0 0 0,-1 0 0 0 0,1-1 0 0 0,0 1 0 0 0,-1 0 0 0 0,1-1 0 0 0,0 1 0 0 0,-1-1 0 0 0,1 1 0 0 0,0-1 0 0 0,0 1 0 0 0,0-1 0 0 0,-1 1 0 0 0,1 0 0 0 0,0-1 0 0 0,0 1 0 0 0,0-1 0 0 0,0 1 0 0 0,0-2 0 0 0,-1-11-6835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5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690 109 3679 0 0,'3'0'7964'0'0,"-1"-1"-7517"0"0,1 1 1 0 0,-1-1-1 0 0,1 1 0 0 0,-1-1 0 0 0,0 0 0 0 0,1 0 0 0 0,-1 0 1 0 0,0 0-1 0 0,0 0 0 0 0,3-2 0 0 0,-4 2-333 0 0,1-1 1 0 0,-1 1-1 0 0,1-1 0 0 0,-1 1 0 0 0,0-1 1 0 0,1 0-1 0 0,-1 0 0 0 0,0 1 0 0 0,0-1 1 0 0,0 0-1 0 0,-1 0 0 0 0,1 0 0 0 0,0 0 1 0 0,-1 0-1 0 0,1 0 0 0 0,-1 0 0 0 0,1 0 1 0 0,-1 0-1 0 0,0-5 0 0 0,0 5-76 0 0,0 0-1 0 0,0 0 0 0 0,-1-1 1 0 0,1 1-1 0 0,0 0 1 0 0,-1 0-1 0 0,0-1 0 0 0,1 1 1 0 0,-1 0-1 0 0,0 0 1 0 0,0 0-1 0 0,0 0 1 0 0,0 0-1 0 0,-1 0 0 0 0,1 0 1 0 0,0 0-1 0 0,-1 0 1 0 0,0 1-1 0 0,1-1 0 0 0,-1 1 1 0 0,0-1-1 0 0,0 1 1 0 0,-2-2-1 0 0,1 2-33 0 0,0-1 0 0 0,0 1 0 0 0,0 0 0 0 0,0 0-1 0 0,-1 0 1 0 0,1 1 0 0 0,0-1 0 0 0,0 1 0 0 0,-1-1 0 0 0,1 1 0 0 0,0 0 0 0 0,-1 1 0 0 0,1-1-1 0 0,0 0 1 0 0,-5 2 0 0 0,-12 4-12 0 0,0 1 0 0 0,0 1-1 0 0,1 1 1 0 0,0 0 0 0 0,1 1-1 0 0,0 2 1 0 0,0-1 0 0 0,-23 23 0 0 0,25-20-35 0 0,5 1 32 0 0,6 1 1 0 0,6-2-33 0 0,-1-14 42 0 0,0 1 0 0 0,1 0 1 0 0,-1 0-1 0 0,1 0 0 0 0,-1-1 0 0 0,1 1 1 0 0,-1 0-1 0 0,1 0 0 0 0,-1-1 0 0 0,1 1 0 0 0,0-1 1 0 0,0 1-1 0 0,0 0 0 0 0,2 0 2 0 0,0 1 0 0 0,0-1 0 0 0,0 0 1 0 0,0 0-1 0 0,0-1 0 0 0,0 1 0 0 0,0-1 0 0 0,0 1 0 0 0,0-1 0 0 0,0 0 0 0 0,1 0 0 0 0,-1 0 0 0 0,0-1 0 0 0,0 1 1 0 0,0-1-1 0 0,0 1 0 0 0,0-1 0 0 0,4-2 0 0 0,1 0 6 0 0,-1 0 0 0 0,1-1 1 0 0,-1 0-1 0 0,1 0 0 0 0,11-10 0 0 0,-14 9 1 0 0,0-1 0 0 0,-1 1 0 0 0,1-1 1 0 0,-1 0-1 0 0,-1 0 0 0 0,1-1 0 0 0,3-8 0 0 0,9-14-9 0 0,-9 19 1 0 0,3 2 0 0 0,-1 1-14 0 0,-7 6-58 0 0,-1 3-26 0 0,1 1 85 0 0,-1-1 0 0 0,0 1 0 0 0,0-1 0 0 0,0 1-1 0 0,-1-1 1 0 0,1 1 0 0 0,0 0 0 0 0,-1-1 0 0 0,0 1-1 0 0,0 0 1 0 0,0-1 0 0 0,0 1 0 0 0,0 0 0 0 0,0-1-1 0 0,-1 1 1 0 0,1 0 0 0 0,-2 3 0 0 0,-11 29-64 0 0,-19 39-1 0 0,3-9 17 0 0,-69 210-158 0 0,17 5-634 0 0,39-130 338 0 0,35-127 541 0 0,-1 0 0 0 0,-2 0 1 0 0,0 0-1 0 0,-1-1 0 0 0,-1-1 0 0 0,-16 23 0 0 0,20-34 106 0 0,0 0-1 0 0,0 0 1 0 0,-1-1-1 0 0,0 0 1 0 0,0-1-1 0 0,-1 0 1 0 0,-1 0-1 0 0,1-1 1 0 0,-1 0-1 0 0,0-1 1 0 0,-1-1-1 0 0,1 0 1 0 0,-20 6-1 0 0,22-8 47 0 0,0-1-1 0 0,-16 1 1 0 0,22-3-126 0 0,0 1-1 0 0,0-2 1 0 0,0 1-1 0 0,0 0 1 0 0,0-1 0 0 0,0 1-1 0 0,0-1 1 0 0,0 0-1 0 0,0 0 1 0 0,0 0 0 0 0,-3-2-1 0 0,4 2-33 0 0,1 0 0 0 0,0-1 0 0 0,0 1-1 0 0,0 0 1 0 0,0-1 0 0 0,0 1 0 0 0,0-1-1 0 0,0 1 1 0 0,0-1 0 0 0,1 0 0 0 0,-1 1 0 0 0,1-1-1 0 0,-1 0 1 0 0,1-1 0 0 0,-2-3 34 0 0,-1-6-393 0 0,1 0 0 0 0,0 0 0 0 0,0 0-1 0 0,1 0 1 0 0,1-1 0 0 0,2-21 0 0 0,-1 12-3608 0 0,1-7-2369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5:5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9215 0 0,'3'-7'13992'0'0,"0"8"-11420"0"0,6 12-4977 0 0,-4-6 2066 0 0,-3-5-721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0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82 7799 0 0,'0'0'1466'0'0,"-2"1"-777"0"0,-7 3 5524 0 0,11-5-6070 0 0,16-5 107 0 0,139-48 1446 0 0,-132 47-1386 0 0,1 1 0 0 0,0 1 1 0 0,1 1-1 0 0,33 0 0 0 0,-49 5-158 0 0,1 0 0 0 0,0 0-1 0 0,-1 1 1 0 0,19 6 0 0 0,-29-8-140 0 0,0 1-1 0 0,0-1 1 0 0,-1 0 0 0 0,1 1 0 0 0,0-1 0 0 0,-1 1-1 0 0,1-1 1 0 0,0 1 0 0 0,-1-1 0 0 0,1 1-1 0 0,-1 0 1 0 0,1-1 0 0 0,-1 1 0 0 0,1 0 0 0 0,-1-1-1 0 0,1 1 1 0 0,-1 0 0 0 0,0-1 0 0 0,1 2 0 0 0,0 1 17 0 0,1 0-26 0 0,-1 0 0 0 0,0 0 0 0 0,0 0 0 0 0,0 0 0 0 0,0 0 0 0 0,0 0 0 0 0,-1 0 0 0 0,1 0 0 0 0,-1 0 1 0 0,0 1-1 0 0,0-1 0 0 0,0 0 0 0 0,0 0 0 0 0,-1 0 0 0 0,1 0 0 0 0,-1 1 0 0 0,0-1 0 0 0,0 0 0 0 0,0 0 0 0 0,0 0 0 0 0,0 0 0 0 0,-1-1 0 0 0,1 1 0 0 0,-1 0 0 0 0,0-1 0 0 0,0 1 0 0 0,0-1 0 0 0,-4 5 0 0 0,-22 18 29 0 0,-1-1 0 0 0,-1-1 0 0 0,-56 32 0 0 0,60-42-114 0 0,0-1-1 0 0,-49 14 0 0 0,19-7-242 0 0,47-15 265 0 0,-93 31-755 0 0,203-56 799 0 0,-83 17 32 0 0,0 1 0 0 0,1 1 0 0 0,0 0 0 0 0,-1 1-1 0 0,37 4 1 0 0,-42-1 19 0 0,1 0-1 0 0,0 1 0 0 0,-1 0 1 0 0,0 1-1 0 0,0 1 0 0 0,0 0 1 0 0,0 1-1 0 0,18 11 0 0 0,-12-4 26 0 0,-15-8-62 0 0,-2 0 4 0 0,7 9 9 0 0,-3 1 32 0 0,-5-2-33 0 0,-2-10 2 0 0,-1 1 0 0 0,1-1-1 0 0,0 0 1 0 0,-1 0 0 0 0,0 0 0 0 0,1 0-1 0 0,-1 0 1 0 0,0 0 0 0 0,-1-1 0 0 0,1 1-1 0 0,0-1 1 0 0,-1 1 0 0 0,0-1-1 0 0,1 0 1 0 0,-1 0 0 0 0,0 0 0 0 0,-4 2-1 0 0,-8 4 108 0 0,0-1 0 0 0,-22 7 0 0 0,18-7-87 0 0,-102 43 149 0 0,-38 15-138 0 0,35-14-57 0 0,115-47-1834 0 0,17-5 957 0 0,18-7-3992 0 0,-8 1-849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0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45 6447 0 0,'-34'15'872'0'0,"13"1"7340"0"0,24-17-8054 0 0,-1 1 0 0 0,1-1 0 0 0,0 0 0 0 0,-1 0 0 0 0,1 0 0 0 0,-1 0 0 0 0,1 0 0 0 0,2-2 0 0 0,12-5 275 0 0,34-8 404 0 0,45-12 75 0 0,-81 24-799 0 0,-1 1 0 0 0,1 0 0 0 0,-1 1 0 0 0,1 1 0 0 0,0 0 0 0 0,0 1 0 0 0,25 3 0 0 0,-39-2-95 0 0,1 0-1 0 0,-1-1 0 0 0,1 1 1 0 0,-1 0-1 0 0,1 0 0 0 0,-1 0 1 0 0,0 0-1 0 0,1 1 0 0 0,-1-1 1 0 0,0 0-1 0 0,0 0 1 0 0,0 1-1 0 0,0-1 0 0 0,0 1 1 0 0,0-1-1 0 0,0 1 0 0 0,0-1 1 0 0,0 3-1 0 0,0-3-4 0 0,0 3-1 0 0,0 0-1 0 0,0 0 1 0 0,0 0 0 0 0,-1 1 0 0 0,1-1-1 0 0,-1 0 1 0 0,0 0 0 0 0,0 0 0 0 0,0 1-1 0 0,-1-1 1 0 0,1 0 0 0 0,-1 0 0 0 0,0 0-1 0 0,-1 0 1 0 0,1 0 0 0 0,0 0-1 0 0,-4 6 1 0 0,0 0 10 0 0,-1 0 0 0 0,0 0-1 0 0,-1 0 1 0 0,0 0 0 0 0,-9 9-1 0 0,7-10 7 0 0,-1-1-1 0 0,0 1 1 0 0,0-2-1 0 0,-1 1 1 0 0,-18 8-1 0 0,-63 25 18 0 0,62-28-13 0 0,6-2-30 0 0,15-7-8 0 0,0 0 0 0 0,0 0 0 0 0,-1-1 0 0 0,1 0 0 0 0,-1-1 0 0 0,0 0 0 0 0,0 0 0 0 0,0-1 0 0 0,0-1 0 0 0,-15 0 0 0 0,23 0-48 0 0,5 0-426 0 0,51 8 296 0 0,63 18 0 0 0,-54-14 184 0 0,-44-10 0 0 0,-1 2 0 0 0,0 0 0 0 0,24 9 0 0 0,-28-6 0 0 0,-3 2 0 0 0,-3 3 0 0 0,-5 1 0 0 0,-4-9 18 0 0,0 0 1 0 0,0 0-1 0 0,0 0 0 0 0,-1 0 1 0 0,1-1-1 0 0,-1 1 0 0 0,0 0 0 0 0,-1-1 1 0 0,1 1-1 0 0,0-1 0 0 0,-1 0 1 0 0,0 0-1 0 0,-5 5 0 0 0,-3 2 92 0 0,0-1-1 0 0,-20 14 0 0 0,-245 129 321 0 0,115-86-420 0 0,150-62-27 0 0,9-4-64 0 0,18-11-10085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3:5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0 5983 0 0,'-1'2'464'0'0,"-12"24"142"0"0,-2-1-1 0 0,0 0 0 0 0,-31 36 1 0 0,16-21 1226 0 0,10-17-280 0 0,0 0 1 0 0,-1-2 0 0 0,-35 28 0 0 0,27-25-1051 0 0,-35 39 1 0 0,60-59-474 0 0,-4 5 95 0 0,0 0 0 0 0,0 1 0 0 0,1 0 1 0 0,0 0-1 0 0,0 1 0 0 0,-5 12 0 0 0,12-21-76 0 0,-1 0-1 0 0,1 0 1 0 0,0 0-1 0 0,0 0 1 0 0,0 0 0 0 0,0 0-1 0 0,0-1 1 0 0,0 1-1 0 0,0 0 1 0 0,1 0-1 0 0,-1 0 1 0 0,2 3 0 0 0,-2-2 35 0 0,1-2-68 0 0,-1-1 0 0 0,0 1 0 0 0,1 0 0 0 0,-1 0 0 0 0,1-1 0 0 0,-1 1 1 0 0,1 0-1 0 0,-1-1 0 0 0,1 1 0 0 0,0-1 0 0 0,-1 1 0 0 0,1-1 1 0 0,-1 1-1 0 0,1-1 0 0 0,0 1 0 0 0,0-1 0 0 0,-1 0 0 0 0,1 1 1 0 0,1-1-1 0 0,1 2 36 0 0,1 0-7 0 0,0 0-1 0 0,1 0 1 0 0,-1 0-1 0 0,1 0 1 0 0,-1-1-1 0 0,1 1 1 0 0,0-1-1 0 0,0 0 1 0 0,0-1-1 0 0,-1 1 1 0 0,8-1-1 0 0,6-1 117 0 0,31-6 0 0 0,-24 3-83 0 0,91-20 181 0 0,-97 19-226 0 0,-1-2 1 0 0,1 0-1 0 0,-1-1 0 0 0,18-10 1 0 0,-30 14-18 0 0,0-1-1 0 0,0 1 1 0 0,-1-1 0 0 0,1 0-1 0 0,-1 0 1 0 0,0 0 0 0 0,0-1-1 0 0,0 0 1 0 0,-1 1 0 0 0,0-2 0 0 0,0 1-1 0 0,-1-1 1 0 0,4-9 0 0 0,-5 11-21 0 0,0 0-1 0 0,-1-1 1 0 0,0 1 0 0 0,0 0 0 0 0,0-1-1 0 0,-1 1 1 0 0,0 0 0 0 0,0-1 0 0 0,0 1-1 0 0,0 0 1 0 0,-1-1 0 0 0,0 1 0 0 0,0 0 0 0 0,-1 0-1 0 0,1-1 1 0 0,-1 1 0 0 0,0 0 0 0 0,-1 1-1 0 0,-2-6 1 0 0,2 6-257 0 0,0 1-1 0 0,0-1 0 0 0,-1 1 1 0 0,1 0-1 0 0,-1 0 1 0 0,0 0-1 0 0,0 1 1 0 0,0-1-1 0 0,0 1 0 0 0,0 0 1 0 0,0 0-1 0 0,-1 0 1 0 0,1 1-1 0 0,-1-1 0 0 0,-6 0 1 0 0,8 1-1588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0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 11431 0 0,'0'0'3226'0'0,"-3"1"-2546"0"0,-4 2-406 0 0,0 0 0 0 0,0 1 0 0 0,1 1 1 0 0,-1-1-1 0 0,1 1 0 0 0,-7 6 0 0 0,-37 39 578 0 0,37-36-706 0 0,-87 105 71 0 0,64-78-496 0 0,-65 58 0 0 0,8-9-37 0 0,82-78 312 0 0,1 0 0 0 0,0 1 1 0 0,-15 25-1 0 0,20-29 4 0 0,1-1 0 0 0,0 1 0 0 0,1 0 1 0 0,0-1-1 0 0,0 2 0 0 0,1-1 0 0 0,0 0 0 0 0,0 10 0 0 0,2-15 51 0 0,0-1 0 0 0,0 1-1 0 0,0-1 1 0 0,0 1 0 0 0,1-1-1 0 0,-1 1 1 0 0,1-1 0 0 0,0 1-1 0 0,0-1 1 0 0,1 1 0 0 0,-1-1-1 0 0,1 0 1 0 0,-1 0 0 0 0,5 6-1 0 0,-3-5 27 0 0,1 0 0 0 0,0 0-1 0 0,0-1 1 0 0,0 1 0 0 0,0-1 0 0 0,0 0-1 0 0,1 0 1 0 0,-1-1 0 0 0,6 3 0 0 0,8 2 115 0 0,-1-1 0 0 0,1-1 0 0 0,0-1 0 0 0,30 4 0 0 0,-12-6-23 0 0,0 0 1 0 0,-1-3-1 0 0,38-5 0 0 0,-9 2 114 0 0,152-20 501 0 0,-207 22-751 0 0,0 0 1 0 0,-1-1-1 0 0,1 0 0 0 0,0 0 0 0 0,-1-1 0 0 0,0 0 0 0 0,0-1 1 0 0,0 0-1 0 0,0 0 0 0 0,-1 0 0 0 0,13-12 0 0 0,-10 6 17 0 0,0 0-1 0 0,-1 0 0 0 0,-1 0 1 0 0,1-1-1 0 0,-2-1 1 0 0,12-23-1 0 0,-9 15-56 0 0,-4 8-18 0 0,9-24-1 0 0,-14 33 22 0 0,0 1-1 0 0,0-1 0 0 0,0 0 0 0 0,-1 0 0 0 0,1 0 0 0 0,-1 0 0 0 0,0 0 0 0 0,0 0 0 0 0,-1 0 0 0 0,0-8 0 0 0,0 11-5 0 0,1-1-1 0 0,0 1 1 0 0,-1 0-1 0 0,1-1 1 0 0,-1 1-1 0 0,1 0 1 0 0,-1-1 0 0 0,1 1-1 0 0,-1 0 1 0 0,0 0-1 0 0,0 0 1 0 0,1 0-1 0 0,-1 0 1 0 0,0 0-1 0 0,0 0 1 0 0,0 0 0 0 0,0 0-1 0 0,-1 0 1 0 0,1 0-1 0 0,0 0 1 0 0,0 1-1 0 0,0-1 1 0 0,-1 0-1 0 0,1 1 1 0 0,0-1 0 0 0,-1 1-1 0 0,1 0 1 0 0,0-1-1 0 0,-2 1 1 0 0,0-1-20 0 0,-1 1 3 0 0,0-1 0 0 0,1 1-1 0 0,-1 0 1 0 0,1 0 0 0 0,-1 0-1 0 0,0 1 1 0 0,1-1-1 0 0,-1 1 1 0 0,-5 1 0 0 0,-31 15-103 0 0,11-4 98 0 0,-10 2-135 0 0,1 2 0 0 0,1 1 1 0 0,0 3-1 0 0,-37 26 0 0 0,71-44 151 0 0,-1 0 0 0 0,1 0-1 0 0,0 0 1 0 0,0 0 0 0 0,0 0-1 0 0,0 1 1 0 0,1 0 0 0 0,-1-1-1 0 0,1 1 1 0 0,0 0 0 0 0,0 0-1 0 0,0 0 1 0 0,1 0 0 0 0,-1 1-1 0 0,1-1 1 0 0,-1 7 0 0 0,2-10 12 0 0,0 0 0 0 0,0 0 0 0 0,0 0 0 0 0,0 0 0 0 0,0 0 0 0 0,0 0 0 0 0,0 0 0 0 0,0 0 0 0 0,1 0 0 0 0,-1 0 0 0 0,0-1 0 0 0,1 1 0 0 0,-1 0 0 0 0,1 0 0 0 0,-1 0 0 0 0,2 1 0 0 0,0 1 1 0 0,1 4 23 0 0,1-1 1 0 0,0 0-1 0 0,0-1 0 0 0,1 1 0 0 0,0-1 1 0 0,0 1-1 0 0,0-1 0 0 0,0-1 0 0 0,11 8 1 0 0,7 3-168 0 0,31 13 1 0 0,-17-8-678 0 0,-19-12-10302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20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80 9239 0 0,'11'-8'250'0'0,"1"1"0"0"0,0 1 0 0 0,12-6 0 0 0,-10 5 1288 0 0,0 0 0 0 0,-1 0 0 0 0,24-18 3806 0 0,-48 30-5054 0 0,-217 135 78 0 0,-185 91-446 0 0,212-127 95 0 0,162-85 30 0 0,26-14-92 0 0,-1 2 0 0 0,1 0 0 0 0,-24 16 0 0 0,49-21-247 0 0,4-3 132 0 0,0-1 0 0 0,0-1 0 0 0,19-5 1 0 0,-3 1-52 0 0,15-3 65 0 0,130-22-101 0 0,-149 28 242 0 0,0 2 1 0 0,0 1-1 0 0,0 2 1 0 0,37 4-1 0 0,-51-3 3 0 0,-1 1 0 0 0,0 0 0 0 0,1 1 0 0 0,-1 1 0 0 0,-1 0 0 0 0,1 0 0 0 0,11 9 0 0 0,-18-11-1 0 0,0 1 0 0 0,0 0 0 0 0,-1 0 0 0 0,0 1 0 0 0,0 0 0 0 0,0 0 0 0 0,-1 0 0 0 0,1 0 0 0 0,-1 1 0 0 0,0 0 0 0 0,-1-1 0 0 0,1 1 0 0 0,-1 1 0 0 0,-1-1 0 0 0,4 11 0 0 0,-4-10 16 0 0,-1 0 1 0 0,0-1-1 0 0,-1 1 0 0 0,0 0 0 0 0,0 0 0 0 0,0 0 0 0 0,-1 0 1 0 0,0-1-1 0 0,0 1 0 0 0,-1 0 0 0 0,0-1 0 0 0,0 1 0 0 0,0-1 1 0 0,-1 1-1 0 0,0-1 0 0 0,0 0 0 0 0,-1 0 0 0 0,-7 9 1 0 0,-1 1 70 0 0,-2-1 1 0 0,0 0-1 0 0,0-1 1 0 0,-2 0-1 0 0,-18 12 1 0 0,8-9-24 0 0,-1 0 1 0 0,0-2 0 0 0,-1-1 0 0 0,-1-1 0 0 0,0-2 0 0 0,0-1-1 0 0,-38 8 1 0 0,14-7 91 0 0,-2-3 0 0 0,1-2 0 0 0,-70-1 0 0 0,113-5-127 0 0,0 0-1 0 0,0-2 1 0 0,-11-1-1 0 0,18 2-14 0 0,1 0 0 0 0,-1 0 0 0 0,1 0 0 0 0,-1 0 0 0 0,1-1 0 0 0,0 1 0 0 0,-1-1 0 0 0,1 0 1 0 0,0 0-1 0 0,0 0 0 0 0,0 0 0 0 0,-4-5 0 0 0,1-3-1 0 0,6 8-17 0 0,0-1-1 0 0,0 1 0 0 0,0-1 1 0 0,0 1-1 0 0,0-1 1 0 0,1 1-1 0 0,-1-1 0 0 0,1 1 1 0 0,-1-1-1 0 0,1 1 1 0 0,0-1-1 0 0,0 1 0 0 0,0 0 1 0 0,0-1-1 0 0,0 1 1 0 0,3-3-1 0 0,-3 3-84 0 0,1 0 0 0 0,-1 1 1 0 0,0-1-1 0 0,0 0 0 0 0,1 1 0 0 0,-1 0 1 0 0,1-1-1 0 0,0 1 0 0 0,-1 0 0 0 0,1 0 1 0 0,0 0-1 0 0,0 0 0 0 0,-1 0 0 0 0,1 0 1 0 0,0 0-1 0 0,0 1 0 0 0,0-1 0 0 0,0 1 1 0 0,0-1-1 0 0,0 1 0 0 0,3 0 0 0 0,16 2-2906 0 0,-10-1 1448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2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37 129 4143 0 0,'0'0'319'0'0,"-1"1"-210"0"0,1 1 96 0 0,-1-1-1 0 0,0 1 0 0 0,1-1 0 0 0,-1 1 0 0 0,1-1 0 0 0,0 1 1 0 0,-1-1-1 0 0,1 1 0 0 0,0-1 0 0 0,0 1 0 0 0,0 0 1 0 0,0-1-1 0 0,0 1 0 0 0,0-1 0 0 0,1 1 0 0 0,-1-1 0 0 0,0 1 1 0 0,1-1-1 0 0,-1 1 0 0 0,1-1 0 0 0,0 1 0 0 0,-1-1 0 0 0,1 1 1 0 0,0-1-1 0 0,0 0 0 0 0,0 1 0 0 0,0-1 0 0 0,0 0 0 0 0,0 0 1 0 0,0 0-1 0 0,0 0 0 0 0,1 0 0 0 0,-1 0 0 0 0,0 0 0 0 0,1 0 1 0 0,-1-1-1 0 0,1 1 0 0 0,-1 0 0 0 0,0-1 0 0 0,1 1 1 0 0,1-1-1 0 0,4 2 65 0 0,-1 0 0 0 0,1-1 0 0 0,0 0 0 0 0,-1 0 0 0 0,1-1 0 0 0,0 0 0 0 0,-1 0 0 0 0,13-2 1 0 0,9-6 575 0 0,0 0 0 0 0,-1-2 0 0 0,45-22 0 0 0,-25 11-325 0 0,-37 17-421 0 0,-1 0-64 0 0,1 0 1 0 0,-1-1-1 0 0,1 0 1 0 0,-1 0-1 0 0,-1-1 1 0 0,1-1-1 0 0,-1 1 1 0 0,9-10-1 0 0,-15 14-69 0 0,0 0-1 0 0,0 0 0 0 0,0-1 1 0 0,0 1-1 0 0,-1-1 0 0 0,1 0 1 0 0,-1 0-1 0 0,0 1 0 0 0,1-1 1 0 0,-1 0-1 0 0,0-4 0 0 0,-1 7 23 0 0,0-1-1 0 0,0 0 0 0 0,0 1 1 0 0,0-1-1 0 0,-1 1 1 0 0,1-1-1 0 0,0 1 0 0 0,0-1 1 0 0,-1 1-1 0 0,1-1 1 0 0,0 1-1 0 0,-1-1 0 0 0,1 1 1 0 0,-1-1-1 0 0,1 1 0 0 0,0 0 1 0 0,-1-1-1 0 0,1 1 1 0 0,-1 0-1 0 0,1-1 0 0 0,-1 1 1 0 0,0 0-1 0 0,1 0 1 0 0,-1-1-1 0 0,1 1 0 0 0,-1 0 1 0 0,1 0-1 0 0,-1 0 1 0 0,0 0-1 0 0,1 0 0 0 0,-1 0 1 0 0,1 0-1 0 0,-1 0 1 0 0,1 0-1 0 0,-1 0 0 0 0,0 0 1 0 0,1 0-1 0 0,-1 0 1 0 0,0 1-1 0 0,-24 4-179 0 0,-2 4 139 0 0,1 2-1 0 0,0 0 0 0 0,0 2 1 0 0,1 1-1 0 0,1 0 0 0 0,1 2 1 0 0,0 1-1 0 0,-24 23 1 0 0,16-11 187 0 0,-26 33 0 0 0,46-49-66 0 0,2 0-1 0 0,0 0 1 0 0,0 1 0 0 0,1 1 0 0 0,-10 25-1 0 0,15-33-33 0 0,1-1-1 0 0,1 0 0 0 0,-1 1 0 0 0,1-1 1 0 0,0 1-1 0 0,1-1 0 0 0,-1 1 1 0 0,2 8-1 0 0,-1-13-24 0 0,0 0-1 0 0,0-1 1 0 0,1 1 0 0 0,-1 0 0 0 0,1-1-1 0 0,-1 1 1 0 0,1-1 0 0 0,0 1 0 0 0,-1 0 0 0 0,1-1-1 0 0,0 0 1 0 0,0 1 0 0 0,0-1 0 0 0,0 1-1 0 0,0-1 1 0 0,1 0 0 0 0,-1 0 0 0 0,0 0-1 0 0,0 0 1 0 0,1 0 0 0 0,-1 0 0 0 0,1 0 0 0 0,-1 0-1 0 0,1 0 1 0 0,-1-1 0 0 0,1 1 0 0 0,0 0-1 0 0,-1-1 1 0 0,1 0 0 0 0,0 1 0 0 0,-1-1-1 0 0,1 0 1 0 0,0 0 0 0 0,-1 0 0 0 0,1 0-1 0 0,3 0 1 0 0,8-1 13 0 0,0-1 1 0 0,0-1-1 0 0,-1 1 0 0 0,15-6 0 0 0,48-22-876 0 0,-65 26 547 0 0,36-15-4205 0 0,1-1-1526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20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9671 0 0,'0'0'7772'0'0,"-1"1"-6844"0"0,-18 8 59 0 0,-21 11-71 0 0,-58 38 0 0 0,75-41-881 0 0,0 1 0 0 0,1 1 0 0 0,-29 31 1 0 0,43-40-38 0 0,-1 1 1 0 0,1-1 0 0 0,1 2 0 0 0,0-1 0 0 0,0 1 0 0 0,2 0 0 0 0,-1 0-1 0 0,1 0 1 0 0,-5 24 0 0 0,9-31 5 0 0,0-1 0 0 0,0 0 0 0 0,1 1 0 0 0,0-1 1 0 0,0 1-1 0 0,0-1 0 0 0,0 1 0 0 0,1-1 0 0 0,0 0 0 0 0,-1 1 0 0 0,2-1 0 0 0,-1 0 0 0 0,0 1 0 0 0,1-1 0 0 0,0 0 0 0 0,4 6 0 0 0,-3-6 9 0 0,0 0-1 0 0,0-1 1 0 0,1 1-1 0 0,0-1 1 0 0,-1 1-1 0 0,1-1 1 0 0,1 0-1 0 0,-1-1 1 0 0,0 1-1 0 0,1-1 0 0 0,-1 0 1 0 0,1 0-1 0 0,0 0 1 0 0,6 1-1 0 0,7 1 28 0 0,1 0 0 0 0,-1-2-1 0 0,0 0 1 0 0,1-1-1 0 0,-1-1 1 0 0,23-2 0 0 0,-12-2-618 0 0,-1-1 1 0 0,0-1 0 0 0,35-12-1 0 0,-21 3-678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2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70 6447 0 0,'18'-22'670'0'0,"6"-7"311"0"0,-7 10 9782 0 0,-18 21-10367 0 0,-130 275 1557 0 0,44-82-1748 0 0,-223 370-69 0 0,241-463-402 0 0,35-62-6124 0 0,27-32-26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21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99 139 15319 0 0,'-7'3'189'0'0,"0"0"0"0"0,1 1 0 0 0,-1 0 0 0 0,0 0 0 0 0,1 0-1 0 0,0 1 1 0 0,0 0 0 0 0,-9 11 0 0 0,11-12-92 0 0,1 0-1 0 0,0 0 0 0 0,0 0 1 0 0,0 0-1 0 0,1 1 1 0 0,0-1-1 0 0,0 1 1 0 0,0 0-1 0 0,0-1 1 0 0,1 1-1 0 0,-1 0 1 0 0,1 0-1 0 0,1 0 0 0 0,-1 6 1 0 0,1-10-66 0 0,0-1 1 0 0,0 1-1 0 0,1-1 1 0 0,-1 0-1 0 0,0 1 1 0 0,1-1-1 0 0,-1 1 0 0 0,1-1 1 0 0,-1 0-1 0 0,1 0 1 0 0,-1 1-1 0 0,0-1 1 0 0,1 0-1 0 0,-1 1 1 0 0,1-1-1 0 0,-1 0 0 0 0,1 0 1 0 0,-1 0-1 0 0,1 0 1 0 0,0 0-1 0 0,-1 0 1 0 0,1 1-1 0 0,0-1 51 0 0,6 1 82 0 0,1-1-1 0 0,-1 0 1 0 0,0 0 0 0 0,0 0-1 0 0,1-1 1 0 0,-1 0 0 0 0,0-1-1 0 0,14-3 1 0 0,-5 0 67 0 0,259-81 1098 0 0,-8-23-1402 0 0,-240 97 102 0 0,99-31-1311 0 0,-121 41 817 0 0,0 1 0 0 0,0 1 1 0 0,0-1-1 0 0,0 1 0 0 0,8 0 1 0 0,-7 0-164 0 0,-4 0-251 0 0,8 25-2282 0 0,-10-14 2558 0 0,0 0-1 0 0,-1-1 1 0 0,0 1 0 0 0,-1 0-1 0 0,-5 17 1 0 0,3-8 294 0 0,-13 39 541 0 0,-35 74 9598 0 0,29-79-8303 0 0,-36 69-2527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21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6911 0 0,'-1'0'4491'0'0,"-30"11"570"0"0,19-5-4626 0 0,1 0 0 0 0,0 1 0 0 0,1 0 0 0 0,-16 14 0 0 0,16-11-286 0 0,0 1 0 0 0,0 1 0 0 0,1 0-1 0 0,1 0 1 0 0,0 1 0 0 0,1 0 0 0 0,0 0 0 0 0,-4 14 0 0 0,9-22-94 0 0,1-1 0 0 0,-1 1 1 0 0,1 0-1 0 0,1-1 0 0 0,-1 1 1 0 0,1 0-1 0 0,-1 0 0 0 0,1 0 1 0 0,1-1-1 0 0,-1 1 0 0 0,1 0 1 0 0,0 0-1 0 0,0-1 0 0 0,0 1 1 0 0,0 0-1 0 0,1-1 0 0 0,3 7 1 0 0,-3-8-6 0 0,-1-1 0 0 0,1 1 1 0 0,0-1-1 0 0,-1 0 1 0 0,1 1-1 0 0,0-1 0 0 0,1 0 1 0 0,-1 0-1 0 0,0 0 1 0 0,1 0-1 0 0,-1-1 0 0 0,1 1 1 0 0,-1-1-1 0 0,1 1 1 0 0,0-1-1 0 0,-1 0 1 0 0,1 0-1 0 0,0 0 0 0 0,0-1 1 0 0,0 1-1 0 0,0-1 1 0 0,0 1-1 0 0,0-1 0 0 0,0 0 1 0 0,0 0-1 0 0,0 0 1 0 0,0-1-1 0 0,0 1 0 0 0,3-1 1 0 0,0-1-12 0 0,0 0 1 0 0,0-1-1 0 0,0 0 0 0 0,0 1 1 0 0,0-2-1 0 0,-1 1 0 0 0,1-1 1 0 0,-1 0-1 0 0,7-6 0 0 0,-1-1 68 0 0,0 0 0 0 0,17-23-1 0 0,-23 26-647 0 0,0 0-1 0 0,-1 0 1 0 0,0 0 0 0 0,-1-1-1 0 0,0 1 1 0 0,0-1 0 0 0,-1 0-1 0 0,2-13 1 0 0,3-10-2409 0 0,-3 20-3676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2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1 292 4143 0 0,'0'0'16000'0'0,"1"-1"-15312"0"0,15-34 721 0 0,-12 25-1293 0 0,1 1 1 0 0,-1 0-1 0 0,11-15 1 0 0,-9 15-108 0 0,53-62 50 0 0,-48 59-90 0 0,0 0 0 0 0,2 1 1 0 0,21-16-1 0 0,-19 17-35 0 0,0 0-4 0 0,1 0 0 0 0,21-10 1 0 0,-32 18 60 0 0,-1 0 0 0 0,0 0-1 0 0,1 1 1 0 0,-1-1 0 0 0,1 1 0 0 0,-1 1 0 0 0,1-1 0 0 0,0 0 0 0 0,-1 1 0 0 0,1 0 0 0 0,0 0-1 0 0,-1 1 1 0 0,1-1 0 0 0,6 3 0 0 0,-8-2 9 0 0,-1 0 0 0 0,1 0-1 0 0,-1 1 1 0 0,1-1 0 0 0,-1 1 0 0 0,1 0 0 0 0,-1 0-1 0 0,0 0 1 0 0,0 0 0 0 0,0 0 0 0 0,0 0-1 0 0,-1 0 1 0 0,1 1 0 0 0,0-1 0 0 0,-1 1-1 0 0,0-1 1 0 0,1 1 0 0 0,-1 0 0 0 0,1 2 0 0 0,2 9 19 0 0,-1-1 1 0 0,4 24 0 0 0,-5-28 13 0 0,0 8 82 0 0,-1 1 0 0 0,-3 34 0 0 0,1-39-120 0 0,0 0 0 0 0,1 0 1 0 0,1 0-1 0 0,0 0 0 0 0,0 0 1 0 0,5 17-1 0 0,-5-28-100 0 0,0-1-1 0 0,-1 0 1 0 0,1 0-1 0 0,0 0 1 0 0,0 1-1 0 0,0-1 1 0 0,0 0-1 0 0,0 0 1 0 0,0 0-1 0 0,0 0 1 0 0,0-1-1 0 0,0 1 1 0 0,0 0-1 0 0,0 0 1 0 0,1-1-1 0 0,1 2 1 0 0,10 2-1526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2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426 129 1375 0 0,'7'-5'128'0'0,"21"-11"1392"0"0,1 2 0 0 0,1 0 0 0 0,0 2 0 0 0,38-10 0 0 0,88-8 6182 0 0,-63 14-2766 0 0,-95 16-4890 0 0,-1 1 1 0 0,0-1 0 0 0,1 1 0 0 0,-1 0 0 0 0,1 0 0 0 0,-1 0 0 0 0,-3 2 0 0 0,-8 3 27 0 0,-206 80 118 0 0,112-41-135 0 0,36-10-114 0 0,52-23 11 0 0,-2-2 0 0 0,-38 14 1 0 0,58-24 12 0 0,0 1 1 0 0,0-1 0 0 0,0 1 0 0 0,0-1-1 0 0,0 0 1 0 0,0 0 0 0 0,0 0 0 0 0,0 0-1 0 0,0 0 1 0 0,0 0 0 0 0,0-1 0 0 0,0 1-1 0 0,0-1 1 0 0,0 1 0 0 0,0-1 0 0 0,-3-1 0 0 0,4 1 7 0 0,0 0 0 0 0,1-1 0 0 0,-1 1 0 0 0,0-1 0 0 0,0 1 1 0 0,1-1-1 0 0,-1 1 0 0 0,1-1 0 0 0,0 1 0 0 0,-1-1 1 0 0,1 1-1 0 0,0-3 0 0 0,-1 1-22 0 0,-1-11-526 0 0,0-1 0 0 0,1-26-1 0 0,-1 41 14 0 0,0 0 549 0 0,-1 0 1 0 0,1 0-1 0 0,0 0 0 0 0,-1 0 0 0 0,1 0 0 0 0,0 0 1 0 0,0 1-1 0 0,-1-1 0 0 0,1 1 0 0 0,0 0 0 0 0,0 0 1 0 0,0 0-1 0 0,0 0 0 0 0,0 0 0 0 0,0 0 0 0 0,0 0 1 0 0,0 1-1 0 0,0-1 0 0 0,0 1 0 0 0,1-1 1 0 0,-1 1-1 0 0,0 0 0 0 0,0 1 0 0 0,-6 7-44 0 0,1 1-1 0 0,0-1 0 0 0,-6 14 1 0 0,6-11 40 0 0,-10 17 15 0 0,-16 30 0 0 0,29-50 16 0 0,1 0 1568 0 0,-17 13-1248 0 0,7-14-336 0 0,0-1 0 0 0,-23 10 0 0 0,9-5-12 0 0,31-14-1 0 0,0 0-1 0 0,-1 0 1 0 0,1 0-1 0 0,-1 1 0 0 0,1 0 1 0 0,5 0-1 0 0,8-1-83 0 0,113-23-487 0 0,20-2 132 0 0,-127 24 495 0 0,1 1-1 0 0,0 1 1 0 0,0 1-1 0 0,32 5 0 0 0,-44-4 51 0 0,-1 1-1 0 0,0 0 0 0 0,0 0 1 0 0,0 1-1 0 0,0 0 1 0 0,0 1-1 0 0,-1 0 0 0 0,0 1 1 0 0,0 0-1 0 0,17 15 0 0 0,-24-19-80 0 0,-1 0 0 0 0,0 0 0 0 0,0 0 0 0 0,-1 0 0 0 0,1 0 0 0 0,0 0 0 0 0,-1 1 0 0 0,1-1 0 0 0,-1 1 0 0 0,0-1 0 0 0,0 1 1 0 0,0 0-1 0 0,0-1 0 0 0,0 1 0 0 0,0 0 0 0 0,-1 0 0 0 0,1-1 0 0 0,-1 1 0 0 0,0 0 0 0 0,0 0 0 0 0,0 0 0 0 0,0-1 0 0 0,-1 4 0 0 0,-1-1 15 0 0,1-1 0 0 0,-1 0 0 0 0,0 1 0 0 0,0-1 0 0 0,0 0 0 0 0,-1 0 1 0 0,1 0-1 0 0,-1 0 0 0 0,0-1 0 0 0,0 1 0 0 0,-1-1 0 0 0,1 0 0 0 0,-4 3 0 0 0,-25 19 2 0 0,-1-2-1 0 0,-1-1 0 0 0,-1-2 1 0 0,-1-2-1 0 0,0-1 0 0 0,-1-1 1 0 0,-1-2-1 0 0,0-2 0 0 0,-1-2 1 0 0,-57 8-1 0 0,76-16-15 0 0,0-1-1 0 0,-1-1 1 0 0,1-1-1 0 0,-1-1 0 0 0,-20-4 1 0 0,28 2 30 0 0,13 4-48 0 0,-1 0 0 0 0,1 0 0 0 0,0 0 0 0 0,0 0 1 0 0,-1 0-1 0 0,1 0 0 0 0,0-1 0 0 0,-1 1 0 0 0,1 0 1 0 0,0 0-1 0 0,0 0 0 0 0,-1 0 0 0 0,1-1 0 0 0,0 1 1 0 0,0 0-1 0 0,0 0 0 0 0,-1 0 0 0 0,1-1 0 0 0,0 1 1 0 0,0 0-1 0 0,0 0 0 0 0,0-1 0 0 0,-1 1 1 0 0,1 0-1 0 0,0-1 0 0 0,0 1 0 0 0,2-2-146 0 0,0 0-1 0 0,0 1 0 0 0,0 0 0 0 0,0-1 1 0 0,1 1-1 0 0,-1 0 0 0 0,0 0 1 0 0,1 0-1 0 0,-1 0 0 0 0,4 0 1 0 0,-6 1 122 0 0,24-8-990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2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13823 0 0,'0'0'7066'0'0,"-1"1"-6413"0"0,-35 32 547 0 0,24-23-1428 0 0,-1 1 0 0 0,2 1 0 0 0,0 0 0 0 0,-17 24 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4 2303 0 0,'0'0'10019'0'0,"-2"-1"-9230"0"0,-7-2 1762 0 0,7 4-1990 0 0,-3 0-462 0 0,0 1 0 0 0,0 0-1 0 0,0 1 1 0 0,0-1 0 0 0,1 1 0 0 0,-1 0-1 0 0,1 0 1 0 0,0 0 0 0 0,-1 0 0 0 0,2 1-1 0 0,-1 0 1 0 0,0 0 0 0 0,1 0-1 0 0,-4 5 1 0 0,-5 9 21 0 0,1 1 0 0 0,-11 24 0 0 0,9-15 29 0 0,-163 354 1088 0 0,42 17-1060 0 0,96-271 527 0 0,38-127-678 0 0,0 0 0 0 0,0-1 0 0 0,0 1 0 0 0,0-1 0 0 0,0 1 0 0 0,0-1 0 0 0,0 1 0 0 0,0-1 0 0 0,0 1 0 0 0,-1-1 0 0 0,1 1 0 0 0,0-1 0 0 0,0 1 1 0 0,-1-1-1 0 0,1 1 0 0 0,0-1 0 0 0,-1 0 0 0 0,1 1 0 0 0,0-1 0 0 0,-1 1 0 0 0,1-1 0 0 0,-1 0 0 0 0,1 1 0 0 0,-1-1 0 0 0,1 0 0 0 0,0 0 0 0 0,-1 1 0 0 0,1-1 0 0 0,-1 0 0 0 0,1 0 0 0 0,-1 0 0 0 0,0 0 0 0 0,1 0 0 0 0,-1 1 0 0 0,1-1 0 0 0,-1 0 0 0 0,1 0 0 0 0,-1 0 0 0 0,1 0 0 0 0,-1-1 0 0 0,1 1 0 0 0,-1 0 0 0 0,1 0 0 0 0,-1 0 0 0 0,1 0 0 0 0,-1 0 0 0 0,1-1 0 0 0,-1 1 0 0 0,1 0 0 0 0,-1 0 0 0 0,0-1 0 0 0,-1-1 21 0 0,-1 0-1 0 0,1 0 1 0 0,0 0-1 0 0,0 0 1 0 0,0 0-1 0 0,0 0 1 0 0,-2-4 0 0 0,-1-4 77 0 0,1 1 1 0 0,0-1 0 0 0,1 0 0 0 0,0 0 0 0 0,0 0 0 0 0,1 0 0 0 0,-1-16 0 0 0,-1-76 349 0 0,4 83-437 0 0,-1-202-1190 0 0,1 211 768 0 0,1 1-1 0 0,0-1 1 0 0,0 1 0 0 0,1 0 0 0 0,0-1 0 0 0,0 1-1 0 0,1 0 1 0 0,1 0 0 0 0,-1 1 0 0 0,1-1-1 0 0,7-10 1 0 0,1 0-6159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2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151 290 3679 0 0,'0'0'167'0'0,"1"-1"492"0"0,25-26 11174 0 0,5 5-6532 0 0,39-15-4782 0 0,-14 7 746 0 0,3-3-902 0 0,2 3 1 0 0,0 2-1 0 0,119-34 0 0 0,-173 60-359 0 0,7-3 23 0 0,0 2 0 0 0,0 0 1 0 0,0 0-1 0 0,1 1 0 0 0,14 0 0 0 0,-28 2-25 0 0,0 0-1 0 0,0 1 1 0 0,0-1 0 0 0,-1 0-1 0 0,1 0 1 0 0,0 0-1 0 0,0 0 1 0 0,-1 1 0 0 0,1-1-1 0 0,0 0 1 0 0,0 1-1 0 0,-1-1 1 0 0,1 0 0 0 0,0 2-1 0 0,0-2 1 0 0,0 1 0 0 0,-1 0-1 0 0,1 0 1 0 0,-1 0 0 0 0,1 0 0 0 0,-1 0 0 0 0,0 0-1 0 0,1 0 1 0 0,-1 0 0 0 0,0 0 0 0 0,0 0-1 0 0,1 0 1 0 0,-1 1 0 0 0,0-1 0 0 0,0 0-1 0 0,0 0 1 0 0,0 0 0 0 0,-1 0 0 0 0,1 0 0 0 0,0 0-1 0 0,-1 2 1 0 0,-10 22 19 0 0,2-9-21 0 0,-1-1 0 0 0,-1 0 0 0 0,-20 20 0 0 0,-43 37 0 0 0,28-28 0 0 0,-60 54-167 0 0,-151 109-1 0 0,198-162-55 0 0,-42 28-412 0 0,4 0-324 0 0,95-71 892 0 0,1-1 69 0 0,1-1 0 0 0,-1 1-1 0 0,1 0 1 0 0,-1-1-1 0 0,1 1 1 0 0,0 0 0 0 0,0-1-1 0 0,-1 1 1 0 0,1 0-1 0 0,0-1 1 0 0,0 1 0 0 0,0 0-1 0 0,-1-1 1 0 0,1 1-1 0 0,0 0 1 0 0,0 0 0 0 0,0-1-1 0 0,0 1 1 0 0,1 0-1 0 0,-1-1 1 0 0,0 1-1 0 0,0 0 1 0 0,0 0 0 0 0,0-1-1 0 0,1 1 1 0 0,-1 0-1 0 0,0-1 1 0 0,1 1 0 0 0,-1-1-1 0 0,0 1 1 0 0,1 0-1 0 0,0 0 1 0 0,0 0 21 0 0,1 2 5 0 0,0-1 0 0 0,0 0 0 0 0,0 0 0 0 0,0 0 0 0 0,0 0 0 0 0,0-1 0 0 0,1 1 0 0 0,-1 0-1 0 0,0-1 1 0 0,1 0 0 0 0,0 1 0 0 0,-1-1 0 0 0,1 0 0 0 0,0 0 0 0 0,0-1 0 0 0,4 2 0 0 0,8 0 145 0 0,0 0 1 0 0,15-1-1 0 0,-11 0-22 0 0,59 0 754 0 0,140-17 0 0 0,-111 5-550 0 0,-95 11-816 0 0,1-1 0 0 0,0-1 1 0 0,-1 0-1 0 0,1-1 0 0 0,-1 0 0 0 0,0-1 0 0 0,19-9 0 0 0,-21 7-1164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4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445 212 4607 0 0,'0'0'354'0'0,"2"0"-52"0"0,16 6 2242 0 0,-6-3-1119 0 0,1 2-1 0 0,-1-1 0 0 0,0 1 0 0 0,20 12 1 0 0,-30-15-1144 0 0,0-1 0 0 0,-1 0 0 0 0,1 1 0 0 0,0 0 0 0 0,-1-1 0 0 0,0 1 1 0 0,1 0-1 0 0,-1 0 0 0 0,0 0 0 0 0,0 0 0 0 0,0 0 0 0 0,0 0 0 0 0,0 3 1 0 0,17-18 531 0 0,-10 4-729 0 0,0 0 1 0 0,-1 0 0 0 0,-1-1-1 0 0,10-16 1 0 0,17-46-56 0 0,-26 57 8 0 0,-3 5-37 0 0,0 3 0 0 0,-1 0 0 0 0,0 0 0 0 0,0-1 0 0 0,-1 1 0 0 0,0 0 0 0 0,0-1 0 0 0,-1 0 0 0 0,0 1 0 0 0,0-12 0 0 0,-1 18-11 0 0,0 0 1 0 0,0 0-1 0 0,0 0 0 0 0,0 0 1 0 0,-1 0-1 0 0,1 0 0 0 0,0 0 0 0 0,-1 0 1 0 0,1 0-1 0 0,-1 1 0 0 0,1-1 1 0 0,-1 0-1 0 0,1 0 0 0 0,-1 0 1 0 0,1 1-1 0 0,-1-1 0 0 0,0 0 0 0 0,0 1 1 0 0,1-1-1 0 0,-1 0 0 0 0,0 1 1 0 0,0-1-1 0 0,0 1 0 0 0,1-1 0 0 0,-1 1 1 0 0,0 0-1 0 0,0-1 0 0 0,0 1 1 0 0,0 0-1 0 0,0 0 0 0 0,0 0 0 0 0,0-1 1 0 0,0 1-1 0 0,0 0 0 0 0,0 0 1 0 0,0 0-1 0 0,0 1 0 0 0,0-1 0 0 0,0 0 1 0 0,0 0-1 0 0,0 0 0 0 0,-1 1 1 0 0,-5 1-68 0 0,0 0 0 0 0,0 0 0 0 0,0 1 1 0 0,-8 4-1 0 0,-9 6-8 0 0,1 2-1 0 0,-37 27 1 0 0,-39 44-147 0 0,78-67 222 0 0,-165 153-373 0 0,161-149 346 0 0,2 2 0 0 0,1 1-1 0 0,1 1 1 0 0,-22 36 0 0 0,32-43 38 0 0,0 0 0 0 0,2 0 0 0 0,0 1-1 0 0,1 0 1 0 0,1 1 0 0 0,1-1 0 0 0,-4 32 0 0 0,9-46 4 0 0,1 0 0 0 0,0-1 1 0 0,0 1-1 0 0,0 0 0 0 0,1 0 0 0 0,0 0 0 0 0,0 0 0 0 0,0 0 0 0 0,1-1 0 0 0,0 1 1 0 0,1 0-1 0 0,-1-1 0 0 0,1 0 0 0 0,5 7 0 0 0,-5-8 26 0 0,0-1 0 0 0,0 0 0 0 0,1 0 1 0 0,-1-1-1 0 0,1 1 0 0 0,0-1 0 0 0,0 1 0 0 0,0-1 0 0 0,1-1 0 0 0,-1 1 0 0 0,1-1 0 0 0,0 1 0 0 0,-1-1 1 0 0,1 0-1 0 0,0-1 0 0 0,0 1 0 0 0,0-1 0 0 0,0 0 0 0 0,9 0 0 0 0,-1-1 67 0 0,0 0-1 0 0,0-1 1 0 0,0 0 0 0 0,0-1-1 0 0,0 0 1 0 0,16-6 0 0 0,74-33 397 0 0,-27 11-283 0 0,10 2-984 0 0,-49 20-3424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47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26 9871 0 0,'0'0'5540'0'0,"-2"1"-4996"0"0,-11 4-232 0 0,0 1-1 0 0,0 0 1 0 0,1 1 0 0 0,-22 16-1 0 0,-43 41-321 0 0,51-42 318 0 0,2 2 0 0 0,1 0 0 0 0,-34 47 0 0 0,56-70-265 0 0,0 1 0 0 0,0-1 0 0 0,0 0 0 0 0,1 1 0 0 0,-1-1 0 0 0,0 1 0 0 0,1-1-1 0 0,-1 1 1 0 0,1 0 0 0 0,-1-1 0 0 0,1 1 0 0 0,0-1 0 0 0,-1 1 0 0 0,1 0 0 0 0,0-1 0 0 0,0 1 0 0 0,0 0 0 0 0,0-1-1 0 0,1 1 1 0 0,-1 0 0 0 0,0-1 0 0 0,1 1 0 0 0,-1-1 0 0 0,1 1 0 0 0,0-1 0 0 0,-1 1 0 0 0,1-1 0 0 0,0 1 0 0 0,0-1-1 0 0,0 1 1 0 0,0-1 0 0 0,0 0 0 0 0,0 0 0 0 0,0 0 0 0 0,3 3 0 0 0,-1-2 22 0 0,1 0-1 0 0,0 1 1 0 0,0-1 0 0 0,0 0 0 0 0,0-1-1 0 0,0 1 1 0 0,0-1 0 0 0,0 0 0 0 0,0 0 0 0 0,1 0-1 0 0,-1 0 1 0 0,7-1 0 0 0,2 0-47 0 0,0-1 0 0 0,-1 0 0 0 0,1-1 0 0 0,-1 0 0 0 0,0-1 0 0 0,0 0 0 0 0,0-1 0 0 0,17-9 0 0 0,-21 9-50 0 0,0 0 1 0 0,-1 0 0 0 0,0-1 0 0 0,0-1 0 0 0,0 1 0 0 0,-1-1-1 0 0,1 0 1 0 0,-2 0 0 0 0,1-1 0 0 0,-1 0 0 0 0,1 0 0 0 0,-2 0-1 0 0,6-10 1 0 0,4-16-221 0 0,-1-1 0 0 0,-2-1 0 0 0,12-58 0 0 0,-23 90 8 0 0,1 1-1 0 0,-1 0 0 0 0,0-1 1 0 0,1 1-1 0 0,-1 0 0 0 0,0-1 1 0 0,-1 1-1 0 0,1-1 0 0 0,0 1 1 0 0,-1 0-1 0 0,1-1 0 0 0,-1 1 1 0 0,-1-4-1 0 0,1 5-619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48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15 346 9615 0 0,'0'0'3842'0'0,"0"-2"-2870"0"0,-2-1-814 0 0,0 0 0 0 0,0 0 0 0 0,1 0 0 0 0,-1-1 0 0 0,1 1 0 0 0,0-1 0 0 0,0 1 0 0 0,0-1 0 0 0,1 1 0 0 0,-1-1 0 0 0,1 1 0 0 0,0-1 0 0 0,0 1 1 0 0,0-1-1 0 0,0 0 0 0 0,1 1 0 0 0,-1-1 0 0 0,1 1 0 0 0,0-1 0 0 0,0 1 0 0 0,0-1 0 0 0,1 1 0 0 0,-1 0 0 0 0,1-1 0 0 0,0 1 0 0 0,-1 0 0 0 0,2 0 0 0 0,3-4 1 0 0,22-23-256 0 0,2 2 0 0 0,1 1 1 0 0,65-42-1 0 0,-75 56 72 0 0,-1 1 0 0 0,2 1-1 0 0,0 1 1 0 0,0 1 0 0 0,1 1 0 0 0,0 0 0 0 0,0 2-1 0 0,28-3 1 0 0,-50 8 39 0 0,1 1 0 0 0,-1 0 1 0 0,1 0-1 0 0,0 0 0 0 0,-1 0 0 0 0,1 0 0 0 0,-1 0 0 0 0,1 1 0 0 0,-1-1 0 0 0,1 0 0 0 0,0 1 1 0 0,-1-1-1 0 0,1 1 0 0 0,-1 0 0 0 0,0-1 0 0 0,1 1 0 0 0,-1 0 0 0 0,3 2 0 0 0,-3-2 3 0 0,0 0 0 0 0,-1 1 0 0 0,1-1 0 0 0,0 0 0 0 0,-1 0 0 0 0,1 1 0 0 0,-1-1 0 0 0,1 1 0 0 0,-1-1 0 0 0,0 1 0 0 0,0-1 0 0 0,1 0 0 0 0,-1 1 0 0 0,0-1 0 0 0,0 1-1 0 0,0-1 1 0 0,-1 1 0 0 0,1-1 0 0 0,0 1 0 0 0,-1 1 0 0 0,-7 26 169 0 0,-2 0-1 0 0,-17 37 1 0 0,-7 18-119 0 0,34-82-103 0 0,-4 6-124 0 0,2 0 0 0 0,-1 1 1 0 0,1-1-1 0 0,0 1 0 0 0,1-1 0 0 0,0 1 0 0 0,0 0 0 0 0,1 12 1 0 0,1-18-1684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4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611 581 1375 0 0,'0'0'66'0'0,"2"1"-8"0"0,23 8 1634 0 0,-23-7-644 0 0,1-1 0 0 0,-1 0-1 0 0,0 1 1 0 0,0-1 0 0 0,0 1-1 0 0,0-1 1 0 0,3 4 3186 0 0,3 3-1983 0 0,-6-7-2178 0 0,0-1 0 0 0,-1 1 0 0 0,1-1 0 0 0,0 0 0 0 0,0 0 0 0 0,-1 1 0 0 0,1-1 0 0 0,0 0 0 0 0,0-1 0 0 0,-1 1 0 0 0,1 0 0 0 0,0 0 0 0 0,0-1 0 0 0,-1 1 0 0 0,4-2 0 0 0,-1 0 56 0 0,0 0 0 0 0,0-1 0 0 0,0 1 1 0 0,0-1-1 0 0,6-5 0 0 0,1-3 187 0 0,-1 0 1 0 0,16-22-1 0 0,-12 12-246 0 0,-1 0 1 0 0,-1-1 0 0 0,-1-1-1 0 0,-1 0 1 0 0,8-27 0 0 0,-5 6 73 0 0,13-85 1 0 0,-24 111-197 0 0,0 1 0 0 0,0 0 0 0 0,-2-1 0 0 0,0 1 0 0 0,-1 0 0 0 0,-1-1 0 0 0,-1 1 0 0 0,0 0 0 0 0,-7-19 0 0 0,5 27-66 0 0,-2 6 31 0 0,5 3 77 0 0,0 0 0 0 0,0 1 0 0 0,1-1 0 0 0,-1 1 0 0 0,1-1 0 0 0,-1 1 0 0 0,0 0 0 0 0,1 0 0 0 0,-1 0 0 0 0,1 0 0 0 0,0 0 0 0 0,-1 0 0 0 0,1 0 0 0 0,0 0 0 0 0,-1 0 0 0 0,1 1 0 0 0,0-1 0 0 0,0 0 0 0 0,-1 3 0 0 0,-16 29-105 0 0,17-32 110 0 0,-101 242-78 0 0,-160 349 83 0 0,149-407 169 0 0,41-73 142 0 0,2 8-33 0 0,-93 147-1156 0 0,154-254 620 0 0,1 2-1 0 0,-9 18 0 0 0,16-31 59 0 0,11-7-289 0 0,-1-1 179 0 0,0-2-1 0 0,-1 1 1 0 0,1-1 0 0 0,-2-1 0 0 0,1 1 0 0 0,8-14 0 0 0,-12 17-23 0 0,19-27-1434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49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15895 0 0,'0'0'3898'0'0,"2"1"-3150"0"0,3 2-495 0 0,1-1 0 0 0,-1-1 0 0 0,1 1 0 0 0,0-1 1 0 0,-1 0-1 0 0,1 0 0 0 0,0 0 0 0 0,7-1 0 0 0,51-4 593 0 0,-28 1-553 0 0,99-9-534 0 0,-91 7-2344 0 0,1-2-3509 0 0,-23 4-401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49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2303 0 0,'0'2'167'0'0,"-5"24"3819"0"0,0 0 0 0 0,-1 0-1 0 0,-12 27 1 0 0,-38 74 1263 0 0,28-66-4952 0 0,26-57-1223 0 0,1-1-1 0 0,0 1 1 0 0,-1 0 0 0 0,1 0-1 0 0,0-1 1 0 0,1 1 0 0 0,-1 0-1 0 0,1 6 1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4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220 309 4607 0 0,'1'2'208'0'0,"1"1"-184"0"0,0 1 0 0 0,1 0 0 0 0,-2-1 0 0 0,1 1 0 0 0,0 0 0 0 0,-1 0 0 0 0,0 1 0 0 0,1-1 0 0 0,-1 5 0 0 0,1 4 3 0 0,-2-12 200 0 0,1 0 1 0 0,-1 0-1 0 0,0 0 0 0 0,0 1 1 0 0,0-1-1 0 0,0 0 0 0 0,0 0 1 0 0,0 0-1 0 0,0 0 0 0 0,0 0 0 0 0,0 0 1 0 0,0 0-1 0 0,0 0 0 0 0,-1 0 1 0 0,1 0-1 0 0,0 0 0 0 0,-1 0 1 0 0,1 0-1 0 0,-1 0 0 0 0,1 0 1 0 0,-1 0-1 0 0,0 0 0 0 0,1 0 0 0 0,-1-1 1 0 0,0 1-1 0 0,1 0 0 0 0,-1 0 1 0 0,0-1-1 0 0,0 1 0 0 0,-1 1 1 0 0,-3 0 172 0 0,1 1 0 0 0,0-1 0 0 0,-1 0 0 0 0,1 0 0 0 0,-1 0 0 0 0,1-1-1 0 0,-1 1 1 0 0,0-1 0 0 0,-5 0 0 0 0,-2 1 192 0 0,0-1-1 0 0,-19-1 0 0 0,20 0-501 0 0,1-1-1 0 0,-1 0 1 0 0,1 0 0 0 0,-1-2 0 0 0,1 1 0 0 0,-12-5 0 0 0,20 6-76 0 0,0 0 1 0 0,-1 0-1 0 0,1 0 1 0 0,0 0 0 0 0,0-1-1 0 0,0 1 1 0 0,0-1 0 0 0,0 0-1 0 0,0 1 1 0 0,0-1 0 0 0,1 0-1 0 0,-1 0 1 0 0,1 0 0 0 0,-1 0-1 0 0,1 0 1 0 0,0-1 0 0 0,0 1-1 0 0,0 0 1 0 0,0-1-1 0 0,0 1 1 0 0,0-1 0 0 0,1 1-1 0 0,-1 0 1 0 0,1-1 0 0 0,-1 1-1 0 0,1-1 1 0 0,0 0 0 0 0,0 1-1 0 0,0-1 1 0 0,1 1 0 0 0,0-4-1 0 0,1-4 7 0 0,1 0 0 0 0,0-1 0 0 0,0 1 0 0 0,2 1 0 0 0,-1-1 0 0 0,1 0 0 0 0,11-15 0 0 0,0 2-21 0 0,34-36 0 0 0,-32 42-78 0 0,0 0-1 0 0,2 0 0 0 0,0 2 1 0 0,0 1-1 0 0,1 0 0 0 0,1 2 1 0 0,31-14-1 0 0,-38 20 64 0 0,1 1-1 0 0,0 1 1 0 0,0 0 0 0 0,0 1 0 0 0,0 0-1 0 0,19 1 1 0 0,-30 1 34 0 0,-1 1-1 0 0,0 0 1 0 0,0 0-1 0 0,0 1 1 0 0,0-1-1 0 0,0 1 0 0 0,0 0 1 0 0,0 0-1 0 0,0 0 1 0 0,0 0-1 0 0,0 1 1 0 0,-1 0-1 0 0,1 0 1 0 0,-1 0-1 0 0,1 0 1 0 0,-1 0-1 0 0,1 1 1 0 0,-1-1-1 0 0,0 1 0 0 0,0 0 1 0 0,-1 0-1 0 0,1 0 1 0 0,-1 1-1 0 0,1-1 1 0 0,-1 0-1 0 0,0 1 1 0 0,0 0-1 0 0,0-1 1 0 0,-1 1-1 0 0,1 0 0 0 0,-1 0 1 0 0,0 0-1 0 0,0 0 1 0 0,-1 0-1 0 0,1 0 1 0 0,-1 0-1 0 0,1 0 1 0 0,-2 5-1 0 0,1 0 10 0 0,0 1-1 0 0,-1-1 0 0 0,-1 1 1 0 0,1-1-1 0 0,-2 0 0 0 0,1 1 1 0 0,-1-1-1 0 0,-1-1 0 0 0,1 1 1 0 0,-1 0-1 0 0,-11 15 0 0 0,8-14-8 0 0,-1-1 1 0 0,0 0-1 0 0,0 0 0 0 0,-1-1 0 0 0,0 0 0 0 0,-1 0 1 0 0,0-1-1 0 0,0 0 0 0 0,-11 5 0 0 0,-15 5-120 0 0,-1-2-1 0 0,0-1 0 0 0,-58 13 1 0 0,76-23-660 0 0,0-1 1 0 0,0-1 0 0 0,-29 0-1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0 13039 0 0,'0'0'1186'0'0,"-2"2"-978"0"0,-21 16 105 0 0,1 2 0 0 0,1 1 0 0 0,1 0 0 0 0,-29 42 0 0 0,-96 195 1911 0 0,134-236-2120 0 0,-226 391 713 0 0,145-282-3247 0 0,82-118 1236 0 0</inkml:trace>
  <inkml:trace contextRef="#ctx0" brushRef="#br0" timeOffset="1">340 837 4607 0 0,'1'2'2535'0'0,"2"7"4401"0"0,-1-9-5777 0 0,4 2-793 0 0,1-1 0 0 0,0-1 0 0 0,0 1 0 0 0,-1-1 0 0 0,1 0 0 0 0,13-2 0 0 0,43-11 1318 0 0,-40 7-1490 0 0,-1 0 0 0 0,0-1-1 0 0,0-1 1 0 0,-1-1 0 0 0,0-1-1 0 0,20-13 1 0 0,-29 10-208 0 0,-11 12-76 0 0,-2 1-279 0 0,-6-1 256 0 0,1 1 0 0 0,0 0-1 0 0,0 0 1 0 0,0 0 0 0 0,0 1 0 0 0,0 0 0 0 0,0 0 0 0 0,-12 4 0 0 0,-46 21-328 0 0,49-19 428 0 0,1 1-1 0 0,1 0 0 0 0,0 1 1 0 0,0 0-1 0 0,0 1 1 0 0,1 0-1 0 0,1 1 0 0 0,0 1 1 0 0,1-1-1 0 0,0 2 1 0 0,0 0-1 0 0,1 0 0 0 0,1 0 1 0 0,-11 26-1 0 0,17-37-87 0 0,1 1 0 0 0,0-1 0 0 0,0 1 0 0 0,1 0 0 0 0,-1-1 0 0 0,0 1 0 0 0,1 0 0 0 0,0 0 0 0 0,0-1 0 0 0,0 1-1 0 0,0 0 1 0 0,0-1 0 0 0,0 1 0 0 0,1 3 0 0 0,4 3-751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5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1 406 14279 0 0,'0'-2'655'0'0,"8"-18"-123"0"0,1 1-1 0 0,0-1 1 0 0,1 2 0 0 0,1 0 0 0 0,17-23 0 0 0,4 3 624 0 0,41-41 1 0 0,-53 60-1087 0 0,1 0 1 0 0,1 2-1 0 0,1 0 1 0 0,0 2-1 0 0,1 0 1 0 0,1 2-1 0 0,37-15 1 0 0,-59 26-83 0 0,1 1-1 0 0,0 0 1 0 0,-1 0 0 0 0,1 0-1 0 0,0 0 1 0 0,0 1 0 0 0,0 0-1 0 0,0 0 1 0 0,0 0 0 0 0,4 0 0 0 0,-7 1 9 0 0,1-1 0 0 0,-1 0 1 0 0,0 1-1 0 0,0-1 0 0 0,0 1 1 0 0,0-1-1 0 0,1 1 1 0 0,-1-1-1 0 0,0 1 0 0 0,0 0 1 0 0,0 0-1 0 0,0-1 1 0 0,0 1-1 0 0,-1 0 0 0 0,1 0 1 0 0,0 0-1 0 0,0 0 1 0 0,-1 0-1 0 0,1 0 0 0 0,0 0 1 0 0,-1 0-1 0 0,1 1 1 0 0,-1-1-1 0 0,1 0 0 0 0,-1 0 1 0 0,0 0-1 0 0,1 1 0 0 0,-1-1 1 0 0,0 0-1 0 0,0 0 1 0 0,0 1-1 0 0,0-1 0 0 0,0 0 1 0 0,-1 3-1 0 0,-1 8 41 0 0,0-1 0 0 0,-1 1-1 0 0,0-1 1 0 0,-10 23 0 0 0,5-16 5 0 0,-30 69 334 0 0,-8 20-103 0 0,44-97-1547 0 0,2-2-3538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3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 16271 0 0,'0'0'1470'0'0,"0"1"-1209"0"0,1 7-67 0 0,0 1 1 0 0,-1-1-1 0 0,0 0 1 0 0,0 0-1 0 0,-1 1 1 0 0,0-1-1 0 0,-1 0 1 0 0,0 0-1 0 0,-2 8 1 0 0,-32 73 602 0 0,29-73-684 0 0,-76 165 436 0 0,-15-7-369 0 0,-92 129-116 0 0,106-166 20 0 0,-13 20-228 0 0,71-117-753 0 0,25-38-513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0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3679 0 0,'0'0'167'0'0,"1"-2"-7"0"0,-2 0-125 0 0,0-2-67 0 0,7-12 486 0 0,-5 13 540 0 0,0 1 0 0 0,0 0-1 0 0,0 0 1 0 0,0 0 0 0 0,1 0-1 0 0,-1 0 1 0 0,1 0 0 0 0,-1 1-1 0 0,3-3 1 0 0,-1 1-413 0 0,0 1 1 0 0,1 0-1 0 0,-1 0 1 0 0,0 0-1 0 0,5-1 0 0 0,4-1-1086 0 0,0 0-1 0 0,21-3 1 0 0,-7 2 980 0 0,-23 5-700 0 0,-1 0-443 0 0,9 0-195 0 0,-8 0-37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5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3223 0 0,'0'0'12820'0'0,"-1"2"-12146"0"0,-26 28 594 0 0,3 2 0 0 0,-41 67 0 0 0,63-97-1238 0 0,-94 163 1026 0 0,93-161-996 0 0,1 0 1 0 0,1 1-1 0 0,-1-1 0 0 0,0 0 0 0 0,1 1 1 0 0,0-1-1 0 0,-1 8 0 0 0,2-9-38 0 0,0-1 1 0 0,0 0-1 0 0,0 1 0 0 0,0-1 1 0 0,1 0-1 0 0,-1 0 0 0 0,1 1 0 0 0,0-1 1 0 0,0 0-1 0 0,0 0 0 0 0,0 0 1 0 0,0 0-1 0 0,0 0 0 0 0,0 0 1 0 0,0 0-1 0 0,1 0 0 0 0,-1-1 0 0 0,1 1 1 0 0,0 0-1 0 0,-1-1 0 0 0,1 1 1 0 0,2 1-1 0 0,0-1-89 0 0,0 0-1 0 0,1 1 1 0 0,-1-2 0 0 0,0 1 0 0 0,0 0-1 0 0,1-1 1 0 0,-1 0 0 0 0,1 0 0 0 0,-1 0 0 0 0,1-1-1 0 0,0 1 1 0 0,-1-1 0 0 0,1 0 0 0 0,-1-1-1 0 0,1 1 1 0 0,4-2 0 0 0,9-1-1971 0 0,0-2 0 0 0,28-10 0 0 0,-43 13 1626 0 0,14-5-1315 0 0,0-1-8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5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61 150 13903 0 0,'0'0'1630'0'0,"1"1"-869"0"0,3 1-428 0 0,0-1 0 0 0,0 1 1 0 0,0-1-1 0 0,1 0 0 0 0,-1 0 0 0 0,0 0 0 0 0,0 0 0 0 0,1-1 1 0 0,-1 1-1 0 0,0-1 0 0 0,0 0 0 0 0,1-1 0 0 0,4 0 1 0 0,10-2 508 0 0,32-10 1 0 0,-23 5-363 0 0,6-1 5 0 0,52-20-1 0 0,-75 25-520 0 0,-2-1 0 0 0,1 0 0 0 0,0 0 0 0 0,-1-1 1 0 0,0 0-1 0 0,-1-1 0 0 0,1 0 0 0 0,-1 0 0 0 0,9-11 0 0 0,-16 17 2 0 0,-1 1-1 0 0,1-1 1 0 0,-1 0 0 0 0,1 1-1 0 0,-1-1 1 0 0,1 1 0 0 0,-1-1-1 0 0,0 0 1 0 0,1 1 0 0 0,-1-1 0 0 0,0 0-1 0 0,1 0 1 0 0,-1 1 0 0 0,0-1-1 0 0,0 0 1 0 0,0 0 0 0 0,1 1-1 0 0,-1-1 1 0 0,0 0 0 0 0,0 0 0 0 0,0 1-1 0 0,0-1 1 0 0,0 0 0 0 0,-1 0-1 0 0,1-1 1 0 0,-1 1 11 0 0,1 1-1 0 0,-1-1 1 0 0,0 1 0 0 0,0-1-1 0 0,1 0 1 0 0,-1 1-1 0 0,0-1 1 0 0,0 1 0 0 0,0 0-1 0 0,1-1 1 0 0,-1 1-1 0 0,0 0 1 0 0,0-1 0 0 0,0 1-1 0 0,0 0 1 0 0,0 0-1 0 0,-1 0 1 0 0,-4-1-54 0 0,1 1 0 0 0,-1 0 0 0 0,1 1 0 0 0,-1-1 0 0 0,-7 3 0 0 0,-17 6-11 0 0,2 1-1 0 0,0 1 1 0 0,0 2-1 0 0,1 1 1 0 0,-43 30-1 0 0,51-31 223 0 0,2 1 0 0 0,0 1-1 0 0,0 1 1 0 0,1 1 0 0 0,1 0-1 0 0,1 1 1 0 0,0 0 0 0 0,-13 26-1 0 0,23-37-97 0 0,0 1-1 0 0,1 0 1 0 0,0-1 0 0 0,0 1-1 0 0,1 0 1 0 0,0 0-1 0 0,-2 12 1 0 0,4-18-32 0 0,0 0 0 0 0,0 0 0 0 0,0 0 0 0 0,0 0 0 0 0,0 0 0 0 0,0 0 0 0 0,0 0 1 0 0,1 0-1 0 0,-1 0 0 0 0,1 0 0 0 0,0 0 0 0 0,-1 0 0 0 0,1 0 0 0 0,0 0 0 0 0,0 0 0 0 0,0 0 0 0 0,0-1 0 0 0,1 1 0 0 0,-1 0 0 0 0,0-1 0 0 0,1 1 0 0 0,-1-1 0 0 0,1 0 0 0 0,-1 1 0 0 0,1-1 0 0 0,0 0 0 0 0,0 0 0 0 0,-1 0 1 0 0,1 0-1 0 0,0 0 0 0 0,0 0 0 0 0,0-1 0 0 0,0 1 0 0 0,4 0 0 0 0,8 1 1 0 0,1 0 0 0 0,-1-1 0 0 0,0-1 0 0 0,1 0 0 0 0,25-4-1 0 0,-6-2-1441 0 0,44-14 0 0 0,-42 8-5897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51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31 12463 0 0,'1'-1'572'0'0,"-1"1"-570"0"0,2-1 47 0 0,-1 0 0 0 0,1 0-1 0 0,-1 0 1 0 0,1 0-1 0 0,-1 0 1 0 0,0 0 0 0 0,1-1-1 0 0,-1 1 1 0 0,0 0 0 0 0,0-1-1 0 0,0 1 1 0 0,0-1-1 0 0,0 0 1 0 0,0 1 0 0 0,1-4-1 0 0,-4 0 52 0 0,1 5 415 0 0,-17 9 1500 0 0,9-4-1842 0 0,1 0 0 0 0,0 1 1 0 0,0 0-1 0 0,0 1 0 0 0,1 0 1 0 0,0 0-1 0 0,-6 9 0 0 0,-39 61 824 0 0,27-38-755 0 0,14-23-371 0 0,-7 10-431 0 0,1 1-1 0 0,-23 51 0 0 0,36-70-435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5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56 13503 0 0,'-30'-3'682'0'0,"8"0"900"0"0,8 2 2768 0 0,25-6-3089 0 0,0 1-952 0 0,1 1 1 0 0,0 0 0 0 0,0 1-1 0 0,0 0 1 0 0,1 1-1 0 0,16-2 1 0 0,79-4 641 0 0,-96 8-852 0 0,53 2 92 0 0,112 13-1 0 0,-38 0-79 0 0,-119-13-155 0 0,69 2-1076 0 0,-76-3 624 0 0,-1-1 0 0 0,1-1-1 0 0,0 0 1 0 0,21-6 0 0 0,-21 2-4872 0 0,-4-2-1563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5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13791 0 0,'0'0'1388'0'0,"2"-1"-1276"0"0,8-5 99 0 0,0 1 1 0 0,0 0-1 0 0,1 1 0 0 0,-1 0 0 0 0,1 0 0 0 0,0 1 1 0 0,14-2-1 0 0,84-6 2380 0 0,-85 9-2405 0 0,162-17 1997 0 0,188-43 0 0 0,-60 1-1660 0 0,-179 40-2652 0 0,-106 17 930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5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146 209 11631 0 0,'-2'2'531'0'0,"-12"11"167"0"0,-2 0 0 0 0,0-1-1 0 0,-1 0 1 0 0,0-2 0 0 0,-28 14 0 0 0,26-18 2600 0 0,20-7-2892 0 0,3-8-269 0 0,1 1 0 0 0,-1 0 1 0 0,1 1-1 0 0,1-1 0 0 0,-1 1 1 0 0,1 0-1 0 0,9-7 1 0 0,52-43 157 0 0,-30 30-220 0 0,2 2 0 0 0,1 1 0 0 0,0 2 0 0 0,2 2 0 0 0,1 2 0 0 0,58-17 1 0 0,-99 34-34 0 0,1 0 0 0 0,0 0 1 0 0,-1 1-1 0 0,1-1 0 0 0,0 1 0 0 0,0 0 1 0 0,0 0-1 0 0,0 0 0 0 0,-1 0 1 0 0,1 1-1 0 0,5 0 0 0 0,-7 0-15 0 0,0 0 0 0 0,0 0-1 0 0,0 0 1 0 0,0 0-1 0 0,0 0 1 0 0,-1 0-1 0 0,1 0 1 0 0,0 0-1 0 0,-1 1 1 0 0,1-1-1 0 0,0 0 1 0 0,-1 0-1 0 0,0 1 1 0 0,1-1 0 0 0,-1 0-1 0 0,0 1 1 0 0,1-1-1 0 0,-1 2 1 0 0,0-2-5 0 0,1 8 19 0 0,0-1 1 0 0,-1 1-1 0 0,0-1 0 0 0,0 0 0 0 0,-1 1 0 0 0,-3 16 0 0 0,-19 50 38 0 0,16-55-129 0 0,0 0 0 0 0,2 0 1 0 0,-3 21-1 0 0,6-32-8 0 0,2-5-296 0 0,-1 0 0 0 0,1-1 0 0 0,0 1 0 0 0,0 0 0 0 0,0 5 0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5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94 9215 0 0,'24'-24'713'0'0,"19"-19"1468"0"0,-13 17 5763 0 0,-30 30-7826 0 0,-1 1 1 0 0,0-1 0 0 0,0 1 0 0 0,0-1 0 0 0,-1 0-1 0 0,0 0 1 0 0,1 0 0 0 0,-6 8 0 0 0,0 2 14 0 0,-140 310 700 0 0,38-83-354 0 0,88-196-478 0 0,-138 318-67 0 0,157-359-4 0 0,-20 49-536 0 0,5-21-3297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53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11519 0 0,'0'0'4978'0'0,"2"-1"-3737"0"0,20-5-324 0 0,1 2 1 0 0,0 0-1 0 0,29 0 1 0 0,-7 0-223 0 0,231-44 1159 0 0,-6 1-1692 0 0,-259 46-229 0 0,-1 0 0 0 0,19 1-1 0 0,-6 5-1810 0 0,-3 6-4615 0 0</inkml:trace>
  <inkml:trace contextRef="#ctx0" brushRef="#br0" timeOffset="1">638 280 1839 0 0,'1'2'134'0'0,"1"0"871"0"0,1 1 0 0 0,-1-1 0 0 0,0 0 0 0 0,1 0-1 0 0,0 0 1 0 0,-1 0 0 0 0,1-1 0 0 0,0 1 0 0 0,3 1 0 0 0,0-1 525 0 0,1 1 0 0 0,0-1 0 0 0,11 1 0 0 0,3 0 362 0 0,37-1 0 0 0,-19-4-1408 0 0,-1-2 0 0 0,54-12 0 0 0,-87 14-479 0 0,0 1-5 0 0,1 0 0 0 0,-1-1 0 0 0,0 0 0 0 0,8-4 0 0 0,-12 6-9 0 0,0 0 0 0 0,0-1 1 0 0,0 1-1 0 0,0-1 0 0 0,0 1 0 0 0,-1-1 0 0 0,1 1 0 0 0,0-1 0 0 0,0 0 0 0 0,-1 1 0 0 0,1-1 1 0 0,0 0-1 0 0,-1 1 0 0 0,1-1 0 0 0,-1 0 0 0 0,1 0 0 0 0,-1 0 0 0 0,1 0 0 0 0,-1 1 1 0 0,1-1-1 0 0,-1 0 0 0 0,0 0 0 0 0,0 0 0 0 0,1 0 0 0 0,-1 0 0 0 0,0 0 0 0 0,0 0 0 0 0,0 0 1 0 0,0 0-1 0 0,0 0 0 0 0,0 0 0 0 0,0 0 0 0 0,-1 0 0 0 0,1 0 0 0 0,0 0 0 0 0,0 0 1 0 0,-1 0-1 0 0,1 1 0 0 0,-1-1 0 0 0,1 0 0 0 0,-1 0 0 0 0,1 0 0 0 0,-1 0 0 0 0,1 1 1 0 0,-2-2-1 0 0,2 2 6 0 0,-2-2-34 0 0,0 0 0 0 0,0 0 0 0 0,0 0 0 0 0,0 0-1 0 0,0 0 1 0 0,0 0 0 0 0,-1 1 0 0 0,1-1-1 0 0,-1 1 1 0 0,0 0 0 0 0,1 0 0 0 0,-1 0-1 0 0,0 0 1 0 0,1 0 0 0 0,-1 1 0 0 0,0-1-1 0 0,0 1 1 0 0,0-1 0 0 0,0 1 0 0 0,0 0-1 0 0,1 0 1 0 0,-1 1 0 0 0,-6 0 0 0 0,-3 1-49 0 0,1 1 0 0 0,-1 0 0 0 0,1 1 0 0 0,-16 7-1 0 0,1 2 6 0 0,-42 29-1 0 0,28-16 84 0 0,10-6-2 0 0,-47 42 0 0 0,74-60 0 0 0,0 1 0 0 0,0 0 0 0 0,0 0 0 0 0,1 0 0 0 0,-1 0 0 0 0,1 0 0 0 0,0 0 0 0 0,0 1 0 0 0,-2 4 0 0 0,2 6-45 0 0,5-10 12 0 0,-2-4 18 0 0,8 8-1284 0 0,3-3-3367 0 0,4-3-1964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53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1 415 6911 0 0,'1'-1'3155'0'0,"18"-24"4469"0"0,-8-1-4095 0 0,-7 12-2542 0 0,4-30 0 0 0,-6 28-246 0 0,0 2-678 0 0,1 0 1 0 0,1 0-1 0 0,0 0 1 0 0,1 1 0 0 0,0-1-1 0 0,1 1 1 0 0,1 1-1 0 0,0-1 1 0 0,1 1-1 0 0,0 0 1 0 0,1 1-1 0 0,0 0 1 0 0,0 0 0 0 0,1 1-1 0 0,1 0 1 0 0,0 1-1 0 0,20-14 1 0 0,-9 10-1843 0 0,45-22 1 0 0,-43 24 88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5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83 5527 0 0,'0'2'8246'0'0,"-21"104"-2690"0"0,12-70-4485 0 0,2 1 0 0 0,2 0 0 0 0,-1 38-1 0 0,9-27 125 0 0,-3-47-1166 0 0,1 0 0 0 0,-1-1 0 0 0,0 1 0 0 0,1-1-1 0 0,-1 1 1 0 0,0-1 0 0 0,1 0 0 0 0,-1 1 0 0 0,1-1 0 0 0,-1 1 0 0 0,1-1-1 0 0,-1 1 1 0 0,0-1 0 0 0,1 0 0 0 0,0 0 0 0 0,-1 1 0 0 0,1-1 0 0 0,-1 0-1 0 0,1 0 1 0 0,-1 1 0 0 0,1-1 0 0 0,-1 0 0 0 0,2 0 0 0 0,13 2 302 0 0,-10-3-299 0 0,0 0-1 0 0,-1 0 1 0 0,1-1 0 0 0,-1 0-1 0 0,1 0 1 0 0,-1 0 0 0 0,0 0-1 0 0,0 0 1 0 0,0-1 0 0 0,0 0-1 0 0,5-5 1 0 0,5-5 110 0 0,18-21 0 0 0,-1-2-131 0 0,-13 14 7 0 0,1 0-1 0 0,37-31 1 0 0,3 4-16 0 0,-11 9-10 0 0,53-33 1 0 0,-81 59-261 0 0,-9 7-381 0 0,-1 0 1 0 0,1 0-1 0 0,0 1 1 0 0,1 1 0 0 0,22-8-1 0 0,-16 9-1195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1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76 6359 0 0,'1'-2'291'0'0,"4"-55"10178"0"0,-6 59-10345 0 0,0 0-1 0 0,1 0 0 0 0,-1 0 0 0 0,0 0 1 0 0,0 0-1 0 0,-1 0 0 0 0,1 0 0 0 0,0-1 1 0 0,-2 3-1 0 0,-2 2 131 0 0,-22 39 314 0 0,2 1 1 0 0,1 2-1 0 0,-24 73 0 0 0,44-112-535 0 0,2-3-18 0 0,1 1 0 0 0,-1-1 1 0 0,1 0-1 0 0,0 1 0 0 0,0-1 0 0 0,1 1 1 0 0,0 10-1 0 0,1-12 28 0 0,10 10-1 0 0,-6-12-16 0 0,-3-2 0 0 0,0 0 0 0 0,1 0-1 0 0,-1 0 1 0 0,0 0-1 0 0,0-1 0 0 0,0 1 1 0 0,1-1-1 0 0,-1 1 1 0 0,0-1-1 0 0,0 0 1 0 0,1 0-1 0 0,-1 0 0 0 0,0 0 1 0 0,1 0-1 0 0,-1-1 1 0 0,4 0-1 0 0,-2 0 20 0 0,11-2 42 0 0,-1-1 0 0 0,0 0-1 0 0,0-1 1 0 0,-1-1 0 0 0,1 0 0 0 0,-1-1 0 0 0,0 0-1 0 0,16-13 1 0 0,-3 0 15 0 0,-1-1-1 0 0,38-40 0 0 0,-52 49-150 0 0,0-1 0 0 0,-1 0-1 0 0,0-1 1 0 0,-1 1-1 0 0,0-2 1 0 0,-1 1-1 0 0,-1-1 1 0 0,0 0-1 0 0,6-21 1 0 0,-9 6-756 0 0,3-6-1761 0 0,-3 25 1362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54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34 5527 0 0,'0'0'423'0'0,"1"-1"-278"0"0,4-1 213 0 0,10-5 4938 0 0,-13 7-4830 0 0,0-1-1 0 0,0 0 0 0 0,0 0 1 0 0,0 0-1 0 0,0 0 0 0 0,0 0 0 0 0,0 0 1 0 0,0-1-1 0 0,-1 1 0 0 0,1 0 0 0 0,2-4 1 0 0,-3 4 174 0 0,-1 1-557 0 0,0 0 1 0 0,1 0-1 0 0,-1 0 1 0 0,0-1-1 0 0,0 1 1 0 0,0 0-1 0 0,1 0 1 0 0,-1 0-1 0 0,0 0 1 0 0,0 0-1 0 0,0 0 1 0 0,0-1-1 0 0,0 1 1 0 0,1 0-1 0 0,-1 0 1 0 0,0 0-1 0 0,0-1 1 0 0,0 1-1 0 0,0 0 1 0 0,0 0-1 0 0,0 0 1 0 0,0-1-1 0 0,0 1 1 0 0,0 0-1 0 0,1 0 1 0 0,-1 0-1 0 0,0-1 1 0 0,0 1-1 0 0,0 0 1 0 0,0 0-1 0 0,0-1 1 0 0,-7 1-78 0 0,1-1 0 0 0,-1 1 0 0 0,1 0 0 0 0,-1 1 0 0 0,1 0 0 0 0,-1 0 0 0 0,1 0 0 0 0,0 1 0 0 0,-1 0 0 0 0,1 0 0 0 0,0 0 0 0 0,0 1 1 0 0,-9 6-1 0 0,-8 5 12 0 0,1 2 1 0 0,-21 18-1 0 0,13-9-12 0 0,18-15 66 0 0,0 1 0 0 0,0 0 0 0 0,1 1 0 0 0,1 1 0 0 0,0 0 0 0 0,-10 16 0 0 0,19-28 392 0 0,10 4-101 0 0,-6-4-331 0 0,0 0 0 0 0,-1 0 0 0 0,1 0 0 0 0,0-1 1 0 0,0 0-1 0 0,0 1 0 0 0,0-1 0 0 0,-1 0 0 0 0,1 0 0 0 0,0-1 1 0 0,0 1-1 0 0,0 0 0 0 0,-1-1 0 0 0,1 0 0 0 0,3-1 0 0 0,6-2 22 0 0,-1-1-1 0 0,14-8 0 0 0,-1 0-5 0 0,-6 5-39 0 0,3-2-13 0 0,27-8-1 0 0,-57 45-165 0 0,9-25 87 0 0,-1 0 1 0 0,1 1-1 0 0,0-1 1 0 0,0 0-1 0 0,0 0 1 0 0,0 0-1 0 0,1 1 1 0 0,-1-1-1 0 0,1 0 1 0 0,-1 0-1 0 0,1 0 1 0 0,0 0-1 0 0,0 0 1 0 0,1 2 0 0 0,-2-3-51 0 0,1-1 1 0 0,0 1-1 0 0,-1-1 0 0 0,1 1 1 0 0,0-1-1 0 0,0 0 1 0 0,-1 1-1 0 0,1-1 1 0 0,0 0-1 0 0,0 0 1 0 0,-1 1-1 0 0,1-1 1 0 0,0 0-1 0 0,0 0 1 0 0,0 0-1 0 0,-1 0 1 0 0,1 0-1 0 0,1 0 1 0 0,0 0-284 0 0,16 0-1304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54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63 9215 0 0,'11'-29'647'0'0,"4"-5"7994"0"0,-15 36-8534 0 0,-1 0-1 0 0,1 0 1 0 0,-1 0-1 0 0,0 0 0 0 0,0 0 1 0 0,0 0-1 0 0,0-1 1 0 0,-2 4-1 0 0,-2 3 47 0 0,-63 128 1225 0 0,-13 27-163 0 0,-118 221-215 0 0,188-363-1030 0 0,1 0 1 0 0,0 1-1 0 0,-11 39 0 0 0,21-57-466 0 0,-1 1 0 0 0,1-1 0 0 0,-1 0 0 0 0,1 1 0 0 0,0-1-1 0 0,1 7 1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55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51 6447 0 0,'14'-20'282'0'0,"9"-11"14870"0"0,-38 39-14353 0 0,5-4-649 0 0,-58 35-37 0 0,-73 58 0 0 0,137-94-109 0 0,-2 1-18 0 0,1 1 0 0 0,0-1-1 0 0,0 1 1 0 0,-6 6-1 0 0,10-9-73 0 0,1 1-27 0 0,0-2 107 0 0,0-1 0 0 0,0 1 1 0 0,0-1-1 0 0,0 1 0 0 0,0 0 1 0 0,0-1-1 0 0,0 1 0 0 0,0-1 0 0 0,0 1 1 0 0,0 0-1 0 0,0-1 0 0 0,0 1 1 0 0,1-1-1 0 0,-1 1 0 0 0,0 0 1 0 0,1 0-1 0 0,4 3-95 0 0,0 0 1 0 0,1 0-1 0 0,-1-1 1 0 0,1 1-1 0 0,0-1 1 0 0,0-1-1 0 0,0 1 1 0 0,9 1-1 0 0,-9-2 46 0 0,1 0 1 0 0,-1 1-1 0 0,0-1 0 0 0,1 1 0 0 0,-1 1 0 0 0,0-1 1 0 0,-1 1-1 0 0,1 0 0 0 0,7 7 0 0 0,-7-4 106 0 0,-1 1 1 0 0,1 0-1 0 0,-1 0 0 0 0,0 0 0 0 0,-1 1 0 0 0,0 0 0 0 0,4 12 1 0 0,15 68 1820 0 0,-22-81-1642 0 0,0-5-194 0 0,0-1-1 0 0,-1 1 1 0 0,0 0 0 0 0,1 0-1 0 0,-1 0 1 0 0,0 0 0 0 0,0 0-1 0 0,-1 0 1 0 0,1-1 0 0 0,-1 1-1 0 0,1 0 1 0 0,-1 0-1 0 0,0 0 1 0 0,0-1 0 0 0,0 1-1 0 0,-1 0 1 0 0,1-1 0 0 0,-1 1-1 0 0,1-1 1 0 0,-1 0 0 0 0,-3 4-1 0 0,2-3 7 0 0,-1 0 1 0 0,1-1-1 0 0,-1 1 0 0 0,1-1 1 0 0,-1 0-1 0 0,0 0 0 0 0,0 0 0 0 0,0 0 1 0 0,0-1-1 0 0,-1 0 0 0 0,1 1 1 0 0,0-2-1 0 0,-7 2 0 0 0,-15-1-303 0 0,0 0 1 0 0,1-2-1 0 0,-1-1 0 0 0,0-1 0 0 0,1-1 0 0 0,-1-1 0 0 0,1-1 1 0 0,-44-18-1 0 0,35 10-844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5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778 609 8207 0 0,'-1'2'374'0'0,"-5"10"-51"0"0,-1 2 49 0 0,0 0 0 0 0,1 1 0 0 0,-7 21-1 0 0,1 2 8365 0 0,13-39-8289 0 0,10-15 3 0 0,-1 0 0 0 0,15-34 0 0 0,-16 30-393 0 0,55-122 164 0 0,39-76-120 0 0,-96 206-99 0 0,43-88-84 0 0,-45 88-8 0 0,-1 1-1 0 0,0-1 0 0 0,-1 0 1 0 0,0 0-1 0 0,-1 0 0 0 0,2-24 1 0 0,-4 33 35 0 0,0 1 1 0 0,0-1 0 0 0,0 0-1 0 0,-1 1 1 0 0,1-1 0 0 0,-1 0-1 0 0,1 1 1 0 0,-1-1 0 0 0,0 1-1 0 0,0-1 1 0 0,0 1 0 0 0,0-1 0 0 0,-1 1-1 0 0,1-1 1 0 0,-1 1 0 0 0,-2-3-1 0 0,2 4 11 0 0,1-1-1 0 0,-1 1 1 0 0,0 0-1 0 0,0 0 1 0 0,0 0 0 0 0,0 0-1 0 0,0 0 1 0 0,0 1-1 0 0,0-1 1 0 0,0 1-1 0 0,0-1 1 0 0,0 1-1 0 0,0 0 1 0 0,0 0-1 0 0,0-1 1 0 0,-1 2 0 0 0,1-1-1 0 0,0 0 1 0 0,0 0-1 0 0,0 1 1 0 0,-2 0-1 0 0,-4 1 12 0 0,1 0 1 0 0,0 1-1 0 0,0 0 0 0 0,0 1 0 0 0,1-1 0 0 0,-1 1 0 0 0,1 1 0 0 0,0-1 1 0 0,0 1-1 0 0,0 0 0 0 0,1 0 0 0 0,-1 1 0 0 0,-4 7 0 0 0,-6 9 37 0 0,0 0 0 0 0,-15 32 0 0 0,-113 237-123 0 0,93-183 273 0 0,-66 145 98 0 0,60-127-172 0 0,11-5 110 0 0,33-83-135 0 0,-1-2-1 0 0,-1 0 1 0 0,-23 38 0 0 0,31-64-56 0 0,0-1 0 0 0,0 0 0 0 0,-1-1-1 0 0,0 0 1 0 0,0 0 0 0 0,-1-1 0 0 0,0 0-1 0 0,-1 0 1 0 0,1-1 0 0 0,-1 0 0 0 0,-15 6 0 0 0,-63 32-169 0 0,81-40 164 0 0,0 0-1 0 0,1 1 0 0 0,-1 0 1 0 0,1 0-1 0 0,0 0 1 0 0,0 1-1 0 0,-6 8 0 0 0,-2 4-246 0 0,-15 26-1 0 0,18-25-194 0 0,11-18 150 0 0,4-1-251 0 0,1 0 327 0 0,-1-1 0 0 0,1 0 0 0 0,-1 0 0 0 0,0 0 1 0 0,1 0-1 0 0,-1-1 0 0 0,0 0 0 0 0,0 0 0 0 0,0 0 0 0 0,7-5 0 0 0,8-5-5034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56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2303 0 0,'2'1'11596'0'0,"2"3"-11074"0"0,1 0 0 0 0,0 0-1 0 0,1-1 1 0 0,-1 0 0 0 0,0 0-1 0 0,1 0 1 0 0,0-1 0 0 0,-1 1-1 0 0,1-2 1 0 0,0 1-1 0 0,0 0 1 0 0,0-1 0 0 0,1 0-1 0 0,-1-1 1 0 0,8 1 0 0 0,12-2-175 0 0,1 0 0 0 0,34-7 0 0 0,-28 3 276 0 0,201-37-118 0 0,-135 19-9019 0 0,-77 18 1644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5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10799 0 0,'0'0'496'0'0,"-1"2"-13"0"0,-10 12 64 0 0,0 1 0 0 0,-15 14 0 0 0,6-6 1108 0 0,8-8-803 0 0,-1 0 0 0 0,2 1 0 0 0,-19 35 0 0 0,26-43-738 0 0,1-1-1 0 0,0 1 1 0 0,0 0 0 0 0,1 1 0 0 0,0-1-1 0 0,0 0 1 0 0,1 1 0 0 0,0-1 0 0 0,1 1 0 0 0,-1-1-1 0 0,3 16 1 0 0,-2-22-96 0 0,1 0 0 0 0,-1 0 0 0 0,0 0 0 0 0,1-1 0 0 0,0 1 0 0 0,-1 0 0 0 0,1 0 0 0 0,0-1 0 0 0,0 1 0 0 0,0 0 1 0 0,0-1-1 0 0,0 1 0 0 0,0-1 0 0 0,0 1 0 0 0,0-1 0 0 0,1 0 0 0 0,-1 0 0 0 0,3 2 0 0 0,-2-2 20 0 0,1 0 0 0 0,-1 1 1 0 0,0-2-1 0 0,1 1 0 0 0,-1 0 1 0 0,1-1-1 0 0,0 1 0 0 0,-1-1 1 0 0,1 1-1 0 0,-1-1 0 0 0,6-1 1 0 0,4 0 133 0 0,0-1 0 0 0,0-1 0 0 0,0 0 1 0 0,17-7-1 0 0,-25 8-132 0 0,16-5 20 0 0,-1-2 0 0 0,0 0 0 0 0,0-1 0 0 0,-1-1 0 0 0,0-1 0 0 0,-1-1 0 0 0,-1 0 0 0 0,0-1 0 0 0,24-27 0 0 0,-38 38-71 0 0,0 1 0 0 0,0-1-1 0 0,0 1 1 0 0,0-1 0 0 0,0 0 0 0 0,-1 0-1 0 0,0 0 1 0 0,1 0 0 0 0,-1 0 0 0 0,0 0 0 0 0,0 0-1 0 0,-1-1 1 0 0,1 1 0 0 0,-1 0 0 0 0,1-6-1 0 0,-2 6-27 0 0,1 0-1 0 0,-1 0 0 0 0,0 0 0 0 0,0 0 0 0 0,0 0 1 0 0,0 0-1 0 0,-1 1 0 0 0,1-1 0 0 0,-1 0 1 0 0,0 1-1 0 0,1-1 0 0 0,-1 1 0 0 0,0 0 0 0 0,-1-1 1 0 0,1 1-1 0 0,-5-3 0 0 0,2 1 7 0 0,0 0 1 0 0,-1 1-1 0 0,0-1 0 0 0,0 1 0 0 0,0 1 1 0 0,0-1-1 0 0,0 1 0 0 0,0 0 0 0 0,-1 1 1 0 0,1-1-1 0 0,-1 1 0 0 0,1 0 0 0 0,-7 1 1 0 0,11 0-24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5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5 510 11055 0 0,'0'0'9464'0'0,"0"-2"-8982"0"0,-2-7-182 0 0,1-1 0 0 0,0 1 0 0 0,0-1 1 0 0,1 0-1 0 0,0 1 0 0 0,1-1 0 0 0,0 0 1 0 0,1 1-1 0 0,0-1 0 0 0,0 1 0 0 0,1 0 1 0 0,1 0-1 0 0,-1 0 0 0 0,9-16 0 0 0,4 0-168 0 0,1 0 0 0 0,1 1-1 0 0,1 0 1 0 0,1 2 0 0 0,2 0-1 0 0,32-26 1 0 0,-34 32-132 0 0,2 1 1 0 0,-1 2-1 0 0,2 0 0 0 0,0 1 0 0 0,0 1 1 0 0,1 1-1 0 0,46-12 0 0 0,-38 14-210 0 0,103-22-480 0 0,-105 25-1418 0 0,31-1 1 0 0,-41 6 225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5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52 2303 0 0,'7'-8'136'0'0,"8"-15"1149"0"0,-7 2 13314 0 0,-26 73-14374 0 0,-3-2-1 0 0,-2-1 1 0 0,-2 0-1 0 0,-2-2 1 0 0,-2-1 0 0 0,-50 60-1 0 0,-118 129-438 0 0,169-206-524 0 0,27-27 385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58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208 341 9327 0 0,'-106'82'2925'0'0,"19"-16"-1122"0"0,78-59-1779 0 0,3-1 1075 0 0,10-13-298 0 0,30-41 99 0 0,54-59 0 0 0,-51 63-616 0 0,2-1-124 0 0,64-56 0 0 0,-74 76-100 0 0,1 2 0 0 0,1 0 0 0 0,46-23 0 0 0,-66 41-51 0 0,-1 0 0 0 0,1 0 0 0 0,1 1 1 0 0,-1 1-1 0 0,1 0 0 0 0,-1 0 0 0 0,1 1 0 0 0,0 1 0 0 0,0 0 0 0 0,22 1 0 0 0,-28 0-5 0 0,0 1 1 0 0,-1 0-1 0 0,1 0 0 0 0,0 1 0 0 0,0-1 0 0 0,0 1 0 0 0,-1 0 1 0 0,1 1-1 0 0,-1 0 0 0 0,1-1 0 0 0,-1 2 0 0 0,0-1 0 0 0,0 1 1 0 0,-1-1-1 0 0,1 1 0 0 0,-1 1 0 0 0,0-1 0 0 0,0 0 0 0 0,0 1 1 0 0,-1 0-1 0 0,1 0 0 0 0,-1 0 0 0 0,3 7 0 0 0,-3-4-3 0 0,0 1-1 0 0,0 0 1 0 0,-1-1 0 0 0,0 1-1 0 0,0 1 1 0 0,-1-1-1 0 0,0 0 1 0 0,-1 0-1 0 0,0 0 1 0 0,0 0 0 0 0,-1 1-1 0 0,-4 15 1 0 0,2-12 24 0 0,-1 0 1 0 0,0 0 0 0 0,-1 0 0 0 0,0-1 0 0 0,-1 0 0 0 0,-1 0 0 0 0,0-1-1 0 0,-10 13 1 0 0,-16 19 113 0 0,-3-1 0 0 0,-56 51-1 0 0,-6-15-99 0 0,79-66-29 0 0,0 0 1 0 0,0-1-1 0 0,-34 13 0 0 0,7-6 54 0 0,-60 13 1 0 0,91-27-296 0 0,-1-1 1 0 0,-1-1-1 0 0,1 0 1 0 0,0-2 0 0 0,0 0-1 0 0,-1 0 1 0 0,-25-5 0 0 0,40 5-600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59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79 471 3679 0 0,'0'0'284'0'0,"0"2"-186"0"0,-10 27 6011 0 0,1-22-4346 0 0,7-6-1588 0 0,1-1 0 0 0,-1 0 0 0 0,0 0 0 0 0,1 0 0 0 0,-1 0 0 0 0,1 0 0 0 0,-1 0 0 0 0,0 0 0 0 0,1 0 0 0 0,-1-1 0 0 0,1 1 0 0 0,-1 0 0 0 0,1-1 0 0 0,-1 0 0 0 0,1 1 0 0 0,-1-1 1 0 0,1 0-1 0 0,-1 0 0 0 0,1 0 0 0 0,0 0 0 0 0,-2-1 0 0 0,1 0 78 0 0,0-1 0 0 0,0 1 0 0 0,0-1 0 0 0,0 0 0 0 0,1 0 0 0 0,-1 0 0 0 0,1 0 0 0 0,0 0-1 0 0,0 0 1 0 0,-1-4 0 0 0,0-3 209 0 0,0 0-1 0 0,1-1 1 0 0,0 0-1 0 0,1 1 1 0 0,1-20-1 0 0,3 10-317 0 0,0 1 1 0 0,1 0-1 0 0,1 0 0 0 0,0 0 0 0 0,2 1 1 0 0,0-1-1 0 0,1 2 0 0 0,1-1 0 0 0,0 2 1 0 0,1-1-1 0 0,1 1 0 0 0,23-23 0 0 0,-23 27-496 0 0,0 0 0 0 0,1 1 0 0 0,1 0 0 0 0,0 1 0 0 0,0 0 0 0 0,1 1 0 0 0,0 1-1 0 0,1 0 1 0 0,0 1 0 0 0,0 1 0 0 0,0 1 0 0 0,1 0 0 0 0,0 1 0 0 0,31-4 0 0 0,-20 8-1434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1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51 6911 0 0,'1'-2'315'0'0,"30"-35"438"0"0,-31 37-605 0 0,1 0-1 0 0,-1-1 0 0 0,0 1 0 0 0,1 0 0 0 0,-1-1 1 0 0,1 1-1 0 0,-1-1 0 0 0,0 1 0 0 0,0-1 0 0 0,1 1 0 0 0,-1-1 1 0 0,0 1-1 0 0,0-1 0 0 0,0 1 0 0 0,1-1 0 0 0,-1 1 1 0 0,0-1-1 0 0,0 1 0 0 0,0-1 0 0 0,-1-1 698 0 0,1 2-612 0 0,0 0-1 0 0,-1 0 1 0 0,1 0-1 0 0,0 0 1 0 0,-1 0-1 0 0,1-1 1 0 0,0 1 0 0 0,-1 0-1 0 0,1 0 1 0 0,0 0-1 0 0,-1 0 1 0 0,1 0-1 0 0,0 0 1 0 0,0 0-1 0 0,-1 0 1 0 0,1 0 0 0 0,0 0-1 0 0,-1 0 1 0 0,1 1-1 0 0,0-1 1 0 0,-1 0-1 0 0,-15 6 4391 0 0,6-1-6347 0 0,0 0 1792 0 0,2 0-34 0 0,0 0 1 0 0,0 1-1 0 0,0 0 1 0 0,0 0-1 0 0,1 1 1 0 0,0 0 0 0 0,-11 14-1 0 0,5-5-76 0 0,12-12 13 0 0,1-1 2 0 0,-1-1-55 0 0,-4 10-114 0 0,5-9 169 0 0,-1 0 0 0 0,1 0 0 0 0,0 0-1 0 0,0 0 1 0 0,0 0 0 0 0,0 0 0 0 0,1 0 0 0 0,-1 0 0 0 0,1-1-1 0 0,0 1 1 0 0,-1 0 0 0 0,1 0 0 0 0,3 4 0 0 0,2 5-17 0 0,14 20 0 0 0,-5-9 0 0 0,40 59-28 0 0,-48-70 72 0 0,-1 0 0 0 0,-1 2 15 0 0,-5-9 16 0 0,1 0 0 0 0,-1 0 0 0 0,0 0 0 0 0,-1 0 0 0 0,1 0 0 0 0,-1 0 0 0 0,0 0 0 0 0,0 0 0 0 0,-1-1 0 0 0,1 1 0 0 0,-1 0 0 0 0,0-1 0 0 0,-1 1 0 0 0,-2 5 0 0 0,-1-2 14 0 0,0 1 0 0 0,-1-1 0 0 0,0 0 1 0 0,0-1-1 0 0,-15 13 0 0 0,13-14-37 0 0,0 0-1 0 0,-1 0 1 0 0,0-1 0 0 0,0-1-1 0 0,0 0 1 0 0,0 0 0 0 0,-1-1-1 0 0,1 0 1 0 0,-1 0 0 0 0,0-2-1 0 0,0 1 1 0 0,0-1 0 0 0,0-1-1 0 0,0 0 1 0 0,0 0 0 0 0,0-1-1 0 0,0-1 1 0 0,0 0 0 0 0,-17-5-1 0 0,24 6-39 0 0,0-1-1 0 0,0 1 0 0 0,0-1 1 0 0,0 0-1 0 0,0 0 1 0 0,0 0-1 0 0,1 0 1 0 0,-1 0-1 0 0,1-1 0 0 0,0 0 1 0 0,0 0-1 0 0,0 0 1 0 0,0 0-1 0 0,0 0 1 0 0,0 0-1 0 0,1-1 0 0 0,0 1 1 0 0,0-1-1 0 0,0 0 1 0 0,0 0-1 0 0,0 0 1 0 0,1 0-1 0 0,-1 0 0 0 0,1 0 1 0 0,0 0-1 0 0,1 0 1 0 0,-1-6-1 0 0,1 8-112 0 0,0 1-1 0 0,1-1 1 0 0,0 0-1 0 0,-1 0 1 0 0,1 0-1 0 0,0 0 0 0 0,0 0 1 0 0,0 1-1 0 0,0-1 1 0 0,0 0-1 0 0,0 1 1 0 0,1-1-1 0 0,1-1 1 0 0,1-1-287 0 0,6-9-779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59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8 11255 0 0,'0'0'1023'0'0,"-2"0"-731"0"0,-5 0 68 0 0,0 1-1 0 0,-1 0 1 0 0,1 1-1 0 0,0-1 1 0 0,0 1 0 0 0,0 1-1 0 0,1-1 1 0 0,-8 5-1 0 0,-53 32 462 0 0,48-27-521 0 0,0 0 129 0 0,-31 25-1 0 0,43-31-345 0 0,0 1 1 0 0,0 1-1 0 0,0-1 1 0 0,1 1 0 0 0,0 0-1 0 0,-7 12 1 0 0,8-8-48 0 0,3 3 62 0 0,5-11-78 0 0,-2-3 0 0 0,0 1-2 0 0,1-1 0 0 0,0 1-1 0 0,-1-1 1 0 0,1 0 0 0 0,0 1-1 0 0,0-1 1 0 0,0 0-1 0 0,0 0 1 0 0,0 0 0 0 0,0 0-1 0 0,0-1 1 0 0,0 1 0 0 0,0-1-1 0 0,0 1 1 0 0,1-1 0 0 0,-1 0-1 0 0,0 0 1 0 0,0 1 0 0 0,0-2-1 0 0,1 1 1 0 0,2 0 0 0 0,7-2 109 0 0,1 0 1 0 0,17-5-1 0 0,-25 6-66 0 0,11-4 30 0 0,0 0 0 0 0,0-1-1 0 0,-1 0 1 0 0,0-2 0 0 0,0 1-1 0 0,14-12 1 0 0,-19 12-76 0 0,-1 0 0 0 0,0-1 1 0 0,0 0-1 0 0,-1 0 0 0 0,0-1 0 0 0,0 0 0 0 0,-1-1 0 0 0,0 1 1 0 0,7-16-1 0 0,-12 20-187 0 0,0 0 0 0 0,0-1 1 0 0,-1 1-1 0 0,1-1 0 0 0,-1 1 1 0 0,0-1-1 0 0,-1 0 0 0 0,0-6 1 0 0,0 10-291 0 0,0-11-5327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6:5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12751 0 0,'0'2'587'0'0,"-13"28"114"0"0,0-1 0 0 0,-26 42 1 0 0,9-18 953 0 0,-65 111 910 0 0,-9 18-1862 0 0,67-107-678 0 0,-42 75 65 0 0,66-129-182 0 0,-1-1 1 0 0,0-1-1 0 0,-2 0 0 0 0,-32 31 1 0 0,47-49 79 0 0,-3 2-342 0 0,1 1 0 0 0,-1-1 0 0 0,0-1 0 0 0,0 1 0 0 0,0 0 0 0 0,0-1 0 0 0,-8 3 0 0 0,2-2-1113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0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0 446 1839 0 0,'19'-44'250'0'0,"-10"22"548"0"0,1 1 0 0 0,25-40 0 0 0,14-5 5815 0 0,7 7-3377 0 0,-40 45-2905 0 0,0 0 0 0 0,1 2 0 0 0,0 0 0 0 0,1 0 0 0 0,35-15 0 0 0,-12 10-57 0 0,1 1 0 0 0,0 2 0 0 0,1 2-1 0 0,52-8 1 0 0,-85 19-180 0 0,0 0 0 0 0,0 1 0 0 0,0 0 0 0 0,1 0 0 0 0,-1 1 0 0 0,0 0 0 0 0,0 1 0 0 0,20 6 0 0 0,-26-6-48 0 0,1-1 0 0 0,-1 1 1 0 0,0 1-1 0 0,0-1 0 0 0,0 0 1 0 0,0 1-1 0 0,0 0 0 0 0,0 0 0 0 0,-1 0 1 0 0,1 0-1 0 0,-1 1 0 0 0,0-1 1 0 0,0 1-1 0 0,0 0 0 0 0,-1 0 0 0 0,1 0 1 0 0,-1 0-1 0 0,0 0 0 0 0,0 1 1 0 0,0-1-1 0 0,1 7 0 0 0,-2-4 18 0 0,1 0 1 0 0,-1 1-1 0 0,-1-1 0 0 0,1 0 1 0 0,-1 0-1 0 0,-1 0 0 0 0,1 1 1 0 0,-1-1-1 0 0,-1 0 0 0 0,1 0 0 0 0,-5 13 1 0 0,1-10 32 0 0,1 0 1 0 0,-2 0 0 0 0,1 0-1 0 0,-1-1 1 0 0,-1 0 0 0 0,0 0 0 0 0,-8 8-1 0 0,-7 4 93 0 0,-1-1 0 0 0,-2-2-1 0 0,1 0 1 0 0,-47 25-1 0 0,38-25-169 0 0,-1-2 0 0 0,-35 13 0 0 0,52-23-149 0 0,1-1-1 0 0,-1-1 1 0 0,0-1-1 0 0,0 0 1 0 0,0-1-1 0 0,-29 0 1 0 0,19-6-386 0 0,25 4 361 0 0,1 0 0 0 0,0-1 0 0 0,-1 1 0 0 0,1-1 0 0 0,0 1 0 0 0,-1-1 0 0 0,1 0 0 0 0,0 1 0 0 0,0-1 0 0 0,0 0 0 0 0,-1 0 0 0 0,1 0 0 0 0,0 0 0 0 0,0 0 0 0 0,0 0 0 0 0,-1-2 0 0 0,-2-6-1232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0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64 8751 0 0,'0'0'2055'0'0,"-2"1"-807"0"0,-38 20 2159 0 0,21-10-2641 0 0,0 1 0 0 0,-31 26 0 0 0,45-34-617 0 0,-21 19 572 0 0,-34 37 0 0 0,54-53-685 0 0,-1 1 1 0 0,1 0-1 0 0,1 1 0 0 0,-1-1 1 0 0,1 1-1 0 0,1 0 1 0 0,0 0-1 0 0,0 1 0 0 0,-4 16 1 0 0,7-23-27 0 0,1 0 0 0 0,-1 1 0 0 0,1-1 0 0 0,-1 0 0 0 0,1 1 0 0 0,0-1 0 0 0,0 0 0 0 0,1 1 0 0 0,-1-1 0 0 0,1 0 0 0 0,0 0 0 0 0,-1 1 0 0 0,1-1 0 0 0,1 0 0 0 0,-1 0 0 0 0,0 0 0 0 0,1 0 0 0 0,0 0 0 0 0,-1 0 0 0 0,1-1 0 0 0,0 1 0 0 0,1 0 0 0 0,-1-1 0 0 0,0 0 0 0 0,1 1 0 0 0,-1-1-1 0 0,1 0 1 0 0,0 0 0 0 0,-1-1 0 0 0,1 1 0 0 0,0-1 0 0 0,0 1 0 0 0,0-1 0 0 0,6 2 0 0 0,0-1 47 0 0,0 0 0 0 0,-1 0-1 0 0,1-1 1 0 0,0 0-1 0 0,0-1 1 0 0,0 1 0 0 0,0-2-1 0 0,0 1 1 0 0,-1-2-1 0 0,1 1 1 0 0,0-1 0 0 0,9-3-1 0 0,-13 3-29 0 0,1 0-1 0 0,-1-1 0 0 0,0 1 1 0 0,0-1-1 0 0,0 0 0 0 0,0-1 1 0 0,-1 1-1 0 0,0-1 0 0 0,1 0 1 0 0,-1 0-1 0 0,0 0 0 0 0,-1 0 1 0 0,5-7-1 0 0,-3 3 10 0 0,-1 0 0 0 0,0 0 0 0 0,-1 0-1 0 0,0 0 1 0 0,0 0 0 0 0,-1-1 0 0 0,0 1 0 0 0,1-11 0 0 0,-1 1 8 0 0,-2 1 1 0 0,0-1 0 0 0,0 0 0 0 0,-2 0 0 0 0,0 1-1 0 0,-1-1 1 0 0,-1 1 0 0 0,-7-21 0 0 0,7 28-191 0 0,-1-1 1 0 0,0 0-1 0 0,-12-17 0 0 0,14 23-42 0 0,0 0-1 0 0,-1 1 0 0 0,0-1 1 0 0,0 1-1 0 0,0 0 0 0 0,0 0 1 0 0,-1 0-1 0 0,0 1 0 0 0,-6-4 1 0 0,7 1 401 0 0,2 3-1589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0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1242 7367 0 0,'0'0'334'0'0,"0"2"-1"0"0,1-1 11 0 0,-1 1 0 0 0,1 0 0 0 0,-1 0 1 0 0,1-1-1 0 0,0 1 0 0 0,0 0 0 0 0,0-1 0 0 0,0 1 0 0 0,0-1 0 0 0,0 1 0 0 0,1-1 1 0 0,-1 1-1 0 0,0-1 0 0 0,1 0 0 0 0,-1 0 0 0 0,4 2 0 0 0,-4-2-101 0 0,1-1-1 0 0,-1 1 1 0 0,1-1-1 0 0,-1 0 1 0 0,1 0-1 0 0,-1 1 1 0 0,1-1-1 0 0,-1 0 0 0 0,1 0 1 0 0,-1 0-1 0 0,1-1 1 0 0,-1 1-1 0 0,1 0 1 0 0,-1-1-1 0 0,1 1 1 0 0,1-1-1 0 0,2-2 167 0 0,0 1 0 0 0,0-1 1 0 0,0 0-1 0 0,-1 0 0 0 0,1-1 0 0 0,-1 0 0 0 0,8-7 0 0 0,-5 3-133 0 0,-1-1 1 0 0,0 0-1 0 0,0 0 0 0 0,0 0 0 0 0,-1-1 0 0 0,-1 1 0 0 0,6-19 1 0 0,16-78 850 0 0,-5 14-536 0 0,-10 56-517 0 0,22-46 1 0 0,-27 68-93 0 0,2 1-1 0 0,-1 0 1 0 0,2 1 0 0 0,0 0 0 0 0,0 0 0 0 0,16-15-1 0 0,-14 17-124 0 0,0 0-1 0 0,1 1 0 0 0,0 1 0 0 0,0-1 0 0 0,1 2 0 0 0,0 0 0 0 0,14-6 0 0 0,-14 9-607 0 0,1-1 0 0 0,-1 2 0 0 0,1 0 0 0 0,20-2 0 0 0,2 1-6018 0 0,-16 3 895 0 0</inkml:trace>
  <inkml:trace contextRef="#ctx0" brushRef="#br0" timeOffset="1">1275 41 5983 0 0,'4'-5'207'0'0,"1"-2"452"0"0,0 0 1 0 0,1 0-1 0 0,11-7 6241 0 0,-18 20-3267 0 0,-4 16-1709 0 0,-10 26-2088 0 0,-103 254 2032 0 0,-15-5-1459 0 0,68-157-328 0 0,-55 96-73 0 0,95-190-15 0 0,17-31-570 0 0,-1-1-1 0 0,0 1 1 0 0,-23 24-1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0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72 12439 0 0,'0'0'958'0'0,"0"-1"-625"0"0,-3-8 4602 0 0,5 8-3385 0 0,16-1-1017 0 0,1 1 0 0 0,31 2 0 0 0,20 0-180 0 0,149-28 348 0 0,-107 11-575 0 0,6 2-3683 0 0,-94 12-3553 0 0</inkml:trace>
  <inkml:trace contextRef="#ctx0" brushRef="#br0" timeOffset="1">735 72 5063 0 0,'0'0'232'0'0,"-1"2"-13"0"0,-14 39 5423 0 0,-26 45 0 0 0,4-8 509 0 0,16-25-7320 0 0,16-37 1007 0 0,0 0-1 0 0,-2-1 1 0 0,0 0-1 0 0,-1 0 0 0 0,-16 24 1 0 0,23-38-284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0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9671 0 0,'27'-38'424'0'0,"-12"22"96"0"0,3-4-416 0 0,1 1-104 0 0,1-3 0 0 0,0 1 0 0 0,0 3 288 0 0,-1 3 32 0 0,-1 3 0 0 0,-3 5 8 0 0,-4 5-776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02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27 13359 0 0,'0'0'1027'0'0,"-2"1"-606"0"0,-3 3-89 0 0,-1 0 0 0 0,1 0 1 0 0,-8 10-1 0 0,-7 6 197 0 0,6-8-217 0 0,0 1 1 0 0,1 0 0 0 0,0 2 0 0 0,1-1-1 0 0,1 1 1 0 0,0 1 0 0 0,1 0-1 0 0,-12 25 1 0 0,21-38-269 0 0,0 0 0 0 0,0-1-1 0 0,0 1 1 0 0,0 0 0 0 0,1 0-1 0 0,-1 0 1 0 0,1 0 0 0 0,-1 0-1 0 0,1 0 1 0 0,0-1 0 0 0,0 1-1 0 0,0 0 1 0 0,1 0 0 0 0,-1 0-1 0 0,1 0 1 0 0,-1 0 0 0 0,1 0-1 0 0,0 0 1 0 0,0-1 0 0 0,1 1-1 0 0,-1 0 1 0 0,0-1 0 0 0,1 1-1 0 0,0-1 1 0 0,-1 1 0 0 0,1-1-1 0 0,0 0 1 0 0,0 0 0 0 0,0 0-1 0 0,1 0 1 0 0,-1 0 0 0 0,0 0-1 0 0,1-1 1 0 0,-1 1 0 0 0,1-1-1 0 0,-1 0 1 0 0,1 1 0 0 0,0-1-1 0 0,0 0 1 0 0,0-1 0 0 0,-1 1-1 0 0,1 0 1 0 0,0-1 0 0 0,5 1 0 0 0,-1-1-3 0 0,0 0 0 0 0,0 0 1 0 0,0 0-1 0 0,-1-1 0 0 0,1 0 1 0 0,0 0-1 0 0,0-1 0 0 0,-1 1 1 0 0,1-2-1 0 0,-1 1 1 0 0,1-1-1 0 0,-1 0 0 0 0,0 0 1 0 0,0 0-1 0 0,0-1 0 0 0,-1 0 1 0 0,1 0-1 0 0,5-7 1 0 0,-5 5 19 0 0,0-1 1 0 0,0 0 0 0 0,-1 0 0 0 0,0 0-1 0 0,0-1 1 0 0,-1 1 0 0 0,0-1 0 0 0,-1 0-1 0 0,1 0 1 0 0,-2 0 0 0 0,1-1 0 0 0,-1 1-1 0 0,2-18 1 0 0,-2 10-84 0 0,-1 0 0 0 0,0 0 0 0 0,-1 0 0 0 0,-1 0 0 0 0,0 1 0 0 0,-7-32-1 0 0,7 45-311 0 0,-7-11-2790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0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13847 0 0,'0'0'3092'0'0,"0"-2"-2222"0"0,4-6-505 0 0,0 0 1 0 0,1 1 0 0 0,0-1-1 0 0,0 1 1 0 0,0 0 0 0 0,1 0 0 0 0,0 1-1 0 0,12-10 1 0 0,62-43-67 0 0,-74 55-228 0 0,5-3-39 0 0,113-70 112 0 0,-108 68-50 0 0,0 1 0 0 0,1 1 0 0 0,0 1 1 0 0,0 0-1 0 0,33-6 0 0 0,-48 12 31 0 0,-1 0-109 0 0,0 0 0 0 0,0 0 0 0 0,-1 0 0 0 0,1 0 0 0 0,0 0 0 0 0,-1 1 0 0 0,1-1 0 0 0,0 0 0 0 0,-1 1 0 0 0,1-1 0 0 0,0 0 0 0 0,-1 1 0 0 0,1-1 0 0 0,-1 1 0 0 0,1-1 0 0 0,0 1 0 0 0,-1-1 0 0 0,1 1 0 0 0,-1 0 0 0 0,0-1 0 0 0,1 1 0 0 0,-1 0 0 0 0,1-1 0 0 0,-1 1 0 0 0,0 0 0 0 0,0-1 0 0 0,1 1 0 0 0,-1 0 0 0 0,0-1 0 0 0,0 1 0 0 0,0 0 0 0 0,0 0 0 0 0,0-1 0 0 0,0 1 0 0 0,0 1 0 0 0,0 3 47 0 0,0-1-1 0 0,0 0 1 0 0,-1 0-1 0 0,1 0 1 0 0,-2 5-1 0 0,-32 86 581 0 0,23-68-604 0 0,1 1 1 0 0,2 0-1 0 0,-8 41 0 0 0,12-20-1095 0 0,6-16-6392 0 0,2-20 720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0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69 3887 0 0,'41'-37'78'0'0,"-5"5"14152"0"0,-38 34-13714 0 0,-17 15 198 0 0,1 1-1 0 0,-30 39 1 0 0,2-2-457 0 0,-37 46-20 0 0,53-64-117 0 0,27-31-78 0 0,-1-1 0 0 0,1 1 0 0 0,0-1 0 0 0,-4 12 0 0 0,6-14-36 0 0,1-2-3 0 0,0-1-1 0 0,0 1 1 0 0,0-1 0 0 0,0 1 0 0 0,0-1-1 0 0,0 1 1 0 0,0-1 0 0 0,0 1 0 0 0,0-1 0 0 0,0 1-1 0 0,0-1 1 0 0,0 1 0 0 0,0-1 0 0 0,0 1-1 0 0,1-1 1 0 0,-1 1 0 0 0,0-1 0 0 0,0 1-1 0 0,1 0 1 0 0,0 0 6 0 0,7 13 17 0 0,-3-11-4 0 0,-2-2-17 0 0,7 5-5 0 0,0-1 0 0 0,0 0 0 0 0,1 0 0 0 0,19 5 0 0 0,-17-6 0 0 0,0 0 0 0 0,23 12 0 0 0,-31-13 68 0 0,-1 0 0 0 0,1 1 0 0 0,-1-1-1 0 0,1 1 1 0 0,-1 0 0 0 0,-1 0 0 0 0,1 0 0 0 0,0 1-1 0 0,-1-1 1 0 0,0 1 0 0 0,0 0 0 0 0,0 0 0 0 0,-1 0-1 0 0,0 0 1 0 0,0 1 0 0 0,0-1 0 0 0,0 1 0 0 0,-1-1-1 0 0,1 6 1 0 0,-1-4 13 0 0,-1-1-1 0 0,0 0 1 0 0,0 0 0 0 0,0 0-1 0 0,-1 1 1 0 0,0-1 0 0 0,0 0-1 0 0,0 0 1 0 0,-1 0 0 0 0,0 0-1 0 0,0 0 1 0 0,0-1 0 0 0,-1 1-1 0 0,0-1 1 0 0,0 1 0 0 0,0-1-1 0 0,-7 7 1 0 0,7-9-16 0 0,-1 0 1 0 0,1 0-1 0 0,-1-1 0 0 0,0 1 0 0 0,1-1 0 0 0,-1 0 1 0 0,0 0-1 0 0,-1 0 0 0 0,1-1 0 0 0,0 0 0 0 0,0 1 1 0 0,-7-1-1 0 0,1 1-79 0 0,0-1 0 0 0,0 0 0 0 0,-1 0 0 0 0,-13-2-1 0 0,20 0-133 0 0,0 1-1 0 0,0-1 1 0 0,0 0-1 0 0,-1 0 0 0 0,-3-2 1 0 0,-3-3-3700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14 13359 0 0,'0'0'1027'0'0,"1"-3"-670"0"0,2-7 1769 0 0,-3 14-2102 0 0,1 0 0 0 0,-1 1 1 0 0,0-1-1 0 0,0 0 1 0 0,0 0-1 0 0,-1 1 1 0 0,0-1-1 0 0,1 0 0 0 0,-1 0 1 0 0,-2 4-1 0 0,-16 40 94 0 0,-248 434 1699 0 0,175-328-1599 0 0,54-84-15 0 0,-41 62 199 0 0,-64 53 69 0 0,96-126-426 0 0,7-2-1229 0 0,39-55 46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1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43 10735 0 0,'0'0'496'0'0,"-1"0"-13"0"0,-20 10-187 0 0,20-9 253 0 0,-2 6 4529 0 0,3-7-4997 0 0,9 2 107 0 0,0-1 1 0 0,0 0 0 0 0,0 0-1 0 0,0-1 1 0 0,0 0-1 0 0,0-1 1 0 0,10-1-1 0 0,67-18 423 0 0,-25 4-321 0 0,-20 7-116 0 0,0 2 0 0 0,0 2 0 0 0,69-1 0 0 0,-101 7-459 0 0,0 1-1 0 0,-1-1 1 0 0,0 2-1 0 0,1-1 1 0 0,13 7-1 0 0,-6-2-1165 0 0,-5-4 247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2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 2303 0 0,'0'0'8720'0'0,"-1"2"-8485"0"0,-4 21 119 0 0,-1 1 0 0 0,-1-1 1 0 0,-12 25-1 0 0,4-12 42 0 0,-69 204 1134 0 0,-70 171-774 0 0,119-331-612 0 0,-48 75 1 0 0,73-136 128 0 0,9-17 101 0 0,2-4-492 0 0,11-22-1283 0 0,-4 8-3918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29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1 434 6415 0 0,'0'0'6376'0'0,"5"-20"-5376"0"0,0 0-361 0 0,-3 10-522 0 0,0 0 0 0 0,1 1-1 0 0,0-1 1 0 0,1 1 0 0 0,0 0 0 0 0,9-17-1 0 0,-2 12-37 0 0,1-1-1 0 0,1 2 1 0 0,0-1-1 0 0,0 2 1 0 0,22-16 0 0 0,1-1-63 0 0,-12 10-16 0 0,43-24 0 0 0,-25 17 14 0 0,101-56 455 0 0,-137 79-459 0 0,-1 0-1 0 0,0 1 1 0 0,1 0 0 0 0,0 1 0 0 0,10-3 0 0 0,-14 4-9 0 0,0 0 1 0 0,-1 0-1 0 0,1 0 1 0 0,0 0 0 0 0,0 0-1 0 0,0 0 1 0 0,0 0 0 0 0,-1 0-1 0 0,1 1 1 0 0,0-1-1 0 0,0 1 1 0 0,-1-1 0 0 0,1 1-1 0 0,0 0 1 0 0,-1 0 0 0 0,1 0-1 0 0,0 0 1 0 0,-1 0-1 0 0,1 0 1 0 0,-1 0 0 0 0,0 0-1 0 0,2 3 1 0 0,-1-3 2 0 0,-1 0-1 0 0,0 1 1 0 0,1 0 0 0 0,-1-1 0 0 0,0 1-1 0 0,0 0 1 0 0,0 0 0 0 0,-1-1 0 0 0,1 1-1 0 0,0 0 1 0 0,-1 0 0 0 0,1 0 0 0 0,0 3-1 0 0,0 3 9 0 0,4 12 204 0 0,0-1 0 0 0,2 28 0 0 0,1 11 17 0 0,-8-56-174 0 0,1-1-4 0 0,3 8-45 0 0,-1-4-4 0 0,-1 0 1 0 0,1-1-1 0 0,-1 1 0 0 0,-1 0 1 0 0,1 0-1 0 0,-1 0 0 0 0,0 0 0 0 0,1 6 1 0 0,-1 0 11 0 0,-1-7 7 0 0,0 0 0 0 0,0 0 0 0 0,-1-1 0 0 0,1 1 0 0 0,-1 0 0 0 0,0-1 0 0 0,0 1 0 0 0,0 0 0 0 0,-4 6 0 0 0,3-3 52 0 0,-7 12 234 0 0,-21 34 0 0 0,25-44-263 0 0,1-5-6 0 0,0 0 0 0 0,-1 0 0 0 0,1 0-1 0 0,-1-1 1 0 0,-6 4 0 0 0,-56 37 1 0 0,-12 7 33 0 0,65-43-63 0 0,0-1-1 0 0,0-1 1 0 0,-30 9-1 0 0,31-11-27 0 0,0-1 0 0 0,-21 3 1 0 0,29-6 27 0 0,0 0 1 0 0,0 0 0 0 0,0-1 0 0 0,0 1 0 0 0,0-1 0 0 0,0 0 0 0 0,0 0 0 0 0,1-1-1 0 0,-1 0 1 0 0,-6-3 0 0 0,-33-19-456 0 0,43 23 300 0 0,-4 1-1 0 0,1 0 0 0 0,-1 1 0 0 0,1-1 0 0 0,-1 1 0 0 0,1 0 0 0 0,-1 0 0 0 0,-7 4 0 0 0,11-5 17 0 0,3 1-497 0 0,14 0-407 0 0,-3-3-2909 0 0,-3-3-1023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30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1839 0 0,'0'0'16064'0'0,"1"-1"-15456"0"0,5-3-392 0 0,-1-1 0 0 0,1 1 1 0 0,0 0-1 0 0,0 1 0 0 0,0 0 0 0 0,1 0 0 0 0,-1 0 0 0 0,1 1 0 0 0,13-4 0 0 0,6 1 208 0 0,34-3-1 0 0,-15 5-29 0 0,70 6-1 0 0,-51 0-236 0 0,-23-3-189 0 0,1-2 1 0 0,0-2-1 0 0,-1-1 0 0 0,1-3 0 0 0,53-16 0 0 0,-81 20-418 0 0,27-3-1 0 0,-22 6-2188 0 0,-1 0-3502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31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34 10535 0 0,'0'0'956'0'0,"1"-1"-786"0"0,6-15 367 0 0,-1 4 2970 0 0,-4 7-202 0 0,0 22-3094 0 0,-2 10 1 0 0,-11 26 256 0 0,-19 59 1 0 0,19-75-314 0 0,-57 178 138 0 0,57-185-244 0 0,6-16-29 0 0,-1 1-1 0 0,2 0 1 0 0,-4 21 0 0 0,8-27-223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3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10911 0 0,'0'0'12440'0'0,"3"0"-12112"0"0,17 2-40 0 0,0-1 0 0 0,1-1-1 0 0,-1-1 1 0 0,40-6 0 0 0,62-16 51 0 0,-11 1-252 0 0,138-8 0 0 0,-217 31 49 0 0,-18 0-6627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3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221 176 8431 0 0,'0'0'766'0'0,"-19"-1"2410"0"0,6 2-266 0 0,19 1-1206 0 0,22 0-905 0 0,-2-5-413 0 0,0-1-1 0 0,40-12 1 0 0,-24 5-218 0 0,309-84 261 0 0,-249 66-356 0 0,-77 23-71 0 0,1 0 1 0 0,-1 2 0 0 0,29-1-1 0 0,-45 5-2 0 0,-8 0-1 0 0,-1 0 0 0 0,0 0 0 0 0,1 0 0 0 0,-1 0-1 0 0,0 0 1 0 0,1 0 0 0 0,-1 0 0 0 0,0 0 0 0 0,1 0 0 0 0,-1 0 0 0 0,0 0-1 0 0,1 0 1 0 0,-1 0 0 0 0,0 0 0 0 0,1 1 0 0 0,-1-1 0 0 0,0 0-1 0 0,1 0 1 0 0,-1 0 0 0 0,0 1 0 0 0,0-1 0 0 0,1 0 0 0 0,-1 0 0 0 0,0 1-1 0 0,0-1 1 0 0,1 0 0 0 0,-1 1 0 0 0,0-1 0 0 0,0 0 0 0 0,0 0-1 0 0,0 1 1 0 0,1-1 0 0 0,-1 1 0 0 0,0-1 0 0 0,0 0 0 0 0,0 1-1 0 0,0-1 1 0 0,0 0 0 0 0,0 1 0 0 0,0-1 0 0 0,0 0 0 0 0,0 1 0 0 0,0-1-1 0 0,0 0 1 0 0,0 1 0 0 0,0-1 0 0 0,0 0 0 0 0,-1 1 0 0 0,1-1-1 0 0,0 0 1 0 0,0 1 0 0 0,-1 2-8 0 0,1-1 0 0 0,-1 1-1 0 0,0-1 1 0 0,1 0 0 0 0,-1 1 0 0 0,-1-1-1 0 0,1 0 1 0 0,0 0 0 0 0,0 1 0 0 0,-1-1-1 0 0,1 0 1 0 0,-3 2 0 0 0,-26 24-124 0 0,16-16 62 0 0,-70 77-151 0 0,50-51 193 0 0,-45 38 0 0 0,-16-1-179 0 0,-106 62 0 0 0,132-90 32 0 0,-91 78 0 0 0,113-83 176 0 0,-28 26 0 0 0,54-49 0 0 0,16-14 0 0 0,-1 0 0 0 0,0 0 0 0 0,0 0 0 0 0,0 0 0 0 0,0-1 0 0 0,-11 5 0 0 0,10-5 1320 0 0,182-9-514 0 0,-122 3-624 0 0,79-15 1 0 0,5 0 17 0 0,-11 6-161 0 0,-121 10-103 0 0,1 0 0 0 0,-1 0 0 0 0,0 0 0 0 0,0 0 0 0 0,0-1 0 0 0,0 0 1 0 0,0 0-1 0 0,0 0 0 0 0,0-1 0 0 0,0 0 0 0 0,-1 1 0 0 0,1-2 0 0 0,6-5 1 0 0,-4 3-206 0 0,-3 2 10 0 0,8-6-2687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3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4143 0 0,'0'0'11440'0'0,"2"-1"-10960"0"0,14-4 241 0 0,-3 1-212 0 0,1 0-1 0 0,20-2 1 0 0,226-33 496 0 0,-35-6-945 0 0,-213 43-209 0 0,1 0 0 0 0,-1 1 0 0 0,19 1-1 0 0,-23 1-737 0 0,0 0 0 0 0,-1 0-1 0 0,14 4 1 0 0,-10-1-4727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37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991 0 3679 0 0,'0'0'284'0'0,"-7"5"43"0"0,-44 22 6746 0 0,5-3-4878 0 0,24-11-1802 0 0,-56 30-107 0 0,-15 6-140 0 0,13-5-66 0 0,-184 64 272 0 0,216-91-203 0 0,22-6-11 0 0,-47 11-1 0 0,44-16-129 0 0,15-2 1 0 0,-1 0 1 0 0,1-2-1 0 0,-1 0 0 0 0,1 0 1 0 0,-21-2-1 0 0,-23 0 2 0 0,55-1 32 0 0,2 1-43 0 0,1 0 0 0 0,0 0 0 0 0,0-1 1 0 0,-1 1-1 0 0,1 0 0 0 0,0 0 0 0 0,-1-1 1 0 0,1 1-1 0 0,0 0 0 0 0,0 0 0 0 0,0-1 0 0 0,-1 1 1 0 0,1 0-1 0 0,0 0 0 0 0,0-1 0 0 0,0 1 1 0 0,0 0-1 0 0,-1-1 0 0 0,1 1 0 0 0,0 0 1 0 0,0-1-1 0 0,0 1 0 0 0,0 0 0 0 0,0-1 1 0 0,0 1-1 0 0,0 0 0 0 0,0-1 0 0 0,0 1 1 0 0,0-1-1 0 0,0 1 0 0 0,0 0 0 0 0,0-1 0 0 0,0 1 1 0 0,0 0-1 0 0,1-1 0 0 0,-1 1 0 0 0,0 0 1 0 0,0 0-1 0 0,0-1 0 0 0,0 1 0 0 0,1 0 1 0 0,-1-1-1 0 0,0 1 0 0 0,0 0 0 0 0,1-1 1 0 0,-1 1-2 0 0,6-9 5 0 0,-1 1 0 0 0,1 0-1 0 0,0 1 1 0 0,1-1-1 0 0,0 1 1 0 0,0 0 0 0 0,1 1-1 0 0,10-8 1 0 0,71-40 51 0 0,-76 48-49 0 0,-12 5-3 0 0,10-6 177 0 0,0 2-1 0 0,1-1 0 0 0,-1 1 1 0 0,14-3-1 0 0,-21 7-136 0 0,0 0 1 0 0,0 1-1 0 0,0-1 0 0 0,0 1 1 0 0,0 0-1 0 0,0 0 0 0 0,0 1 1 0 0,0-1-1 0 0,0 1 0 0 0,0 0 1 0 0,0 0-1 0 0,-1 0 1 0 0,1 0-1 0 0,0 1 0 0 0,0-1 1 0 0,6 5-1 0 0,3 3 35 0 0,0 1 0 0 0,19 18 0 0 0,-24-19 19 0 0,1-1-1 0 0,0-1 1 0 0,0 1 0 0 0,0-2 0 0 0,1 1 0 0 0,20 9 0 0 0,-12-9 131 0 0,49 18 669 0 0,-58-22-821 0 0,-1 0-53 0 0,-5-1 20 0 0,5 2-33 0 0,2 0-10 0 0,-8-4-58 0 0,0 1 1 0 0,0 0-1 0 0,0-1 0 0 0,0 1 0 0 0,0-1 0 0 0,0 0 0 0 0,0 0 0 0 0,0 0 1 0 0,0 0-1 0 0,0 0 0 0 0,0 0 0 0 0,0-1 0 0 0,0 1 0 0 0,0 0 0 0 0,0-1 1 0 0,3-1-1 0 0,-1 0-1065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3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0 8751 0 0,'0'0'1040'0'0,"-1"1"-338"0"0,-31 29 2219 0 0,14-13-2594 0 0,1 0 1 0 0,-19 25 0 0 0,-48 73 988 0 0,-94 123-374 0 0,119-168-902 0 0,-116 107 0 0 0,-56 40-2274 0 0,220-206 548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2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5063 0 0,'1'2'10452'0'0,"0"1"-10204"0"0,0 0 0 0 0,0-1 0 0 0,0 1-1 0 0,1-1 1 0 0,-1 1 0 0 0,1-1 0 0 0,0 0-1 0 0,0 0 1 0 0,-1 1 0 0 0,2-1 0 0 0,-1-1 0 0 0,0 1-1 0 0,0 0 1 0 0,1 0 0 0 0,-1-1 0 0 0,0 1-1 0 0,1-1 1 0 0,0 0 0 0 0,-1 0 0 0 0,1 0-1 0 0,4 1 1 0 0,7 2-144 0 0,1-1-1 0 0,27 3 1 0 0,-37-5 89 0 0,37 2 420 0 0,0-2 1 0 0,57-4-1 0 0,85-20 376 0 0,-65 7-902 0 0,-95 14-598 0 0,45-8-1590 0 0,-60 9 840 0 0,-1-2 1 0 0,1 1 0 0 0,8-5 0 0 0,-6 2-5010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38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93 142 11375 0 0,'0'0'522'0'0,"-9"0"168"0"0,-5 0 3001 0 0,19-6-3500 0 0,1 1 1 0 0,0 0-1 0 0,0 0 1 0 0,1 0-1 0 0,0 1 1 0 0,8-5-1 0 0,50-21-163 0 0,-37 18 29 0 0,1-1 16 0 0,1 1-1 0 0,50-13 1 0 0,-46 15 605 0 0,-33 9-446 0 0,0 3-68 0 0,0 0-136 0 0,0-1-1 0 0,0 1 0 0 0,0 0 1 0 0,0 0-1 0 0,-1 0 1 0 0,1 0-1 0 0,-1 0 1 0 0,1 0-1 0 0,-1 0 0 0 0,0 0 1 0 0,0 0-1 0 0,0 0 1 0 0,0 0-1 0 0,0 0 1 0 0,0 0-1 0 0,-1 4 0 0 0,-1-2 6 0 0,1 0-1 0 0,-1 0 1 0 0,1-1-1 0 0,-1 1 1 0 0,0 0-1 0 0,-1-1 1 0 0,-4 7-1 0 0,-3 0 13 0 0,0 0 0 0 0,-1 0 0 0 0,-22 15 0 0 0,-191 129-507 0 0,214-147 437 0 0,0 0 0 0 0,0 1 0 0 0,1 0 0 0 0,0 1 0 0 0,0 0 0 0 0,1 0 0 0 0,-10 15 0 0 0,14-16 25 0 0,4 1 0 0 0,1-8 8 0 0,0 0 0 0 0,0 0 1 0 0,0 0-1 0 0,0-1 0 0 0,0 1 0 0 0,0 0 0 0 0,0 0 0 0 0,0-1 0 0 0,0 1 1 0 0,0-1-1 0 0,0 1 0 0 0,0-1 0 0 0,0 1 0 0 0,0-1 0 0 0,1 0 0 0 0,-1 1 0 0 0,0-1 1 0 0,2 0-1 0 0,27 1 223 0 0,-22-1-163 0 0,370 8 3582 0 0,-375-8-3650 0 0,7 1-35 0 0,1-1 0 0 0,-1 0 0 0 0,0-1 0 0 0,0 0 0 0 0,10-3-1 0 0,-11 2-2419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4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3223 0 0,'0'0'8783'0'0,"2"0"-8352"0"0,15-5 1023 0 0,-16 5-962 0 0,10-5 412 0 0,-7 4-663 0 0,6-3 815 0 0,-8 5-588 0 0,-6 4-273 0 0,3-2-197 0 0,-18 13 15 0 0,18-15 124 0 0,2-3-79 0 0,1-5-36 0 0,0 0 38 0 0,-2 6-56 0 0,0 0 1 0 0,0 0-1 0 0,1 0 0 0 0,-1 0 1 0 0,0 0-1 0 0,1 0 0 0 0,-1 0 0 0 0,1 0 1 0 0,-1 0-1 0 0,1 0 0 0 0,-1 0 1 0 0,1 0-1 0 0,1-2 0 0 0,0 2 1 0 0,0 0-1 0 0,0-1 0 0 0,1 1 1 0 0,-1 0-1 0 0,0 0 1 0 0,0 1-1 0 0,1-1 0 0 0,-1 0 1 0 0,0 1-1 0 0,1-1 1 0 0,-1 1-1 0 0,4 0 0 0 0,8-2 321 0 0,-1 0-189 0 0,-5 3 174 0 0,-8-1-283 0 0,0 0 0 0 0,0 0 1 0 0,0 0-1 0 0,0 1 0 0 0,0-1 1 0 0,0 0-1 0 0,1 0 0 0 0,-1 0 0 0 0,0 1 1 0 0,0-1-1 0 0,0 0 0 0 0,0 0 0 0 0,0 0 1 0 0,0 1-1 0 0,0-1 0 0 0,0 0 0 0 0,0 0 1 0 0,0 0-1 0 0,0 1 0 0 0,0-1 1 0 0,0 0-1 0 0,0 0 0 0 0,0 0 0 0 0,0 1 1 0 0,-1-1-1 0 0,1 0 0 0 0,0 0 0 0 0,0 0 1 0 0,0 1-1 0 0,0-1 0 0 0,0 0 0 0 0,0 0 1 0 0,0 0-1 0 0,-1 0 0 0 0,1 1 1 0 0,-4 5 62 0 0,2-4 4 0 0,-2 2-12 0 0,3-3 62 0 0,0 0-90 0 0,-2 4-54 0 0,1-3-43 0 0,-3 3 22 0 0,4-4-35 0 0,2-1-55 0 0,2 1-74 0 0,0 0 0 0 0,0-1 0 0 0,-1 1 0 0 0,1-1 1 0 0,0 0-1 0 0,0 0 0 0 0,0 0 0 0 0,0 0 0 0 0,0 0 0 0 0,3-2 1 0 0,10-1-6158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54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1011 8207 0 0,'0'0'4155'0'0,"9"0"-3790"0"0,-6 1-305 0 0,0-1-1 0 0,1 1 0 0 0,-1-1 0 0 0,0 1 0 0 0,0 0 1 0 0,0 0-1 0 0,0 0 0 0 0,0 0 0 0 0,0 1 0 0 0,-1-1 0 0 0,1 1 1 0 0,0 0-1 0 0,-1 0 0 0 0,1 0 0 0 0,-1 0 0 0 0,0 0 1 0 0,1 0-1 0 0,-1 1 0 0 0,0-1 0 0 0,0 1 0 0 0,-1-1 1 0 0,1 1-1 0 0,-1 0 0 0 0,1 0 0 0 0,-1 0 0 0 0,0 0 1 0 0,0 0-1 0 0,0 0 0 0 0,1 3 0 0 0,12 91 577 0 0,0-1-512 0 0,2 1-124 0 0,-11-58 0 0 0,3 74 0 0 0,-7-76 0 0 0,9 54 0 0 0,-6-66 0 0 0,1 6 0 0 0,1-1 0 0 0,20 56 0 0 0,-5-36 186 0 0,-11-30-145 0 0,-1 1 1 0 0,-2 0-1 0 0,0 0 0 0 0,7 36 0 0 0,-12-39-41 0 0,-1 0 0 0 0,0 1 0 0 0,-3 20 0 0 0,2-32 0 0 0,-1-1 0 0 0,1-1 0 0 0,0 1 0 0 0,-1-1 0 0 0,0 1 0 0 0,-1-1 0 0 0,1 1 0 0 0,-4 5 0 0 0,3-6 0 0 0,0-1 0 0 0,1 0 0 0 0,-1 1 0 0 0,1-1 0 0 0,0 1 0 0 0,0-1 0 0 0,1 1 0 0 0,-1-1 0 0 0,1 1 0 0 0,0 0 0 0 0,0 4 0 0 0,0-5 0 0 0,1 12 0 0 0,4-2-7 0 0,5 7 89 0 0,-10-20 35 0 0,2-3-110 0 0,-1 1-1 0 0,0-1 0 0 0,0 0 1 0 0,0 0-1 0 0,-1 1 1 0 0,1-1-1 0 0,0 0 0 0 0,-1 0 1 0 0,1-2-1 0 0,2-12 97 0 0,-1-1 0 0 0,0-31 0 0 0,0-9 132 0 0,15-62-69 0 0,5-51-22 0 0,-20 148-138 0 0,12-42 1 0 0,-8 39-8 0 0,3-26-1 0 0,6-178 306 0 0,-13 178-35 0 0,13-69 0 0 0,-3 30-223 0 0,15-62 200 0 0,-1 15-28 0 0,-11-207-218 0 0,-15 306 0 0 0,0 23-3 0 0,5-23 1 0 0,-3 24 36 0 0,1-23 1 0 0,3 8 19 0 0,-4 20-44 0 0,3-12 97 0 0,-4 15-139 0 0,-1 0 30 0 0,1 0 1 0 0,-1 1-1 0 0,1-1 1 0 0,0 0 0 0 0,0 1-1 0 0,4-9 1 0 0,0-2 0 0 0,9-33 1 0 0,-10 26 0 0 0,-3 14 0 0 0,1-5 2 0 0,1 5-20 0 0,4-6-30 0 0,0 2 48 0 0,-5 0 0 0 0,-1 5 0 0 0,-1 0-10 0 0,-1 6-33 0 0,0-3 22 0 0,-1 4-22 0 0,-4 2 22 0 0,6-1 20 0 0,-1 0 0 0 0,1 0 0 0 0,-1 0 0 0 0,1 0 1 0 0,-1 1-1 0 0,1-1 0 0 0,-1 0 0 0 0,1 0 1 0 0,-1 0-1 0 0,1 1 0 0 0,-1-1 0 0 0,1 0 0 0 0,-1 0 1 0 0,1 1-1 0 0,-1-1 0 0 0,1 0 0 0 0,0 1 0 0 0,-1 0 1 0 0,1 0 1 0 0,0-1 0 0 0,1 1 0 0 0,-1 0 1 0 0,0 0-1 0 0,1 0 0 0 0,-1 0 0 0 0,1-1 0 0 0,-1 1 1 0 0,1 0-1 0 0,-1 0 0 0 0,1-1 0 0 0,0 1 0 0 0,-1 0 1 0 0,1-1-1 0 0,0 1 0 0 0,-1-1 0 0 0,1 1 1 0 0,0-1-1 0 0,0 1 0 0 0,1 0 0 0 0,3 1 2 0 0,-1 1 0 0 0,0-1 0 0 0,1 0 0 0 0,-1 0 0 0 0,1-1 0 0 0,0 0-1 0 0,0 1 1 0 0,-1-1 0 0 0,1-1 0 0 0,0 1 0 0 0,9-1 0 0 0,6-1 23 0 0,31-5-1 0 0,-16 2 17 0 0,-4 2-26 0 0,1 1 0 0 0,0 2 0 0 0,42 6 0 0 0,-47-5-34 0 0,0-2-1 0 0,-1-1 1 0 0,51-7 0 0 0,-53 4 27 0 0,21-2-127 0 0,0 2-1 0 0,0 2 1 0 0,0 2 0 0 0,57 7-1 0 0,-78-5 108 0 0,0-1-1 0 0,1-1 1 0 0,-1-2 0 0 0,0 0-1 0 0,1-1 1 0 0,23-7-1 0 0,-14 4 38 0 0,66-1-1 0 0,-65 5-65 0 0,-18 2 36 0 0,1 1 0 0 0,35 7 0 0 0,-41-5 4 0 0,1-1 0 0 0,0-1 1 0 0,0 0-1 0 0,0 0 0 0 0,0-1 0 0 0,0-1 0 0 0,17-2 0 0 0,11-8 0 0 0,-17 5 0 0 0,-1 0 0 0 0,1 2 0 0 0,45-3 0 0 0,-44 8-2 0 0,0 1-1 0 0,34 8 0 0 0,-21-3-85 0 0,-23-5 53 0 0,0-2-1 0 0,1 0 0 0 0,-1-1 1 0 0,0-1-1 0 0,18-3 0 0 0,2-1 2 0 0,-7 2 34 0 0,-12 1 0 0 0,0 1 0 0 0,28 0 0 0 0,57 1 0 0 0,-31-1 0 0 0,-48 1 0 0 0,34-6 0 0 0,-33 4 0 0 0,34-2 0 0 0,63 0 0 0 0,-84 2 0 0 0,5 0 29 0 0,-17 1 21 0 0,45 1-1 0 0,-27 10 35 0 0,-5-1-19 0 0,-30-6-54 0 0,0 0 1 0 0,1-1 0 0 0,-1 0 0 0 0,10 1 0 0 0,20-4 37 0 0,0-2 0 0 0,39-8 0 0 0,-55 8 12 0 0,-2-1-9 0 0,-14 3-37 0 0,0 1 0 0 0,0-1 0 0 0,0 1 0 0 0,0 1 0 0 0,0-1 0 0 0,0 1 0 0 0,6 0 0 0 0,-2 0-3 0 0,1 2-12 0 0,0 1 0 0 0,-1 0 45 0 0,-1-1-1 0 0,1 0 1 0 0,-1-1-1 0 0,1 0 0 0 0,0 0 1 0 0,-1 0-1 0 0,1-1 1 0 0,0-1-1 0 0,0 0 1 0 0,-1 0-1 0 0,1 0 1 0 0,9-4-1 0 0,25-2 122 0 0,6-1 36 0 0,-26 4-46 0 0,0 1 0 0 0,42 0 0 0 0,-54 3-2 0 0,0 1 1 0 0,0 1 0 0 0,12 3-1 0 0,-2-1-30 0 0,24 9-48 0 0,-35-12-64 0 0,1 0 1 0 0,-1-1-1 0 0,0 0 0 0 0,0-1 0 0 0,0 0 1 0 0,0 0-1 0 0,14-4 0 0 0,-10 2 343 0 0,0 0 0 0 0,20 0 0 0 0,-33 3-184 0 0,1 1-115 0 0,5 0-46 0 0,16 2 48 0 0,-6-4-52 0 0,3 0-6 0 0,-10 2 0 0 0,-1 1 0 0 0,-1 1-124 0 0,-7-3-512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5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1375 0 0,'0'0'13483'0'0,"0"2"-13400"0"0,-1 17 31 0 0,0 1 1 0 0,-2 0 0 0 0,0 0 0 0 0,-1-1 0 0 0,-1 1-1 0 0,-1-1 1 0 0,-16 34 0 0 0,-6 2 537 0 0,-42 61 1 0 0,27-45-466 0 0,-8 20-155 0 0,43-74-24 0 0,0 0 0 0 0,2 0 0 0 0,-8 29 0 0 0,12-29 34 0 0,2-15 0 0 0,0-1 309 0 0,7-8-2612 0 0,1 0 1831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5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18 384 1375 0 0,'0'0'9235'0'0,"-7"-4"-6599"0"0,-2-7-603 0 0,8 10-1699 0 0,1-1-46 0 0,0-2-189 0 0,0 0 1 0 0,0 0-1 0 0,0 0 1 0 0,1 0 0 0 0,-1 0-1 0 0,1 0 1 0 0,0 1-1 0 0,0-1 1 0 0,1 0-1 0 0,-1 0 1 0 0,1 1 0 0 0,-1-1-1 0 0,1 0 1 0 0,5-5-1 0 0,3-5 56 0 0,0 0 0 0 0,14-13 0 0 0,0 2-28 0 0,0-2-30 0 0,41-35-1 0 0,-29 32-90 0 0,-23 17 46 0 0,1 1 0 0 0,1 1-1 0 0,0 0 1 0 0,0 1 0 0 0,33-15-1 0 0,-35 20 135 0 0,-1 0 1 0 0,25-4-1 0 0,-32 8-109 0 0,0 0 0 0 0,0 1 1 0 0,0 0-1 0 0,0 0 0 0 0,0 0 0 0 0,0 1 0 0 0,0-1 1 0 0,0 1-1 0 0,0 1 0 0 0,7 2 0 0 0,-3-2 9 0 0,-1 1-1 0 0,0 1 1 0 0,0 0-1 0 0,0 0 0 0 0,0 1 1 0 0,-1-1-1 0 0,1 2 1 0 0,-1-1-1 0 0,-1 1 1 0 0,9 8-1 0 0,3 11 43 0 0,-13-4-136 0 0,-3-6 23 0 0,-2-10-8 0 0,0 0 0 0 0,0 0 1 0 0,0 0-1 0 0,-1 0 0 0 0,0 0 0 0 0,-2 8 1 0 0,1-4 5 0 0,0-2-8 0 0,-1-1 0 0 0,1 1-1 0 0,-1-1 1 0 0,0 0 0 0 0,0 0 0 0 0,-1 0 0 0 0,0 0 0 0 0,0-1 0 0 0,0 1 0 0 0,-1-1 0 0 0,1 0-1 0 0,-1-1 1 0 0,-10 8 0 0 0,2-2 5 0 0,-1-1 0 0 0,0-1 0 0 0,0 0-1 0 0,-26 10 1 0 0,-2-5-10 0 0,1-1 0 0 0,-71 10 0 0 0,102-21 0 0 0,3-2-14 0 0,6 1-46 0 0,1 0 0 0 0,-1 0 0 0 0,1 0 0 0 0,-1 0 0 0 0,1 0 1 0 0,0-1-1 0 0,-1 1 0 0 0,1 0 0 0 0,-1 0 0 0 0,1-1 0 0 0,0 1 1 0 0,-1 0-1 0 0,1-1 0 0 0,0 1 0 0 0,-1 0 0 0 0,1-1 1 0 0,0 1-1 0 0,0 0 0 0 0,-1-1 0 0 0,1 1 0 0 0,0-1 0 0 0,-6-6-2133 0 0,-2 5 599 0 0,-1 1-64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57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5 119 6703 0 0,'0'0'4974'0'0,"-4"11"-2045"0"0,4-11-2922 0 0,0 0-1 0 0,0 0 1 0 0,0 0 0 0 0,0 0-1 0 0,0 0 1 0 0,0 0 0 0 0,0 0 0 0 0,0 1-1 0 0,0-1 1 0 0,0 0 0 0 0,0 0-1 0 0,0 0 1 0 0,0 0 0 0 0,0 0 0 0 0,1 0-1 0 0,-1 0 1 0 0,0 0 0 0 0,0 0-1 0 0,0 0 1 0 0,0 1 0 0 0,0-1-1 0 0,0 0 1 0 0,0 0 0 0 0,0 0 0 0 0,0 0-1 0 0,0 0 1 0 0,1 0 0 0 0,-1 0-1 0 0,0 0 1 0 0,0 0 0 0 0,0 0-1 0 0,0 0 1 0 0,0 0 0 0 0,0 0 0 0 0,0 0-1 0 0,0 0 1 0 0,1 0 0 0 0,-1 0-1 0 0,0 0 1 0 0,0 0 0 0 0,0 0 0 0 0,0 0-1 0 0,0 0 1 0 0,0 0 0 0 0,9-3 591 0 0,16-12 758 0 0,-10 5-915 0 0,37-19 42 0 0,59-29 786 0 0,-105 55-1483 0 0,17-3-740 0 0,-17 4 927 0 0,29-3 502 0 0,-26 6-415 0 0,-7 0-59 0 0,-1 0 0 0 0,0 1 0 0 0,1-1-1 0 0,-1 0 1 0 0,0 0 0 0 0,0 1 0 0 0,0-1-1 0 0,0 1 1 0 0,0-1 0 0 0,0 1 0 0 0,0 0-1 0 0,-1-1 1 0 0,1 1 0 0 0,0 0 0 0 0,-1-1 0 0 0,1 4-1 0 0,3 34-2 0 0,-3-25 3 0 0,1-5 10 0 0,-2-7-8 0 0,0-1 1 0 0,0 0-1 0 0,0 0 1 0 0,0 0-1 0 0,0 0 1 0 0,0 0-1 0 0,1 0 1 0 0,-1 0-1 0 0,0 0 0 0 0,1 0 1 0 0,-1 0-1 0 0,0 0 1 0 0,1 0-1 0 0,0 0 1 0 0,0 1-1 0 0,1 0 6 0 0,-1-1-2 0 0,-1 1 0 0 0,1-1 0 0 0,0 0 0 0 0,0 0 0 0 0,0 1 0 0 0,0-1 0 0 0,0 0 0 0 0,0 0 0 0 0,0 0 0 0 0,0 0 0 0 0,0 0 0 0 0,1 0 0 0 0,-1 0 0 0 0,0-1 0 0 0,1 1 0 0 0,-1 0 0 0 0,0-1 0 0 0,1 1 0 0 0,-1-1 0 0 0,1 1 0 0 0,-1-1 0 0 0,3 0 0 0 0,1 1 47 0 0,10 1 198 0 0,0 0 0 0 0,0-2 0 0 0,-1 0 0 0 0,1 0 0 0 0,27-5 0 0 0,-28 3-110 0 0,-1 0 1 0 0,1-1 0 0 0,-1 0 0 0 0,0-1 0 0 0,0 0-1 0 0,-1-1 1 0 0,1-1 0 0 0,16-9 0 0 0,-28 14-228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5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9327 0 0,'0'0'6966'0'0,"-1"1"-6756"0"0,-9 12 25 0 0,-24 31-134 0 0,-108 128-101 0 0,105-126 0 0 0,-19 28 0 0 0,51-67 0 0 0,1 1 0 0 0,0-1 0 0 0,0 1 0 0 0,1 0 0 0 0,0 0 0 0 0,0 1 0 0 0,1-1 0 0 0,-2 11 0 0 0,4-14 76 0 0,0-1 0 0 0,0 1 0 0 0,0 0 0 0 0,1-1 0 0 0,-1 1 0 0 0,1-1 0 0 0,0 1 0 0 0,1-1 0 0 0,-1 1 0 0 0,1-1 0 0 0,0 0 0 0 0,0 0-1 0 0,0 0 1 0 0,0 0 0 0 0,1 0 0 0 0,0 0 0 0 0,0-1 0 0 0,0 1 0 0 0,0-1 0 0 0,5 5 0 0 0,7 4 592 0 0,1 0 0 0 0,0-1 0 0 0,26 13 0 0 0,-20-11-159 0 0,-2-5-127 0 0,-18-7-253 0 0,0-1-8 0 0,5 3-9 0 0,-5-3-33 0 0,5 4 67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58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11311 0 0,'0'0'1031'0'0,"-1"2"-850"0"0,-3 5 466 0 0,-1 1-1 0 0,0-1 0 0 0,-11 12 0 0 0,9-11-19 0 0,-1 1 1 0 0,-7 12-1 0 0,2 2-181 0 0,1 1 0 0 0,2 1 0 0 0,-11 30 0 0 0,-14 89 343 0 0,34-138-706 0 0,1-5-59 0 0,-6 12-113 0 0,6-12-807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5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4607 0 0,'0'0'1795'0'0,"2"1"-1076"0"0,1 1-196 0 0,1 0 0 0 0,0-1 0 0 0,0 0 0 0 0,0 1 1 0 0,1-2-1 0 0,-1 1 0 0 0,0 0 0 0 0,0-1 0 0 0,0 0 0 0 0,1 0 0 0 0,-1 0 1 0 0,0 0-1 0 0,0-1 0 0 0,8-1 0 0 0,2-3 870 0 0,-1 0-1 0 0,0 0 1 0 0,14-9-1 0 0,-12 7-1019 0 0,2-2-62 0 0,1 2-1 0 0,0 0 0 0 0,0 0 1 0 0,30-5-1 0 0,-36 11-310 0 0,-10 1-11 0 0,0 0 0 0 0,0 1 0 0 0,0-1 1 0 0,0 0-1 0 0,0 0 0 0 0,0 1 0 0 0,0-1 0 0 0,0 1 0 0 0,0 0 0 0 0,0-1 0 0 0,0 1 0 0 0,2 2 0 0 0,2 0-60 0 0,2 2-649 0 0,1-2-1 0 0,0 1 1 0 0,0-1 0 0 0,13 3 0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59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0 11687 0 0,'0'0'1060'0'0,"-1"2"-869"0"0,-43 104 4688 0 0,23-52-3490 0 0,-73 191 569 0 0,71-184-1963 0 0,17-47 9 0 0,-1 1 1 0 0,0-2-1 0 0,-1 1 0 0 0,0-1 0 0 0,-12 14 1 0 0,18-25-568 0 0,0 1 0 0 0,0 0 0 0 0,-1-1 0 0 0,0 0 0 0 0,-4 4 1 0 0,1-2-991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2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5983 0 0,'0'2'464'0'0,"-3"43"722"0"0,2-38-324 0 0,0-1 0 0 0,0 0 1 0 0,-1 0-1 0 0,0 0 0 0 0,-1 0 0 0 0,1 0 1 0 0,-1-1-1 0 0,0 1 0 0 0,-5 6 0 0 0,-78 92 5134 0 0,52-66-6176 0 0,-33 48 0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7:59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95 293 1375 0 0,'0'0'66'0'0,"-1"0"-8"0"0,-5 3-46 0 0,5-3 340 0 0,0 1 0 0 0,0-1 0 0 0,1 0-1 0 0,-1 0 1 0 0,0 0 0 0 0,0 1-1 0 0,0-1 1 0 0,0 0 0 0 0,1 0 0 0 0,-1 0-1 0 0,0 0 1 0 0,0 0 0 0 0,0-1-1 0 0,0 1 1 0 0,1 0 0 0 0,-1 0 0 0 0,0 0-1 0 0,0-1 1 0 0,0 1 0 0 0,1 0-1 0 0,-1-1 1 0 0,0 1 0 0 0,1-1 0 0 0,-1 1-1 0 0,0-1 1 0 0,-3-3 2613 0 0,4-2-2337 0 0,0-1 0 0 0,1 1 0 0 0,-1 0 0 0 0,2-1 0 0 0,2-9 0 0 0,3-8 181 0 0,-7 23-736 0 0,1-1-13 0 0,3-5-48 0 0,3-7-18 0 0,0 1 1 0 0,1 1-1 0 0,0 0 0 0 0,1 0 0 0 0,0 0 0 0 0,1 1 0 0 0,0 0 1 0 0,1 1-1 0 0,0 0 0 0 0,23-15 0 0 0,-19 16 6 0 0,0-1 0 0 0,1 2 0 0 0,0 1 0 0 0,30-11 0 0 0,-36 15 2 0 0,0 0 0 0 0,-1 1 0 0 0,13-2 0 0 0,-18 4 22 0 0,0 0-1 0 0,-1 0 1 0 0,1 0 0 0 0,0 0 0 0 0,0 0 0 0 0,0 1 0 0 0,0 0 0 0 0,0 0 0 0 0,-1 0 0 0 0,7 2 0 0 0,-8-2 17 0 0,-1 0 0 0 0,1 0 0 0 0,-1 0 0 0 0,1 1 1 0 0,-1-1-1 0 0,1 0 0 0 0,-1 1 0 0 0,0-1 0 0 0,0 0 0 0 0,1 1 1 0 0,-1 0-1 0 0,0-1 0 0 0,0 1 0 0 0,-1 0 0 0 0,2 3 0 0 0,5 28 299 0 0,-3-10-106 0 0,14 58 1267 0 0,-17-77-1439 0 0,0 0 0 0 0,-1 0-1 0 0,1 0 1 0 0,-1 0 0 0 0,0 0 0 0 0,0 0 0 0 0,0 0-1 0 0,-1 0 1 0 0,1 0 0 0 0,-1 0 0 0 0,0 0-1 0 0,-2 6 1 0 0,0-4-27 0 0,0 1 0 0 0,0-1 0 0 0,-1 0 0 0 0,0 0 0 0 0,0-1 0 0 0,-9 10 0 0 0,3-4-32 0 0,-2-1 0 0 0,1 0-1 0 0,-1-1 1 0 0,-1-1 0 0 0,0 0 0 0 0,-15 8 0 0 0,1-4-1 0 0,1-1 0 0 0,-1-1 0 0 0,-40 8 0 0 0,54-15-12 0 0,-1-1 1 0 0,1 0 0 0 0,-1-1 0 0 0,0 0 0 0 0,1-1 0 0 0,-1-1 0 0 0,0 0-1 0 0,1-1 1 0 0,-18-4 0 0 0,30 6 1 0 0,-1-1 1 0 0,1 1-1 0 0,-1 0 0 0 0,1-1 1 0 0,-1 0-1 0 0,1 1 0 0 0,0-1 1 0 0,-1 0-1 0 0,1 0 0 0 0,0 0 1 0 0,0 0-1 0 0,-1 0 0 0 0,1 0 1 0 0,0 0-1 0 0,0 0 0 0 0,0 0 1 0 0,0 0-1 0 0,1-1 0 0 0,-3-2 1 0 0,3 3-67 0 0,0 0 0 0 0,0-1 1 0 0,0 1-1 0 0,0 0 0 0 0,0-1 1 0 0,0 1-1 0 0,0-1 0 0 0,0 1 0 0 0,0 0 1 0 0,1-1-1 0 0,-1 1 0 0 0,1 0 1 0 0,-1-1-1 0 0,1 1 0 0 0,-1 0 1 0 0,1-1-1 0 0,0 1 0 0 0,0 0 1 0 0,-1 0-1 0 0,1 0 0 0 0,2-2 1 0 0,22-21-6298 0 0,-11 12 272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0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4143 0 0,'0'0'1560'0'0,"11"-13"6088"0"0,33-13-3269 0 0,-13 9-3413 0 0,32-24 0 0 0,-27 19-892 0 0,-7 5-75 0 0,-19 10 2 0 0,-4 4 0 0 0,0 0 1 0 0,0 0-1 0 0,0 0 1 0 0,1 1-1 0 0,-1 0 0 0 0,10-2 1 0 0,-9 2 53 0 0,-6 2-45 0 0,0 0 1 0 0,-1 0-1 0 0,1 0 1 0 0,-1 0-1 0 0,1 0 1 0 0,0 0-1 0 0,-1 1 1 0 0,1-1-1 0 0,0 0 1 0 0,-1 0-1 0 0,1 0 1 0 0,0 1-1 0 0,-1-1 1 0 0,1 0-1 0 0,-1 0 1 0 0,1 1-1 0 0,-1-1 1 0 0,1 1-1 0 0,-1-1 1 0 0,1 1-1 0 0,-1-1 1 0 0,1 0-1 0 0,-1 1 1 0 0,0 0 0 0 0,1-1-1 0 0,-1 1 1 0 0,0-1-1 0 0,1 1 1 0 0,-1-1-1 0 0,0 1 1 0 0,1 0-1 0 0,-1-1 1 0 0,0 1-1 0 0,0-1 1 0 0,0 1-1 0 0,0 0 1 0 0,0-1-1 0 0,0 1 1 0 0,0 0-1 0 0,0 0 1 0 0,-1 27 20 0 0,-4-3 14 0 0,3-13-11 0 0,0 1 0 0 0,-1 21 0 0 0,4-25 19 0 0,7-2 1 0 0,-5-6-44 0 0,1 0 1 0 0,-1 0-1 0 0,1 0 1 0 0,0 0 0 0 0,-1-1-1 0 0,1 1 1 0 0,-1-1-1 0 0,1 0 1 0 0,0 0 0 0 0,-1-1-1 0 0,1 1 1 0 0,-1-1-1 0 0,1 1 1 0 0,4-3 0 0 0,9-2 53 0 0,27-13 1 0 0,-27 10-31 0 0,-7 4-6 0 0,1-1 32 0 0,0 0 1 0 0,1 1-1 0 0,0 0 0 0 0,0 1 0 0 0,0 0 0 0 0,20-1 1 0 0,-31 4-60 0 0,1-1 1 0 0,0 1 0 0 0,0 0-1 0 0,0 0 1 0 0,-1 0 0 0 0,1 0-1 0 0,0 0 1 0 0,0 0 0 0 0,3 2-1 0 0,-3-2-2 0 0,-1 0 0 0 0,1 1-1 0 0,0-1 1 0 0,-1 0-1 0 0,1 0 1 0 0,0 0-1 0 0,-1 0 1 0 0,1 0 0 0 0,3-1-1 0 0,9-1-400 0 0,-5 1-2121 0 0,-2-1 956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0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5063 0 0,'0'0'5299'0'0,"-10"4"-2244"0"0,8-3-2914 0 0,1-1 1 0 0,0 1 0 0 0,0 0 0 0 0,0-1 0 0 0,0 1 0 0 0,0 0-1 0 0,-1 0 1 0 0,1 0 0 0 0,1 0 0 0 0,-1 0 0 0 0,0 0-1 0 0,0 0 1 0 0,0 0 0 0 0,0 0 0 0 0,1 1 0 0 0,-1-1-1 0 0,1 0 1 0 0,-1 0 0 0 0,1 1 0 0 0,-1-1 0 0 0,1 0 0 0 0,-1 1-1 0 0,1-1 1 0 0,0 0 0 0 0,0 1 0 0 0,0-1 0 0 0,0 0-1 0 0,0 1 1 0 0,0-1 0 0 0,0 0 0 0 0,1 1 0 0 0,-1-1-1 0 0,0 0 1 0 0,1 1 0 0 0,-1-1 0 0 0,2 2 0 0 0,-1 2-73 0 0,2 0 0 0 0,-1 0 0 0 0,0-1 0 0 0,1 1 0 0 0,0-1 0 0 0,0 1 1 0 0,0-1-1 0 0,7 6 0 0 0,68 53 609 0 0,-54-47-87 0 0,-2 2 1 0 0,38 38 0 0 0,-55-51-563 0 0,-1 1-1 0 0,-1-1 0 0 0,1 1 1 0 0,-1-1-1 0 0,0 1 0 0 0,0 0 1 0 0,-1 0-1 0 0,1 1 1 0 0,2 12-1 0 0,-4-9 33 0 0,0 0 1 0 0,0 0-1 0 0,0 0 0 0 0,-1 0 1 0 0,-1 1-1 0 0,-1 10 0 0 0,-1-8-10 0 0,0 0 1 0 0,0 0-1 0 0,-1 0 0 0 0,-1 0 0 0 0,0-1 0 0 0,-1 1 0 0 0,0-1 1 0 0,-1-1-1 0 0,0 1 0 0 0,-10 11 0 0 0,4-10-208 0 0,0-1 0 0 0,-1 0 0 0 0,-28 18 0 0 0,7-6-178 0 0,34-23-144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0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5063 0 0,'0'0'7534'0'0,"2"0"-7277"0"0,19 0 223 0 0,-1-2-1 0 0,0-1 1 0 0,1 0-1 0 0,-1-2 1 0 0,25-8-1 0 0,-33 9-273 0 0,1 1 0 0 0,0 1 0 0 0,0 0 0 0 0,17 0 0 0 0,-12 1-98 0 0,25-5 1 0 0,-25 3-61 0 0,0 1-1 0 0,21 0 1 0 0,-1 0-10 0 0,296-11 602 0 0,-289 12-640 0 0,-1-1 0 0 0,1-3 0 0 0,57-12 0 0 0,-58 8 0 0 0,87-7 101 0 0,-109 15-22 0 0,0 1-1 0 0,0 1 1 0 0,43 8 0 0 0,-29-2-79 0 0,37 2 0 0 0,-28-9 180 0 0,0-2 0 0 0,-1-1-1 0 0,1-3 1 0 0,46-12 0 0 0,-71 14-131 0 0,-9 1-32 0 0,1 0-1 0 0,-1 1 1 0 0,1 1 0 0 0,0 0 0 0 0,0 0-1 0 0,0 1 1 0 0,0 1 0 0 0,17 3 0 0 0,-9 1-1 0 0,-2 2-19 0 0,1-2 40 0 0,-1-1-1 0 0,1 0 1 0 0,-1-2-1 0 0,1 0 0 0 0,28-1 1 0 0,-27-3 14 0 0,0 1 0 0 0,25-7-1 0 0,-23 4 117 0 0,25-2 1 0 0,-23 6 65 0 0,-18 1-168 0 0,-1-1-1 0 0,1 0 0 0 0,0-1 0 0 0,10-1 0 0 0,-6-1-47 0 0,-7 2-4 0 0,0 0 0 0 0,0 0 1 0 0,0 0-1 0 0,0 1 0 0 0,1-1 0 0 0,-1 1 0 0 0,0 0 0 0 0,0 0 0 0 0,0 0 0 0 0,5 1 1 0 0,9 1-4 0 0,-15 0-10 0 0,0-2-16 0 0,0 0 0 0 0,0 0-1 0 0,0 0 1 0 0,0 0 0 0 0,0-1-1 0 0,0 1 1 0 0,0-1 0 0 0,0 1 0 0 0,0-1-1 0 0,0 1 1 0 0,0-1 0 0 0,-1 0-1 0 0,1 0 1 0 0,0 0 0 0 0,-1 0 0 0 0,1 0-1 0 0,3-3 1 0 0,0 1-28 0 0,-3 2-68 0 0,8-1-263 0 0,-9 1 170 0 0,11-2 189 0 0,-8 4-3407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0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107 276 2303 0 0,'-1'1'6571'0'0,"-16"21"-2532"0"0,13-18-3599 0 0,0 1-1 0 0,1 0 1 0 0,-1 0 0 0 0,1 0 0 0 0,-3 7-1 0 0,-7 21 1130 0 0,10-22-1275 0 0,-1 0-1 0 0,-1 0 0 0 0,0 0 0 0 0,-1-1 0 0 0,-12 18 0 0 0,8-16 99 0 0,13-17 354 0 0,17-20-380 0 0,-1 1-358 0 0,-1 0-1 0 0,17-30 1 0 0,24-31-261 0 0,-35 57-17 0 0,2 1 0 0 0,0 2 0 0 0,2 0 0 0 0,1 2 0 0 0,0 1 0 0 0,37-20 0 0 0,-47 30 359 0 0,41-17 0 0 0,-53 26-15 0 0,-1 1-1 0 0,1 0 1 0 0,-1 1 0 0 0,1-1 0 0 0,0 1 0 0 0,-1 1 0 0 0,1-1 0 0 0,0 1 0 0 0,-1 0 0 0 0,14 2 0 0 0,-18-1-1 0 0,-1 0-3 0 0,3 7 4 0 0,-1 3-58 0 0,-4-3-10 0 0,1-1 0 0 0,-2 1-1 0 0,1-1 1 0 0,-1 0 0 0 0,0 1-1 0 0,-1-1 1 0 0,0 0 0 0 0,0 0-1 0 0,-6 9 1 0 0,-4 11 9 0 0,-3 10-15 0 0,-3 0 0 0 0,-26 40 0 0 0,30-57 58 0 0,8-11-56 0 0,1 1 0 0 0,0-1 0 0 0,0 1 0 0 0,1 0 0 0 0,0 1 0 0 0,-4 12 0 0 0,8-20 9 0 0,0-1 1 0 0,1 1-1 0 0,-1 0 0 0 0,1 0 0 0 0,-1-1 1 0 0,1 1-1 0 0,0 0 0 0 0,0 0 0 0 0,1-1 1 0 0,-1 1-1 0 0,0 0 0 0 0,1 0 0 0 0,0-1 0 0 0,0 1 1 0 0,-1 0-1 0 0,4 3 0 0 0,-3-2 17 0 0,1-1 95 0 0,1 1 1 0 0,-1-1-1 0 0,1 1 0 0 0,0-1 1 0 0,0 0-1 0 0,0 0 1 0 0,0 0-1 0 0,0 0 0 0 0,1-1 1 0 0,0 0-1 0 0,-1 1 1 0 0,1-1-1 0 0,8 3 0 0 0,-1 0 122 0 0,1-1 1 0 0,0-1-1 0 0,19 4 0 0 0,-19-5-176 0 0,-1-1 1 0 0,1-1-1 0 0,-1 0 0 0 0,1 0 1 0 0,-1-1-1 0 0,12-3 1 0 0,-16 3-281 0 0,0 0 0 0 0,0-1 0 0 0,-1 0 0 0 0,1-1 0 0 0,-1 0 0 0 0,1 0 0 0 0,-1 0 0 0 0,0 0 0 0 0,0-1 0 0 0,-1 0 0 0 0,7-6 1 0 0,-5 1-4849 0 0,-1-1-1596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0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3679 0 0,'0'0'4840'0'0,"4"-18"-2041"0"0,1 3 3353 0 0,-4 14-6055 0 0,11-9 287 0 0,-1 1 0 0 0,22-13 1 0 0,-9 6-58 0 0,7-3-158 0 0,1 1 0 0 0,0 2 0 0 0,50-19 0 0 0,-71 31-145 0 0,-3 3 36 0 0,-6 3-31 0 0,0-1-1 0 0,0 0 1 0 0,-1 1-1 0 0,1-1 1 0 0,0 1-1 0 0,-1-1 1 0 0,1 1 0 0 0,-1 0-1 0 0,1 0 1 0 0,-1 0-1 0 0,0-1 1 0 0,0 1-1 0 0,1 3 1 0 0,0-2 59 0 0,4 6 97 0 0,0 1 0 0 0,1-2 0 0 0,1 1 0 0 0,-1-1 0 0 0,1 0 0 0 0,0 0-1 0 0,1-1 1 0 0,14 10 0 0 0,-22-16-33 0 0,2-1-89 0 0,-1 1 0 0 0,0 0-1 0 0,1 0 1 0 0,-1 0 0 0 0,0 0-1 0 0,0 0 1 0 0,0 1 0 0 0,3 1 0 0 0,3 3 85 0 0,-4-4-74 0 0,1 0-1 0 0,-1 0 0 0 0,1-1 1 0 0,0 1-1 0 0,0-1 1 0 0,0 0-1 0 0,0 0 0 0 0,0-1 1 0 0,0 1-1 0 0,0-1 0 0 0,8-1 1 0 0,8-1 507 0 0,31-7 1 0 0,-33 5-491 0 0,78-21-27 0 0,-84 21-52 0 0,0-1-1 0 0,17-9 1 0 0,41-28 6 0 0,-65 39-76 0 0,-4 3-38 0 0,8 4-2739 0 0,-2-1 1159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3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73 6911 0 0,'0'0'528'0'0,"-6"-2"2827"0"0,7 2-3301 0 0,-1 0 1 0 0,0 0-1 0 0,0 0 0 0 0,0 0 0 0 0,0 0 1 0 0,0 0-1 0 0,0 0 0 0 0,0 0 0 0 0,0 0 0 0 0,0 0 1 0 0,0 0-1 0 0,0 0 0 0 0,1 0 0 0 0,-1 0 1 0 0,0 0-1 0 0,1-1 760 0 0,-1 1-760 0 0,0 0 0 0 0,0 0 0 0 0,0 0 1 0 0,0 0-1 0 0,0 0 0 0 0,0 0 0 0 0,0-1 1 0 0,0 1-1 0 0,0 0 0 0 0,0 0 0 0 0,0 0 1 0 0,0 0-1 0 0,0 0 0 0 0,0 0 0 0 0,0 0 1 0 0,0 0-1 0 0,0 0 0 0 0,0 0 0 0 0,0 0 1 0 0,0-1-1 0 0,-1 1 760 0 0,1-1-760 0 0,0 1 0 0 0,0 0 0 0 0,-9-4 1340 0 0,-15 0-322 0 0,16 5-987 0 0,1 0-1 0 0,-1 1 1 0 0,1 0 0 0 0,0 0 0 0 0,0 1 0 0 0,-1 0 0 0 0,2 1 0 0 0,-1-1 0 0 0,0 1 0 0 0,1 0 0 0 0,0 1 0 0 0,-6 5 0 0 0,-2 2-15 0 0,0 1-1 0 0,1 1 1 0 0,-19 26-1 0 0,30-37-52 0 0,-4 4 42 0 0,0 1 1 0 0,1 1-1 0 0,-1-1 1 0 0,2 1-1 0 0,-1 0 1 0 0,1 0-1 0 0,0 0 1 0 0,-2 12-1 0 0,6-19 331 0 0,1 0-172 0 0,3 3-148 0 0,1 0 1 0 0,0 0-1 0 0,0 0 0 0 0,0-1 0 0 0,1 0 0 0 0,-1 0 1 0 0,1 0-1 0 0,0-1 0 0 0,0 1 0 0 0,0-1 0 0 0,1-1 0 0 0,-1 1 1 0 0,1-1-1 0 0,-1 0 0 0 0,1-1 0 0 0,0 0 0 0 0,12 1 1 0 0,-8-1-44 0 0,0-1 1 0 0,-1 0 0 0 0,1-1 0 0 0,0 0 0 0 0,0-1 0 0 0,0 0 0 0 0,0 0 0 0 0,-1-1 0 0 0,1-1 0 0 0,16-8 0 0 0,-24 11-24 0 0,0-1 1 0 0,-1 0-1 0 0,1 0 0 0 0,-1 0 1 0 0,1 0-1 0 0,-1 0 0 0 0,0 0 1 0 0,0 0-1 0 0,0-1 1 0 0,0 1-1 0 0,0-1 0 0 0,0 0 1 0 0,1-4-1 0 0,-1 2-20 0 0,0 0-1 0 0,-1 0 1 0 0,1 0-1 0 0,-1 0 1 0 0,-1 0-1 0 0,1 0 1 0 0,-1-9 0 0 0,-1-5-104 0 0,-1 1 0 0 0,-1-1 1 0 0,-9-28-1 0 0,8 34 58 0 0,-2-11-1066 0 0,-2 1 0 0 0,-18-39 0 0 0,25 61 342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3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430 773 13359 0 0,'0'0'1578'0'0,"-3"-7"779"0"0,2 4-2042 0 0,1-1 1 0 0,0 1-1 0 0,0 0 0 0 0,0 0 0 0 0,0 0 1 0 0,1 0-1 0 0,-1 0 0 0 0,1 0 1 0 0,0 0-1 0 0,0 0 0 0 0,0 0 1 0 0,3-5-1 0 0,21-35 827 0 0,-17 32-686 0 0,84-127 817 0 0,-27 43-1349 0 0,71-138 0 0 0,-125 210-456 0 0,13-39-1 0 0,-21 51 213 0 0,0 0 1 0 0,-1 0 0 0 0,0 0 0 0 0,-1 0 0 0 0,0 0 0 0 0,-1-12 0 0 0,0 22 280 0 0,0 0 1 0 0,0 0-1 0 0,0-1 0 0 0,0 1 1 0 0,0 0-1 0 0,0 0 1 0 0,0 0-1 0 0,-1 0 1 0 0,1 0-1 0 0,0 0 1 0 0,-1 0-1 0 0,1 0 1 0 0,-1 0-1 0 0,1 0 1 0 0,-1 0-1 0 0,1 0 1 0 0,-1 0-1 0 0,0 0 1 0 0,0 1-1 0 0,1-1 1 0 0,-1 0-1 0 0,0 0 1 0 0,0 1-1 0 0,0-1 1 0 0,0 0-1 0 0,0 1 1 0 0,1-1-1 0 0,-3 0 1 0 0,2 1 10 0 0,-1 0 0 0 0,0 0 1 0 0,1 0-1 0 0,-1 0 0 0 0,0 1 0 0 0,1-1 1 0 0,-1 0-1 0 0,1 1 0 0 0,-1-1 0 0 0,1 1 1 0 0,-1-1-1 0 0,1 1 0 0 0,-1 0 0 0 0,1 0 1 0 0,-1-1-1 0 0,1 1 0 0 0,0 0 0 0 0,-2 2 1 0 0,-15 13-31 0 0,1 1 0 0 0,1 0 0 0 0,1 2 0 0 0,-16 23 0 0 0,8-6 132 0 0,2 0 1 0 0,2 2-1 0 0,-29 77 0 0 0,-23 126 521 0 0,-11 32-220 0 0,-78 53-204 0 0,148-302-153 0 0,3-9 2 0 0,-1 0-1 0 0,0-1 1 0 0,-1 0-1 0 0,0-1 1 0 0,-1 0-1 0 0,-14 12 1 0 0,-30 19-1940 0 0,-3-5-4383 0 0,34-24 1005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35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66 165 19727 0 0,'-4'-2'146'0'0,"1"1"0"0"0,-1-1 0 0 0,0 1 0 0 0,1-1 0 0 0,-1 1 0 0 0,0 0 0 0 0,1 0 0 0 0,-1 1 0 0 0,0-1 0 0 0,0 1 0 0 0,0 0 0 0 0,0 0 0 0 0,0 0 0 0 0,-8 2 1809 0 0,14-2-1706 0 0,10 1-120 0 0,1 0 0 0 0,-1-1 0 0 0,1 0 0 0 0,14-2 0 0 0,53-12-13 0 0,-72 13-102 0 0,67-17 34 0 0,83-32-1 0 0,-20 6-1377 0 0,-76 29-1066 0 0,-21 8-3501 0 0,-9 1-678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36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43 8287 0 0,'0'0'639'0'0,"-1"-17"1680"0"0,0 15-1829 0 0,0 1 0 0 0,1-1 0 0 0,-2 1-1 0 0,1-1 1 0 0,0 1 0 0 0,0-1 0 0 0,0 1 0 0 0,-1 0 0 0 0,1 0 0 0 0,0 0 0 0 0,-1 0 0 0 0,1 0 0 0 0,-1 0 0 0 0,1 0 0 0 0,-4-1 0 0 0,1 1-141 0 0,1 0-1 0 0,-1 0 1 0 0,0 1 0 0 0,1-1 0 0 0,-1 1-1 0 0,0 0 1 0 0,-4 0 0 0 0,-7 2-311 0 0,1 1 0 0 0,-1 0 1 0 0,-14 5-1 0 0,19-5 350 0 0,-4 1-371 0 0,-124 41 159 0 0,117-37-157 0 0,1 0 0 0 0,0 2 0 0 0,1 1 0 0 0,-28 19 0 0 0,43-27-10 0 0,-9 11 25 0 0,13-14-37 0 0,-1 1 0 0 0,1 0 0 0 0,0-1 0 0 0,0 1 0 0 0,-1 0 0 0 0,1-1 0 0 0,0 1 0 0 0,0 0 0 0 0,0-1 0 0 0,0 1 0 0 0,0 0 0 0 0,0-1 0 0 0,0 1 0 0 0,0 0 0 0 0,0-1 0 0 0,0 1 0 0 0,1-1 0 0 0,-1 1 0 0 0,0 0 0 0 0,0-1 0 0 0,1 1 0 0 0,-1 0 0 0 0,0-1 0 0 0,1 1 0 0 0,-1-1 0 0 0,1 1 0 0 0,11 14-98 0 0,0-4 29 0 0,0-1 0 0 0,1-1 0 0 0,21 12 0 0 0,-21-13 55 0 0,0 0 0 0 0,0 1 0 0 0,-1 1 0 0 0,13 12 0 0 0,-11-8 20 0 0,-6-6-14 0 0,1 1 0 0 0,-1 0-1 0 0,-1 0 1 0 0,0 1 0 0 0,11 19 0 0 0,-13-15 11 0 0,-5-12 2 0 0,0 1 0 0 0,0 0 0 0 0,0 0 0 0 0,0 0 0 0 0,0 0 0 0 0,0 0-1 0 0,-1 0 1 0 0,0 0 0 0 0,1 0 0 0 0,-1-1 0 0 0,0 1 0 0 0,0 0 0 0 0,-1-1 0 0 0,1 1 0 0 0,0 0-1 0 0,-1-1 1 0 0,0 0 0 0 0,1 1 0 0 0,-1-1 0 0 0,0 0 0 0 0,0 0 0 0 0,0 0 0 0 0,-4 3 0 0 0,-5 3 28 0 0,-1 0 1 0 0,0-1 0 0 0,-20 10 0 0 0,23-13-19 0 0,-5 3-17 0 0,-1-2 0 0 0,0 1 0 0 0,0-2 0 0 0,-1 0 0 0 0,1-1 0 0 0,-28 2 0 0 0,17-3-112 0 0,-1-2 1 0 0,1-1 0 0 0,-33-5-1 0 0,53 5 32 0 0,-1 0 0 0 0,0 0-1 0 0,1-1 1 0 0,-1 0 0 0 0,1 0 0 0 0,0-1 0 0 0,0 1-1 0 0,0-1 1 0 0,0 0 0 0 0,0-1 0 0 0,0 0-1 0 0,1 0 1 0 0,-6-5 0 0 0,10 8-195 0 0,1 1 0 0 0,-1-1 0 0 0,1 0 1 0 0,-1 0-1 0 0,1 1 0 0 0,0-1 0 0 0,-1 0 0 0 0,1 0 1 0 0,0 1-1 0 0,-1-1 0 0 0,1 0 0 0 0,0 0 0 0 0,0 0 1 0 0,0 0-1 0 0,0 1 0 0 0,-1-1 0 0 0,1 0 0 0 0,0 0 1 0 0,1 0-1 0 0,-1-1 0 0 0,3-9-6059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688 776 11519 0 0,'0'0'9752'0'0,"3"-1"-9464"0"0,3-4-217 0 0,0 0 0 0 0,0 0 0 0 0,0-1 0 0 0,-1 1 0 0 0,1-1 0 0 0,-1 0 0 0 0,6-12 0 0 0,30-54 6 0 0,-30 50-66 0 0,35-78-222 0 0,-4 9-370 0 0,141-259-3993 0 0,-149 269 2786 0 0,-34 79 1582 0 0,-2 1-26 0 0,-1 1 237 0 0,-1 1 0 0 0,0-1-1 0 0,0 0 1 0 0,0 1 0 0 0,0 0-1 0 0,1 0 1 0 0,-1 0 0 0 0,0 0-1 0 0,1 1 1 0 0,-1 0 0 0 0,1-1-1 0 0,0 1 1 0 0,-1 0 0 0 0,-4 4-1 0 0,-4 4 93 0 0,-1 1 0 0 0,-12 13 1 0 0,0 5 94 0 0,0 0 1 0 0,2 2 0 0 0,1 0-1 0 0,-17 36 1 0 0,-62 143 475 0 0,9-18-506 0 0,-118 164 1067 0 0,134-246-903 0 0,-97 109 0 0 0,127-170-697 0 0,-2-2-1 0 0,-58 42 1 0 0,105-87-783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3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6 14599 0 0,'-1'-5'8471'0'0,"-15"38"-7829"0"0,-38 72 113 0 0,13-26-688 0 0,27-44-7155 0 0,11-25-415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3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94 18111 0 0,'0'0'828'0'0,"1"-2"-17"0"0,-1 0-663 0 0,6-14 25 0 0,-3 12-82 0 0,0-1 1 0 0,1 1-1 0 0,-1 0 0 0 0,1-1 1 0 0,0 2-1 0 0,0-1 0 0 0,0 0 1 0 0,0 1-1 0 0,0 0 0 0 0,1 0 0 0 0,0 0 1 0 0,-1 0-1 0 0,1 1 0 0 0,0 0 1 0 0,0 0-1 0 0,7-2 0 0 0,3 0 220 0 0,-1 1-1 0 0,1 1 0 0 0,-1 0 1 0 0,28-1-1 0 0,-39 3-310 0 0,-2-1 0 0 0,0 1 0 0 0,-1 0 0 0 0,1 0 0 0 0,0 0 0 0 0,0 0 0 0 0,0 0 0 0 0,0 0 0 0 0,0 0 0 0 0,0 0 0 0 0,0 0 0 0 0,0 0 0 0 0,-1 0 0 0 0,1 1 0 0 0,0-1 0 0 0,0 0 0 0 0,0 1 0 0 0,0-1 0 0 0,-1 1 0 0 0,2 0 0 0 0,11 5 0 0 0,-10-2 0 0 0,-3-2 0 0 0,2 0 1 0 0,-1 0-1 0 0,0 0 1 0 0,0 0-1 0 0,0 0 1 0 0,0 0-1 0 0,0 0 1 0 0,0 0 0 0 0,-1 1-1 0 0,1-1 1 0 0,-1 0-1 0 0,0 0 1 0 0,1 1-1 0 0,-1-1 1 0 0,0 0-1 0 0,0 0 1 0 0,0 1 0 0 0,-1-1-1 0 0,1 0 1 0 0,-1 0-1 0 0,1 1 1 0 0,-1-1-1 0 0,0 0 1 0 0,1 0-1 0 0,-1 0 1 0 0,0 0-1 0 0,-1 0 1 0 0,1 0 0 0 0,-3 3-1 0 0,-3 5 6 0 0,-1 0 1 0 0,-1-1-1 0 0,0 0 0 0 0,-10 8 1 0 0,10-9-2 0 0,-77 73 9 0 0,-73 60-266 0 0,35-35-318 0 0,122-104 565 0 0,-12 14 5 0 0,14-16 2 0 0,0 0-1 0 0,0 0 1 0 0,0 1 0 0 0,-1-1-1 0 0,1 0 1 0 0,0 0 0 0 0,0 1-1 0 0,0-1 1 0 0,0 0 0 0 0,0 0-1 0 0,0 1 1 0 0,0-1-1 0 0,0 0 1 0 0,0 1 0 0 0,0-1-1 0 0,0 0 1 0 0,0 0 0 0 0,0 1-1 0 0,0-1 1 0 0,0 0 0 0 0,0 0-1 0 0,0 1 1 0 0,0-1-1 0 0,1 0 1 0 0,-1 0 0 0 0,0 1-1 0 0,0-1 1 0 0,0 0 0 0 0,0 0-1 0 0,1 0 1 0 0,-1 1 0 0 0,0-1-1 0 0,0 0 1 0 0,0 0-1 0 0,0 0 1 0 0,1 0 0 0 0,-1 1-1 0 0,0-1 1 0 0,0 0 0 0 0,1 0-1 0 0,-1 0 1 0 0,0 0 0 0 0,0 0-1 0 0,1 0 1 0 0,-1 0-1 0 0,0 0 1 0 0,0 0 0 0 0,1 0-1 0 0,-1 0 1 0 0,0 0 0 0 0,1 0-1 0 0,-1 0 1 0 0,0 0 0 0 0,0 0-1 0 0,1 0 1 0 0,-1 0-1 0 0,10 2 139 0 0,-1-1 0 0 0,1 0-1 0 0,-1-1 1 0 0,1 0 0 0 0,16-2-1 0 0,51-12 756 0 0,-49 8-673 0 0,20-4 166 0 0,-6 1 138 0 0,66-7 0 0 0,-91 14-509 0 0,13 1-942 0 0,-18 1-1999 0 0,-3-2 1204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3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228 172 11519 0 0,'2'-1'8774'0'0,"34"-4"-7163"0"0,-1-2 0 0 0,48-16 0 0 0,-12-6-1105 0 0,-63 26-526 0 0,0-2 0 0 0,0 1-1 0 0,-1-1 1 0 0,0 0 0 0 0,0-1-1 0 0,10-9 1 0 0,-16 13-33 0 0,1 1 0 0 0,-1-1 1 0 0,0 0-1 0 0,0 0 0 0 0,1 0 1 0 0,-1 1-1 0 0,-1-1 0 0 0,1 0 1 0 0,0 0-1 0 0,0-1 0 0 0,-1 1 1 0 0,1 0-1 0 0,-1 0 0 0 0,0 0 1 0 0,0 0-1 0 0,0 0 0 0 0,0 0 1 0 0,0-4-1 0 0,0 5 15 0 0,-1 0 0 0 0,1-1 0 0 0,-1 1 0 0 0,1 0 0 0 0,-1 0 0 0 0,1 0 0 0 0,-1 0 0 0 0,1 0 0 0 0,-1 0 0 0 0,0 0 0 0 0,0 0 0 0 0,0 0 0 0 0,1 0 0 0 0,-1 1 0 0 0,0-1 0 0 0,0 0 0 0 0,0 0 0 0 0,0 1 0 0 0,0-1 0 0 0,0 1 1 0 0,-1-1-1 0 0,1 1 0 0 0,0-1 0 0 0,0 1 0 0 0,0 0 0 0 0,0-1 0 0 0,-1 1 0 0 0,1 0 0 0 0,0 0 0 0 0,0 0 0 0 0,0 0 0 0 0,-1 0 0 0 0,-1 0 0 0 0,-8 2-180 0 0,-1-1 0 0 0,1 2 0 0 0,0-1 0 0 0,-15 7 0 0 0,-45 21-348 0 0,38-16 405 0 0,3 0 121 0 0,1 0 0 0 0,1 2 0 0 0,0 1 0 0 0,-35 28 0 0 0,47-32 96 0 0,2 0 0 0 0,-1 1 1 0 0,2 0-1 0 0,0 1 0 0 0,1 1 0 0 0,0 0 1 0 0,1 1-1 0 0,-12 24 0 0 0,21-35-49 0 0,-1-1 0 0 0,1 0-1 0 0,0 1 1 0 0,1 0 0 0 0,0-1 0 0 0,-1 1 0 0 0,2 0-1 0 0,-1 0 1 0 0,1 0 0 0 0,0 0 0 0 0,0 0-1 0 0,1 7 1 0 0,0-10-4 0 0,0 0-1 0 0,0 0 1 0 0,0 0-1 0 0,0 0 0 0 0,0-1 1 0 0,1 1-1 0 0,-1 0 1 0 0,1-1-1 0 0,0 1 1 0 0,0-1-1 0 0,0 1 1 0 0,0-1-1 0 0,0 0 1 0 0,0 0-1 0 0,1 0 1 0 0,-1 0-1 0 0,1-1 0 0 0,-1 1 1 0 0,1 0-1 0 0,0-1 1 0 0,0 0-1 0 0,-1 0 1 0 0,1 0-1 0 0,0 0 1 0 0,4 1-1 0 0,6 0-147 0 0,0 0-1 0 0,0-1 1 0 0,1-1-1 0 0,-1 0 1 0 0,0-1-1 0 0,0 0 1 0 0,16-4-1 0 0,9-2-1258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16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63 907 5527 0 0,'0'0'423'0'0,"-1"0"-278"0"0,-24 13 1053 0 0,-12 11 9928 0 0,43-34-10354 0 0,0 1-581 0 0,1 1-1 0 0,0 0 1 0 0,0 1 0 0 0,0 0-1 0 0,10-7 1 0 0,45-29 390 0 0,-21 15-218 0 0,21-20 56 0 0,-3-2 0 0 0,79-87 0 0 0,89-129 501 0 0,-155 177-796 0 0,69-75 34 0 0,-97 114-236 0 0,-39 45 24 0 0,-4 4-16 0 0,-5 12-92 0 0,-7 22 127 0 0,1 0 1 0 0,2 1-1 0 0,2 0 1 0 0,0 0 0 0 0,0 39-1 0 0,4-39 40 0 0,-13 165 156 0 0,-16-2-31 0 0,19-146-167 0 0,-6 75 1 0 0,18-125 19 0 0,0 0 1 0 0,-1-1 0 0 0,1 1-1 0 0,0 0 1 0 0,0-1-1 0 0,0 1 1 0 0,1 0 0 0 0,-1-1-1 0 0,0 1 1 0 0,0 0-1 0 0,0-1 1 0 0,0 1 0 0 0,0-1-1 0 0,1 1 1 0 0,-1 0-1 0 0,0-1 1 0 0,1 1-1 0 0,-1-1 1 0 0,0 1 0 0 0,1-1-1 0 0,-1 1 1 0 0,1-1-1 0 0,-1 1 1 0 0,1-1 0 0 0,-1 1-1 0 0,1-1 1 0 0,-1 0-1 0 0,1 1 1 0 0,-1-1 0 0 0,1 0-1 0 0,-1 1 1 0 0,1-1-1 0 0,0 0 1 0 0,-1 0 0 0 0,1 0-1 0 0,0 0 1 0 0,-1 1-1 0 0,1-1 1 0 0,-1 0 0 0 0,1 0-1 0 0,0 0 1 0 0,-1 0-1 0 0,1 0 1 0 0,0 0-1 0 0,-1-1 1 0 0,1 1 0 0 0,0 0-1 0 0,-1 0 1 0 0,2-1-1 0 0,1 0-56 0 0,1 0 0 0 0,0 0 0 0 0,0 0-1 0 0,-1-1 1 0 0,1 0 0 0 0,-1 0-1 0 0,4-2 1 0 0,-1-1-570 0 0,-1 0 0 0 0,0 1 0 0 0,0-2 0 0 0,6-9 1 0 0,-1 1-992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1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41 239 5063 0 0,'-9'-2'451'0'0,"-23"-7"9785"0"0,32 8-10050 0 0,8-5 1980 0 0,16-7-2242 0 0,-23 13 271 0 0,59-25 1878 0 0,121-32 1 0 0,-116 39-1402 0 0,336-86-1304 0 0,-380 100-1097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2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17 328 4607 0 0,'0'0'12120'0'0,"1"2"-11793"0"0,2 2-155 0 0,-1 0 1 0 0,1 0-1 0 0,-1 0 1 0 0,0 0-1 0 0,0 1 1 0 0,0-1 0 0 0,-1 1-1 0 0,1-1 1 0 0,-1 1-1 0 0,0 0 1 0 0,-1-1-1 0 0,1 1 1 0 0,-1 0-1 0 0,0 0 1 0 0,0-1-1 0 0,-1 7 1 0 0,0-2-81 0 0,-1 0 0 0 0,0 0 0 0 0,-1 0 0 0 0,0-1 0 0 0,0 1 0 0 0,-1-1 0 0 0,-7 14 0 0 0,6-14-68 0 0,4-7 106 0 0,1-1-119 0 0,-1-1 0 0 0,1 0 1 0 0,-1 0-1 0 0,1 0 0 0 0,0 0 1 0 0,-1 0-1 0 0,1 0 1 0 0,0 0-1 0 0,0 0 0 0 0,0-1 1 0 0,0 1-1 0 0,0 0 0 0 0,0 0 1 0 0,0-1-1 0 0,2-11 0 0 0,0-1 1 0 0,1 1-1 0 0,1 0 0 0 0,10-24 0 0 0,27-47 21 0 0,-27 60 77 0 0,1 1 1 0 0,0 1-1 0 0,2 0 0 0 0,1 1 0 0 0,0 0 0 0 0,2 2 0 0 0,31-25 1 0 0,-31 29-5 0 0,1 1 1 0 0,0 0 0 0 0,0 2 0 0 0,2 1 0 0 0,0 0 0 0 0,0 2 0 0 0,0 0 0 0 0,34-6 0 0 0,-45 12-11 0 0,1 1 0 0 0,-1 1 1 0 0,18 0-1 0 0,-25 1-110 0 0,1 0 0 0 0,-1 1 0 0 0,1 0 0 0 0,-1 0 0 0 0,0 0 0 0 0,1 1 0 0 0,-1 0 0 0 0,0 0 0 0 0,8 4-1 0 0,-12-5-24 0 0,0 0-1 0 0,0 0 1 0 0,-1 0-1 0 0,1 0 1 0 0,-1 0-1 0 0,1 0 1 0 0,0 0-1 0 0,-1 0 1 0 0,0 0-1 0 0,1 0 1 0 0,-1 0-1 0 0,0 0 0 0 0,1 0 1 0 0,-1 2-1 0 0,1 1-225 0 0,2 6-1014 0 0,-1-1-367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2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60 5983 0 0,'0'0'274'0'0,"1"-2"-6"0"0,14-26 1572 0 0,-14 26-1012 0 0,0-1 0 0 0,-1 1 0 0 0,1-1 1 0 0,-1 1-1 0 0,0-1 0 0 0,1 1 0 0 0,-1-3 0 0 0,0 4-782 0 0,-1 1 1 0 0,1 0-1 0 0,0-1 1 0 0,0 1-1 0 0,-1-1 0 0 0,1 1 1 0 0,0-1-1 0 0,-1 1 1 0 0,1 0-1 0 0,0-1 1 0 0,-1 1-1 0 0,1 0 0 0 0,-1-1 1 0 0,1 1-1 0 0,0 0 1 0 0,-1 0-1 0 0,1 0 0 0 0,-1-1 1 0 0,1 1-1 0 0,-1 0 1 0 0,1 0-1 0 0,-1 0 0 0 0,1 0 1 0 0,-1 0-1 0 0,1 0 1 0 0,-1-1-1 0 0,1 1 1 0 0,-1 1-1 0 0,1-1 0 0 0,-1 0 1 0 0,1 0-1 0 0,-1 0 1 0 0,-18 1 411 0 0,19 0-427 0 0,-14 1 156 0 0,1 2-1 0 0,-1 0 0 0 0,1 0 1 0 0,0 1-1 0 0,0 1 0 0 0,-18 10 1 0 0,-69 53 350 0 0,65-43-513 0 0,28-21-14 0 0,-76 60 99 0 0,74-58-20 0 0,1 1 1 0 0,0 1 0 0 0,1-1-1 0 0,0 1 1 0 0,0 1-1 0 0,1-1 1 0 0,-6 11 0 0 0,11-18-77 0 0,1 0 0 0 0,-1 0 1 0 0,0-1-1 0 0,1 1 0 0 0,-1 0 1 0 0,1 0-1 0 0,0 0 0 0 0,-1 0 1 0 0,1-1-1 0 0,0 1 1 0 0,0 0-1 0 0,0 0 0 0 0,1 0 1 0 0,-1 0-1 0 0,0 0 0 0 0,1 0 1 0 0,-1-1-1 0 0,1 1 1 0 0,-1 0-1 0 0,1 0 0 0 0,0-1 1 0 0,0 1-1 0 0,0 0 0 0 0,0-1 1 0 0,1 2-1 0 0,0-1-8 0 0,0 0-1 0 0,0 0 1 0 0,0-1 0 0 0,0 1-1 0 0,0 0 1 0 0,1-1-1 0 0,-1 0 1 0 0,0 0 0 0 0,1 1-1 0 0,-1-1 1 0 0,1-1 0 0 0,-1 1-1 0 0,1 0 1 0 0,0-1-1 0 0,-1 1 1 0 0,1-1 0 0 0,5 0-1 0 0,1 0 5 0 0,0-1 0 0 0,0 0 0 0 0,-1 0-1 0 0,1-1 1 0 0,0 0 0 0 0,-1-1 0 0 0,1 0 0 0 0,-1 0-1 0 0,0-1 1 0 0,13-7 0 0 0,2-5 3 0 0,0-1 0 0 0,21-20 0 0 0,20-15-81 0 0,-35 28 80 0 0,-34 39 42 0 0,-1 1-312 0 0,0 1 0 0 0,-4 29 0 0 0,10-45 45 0 0,0 1 0 0 0,0 0 0 0 0,0 0 0 0 0,0 0 1 0 0,0 0-1 0 0,1 0 0 0 0,-1-1 0 0 0,0 1 0 0 0,1 0 0 0 0,-1 0 1 0 0,1-1-1 0 0,0 1 0 0 0,0 0 0 0 0,0-1 0 0 0,0 1 0 0 0,0-1 0 0 0,1 3 1 0 0,6 2-1729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29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10999 0 0,'0'0'8619'0'0,"0"-2"-8230"0"0,1-2-307 0 0,1 0-1 0 0,-1 0 1 0 0,1-1 0 0 0,0 1-1 0 0,0 0 1 0 0,0 1 0 0 0,1-1-1 0 0,-1 0 1 0 0,1 1-1 0 0,0-1 1 0 0,0 1 0 0 0,7-6-1 0 0,4-4-95 0 0,28-16-1 0 0,-28 20 71 0 0,24-16-56 0 0,1 2 0 0 0,1 2 0 0 0,1 1 0 0 0,59-19 0 0 0,-95 37 15 0 0,0 1-1 0 0,0-1 0 0 0,0 1 1 0 0,0 0-1 0 0,0 1 1 0 0,1-1-1 0 0,-1 1 0 0 0,0 0 1 0 0,0 0-1 0 0,10 2 1 0 0,-13-1-2 0 0,0-1 0 0 0,0 1-1 0 0,0 0 1 0 0,0 0 0 0 0,-1 0 0 0 0,1 0 0 0 0,0 0 0 0 0,0 0 0 0 0,-1 1 0 0 0,1-1 0 0 0,0 0 0 0 0,-1 1 0 0 0,1 0 0 0 0,-1-1 0 0 0,0 1-1 0 0,0 0 1 0 0,0-1 0 0 0,1 1 0 0 0,-2 0 0 0 0,1 0 0 0 0,0 0 0 0 0,0 0 0 0 0,-1 0 0 0 0,1 0 0 0 0,-1 0 0 0 0,1 0 0 0 0,-1 0 0 0 0,0 5 0 0 0,1 1-4 0 0,-1 1 0 0 0,-1-1 1 0 0,0 1-1 0 0,0-1 1 0 0,0 0-1 0 0,-1 1 0 0 0,-6 15 1 0 0,-2-1-481 0 0,-16 29 0 0 0,24-48 347 0 0,-10 26-1772 0 0,11-29 1051 0 0,1 7-2475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2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131 295 12151 0 0,'0'0'4620'0'0,"-1"0"-4044"0"0,-1 1-476 0 0,0 0 0 0 0,0-1 0 0 0,0 1 0 0 0,0-1 0 0 0,0 0 0 0 0,0 0 0 0 0,0 1 0 0 0,0-1 0 0 0,0-1 0 0 0,0 1 0 0 0,0 0 0 0 0,0 0 0 0 0,0-1 0 0 0,1 1 0 0 0,-5-2 0 0 0,2 0 10 0 0,1 0 1 0 0,-1 0-1 0 0,0 0 1 0 0,1 0-1 0 0,0-1 1 0 0,-1 0 0 0 0,-2-3-1 0 0,-2-3-23 0 0,0 0-1 0 0,1 0 0 0 0,0-1 1 0 0,-9-16-1 0 0,14 21-80 0 0,-1 1 0 0 0,1-1 0 0 0,0 0 0 0 0,0 0 0 0 0,0-1 1 0 0,1 1-1 0 0,0 0 0 0 0,0 0 0 0 0,0-1 0 0 0,1-7 0 0 0,0 9-21 0 0,0 1 1 0 0,1 0 0 0 0,0 0-1 0 0,0-1 1 0 0,0 1 0 0 0,0 0-1 0 0,0 0 1 0 0,1 0-1 0 0,-1 0 1 0 0,1 0 0 0 0,0 0-1 0 0,0 1 1 0 0,0-1-1 0 0,0 0 1 0 0,0 1 0 0 0,1 0-1 0 0,-1-1 1 0 0,4-1 0 0 0,8-6-27 0 0,0 1 0 0 0,1 0 0 0 0,0 1 0 0 0,0 1 0 0 0,1 1 0 0 0,0 0 0 0 0,0 1 0 0 0,27-5 0 0 0,3 2 58 0 0,88-2-1 0 0,-122 10 126 0 0,1 0 1 0 0,0 1 0 0 0,0 1 0 0 0,0 0 0 0 0,0 1 0 0 0,-1 0-1 0 0,20 8 1 0 0,-32-10-114 0 0,1-1 1 0 0,0 0-1 0 0,-1 1 0 0 0,1-1 1 0 0,0 1-1 0 0,-1 0 0 0 0,1-1 0 0 0,-1 1 1 0 0,1-1-1 0 0,-1 1 0 0 0,1 0 1 0 0,-1-1-1 0 0,1 1 0 0 0,-1 0 0 0 0,0 0 1 0 0,1-1-1 0 0,-1 1 0 0 0,0 0 0 0 0,0 0 1 0 0,0 0-1 0 0,1-1 0 0 0,-1 1 1 0 0,0 0-1 0 0,0 0 0 0 0,0 0 0 0 0,0 0 1 0 0,0-1-1 0 0,-1 1 0 0 0,1 0 1 0 0,0 0-1 0 0,0 0 0 0 0,0-1 0 0 0,-1 2 1 0 0,-10 24 38 0 0,3-14-104 0 0,0 0-1 0 0,-1 0 1 0 0,0-1-1 0 0,-1 0 1 0 0,0-1-1 0 0,0 0 1 0 0,-2 0-1 0 0,-13 9 1 0 0,-17 7-813 0 0,-46 23 0 0 0,81-45 717 0 0,-21 11-937 0 0,0-1 0 0 0,-1-1 1 0 0,-37 10-1 0 0,50-19 182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29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27 7367 0 0,'8'-5'229'0'0,"1"0"-1"0"0,0 0 0 0 0,0 1 0 0 0,11-4 9755 0 0,-19 21-9504 0 0,-2-8-437 0 0,1-1 1 0 0,-2 1-1 0 0,1-1 1 0 0,0 1-1 0 0,-1-1 1 0 0,0 0-1 0 0,0 1 0 0 0,-5 6 1 0 0,-24 32 149 0 0,25-36-157 0 0,-143 161 87 0 0,69-82-386 0 0,60-63 239 0 0,-251 294-600 0 0,241-277 796 0 0,14-16-642 0 0,-2-2 0 0 0,-35 37 0 0 0,33-42-5743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3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41 174 8751 0 0,'-1'2'399'0'0,"-28"30"154"0"0,20-16-1 0 0,9-11 729 0 0,-2 0 521 0 0,12 5 2095 0 0,-7-8-3684 0 0,0-1 0 0 0,1 1 0 0 0,-1 0 1 0 0,1-1-1 0 0,-1 0 0 0 0,1 0 0 0 0,0 0 0 0 0,-1 0 0 0 0,1-1 0 0 0,0 1 0 0 0,6-1 0 0 0,45-3 941 0 0,-41 2-886 0 0,187-19 827 0 0,-68 4-3329 0 0,-106 13 116 0 0,-4-1-4496 0 0</inkml:trace>
  <inkml:trace contextRef="#ctx0" brushRef="#br0" timeOffset="1">607 246 13247 0 0,'1'2'604'0'0,"3"10"-308"0"0,0 0 0 0 0,3 18-1 0 0,-6-21 46 0 0,1 0 0 0 0,1 0 0 0 0,-1 0 1 0 0,1 0-1 0 0,1-1 0 0 0,7 14 0 0 0,-10-20-133 0 0,1-1-16 0 0,2 1-227 0 0,0-1 0 0 0,0 0 0 0 0,0 0 0 0 0,-1 0 0 0 0,1-1-1 0 0,0 1 1 0 0,0-1 0 0 0,0 0 0 0 0,0 0 0 0 0,0 0 0 0 0,0-1 0 0 0,0 1 0 0 0,0-1 0 0 0,0 0 0 0 0,0 0 0 0 0,-1 0 0 0 0,1-1 0 0 0,0 1 0 0 0,4-4-1 0 0,7-3-921 0 0,-1-1 1 0 0,0 0-1 0 0,15-14 0 0 0,4-4-769 0 0</inkml:trace>
  <inkml:trace contextRef="#ctx0" brushRef="#br0" timeOffset="2">1034 0 10591 0 0,'0'0'6539'0'0,"-3"2"-6042"0"0,-29 22 76 0 0,1 2 0 0 0,1 0 0 0 0,1 2 0 0 0,2 2 0 0 0,1 0 0 0 0,1 2-1 0 0,1 0 1 0 0,-34 65 0 0 0,-33 90 283 0 0,45-89-1619 0 0,-69 110-1 0 0,78-152-710 0 0,-1-2-365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3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12895 0 0,'0'0'6866'0'0,"-6"5"-6614"0"0,-2 0-139 0 0,1 0 1 0 0,-1 0-1 0 0,1 1 1 0 0,1 0-1 0 0,-1 0 1 0 0,-11 13-1 0 0,-31 49-113 0 0,43-57 0 0 0,0-1 0 0 0,0 1 0 0 0,1 0 0 0 0,-6 22 0 0 0,10-31 0 0 0,0 0 0 0 0,1 1 0 0 0,-1-1 0 0 0,1 1 0 0 0,0-1 0 0 0,0 1 0 0 0,0-1 0 0 0,0 1 0 0 0,0-1 0 0 0,0 0-1 0 0,1 1 1 0 0,-1-1 0 0 0,1 1 0 0 0,-1-1 0 0 0,1 0 0 0 0,0 1 0 0 0,0-1 0 0 0,0 0 0 0 0,0 0 0 0 0,1 0 0 0 0,-1 0 0 0 0,0 0 0 0 0,4 4 0 0 0,-2-4 24 0 0,0 0 1 0 0,0 0-1 0 0,0 0 1 0 0,0-1-1 0 0,0 1 1 0 0,0-1-1 0 0,1 1 1 0 0,-1-1-1 0 0,0 0 0 0 0,1 0 1 0 0,-1-1-1 0 0,1 1 1 0 0,-1-1-1 0 0,1 0 1 0 0,-1 0-1 0 0,5 0 1 0 0,8-1 129 0 0,0-1 0 0 0,0 0 1 0 0,31-9-1 0 0,-42 10-138 0 0,0-1 0 0 0,0 0 1 0 0,0 0-1 0 0,-1 0 0 0 0,1-1 0 0 0,0 0 1 0 0,-1 1-1 0 0,0-1 0 0 0,0-1 0 0 0,0 1 1 0 0,0-1-1 0 0,0 0 0 0 0,-1 1 0 0 0,1-2 1 0 0,-1 1-1 0 0,3-5 0 0 0,-2 0 2 0 0,0 0 1 0 0,-1-1-1 0 0,0 1 0 0 0,0-1 0 0 0,2-16 0 0 0,-4 20-22 0 0,-1 0-1 0 0,1 0 1 0 0,-1 1 0 0 0,-1-1-1 0 0,1 0 1 0 0,-1 0-1 0 0,0 0 1 0 0,0 1-1 0 0,-1-1 1 0 0,1 0 0 0 0,-4-6-1 0 0,3 10-77 0 0,1 0 0 0 0,-1-1 0 0 0,0 1 0 0 0,0 0-1 0 0,0 0 1 0 0,0 0 0 0 0,0 0 0 0 0,0 0 0 0 0,-1 0 0 0 0,1 1-1 0 0,-1-1 1 0 0,1 1 0 0 0,-1 0 0 0 0,1 0 0 0 0,-1 0 0 0 0,0 0-1 0 0,0 0 1 0 0,1 0 0 0 0,-1 1 0 0 0,0-1 0 0 0,0 1 0 0 0,0 0-1 0 0,-3 0 1 0 0,-4 0-426 0 0,0 1 1 0 0,1 0-1 0 0,-1 0 0 0 0,0 1 0 0 0,-14 4 1 0 0,17-3 305 0 0,0 0-715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30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18 232 7367 0 0,'0'0'667'0'0,"-1"2"-547"0"0,1-1-264 0 0,-2 5 1824 0 0,-7 14 9686 0 0,5-14-11563 0 0,4-5 1089 0 0,-2-8-762 0 0,2-2-68 0 0,3 3-54 0 0,0 0 0 0 0,0 0 0 0 0,1 0 0 0 0,-1 1 0 0 0,1 0 0 0 0,1-1 0 0 0,-1 1 0 0 0,1 1 0 0 0,-1-1 0 0 0,8-5 0 0 0,9-4-14 0 0,28-18 1 0 0,-44 29 8 0 0,14-7-3 0 0,0 1 0 0 0,1 0 0 0 0,-1 2 0 0 0,24-6 0 0 0,-39 12 30 0 0,-1 0 0 0 0,0 1 0 0 0,1 0 0 0 0,-1-1-1 0 0,0 1 1 0 0,1 0 0 0 0,-1 1 0 0 0,0-1 0 0 0,4 1 0 0 0,-6 0-11 0 0,-1-1 0 0 0,1 0 0 0 0,0 1 0 0 0,0-1 0 0 0,-1 1 0 0 0,1-1 0 0 0,0 1 0 0 0,-1-1 0 0 0,1 1 0 0 0,-1-1 0 0 0,1 1 0 0 0,-1 0 0 0 0,1-1 0 0 0,-1 1 0 0 0,1 0 0 0 0,-1-1 0 0 0,1 1 0 0 0,-1 0 0 0 0,0 0 0 0 0,1-1 0 0 0,-1 1 0 0 0,0 0 0 0 0,0 0 1 0 0,0 0-1 0 0,0 0 0 0 0,0-1 0 0 0,0 1 0 0 0,0 2 0 0 0,-2 22 162 0 0,-6 0-102 0 0,-1 0 0 0 0,-2 0-1 0 0,0-1 1 0 0,-16 25 0 0 0,11-20-62 0 0,16-28 10 0 0,2-2-28 0 0,6-7-59 0 0,11-11-76 0 0,4-7 45 0 0,1 2-1 0 0,1 1 0 0 0,37-27 0 0 0,90-50-230 0 0,-124 82 321 0 0,-14 9 4 0 0,22-12 0 0 0,-31 18 1 0 0,1 1 0 0 0,-1 0 1 0 0,0 0-1 0 0,1 1 0 0 0,-1-1 0 0 0,1 1 0 0 0,0 1 1 0 0,7-1-1 0 0,-11 1 35 0 0,-1 0 1 0 0,1 0 0 0 0,0 0-1 0 0,-1 0 1 0 0,1 1-1 0 0,-1-1 1 0 0,1 1-1 0 0,0-1 1 0 0,-1 1 0 0 0,1-1-1 0 0,-1 1 1 0 0,0 0-1 0 0,1 0 1 0 0,-1 0-1 0 0,1 0 1 0 0,-1 0 0 0 0,2 2-1 0 0,-1-1 3 0 0,-1 0 0 0 0,1 1 0 0 0,0-1 0 0 0,-1 1 0 0 0,0-1-1 0 0,1 1 1 0 0,-1 0 0 0 0,0 0 0 0 0,0 3 0 0 0,2 6 54 0 0,-2 0 1 0 0,0 1-1 0 0,0 20 0 0 0,-1-24-47 0 0,3 37-9 0 0,-2-33-30 0 0,0 0 0 0 0,-1 0 0 0 0,-2 22 0 0 0,0-13-22 0 0,-2 10-532 0 0,3-30-379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3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602 103 1375 0 0,'60'-52'346'0'0,"-31"30"11301"0"0,-22 7-5978 0 0,-9 13-5578 0 0,1 1 0 0 0,-1 0 0 0 0,0 0 0 0 0,1 0 0 0 0,-1 0 0 0 0,0 0 0 0 0,0 0 0 0 0,0 0 1 0 0,0 0-1 0 0,0 1 0 0 0,0-1 0 0 0,0 1 0 0 0,0-1 0 0 0,0 1 0 0 0,0 0 0 0 0,0 0 0 0 0,0 0 1 0 0,0 0-1 0 0,0 0 0 0 0,-4 1 0 0 0,-6 1-50 0 0,-1 0-1 0 0,-12 5 1 0 0,23-7-7 0 0,-27 10-27 0 0,1 0 0 0 0,0 2 0 0 0,1 0 0 0 0,-42 28-1 0 0,-93 76-382 0 0,137-97 203 0 0,17-13 101 0 0,3-3 41 0 0,1 1-1 0 0,-1-1 0 0 0,1 1 0 0 0,0 0 0 0 0,0 0 1 0 0,1 0-1 0 0,-1 1 0 0 0,1-1 0 0 0,0 1 0 0 0,0 0 1 0 0,-2 5-1 0 0,4-8-60 0 0,12 3-92 0 0,-2-3 150 0 0,0 0 1 0 0,-1 0 0 0 0,1-1-1 0 0,0 0 1 0 0,0-1-1 0 0,16-1 1 0 0,14 2 36 0 0,-4 1-6 0 0,73 7 59 0 0,-93-7 37 0 0,-1 1 0 0 0,1 1-1 0 0,-1 0 1 0 0,0 1 0 0 0,16 7 0 0 0,-30-12-63 0 0,1 0 1 0 0,-1 0 0 0 0,0 1-1 0 0,1-1 1 0 0,-1 0 0 0 0,0 0-1 0 0,1 0 1 0 0,-1 1 0 0 0,0-1 0 0 0,1 0-1 0 0,-1 1 1 0 0,0-1 0 0 0,0 0-1 0 0,1 1 1 0 0,-1-1 0 0 0,0 0 0 0 0,0 1-1 0 0,0-1 1 0 0,1 0 0 0 0,-1 1-1 0 0,0-1 1 0 0,0 1 0 0 0,0-1 0 0 0,0 1-1 0 0,0-1 1 0 0,0 0 0 0 0,0 1-1 0 0,0-1 1 0 0,0 1 0 0 0,0-1 0 0 0,0 0-1 0 0,0 1 1 0 0,0 0 0 0 0,-1 0 14 0 0,0 1 1 0 0,1 0-1 0 0,-1-1 1 0 0,0 1-1 0 0,0-1 1 0 0,0 0-1 0 0,0 1 1 0 0,-3 1-1 0 0,-2 3 107 0 0,0-1 1 0 0,-13 9-1 0 0,-11 2-73 0 0,0 0 1 0 0,-1-2-1 0 0,-51 15 0 0 0,42-17-507 0 0,-63 12 0 0 0,85-22 326 0 0,1 0-1 0 0,-2 0 0 0 0,1-2 1 0 0,0 0-1 0 0,0-1 0 0 0,-19-4 1 0 0,33 4 76 0 0,0 0 0 0 0,-1-1-1 0 0,1 0 1 0 0,0 1 0 0 0,0-1 0 0 0,-5-3 0 0 0,8 4-42 0 0,0 0 0 0 0,-1 0-1 0 0,1 0 1 0 0,0 0 0 0 0,-1 0 0 0 0,1 0 0 0 0,0 0 0 0 0,0 0-1 0 0,0 0 1 0 0,0-1 0 0 0,0 1 0 0 0,0 0 0 0 0,0-1-1 0 0,1 1 1 0 0,-1-1 0 0 0,0 1 0 0 0,1-1 0 0 0,-1 1 0 0 0,1-1-1 0 0,-1-2 1 0 0,1 3 24 0 0,1 0-1 0 0,-1 0 1 0 0,0 0-1 0 0,1 0 1 0 0,-1 0-1 0 0,0 0 1 0 0,1 0-1 0 0,-1 0 0 0 0,1 1 1 0 0,0-1-1 0 0,-1 0 1 0 0,1 0-1 0 0,0 0 1 0 0,-1 1-1 0 0,1-1 1 0 0,0 0-1 0 0,0 1 1 0 0,0-1-1 0 0,-1 1 1 0 0,1-1-1 0 0,0 1 1 0 0,0-1-1 0 0,0 1 1 0 0,1-1-1 0 0,25-6-519 0 0,11 4-358 0 0,-19 3-545 0 0,4-1-4067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3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420 126 5527 0 0,'0'0'950'0'0,"-3"-16"6510"0"0,2-5-2551 0 0,1 20-4426 0 0,2-8 170 0 0,7-34 574 0 0,-9 41-1222 0 0,0 1 1 0 0,0 0 0 0 0,0-1 0 0 0,0 1 0 0 0,0 0 0 0 0,-1-1 0 0 0,1 1 0 0 0,0 0 0 0 0,-1-1 0 0 0,0-1-1 0 0,0 1 1 0 0,1 1-6 0 0,0 0 0 0 0,0 0 0 0 0,-1 0 0 0 0,1 1 0 0 0,0-1 0 0 0,0 0 0 0 0,-1 0 0 0 0,1 1 0 0 0,-1-1 0 0 0,1 0 0 0 0,-1 1 0 0 0,1-1 0 0 0,-1 1 0 0 0,1-1 0 0 0,-1 0 0 0 0,0 1 0 0 0,1-1 0 0 0,-1 1 0 0 0,0 0 0 0 0,1-1 0 0 0,-1 1 0 0 0,0-1 0 0 0,0 1 0 0 0,1 0 0 0 0,-1 0 0 0 0,0-1 0 0 0,0 1 0 0 0,1 0 0 0 0,-3 0 0 0 0,2 0 0 0 0,-4 0 0 0 0,0 0 0 0 0,0 1 0 0 0,0-1 0 0 0,0 1 0 0 0,0 0 0 0 0,1 1 0 0 0,-1-1 0 0 0,0 1 0 0 0,1 0 0 0 0,-6 3 0 0 0,-4 1 0 0 0,-16 7 2 0 0,1 1 0 0 0,0 1 0 0 0,-26 20 0 0 0,-72 64 150 0 0,118-92-135 0 0,1 1-1 0 0,0 0 0 0 0,0 1 1 0 0,-9 13-1 0 0,16-20 5 0 0,-1 1 1 0 0,1-1-1 0 0,0 1 0 0 0,0 0 1 0 0,0-1-1 0 0,0 1 0 0 0,0 0 1 0 0,0-1-1 0 0,1 1 0 0 0,-1 4 1 0 0,1-6-6 0 0,0 1 1 0 0,0 0-1 0 0,0-1 1 0 0,1 1-1 0 0,-1-1 1 0 0,1 0-1 0 0,-1 1 1 0 0,1-1 0 0 0,-1 1-1 0 0,1-1 1 0 0,0 0-1 0 0,-1 1 1 0 0,1-1-1 0 0,0 0 1 0 0,0 0-1 0 0,0 1 1 0 0,0-1 0 0 0,0 0-1 0 0,1 0 1 0 0,1 1-1 0 0,-1 0 1 0 0,1-1 1 0 0,0 0-1 0 0,0 1 0 0 0,0-1 0 0 0,0 0 0 0 0,0 0 1 0 0,0-1-1 0 0,0 1 0 0 0,0-1 0 0 0,0 1 0 0 0,1-1 1 0 0,-1 0-1 0 0,0 0 0 0 0,0-1 0 0 0,0 1 0 0 0,0 0 1 0 0,5-2-1 0 0,7-2 24 0 0,0-1-1 0 0,18-8 1 0 0,-14 6 12 0 0,103-44-242 0 0,-102 40-42 0 0,0 0-1 0 0,0-1 0 0 0,31-25 1 0 0,-27 11 107 0 0,-23 25 325 0 0,3-6 1080 0 0,-6 15-1387 0 0,1-3 133 0 0,1-1 0 0 0,-1 1 1 0 0,1 0-1 0 0,0 9 0 0 0,1-12-183 0 0,-1 0 0 0 0,1 0 0 0 0,-1 0 0 0 0,1 0-1 0 0,0-1 1 0 0,0 1 0 0 0,0 0 0 0 0,0 0-1 0 0,0 0 1 0 0,0-1 0 0 0,0 1 0 0 0,1-1 0 0 0,-1 1-1 0 0,0-1 1 0 0,3 3 0 0 0,1-1-716 0 0,0 1 0 0 0,0-1 0 0 0,0 0 0 0 0,11 4 0 0 0,-3-1-1315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32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29 201 2303 0 0,'0'0'2774'0'0,"-19"6"8778"0"0,19-6-11382 0 0,-1 0 1 0 0,1 0 0 0 0,0 0 0 0 0,-1 0 0 0 0,1 0 0 0 0,-1 0 0 0 0,1 0-1 0 0,0 0 1 0 0,-1 0 0 0 0,1 0 0 0 0,0 0 0 0 0,-1 0 0 0 0,1 0 0 0 0,0 0-1 0 0,-1 0 1 0 0,1 0 0 0 0,0 0 0 0 0,-1 0 0 0 0,1 0 0 0 0,0-1 0 0 0,-1 1-1 0 0,1 0 1 0 0,0 0 0 0 0,-1 0 0 0 0,1-1 0 0 0,-1 1 0 0 0,2-9 795 0 0,0 6-978 0 0,1 1 0 0 0,-1 0 0 0 0,0-1 0 0 0,1 1 0 0 0,0 0-1 0 0,-1 0 1 0 0,4-2 0 0 0,8-5 48 0 0,0 0 0 0 0,1 1 1 0 0,0 1-1 0 0,27-9 0 0 0,-20 7-25 0 0,6-2-6 0 0,-8 2 62 0 0,0 1-1 0 0,1 1 0 0 0,0 1 0 0 0,23-4 0 0 0,-41 10-43 0 0,-1-1 0 0 0,1 1-1 0 0,-1 0 1 0 0,1 0 0 0 0,-1 0 0 0 0,0 0-1 0 0,1 0 1 0 0,-1 0 0 0 0,1 1 0 0 0,-1-1-1 0 0,1 0 1 0 0,-1 1 0 0 0,0-1 0 0 0,1 1-1 0 0,-1 0 1 0 0,0-1 0 0 0,0 1 0 0 0,1 0-1 0 0,-1 0 1 0 0,0 0 0 0 0,0-1 0 0 0,2 3-1 0 0,-2-1-4 0 0,0 0 0 0 0,0 0-1 0 0,0 0 1 0 0,0 0 0 0 0,0 0-1 0 0,0 0 1 0 0,-1 0 0 0 0,1 0-1 0 0,-1 1 1 0 0,1-1 0 0 0,-1 0-1 0 0,0 0 1 0 0,0 4 0 0 0,0-5 35 0 0,0 1 0 0 0,-2 5-58 0 0,2-5-72 0 0,9-10-558 0 0,25-21 232 0 0,-23 19 328 0 0,0-1 1 0 0,1 2-1 0 0,0 0 1 0 0,21-12-1 0 0,-25 17 76 0 0,0 0 1 0 0,1 1-1 0 0,-1 0 0 0 0,1 0 0 0 0,-1 1 1 0 0,1 0-1 0 0,0 0 0 0 0,0 1 0 0 0,0 0 0 0 0,0 1 1 0 0,-1 0-1 0 0,11 1 0 0 0,-17 0 38 0 0,0-1 0 0 0,0 1-1 0 0,-1 0 1 0 0,1-1 0 0 0,0 1-1 0 0,-1 0 1 0 0,1 0 0 0 0,-1 0-1 0 0,1 0 1 0 0,-1 0 0 0 0,0 1-1 0 0,1-1 1 0 0,-1 0 0 0 0,0 1-1 0 0,1 1 1 0 0,14 23 391 0 0,-15-25-407 0 0,0 2 9 0 0,0-1-1 0 0,0 0 1 0 0,0 1-1 0 0,-1-1 0 0 0,1 1 1 0 0,-1-1-1 0 0,1 1 1 0 0,-1-1-1 0 0,0 1 1 0 0,0 4-1 0 0,-1 0 41 0 0,0 1-1 0 0,-1-1 1 0 0,-4 13-1 0 0,-27 61-3141 0 0,32-79 1558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3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15 9215 0 0,'1'-1'707'0'0,"11"-13"8450"0"0,-11 29-7995 0 0,-1-7-949 0 0,-1-1 1 0 0,0 1-1 0 0,-1-1 1 0 0,1 1 0 0 0,-1-1-1 0 0,-5 11 1 0 0,-23 44 587 0 0,15-33-539 0 0,-14 28 60 0 0,-38 52 1 0 0,-43 48-566 0 0,89-128 125 0 0,-3 4-60 0 0,-76 100-1882 0 0,78-106-528 0 0,15-17 1106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3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19 216 9671 0 0,'3'-9'378'0'0,"2"0"1"0"0,-1 0-1 0 0,1 0 0 0 0,0 0 0 0 0,1 1 0 0 0,0 0 0 0 0,0 0 0 0 0,1 0 0 0 0,0 1 0 0 0,8-7 0 0 0,11-6 959 0 0,48-30 1 0 0,-63 43-1038 0 0,1 0 1 0 0,0 1-1 0 0,0 1 1 0 0,1 0-1 0 0,0 1 1 0 0,0 0 0 0 0,0 1-1 0 0,0 1 1 0 0,0 0-1 0 0,1 0 1 0 0,-1 1 0 0 0,18 2-1 0 0,-23-1-158 0 0,-1 1 0 0 0,1 0 0 0 0,-1 1 1 0 0,0-1-1 0 0,0 1 0 0 0,1 1 0 0 0,-1 0 0 0 0,-1 0 0 0 0,1 0 0 0 0,0 0 0 0 0,-1 1 1 0 0,0 1-1 0 0,0-1 0 0 0,0 1 0 0 0,0 0 0 0 0,-1 0 0 0 0,1 0 0 0 0,-2 1 1 0 0,1 0-1 0 0,0 0 0 0 0,-1 0 0 0 0,0 0 0 0 0,4 11 0 0 0,-6-13-103 0 0,0 0 0 0 0,-1 1 0 0 0,0-1 0 0 0,1 0 0 0 0,-1 1 0 0 0,-1-1 0 0 0,1 1 0 0 0,-1-1 0 0 0,0 1 0 0 0,0-1 0 0 0,0 1 0 0 0,0-1 0 0 0,-1 1 0 0 0,-1 6 0 0 0,0-5 1 0 0,-1 0 1 0 0,1-1 0 0 0,-1 1 0 0 0,0 0-1 0 0,0-1 1 0 0,-1 0 0 0 0,0 0 0 0 0,1 0-1 0 0,-8 6 1 0 0,-2 1 32 0 0,0-1 0 0 0,-1-1 1 0 0,0 0-1 0 0,0-1 0 0 0,-1-1 0 0 0,-29 13 0 0 0,-12 1-351 0 0,-2-3 0 0 0,-93 20-1 0 0,141-37-239 0 0,1 0 0 0 0,-1-1-1 0 0,1 0 1 0 0,-1-1 0 0 0,0 0 0 0 0,1 0-1 0 0,-12-2 1 0 0,12-2-997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33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42 3223 0 0,'53'-41'16319'0'0,"-55"47"-15788"0"0,1-3-175 0 0,-10 15 46 0 0,0 1 1 0 0,0-2 0 0 0,-20 23 0 0 0,3-5 124 0 0,-100 165 856 0 0,43-65-1209 0 0,-92 156-458 0 0,167-274-236 0 0,-14 29-187 0 0,11-16-6233 0 0,9-17 178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3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8287 0 0,'0'0'756'0'0,"1"1"-233"0"0,1 2 239 0 0,0-1 0 0 0,0 1 0 0 0,0-1 0 0 0,0 0 0 0 0,0 0 0 0 0,1 0-1 0 0,-1 0 1 0 0,1 0 0 0 0,-1 0 0 0 0,1-1 0 0 0,0 1 0 0 0,-1-1 0 0 0,7 2 0 0 0,-4-2-345 0 0,1 1 1 0 0,0-1-1 0 0,0-1 0 0 0,0 1 0 0 0,0-1 1 0 0,10-1-1 0 0,5-1-271 0 0,-1-2-1 0 0,0-1 1 0 0,23-8-1 0 0,-12 3-81 0 0,53-24-1 0 0,-74 28-54 0 0,0 1 0 0 0,-1-1 0 0 0,1-1 0 0 0,-1 0-1 0 0,0 0 1 0 0,-1-1 0 0 0,0 0 0 0 0,13-15 0 0 0,-14 13-39 0 0,-5 8 15 0 0,0 1 0 0 0,-1-1 1 0 0,1-1-1 0 0,-1 1 0 0 0,0 0 0 0 0,1 0 1 0 0,-1 0-1 0 0,1-4 0 0 0,-2 5-61 0 0,-8 2-207 0 0,0 0 177 0 0,1 0-1 0 0,-1 1 1 0 0,0 0 0 0 0,0 0-1 0 0,1 0 1 0 0,-1 1 0 0 0,1 1-1 0 0,0-1 1 0 0,0 1 0 0 0,-10 8-1 0 0,-8 6 113 0 0,-35 35-1 0 0,54-47-20 0 0,-28 25 24 0 0,-54 54 108 0 0,75-71-70 0 0,1 1-1 0 0,1-1 1 0 0,0 2 0 0 0,-12 23 0 0 0,21-36-8 0 0,1 0 0 0 0,-1 0-1 0 0,1 0 1 0 0,0 1 0 0 0,0-1 0 0 0,0 0 0 0 0,1 1-1 0 0,-1-1 1 0 0,1 0 0 0 0,-1 1 0 0 0,1-1-1 0 0,1 7 1 0 0,0-8-5 0 0,-1 0 0 0 0,1-1 0 0 0,-1 1 0 0 0,1 0 0 0 0,0-1 1 0 0,0 1-1 0 0,0-1 0 0 0,0 1 0 0 0,0-1 0 0 0,0 1 0 0 0,0-1 0 0 0,1 0 0 0 0,-1 1 0 0 0,0-1 0 0 0,1 0 0 0 0,-1 0 0 0 0,1 0 0 0 0,-1 0 0 0 0,1 0 0 0 0,0 0 0 0 0,-1-1 0 0 0,1 1 0 0 0,0-1 0 0 0,0 1 0 0 0,2 0 0 0 0,18 3 21 0 0,1 0 0 0 0,0-2 0 0 0,0-1 0 0 0,0 0 0 0 0,0-2 0 0 0,-1 0 0 0 0,30-7 0 0 0,-12-1-2081 0 0,-21 2 815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4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281 265 10855 0 0,'0'0'980'0'0,"-1"1"-804"0"0,-6 6 309 0 0,-4 4 810 0 0,0 0 1 0 0,-20 14-1 0 0,26-22-1216 0 0,0 0-1 0 0,0 0 0 0 0,0 0 1 0 0,-1-1-1 0 0,1 0 1 0 0,-1 0-1 0 0,0-1 0 0 0,1 1 1 0 0,-1-1-1 0 0,-8 1 1 0 0,9-2-44 0 0,0 0 0 0 0,0 0 0 0 0,0 0 0 0 0,0-1 0 0 0,0 0 1 0 0,0 0-1 0 0,0 0 0 0 0,0 0 0 0 0,0-1 0 0 0,1 0 0 0 0,-1 0 1 0 0,0 0-1 0 0,1 0 0 0 0,0-1 0 0 0,-1 0 0 0 0,-6-6 0 0 0,5 4 99 0 0,1-1-1 0 0,-1-1 0 0 0,1 1 1 0 0,1-1-1 0 0,-1 0 0 0 0,1 0 0 0 0,0 0 1 0 0,0-1-1 0 0,-3-11 0 0 0,4 10-83 0 0,0 1-1 0 0,1-1 0 0 0,0 1 0 0 0,1-1 1 0 0,0 0-1 0 0,0 1 0 0 0,1-17 1 0 0,1 18-50 0 0,0 1 1 0 0,0 0-1 0 0,1-1 0 0 0,-1 1 1 0 0,2 0-1 0 0,-1-1 1 0 0,1 1-1 0 0,0 0 1 0 0,0 1-1 0 0,0-1 1 0 0,5-5-1 0 0,-3 5-16 0 0,0 0-1 0 0,0 1 1 0 0,0-1-1 0 0,1 1 0 0 0,0 0 1 0 0,0 1-1 0 0,0-1 1 0 0,1 1-1 0 0,-1 0 1 0 0,1 1-1 0 0,0 0 1 0 0,0 0-1 0 0,0 0 0 0 0,0 1 1 0 0,1 0-1 0 0,-1 0 1 0 0,1 1-1 0 0,-1 0 1 0 0,1 0-1 0 0,-1 1 1 0 0,1 0-1 0 0,0 0 0 0 0,10 3 1 0 0,110 18 75 0 0,28 5 919 0 0,-146-25-857 0 0,-1 2 0 0 0,0-1 0 0 0,9 4 1 0 0,-6-1 33 0 0,-10-5-37 0 0,-2 2-38 0 0,0 1-57 0 0,0 0 0 0 0,0 0 0 0 0,0 0 1 0 0,-1 0-1 0 0,1-1 0 0 0,-1 1 0 0 0,0 0 1 0 0,0 0-1 0 0,0 0 0 0 0,0-1 1 0 0,0 1-1 0 0,-1-1 0 0 0,1 1 0 0 0,-1-1 1 0 0,0 0-1 0 0,1 1 0 0 0,-1-1 0 0 0,-4 3 1 0 0,-5 6 69 0 0,-1 0 0 0 0,-14 9 0 0 0,22-18-103 0 0,-27 20 60 0 0,-2-1-1 0 0,-52 23 1 0 0,-75 24-546 0 0,140-60 333 0 0,1-1-1176 0 0,-38 10-1 0 0,54-17-172 0 0,-5-2-64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37 9215 0 0,'0'0'3503'0'0,"-2"2"-2108"0"0,-36 37-437 0 0,3 2 1 0 0,1 1 0 0 0,2 2-1 0 0,2 2 1 0 0,2 0 0 0 0,-28 61-1 0 0,52-97-908 0 0,1-1 0 0 0,-1 1 0 0 0,1-1 0 0 0,1 1 0 0 0,0 0 0 0 0,-1 17 0 0 0,3-27-44 0 0,0 1 0 0 0,0 0 1 0 0,0-1-1 0 0,1 1 0 0 0,-1-1 1 0 0,0 1-1 0 0,0 0 0 0 0,1-1 1 0 0,-1 1-1 0 0,1-1 0 0 0,-1 1 1 0 0,0-1-1 0 0,1 1 0 0 0,-1-1 1 0 0,1 1-1 0 0,-1-1 1 0 0,1 0-1 0 0,0 1 0 0 0,-1-1 1 0 0,1 1-1 0 0,0-1 0 0 0,1 1 23 0 0,2 1 26 0 0,-1 0 1 0 0,1 0-1 0 0,0 0 1 0 0,0-1 0 0 0,0 0-1 0 0,0 0 1 0 0,0 0-1 0 0,0 0 1 0 0,0 0 0 0 0,0-1-1 0 0,0 0 1 0 0,0 0-1 0 0,0 0 1 0 0,0 0 0 0 0,5-2-1 0 0,9-1 222 0 0,0-1 0 0 0,19-7 0 0 0,-22 6-67 0 0,13-4 1 0 0,-1-1-1 0 0,0-1 0 0 0,0-2 1 0 0,30-19-1 0 0,-41 21-131 0 0,0 0-1 0 0,-1-1 1 0 0,0 0-1 0 0,-1-1 1 0 0,0-1-1 0 0,-1 0 1 0 0,16-24-1 0 0,12-27-14 0 0,-25 36-138 0 0,3 1 0 0 0,0 1 0 0 0,35-38 0 0 0,-40 49-977 0 0,23-32 0 0 0,-31 39 538 0 0,-4 7-762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41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18 2303 0 0,'23'-18'13843'0'0,"-27"26"-13660"0"0,3-6 210 0 0,-53 94 905 0 0,-45 80-527 0 0,54-100-469 0 0,-166 257-126 0 0,200-319-214 0 0,-31 45-210 0 0,-39 68 0 0 0,77-119 150 0 0,0 0-1 0 0,1 1 0 0 0,0-1 1 0 0,1 1-1 0 0,-3 11 0 0 0,6-20 50 0 0,-1 1 0 0 0,0-1 0 0 0,0 1 0 0 0,0-1 0 0 0,0 0 0 0 0,0 1 0 0 0,0-1 0 0 0,1 1 0 0 0,-1-1 0 0 0,0 0 0 0 0,0 1 0 0 0,1-1 0 0 0,-1 0 0 0 0,0 1 0 0 0,0-1 0 0 0,1 0 0 0 0,-1 0 0 0 0,0 1 0 0 0,1-1 0 0 0,-1 0 0 0 0,0 0 0 0 0,1 1 0 0 0,-1-1 0 0 0,1 0 0 0 0,0 0-136 0 0,9 5-1181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41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130 519 6911 0 0,'0'0'623'0'0,"-1"1"-172"0"0,0 1 23 0 0,0-1 1 0 0,-1 0 0 0 0,1 1-1 0 0,0-1 1 0 0,-1 0-1 0 0,1 0 1 0 0,-1 0 0 0 0,1 0-1 0 0,-1 0 1 0 0,1 0 0 0 0,-1 0-1 0 0,0 0 1 0 0,0-1-1 0 0,1 1 1 0 0,-1-1 0 0 0,0 1-1 0 0,0-1 1 0 0,-2 1 0 0 0,2-1-208 0 0,-1-1 1 0 0,0 1 0 0 0,0 0-1 0 0,1-1 1 0 0,-1 1 0 0 0,0-1 0 0 0,1 0-1 0 0,-1 0 1 0 0,1 0 0 0 0,-1 0-1 0 0,-2-2 1 0 0,0 0-110 0 0,0-1 0 0 0,1 1 1 0 0,0-1-1 0 0,0 1 0 0 0,0-1 0 0 0,0 0 0 0 0,1-1 0 0 0,-1 1 1 0 0,1-1-1 0 0,0 1 0 0 0,1-1 0 0 0,-4-7 0 0 0,3 3-94 0 0,1 0 1 0 0,0 0-1 0 0,0-1 0 0 0,1 1 1 0 0,0-1-1 0 0,0 1 0 0 0,1-1 1 0 0,1 1-1 0 0,0-1 0 0 0,0 1 0 0 0,0 0 1 0 0,1-1-1 0 0,1 1 0 0 0,0 0 1 0 0,0 0-1 0 0,1 0 0 0 0,0 1 0 0 0,0-1 1 0 0,1 1-1 0 0,0 0 0 0 0,0 0 1 0 0,1 1-1 0 0,0 0 0 0 0,0 0 1 0 0,1 0-1 0 0,12-9 0 0 0,8-5-78 0 0,1 2 0 0 0,43-24 1 0 0,65-22-56 0 0,-85 42 54 0 0,-24 11 6 0 0,53-16 0 0 0,-65 24-373 0 0,1 1 0 0 0,0 0 1 0 0,-1 1-1 0 0,1 1 0 0 0,18 0 1 0 0,-16 3-1240 0 0,-1 3-69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41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49 8287 0 0,'1'-1'3930'0'0,"1"-2"-3427"0"0,-1 1 1 0 0,0-1 0 0 0,0 1 0 0 0,0-1-1 0 0,0 0 1 0 0,0 1 0 0 0,0-1-1 0 0,-1 0 1 0 0,1-5 0 0 0,-1 7-84 0 0,-10-11 337 0 0,9 12-723 0 0,-1-1 0 0 0,0 1 0 0 0,0-1 0 0 0,1 1 0 0 0,-1-1 0 0 0,0 1 0 0 0,0 0 0 0 0,0 0 0 0 0,1 0 0 0 0,-1 0 0 0 0,0 1 0 0 0,0-1 0 0 0,0 0 0 0 0,0 1 0 0 0,-2 0 0 0 0,-29 14 194 0 0,25-10-169 0 0,-19 10-50 0 0,1 2-1 0 0,1 0 1 0 0,0 2 0 0 0,1 1 0 0 0,1 0-1 0 0,1 2 1 0 0,1 1 0 0 0,-25 35 0 0 0,41-51 1 0 0,3-5-7 0 0,0 1-1 0 0,0-1 1 0 0,1 1 0 0 0,-1 0-1 0 0,1-1 1 0 0,-1 1 0 0 0,1 0-1 0 0,0 0 1 0 0,0 0 0 0 0,0 4 0 0 0,1-6 8 0 0,0-1 1 0 0,0 1-1 0 0,1-1 1 0 0,-1 0-1 0 0,0 1 1 0 0,1-1-1 0 0,-1 0 1 0 0,0 1-1 0 0,1-1 1 0 0,-1 0-1 0 0,0 1 1 0 0,1-1 0 0 0,-1 0-1 0 0,1 1 1 0 0,-1-1-1 0 0,1 0 1 0 0,-1 0-1 0 0,1 0 1 0 0,-1 0-1 0 0,0 1 1 0 0,1-1-1 0 0,-1 0 1 0 0,1 0-1 0 0,0 0 1 0 0,-1 0 5 0 0,4 0 15 0 0,0 1 0 0 0,-1-1 0 0 0,1 0 0 0 0,0-1 0 0 0,-1 1-1 0 0,1 0 1 0 0,0-1 0 0 0,-1 0 0 0 0,1 0 0 0 0,-1 0 0 0 0,1 0 0 0 0,3-3 0 0 0,7-2 53 0 0,20-15-1 0 0,-24 14-40 0 0,29-19-38 0 0,43-40 0 0 0,-56 44-5 0 0,-10 7 10 0 0,-15 14 284 0 0,-8 12-57 0 0,1-1-171 0 0,1 0 0 0 0,0 0 0 0 0,1 1 0 0 0,0 0 0 0 0,1 0 0 0 0,0 0 0 0 0,-1 13 0 0 0,3-15-153 0 0,1-8-40 0 0,0-1 1 0 0,0 1 0 0 0,1 0 0 0 0,-1-1-1 0 0,0 1 1 0 0,0-1 0 0 0,0 1 0 0 0,0 0 0 0 0,0-1-1 0 0,1 1 1 0 0,-1-1 0 0 0,0 1 0 0 0,1 0-1 0 0,-1-1 1 0 0,0 1 0 0 0,1-1 0 0 0,-1 1 0 0 0,0-1-1 0 0,1 0 1 0 0,-1 1 0 0 0,1-1 0 0 0,-1 1-1 0 0,2 0 1 0 0,7 3-6559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4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37 100 10591 0 0,'6'-7'10560'0'0,"-10"23"-10335"0"0,0 1 1 0 0,-8 18-1 0 0,-5 24 425 0 0,15-52-606 0 0,1 0-1 0 0,0 0 1 0 0,0 0 0 0 0,1-1 0 0 0,0 1-1 0 0,1 11 1 0 0,5 2-33 0 0,-5-19-8 0 0,0-1 0 0 0,0 1 0 0 0,0 0 0 0 0,1-1 1 0 0,-1 1-1 0 0,0-1 0 0 0,0 1 0 0 0,0-1 0 0 0,1 1 0 0 0,-1-1 0 0 0,0 0 0 0 0,0 0 1 0 0,1 1-1 0 0,-1-1 0 0 0,0 0 0 0 0,3-1 0 0 0,0 1-3 0 0,1-1-1 0 0,-1 1 1 0 0,1-1-1 0 0,-1 0 1 0 0,1-1-1 0 0,-1 1 1 0 0,1-1-1 0 0,-1 0 1 0 0,0 0-1 0 0,0 0 1 0 0,6-5-1 0 0,5-5-70 0 0,21-19 1 0 0,-27 22 14 0 0,0 0 11 0 0,0 0 0 0 0,0-1 0 0 0,-1 0 0 0 0,-1-1 0 0 0,11-17 0 0 0,-17 26 95 0 0,1 15 109 0 0,-1-2-87 0 0,0-1-52 0 0,1 0-1 0 0,0 1 1 0 0,0-1 0 0 0,6 15-1 0 0,-6-22 9 0 0,-1-1 0 0 0,0 1-1 0 0,1 0 1 0 0,0-1 0 0 0,-1 0 0 0 0,1 1-1 0 0,0-1 1 0 0,0 0 0 0 0,1 0-1 0 0,-1 0 1 0 0,0 0 0 0 0,1 0 0 0 0,-1 0-1 0 0,1-1 1 0 0,-1 1 0 0 0,1-1-1 0 0,0 0 1 0 0,0 0 0 0 0,-1 0-1 0 0,5 1 1 0 0,1 0 99 0 0,0-1 0 0 0,0 0 0 0 0,0 0-1 0 0,16-1 1 0 0,-7-2 56 0 0,-1 0 1 0 0,19-6-1 0 0,-32 7-172 0 0,0 0 0 0 0,0 0 0 0 0,-1 0 0 0 0,1-1 0 0 0,0 1 1 0 0,-1-1-1 0 0,1 1 0 0 0,-1-1 0 0 0,1 0 0 0 0,-1 0 0 0 0,0 0 0 0 0,0 0 0 0 0,0-1 0 0 0,3-4 0 0 0,1-2 88 0 0,0-1 1 0 0,7-18-1 0 0,2-6 29 0 0,-5 19-48 0 0,0 0 0 0 0,0 1 0 0 0,2 0 0 0 0,0 1 1 0 0,17-16-1 0 0,40-24-2636 0 0,-51 41 783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4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53 268 6911 0 0,'-1'2'8428'0'0,"-10"9"-4319"0"0,-6 6-2471 0 0,2-3-421 0 0,14-13-950 0 0,0 0-163 0 0,-4 3-79 0 0,4-3 8 0 0,5-13-94 0 0,3-1 74 0 0,1-1 1 0 0,0 1-1 0 0,20-23 0 0 0,36-32 58 0 0,-43 48-19 0 0,1 1 1 0 0,1 1-1 0 0,0 1 0 0 0,2 1 1 0 0,0 1-1 0 0,1 1 0 0 0,0 1 1 0 0,35-11-1 0 0,-57 22 24 0 0,1 1 1 0 0,-1 0 0 0 0,0 0-1 0 0,0 0 1 0 0,1 1 0 0 0,-1-1-1 0 0,0 1 1 0 0,0 0 0 0 0,1 1 0 0 0,6 0-1 0 0,-9-1-33 0 0,0 1 0 0 0,-1 0-1 0 0,1-1 1 0 0,0 1 0 0 0,0 0 0 0 0,-1 0-1 0 0,1 0 1 0 0,0 0 0 0 0,-1 0 0 0 0,1 0-1 0 0,-1 0 1 0 0,0 0 0 0 0,1 1 0 0 0,-1-1-1 0 0,0 1 1 0 0,0-1 0 0 0,0 1-1 0 0,0-1 1 0 0,0 1 0 0 0,0 0 0 0 0,0-1-1 0 0,0 1 1 0 0,-1 0 0 0 0,1 0 0 0 0,-1 0-1 0 0,1 2 1 0 0,0 4-14 0 0,0 1 1 0 0,0 0-1 0 0,-1-1 1 0 0,0 1-1 0 0,-3 16 0 0 0,-13 42 211 0 0,11-50-196 0 0,0 0-1 0 0,2 0 0 0 0,0 1 0 0 0,0 18 0 0 0,2-31-44 0 0,2 0 1 0 0,-1 1-1 0 0,0-1 0 0 0,1 0 0 0 0,0 1 1 0 0,0-1-1 0 0,1 0 0 0 0,0 0 0 0 0,0 0 0 0 0,0 0 1 0 0,0 0-1 0 0,1 0 0 0 0,-1-1 0 0 0,1 1 1 0 0,0-1-1 0 0,1 1 0 0 0,-1-1 0 0 0,1-1 1 0 0,0 1-1 0 0,5 4 0 0 0,-2-3-579 0 0,-1 0 1 0 0,1-1-1 0 0,12 6 0 0 0,-18-10 438 0 0,0 1-1117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4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492 665 2759 0 0,'0'2'207'0'0,"4"41"7316"0"0,-4-34-5098 0 0,0-7-1096 0 0,0 0-479 0 0,0-1-732 0 0,0 0 1 0 0,1 0 0 0 0,-1-1-1 0 0,0 1 1 0 0,0 0 0 0 0,1 0 0 0 0,-1 0-1 0 0,0-1 1 0 0,1 1 0 0 0,-1 0-1 0 0,1 0 1 0 0,-1-1 0 0 0,1 1 0 0 0,-1 0-1 0 0,1-1 1 0 0,-1 1 0 0 0,1 0-1 0 0,0-1 1 0 0,-1 1 0 0 0,1-1 0 0 0,0 1-1 0 0,-1-1 1 0 0,1 0 0 0 0,0 1-1 0 0,0-1 1 0 0,1 1 0 0 0,0-1-6 0 0,0 0 0 0 0,0 1 1 0 0,0-1-1 0 0,0 0 1 0 0,0-1-1 0 0,0 1 0 0 0,0 0 1 0 0,1-1-1 0 0,-1 1 0 0 0,3-2 1 0 0,3-1 61 0 0,0-1 0 0 0,0 0-1 0 0,-1 0 1 0 0,13-10 0 0 0,-7 2-6 0 0,0-1 0 0 0,0 0 0 0 0,15-23 0 0 0,-9 12 26 0 0,21-27 358 0 0,-3-1 1 0 0,55-103 0 0 0,-74 120-545 0 0,-2-2 1 0 0,-2 0 0 0 0,-1-1-1 0 0,-2 0 1 0 0,11-69-1 0 0,-21 104-71 0 0,-1 0-1 0 0,1-1 1 0 0,-1 1-1 0 0,0-1 1 0 0,0 1-1 0 0,-1-1 1 0 0,1 1-1 0 0,-1-1 1 0 0,1 1-1 0 0,-1 0 1 0 0,-2-5-1 0 0,2 7 39 0 0,0-1 1 0 0,1 1-1 0 0,-1 0 0 0 0,0 0 0 0 0,0 0 1 0 0,0 0-1 0 0,0 0 0 0 0,0 1 0 0 0,-1-1 1 0 0,1 0-1 0 0,0 0 0 0 0,0 1 0 0 0,0-1 1 0 0,-1 0-1 0 0,1 1 0 0 0,0-1 0 0 0,-1 1 1 0 0,1 0-1 0 0,0 0 0 0 0,-1-1 0 0 0,1 1 1 0 0,0 0-1 0 0,-1 0 0 0 0,1 0 0 0 0,-1 0 1 0 0,1 0-1 0 0,0 1 0 0 0,-1-1 0 0 0,1 0 1 0 0,-2 1-1 0 0,0 0-6 0 0,-1 0 0 0 0,0 1 0 0 0,1-1 0 0 0,0 1 0 0 0,-1-1 0 0 0,1 1 1 0 0,0 0-1 0 0,-6 5 0 0 0,-23 24-106 0 0,20-18 114 0 0,-2 2-12 0 0,1 0-1 0 0,0 1 1 0 0,1 1-1 0 0,1 0 0 0 0,-9 20 1 0 0,-39 97-3 0 0,18-36-31 0 0,-178 343 68 0 0,199-401 0 0 0,8-17 0 0 0,-141 266 0 0 0,146-278 7 0 0,0-1 0 0 0,0 0 1 0 0,-1 0-1 0 0,-1-1 0 0 0,1 0 0 0 0,-1 0 0 0 0,-1-1 0 0 0,-11 8 0 0 0,-8 7-2105 0 0,1 1 1 0 0,-45 51-1 0 0,65-66 1738 0 0,8-9 356 0 0,0 0 1 0 0,0 0-1 0 0,0 0 0 0 0,0 0 1 0 0,0 0-1 0 0,0-1 0 0 0,0 1 1 0 0,-1 0-1 0 0,1 0 0 0 0,0 0 1 0 0,0 0-1 0 0,0 0 0 0 0,0 0 1 0 0,0 0-1 0 0,0 0 0 0 0,0 0 1 0 0,0 0-1 0 0,0 0 0 0 0,0 0 1 0 0,0 0-1 0 0,0 0 0 0 0,0 0 1 0 0,0 0-1 0 0,0 0 0 0 0,0 0 1 0 0,0 0-1 0 0,0 0 0 0 0,0 0 1 0 0,0 0-1 0 0,0 0 0 0 0,0 0 1 0 0,0 0-1 0 0,0 0 0 0 0,0 0 1 0 0,-1 0-1 0 0,1 0 0 0 0,0 0 1 0 0,0 0-1 0 0,0 0 0 0 0,0 0 1 0 0,0 0-1 0 0,0 0 0 0 0,0 0 1 0 0,0 0-1 0 0,0 0 0 0 0,0 0 1 0 0,0 0-1 0 0,0 0 0 0 0,0 0 1 0 0,0 0-1 0 0,0 0 0 0 0,0 0 1 0 0,0 0-1 0 0,0 0 0 0 0,0 0 1 0 0,0 0-1 0 0,0 0 0 0 0,0 0 1 0 0,0 0-1 0 0,0 0 0 0 0,0 0 1 0 0,0 0-1 0 0,0 1 0 0 0,-1-1 1 0 0,9-17-175 0 0,-4 9 197 0 0,6-12-73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4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9671 0 0,'1'-1'5027'0'0,"3"-2"-3960"0"0,1 0 1 0 0,-1 1-1 0 0,1 0 0 0 0,9-4 1 0 0,5 0-470 0 0,20-2 1 0 0,-9 1 74 0 0,146-43 902 0 0,45-11-896 0 0,-123 40-942 0 0,-65 14-2347 0 0,0 1-3558 0 0,-15 2-367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4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40 430 7367 0 0,'-7'9'787'0'0,"-10"4"1100"0"0,7-11 6702 0 0,9-6-8499 0 0,0 1 0 0 0,0 0 0 0 0,0 0 0 0 0,1-1 0 0 0,-1 1 0 0 0,1-1 0 0 0,0 1 0 0 0,0-1 0 0 0,0 1-1 0 0,0 0 1 0 0,1-1 0 0 0,-1 1 0 0 0,1-1 0 0 0,0 1 0 0 0,0 0 0 0 0,3-6 0 0 0,3-7 338 0 0,1 0 0 0 0,11-16 0 0 0,-13 22-204 0 0,21-33 264 0 0,3 1 0 0 0,1 2 0 0 0,2 1 0 0 0,39-36 0 0 0,-63 66-501 0 0,1 2 0 0 0,-1-1-1 0 0,1 1 1 0 0,0 1 0 0 0,1 0-1 0 0,-1 0 1 0 0,1 1 0 0 0,1 0-1 0 0,20-5 1 0 0,-21 7-779 0 0,2 1 1 0 0,-1 0-1 0 0,0 1 0 0 0,0 0 0 0 0,22 2 0 0 0,-13 1-1200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4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53 13159 0 0,'0'0'3906'0'0,"-2"0"-3093"0"0,-10 5-541 0 0,0 1-1 0 0,0-1 1 0 0,1 2 0 0 0,-1-1 0 0 0,1 2-1 0 0,1-1 1 0 0,-14 13 0 0 0,5-1 57 0 0,1 0 1 0 0,-27 37 0 0 0,42-52-186 0 0,0 1 0 0 0,0 0 0 0 0,0 0 0 0 0,-3 10 0 0 0,5-13 382 0 0,3 0-258 0 0,-1-1-225 0 0,0 0-1 0 0,0 1 1 0 0,0-1-1 0 0,1 0 1 0 0,-1 0-1 0 0,0 0 1 0 0,1 0-1 0 0,-1 0 1 0 0,1 0-1 0 0,-1 0 1 0 0,1-1-1 0 0,0 1 1 0 0,-1 0-1 0 0,1-1 1 0 0,0 1-1 0 0,-1-1 1 0 0,1 0-1 0 0,0 0 1 0 0,0 1-1 0 0,-1-1 1 0 0,1 0-1 0 0,0 0 0 0 0,0-1 1 0 0,-1 1-1 0 0,1 0 1 0 0,0-1-1 0 0,1 0 1 0 0,8-2 137 0 0,-1 0 1 0 0,0-1 0 0 0,13-7-1 0 0,-16 8-80 0 0,17-9 167 0 0,40-26 0 0 0,-55 32-248 0 0,-1-1 0 0 0,1 0-1 0 0,-1 0 1 0 0,0-1 0 0 0,-1 0 0 0 0,0-1-1 0 0,7-9 1 0 0,-13 15-25 0 0,0 1-1 0 0,0-1 1 0 0,0 1-1 0 0,0-1 1 0 0,0 0 0 0 0,0 1-1 0 0,-1-1 1 0 0,1 0-1 0 0,-1 0 1 0 0,0 1-1 0 0,0-1 1 0 0,0 0 0 0 0,0 0-1 0 0,0 1 1 0 0,-1-1-1 0 0,1 0 1 0 0,-1 1 0 0 0,0-1-1 0 0,0 0 1 0 0,0 1-1 0 0,0-1 1 0 0,0 1-1 0 0,0-1 1 0 0,-1 1 0 0 0,1 0-1 0 0,-1-1 1 0 0,0 1-1 0 0,1 0 1 0 0,-4-3-1 0 0,1 2-125 0 0,1-1 0 0 0,-1 1-1 0 0,0 0 1 0 0,0 0-1 0 0,0 0 1 0 0,0 0-1 0 0,-1 1 1 0 0,1 0-1 0 0,-1 0 1 0 0,1 0-1 0 0,-1 0 1 0 0,0 1 0 0 0,0-1-1 0 0,0 1 1 0 0,-7 0-1 0 0,11 1-803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4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74 380 13991 0 0,'-2'0'639'0'0,"-18"2"848"0"0,-32 1 3743 0 0,53-6-5057 0 0,-1 1-1 0 0,0-1 1 0 0,1 1-1 0 0,0-1 1 0 0,-1 1-1 0 0,1 0 1 0 0,0-1-1 0 0,0 1 1 0 0,1 0-1 0 0,-1-1 1 0 0,0 1-1 0 0,1 0 1 0 0,-1 0-1 0 0,1 0 1 0 0,3-3-1 0 0,5-3 7 0 0,-1 0 1 0 0,12-7-1 0 0,-6 5 7 0 0,174-143 190 0 0,-174 142-376 0 0,0 1 0 0 0,1 0 0 0 0,0 1 0 0 0,0 1 0 0 0,21-8 0 0 0,-25 13 0 0 0,-1 3 0 0 0,-9 1 0 0 0,-1-1 0 0 0,1 1 0 0 0,-1-1 0 0 0,0 1 0 0 0,1 0 0 0 0,-1-1 0 0 0,0 1 0 0 0,1 0 0 0 0,-1 0 0 0 0,0 0 0 0 0,0 0 0 0 0,0 0 0 0 0,0 0 0 0 0,0 0 0 0 0,0 1 0 0 0,0-1 0 0 0,1 3 0 0 0,-1-2 0 0 0,0 1 0 0 0,0 0 0 0 0,0 0 0 0 0,0 0 0 0 0,0 0 0 0 0,-1 0 0 0 0,0 0 0 0 0,1 5 0 0 0,-2 4 0 0 0,0 0 0 0 0,-1 0 0 0 0,-4 18 0 0 0,4-25 0 0 0,-2 12 3 0 0,-6 26-22 0 0,10-42-61 0 0,0 0-57 0 0,0 0 0 0 0,0-1 0 0 0,0 1 0 0 0,0-1 0 0 0,0 1 0 0 0,0-1 1 0 0,0 1-1 0 0,0 0 0 0 0,0-1 0 0 0,0 1 0 0 0,0-1 0 0 0,0 1 0 0 0,1-1 0 0 0,-1 1 0 0 0,0 0 0 0 0,1 0 0 0 0,2-2 127 0 0,0 0 0 0 0,-1 0 0 0 0,1 0 0 0 0,0-1 0 0 0,0 1 0 0 0,-1-1 0 0 0,1 1 0 0 0,-1-1 0 0 0,0 0 0 0 0,1 0 0 0 0,-1 0 0 0 0,3-3 0 0 0,25-35-115 0 0,-19 26 108 0 0,3-5 58 0 0,1 2 0 0 0,0 0 0 0 0,1 0 0 0 0,1 1 0 0 0,1 2-1 0 0,0-1 1 0 0,1 2 0 0 0,37-20 0 0 0,-50 30-11 0 0,12-6-18 0 0,30-10 1 0 0,-42 17 30 0 0,0 1-1 0 0,0-1 1 0 0,0 1-1 0 0,0 0 1 0 0,0 1-1 0 0,0 0 1 0 0,0-1-1 0 0,0 2 1 0 0,10 1-1 0 0,-14-2-14 0 0,0 1 1 0 0,0 0-1 0 0,0 0 0 0 0,0 0 0 0 0,0 0 0 0 0,0 0 1 0 0,0 1-1 0 0,-1-1 0 0 0,1 1 0 0 0,0-1 0 0 0,-1 1 1 0 0,0-1-1 0 0,1 1 0 0 0,-1 0 0 0 0,0-1 0 0 0,0 1 0 0 0,0 0 1 0 0,0 0-1 0 0,0 0 0 0 0,0 0 0 0 0,0 0 0 0 0,-1 0 1 0 0,1 0-1 0 0,0 4 0 0 0,1 7 35 0 0,0 1 0 0 0,0 25 0 0 0,-2-20 24 0 0,1-8-46 0 0,0 13 23 0 0,6 29 0 0 0,-5-45-49 0 0,0 0 1 0 0,1 1-1 0 0,0-1 0 0 0,0 0 0 0 0,0 0 1 0 0,1-1-1 0 0,5 9 0 0 0,-2-5 47 0 0,12 19 52 0 0,-5-18-3794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11 2759 0 0,'-1'-1'3062'0'0,"-2"-1"-2129"0"0,0 1 0 0 0,1 0 0 0 0,-1 0 0 0 0,0 0 0 0 0,0 0 0 0 0,1 0 1 0 0,-1 1-1 0 0,-4-1 0 0 0,1 1-155 0 0,0-1 1 0 0,0 2-1 0 0,-9 0 1 0 0,-4 3-611 0 0,-29 10 1 0 0,32-9 566 0 0,-7 3-520 0 0,0 0 0 0 0,1 1 1 0 0,0 2-1 0 0,0 0 1 0 0,1 1-1 0 0,0 1 0 0 0,1 1 1 0 0,-31 29-1 0 0,47-38-233 0 0,0-1-1 0 0,0 1 1 0 0,1 0-1 0 0,-1 0 1 0 0,-2 5 0 0 0,5-8-88 0 0,0 12-503 0 0,5-3 65 0 0,-1-6 405 0 0,0 0 1 0 0,0 0 0 0 0,1 0-1 0 0,0-1 1 0 0,0 1-1 0 0,0-1 1 0 0,0 0-1 0 0,8 5 1 0 0,7 8 88 0 0,-9-7 59 0 0,-1 1 1 0 0,0 0-1 0 0,-1 0 1 0 0,0 1-1 0 0,8 17 0 0 0,-13-23 56 0 0,0 1 0 0 0,0-1 0 0 0,0 1 0 0 0,-1 0-1 0 0,0 0 1 0 0,-1 0 0 0 0,0 1 0 0 0,0-1-1 0 0,0 0 1 0 0,-1 0 0 0 0,0 1 0 0 0,-1 7 0 0 0,1-13 14 0 0,-1 1 0 0 0,1 0 0 0 0,-1-1 0 0 0,0 1 1 0 0,0-1-1 0 0,0 1 0 0 0,0-1 0 0 0,0 1 0 0 0,-1-1 1 0 0,1 0-1 0 0,-1 0 0 0 0,1 1 0 0 0,-1-1 0 0 0,0 0 1 0 0,0 0-1 0 0,0-1 0 0 0,0 1 0 0 0,0 0 1 0 0,0-1-1 0 0,0 1 0 0 0,-5 1 0 0 0,1-1 149 0 0,0 0 0 0 0,-1 0 0 0 0,1 0 0 0 0,0-1 0 0 0,-1 0 0 0 0,0-1 0 0 0,-11 0 0 0 0,-10 0-115 0 0,0-2 0 0 0,0-1 0 0 0,0-1 0 0 0,0-1 0 0 0,1-2-1 0 0,0 0 1 0 0,0-2 0 0 0,-33-16 0 0 0,50 20-541 0 0,0 1-1 0 0,-1 0 1 0 0,1 1-1 0 0,-12-3 1 0 0,20 6-208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4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447 263 5063 0 0,'0'0'7488'0'0,"8"-8"-5536"0"0,8-13-1203 0 0,0 1-146 0 0,-1 0 0 0 0,14-28 0 0 0,-26 42-516 0 0,0 0 0 0 0,0-1 0 0 0,0 1 0 0 0,-1-1 0 0 0,0 1 0 0 0,-1-1 0 0 0,1 0 0 0 0,-1 0 0 0 0,0 0 0 0 0,-1 0 0 0 0,0 1 0 0 0,0-1 0 0 0,-1-8 0 0 0,0 12-91 0 0,0 1-1 0 0,1 0 1 0 0,-1-1-1 0 0,0 1 1 0 0,0 0-1 0 0,0 0 1 0 0,-1 0-1 0 0,1 0 1 0 0,0 0-1 0 0,-1 0 1 0 0,0 0-1 0 0,1 0 1 0 0,-1 1 0 0 0,0-1-1 0 0,0 0 1 0 0,0 1-1 0 0,0 0 1 0 0,0-1-1 0 0,0 1 1 0 0,0 0-1 0 0,0 0 1 0 0,0 0-1 0 0,-1 0 1 0 0,1 1-1 0 0,0-1 1 0 0,-1 1-1 0 0,1-1 1 0 0,-1 1-1 0 0,1 0 1 0 0,0 0-1 0 0,-1 0 1 0 0,1 0-1 0 0,-1 0 1 0 0,1 0-1 0 0,0 1 1 0 0,-1-1 0 0 0,1 1-1 0 0,-4 1 1 0 0,-19 9-111 0 0,1 1 1 0 0,0 1 0 0 0,1 1 0 0 0,0 1-1 0 0,-40 35 1 0 0,17-6 108 0 0,-64 77 0 0 0,73-78 6 0 0,16-19 0 0 0,1 0 0 0 0,1 1 0 0 0,-17 30 0 0 0,36-54 1 0 0,-1-1 1 0 0,1 1-1 0 0,0-1 0 0 0,0 1 0 0 0,-1-1 1 0 0,1 0-1 0 0,0 1 0 0 0,0-1 0 0 0,0 1 1 0 0,-1-1-1 0 0,1 1 0 0 0,0-1 0 0 0,0 1 1 0 0,0-1-1 0 0,0 1 0 0 0,0-1 0 0 0,0 1 1 0 0,0-1-1 0 0,0 1 0 0 0,0-1 0 0 0,0 1 1 0 0,0-1-1 0 0,1 1 0 0 0,-1-1 0 0 0,0 1 1 0 0,0-1-1 0 0,0 0 0 0 0,1 1 0 0 0,-1-1 1 0 0,0 1-1 0 0,0-1 0 0 0,1 1 0 0 0,0 0 7 0 0,1-1-1 0 0,-1 1 0 0 0,0-1 1 0 0,0 1-1 0 0,0-1 0 0 0,1 0 1 0 0,-1 1-1 0 0,0-1 0 0 0,1 0 0 0 0,-1 0 1 0 0,0 0-1 0 0,2 0 0 0 0,5-1 37 0 0,0 0 0 0 0,1 0 0 0 0,7-3 0 0 0,34-13 166 0 0,-1-2-1 0 0,69-37 1 0 0,7-3 49 0 0,-65 35-259 0 0,-31 14 0 0 0,-2-1 0 0 0,30-16 0 0 0,-35 10 0 0 0,-17 10 0 0 0,-7 1 0 0 0,0 6-1 0 0,1-1 0 0 0,-1 1-1 0 0,1 0 1 0 0,-1-1 0 0 0,0 1-1 0 0,1 0 1 0 0,-1 0 0 0 0,1 0-1 0 0,-1 1 1 0 0,0-1 0 0 0,1 0-1 0 0,-1 0 1 0 0,-1 1 0 0 0,-1 0-5 0 0,0 0 0 0 0,1 1 0 0 0,-1-1 0 0 0,1 0 1 0 0,-4 3-1 0 0,3-1 35 0 0,0 0 0 0 0,0 0 1 0 0,0 1-1 0 0,0 0 0 0 0,1-1 0 0 0,-1 1 0 0 0,1 0 1 0 0,0 1-1 0 0,0-1 0 0 0,1 0 0 0 0,-1 1 1 0 0,-1 5-1 0 0,3-7 32 0 0,0 0 0 0 0,0 1 1 0 0,0-1-1 0 0,1 1 0 0 0,-1-1 0 0 0,1 1 1 0 0,0-1-1 0 0,0 1 0 0 0,1 0 1 0 0,-1-1-1 0 0,1 1 0 0 0,-1-1 0 0 0,1 1 1 0 0,0-1-1 0 0,0 0 0 0 0,1 1 0 0 0,-1-1 1 0 0,3 4-1 0 0,0-1-5 0 0,-1-1 0 0 0,1-1 0 0 0,0 1 1 0 0,0-1-1 0 0,0 1 0 0 0,1-1 0 0 0,0 0 0 0 0,-1-1 1 0 0,1 1-1 0 0,1-1 0 0 0,-1 0 0 0 0,10 4 0 0 0,-3-2-530 0 0,-1-1 0 0 0,19 4-1 0 0,5-3-4379 0 0,-20-3-1402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4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 6247 0 0,'0'0'1067'0'0,"0"2"-627"0"0,-2 8 133 0 0,-1 0 0 0 0,0 0-1 0 0,-1-1 1 0 0,0 1 0 0 0,-6 10 0 0 0,-30 47 1269 0 0,32-56-1500 0 0,-388 550 4394 0 0,274-386-5604 0 0,120-173 454 0 0,1 0 0 0 0,-1 0-1 0 0,1-1 1 0 0,-1 1 0 0 0,1 0 0 0 0,-1 0-1 0 0,0-1 1 0 0,0 1 0 0 0,-3 1 0 0 0,-2-1-1136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5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124 405 7831 0 0,'0'0'603'0'0,"-8"3"-374"0"0,6-2-198 0 0,-3 1 358 0 0,1 0 0 0 0,0 1-1 0 0,0-1 1 0 0,1 1 0 0 0,-1 0 0 0 0,0 0 0 0 0,-3 4 0 0 0,0-1-363 0 0,1 0-26 0 0,5-5 41 0 0,0 0 1 0 0,0 0-1 0 0,1 0 0 0 0,-2 0 0 0 0,1-1 0 0 0,0 1 1 0 0,0 0-1 0 0,0-1 0 0 0,0 1 0 0 0,0-1 0 0 0,0 1 0 0 0,-1-1 1 0 0,1 0-1 0 0,0 0 0 0 0,0 1 0 0 0,-1-1 0 0 0,1 0 0 0 0,0 0 1 0 0,0 0-1 0 0,-1 0 0 0 0,1 0 0 0 0,0 0 0 0 0,0-1 0 0 0,-1 1 1 0 0,1 0-1 0 0,0-1 0 0 0,0 1 0 0 0,-2-1 0 0 0,0 0 185 0 0,1 0-127 0 0,1 0 1 0 0,-1 0-1 0 0,0 0 0 0 0,0-1 0 0 0,1 1 0 0 0,-1 0 0 0 0,1-1 1 0 0,-1 1-1 0 0,1-1 0 0 0,-1 1 0 0 0,1-1 0 0 0,0 0 0 0 0,0 0 1 0 0,0 1-1 0 0,0-1 0 0 0,0 0 0 0 0,0 0 0 0 0,1 0 0 0 0,-1 0 1 0 0,1 0-1 0 0,-1 0 0 0 0,1 0 0 0 0,-1-3 0 0 0,2 0 19 0 0,-1 0 0 0 0,1 0-1 0 0,0 0 1 0 0,0 1-1 0 0,0-1 1 0 0,1 0 0 0 0,0 0-1 0 0,0 1 1 0 0,4-8 0 0 0,4-4 120 0 0,16-19 1 0 0,-11 14-134 0 0,-2 4 131 0 0,0 0 0 0 0,2 1 0 0 0,-1 0 0 0 0,21-15 0 0 0,73-51 212 0 0,-86 68-772 0 0,1 0 1 0 0,1 1-1 0 0,25-9 0 0 0,-24 12 334 0 0,-1 2 0 0 0,43-9-1 0 0,-58 15 62 0 0,-1 1-1 0 0,1 0 0 0 0,-1 0 0 0 0,1 1 1 0 0,0 0-1 0 0,-1 1 0 0 0,1 0 0 0 0,-1 0 0 0 0,1 1 1 0 0,-1 0-1 0 0,16 6 0 0 0,-19-6-2 0 0,-1 0 0 0 0,0 1 0 0 0,0-1-1 0 0,0 1 1 0 0,0 0 0 0 0,-1 0 0 0 0,1 1-1 0 0,-1-1 1 0 0,1 1 0 0 0,-1-1 0 0 0,0 1 0 0 0,-1 0-1 0 0,5 8 1 0 0,-4-6-21 0 0,-1 1 1 0 0,0-1-1 0 0,0 1 0 0 0,-1-1 0 0 0,1 1 0 0 0,-1 0 1 0 0,-1-1-1 0 0,1 1 0 0 0,-2 7 0 0 0,0 0-10 0 0,-1 0 0 0 0,0 0 0 0 0,-1-1 0 0 0,-1 1 0 0 0,0-1 0 0 0,0 0 0 0 0,-2 0 0 0 0,-13 24 0 0 0,13-28-4 0 0,-1 1 0 0 0,0-1 0 0 0,-1-1 1 0 0,0 1-1 0 0,0-1 0 0 0,-1-1 1 0 0,0 0-1 0 0,0 0 0 0 0,-1 0 1 0 0,0-1-1 0 0,-13 6 0 0 0,-14 4 35 0 0,-74 20 0 0 0,65-22-193 0 0,-17 3-856 0 0,-75 9 1 0 0,129-24 613 0 0,7-2-750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5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17 8287 0 0,'5'-9'890'0'0,"-5"9"-849"0"0,0 0-1 0 0,0-1 1 0 0,0 1 0 0 0,0 0 0 0 0,0-1 0 0 0,0 1 0 0 0,0-1 0 0 0,-1 1 0 0 0,1 0-1 0 0,0-1 1 0 0,0 1 0 0 0,-1 0 0 0 0,1-1 0 0 0,0 1 0 0 0,0 0 0 0 0,-1 0 0 0 0,1-1 0 0 0,0 1-1 0 0,-1 0 1 0 0,1 0 0 0 0,0 0 0 0 0,-1-1 0 0 0,1 1 0 0 0,0 0 0 0 0,-1 0 0 0 0,1 0-1 0 0,-1 0 1 0 0,1 0 0 0 0,0 0 0 0 0,-1 0 0 0 0,1 0 0 0 0,-1 0 0 0 0,1 0 0 0 0,0 0-1 0 0,-1 0 1 0 0,1 0 0 0 0,-1 0 0 0 0,0 0 212 0 0,-4 0 350 0 0,1 0-1 0 0,-1 1 1 0 0,0-1 0 0 0,0 1-1 0 0,1 0 1 0 0,-1 0-1 0 0,0 1 1 0 0,1-1-1 0 0,0 1 1 0 0,-8 4-1 0 0,-4 3-572 0 0,-21 16 0 0 0,32-20 58 0 0,-20 12-88 0 0,2 2 0 0 0,0 1 0 0 0,-32 36 0 0 0,53-52 5 0 0,-1-1-1 0 0,0 1 0 0 0,1-1 1 0 0,-1 1-1 0 0,1 0 0 0 0,0 0 1 0 0,1 0-1 0 0,-1 0 1 0 0,1 0-1 0 0,-1 0 0 0 0,1 0 1 0 0,1 1-1 0 0,-1-1 0 0 0,0 0 1 0 0,1 1-1 0 0,0-1 1 0 0,0 6-1 0 0,1-9 8 0 0,0 0-1 0 0,-1 0 1 0 0,1 1 0 0 0,0-1-1 0 0,0 0 1 0 0,0 0 0 0 0,0 0 0 0 0,0 0-1 0 0,0 0 1 0 0,0-1 0 0 0,0 1-1 0 0,0 0 1 0 0,0 0 0 0 0,1-1-1 0 0,-1 1 1 0 0,3 0 0 0 0,-1 1 26 0 0,3 1 49 0 0,0-1-1 0 0,1 1 0 0 0,-1-1 1 0 0,1-1-1 0 0,0 1 0 0 0,0-1 1 0 0,0 0-1 0 0,0-1 0 0 0,0 1 1 0 0,0-1-1 0 0,-1-1 0 0 0,10-1 1 0 0,-5 0-31 0 0,0 0 1 0 0,-1 0 0 0 0,0-2-1 0 0,1 1 1 0 0,-1-1 0 0 0,0-1 0 0 0,10-6-1 0 0,-17 9-48 0 0,-1 1 0 0 0,0-1-1 0 0,1 0 1 0 0,-1 0 0 0 0,0-1 0 0 0,0 1-1 0 0,-1 0 1 0 0,1-1 0 0 0,0 1-1 0 0,-1-1 1 0 0,1 1 0 0 0,-1-1 0 0 0,0 0-1 0 0,0 1 1 0 0,0-1 0 0 0,0 0-1 0 0,-1 0 1 0 0,1 0 0 0 0,-1 0 0 0 0,1 0-1 0 0,-1 0 1 0 0,0 0 0 0 0,-1-3-1 0 0,0-9-110 0 0,-1 1-1 0 0,-1 0 0 0 0,-6-23 0 0 0,2 11-458 0 0,6 21 216 0 0,-3-13-436 0 0,2 4-4156 0 0,2 4-576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5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0 5527 0 0,'0'0'423'0'0,"1"2"-278"0"0,0 4 818 0 0,0 0-1 0 0,0-1 0 0 0,0 1 0 0 0,-1 0 1 0 0,0 0-1 0 0,0 0 0 0 0,-2 10 0 0 0,-10 44 2643 0 0,2-23-2721 0 0,-2-1 0 0 0,-29 62 1 0 0,-46 64-529 0 0,74-138-313 0 0,-27 43-194 0 0,-3-1 0 0 0,-3-3 0 0 0,-92 99 0 0 0,128-152-158 0 0,-54 53-560 0 0,55-56-98 0 0,1-1 0 0 0,-1 0 0 0 0,-12 7 1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51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1 348 14655 0 0,'8'-19'470'0'0,"2"1"0"0"0,0 0-1 0 0,1 1 1 0 0,1 0 0 0 0,0 0-1 0 0,1 2 1 0 0,1-1 0 0 0,1 2-1 0 0,0 0 1 0 0,22-16 0 0 0,-4 7-148 0 0,0 2 1 0 0,1 1 0 0 0,2 1-1 0 0,51-19 1 0 0,-68 31-302 0 0,1 0 1 0 0,0 2-1 0 0,28-5 0 0 0,-40 9 10 0 0,0 0 0 0 0,-1 0 0 0 0,1 1 0 0 0,-1 0 0 0 0,1 1 1 0 0,0 0-1 0 0,-1 0 0 0 0,1 0 0 0 0,-1 1 0 0 0,0 0 0 0 0,1 1 0 0 0,9 4 1 0 0,-14-6-6 0 0,-1 1 1 0 0,1-1-1 0 0,-1 1 1 0 0,1 0-1 0 0,-1 0 1 0 0,0 0 0 0 0,0 0-1 0 0,0 0 1 0 0,0 1-1 0 0,0-1 1 0 0,0 0-1 0 0,-1 1 1 0 0,1 0 0 0 0,-1-1-1 0 0,0 1 1 0 0,0 0-1 0 0,2 4 1 0 0,-2-3 12 0 0,-1 1-1 0 0,1 0 1 0 0,-1-1 0 0 0,0 1-1 0 0,0-1 1 0 0,-1 1 0 0 0,1 0-1 0 0,-1-1 1 0 0,0 1 0 0 0,-2 5 0 0 0,-4 6 72 0 0,0 0 0 0 0,0 0 0 0 0,-2 0 0 0 0,-18 24 0 0 0,17-26-169 0 0,-2 0-1 0 0,1-1 0 0 0,-2 0 0 0 0,0-1 0 0 0,0 0 0 0 0,-1-1 0 0 0,-1 0 0 0 0,0-2 0 0 0,0 1 0 0 0,-1-2 1 0 0,0 0-1 0 0,0-1 0 0 0,-1-1 0 0 0,0 0 0 0 0,0-1 0 0 0,-25 3 0 0 0,34-7-119 0 0,-3 2-240 0 0,0-2 0 0 0,0 1-1 0 0,-1-2 1 0 0,1 1 0 0 0,0-2 0 0 0,-11-1 0 0 0,13 1-1101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5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45 3223 0 0,'0'0'13380'0'0,"-1"2"-13177"0"0,-53 102 1103 0 0,4-12-875 0 0,43-76-363 0 0,0 0 0 0 0,1 1 0 0 0,-7 33 0 0 0,12-45-23 0 0,0 1-1 0 0,1-1 0 0 0,0 1 0 0 0,0-1 1 0 0,0 1-1 0 0,0-1 0 0 0,2 11 1 0 0,-1-15-26 0 0,-1 0 0 0 0,1 1 1 0 0,-1-1-1 0 0,1 1 0 0 0,-1-1 1 0 0,1 0-1 0 0,0 0 0 0 0,-1 1 1 0 0,1-1-1 0 0,0 0 1 0 0,0 0-1 0 0,0 0 0 0 0,0 0 1 0 0,0 0-1 0 0,0 0 0 0 0,0 0 1 0 0,1 0-1 0 0,-1 0 0 0 0,0-1 1 0 0,0 1-1 0 0,1 0 1 0 0,-1-1-1 0 0,0 1 0 0 0,1-1 1 0 0,-1 0-1 0 0,0 1 0 0 0,1-1 1 0 0,-1 0-1 0 0,1 0 0 0 0,-1 0 1 0 0,1 0-1 0 0,-1 0 0 0 0,1 0 1 0 0,1 0-1 0 0,6-2 93 0 0,0 0 0 0 0,0-1 0 0 0,0 1 0 0 0,0-2-1 0 0,0 1 1 0 0,-1-1 0 0 0,1-1 0 0 0,-1 0 0 0 0,0 0 0 0 0,-1 0 0 0 0,9-8-1 0 0,11-11 160 0 0,35-41 1 0 0,-59 62-277 0 0,28-35 118 0 0,-1-2-1 0 0,-2 0 1 0 0,29-55 0 0 0,-46 76-298 0 0,7-15-733 0 0,-17 32 553 0 0,6-4-3128 0 0,-1 3 2003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52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5983 0 0,'0'0'464'0'0,"-1"1"-305"0"0,-6 7 1344 0 0,1-1 1 0 0,0 0-1 0 0,0 1 0 0 0,1 0 1 0 0,-7 13-1 0 0,6-6-365 0 0,0 0 0 0 0,-7 25 1 0 0,4 1-103 0 0,-6 66 0 0 0,-7 48-144 0 0,15-123-838 0 0,-1-1 0 0 0,-23 54 0 0 0,4-25-24 0 0,-63 103 0 0 0,65-129-788 0 0,-2 0 1 0 0,-52 50-1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5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23 1839 0 0,'-7'-4'656'0'0,"-22"-8"8120"0"0,-1 6-3636 0 0,22 6-4681 0 0,0 0-1 0 0,0 0 1 0 0,-1 1-1 0 0,1 0 1 0 0,-10 2 0 0 0,-4 4-698 0 0,0 0 0 0 0,1 2 0 0 0,-27 14 0 0 0,28-13 237 0 0,-32 22-1 0 0,47-29 112 0 0,0 1 1 0 0,0 0-1 0 0,0 0 0 0 0,1 1 1 0 0,-1-1-1 0 0,1 1 0 0 0,0 0 1 0 0,1 0-1 0 0,-1 1 0 0 0,-4 8 1 0 0,8-13-75 0 0,0 0 1 0 0,0 0 0 0 0,0 0-1 0 0,0 0 1 0 0,0 0 0 0 0,0 0-1 0 0,0 0 1 0 0,0 0 0 0 0,0 0-1 0 0,0 0 1 0 0,1-1 0 0 0,-1 1-1 0 0,0 0 1 0 0,1 0 0 0 0,-1 0 0 0 0,0 0-1 0 0,1 0 1 0 0,0 0 0 0 0,-1-1-1 0 0,1 1 1 0 0,-1 0 0 0 0,1 0-1 0 0,0-1 1 0 0,-1 1 0 0 0,3 1-1 0 0,-1 0-2 0 0,0-1-1 0 0,0 1 0 0 0,1-1 1 0 0,-1 1-1 0 0,0-1 1 0 0,1 1-1 0 0,3 0 0 0 0,-1-1-6 0 0,1 0 0 0 0,-1 0 0 0 0,0-1-1 0 0,1 1 1 0 0,-1-1 0 0 0,0 0 0 0 0,0-1 0 0 0,1 0 0 0 0,-1 1-1 0 0,0-2 1 0 0,0 1 0 0 0,9-4 0 0 0,5-3 5 0 0,0-2 1 0 0,20-12-1 0 0,-26 14-7 0 0,-15 21-66 0 0,1-9 58 0 0,-1 6 25 0 0,-1 0 0 0 0,1 1 0 0 0,1-1 0 0 0,0 1 1 0 0,1 14-1 0 0,0-25-39 0 0,-1 1-1 0 0,1 0 1 0 0,0-1 0 0 0,0 1 0 0 0,0 0 0 0 0,0-1-1 0 0,0 1 1 0 0,0 0 0 0 0,1-1 0 0 0,-1 1 0 0 0,0 0-1 0 0,0-1 1 0 0,0 1 0 0 0,1-1 0 0 0,-1 1-1 0 0,0 0 1 0 0,0-1 0 0 0,1 1 0 0 0,-1-1 0 0 0,1 1-1 0 0,-1-1 1 0 0,1 1 0 0 0,-1-1 0 0 0,0 1 0 0 0,1-1-1 0 0,0 1 1 0 0,0-1 0 0 0,1 1 1 0 0,-1 1-85 0 0,0-1 0 0 0,0 0 0 0 0,0-1 0 0 0,0 1 0 0 0,0 0 0 0 0,1 0 0 0 0,-1 0 0 0 0,0-1 0 0 0,1 1 0 0 0,-1-1 0 0 0,0 1 0 0 0,1-1 0 0 0,2 1 0 0 0,11 0-1178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53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 18255 0 0,'0'0'1654'0'0,"-1"1"-1364"0"0,-10 8-85 0 0,2 1 0 0 0,-1-1 0 0 0,1 2-1 0 0,-12 17 1 0 0,-28 52 771 0 0,32-50-712 0 0,-146 300 824 0 0,82-153-964 0 0,72-159-125 0 0,-88 174-975 0 0,76-160-3427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3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9671 0 0,'0'0'748'0'0,"1"-2"-492"0"0,2-18 386 0 0,-3 15-74 0 0,1 0 0 0 0,0-1 1 0 0,0 1-1 0 0,0 0 1 0 0,1 0-1 0 0,-1 0 1 0 0,1 0-1 0 0,0 0 1 0 0,1 1-1 0 0,-1-1 0 0 0,6-6 1 0 0,-1 4-447 0 0,0 0 1 0 0,0 1 0 0 0,1 0-1 0 0,0 0 1 0 0,0 1-1 0 0,0 0 1 0 0,1 0-1 0 0,0 1 1 0 0,0 0-1 0 0,0 1 1 0 0,0 0 0 0 0,1 0-1 0 0,-1 1 1 0 0,20-2-1 0 0,-8 2-70 0 0,1 1 0 0 0,-1 0 0 0 0,1 2 0 0 0,-1 1-1 0 0,38 8 1 0 0,-49-8 29 0 0,1 1 0 0 0,-1 0 0 0 0,0 1 0 0 0,0 0 0 0 0,-1 1 0 0 0,1 0 0 0 0,-1 1 0 0 0,0-1 1 0 0,0 2-1 0 0,-1-1 0 0 0,0 1 0 0 0,0 1 0 0 0,13 15 0 0 0,-16-16 12 0 0,0 0 0 0 0,0 1 0 0 0,-1 0 0 0 0,0 0 0 0 0,0 0 0 0 0,-1 0-1 0 0,0 0 1 0 0,-1 1 0 0 0,0-1 0 0 0,0 1 0 0 0,-1 0 0 0 0,0-1 0 0 0,0 1 0 0 0,-1 0 0 0 0,0 0 0 0 0,0 0 0 0 0,-3 11 0 0 0,0-5 41 0 0,0-1-1 0 0,-1 0 0 0 0,-9 22 1 0 0,10-29-103 0 0,0 0 0 0 0,-1-1 0 0 0,0 1 0 0 0,0-1 0 0 0,-1 0 0 0 0,0 0 0 0 0,0-1 0 0 0,-11 10 0 0 0,3-3 3 0 0,-1-1 0 0 0,0-1-1 0 0,-1 0 1 0 0,0-1 0 0 0,-1-1-1 0 0,0 0 1 0 0,-26 8 0 0 0,17-8-20 0 0,0-2 0 0 0,0 0 0 0 0,0-2-1 0 0,-1-1 1 0 0,1-1 0 0 0,-50-2 0 0 0,75 0-74 0 0,-20-4-284 0 0,13-2-1379 0 0,3-5-3886 0 0,4-2-1507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25 5983 0 0,'1'-1'464'0'0,"15"-19"15443"0"0,-13 18-14725 0 0,0 0-583 0 0,2 13-161 0 0,-2-5-377 0 0,-1-1-30 0 0,-1 0 0 0 0,0 1 0 0 0,0-1 0 0 0,0 1 0 0 0,0-1 0 0 0,-1 1 0 0 0,0 0 0 0 0,-1-1 0 0 0,1 1 0 0 0,-1-1 0 0 0,0 1 0 0 0,0-1 0 0 0,-1 1 0 0 0,1-1 0 0 0,-4 7 0 0 0,-1 1-57 0 0,0 0-1 0 0,-1 0 0 0 0,0-1 0 0 0,-17 21 0 0 0,-63 69-2936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53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17999 0 0,'0'0'2526'0'0,"2"0"-1898"0"0,191-3 3450 0 0,100-16-3929 0 0,-220 14-3042 0 0,-53 3 1309 0 0</inkml:trace>
  <inkml:trace contextRef="#ctx0" brushRef="#br0" timeOffset="1">827 31 8751 0 0,'0'0'674'0'0,"-1"2"-438"0"0,-4 9-439 0 0,-7 17 4330 0 0,-16 26-1 0 0,18-36-3282 0 0,0 0 0 0 0,1 0 0 0 0,0 0-1 0 0,2 1 1 0 0,-7 23 0 0 0,3-6-305 0 0,0 0-1255 0 0,8-13-2754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5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15407 0 0,'9'-22'680'0'0,"-4"13"144"0"0,1 0-664 0 0,-1 0-160 0 0,0 0 0 0 0,4 2 240 0 0,0 0 16 0 0,0 2 0 0 0,2-1 0 0 0,0 3-144 0 0,0 1 56 0 0,-1 4-88 0 0,1 1-80 0 0,-2 1-96 0 0,0 3-7304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5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 8751 0 0,'8'-2'8095'0'0,"-7"4"-8041"0"0,0 0-1 0 0,0 0 1 0 0,0 0 0 0 0,0 0 0 0 0,-1 0-1 0 0,1 0 1 0 0,-1 1 0 0 0,1-1 0 0 0,-1 0 0 0 0,0 0-1 0 0,0 0 1 0 0,0 1 0 0 0,-1 3 0 0 0,0-1 15 0 0,0 0 0 0 0,0-1 0 0 0,-1 1 1 0 0,1 0-1 0 0,-6 7 0 0 0,-2 3 201 0 0,0 0 0 0 0,-19 20 0 0 0,25-31-167 0 0,-4 4 343 0 0,1 1 0 0 0,0 1 0 0 0,0-1 0 0 0,1 1 0 0 0,0 0 0 0 0,1 0 0 0 0,-5 21 0 0 0,8-30 154 0 0,4 4-300 0 0,-2-2-263 0 0,-1-1 0 0 0,1 0 0 0 0,1 0 0 0 0,-1 0 0 0 0,0 0 1 0 0,0 0-1 0 0,1 0 0 0 0,-1-1 0 0 0,1 1 0 0 0,-1 0 0 0 0,1-1 0 0 0,0 1 0 0 0,0-1 0 0 0,0 0 1 0 0,0 1-1 0 0,3 1 0 0 0,8 2-39 0 0,-1 0 0 0 0,1-1 0 0 0,0 0 0 0 0,0-1 0 0 0,0-1 0 0 0,0 0 0 0 0,19 0 0 0 0,-31-2-21 0 0,1 0 0 0 0,0-1 1 0 0,0 1-1 0 0,0-1 0 0 0,-1 0 1 0 0,1 1-1 0 0,0-1 0 0 0,-1 0 1 0 0,1 0-1 0 0,-1 0 0 0 0,1 0 1 0 0,-1-1-1 0 0,1 1 0 0 0,-1 0 1 0 0,0-1-1 0 0,1 1 0 0 0,-1 0 1 0 0,0-1-1 0 0,2-3 0 0 0,1-2-76 0 0,0 0 0 0 0,-1 0-1 0 0,4-9 1 0 0,0-4 110 0 0,0-1-1 0 0,6-36 1 0 0,-12 49-8 0 0,0 1-1 0 0,0-1 1 0 0,-1 0 0 0 0,0 1-1 0 0,0-1 1 0 0,-1 1 0 0 0,0-1-1 0 0,0 0 1 0 0,-1 1 0 0 0,0 0-1 0 0,-3-9 1 0 0,3 13-65 0 0,1 0 1 0 0,-1 1-1 0 0,1-1 0 0 0,-1 0 0 0 0,0 1 0 0 0,0 0 1 0 0,0-1-1 0 0,0 1 0 0 0,0 0 0 0 0,-1 0 0 0 0,1 0 1 0 0,-1 0-1 0 0,1 1 0 0 0,-1-1 0 0 0,0 1 0 0 0,1-1 1 0 0,-6 0-1 0 0,5 1-8 0 0,1 1 1 0 0,0-1 0 0 0,0 1-1 0 0,-1 0 1 0 0,1 0 0 0 0,0 0-1 0 0,-1 0 1 0 0,1 0-1 0 0,0 1 1 0 0,0-1 0 0 0,-1 1-1 0 0,1-1 1 0 0,0 1 0 0 0,0 0-1 0 0,0 0 1 0 0,0 0-1 0 0,0 0 1 0 0,0 0 0 0 0,0 0-1 0 0,0 1 1 0 0,0-1 0 0 0,1 1-1 0 0,-1-1 1 0 0,-2 3 0 0 0,-2 3-2274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5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0 227 5063 0 0,'1'7'18401'0'0,"4"-12"-16488"0"0,0-1-4654 0 0,23-21 3100 0 0,1 1-1 0 0,1 2 1 0 0,1 1-1 0 0,1 1 1 0 0,48-24-1 0 0,-58 36-349 0 0,0 1-1 0 0,0 1 1 0 0,1 1-1 0 0,0 1 1 0 0,0 0 0 0 0,39-2-1 0 0,-48 8-19 0 0,-3 4-31 0 0,-9-3 42 0 0,0 0 1 0 0,-1 0-1 0 0,1 1 1 0 0,-1-1-1 0 0,1 1 1 0 0,-1-1-1 0 0,1 1 1 0 0,-1 0 0 0 0,0 0-1 0 0,0-1 1 0 0,0 1-1 0 0,0 0 1 0 0,0 0-1 0 0,0 0 1 0 0,-1 0-1 0 0,2 4 1 0 0,0 4 58 0 0,-1 1 0 0 0,1 12 0 0 0,0-3 45 0 0,-1-6-62 0 0,-1-10-26 0 0,1 1 0 0 0,-1-1 1 0 0,1 0-1 0 0,0 0 1 0 0,0 0-1 0 0,0 0 1 0 0,1 1-1 0 0,-1-1 1 0 0,1-1-1 0 0,0 1 1 0 0,0 0-1 0 0,0 0 1 0 0,1-1-1 0 0,3 4 0 0 0,41 51 239 0 0,-40-51-682 0 0,0 0 0 0 0,1 0 0 0 0,0-1 0 0 0,0 0 0 0 0,16 8-1 0 0,-15-9-773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3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10 3679 0 0,'12'-10'19086'0'0,"-12"21"-18691"0"0,0-1-1 0 0,-4 17 0 0 0,-1-12-245 0 0,0 1 0 0 0,-1-1 0 0 0,-1 0 0 0 0,-1 0-1 0 0,0-1 1 0 0,-1 0 0 0 0,0-1 0 0 0,-1 0 0 0 0,-14 15-1 0 0,-14 26-1153 0 0,36-53 550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3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0,'0'0'3336'0'0,"7"5"-3968"0"0,2 2-216 0 0,2 0-48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3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29 8751 0 0,'2'-1'674'0'0,"4"-3"-315"0"0,0 1 0 0 0,0-1 0 0 0,-1 0 0 0 0,8-7 6255 0 0,-15 10-6339 0 0,0 1 0 0 0,-1 0-1 0 0,1 0 1 0 0,0 0 0 0 0,0 0-1 0 0,0 0 1 0 0,-5 1 0 0 0,-16 5 419 0 0,0 0 1 0 0,-44 20 0 0 0,-42 28 125 0 0,51-25-650 0 0,54-27-166 0 0,-5 3-3 0 0,-1 0 0 0 0,1 0 0 0 0,0 0 0 0 0,0 1 1 0 0,1 1-1 0 0,-10 8 0 0 0,17-14-4 0 0,0 0 0 0 0,0 0 0 0 0,0 0 0 0 0,0 0 0 0 0,0 0 0 0 0,0 0 0 0 0,1 0 0 0 0,-1 0 0 0 0,0 0 0 0 0,1 0 0 0 0,-1 1 0 0 0,1-1 0 0 0,-1 0 0 0 0,1 0 0 0 0,-1 0 0 0 0,1 1-1 0 0,0-1 1 0 0,0 0 0 0 0,0 1 0 0 0,0-1 0 0 0,0 0 0 0 0,0 0 0 0 0,0 1 0 0 0,0-1 0 0 0,0 0 0 0 0,1 1 0 0 0,-1-1 0 0 0,0 0 0 0 0,1 0 0 0 0,-1 0 0 0 0,1 1 0 0 0,0-1 0 0 0,1 2 0 0 0,0 0-17 0 0,1-1 1 0 0,0 1-1 0 0,0 0 1 0 0,1-1-1 0 0,-1 0 0 0 0,0 0 1 0 0,7 3-1 0 0,-7-3 7 0 0,96 44-418 0 0,-1-1 178 0 0,-80-35 236 0 0,-1 0 1 0 0,0 1-1 0 0,21 19 0 0 0,-28-21 131 0 0,0 0-1 0 0,0 1 1 0 0,10 15-1 0 0,-17-21-44 0 0,-1-1-1 0 0,0 1 1 0 0,0-1 0 0 0,0 1-1 0 0,-1 0 1 0 0,1 0-1 0 0,0 4 1 0 0,-2-6-33 0 0,1 0 1 0 0,-1 0-1 0 0,0 0 0 0 0,0-1 0 0 0,0 1 0 0 0,0 0 1 0 0,0 0-1 0 0,-1 0 0 0 0,1 0 0 0 0,0 0 1 0 0,-1 0-1 0 0,0 0 0 0 0,1 0 0 0 0,-1-1 1 0 0,-1 4-1 0 0,0-3 12 0 0,0 0 0 0 0,0 0 0 0 0,0 0 0 0 0,0 0 1 0 0,0 0-1 0 0,0-1 0 0 0,-1 1 0 0 0,1-1 0 0 0,0 1 0 0 0,-1-1 0 0 0,1 0 1 0 0,-1 0-1 0 0,1 0 0 0 0,-1 0 0 0 0,0-1 0 0 0,-3 1 0 0 0,-4 1 131 0 0,-1-1-1 0 0,-19 1 0 0 0,-103-12 561 0 0,-2 1-697 0 0,119 8-608 0 0,-26-4-1 0 0,40 5-980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38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77 393 4607 0 0,'-6'5'407'0'0,"-19"18"-472"0"0,-2 1 2534 0 0,8-8 9676 0 0,21-17-12024 0 0,0 0-1 0 0,1 0 1 0 0,-1 0-1 0 0,0 0 0 0 0,0 0 1 0 0,0 0-1 0 0,-1-1 1 0 0,1 1-1 0 0,0-1 1 0 0,2-2-1 0 0,1 0 103 0 0,162-141 767 0 0,-93 77-981 0 0,124-86 0 0 0,-177 140-9 0 0,0 1 0 0 0,0 1 0 0 0,46-17 0 0 0,-65 28 13 0 0,0 0 5 0 0,0 0 0 0 0,-1 1-1 0 0,1-1 1 0 0,0 1 0 0 0,0-1-1 0 0,0 1 1 0 0,-1 0 0 0 0,1 0-1 0 0,0 0 1 0 0,0 0 0 0 0,3 0-1 0 0,-4 1 5 0 0,-1 0 0 0 0,1-1 0 0 0,-1 1-1 0 0,1 0 1 0 0,-1-1 0 0 0,1 1 0 0 0,-1 0-1 0 0,1 0 1 0 0,-1 0 0 0 0,0-1-1 0 0,1 1 1 0 0,-1 0 0 0 0,0 0 0 0 0,0 0-1 0 0,0 0 1 0 0,1 0 0 0 0,-1-1 0 0 0,0 1-1 0 0,0 0 1 0 0,0 1 0 0 0,-2 18 100 0 0,-3-6-86 0 0,-1 0-1 0 0,0 0 1 0 0,0-1-1 0 0,-1 0 1 0 0,-1-1-1 0 0,0 1 1 0 0,-11 10-1 0 0,-9 17 48 0 0,-64 124 111 0 0,86-152-183 0 0,2-5-11 0 0,1-1 0 0 0,0 0 0 0 0,-4 13 0 0 0,7-18 3 0 0,-1 0-1 0 0,1 1 0 0 0,0-1 1 0 0,-1 0-1 0 0,1 0 1 0 0,0 1-1 0 0,0-1 0 0 0,0 0 1 0 0,0 1-1 0 0,0-1 1 0 0,0 0-1 0 0,0 1 1 0 0,0-1-1 0 0,1 0 0 0 0,-1 1 1 0 0,0-1-1 0 0,1 0 1 0 0,-1 0-1 0 0,1 1 0 0 0,-1-1 1 0 0,1 0-1 0 0,0 0 1 0 0,0 0-1 0 0,-1 0 1 0 0,1 0-1 0 0,0 0 0 0 0,0 0 1 0 0,2 2-1 0 0,0-1 3 0 0,0 1 8 0 0,0-1 0 0 0,0 0 1 0 0,0 0-1 0 0,0 0 0 0 0,0-1 0 0 0,1 1 1 0 0,-1-1-1 0 0,1 1 0 0 0,-1-1 0 0 0,1 0 1 0 0,-1-1-1 0 0,1 1 0 0 0,3 0 0 0 0,10 0 108 0 0,26-1-1 0 0,-20-1-60 0 0,28-2-113 0 0,1-2-1 0 0,84-20 0 0 0,-65 10-3339 0 0,-53 12-4102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5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96 3679 0 0,'101'-41'1985'0'0,"-81"31"1079"0"0,-1 0-1 0 0,35-25 4404 0 0,-57 36-6952 0 0,-15 8-132 0 0,-1 1 1 0 0,1 1-1 0 0,-32 24 0 0 0,25-16-228 0 0,-20 13-118 0 0,-234 182-8 0 0,269-206-21 0 0,6-5-14 0 0,0 0 0 0 0,1 0 0 0 0,-1 0 0 0 0,1 1 0 0 0,0-1 0 0 0,0 1 0 0 0,0 0 0 0 0,1 0 0 0 0,-1 0 0 0 0,1 0 0 0 0,-3 8 0 0 0,5-10 3 0 0,-1 0-1 0 0,1 0 0 0 0,0 0 1 0 0,0 0-1 0 0,0 0 1 0 0,0 0-1 0 0,0 0 0 0 0,0 0 1 0 0,1 0-1 0 0,-1 0 1 0 0,1 0-1 0 0,-1 0 1 0 0,1 0-1 0 0,0 0 0 0 0,0 0 1 0 0,0-1-1 0 0,0 1 1 0 0,0 0-1 0 0,0 0 0 0 0,0-1 1 0 0,2 2-1 0 0,2 4 9 0 0,1-1-1 0 0,0 0 0 0 0,11 9 1 0 0,-5-6 25 0 0,-1-1 1 0 0,1-1-1 0 0,0 0 1 0 0,1 0-1 0 0,25 8 1 0 0,-29-12-188 0 0,0-1 0 0 0,0 0 0 0 0,0 0 0 0 0,0-1 0 0 0,0 0 0 0 0,1-1 0 0 0,-1 0 0 0 0,0-1 0 0 0,0 0 0 0 0,11-2 0 0 0,1-1-4703 0 0,2 3-1595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5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2303 0 0,'-2'0'102'0'0,"-31"8"-143"0"0,26-7 694 0 0,1 0 1 0 0,0 0-1 0 0,0 1 1 0 0,-10 3-1 0 0,5 0 3256 0 0,1 1 0 0 0,-20 14 0 0 0,24-15-3332 0 0,-1 0 1 0 0,1 1 0 0 0,0 0-1 0 0,-9 13 1 0 0,12-15-600 0 0,0 1 0 0 0,0-1 0 0 0,0 1 0 0 0,1 0 0 0 0,0 0 0 0 0,0 0 0 0 0,1 0 0 0 0,-1 0 0 0 0,1 0 0 0 0,0 0 0 0 0,0 1 0 0 0,1-1 0 0 0,0 0 0 0 0,0 1 0 0 0,0-1 0 0 0,0 0 0 0 0,1 1 0 0 0,0-1 0 0 0,3 10 0 0 0,-4-13 23 0 0,1 0 0 0 0,-1 0 0 0 0,1-1 0 0 0,0 1 0 0 0,0 0 0 0 0,0 0 0 0 0,0-1 0 0 0,0 1 1 0 0,0-1-1 0 0,0 1 0 0 0,1-1 0 0 0,-1 1 0 0 0,0-1 0 0 0,1 0 0 0 0,-1 0 0 0 0,1 0 0 0 0,0 1 0 0 0,-1-1 0 0 0,4 1 0 0 0,-1-1 25 0 0,-1 0-1 0 0,0-1 1 0 0,1 1-1 0 0,-1-1 1 0 0,0 0-1 0 0,1 0 0 0 0,-1 0 1 0 0,1 0-1 0 0,-1 0 1 0 0,7-2-1 0 0,-2 0 30 0 0,0 0-1 0 0,1-1 0 0 0,-1 0 1 0 0,0 0-1 0 0,0 0 1 0 0,-1-1-1 0 0,1-1 0 0 0,-1 1 1 0 0,0-1-1 0 0,0 0 1 0 0,0-1-1 0 0,6-6 0 0 0,-9 8-50 0 0,-1-1 0 0 0,1 1-1 0 0,-1-1 1 0 0,0 0-1 0 0,0 0 1 0 0,-1 0 0 0 0,0 0-1 0 0,1-1 1 0 0,-2 1 0 0 0,1-1-1 0 0,-1 1 1 0 0,1-1-1 0 0,-1 0 1 0 0,-1 1 0 0 0,1-1-1 0 0,-1 0 1 0 0,0 0 0 0 0,-2-10-1 0 0,1 11-223 0 0,1 0-1 0 0,-1 0 1 0 0,0 1-1 0 0,0-1 1 0 0,-1 0 0 0 0,1 1-1 0 0,-1-1 1 0 0,0 1-1 0 0,0-1 1 0 0,-1 1-1 0 0,-4-6 1 0 0,7 9-283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5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35 287 10591 0 0,'-2'2'819'0'0,"-20"15"-283"0"0,11-7 5129 0 0,25-18-4098 0 0,226-179 246 0 0,-121 92-1669 0 0,-109 88-188 0 0,-1 2 0 0 0,12-6 0 0 0,-17 9 2 0 0,-4 2 40 0 0,0 0 1 0 0,0 0 0 0 0,0 0 0 0 0,0 0 0 0 0,0 0-1 0 0,0 0 1 0 0,0 0 0 0 0,0 0 0 0 0,0 0 0 0 0,0 0 0 0 0,0 1-1 0 0,0-1 1 0 0,0 0 0 0 0,0 0 0 0 0,0 0 0 0 0,0 0 0 0 0,0 0-1 0 0,0 0 1 0 0,0 0 0 0 0,0 0 0 0 0,0 0 0 0 0,0 0 0 0 0,0 0-1 0 0,0 0 1 0 0,0 0 0 0 0,0 0 0 0 0,0 0 0 0 0,0 0 0 0 0,0 1-1 0 0,0-1 1 0 0,0 0 0 0 0,0 0 0 0 0,0 0 0 0 0,0 0 0 0 0,0 0-1 0 0,0 0 1 0 0,0 0 0 0 0,0 0 0 0 0,0 0 0 0 0,0 0-1 0 0,0 0 1 0 0,0 0 0 0 0,1 0 0 0 0,-1 0 0 0 0,0 0 0 0 0,0 0-1 0 0,0 0 1 0 0,0 0 0 0 0,0 0 0 0 0,0 0 0 0 0,0 0 0 0 0,0 0-1 0 0,0 0 1 0 0,0 0 0 0 0,0 0 0 0 0,0 0 0 0 0,0 0 0 0 0,-1 8 42 0 0,-1 0 0 0 0,0 0 0 0 0,0 0 0 0 0,-1 0 1 0 0,-6 13-1 0 0,-24 40 304 0 0,12-26-215 0 0,-26 59 448 0 0,42-79-554 0 0,-1 0-1 0 0,2 0 0 0 0,0 0 1 0 0,-4 26-1 0 0,-2 37-4950 0 0,10-75 3231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5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14 269 4143 0 0,'1'1'191'0'0,"0"10"1238"0"0,0-11-875 0 0,-1 1 0 0 0,0 0-1 0 0,0-1 1 0 0,0 1 0 0 0,0 0 0 0 0,-1-1 0 0 0,1 1-1 0 0,-2 6 4986 0 0,1-6-4986 0 0,-2 2 69 0 0,0-1-656 0 0,2-3 62 0 0,1 0 1 0 0,-1 0-1 0 0,0 0 0 0 0,1 0 1 0 0,-1 0-1 0 0,1 0 1 0 0,-1-1-1 0 0,1 1 1 0 0,-1 0-1 0 0,1 0 1 0 0,0-1-1 0 0,0 1 1 0 0,-1-2-1 0 0,2-3 36 0 0,0 1-1 0 0,0-1 1 0 0,0 1-1 0 0,0-1 1 0 0,1 1-1 0 0,0-1 1 0 0,0 1-1 0 0,0 0 1 0 0,5-8 0 0 0,3-2 118 0 0,20-25 0 0 0,-15 22-125 0 0,2 1-1 0 0,0 1 0 0 0,0 0 1 0 0,24-15-1 0 0,-26 21 10 0 0,1 0 0 0 0,0 2 0 0 0,0 0 0 0 0,0 0 0 0 0,1 2 0 0 0,20-6 0 0 0,-32 11 24 0 0,1 0-1 0 0,-1 0 1 0 0,1 1-1 0 0,0-1 0 0 0,-1 1 1 0 0,1 1-1 0 0,0-1 1 0 0,-1 1-1 0 0,1 0 1 0 0,0 0-1 0 0,-1 1 1 0 0,0-1-1 0 0,1 1 1 0 0,-1 0-1 0 0,0 1 1 0 0,0-1-1 0 0,0 1 0 0 0,6 5 1 0 0,-8-6-58 0 0,1 1 0 0 0,-1 0 0 0 0,0 0 1 0 0,0 0-1 0 0,0 1 0 0 0,0-1 0 0 0,-1 1 0 0 0,1-1 0 0 0,-1 1 1 0 0,0 0-1 0 0,0 0 0 0 0,-1 0 0 0 0,1 0 0 0 0,-1 0 0 0 0,0 1 1 0 0,0-1-1 0 0,0 0 0 0 0,0 0 0 0 0,-1 1 0 0 0,0-1 1 0 0,0 1-1 0 0,0-1 0 0 0,0 0 0 0 0,-2 5 0 0 0,-1 5 12 0 0,-2 0-1 0 0,0-1 1 0 0,-1 0-1 0 0,0 0 1 0 0,0 0 0 0 0,-18 23-1 0 0,13-19-622 0 0,1 0 0 0 0,-11 25 0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5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19207 0 0,'0'0'1736'0'0,"0"2"-1382"0"0,1 10-142 0 0,0-1 0 0 0,-1 0 0 0 0,-1 0 0 0 0,-2 18 0 0 0,-13 48 250 0 0,12-61-386 0 0,-37 141 26 0 0,-90 226 0 0 0,23-153-2048 0 0,89-199 1450 0 0,18-29 148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5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12439 0 0,'0'0'958'0'0,"3"0"-625"0"0,43 1 1739 0 0,2 0 444 0 0,70-8 0 0 0,217-58 122 0 0,-124 23-2019 0 0,-119 29-3516 0 0,-71 11-2407 0 0,-4 2-1555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58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48 13559 0 0,'0'0'622'0'0,"-1"-1"-13"0"0,-1-2-478 0 0,1-1 0 0 0,-1 2 0 0 0,0-1-1 0 0,0 0 1 0 0,0 0 0 0 0,0 1 0 0 0,-1-1 0 0 0,1 1 0 0 0,-1-1-1 0 0,1 1 1 0 0,-1 0 0 0 0,0 0 0 0 0,0 0 0 0 0,0 1 0 0 0,0-1 0 0 0,0 1-1 0 0,0 0 1 0 0,-1-1 0 0 0,1 1 0 0 0,0 1 0 0 0,-1-1 0 0 0,1 0 0 0 0,0 1-1 0 0,-1 0 1 0 0,1 0 0 0 0,-1 0 0 0 0,-4 0 0 0 0,0 2-75 0 0,-1-1-1 0 0,1 1 1 0 0,0 0 0 0 0,0 1 0 0 0,0 0-1 0 0,0 0 1 0 0,-12 7 0 0 0,-49 37 316 0 0,48-31-341 0 0,12-10 44 0 0,1 0 0 0 0,0 1 0 0 0,-10 12 0 0 0,15-16-46 0 0,1-1 1 0 0,0 1 0 0 0,0 0-1 0 0,0 0 1 0 0,0 0-1 0 0,1 0 1 0 0,-1 0-1 0 0,1 0 1 0 0,0 1-1 0 0,0-1 1 0 0,0 0-1 0 0,0 1 1 0 0,0 5 0 0 0,1-7 17 0 0,1-1 1 0 0,0 1 0 0 0,-1-1 0 0 0,1 0 0 0 0,0 1 0 0 0,0-1 0 0 0,0 0 0 0 0,0 0 0 0 0,0 0 0 0 0,0 0 0 0 0,0 0-1 0 0,0 0 1 0 0,1 0 0 0 0,1 2 0 0 0,1-2 12 0 0,-1 1-1 0 0,1 0 1 0 0,0-1-1 0 0,-1 0 1 0 0,1 1-1 0 0,0-2 1 0 0,0 1 0 0 0,0 0-1 0 0,0-1 1 0 0,0 1-1 0 0,-1-1 1 0 0,1 0-1 0 0,0-1 1 0 0,0 1-1 0 0,0-1 1 0 0,7-1-1 0 0,6-3 74 0 0,0-1 0 0 0,24-12 0 0 0,-23 10-36 0 0,12-7 4 0 0,46-28 0 0 0,-33 16-121 0 0,-41 26-50 0 0,-5 13-51 0 0,0-1 118 0 0,-2 1 0 0 0,-9 16 1 0 0,10-20-10 0 0,0-1 1 0 0,1 1 0 0 0,-1-1 0 0 0,1 1 0 0 0,1 0 0 0 0,0 0 0 0 0,0 0 0 0 0,-1 13 0 0 0,4-20-82 0 0,0 0 0 0 0,0-1 0 0 0,0 1-1 0 0,0 0 1 0 0,0 0 0 0 0,0 0 0 0 0,1-1 0 0 0,-1 1 0 0 0,0-1 0 0 0,0 1 0 0 0,1-1 0 0 0,-1 1 0 0 0,0-1-1 0 0,1 0 1 0 0,-1 0 0 0 0,2 1 0 0 0,14-2-1579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5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10591 0 0,'0'0'4344'0'0,"4"11"290"0"0,-3-6-4252 0 0,-1 0 1 0 0,0 0 0 0 0,0-1-1 0 0,-1 1 1 0 0,1 0 0 0 0,-1 0-1 0 0,0 0 1 0 0,-1-1 0 0 0,-2 9 0 0 0,-22 41 819 0 0,22-46-1037 0 0,-11 18-94 0 0,-1 0 1 0 0,-24 26-1 0 0,7-11-3329 0 0,24-31 1522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59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48 280 11055 0 0,'0'0'852'0'0,"-18"-4"804"0"0,17 4-1397 0 0,-1 0-1 0 0,1 0 0 0 0,0 0 1 0 0,-1 0-1 0 0,1 0 1 0 0,0 0-1 0 0,0 0 0 0 0,-1-1 1 0 0,1 1-1 0 0,0 0 0 0 0,0-1 1 0 0,-1 1-1 0 0,1-1 1 0 0,0 1-1 0 0,0-1 0 0 0,0 0 1 0 0,0 1-1 0 0,0-1 0 0 0,0 0 1 0 0,0 0-1 0 0,0 0 0 0 0,-2-3 1090 0 0,5-6-593 0 0,1 3-674 0 0,0 1 1 0 0,0-1 0 0 0,0 1-1 0 0,1-1 1 0 0,0 1-1 0 0,0 0 1 0 0,1 0 0 0 0,-1 1-1 0 0,11-10 1 0 0,6-4-138 0 0,27-18 1 0 0,-41 33 83 0 0,24-19-202 0 0,51-26 1 0 0,-61 38 119 0 0,-1 2 1 0 0,1 0 0 0 0,42-10 0 0 0,-59 18 112 0 0,0 1 1 0 0,1-1-1 0 0,-1 1 0 0 0,0 0 1 0 0,1 0-1 0 0,-1 1 0 0 0,1-1 0 0 0,-1 1 1 0 0,0 0-1 0 0,7 2 0 0 0,-10-2-27 0 0,0 0 0 0 0,0 0 0 0 0,-1 0 1 0 0,1 0-1 0 0,0 0 0 0 0,-1 0 0 0 0,1 0 0 0 0,0 0 0 0 0,-1 0 0 0 0,1 1 0 0 0,-1-1 0 0 0,0 0 0 0 0,0 0 0 0 0,1 1 1 0 0,-1-1-1 0 0,0 0 0 0 0,0 0 0 0 0,0 1 0 0 0,0 0 0 0 0,0 0 22 0 0,0 7 9 0 0,-1 1-1 0 0,0-1 1 0 0,-1 0-1 0 0,0 0 1 0 0,0 0-1 0 0,-1 0 1 0 0,0 0-1 0 0,-1 0 1 0 0,-6 13-1 0 0,2-7 46 0 0,-8 28-1 0 0,15-39-119 0 0,-3 11-1419 0 0,0 0 0 0 0,-3 27 0 0 0,7-25-5720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5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 21047 0 0,'0'0'1905'0'0,"-5"-4"1386"0"0,5 3-3232 0 0,11 62-42 0 0,1 15-67 0 0,-11-68-123 0 0,-1 1 1 0 0,0 0-1 0 0,-1 0 0 0 0,1-1 1 0 0,-2 1-1 0 0,-3 15 0 0 0,-8 10-3722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8:5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1 327 7831 0 0,'0'0'14936'0'0,"0"-3"-14401"0"0,0-2-464 0 0,1-1 0 0 0,0 0-1 0 0,0 0 1 0 0,1 1 0 0 0,-1-1 0 0 0,1 1 0 0 0,1-1 0 0 0,-1 1 0 0 0,1 0-1 0 0,0 0 1 0 0,0 0 0 0 0,0 0 0 0 0,7-7 0 0 0,6-6 387 0 0,36-31-1 0 0,-40 39-427 0 0,1-1-42 0 0,96-79-627 0 0,-95 80 559 0 0,1 0 0 0 0,0 2 0 0 0,0 0 0 0 0,1 0-1 0 0,0 1 1 0 0,18-4 0 0 0,-22 9 68 0 0,-11 3 12 0 0,0-1 0 0 0,0 1 0 0 0,-1 0 0 0 0,1-1 0 0 0,0 1 0 0 0,0 0 0 0 0,-1-1 0 0 0,1 1 0 0 0,-1 0 0 0 0,1 0 0 0 0,0 0 0 0 0,-1-1 0 0 0,1 1 0 0 0,-1 0 0 0 0,0 0 0 0 0,1 0 0 0 0,-1 0 0 0 0,0 0 0 0 0,0 0-1 0 0,1 0 1 0 0,-1 0 0 0 0,0 0 0 0 0,0 0 0 0 0,0 0 0 0 0,0 0 0 0 0,-1 1 0 0 0,1 3 3 0 0,0 0-1 0 0,-1-1 0 0 0,0 1 0 0 0,-2 6 1 0 0,-32 79 98 0 0,4-14-85 0 0,26-61-25 0 0,0-3-495 0 0,1 0 0 0 0,-3 14 0 0 0,5-6-1215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00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48 4607 0 0,'48'-44'14260'0'0,"-55"41"-12724"0"0,4 2-1482 0 0,0 1-1 0 0,1 0 1 0 0,-1 0-1 0 0,0 1 1 0 0,1-1 0 0 0,-1 1-1 0 0,1-1 1 0 0,-1 1-1 0 0,1 0 1 0 0,-1 0-1 0 0,1 0 1 0 0,-1 0-1 0 0,1 0 1 0 0,0 0 0 0 0,-3 3-1 0 0,-31 25 510 0 0,20-14-551 0 0,1 0 0 0 0,0 2 0 0 0,1 0 0 0 0,1 0 0 0 0,-18 34 0 0 0,22-30-9 0 0,2 3-18 0 0,21-22-34 0 0,-4-3-18 0 0,0-1 0 0 0,0 1-1 0 0,0-2 1 0 0,0 1 0 0 0,-1-2 0 0 0,1 1 0 0 0,-1-1 0 0 0,11-7 0 0 0,20-6-665 0 0,-35 15 466 0 0,0-1 1 0 0,0 1-1 0 0,0-1 0 0 0,6-5 1 0 0,-10 7 64 0 0,-13 3-97 0 0,6 0 242 0 0,0 0-1 0 0,0 0 1 0 0,0 0-1 0 0,0 0 1 0 0,0 1 0 0 0,1 0-1 0 0,-1 0 1 0 0,1 1-1 0 0,0-1 1 0 0,0 1-1 0 0,-7 7 1 0 0,6-4-158 0 0,0 0 1 0 0,0 1-1 0 0,0 0 0 0 0,1 0 1 0 0,1 0-1 0 0,-8 17 0 0 0,4-1-232 0 0,0 0 0 0 0,2 1 0 0 0,1 0-1 0 0,-4 45 1 0 0,7-15 2758 0 0,10 104-1 0 0,-3-83-526 0 0,-4-47-1172 0 0,-1 0-1 0 0,-4 38 1 0 0,1-49-445 0 0,0 0 0 0 0,-1 0 0 0 0,-1 0 0 0 0,-13 30-1 0 0,16-44-104 0 0,0 1 0 0 0,-1 0-1 0 0,0-1 1 0 0,0 0-1 0 0,0 1 1 0 0,0-1-1 0 0,-1 0 1 0 0,1-1-1 0 0,-1 1 1 0 0,0-1 0 0 0,0 1-1 0 0,-1-1 1 0 0,1 0-1 0 0,-1-1 1 0 0,1 1-1 0 0,-1-1 1 0 0,-6 2-1 0 0,1-1 46 0 0,0-1 0 0 0,0 0-1 0 0,0 0 1 0 0,1-1 0 0 0,-1-1-1 0 0,0 0 1 0 0,0 0-1 0 0,-13-2 1 0 0,19 1-150 0 0,-10 0 202 0 0,1-2 1 0 0,-19-4-1 0 0,29 6-283 0 0,0 0 0 0 0,0 0 1 0 0,0 0-1 0 0,0 0 0 0 0,0-1 0 0 0,0 1 1 0 0,1-1-1 0 0,-1 0 0 0 0,0 0 0 0 0,1 0 1 0 0,0 0-1 0 0,-1 0 0 0 0,1-1 0 0 0,0 1 1 0 0,0-1-1 0 0,-2-3 0 0 0,-2-7-1021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00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11975 0 0,'13'-31'1064'0'0,"-8"19"-848"0"0,-1-5-216 0 0,0 3 0 0 0,-1 3 1744 0 0,3 6 2416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390 119 6911 0 0,'2'-2'528'0'0,"11"-15"-1062"0"0,-12 15 1041 0 0,0 0-1 0 0,0 0 1 0 0,0-1 0 0 0,0 1-1 0 0,-1 0 1 0 0,1 0 0 0 0,-1 0-1 0 0,0-1 1 0 0,1 1 0 0 0,-1 0-1 0 0,0-1 1 0 0,0 1-1 0 0,0 0 1 0 0,-1 0 0 0 0,1-1-1 0 0,-1 1 1 0 0,1 0 0 0 0,-1 0-1 0 0,0-1 1 0 0,0 1 0 0 0,0 0-1 0 0,-1-2 1 0 0,0 1-363 0 0,0 0-1 0 0,0 0 1 0 0,0 1-1 0 0,-1-1 1 0 0,1 1 0 0 0,-4-3-1 0 0,2 2-57 0 0,1 0 0 0 0,-1 0 0 0 0,0 1 0 0 0,-1 0 0 0 0,1-1 0 0 0,0 2 0 0 0,-1-1 0 0 0,1 0 0 0 0,-1 1 0 0 0,1 0 0 0 0,-1 0 0 0 0,1 0 0 0 0,-9 0 0 0 0,3 2-65 0 0,1 0 1 0 0,-1 0-1 0 0,1 1 0 0 0,-1 0 1 0 0,-16 6-1 0 0,15-4-24 0 0,1 1 0 0 0,-1 0 0 0 0,1 0 0 0 0,0 1 0 0 0,1 0 0 0 0,-15 12 0 0 0,19-13-43 0 0,0-1 0 0 0,0 1 0 0 0,0 1 0 0 0,1-1-1 0 0,-1 0 1 0 0,2 1 0 0 0,-1 0 0 0 0,0 0 0 0 0,1 0 0 0 0,0 1 0 0 0,-3 12 0 0 0,5-17-28 0 0,1 1 0 0 0,0-1 1 0 0,0 1-1 0 0,1-1 1 0 0,-1 1-1 0 0,1-1 0 0 0,-1 1 1 0 0,1-1-1 0 0,0 0 1 0 0,-1 1-1 0 0,1-1 1 0 0,1 0-1 0 0,-1 1 0 0 0,0-1 1 0 0,3 3-1 0 0,-3-3-180 0 0,0-2 220 0 0,0 1 0 0 0,0-1 0 0 0,0 0 0 0 0,0 0 1 0 0,0 1-1 0 0,0-1 0 0 0,-1 1 0 0 0,1-1 0 0 0,0 1 1 0 0,0-1-1 0 0,1 2 0 0 0,2 1-32 0 0,0-1 34 0 0,1-1 1 0 0,-1 1-1 0 0,1-1 1 0 0,-1 0-1 0 0,1 0 1 0 0,-1 0-1 0 0,1-1 1 0 0,-1 1-1 0 0,1-1 1 0 0,0 0-1 0 0,-1 0 1 0 0,1-1-1 0 0,0 0 1 0 0,-1 1-1 0 0,1-2 1 0 0,-1 1-1 0 0,8-3 1 0 0,-4 0-38 0 0,0 0 0 0 0,0-1 1 0 0,-1 0-1 0 0,0 0 0 0 0,1-1 1 0 0,-2 0-1 0 0,1 0 1 0 0,-1 0-1 0 0,8-11 0 0 0,-13 16 165 0 0,-4 1 3 0 0,-4 0-128 0 0,-1 1 0 0 0,0 0-1 0 0,1 1 1 0 0,-1 0 0 0 0,1 0 0 0 0,-1 0 0 0 0,1 1 0 0 0,0 0 0 0 0,0 1-1 0 0,-11 7 1 0 0,-3 4-66 0 0,0 0 0 0 0,-18 19-1 0 0,25-20-353 0 0,1 1 0 0 0,0 0-1 0 0,1 1 1 0 0,1 0 0 0 0,1 1-1 0 0,0 0 1 0 0,1 1 0 0 0,-13 35-1 0 0,9-15-4314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0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35 4143 0 0,'0'0'319'0'0,"-7"-5"-198"0"0,5 4 369 0 0,0 0-1 0 0,0 0 1 0 0,0 1-1 0 0,0-1 1 0 0,0 0-1 0 0,-1 1 1 0 0,1 0-1 0 0,0 0 1 0 0,0-1-1 0 0,-1 1 0 0 0,1 1 1 0 0,0-1-1 0 0,0 0 1 0 0,-4 1-1 0 0,-33 11 4218 0 0,32-9-5233 0 0,-19 6 606 0 0,0 2 0 0 0,1 0 1 0 0,0 2-1 0 0,1 1 0 0 0,1 1 0 0 0,0 0 0 0 0,1 2 1 0 0,1 1-1 0 0,1 1 0 0 0,0 0 0 0 0,-30 40 1 0 0,46-54-50 0 0,0 1 1 0 0,1-1-1 0 0,0 1 1 0 0,0 0-1 0 0,1 0 1 0 0,-1 0-1 0 0,1 0 1 0 0,0 0-1 0 0,-1 11 1 0 0,3-14-4 0 0,0 0 1 0 0,0 0 0 0 0,0 0-1 0 0,0 0 1 0 0,0-1 0 0 0,1 1-1 0 0,-1 0 1 0 0,1 0-1 0 0,0 0 1 0 0,0-1 0 0 0,0 1-1 0 0,0 0 1 0 0,1-1 0 0 0,-1 1-1 0 0,1-1 1 0 0,-1 0 0 0 0,1 1-1 0 0,0-1 1 0 0,0 0 0 0 0,0 0-1 0 0,0 0 1 0 0,0 0 0 0 0,5 3-1 0 0,-1-2 12 0 0,0 0 0 0 0,0 0 0 0 0,0-1 0 0 0,0 1-1 0 0,0-1 1 0 0,1-1 0 0 0,-1 1 0 0 0,1-1 0 0 0,-1 0 0 0 0,1-1-1 0 0,0 0 1 0 0,-1 0 0 0 0,10-1 0 0 0,1-1 31 0 0,-1 0 0 0 0,1-2-1 0 0,-1 0 1 0 0,18-7 0 0 0,-9 1-17 0 0,-1-1 0 0 0,0-2 0 0 0,-1 0 0 0 0,-1-1 0 0 0,0-2 0 0 0,-1 0 0 0 0,-1-1 0 0 0,32-35 0 0 0,-46 46-52 0 0,0-1 1 0 0,0-1 0 0 0,-1 1 0 0 0,0-1 0 0 0,-1 0 0 0 0,0 0 0 0 0,0-1 0 0 0,0 1-1 0 0,3-18 1 0 0,-6 22-1 0 0,0-1 1 0 0,0 0-1 0 0,-1 0 0 0 0,0 1 0 0 0,0-1 0 0 0,0 0 1 0 0,-1 0-1 0 0,0 1 0 0 0,1-1 0 0 0,-2 0 0 0 0,1 1 1 0 0,0-1-1 0 0,-1 1 0 0 0,0-1 0 0 0,0 1 0 0 0,0 0 0 0 0,-1 0 1 0 0,1 0-1 0 0,-1 0 0 0 0,-5-5 0 0 0,3 5-107 0 0,0-1 0 0 0,0 1 1 0 0,0 1-1 0 0,-1-1 0 0 0,1 1 0 0 0,-11-5 0 0 0,11 5-162 0 0,3 3-68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02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60 307 5527 0 0,'0'0'423'0'0,"-1"2"-278"0"0,-9 18 1910 0 0,6-15 450 0 0,-11 4 2961 0 0,14-9-5361 0 0,-1 0 0 0 0,1 0 0 0 0,0 0 0 0 0,0-1 0 0 0,0 1 0 0 0,0 0 0 0 0,0 0 0 0 0,0-1 0 0 0,0 1 0 0 0,0-1 0 0 0,0 1 0 0 0,0-1 0 0 0,1 1 0 0 0,-1-1 0 0 0,0 1 0 0 0,0-1 0 0 0,0 0 0 0 0,0 0 0 0 0,1 1 0 0 0,-1-1 0 0 0,0 0 0 0 0,1 0 0 0 0,-1 0 0 0 0,1 0 0 0 0,-1 0 0 0 0,1 0 0 0 0,-1 0 0 0 0,1 0 0 0 0,0 0 0 0 0,-1 0 0 0 0,1 0 0 0 0,0-1 0 0 0,-1-3 110 0 0,0 0 0 0 0,0 0 0 0 0,0 0 0 0 0,1 0 0 0 0,0-7 1 0 0,1 3-104 0 0,1 1 0 0 0,-1-1 0 0 0,2 1 1 0 0,-1 0-1 0 0,1 0 0 0 0,1 0 0 0 0,-1 0 1 0 0,1 1-1 0 0,1 0 0 0 0,-1-1 0 0 0,8-8 1 0 0,-1 3-83 0 0,1 0 0 0 0,-1 1 1 0 0,2 0-1 0 0,23-17 0 0 0,-15 15 39 0 0,0 1-1 0 0,0 0 0 0 0,2 2 1 0 0,-1 1-1 0 0,1 0 1 0 0,1 2-1 0 0,-1 1 1 0 0,30-6-1 0 0,-49 12-25 0 0,0 1 1 0 0,0-1-1 0 0,0 1 0 0 0,-1 0 0 0 0,1 0 0 0 0,0 1 1 0 0,0-1-1 0 0,0 1 0 0 0,-1-1 0 0 0,1 1 1 0 0,0 0-1 0 0,-1 1 0 0 0,1-1 0 0 0,-1 1 0 0 0,1-1 1 0 0,3 4-1 0 0,-4-3-26 0 0,-1 0 0 0 0,0 0-1 0 0,1 0 1 0 0,-1 1 0 0 0,0-1 0 0 0,0 1 0 0 0,0-1 0 0 0,0 1 0 0 0,-1 0-1 0 0,1 0 1 0 0,-1 0 0 0 0,0 0 0 0 0,0 0 0 0 0,0 0 0 0 0,0 0 0 0 0,0 0 0 0 0,-1 1-1 0 0,1-1 1 0 0,-1 4 0 0 0,0 1-25 0 0,0 0 1 0 0,0 0-1 0 0,-1 0 0 0 0,-1-1 1 0 0,1 1-1 0 0,-1 0 0 0 0,0 0 0 0 0,-1-1 1 0 0,-5 11-1 0 0,-4 5-152 0 0,-24 34-1 0 0,25-42-970 0 0,1 1 1 0 0,0 0-1 0 0,2 0 0 0 0,-9 20 0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0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 15695 0 0,'0'0'1418'0'0,"-1"2"-1121"0"0,-109 249 2340 0 0,-50 68-1538 0 0,31-106-1087 0 0,108-178-11 0 0,2-7-169 0 0,9-13-291 0 0,0 0 0 0 0,1 0 1 0 0,1 1-1 0 0,-11 28 1 0 0,18-42-681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0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15631 0 0,'0'0'719'0'0,"-1"2"-20"0"0,0 5-426 0 0,0 0 1 0 0,1 1 0 0 0,0-1 0 0 0,0 0 0 0 0,1 0 0 0 0,-1 0 0 0 0,2 0 0 0 0,-1 0 0 0 0,1 0 0 0 0,0 0 0 0 0,0 0 0 0 0,1 0-1 0 0,0-1 1 0 0,0 1 0 0 0,7 10 0 0 0,-1-5 33 0 0,1-1-1 0 0,0-1 1 0 0,0 0 0 0 0,1 0-1 0 0,11 8 1 0 0,7-1-2267 0 0,3-5-3776 0 0,-19-10-968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0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2 9215 0 0,'0'0'1160'0'0,"-9"-2"1408"0"0,7 2-2326 0 0,0 0-1 0 0,0 1 1 0 0,0-1-1 0 0,0 0 1 0 0,0 1-1 0 0,0-1 1 0 0,0 1-1 0 0,0 0 1 0 0,0 0-1 0 0,1 0 1 0 0,-1 0-1 0 0,0 0 1 0 0,1 0-1 0 0,-1 0 1 0 0,0 0-1 0 0,1 1 1 0 0,-2 1-1 0 0,-24 28 903 0 0,25-27-919 0 0,-23 32 736 0 0,-37 77-1 0 0,43-75-806 0 0,-55 113 245 0 0,-81 239 1 0 0,142-355-437 0 0,-100 269-430 0 0,106-287-1027 0 0,3-5-3058 0 0,2-3-1896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03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21 6911 0 0,'6'-4'264'0'0,"0"1"0"0"0,-1 1 0 0 0,1-1 0 0 0,1 1 0 0 0,6-3 0 0 0,-9 5 364 0 0,-1-1 0 0 0,1 1-1 0 0,0-1 1 0 0,-1 1 0 0 0,1 0 0 0 0,-1 0-1 0 0,1 1 1 0 0,-1-1 0 0 0,1 1 0 0 0,5 1 0 0 0,-7-1 609 0 0,-2 0-306 0 0,0 2-785 0 0,0 0 0 0 0,0 0 0 0 0,0 0 1 0 0,-1 0-1 0 0,1-1 0 0 0,-1 1 1 0 0,0 0-1 0 0,1 0 0 0 0,-1-1 1 0 0,-1 1-1 0 0,1-1 0 0 0,0 1 1 0 0,-1-1-1 0 0,1 1 0 0 0,-1-1 0 0 0,0 0 1 0 0,1 0-1 0 0,-1 0 0 0 0,0 0 1 0 0,-1 0-1 0 0,1 0 0 0 0,-3 2 1 0 0,-8 5 137 0 0,-1 0 0 0 0,-24 12 0 0 0,32-18-167 0 0,-163 79 493 0 0,-26 13-1758 0 0,171-78 654 0 0,23-15 346 0 0,8 7-133 0 0,1-2 288 0 0,0 0 1 0 0,0 0-1 0 0,1-1 1 0 0,0 0-1 0 0,0 0 1 0 0,0-1-1 0 0,18 6 1 0 0,-13-4 25 0 0,3 0 12 0 0,0-1 0 0 0,0-1 0 0 0,1 0 0 0 0,0-1 0 0 0,0-1-1 0 0,34 1 1 0 0,53 9 157 0 0,-105-13-198 0 0,1 1 0 0 0,-1-1-1 0 0,0 1 1 0 0,0-1 0 0 0,0 1 0 0 0,0-1-1 0 0,0 1 1 0 0,1-1 0 0 0,-1 0 0 0 0,0 1-1 0 0,0-1 1 0 0,0 1 0 0 0,0-1 0 0 0,0 1 0 0 0,0-1-1 0 0,0 1 1 0 0,-1-1 0 0 0,1 1 0 0 0,0-1-1 0 0,0 2 1 0 0,0-2-1 0 0,-1 2 16 0 0,0 0 0 0 0,0 0 1 0 0,0 0-1 0 0,-1 0 0 0 0,1-1 1 0 0,0 1-1 0 0,-1 0 1 0 0,1 0-1 0 0,-1-1 0 0 0,1 1 1 0 0,-1-1-1 0 0,0 0 1 0 0,0 1-1 0 0,0-1 0 0 0,-2 2 1 0 0,-33 13 195 0 0,34-15-192 0 0,-5 2 32 0 0,-257 84 465 0 0,222-75-569 0 0,-60 12-391 0 0,93-23 378 0 0,-1 1 1 0 0,0-2 0 0 0,0 1 0 0 0,0-1-1 0 0,0-1 1 0 0,0 0 0 0 0,-14-4 0 0 0,23 5 59 0 0,0-1 0 0 0,0 1 0 0 0,0-1 0 0 0,0 0 1 0 0,0 0-1 0 0,0 0 0 0 0,0 0 0 0 0,1 0 1 0 0,-1 0-1 0 0,0 0 0 0 0,-2-3 0 0 0,1 0 19 0 0,0-1-1 0 0,0 1 1 0 0,0-1-1 0 0,-3-7 1 0 0,6 9 26 0 0,1-3-53 0 0,-1 5-99 0 0,22-3-4512 0 0,-13 4-1541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0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92 124 17391 0 0,'0'0'1574'0'0,"-2"0"-1292"0"0,-2 2-206 0 0,1-1 0 0 0,-1 1 0 0 0,0 0 0 0 0,1 0-1 0 0,0 0 1 0 0,-1 0 0 0 0,1 0 0 0 0,0 1 0 0 0,0 0 0 0 0,0-1 0 0 0,1 1-1 0 0,-1 0 1 0 0,0 0 0 0 0,1 1 0 0 0,-3 5 0 0 0,-1 0 125 0 0,2 0 0 0 0,-1 0 0 0 0,1 0 0 0 0,1 1 0 0 0,-4 13 0 0 0,4-8-156 0 0,0 0-1 0 0,2 0 1 0 0,0 1-1 0 0,0-1 1 0 0,2 1-1 0 0,0-1 1 0 0,3 17-1 0 0,-3-26-22 0 0,1-1 0 0 0,1 1 0 0 0,-1 0 0 0 0,1-1 0 0 0,0 1 0 0 0,0-1 0 0 0,5 7 0 0 0,-5-10 36 0 0,-1 0 0 0 0,1 0-1 0 0,0 0 1 0 0,0-1 0 0 0,0 1-1 0 0,0-1 1 0 0,0 1 0 0 0,0-1 0 0 0,0 0-1 0 0,1 0 1 0 0,-1-1 0 0 0,0 1-1 0 0,6 0 1 0 0,-3-2 19 0 0,0 0-1 0 0,0 0 0 0 0,0 0 1 0 0,0 0-1 0 0,0-1 1 0 0,0 0-1 0 0,0-1 1 0 0,0 1-1 0 0,-1-1 1 0 0,1 0-1 0 0,-1 0 1 0 0,0-1-1 0 0,0 1 0 0 0,0-1 1 0 0,0-1-1 0 0,6-7 1 0 0,1-1-37 0 0,-1 0 0 0 0,-1-1 1 0 0,0-1-1 0 0,13-26 0 0 0,27-86 51 0 0,-37 90-975 0 0,1 0-1 0 0,21-37 1 0 0,-27 61-909 0 0,1 1-425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04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22 16007 0 0,'35'-22'5487'0'0,"-37"24"-5216"0"0,-44 44 438 0 0,-96 75 0 0 0,103-92-682 0 0,2 1-1 0 0,-54 56 1 0 0,88-83-9 0 0,1-1 0 0 0,0 1 0 0 0,0 0 0 0 0,0 0 0 0 0,0-1 0 0 0,0 1 0 0 0,1 0 1 0 0,-1 1-1 0 0,1-1 0 0 0,0 0 0 0 0,0 0 0 0 0,0 0 0 0 0,0 1 0 0 0,0 5 0 0 0,1-8 5 0 0,1 1 0 0 0,-1-1 0 0 0,0 0 0 0 0,1 1 0 0 0,0-1 0 0 0,-1 0 0 0 0,1 1 0 0 0,0-1 0 0 0,0 0 0 0 0,-1 0 0 0 0,3 2 0 0 0,-1-1 22 0 0,-1 0-35 0 0,0-1-1 0 0,0 0 1 0 0,0 1-1 0 0,0-1 1 0 0,0 0-1 0 0,0 0 1 0 0,0 0-1 0 0,1 0 1 0 0,-1 0 0 0 0,0 0-1 0 0,1 0 1 0 0,-1 0-1 0 0,0 0 1 0 0,1 0-1 0 0,0-1 1 0 0,1 1-1 0 0,2 1 5 0 0,0 0-136 0 0,0 0 1 0 0,0-1-1 0 0,0 0 0 0 0,0 0 0 0 0,0 0 0 0 0,1 0 1 0 0,-1-1-1 0 0,6 0 0 0 0,2-1-778 0 0,25-5 0 0 0,-15 1-524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0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5 4143 0 0,'-1'-5'16694'0'0,"-13"30"-16315"0"0,-2-1 1 0 0,-1-1 0 0 0,-38 40-1 0 0,16-19-103 0 0,32-35-223 0 0,-45 58 273 0 0,47-60-229 0 0,1 0-1 0 0,0 0 1 0 0,0 1 0 0 0,1 0-1 0 0,-1 0 1 0 0,2 0 0 0 0,-4 13-1 0 0,6-20-32 0 0,0 1-11 0 0,0 0-50 0 0,1-1 0 0 0,-1 0 0 0 0,1 1 0 0 0,-1-1 0 0 0,1 1 0 0 0,-1-1 0 0 0,1 0 0 0 0,0 0 0 0 0,0 1-1 0 0,0-1 1 0 0,-1 0 0 0 0,1 0 0 0 0,0 0 0 0 0,0 0 0 0 0,1 0 0 0 0,-1 0 0 0 0,0 0 0 0 0,0 0 0 0 0,0 0-1 0 0,1-1 1 0 0,-1 1 0 0 0,0 0 0 0 0,1-1 0 0 0,2 2 0 0 0,-1-1-1 0 0,1 0-143 0 0,0 0 0 0 0,0 0-1 0 0,0 0 1 0 0,0 0 0 0 0,0-1 0 0 0,1 0 0 0 0,-1 1-1 0 0,0-2 1 0 0,8 0 0 0 0,1-1-928 0 0,23-8 0 0 0,-21 5-397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05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54 4143 0 0,'0'0'319'0'0,"-4"8"-198"0"0,1 1 1764 0 0,1-1 0 0 0,-1 1-1 0 0,1 0 1 0 0,1 0-1 0 0,0 0 1 0 0,0 0 0 0 0,1 11-1 0 0,5 14-261 0 0,-5-32-1533 0 0,1 0-1 0 0,-1 1 0 0 0,1-1 1 0 0,0-1-1 0 0,0 1 0 0 0,0 0 1 0 0,0 0-1 0 0,1 0 1 0 0,-1 0-1 0 0,0-1 0 0 0,1 1 1 0 0,-1-1-1 0 0,1 1 0 0 0,-1-1 1 0 0,4 3-1 0 0,-1-3 7 0 0,-1 1 0 0 0,0 0 1 0 0,1-1-1 0 0,0 1 0 0 0,-1-1 0 0 0,1 0 0 0 0,0 0 0 0 0,5 0 0 0 0,-1-1 0 0 0,1 1 0 0 0,-1-1-1 0 0,1-1 1 0 0,-1 0-1 0 0,1 0 1 0 0,-1-1 0 0 0,12-3-1 0 0,15-7-14 0 0,0-1 1 0 0,34-18-1 0 0,-59 26-66 0 0,-1-1 0 0 0,1 0 0 0 0,-1-1 0 0 0,0 0 0 0 0,0 0 0 0 0,0-1 0 0 0,-1 0 0 0 0,-1 0 0 0 0,1-1 0 0 0,-1 0 0 0 0,6-11 0 0 0,-11 18-60 0 0,-1-1 0 0 0,0 1 0 0 0,0-1 0 0 0,0 1 0 0 0,0-1 0 0 0,0 0 0 0 0,-1 1 0 0 0,1-1-1 0 0,-1 0 1 0 0,0 0 0 0 0,1 1 0 0 0,-2-6 0 0 0,1 8 22 0 0,0-1 0 0 0,0 0 0 0 0,0 0-1 0 0,-1 0 1 0 0,1 1 0 0 0,0-1 0 0 0,-1 0 0 0 0,1 1 0 0 0,-1-1 0 0 0,1 0-1 0 0,-1 1 1 0 0,1-1 0 0 0,-1 0 0 0 0,1 1 0 0 0,-1-1 0 0 0,1 1-1 0 0,-1-1 1 0 0,-1 0 0 0 0,1 1 2 0 0,0-1-1 0 0,-1 0 1 0 0,1 1 0 0 0,-1 0-1 0 0,1-1 1 0 0,-1 1-1 0 0,1 0 1 0 0,-1 0 0 0 0,1 0-1 0 0,-1 0 1 0 0,1 0 0 0 0,-4 0-1 0 0,-3 2-40 0 0,-1 0 1 0 0,1 0-1 0 0,-1 0 0 0 0,1 1 1 0 0,-13 7-1 0 0,-39 25-288 0 0,41-23 318 0 0,10-6 32 0 0,-129 82 0 0 0,97-59 0 0 0,-48 44 0 0 0,82-67 37 0 0,0 0 1 0 0,1 1-1 0 0,0 0 0 0 0,1 0 1 0 0,-1 1-1 0 0,1-1 0 0 0,-8 18 1 0 0,12-23-29 0 0,0 0 1 0 0,1 1-1 0 0,-1-1 1 0 0,0 1-1 0 0,1-1 1 0 0,-1 1 0 0 0,1 0-1 0 0,0-1 1 0 0,0 1-1 0 0,0-1 1 0 0,0 1-1 0 0,0 0 1 0 0,1-1-1 0 0,-1 1 1 0 0,1-1-1 0 0,0 1 1 0 0,0-1-1 0 0,0 1 1 0 0,0-1 0 0 0,0 0-1 0 0,0 1 1 0 0,0-1-1 0 0,1 0 1 0 0,-1 0-1 0 0,1 0 1 0 0,0 0-1 0 0,0 0 1 0 0,0 0-1 0 0,0-1 1 0 0,0 1-1 0 0,0-1 1 0 0,3 3-1 0 0,1-1-12 0 0,-1 0 0 0 0,1-1 0 0 0,0 0 0 0 0,0 0 0 0 0,0 0 0 0 0,0 0 0 0 0,0-1 0 0 0,0 0 0 0 0,0 0 0 0 0,0-1-1 0 0,0 0 1 0 0,1 0 0 0 0,11-2 0 0 0,0-1-593 0 0,1 0-1 0 0,-1-2 1 0 0,23-8-1 0 0,-16 4-1339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4143 0 0,'-5'45'305'0'0,"-16"64"-1"0"0,-1-45 4951 0 0,-10 21 1913 0 0,-6 45-4872 0 0,32-107-2316 0 0,-1-1-1 0 0,-1 1 1 0 0,-16 30-1 0 0,21-46 13 0 0,-2 1-1 0 0,1-1 1 0 0,-1 0-1 0 0,0-1 1 0 0,0 1 0 0 0,-1-1-1 0 0,1 0 1 0 0,-1 0-1 0 0,-1-1 1 0 0,1 0-1 0 0,-1 0 1 0 0,0 0 0 0 0,-10 4-1 0 0,10-7-31 0 0,1 1 0 0 0,-1-1 0 0 0,0-1 0 0 0,0 1 0 0 0,0-1 0 0 0,0 0 0 0 0,0-1 0 0 0,0 0 0 0 0,0 0 0 0 0,0 0 0 0 0,-1-1 0 0 0,1 0 0 0 0,0 0 0 0 0,1-1 0 0 0,-1 0 0 0 0,0 0 0 0 0,-8-4 0 0 0,3 0-181 0 0,0-1 0 0 0,1 0 0 0 0,-1 0 0 0 0,1-1 0 0 0,1 0 0 0 0,-1-1 0 0 0,1-1 0 0 0,-8-10 0 0 0,-6-9-3875 0 0,3-2-1275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0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9 6911 0 0,'15'-9'12414'0'0,"-18"10"-12174"0"0,1-1 0 0 0,0 1 0 0 0,-1 0 0 0 0,1 0 1 0 0,0 0-1 0 0,0 0 0 0 0,0 0 0 0 0,-2 2 0 0 0,-5 2 123 0 0,-99 49 1232 0 0,88-43-1570 0 0,1 2 0 0 0,0 0-1 0 0,-21 19 1 0 0,37-29-25 0 0,0 0 0 0 0,0 0 0 0 0,1 0 0 0 0,-1 0 0 0 0,1 0 0 0 0,-1 1 0 0 0,1-1 0 0 0,0 1 0 0 0,1 0 0 0 0,-3 6 0 0 0,3-7 0 0 0,0-1 0 0 0,1 1 0 0 0,0 0 0 0 0,0-1 0 0 0,0 1 0 0 0,0-1 0 0 0,0 1 0 0 0,0 0 0 0 0,1-1 0 0 0,-1 1 0 0 0,1 0 0 0 0,-1-1 0 0 0,1 1 0 0 0,0-1 0 0 0,0 0 0 0 0,1 1 0 0 0,1 2 0 0 0,5 7-20 0 0,1 0 0 0 0,0-1 0 0 0,13 13 0 0 0,-2-4 20 0 0,-15-13 0 0 0,1 0 0 0 0,-2 0 0 0 0,8 13 0 0 0,-12-19 0 0 0,1 0 0 0 0,0 1 0 0 0,0 0 0 0 0,0 0 0 0 0,0 0 0 0 0,-1 0 0 0 0,1 0 0 0 0,0 4-1 0 0,-3 3 10 0 0,0-6 10 0 0,1 0 33 0 0,0 0 1 0 0,0 0-1 0 0,-1-1 1 0 0,1 1-1 0 0,-1 0 1 0 0,0-1-1 0 0,1 0 1 0 0,-1 1-1 0 0,0-1 1 0 0,-1 0-1 0 0,1 0 1 0 0,0 0-1 0 0,-1 0 1 0 0,1 0-1 0 0,-1-1 1 0 0,1 1 0 0 0,-5 1-1 0 0,-5 2 139 0 0,0 0 0 0 0,-22 5 0 0 0,24-7-109 0 0,0 0-83 0 0,-20 6-53 0 0,0-1 0 0 0,-1-2 0 0 0,-37 4-1 0 0,65-10 4 0 0,0 0-1 0 0,0 0 0 0 0,1 0 0 0 0,-1-1 0 0 0,0 1 1 0 0,0-1-1 0 0,0 1 0 0 0,0-1 0 0 0,0 0 0 0 0,-3-2 1 0 0,5 3-21 0 0,0-1 1 0 0,0 0-1 0 0,0 1 1 0 0,0-1 0 0 0,1 0-1 0 0,-1 1 1 0 0,0-1-1 0 0,1 0 1 0 0,-1 0 0 0 0,0 1-1 0 0,1-1 1 0 0,-1 0 0 0 0,1 0-1 0 0,-1 0 1 0 0,1 0-1 0 0,-1 0 1 0 0,1 0 0 0 0,0 0-1 0 0,0 0 1 0 0,-1 0-1 0 0,1 0 1 0 0,0 0 0 0 0,0 0-1 0 0,0 0 1 0 0,0 0-1 0 0,0 0 1 0 0,0 0 0 0 0,0 0-1 0 0,1 0 1 0 0,-1 0-1 0 0,0 0 1 0 0,0 0 0 0 0,1-1-1 0 0,6-13-1522 0 0,3-4-64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28 7367 0 0,'0'0'568'0'0,"1"-2"-373"0"0,6-13 11724 0 0,-12 9-11114 0 0,3 5-705 0 0,1 1 0 0 0,0-1 0 0 0,-1 0 0 0 0,1 1 0 0 0,-1 0-1 0 0,1-1 1 0 0,-1 1 0 0 0,1 0 0 0 0,-1-1 0 0 0,1 1 0 0 0,-1 0 0 0 0,1 0 0 0 0,-1 0 0 0 0,1 1 0 0 0,-1-1 0 0 0,1 0 0 0 0,-2 1 0 0 0,-26 9 494 0 0,27-10-577 0 0,-31 14 71 0 0,0 2 0 0 0,2 1 0 0 0,0 2 0 0 0,1 0 0 0 0,0 2-1 0 0,-33 32 1 0 0,58-48-95 0 0,-23 24-191 0 0,27-27 180 0 0,-1 0 0 0 0,1 0 0 0 0,-1 0 0 0 0,1 0 0 0 0,0 1 0 0 0,0-1 0 0 0,0 0 0 0 0,0 1 0 0 0,0-1 0 0 0,1 1 0 0 0,-1-1 0 0 0,0 6 0 0 0,12-1-287 0 0,3 0 116 0 0,-1 0-1 0 0,24 7 1 0 0,-28-11 165 0 0,1 0 0 0 0,-1 0 0 0 0,0 1 0 0 0,0 1 0 0 0,-1 0 0 0 0,1 0 0 0 0,-1 0 0 0 0,14 13 0 0 0,-19-14 49 0 0,0 0-1 0 0,0 0 0 0 0,0 1 1 0 0,-1-1-1 0 0,1 1 1 0 0,-1-1-1 0 0,0 1 0 0 0,-1 0 1 0 0,1 0-1 0 0,-1-1 1 0 0,0 1-1 0 0,0 8 0 0 0,0-6 126 0 0,-1 0 0 0 0,0 0 0 0 0,0 0 0 0 0,-1 0 0 0 0,0 1 0 0 0,0-2 0 0 0,-1 1 0 0 0,-2 10 0 0 0,1-13-91 0 0,1 1 0 0 0,-1 0 1 0 0,0-1-1 0 0,0 1 0 0 0,-1-1 1 0 0,1 0-1 0 0,-1 0 0 0 0,0 0 0 0 0,0-1 1 0 0,0 1-1 0 0,-1-1 0 0 0,1 0 1 0 0,-1 0-1 0 0,1 0 0 0 0,-8 2 0 0 0,-4 2 140 0 0,0-1-1 0 0,0-1 0 0 0,-25 5 0 0 0,40-10-198 0 0,-21 5-740 0 0,-28 1-1 0 0,45-5 493 0 0,0-1 0 0 0,0 0 0 0 0,0 0 0 0 0,0 0 0 0 0,0-1 0 0 0,0 1 0 0 0,1-1 0 0 0,-1-1 0 0 0,0 1 0 0 0,0-1 0 0 0,1 0 0 0 0,-6-2 0 0 0,4-3-5087 0 0,4-3-1449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06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9671 0 0,'0'0'875'0'0,"0"3"-719"0"0,-1 2-498 0 0,-2 37 2646 0 0,3-39-1587 0 0,0 1 0 0 0,1 0 0 0 0,-1-1 0 0 0,1 1-1 0 0,0-1 1 0 0,0 1 0 0 0,0-1 0 0 0,0 0 0 0 0,3 6 0 0 0,-3-8-570 0 0,0 0 1 0 0,1 0 0 0 0,-1 0 0 0 0,0 0 0 0 0,0 0 0 0 0,1 0 0 0 0,-1 0 0 0 0,0-1 0 0 0,1 1-1 0 0,-1-1 1 0 0,0 1 0 0 0,3 0 0 0 0,2 1 204 0 0,1 0-157 0 0,1 0 1 0 0,0 0-1 0 0,-1 0 0 0 0,1-1 1 0 0,0 0-1 0 0,0-1 0 0 0,0 0 0 0 0,0 0 1 0 0,0 0-1 0 0,0-1 0 0 0,0 0 0 0 0,0-1 1 0 0,-1 0-1 0 0,13-4 0 0 0,4-4-89 0 0,-1 0-1 0 0,0-1 0 0 0,27-17 1 0 0,-43 24-80 0 0,-5 3-23 0 0,1 0 0 0 0,-1-1 0 0 0,0 1 0 0 0,1-1 0 0 0,-1 0 0 0 0,0 1 0 0 0,0-1 0 0 0,3-4 0 0 0,0 0-22 0 0,-4 5-70 0 0,-21-10-524 0 0,14 10 561 0 0,-1 1 1 0 0,1-1-1 0 0,0 1 1 0 0,-1 0-1 0 0,1 1 1 0 0,0 0-1 0 0,-1 0 1 0 0,1 0-1 0 0,0 0 1 0 0,-8 4-1 0 0,-8 4-172 0 0,-28 14 0 0 0,21-9 220 0 0,-97 53-68 0 0,108-56 64 0 0,0 1-1 0 0,1 1 1 0 0,0 1 0 0 0,-23 23 0 0 0,35-31 22 0 0,0 0 0 0 0,0 0 0 0 0,1 0 0 0 0,0 1 0 0 0,0-1 0 0 0,1 1 0 0 0,0 0 0 0 0,-5 13 0 0 0,8-18-10 0 0,-1 0 0 0 0,1 1-1 0 0,-1-1 1 0 0,1 1-1 0 0,0-1 1 0 0,0 0-1 0 0,0 1 1 0 0,0-1 0 0 0,0 1-1 0 0,0-1 1 0 0,1 1-1 0 0,-1-1 1 0 0,1 0-1 0 0,0 1 1 0 0,0-1 0 0 0,-1 0-1 0 0,2 0 1 0 0,-1 0-1 0 0,0 1 1 0 0,0-1-1 0 0,1 0 1 0 0,-1 0 0 0 0,1-1-1 0 0,-1 1 1 0 0,1 0-1 0 0,0-1 1 0 0,0 1-1 0 0,0 0 1 0 0,0-1 0 0 0,4 2-1 0 0,0 0-158 0 0,0 0-1 0 0,1 0 0 0 0,-1-1 1 0 0,1 0-1 0 0,0 0 0 0 0,0-1 1 0 0,13 1-1 0 0,-2-1-879 0 0,34-4-1 0 0,-24 0-688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06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435 148 6911 0 0,'5'-5'362'0'0,"8"-5"-374"0"0,19-20 0 0 0,-29 25 562 0 0,1 1-1 0 0,-1-1 1 0 0,1 0 0 0 0,-1 0-1 0 0,-1 0 1 0 0,1-1-1 0 0,-1 1 1 0 0,3-8-1 0 0,-4 9 501 0 0,0-1 0 0 0,0 1 0 0 0,0-1 0 0 0,-1 1-1 0 0,1-6 1 0 0,-1 9-979 0 0,0 1 0 0 0,0-1-1 0 0,0 0 1 0 0,0 1 0 0 0,0-1-1 0 0,-1 0 1 0 0,1 1 0 0 0,0-1 0 0 0,0 0-1 0 0,0 1 1 0 0,-1-1 0 0 0,1 1 0 0 0,0-1-1 0 0,0 0 1 0 0,-1 1 0 0 0,1-1-1 0 0,-1 1 1 0 0,1-1 0 0 0,0 1 0 0 0,-1-1-1 0 0,1 1 1 0 0,-1-1 0 0 0,1 1-1 0 0,-1 0 1 0 0,0-1 0 0 0,1 1 0 0 0,-1-1-1 0 0,1 1 1 0 0,-1 0 0 0 0,0 0-1 0 0,1-1 1 0 0,-1 1 0 0 0,0 0 0 0 0,1 0-1 0 0,-1 0 1 0 0,0 0 0 0 0,1 0-1 0 0,-1 0 1 0 0,0 0 0 0 0,1 0 0 0 0,-1 0-1 0 0,0 0 1 0 0,0 1 0 0 0,-7 0 126 0 0,1 1-1 0 0,0 1 1 0 0,0-1 0 0 0,0 1-1 0 0,0 0 1 0 0,-9 7 0 0 0,-39 28 517 0 0,38-25-520 0 0,-2 1-67 0 0,1 1 0 0 0,0 1 0 0 0,1 0 0 0 0,0 1 0 0 0,-26 37-1 0 0,41-51-125 0 0,1-1 0 0 0,0 1 0 0 0,-1-1 0 0 0,1 1-1 0 0,0-1 1 0 0,0 1 0 0 0,1 0 0 0 0,-1 0-1 0 0,1-1 1 0 0,-1 1 0 0 0,1 0 0 0 0,0 0-1 0 0,0 3 1 0 0,0-5-1 0 0,0-1 0 0 0,0 1 0 0 0,-1 0 0 0 0,1-1 0 0 0,0 1 0 0 0,0-1 0 0 0,1 1 0 0 0,-1 0 0 0 0,0-1 0 0 0,0 1 0 0 0,0-1 0 0 0,0 1 0 0 0,0-1 0 0 0,1 1 0 0 0,-1 0 0 0 0,0-1 0 0 0,0 1 0 0 0,1-1 0 0 0,-1 1 0 0 0,0-1 0 0 0,1 1 0 0 0,-1-1 0 0 0,1 0 0 0 0,-1 1 0 0 0,0-1 0 0 0,1 1 0 0 0,-1-1 0 0 0,1 0 0 0 0,0 1 0 0 0,1 0 0 0 0,7 7-17 0 0,0-1 1 0 0,1 0-1 0 0,20 12 0 0 0,-21-14 5 0 0,0 0 0 0 0,0 1 0 0 0,-1 0 0 0 0,1 0-1 0 0,-1 1 1 0 0,7 8 0 0 0,-8-6 86 0 0,-1-1 1 0 0,0 1-1 0 0,0 0 0 0 0,-1 0 1 0 0,0 1-1 0 0,-1 0 0 0 0,0 0 0 0 0,-1 0 1 0 0,0 0-1 0 0,0 0 0 0 0,-1 1 1 0 0,0-1-1 0 0,0 14 0 0 0,-2-22-24 0 0,-1 0 0 0 0,1 1 0 0 0,0-1 1 0 0,-1 0-1 0 0,0 0 0 0 0,1 0 0 0 0,-1 0 0 0 0,0 0 0 0 0,0 0 0 0 0,0 0 0 0 0,0-1 0 0 0,0 1 0 0 0,-1 0 1 0 0,1 0-1 0 0,0-1 0 0 0,-1 1 0 0 0,1-1 0 0 0,-1 1 0 0 0,0-1 0 0 0,1 0 0 0 0,-1 0 0 0 0,0 0 1 0 0,-4 2-1 0 0,-2 1 74 0 0,-1 0 1 0 0,0-1-1 0 0,-16 4 1 0 0,22-7-109 0 0,-135 27 210 0 0,110-24-796 0 0,0-1-1 0 0,-55-3 1 0 0,76 0-338 0 0,0 1 0 0 0,1-2 0 0 0,-1 1 0 0 0,-11-4 0 0 0,8-1-6912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07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393 195 5527 0 0,'2'1'4427'0'0,"-1"0"-3932"0"0,0 0-1 0 0,0 0 1 0 0,1 1 0 0 0,-1-1 0 0 0,0 0-1 0 0,0 1 1 0 0,0-1 0 0 0,0 0-1 0 0,-1 1 1 0 0,1-1 0 0 0,0 1 0 0 0,0-1-1 0 0,-1 1 1 0 0,1 0 0 0 0,-1-1-1 0 0,0 1 1 0 0,1-1 0 0 0,-1 1 0 0 0,0 0-1 0 0,0-1 1 0 0,0 1 0 0 0,0 0-1 0 0,-1 3 1 0 0,4-6-407 0 0,-1 1 0 0 0,0 0 0 0 0,0 0 0 0 0,0-1 0 0 0,0 1 0 0 0,0-1 0 0 0,3-1 0 0 0,-1 0-62 0 0,-1-1 0 0 0,1 1 0 0 0,-1-1 0 0 0,0 0 0 0 0,1 0 1 0 0,-1-1-1 0 0,-1 1 0 0 0,1-1 0 0 0,0 1 0 0 0,-1-1 0 0 0,0 0 0 0 0,0 0 0 0 0,0 0 0 0 0,0 0 0 0 0,1-5 0 0 0,0-3-10 0 0,1-1-1 0 0,-2 1 1 0 0,0 0-1 0 0,1-15 1 0 0,-3 19-21 0 0,1 0 0 0 0,-2 1 0 0 0,1-1 0 0 0,-1 0 0 0 0,0 1 0 0 0,-4-11 0 0 0,5 16-14 0 0,-1 1 0 0 0,1-1 1 0 0,-1 0-1 0 0,1 1 0 0 0,-1-1 1 0 0,0 1-1 0 0,0-1 0 0 0,0 1 0 0 0,1 0 1 0 0,-1-1-1 0 0,-1 1 0 0 0,1 0 1 0 0,0 0-1 0 0,0 0 0 0 0,0 0 1 0 0,-1 0-1 0 0,1 0 0 0 0,0 0 1 0 0,-1 0-1 0 0,1 0 0 0 0,-1 1 0 0 0,1-1 1 0 0,-1 0-1 0 0,0 1 0 0 0,1-1 1 0 0,-1 1-1 0 0,1 0 0 0 0,-1 0 1 0 0,0-1-1 0 0,1 1 0 0 0,-1 0 1 0 0,0 0-1 0 0,1 1 0 0 0,-1-1 0 0 0,-2 1 1 0 0,-8 2-135 0 0,0 1 1 0 0,0 0-1 0 0,1 1 1 0 0,0 1-1 0 0,0 0 1 0 0,-12 8-1 0 0,-59 50-162 0 0,35-24 373 0 0,2 3 1 0 0,-74 90-1 0 0,118-131-52 0 0,-8 10 63 0 0,0 1 1 0 0,-10 20-1 0 0,17-30-51 0 0,1 0 1 0 0,0 0 0 0 0,-1-1-1 0 0,1 1 1 0 0,0 1 0 0 0,1-1-1 0 0,-1 0 1 0 0,0 0-1 0 0,1 0 1 0 0,0 0 0 0 0,0 0-1 0 0,0 1 1 0 0,0-1 0 0 0,0 0-1 0 0,1 0 1 0 0,-1 0 0 0 0,1 0-1 0 0,2 6 1 0 0,-2-8-15 0 0,0 1 0 0 0,1 0-1 0 0,-1 0 1 0 0,0-1 0 0 0,1 1 0 0 0,0-1 0 0 0,-1 1 0 0 0,1-1 0 0 0,0 0 0 0 0,0 1-1 0 0,0-1 1 0 0,0 0 0 0 0,0 0 0 0 0,0-1 0 0 0,0 1 0 0 0,0 0 0 0 0,0-1-1 0 0,1 1 1 0 0,-1-1 0 0 0,3 1 0 0 0,4-1 13 0 0,-1 1-1 0 0,1-1 1 0 0,16-2 0 0 0,-4-2 6 0 0,1 0 0 0 0,-1-2 0 0 0,0 0 0 0 0,0-1 0 0 0,26-14 0 0 0,93-59-912 0 0,-107 60 285 0 0,-32 20 526 0 0,-9 9 340 0 0,5-5-199 0 0,0 0 0 0 0,0 0 0 0 0,0 1 0 0 0,1 0 0 0 0,-1-1 0 0 0,1 1-1 0 0,0 0 1 0 0,1 0 0 0 0,-1 0 0 0 0,1 0 0 0 0,-1 10 0 0 0,2-5-20 0 0,6 0-33 0 0,-4-8-104 0 0,0 1 1 0 0,1-1-1 0 0,-1 0 0 0 0,1 0 0 0 0,0 0 1 0 0,0 0-1 0 0,0 0 0 0 0,0 0 0 0 0,0-1 0 0 0,0 1 1 0 0,0-1-1 0 0,1 0 0 0 0,-1 0 0 0 0,4 0 1 0 0,8 1-1373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08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16095 0 0,'0'0'2408'0'0,"-1"-9"402"0"0,4 4-2702 0 0,0-1 0 0 0,1 1 0 0 0,0 0 0 0 0,0 0 0 0 0,0 0 0 0 0,9-7 1 0 0,34-23 927 0 0,-1 0-511 0 0,-14 7-525 0 0,3-5 0 0 0,2 2 0 0 0,62-40 0 0 0,-95 69-1 0 0,1-1-9 0 0,-1 0-1 0 0,1 0 1 0 0,0 1 0 0 0,0 0 0 0 0,0 0 0 0 0,11-2 0 0 0,-6 5 10 0 0,-9 0 0 0 0,0 0 0 0 0,0 0 0 0 0,0 0 0 0 0,0 0 0 0 0,0 1 0 0 0,0-1 0 0 0,0 0 0 0 0,-1 1 0 0 0,1-1 0 0 0,0 0 0 0 0,-1 1 0 0 0,1-1 1 0 0,-1 1-1 0 0,0-1 0 0 0,1 1 0 0 0,-1-1 0 0 0,0 1 0 0 0,0-1 0 0 0,0 3 0 0 0,-2 33 43 0 0,1-31-23 0 0,-22 130 381 0 0,4-31-202 0 0,18-103-213 0 0,1 0 0 0 0,0 0 0 0 0,0 0 0 0 0,0-1 0 0 0,0 1 0 0 0,0 0-1 0 0,0 0 1 0 0,0 0 0 0 0,0 0 0 0 0,1 0 0 0 0,-1 0 0 0 0,1-1 0 0 0,-1 1 0 0 0,1 0 0 0 0,1 3 0 0 0,-1-4-83 0 0,1 0 1 0 0,-1 0 0 0 0,0 0 0 0 0,0 0-1 0 0,0-1 1 0 0,1 1 0 0 0,-1 0 0 0 0,0 0-1 0 0,1-1 1 0 0,-1 1 0 0 0,1-1 0 0 0,-1 1-1 0 0,0-1 1 0 0,1 0 0 0 0,-1 0 0 0 0,1 1-1 0 0,-1-1 1 0 0,1 0 0 0 0,2-1 0 0 0,14 0-1682 0 0,3-4-78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08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183 305 11831 0 0,'-54'82'1759'0'0,"30"-48"1612"0"0,23-33-2623 0 0,0 0-602 0 0,1-1 0 0 0,-1 1 0 0 0,0 0 0 0 0,1-1 0 0 0,-1 1 0 0 0,0-1 0 0 0,1 1 0 0 0,-1-1 0 0 0,0 1 0 0 0,1-1 0 0 0,-1 1 0 0 0,0-1 0 0 0,0 0 0 0 0,0 0 1 0 0,0 1-1 0 0,1-1 0 0 0,-1 0 0 0 0,0 0 0 0 0,-1 0 0 0 0,-4-2-102 0 0,1-1 1 0 0,-1 0-1 0 0,1 0 0 0 0,0 0 1 0 0,0-1-1 0 0,0 0 1 0 0,1 0-1 0 0,-1 0 0 0 0,1 0 1 0 0,0-1-1 0 0,0 0 1 0 0,1 0-1 0 0,-1 0 0 0 0,1 0 1 0 0,0 0-1 0 0,0-1 0 0 0,1 1 1 0 0,0-1-1 0 0,0 0 1 0 0,0 0-1 0 0,1 0 0 0 0,-1 1 1 0 0,1-13-1 0 0,0 8 4 0 0,1 0-1 0 0,0 0 0 0 0,0 0 1 0 0,1 0-1 0 0,1 0 0 0 0,0 1 1 0 0,0-1-1 0 0,1 0 0 0 0,0 1 1 0 0,1-1-1 0 0,0 1 0 0 0,0 0 1 0 0,11-17-1 0 0,-4 12-22 0 0,1 0 1 0 0,0 0 0 0 0,1 1-1 0 0,0 1 1 0 0,1 0 0 0 0,26-17-1 0 0,-30 23 1 0 0,1 0 0 0 0,0 0 0 0 0,0 1 0 0 0,1 0 0 0 0,-1 1 0 0 0,1 0 0 0 0,0 1 0 0 0,0 0 0 0 0,0 1 0 0 0,22-1 0 0 0,-29 3 18 0 0,0 0 0 0 0,0 0 0 0 0,0 1 0 0 0,-1 0 0 0 0,1 0 0 0 0,0 0 0 0 0,0 0 0 0 0,-1 1 0 0 0,1 0 0 0 0,-1 0 0 0 0,0 0 0 0 0,1 0 0 0 0,-1 1 0 0 0,0-1 0 0 0,-1 1 0 0 0,1 0 0 0 0,5 6 0 0 0,-4-3 18 0 0,-1-1 1 0 0,0 1 0 0 0,-1 0-1 0 0,1 0 1 0 0,-1 0 0 0 0,0 0 0 0 0,-1 1-1 0 0,1-1 1 0 0,-1 1 0 0 0,-1 0-1 0 0,2 11 1 0 0,-1-7-34 0 0,-1-1-1 0 0,0 1 0 0 0,-1 0 1 0 0,0 0-1 0 0,-1 0 0 0 0,0 0 1 0 0,-3 11-1 0 0,2-14-30 0 0,-1-1-1 0 0,0 0 0 0 0,0 0 0 0 0,0 1 1 0 0,-1-2-1 0 0,0 1 0 0 0,0 0 1 0 0,-1-1-1 0 0,0 0 0 0 0,-8 8 0 0 0,5-6-47 0 0,-1-1 0 0 0,0 0-1 0 0,0 0 1 0 0,0-1-1 0 0,-1 0 1 0 0,-17 7 0 0 0,-66 18-940 0 0,84-28 830 0 0,-2 0-258 0 0,1-1 0 0 0,-20 3 1 0 0,26-5-277 0 0,-1 0 0 0 0,1 0 0 0 0,-1 0 0 0 0,1-1 0 0 0,-7-1 0 0 0,1-1-5864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0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 1839 0 0,'-2'0'134'0'0,"-5"4"2190"0"0,0-1 1 0 0,0 1 0 0 0,-9 6-1 0 0,-20 20 3316 0 0,19-12-4196 0 0,-26 34 0 0 0,12-9-1073 0 0,2 1 0 0 0,2 2-1 0 0,3 1 1 0 0,1 1 0 0 0,2 0-1 0 0,3 2 1 0 0,1 1-1 0 0,-10 58 1 0 0,22-81-785 0 0,3-11-808 0 0,-1 0 0 0 0,-9 28 0 0 0,11-41 940 0 0,-1 0 0 0 0,1-1 0 0 0,-1 1 0 0 0,0-1 0 0 0,0 1 0 0 0,0-1 0 0 0,0 0 0 0 0,-1 0 0 0 0,1 0 0 0 0,-1 0 0 0 0,0 0 0 0 0,0 0 0 0 0,0-1 0 0 0,0 0 0 0 0,0 1 0 0 0,-1-1 0 0 0,-3 2 0 0 0,-4 0-5762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0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660 893 3679 0 0,'0'0'167'0'0,"-9"-1"26"0"0,-29 0 1739 0 0,30 2 274 0 0,0-1 0 0 0,-1 0 1 0 0,1-1-1 0 0,-10-2 0 0 0,17 3-1685 0 0,1-1-422 0 0,0 0 0 0 0,-1 0 0 0 0,1 0 0 0 0,0 0 0 0 0,0 1 0 0 0,0-1 0 0 0,0 0 0 0 0,0 0 0 0 0,0 0 0 0 0,0 0-1 0 0,1 0 1 0 0,-1 0 0 0 0,0 0 0 0 0,1-1 0 0 0,3-5 124 0 0,0 0 0 0 0,1 1 1 0 0,0-1-1 0 0,1 1 0 0 0,-1 0 0 0 0,13-10 0 0 0,12-14 109 0 0,1-10-16 0 0,49-80 1 0 0,13-53 601 0 0,-32 57-651 0 0,-61 116-267 0 0,93-185-216 0 0,-89 176 114 0 0,-1 0 1 0 0,0 0-1 0 0,-1 0 0 0 0,0-1 1 0 0,1-11-1 0 0,-3 16 25 0 0,1 1-1 0 0,-1-1 1 0 0,-1 0-1 0 0,1 1 1 0 0,-1-1 0 0 0,1 0-1 0 0,-1 1 1 0 0,0-1 0 0 0,-1 1-1 0 0,1-1 1 0 0,-1 1 0 0 0,-3-7-1 0 0,4 10 58 0 0,0-1 1 0 0,0 1-1 0 0,0-1 0 0 0,-1 1 0 0 0,1 0 1 0 0,0-1-1 0 0,0 1 0 0 0,-1 0 0 0 0,1 0 1 0 0,-1 0-1 0 0,1 0 0 0 0,-1 0 0 0 0,1 0 0 0 0,-1 1 1 0 0,0-1-1 0 0,1 0 0 0 0,-1 1 0 0 0,0-1 1 0 0,0 1-1 0 0,1 0 0 0 0,-1 0 0 0 0,0-1 1 0 0,0 1-1 0 0,0 0 0 0 0,1 0 0 0 0,-1 1 0 0 0,0-1 1 0 0,0 0-1 0 0,-1 1 0 0 0,-1 1 8 0 0,-1-1 1 0 0,1 1-1 0 0,0 0 0 0 0,1 0 0 0 0,-1 0 0 0 0,0 0 1 0 0,0 1-1 0 0,1-1 0 0 0,0 1 0 0 0,-7 6 1 0 0,-5 10 2 0 0,0 0 1 0 0,-23 42 0 0 0,-17 47 176 0 0,23-40-61 0 0,-12 18-36 0 0,-58 111 8 0 0,44-89 282 0 0,-65 168 0 0 0,110-240-327 0 0,-2 0-1 0 0,-1-1 0 0 0,-2-1 1 0 0,-1-1-1 0 0,-28 36 0 0 0,37-57-17 0 0,-1-1-1 0 0,0 0 1 0 0,0-1-1 0 0,-20 13 1 0 0,-56 30-156 0 0,-8 6-1648 0 0,89-55 968 0 0,-16 13 625 0 0,11-6-7812 0 0,26-30 6863 0 0,-6 8 536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10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27 203 8287 0 0,'-1'0'639'0'0,"-25"0"11574"0"0,29 0-11617 0 0,396-88 2556 0 0,-198 35-2838 0 0,-108 27-721 0 0,-59 17-472 0 0,31-9-586 0 0,-23 10-6346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44 9215 0 0,'0'0'707'0'0,"1"-1"-208"0"0,1-1 664 0 0,0 0 0 0 0,0 1 0 0 0,0-1 0 0 0,-1 0 0 0 0,1-1 0 0 0,-1 1 1 0 0,3-4-1 0 0,0-3-747 0 0,-4 7 1073 0 0,-29-9 128 0 0,22 11-1578 0 0,-1-1-1 0 0,1 1 0 0 0,0 1 0 0 0,-1-1 0 0 0,1 1 0 0 0,0 1 0 0 0,0-1 0 0 0,-12 5 0 0 0,-2 2 42 0 0,-31 16 0 0 0,17-5-131 0 0,1 3 1 0 0,-50 39-1 0 0,50-35-317 0 0,32-25 267 0 0,29 13-1182 0 0,7-3 1029 0 0,-25-9 175 0 0,0 1 1 0 0,-1-1-1 0 0,1 2 0 0 0,-1-1 0 0 0,12 8 1 0 0,-12-5-35 0 0,0 0 0 0 0,-1 0 1 0 0,1 1-1 0 0,-1-1 1 0 0,-1 2-1 0 0,1-1 1 0 0,-1 1-1 0 0,0 0 1 0 0,-1 0-1 0 0,0 1 1 0 0,4 10-1 0 0,-1 2 189 0 0,0 1-1 0 0,-2 0 1 0 0,7 37 0 0 0,3 2 722 0 0,-10-39 41 0 0,-5-20-374 0 0,-3 2-144 0 0,2-3-295 0 0,0-1 1 0 0,0 1 0 0 0,0-1 0 0 0,0 1 0 0 0,0-1 0 0 0,0 1 0 0 0,0-1-1 0 0,0 1 1 0 0,0-1 0 0 0,-1 1 0 0 0,1-1 0 0 0,0 1 0 0 0,0-1 0 0 0,-1 1-1 0 0,1-1 1 0 0,0 0 0 0 0,0 1 0 0 0,-1 0 0 0 0,-3 1 57 0 0,0 0-1 0 0,0 0 1 0 0,0 0 0 0 0,-1 0-1 0 0,1-1 1 0 0,0 0 0 0 0,-1 0 0 0 0,-5 1-1 0 0,-40 0 606 0 0,7 0-370 0 0,-86 20-10 0 0,56-7-218 0 0,47-12-103 0 0,23-3-36 0 0,-6-4 36 0 0,0-4 12 0 0,7 4 21 0 0,1 0 0 0 0,-1 1 0 0 0,1-1-1 0 0,0 0 1 0 0,0 0 0 0 0,0 0 0 0 0,0 0 0 0 0,1 0-1 0 0,0 0 1 0 0,0 0 0 0 0,0 0 0 0 0,1-7 0 0 0,-1-3 28 0 0,0 7 20 0 0,0 0 0 0 0,1 0 0 0 0,0 0-1 0 0,3-13 1 0 0,-3 18-36 0 0,4 16-4634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1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306 219 13415 0 0,'40'-57'1648'0'0,"-31"47"-1069"0"0,-1 0 0 0 0,0-1 0 0 0,-1 0 0 0 0,0-1 0 0 0,0 0 0 0 0,-1 0 0 0 0,7-23 0 0 0,-12 33-548 0 0,-1 1 1 0 0,1-1-1 0 0,-1 0 0 0 0,0 1 0 0 0,1-1 0 0 0,-1 1 1 0 0,0-1-1 0 0,0 1 0 0 0,0-1 0 0 0,-1 0 0 0 0,1 1 0 0 0,0-1 1 0 0,0 1-1 0 0,-1-1 0 0 0,1 1 0 0 0,-1-1 0 0 0,1 1 1 0 0,-1-1-1 0 0,0 1 0 0 0,0 0 0 0 0,1-1 0 0 0,-1 1 0 0 0,0 0 1 0 0,-2-3-1 0 0,1 3-29 0 0,0 0 1 0 0,-1 0 0 0 0,1 0-1 0 0,0 0 1 0 0,0 0 0 0 0,0 1-1 0 0,-1-1 1 0 0,1 1-1 0 0,0-1 1 0 0,-1 1 0 0 0,1 0-1 0 0,0 0 1 0 0,-1 0-1 0 0,1 0 1 0 0,-1 0 0 0 0,-2 1-1 0 0,-13 4-25 0 0,0 0 0 0 0,1 2 0 0 0,0-1 0 0 0,0 2 0 0 0,-26 16 0 0 0,42-23 21 0 0,-34 19 243 0 0,1 3 0 0 0,1 0 0 0 0,1 3-1 0 0,-33 32 1 0 0,62-55-169 0 0,0 1-1 0 0,0-1 1 0 0,0 1-1 0 0,0 0 1 0 0,1 0 0 0 0,-1 0-1 0 0,1 1 1 0 0,0-1-1 0 0,0 0 1 0 0,-1 7-1 0 0,3-9-50 0 0,-1-1 0 0 0,1 1 0 0 0,0-1 0 0 0,0 0 0 0 0,0 1 0 0 0,0-1 0 0 0,0 1 0 0 0,0-1 0 0 0,0 1 0 0 0,0-1 0 0 0,1 1 0 0 0,-1-1 0 0 0,1 1-1 0 0,-1-1 1 0 0,1 0 0 0 0,-1 1 0 0 0,1-1 0 0 0,0 0 0 0 0,0 0 0 0 0,-1 1 0 0 0,1-1 0 0 0,0 0 0 0 0,0 0 0 0 0,0 0 0 0 0,0 0 0 0 0,1 0 0 0 0,-1 0 0 0 0,0 0-1 0 0,0-1 1 0 0,1 1 0 0 0,-1 0 0 0 0,0-1 0 0 0,1 1 0 0 0,-1-1 0 0 0,0 1 0 0 0,1-1 0 0 0,1 1 0 0 0,3 0-4 0 0,0 0 0 0 0,0 0 1 0 0,0-1-1 0 0,0 0 0 0 0,1 0 1 0 0,-1 0-1 0 0,0-1 0 0 0,11-2 1 0 0,49-17-67 0 0,-53 16-1 0 0,8-3-244 0 0,1-1 0 0 0,-1-1-1 0 0,-1-1 1 0 0,1 0 0 0 0,-2-2-1 0 0,20-15 1 0 0,-37 26 204 0 0,-7 47 528 0 0,4-45-489 0 0,1 0 1 0 0,0 0-1 0 0,0 0 0 0 0,0 0 0 0 0,0 0 1 0 0,0 0-1 0 0,0 0 0 0 0,0 0 0 0 0,0 0 1 0 0,1 1-1 0 0,-1-1 0 0 0,0 0 0 0 0,1 0 1 0 0,-1 0-1 0 0,0-1 0 0 0,1 1 0 0 0,-1 0 0 0 0,1 0 1 0 0,0 0-1 0 0,-1 0 0 0 0,1 0 0 0 0,0 0 1 0 0,-1-1-1 0 0,1 1 0 0 0,0 0 0 0 0,0-1 1 0 0,0 1-1 0 0,1 0 0 0 0,0 1-210 0 0,9 4-726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10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5063 0 0,'0'0'16688'0'0,"0"2"-15916"0"0,3 5-662 0 0,-1 0 1 0 0,-1 0-1 0 0,1 1 0 0 0,-1-1 0 0 0,0 1 0 0 0,-1-1 1 0 0,1 1-1 0 0,-2-1 0 0 0,1 1 0 0 0,-1-1 0 0 0,0 0 0 0 0,-1 1 1 0 0,1-1-1 0 0,-1 0 0 0 0,-1 0 0 0 0,-5 12 0 0 0,0-5-1178 0 0,-17 23 0 0 0,-3-8-3481 0 0,19-21-2051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1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7111 0 0,'0'0'768'0'0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11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 3679 0 0,'0'2'6708'0'0,"-19"71"2344"0"0,8-29-8061 0 0,-31 81 0 0 0,23-84-846 0 0,-41 61 0 0 0,-33 33 55 0 0,0-2-90 0 0,69-95-101 0 0,-31 65 0 0 0,35-49-435 0 0,13-18-3141 0 0,7-26-3080 0 0</inkml:trace>
  <inkml:trace contextRef="#ctx0" brushRef="#br0" timeOffset="1">446 572 11975 0 0,'0'0'923'0'0,"-1"0"-602"0"0,-3 2 37 0 0,0 0 0 0 0,1 0 0 0 0,-1 1-1 0 0,1-1 1 0 0,-1 1 0 0 0,1 0 0 0 0,0 0 0 0 0,0 0-1 0 0,0 0 1 0 0,1 1 0 0 0,-1-1 0 0 0,1 1-1 0 0,0-1 1 0 0,0 1 0 0 0,-3 8 0 0 0,-2 6 28 0 0,0 2 0 0 0,-3 23-1 0 0,1-8-101 0 0,4-16-247 0 0,-5 36 1 0 0,9-47 33 0 0,0 0 1 0 0,1-1-1 0 0,0 1 1 0 0,1 0-1 0 0,0 0 0 0 0,0-1 1 0 0,3 12-1 0 0,-3-18-31 0 0,-1 0-1 0 0,0 0 1 0 0,1-1-1 0 0,-1 1 1 0 0,1 0-1 0 0,0 0 1 0 0,-1-1-1 0 0,1 1 1 0 0,-1-1-1 0 0,1 1 1 0 0,0 0-1 0 0,0-1 1 0 0,-1 1-1 0 0,1-1 1 0 0,0 1 0 0 0,0-1-1 0 0,0 0 1 0 0,0 1-1 0 0,-1-1 1 0 0,1 0-1 0 0,0 0 1 0 0,2 1-1 0 0,18-2 764 0 0,-4-3-508 0 0,1-1 0 0 0,-2-2 0 0 0,1 1 0 0 0,-1-2 0 0 0,0 0 0 0 0,0-1 0 0 0,15-12 0 0 0,-7 3-195 0 0,-1-1 0 0 0,0-1 0 0 0,29-34 0 0 0,16-37-826 0 0,-27 28-4294 0 0,-32 48 2798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11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1 412 9991 0 0,'0'0'1223'0'0,"1"1"-376"0"0,0 0-639 0 0,0 0 1 0 0,1 0-1 0 0,-1 0 1 0 0,0 0-1 0 0,1-1 1 0 0,-1 1-1 0 0,0-1 1 0 0,1 1-1 0 0,-1-1 1 0 0,1 1-1 0 0,-1-1 1 0 0,1 0-1 0 0,-1 0 1 0 0,1 0-1 0 0,-1 0 1 0 0,1 0-1 0 0,-1 0 1 0 0,1 0-1 0 0,2-1 1 0 0,-1 0 140 0 0,0 0 1 0 0,0 0 0 0 0,1-1-1 0 0,-1 1 1 0 0,-1-1-1 0 0,1 0 1 0 0,0 0 0 0 0,4-3-1 0 0,2-4 596 0 0,0-1 1 0 0,-1 1-1 0 0,14-21 0 0 0,57-113 914 0 0,-26 41-965 0 0,-41 81-1139 0 0,13-22-663 0 0,-24 42 613 0 0,8-6-1146 0 0,-4 4 913 0 0,0 0 0 0 0,1 0 1 0 0,-1 1-1 0 0,0-1 1 0 0,1 1-1 0 0,0 0 0 0 0,-1 1 1 0 0,1 0-1 0 0,9-2 0 0 0,-10 3-58 0 0,16-4-5790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1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99 8751 0 0,'-1'1'674'0'0,"-6"9"260"0"0,1 0 0 0 0,0 1 0 0 0,-6 14 3020 0 0,13-23-3766 0 0,1-1 0 0 0,-1 0 1 0 0,1 1-1 0 0,-1-1 1 0 0,1 0-1 0 0,0 0 0 0 0,-1 0 1 0 0,1 0-1 0 0,0-1 1 0 0,0 1-1 0 0,0 0 0 0 0,2 0 1 0 0,3 0 40 0 0,0-1 0 0 0,1 1 0 0 0,-1-1 0 0 0,1-1 0 0 0,-1 1 0 0 0,0-2 0 0 0,1 1 0 0 0,-1-1 0 0 0,0 0 0 0 0,0 0 0 0 0,0 0 0 0 0,9-6 0 0 0,-2 1-305 0 0,-1-1 0 0 0,-1-1 0 0 0,0 0 0 0 0,0 0 0 0 0,-1-1 0 0 0,0-1 0 0 0,-1 0 0 0 0,0 0 0 0 0,0-1 0 0 0,13-23 0 0 0,-23 34 35 0 0,0 1 0 0 0,1-1 0 0 0,-1 1 0 0 0,0-1 0 0 0,0 1 0 0 0,1-1 0 0 0,-1 1 0 0 0,0-1 0 0 0,0 1 0 0 0,0-1 0 0 0,0 1 0 0 0,0-1 0 0 0,0 1 0 0 0,0-1 0 0 0,0 0 0 0 0,0 1 0 0 0,0-1 0 0 0,0 1 0 0 0,0-1 0 0 0,0 1 0 0 0,0-1 1 0 0,0 1-1 0 0,0-1 0 0 0,-1 1 0 0 0,1-1 0 0 0,-1 0 0 0 0,1 0-3 0 0,-1 1 0 0 0,0 0 1 0 0,1-1-1 0 0,-1 1 0 0 0,0-1 1 0 0,1 1-1 0 0,-1 0 0 0 0,0-1 1 0 0,0 1-1 0 0,0 0 0 0 0,1 0 1 0 0,-1 0-1 0 0,0 0 0 0 0,0-1 1 0 0,-1 1-1 0 0,-4 1-74 0 0,1-1 0 0 0,-1 1 0 0 0,-9 2 0 0 0,3 0 63 0 0,-1 1-1 0 0,1 1 1 0 0,0 0 0 0 0,-21 13 0 0 0,-42 32 262 0 0,21-12 268 0 0,-51 49 0 0 0,102-84-418 0 0,0 0 0 0 0,0 1 0 0 0,0-1-1 0 0,0 1 1 0 0,0-1 0 0 0,1 1 0 0 0,0 0-1 0 0,-1 0 1 0 0,2 0 0 0 0,-1 0 0 0 0,0 0 0 0 0,1 0-1 0 0,-2 7 1 0 0,3-5 19 0 0,-1-1-1 0 0,1 1 1 0 0,1-1-1 0 0,-1 0 1 0 0,1 0-1 0 0,0 1 1 0 0,0-1-1 0 0,0 0 1 0 0,1 0-1 0 0,4 9 1 0 0,0 0-275 0 0,1 0 0 0 0,1-1 0 0 0,0-1 0 0 0,1 1 0 0 0,0-1 1 0 0,1-1-1 0 0,1 0 0 0 0,11 10 0 0 0,-21-20-813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12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20 11055 0 0,'7'-20'9898'0'0,"-9"20"-9318"0"0,-2 2-457 0 0,0-1 1 0 0,0 0-1 0 0,1 1 1 0 0,-1 0-1 0 0,0 0 1 0 0,0 0-1 0 0,1 0 1 0 0,0 0-1 0 0,-4 4 1 0 0,-29 29-3 0 0,11-11-115 0 0,-25 18-6 0 0,30-27 0 0 0,0 1 0 0 0,-26 30 0 0 0,43-42-9 0 0,0 1 0 0 0,0 0 0 0 0,0-1 0 0 0,0 1 0 0 0,1 0 0 0 0,0 1 0 0 0,0-1 0 0 0,0 0 0 0 0,-2 10-1 0 0,4-13-12 0 0,0 0 0 0 0,0-1 0 0 0,1 1-1 0 0,-1 0 1 0 0,0 0 0 0 0,1 0 0 0 0,-1 0-1 0 0,1 0 1 0 0,-1-1 0 0 0,1 1 0 0 0,0 0-1 0 0,0 0 1 0 0,1 2 0 0 0,16 18-177 0 0,16 10-127 0 0,-25-24 328 0 0,-1 0 1 0 0,1 0-1 0 0,-1 1 0 0 0,12 18 0 0 0,-18-23 163 0 0,0-1-1 0 0,-1 1 0 0 0,0 0 1 0 0,0 0-1 0 0,0 0 1 0 0,0 0-1 0 0,0 1 1 0 0,-1-1-1 0 0,0 0 1 0 0,0 5-1 0 0,0-8-137 0 0,-1 1 118 0 0,1 0 0 0 0,-1 0 1 0 0,0 0-1 0 0,0 0 0 0 0,-1 0 0 0 0,1 0 0 0 0,0-1 0 0 0,-1 1 0 0 0,1 0 1 0 0,-1-1-1 0 0,1 1 0 0 0,-1-1 0 0 0,-2 2 0 0 0,-2 1-77 0 0,0 0-1 0 0,0-1 1 0 0,0 1-1 0 0,0-2 1 0 0,-1 1-1 0 0,1-1 1 0 0,-1 0-1 0 0,0 0 1 0 0,0 0-1 0 0,1-1 1 0 0,-9 0-1 0 0,-10 0-166 0 0,-43-3 1 0 0,52 1 70 0 0,8 0-44 0 0,-23 0-1652 0 0,-1-2 0 0 0,-61-14 1 0 0,69 10-315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1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4607 0 0,'-4'5'7739'0'0,"3"-4"-6624"0"0,0 1-1 0 0,0-1 0 0 0,0 0 0 0 0,1 1 1 0 0,-1-1-1 0 0,0 1 0 0 0,1-1 1 0 0,0 1-1 0 0,-1 0 0 0 0,0 2 0 0 0,5 7 3744 0 0,8 1-6241 0 0,-5-8 1148 0 0,0 1 0 0 0,0-1 1 0 0,1-1-1 0 0,7 4 0 0 0,0-2-654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27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0 8751 0 0,'0'0'794'0'0,"-9"0"618"0"0,4 1-890 0 0,0 1 0 0 0,-1-1 0 0 0,1 1 1 0 0,0-1-1 0 0,0 1 0 0 0,0 1 1 0 0,1-1-1 0 0,-1 1 0 0 0,0 0 0 0 0,-7 7 1 0 0,-5 4-481 0 0,-19 23 0 0 0,26-26 274 0 0,-48 58-222 0 0,13-14-99 0 0,3-4 36 0 0,-71 111 0 0 0,-12 72 62 0 0,118-217 0 0 0,0 0-1 0 0,0 1 1 0 0,2 0 0 0 0,0 0 0 0 0,1 1-1 0 0,1-1 1 0 0,1 1 0 0 0,-1 33 0 0 0,3-43 31 0 0,1-1 1 0 0,0 1 0 0 0,0-1-1 0 0,1 1 1 0 0,0-1 0 0 0,0 1-1 0 0,1-1 1 0 0,0 0 0 0 0,0 0-1 0 0,1 0 1 0 0,0 0 0 0 0,1-1-1 0 0,-1 0 1 0 0,2 0 0 0 0,-1 0-1 0 0,1 0 1 0 0,0-1 0 0 0,0 0-1 0 0,0 0 1 0 0,1-1 0 0 0,8 6-1 0 0,-9-8-18 0 0,1 1 0 0 0,-1-1 0 0 0,1-1-1 0 0,0 1 1 0 0,-1-1 0 0 0,1-1 0 0 0,0 1-1 0 0,1-1 1 0 0,10 1 0 0 0,0-2 153 0 0,0-1 1 0 0,26-4-1 0 0,-42 5-171 0 0,-11-1-1076 0 0,-21 4-3661 0 0,21-3-1762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2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321 189 1839 0 0,'0'0'83'0'0,"2"0"-6"0"0,10-6 937 0 0,0 0 0 0 0,12-9-1 0 0,-13 8 813 0 0,43-21 2568 0 0,-35 19-2925 0 0,30-20 1 0 0,-39 22-1031 0 0,-3 3-90 0 0,-1-1 1 0 0,1 1-1 0 0,-1-1 1 0 0,0-1-1 0 0,0 1 1 0 0,0-1-1 0 0,-1 0 1 0 0,9-13-1 0 0,-13 18 169 0 0,-2-1-253 0 0,2 2-257 0 0,-1-1 0 0 0,0 1 0 0 0,0 0 0 0 0,0-1 1 0 0,0 1-1 0 0,0 0 0 0 0,1-1 0 0 0,-1 1 0 0 0,0 0 0 0 0,0-1 0 0 0,0 1 0 0 0,0 0 0 0 0,0-1 1 0 0,0 1-1 0 0,0 0 0 0 0,0-1 0 0 0,0 1 0 0 0,-1 0 0 0 0,1-1 0 0 0,0 1 0 0 0,0 0 0 0 0,0-1 1 0 0,0 1-1 0 0,0 0 0 0 0,0-1 0 0 0,-1 1 0 0 0,1 0 0 0 0,0 0 0 0 0,0-1 0 0 0,-1 1 0 0 0,1 0 1 0 0,0 0-1 0 0,0-1 0 0 0,-1 1 0 0 0,1 0 0 0 0,0 0 0 0 0,0 0 0 0 0,-1-1 0 0 0,1 1 0 0 0,0 0 1 0 0,-1 0-1 0 0,1 0 0 0 0,0 0 0 0 0,-1 0 0 0 0,0 0 0 0 0,-1-2-4 0 0,-1 1-1 0 0,0 1 1 0 0,0-1-1 0 0,1 0 0 0 0,-1 1 1 0 0,0-1-1 0 0,0 1 1 0 0,0 0-1 0 0,0 0 1 0 0,0 0-1 0 0,0 0 1 0 0,-4 2-1 0 0,-36 8-273 0 0,42-9 261 0 0,-31 10-453 0 0,0 1 0 0 0,1 2 1 0 0,0 1-1 0 0,1 2 1 0 0,-49 35-1 0 0,49-30 371 0 0,0 1 0 0 0,1 2 0 0 0,-40 44 0 0 0,56-54 295 0 0,1 1 1 0 0,0 0-1 0 0,2 1 0 0 0,-1 0 0 0 0,-14 35 1 0 0,23-45-99 0 0,0-1 0 0 0,1 0 0 0 0,-1 0 0 0 0,1 0 1 0 0,1 1-1 0 0,-1-1 0 0 0,1 1 0 0 0,0-1 0 0 0,2 12 0 0 0,-1-14-27 0 0,0 1-1 0 0,0 0 1 0 0,1-1-1 0 0,0 1 0 0 0,0-1 1 0 0,0 1-1 0 0,0-1 0 0 0,1 0 1 0 0,0 0-1 0 0,0 0 0 0 0,0-1 1 0 0,0 1-1 0 0,1 0 1 0 0,4 3-1 0 0,-2-3 42 0 0,0 0 1 0 0,1 0-1 0 0,-1 0 1 0 0,1-1-1 0 0,0 0 0 0 0,0-1 1 0 0,-1 0-1 0 0,2 0 1 0 0,-1 0-1 0 0,0-1 1 0 0,0 0-1 0 0,0 0 0 0 0,14-1 1 0 0,3-1 124 0 0,0-1 0 0 0,45-10 0 0 0,-55 9-218 0 0,0-1 0 0 0,1 0-1 0 0,-2-1 1 0 0,1-1 0 0 0,23-13-1 0 0,-30 15-42 0 0,-6 3-58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27 4607 0 0,'0'0'4714'0'0,"1"-1"-3349"0"0,16-16 51 0 0,-16 16-1072 0 0,2-1 93 0 0,7-4 4807 0 0,-9 9-4628 0 0,0 0-497 0 0,-1 1-1 0 0,1-1 0 0 0,-1 1 1 0 0,1-1-1 0 0,-1 1 1 0 0,0-1-1 0 0,-1 1 1 0 0,1-1-1 0 0,0 0 0 0 0,-1 1 1 0 0,0-1-1 0 0,0 1 1 0 0,-2 5-1 0 0,-4 8 248 0 0,-13 22-1 0 0,9-18-187 0 0,-7 11-60 0 0,0-2-1 0 0,-3 0 1 0 0,-24 30 0 0 0,16-21-2441 0 0,20-28 1088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2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5527 0 0,'-1'2'6216'0'0,"-19"21"-282"0"0,-11 13-3450 0 0,-18 20-2067 0 0,24-25-220 0 0,2 1 1 0 0,1 1-1 0 0,-21 41 0 0 0,36-58-242 0 0,0-1 1 0 0,1 1-1 0 0,-4 19 0 0 0,3 0-2525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2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11 212 3679 0 0,'-11'-2'16335'0'0,"24"5"-9269"0"0,-8-2-10212 0 0,26 10 3341 0 0,52 11-1 0 0,-69-19-156 0 0,0-1-1 0 0,0-1 0 0 0,0 0 0 0 0,0-1 0 0 0,1-1 0 0 0,18-3 0 0 0,5-3-259 0 0,0-3 0 0 0,0-1 0 0 0,-1-1 0 0 0,-1-2 0 0 0,0-2 1 0 0,-1-2-1 0 0,0 0 0 0 0,-2-3 0 0 0,-1-1 0 0 0,41-35 0 0 0,-66 52-183 0 0,-1-1 1 0 0,0 0-1 0 0,0-1 1 0 0,7-10-1 0 0,-12 15-163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2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26 115 9215 0 0,'-7'1'440'0'0,"0"0"351"0"0,-4-1 3116 0 0,19 9-1678 0 0,-4-8-2089 0 0,0 1 0 0 0,0-1-1 0 0,0 1 1 0 0,0-1 0 0 0,0 0 0 0 0,0-1 0 0 0,0 1 0 0 0,0-1-1 0 0,1 0 1 0 0,5 0 0 0 0,4 0 153 0 0,67 2 1746 0 0,145-16 0 0 0,78-33-655 0 0,-106 15-680 0 0,14-2-2601 0 0,-192 30-438 0 0,-3-1-5141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3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642 781 3679 0 0,'-16'-30'1579'0'0,"12"24"542"0"0,0 0 0 0 0,1 0 1 0 0,-5-14-1 0 0,7 17-1914 0 0,1 0 1 0 0,-1 0-1 0 0,1 0 0 0 0,0 0 1 0 0,0 0-1 0 0,0 0 1 0 0,0-1-1 0 0,0 1 0 0 0,1 0 1 0 0,-1 0-1 0 0,1 0 0 0 0,0 0 1 0 0,1-3-1 0 0,3-6 97 0 0,1 1 0 0 0,1-1 0 0 0,11-14 0 0 0,4-9-145 0 0,127-278-103 0 0,-118 240-278 0 0,-17 40-311 0 0,-1 0 0 0 0,14-57-1 0 0,-27 87 471 0 0,1 0-1 0 0,-1 0 0 0 0,0 1 1 0 0,0-1-1 0 0,0 0 0 0 0,0 0 1 0 0,-1-5-1 0 0,1 7-33 0 0,-11 5-66 0 0,6-2 154 0 0,0 1 0 0 0,0 0 1 0 0,1 0-1 0 0,-1 0 0 0 0,1 0 0 0 0,0 1 1 0 0,0 0-1 0 0,0 0 0 0 0,-5 6 0 0 0,-29 44-80 0 0,30-41 83 0 0,-116 201 550 0 0,111-191-501 0 0,-297 485 970 0 0,102-169-485 0 0,205-333-556 0 0,-14 23 185 0 0,-20 29 0 0 0,32-51-284 0 0,-1 1 1 0 0,0-1 0 0 0,-1 0 0 0 0,1-1 0 0 0,-1 0 0 0 0,-1 0 0 0 0,1 0 0 0 0,-14 7 0 0 0,18-13-854 0 0,-4-1-47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3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11975 0 0,'0'0'1083'0'0,"2"0"-891"0"0,97-16 5793 0 0,-1-4-3762 0 0,107-17-1066 0 0,-44 11-1035 0 0,-55 5-2810 0 0,-77 14 1318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30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7831 0 0,'0'0'356'0'0,"-2"0"-6"0"0,-5 3-320 0 0,0-1 1 0 0,0 1-1 0 0,-13 8 1 0 0,-40 32 4671 0 0,21-14-1652 0 0,29-22-2881 0 0,-1 0 1 0 0,1 1-1 0 0,1 1 0 0 0,-1-1 0 0 0,1 2 0 0 0,1-1 1 0 0,0 1-1 0 0,0 0 0 0 0,-10 20 0 0 0,17-26-97 0 0,1-2-63 0 0,0 0 0 0 0,0 0-1 0 0,0 0 1 0 0,0 0 0 0 0,0 0 0 0 0,1-1-1 0 0,-1 1 1 0 0,1 0 0 0 0,-1 0-1 0 0,1 0 1 0 0,0 0 0 0 0,0-1 0 0 0,0 1-1 0 0,0 0 1 0 0,1 1 0 0 0,-1-2-7 0 0,1 0 1 0 0,-1 0 0 0 0,0 0-1 0 0,0 0 1 0 0,0 0 0 0 0,1-1-1 0 0,-1 1 1 0 0,0 0 0 0 0,1-1-1 0 0,-1 1 1 0 0,0-1-1 0 0,1 0 1 0 0,-1 1 0 0 0,1-1-1 0 0,1 0 1 0 0,4 0 17 0 0,-1 0-1 0 0,0-1 1 0 0,0 0-1 0 0,0 0 0 0 0,0-1 1 0 0,9-3-1 0 0,-11 4 19 0 0,11-5 41 0 0,1 0 0 0 0,-2-1 0 0 0,1 0 0 0 0,-1-1 0 0 0,0-1 0 0 0,0 0 0 0 0,-1-1-1 0 0,-1-1 1 0 0,0 0 0 0 0,20-23 0 0 0,-30 31-74 0 0,0 1 0 0 0,0-1 0 0 0,-1 1 0 0 0,1-1 0 0 0,-1 0 0 0 0,0 0 0 0 0,1 0 0 0 0,-1 0 0 0 0,-1 0 0 0 0,1 0 0 0 0,0 0 0 0 0,-1 0 0 0 0,0 0 0 0 0,0-4-1 0 0,0 2-11 0 0,-1 1 0 0 0,1-1 0 0 0,-1 0 0 0 0,-1 1 0 0 0,1-1 0 0 0,-1 1 0 0 0,1-1 0 0 0,-4-3 0 0 0,5 6-261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3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54 441 13215 0 0,'0'0'1195'0'0,"-9"0"-958"0"0,7 0-138 0 0,0 0 0 0 0,-1 0-1 0 0,1 0 1 0 0,0-1 0 0 0,-1 1 0 0 0,1-1-1 0 0,0 1 1 0 0,0-1 0 0 0,0 0 0 0 0,-1 0-1 0 0,1 0 1 0 0,-3-1 0 0 0,4 1 79 0 0,0 0-1 0 0,0 0 1 0 0,0 0 0 0 0,0 0 0 0 0,1 0 0 0 0,-1 0 0 0 0,0 0-1 0 0,0 0 1 0 0,1-1 0 0 0,-1 1 0 0 0,0 0 0 0 0,1 0-1 0 0,-1-1 1 0 0,1 1 0 0 0,-1-3 0 0 0,1 1 216 0 0,0-1 1 0 0,0 0 0 0 0,0 0-1 0 0,0 0 1 0 0,1 0-1 0 0,0 1 1 0 0,0-1 0 0 0,0 0-1 0 0,0 1 1 0 0,3-7-1 0 0,2-2-227 0 0,1 0-1 0 0,0 1 0 0 0,1 0 0 0 0,0 0 0 0 0,1 1 0 0 0,0 0 0 0 0,0 0 0 0 0,18-13 0 0 0,4 0-89 0 0,59-34-1 0 0,192-79-268 0 0,-276 133 24 0 0,18-7 24 0 0,25-7 0 0 0,-41 14-524 0 0,0 2 0 0 0,0-1 0 0 0,0 1-1 0 0,10 0 1 0 0,-7 1-924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3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9215 0 0,'-1'2'707'0'0,"-6"21"52"0"0,-2 0-1 0 0,-12 24 1 0 0,1-2 1484 0 0,-37 68 493 0 0,26-56-2128 0 0,-80 123 354 0 0,68-116-783 0 0,-61 70-89 0 0,55-75-847 0 0,48-58 505 0 0,5-14-2066 0 0,5-2-1562 0 0,3-3-1210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3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103 571 6911 0 0,'-2'2'528'0'0,"-30"26"296"0"0,-23 8 5283 0 0,55-36-6039 0 0,0 0 0 0 0,0 0 0 0 0,-1 1 0 0 0,1-1 0 0 0,0 0 0 0 0,-1 0 0 0 0,1 0 0 0 0,-1 0-1 0 0,1 0 1 0 0,0 0 0 0 0,-1 0 0 0 0,1 0 0 0 0,0 0 0 0 0,-1 0 0 0 0,1 0 0 0 0,0 0 0 0 0,-1 0 0 0 0,1 0 0 0 0,-1 0 0 0 0,1 0 0 0 0,0 0 0 0 0,-1 0 0 0 0,1-1 0 0 0,0 1 0 0 0,-1 0 0 0 0,1 0-1 0 0,0 0 1 0 0,0-1 0 0 0,-1 1 0 0 0,1 0 0 0 0,0 0 0 0 0,-1-1 0 0 0,1 1 0 0 0,0 0 0 0 0,0 0 0 0 0,0-1 0 0 0,-1 1 0 0 0,1 0 0 0 0,0-1 0 0 0,0 1 0 0 0,0 0 0 0 0,0-1 0 0 0,0 1 0 0 0,0 0 0 0 0,-1-1-1 0 0,1 1 1 0 0,0-1 0 0 0,0 1 0 0 0,0 0 0 0 0,0-1 0 0 0,0 1 0 0 0,1-1 0 0 0,-2-20 55 0 0,3-6 90 0 0,1 1 1 0 0,1 0-1 0 0,1 0 0 0 0,2 0 1 0 0,1 0-1 0 0,0 1 0 0 0,2 1 1 0 0,15-27-1 0 0,-8 19-172 0 0,2 1 1 0 0,1 0-1 0 0,2 2 1 0 0,0 1-1 0 0,46-44 0 0 0,-54 58-45 0 0,2 1-1 0 0,0 1 0 0 0,0 0 0 0 0,1 1 0 0 0,1 1 0 0 0,0 1 0 0 0,0 0 0 0 0,1 1 0 0 0,0 1 0 0 0,0 1 0 0 0,37-7 0 0 0,-48 12 39 0 0,1 0 0 0 0,0 1 1 0 0,0-1-1 0 0,-1 2 0 0 0,1 0 0 0 0,0 0 0 0 0,-1 0 0 0 0,1 1 1 0 0,0 0-1 0 0,-1 1 0 0 0,0 0 0 0 0,9 4 0 0 0,-11-4 3 0 0,0 1 0 0 0,0 0 0 0 0,0 0 0 0 0,-1 0 0 0 0,1 1 0 0 0,-1 0 0 0 0,0 0 0 0 0,-1 0-1 0 0,1 0 1 0 0,-1 1 0 0 0,0 0 0 0 0,-1 0 0 0 0,1 0 0 0 0,-1 0 0 0 0,4 11 0 0 0,-3-4-7 0 0,-1 0 1 0 0,0 0-1 0 0,-1 0 1 0 0,0 0-1 0 0,-1 1 1 0 0,-1-1-1 0 0,0 1 1 0 0,-1-1-1 0 0,0 1 1 0 0,-1-1-1 0 0,0 0 1 0 0,-1 0-1 0 0,-1 0 1 0 0,0 0-1 0 0,-1 0 1 0 0,-6 12 0 0 0,7-19-5 0 0,0 0 1 0 0,0-1 0 0 0,0 1 0 0 0,-1-1 0 0 0,1 0 0 0 0,-1 0 0 0 0,0-1 0 0 0,-7 5 0 0 0,-50 29 163 0 0,26-17-129 0 0,-120 73 86 0 0,108-68-100 0 0,-67 26-1 0 0,106-49-20 0 0,0 0 0 0 0,1-1 0 0 0,-1 0 0 0 0,-12 1 0 0 0,10-4 28 0 0,11 2-54 0 0,0-1 0 0 0,-1 0 1 0 0,1 0-1 0 0,-1 0 0 0 0,1 0 1 0 0,0 0-1 0 0,-1-1 0 0 0,1 1 1 0 0,-1 0-1 0 0,1 0 0 0 0,0 0 1 0 0,-1 0-1 0 0,1 0 0 0 0,-1 0 1 0 0,1-1-1 0 0,0 1 0 0 0,-1 0 1 0 0,1 0-1 0 0,0-1 0 0 0,-1 1 1 0 0,1 0-1 0 0,0 0 0 0 0,0-1 1 0 0,-1 1-1 0 0,1 0 0 0 0,0-1 1 0 0,0 1-1 0 0,-1 0 0 0 0,1-1 1 0 0,0 1-1 0 0,0-1 0 0 0,0 1 1 0 0,0 0-1 0 0,0-1 0 0 0,-1 1 1 0 0,1-1-1 0 0,0 1 0 0 0,0 0 1 0 0,0-1-1 0 0,0 0 0 0 0,0 1 0 0 0,0-3-194 0 0,0 0 0 0 0,-1 0-1 0 0,1-1 1 0 0,0 1 0 0 0,1 0 0 0 0,-1 0 0 0 0,1 0-1 0 0,-1 0 1 0 0,1 0 0 0 0,0 0 0 0 0,0 0 0 0 0,0 0-1 0 0,0 0 1 0 0,1 0 0 0 0,-1 0 0 0 0,1 1-1 0 0,0-1 1 0 0,0 0 0 0 0,0 1 0 0 0,3-3 0 0 0,4-4-1360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3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2759 0 0,'1'0'5459'0'0,"6"2"-4464"0"0,1-1 0 0 0,-1 1 0 0 0,0-2 1 0 0,0 1-1 0 0,0-1 0 0 0,1 0 0 0 0,11-2 0 0 0,56-12 1172 0 0,-43 7-1362 0 0,164-36 755 0 0,-187 41-1936 0 0,-1 1 0 0 0,1 0 0 0 0,0 0 0 0 0,-1 0-1 0 0,1 1 1 0 0,0 1 0 0 0,8 0 0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0,'0'0'1768'0'0,"7"15"-560"0"0,0-3 40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3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1375 0 0,'-13'8'99'0'0,"3"-2"97"0"0,1 0 1 0 0,-13 11 17213 0 0,24-16-16618 0 0,2 1-569 0 0,0-1 1 0 0,0 1 0 0 0,0-1 0 0 0,0-1 0 0 0,0 1 0 0 0,0 0 0 0 0,0-1 0 0 0,9 0 0 0 0,38-6 670 0 0,-30 3-692 0 0,74-8 52 0 0,24-3-694 0 0,-39 5-2636 0 0,-56 6 1397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33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5527 0 0,'0'0'498'0'0,"1"2"-406"0"0,1 2 265 0 0,-1-1 1 0 0,0 1-1 0 0,1 0 1 0 0,-2 0-1 0 0,1 0 1 0 0,0 0 0 0 0,-1 0-1 0 0,0 0 1 0 0,0 0-1 0 0,0 0 1 0 0,0 0-1 0 0,-1 0 1 0 0,0 0-1 0 0,1 0 1 0 0,-1 0-1 0 0,-1 0 1 0 0,-2 7 0 0 0,-4 5 1300 0 0,0 0 0 0 0,-20 27 0 0 0,15-23-2244 0 0,-73 120 2275 0 0,-23 33-716 0 0,76-125-923 0 0,-59 65 0 0 0,71-87-71 0 0,14-17-161 0 0,0 0-1 0 0,-1-1 0 0 0,-12 11 0 0 0,18-18-85 0 0,7-12-4274 0 0,-2 7 2971 0 0,7-15-3840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3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34 452 11055 0 0,'0'0'852'0'0,"-17"-4"324"0"0,16 4-1040 0 0,0 0 0 0 0,0 0-1 0 0,1 0 1 0 0,-1-1 0 0 0,0 1 0 0 0,0 0-1 0 0,1 0 1 0 0,-1-1 0 0 0,0 1-1 0 0,0-1 1 0 0,1 1 0 0 0,-1 0-1 0 0,1-1 1 0 0,-1 1 0 0 0,0-1 0 0 0,1 0-1 0 0,-1 1 1 0 0,1-1 0 0 0,-1 1-1 0 0,1-1 1 0 0,-1 0 0 0 0,1 1 0 0 0,0-1-1 0 0,-1 0 1 0 0,1 1 0 0 0,0-1-1 0 0,0 0 1 0 0,-1 0 0 0 0,1-1-1 0 0,0 0-18 0 0,0 0 0 0 0,1 0 0 0 0,-1 0 0 0 0,1 0-1 0 0,-1 0 1 0 0,1 0 0 0 0,0 0 0 0 0,0 0-1 0 0,0 1 1 0 0,0-1 0 0 0,1-2 0 0 0,6-6 100 0 0,-1 0 1 0 0,18-15 0 0 0,70-61-123 0 0,145-101 0 0 0,-220 174-85 0 0,1 0 0 0 0,0 1-1 0 0,0 1 1 0 0,24-8 0 0 0,-32 14 79 0 0,0 1-1 0 0,-1 1 1 0 0,1 0 0 0 0,1 1 0 0 0,-1 0 0 0 0,0 1 0 0 0,1 0-1 0 0,24 3 1 0 0,-35-2-61 0 0,0 0-1 0 0,0 1 1 0 0,0 0-1 0 0,0 0 1 0 0,0 0-1 0 0,0 0 1 0 0,0 0-1 0 0,0 0 1 0 0,0 1-1 0 0,0-1 1 0 0,-1 1-1 0 0,1 0 1 0 0,-1 0-1 0 0,1 0 0 0 0,-1 0 1 0 0,0 0-1 0 0,0 1 1 0 0,0-1-1 0 0,0 1 1 0 0,0-1-1 0 0,0 1 1 0 0,-1 0-1 0 0,1 0 1 0 0,-1 0-1 0 0,0 0 1 0 0,0 0-1 0 0,0 0 1 0 0,0 0-1 0 0,0 3 1 0 0,0 3-2 0 0,0-1 1 0 0,-1 1 0 0 0,0 0-1 0 0,0-1 1 0 0,-1 1-1 0 0,0 0 1 0 0,-1-1 0 0 0,0 1-1 0 0,-4 12 1 0 0,-2 1 45 0 0,-1 0-1 0 0,-20 37 1 0 0,23-49-45 0 0,-1-1 0 0 0,1 0 0 0 0,-2 0 0 0 0,1-1 0 0 0,-1 1 0 0 0,-1-2 0 0 0,-17 14 0 0 0,20-16-5 0 0,-158 101 392 0 0,128-86-361 0 0,0-1 0 0 0,-69 24 1 0 0,16-17 5 0 0,88-26-128 0 0,3-1-462 0 0,1 1 271 0 0,-1-1-1 0 0,1 0 1 0 0,-1 0-1 0 0,0 0 1 0 0,1 0-1 0 0,-1 0 1 0 0,2-2-1 0 0,7-3-1425 0 0,12-3-4977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3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11 1839 0 0,'-1'0'7956'0'0,"-5"-3"-6474"0"0,3 2-1215 0 0,0 1 0 0 0,1-1 0 0 0,-1 1 0 0 0,0 0 0 0 0,1 0 0 0 0,-1 0 0 0 0,0 0 0 0 0,1 1 0 0 0,-1-1 0 0 0,0 1-1 0 0,-3 0 1 0 0,-30 13 886 0 0,27-10-867 0 0,-20 9 363 0 0,-30 16-1 0 0,49-23-508 0 0,1 1-1 0 0,-1-1 0 0 0,1 2 0 0 0,0-1 1 0 0,1 1-1 0 0,-10 12 0 0 0,12-13-31 0 0,-2 3 77 0 0,0 0-1 0 0,-10 18 1 0 0,16-25-151 0 0,1-1 0 0 0,0 1 0 0 0,0 0 0 0 0,0-1 0 0 0,0 1 0 0 0,0 0 0 0 0,0 0 0 0 0,1 0 0 0 0,-1 0 0 0 0,1 0 0 0 0,0 0 0 0 0,0-1 0 0 0,0 1 0 0 0,0 0 0 0 0,1 0 0 0 0,0 5 0 0 0,0-7-6 0 0,-1 0 0 0 0,1 0-1 0 0,-1 0 1 0 0,1 0 0 0 0,0 0-1 0 0,0 0 1 0 0,-1 0 0 0 0,1 0-1 0 0,0-1 1 0 0,0 1 0 0 0,0 0-1 0 0,0-1 1 0 0,0 1 0 0 0,0 0-1 0 0,0-1 1 0 0,0 1 0 0 0,0-1 0 0 0,2 1-1 0 0,18 3 319 0 0,-10-3-219 0 0,0-1-1 0 0,0 0 1 0 0,-1-1 0 0 0,1-1-1 0 0,0 0 1 0 0,-1 0-1 0 0,18-6 1 0 0,-11 1-49 0 0,0 0 0 0 0,0-1 0 0 0,26-16 1 0 0,-37 19-94 0 0,0 1 1 0 0,0-1-1 0 0,0 0 1 0 0,0 0 0 0 0,-1-1-1 0 0,0 0 1 0 0,0 0 0 0 0,0 0-1 0 0,-1 0 1 0 0,0-1 0 0 0,0 0-1 0 0,-1 0 1 0 0,0 0 0 0 0,0 0-1 0 0,0 0 1 0 0,1-12 0 0 0,-3 16-49 0 0,-1 0 1 0 0,0 0-1 0 0,0 0 1 0 0,0 0-1 0 0,0 0 1 0 0,0-1-1 0 0,-1 1 1 0 0,0 0-1 0 0,1 0 1 0 0,-1 0-1 0 0,0 0 1 0 0,0 0-1 0 0,-1 1 1 0 0,1-1-1 0 0,-1 0 1 0 0,1 0-1 0 0,-1 1 1 0 0,0-1-1 0 0,0 1 1 0 0,0-1-1 0 0,0 1 1 0 0,-1 0-1 0 0,1 0 1 0 0,-3-2-1 0 0,2 3-579 0 0,0-1 0 0 0,1 1 0 0 0,-1-1 0 0 0,0 1 0 0 0,0 0 0 0 0,0 0 0 0 0,0 0 0 0 0,-1 1 0 0 0,-3-1 0 0 0,-3 0-5129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3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 11975 0 0,'0'0'1083'0'0,"1"2"-891"0"0,-1 3 93 0 0,0 1 0 0 0,0-1 1 0 0,0 1-1 0 0,-1-1 0 0 0,1 1 0 0 0,-2-1 1 0 0,1 1-1 0 0,-4 9 0 0 0,-1 2 970 0 0,-14 24 0 0 0,-57 94 206 0 0,-16 31-643 0 0,8-18-534 0 0,66-116-260 0 0,3-6-174 0 0,0 0 1 0 0,-1-2-1 0 0,-2 0 0 0 0,-26 26 1 0 0,44-50 136 0 0,-1 3-302 0 0,-1 0 0 0 0,1-1 0 0 0,-1 0 0 0 0,0 1 0 0 0,0-1 0 0 0,0 0 0 0 0,-1-1 0 0 0,1 1 0 0 0,0 0 1 0 0,-7 1-1 0 0,3-3-1167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3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63 237 9991 0 0,'9'-17'227'0'0,"1"1"1"0"0,0 0-1 0 0,0 0 0 0 0,2 1 0 0 0,0 1 0 0 0,1 0 0 0 0,0 0 0 0 0,1 2 0 0 0,0-1 0 0 0,1 2 1 0 0,1 0-1 0 0,0 1 0 0 0,0 0 0 0 0,27-11 0 0 0,-26 15 16 0 0,1 1 0 0 0,-1 0 0 0 0,1 1 0 0 0,0 1-1 0 0,0 1 1 0 0,0 1 0 0 0,0 0 0 0 0,0 1 0 0 0,0 1 0 0 0,0 1 0 0 0,19 4 0 0 0,-34-5-134 0 0,-1-1 0 0 0,1 1 1 0 0,-1-1-1 0 0,0 1 1 0 0,1 0-1 0 0,-1 0 0 0 0,0 0 1 0 0,0 0-1 0 0,0 1 1 0 0,0-1-1 0 0,0 1 0 0 0,0-1 1 0 0,0 1-1 0 0,0-1 1 0 0,-1 1-1 0 0,1 0 0 0 0,0 0 1 0 0,-1 0-1 0 0,0 0 1 0 0,1 0-1 0 0,-1 0 0 0 0,0 1 1 0 0,0-1-1 0 0,0 0 1 0 0,-1 0-1 0 0,1 1 0 0 0,0-1 1 0 0,-1 1-1 0 0,0-1 1 0 0,1 0-1 0 0,-1 1 0 0 0,0-1 1 0 0,0 1-1 0 0,0-1 1 0 0,-1 1-1 0 0,1-1 0 0 0,-1 4 1 0 0,-2 4 61 0 0,0 1 0 0 0,0-1 0 0 0,-1 0 1 0 0,0-1-1 0 0,-1 1 0 0 0,0-1 0 0 0,-10 15 1 0 0,-51 57 227 0 0,48-61-255 0 0,4-4-113 0 0,-1 0 1 0 0,0-1-1 0 0,-2-1 0 0 0,0 0 1 0 0,0-1-1 0 0,-1-1 0 0 0,-1-1 1 0 0,0 0-1 0 0,0-1 0 0 0,-1-1 1 0 0,-35 10-1 0 0,37-14-136 0 0,-1-1 0 0 0,-33 4 0 0 0,47-7 77 0 0,0-1-1 0 0,-1 0 0 0 0,1 0 1 0 0,0 0-1 0 0,0-1 0 0 0,0 0 1 0 0,-1 0-1 0 0,1 0 0 0 0,0-1 1 0 0,0 1-1 0 0,1-1 0 0 0,-1 0 1 0 0,0-1-1 0 0,1 1 0 0 0,-6-5 1 0 0,8 5-106 0 0,0 0 1 0 0,0 0-1 0 0,0 0 0 0 0,1 0 1 0 0,-1-1-1 0 0,1 1 0 0 0,-1-1 1 0 0,1 0-1 0 0,0 1 0 0 0,0-1 1 0 0,0 0-1 0 0,0 1 0 0 0,1-1 1 0 0,-1 0-1 0 0,1 0 0 0 0,0 0 1 0 0,0 0-1 0 0,0 0 1 0 0,0 1-1 0 0,1-5 0 0 0,3-11-1958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3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5527 0 0,'-1'2'4804'0'0,"-9"18"-2048"0"0,0 0 0 0 0,-21 26-1 0 0,19-29-2181 0 0,0 1 1 0 0,1 0-1 0 0,-11 26 0 0 0,19-35-446 0 0,-1 0 0 0 0,2 0 0 0 0,-1 0 0 0 0,1 0 0 0 0,1 0-1 0 0,0 0 1 0 0,0 1 0 0 0,0-1 0 0 0,2 15 0 0 0,0-22-39 0 0,3 0 37 0 0,-4-1-117 0 0,0-1 0 0 0,0 0 0 0 0,0 0-1 0 0,0 0 1 0 0,1 1 0 0 0,-1-1 0 0 0,0 0 0 0 0,0 0 0 0 0,1 0-1 0 0,-1 1 1 0 0,0-1 0 0 0,0 0 0 0 0,0 0 0 0 0,1 0 0 0 0,-1 0-1 0 0,0 0 1 0 0,1 0 0 0 0,-1 0 0 0 0,0 0 0 0 0,0 0 0 0 0,1 1-1 0 0,-1-1 1 0 0,0 0 0 0 0,0 0 0 0 0,1 0 0 0 0,-1 0 0 0 0,1-1-1 0 0,4 1 72 0 0,0-1-1 0 0,1 0 0 0 0,-1 0 1 0 0,0-1-1 0 0,0 0 0 0 0,0 0 0 0 0,0 0 1 0 0,0 0-1 0 0,6-5 0 0 0,3-2 70 0 0,24-20-1 0 0,-33 25-153 0 0,83-76 49 0 0,-75 67-93 0 0,-1 0 0 0 0,0-1-1 0 0,-1-1 1 0 0,13-22 0 0 0,-12 7-511 0 0,-11 29 403 0 0,-3 2-290 0 0,-2 3 441 0 0,0 1 0 0 0,0 0 0 0 0,0 0 0 0 0,0 0 0 0 0,1 0 0 0 0,0 1 0 0 0,0-1 0 0 0,0 1 0 0 0,1 0 0 0 0,0 0 0 0 0,0 0 0 0 0,0 0-1 0 0,1 0 1 0 0,0 0 0 0 0,-1 8 0 0 0,1-2 16 0 0,1 0 0 0 0,0-1-1 0 0,0 1 1 0 0,1 0-1 0 0,0 0 1 0 0,1-1 0 0 0,5 18-1 0 0,-3-18-62 0 0,0-1 0 0 0,0 1-1 0 0,1-1 1 0 0,1 0 0 0 0,8 12-1 0 0,-14-21-271 0 0,12-1-2028 0 0,0-3 959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35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0 5527 0 0,'0'0'498'0'0,"-1"1"-10"0"0,-2 0 227 0 0,0 1 1 0 0,1 0 0 0 0,-1 0 0 0 0,0 0-1 0 0,1 0 1 0 0,-1 0 0 0 0,1 0 0 0 0,0 1-1 0 0,0-1 1 0 0,0 1 0 0 0,0-1 0 0 0,0 1-1 0 0,-2 4 1 0 0,-3 7 404 0 0,-7 24 0 0 0,7-19-1018 0 0,-51 148 1259 0 0,-22 57-518 0 0,65-192-710 0 0,-40 93 157 0 0,-76 128-1 0 0,119-229-116 0 0,6-11-3067 0 0,18-15-8033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3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60 8751 0 0,'0'0'794'0'0,"1"-1"-652"0"0,9-12 6478 0 0,-8 2-3138 0 0,-2 10-3443 0 0,1 0 0 0 0,-1 0 0 0 0,0 0 1 0 0,0 0-1 0 0,0 0 0 0 0,0 0 0 0 0,0 0 1 0 0,0-1-1 0 0,0 1 0 0 0,-1 0 1 0 0,1 0-1 0 0,0 0 0 0 0,-1 0 0 0 0,1 0 1 0 0,0 0-1 0 0,-1 0 0 0 0,1 0 1 0 0,-1 0-1 0 0,0 0 0 0 0,1 0 0 0 0,-2-1 1 0 0,0 1-45 0 0,1 0 1 0 0,-1 0 0 0 0,1 0 0 0 0,-1 0 0 0 0,1 0-1 0 0,-1 0 1 0 0,0 1 0 0 0,1-1 0 0 0,-1 1 0 0 0,0-1-1 0 0,0 1 1 0 0,1 0 0 0 0,-5-1 0 0 0,-5 1-47 0 0,-1 0 0 0 0,1 1 1 0 0,0 0-1 0 0,-1 1 0 0 0,1 0 0 0 0,0 1 1 0 0,0 0-1 0 0,0 1 0 0 0,-14 6 0 0 0,12-4 95 0 0,0 1 0 0 0,0 1-1 0 0,1 0 1 0 0,0 1-1 0 0,0 0 1 0 0,-18 19-1 0 0,24-21 54 0 0,1 1 0 0 0,-1 0 0 0 0,1 0 0 0 0,-5 11 1 0 0,10-18 123 0 0,1 1-136 0 0,3 0-55 0 0,0 0 0 0 0,-1-1 0 0 0,1 1 0 0 0,0-1 0 0 0,0 0-1 0 0,0 0 1 0 0,0 0 0 0 0,0 0 0 0 0,1-1 0 0 0,-1 1 0 0 0,0-1 0 0 0,0 0 0 0 0,0-1-1 0 0,0 1 1 0 0,0-1 0 0 0,0 1 0 0 0,4-3 0 0 0,11-2 67 0 0,-1-1-1 0 0,26-13 1 0 0,-22 9-63 0 0,-3 2-36 0 0,-17 19-58 0 0,-6 29 180 0 0,4-38-180 0 0,1-1-41 0 0,1 1-76 0 0,0 0 1 0 0,0-1 0 0 0,0 1-1 0 0,0-1 1 0 0,0 1-1 0 0,0-1 1 0 0,0 0 0 0 0,0 0-1 0 0,1 0 1 0 0,-1 0-1 0 0,0 0 1 0 0,1-1 0 0 0,-1 1-1 0 0,1-1 1 0 0,-1 1-1 0 0,1-1 1 0 0,-1 0 0 0 0,1 0-1 0 0,-1 0 1 0 0,1 0-1 0 0,-1 0 1 0 0,5-2 0 0 0,10-3-6406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3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29 6447 0 0,'0'-2'499'0'0,"-12"-24"6486"0"0,-3 29-3482 0 0,9 1-3163 0 0,-1 0 0 0 0,1 0-1 0 0,0 1 1 0 0,0 0 0 0 0,1 0 0 0 0,-1 0 0 0 0,1 1-1 0 0,-6 8 1 0 0,-33 54 514 0 0,31-44-474 0 0,-176 298 530 0 0,-49 82 125 0 0,221-377-1128 0 0,10-17-53 0 0,0 1 0 0 0,0 0 0 0 0,1 0 0 0 0,0 0-1 0 0,1 1 1 0 0,-4 16 0 0 0,8-27-896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8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28 455 10335 0 0,'-2'1'472'0'0,"0"0"-320"0"0,-1 1 4 0 0,-6 13 166 0 0,7-13-65 0 0,-5 12-531 0 0,5-4 3599 0 0,4-11-2965 0 0,4-2-199 0 0,1 0 0 0 0,-1-1 0 0 0,0 1 1 0 0,-1-1-1 0 0,1 0 0 0 0,-1-1 0 0 0,0 1 1 0 0,7-8-1 0 0,37-49 543 0 0,-11 12-494 0 0,61-57 443 0 0,114-94-1 0 0,-207 195-571 0 0,1-1 0 0 0,0 1 0 0 0,0 1 0 0 0,0-1 0 0 0,0 1 0 0 0,1 1 0 0 0,11-5 0 0 0,-17 7 75 0 0,-1 4 18 0 0,1 2-123 0 0,0 1 1 0 0,0-1 0 0 0,-1 0 0 0 0,0 1 0 0 0,0 0-1 0 0,-1-1 1 0 0,1 1 0 0 0,-1-1 0 0 0,-1 1 0 0 0,1 0 0 0 0,-1-1-1 0 0,-1 9 1 0 0,-5 12 115 0 0,-11 33 0 0 0,13-45-100 0 0,-20 50 267 0 0,16-43-263 0 0,0 0 1 0 0,2 1 0 0 0,1 0 0 0 0,0 1-1 0 0,-4 34 1 0 0,10-53-74 0 0,-1-2-2 0 0,1 0-1 0 0,0 0 1 0 0,0 0-1 0 0,0-1 1 0 0,0 1-1 0 0,1 0 1 0 0,-1 0-1 0 0,1 0 1 0 0,-1-1-1 0 0,1 1 1 0 0,0 2-1 0 0,0-2-88 0 0,0 0-1 0 0,1 0 1 0 0,-1 1-1 0 0,1-1 1 0 0,-1 0-1 0 0,1-1 1 0 0,0 1 0 0 0,-1 0-1 0 0,1 0 1 0 0,0-1-1 0 0,0 1 1 0 0,1-1-1 0 0,1 2 1 0 0,-2-2-99 0 0,-2-1 64 0 0,1 1 0 0 0,0-1-1 0 0,-1 0 1 0 0,1 1 0 0 0,-1-1-1 0 0,1 0 1 0 0,0 0 0 0 0,0 1-1 0 0,-1-1 1 0 0,1 0 0 0 0,0 0-1 0 0,-1 0 1 0 0,1 0 0 0 0,0 0-1 0 0,1 0 1 0 0,2 0-341 0 0,10 3-981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36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93 13359 0 0,'0'0'1027'0'0,"-1"0"-670"0"0,-5-3 3203 0 0,17-3-1661 0 0,16-6-1240 0 0,1 1 0 0 0,0 1 0 0 0,0 2 0 0 0,38-7 0 0 0,119-9 96 0 0,-163 22-965 0 0,27 0 0 0 0,-26 4-2246 0 0,0 3-3349 0 0,-10-1-911 0 0</inkml:trace>
  <inkml:trace contextRef="#ctx0" brushRef="#br0" timeOffset="1">619 151 3223 0 0,'-1'1'240'0'0,"-11"19"3288"0"0,-14 23 6186 0 0,5-16-7221 0 0,8-10-1554 0 0,1 1 0 0 0,1 0 0 0 0,0 1 0 0 0,-13 33 0 0 0,2-4-2694 0 0,17-41-29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37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8431 0 0,'2'-18'824'0'0,"1"6"-728"0"0,1 3-96 0 0,-2 1 0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3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 5983 0 0,'0'0'464'0'0,"-1"1"-305"0"0,-29 38 4218 0 0,-72 86 1719 0 0,-51 60-4212 0 0,152-183-945 0 0,16-5-138 0 0,-6 1-620 0 0,0-2-1 0 0,0 1 0 0 0,0-1 1 0 0,0 0-1 0 0,-1-1 0 0 0,0 0 1 0 0,14-11-1 0 0,-2-1 151 0 0,29-32-1 0 0,-11 7-30 0 0,-10 10-330 0 0,57-50 0 0 0,-78 79-873 0 0,-5 2-963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37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1 285 15031 0 0,'0'0'1358'0'0,"4"-8"-974"0"0,-1 3 21 0 0,0 1 1 0 0,0-1 0 0 0,1 1 0 0 0,0 0-1 0 0,0 0 1 0 0,0 0 0 0 0,8-5 0 0 0,10-9 380 0 0,17-21 214 0 0,2 3 1 0 0,83-57 0 0 0,-108 83-929 0 0,0 1 0 0 0,0 1 0 0 0,1 0 0 0 0,26-8 0 0 0,-34 15-72 0 0,-1 5 0 0 0,-6-2 1 0 0,-1-1-1 0 0,1 1 0 0 0,-1 0 1 0 0,0 0-1 0 0,0 0 1 0 0,0 1-1 0 0,0-1 0 0 0,0 0 1 0 0,0 0-1 0 0,-1 0 1 0 0,1 1-1 0 0,-1-1 1 0 0,1 4-1 0 0,0 33 50 0 0,-1-35-42 0 0,-1 44 19 0 0,0-24-23 0 0,1 0-1 0 0,1 1 0 0 0,4 25 0 0 0,-3-42-173 0 0,-1-1-133 0 0,0 0 0 0 0,0 0 1 0 0,1 0-1 0 0,0 0 0 0 0,1 0 1 0 0,-1 0-1 0 0,1-1 0 0 0,1 1 1 0 0,4 7-1 0 0,-1-7-996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3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4607 0 0,'1'1'5254'0'0,"1"2"-4633"0"0,-1-1 0 0 0,0 0 0 0 0,0 1 0 0 0,0-1 0 0 0,-1 1 0 0 0,1 0 0 0 0,0-1 0 0 0,-1 4 0 0 0,-1 22 1482 0 0,-2-14-2002 0 0,-1 1 0 0 0,-6 13 1 0 0,5-13 487 0 0,-76 179 982 0 0,46-128-1499 0 0,-4-2 0 0 0,-53 70 0 0 0,-9 13-63 0 0,90-130-1 0 0,1 0-1 0 0,1 0 1 0 0,1 1 0 0 0,-8 21 0 0 0,16-37-87 0 0,13-12-709 0 0,21-22-955 0 0,-13 9-2590 0 0,2-4-1406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39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51 501 1375 0 0,'0'0'66'0'0,"-1"1"-8"0"0,-1 2 142 0 0,-4 3-474 0 0,-16 2 15876 0 0,14-24-13115 0 0,-1-19-2944 0 0,8 25 497 0 0,0 1 0 0 0,0-1 0 0 0,1 0 1 0 0,1 1-1 0 0,-1-1 0 0 0,2 1 0 0 0,-1-1 1 0 0,1 1-1 0 0,1-1 0 0 0,-1 1 1 0 0,2 0-1 0 0,7-17 0 0 0,6-4-42 0 0,1-1-1 0 0,26-32 1 0 0,-31 45 12 0 0,-1 2-26 0 0,1 0 1 0 0,1 0-1 0 0,0 1 0 0 0,1 1 0 0 0,0 0 0 0 0,32-20 1 0 0,-34 26 37 0 0,2 0-1 0 0,-1 1 1 0 0,1 0 0 0 0,0 1 0 0 0,1 1 0 0 0,-1 0 0 0 0,1 2-1 0 0,0-1 1 0 0,20 0 0 0 0,9 1 458 0 0,67 3 0 0 0,-93 1-350 0 0,1 1-1 0 0,-1 2 1 0 0,0-1 0 0 0,-1 2 0 0 0,1 1-1 0 0,20 8 1 0 0,-34-12-125 0 0,-1 0 0 0 0,1 1 0 0 0,-1-1 0 0 0,1 1-1 0 0,-1 0 1 0 0,0 0 0 0 0,0 0 0 0 0,-1 1 0 0 0,1-1 0 0 0,-1 1-1 0 0,0 0 1 0 0,1 0 0 0 0,-2 0 0 0 0,1 1 0 0 0,0-1 0 0 0,-1 1-1 0 0,0-1 1 0 0,0 1 0 0 0,0 0 0 0 0,-1 0 0 0 0,0 0 0 0 0,1 0-1 0 0,-2 0 1 0 0,1 0 0 0 0,-1 0 0 0 0,1 0 0 0 0,-1 0 0 0 0,-1 0-1 0 0,1 0 1 0 0,-1 0 0 0 0,0 0 0 0 0,0 0 0 0 0,0 0 0 0 0,-1 0-1 0 0,0-1 1 0 0,0 1 0 0 0,0 0 0 0 0,0-1 0 0 0,-6 9 0 0 0,-5 4-19 0 0,-1 0 1 0 0,0-1 0 0 0,-1 0-1 0 0,0-1 1 0 0,-25 17 0 0 0,-93 57 19 0 0,80-60-70 0 0,-110 42 0 0 0,111-55-49 0 0,46-14 72 0 0,1-1 0 0 0,-1 0 0 0 0,0-1 0 0 0,0 1 1 0 0,0-1-1 0 0,0 0 0 0 0,-6-1 0 0 0,11 1 14 0 0,0 0 1 0 0,0 0-1 0 0,0 0 0 0 0,0-1 1 0 0,0 1-1 0 0,0 0 0 0 0,1 0 0 0 0,-1-1 1 0 0,0 1-1 0 0,0 0 0 0 0,0-1 0 0 0,0 1 1 0 0,0-1-1 0 0,1 1 0 0 0,-1-1 1 0 0,0 0-1 0 0,0 1 0 0 0,1-1 0 0 0,-1 0 1 0 0,1 1-1 0 0,-1-1 0 0 0,0 0 1 0 0,1 0-1 0 0,-1 1 0 0 0,1-1 0 0 0,0 0 1 0 0,-1 0-1 0 0,1 0 0 0 0,0 0 0 0 0,-1 0 1 0 0,1 0-1 0 0,0 0 0 0 0,0 0 1 0 0,0 0-1 0 0,0 1 0 0 0,0-1 0 0 0,0 0 1 0 0,0 0-1 0 0,0 0 0 0 0,0 0 1 0 0,0 0-1 0 0,1 0 0 0 0,-1 0 0 0 0,0 0 1 0 0,1 0-1 0 0,-1 0 0 0 0,0 1 0 0 0,1-1 1 0 0,0-1-1 0 0,3-5-446 0 0,0-1 1 0 0,1 1-1 0 0,0 1 0 0 0,7-9 1 0 0,-10 12 206 0 0,14-16-913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4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112 506 13647 0 0,'0'0'1239'0'0,"-9"0"-998"0"0,5 0-29 0 0,0 0 0 0 0,1-1 0 0 0,-1 1 0 0 0,0-1 0 0 0,1 0 0 0 0,-1 0 0 0 0,0 0 0 0 0,1 0 0 0 0,-1 0 0 0 0,1-1 0 0 0,0 0 0 0 0,0 0 0 0 0,-1 0 0 0 0,1 0 0 0 0,0 0-1 0 0,0 0 1 0 0,-4-5 0 0 0,3 3 26 0 0,1 0 0 0 0,-1 0 0 0 0,1-1 0 0 0,0 1 0 0 0,0-1 0 0 0,0 0 0 0 0,0 1 0 0 0,1-1 0 0 0,0 0 0 0 0,0-1 0 0 0,-2-7 0 0 0,3 7-163 0 0,1 0 1 0 0,0 1-1 0 0,0-1 1 0 0,1 1-1 0 0,-1-1 1 0 0,1 0-1 0 0,0 1 1 0 0,1-1-1 0 0,-1 1 1 0 0,1 0-1 0 0,0 0 1 0 0,1-1-1 0 0,5-8 1 0 0,3-4-60 0 0,2 0 1 0 0,17-19-1 0 0,-27 33-9 0 0,22-25-148 0 0,1 2-1 0 0,1 0 1 0 0,2 2 0 0 0,0 1-1 0 0,2 2 1 0 0,46-27 0 0 0,-75 48 49 0 0,21-11-370 0 0,24-10 0 0 0,-40 19-118 0 0,-1 1 1 0 0,0 0-1 0 0,1 0 0 0 0,-1 1 0 0 0,1 0 1 0 0,-1 0-1 0 0,1 0 0 0 0,0 1 0 0 0,7 1 1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4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30 6911 0 0,'0'0'315'0'0,"1"-1"-7"0"0,21-11 12028 0 0,-23 13-11836 0 0,-12 6-294 0 0,0 0 0 0 0,1 1 0 0 0,0 1-1 0 0,1 0 1 0 0,-21 21 0 0 0,24-22-182 0 0,-51 53-16 0 0,54-54 5 0 0,0-1 0 0 0,0 1 1 0 0,1 0-1 0 0,0 0 0 0 0,0 0 1 0 0,1 1-1 0 0,-1-1 0 0 0,-1 10 1 0 0,4-16-7 0 0,1 0 0 0 0,0 0 0 0 0,0 0 0 0 0,-1 0 0 0 0,1 0 0 0 0,0 0 0 0 0,0 0 0 0 0,0 0 0 0 0,0 0 0 0 0,0 0 0 0 0,0 0 0 0 0,0 0 0 0 0,0 0 0 0 0,0 0 0 0 0,1 0 0 0 0,-1 0 0 0 0,0 0 0 0 0,1-1 0 0 0,-1 1 0 0 0,0 0 0 0 0,1 0 0 0 0,-1 0 0 0 0,1 0 0 0 0,0-1 0 0 0,-1 1 1 0 0,1 0-1 0 0,-1 0 0 0 0,1-1 0 0 0,0 1 0 0 0,0 0 0 0 0,0-1 0 0 0,-1 1 0 0 0,1-1 0 0 0,0 1 0 0 0,0-1 0 0 0,0 0 0 0 0,0 1 0 0 0,0-1 0 0 0,0 0 0 0 0,0 1 0 0 0,0-1 0 0 0,-1 0 0 0 0,1 0 0 0 0,0 0 0 0 0,0 0 0 0 0,2 0 0 0 0,3 0 54 0 0,0 0-1 0 0,-1-1 1 0 0,1 0 0 0 0,0 0-1 0 0,0-1 1 0 0,7-2-1 0 0,25-11 178 0 0,-1-1 1 0 0,51-32-1 0 0,-73 39-221 0 0,1-1 0 0 0,-1-1 0 0 0,22-21-1 0 0,-32 27-75 0 0,0-1-1 0 0,0 1 0 0 0,0-1 0 0 0,-1 0 0 0 0,0 0 0 0 0,0-1 0 0 0,-1 1 1 0 0,1-1-1 0 0,-1 0 0 0 0,-1 0 0 0 0,4-11 0 0 0,-6 17-55 0 0,0 0 0 0 0,0 0 1 0 0,0 0-1 0 0,0 0 0 0 0,0 0 0 0 0,0 0 0 0 0,0 0 0 0 0,-1 0 1 0 0,1 1-1 0 0,0-1 0 0 0,0 0 0 0 0,-1 0 0 0 0,1 0 0 0 0,-1 0 0 0 0,1 0 1 0 0,-1 1-1 0 0,1-1 0 0 0,-1 0 0 0 0,1 0 0 0 0,-1 1 0 0 0,0-1 1 0 0,1 0-1 0 0,-1 1 0 0 0,0-1 0 0 0,1 1 0 0 0,-1-1 0 0 0,0 1 1 0 0,0-1-1 0 0,0 1 0 0 0,1 0 0 0 0,-1-1 0 0 0,0 1 0 0 0,0 0 0 0 0,0 0 1 0 0,0-1-1 0 0,-1 1 0 0 0,-7 0-2084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40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8287 0 0,'-1'2'639'0'0,"-8"14"1174"0"0,-19 25 0 0 0,-6 9 4418 0 0,19-21-5131 0 0,1 0 1 0 0,-10 35-1 0 0,-15 64-427 0 0,5-11-543 0 0,21-85-439 0 0,-1 1-1 0 0,-2-2 1 0 0,-1 0 0 0 0,-30 43 0 0 0,41-67-643 0 0,0 1 0 0 0,0 0 0 0 0,-1-1 1 0 0,-12 10-1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41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2 190 6911 0 0,'0'-3'195'0'0,"-1"1"-1"0"0,1-1 0 0 0,-1 1 0 0 0,1 0 0 0 0,0-1 1 0 0,0 1-1 0 0,0-1 0 0 0,0 1 0 0 0,1-1 0 0 0,-1 1 0 0 0,1-1 1 0 0,-1 1-1 0 0,1 0 0 0 0,0-1 0 0 0,0 1 0 0 0,0 0 1 0 0,0 0-1 0 0,1-1 0 0 0,-1 1 0 0 0,0 0 0 0 0,1 0 1 0 0,-1 0-1 0 0,1 1 0 0 0,2-3 0 0 0,5-3 675 0 0,0 0 0 0 0,0 0 0 0 0,0 1 0 0 0,12-6 0 0 0,-5 4-1823 0 0,-3 0 1004 0 0,16-9 543 0 0,57-25-1 0 0,-78 39-438 0 0,0 0-1 0 0,1 0 1 0 0,-1 1 0 0 0,0 0 0 0 0,1 1 0 0 0,-1-1-1 0 0,1 2 1 0 0,0-1 0 0 0,-1 1 0 0 0,1 1 0 0 0,0 0-1 0 0,13 2 1 0 0,-18-2-49 0 0,-1 1 0 0 0,1-1 1 0 0,0 1-1 0 0,-1-1 0 0 0,1 1 0 0 0,-1 0 0 0 0,0 0 0 0 0,1 1 0 0 0,-1-1 0 0 0,0 1 1 0 0,0-1-1 0 0,-1 1 0 0 0,1 0 0 0 0,-1 0 0 0 0,4 5 0 0 0,-3-3 29 0 0,-1 1 0 0 0,1-1-1 0 0,-1 1 1 0 0,0 0 0 0 0,0-1-1 0 0,-1 1 1 0 0,0 0 0 0 0,0 0 0 0 0,0 8-1 0 0,-1 0 43 0 0,0 0 0 0 0,-2-1 0 0 0,1 1 0 0 0,-2 0 0 0 0,0-1 0 0 0,0 0 0 0 0,-1 1 0 0 0,-7 14 0 0 0,5-18-152 0 0,0 1 1 0 0,0-1-1 0 0,-1 0 0 0 0,0-1 1 0 0,-1 1-1 0 0,0-1 0 0 0,0-1 1 0 0,-1 0-1 0 0,0 0 1 0 0,0-1-1 0 0,-1 0 0 0 0,0 0 1 0 0,-11 5-1 0 0,12-8-174 0 0,0-1 1 0 0,0 1-1 0 0,0-2 0 0 0,0 1 0 0 0,0-1 0 0 0,-15 1 1 0 0,20-3 59 0 0,0 1 1 0 0,-1-1 0 0 0,1 0 0 0 0,0 0 0 0 0,0-1 0 0 0,0 1-1 0 0,0-1 1 0 0,0 0 0 0 0,0 0 0 0 0,0 0 0 0 0,0-1 0 0 0,0 1 0 0 0,0-1-1 0 0,1 0 1 0 0,-1 0 0 0 0,1-1 0 0 0,-6-3 0 0 0,2-4-2168 0 0,3-3-4545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2303 0 0,'0'0'14728'0'0,"1"2"-14204"0"0,0 4-341 0 0,0-1 0 0 0,-1 0 0 0 0,0 1 0 0 0,1-1 0 0 0,-2 1 0 0 0,1-1 0 0 0,-1 0 0 0 0,0 1 0 0 0,0-1 0 0 0,-2 6 0 0 0,-3 9 349 0 0,-14 25 0 0 0,6-11-157 0 0,-97 209 398 0 0,71-161-666 0 0,-103 181-661 0 0,99-186 404 0 0,43-75-103 0 0,3-6-766 0 0,53-73-2783 0 0,-31 43-2156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41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 13103 0 0,'0'0'1186'0'0,"10"7"1906"0"0,-10-5-2985 0 0,1-1 1 0 0,-1 1 0 0 0,1 0 0 0 0,-1-1-1 0 0,0 1 1 0 0,0 0 0 0 0,0 0 0 0 0,0-1-1 0 0,0 1 1 0 0,0 0 0 0 0,0 0 0 0 0,-1-1 0 0 0,1 1-1 0 0,-1 0 1 0 0,1-1 0 0 0,-1 1 0 0 0,1-1-1 0 0,-1 1 1 0 0,-2 2 0 0 0,-2 6 69 0 0,-2-1 0 0 0,-7 10 0 0 0,-1 0-45 0 0,9-8-130 0 0,-1-1 0 0 0,1 1 0 0 0,1-1-1 0 0,0 1 1 0 0,0 1 0 0 0,1-1 0 0 0,0 1-1 0 0,-2 19 1 0 0,4-19-2 0 0,0-4 12 0 0,1-1 0 0 0,1 0-1 0 0,-1 1 1 0 0,1-1 0 0 0,1 0 0 0 0,-1 1 0 0 0,3 10 0 0 0,7 5 391 0 0,-5-13-165 0 0,-4-8-36 0 0,8 4 446 0 0,-5-5-564 0 0,0 0 0 0 0,0-1 0 0 0,1 1 0 0 0,-1-1 1 0 0,0 0-1 0 0,0 0 0 0 0,0 0 0 0 0,1 0 0 0 0,-1-1 1 0 0,0 0-1 0 0,0 0 0 0 0,0 0 0 0 0,0 0 0 0 0,0-1 1 0 0,0 1-1 0 0,0-1 0 0 0,6-4 0 0 0,-5 3-40 0 0,1-1 1 0 0,-1 0-1 0 0,-1 0 0 0 0,1 0 0 0 0,0 0 1 0 0,-1-1-1 0 0,0 0 0 0 0,0 0 0 0 0,-1 0 1 0 0,1 0-1 0 0,4-10 0 0 0,2-10 52 0 0,16-49 0 0 0,-21 57-251 0 0,11-25-1 0 0,-11 32-44 0 0,-1 0 0 0 0,0 0 0 0 0,0 0 0 0 0,-1 0-1 0 0,-1-1 1 0 0,0 1 0 0 0,1-13 0 0 0,-3 22 167 0 0,0 0-1 0 0,0 1 1 0 0,0-1-1 0 0,0 0 0 0 0,-1 0 1 0 0,1 0-1 0 0,0 0 1 0 0,0 1-1 0 0,-1-1 1 0 0,1 0-1 0 0,0 0 1 0 0,-1 1-1 0 0,1-1 1 0 0,-1 0-1 0 0,1 1 1 0 0,-1-1-1 0 0,1 0 1 0 0,-1 1-1 0 0,1-1 0 0 0,-1 1 1 0 0,0-1-1 0 0,1 0 1 0 0,-1 1-1 0 0,0 0 1 0 0,1-1-1 0 0,-1 1 1 0 0,0-1-1 0 0,0 1 1 0 0,1 0-1 0 0,-1 0 1 0 0,0-1-1 0 0,0 1 1 0 0,0 0-1 0 0,1 0 0 0 0,-1 0 1 0 0,0 0-1 0 0,0 0 1 0 0,0 0-1 0 0,0 0 1 0 0,1 0-1 0 0,-1 0 1 0 0,0 1-1 0 0,-1-1 1 0 0,-4 1-191 0 0,0 1 1 0 0,0-1-1 0 0,1 1 1 0 0,-7 3-1 0 0,11-5 221 0 0,-7 3-469 0 0,-1 1 0 0 0,1 0-1 0 0,0 0 1 0 0,0 1 0 0 0,0 0-1 0 0,1 1 1 0 0,0-1 0 0 0,-13 14 0 0 0,12-8-5106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41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3 419 6911 0 0,'0'0'623'0'0,"0"2"-514"0"0,-2 17 3763 0 0,7-57 6407 0 0,0 2-7312 0 0,5-26-2762 0 0,-6 45-143 0 0,0-1 0 0 0,1 1 0 0 0,13-30 0 0 0,-10 32-14 0 0,1 0 1 0 0,0 0 0 0 0,1 1-1 0 0,0 0 1 0 0,25-25-1 0 0,-26 30-369 0 0,2 1 1 0 0,-1 0-1 0 0,1 0 0 0 0,0 1 0 0 0,1 1 0 0 0,-1 0 0 0 0,1 0 1 0 0,19-5-1 0 0,8-5-6910 0 0,-19 9 579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4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13 16927 0 0,'0'0'778'0'0,"-2"-1"-20"0"0,-1-1-706 0 0,0 1 0 0 0,0-1-1 0 0,0 1 1 0 0,0 0 0 0 0,0 0 0 0 0,0 0-1 0 0,0 0 1 0 0,0 1 0 0 0,-1-1-1 0 0,1 1 1 0 0,0 0 0 0 0,0 0 0 0 0,-1 0-1 0 0,1 0 1 0 0,0 0 0 0 0,0 1-1 0 0,-1 0 1 0 0,1-1 0 0 0,0 1 0 0 0,0 0-1 0 0,0 1 1 0 0,0-1 0 0 0,-3 2 0 0 0,-1 1 111 0 0,0 0 1 0 0,1 1 0 0 0,0-1 0 0 0,0 1 0 0 0,0 1 0 0 0,1-1 0 0 0,-1 1-1 0 0,1 0 1 0 0,-5 7 0 0 0,-11 25 164 0 0,0 0-1 0 0,3 1 0 0 0,-15 46 1 0 0,6-16-174 0 0,-168 417-10 0 0,173-434-638 0 0,6-14-1130 0 0,-16 58 0 0 0</inkml:trace>
  <inkml:trace contextRef="#ctx0" brushRef="#br0" timeOffset="1">0 661 17015 0 0,'0'0'1543'0'0,"2"-1"-1268"0"0,3-3-38 0 0,0 1 0 0 0,0 0 1 0 0,1 0-1 0 0,-1 1 1 0 0,1 0-1 0 0,0 0 1 0 0,7-2-1 0 0,48-8 1302 0 0,-38 9-1238 0 0,64-14 12 0 0,75-12 2037 0 0,-80 26-4638 0 0,-62 4-185 0 0,-1 0-1 0 0,24 6 0 0 0,-27-3-4229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42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62 287 5063 0 0,'0'0'390'0'0,"-1"2"-252"0"0,-4 20 5505 0 0,-7 41-1 0 0,1-1-1768 0 0,-17 28-238 0 0,24-72-5551 0 0,4-16 779 0 0</inkml:trace>
  <inkml:trace contextRef="#ctx0" brushRef="#br0" timeOffset="1">378 0 16271 0 0,'0'0'1760'0'0,"-9"7"-1760"0"0,2 1 0 0 0,0-3 88 0 0,-1 2-24 0 0,1 2 0 0 0,2 2 0 0 0,-1 1-64 0 0,3 3-88 0 0,1-1 24 0 0,2 0-4792 0 0,0-1-952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4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4143 0 0,'0'0'191'0'0,"-1"1"402"0"0,-35 30 9416 0 0,28-22-9036 0 0,-1 0 1 0 0,1 1-1 0 0,-12 19 0 0 0,16-23-900 0 0,1 1 1 0 0,-1 0-1 0 0,1 0 1 0 0,1 0-1 0 0,-1 0 0 0 0,1 0 1 0 0,0 1-1 0 0,1-1 1 0 0,0 1-1 0 0,0-1 0 0 0,0 1 1 0 0,1-1-1 0 0,1 14 1 0 0,0-19 81 0 0,-1 1 0 0 0,1 0 0 0 0,-1-1 0 0 0,1 1 1 0 0,0-1-1 0 0,0 1 0 0 0,0-1 0 0 0,0 1 1 0 0,0-1-1 0 0,1 1 0 0 0,-1-1 0 0 0,1 0 1 0 0,0 0-1 0 0,-1 0 0 0 0,1 0 0 0 0,0 0 1 0 0,0 0-1 0 0,0 0 0 0 0,1-1 0 0 0,3 3 0 0 0,-3-3-92 0 0,-1-1 0 0 0,0 1 0 0 0,0-1 0 0 0,1 0 0 0 0,-1 0 0 0 0,0 0 0 0 0,0 0 0 0 0,1-1 0 0 0,-1 1-1 0 0,0 0 1 0 0,0-1 0 0 0,0 0 0 0 0,1 1 0 0 0,1-2 0 0 0,-1 1 48 0 0,2-1-44 0 0,0 0-1 0 0,0-1 1 0 0,0 1-1 0 0,-1-1 1 0 0,1 0 0 0 0,-1 0-1 0 0,0 0 1 0 0,1-1-1 0 0,-2 1 1 0 0,1-1 0 0 0,0 0-1 0 0,-1 0 1 0 0,0-1-1 0 0,0 1 1 0 0,5-9-1 0 0,1-6-73 0 0,0-1 0 0 0,9-34 0 0 0,-10 31-170 0 0,-2-9-1120 0 0,-5 25-2671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4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0 316 9215 0 0,'2'-1'5156'0'0,"2"0"-4269"0"0,0-1-1 0 0,-1 0 1 0 0,1 0 0 0 0,-1 0-1 0 0,6-4 1 0 0,29-30 1475 0 0,-18 16-1483 0 0,59-68 691 0 0,-8 9-1371 0 0,-59 67-223 0 0,1 1-1 0 0,0 0 1 0 0,0 1 0 0 0,18-10-1 0 0,-27 17-11 0 0,1 1-1 0 0,-1 0 1 0 0,0 1-1 0 0,1-1 1 0 0,7-1-1 0 0,-12 3 31 0 0,1 0-1 0 0,-1 0 0 0 0,1 1 1 0 0,-1-1-1 0 0,1 0 0 0 0,0 0 1 0 0,-1 0-1 0 0,1 1 0 0 0,-1-1 1 0 0,1 0-1 0 0,-1 0 0 0 0,1 1 1 0 0,-1-1-1 0 0,0 1 0 0 0,1-1 1 0 0,-1 0-1 0 0,1 1 0 0 0,-1-1 0 0 0,0 1 1 0 0,1-1-1 0 0,-1 1 0 0 0,7 10 1 0 0,-5-3 35 0 0,1 1 0 0 0,-1-1 0 0 0,0 0 0 0 0,-1 1 0 0 0,0 0 0 0 0,-1-1-1 0 0,0 10 1 0 0,2 14 103 0 0,0-15-78 0 0,1 0 0 0 0,0-1 0 0 0,10 29 0 0 0,-9-36-12 0 0,0-3-52 0 0,-1-2-529 0 0,0-1 954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4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5983 0 0,'0'0'542'0'0,"0"2"-36"0"0,0 7 2301 0 0,0-1 0 0 0,4 15 0 0 0,8 17 914 0 0,21 39-2025 0 0,-8-33-772 0 0,60 84 1 0 0,13 23 59 0 0,-92-141-883 0 0,0-1 0 0 0,-1 1 0 0 0,-1 0 1 0 0,0 0-1 0 0,0 0 0 0 0,-1 1 0 0 0,-1-1 0 0 0,0 1 0 0 0,-1 0 1 0 0,-1 0-1 0 0,1-1 0 0 0,-2 1 0 0 0,0 0 0 0 0,-1 0 1 0 0,0-1-1 0 0,0 1 0 0 0,-9 22 0 0 0,-45 94 1258 0 0,33-78-1025 0 0,-44 96-239 0 0,62-138-122 0 0,0 0 1 0 0,-1 0-1 0 0,0 0 0 0 0,-1-1 1 0 0,0 0-1 0 0,0 0 0 0 0,-1 0 1 0 0,-9 6-1 0 0,-11 7-93 0 0,-33 19 0 0 0,35-26 45 0 0,25-13 6 0 0,2-1-1372 0 0,6 1 751 0 0,18 3-521 0 0,-6-4-7235 0 0,-8-1 2002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5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7111 0 0,'0'0'9724'0'0,"1"1"-9656"0"0,7 5 114 0 0,0 1 0 0 0,-1 0 0 0 0,0 1 0 0 0,11 13 0 0 0,-9-9 215 0 0,17 16 0 0 0,11 2 293 0 0,-27-23-607 0 0,-1 0 0 0 0,0 1 0 0 0,0-1 1 0 0,-1 2-1 0 0,0-1 0 0 0,13 20 0 0 0,-20-26-82 0 0,0 1-1 0 0,0 0 1 0 0,0 0-1 0 0,0 0 1 0 0,0 0-1 0 0,0 0 1 0 0,-1 0-1 0 0,0 0 1 0 0,1 0-1 0 0,-1 1 1 0 0,-1-1-1 0 0,1 0 1 0 0,0 0 0 0 0,-1 0-1 0 0,1 0 1 0 0,-1 0-1 0 0,0 0 1 0 0,0 0-1 0 0,0 0 1 0 0,0-1-1 0 0,-1 1 1 0 0,1 0-1 0 0,-4 5 1 0 0,-4 4 14 0 0,0-1 0 0 0,-1 0 0 0 0,-18 17 0 0 0,23-23-13 0 0,-59 53 57 0 0,-102 73-1 0 0,159-127-80 0 0,5-3-86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5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234 284 8663 0 0,'0'0'3674'0'0,"2"0"-2725"0"0,4-2-672 0 0,0 0-1 0 0,0 0 1 0 0,-1 0 0 0 0,1-1 0 0 0,-1 1 0 0 0,0-2-1 0 0,0 1 1 0 0,0 0 0 0 0,0-1 0 0 0,0 0-1 0 0,-1 0 1 0 0,1-1 0 0 0,-1 1 0 0 0,5-8-1 0 0,7-10-142 0 0,24-44 0 0 0,-39 63-88 0 0,4-5-37 0 0,0 0 5 0 0,0 0-1 0 0,-1 0 1 0 0,0 0-1 0 0,0-1 1 0 0,-1 0-1 0 0,0 0 1 0 0,-1 0-1 0 0,1 0 1 0 0,0-15-1 0 0,-3 23-18 0 0,1 0-1 0 0,-1 0 0 0 0,0 0 1 0 0,0 0-1 0 0,0 0 1 0 0,0 0-1 0 0,-1 0 1 0 0,1 0-1 0 0,0 0 0 0 0,0 0 1 0 0,0 0-1 0 0,-1 0 1 0 0,1 0-1 0 0,-1 0 0 0 0,1 0 1 0 0,0 0-1 0 0,-1 1 1 0 0,0-1-1 0 0,1 0 0 0 0,-1 0 1 0 0,1 0-1 0 0,-1 1 1 0 0,0-1-1 0 0,0 0 1 0 0,1 1-1 0 0,-1-1 0 0 0,0 1 1 0 0,0-1-1 0 0,0 1 1 0 0,0-1-1 0 0,0 1 0 0 0,0-1 1 0 0,-1 1-1 0 0,-1-1-17 0 0,1 1-1 0 0,0 0 1 0 0,0 0 0 0 0,0 1-1 0 0,0-1 1 0 0,0 0-1 0 0,0 1 1 0 0,0-1 0 0 0,-4 2-1 0 0,-11 6 3 0 0,0 1 0 0 0,0 0 0 0 0,-28 23-1 0 0,-42 42-53 0 0,40-32 59 0 0,28-26 7 0 0,1 1 0 0 0,0 0 0 0 0,2 1 0 0 0,0 1 0 0 0,1 1-1 0 0,-15 26 1 0 0,28-43 30 0 0,1-1 0 0 0,-1 1-1 0 0,1 1 1 0 0,0-1 0 0 0,0 0 0 0 0,0 0-1 0 0,0 0 1 0 0,1 1 0 0 0,-1-1 0 0 0,1 0-1 0 0,0 0 1 0 0,0 1 0 0 0,0-1-1 0 0,1 0 1 0 0,-1 1 0 0 0,2 3 0 0 0,-1-4-4 0 0,0-1 1 0 0,0 0 0 0 0,0 0-1 0 0,0 0 1 0 0,1 0 0 0 0,-1 0-1 0 0,1 0 1 0 0,-1 0 0 0 0,1 0-1 0 0,0 0 1 0 0,0-1 0 0 0,0 1-1 0 0,0-1 1 0 0,0 0 0 0 0,0 1-1 0 0,0-1 1 0 0,0 0 0 0 0,0 0-1 0 0,1 0 1 0 0,-1 0 0 0 0,0-1-1 0 0,5 1 1 0 0,1 0 17 0 0,-1 0 1 0 0,1-1-1 0 0,0 0 0 0 0,-1 0 1 0 0,1-1-1 0 0,-1 0 0 0 0,1 0 1 0 0,-1-1-1 0 0,1 0 1 0 0,10-5-1 0 0,3-2-10 0 0,0 0 1 0 0,24-16-1 0 0,-23 10-25 0 0,0-1 0 0 0,29-28 0 0 0,-26 21 0 0 0,-52 71 0 0 0,24-42 0 0 0,2-4-1 0 0,0-1 0 0 0,0 1 0 0 0,0 0 0 0 0,0 0-1 0 0,0 0 1 0 0,0 0 0 0 0,1 1 0 0 0,-1-1 0 0 0,1 0 0 0 0,-1 3 0 0 0,1 4-269 0 0,0-8-893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5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25 222 2303 0 0,'-1'1'167'0'0,"-15"7"11729"0"0,16-8-11800 0 0,-1 0 1 0 0,1 0 0 0 0,0 0-1 0 0,0 0 1 0 0,0 0 0 0 0,-1 0 0 0 0,1 1-1 0 0,0-1 1 0 0,0 0 0 0 0,-1 0-1 0 0,1 0 1 0 0,0 0 0 0 0,0 0 0 0 0,-1 0-1 0 0,1 0 1 0 0,0-1 0 0 0,0 1-1 0 0,0 0 1 0 0,-1 0 0 0 0,1 0 0 0 0,0 0-1 0 0,0 0 1 0 0,-1 0 0 0 0,1 0-1 0 0,0 0 1 0 0,0-1 0 0 0,0 1 0 0 0,0 0-1 0 0,-1 0 1 0 0,1 0 0 0 0,0 0-1 0 0,0-1 1 0 0,0 1 0 0 0,2-5 83 0 0,0 0 1 0 0,1 0-1 0 0,0 0 0 0 0,0 0 1 0 0,0 1-1 0 0,1-1 0 0 0,-1 1 0 0 0,1 0 1 0 0,6-5-1 0 0,46-34 159 0 0,-38 31-336 0 0,85-58 84 0 0,-87 60-88 0 0,1 2-1 0 0,-1 0 1 0 0,1 1 0 0 0,32-9-1 0 0,-47 15 2 0 0,1 0 0 0 0,-1 1 0 0 0,0-1 0 0 0,1 1 0 0 0,-1 0-1 0 0,1 0 1 0 0,-1 0 0 0 0,1 0 0 0 0,-1 0 0 0 0,0 1 0 0 0,1-1 0 0 0,-1 1 0 0 0,1-1-1 0 0,3 3 1 0 0,-5-2 1 0 0,1 0 0 0 0,-1 0 0 0 0,0 0 1 0 0,1 0-1 0 0,-1 0 0 0 0,0 1 0 0 0,0-1 0 0 0,0 1 0 0 0,0-1 0 0 0,0 0 0 0 0,-1 1 0 0 0,1 0 0 0 0,0-1 0 0 0,-1 1 0 0 0,1-1 0 0 0,-1 1 0 0 0,1 0 0 0 0,-1 0 0 0 0,0-1 0 0 0,0 1 0 0 0,0 3 1 0 0,0 11 101 0 0,-1 1 0 0 0,-1 0 1 0 0,0-1-1 0 0,-1 1 1 0 0,-1-1-1 0 0,-7 17 1 0 0,-6 32-47 0 0,16-63-162 0 0,3-2-1357 0 0,0 0 1052 0 0,0 0-1 0 0,1 0 0 0 0,-1 0 1 0 0,0 0-1 0 0,0 0 0 0 0,0 0 1 0 0,0-1-1 0 0,3 0 0 0 0,9-4-5385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66 409 11311 0 0,'-1'2'522'0'0,"-10"9"85"0"0,1-2-139 0 0,1 0 0 0 0,0 1-1 0 0,-16 21 4365 0 0,28-45-4028 0 0,9-24-1029 0 0,-1 14 282 0 0,0 1 0 0 0,1 1-1 0 0,1 0 1 0 0,1 1 0 0 0,0 0 0 0 0,2 1 0 0 0,27-26 0 0 0,-9 14-41 0 0,2 1 0 0 0,2 2 0 0 0,0 2 0 0 0,2 1 0 0 0,59-27 0 0 0,-86 47 67 0 0,0 1 1 0 0,0 0 0 0 0,1 1 0 0 0,0 0 0 0 0,0 1 0 0 0,0 1 0 0 0,0 1-1 0 0,26-1 1 0 0,-32 2-7 0 0,-1 1-1 0 0,1 0 0 0 0,0 0 1 0 0,0 0-1 0 0,-1 1 0 0 0,1 0 0 0 0,-1 1 1 0 0,1 0-1 0 0,-1 0 0 0 0,0 0 1 0 0,0 1-1 0 0,0 0 0 0 0,-1 0 1 0 0,1 1-1 0 0,-1 0 0 0 0,10 10 1 0 0,-14-12-58 0 0,0-1 0 0 0,0 1 1 0 0,0 0-1 0 0,0 0 0 0 0,0 0 1 0 0,-1 0-1 0 0,0 0 1 0 0,0 1-1 0 0,1-1 0 0 0,-2 0 1 0 0,1 1-1 0 0,0-1 0 0 0,-1 1 1 0 0,0-1-1 0 0,1 0 1 0 0,-1 1-1 0 0,-1-1 0 0 0,1 1 1 0 0,0-1-1 0 0,-1 1 1 0 0,0-1-1 0 0,0 0 0 0 0,-1 5 1 0 0,-1-2 11 0 0,0 1 0 0 0,0-1 0 0 0,0 1-1 0 0,-1-1 1 0 0,0-1 0 0 0,0 1 0 0 0,-1 0 0 0 0,0-1 0 0 0,-9 9 0 0 0,-86 57 322 0 0,24-18-249 0 0,-92 57-753 0 0,128-90 425 0 0,-1-1 0 0 0,-53 16 0 0 0,62-24 168 0 0,22-8 40 0 0,8-2-61 0 0,4-5-740 0 0,1 0 553 0 0,0 0 1 0 0,0 1-1 0 0,0-1 1 0 0,1 1-1 0 0,0 0 1 0 0,5-5-1 0 0,-4 5-365 0 0,14-12-1163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5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61 308 5527 0 0,'0'0'250'0'0,"0"9"90"0"0,3 4-1649 0 0,1 1 5710 0 0,-4-14-3729 0 0,1 1-1 0 0,-1 0 0 0 0,0 0 0 0 0,0 0 0 0 0,1 0 1 0 0,-1 0-1 0 0,0 0 0 0 0,0 0 0 0 0,0 0 1 0 0,0-1-1 0 0,0 1 0 0 0,0 2 0 0 0,-1-3-599 0 0,-1 0-64 0 0,1 0 0 0 0,0 0-1 0 0,0 0 1 0 0,-1 0 0 0 0,1 0-1 0 0,0-1 1 0 0,0 1 0 0 0,0 0 0 0 0,-1 0-1 0 0,1-1 1 0 0,0 1 0 0 0,0-1-1 0 0,0 1 1 0 0,0-1 0 0 0,0 0 0 0 0,-2-1-1 0 0,-1 0-2 0 0,1 0 4 0 0,0 1 0 0 0,1-1-1 0 0,-1 0 1 0 0,1 1 0 0 0,-1-1 0 0 0,1 0-1 0 0,-1-1 1 0 0,1 1 0 0 0,0 0 0 0 0,0-1-1 0 0,0 1 1 0 0,0-1 0 0 0,1 1 0 0 0,-1-1-1 0 0,1 0 1 0 0,-1 0 0 0 0,1 0-1 0 0,0 0 1 0 0,0 0 0 0 0,0 0 0 0 0,0-6-1 0 0,1 4 19 0 0,0 0 1 0 0,0-1-1 0 0,0 1 0 0 0,1 0 0 0 0,0-1 0 0 0,0 1 0 0 0,0 0 0 0 0,1 0 0 0 0,0 0 0 0 0,0 0 0 0 0,0 0 0 0 0,4-5 0 0 0,4-8 109 0 0,2 1 0 0 0,0 1-1 0 0,1 0 1 0 0,0 1 0 0 0,2 0-1 0 0,23-19 1 0 0,-24 23-122 0 0,1 1 1 0 0,0 0-1 0 0,1 1 0 0 0,0 0 0 0 0,0 2 1 0 0,0-1-1 0 0,29-7 0 0 0,-35 13-10 0 0,0 0 0 0 0,0 1 0 0 0,0 0 0 0 0,0 0 0 0 0,0 1 0 0 0,-1 1 0 0 0,1-1 0 0 0,18 5-1 0 0,-25-4 2 0 0,0 0 0 0 0,0 0-1 0 0,0 0 1 0 0,0 0-1 0 0,0 1 1 0 0,0-1-1 0 0,0 1 1 0 0,0 0-1 0 0,0 0 1 0 0,-1 0-1 0 0,1 0 1 0 0,3 5 0 0 0,-4-5 3 0 0,-1 0 1 0 0,0 1 0 0 0,1-1 0 0 0,-1 1 0 0 0,0-1 0 0 0,0 1 0 0 0,0 0 0 0 0,-1-1 0 0 0,1 1 0 0 0,-1 0 0 0 0,1 0-1 0 0,-1-1 1 0 0,0 1 0 0 0,0 0 0 0 0,0 0 0 0 0,-1-1 0 0 0,0 5 0 0 0,0 0 9 0 0,-1-1 1 0 0,0 1-1 0 0,-1-1 0 0 0,1 0 1 0 0,-1 0-1 0 0,0 0 1 0 0,-1 0-1 0 0,1-1 0 0 0,-1 1 1 0 0,0-1-1 0 0,-1 0 1 0 0,-5 6-1 0 0,-3 1-3 0 0,-1-1-1 0 0,0 0 1 0 0,-22 13-1 0 0,10-10-124 0 0,-44 18 0 0 0,4-10-3702 0 0,53-18 2204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53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0 7367 0 0,'0'0'568'0'0,"-1"2"-373"0"0,-58 62 6605 0 0,-23 39-4646 0 0,2-2-1575 0 0,59-77-499 0 0,2 0-1 0 0,1 2 1 0 0,-24 44-1 0 0,37-61-103 0 0,0 1 0 0 0,1 0 0 0 0,1 1 0 0 0,-1-1 0 0 0,2 1 0 0 0,-1-1 0 0 0,2 1 0 0 0,-1 0 0 0 0,1 0 0 0 0,1 0 0 0 0,0 0 0 0 0,1-1 0 0 0,3 22 0 0 0,0-12-1322 0 0,-4-18 550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5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0 3679 0 0,'0'0'284'0'0,"-7"5"-30"0"0,-24 17 6510 0 0,30-20-6530 0 0,0 0 0 0 0,1 0 1 0 0,-1 0-1 0 0,1 0 0 0 0,-1 0 1 0 0,1 0-1 0 0,-1 2 0 0 0,0 37 1425 0 0,1-26-1128 0 0,-3 26-1 0 0,-5 1-40 0 0,-3-1 0 0 0,-1-1 0 0 0,-21 50 0 0 0,-64 109-68 0 0,69-150-325 0 0,-69 89 0 0 0,73-110-34 0 0,-1-1 0 0 0,-2 0 0 0 0,-40 29 0 0 0,60-50-51 0 0,1-3-36 0 0,5-2-92 0 0,7-17-376 0 0,3-6 236 0 0,15-11 93 0 0,1 1 0 0 0,2 2-1 0 0,51-45 1 0 0,-56 55 132 0 0,1 1 0 0 0,1 1-1 0 0,1 2 1 0 0,39-21 0 0 0,-50 30 70 0 0,0 1-1 0 0,0 0 1 0 0,1 1 0 0 0,0 1-1 0 0,0 0 1 0 0,0 1 0 0 0,0 1-1 0 0,0 0 1 0 0,1 1 0 0 0,22 1-1 0 0,-35 1 7 0 0,-1-1-1 0 0,1 0 1 0 0,-1 1-1 0 0,1-1 1 0 0,-1 1 0 0 0,0 0-1 0 0,1-1 1 0 0,-1 1-1 0 0,0 1 1 0 0,1-1-1 0 0,-1 0 1 0 0,0 0 0 0 0,0 1-1 0 0,0-1 1 0 0,0 1-1 0 0,0 0 1 0 0,0 0-1 0 0,2 2 1 0 0,-2-1 21 0 0,-1 0-1 0 0,1 0 1 0 0,-1 0-1 0 0,0 1 1 0 0,0-1 0 0 0,0 0-1 0 0,0 0 1 0 0,0 1-1 0 0,-1-1 1 0 0,1 1 0 0 0,-1-1-1 0 0,0 4 1 0 0,-1 7 126 0 0,-1 0 0 0 0,0 0 0 0 0,-1 0 0 0 0,-1-1 0 0 0,-7 20 0 0 0,0-8-109 0 0,-1 0 0 0 0,-1 0 0 0 0,-20 26 0 0 0,-10 19-19 0 0,33-54-2813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54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2759 0 0,'-1'0'4404'0'0,"-13"0"-3164"0"0,1 1 1 0 0,0 1-1 0 0,0 0 0 0 0,-25 8 0 0 0,20-4-569 0 0,0 1 1 0 0,-33 19 0 0 0,26-11-540 0 0,1 1 0 0 0,1 2 0 0 0,0 0 0 0 0,-31 33 0 0 0,46-42-68 0 0,-1 1 0 0 0,-8 13 0 0 0,15-21-27 0 0,1 1-1 0 0,-1-1 1 0 0,1 1-1 0 0,-1 0 1 0 0,1-1-1 0 0,0 1 1 0 0,0 0-1 0 0,1 0 1 0 0,-1 0-1 0 0,0 0 1 0 0,1 0-1 0 0,0 0 1 0 0,-1 0-1 0 0,1 0 1 0 0,1 3-1 0 0,0-4 10 0 0,0 0-1 0 0,0-1 1 0 0,0 1-1 0 0,0-1 1 0 0,0 1-1 0 0,1-1 1 0 0,-1 0-1 0 0,0 1 1 0 0,1-1-1 0 0,-1 0 1 0 0,1 0-1 0 0,0 0 1 0 0,-1 0-1 0 0,1 0 1 0 0,2 0-1 0 0,17 7 87 0 0,-20-8-125 0 0,0 1-1 0 0,0 0 0 0 0,0-1 1 0 0,0 0-1 0 0,1 1 0 0 0,-1-1 1 0 0,0 0-1 0 0,0 0 0 0 0,0 1 1 0 0,1-1-1 0 0,-1 0 0 0 0,0 0 1 0 0,0 0-1 0 0,0-1 1 0 0,1 1-1 0 0,-1 0 0 0 0,0 0 1 0 0,0-1-1 0 0,0 1 0 0 0,0 0 1 0 0,1-1-1 0 0,-1 1 0 0 0,0-1 1 0 0,1 0-1 0 0,2-2 23 0 0,18-10 35 0 0,0 0-1 0 0,-1-1 1 0 0,-1-2-1 0 0,35-34 1 0 0,-29 20-52 0 0,-21 23-15 0 0,0 0 0 0 0,1 0 1 0 0,0 1-1 0 0,0 0 0 0 0,11-9 1 0 0,-16 14-74 0 0,-6 21-90 0 0,-14 30-79 0 0,15-30-4836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5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 1375 0 0,'0'0'4350'0'0,"-2"11"1334"0"0,-2 5-4971 0 0,1 1 1 0 0,1 0 0 0 0,0 0-1 0 0,2-1 1 0 0,0 1-1 0 0,0 0 1 0 0,2 0 0 0 0,4 21-1 0 0,8 20 950 0 0,-6-30-686 0 0,-7-26-673 0 0,-1-2-259 0 0,1 1 1 0 0,-1-1-1 0 0,0 1 0 0 0,1-1 0 0 0,-1 1 1 0 0,1-1-1 0 0,-1 1 0 0 0,1-1 0 0 0,-1 1 1 0 0,1-1-1 0 0,-1 0 0 0 0,1 1 0 0 0,0-1 1 0 0,-1 0-1 0 0,1 0 0 0 0,0 1 1 0 0,6-3-27 0 0,0 1 1 0 0,0-1-1 0 0,0 0 1 0 0,0-1 0 0 0,0 1-1 0 0,-1-2 1 0 0,12-6-1 0 0,1-3 69 0 0,19-18 0 0 0,-3 2-46 0 0,16-16-31 0 0,2-2-64 0 0,19-5-744 0 0,-21 22-2629 0 0,-36 23 1643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5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14279 0 0,'0'0'1103'0'0,"-1"1"-535"0"0,-8 6 733 0 0,0 0 0 0 0,1 1 0 0 0,-8 9 0 0 0,9-9-1037 0 0,1 0 1 0 0,0 1 0 0 0,1 0-1 0 0,0 0 1 0 0,0 0-1 0 0,-5 14 1 0 0,3-5-263 0 0,4-10-28 0 0,0-1 0 0 0,1 0 0 0 0,0 1 0 0 0,0-1 1 0 0,1 1-1 0 0,0 0 0 0 0,0-1 0 0 0,0 10 0 0 0,1-16-76 0 0,0-1-1 0 0,0 0 1 0 0,0 1-1 0 0,0-1 1 0 0,0 1-1 0 0,0-1 1 0 0,0 1-1 0 0,0-1 1 0 0,0 0-1 0 0,0 1 1 0 0,0-1-1 0 0,0 1 1 0 0,1-1-1 0 0,-1 0 1 0 0,0 1-1 0 0,0-1 1 0 0,0 1-1 0 0,0-1 1 0 0,1 0-1 0 0,-1 1 1 0 0,0-1-1 0 0,1 0 1 0 0,-1 1-1 0 0,0-1 1 0 0,0 0-1 0 0,1 0 1 0 0,-1 1-1 0 0,0-1 1 0 0,1 0-1 0 0,-1 0 1 0 0,1 1-1 0 0,-1-1 1 0 0,0 0-1 0 0,1 0 1 0 0,-1 0-1 0 0,1 0 1 0 0,-1 0-1 0 0,0 0 1 0 0,1 0 0 0 0,-1 1-1 0 0,1-1 1 0 0,-1 0-1 0 0,1-1 1 0 0,-1 1-1 0 0,0 0 1 0 0,1 0-1 0 0,0 0 178 0 0,10-1-1741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5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0 240 13247 0 0,'0'0'3738'0'0,"2"0"-2973"0"0,3-2-643 0 0,1 0 0 0 0,-1 0 1 0 0,0-1-1 0 0,1 0 0 0 0,-1 0 0 0 0,0 0 1 0 0,-1 0-1 0 0,1-1 0 0 0,6-6 1 0 0,38-42 814 0 0,-47 51-936 0 0,26-32-60 0 0,2 1-1 0 0,41-34 1 0 0,-66 62 23 0 0,-3 2 22 0 0,0 0 0 0 0,0 1 1 0 0,0-1-1 0 0,0 1 0 0 0,1-1 0 0 0,-1 1 1 0 0,0 0-1 0 0,1 0 0 0 0,-1 0 1 0 0,4 0-1 0 0,4-1 3 0 0,-1 4 11 0 0,0 7 0 0 0,-7-5 57 0 0,1 0-1 0 0,0 0 0 0 0,-1 1 0 0 0,0-1 1 0 0,0 1-1 0 0,-1 0 0 0 0,1 0 1 0 0,-1 0-1 0 0,0-1 0 0 0,0 1 1 0 0,0 0-1 0 0,-1 0 0 0 0,0 9 1 0 0,-1-4-10 0 0,1 0 0 0 0,-2-1 1 0 0,1 1-1 0 0,-1-1 0 0 0,-1 1 1 0 0,-3 8-1 0 0,-8 11-2187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5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44 5527 0 0,'20'-15'839'0'0,"-9"3"6818"0"0,-16 6-5453 0 0,2 4-2157 0 0,0 1 0 0 0,0-1 1 0 0,0 1-1 0 0,-1 0 0 0 0,1 0 0 0 0,0 0 0 0 0,-1 1 0 0 0,1-1 0 0 0,-1 1 0 0 0,1 0 0 0 0,-1 0 0 0 0,1 0 0 0 0,0 0 1 0 0,-1 1-1 0 0,1-1 0 0 0,-1 1 0 0 0,1 0 0 0 0,0 0 0 0 0,0 0 0 0 0,-1 0 0 0 0,-4 3 0 0 0,4-1-47 0 0,-1 0 0 0 0,0 0 0 0 0,1 1 0 0 0,0-1 0 0 0,0 1 0 0 0,0 0 0 0 0,0 0 0 0 0,1 1 0 0 0,-1-1 0 0 0,-2 6 0 0 0,-3 7 0 0 0,1 1 0 0 0,-6 20 0 0 0,13-36 0 0 0,1-2 0 0 0,0 1 0 0 0,0-1 0 0 0,0 0 0 0 0,-1 1 0 0 0,1-1 0 0 0,0 0 0 0 0,0 0 0 0 0,0 1 0 0 0,0-1 0 0 0,0 1 0 0 0,0-1 0 0 0,0 0 0 0 0,0 1 0 0 0,0-1 1 0 0,0 0-1 0 0,0 1 0 0 0,0-1 0 0 0,0 0 0 0 0,0 1 0 0 0,0-1 0 0 0,0 0 0 0 0,0 1 0 0 0,0-1 0 0 0,1 0 0 0 0,-1 1 0 0 0,0-1 0 0 0,0 0 0 0 0,0 0 0 0 0,1 1 0 0 0,-1-1 0 0 0,0 0 0 0 0,0 1 0 0 0,0-1 0 0 0,1 0 0 0 0,-1 0 0 0 0,0 0 0 0 0,1 1 0 0 0,-1-1 0 0 0,0 0 0 0 0,1 0 0 0 0,-1 0 0 0 0,1 1 0 0 0,10-1-11 0 0,-10 0 7 0 0,2-1-27 0 0,1 0 1 0 0,0 0 0 0 0,0-1 0 0 0,-1 1 0 0 0,1-1-1 0 0,-1 0 1 0 0,1 0 0 0 0,-1 0 0 0 0,0 0 0 0 0,0 0 0 0 0,4-4-1 0 0,0 0-40 0 0,-6 5 7 0 0,1 3-161 0 0,-1-1 208 0 0,1 0-1 0 0,-1 0 1 0 0,1 1 0 0 0,-1-1-1 0 0,0 1 1 0 0,0 0 0 0 0,0-1-1 0 0,1 3 1 0 0,0 2 6 0 0,0 0 0 0 0,0 0 0 0 0,-1 0 0 0 0,0 0 0 0 0,0 1 0 0 0,0-1 0 0 0,-1 0 0 0 0,0 0 0 0 0,0 1 0 0 0,-2 9 0 0 0,0 11 1 0 0,-6 155 67 0 0,5-159 168 0 0,-1 0 0 0 0,-1-1 1 0 0,0 0-1 0 0,-2 0 0 0 0,-19 40 0 0 0,14-37 321 0 0,-7 14 688 0 0,-1-1 0 0 0,-44 61 0 0 0,62-96-987 0 0,-1 3-183 0 0,2-4 177 0 0,-8-15-37 0 0,3-7-206 0 0,-3-11-473 0 0,8 30 346 0 0,0-1 1 0 0,0 1 0 0 0,0-1-1 0 0,0 1 1 0 0,0-1-1 0 0,0 1 1 0 0,0-1 0 0 0,-1 1-1 0 0,1 0 1 0 0,-1 0-1 0 0,1 0 1 0 0,-1-1-1 0 0,1 2 1 0 0,-1-1 0 0 0,-2-1-1 0 0,-25-10-1295 0 0,27 12 1088 0 0,-7 0-1864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5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282 266 9151 0 0,'0'0'3592'0'0,"2"1"-3064"0"0,1 0-406 0 0,0-1-1 0 0,0 1 0 0 0,0 0 0 0 0,0-1 1 0 0,0 0-1 0 0,0 0 0 0 0,0 0 1 0 0,0 0-1 0 0,0 0 0 0 0,0 0 0 0 0,0-1 1 0 0,0 0-1 0 0,0 0 0 0 0,0 1 0 0 0,0-2 1 0 0,0 1-1 0 0,-1 0 0 0 0,1 0 1 0 0,0-1-1 0 0,-1 0 0 0 0,1 1 0 0 0,-1-1 1 0 0,1 0-1 0 0,3-5 0 0 0,-3 4-20 0 0,2-2-3 0 0,0 0 0 0 0,-1 0-1 0 0,0 0 1 0 0,0 0 0 0 0,-1-1 0 0 0,1 1-1 0 0,-1-1 1 0 0,0 0 0 0 0,-1 0-1 0 0,4-12 1 0 0,-3 3-89 0 0,-1 1 0 0 0,0-1 0 0 0,-1 1 0 0 0,-1-1 0 0 0,0 0 0 0 0,-2 1-1 0 0,1-1 1 0 0,-5-18 0 0 0,5 32-10 0 0,1 0-1 0 0,0 0 1 0 0,0 0-1 0 0,-1 0 1 0 0,1 0-1 0 0,-1 0 1 0 0,1 0 0 0 0,-1 0-1 0 0,1 0 1 0 0,-1 0-1 0 0,0 1 1 0 0,1-1-1 0 0,-1 0 1 0 0,0 0-1 0 0,0 0 1 0 0,0 1-1 0 0,1-1 1 0 0,-1 0 0 0 0,0 1-1 0 0,0-1 1 0 0,0 1-1 0 0,0-1 1 0 0,-2 0-1 0 0,1 1-4 0 0,0 0 0 0 0,1 0 0 0 0,-1 0 1 0 0,0 0-1 0 0,0 0 0 0 0,0 0 0 0 0,0 0 0 0 0,0 1 0 0 0,0-1 0 0 0,0 1 0 0 0,0-1 0 0 0,-2 2 0 0 0,-3 2-12 0 0,-1 0-1 0 0,1 0 0 0 0,-1 1 1 0 0,1 0-1 0 0,-6 6 0 0 0,-49 48 13 0 0,-59 72 0 0 0,86-92-51 0 0,12-14 140 0 0,-32 45-1 0 0,54-67-48 0 0,-1 0 0 0 0,0 1 0 0 0,1-1 0 0 0,-1 0-1 0 0,1 0 1 0 0,0 1 0 0 0,0-1 0 0 0,0 1 0 0 0,1-1-1 0 0,-1 1 1 0 0,1 0 0 0 0,0-1 0 0 0,0 1 0 0 0,0-1 0 0 0,1 1-1 0 0,-1-1 1 0 0,1 1 0 0 0,0-1 0 0 0,2 7 0 0 0,-2-8-10 0 0,0 1 0 0 0,0 0 0 0 0,1-1 0 0 0,-1 0 0 0 0,1 1 0 0 0,-1-1 1 0 0,1 0-1 0 0,0 0 0 0 0,0 0 0 0 0,0 0 0 0 0,0 0 0 0 0,1 0 0 0 0,-1-1 1 0 0,0 1-1 0 0,1-1 0 0 0,-1 1 0 0 0,1-1 0 0 0,-1 0 0 0 0,1 0 0 0 0,0 0 1 0 0,-1 0-1 0 0,1-1 0 0 0,0 1 0 0 0,0-1 0 0 0,3 1 0 0 0,2-2 71 0 0,1 1 0 0 0,-1-1-1 0 0,0 0 1 0 0,0 0 0 0 0,1-1 0 0 0,14-6-1 0 0,47-24 345 0 0,-48 21-358 0 0,73-39 185 0 0,-78 40-260 0 0,-1-1-1 0 0,0-1 0 0 0,21-20 1 0 0,-32 27-221 0 0,-11 12 181 0 0,-11 13-8 0 0,15-17 37 0 0,-6 9 7 0 0,0 0 1 0 0,1 1-1 0 0,-10 24 1 0 0,15-33 4 0 0,1-1-1 0 0,0 1 1 0 0,1 0 0 0 0,-1-1 0 0 0,1 1-1 0 0,-1 0 1 0 0,1-1 0 0 0,1 8 0 0 0,-1-9-2 0 0,1 0 0 0 0,-1 0 1 0 0,1 0-1 0 0,0 0 0 0 0,0 0 1 0 0,0 0-1 0 0,-1 0 0 0 0,2 0 1 0 0,-1 0-1 0 0,0-1 0 0 0,0 1 1 0 0,1 0-1 0 0,-1-1 0 0 0,1 1 1 0 0,-1-1-1 0 0,4 3 0 0 0,-2-2-8 0 0,0-1 1 0 0,0 1-1 0 0,0-1 0 0 0,0 0 0 0 0,0 0 1 0 0,0 0-1 0 0,1 0 0 0 0,-1 0 0 0 0,0-1 1 0 0,0 1-1 0 0,1-1 0 0 0,4 0 0 0 0,3-1-284 0 0,0 0-1 0 0,16-4 1 0 0,12-5-751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5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0 5527 0 0,'0'0'2548'0'0,"-5"6"1994"0"0,-5 5-3548 0 0,0 0 1 0 0,1 1 0 0 0,0 0 0 0 0,1 0-1 0 0,-11 25 1 0 0,-24 71-120 0 0,22-49-318 0 0,-8 14-492 0 0,-2-1 1 0 0,-4-2 0 0 0,-44 68-1 0 0,41-87-54 0 0,-6 10-187 0 0,43-60-11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3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6 12439 0 0,'0'0'566'0'0,"1"-1"-6"0"0,4-2-187 0 0,-4 2 558 0 0,0 3 278 0 0,1 2-930 0 0,-1 1 1 0 0,0-1-1 0 0,0 0 1 0 0,0 1-1 0 0,-1 0 0 0 0,1-1 1 0 0,-1 1-1 0 0,0-1 1 0 0,-1 1-1 0 0,1 0 1 0 0,-2 7-1 0 0,-2 5-28 0 0,-10 30 0 0 0,-7 4 293 0 0,-29 50 0 0 0,14-30-332 0 0,19-35-201 0 0,-158 307 326 0 0,131-266-523 0 0,-4-2 0 0 0,-75 91 0 0 0,60-102-530 0 0,33-35-5410 0 0,20-19 16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0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0 10135 0 0,'0'0'1236'0'0,"-2"1"-241"0"0,-2 1-592 0 0,0 0 0 0 0,1 1 0 0 0,-1 0 1 0 0,1-1-1 0 0,-1 1 0 0 0,1 1 0 0 0,0-1 0 0 0,0 0 0 0 0,0 1 1 0 0,1-1-1 0 0,-1 1 0 0 0,-1 4 0 0 0,-6 11-182 0 0,-10 24-1 0 0,14-29 126 0 0,-41 94 476 0 0,-107 177 0 0 0,105-210-713 0 0,-165 267 67 0 0,204-322-218 0 0,0 0 1 0 0,-8 26-1 0 0,17-44 27 0 0,1-1-22 0 0,0-1-1 0 0,-1 1 0 0 0,1-1 0 0 0,0 1 1 0 0,0-1-1 0 0,0 1 0 0 0,0-1 1 0 0,0 1-1 0 0,0-1 0 0 0,0 1 1 0 0,0-1-1 0 0,0 1 0 0 0,0 0 1 0 0,0-1-1 0 0,1 1 0 0 0,-1-1 0 0 0,0 1 1 0 0,0-1-1 0 0,0 1 0 0 0,1-1 1 0 0,-1 0-1 0 0,1 1 0 0 0,-1 0-155 0 0,0-1 166 0 0,0 0 0 0 0,0 0 0 0 0,0 1 0 0 0,0-1 0 0 0,0 0 0 0 0,0 0 0 0 0,0 0 0 0 0,0 0 0 0 0,0 0 0 0 0,0 0 0 0 0,0 0 0 0 0,0 0 0 0 0,0 1 0 0 0,1-1 0 0 0,-1 0 0 0 0,0 0 0 0 0,0 0 0 0 0,0 0 0 0 0,0 0 0 0 0,0 0 0 0 0,0 0 0 0 0,0 0 0 0 0,0 0 0 0 0,0 0 0 0 0,0 0 0 0 0,1 0 0 0 0,-1 0 0 0 0,0 0 0 0 0,0 1 0 0 0,0-1 0 0 0,0 0 0 0 0,0 0 0 0 0,0 0 1 0 0,0 0-1 0 0,1 0 0 0 0,-1 0 0 0 0,0 0 0 0 0,0 0 0 0 0,0 0 0 0 0,0-1 0 0 0,14 3-1135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59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94 409 3223 0 0,'0'0'143'0'0,"-2"1"-3"0"0,-31 20 346 0 0,12-6 3395 0 0,16-13-2080 0 0,-9-1-1617 0 0,13-1-149 0 0,1 0-1 0 0,-1 0 1 0 0,0 0 0 0 0,1 0-1 0 0,-1 0 1 0 0,1 0-1 0 0,-1 0 1 0 0,0 0 0 0 0,1 0-1 0 0,-1 0 1 0 0,0-1 0 0 0,1 1-1 0 0,-1 0 1 0 0,1 0 0 0 0,-1 0-1 0 0,1-1 1 0 0,-1 1 0 0 0,0 0-1 0 0,1-1 1 0 0,-1 1-1 0 0,1 0 1 0 0,-1-1 0 0 0,1 1-1 0 0,0-1 1 0 0,-1 1 0 0 0,1-1-1 0 0,-1 0 1 0 0,0 0 21 0 0,1-1 1 0 0,0 1-1 0 0,-1 0 1 0 0,1-1-1 0 0,0 1 0 0 0,0 0 1 0 0,-1-1-1 0 0,1 1 1 0 0,1-1-1 0 0,-1 1 1 0 0,0-3-1 0 0,2-3 106 0 0,0-1 0 0 0,0 1 1 0 0,4-10-1 0 0,8-9 228 0 0,0 0-1 0 0,2 1 1 0 0,31-38 0 0 0,-28 38 53 0 0,2 2 1 0 0,0 0 0 0 0,2 1 0 0 0,0 1-1 0 0,50-33 1 0 0,-56 43-138 0 0,1 2 1 0 0,-1-1-1 0 0,2 2 0 0 0,-1 1 0 0 0,1 0 0 0 0,0 1 0 0 0,0 1 1 0 0,1 1-1 0 0,0 0 0 0 0,27 0 0 0 0,-38 4-195 0 0,0 0-1 0 0,0 0 1 0 0,0 1-1 0 0,0 0 1 0 0,0 1-1 0 0,0 0 1 0 0,10 4-1 0 0,-15-5-99 0 0,-1 1 0 0 0,1 0 0 0 0,-1 0-1 0 0,1 0 1 0 0,-1 0 0 0 0,0 0-1 0 0,0 1 1 0 0,0-1 0 0 0,0 1 0 0 0,0 0-1 0 0,-1 0 1 0 0,1 0 0 0 0,-1 0 0 0 0,0 0-1 0 0,0 1 1 0 0,0-1 0 0 0,0 1-1 0 0,2 7 1 0 0,-1-2-4 0 0,-1 1 0 0 0,0 0 1 0 0,-1 0-1 0 0,0 0 0 0 0,0 0 0 0 0,-1 0 0 0 0,-1 1 0 0 0,1-1 0 0 0,-2 0 0 0 0,1 0 0 0 0,-4 10 1 0 0,3-12-6 0 0,-1-1 1 0 0,0 1 0 0 0,0-1 0 0 0,0 0 0 0 0,-1 0 0 0 0,0 0-1 0 0,0 0 1 0 0,-1-1 0 0 0,1 0 0 0 0,-2 0 0 0 0,1 0 0 0 0,-1 0 0 0 0,0-1-1 0 0,-11 8 1 0 0,-8 1-139 0 0,-1-2-1 0 0,0-1 0 0 0,-1 0 1 0 0,-42 9-1 0 0,32-9-100 0 0,14-4-31 0 0,-1-1-1 0 0,-1 0 1 0 0,1-2-1 0 0,-32 2 1 0 0,54-6 180 0 0,10-8-2551 0 0,2 0 1268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29:5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71 485 11631 0 0,'0'0'1054'0'0,"-9"2"-118"0"0,6-3-747 0 0,1 1 0 0 0,0 0 0 0 0,-1-1 1 0 0,1 0-1 0 0,0 1 0 0 0,0-1 0 0 0,-1 0 0 0 0,1 0 1 0 0,0 0-1 0 0,0 0 0 0 0,0-1 0 0 0,0 1 1 0 0,0 0-1 0 0,1-1 0 0 0,-1 0 0 0 0,-2-2 0 0 0,1 1-28 0 0,1 0 0 0 0,0 0 0 0 0,-1 0-1 0 0,2 0 1 0 0,-1 0 0 0 0,0-1 0 0 0,1 1 0 0 0,-1 0-1 0 0,1-1 1 0 0,-1-4 0 0 0,1 0 33 0 0,0-1 1 0 0,1 0-1 0 0,0 0 1 0 0,0 0-1 0 0,1 1 1 0 0,0-1-1 0 0,1 0 1 0 0,0 1-1 0 0,0-1 1 0 0,7-14-1 0 0,2-3 64 0 0,2 0 0 0 0,16-23 0 0 0,-17 29-221 0 0,1 2 0 0 0,0 0-1 0 0,2 0 1 0 0,0 1 0 0 0,1 1-1 0 0,32-26 1 0 0,-36 34-185 0 0,0 0 0 0 0,0 0 1 0 0,0 2-1 0 0,1-1 0 0 0,0 2 0 0 0,0 0 0 0 0,1 0 0 0 0,0 1 0 0 0,0 1 0 0 0,0 0 1 0 0,0 1-1 0 0,15 0 0 0 0,26 3-2319 0 0,-30 1 375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00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5527 0 0,'-1'1'8186'0'0,"-14"5"-7080"0"0,8-4-884 0 0,1 0 0 0 0,-1 1 0 0 0,0 1 0 0 0,1-1 0 0 0,-8 6 0 0 0,-28 26 538 0 0,0 1 0 0 0,-61 73 0 0 0,97-103-707 0 0,1 1-1 0 0,0-1 1 0 0,1 1 0 0 0,0 0-1 0 0,0 0 1 0 0,-4 11-1 0 0,8-17-42 0 0,-1-1 1 0 0,1 1-1 0 0,0 0 0 0 0,0 0 0 0 0,0-1 0 0 0,0 1 0 0 0,0 0 0 0 0,0 0 1 0 0,0-1-1 0 0,0 1 0 0 0,0 0 0 0 0,0 0 0 0 0,0-1 0 0 0,0 1 1 0 0,1 0-1 0 0,-1 0 0 0 0,0-1 0 0 0,1 1 0 0 0,-1 0 0 0 0,0-1 0 0 0,1 1 1 0 0,-1 0-1 0 0,1-1 0 0 0,-1 1 0 0 0,1-1 0 0 0,-1 1 0 0 0,1-1 1 0 0,-1 1-1 0 0,1-1 0 0 0,0 1 0 0 0,-1-1 0 0 0,1 0 0 0 0,0 1 0 0 0,-1-1 1 0 0,2 1-1 0 0,1 0 38 0 0,1 0 0 0 0,-1 0 0 0 0,0 0 0 0 0,0-1 0 0 0,7 1 0 0 0,-3-1 51 0 0,0 0-1 0 0,0-1 1 0 0,-1 0 0 0 0,1 0 0 0 0,0-1 0 0 0,-1 0 0 0 0,1 0 0 0 0,-1-1 0 0 0,0 1 0 0 0,9-6 0 0 0,-4 1 16 0 0,1 0 0 0 0,-1-1 0 0 0,-1 0 0 0 0,14-13 1 0 0,-19 15-100 0 0,1 0 0 0 0,-1-1 1 0 0,0 1-1 0 0,0-1 0 0 0,0 0 1 0 0,-1 0-1 0 0,0-1 0 0 0,3-8 1 0 0,-6 11-24 0 0,1 0 1 0 0,-1 0-1 0 0,0 0 1 0 0,0 0 0 0 0,-1 0-1 0 0,1 0 1 0 0,-1 0-1 0 0,0 0 1 0 0,0 0-1 0 0,-1 0 1 0 0,0 0 0 0 0,0 0-1 0 0,0 0 1 0 0,-3-8-1 0 0,0 4-503 0 0,-1 0-1 0 0,1 0 0 0 0,-11-13 1 0 0,14 21-184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0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519 329 16351 0 0,'0'0'752'0'0,"-2"2"-20"0"0,-111 145 1028 0 0,65-80-895 0 0,-71 130 0 0 0,56-87-495 0 0,-28 56-254 0 0,40-69-372 0 0,20-41-1868 0 0</inkml:trace>
  <inkml:trace contextRef="#ctx0" brushRef="#br0" timeOffset="1">303 333 4143 0 0,'8'-18'325'0'0,"1"0"0"0"0,1 1-1 0 0,0 1 1 0 0,1-1-1 0 0,1 1 1 0 0,24-24 0 0 0,-8 12 2219 0 0,2 2 0 0 0,42-30 1 0 0,-54 43-1813 0 0,0 1 0 0 0,0 1 1 0 0,1 1-1 0 0,33-13 0 0 0,-45 21-554 0 0,-1-1 0 0 0,1 2 0 0 0,1-1-1 0 0,-1 1 1 0 0,0 0 0 0 0,0 0 0 0 0,0 1-1 0 0,1 0 1 0 0,-1 0 0 0 0,0 1 0 0 0,0 0-1 0 0,0 0 1 0 0,0 1 0 0 0,0 0 0 0 0,0 0-1 0 0,0 0 1 0 0,9 5 0 0 0,-9-2-91 0 0,0-1 0 0 0,0 1 0 0 0,0 0 0 0 0,-1 0 0 0 0,0 1 1 0 0,0 0-1 0 0,0 0 0 0 0,-1 0 0 0 0,1 1 0 0 0,-2 0 0 0 0,1 0 0 0 0,-1 0 0 0 0,0 1 0 0 0,0-1 1 0 0,-1 1-1 0 0,0 0 0 0 0,-1 0 0 0 0,1 0 0 0 0,0 10 0 0 0,-1-8-70 0 0,-1 1-1 0 0,-1 0 0 0 0,0-1 1 0 0,0 1-1 0 0,-1-1 0 0 0,0 1 1 0 0,-1-1-1 0 0,0 1 1 0 0,-1-1-1 0 0,0 0 0 0 0,0 0 1 0 0,-1 0-1 0 0,-1-1 0 0 0,-10 18 1 0 0,2-8 12 0 0,-2 0 1 0 0,0-1-1 0 0,0-1 0 0 0,-2 0 1 0 0,0-1-1 0 0,-1-1 0 0 0,-1-1 1 0 0,-26 16-1 0 0,19-15-86 0 0,0-2 1 0 0,-1-1-1 0 0,-1-1 1 0 0,0-1-1 0 0,0-1 0 0 0,-35 5 1 0 0,28-9-355 0 0,33-5 186 0 0,0 0-1 0 0,-1 0 1 0 0,1 0-1 0 0,-1-1 1 0 0,1 1-1 0 0,0-1 1 0 0,-1 1-1 0 0,1-1 0 0 0,0 0 1 0 0,-1 0-1 0 0,1 0 1 0 0,-3-1-1 0 0,-2-5-1390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0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24 13647 0 0,'4'-2'118'0'0,"0"-1"0"0"0,1 1-1 0 0,-1 0 1 0 0,1 1 0 0 0,-1-1-1 0 0,1 1 1 0 0,0 0-1 0 0,0 0 1 0 0,0 0 0 0 0,-1 1-1 0 0,1-1 1 0 0,0 1 0 0 0,6 1-1 0 0,-5-1 92 0 0,-4 0 981 0 0,-2 2-1072 0 0,1 2-107 0 0,0 1 1 0 0,0-1-1 0 0,-1 1 0 0 0,1-1 0 0 0,-1 1 1 0 0,0 0-1 0 0,-1-1 0 0 0,1 1 0 0 0,-1-1 1 0 0,0 1-1 0 0,0-1 0 0 0,0 0 0 0 0,-3 7 0 0 0,-3 4 253 0 0,0-1 0 0 0,-14 23-1 0 0,14-26-95 0 0,-4 5 17 0 0,1 1 1 0 0,0-1 0 0 0,1 1 0 0 0,1 1 0 0 0,-10 34 0 0 0,16-40-143 0 0,3 2-31 0 0,2-10-10 0 0,-1-2 5 0 0,8 11 48 0 0,-6-11-53 0 0,-1-1 9 0 0,1 0 5 0 0,1 1 1 0 0,-1-1-1 0 0,1 0 0 0 0,-1 0 0 0 0,1 0 1 0 0,-1-1-1 0 0,1 0 0 0 0,0 0 1 0 0,-1 0-1 0 0,1 0 0 0 0,-1-1 1 0 0,1 1-1 0 0,6-3 0 0 0,0 0 27 0 0,1-1 1 0 0,-1 0-1 0 0,-1 0 0 0 0,13-7 0 0 0,-16 6-12 0 0,1 1 0 0 0,0-1-1 0 0,-1 0 1 0 0,0-1 0 0 0,0 0 0 0 0,-1 0 0 0 0,0-1-1 0 0,0 1 1 0 0,9-15 0 0 0,-11 14-17 0 0,-1 1 0 0 0,1-1 0 0 0,-1 0 0 0 0,-1-1-1 0 0,0 1 1 0 0,0 0 0 0 0,0-1 0 0 0,-1 1 0 0 0,0-1 0 0 0,0 1 0 0 0,-1-16 0 0 0,-1 15 2 0 0,0 0 0 0 0,0 0 0 0 0,0 0 0 0 0,-1 0 0 0 0,0 0 0 0 0,-1 0 1 0 0,1 1-1 0 0,-2-1 0 0 0,1 1 0 0 0,-1 0 0 0 0,-8-12 0 0 0,9 15-53 0 0,1 1-1 0 0,-1 0 0 0 0,0 0 0 0 0,0 0 0 0 0,0 1 0 0 0,-1-1 1 0 0,1 1-1 0 0,-1-1 0 0 0,1 1 0 0 0,-1 0 0 0 0,0 1 0 0 0,0-1 1 0 0,0 0-1 0 0,0 1 0 0 0,0 0 0 0 0,0 0 0 0 0,0 0 0 0 0,0 1 1 0 0,0 0-1 0 0,-1-1 0 0 0,1 1 0 0 0,0 1 0 0 0,0-1 0 0 0,-5 1 1 0 0,2 0-114 0 0,1 0 1 0 0,-1 1-1 0 0,1 0 1 0 0,0 0-1 0 0,0 0 1 0 0,0 1 0 0 0,0 0-1 0 0,0 0 1 0 0,0 0-1 0 0,1 1 1 0 0,-1-1 0 0 0,1 2-1 0 0,0-1 1 0 0,0 0-1 0 0,-4 7 1 0 0,7-10-385 0 0,2 1-635 0 0,-1 5-2633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0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0 611 6911 0 0,'0'0'9516'0'0,"10"-5"-7738"0"0,-6 2-1622 0 0,-1 0 0 0 0,0 0 0 0 0,0 0 0 0 0,-1-1 0 0 0,1 1 0 0 0,-1-1 0 0 0,1 1 0 0 0,-1-1 0 0 0,0 0 0 0 0,2-7 0 0 0,2-7 339 0 0,4-21 1 0 0,-4 17-135 0 0,4-17 335 0 0,32-103 1355 0 0,-34 122-1939 0 0,0 1 1 0 0,1 0 0 0 0,1 1 0 0 0,0 0 0 0 0,15-18-1 0 0,-12 21-145 0 0,0 0 0 0 0,0 1 0 0 0,2 0 0 0 0,0 1 0 0 0,20-13 0 0 0,-11 11-857 0 0,0 1 0 0 0,1 1 0 0 0,28-10 0 0 0,-32 14-505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0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52 1839 0 0,'43'-52'13411'0'0,"-43"56"-13164"0"0,-1 0-1 0 0,0 0 1 0 0,-1-1 0 0 0,1 1-1 0 0,-1 0 1 0 0,1-1 0 0 0,-1 1-1 0 0,-3 3 1 0 0,1 0 10 0 0,-23 44 485 0 0,-130 253 2500 0 0,-56 114-2514 0 0,171-333-1020 0 0,-8 15-534 0 0,48-98-482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01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54 11975 0 0,'0'0'923'0'0,"-1"0"-602"0"0,-7 0 3579 0 0,10 1-2630 0 0,2 1-1025 0 0,0 0 0 0 0,0 0 1 0 0,1-1-1 0 0,-1 0 0 0 0,0 0 1 0 0,1 0-1 0 0,-1 0 1 0 0,1-1-1 0 0,6 1 0 0 0,48-4 906 0 0,-33 0-601 0 0,191-23 1085 0 0,-74-3-3828 0 0,-119 23 1015 0 0</inkml:trace>
  <inkml:trace contextRef="#ctx0" brushRef="#br0" timeOffset="1">584 108 17359 0 0,'18'5'795'0'0,"-15"-5"-16"0"0,-3 2-497 0 0,-1 14 549 0 0,-4 26-1 0 0,-2 6 1893 0 0,5-27-2168 0 0,1-16-410 0 0,0 0 1 0 0,0 0-1 0 0,1 0 0 0 0,0 6 0 0 0,0-4-65 0 0,0-1 0 0 0,-1 0 0 0 0,-2 13 0 0 0,0 2 23 0 0,-2-3-1719 0 0,-9 5-5133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02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2759 0 0,'0'0'616'0'0,"-15"6"7356"0"0,3-2-7192 0 0,1 1 1 0 0,-1 0-1 0 0,1 0 0 0 0,0 2 0 0 0,1-1 0 0 0,-13 11 0 0 0,3 0-100 0 0,-37 38-1 0 0,43-38-306 0 0,0 0 0 0 0,0 2 0 0 0,2 0-1 0 0,-15 29 1 0 0,26-45-283 0 0,-1 0 0 0 0,2 0-1 0 0,-1 0 1 0 0,0 0 0 0 0,0 0-1 0 0,1 0 1 0 0,0 0 0 0 0,0 0-1 0 0,0 5 1 0 0,0-6 21 0 0,1-1-48 0 0,1 0 1 0 0,0 0-1 0 0,-1 0 0 0 0,1 0 1 0 0,0 0-1 0 0,0 0 0 0 0,0 0 0 0 0,-1-1 1 0 0,1 1-1 0 0,4 0 0 0 0,0 0 2 0 0,0 0-1 0 0,-1-1 0 0 0,1 0 1 0 0,0 0-1 0 0,0-1 1 0 0,0 1-1 0 0,-1-1 0 0 0,1 0 1 0 0,0-1-1 0 0,-1 0 1 0 0,1 1-1 0 0,7-5 0 0 0,6-4 125 0 0,36-24-1 0 0,-48 29-146 0 0,3-1 1 0 0,-1 0 0 0 0,0-1 0 0 0,-1-1 0 0 0,1 0 0 0 0,-1 0 0 0 0,-1 0 0 0 0,9-12 0 0 0,-15 18-47 0 0,0 0 0 0 0,0 0 0 0 0,0 1 0 0 0,0-1 0 0 0,0 0 0 0 0,-1 0 0 0 0,2-4 0 0 0,-4-4-94 0 0,1 6 27 0 0,-1-2-76 0 0,0-1-1 0 0,-1 1 1 0 0,1-1 0 0 0,-1 1 0 0 0,-1 0-1 0 0,1 0 1 0 0,-1 0 0 0 0,-5-6 0 0 0,-39-40-3704 0 0,45 49 3252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0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1 311 9215 0 0,'0'0'9898'0'0,"0"-1"-8874"0"0,0-3-927 0 0,0 1 0 0 0,0 0 0 0 0,1 0 0 0 0,-1 0 0 0 0,1-1 0 0 0,0 1 1 0 0,0 0-1 0 0,0 0 0 0 0,0 0 0 0 0,0 0 0 0 0,1 0 0 0 0,-1 1 1 0 0,1-1-1 0 0,0 0 0 0 0,0 1 0 0 0,0-1 0 0 0,0 1 0 0 0,0-1 1 0 0,1 1-1 0 0,-1 0 0 0 0,1 0 0 0 0,2-2 0 0 0,360-215-749 0 0,-358 214 707 0 0,1 1-1 0 0,0 0 0 0 0,1 1 1 0 0,15-5-1 0 0,-23 8-28 0 0,-1 0 0 0 0,1 0 0 0 0,0 0 0 0 0,-1 0 0 0 0,1 0 0 0 0,0 1-1 0 0,-1-1 1 0 0,1 0 0 0 0,0 0 0 0 0,-1 1 0 0 0,1-1 0 0 0,-1 0 0 0 0,1 1 0 0 0,0-1 0 0 0,-1 1-1 0 0,1-1 1 0 0,-1 0 0 0 0,1 1 0 0 0,-1-1 0 0 0,0 1 0 0 0,1 0 0 0 0,-1-1 0 0 0,1 1 0 0 0,-1 0-1 0 0,7 15 384 0 0,-1 7-155 0 0,-1 1 0 0 0,2 39 0 0 0,-1-6-32 0 0,6 58-327 0 0,-12-114-6 0 0,2 10-1939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0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320 218 5527 0 0,'0'0'4323'0'0,"-1"-2"-2243"0"0,1-5-1453 0 0,-1-1 1 0 0,1 1-1 0 0,1 0 1 0 0,-1 0-1 0 0,1-1 1 0 0,3-9-1 0 0,17-44 497 0 0,-18 50-835 0 0,1 0-1 0 0,-2 0 1 0 0,1 0 0 0 0,-1 0-1 0 0,0-16 1 0 0,-2 25-20 0 0,-2-2-133 0 0,2 4-138 0 0,0 0 0 0 0,0 0 0 0 0,0 0 0 0 0,0-1 0 0 0,0 1 0 0 0,0 0 0 0 0,0 0 0 0 0,-1-1 0 0 0,1 1 0 0 0,0 0 0 0 0,0 0-1 0 0,0 0 1 0 0,0-1 0 0 0,0 1 0 0 0,0 0 0 0 0,0 0 0 0 0,-1 0 0 0 0,1 0 0 0 0,0-1 0 0 0,0 1 0 0 0,0 0 0 0 0,0 0 0 0 0,-1 0 0 0 0,1 0-1 0 0,0 0 1 0 0,0-1 0 0 0,0 1 0 0 0,0 0 0 0 0,-1 0 0 0 0,1 0 0 0 0,0 0 0 0 0,0 0 0 0 0,-1 0 0 0 0,1 0 0 0 0,0 0 0 0 0,0 0 0 0 0,-1 0 0 0 0,-3 0-22 0 0,1 1 0 0 0,-1-1 1 0 0,0 1-1 0 0,0 0 1 0 0,1 1-1 0 0,-1-1 0 0 0,1 0 1 0 0,-1 1-1 0 0,1 0 1 0 0,-4 2-1 0 0,-35 27-324 0 0,28-21 234 0 0,-21 17 37 0 0,1 2 1 0 0,1 1-1 0 0,2 1 0 0 0,-50 63 0 0 0,76-86 69 0 0,0 1-1 0 0,0-1 1 0 0,0 1-1 0 0,1 0 1 0 0,0 0 0 0 0,1 0-1 0 0,0 1 1 0 0,-3 12-1 0 0,7-21 6 0 0,-1-1 1 0 0,0 1-1 0 0,1-1 0 0 0,-1 1 0 0 0,0-1 1 0 0,1 0-1 0 0,-1 1 0 0 0,1-1 0 0 0,-1 0 1 0 0,1 1-1 0 0,-1-1 0 0 0,1 0 0 0 0,-1 1 0 0 0,1-1 1 0 0,-1 0-1 0 0,1 0 0 0 0,-1 0 0 0 0,1 1 1 0 0,-1-1-1 0 0,1 0 0 0 0,-1 0 0 0 0,1 0 1 0 0,1 0-1 0 0,-2 0-3 0 0,3 0 1 0 0,0 1 0 0 0,0-1 0 0 0,0-1 0 0 0,0 1 0 0 0,-1 0 0 0 0,1-1 0 0 0,0 1 0 0 0,0-1 0 0 0,0 0 0 0 0,0 0 0 0 0,-1 0 0 0 0,5-2 0 0 0,32-21 15 0 0,-22 14-15 0 0,51-39 5 0 0,-2 1 0 0 0,-56 40 0 0 0,-3 0 22 0 0,-28 33 560 0 0,16-19-414 0 0,0 0-1 0 0,-1 0 0 0 0,-5 12 1 0 0,10-16-27 0 0,3-2-722 0 0,1 0 84 0 0,0 0-1 0 0,-1 0 1 0 0,1 0 0 0 0,-1 0 0 0 0,1 0 0 0 0,-1-1 0 0 0,1 1-1 0 0,-1-1 1 0 0,5-1 0 0 0,-6 1 303 0 0,16-5-5762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0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14 6911 0 0,'0'0'7254'0'0,"0"2"-6366"0"0,0 0-713 0 0,0 0-1 0 0,-1 1 1 0 0,1-1 0 0 0,-1 1 0 0 0,0-1 0 0 0,0 0 0 0 0,0 0 0 0 0,0 1 0 0 0,0-1 0 0 0,0 0 0 0 0,0 0 0 0 0,-3 2 0 0 0,-23 27 634 0 0,0 0-634 0 0,14-10-86 0 0,-3 3 256 0 0,-14 28-1 0 0,27-45-234 0 0,-1 1 0 0 0,1 0 0 0 0,1 0 0 0 0,-1 0 0 0 0,1 0 0 0 0,1 0 0 0 0,-1 0 0 0 0,1 11 0 0 0,1-17-86 0 0,1-1 0 0 0,-1 0-1 0 0,1 0 1 0 0,0 1 0 0 0,-1-1-1 0 0,1 0 1 0 0,0 0 0 0 0,0 0-1 0 0,0 0 1 0 0,-1 0 0 0 0,1 0-1 0 0,0 0 1 0 0,0 0 0 0 0,1-1-1 0 0,-1 1 1 0 0,0 0 0 0 0,0-1-1 0 0,0 1 1 0 0,0 0 0 0 0,1-1-1 0 0,-1 0 1 0 0,0 1 0 0 0,0-1-1 0 0,2 1 1 0 0,3-1 32 0 0,0 1 0 0 0,-1-1-1 0 0,1 0 1 0 0,-1 0 0 0 0,1 0-1 0 0,-1-1 1 0 0,1 0 0 0 0,-1 0-1 0 0,1 0 1 0 0,6-3 0 0 0,4-3 24 0 0,0 1 0 0 0,15-11 1 0 0,-11 7-50 0 0,-1-2 0 0 0,-1-1 0 0 0,28-23 0 0 0,-40 31-44 0 0,-1-1-1 0 0,1 0 1 0 0,-1 0 0 0 0,0 0-1 0 0,0 0 1 0 0,-1-1 0 0 0,0 0 0 0 0,0 0-1 0 0,0 0 1 0 0,-1 0 0 0 0,0-1 0 0 0,-1 1-1 0 0,3-13 1 0 0,-4 17-33 0 0,-1 0 0 0 0,1 0 0 0 0,-1 0 0 0 0,0 0 0 0 0,-1 0 1 0 0,1 0-1 0 0,0 0 0 0 0,-1 0 0 0 0,0 0 0 0 0,1 0 0 0 0,-1 0 0 0 0,-1 0 0 0 0,1 0 0 0 0,0 0 0 0 0,-1 1 0 0 0,1-1 0 0 0,-1 0 0 0 0,0 1 0 0 0,1 0 0 0 0,-1-1 1 0 0,-1 1-1 0 0,1 0 0 0 0,0 0 0 0 0,0 0 0 0 0,-1 0 0 0 0,1 0 0 0 0,-1 1 0 0 0,0-1 0 0 0,-4-1 0 0 0,-2-1-146 0 0,0 1-1 0 0,-1 0 1 0 0,1 1 0 0 0,-1 0-1 0 0,0 0 1 0 0,0 1-1 0 0,-17 0 1 0 0,10 1-135 0 0,0 0 0 0 0,0 1 0 0 0,0 1 0 0 0,1 1 0 0 0,-1 0 0 0 0,-20 7 0 0 0,35-9 197 0 0,17-3-1407 0 0,4-3 250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04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552 654 1839 0 0,'0'0'83'0'0,"-2"0"-6"0"0,0 0 89 0 0,0-1-1 0 0,1 1 1 0 0,-1-1-1 0 0,0 1 0 0 0,0-1 1 0 0,1 0-1 0 0,-1 0 0 0 0,0 0 1 0 0,1 0-1 0 0,-3-1 0 0 0,4 1 182 0 0,-1 0 0 0 0,0 0 0 0 0,0 1 0 0 0,1-1-1 0 0,-1 0 1 0 0,0 0 0 0 0,1 0 0 0 0,-1 0-1 0 0,1 0 1 0 0,0 0 0 0 0,-1-1 0 0 0,1 1 0 0 0,0 0-1 0 0,-1 0 1 0 0,1 0 0 0 0,0 0 0 0 0,0 0-1 0 0,0 0 1 0 0,0-3 0 0 0,1 1 759 0 0,-1-1 0 0 0,1 1 0 0 0,0-1 0 0 0,0 1 1 0 0,3-6-1 0 0,3-7 181 0 0,-4 11-2132 0 0,37-73 2463 0 0,99-224-918 0 0,-107 207-639 0 0,-27 79-215 0 0,-2 0-1 0 0,0-1 0 0 0,-1 1 1 0 0,0-18-1 0 0,-13 42-94 0 0,3-1 249 0 0,0 0 1 0 0,0 1-1 0 0,1 0 0 0 0,0 0 1 0 0,-7 12-1 0 0,-27 50 251 0 0,32-55-167 0 0,-112 236 761 0 0,47-90-379 0 0,28-44-200 0 0,13-27-159 0 0,-68 118 13 0 0,86-181-106 0 0,-2-1 0 0 0,-1-1 0 0 0,-1 0 0 0 0,-1-2 0 0 0,-33 30 0 0 0,39-40-113 0 0,-2-1 1 0 0,0-1-1 0 0,-21 11 0 0 0,-2-4-2414 0 0,27-12 181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0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33 119 5983 0 0,'0'0'464'0'0,"-1"0"-305"0"0,-10-6 169 0 0,-9-4 14934 0 0,22 11-15187 0 0,1 1-30 0 0,1-1 0 0 0,0 0 0 0 0,0 0 0 0 0,-1 0 0 0 0,1 0 0 0 0,0-1 0 0 0,0 1 0 0 0,0-1 0 0 0,6 0 0 0 0,38-7 280 0 0,-21 3-245 0 0,55-9-473 0 0,-1-4 0 0 0,121-43 0 0 0,-175 50-427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0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1 8751 0 0,'0'0'3839'0'0,"-6"7"-810"0"0,-7 2-2631 0 0,1 0 1 0 0,-2-1-1 0 0,1-1 0 0 0,-17 8 0 0 0,-15 7 367 0 0,3 2-132 0 0,-65 39-226 0 0,69-42-407 0 0,24-14 0 0 0,14-7 0 0 0,0 0 0 0 0,0 0 0 0 0,0 0 0 0 0,-1 0 0 0 0,1 0 0 0 0,0 0 0 0 0,0 0 0 0 0,-1 1 0 0 0,1-1 0 0 0,0 0 0 0 0,0 0 0 0 0,0 0 0 0 0,0 0 0 0 0,-1 1 0 0 0,1-1 0 0 0,0 0 0 0 0,0 0 0 0 0,0 0 0 0 0,0 1 0 0 0,0-1 0 0 0,0 0 0 0 0,0 0 0 0 0,-1 1 0 0 0,1-1 0 0 0,0 0 0 0 0,0 0 0 0 0,0 0 0 0 0,0 1 0 0 0,0-1 0 0 0,0 0 0 0 0,0 0 0 0 0,0 1 0 0 0,0-1 0 0 0,0 0 0 0 0,0 0 0 0 0,0 1 0 0 0,1-1 0 0 0,-1 0 0 0 0,0 0 0 0 0,0 1 0 0 0,0-1 0 0 0,0 0 0 0 0,0 0 0 0 0,0 0 0 0 0,0 1 0 0 0,1-1 0 0 0,-1 0 0 0 0,0 0 0 0 0,0 0 0 0 0,0 0 0 0 0,1 1 0 0 0,-1-1 0 0 0,0 0 0 0 0,0 0 0 0 0,0 0 0 0 0,1 0 0 0 0,-1 0 0 0 0,0 0 0 0 0,0 0 0 0 0,1 0 0 0 0,-1 1 0 0 0,0-1 0 0 0,0 0 0 0 0,1 0 0 0 0,-1 0 0 0 0,33 20 0 0 0,-25-15 0 0 0,1 0 0 0 0,-1 1 0 0 0,0 0 0 0 0,8 7 0 0 0,-6-3 2 0 0,0 1-1 0 0,-1 0 0 0 0,0 0 1 0 0,-1 0-1 0 0,-1 1 0 0 0,0 0 1 0 0,0 1-1 0 0,8 24 0 0 0,-14-35 37 0 0,0 2 0 0 0,-1-1 0 0 0,1 0 0 0 0,-1 0 0 0 0,0 0-1 0 0,0 0 1 0 0,0 0 0 0 0,0 0 0 0 0,0 0 0 0 0,-1 0 0 0 0,0 0 0 0 0,1 0 0 0 0,-1 0-1 0 0,0 0 1 0 0,0 0 0 0 0,-1 0 0 0 0,-2 5 0 0 0,1-4 28 0 0,-1 0 1 0 0,1 0-1 0 0,-1 0 0 0 0,0-1 1 0 0,0 1-1 0 0,0-1 0 0 0,0 0 1 0 0,-1 0-1 0 0,-7 4 1 0 0,-5 1-19 0 0,0-1 1 0 0,0 0 0 0 0,0-2 0 0 0,-28 6 0 0 0,-73 6-175 0 0,95-15 66 0 0,-2 1 10 0 0,0-2 0 0 0,-41-3-1 0 0,53 1 52 0 0,1-1 0 0 0,0 0 0 0 0,0 0 0 0 0,0-2 0 0 0,0 1-1 0 0,0-2 1 0 0,-13-6 0 0 0,22 10-6 0 0,1-1 0 0 0,0 1-1 0 0,0 0 1 0 0,1-1 0 0 0,-1 1-1 0 0,0-1 1 0 0,0 1 0 0 0,1-1 0 0 0,-1 0-1 0 0,1 0 1 0 0,-1 0 0 0 0,1 0-1 0 0,0 0 1 0 0,0 0 0 0 0,-1 0 0 0 0,2 0-1 0 0,-1 0 1 0 0,0-1 0 0 0,0 1-1 0 0,1 0 1 0 0,-1-1 0 0 0,1-2-1 0 0,0 3-38 0 0,0-1 0 0 0,0 0-1 0 0,1 1 1 0 0,-1-1-1 0 0,1 0 1 0 0,0 1-1 0 0,0-1 1 0 0,0 1-1 0 0,0-1 1 0 0,0 1 0 0 0,0 0-1 0 0,1-1 1 0 0,-1 1-1 0 0,1 0 1 0 0,-1 0-1 0 0,1 0 1 0 0,0 0-1 0 0,0 0 1 0 0,4-2 0 0 0,0-1-327 0 0,2 0 1 0 0,-1 1-1 0 0,0 0 1 0 0,1 1-1 0 0,0-1 1 0 0,8-1-1 0 0,7-3-1569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05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30 9671 0 0,'1'-2'440'0'0,"22"-22"4432"0"0,-23 24-4637 0 0,1 0 0 0 0,-1 0 0 0 0,0-1 0 0 0,1 1 1 0 0,-1 0-1 0 0,0 0 0 0 0,1 0 0 0 0,-1 0 0 0 0,0 0 0 0 0,0 0 0 0 0,1 0 0 0 0,-1 0 0 0 0,-4 18 69 0 0,-1-1 0 0 0,-8 21 0 0 0,-2 5 154 0 0,15-42-445 0 0,-11 33 350 0 0,-6 40-1 0 0,15-63-284 0 0,0 0-1 0 0,1 0 0 0 0,1 0 1 0 0,0 0-1 0 0,1 0 0 0 0,0 0 1 0 0,0 0-1 0 0,4 13 0 0 0,-4-22-30 0 0,-1 0-1 0 0,1 0 1 0 0,0 0-1 0 0,0 0 0 0 0,-1 0 1 0 0,1 0-1 0 0,1 0 1 0 0,-1-1-1 0 0,0 1 1 0 0,0 0-1 0 0,1-1 0 0 0,-1 1 1 0 0,1-1-1 0 0,-1 1 1 0 0,1-1-1 0 0,0 0 1 0 0,-1 0-1 0 0,1 1 1 0 0,0-1-1 0 0,0-1 0 0 0,2 2 1 0 0,-1-1 31 0 0,1 0 0 0 0,-1-1 0 0 0,0 1 0 0 0,1-1 0 0 0,-1 0 0 0 0,0 0 0 0 0,1 0 0 0 0,-1-1 0 0 0,0 1 0 0 0,1-1 0 0 0,-1 0 0 0 0,5-1 0 0 0,3-3 21 0 0,0 1 0 0 0,0-1-1 0 0,0-1 1 0 0,-1 0 0 0 0,0 0-1 0 0,0-1 1 0 0,-1 0 0 0 0,1-1 0 0 0,-2 0-1 0 0,1-1 1 0 0,-1 1 0 0 0,0-1-1 0 0,-1-1 1 0 0,0 0 0 0 0,-1 0 0 0 0,6-12-1 0 0,-1-2-286 0 0,-1-1 0 0 0,-1 1-1 0 0,-2-1 1 0 0,0-1 0 0 0,-2 1-1 0 0,4-36 1 0 0,-9 60-14 0 0,0 0 1 0 0,0 0-1 0 0,0 0 0 0 0,0 0 0 0 0,1 0 1 0 0,-1 0-1 0 0,0-1 0 0 0,1 1 0 0 0,-1 0 1 0 0,1 0-1 0 0,0 1 0 0 0,-1-1 0 0 0,1 0 1 0 0,-1 0-1 0 0,1 0 0 0 0,0 0 0 0 0,0 0 1 0 0,1 0-1 0 0,1-2-1103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05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18 5063 0 0,'11'-4'543'0'0,"1"0"-1"0"0,0 1 0 0 0,0 1 0 0 0,23-3 9940 0 0,-35 12-10265 0 0,-1 0 0 0 0,-1-1-1 0 0,1 1 1 0 0,-1 0 0 0 0,0-1 0 0 0,0 0 0 0 0,-1 1 0 0 0,0-1 0 0 0,0 0-1 0 0,0 0 1 0 0,-5 6 0 0 0,-9 10 4 0 0,-24 27-1 0 0,35-43-155 0 0,-39 40 80 0 0,-71 56 0 0 0,9-9 97 0 0,104-91-195 0 0,0 1 0 0 0,0 0-1 0 0,0 1 1 0 0,1-1 0 0 0,-1 0 0 0 0,1 1 0 0 0,0-1 0 0 0,0 1-1 0 0,0 0 1 0 0,-2 7 0 0 0,3-9-27 0 0,1 0 0 0 0,0 0 1 0 0,-1 0-1 0 0,1 0 0 0 0,0 0 0 0 0,1 0 0 0 0,-1 0 0 0 0,0 0 0 0 0,0 0 0 0 0,1 0 1 0 0,0 0-1 0 0,-1 0 0 0 0,1 0 0 0 0,0 0 0 0 0,0-1 0 0 0,0 1 0 0 0,0 0 1 0 0,0 0-1 0 0,0-1 0 0 0,0 1 0 0 0,0-1 0 0 0,1 1 0 0 0,-1-1 0 0 0,2 2 1 0 0,3 1-1 0 0,-1-1 1 0 0,0 1 0 0 0,1-1 0 0 0,-1 0 0 0 0,1 0 0 0 0,0-1 0 0 0,0 0 0 0 0,0 0 0 0 0,0 0 0 0 0,0-1 0 0 0,13 1 0 0 0,-7-1-686 0 0,0 0 1 0 0,0-1 0 0 0,0 0 0 0 0,0-2-1 0 0,16-2 1 0 0,-8-1-6183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0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10591 0 0,'0'0'7896'0'0,"-1"1"-7013"0"0,-1 4-542 0 0,-1 0 0 0 0,0 0 0 0 0,-7 8 1 0 0,-4 5 28 0 0,-21 30-46 0 0,-2-1 0 0 0,-53 52 0 0 0,30-36-250 0 0,42-43-50 0 0,-16 24-1 0 0,28-36 33 0 0,1 0 1 0 0,0 1-1 0 0,0 0 0 0 0,1-1 0 0 0,0 2 0 0 0,-3 10 0 0 0,7-19-41 0 0,0 0 1 0 0,0 0-1 0 0,0 1 0 0 0,0-1 1 0 0,0 0-1 0 0,1 0 0 0 0,-1 0 0 0 0,0 0 1 0 0,0 0-1 0 0,1 0 0 0 0,-1-1 0 0 0,1 1 1 0 0,-1 0-1 0 0,1 0 0 0 0,-1 0 1 0 0,1 0-1 0 0,-1 0 0 0 0,1-1 0 0 0,0 1 1 0 0,-1 0-1 0 0,1 0 0 0 0,0-1 0 0 0,1 2 1 0 0,0 0 24 0 0,1-1 0 0 0,-1 1 0 0 0,1 0 1 0 0,0-1-1 0 0,-1 1 0 0 0,5 0 0 0 0,-1 0-52 0 0,1 0 0 0 0,0-1 0 0 0,0 0 0 0 0,0 0 0 0 0,-1-1 0 0 0,1 0 0 0 0,0 0 0 0 0,0-1-1 0 0,0 1 1 0 0,0-2 0 0 0,0 1 0 0 0,-1-1 0 0 0,8-2 0 0 0,8-5-1634 0 0,0-1-1 0 0,29-17 1 0 0,-47 24 1166 0 0,24-13-6116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0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75 7367 0 0,'0'0'667'0'0,"-1"1"-547"0"0,-4 3-26 0 0,1 0 1 0 0,-1 0-1 0 0,-5 8 1 0 0,5-6 1013 0 0,0 1 1 0 0,0 1 0 0 0,1-1-1 0 0,0 1 1 0 0,0 0-1 0 0,1-1 1 0 0,-5 16 0 0 0,8-22-1022 0 0,0 0 0 0 0,0 0 0 0 0,-1 0 0 0 0,1 0 1 0 0,0 0-1 0 0,0 0 0 0 0,0 0 0 0 0,0 0 1 0 0,0 0-1 0 0,0 0 0 0 0,0 0 0 0 0,0 0 0 0 0,1 0 1 0 0,-1 0-1 0 0,0 0 0 0 0,1-1 0 0 0,-1 1 1 0 0,0 0-1 0 0,1 0 0 0 0,-1 0 0 0 0,1 0 0 0 0,0 0 1 0 0,-1 0-1 0 0,2 1 0 0 0,0-1 5 0 0,-1 0-1 0 0,1-1 1 0 0,0 1 0 0 0,-1 0-1 0 0,1 0 1 0 0,0-1-1 0 0,0 1 1 0 0,0-1 0 0 0,-1 0-1 0 0,1 1 1 0 0,0-1-1 0 0,3 0 1 0 0,5 0 125 0 0,-1-1-1 0 0,1 0 1 0 0,0-1 0 0 0,9-3-1 0 0,30-9 338 0 0,92-40 1 0 0,-115 42-499 0 0,0-2 0 0 0,-1-1 1 0 0,-1-1-1 0 0,43-36 1 0 0,-53 37-231 0 0,-13 13 66 0 0,-2 2-110 0 0,-2-1 149 0 0,0 0 1 0 0,0 1-1 0 0,0 0 1 0 0,0-1-1 0 0,-1 1 1 0 0,1 0-1 0 0,0 0 1 0 0,0 1-1 0 0,0-1 1 0 0,0 1-1 0 0,0-1 1 0 0,0 1-1 0 0,-4 2 1 0 0,-8 3-140 0 0,-19 10 0 0 0,25-12 116 0 0,-47 25 78 0 0,-77 52 0 0 0,111-65 165 0 0,1 0 0 0 0,1 2 1 0 0,0 0-1 0 0,1 1 0 0 0,1 1 1 0 0,-17 25-1 0 0,31-39-95 0 0,0 0 1 0 0,0 0-1 0 0,1 1 1 0 0,0-1 0 0 0,0 1-1 0 0,-3 11 1 0 0,6-16-50 0 0,-1 0 1 0 0,1 0-1 0 0,0 1 1 0 0,0-1-1 0 0,0 0 0 0 0,0 1 1 0 0,0-1-1 0 0,0 0 1 0 0,0 0-1 0 0,1 1 1 0 0,-1-1-1 0 0,1 0 1 0 0,0 0-1 0 0,-1 0 1 0 0,1 0-1 0 0,0 0 1 0 0,1 0-1 0 0,-1 0 1 0 0,0 0-1 0 0,0 0 1 0 0,1 0-1 0 0,-1 0 1 0 0,1-1-1 0 0,2 3 0 0 0,-1-1-75 0 0,0-1 0 0 0,0 0 0 0 0,0 0 0 0 0,1 0 0 0 0,-1-1 0 0 0,0 1 0 0 0,1-1 0 0 0,-1 1-1 0 0,1-1 1 0 0,0 0 0 0 0,-1-1 0 0 0,6 2 0 0 0,-3-2-1552 0 0,1 0 0 0 0,-1 0 0 0 0,12-2 0 0 0,5-3-5068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0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22 3679 0 0,'1'-1'284'0'0,"0"-1"-197"0"0,20-16 15653 0 0,-22 19-15507 0 0,-89 60 529 0 0,60-43-714 0 0,-50 40 1 0 0,74-53-41 0 0,1 1 0 0 0,-1-1 1 0 0,1 1-1 0 0,0 0 0 0 0,0 0 0 0 0,-6 10 1 0 0,10-14-9 0 0,0 0-1 0 0,0 1 1 0 0,1-1 0 0 0,-1 0 0 0 0,0 0 0 0 0,1 0 0 0 0,-1 1-1 0 0,1-1 1 0 0,0 0 0 0 0,0 1 0 0 0,0-1 0 0 0,0 0-1 0 0,0 1 1 0 0,1-1 0 0 0,-1 0 0 0 0,0 1 0 0 0,1-1 0 0 0,0 0-1 0 0,0 0 1 0 0,0 1 0 0 0,0-1 0 0 0,0 0 0 0 0,0 0 0 0 0,0 0-1 0 0,3 3 1 0 0,3 5 123 0 0,0 0 1 0 0,-1 1-1 0 0,0 0 0 0 0,-1 0 0 0 0,0 0 0 0 0,0 1 1 0 0,-2-1-1 0 0,1 1 0 0 0,-2 0 0 0 0,1 0 0 0 0,-2 0 1 0 0,0 1-1 0 0,0-1 0 0 0,-2 19 0 0 0,1-26-114 0 0,0 0 1 0 0,-1 0-1 0 0,0 0 0 0 0,0 0 0 0 0,0 0 0 0 0,-1 0 1 0 0,1 0-1 0 0,-1 0 0 0 0,-5 9 0 0 0,5-11-4 0 0,-1 0 0 0 0,1 0 0 0 0,-1 0 0 0 0,0 0-1 0 0,0-1 1 0 0,0 1 0 0 0,0-1 0 0 0,0 0 0 0 0,0 1 0 0 0,-1-1 0 0 0,1-1-1 0 0,-1 1 1 0 0,-6 2 0 0 0,-4 0-19 0 0,0 0-1 0 0,-1 0 1 0 0,-24 2-1 0 0,31-5 0 0 0,0-1 0 0 0,-1 0 0 0 0,1 0 0 0 0,0-1 0 0 0,0 0 0 0 0,0 0 0 0 0,0-1 0 0 0,-11-3 0 0 0,10 0-999 0 0,0-3-4375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07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39 11055 0 0,'4'-3'56'0'0,"0"1"151"0"0,-1 0-1 0 0,0 0 1 0 0,0 0 0 0 0,0-1 0 0 0,0 1-1 0 0,6-8 1570 0 0,-9 10-1546 0 0,0 0 1 0 0,0-1-1 0 0,0 1 0 0 0,0-1 0 0 0,0 1 0 0 0,0-1 1 0 0,-1 1-1 0 0,1-1 0 0 0,0 1 0 0 0,0-1 0 0 0,0 1 1 0 0,-1-1-1 0 0,1 1 0 0 0,0 0 0 0 0,0-1 0 0 0,-1 1 1 0 0,1-1-1 0 0,0 1 0 0 0,-1 0 0 0 0,1-1 0 0 0,0 1 0 0 0,-1 0 1 0 0,1 0-1 0 0,-1-1 0 0 0,1 1 0 0 0,0 0 0 0 0,-1 0 1 0 0,1-1-1 0 0,-1 1 0 0 0,1 0 0 0 0,-1 0 0 0 0,-2-1-63 0 0,1 1-1 0 0,0 0 1 0 0,0 0 0 0 0,0 0-1 0 0,-1 0 1 0 0,1 0-1 0 0,-4 1 1 0 0,-3 1-341 0 0,0 1-1 0 0,-14 6 1 0 0,-2 3 174 0 0,0 2 0 0 0,1 1 0 0 0,0 1 0 0 0,1 1 0 0 0,1 1 0 0 0,1 1 0 0 0,-19 22 0 0 0,34-36-11 0 0,1 1 1 0 0,0 0-1 0 0,1 0 0 0 0,0 1 1 0 0,-5 7-1 0 0,5 1-16 0 0,5-10 10 0 0,1-3 8 0 0,-1 3 8 0 0,1 0 0 0 0,-1 0 0 0 0,1 0 0 0 0,1 0 0 0 0,-1 0 0 0 0,1-1 0 0 0,0 1 0 0 0,4 5 0 0 0,4 3-2 0 0,17 14 0 0 0,-19-19 33 0 0,-1 0 0 0 0,0 0 1 0 0,0 1-1 0 0,12 18 0 0 0,-17-21 68 0 0,0 1 0 0 0,0-1 0 0 0,-1 0-1 0 0,0 1 1 0 0,0-1 0 0 0,0 1 0 0 0,-1 0 0 0 0,0 0 0 0 0,0-1 0 0 0,-1 1 0 0 0,0 0 0 0 0,0 0 0 0 0,-2 10 0 0 0,1-13-64 0 0,1 0 1 0 0,-1-1 0 0 0,-1 1 0 0 0,1 0 0 0 0,0-1 0 0 0,-1 1 0 0 0,0-1-1 0 0,0 1 1 0 0,0-1 0 0 0,0 0 0 0 0,0 0 0 0 0,-1 0 0 0 0,1 0 0 0 0,-1 0 0 0 0,0-1-1 0 0,0 1 1 0 0,0-1 0 0 0,0 0 0 0 0,0 0 0 0 0,-1 0 0 0 0,1 0 0 0 0,-1 0 0 0 0,1-1-1 0 0,-1 1 1 0 0,-4 0 0 0 0,-8 2 9 0 0,0-1-1 0 0,0-1 1 0 0,-17 1 0 0 0,25-2-83 0 0,0-1 0 0 0,0-1 0 0 0,-1 0 0 0 0,1 0 1 0 0,0 0-1 0 0,0-1 0 0 0,-15-5 0 0 0,21 6-104 0 0,0 0 0 0 0,0 0-1 0 0,0 0 1 0 0,0 0 0 0 0,1-1-1 0 0,-1 1 1 0 0,0 0 0 0 0,0-1 0 0 0,1 1-1 0 0,-1-1 1 0 0,1 0 0 0 0,0 0 0 0 0,-1 1-1 0 0,1-1 1 0 0,0 0 0 0 0,0 0 0 0 0,0 0-1 0 0,0 0 1 0 0,0-1 0 0 0,1 1-1 0 0,-2-4 1 0 0,2-9-1417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0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0 3223 0 0,'0'0'14663'0'0,"-1"3"-13104"0"0,-12 19-859 0 0,-1 0 0 0 0,-1 0 0 0 0,-28 29 1 0 0,19-24-421 0 0,-22 35 1 0 0,28-35-228 0 0,4-7 14 0 0,-13 26 1 0 0,24-39-61 0 0,0-1 1 0 0,0 1 0 0 0,1 0-1 0 0,0 0 1 0 0,0 0-1 0 0,0 0 1 0 0,1 0 0 0 0,0 11-1 0 0,3-5-26 0 0,0-12 3 0 0,-1 1-1 0 0,1 0 1 0 0,-1-1-1 0 0,1 1 0 0 0,-1-1 1 0 0,1 1-1 0 0,0-1 1 0 0,0 0-1 0 0,-1 0 0 0 0,1 0 1 0 0,0 0-1 0 0,0 0 1 0 0,0 0-1 0 0,0-1 0 0 0,0 1 1 0 0,1-1-1 0 0,-1 1 0 0 0,0-1 1 0 0,3 1-1 0 0,2-1-114 0 0,0 0-1 0 0,0 0 1 0 0,0 0 0 0 0,12-3-1 0 0,8-5-1285 0 0,0-2-3563 0 0,0-2-1759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08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221 172 8551 0 0,'-2'0'390'0'0,"-1"2"-291"0"0,0-1 0 0 0,-1 0 1 0 0,1 1-1 0 0,0-2 0 0 0,-8 2 0 0 0,-6 7 10583 0 0,17-8-10351 0 0,0 1-152 0 0,0-1 0 0 0,0 0 0 0 0,1 0 0 0 0,-1 0-1 0 0,0 0 1 0 0,1 0 0 0 0,-1 1 0 0 0,1-1 0 0 0,0 0 0 0 0,0 1-1 0 0,13 15-1732 0 0,-6-11 2639 0 0,-3-3-1057 0 0,0-1 0 0 0,0 0 0 0 0,0 0 0 0 0,0 0 0 0 0,0 0 1 0 0,1-1-1 0 0,-1 0 0 0 0,0 0 0 0 0,1 0 0 0 0,-1-1 0 0 0,1 0 0 0 0,-1 0 0 0 0,1 0 0 0 0,-1-1 0 0 0,1 0 0 0 0,-1 0 0 0 0,6-2 0 0 0,10-3 126 0 0,-1-1-1 0 0,38-20 0 0 0,-52 24-150 0 0,8-5-81 0 0,0 0 0 0 0,0-1 0 0 0,-1 0 0 0 0,-1-1 0 0 0,18-17 0 0 0,-24 21 34 0 0,0 0-1 0 0,0-1 1 0 0,-1 0 0 0 0,0 0-1 0 0,-1 0 1 0 0,1 0 0 0 0,-1-1-1 0 0,-1 0 1 0 0,1 0 0 0 0,-1 0-1 0 0,3-14 1 0 0,-6 21 23 0 0,0 0 0 0 0,0 1 0 0 0,0-1 1 0 0,0 0-1 0 0,0 1 0 0 0,0-1 0 0 0,-1 0 0 0 0,1 1 0 0 0,0-1 0 0 0,0 0 0 0 0,0 1 0 0 0,-1-1 0 0 0,1 1 0 0 0,0-1 1 0 0,-1 1-1 0 0,1-1 0 0 0,-1 1 0 0 0,1-1 0 0 0,-1 1 0 0 0,1-1 0 0 0,-1 1 0 0 0,1-1 0 0 0,-1 1 0 0 0,1 0 1 0 0,-1-1-1 0 0,-1 0 0 0 0,-15-4-496 0 0,8 4 392 0 0,0 1 0 0 0,0 0 0 0 0,1 1 0 0 0,-1 0 0 0 0,0 0 0 0 0,0 1 0 0 0,1 0 0 0 0,-1 1 0 0 0,-8 3 0 0 0,-3 2 126 0 0,1 1 1 0 0,-31 20 0 0 0,3 2 349 0 0,1 3 1 0 0,2 1 0 0 0,1 3 0 0 0,1 1-1 0 0,-37 47 1 0 0,71-76-301 0 0,1 0 0 0 0,-1 1 0 0 0,-6 14 0 0 0,12-22-46 0 0,1 1 1 0 0,-1-1 0 0 0,1 1-1 0 0,-1-1 1 0 0,1 1-1 0 0,0 0 1 0 0,1 0 0 0 0,-1 0-1 0 0,1 0 1 0 0,-1 0 0 0 0,1-1-1 0 0,0 1 1 0 0,1 0 0 0 0,0 8-1 0 0,-1-12-5 0 0,0 1 0 0 0,1-1 0 0 0,-1 1 0 0 0,0-1 0 0 0,0 1 0 0 0,0-1 0 0 0,0 0 0 0 0,0 1 0 0 0,0-1 0 0 0,1 1 0 0 0,-1-1 0 0 0,0 1 0 0 0,0-1 0 0 0,1 0 0 0 0,-1 1 0 0 0,0-1 0 0 0,1 1 0 0 0,-1-1 0 0 0,0 0 0 0 0,1 1 0 0 0,-1-1 0 0 0,0 0 0 0 0,1 0 0 0 0,-1 1 0 0 0,1-1 0 0 0,-1 0 0 0 0,1 0 0 0 0,-1 0 0 0 0,1 1 0 0 0,-1-1 0 0 0,1 0 0 0 0,-1 0 0 0 0,0 0 0 0 0,1 0 0 0 0,0 0 0 0 0,0 0 0 0 0,6 2-20 0 0,0 0 0 0 0,0 0 1 0 0,0-1-1 0 0,0 0 0 0 0,0-1 0 0 0,0 1 0 0 0,0-1 0 0 0,12-2 0 0 0,4-2-646 0 0,30-8 0 0 0,-39 8 116 0 0,18-5-437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09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9 6447 0 0,'-1'-9'15487'0'0,"-196"118"-14820"0"0,117-64-549 0 0,61-35-118 0 0,1 2 0 0 0,0 0 0 0 0,0 1 0 0 0,1 0 0 0 0,-20 22 0 0 0,36-35-1 0 0,1 0-1 0 0,0 0 1 0 0,0 1 0 0 0,-1-1-1 0 0,1 0 1 0 0,0 0-1 0 0,-1 0 1 0 0,1 1 0 0 0,0-1-1 0 0,0 0 1 0 0,0 0 0 0 0,-1 1-1 0 0,1-1 1 0 0,0 0-1 0 0,0 0 1 0 0,0 1 0 0 0,0-1-1 0 0,0 0 1 0 0,-1 1 0 0 0,1-1-1 0 0,0 0 1 0 0,0 1-1 0 0,0-1 1 0 0,0 0 0 0 0,0 1-1 0 0,0-1 1 0 0,0 0 0 0 0,0 1-1 0 0,0-1 1 0 0,0 0-1 0 0,0 1 1 0 0,0-1 0 0 0,1 0-1 0 0,-1 1 1 0 0,0-1 0 0 0,0 0-1 0 0,0 0 1 0 0,0 1-1 0 0,0-1 1 0 0,1 0 0 0 0,-1 1-1 0 0,0-1 1 0 0,0 0-1 0 0,0 0 1 0 0,1 0 0 0 0,-1 1-1 0 0,0-1 1 0 0,0 0 0 0 0,1 0-1 0 0,-1 0 1 0 0,0 1-1 0 0,1-1 1 0 0,-1 0 0 0 0,0 0-1 0 0,1 0 1 0 0,-1 0 0 0 0,1 0-1 0 0,5 3-20 0 0,0 0-1 0 0,0-1 1 0 0,0 0 0 0 0,0 0-1 0 0,0-1 1 0 0,1 0-1 0 0,7 1 1 0 0,20 4-134 0 0,-18-1 104 0 0,-1 0 0 0 0,1 1 0 0 0,-1 1 0 0 0,0 0-1 0 0,0 1 1 0 0,24 19 0 0 0,-32-22 112 0 0,0 0-1 0 0,-1 1 1 0 0,0 0-1 0 0,0 0 1 0 0,-1 1-1 0 0,0-1 1 0 0,0 1-1 0 0,-1 0 1 0 0,1 1-1 0 0,-1-1 1 0 0,-1 1-1 0 0,0 0 1 0 0,0 0-1 0 0,0 0 1 0 0,1 12-1 0 0,-3-14 91 0 0,0 0 1 0 0,-1 0-1 0 0,0 0 0 0 0,0 0 1 0 0,0 0-1 0 0,-1 0 0 0 0,0 0 1 0 0,0 0-1 0 0,-1-1 0 0 0,-4 12 1 0 0,5-13-77 0 0,-1-1 0 0 0,0 1 1 0 0,0-1-1 0 0,0 1 0 0 0,-1-1 1 0 0,1 0-1 0 0,-1 0 1 0 0,1 0-1 0 0,-1 0 0 0 0,0-1 1 0 0,-1 1-1 0 0,1-1 0 0 0,0 0 1 0 0,-1 0-1 0 0,1 0 0 0 0,-1 0 1 0 0,-3 1-1 0 0,-14 4 17 0 0,1-2 0 0 0,-1-1 0 0 0,1 0 0 0 0,-24 0 0 0 0,-84-3-270 0 0,118-1-177 0 0,1-2 0 0 0,-1 1 0 0 0,1-1 0 0 0,-16-5 0 0 0,10 2-592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10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6911 0 0,'0'0'10074'0'0,"2"0"-9560"0"0,23-1-10 0 0,-1-2-1 0 0,0-1 0 0 0,0-1 1 0 0,-1 0-1 0 0,33-14 0 0 0,-15 6-605 0 0,78-15-1 0 0,-99 25-3630 0 0,29 0-1 0 0,-36 3-1826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1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3679 0 0,'2'-1'6114'0'0,"23"-14"409"0"0,5 3-4124 0 0,33-4-1491 0 0,-55 14-448 0 0,2-1-285 0 0,182-36 2342 0 0,-167 36-2426 0 0,0 2 0 0 0,0 1-1 0 0,42 5 1 0 0,-16 0-2454 0 0,-37-5 395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1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0 4607 0 0,'0'0'208'0'0,"-1"2"-9"0"0,-17 39 1316 0 0,-3 23 6156 0 0,3-11-2952 0 0,5-18-5207 0 0,-108 207 1230 0 0,-21-11-1052 0 0,25-73-384 0 0,56-80-500 0 0,56-72 588 0 0,6-11-842 0 0,8-13 245 0 0,7-7 236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1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79 462 9327 0 0,'-79'38'4352'0'0,"89"-57"-2438"0"0,3 2-1014 0 0,0-1 1 0 0,24-23-1 0 0,9-12 79 0 0,-22 21-799 0 0,80-98 957 0 0,-81 104-862 0 0,1 2 0 0 0,49-39 0 0 0,-59 53-259 0 0,0 1 1 0 0,0 0-1 0 0,1 1 0 0 0,1 1 1 0 0,-1 0-1 0 0,1 1 0 0 0,33-7 1 0 0,-35 10-18 0 0,0 1 0 0 0,1 0 0 0 0,0 1-1 0 0,-1 1 1 0 0,1 0 0 0 0,-1 1 0 0 0,1 1 0 0 0,-1 0 0 0 0,22 7 0 0 0,-18-3 26 0 0,0 0 1 0 0,0 2-1 0 0,-1 0 0 0 0,0 1 1 0 0,28 20-1 0 0,-37-23 51 0 0,0 0 0 0 0,0 1 1 0 0,-1 0-1 0 0,0 0 0 0 0,0 1 1 0 0,-1 0-1 0 0,0 0 0 0 0,0 0 1 0 0,-1 1-1 0 0,0 0 0 0 0,0 0 1 0 0,4 15-1 0 0,-7-20-36 0 0,-1 1 1 0 0,0 0-1 0 0,-1-1 0 0 0,1 1 0 0 0,-1 0 1 0 0,0-1-1 0 0,0 1 0 0 0,0 0 0 0 0,-1-1 1 0 0,1 1-1 0 0,-1 0 0 0 0,-2 4 0 0 0,1-2-1 0 0,-1-1 0 0 0,0 0 0 0 0,0 1 0 0 0,-1-1 0 0 0,1-1 0 0 0,-1 1 0 0 0,-7 7 0 0 0,-6 3 28 0 0,0 0 1 0 0,-1-1 0 0 0,-36 22 0 0 0,47-32-54 0 0,-51 32-57 0 0,-2-4-1 0 0,-1-2 1 0 0,-117 42 0 0 0,164-68-70 0 0,1-1-1 0 0,-1-1 1 0 0,0 0 0 0 0,0-1 0 0 0,0 0 0 0 0,0-1 0 0 0,0-1-1 0 0,-23-2 1 0 0,19-4-275 0 0,17 6 352 0 0,0-1 1 0 0,1 1-1 0 0,-1 0 0 0 0,1-1 0 0 0,0 1 1 0 0,-1-1-1 0 0,1 1 0 0 0,-1-1 0 0 0,1 1 1 0 0,0-1-1 0 0,-1 1 0 0 0,1-1 0 0 0,0 0 1 0 0,-1 1-1 0 0,1-1 0 0 0,0 1 0 0 0,0-1 1 0 0,0 0-1 0 0,0 1 0 0 0,-1-1 0 0 0,1 0 1 0 0,0 1-1 0 0,0-1 0 0 0,0 1 0 0 0,0-1 1 0 0,1 0-1 0 0,3-12-603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1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26 21767 0 0,'0'0'960'0'0,"-2"-9"208"0"0,0 2-936 0 0,-3-2 2016 0 0,16 16-2248 0 0,5-2-480 0 0,5-1-144 0 0,6-4-24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1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38 149 7367 0 0,'0'0'568'0'0,"-2"0"-373"0"0,-7 2-521 0 0,-17 1 14064 0 0,31-8-13174 0 0,1 0 404 0 0,-4 3-863 0 0,0 0-1 0 0,0 1 1 0 0,0-1 0 0 0,0 1-1 0 0,0-1 1 0 0,0 1 0 0 0,0 0-1 0 0,1 0 1 0 0,-1-1 0 0 0,0 2-1 0 0,1-1 1 0 0,3-1 0 0 0,37-6 36 0 0,-20 4-6 0 0,304-72 65 0 0,-211 47-568 0 0,-96 26 240 0 0,0 0 0 0 0,0 1 0 0 0,39 1 0 0 0,-50 2-187 0 0,-7 0-113 0 0,5 3-327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17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46 890 1375 0 0,'-2'1'107'0'0,"-13"20"-34"0"0,3-10 3558 0 0,-4 8 7402 0 0,22-25-10306 0 0,1 0-1 0 0,12-7 1 0 0,12-9 3 0 0,100-119 1657 0 0,-5 5-1664 0 0,-75 89-531 0 0,182-187 288 0 0,-186 180-480 0 0,161-199 0 0 0,-187 225-91 0 0,-20 27 38 0 0,-4 14-171 0 0,-32 89 224 0 0,21-64 0 0 0,-11 43 0 0 0,14-29 8 0 0,2 1 0 0 0,3 0 0 0 0,2 0 0 0 0,2 0 0 0 0,2 1 0 0 0,3-1 0 0 0,17 93 0 0 0,-16-125-5 0 0,3 6 20 0 0,-2 0-1 0 0,0 0 1 0 0,-2 1 0 0 0,-2 0-1 0 0,-1 34 1 0 0,0-61 279 0 0,0 8-1774 0 0,1-9 1270 0 0,-1 1 0 0 0,0-1 0 0 0,1 0 0 0 0,-1 0 0 0 0,0 0 1 0 0,0 0-1 0 0,1 0 0 0 0,-1 0 0 0 0,0 0 0 0 0,1-1 0 0 0,-1 1 0 0 0,0 0 0 0 0,1 0 0 0 0,-1 0 1 0 0,0 0-1 0 0,0 0 0 0 0,1 0 0 0 0,-1-1 0 0 0,0 1 0 0 0,1 0 0 0 0,-1 0 0 0 0,0 0 0 0 0,1-1-605 0 0,-1 1 605 0 0,0-1 0 0 0,0 1 0 0 0,0 0 0 0 0,1-1 0 0 0,8-12-6314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1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16 178 3679 0 0,'-1'1'284'0'0,"-14"9"9359"0"0,18-11-8572 0 0,255-86 2994 0 0,-88 25-2429 0 0,-66 34-1233 0 0,-84 24-2488 0 0,30-1 0 0 0,-30 4-4103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185 101 13759 0 0,'0'0'1247'0'0,"0"2"-1023"0"0,-3 21 533 0 0,2-21 905 0 0,3 2-575 0 0,-2-3-1008 0 0,0-1 1 0 0,0 0-1 0 0,0 1 0 0 0,0-1 0 0 0,0 0 1 0 0,0 1-1 0 0,0-1 0 0 0,0 0 0 0 0,0 1 0 0 0,0-1 1 0 0,0 0-1 0 0,0 1 0 0 0,0-1 0 0 0,0 0 1 0 0,0 0-1 0 0,0 1 0 0 0,1-1 0 0 0,-1 0 1 0 0,0 1-1 0 0,0-1 0 0 0,0 0 0 0 0,1 0 1 0 0,-1 1-1 0 0,0-1 0 0 0,0 0 0 0 0,1 0 1 0 0,-1 0-1 0 0,0 1 0 0 0,1-1 0 0 0,-1 0 1 0 0,5 1-24 0 0,0-1 1 0 0,0 0 0 0 0,0 0 0 0 0,0-1 0 0 0,0 1 0 0 0,0-1 0 0 0,0 0 0 0 0,-1 0 0 0 0,1-1 0 0 0,0 1 0 0 0,-1-1 0 0 0,1 0 0 0 0,-1 0 0 0 0,6-4 0 0 0,3-2 111 0 0,0 0 0 0 0,0-1 0 0 0,15-15 0 0 0,-21 17-168 0 0,0-1 0 0 0,10-14 0 0 0,-8 6-16 0 0,-9 12-31 0 0,-1 2 7 0 0,1 0-57 0 0,-1 2 93 0 0,-1-2-54 0 0,-1 1 1 0 0,1-1 0 0 0,-1 1 0 0 0,0 0 0 0 0,0 0 0 0 0,0 0 0 0 0,0 0 0 0 0,1 0 0 0 0,-1 0 0 0 0,0 1 0 0 0,0 0 0 0 0,-1 0 0 0 0,1-1 0 0 0,0 2-1 0 0,0-1 1 0 0,0 0 0 0 0,-6 2 0 0 0,-5 3-69 0 0,0 0 0 0 0,0 1 0 0 0,1 0 0 0 0,0 1 0 0 0,0 1-1 0 0,0 0 1 0 0,1 1 0 0 0,-19 17 0 0 0,1 3 100 0 0,-49 60-1 0 0,70-77 70 0 0,1-1 0 0 0,0 1 0 0 0,1 1 0 0 0,0-1 0 0 0,-5 16 0 0 0,9-21-34 0 0,1 1-1 0 0,-1-1 1 0 0,2 0-1 0 0,-1 0 0 0 0,1 1 1 0 0,0-1-1 0 0,1 1 0 0 0,0-1 1 0 0,0 1-1 0 0,1-1 0 0 0,1 13 1 0 0,-1-17-7 0 0,0 0 1 0 0,1 0-1 0 0,-1 0 1 0 0,0 1-1 0 0,1-2 1 0 0,0 1-1 0 0,-1 0 0 0 0,1 0 1 0 0,1 0-1 0 0,-1-1 1 0 0,0 1-1 0 0,0-1 1 0 0,1 0-1 0 0,0 0 1 0 0,-1 0-1 0 0,1 0 1 0 0,0 0-1 0 0,0 0 0 0 0,0-1 1 0 0,0 1-1 0 0,0-1 1 0 0,0 0-1 0 0,0 0 1 0 0,5 1-1 0 0,7 1 9 0 0,0-1 0 0 0,0-1 0 0 0,0 0 0 0 0,16-1 0 0 0,-20 0-10 0 0,6-1-326 0 0,0 0 0 0 0,23-7 0 0 0,-17 4-326 0 0,-19 3 289 0 0,-1 0 0 0 0,0 0 0 0 0,0 0 0 0 0,0 0 1 0 0,0-1-1 0 0,0 1 0 0 0,0-1 0 0 0,3-2 1 0 0,10-7-1325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17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158 104 7831 0 0,'0'0'603'0'0,"-1"2"-396"0"0,-1 6 354 0 0,-1 1 0 0 0,-1-1 0 0 0,1 0 0 0 0,-2 0 0 0 0,1-1 0 0 0,-1 1 0 0 0,-10 12 0 0 0,-48 46 3995 0 0,44-47-4331 0 0,-5 2 827 0 0,23-20-607 0 0,-3-1-114 0 0,0-1 135 0 0,4-6-383 0 0,0 0-39 0 0,1 0 1 0 0,0 0-1 0 0,1 0 0 0 0,-1 1 1 0 0,1-1-1 0 0,1 0 0 0 0,-1 1 1 0 0,1 0-1 0 0,0-1 0 0 0,7-8 0 0 0,-1 0-16 0 0,2 1-1 0 0,0 1 0 0 0,13-13 0 0 0,50-41 93 0 0,-61 57-76 0 0,0 2 0 0 0,0-1 0 0 0,0 2 0 0 0,21-9 0 0 0,-28 13 41 0 0,0 1-1 0 0,0 0 1 0 0,0 0-1 0 0,1 1 1 0 0,-1-1 0 0 0,1 2-1 0 0,-1-1 1 0 0,11 1-1 0 0,-14 0-41 0 0,0 0 0 0 0,0 1 0 0 0,0 0 0 0 0,0-1 0 0 0,0 1-1 0 0,-1 0 1 0 0,1 1 0 0 0,0-1 0 0 0,-1 0 0 0 0,1 1 0 0 0,-1 0 0 0 0,1-1-1 0 0,-1 1 1 0 0,0 0 0 0 0,1 0 0 0 0,-1 0 0 0 0,0 1 0 0 0,-1-1 0 0 0,1 0-1 0 0,0 1 1 0 0,1 2 0 0 0,0 0-18 0 0,-1 0 1 0 0,1 1-1 0 0,-1-1 0 0 0,-1 0 1 0 0,1 1-1 0 0,-1-1 0 0 0,0 1 1 0 0,0-1-1 0 0,0 1 0 0 0,-1 0 1 0 0,0-1-1 0 0,0 1 0 0 0,-1 9 1 0 0,-3 2-198 0 0,0 1 1 0 0,-13 31 0 0 0,7-20-486 0 0,8-18-307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18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2303 0 0,'0'0'102'0'0,"-1"2"-1"0"0,-2 17 3317 0 0,2-13-1237 0 0,-1 1-1 0 0,2 0 1 0 0,-1-1-1 0 0,1 9 1 0 0,0-11-1910 0 0,0-1 0 0 0,1 1 1 0 0,0-1-1 0 0,0 0 0 0 0,0 0 0 0 0,0 1 0 0 0,2 2 1 0 0,3 4 154 0 0,0 0 0 0 0,0 0 0 0 0,1-1 0 0 0,13 14 0 0 0,37 31 673 0 0,0 0-918 0 0,-29-23-598 0 0,-27-29 186 0 0,5 7-2953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18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6447 0 0,'0'0'11139'0'0,"-1"2"-10723"0"0,-1 4-225 0 0,-1-1 1 0 0,0 1-1 0 0,-6 8 0 0 0,-9 18 217 0 0,-36 123 588 0 0,-103 279-900 0 0,127-360-388 0 0,-15 25-2609 0 0,-4 11-3278 0 0,45-99 3289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19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30 2303 0 0,'59'-15'-72'0'0,"-34"7"1792"0"0,-1 3 4506 0 0,-23 4-5968 0 0,-1 1 0 0 0,1 0-1 0 0,0 0 1 0 0,-1 0 0 0 0,1 0 0 0 0,-1 0 0 0 0,1 0 0 0 0,-1 0 0 0 0,1 0 0 0 0,-1 0 0 0 0,1 0 0 0 0,-1 0 0 0 0,1 0 0 0 0,-1 0 0 0 0,1 0 0 0 0,-1 0 0 0 0,1 1 0 0 0,-1-1-1 0 0,1 0 1 0 0,-1 0 0 0 0,1 1 0 0 0,-1-1 0 0 0,1 0 0 0 0,0 1 0 0 0,-1 0-174 0 0,0-1 0 0 0,1 1 0 0 0,-1-1 0 0 0,0 1 0 0 0,0 0 0 0 0,0-1 0 0 0,0 1 0 0 0,0 0-1 0 0,0-1 1 0 0,0 1 0 0 0,0-1 0 0 0,0 1 0 0 0,0 0 0 0 0,0-1 0 0 0,0 1 0 0 0,0 0 0 0 0,-1 0 0 0 0,0 2-61 0 0,0-1 0 0 0,0 1 0 0 0,0-1 0 0 0,0 0 0 0 0,0 1 0 0 0,-1-1 0 0 0,1 0 0 0 0,-5 4 0 0 0,-13 9 134 0 0,-1 0-1 0 0,-1-1 0 0 0,-28 13 1 0 0,-71 27-139 0 0,-7 4-22 0 0,-34 30-105 0 0,151-82 38 0 0,9-5-25 0 0,3-1-192 0 0,0 1 240 0 0,0-1 1 0 0,0 0 0 0 0,1 0-1 0 0,-1 0 1 0 0,0 0 0 0 0,4-1-1 0 0,0 1-40 0 0,47 2 319 0 0,1 2 1 0 0,-1 2-1 0 0,0 3 0 0 0,0 2 0 0 0,-1 2 1 0 0,56 23-1 0 0,-94-31-182 0 0,0 0 0 0 0,-1 1 0 0 0,0 1 0 0 0,0 1 0 0 0,22 16 1 0 0,-34-24 24 0 0,-9 12 90 0 0,3-7-148 0 0,-1 0 0 0 0,1 0-1 0 0,-1 0 1 0 0,0-1 0 0 0,-1 0-1 0 0,1 0 1 0 0,-1-1 0 0 0,1 1-1 0 0,-9 1 1 0 0,-68 20-39 0 0,69-21 33 0 0,-46 11 7 0 0,-36 11-256 0 0,-146 19 1 0 0,237-45 230 0 0,-8 2 9 0 0,-24-1 1 0 0,35-1-8 0 0,-1 0 1 0 0,1-1 0 0 0,-1 1-1 0 0,0 0 1 0 0,1-1-1 0 0,-1 1 1 0 0,1-1 0 0 0,-1 0-1 0 0,1 0 1 0 0,0 0-1 0 0,-1 0 1 0 0,1 0-1 0 0,0-1 1 0 0,0 1 0 0 0,-4-4-1 0 0,5 4-14 0 0,1 0 0 0 0,-1 1 0 0 0,0-1 0 0 0,1 0 0 0 0,-1 0 0 0 0,1 0 0 0 0,-1 0 0 0 0,1 0 0 0 0,0 0 0 0 0,-1 0 0 0 0,1 0 0 0 0,0-1 0 0 0,0 1 0 0 0,0 0 0 0 0,0 0 0 0 0,0 0 0 0 0,0 0 0 0 0,0 0 0 0 0,0 0 0 0 0,0-2 0 0 0,1 1-55 0 0,0-1-1 0 0,0 1 1 0 0,0 0 0 0 0,0 0-1 0 0,0-1 1 0 0,0 1-1 0 0,1 0 1 0 0,2-3-1 0 0,1-1-174 0 0,0 1-1 0 0,1 0 1 0 0,0 0 0 0 0,0 1-1 0 0,7-5 1 0 0,-12 8 211 0 0,6-3-284 0 0,-1 0 1 0 0,1 1 0 0 0,0-1-1 0 0,0 1 1 0 0,0 1-1 0 0,12-4 1 0 0,-5 6-349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19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386 163 5983 0 0,'0'0'464'0'0,"-9"2"-58"0"0,-3-2 3757 0 0,12 0-4067 0 0,0 0 0 0 0,0 0 0 0 0,0 0-1 0 0,0-1 1 0 0,0 1 0 0 0,-1 0 0 0 0,1 0 0 0 0,0 0-1 0 0,0 0 1 0 0,0 0 0 0 0,0 0 0 0 0,0-1 0 0 0,0 1 0 0 0,0 0-1 0 0,0 0 1 0 0,0 0 0 0 0,0 0 0 0 0,0 0 0 0 0,0-1-1 0 0,0 1 1 0 0,0 0 0 0 0,0 0 0 0 0,0 0 0 0 0,0 0 0 0 0,0-1-1 0 0,0 1 1 0 0,0 0 0 0 0,0 0 0 0 0,0 0 0 0 0,0 0-1 0 0,0 0 1 0 0,0-1 0 0 0,0 1 0 0 0,0 0 0 0 0,1 0 0 0 0,-1 0-1 0 0,0 0 1 0 0,16-17 1334 0 0,-7 10-1345 0 0,-1-1-1 0 0,0 0 0 0 0,9-12 0 0 0,-14 17-53 0 0,0-1-1 0 0,-1 0 1 0 0,1-1-1 0 0,-1 1 1 0 0,0 0-1 0 0,0-1 0 0 0,0 0 1 0 0,0 1-1 0 0,-1-1 1 0 0,1-6-1 0 0,-2 10-15 0 0,0 0-1 0 0,0-1 1 0 0,0 1-1 0 0,0 0 1 0 0,0 0-1 0 0,0-1 1 0 0,0 1 0 0 0,-1 0-1 0 0,1 0 1 0 0,-1-1-1 0 0,1 1 1 0 0,-1 0-1 0 0,1 0 1 0 0,-1 0-1 0 0,1 0 1 0 0,-1-1-1 0 0,0 1 1 0 0,-1-1-1 0 0,0 0 14 0 0,0 0-1 0 0,0 1 1 0 0,0-1-1 0 0,0 1 1 0 0,-1 0-1 0 0,1-1 1 0 0,0 1-1 0 0,-5-1 1 0 0,-1 0 41 0 0,1 0-1 0 0,0 1 1 0 0,-1 0 0 0 0,1 0 0 0 0,-14 1-1 0 0,2 2 75 0 0,0 2 0 0 0,0 0 0 0 0,0 1 0 0 0,0 1-1 0 0,1 0 1 0 0,-26 14 0 0 0,28-12-137 0 0,0 1-1 0 0,1 1 1 0 0,0 0-1 0 0,0 0 1 0 0,1 2-1 0 0,1 0 1 0 0,0 0 0 0 0,0 1-1 0 0,1 1 1 0 0,1 0-1 0 0,0 0 1 0 0,-12 24-1 0 0,21-33-3 0 0,0-1 0 0 0,0 1-1 0 0,1-1 1 0 0,-1 1 0 0 0,1 0-1 0 0,0 0 1 0 0,1 0 0 0 0,-1 0-1 0 0,1 0 1 0 0,0 0 0 0 0,0 0-1 0 0,0 0 1 0 0,1 0 0 0 0,0-1-1 0 0,1 7 1 0 0,0-8 49 0 0,-1 0 0 0 0,1 0 0 0 0,0-1 0 0 0,0 1 1 0 0,0 0-1 0 0,0-1 0 0 0,1 1 0 0 0,-1-1 0 0 0,4 2 0 0 0,-2 0 35 0 0,-2-3-39 0 0,1 1-1 0 0,-1-1 0 0 0,1 1 1 0 0,0-1-1 0 0,-1 0 0 0 0,1 0 0 0 0,0 0 1 0 0,0 0-1 0 0,0-1 0 0 0,0 1 1 0 0,0-1-1 0 0,0 1 0 0 0,0-1 1 0 0,0 0-1 0 0,-1-1 0 0 0,1 1 1 0 0,0 0-1 0 0,0-1 0 0 0,0 1 1 0 0,4-3-1 0 0,8-1 32 0 0,0-1 1 0 0,22-12-1 0 0,-29 13-46 0 0,34-16 6 0 0,0-2-1 0 0,44-31 0 0 0,-79 49-38 0 0,-1 0 1 0 0,0 0-1 0 0,1 1 0 0 0,0 0 1 0 0,7-2-1 0 0,-3 0-5 0 0,-9 5-52 0 0,-2 12-254 0 0,0-8 139 0 0,0 0 0 0 0,0 0-1 0 0,1 0 1 0 0,0 0 0 0 0,0 1-1 0 0,0-1 1 0 0,0-1 0 0 0,1 1-1 0 0,-1 0 1 0 0,1 0 0 0 0,3 4-1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2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0 226 6447 0 0,'0'0'11348'0'0,"2"0"-10873"0"0,2 0-292 0 0,1-1 0 0 0,-1 1 0 0 0,1-1 0 0 0,-1-1 0 0 0,1 1 0 0 0,-1 0 0 0 0,8-5 0 0 0,32-19 388 0 0,-28 15-434 0 0,85-55 61 0 0,38-21 233 0 0,-134 83-398 0 0,-2 1-16 0 0,0 0 0 0 0,0 1 0 0 0,1 0 0 0 0,-1 0-1 0 0,1 0 1 0 0,-1 0 0 0 0,5 0 0 0 0,-8 1-12 0 0,1 0 0 0 0,-1 0 0 0 0,0 0 0 0 0,1 0 0 0 0,-1 1 0 0 0,0-1 0 0 0,1 0 0 0 0,-1 0 0 0 0,0 1 0 0 0,1-1 0 0 0,-1 0 0 0 0,0 0 0 0 0,0 1 0 0 0,1-1 0 0 0,-1 0 0 0 0,0 1 0 0 0,0-1 0 0 0,0 0 0 0 0,1 1 0 0 0,-1-1 0 0 0,0 0 0 0 0,0 1 0 0 0,0-1 0 0 0,0 1 0 0 0,0-1 0 0 0,0 0 0 0 0,0 1 0 0 0,2 10 10 0 0,-2-5 17 0 0,0-1 0 0 0,0 0 0 0 0,-1 0 0 0 0,0 1 1 0 0,0-1-1 0 0,-1 0 0 0 0,1 0 0 0 0,-1 0 0 0 0,0 0 0 0 0,0-1 0 0 0,-1 1 0 0 0,-4 7 1 0 0,-16 34 61 0 0,22-45-41 0 0,3-2-12 0 0,62-60-508 0 0,-49 44 353 0 0,1 2 0 0 0,0 0 1 0 0,1 1-1 0 0,20-13 1 0 0,-30 24 59 0 0,-5 3 46 0 0,-1 0 0 0 0,0 1 0 0 0,0-1 0 0 0,0 1 0 0 0,0-1 0 0 0,-1 1 0 0 0,1-1 0 0 0,0 1 1 0 0,0 0-1 0 0,0-1 0 0 0,0 1 0 0 0,0 0 0 0 0,-1 0 0 0 0,1 0 0 0 0,0 0 0 0 0,0 1 0 0 0,-1-2 7 0 0,3 5 50 0 0,0-1 0 0 0,0 1-1 0 0,-1 1 1 0 0,1-1 0 0 0,-1 0-1 0 0,0 0 1 0 0,-1 1 0 0 0,1-1-1 0 0,0 12 1 0 0,1-3 60 0 0,0 1 1 0 0,6 14-1 0 0,-5-19-29 0 0,5 5-4 0 0,-4-13-78 0 0,-4-1 12 0 0,2 0-79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20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5063 0 0,'0'2'13136'0'0,"2"12"-12581"0"0,-1 0 1 0 0,-1 0-1 0 0,0 0 0 0 0,-1 0 0 0 0,-1 0 1 0 0,-5 24-1 0 0,-29 84-328 0 0,24-89-181 0 0,-86 232-39 0 0,70-199-50 0 0,-73 119 0 0 0,84-160-491 0 0,-1-1 0 0 0,-34 36 0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20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58 174 14511 0 0,'1'-10'266'0'0,"1"-1"0"0"0,0 1 0 0 0,0 0 0 0 0,1 0 0 0 0,7-15 0 0 0,-8 20-145 0 0,1 0 1 0 0,0 0 0 0 0,0 1-1 0 0,0-1 1 0 0,1 1-1 0 0,0 0 1 0 0,-1 0-1 0 0,2 1 1 0 0,-1-1 0 0 0,0 1-1 0 0,0-1 1 0 0,8-2-1 0 0,2-2 81 0 0,1 2 0 0 0,0 0 0 0 0,0 1 0 0 0,0 1 0 0 0,1 0 1 0 0,-1 1-1 0 0,1 1 0 0 0,30-2 0 0 0,-20 5-11 0 0,1 0 1 0 0,0 1-1 0 0,0 2 1 0 0,37 10-1 0 0,-57-12-158 0 0,1 0-1 0 0,-1 0 1 0 0,0 1-1 0 0,0 0 1 0 0,-1 1-1 0 0,1 0 1 0 0,-1 0-1 0 0,0 0 1 0 0,0 0-1 0 0,0 1 1 0 0,5 5-1 0 0,-8-7-5 0 0,-1 0 1 0 0,0 0-1 0 0,0 0 1 0 0,0 0-1 0 0,0 0 0 0 0,0 1 1 0 0,-1-1-1 0 0,0 0 1 0 0,1 1-1 0 0,-1-1 0 0 0,0 1 1 0 0,-1 0-1 0 0,1-1 1 0 0,-1 1-1 0 0,1 0 0 0 0,-1-1 1 0 0,0 1-1 0 0,0 0 1 0 0,-1-1-1 0 0,1 1 0 0 0,-1-1 1 0 0,0 1-1 0 0,0 0 0 0 0,-2 3 1 0 0,-1 2 78 0 0,-1 0 1 0 0,-1-1-1 0 0,1 0 1 0 0,-1 0-1 0 0,-1 0 1 0 0,1-1-1 0 0,-1 0 0 0 0,-11 8 1 0 0,2 0 68 0 0,-14 14 20 0 0,-2-1 1 0 0,-1-1-1 0 0,-1-2 0 0 0,-66 37 0 0 0,78-52-247 0 0,-74 35-973 0 0,84-41 879 0 0,0 0 1 0 0,-1-1-1 0 0,1 0 1 0 0,-1 0-1 0 0,0-2 1 0 0,-15 1-1 0 0,27-2 45 0 0,-1 0 0 0 0,1 1-1 0 0,-1-1 1 0 0,1 0 0 0 0,-1-1 0 0 0,1 1-1 0 0,-1 0 1 0 0,1 0 0 0 0,-1-1 0 0 0,1 1-1 0 0,-1 0 1 0 0,1-1 0 0 0,0 0 0 0 0,-1 1-1 0 0,1-1 1 0 0,0 0 0 0 0,-1 0 0 0 0,1 1-1 0 0,0-1 1 0 0,0 0 0 0 0,0 0 0 0 0,0-1-1 0 0,0 1 1 0 0,0 0 0 0 0,0 0 0 0 0,0 0-1 0 0,0-1 1 0 0,0 1 0 0 0,1 0 0 0 0,-1-1-1 0 0,0-1 1 0 0,0-9-859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2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 16671 0 0,'0'0'763'0'0,"1"1"-14"0"0,1 2-720 0 0,-1-1 0 0 0,1 1 0 0 0,-1-1 0 0 0,0 1 0 0 0,0 0 0 0 0,0 0 0 0 0,0 0 0 0 0,-1-1 0 0 0,1 1 0 0 0,-1 0 0 0 0,0 0 0 0 0,0 0 0 0 0,0 0 0 0 0,0 0 0 0 0,0 0 0 0 0,0 0 0 0 0,-1 0 0 0 0,0 0 0 0 0,1-1 0 0 0,-2 5 0 0 0,-4 6 292 0 0,1 1 0 0 0,-16 24-1 0 0,9-16 23 0 0,-102 215 1487 0 0,-100 155-878 0 0,180-336-1111 0 0,-41 71-797 0 0,62-98-1311 0 0,9-18 945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2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24 13159 0 0,'0'0'598'0'0,"3"7"204"0"0,0-1-462 0 0,0 0 0 0 0,0-1 0 0 0,1 1 0 0 0,0-1-1 0 0,-1 1 1 0 0,9 7 0 0 0,-9-11-136 0 0,-1 0 0 0 0,1-1 0 0 0,0 1 0 0 0,0 0 0 0 0,-1-1 0 0 0,1 0 0 0 0,0 1 0 0 0,0-1 0 0 0,1 0 0 0 0,-1-1 0 0 0,0 1 0 0 0,6 0 0 0 0,10 0 210 0 0,0-1 1 0 0,-1-1-1 0 0,1-1 1 0 0,0 0 0 0 0,-1-2-1 0 0,1 0 1 0 0,-1-1-1 0 0,0-1 1 0 0,21-10-1 0 0,-33 14-493 0 0,-1-1 1 0 0,1 0-1 0 0,-1 0 0 0 0,1-1 0 0 0,-1 1 0 0 0,0-1 1 0 0,-1 0-1 0 0,1-1 0 0 0,5-6 0 0 0,-9 10-176 0 0,-1 0 148 0 0,0 0 74 0 0,0 1-1 0 0,0 0 1 0 0,0-1-1 0 0,0 1 1 0 0,0 0-1 0 0,0-1 1 0 0,0 1-1 0 0,0-1 1 0 0,0 1-1 0 0,0 0 0 0 0,0-1 1 0 0,0 1-1 0 0,0 0 1 0 0,0-1-1 0 0,0 1 1 0 0,0 0-1 0 0,-1-1 1 0 0,1 1-1 0 0,0 0 1 0 0,0 0-1 0 0,0-1 1 0 0,0 1-1 0 0,-1 0 0 0 0,1-1 1 0 0,0 1-1 0 0,0 0 1 0 0,-1 0-1 0 0,1 0 1 0 0,0-1-1 0 0,0 1 1 0 0,-1 0-1 0 0,1 0 1 0 0,0 0-1 0 0,-1-1 0 0 0,1 1 1 0 0,0 0-1 0 0,-1 0 1 0 0,1 0-1 0 0,0 0 1 0 0,-1 0-1 0 0,1 0 1 0 0,0 0-1 0 0,-1 0 1 0 0,1 0-1 0 0,0 0 1 0 0,-1 0-1 0 0,1 0 0 0 0,-1 0 1 0 0,-5 0-106 0 0,1 0 0 0 0,-1 0 0 0 0,1 0 0 0 0,-1 1 0 0 0,0 0 0 0 0,1 0 0 0 0,-11 4 0 0 0,-36 16 4 0 0,17-3 272 0 0,1 2-1 0 0,0 1 0 0 0,-49 42 1 0 0,61-45 92 0 0,-26 29 1 0 0,42-40-134 0 0,0 0-1 0 0,0 1 0 0 0,0 0 1 0 0,1 0-1 0 0,0 0 0 0 0,1 1 1 0 0,-7 16-1 0 0,10-22-75 0 0,0 0 0 0 0,1 0 0 0 0,-1 0-1 0 0,1 0 1 0 0,-1 0 0 0 0,1 0 0 0 0,0 0-1 0 0,0 0 1 0 0,0 0 0 0 0,1 1 0 0 0,-1-1 0 0 0,1 0-1 0 0,-1 0 1 0 0,1 0 0 0 0,0 0 0 0 0,3 5-1 0 0,-2-5-5 0 0,0 0-1 0 0,1 0 0 0 0,-1 0 1 0 0,1 0-1 0 0,0 0 0 0 0,0 0 1 0 0,0-1-1 0 0,0 1 0 0 0,0-1 1 0 0,0 0-1 0 0,7 3 0 0 0,2 0 6 0 0,0-1-1 0 0,1 0 0 0 0,-1-1 0 0 0,1 0 1 0 0,0-1-1 0 0,26 1 0 0 0,-15-3-413 0 0,0-1 0 0 0,0-1 0 0 0,24-6 0 0 0,-23 3-401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30 5983 0 0,'-1'-2'8448'0'0,"0"1"-8302"0"0,0-1 0 0 0,1 1-1 0 0,-1 0 1 0 0,0-1 0 0 0,0 1-1 0 0,0 0 1 0 0,0 0 0 0 0,0 0-1 0 0,0 0 1 0 0,-1 0 0 0 0,1 0-1 0 0,0 0 1 0 0,0 0 0 0 0,-1 0-1 0 0,1 1 1 0 0,0-1 0 0 0,-1 0 0 0 0,1 1-1 0 0,-1-1 1 0 0,1 1 0 0 0,-1 0-1 0 0,-2-1 1 0 0,-12 4 64 0 0,1 0-1 0 0,0 1 1 0 0,0 0 0 0 0,0 1 0 0 0,1 1 0 0 0,0 0-1 0 0,0 1 1 0 0,-25 17 0 0 0,25-14-153 0 0,3-3 212 0 0,-19 17-1 0 0,26-20-185 0 0,0 0 0 0 0,1-1-1 0 0,0 2 1 0 0,0-1 0 0 0,0 0-1 0 0,0 1 1 0 0,1-1 0 0 0,-3 7 0 0 0,3-6-24 0 0,0 0 1 0 0,0 1 0 0 0,1-1 0 0 0,0 0 0 0 0,0 1 0 0 0,0-1 0 0 0,0 1 0 0 0,1-1 0 0 0,0 1 0 0 0,0 0 0 0 0,1-1 0 0 0,-1 1 0 0 0,1-1 0 0 0,1 0 0 0 0,-1 1 0 0 0,1-1-1 0 0,-1 0 1 0 0,2 1 0 0 0,-1-1 0 0 0,0 0 0 0 0,5 6 0 0 0,-5-9-45 0 0,-1-1 0 0 0,0 1 0 0 0,1 0 0 0 0,-1-1 0 0 0,1 1 0 0 0,0-1 0 0 0,0 1 0 0 0,-1-1 0 0 0,1 0 0 0 0,0 0 0 0 0,0 0 0 0 0,0 0 0 0 0,0 0 0 0 0,0 0 0 0 0,0 0 0 0 0,1-1 0 0 0,-1 1 0 0 0,0-1 0 0 0,0 0 0 0 0,0 1 0 0 0,1-1 0 0 0,-1 0 0 0 0,0 0-1 0 0,0-1 1 0 0,0 1 0 0 0,4-1 0 0 0,4-2 42 0 0,0 0 0 0 0,-1 0 0 0 0,0-1 0 0 0,13-6 0 0 0,-11 4 6 0 0,0 0-24 0 0,0-1 0 0 0,-1-1 0 0 0,0 0 0 0 0,0 0 0 0 0,12-14 0 0 0,-5 5 36 0 0,-12 12-63 0 0,-1 0 0 0 0,0 0-1 0 0,0 0 1 0 0,0 0 0 0 0,-1 0-1 0 0,1-1 1 0 0,-1 0-1 0 0,-1 0 1 0 0,1 1 0 0 0,-1-2-1 0 0,0 1 1 0 0,1-7 0 0 0,-1 2-130 0 0,-1 0-1 0 0,0 0 1 0 0,-1 0 0 0 0,0-1 0 0 0,-3-20 0 0 0,2 29-193 0 0,1 1 0 0 0,-1-1 1 0 0,-1 0-1 0 0,1 1 0 0 0,0-1 0 0 0,-1 1 0 0 0,1 0 0 0 0,-3-3 1 0 0,3 4-94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2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69 4143 0 0,'42'-15'379'0'0,"30"-12"3269"0"0,-63 22-948 0 0,1 0 0 0 0,15-11 4148 0 0,-27 16-6340 0 0,-3 0-352 0 0,-1 1 0 0 0,1 0 0 0 0,-1 0-1 0 0,1 0 1 0 0,-1 1 0 0 0,1 0 0 0 0,0 0 0 0 0,-6 3 0 0 0,-42 26-281 0 0,35-19 200 0 0,-282 176-180 0 0,175-108 23 0 0,124-79 32 0 0,55 7-747 0 0,-40-7 739 0 0,26-1-11 0 0,0 3 0 0 0,0 1 0 0 0,73 18 0 0 0,-82-13 147 0 0,39 19 0 0 0,-55-21-47 0 0,-1 0 1 0 0,0 1-1 0 0,-1 1 0 0 0,22 18 0 0 0,-20-13 48 0 0,-14-13-68 0 0,-1 0 0 0 0,1-1 0 0 0,-1 1 0 0 0,0 0 0 0 0,1-1 0 0 0,-1 1 0 0 0,0 0 0 0 0,1-1 0 0 0,-1 1 0 0 0,0 0-1 0 0,0 0 1 0 0,0-1 0 0 0,0 1 0 0 0,0 0 0 0 0,0 0 0 0 0,0-1 0 0 0,0 1 0 0 0,0 0 0 0 0,0 0 0 0 0,0-1 0 0 0,0 1 0 0 0,-1 0 0 0 0,1 0 0 0 0,0-1 0 0 0,0 1 0 0 0,-1 0 0 0 0,1-1 0 0 0,-1 2 0 0 0,-13 15 151 0 0,9-13-137 0 0,0 0 0 0 0,-1 0 0 0 0,1-1 0 0 0,-1 0 0 0 0,0 0 0 0 0,0 0 0 0 0,0-1 0 0 0,0 0 0 0 0,-8 2 0 0 0,-10 1-18 0 0,-28 1-1 0 0,19-2 36 0 0,-139 27 22 0 0,-70 17-64 0 0,237-47 0 0 0,-14 0-14 0 0,17-1-65 0 0,13-9-164 0 0,3-3-176 0 0,0 1-1 0 0,0 1 1 0 0,1 1-1 0 0,0 0 1 0 0,1 1-1 0 0,0 0 1 0 0,0 2-1 0 0,1-1 1 0 0,0 2-1 0 0,17-3 1 0 0,-17 6-1687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22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35 8751 0 0,'6'-8'172'0'0,"18"-18"10194"0"0,-27 34-9902 0 0,-1 1 1 0 0,2 0-1 0 0,-1 0 1 0 0,-1 12 0 0 0,-5 20 202 0 0,-41 90 600 0 0,43-115-1470 0 0,-2 0 1 0 0,0-1-1 0 0,0 0 1 0 0,-1-1 0 0 0,-24 26-1 0 0,26-33-1443 0 0,2-3-2211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2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181 165 13591 0 0,'-10'-11'1448'0'0,"9"10"-1373"0"0,0 1 0 0 0,0-1 0 0 0,1 0-1 0 0,-1 0 1 0 0,0 0 0 0 0,1 0 0 0 0,-1 0-1 0 0,1 0 1 0 0,-1 0 0 0 0,1 0 0 0 0,-1 0 0 0 0,1 0-1 0 0,0 0 1 0 0,-1 0 0 0 0,1 0 0 0 0,0 0-1 0 0,0 0 1 0 0,0-1 0 0 0,0 1 0 0 0,0 0-1 0 0,0 0 1 0 0,0 0 0 0 0,0 0 0 0 0,1 0 0 0 0,-1 0-1 0 0,0 0 1 0 0,1 0 0 0 0,-1 0 0 0 0,1 0-1 0 0,-1 0 1 0 0,1 0 0 0 0,-1 0 0 0 0,1 0-1 0 0,0 0 1 0 0,-1 0 0 0 0,1 0 0 0 0,1 0-1 0 0,2-3 251 0 0,0 1 0 0 0,0 0 0 0 0,1 0-1 0 0,-1 0 1 0 0,10-3 0 0 0,-9 3-236 0 0,32-15 481 0 0,1 1 1 0 0,1 3-1 0 0,60-16 0 0 0,-88 27-508 0 0,-5 1 29 0 0,1 1-1 0 0,0-1 0 0 0,0 1 1 0 0,0 0-1 0 0,0 0 0 0 0,0 1 1 0 0,0 0-1 0 0,0 0 0 0 0,0 1 1 0 0,10 1-1 0 0,-16-1-70 0 0,0-1-1 0 0,0 1 1 0 0,0-1 0 0 0,0 1-1 0 0,0-1 1 0 0,0 1-1 0 0,-1 0 1 0 0,1 0 0 0 0,0-1-1 0 0,0 1 1 0 0,0 0-1 0 0,-1 0 1 0 0,1 0 0 0 0,0 0-1 0 0,-1 0 1 0 0,1 0 0 0 0,-1 0-1 0 0,1 0 1 0 0,-1 0-1 0 0,0 0 1 0 0,1 0 0 0 0,-1 0-1 0 0,0 0 1 0 0,0 0-1 0 0,0 0 1 0 0,0 1 0 0 0,0-1-1 0 0,0 0 1 0 0,0 0-1 0 0,0 1 1 0 0,0 2-2 0 0,-1 0 0 0 0,0-1 1 0 0,0 1-1 0 0,0 0 0 0 0,0-1 0 0 0,0 1 0 0 0,-2 3 0 0 0,-5 5 3 0 0,0 1 0 0 0,-1-1 0 0 0,0-1 0 0 0,-17 17 0 0 0,-48 38-91 0 0,50-45 26 0 0,-157 117-344 0 0,10-8 312 0 0,167-128 77 0 0,3-1 0 0 0,0 0 0 0 0,0 0 1 0 0,0 0-1 0 0,0 0 1 0 0,0 0-1 0 0,0 0 0 0 0,0 0 1 0 0,0 0-1 0 0,0 1 1 0 0,0-1-1 0 0,-1 3 0 0 0,1-2 375 0 0,4-2-198 0 0,12 4-84 0 0,0-1-1 0 0,0 0 1 0 0,22 0 0 0 0,53-3 363 0 0,-44-1-364 0 0,72-3-2873 0 0,-99 3 1562 0 0,-1-2 0 0 0,0 0 0 0 0,0-2 0 0 0,24-8 0 0 0,-25 6-5752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2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292 141 5527 0 0,'-6'7'14511'0'0,"8"-4"-14381"0"0,1-1 1 0 0,0 0-1 0 0,0 0 1 0 0,-1 0-1 0 0,2 0 0 0 0,-1 0 1 0 0,0 0-1 0 0,0-1 1 0 0,0 1-1 0 0,1-1 1 0 0,-1 0-1 0 0,1 0 1 0 0,-1 0-1 0 0,1-1 0 0 0,-1 1 1 0 0,1-1-1 0 0,-1 0 1 0 0,1 0-1 0 0,4-1 1 0 0,12 0 247 0 0,-2-2 1 0 0,29-6-1 0 0,-27 4-118 0 0,0 0-134 0 0,-1 0 0 0 0,1-1-1 0 0,-2-1 1 0 0,37-19 0 0 0,-50 23-138 0 0,0-1-1 0 0,1 0 1 0 0,-1 1 0 0 0,-1-2-1 0 0,7-6 1 0 0,-9 9-48 0 0,0 0-1 0 0,0 0 1 0 0,-1 0 0 0 0,1-1 0 0 0,-1 1 0 0 0,0 0-1 0 0,0-1 1 0 0,0 1 0 0 0,0-1 0 0 0,0 0 0 0 0,0 1-1 0 0,-1-1 1 0 0,1 0 0 0 0,-1-3 0 0 0,0 4-13 0 0,0 1 1 0 0,0 0-1 0 0,-1 0 0 0 0,1 0 1 0 0,-1-1-1 0 0,1 1 0 0 0,-1 0 1 0 0,1 0-1 0 0,-1 0 0 0 0,0 0 1 0 0,0 0-1 0 0,1 0 0 0 0,-1 0 1 0 0,0 0-1 0 0,0 0 1 0 0,0 1-1 0 0,0-1 0 0 0,-2-1 1 0 0,1 0-45 0 0,-1 1 0 0 0,1-1 0 0 0,-1 1 0 0 0,0-1 0 0 0,0 1 0 0 0,-3-1 0 0 0,0 1-17 0 0,-1 0-1 0 0,1 1 1 0 0,-1 0 0 0 0,0 0-1 0 0,1 0 1 0 0,-1 1 0 0 0,1-1-1 0 0,-8 3 1 0 0,-52 18-103 0 0,38-12 167 0 0,-32 11 64 0 0,-73 33 0 0 0,14 12 79 0 0,103-54-58 0 0,1 0 1 0 0,0 1-1 0 0,0 1 1 0 0,1 0-1 0 0,-12 15 1 0 0,22-23-4 0 0,0 0 1 0 0,0 1-1 0 0,1-1 1 0 0,0 1 0 0 0,0-1-1 0 0,0 1 1 0 0,1 0-1 0 0,-1 0 1 0 0,2 0 0 0 0,-1 1-1 0 0,1-1 1 0 0,-1 11 0 0 0,1-13 10 0 0,2 1 0 0 0,-1-1 1 0 0,0 0-1 0 0,1 0 1 0 0,0 0-1 0 0,0 0 1 0 0,0 0-1 0 0,0 0 0 0 0,1 0 1 0 0,-1 0-1 0 0,1 0 1 0 0,0-1-1 0 0,1 1 1 0 0,-1-1-1 0 0,0 1 0 0 0,1-1 1 0 0,0 0-1 0 0,0 0 1 0 0,0 0-1 0 0,4 3 1 0 0,2 0 143 0 0,-1 0 0 0 0,2 0 1 0 0,-1-1-1 0 0,0-1 1 0 0,1 1-1 0 0,0-1 0 0 0,15 3 1 0 0,8 0 593 0 0,35 3 0 0 0,-9-1-325 0 0,-36-5-357 0 0,-1-1 0 0 0,1-2 1 0 0,0 0-1 0 0,-1-1 0 0 0,1-1 0 0 0,0-1 1 0 0,-1-1-1 0 0,26-7 0 0 0,61-14-2026 0 0,-98 26-519 0 0,-9-2 1063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43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6911 0 0,'0'0'11056'0'0,"-1"2"-10829"0"0,0 8 362 0 0,1-8-726 0 0,0-1 0 0 0,0 0 0 0 0,1 0 0 0 0,-1 0 0 0 0,0 0 0 0 0,0 0-1 0 0,1 0 1 0 0,-1 0 0 0 0,0 0 0 0 0,1 0 0 0 0,-1 0 0 0 0,1 0 0 0 0,0 0 0 0 0,-1 0-1 0 0,1 0 1 0 0,0-1 0 0 0,-1 1 0 0 0,1 0 0 0 0,0 0 0 0 0,0-1 0 0 0,0 1 0 0 0,0 0-1 0 0,-1-1 1 0 0,3 2 0 0 0,0-1-1607 0 0,6 3-4108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4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86 4143 0 0,'0'0'319'0'0,"-2"0"-35"0"0,-16 3 12441 0 0,146-17-11138 0 0,-24 5-855 0 0,56-19 107 0 0,-38 6-270 0 0,-95 17-438 0 0,-5 1-120 0 0,1 1 0 0 0,46 0 0 0 0,-5 5-1122 0 0,-35-3 53 0 0,-15 0-1283 0 0,26 1-1 0 0,-38 0 1567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5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0 6911 0 0,'0'0'5711'0'0,"-1"3"-5247"0"0,-4 12 298 0 0,0 0 1 0 0,-4 25-1 0 0,-2 9-152 0 0,-10 18-351 0 0,-4 0 0 0 0,-2-1-1 0 0,-3-2 1 0 0,-3-1 0 0 0,-59 84-1 0 0,58-102-216 0 0,-2-1 0 0 0,-44 41 0 0 0,71-76-33 0 0,2-2-5 0 0,-1 0 0 0 0,-16 12 0 0 0,21-17 49 0 0,6-5-570 0 0,11-11-154 0 0,3-7-37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5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103 392 3223 0 0,'-1'3'240'0'0,"-4"3"-141"0"0,1 0 0 0 0,-1-1 0 0 0,0 1 0 0 0,0-1-1 0 0,-11 9 1 0 0,-4 4 1604 0 0,18-17-1395 0 0,0 1 0 0 0,1-1 0 0 0,-1 0 0 0 0,0 0 0 0 0,0 0 0 0 0,0 0-1 0 0,0 0 1 0 0,-2 1 0 0 0,0-1 2948 0 0,-6-10-1483 0 0,8 5-1636 0 0,1 0 0 0 0,-1-1 0 0 0,1 1 0 0 0,0-1 0 0 0,1 0 0 0 0,-1 1 0 0 0,1-1 0 0 0,0 0 0 0 0,0 1 0 0 0,0-1 0 0 0,1 1-1 0 0,-1-1 1 0 0,1 0 0 0 0,0 1 0 0 0,1-1 0 0 0,3-8 0 0 0,3-4 74 0 0,0 0 0 0 0,20-30-1 0 0,2 5-111 0 0,2 1 0 0 0,2 1-1 0 0,55-48 1 0 0,-80 79-105 0 0,1 1 0 0 0,1 0 0 0 0,0 1 0 0 0,0 0 0 0 0,0 0 0 0 0,1 1 0 0 0,0 1 0 0 0,0 0 0 0 0,1 1 1 0 0,21-5-1 0 0,-25 7 1 0 0,-1 1 1 0 0,0 0-1 0 0,0 0 1 0 0,0 1-1 0 0,1 0 0 0 0,-1 1 1 0 0,0 0-1 0 0,0 0 1 0 0,0 0-1 0 0,0 1 1 0 0,0 0-1 0 0,0 1 1 0 0,0 0-1 0 0,-1 0 1 0 0,1 1-1 0 0,-1 0 1 0 0,14 9-1 0 0,-14-5 54 0 0,1 0 1 0 0,-1 0-1 0 0,-1 0 0 0 0,0 1 0 0 0,0 0 1 0 0,0 0-1 0 0,-1 0 0 0 0,-1 1 0 0 0,1 0 1 0 0,-2 0-1 0 0,1 0 0 0 0,2 17 0 0 0,-4-20 5 0 0,-2 1 0 0 0,1-1 0 0 0,-1 1-1 0 0,0-1 1 0 0,0 1 0 0 0,-1-1 0 0 0,0 1-1 0 0,0-1 1 0 0,-1 0 0 0 0,0 1 0 0 0,0-1-1 0 0,-1 0 1 0 0,0 0 0 0 0,0 0 0 0 0,-1-1-1 0 0,0 1 1 0 0,0-1 0 0 0,0 0 0 0 0,-1 0-1 0 0,0 0 1 0 0,0-1 0 0 0,0 1 0 0 0,-1-1-1 0 0,-7 5 1 0 0,-11 6-31 0 0,0 0-1 0 0,-2-2 0 0 0,0-1 1 0 0,0-1-1 0 0,-1-1 1 0 0,0-1-1 0 0,-1-2 0 0 0,0 0 1 0 0,-34 3-1 0 0,54-10 4 0 0,0-1-1 0 0,0 0 1 0 0,0 0-1 0 0,0-1 1 0 0,-11-2 0 0 0,17 2-78 0 0,1 0 1 0 0,-1 0 0 0 0,1 0 0 0 0,-1 0 0 0 0,1 0 0 0 0,-1-1 0 0 0,1 1 0 0 0,0-1 0 0 0,0 1 0 0 0,0-1 0 0 0,0 1 0 0 0,0-1 0 0 0,0 0 0 0 0,0 1 0 0 0,0-1 0 0 0,0-3 0 0 0,-13-51-5303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5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6879 0 0,'0'0'2810'0'0,"1"-1"-2113"0"0,25-35 1351 0 0,-18 23-1232 0 0,1 0 1 0 0,17-19-1 0 0,5 5-287 0 0,1 1 0 0 0,52-33 0 0 0,-73 52-466 0 0,47-24 95 0 0,-47 25-134 0 0,-7 3 24 0 0,2-1-36 0 0,0-1-1 0 0,-5 5 250 0 0,10 10-38 0 0,1 2 55 0 0,-1-1 1 0 0,0 2 0 0 0,0-1 0 0 0,14 25-1 0 0,-5 6 210 0 0,-15-30-224 0 0,0-1 0 0 0,12 18 0 0 0,-11-18-197 0 0,-6-12-68 0 0,19 18 41 0 0,-18-17-123 0 0,1 0-255 0 0,-1 1-1 0 0,0-1 0 0 0,1 1 1 0 0,-1-1-1 0 0,1 0 1 0 0,0 0-1 0 0,-1 0 1 0 0,1 1-1 0 0,0-2 0 0 0,2 2 1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5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6447 0 0,'0'0'5462'0'0,"2"-1"-4761"0"0,46-19 1481 0 0,89-27 0 0 0,-113 41-2068 0 0,1 1 1 0 0,0 1-1 0 0,0 1 0 0 0,1 1 1 0 0,-1 2-1 0 0,0 0 0 0 0,35 5 1 0 0,-47 0-1561 0 0,-4-2-4012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647 487 7831 0 0,'0'0'9911'0'0,"0"-2"-9479"0"0,8-23 350 0 0,1 1 1 0 0,19-37-1 0 0,-15 32-615 0 0,15-40 0 0 0,-23 53-207 0 0,15-47-457 0 0,19-105 1 0 0,-39 157 331 0 0,2-7-709 0 0,-25 40 741 0 0,-81 137 117 0 0,86-135 53 0 0,-96 141 498 0 0,88-124-207 0 0,2 2 1 0 0,-20 50-1 0 0,-35 140 468 0 0,70-203-818 0 0,0-1-1 0 0,-2 0 0 0 0,-1-1 1 0 0,-1 0-1 0 0,-1-1 0 0 0,-2-1 1 0 0,-1 0-1 0 0,-23 27 0 0 0,38-50 23 0 0,-95 105 0 0 0,17-12 6 0 0,43-49 52 0 0,29-36-75 0 0,6-9-68 0 0,27-20-12141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5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3223 0 0,'0'0'9868'0'0,"3"0"-8661"0"0,70-15 1249 0 0,-14 2-1555 0 0,33-6 356 0 0,-55 10-855 0 0,41-4 1 0 0,-50 11-327 0 0,30 2 1 0 0,-13 1-2225 0 0,-32-1 1089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5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 9415 0 0,'0'0'2456'0'0,"-2"0"-1960"0"0,-17 5 68 0 0,1 0 0 0 0,0 1-1 0 0,-28 13 1 0 0,-96 55 408 0 0,-38 19-943 0 0,78-50-29 0 0,101-43 0 0 0,1 0 0 0 0,0 0 0 0 0,0 0 0 0 0,0 0 0 0 0,0 0 0 0 0,-1 0 0 0 0,1 0 0 0 0,0 0 0 0 0,0 0 0 0 0,0 0 0 0 0,0 1 0 0 0,-1-1 0 0 0,1 0 0 0 0,0 0 0 0 0,0 0 0 0 0,0 0 0 0 0,0 0 0 0 0,0 0 0 0 0,-1 0 0 0 0,1 0 0 0 0,0 1 0 0 0,0-1 0 0 0,0 0 0 0 0,0 0 0 0 0,0 0 0 0 0,0 0 0 0 0,0 0 0 0 0,0 0 0 0 0,0 1 0 0 0,-1-1 0 0 0,1 0 0 0 0,0 0 0 0 0,0 0 0 0 0,0 0 0 0 0,0 1 0 0 0,0-1 0 0 0,0 0 0 0 0,0 0 0 0 0,0 0 0 0 0,0 0 0 0 0,0 1 0 0 0,0-1 0 0 0,0 0 0 0 0,0 0 0 0 0,0 0 0 0 0,1 0 0 0 0,-1 1 0 0 0,0-1 0 0 0,0 0 0 0 0,0 0 0 0 0,0 0 0 0 0,0 0 0 0 0,0 0 0 0 0,0 1 0 0 0,0-1 0 0 0,0 0 0 0 0,1 0 0 0 0,-1 0 0 0 0,0 0 0 0 0,8 4 0 0 0,-8-4 0 0 0,8 1 0 0 0,0 1 0 0 0,0-1 0 0 0,0 0 0 0 0,0-1 0 0 0,0 0 0 0 0,0 0-1 0 0,16-3 1 0 0,17 0 17 0 0,-15 3 145 0 0,0 2 1 0 0,-1 2-1 0 0,1 0 0 0 0,48 15 0 0 0,-39-7 57 0 0,-2 1-1 0 0,64 35 1 0 0,-81-37-166 0 0,-4 3 11 0 0,-7-2 0 0 0,-5-6 18 0 0,-1-1-24 0 0,-1-1 1 0 0,0 1 0 0 0,0 0 0 0 0,0-1 0 0 0,-1 1 0 0 0,1-1 0 0 0,-1 0-1 0 0,0 0 1 0 0,-1 0 0 0 0,-6 6 0 0 0,3-3 50 0 0,0-2 0 0 0,-1 1 0 0 0,0-1 0 0 0,0 0 0 0 0,-12 5 0 0 0,-8 1 67 0 0,-1-1 0 0 0,-49 10 0 0 0,70-18-207 0 0,-35 7 63 0 0,-63 8 0 0 0,94-16-26 0 0,0-1 0 0 0,-1 0 0 0 0,1 0-1 0 0,0-1 1 0 0,0-1 0 0 0,0 0 0 0 0,0 0 0 0 0,0-2 0 0 0,1 1-1 0 0,-15-7 1 0 0,25 10-24 0 0,1-1 1 0 0,-1 1-1 0 0,0 0 0 0 0,0-1 1 0 0,0 1-1 0 0,0-1 0 0 0,0 1 0 0 0,0-1 1 0 0,1 0-1 0 0,-1 1 0 0 0,0-1 1 0 0,1 0-1 0 0,-1 1 0 0 0,0-1 0 0 0,1 0 1 0 0,-1 0-1 0 0,1 0 0 0 0,-1 1 0 0 0,1-1 1 0 0,-1 0-1 0 0,1 0 0 0 0,0 0 1 0 0,-1 0-1 0 0,1 0 0 0 0,0 0 0 0 0,0 0 1 0 0,0 0-1 0 0,0 0 0 0 0,0-1 1 0 0,0 0-36 0 0,1 0 1 0 0,0 0-1 0 0,0 0 1 0 0,0 1 0 0 0,0-1-1 0 0,0 0 1 0 0,0 0-1 0 0,0 1 1 0 0,1-1 0 0 0,-1 1-1 0 0,1-1 1 0 0,-1 1-1 0 0,3-2 1 0 0,2-2-389 0 0,1 1-1 0 0,0-1 1 0 0,0 2 0 0 0,0-1-1 0 0,0 1 1 0 0,1 0 0 0 0,0 0-1 0 0,13-3 1 0 0,-6 4-4738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54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410 137 5527 0 0,'0'0'7436'0'0,"2"-2"-7145"0"0,2-1-204 0 0,-1 0-1 0 0,1 0 1 0 0,0 0 0 0 0,-1-1 0 0 0,0 0-1 0 0,1 1 1 0 0,-2-1 0 0 0,1-1 0 0 0,0 1-1 0 0,-1 0 1 0 0,0-1 0 0 0,0 1 0 0 0,0-1-1 0 0,0 1 1 0 0,-1-1 0 0 0,0 0 0 0 0,2-9-1 0 0,-3 9-26 0 0,-5-15-48 0 0,3 16-12 0 0,-6-9 0 0 0,3 12 0 0 0,3 0 0 0 0,-1 0-15 0 0,-1-1 0 0 0,0 1-1 0 0,1 0 1 0 0,-1 0-1 0 0,0 0 1 0 0,1 0 0 0 0,-1 1-1 0 0,0 0 1 0 0,0 0-1 0 0,0 0 1 0 0,1 0 0 0 0,-1 0-1 0 0,-7 2 1 0 0,-4 2-28 0 0,0 1-1 0 0,-16 6 1 0 0,19-6 60 0 0,-20 10 59 0 0,1 1 0 0 0,1 2 0 0 0,-49 37 0 0 0,44-30 234 0 0,23-16-64 0 0,-1 0 0 0 0,1 1 1 0 0,-15 17-1 0 0,23-23-115 0 0,0 1 0 0 0,1-1 0 0 0,0 1 0 0 0,0 0 0 0 0,0 0-1 0 0,0 0 1 0 0,1 0 0 0 0,0 1 0 0 0,0-1 0 0 0,0 1 0 0 0,1-1-1 0 0,-1 8 1 0 0,2-11-90 0 0,0 0 0 0 0,1 0 0 0 0,-1 0 0 0 0,1 0 0 0 0,-1 0 0 0 0,1 0-1 0 0,0 0 1 0 0,0 0 0 0 0,0 0 0 0 0,0 0 0 0 0,0 0 0 0 0,1 0 0 0 0,-1-1 0 0 0,0 1-1 0 0,1-1 1 0 0,1 2 0 0 0,-2-2-10 0 0,2 2 15 0 0,0-1 0 0 0,0 0 0 0 0,0 1 0 0 0,0-1 0 0 0,1-1 1 0 0,-1 1-1 0 0,1 0 0 0 0,-1-1 0 0 0,1 0 0 0 0,0 0 1 0 0,0 0-1 0 0,-1 0 0 0 0,1 0 0 0 0,0-1 0 0 0,0 0 0 0 0,5 0 1 0 0,2 0 32 0 0,0-1 1 0 0,1 0-1 0 0,-1-1 1 0 0,15-4-1 0 0,-11 1-4 0 0,0-1-1 0 0,-1-1 1 0 0,0 0-1 0 0,16-11 0 0 0,4-2-14 0 0,-22 12-41 0 0,0 0 1 0 0,18-17-1 0 0,2 0-245 0 0,-30 23 81 0 0,-3 5-1018 0 0,-15 24 1132 0 0,9-16 9 0 0,1 0 0 0 0,0 0 1 0 0,1 0-1 0 0,-7 24 0 0 0,13-30-564 0 0,18 13-2037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5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20 188 10191 0 0,'0'0'920'0'0,"-2"1"-754"0"0,-16 14 4676 0 0,19-17-4726 0 0,0 1 0 0 0,0-1 0 0 0,0 0 0 0 0,0 1 0 0 0,0 0-1 0 0,1-1 1 0 0,-1 1 0 0 0,0 0 0 0 0,4-3 0 0 0,-2 1 61 0 0,7-6-41 0 0,0 1 1 0 0,0 0-1 0 0,1 1 0 0 0,0 0 0 0 0,13-6 0 0 0,61-24-229 0 0,-75 33 129 0 0,29-10-36 0 0,43-9 0 0 0,-65 21 0 0 0,-2 6 11 0 0,-4 6 42 0 0,-4 2 22 0 0,-6-9-38 0 0,0 0 1 0 0,1 0-1 0 0,-1 0 0 0 0,-1 0 0 0 0,1 0 1 0 0,0 0-1 0 0,-1 4 0 0 0,1-3 14 0 0,-1-2 61 0 0,0 1 0 0 0,-2 6-110 0 0,0 4 586 0 0,4-12-338 0 0,4-7-223 0 0,-2 0-43 0 0,9-11-155 0 0,0 0 1 0 0,0 1-1 0 0,2 1 0 0 0,0 0 1 0 0,30-23-1 0 0,-42 36 161 0 0,-3 1 4 0 0,1 1 0 0 0,-1 0 0 0 0,1-1 1 0 0,-1 1-1 0 0,1-1 0 0 0,-1 1 0 0 0,1 0 1 0 0,-1-1-1 0 0,1 1 0 0 0,0 0 0 0 0,-1 0 1 0 0,1-1-1 0 0,-1 1 0 0 0,1 0 0 0 0,0 0 1 0 0,0 0-1 0 0,11-1-65 0 0,0 3 7 0 0,-10-1 64 0 0,0 0-1 0 0,-1 0 1 0 0,1 0-1 0 0,-1 0 0 0 0,1 1 1 0 0,-1-1-1 0 0,1 0 1 0 0,-1 1-1 0 0,0-1 1 0 0,0 1-1 0 0,0-1 1 0 0,1 1-1 0 0,-2-1 0 0 0,1 1 1 0 0,1 2-1 0 0,0 0 17 0 0,3 6 128 0 0,-1-1 0 0 0,-1 2 0 0 0,1-1 0 0 0,-1 0 0 0 0,-1 1 0 0 0,0-1 0 0 0,-1 1 0 0 0,0 0 0 0 0,-1 19 0 0 0,0-28-63 0 0,0 1-1 0 0,-3 18 234 0 0,3-17-824 0 0,0 15-2556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5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1839 0 0,'-1'1'2867'0'0,"-43"108"8131"0"0,-40 48-9131 0 0,21-40-360 0 0,43-79-1248 0 0,-24 47-33 0 0,-50 133 1 0 0,94-216-387 0 0,-2 9-2661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55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5 212 8287 0 0,'0'0'639'0'0,"0"-1"-415"0"0,-1 0-46 0 0,0 0 0 0 0,1 0 0 0 0,0 0 0 0 0,-1 0 0 0 0,1 0 1 0 0,-1 0-1 0 0,1 0 0 0 0,0 0 0 0 0,0 0 0 0 0,0 0 0 0 0,0 0 0 0 0,0-1 0 0 0,0 1 0 0 0,0 0 0 0 0,0 0 1 0 0,0 0-1 0 0,0 0 0 0 0,0 0 0 0 0,1 0 0 0 0,-1 0 0 0 0,0 0 0 0 0,1 0 0 0 0,-1 0 0 0 0,1 0 0 0 0,0 0 0 0 0,-1 0 1 0 0,2-1-1 0 0,1-2-76 0 0,0 0 0 0 0,0 1 0 0 0,1-1 1 0 0,5-3-1 0 0,-7 5 141 0 0,22-16 372 0 0,37-21 0 0 0,-33 22-497 0 0,-4 3 184 0 0,0 0-1 0 0,44-15 0 0 0,-53 23-5 0 0,0 1-1 0 0,1 1 0 0 0,0 1 1 0 0,0 0-1 0 0,32-1 0 0 0,-43 4-242 0 0,0 0 0 0 0,0 1 0 0 0,1 0-1 0 0,-1 0 1 0 0,0 0 0 0 0,0 0 0 0 0,0 1-1 0 0,0 0 1 0 0,-1 0 0 0 0,1 0 0 0 0,0 0 0 0 0,-1 1-1 0 0,0 0 1 0 0,1 0 0 0 0,-1 0 0 0 0,0 1 0 0 0,-1-1-1 0 0,1 1 1 0 0,0 0 0 0 0,-1 0 0 0 0,0 0-1 0 0,0 0 1 0 0,0 1 0 0 0,-1-1 0 0 0,3 7 0 0 0,-2-3-5 0 0,0-1 1 0 0,-1 1-1 0 0,1 0 1 0 0,-2 0-1 0 0,1-1 0 0 0,-1 1 1 0 0,0 0-1 0 0,-1 0 1 0 0,0 0-1 0 0,0 0 1 0 0,-1 0-1 0 0,0 0 1 0 0,0 0-1 0 0,-1 0 1 0 0,-5 15-1 0 0,3-12 33 0 0,-1-1-1 0 0,0 0 1 0 0,-7 11-1 0 0,9-17-88 0 0,0 0 0 0 0,0-1 0 0 0,0 1-1 0 0,0-1 1 0 0,-1 0 0 0 0,1 0 0 0 0,-1 0 0 0 0,0 0 0 0 0,0-1-1 0 0,-7 3 1 0 0,-5 3-189 0 0,-1-1 0 0 0,0-1 1 0 0,-1 0-1 0 0,1-2 0 0 0,-1 0 0 0 0,0-1 0 0 0,0 0 0 0 0,-1-2 0 0 0,1 0 0 0 0,0-1 0 0 0,0-1 1 0 0,-1-1-1 0 0,1 0 0 0 0,-35-10 0 0 0,51 11 98 0 0,0 1 0 0 0,0-1 1 0 0,0 0-1 0 0,1 1 0 0 0,-1-1 0 0 0,0 0 1 0 0,1 0-1 0 0,-1 0 0 0 0,0 0 0 0 0,1 0 1 0 0,-1-1-1 0 0,1 1 0 0 0,0 0 1 0 0,-1-1-1 0 0,1 1 0 0 0,0-1 0 0 0,-2-2 1 0 0,2-7-5860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5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 11055 0 0,'-1'1'852'0'0,"-43"47"245"0"0,25-29 163 0 0,-16 22 1 0 0,10-5-200 0 0,-30 59 1 0 0,-12 43 492 0 0,16-32-627 0 0,-30 37-637 0 0,63-117-243 0 0,-2-1 0 0 0,0 0 0 0 0,-27 24 0 0 0,-17 6-1652 0 0,63-54 696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5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82 2759 0 0,'2'0'548'0'0,"47"-4"9415"0"0,-15 4-6135 0 0,-19 0-3465 0 0,5-1 102 0 0,-1-1 1 0 0,0-1 0 0 0,0-1 0 0 0,0-1-1 0 0,29-10 1 0 0,-21-1-402 0 0,-3 0-29 0 0,-23 16-54 0 0,-1 0 1 0 0,0 0-1 0 0,0 0 1 0 0,0 0 0 0 0,1 0-1 0 0,-1 0 1 0 0,0-1-1 0 0,0 1 1 0 0,0 0-1 0 0,1 0 1 0 0,-1 0-1 0 0,0-1 1 0 0,0 1-1 0 0,0 0 1 0 0,0 0 0 0 0,0 0-1 0 0,0-1 1 0 0,1 1-1 0 0,-1 0 1 0 0,0 0-1 0 0,0-1 1 0 0,0 1-1 0 0,0 0 1 0 0,0 0-1 0 0,0-1 1 0 0,0 1 0 0 0,0 0-1 0 0,0 0 1 0 0,0-1-1 0 0,0 1 1 0 0,0 0-1 0 0,0 0 1 0 0,0-1-1 0 0,0 1 1 0 0,0 0-1 0 0,-1 0 1 0 0,1-1 0 0 0,0 1-1 0 0,0 0 1 0 0,0 0-1 0 0,0 0 1 0 0,0-1-1 0 0,-1 1 1 0 0,1 0-1 0 0,0 0 1 0 0,0 0-1 0 0,0 0 1 0 0,-1-1-1 0 0,-10-4-959 0 0,3 5 900 0 0,-1 0 1 0 0,0 0-1 0 0,0 0 0 0 0,0 1 1 0 0,0 1-1 0 0,0 0 0 0 0,1 0 0 0 0,-1 0 1 0 0,-11 5-1 0 0,8-1 32 0 0,0 1 0 0 0,0 0 0 0 0,0 0 1 0 0,0 1-1 0 0,-13 13 0 0 0,-4 7 151 0 0,1 3 0 0 0,1 0 0 0 0,-22 35 0 0 0,44-59-42 0 0,1 0 1 0 0,0 0-1 0 0,0 0 0 0 0,1 0 0 0 0,0 1 1 0 0,0-1-1 0 0,-2 13 0 0 0,4-15 9 0 0,0 0 0 0 0,0 0 0 0 0,1 0 0 0 0,0 0 0 0 0,0 0 0 0 0,0 0 0 0 0,0 0 0 0 0,1 0 0 0 0,0 0 0 0 0,0-1 0 0 0,0 1 0 0 0,1 0 0 0 0,2 5 0 0 0,-3-8-5 0 0,1 0 0 0 0,-1 0 1 0 0,1 1-1 0 0,0-1 1 0 0,0-1-1 0 0,0 1 1 0 0,0 0-1 0 0,0 0 1 0 0,0-1-1 0 0,0 1 1 0 0,1-1-1 0 0,-1 0 0 0 0,1 1 1 0 0,-1-1-1 0 0,1 0 1 0 0,4 1-1 0 0,2 0 78 0 0,0-1 0 0 0,0 1 0 0 0,13-1 0 0 0,3 1 173 0 0,1-2 0 0 0,0-1 0 0 0,0-2 0 0 0,0 0 0 0 0,35-10 0 0 0,-34 4-1816 0 0,-18 5-4773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5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4607 0 0,'0'0'208'0'0,"0"3"-9"0"0,-30 116 6428 0 0,-4 12-2893 0 0,13-69-3058 0 0,-4-1-1 0 0,-46 85 1 0 0,54-121-630 0 0,-37 43 1 0 0,30-39-55 0 0,-39 35-46 0 0,36-38-100 0 0,25-24 6 0 0,-10 5-1484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58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148 367 4143 0 0,'-14'9'144'0'0,"-2"0"-1"0"0,1-1 0 0 0,-23 7 0 0 0,1-6 6779 0 0,35-8-5482 0 0,0-3-1344 0 0,0 1 1 0 0,1 0-1 0 0,-1-1 0 0 0,0 0 0 0 0,0 1 1 0 0,1-1-1 0 0,-1 0 0 0 0,1 0 0 0 0,-1 0 1 0 0,1 0-1 0 0,0 0 0 0 0,0 0 1 0 0,0 0-1 0 0,0-1 0 0 0,0 1 0 0 0,1 0 1 0 0,-1 0-1 0 0,1-1 0 0 0,-1 1 1 0 0,1 0-1 0 0,0-4 0 0 0,-1-3 49 0 0,1 0-1 0 0,1 0 1 0 0,-1 0 0 0 0,4-13-1 0 0,-2 12-17 0 0,1 0 0 0 0,1 1 0 0 0,0-1 0 0 0,0 1 0 0 0,1 0 0 0 0,0 0 0 0 0,0 1 0 0 0,1-1 0 0 0,0 1 0 0 0,9-8 0 0 0,10-11 80 0 0,43-32 0 0 0,-66 57-218 0 0,17-13 51 0 0,0 1-1 0 0,1 0 1 0 0,0 2 0 0 0,1 0-1 0 0,43-17 1 0 0,-50 24 110 0 0,0 1 0 0 0,0 0 1 0 0,0 1-1 0 0,0 1 0 0 0,1 0 1 0 0,-1 1-1 0 0,0 1 0 0 0,1 0 1 0 0,-1 1-1 0 0,1 0 0 0 0,15 5 1 0 0,-19-3 1 0 0,0 0 1 0 0,-1 1 0 0 0,1 0 0 0 0,-1 0 0 0 0,0 2-1 0 0,0-1 1 0 0,0 1 0 0 0,12 10 0 0 0,-16-11-116 0 0,0 1 1 0 0,0 0-1 0 0,0 0 1 0 0,0 0-1 0 0,-1 1 1 0 0,0 0-1 0 0,-1 0 1 0 0,1 0-1 0 0,-1 0 1 0 0,-1 1-1 0 0,1-1 1 0 0,2 10-1 0 0,-5-13-34 0 0,0 1 1 0 0,0-1-1 0 0,-1 1 0 0 0,1 0 1 0 0,-1-1-1 0 0,0 1 0 0 0,0 0 0 0 0,-1-1 1 0 0,1 1-1 0 0,-1-1 0 0 0,0 1 0 0 0,-3 6 1 0 0,2-4 7 0 0,-1-1 1 0 0,0 0 0 0 0,-1 0-1 0 0,0 0 1 0 0,0-1 0 0 0,0 1-1 0 0,-8 7 1 0 0,-4 2 15 0 0,-1-1 1 0 0,-1-1-1 0 0,0 0 0 0 0,-23 11 0 0 0,13-8-9 0 0,-1-2-1 0 0,1-1 0 0 0,-44 12 1 0 0,51-19-12 0 0,-1-1 0 0 0,0 0 0 0 0,0-2 0 0 0,-1-1 0 0 0,-35-1-1 0 0,53-1-91 0 0,-1-1 0 0 0,1 1-1 0 0,-1-1 1 0 0,1-1-1 0 0,0 1 1 0 0,-9-4-1 0 0,13 4 30 0 0,0 1 1 0 0,1 0-1 0 0,-1-1 0 0 0,0 1 1 0 0,1-1-1 0 0,-1 1 0 0 0,0-1 0 0 0,1 1 1 0 0,-1-1-1 0 0,0 1 0 0 0,1-1 1 0 0,-1 0-1 0 0,1 1 0 0 0,-1-1 0 0 0,1 0 1 0 0,0 0-1 0 0,-1 1 0 0 0,1-1 1 0 0,0 0-1 0 0,-1-1 0 0 0,1 1-30 0 0,0 0 0 0 0,0 0 0 0 0,1 0 0 0 0,-1 0 0 0 0,0 0 0 0 0,1-1 0 0 0,-1 1 0 0 0,1 0 0 0 0,-1 0 0 0 0,1 0 0 0 0,-1 0 0 0 0,1 0 0 0 0,0 1-1 0 0,-1-1 1 0 0,1 0 0 0 0,0 0 0 0 0,0 0 0 0 0,0 1 0 0 0,1-2 0 0 0,14-9-1278 0 0,5-2-190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63 12895 0 0,'-3'1'595'0'0,"-18"9"7392"0"0,25-9-7089 0 0,2 1-751 0 0,0-1 1 0 0,0 1-1 0 0,0-1 0 0 0,1-1 1 0 0,-1 0-1 0 0,0 1 0 0 0,1-2 0 0 0,-1 1 1 0 0,0-1-1 0 0,8-2 0 0 0,13-3 274 0 0,28-11-1 0 0,-14 3-77 0 0,-29 11-339 0 0,20-7-410 0 0,58-9-1 0 0,-87 19-739 0 0,-1-1-56 0 0,12-5-13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5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55 404 1839 0 0,'0'0'360'0'0,"0"2"840"0"0,-3 31 3540 0 0,3-32-3688 0 0,-1 1-216 0 0,-17 22 3448 0 0,17-23-3393 0 0,-10-1 2152 0 0,10-1-2937 0 0,0 1 1 0 0,0-1-1 0 0,0 0 1 0 0,-1 1-1 0 0,1-1 1 0 0,0 0-1 0 0,0 0 1 0 0,0 0-1 0 0,0 0 1 0 0,0 0-1 0 0,0 0 1 0 0,0 0-1 0 0,1 0 1 0 0,-1 0-1 0 0,0 0 1 0 0,1 0-1 0 0,-1 0 1 0 0,0-1-1 0 0,1 1 1 0 0,-1-3-1 0 0,0 1 26 0 0,1 0 0 0 0,0 0-1 0 0,0-1 1 0 0,0 1-1 0 0,0 0 1 0 0,0 0 0 0 0,0-1-1 0 0,2-4 1 0 0,1-3 93 0 0,1 0 0 0 0,0 0 0 0 0,1 1 0 0 0,7-12 0 0 0,4-4-129 0 0,1 1-1 0 0,1 1 1 0 0,1 1-1 0 0,1 1 1 0 0,29-26 0 0 0,-13 18-521 0 0,1 1 1 0 0,68-39-1 0 0,-102 66 352 0 0,9-6-415 0 0,0 1 0 0 0,1 0 0 0 0,-1 1 0 0 0,2 1 0 0 0,-1 0 0 0 0,19-4 0 0 0,-19 8-835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58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88 6447 0 0,'0'0'499'0'0,"0"-2"-328"0"0,-1 0 453 0 0,1 0-1 0 0,-1 0 1 0 0,1 0 0 0 0,-1 0 0 0 0,0 0 0 0 0,1 0-1 0 0,-1 0 1 0 0,0 0 0 0 0,0 0 0 0 0,-3-3 0 0 0,3 5-281 0 0,1-1 1 0 0,-1 0-1 0 0,0 0 1 0 0,0 1-1 0 0,0-1 1 0 0,0 0-1 0 0,-1 1 1 0 0,1-1-1 0 0,0 1 1 0 0,0-1-1 0 0,-2 1 0 0 0,-11-2-1428 0 0,8 2 1140 0 0,1 1 0 0 0,0 0 1 0 0,-1 0-1 0 0,1 0 0 0 0,0 1 0 0 0,0 0 0 0 0,0 0 0 0 0,0 0 0 0 0,0 0 1 0 0,1 1-1 0 0,-1 0 0 0 0,1 0 0 0 0,-1 0 0 0 0,1 0 0 0 0,0 1 0 0 0,-5 5 0 0 0,0 2 9 0 0,-1 0 0 0 0,2 1 0 0 0,-1 0-1 0 0,-12 26 1 0 0,18-32-42 0 0,0 1-1 0 0,0-1 0 0 0,1 1 1 0 0,0 0-1 0 0,0 0 0 0 0,1 0 1 0 0,-1 14-1 0 0,2-19 4 0 0,1-1 0 0 0,-1 1 0 0 0,1 0 0 0 0,0 0 0 0 0,0 0 0 0 0,0 0 0 0 0,0-1 0 0 0,0 1 0 0 0,0 0 1 0 0,0-1-1 0 0,1 1 0 0 0,-1-1 0 0 0,1 0 0 0 0,-1 1 0 0 0,1-1 0 0 0,-1 0 0 0 0,1 0 0 0 0,0 0 0 0 0,3 2 0 0 0,-1-1 43 0 0,0-1 0 0 0,0 1-1 0 0,1-1 1 0 0,-1 0 0 0 0,0 0-1 0 0,1 0 1 0 0,-1 0 0 0 0,1-1-1 0 0,-1 0 1 0 0,0 0-1 0 0,1 0 1 0 0,-1 0 0 0 0,1-1-1 0 0,8-2 1 0 0,3-2 78 0 0,0 0-1 0 0,24-13 0 0 0,-28 13-130 0 0,-3 1 9 0 0,-1-1 0 0 0,1 0 1 0 0,-1-1-1 0 0,0 0 1 0 0,0 0-1 0 0,0 0 1 0 0,-1-1-1 0 0,12-15 0 0 0,-14 16-3 0 0,0-1 1 0 0,-1 0-1 0 0,0 1 0 0 0,0-2 0 0 0,-1 1 0 0 0,0 0 0 0 0,0-1 0 0 0,-1 1 0 0 0,0-1 1 0 0,0 0-1 0 0,1-12 0 0 0,-2 13-116 0 0,-1 1 0 0 0,0-1 0 0 0,0 0 0 0 0,0 1 0 0 0,-1-1 0 0 0,0 1 1 0 0,0-1-1 0 0,-1 1 0 0 0,0 0 0 0 0,-3-7 0 0 0,5 11-294 0 0,-6-2-2377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59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0 10135 0 0,'0'0'919'0'0,"2"1"-759"0"0,0-1-79 0 0,0 1 1 0 0,0-1-1 0 0,0 1 0 0 0,0 0 0 0 0,0-1 1 0 0,0 1-1 0 0,0 0 0 0 0,0 0 1 0 0,0 1-1 0 0,-1-1 0 0 0,1 0 1 0 0,0 1-1 0 0,-1-1 0 0 0,1 1 0 0 0,-1-1 1 0 0,1 1-1 0 0,-1 0 0 0 0,0 0 1 0 0,2 1-1 0 0,-1 2 438 0 0,0-1-1 0 0,-1 0 1 0 0,1 1 0 0 0,-1-1 0 0 0,0 1-1 0 0,0-1 1 0 0,0 1 0 0 0,0 8 0 0 0,-1 7-195 0 0,-1 1 1 0 0,-1 0-1 0 0,0-1 1 0 0,-2 1-1 0 0,-9 30 1 0 0,-42 97 370 0 0,-62 76-333 0 0,35-75-332 0 0,80-146-29 0 0,-2 4-2458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0:5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0 245 12463 0 0,'1'-2'572'0'0,"3"-3"-453"0"0,0 0-1 0 0,0 0 0 0 0,0 0 1 0 0,0 1-1 0 0,1-1 0 0 0,9-6 1 0 0,38-21-525 0 0,-32 20 323 0 0,4-3-85 0 0,140-77 939 0 0,-144 83-445 0 0,0 0 1 0 0,1 1 0 0 0,0 2 0 0 0,1 0-1 0 0,-1 1 1 0 0,31-3 0 0 0,-47 8-227 0 0,-1-1 1 0 0,0 1 0 0 0,0 0-1 0 0,1 1 1 0 0,-1-1 0 0 0,0 1 0 0 0,0 0-1 0 0,1 0 1 0 0,-1 0 0 0 0,0 0-1 0 0,5 3 1 0 0,-7-2-58 0 0,1-1 0 0 0,-1 1-1 0 0,0 0 1 0 0,0-1 0 0 0,-1 1-1 0 0,1 0 1 0 0,0 0 0 0 0,-1 0-1 0 0,1 0 1 0 0,-1 1 0 0 0,1-1 0 0 0,-1 0-1 0 0,0 1 1 0 0,0-1 0 0 0,0 1-1 0 0,0-1 1 0 0,-1 1 0 0 0,1-1 0 0 0,0 4-1 0 0,-1 2 36 0 0,1 0 1 0 0,-1-1-1 0 0,0 1 0 0 0,-1 0 0 0 0,0-1 1 0 0,0 1-1 0 0,0-1 0 0 0,-5 13 0 0 0,0-3 69 0 0,-1-1 0 0 0,-14 26-1 0 0,14-29-60 0 0,-1 0 0 0 0,-1 0 1 0 0,0-1-1 0 0,0-1 0 0 0,-1 1 0 0 0,-1-2 0 0 0,0 1 0 0 0,0-1 0 0 0,-1-1 0 0 0,0 0 0 0 0,0-1 1 0 0,-1 0-1 0 0,-1-1 0 0 0,1-1 0 0 0,-1 0 0 0 0,-17 5 0 0 0,7-3-143 0 0,-28 3 0 0 0,44-9-145 0 0,-1-1 0 0 0,0 0 0 0 0,0-1 0 0 0,0 0 0 0 0,1 0 0 0 0,-17-3 0 0 0,23 2 99 0 0,-1 0-1 0 0,1 1 0 0 0,-1-1 1 0 0,1 0-1 0 0,-1 0 0 0 0,1 0 1 0 0,-1-1-1 0 0,-3-2 1 0 0,-1-6-5479 0 0,4 1 32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0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83 2759 0 0,'0'0'7202'0'0,"-10"-3"-4388"0"0,9 1-2057 0 0,1 1-542 0 0,-1 0 0 0 0,1 0 0 0 0,0 1 0 0 0,-1-1 0 0 0,1 0 0 0 0,-1 0 0 0 0,1 1 0 0 0,-1-1 1 0 0,1 0-1 0 0,-1 1 0 0 0,1-1 0 0 0,-1 1 0 0 0,-1-2 0 0 0,1 2-191 0 0,0 0 1 0 0,1 0-1 0 0,-1 0 0 0 0,0 0 0 0 0,0 0 1 0 0,0 0-1 0 0,0 0 0 0 0,0 1 0 0 0,0-1 1 0 0,0 0-1 0 0,0 0 0 0 0,0 1 0 0 0,0-1 1 0 0,0 1-1 0 0,0 0 0 0 0,-28 11 218 0 0,14-6-49 0 0,-29 17 0 0 0,25-12-32 0 0,-52 38 544 0 0,62-43-639 0 0,1 1 1 0 0,0 0-1 0 0,0 1 0 0 0,1 0 1 0 0,-12 16-1 0 0,14-16-55 0 0,4-7 45 0 0,2 0-42 0 0,-1 0 0 0 0,0 0 0 0 0,0 0 0 0 0,1 0-1 0 0,-1 0 1 0 0,1 0 0 0 0,-1-1 0 0 0,1 1 0 0 0,-1 0 0 0 0,1 0 0 0 0,-1 0 0 0 0,1-1 0 0 0,0 1 0 0 0,-1 0 0 0 0,1-1-1 0 0,0 1 1 0 0,0-1 0 0 0,-1 1 0 0 0,3 0 0 0 0,17 8 223 0 0,-3-5-149 0 0,1-1 0 0 0,-1-1 1 0 0,1 0-1 0 0,0-1 0 0 0,-1-1 1 0 0,1-1-1 0 0,0-1 0 0 0,-1 0 1 0 0,1-1-1 0 0,-1-1 0 0 0,0 0 1 0 0,0-2-1 0 0,0 0 0 0 0,22-12 1 0 0,-36 17-74 0 0,0-1 0 0 0,0 0 0 0 0,0 0 1 0 0,0 0-1 0 0,0 0 0 0 0,-1 0 0 0 0,1-1 0 0 0,-1 1 0 0 0,1-1 0 0 0,-1 0 1 0 0,0 1-1 0 0,0-1 0 0 0,0 0 0 0 0,-1 0 0 0 0,1-1 0 0 0,-1 1 1 0 0,1 0-1 0 0,-1 0 0 0 0,1-7 0 0 0,-1 4-42 0 0,-1 0-1 0 0,0 1 1 0 0,0-1-1 0 0,0 0 1 0 0,-1 0-1 0 0,0 0 1 0 0,0 0-1 0 0,-1 1 1 0 0,1-1-1 0 0,-1 0 1 0 0,-3-5-1 0 0,1 3-80 0 0,0 0-1 0 0,0 1 0 0 0,-1-1 1 0 0,0 1-1 0 0,0 0 0 0 0,-10-10 1 0 0,11 13 73 0 0,0 0 0 0 0,0 1 0 0 0,0 0 0 0 0,-1-1 0 0 0,1 1 0 0 0,-1 1 0 0 0,0-1 0 0 0,0 1 0 0 0,0 0 0 0 0,0 0 0 0 0,-8-2 0 0 0,12 4-29 0 0,2 2-1198 0 0,14 17-4174 0 0,-4-8-62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01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1 418 4143 0 0,'0'0'319'0'0,"1"2"-210"0"0,2 4-507 0 0,7 13 11674 0 0,-10-20-10431 0 0,-2-6-506 0 0,0 0 0 0 0,0 0 0 0 0,1 0 0 0 0,0 0 1 0 0,1 0-1 0 0,-1 0 0 0 0,2-1 0 0 0,-1 1 0 0 0,1 0 0 0 0,0 0 0 0 0,0 0 0 0 0,1 0 1 0 0,3-11-1 0 0,1 3-60 0 0,0 0 1 0 0,1 1 0 0 0,0-1 0 0 0,1 2 0 0 0,12-17-1 0 0,-6 14-213 0 0,1 1-1 0 0,0 0 1 0 0,1 1-1 0 0,21-14 0 0 0,-14 10-41 0 0,16-10-1049 0 0,80-44 0 0 0,-99 62-1026 0 0,-6 3-2417 0 0,2-2-1787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01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 11255 0 0,'0'0'5086'0'0,"-1"0"-4628"0"0,-2 1-356 0 0,0 0 1 0 0,0 1-1 0 0,0-1 0 0 0,1 1 0 0 0,-1-1 0 0 0,0 1 0 0 0,1 0 1 0 0,-1 0-1 0 0,1 0 0 0 0,0 0 0 0 0,0 0 0 0 0,0 1 0 0 0,0-1 1 0 0,0 1-1 0 0,0-1 0 0 0,1 1 0 0 0,-3 3 0 0 0,-3 9 187 0 0,-11 30-1 0 0,17-41-240 0 0,-190 471 2204 0 0,143-379-2098 0 0,28-57-78 0 0,1 1-1 0 0,-14 42 0 0 0,14-37-235 0 0,18-43 31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0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3679 0 0,'0'0'167'0'0,"-1"1"-7"0"0,-1 0 148 0 0,1 1 0 0 0,-1-1 0 0 0,0 1 0 0 0,0-1 0 0 0,1 1-1 0 0,-1 0 1 0 0,1-1 0 0 0,0 1 0 0 0,-1 0 0 0 0,1 0 0 0 0,0 0 0 0 0,0 0 0 0 0,0 0 0 0 0,1 0-1 0 0,-2 3 1 0 0,2-4 4 0 0,0 1-1 0 0,0 0 0 0 0,0 0 1 0 0,0-1-1 0 0,0 1 0 0 0,0 0 1 0 0,0-1-1 0 0,1 1 0 0 0,-1 0 1 0 0,1-1-1 0 0,-1 1 0 0 0,1 0 0 0 0,-1-1 1 0 0,1 1-1 0 0,1 2 0 0 0,1-1 16 0 0,-1 0-1 0 0,0-1 0 0 0,1 1 1 0 0,0 0-1 0 0,-1-1 0 0 0,1 1 1 0 0,0-1-1 0 0,0 0 1 0 0,1 0-1 0 0,-1 0 0 0 0,0 0 1 0 0,1-1-1 0 0,-1 1 0 0 0,6 0 1 0 0,3 0 126 0 0,0 0 1 0 0,0-1 0 0 0,1-1 0 0 0,-1 0 0 0 0,17-2 0 0 0,61-14 745 0 0,-85 15-1140 0 0,124-29 633 0 0,-61 12-1913 0 0,113-13-1 0 0,-161 29-922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0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14599 0 0,'0'0'2208'0'0,"0"2"-1516"0"0,-33 89 4507 0 0,-20 46-5077 0 0,50-131-50 0 0,3-5-370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02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74 288 9671 0 0,'0'0'748'0'0,"-1"2"-492"0"0,-11 12 805 0 0,-1-1 0 0 0,0 0-1 0 0,-22 17 3773 0 0,36-33-4590 0 0,-1 1 0 0 0,1-1-1 0 0,0 1 1 0 0,0-1 0 0 0,0 1 0 0 0,0-1 0 0 0,0 1-1 0 0,1 0 1 0 0,-1-1 0 0 0,1 1 0 0 0,-1 0 0 0 0,1 0 0 0 0,3-3-1 0 0,6-8 145 0 0,23-35 397 0 0,54-60 0 0 0,-68 87-831 0 0,0 2-1 0 0,1 0 1 0 0,1 1-1 0 0,0 2 1 0 0,27-16-1 0 0,-41 28-64 0 0,0-1 0 0 0,0 2 0 0 0,1-1 0 0 0,-1 1 0 0 0,1 0 0 0 0,0 1 0 0 0,0 0 0 0 0,16-1 0 0 0,-23 3-16 0 0,-1 1 21 0 0,1 0 92 0 0,0 2 11 0 0,2 11-51 0 0,-4-4 54 0 0,0 1-1 0 0,-1-1 1 0 0,0 1 0 0 0,0-1-1 0 0,-1 1 1 0 0,-1-1 0 0 0,-3 11-1 0 0,-5 22 2 0 0,10-39-4 0 0,-13 85 120 0 0,12-75-8 0 0,2 1 0 0 0,-1-1 0 0 0,2 0 0 0 0,2 19 0 0 0,-2-29-99 0 0,-1 0 0 0 0,1 0 1 0 0,0-1-1 0 0,1 1 0 0 0,-1 0 0 0 0,1-1 0 0 0,-1 1 0 0 0,1-1 0 0 0,0 1 1 0 0,0-1-1 0 0,1 0 0 0 0,-1 0 0 0 0,1 0 0 0 0,0 0 0 0 0,-1 0 1 0 0,1 0-1 0 0,4 2 0 0 0,-2-2 18 0 0,0-1 0 0 0,1 1 0 0 0,-1-1 0 0 0,1 0 0 0 0,-1 0 0 0 0,1 0 0 0 0,0-1 1 0 0,0 0-1 0 0,-1 0 0 0 0,11-1 0 0 0,22 0 299 0 0,43-6-1 0 0,-2 0-240 0 0,-15-2-595 0 0,-15 2-2664 0 0,-29 4 1311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3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1081 24 10367 0 0,'22'-7'541'0'0,"0"2"1"0"0,44-4-1 0 0,-46 6 6910 0 0,-23 4-6951 0 0,-24 5 544 0 0,-43 5 1 0 0,1-2-762 0 0,-53 20-163 0 0,71-16-223 0 0,0-1 1 0 0,-63 4-1 0 0,-160-10-369 0 0,24 1 401 0 0,193 1 65 0 0,40-5-25 0 0,0-1-1 0 0,1 0 1 0 0,-22-1-1 0 0,16-4-50 0 0,20 1 54 0 0,0 2-48 0 0,1-2-43 0 0,-5-2 96 0 0,4 2 123 0 0,5 2-36 0 0,11 1-10 0 0,2 5-44 0 0,-9-2-7 0 0,0 0 1 0 0,0 1-1 0 0,0 0 0 0 0,0 0 0 0 0,-1 1 0 0 0,0 0 0 0 0,0 0 1 0 0,-1 0-1 0 0,0 1 0 0 0,0 0 0 0 0,0 0 0 0 0,3 8 0 0 0,5 11 8 0 0,-1 1 0 0 0,9 32 0 0 0,-6-16-21 0 0,11 33 10 0 0,17 41 0 0 0,-35-98 3 0 0,-3-8-44 0 0,0 0-1 0 0,-1 1 1 0 0,3 13 0 0 0,-5-11-2 0 0,-2 5 30 0 0,-3-14 14 0 0,1-2 0 0 0,-1 5-5 0 0,3-6 2 0 0,-1 0-1 0 0,0 0 0 0 0,0 1 0 0 0,0-1 0 0 0,0 0 0 0 0,0 0 0 0 0,-1 0 0 0 0,1 0 0 0 0,0-1 0 0 0,-1 1 0 0 0,0 0 0 0 0,1-1 1 0 0,-1 1-1 0 0,0-1 0 0 0,0 1 0 0 0,-3 1 0 0 0,-6 4-8 0 0,-6 1 11 0 0,12-8 0 0 0,2-1 0 0 0,-6 0 15 0 0,7 1 68 0 0,-9-9 940 0 0,9 5-934 0 0,1 0-1 0 0,0 1 0 0 0,1-1 0 0 0,-1 0 0 0 0,1 0 1 0 0,-1 0-1 0 0,1 0 0 0 0,0 0 0 0 0,1 1 0 0 0,-1-1 0 0 0,1 0 1 0 0,-1 0-1 0 0,1 0 0 0 0,1 1 0 0 0,-1-1 0 0 0,2-4 0 0 0,4-8 51 0 0,0 0 0 0 0,12-18 0 0 0,74-105 586 0 0,-11 19-200 0 0,-63 88-336 0 0,30-65 0 0 0,-32 48-90 0 0,-16 44-51 0 0,0-5-51 0 0,0 8-162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0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54 5983 0 0,'-7'-2'14515'0'0,"31"-4"-14324"0"0,-1 1 0 0 0,1 1 0 0 0,0 1 0 0 0,33 1 0 0 0,-21 0 58 0 0,40-6 0 0 0,30-13-1281 0 0,-104 20-40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0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8751 0 0,'0'0'794'0'0,"1"-1"-652"0"0,6-6 2639 0 0,1 1-1 0 0,-1 0 1 0 0,14-9-1 0 0,-2 6-1926 0 0,-15 8-734 0 0,1 0 1 0 0,-1 0-1 0 0,0 0 0 0 0,0 1 0 0 0,1 0 0 0 0,-1 0 1 0 0,0 0-1 0 0,0 1 0 0 0,1-1 0 0 0,-1 1 0 0 0,8 2 1 0 0,15 2-35 0 0,87 6-800 0 0,-61-6-2717 0 0,-35-3 1783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08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2759 0 0,'5'-9'10752'0'0,"-5"9"-10668"0"0,0-1 0 0 0,0 1 0 0 0,0 0-1 0 0,1 0 1 0 0,-1-1 0 0 0,0 1 0 0 0,0 0-1 0 0,0-1 1 0 0,0 1 0 0 0,0 0 0 0 0,0 0-1 0 0,1-1 1 0 0,-1 1 0 0 0,0 0 0 0 0,0 0-1 0 0,0 0 1 0 0,1-1 0 0 0,-1 1 0 0 0,0 0 0 0 0,0 0-1 0 0,1 0 1 0 0,-1-1 0 0 0,0 1 0 0 0,1 0-1 0 0,-1 0 1 0 0,0 0 0 0 0,0 0 0 0 0,1 0-1 0 0,-1 0 1 0 0,0 0 0 0 0,1 0 0 0 0,-1 0-1 0 0,13 4 491 0 0,-9-2-539 0 0,-1 0-1 0 0,1 0 0 0 0,-1 1 1 0 0,0-1-1 0 0,5 6 0 0 0,5 10 332 0 0,-1 1-1 0 0,0 0 1 0 0,-2 1 0 0 0,12 29-1 0 0,-1-4 43 0 0,-2-6-69 0 0,1-1 0 0 0,3-1 0 0 0,1-1 0 0 0,46 53-1 0 0,-56-74-242 0 0,1 0 0 0 0,0-1 0 0 0,1-1 0 0 0,1 0-1 0 0,0-1 1 0 0,0-1 0 0 0,2-1 0 0 0,-1 0 0 0 0,1-1 0 0 0,0-1-1 0 0,33 8 1 0 0,-21-8 212 0 0,0-2 0 0 0,1-2 0 0 0,36 2 0 0 0,-66-6-204 0 0,-4 1-279 0 0,1 0 95 0 0,-1 0 0 0 0,1 0 0 0 0,-1 0 0 0 0,0-1 0 0 0,1 1 0 0 0,-1 0 0 0 0,0-1 0 0 0,-2 1 0 0 0,1 0-41 0 0,-25 11-773 0 0,-22 5-1040 0 0,46-15 1409 0 0,-1-1-1 0 0,0 0 0 0 0,1-1 1 0 0,-1 1-1 0 0,0-1 0 0 0,0 0 1 0 0,1 0-1 0 0,-8-2 1 0 0,9 1-1185 0 0,-3-5-38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0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4 3679 0 0,'0'0'7024'0'0,"-9"-4"-4422"0"0,7 5-2449 0 0,0-1-1 0 0,0 0 1 0 0,0 1 0 0 0,0-1 0 0 0,0 1 0 0 0,0 0 0 0 0,0 0 0 0 0,0-1 0 0 0,0 1 0 0 0,0 1 0 0 0,0-1 0 0 0,1 0 0 0 0,-1 0 0 0 0,0 1 0 0 0,1-1-1 0 0,-1 1 1 0 0,1-1 0 0 0,-1 1 0 0 0,1 0 0 0 0,-2 2 0 0 0,-3 6 63 0 0,0 0-1 0 0,-7 19 1 0 0,4-7 178 0 0,-7 5-290 0 0,-1 1 1 0 0,-1-2 0 0 0,-1 0-1 0 0,-1-1 1 0 0,-1-1 0 0 0,-2-1-1 0 0,-37 30 1 0 0,20-20-4 0 0,-58 36 1 0 0,60-45-6 0 0,-44 20 0 0 0,60-34-81 0 0,3-2 5 0 0,-1 1 0 0 0,-24 17-1 0 0,35-18-19 0 0,4 0 0 0 0,5-7-2 0 0,-1 0-2 0 0,1 0-1 0 0,0-1 1 0 0,0 1-1 0 0,-1 0 1 0 0,1-1-1 0 0,0 1 1 0 0,0 0-1 0 0,0-1 1 0 0,0 1-1 0 0,-1 0 1 0 0,1-1 0 0 0,0 1-1 0 0,0 0 1 0 0,1 0-1 0 0,-1-1 1 0 0,0 1-1 0 0,0 0 1 0 0,0-1-1 0 0,0 1 1 0 0,1 1-1 0 0,6 6-64 0 0,-3-6 77 0 0,-1-1 1 0 0,1 1-1 0 0,-1-1 0 0 0,1 0 1 0 0,-1 0-1 0 0,1 0 0 0 0,-1-1 1 0 0,1 1-1 0 0,0-1 1 0 0,-1 0-1 0 0,1 0 0 0 0,0 0 1 0 0,-1 0-1 0 0,7-2 0 0 0,1 0-40 0 0,0-1 0 0 0,0 0 0 0 0,17-7 0 0 0,1-7-1618 0 0,-15 5-4492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09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89 2759 0 0,'-12'1'9556'0'0,"71"8"-5384"0"0,16-10-2258 0 0,125-18-1 0 0,-83 5-1284 0 0,453-38 1850 0 0,-475 47-2367 0 0,131 10 1 0 0,-217-5-594 0 0,0 0 1 0 0,0 0-1 0 0,-1-1 0 0 0,1 0 0 0 0,0 0 1 0 0,14-5-1 0 0,-14 3-762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09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78 140 9703 0 0,'0'0'875'0'0,"-1"2"-719"0"0,-5 18-173 0 0,5-15 400 0 0,1 1 115 0 0,4 40 3202 0 0,-2-33-2802 0 0,-1 0 0 0 0,0 26-1 0 0,-1-36-603 0 0,-2 1-236 0 0,1 0 0 0 0,0-1 0 0 0,-1 1 1 0 0,0 0-1 0 0,0 0 0 0 0,0-1 0 0 0,-5 7 1 0 0,5-7 13 0 0,-1 1 49 0 0,0-1-1 0 0,0 0 0 0 0,-1 0 1 0 0,1-1-1 0 0,-1 1 1 0 0,-5 3-1 0 0,5-4-19 0 0,3-2-71 0 0,0 1 0 0 0,0-1 0 0 0,0 0-1 0 0,0 0 1 0 0,0 0 0 0 0,0 1 0 0 0,0-1-1 0 0,1 0 1 0 0,-1 0 0 0 0,0 0 0 0 0,0-1-1 0 0,0 1 1 0 0,0 0 0 0 0,0 0 0 0 0,0 0 0 0 0,0-1-1 0 0,0 1 1 0 0,1 0 0 0 0,-1-1 0 0 0,0 1-1 0 0,0-1 1 0 0,-1 0 0 0 0,2 1-19 0 0,-2-1 137 0 0,2-2 51 0 0,1-3-133 0 0,0 0 1 0 0,0-1-1 0 0,1 1 1 0 0,-1 0-1 0 0,1 0 1 0 0,1 0-1 0 0,-1 0 0 0 0,1 0 1 0 0,0 0-1 0 0,0 1 1 0 0,1 0-1 0 0,0-1 1 0 0,0 1-1 0 0,0 0 1 0 0,5-4-1 0 0,12-12-27 0 0,1 2 1 0 0,25-17-1 0 0,-38 29-15 0 0,19-14-24 0 0,85-59 0 0 0,-96 70 0 0 0,0 0 0 0 0,1 1 0 0 0,0 1 0 0 0,36-11 0 0 0,-45 16-14 0 0,1 1-1 0 0,-1 1 0 0 0,1 0 1 0 0,-1 0-1 0 0,1 0 0 0 0,-1 2 1 0 0,17 1-1 0 0,-22-3 2 0 0,14 3 15 0 0,-8 1-2 0 0,-1 3 0 0 0,-8-4-2 0 0,1 0 0 0 0,-1 0 1 0 0,0 1-1 0 0,0-1 0 0 0,0 0 0 0 0,0 1 0 0 0,0-1 0 0 0,-1 1 1 0 0,1-1-1 0 0,-1 1 0 0 0,1-1 0 0 0,-1 1 0 0 0,0 4 1 0 0,-4 38-35 0 0,3-33 33 0 0,-17 102 3 0 0,17-108 0 0 0,1 1 0 0 0,-1-1 0 0 0,1 0 0 0 0,1 1 0 0 0,-1-1 0 0 0,1 0 0 0 0,0 1 0 0 0,0-1 0 0 0,5 11 0 0 0,-3-12 0 0 0,1 0 0 0 0,0 0 0 0 0,1 0 0 0 0,-1 0 0 0 0,1-1 0 0 0,0 0 0 0 0,0 0 0 0 0,1 0 0 0 0,8 5 0 0 0,-10-7 0 0 0,10 6 0 0 0,0 0 0 0 0,4 2 27 0 0,-13-8 2 0 0,15 2-21 0 0,-1 1-442 0 0,-13-3 47 0 0,0 0 0 0 0,1-1 1 0 0,-1 0-1 0 0,0 0 1 0 0,1 0-1 0 0,-1-1 1 0 0,1 0-1 0 0,12-1 1 0 0,-4-2-661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1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68 7279 0 0,'-14'-2'14768'0'0,"128"-23"-14120"0"0,-32 9-328 0 0,63-8-1147 0 0,-143 24 758 0 0,0 0-1 0 0,0 0 1 0 0,0 0-1 0 0,0 0 0 0 0,0 1 1 0 0,0-1-1 0 0,4 2 0 0 0,12 1-2724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11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5983 0 0,'0'0'7936'0'0,"2"0"-6709"0"0,19 5-133 0 0,0-2 1 0 0,0-1-1 0 0,0-1 1 0 0,26-1-1 0 0,-25 0-609 0 0,102-7 953 0 0,9 1-1419 0 0,-108 7-3828 0 0,39 5 0 0 0,-53-4-2638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1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95 5063 0 0,'0'0'390'0'0,"2"-1"-252"0"0,32-32 4001 0 0,-27 25-3122 0 0,0 1-1 0 0,1 0 1 0 0,-1 0 0 0 0,2 0 0 0 0,16-9 0 0 0,-19 12-963 0 0,4-1 1643 0 0,-10 5-1673 0 0,0 0 0 0 0,0 0 0 0 0,1 0 0 0 0,-1 1 0 0 0,0-1 0 0 0,0 0 0 0 0,0 0 0 0 0,1 0 0 0 0,-1 0 0 0 0,0 0 0 0 0,0 0 0 0 0,0 0 0 0 0,0 1 1 0 0,1-1-1 0 0,-1 0 0 0 0,0 0 0 0 0,0 0 0 0 0,0 0 0 0 0,0 1 0 0 0,0-1 0 0 0,0 0 0 0 0,1 0 0 0 0,-1 0 0 0 0,0 0 0 0 0,0 1 0 0 0,0-1 0 0 0,0 0 0 0 0,0 0 0 0 0,0 1 0 0 0,0-1 0 0 0,0 0 0 0 0,0 0 0 0 0,0 0 0 0 0,0 1 0 0 0,0-1 0 0 0,0 0 0 0 0,0 0 0 0 0,0 0 0 0 0,0 1 0 0 0,0-1 0 0 0,0 0 0 0 0,-1 0 0 0 0,1 1 0 0 0,-1 6 86 0 0,-1 1-1 0 0,-1-1 0 0 0,1 1 1 0 0,-1-1-1 0 0,0 0 0 0 0,-1 0 1 0 0,-6 10-1 0 0,-3 6 128 0 0,-49 115 331 0 0,52-110-454 0 0,0 1 0 0 0,2-1 0 0 0,-4 33 0 0 0,11-55-107 0 0,0 18 49 0 0,1-19-55 0 0,-1 10-22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1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8 8495 0 0,'7'-7'8391'0'0,"-14"15"-7063"0"0,-5 9-950 0 0,2 1 1 0 0,-1 0-1 0 0,2 1 1 0 0,1 0-1 0 0,-10 31 1 0 0,-17 70-56 0 0,13-43-268 0 0,15-54-56 0 0,-23 67 67 0 0,25-78-80 0 0,0-1 1 0 0,-1 0-1 0 0,-1 0 0 0 0,0 0 1 0 0,-13 15-1 0 0,20-25-143 0 0,-1-1 0 0 0,0 1 0 0 0,1 0 0 0 0,-1 0 0 0 0,0 0 0 0 0,0-1-1 0 0,0 1 1 0 0,1 0 0 0 0,-1-1 0 0 0,0 1 0 0 0,0-1 0 0 0,0 1 0 0 0,0-1 0 0 0,0 0 0 0 0,0 1 0 0 0,0-1 0 0 0,-2 1 0 0 0,2-2-102 0 0,0 1 0 0 0,0 0 0 0 0,0-1 0 0 0,0 1 0 0 0,0 0 1 0 0,0-1-1 0 0,0 1 0 0 0,0-1 0 0 0,0 0 0 0 0,0 1 0 0 0,1-1 0 0 0,-2-1 0 0 0,-1 0 188 0 0,0 0-1592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5527 0 0,'0'0'423'0'0,"-1"2"-34"0"0,-14 14 5971 0 0,14-14-5546 0 0,0 0-682 0 0,0 0 0 0 0,1 0 0 0 0,-1 1 0 0 0,0-1 0 0 0,1 0 0 0 0,-1 0 0 0 0,1 1 0 0 0,0-1 0 0 0,0 0 0 0 0,0 1 0 0 0,0-1 0 0 0,0 0 0 0 0,0 0 0 0 0,1 1 0 0 0,-1-1 0 0 0,1 0 0 0 0,-1 0 0 0 0,1 1 0 0 0,0-1 0 0 0,0 0 0 0 0,0 0 0 0 0,0 0 0 0 0,0 0 0 0 0,1 0 0 0 0,-1-1 0 0 0,1 1 0 0 0,-1 0 0 0 0,1 0 0 0 0,-1-1 0 0 0,4 3 0 0 0,6 4 24 0 0,0 0 0 0 0,0 0 0 0 0,1-1 0 0 0,14 6 0 0 0,-7-3 40 0 0,-11-6-161 0 0,0 1 0 0 0,-1 0 0 0 0,1 1 0 0 0,-1-1 0 0 0,0 2 0 0 0,-1-1 0 0 0,1 1 0 0 0,-1 0 0 0 0,-1 0 1 0 0,10 15-1 0 0,-12-16-23 0 0,0 0 1 0 0,0 0 0 0 0,-1 1 0 0 0,0-1 0 0 0,0 1 0 0 0,-1-1 0 0 0,1 1 0 0 0,-1 0-1 0 0,-1-1 1 0 0,1 1 0 0 0,-1 0 0 0 0,-1 0 0 0 0,1-1 0 0 0,-1 1 0 0 0,-2 9 0 0 0,1-11 18 0 0,0 0 0 0 0,0 0 1 0 0,0 0-1 0 0,-1 0 1 0 0,0-1-1 0 0,0 1 0 0 0,0-1 1 0 0,0 0-1 0 0,-1 0 1 0 0,1 0-1 0 0,-1 0 0 0 0,0 0 1 0 0,-5 2-1 0 0,-8 7 119 0 0,-37 18-1 0 0,43-24-97 0 0,4-4-46 0 0,-56 29-119 0 0,56-29-85 0 0,-1 0 0 0 0,1-1 0 0 0,0 0 0 0 0,-1 0 1 0 0,0-1-1 0 0,-14 1 0 0 0,20-2-50 0 0,2-1-353 0 0,0 0 546 0 0,0 0 0 0 0,0-1 0 0 0,0 1 0 0 0,1 0 0 0 0,-1 0 0 0 0,0-1 0 0 0,1 1 0 0 0,-1 0 0 0 0,0 0 0 0 0,1 0 0 0 0,-1 0 0 0 0,1 0 0 0 0,0 0 0 0 0,-1 0 0 0 0,2-2 0 0 0,14-15-1111 0 0,-14 16 889 0 0,15-14-1311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19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29 155 4143 0 0,'0'0'319'0'0,"-14"0"57"0"0,-1-1 10220 0 0,30-2-4231 0 0,9-1-6149 0 0,260-61 2884 0 0,0 0-3484 0 0,-229 54-1245 0 0,-27 6-2907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1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117 122 3223 0 0,'-6'3'-115'0'0,"-54"25"1870"0"0,54-25-621 0 0,0 1 0 0 0,0 0 0 0 0,0 0 0 0 0,1 0 0 0 0,0 0 0 0 0,0 1 0 0 0,-7 8 1494 0 0,20-5-1184 0 0,-6-7-1302 0 0,0 1 1 0 0,0-1-1 0 0,1 0 1 0 0,-1 0-1 0 0,0 0 1 0 0,0-1 0 0 0,1 1-1 0 0,-1-1 1 0 0,0 1-1 0 0,1-1 1 0 0,-1 0 0 0 0,0 0-1 0 0,1 0 1 0 0,3 0-1 0 0,37-7 1079 0 0,-30 4-903 0 0,25-7 654 0 0,61-24 0 0 0,-12 4-300 0 0,47-13 73 0 0,133-35-128 0 0,-261 76-708 0 0,1 1 0 0 0,-1 0 0 0 0,0 0-1 0 0,1 1 1 0 0,-1 0 0 0 0,8 0-1 0 0,8 6-4230 0 0,-13-2-2886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2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31 4143 0 0,'2'-1'319'0'0,"35"-29"16386"0"0,-133 83-16632 0 0,35-21-247 0 0,1 3 1 0 0,-66 50-1 0 0,119-79 110 0 0,6-5 0 0 0,12 5-336 0 0,-8-6 384 0 0,1 0 0 0 0,0 1 0 0 0,-1-1 0 0 0,1 1 0 0 0,-1 0 0 0 0,1 0 0 0 0,0 0 0 0 0,-1 1 0 0 0,0-1 0 0 0,1 1 0 0 0,-1 0 0 0 0,0 0-1 0 0,0 0 1 0 0,0 0 0 0 0,0 0 0 0 0,0 1 0 0 0,-1-1 0 0 0,5 6 0 0 0,-3-4 0 0 0,-1-1 1 0 0,1 1-1 0 0,0-1 0 0 0,0 0 0 0 0,4 3 0 0 0,8 2 16 0 0,17 10 7 0 0,34 24 1 0 0,-59-36 67 0 0,-3-3 19 0 0,-1 3-69 0 0,0 1 42 0 0,-4-6-59 0 0,0 0 1 0 0,0 0-1 0 0,0 0 0 0 0,0 0 0 0 0,0 0 0 0 0,0 0 0 0 0,-1 0 1 0 0,1 0-1 0 0,0 0 0 0 0,-1 1 0 0 0,1-1 0 0 0,-1 0 1 0 0,1-1-1 0 0,-1 1 0 0 0,1 0 0 0 0,-1 0 0 0 0,-1 1 1 0 0,1 0 29 0 0,-5 6 27 0 0,0 0 1 0 0,-1 0 0 0 0,0-1 0 0 0,0 0 0 0 0,-1 0 0 0 0,0-1 0 0 0,0 0 0 0 0,-1 0-1 0 0,-10 5 1 0 0,-9 3 26 0 0,-49 18 0 0 0,62-27-78 0 0,-1 0 0 0 0,1-1 0 0 0,-23 3 0 0 0,31-6-1 0 0,1-1-1 0 0,-1 1 1 0 0,0-1 0 0 0,1-1-1 0 0,-1 1 1 0 0,1-1 0 0 0,0 0-1 0 0,-1-1 1 0 0,1 1 0 0 0,0-1 0 0 0,-7-3-1 0 0,13 4-21 0 0,-1 0 0 0 0,1 1 0 0 0,-1-1 1 0 0,1 1-1 0 0,-1-1 0 0 0,1 0 0 0 0,-1 0 0 0 0,1 1 0 0 0,0-1 0 0 0,-1 0 0 0 0,1 0 0 0 0,0 0 0 0 0,0 1 0 0 0,0-1 1 0 0,0 0-1 0 0,-1 0 0 0 0,1 0 0 0 0,0 1 0 0 0,0-1 0 0 0,1 0 0 0 0,-1 0 0 0 0,0 0 0 0 0,0 0 0 0 0,0 1 0 0 0,0-1 1 0 0,1 0-1 0 0,0-1 0 0 0,-1 0-39 0 0,1 0-21 0 0,0-1 0 0 0,1 1 0 0 0,-1-1 1 0 0,1 1-1 0 0,-1 0 0 0 0,1 0 0 0 0,0-1 0 0 0,0 1 0 0 0,3-2 1 0 0,-3 2-89 0 0,-1 1-263 0 0,0 1 1 0 0,0-1-1 0 0,0 0 1 0 0,0 1 0 0 0,0-1-1 0 0,0 1 1 0 0,0-1 0 0 0,0 1-1 0 0,0 0 1 0 0,1 0-1 0 0,-1-1 1 0 0,0 1 0 0 0,3 0-1 0 0,-1 0-1254 0 0,7-2-3782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2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6 107 6647 0 0,'25'-23'533'0'0,"-11"9"313"0"0,1 1 0 0 0,1 1 0 0 0,0 0 0 0 0,20-11 0 0 0,-36 23-725 0 0,0 0 0 0 0,1 0-1 0 0,-1-1 1 0 0,0 1 0 0 0,0 0 0 0 0,1 0 0 0 0,-1 0 0 0 0,0 0-1 0 0,1 0 1 0 0,-1 0 0 0 0,0-1 0 0 0,0 1 0 0 0,1 0 0 0 0,-1 0-1 0 0,0 0 1 0 0,1 0 0 0 0,-1 0 0 0 0,0 0 0 0 0,1 0 0 0 0,-1 0-1 0 0,0 0 1 0 0,1 1 0 0 0,-1-1 0 0 0,0 0 0 0 0,0 0 0 0 0,1 0-1 0 0,-1 0 1 0 0,0 0 0 0 0,0 0 0 0 0,1 1 0 0 0,-1-1-1 0 0,0 0 1 0 0,0 0 0 0 0,1 0 0 0 0,-1 1 0 0 0,0-1 0 0 0,0 0-1 0 0,2 14 735 0 0,-3-9-858 0 0,0 0 1 0 0,0 0-1 0 0,0 0 0 0 0,-4 7 0 0 0,-5 5 340 0 0,0-1 0 0 0,-2 1 0 0 0,-13 14 0 0 0,-21 30 889 0 0,42-55-1087 0 0,0 1 0 0 0,0 1 0 0 0,1-1 0 0 0,0 0-1 0 0,0 1 1 0 0,1 0 0 0 0,-2 9 0 0 0,4-16-37 0 0,1 3 9 0 0,-1-4-97 0 0,0 1-1 0 0,0-1 0 0 0,0 0 0 0 0,0 1 0 0 0,0-1 0 0 0,0 1 1 0 0,0-1-1 0 0,0 0 0 0 0,1 1 0 0 0,-1-1 0 0 0,0 0 0 0 0,0 1 1 0 0,0-1-1 0 0,0 0 0 0 0,1 1 0 0 0,-1-1 0 0 0,0 0 0 0 0,0 1 1 0 0,1-1-1 0 0,-1 0 0 0 0,0 0 0 0 0,1 1 0 0 0,2 0 38 0 0,0 0 1 0 0,0 1-1 0 0,0-2 0 0 0,0 1 0 0 0,0 0 0 0 0,0-1 0 0 0,0 1 1 0 0,0-1-1 0 0,0 0 0 0 0,0 0 0 0 0,0 0 0 0 0,0 0 0 0 0,5-2 1 0 0,-2 1 18 0 0,0-1 1 0 0,-1 0-1 0 0,1 0 1 0 0,0-1-1 0 0,-1 1 1 0 0,9-7-1 0 0,-6 3-26 0 0,0 0-1 0 0,0 0 0 0 0,0-1 0 0 0,-1-1 0 0 0,0 1 0 0 0,0-1 1 0 0,-1 0-1 0 0,7-11 0 0 0,2-11-94 0 0,-1-1 0 0 0,-1-1 0 0 0,9-38 0 0 0,-13 46-1209 0 0,-9 23 316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2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26 10591 0 0,'0'-2'819'0'0,"1"1"-666"0"0,-1 0 1 0 0,1 0-1 0 0,-1 0 1 0 0,1-1-1 0 0,-1 1 0 0 0,0 0 1 0 0,0 0-1 0 0,0 0 0 0 0,1-1 1 0 0,-1 1-1 0 0,0 0 1 0 0,0 0-1 0 0,-1-2 0 0 0,1 2-5 0 0,0 1-1 0 0,0 0 1 0 0,0-1-1 0 0,-1 1 0 0 0,1 0 1 0 0,0 0-1 0 0,0-1 0 0 0,-1 1 1 0 0,1 0-1 0 0,0 0 1 0 0,0-1-1 0 0,-1 1 0 0 0,1 0 1 0 0,0 0-1 0 0,-1-1 1 0 0,1 1-1 0 0,0 0 0 0 0,-1 0 1 0 0,1 0-1 0 0,0 0 1 0 0,-1 0-1 0 0,1 0 0 0 0,0 0 1 0 0,-1 0-1 0 0,1-1 1 0 0,0 1-1 0 0,-1 1 0 0 0,-3-1 558 0 0,1 0-1 0 0,0 1 0 0 0,-1 0 0 0 0,1 0 1 0 0,0 0-1 0 0,-5 2 0 0 0,3-1-1976 0 0,0 0 1389 0 0,-1 1 0 0 0,1 0 0 0 0,0 0 0 0 0,-9 8 0 0 0,-5 2 131 0 0,7-4-169 0 0,0 0 1 0 0,-16 16-1 0 0,-2 3-13 0 0,17-18-66 0 0,2 0 0 0 0,-1 1 0 0 0,2 1 0 0 0,-14 18 0 0 0,19-23 0 0 0,1 0 0 0 0,-1 0 0 0 0,2 1 0 0 0,-1 0 0 0 0,1-1 0 0 0,0 1 0 0 0,0 0 0 0 0,1 1 0 0 0,-2 15 0 0 0,4-13 0 0 0,0-9-12 0 0,0 0-1 0 0,0 0 0 0 0,1 0 1 0 0,-1 0-1 0 0,1 0 1 0 0,-1 0-1 0 0,1 0 1 0 0,0 0-1 0 0,-1 0 1 0 0,1 0-1 0 0,2 2 0 0 0,-2-3-10 0 0,-1 0 0 0 0,1 0-1 0 0,0-1 1 0 0,0 1-1 0 0,1 0 1 0 0,-1 0-1 0 0,0-1 1 0 0,0 1 0 0 0,0 0-1 0 0,2 0 1 0 0,-1 0-11 0 0,2 0-53 0 0,0 0 0 0 0,-1 0 0 0 0,1-1 0 0 0,0 1 0 0 0,0-1 0 0 0,-1 0 0 0 0,1 0 0 0 0,0 0 0 0 0,0 0 0 0 0,5-2 1 0 0,39-9-1308 0 0,-33 6 37 0 0,1-1-334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21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4 12551 0 0,'0'0'2207'0'0,"9"-4"3271"0"0,-9 5-5404 0 0,-5 12 164 0 0,0-1 0 0 0,-1 1 0 0 0,-1-1 1 0 0,0 0-1 0 0,-12 16 0 0 0,-50 50-83 0 0,51-60-170 0 0,1 1 0 0 0,1 1-1 0 0,0 0 1 0 0,-21 38 0 0 0,32-46 58 0 0,0 4-4 0 0,6-13-20 0 0,0-2-2 0 0,-1 0-6 0 0,1 1 0 0 0,-1-1 0 0 0,1 0 0 0 0,-1 0 0 0 0,1 0 0 0 0,-1 0-1 0 0,1-1 1 0 0,0 1 0 0 0,-1 0 0 0 0,1 0 0 0 0,0 0 0 0 0,0 0 0 0 0,0-1-1 0 0,-1 1 1 0 0,1 0 0 0 0,0-1 0 0 0,0 1 0 0 0,0 0 0 0 0,0-1 0 0 0,1 1-1 0 0,21 6 162 0 0,-22-7-157 0 0,6 2-82 0 0,0-1 0 0 0,0-1 0 0 0,1 1 0 0 0,-1-1 0 0 0,0 0 0 0 0,1-1 0 0 0,-1 0-1 0 0,0 0 1 0 0,0 0 0 0 0,1-1 0 0 0,-1 0 0 0 0,-1 0 0 0 0,1-1 0 0 0,0 0 0 0 0,12-8 0 0 0,-2 3-926 0 0,1-2-4727 0 0,-7 1-550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2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78 9671 0 0,'0'0'748'0'0,"-2"0"-492"0"0,0 1 263 0 0,-1 0-1 0 0,1 0 1 0 0,0 0 0 0 0,-1 0-1 0 0,1 0 1 0 0,0 0-1 0 0,0 1 1 0 0,0-1-1 0 0,0 1 1 0 0,0-1-1 0 0,-4 4 1 0 0,5-3-39 0 0,1-2-327 0 0,0 1 0 0 0,0 0 0 0 0,-1-1 1 0 0,1 1-1 0 0,0-1 0 0 0,0 1 0 0 0,0 0 0 0 0,0-1 0 0 0,0 1 1 0 0,0-1-1 0 0,0 1 0 0 0,0 0 0 0 0,0-1 0 0 0,0 1 0 0 0,1 0 1 0 0,1 1-48 0 0,1 0 0 0 0,0 0 1 0 0,0 0-1 0 0,0 0 1 0 0,1-1-1 0 0,-1 1 1 0 0,0-1-1 0 0,0 0 1 0 0,1 0-1 0 0,-1 0 0 0 0,1-1 1 0 0,-1 1-1 0 0,1-1 1 0 0,-1 0-1 0 0,1 0 1 0 0,-1 0-1 0 0,1 0 1 0 0,-1 0-1 0 0,5-2 0 0 0,10-2 61 0 0,0 0 0 0 0,25-10-1 0 0,-32 10-144 0 0,-4 2-10 0 0,0 0 0 0 0,0-1 0 0 0,-1 0 0 0 0,1 0 0 0 0,-1-1 0 0 0,1 0 0 0 0,-1 0 0 0 0,0 0 0 0 0,-1-1 0 0 0,1 0 0 0 0,8-10 0 0 0,-13 14-27 0 0,0 0 0 0 0,-1 0 1 0 0,1 0-1 0 0,0 0 0 0 0,-1 0 0 0 0,1 0 0 0 0,-1 0 0 0 0,0 0 0 0 0,1 0 1 0 0,-1 0-1 0 0,0-1 0 0 0,0 1 0 0 0,0 0 0 0 0,0 0 0 0 0,0 0 0 0 0,0 0 1 0 0,0-1-1 0 0,0 1 0 0 0,0 0 0 0 0,0 0 0 0 0,-1 0 0 0 0,1 0 0 0 0,-1 0 1 0 0,1 0-1 0 0,0 0 0 0 0,-1 0 0 0 0,0 0 0 0 0,1 0 0 0 0,-1 0 0 0 0,0 0 1 0 0,1 0-1 0 0,-1 0 0 0 0,0 0 0 0 0,0 0 0 0 0,0 1 0 0 0,0-1 0 0 0,0 0 1 0 0,0 1-1 0 0,0-1 0 0 0,0 0 0 0 0,0 1 0 0 0,0 0 0 0 0,0-1 0 0 0,0 1 1 0 0,0-1-1 0 0,0 1 0 0 0,0 0 0 0 0,-1 0 0 0 0,1 0 0 0 0,0 0 0 0 0,0 0 1 0 0,0 0-1 0 0,0 0 0 0 0,-1 0 0 0 0,0 1 0 0 0,-15 3-60 0 0,0 2-1 0 0,0 1 1 0 0,1 0-1 0 0,0 0 1 0 0,0 2 0 0 0,-23 16-1 0 0,9-3 60 0 0,0 1 0 0 0,2 1 0 0 0,-29 31 0 0 0,52-47 16 0 0,-1 0 0 0 0,1 0 0 0 0,0 1 0 0 0,-7 15 0 0 0,10-18 0 0 0,-4 9 0 0 0,7-11 0 0 0,0-1 0 0 0,-1-2-41 0 0,0 0 1 0 0,1 1-1 0 0,-1-1 0 0 0,1 0 1 0 0,-1 0-1 0 0,1 0 0 0 0,-1 1 1 0 0,1-1-1 0 0,0 0 0 0 0,0 0 0 0 0,0 0 1 0 0,-1 0-1 0 0,1 0 0 0 0,0 0 1 0 0,0 0-1 0 0,0-1 0 0 0,0 1 0 0 0,1 0 1 0 0,-1-1-1 0 0,0 1 0 0 0,0 0 1 0 0,2 0-1 0 0,2 1-274 0 0,0-1 0 0 0,-1 1 0 0 0,1-1 0 0 0,9 1 1 0 0,2-1-976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2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74 12607 0 0,'1'-1'579'0'0,"7"-10"102"0"0,0 0-1 0 0,0 1 1 0 0,1 0 0 0 0,0 0-1 0 0,15-10 2889 0 0,-27 21-3560 0 0,1 0 0 0 0,-1 1 0 0 0,1 0 0 0 0,0-1 0 0 0,0 1 0 0 0,-1 0 0 0 0,1 0 0 0 0,-2 3 1 0 0,2-2-3 0 0,-134 117-7 0 0,132-117 0 0 0,0 0 0 0 0,1 1 0 0 0,-1-1 0 0 0,1 1 0 0 0,0 0 0 0 0,0-1 0 0 0,0 1 0 0 0,1 0 0 0 0,-1 1 0 0 0,1-1 0 0 0,-2 5 0 0 0,3 1 0 0 0,6-2 11 0 0,-1-4 19 0 0,0-1 0 0 0,0 0 0 0 0,0 0 1 0 0,1-1-1 0 0,8 5 0 0 0,-9-6 7 0 0,-1 1-1 0 0,1 0 0 0 0,0 0 1 0 0,-1 0-1 0 0,1 0 0 0 0,-1 1 1 0 0,0-1-1 0 0,1 1 0 0 0,-1 0 1 0 0,4 6-1 0 0,-2-2 28 0 0,-4-5 6 0 0,-1 0 20 0 0,2 4-33 0 0,-1 0 0 0 0,1 0 0 0 0,-2 0 0 0 0,1 1 0 0 0,0-1 0 0 0,-1 0 0 0 0,-1 10 0 0 0,0-13-37 0 0,1 0-1 0 0,-1-1 0 0 0,0 1 1 0 0,1 0-1 0 0,-1-1 1 0 0,0 1-1 0 0,0-1 1 0 0,-1 0-1 0 0,1 1 0 0 0,0-1 1 0 0,-1 0-1 0 0,0 0 1 0 0,1 0-1 0 0,-1 0 1 0 0,0 0-1 0 0,0 0 0 0 0,0 0 1 0 0,0-1-1 0 0,0 1 1 0 0,-5 2-1 0 0,-6 2-188 0 0,-1-1 0 0 0,1 0-1 0 0,-1 0 1 0 0,-29 4 0 0 0,34-8 33 0 0,1 0 0 0 0,-1 0 0 0 0,0-1 0 0 0,1 0 0 0 0,-1 0 0 0 0,0-1 0 0 0,1 0 1 0 0,-1-1-1 0 0,-14-4 0 0 0,22 5-92 0 0,0 1 0 0 0,0-1 0 0 0,0 1 1 0 0,0 0-1 0 0,0-1 0 0 0,1 0 0 0 0,-1 1 0 0 0,0-1 1 0 0,0 1-1 0 0,0-1 0 0 0,1 0 0 0 0,-1 0 0 0 0,-1-1 1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2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23 15175 0 0,'0'0'340'0'0,"1"-2"51"0"0,32-18 3632 0 0,-48 34-3713 0 0,-73 51-211 0 0,85-63-86 0 0,-3 2-8 0 0,1 0 1 0 0,-1 0 0 0 0,1 1 0 0 0,0-1 0 0 0,0 1-1 0 0,-6 8 1 0 0,10-12-22 0 0,1 0-1 0 0,-1 1 0 0 0,0-1 1 0 0,1 0-1 0 0,-1 0 1 0 0,1 0-1 0 0,-1 1 1 0 0,1-1-1 0 0,0 0 0 0 0,0 0 1 0 0,-1 1-1 0 0,1-1 1 0 0,0 0-1 0 0,0 1 1 0 0,0-1-1 0 0,0 0 0 0 0,0 1 1 0 0,1-1-1 0 0,-1 0 1 0 0,0 0-1 0 0,1 1 1 0 0,-1-1-1 0 0,1 0 0 0 0,-1 0 1 0 0,1 0-1 0 0,-1 1 1 0 0,2 0-1 0 0,0 1-15 0 0,13 27-48 0 0,-10-18 85 0 0,39 84 118 0 0,-11-35 631 0 0,-32-60-158 0 0,-1 1-531 0 0,-1 1 0 0 0,1-1 0 0 0,-1 1 1 0 0,0-1-1 0 0,0 0 0 0 0,0 0 1 0 0,0 0-1 0 0,0 1 0 0 0,0-1 1 0 0,-1 0-1 0 0,1 0 0 0 0,-1-1 0 0 0,1 1 1 0 0,-1 0-1 0 0,0 0 0 0 0,1-1 1 0 0,-5 4-1 0 0,-3 0 99 0 0,0 1 0 0 0,-16 7 0 0 0,-9 1-473 0 0,0-2-1 0 0,-67 14 0 0 0,100-26 274 0 0,-2 1-267 0 0,0 0 0 0 0,0-1 0 0 0,0 0-1 0 0,1 0 1 0 0,-1 0 0 0 0,0 0 0 0 0,0 0 0 0 0,0 0-1 0 0,-4-2 1 0 0,-2-1-1605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2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223 120 7831 0 0,'0'0'13535'0'0,"2"1"-13359"0"0,0 1-140 0 0,1 0 1 0 0,0-1-1 0 0,0 1 0 0 0,0-1 1 0 0,0 0-1 0 0,0 0 0 0 0,0-1 1 0 0,0 1-1 0 0,1 0 0 0 0,-1-1 1 0 0,0 0-1 0 0,6 0 0 0 0,-3 0-14 0 0,0-1 0 0 0,0 0 0 0 0,-1-1-1 0 0,1 1 1 0 0,0-1 0 0 0,9-4-1 0 0,-7 2-29 0 0,0-1-1 0 0,0 1 0 0 0,-1-1 0 0 0,0-1 0 0 0,1 0 0 0 0,-2 0 0 0 0,1 0 1 0 0,-1 0-1 0 0,7-10 0 0 0,-11 13-13 0 0,0 0 0 0 0,0 0 1 0 0,-1 1-1 0 0,1-1 0 0 0,-1 0 1 0 0,0-1-1 0 0,0 1 0 0 0,0 0 1 0 0,0 0-1 0 0,0-5 0 0 0,-1 6-74 0 0,-9-8-201 0 0,7 9 278 0 0,0 0 0 0 0,1 0-1 0 0,-1 1 1 0 0,0-1 0 0 0,0 1 0 0 0,0-1 0 0 0,0 1 0 0 0,0 0-1 0 0,0 0 1 0 0,0 0 0 0 0,0 0 0 0 0,0 0 0 0 0,0 0-1 0 0,1 0 1 0 0,-1 1 0 0 0,0-1 0 0 0,-4 2 0 0 0,-33 14 0 0 0,35-14-12 0 0,-20 11 25 0 0,-31 22 0 0 0,7-4 6 0 0,17-12 0 0 0,1 1 0 0 0,1 2 0 0 0,-31 30 0 0 0,55-48-1 0 0,1 1 0 0 0,-1 0-1 0 0,1 0 1 0 0,0 0 0 0 0,0 1-1 0 0,1-1 1 0 0,0 1 0 0 0,0 0-1 0 0,0 0 1 0 0,1 0 0 0 0,-4 10-1 0 0,6-15-10 0 0,0 0 0 0 0,0 0 0 0 0,0 1 1 0 0,0-1-1 0 0,1 0 0 0 0,-1 0 0 0 0,0 0 0 0 0,0 0 0 0 0,1 1 0 0 0,-1-1 0 0 0,1 0 0 0 0,-1 0 0 0 0,1 0 1 0 0,-1 0-1 0 0,1 0 0 0 0,-1 0 0 0 0,1 0 0 0 0,0 0 0 0 0,0 0 0 0 0,0 0 0 0 0,-1 0 0 0 0,1-1 0 0 0,0 1 0 0 0,2 1 1 0 0,-1-1-52 0 0,1 1 1 0 0,0-1 0 0 0,0 1 0 0 0,0-1 0 0 0,0 0 0 0 0,0 0 0 0 0,3 1 0 0 0,-1-1-76 0 0,26 5-1356 0 0,-10-5-3196 0 0,-1-2-1298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6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8287 0 0,'0'0'6827'0'0,"0"3"-4922"0"0,2 5-1635 0 0,-1 0 0 0 0,0 1 0 0 0,0-1 0 0 0,-1 1 0 0 0,0-1 0 0 0,0 1 0 0 0,-1-1 1 0 0,0 0-1 0 0,-1 1 0 0 0,0-1 0 0 0,0 0 0 0 0,-1 0 0 0 0,0 0 0 0 0,0 0 0 0 0,-1-1 0 0 0,-9 15 0 0 0,4-10-217 0 0,-1 0 1 0 0,0 0 0 0 0,-1-1-1 0 0,0-1 1 0 0,-13 10-1 0 0,6-5-67 0 0,-33 29-849 0 0,50-43 592 0 0,19-17-9257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2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8 7367 0 0,'0'0'2531'0'0,"-13"-6"3372"0"0,6 5-5477 0 0,0 1 0 0 0,0 0 0 0 0,1 0 0 0 0,-1 0 1 0 0,0 1-1 0 0,0 0 0 0 0,1 0 0 0 0,-8 3 1 0 0,-52 19 239 0 0,6 4-625 0 0,54-24-38 0 0,0 1 0 0 0,0 0 1 0 0,0 0-1 0 0,0 1 0 0 0,0 0 1 0 0,-8 9-1 0 0,3-2-7 0 0,8-10-1 0 0,1 1 0 0 0,-1-1 0 0 0,1 0 0 0 0,0 1 0 0 0,0-1 0 0 0,0 1 0 0 0,0 0 1 0 0,1 0-1 0 0,-1 0 0 0 0,1 0 0 0 0,0 0 0 0 0,-1 0 0 0 0,1 0 0 0 0,1 0 0 0 0,-2 6 1 0 0,2-8-1 0 0,0 1 0 0 0,0 0 0 0 0,0-1 0 0 0,0 1 0 0 0,1 0 0 0 0,-1-1 0 0 0,0 1 0 0 0,1-1 0 0 0,-1 1 0 0 0,1-1 0 0 0,0 1 0 0 0,0-1 0 0 0,-1 1 0 0 0,1-1 0 0 0,0 1 0 0 0,0-1 0 0 0,0 0 0 0 0,2 2 0 0 0,3 3-31 0 0,1-1-1 0 0,11 8 0 0 0,9 8-12 0 0,1 8 161 0 0,-12-13 84 0 0,19 23 0 0 0,-33-36-31 0 0,0 0 0 0 0,0 1 0 0 0,-1-1 0 0 0,1 0 0 0 0,0 1 0 0 0,1 5 0 0 0,-3-7 36 0 0,1 15 242 0 0,-1-15-439 0 0,-1 0 0 0 0,1 0 0 0 0,-1 0 0 0 0,0-1 0 0 0,0 1 0 0 0,0 0 0 0 0,0-1 0 0 0,0 1 0 0 0,0 0 0 0 0,-1-1 0 0 0,1 0 0 0 0,-1 1 0 0 0,1-1 0 0 0,-1 0 0 0 0,1 1 0 0 0,-1-1 0 0 0,1 0 0 0 0,-1 0-1 0 0,0-1 1 0 0,0 1 0 0 0,-2 1 0 0 0,-6 2-3 0 0,0-1-1 0 0,-16 4 1 0 0,26-7-1 0 0,-30 7 16 0 0,-42 4 0 0 0,63-11-13 0 0,0 1 1 0 0,0-1-1 0 0,0-1 0 0 0,1 1 0 0 0,-1-1 0 0 0,0-1 1 0 0,0 0-1 0 0,1 0 0 0 0,-14-6 0 0 0,20 7-71 0 0,0 1-1 0 0,1-1 1 0 0,-1 0 0 0 0,0 0-1 0 0,1 0 1 0 0,-1-1 0 0 0,0 1-1 0 0,1 0 1 0 0,-1 0-1 0 0,1-1 1 0 0,0 1 0 0 0,0-1-1 0 0,-1 1 1 0 0,1-1-1 0 0,0 0 1 0 0,0 0 0 0 0,0 1-1 0 0,1-1 1 0 0,-1 0 0 0 0,-1-4-1 0 0,0-6-1447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2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5 3223 0 0,'-5'-5'13190'0'0,"5"11"-12790"0"0,1 1 0 0 0,-1-1 0 0 0,0 1 1 0 0,-1-1-1 0 0,1 0 0 0 0,-1 1 0 0 0,-1-1 0 0 0,1 0 1 0 0,-1 0-1 0 0,-3 8 0 0 0,-5 9 299 0 0,-18 29-1 0 0,5-10-289 0 0,13-21-375 0 0,-19 34-42 0 0,28-54-232 0 0,10-1-4312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24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65 171 8783 0 0,'-1'2'399'0'0,"-34"56"1115"0"0,27-42 1355 0 0,-12 32 3677 0 0,35-51-5663 0 0,-1-2-640 0 0,0 0 0 0 0,0-1 1 0 0,0-1-1 0 0,-1 0 0 0 0,16-11 1 0 0,59-50 123 0 0,-79 61-348 0 0,108-98-2 0 0,-66 58-92 0 0,-49 46 68 0 0,-1-1-5 0 0,1 1-1 0 0,-1-1 1 0 0,1 1 0 0 0,0-1-1 0 0,0 1 1 0 0,0 0 0 0 0,0-1-1 0 0,0 1 1 0 0,0 0 0 0 0,4-1-1 0 0,-7 17-104 0 0,-8 56 66 0 0,6-56 39 0 0,0 1-1 0 0,2-1 1 0 0,-1 0-1 0 0,2 1 0 0 0,0-1 1 0 0,4 30-1 0 0,11 12 13 0 0,-8-41 0 0 0,-3-12 0 0 0,-1-3 0 0 0,-1 1-143 0 0,0-1 0 0 0,0 1 0 0 0,0-1 0 0 0,0 0 0 0 0,1 0 0 0 0,-1 0 0 0 0,0 0 0 0 0,5 1 0 0 0,10 1-6047 0 0,-6-4-237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2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27 5063 0 0,'0'0'232'0'0,"1"-1"-13"0"0,1-3-166 0 0,4-18 9770 0 0,-9 22-9573 0 0,-1 1 0 0 0,1-1 0 0 0,-1 1 0 0 0,1 0 0 0 0,-1 0 0 0 0,1 0 0 0 0,0 1 0 0 0,-1-1 0 0 0,-4 4 0 0 0,-29 20 1077 0 0,25-16-717 0 0,-17 13-11 0 0,-114 87 212 0 0,139-105-795 0 0,-1 0 0 0 0,1 1 0 0 0,-8 10 0 0 0,11-14-25 0 0,1 0 0 0 0,-1 0 0 0 0,0 0 0 0 0,1 0 0 0 0,-1 1 1 0 0,1-1-1 0 0,-1 0 0 0 0,1 0 0 0 0,-1 0 0 0 0,1 3 0 0 0,2 3-180 0 0,0-3-152 0 0,18 1-17 0 0,-1-3 263 0 0,-15-2 64 0 0,0 1 0 0 0,1-1 0 0 0,-1 1 0 0 0,0 0 0 0 0,0 0 0 0 0,1 0-1 0 0,-1 0 1 0 0,0 1 0 0 0,0 0 0 0 0,0 0 0 0 0,6 5 0 0 0,6 4 21 0 0,-11-8 5 0 0,0 1-1 0 0,0 0 0 0 0,-1 0 1 0 0,1 0-1 0 0,-1 0 1 0 0,0 1-1 0 0,0 0 0 0 0,0-1 1 0 0,-1 2-1 0 0,5 7 0 0 0,-4-6 69 0 0,0 0 0 0 0,0 1 0 0 0,0-1 0 0 0,-1 1 0 0 0,-1 0 0 0 0,1 0 0 0 0,1 11 0 0 0,-4-15 12 0 0,1-2-59 0 0,-2 1 0 0 0,1-1-1 0 0,0 1 1 0 0,-1 0 0 0 0,1-1 0 0 0,-1 1 0 0 0,0-1 0 0 0,1 1 0 0 0,-1-1 0 0 0,0 1 0 0 0,-1-1-1 0 0,1 0 1 0 0,0 1 0 0 0,-1-1 0 0 0,1 0 0 0 0,-4 3 0 0 0,1-2 60 0 0,0 1 1 0 0,0-1-1 0 0,0 0 1 0 0,-1 0-1 0 0,-6 3 1 0 0,10-6-57 0 0,-28 15 258 0 0,0-2-1 0 0,-46 15 1 0 0,57-23-252 0 0,0 0 0 0 0,0-2 0 0 0,-1 0 0 0 0,1-1 0 0 0,-34-1 1 0 0,24-5 123 0 0,27 3-152 0 0,-1 1 1 0 0,1-1-1 0 0,0 1 0 0 0,-1-1 1 0 0,1 0-1 0 0,0 1 1 0 0,0-1-1 0 0,0 0 1 0 0,-1 0-1 0 0,1 0 1 0 0,0 0-1 0 0,0 0 1 0 0,0 0-1 0 0,0 0 1 0 0,1 0-1 0 0,-2-2 1 0 0,2 3-17 0 0,0-1 1 0 0,0 1 0 0 0,0-1-1 0 0,0 1 1 0 0,0-1 0 0 0,0 1-1 0 0,0-1 1 0 0,0 1 0 0 0,0-1-1 0 0,1 1 1 0 0,-1-1 0 0 0,0 1-1 0 0,0 0 1 0 0,0-1 0 0 0,1 1-1 0 0,-1-1 1 0 0,0 1 0 0 0,1 0 0 0 0,-1-1-1 0 0,0 1 1 0 0,1 0 0 0 0,-1-1-1 0 0,1 1 1 0 0,10-9-276 0 0,-11 9 200 0 0,16-11-1156 0 0,5-1-366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2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54 5983 0 0,'2'0'274'0'0,"45"1"163"0"0,40-1 5963 0 0,-80-1-5923 0 0,1-1-1 0 0,-1 1 1 0 0,0-2 0 0 0,0 1 0 0 0,9-5-1 0 0,-3 1 153 0 0,-11 5-210 0 0,5-6 2294 0 0,-6 7-2679 0 0,-1-1 0 0 0,0 0 0 0 0,0 0 1 0 0,0 1-1 0 0,0-1 0 0 0,0 0 0 0 0,0 0 0 0 0,0 1 0 0 0,0-1 0 0 0,0 0 0 0 0,0 1 0 0 0,-1-1 0 0 0,1 0 0 0 0,0 0 0 0 0,0 1 0 0 0,-1-1 1 0 0,1 0-1 0 0,0 1 0 0 0,-1-1 0 0 0,1 0 0 0 0,-1 1 0 0 0,1-1 0 0 0,-2 0 0 0 0,1 0-11 0 0,0 0-1 0 0,0 0 1 0 0,-1 1-1 0 0,1-1 1 0 0,0 1-1 0 0,-1-1 1 0 0,1 1-1 0 0,-1-1 1 0 0,1 1-1 0 0,0 0 1 0 0,-3-1-1 0 0,-2 1-11 0 0,1 0 1 0 0,-1 0-1 0 0,1 0 0 0 0,0 1 0 0 0,-1 0 1 0 0,-5 2-1 0 0,-18 6 50 0 0,0 1-1 0 0,1 2 1 0 0,0 1 0 0 0,0 1 0 0 0,2 1-1 0 0,0 1 1 0 0,0 2 0 0 0,-29 27 0 0 0,51-42-37 0 0,1 1 0 0 0,0-1 0 0 0,0 1 0 0 0,0 0 0 0 0,-4 8 0 0 0,6-11-15 0 0,1 0 0 0 0,0 0 0 0 0,0-1 0 0 0,0 1 0 0 0,-1 0 0 0 0,1-1 0 0 0,0 1 0 0 0,0 0 0 0 0,0 0 0 0 0,0-1 0 0 0,0 1 0 0 0,0 0 0 0 0,0 0 0 0 0,0-1 0 0 0,1 1 0 0 0,-1 0 0 0 0,0 0 0 0 0,0-1 0 0 0,1 1 0 0 0,-1 0 0 0 0,0-1 0 0 0,1 1 0 0 0,-1 0 0 0 0,1-1 0 0 0,-1 1 0 0 0,1 0 0 0 0,1 0 19 0 0,-1 0 1 0 0,0 1 0 0 0,0-1 0 0 0,0 0-1 0 0,1-1 1 0 0,-1 1 0 0 0,0 0 0 0 0,1 0-1 0 0,2 0 1 0 0,1 1 4 0 0,1-2 1 0 0,0 1-1 0 0,0-1 0 0 0,-1 1 1 0 0,1-2-1 0 0,0 1 0 0 0,0-1 1 0 0,-1 0-1 0 0,1 0 0 0 0,10-3 1 0 0,5-4 110 0 0,27-13 1 0 0,-47 21-145 0 0,9-5-45 0 0,0 0-1 0 0,-1-1 1 0 0,1 0 0 0 0,-1-1-1 0 0,0 0 1 0 0,-1 0 0 0 0,0-1-1 0 0,13-15 1 0 0,-20 21-35 0 0,-19 17-789 0 0,10-9 837 0 0,6-5 20 0 0,0 0-1 0 0,0 0 1 0 0,0 0 0 0 0,1 0 0 0 0,-1 1-1 0 0,1-1 1 0 0,-1 1 0 0 0,1-1-1 0 0,-1 1 1 0 0,1 0 0 0 0,0-1 0 0 0,0 1-1 0 0,0 0 1 0 0,0 0 0 0 0,0 0-1 0 0,0 0 1 0 0,0 0 0 0 0,1 0 0 0 0,-1 0-1 0 0,1 0 1 0 0,-1 0 0 0 0,1 0-1 0 0,0 4 1 0 0,0-4-353 0 0,0 0-1 0 0,0 0 1 0 0,0 0-1 0 0,1 0 1 0 0,-1 0 0 0 0,1 0-1 0 0,-1 0 1 0 0,1 0-1 0 0,0 0 1 0 0,0 0-1 0 0,2 3 1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2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9871 0 0,'0'0'2443'0'0,"1"2"-1692"0"0,1-1-492 0 0,-1 0 0 0 0,1-1 0 0 0,0 1 0 0 0,-1 0 0 0 0,1 0-1 0 0,0-1 1 0 0,-1 1 0 0 0,1-1 0 0 0,0 0 0 0 0,0 1 0 0 0,-1-1 0 0 0,1 0 0 0 0,0 0 0 0 0,0 0 0 0 0,-1 0 0 0 0,1 0 0 0 0,0-1 0 0 0,0 1 0 0 0,0 0 0 0 0,-1-1 0 0 0,1 1 0 0 0,0-1 0 0 0,-1 0 0 0 0,1 1 0 0 0,1-2 0 0 0,6-3 218 0 0,0-1 0 0 0,0 0 0 0 0,9-9 0 0 0,-4 5-289 0 0,7-10-72 0 0,-16 14-117 0 0,1 0 1 0 0,0 1-1 0 0,0-1 1 0 0,9-5-1 0 0,-7 7-76 0 0,-7 3-8 0 0,2 10-183 0 0,-2-8 269 0 0,0 0-1 0 0,0 1 0 0 0,0 0 1 0 0,-1-1-1 0 0,1 1 1 0 0,0-1-1 0 0,-1 1 1 0 0,1 0-1 0 0,-1-1 0 0 0,0 1 1 0 0,0 0-1 0 0,1-1 1 0 0,-1 4-1 0 0,0 24 11 0 0,0-28 118 0 0,2 0-121 0 0,1-1 0 0 0,-1 0-1 0 0,1 0 1 0 0,-1-1 0 0 0,1 1-1 0 0,-1 0 1 0 0,0-1 0 0 0,1 1-1 0 0,-1-1 1 0 0,1 0 0 0 0,-1 0 0 0 0,4-2-1 0 0,25-15-15 0 0,11-15-67 0 0,-36 27 50 0 0,1-1 0 0 0,0 2 0 0 0,1-1 0 0 0,0 1 0 0 0,-1 0 1 0 0,1 0-1 0 0,1 1 0 0 0,-1 0 0 0 0,14-4 0 0 0,-19 8-23 0 0,6 2 24 0 0,1 2-24 0 0,-2 0 48 0 0,-6-3 220 0 0,-1 1-171 0 0,0 1 1 0 0,-1-1-1 0 0,1 0 0 0 0,0 1 0 0 0,-1-1 0 0 0,1 1 1 0 0,-1-1-1 0 0,0 1 0 0 0,0-1 0 0 0,0 4 0 0 0,0-6-30 0 0,-1 21 94 0 0,2 6 127 0 0,12 23-113 0 0,-7-22-321 0 0,-6-22 39 0 0,1-5-128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27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9215 0 0,'0'0'2276'0'0,"0"2"-824"0"0,-3 23 1309 0 0,0 26-1 0 0,3-30-1945 0 0,-2 0 1 0 0,-6 36-1 0 0,4-42-539 0 0,-1 1 1 0 0,-1-1-1 0 0,0 1 1 0 0,-10 15 0 0 0,-38 55 362 0 0,-1 2-441 0 0,19-26-125 0 0,-20 39 34 0 0,55-99-199 0 0,4-4-1666 0 0,-1 1 1466 0 0,-1 0 1 0 0,1 0-1 0 0,-1 0 1 0 0,1-1-1 0 0,-1 1 1 0 0,0 0-1 0 0,2-3 1 0 0,-1 1-224 0 0,7-7-1136 0 0,0-3-184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27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78 331 2759 0 0,'4'-28'-746'0'0,"8"-48"7861"0"0,-9 67-5905 0 0,-1 0 1 0 0,2-1-1 0 0,-1 1 0 0 0,1 1 1 0 0,11-17-1 0 0,-6 11-893 0 0,1 1 1 0 0,1 0-1 0 0,0 1 1 0 0,1 0-1 0 0,0 1 0 0 0,1 0 1 0 0,0 1-1 0 0,0 1 1 0 0,1 0-1 0 0,1 0 1 0 0,-1 2-1 0 0,1 0 0 0 0,1 0 1 0 0,16-3-1 0 0,-30 9-293 0 0,1 0 0 0 0,0 1 0 0 0,-1 0 0 0 0,1-1 0 0 0,0 1 0 0 0,0 0 0 0 0,0 0-1 0 0,-1 1 1 0 0,1-1 0 0 0,0 1 0 0 0,-1-1 0 0 0,1 1 0 0 0,0 0 0 0 0,-1 0 0 0 0,1 0 0 0 0,2 1 0 0 0,-1 1 19 0 0,-1-1 1 0 0,1 1 0 0 0,-1 0 0 0 0,0 0-1 0 0,0 0 1 0 0,0 0 0 0 0,0 0-1 0 0,-1 1 1 0 0,4 5 0 0 0,0 2 85 0 0,-1 0 1 0 0,0 0 0 0 0,-1 1-1 0 0,-1 0 1 0 0,1-1-1 0 0,1 20 1 0 0,-4-19-21 0 0,0-1 1 0 0,-1 1 0 0 0,-1 0-1 0 0,0-1 1 0 0,0 1-1 0 0,-1-1 1 0 0,-1 1 0 0 0,0-1-1 0 0,-6 13 1 0 0,-5 10 472 0 0,-29 51 0 0 0,39-79-571 0 0,0 0 1 0 0,0 0-1 0 0,0-1 1 0 0,-1 0-1 0 0,0 0 0 0 0,0 0 1 0 0,-1 0-1 0 0,1-1 1 0 0,-1 0-1 0 0,0 0 1 0 0,0-1-1 0 0,0 0 0 0 0,-1 0 1 0 0,1 0-1 0 0,-1 0 1 0 0,-9 1-1 0 0,-12 2-31 0 0,0-1 0 0 0,-51 3 0 0 0,26-4-46 0 0,40-3-196 0 0,1 0 1 0 0,-1-1 0 0 0,1 0-1 0 0,-20-3 1 0 0,31 3-748 0 0,2-10-2742 0 0,3 0-3357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2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 16871 0 0,'0'0'1855'0'0,"-1"2"-1552"0"0,-1 10 46 0 0,-1 0 1 0 0,0-1 0 0 0,-1 1 0 0 0,0-1-1 0 0,-9 17 1 0 0,-36 54 665 0 0,6-10-467 0 0,-49 141-11 0 0,57-123-473 0 0,23-64-24 0 0,-2 0 0 0 0,-2-1 0 0 0,0-1 0 0 0,-32 38 0 0 0,24-33-36 0 0,10-4-694 0 0,10-15-3061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2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16 13015 0 0,'0'0'1179'0'0,"0"2"-972"0"0,-22 35 59 0 0,12-20 1505 0 0,-11 24 0 0 0,21-40-1695 0 0,0 0 1 0 0,0-1-1 0 0,0 1 1 0 0,0 0-1 0 0,0 0 1 0 0,0-1-1 0 0,0 1 0 0 0,0 0 1 0 0,0-1-1 0 0,0 1 1 0 0,0 0-1 0 0,0-1 1 0 0,0 1-1 0 0,1 0 1 0 0,-1-1-1 0 0,0 1 1 0 0,1 0-1 0 0,-1-1 1 0 0,0 1-1 0 0,1-1 1 0 0,-1 1-1 0 0,1-1 1 0 0,-1 1-1 0 0,1-1 1 0 0,-1 1-1 0 0,1-1 1 0 0,-1 1-1 0 0,1-1 1 0 0,-1 1-1 0 0,1-1 1 0 0,1 1-1 0 0,19 7 1083 0 0,-14-6-980 0 0,0-1 0 0 0,0 0-1 0 0,0-1 1 0 0,1 0 0 0 0,-1 0 0 0 0,0 0-1 0 0,1-1 1 0 0,-1 0 0 0 0,0 0 0 0 0,0-1-1 0 0,0 0 1 0 0,0-1 0 0 0,0 1 0 0 0,-1-1-1 0 0,12-6 1 0 0,-9 3-143 0 0,1-1-1 0 0,-1 1 1 0 0,-1-1 0 0 0,1-1-1 0 0,-1 1 1 0 0,-1-2-1 0 0,1 1 1 0 0,-1-1 0 0 0,8-13-1 0 0,-15 21-77 0 0,1 1 0 0 0,-1-1-1 0 0,1 0 1 0 0,-1 0 0 0 0,1 0 0 0 0,-1 1 0 0 0,1-1-1 0 0,-1 0 1 0 0,0 0 0 0 0,0 0 0 0 0,1 0-1 0 0,-1 0 1 0 0,0 0 0 0 0,0 0 0 0 0,0 0-1 0 0,0 0 1 0 0,0 1 0 0 0,0-1 0 0 0,0 0 0 0 0,0 0-1 0 0,0 0 1 0 0,-1 0 0 0 0,1 0 0 0 0,0 0-1 0 0,-1 0 1 0 0,0-1 0 0 0,1 1-15 0 0,-1 1-1 0 0,0-1 1 0 0,0 1 0 0 0,0-1-1 0 0,0 1 1 0 0,1-1 0 0 0,-1 1-1 0 0,0-1 1 0 0,0 1 0 0 0,0 0-1 0 0,0-1 1 0 0,0 1 0 0 0,0 0-1 0 0,0 0 1 0 0,0 0 0 0 0,0 0-1 0 0,0 0 1 0 0,0 0 0 0 0,0 0-1 0 0,0 0 1 0 0,-2 1 0 0 0,-5 1-83 0 0,-1 0 0 0 0,0 1 0 0 0,0 0 0 0 0,1 1 1 0 0,-14 7-1 0 0,-38 29 134 0 0,30-19-20 0 0,-32 18 48 0 0,31-21 97 0 0,1 2 0 0 0,-39 34 0 0 0,66-52-114 0 0,-5 6 26 0 0,-1-1 1 0 0,2 1-1 0 0,-1 1 0 0 0,-10 15 1 0 0,17-22-20 0 0,0-1 0 0 0,0 1 0 0 0,0-1 0 0 0,0 1 0 0 0,1 0 0 0 0,-1-1 0 0 0,0 1 0 0 0,1 0 0 0 0,-1 0 1 0 0,1-1-1 0 0,0 1 0 0 0,-1 0 0 0 0,1 0 0 0 0,0 0 0 0 0,0-1 0 0 0,0 1 0 0 0,1 0 0 0 0,-1 0 0 0 0,0 0 1 0 0,1-1-1 0 0,-1 1 0 0 0,1 0 0 0 0,-1 0 0 0 0,1-1 0 0 0,0 1 0 0 0,0 0 0 0 0,0-1 0 0 0,0 1 0 0 0,0-1 0 0 0,0 1 1 0 0,0-1-1 0 0,0 0 0 0 0,1 1 0 0 0,-1-1 0 0 0,0 0 0 0 0,1 0 0 0 0,1 1 0 0 0,5 3 77 0 0,0-1 0 0 0,0 0 0 0 0,0-1 0 0 0,1 1 0 0 0,-1-2 0 0 0,1 1 0 0 0,13 1 0 0 0,-1-1-1316 0 0,44 1 0 0 0,-48-4-3976 0 0,0-2-1604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3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72 169 8751 0 0,'0'0'674'0'0,"2"0"-438"0"0,18 4 1977 0 0,-1 1 0 0 0,32 12 1 0 0,-41-13-1907 0 0,0-1 0 0 0,1-1 1 0 0,0 0-1 0 0,-1 0 0 0 0,1-1 1 0 0,0-1-1 0 0,0 0 0 0 0,11-1 1 0 0,-3-1-61 0 0,1-1 0 0 0,-1-1 0 0 0,29-9 0 0 0,-35 8-226 0 0,-1 0-1 0 0,0-2 1 0 0,0 1-1 0 0,0-1 1 0 0,-1-1-1 0 0,0 0 1 0 0,-1 0-1 0 0,0-1 1 0 0,0-1-1 0 0,14-17 1 0 0,-22 23-66 0 0,1 0 0 0 0,0 0 1 0 0,-1 0-1 0 0,0 0 1 0 0,0-1-1 0 0,0 1 1 0 0,-1-1-1 0 0,0 0 1 0 0,2-6-1 0 0,-3 9 22 0 0,0 1 0 0 0,1 0 0 0 0,-1 0 0 0 0,0 0 0 0 0,0-1 0 0 0,0 1 0 0 0,0 0 0 0 0,0 0 0 0 0,-1-1 0 0 0,1 1 0 0 0,0 0 0 0 0,0 0 0 0 0,-1 0 0 0 0,1 0 0 0 0,-1-1 0 0 0,1 1 0 0 0,-1 0 0 0 0,0 0 0 0 0,1 0 0 0 0,-1 0 0 0 0,0 0 0 0 0,0 0 0 0 0,1 0 0 0 0,-1 1-1 0 0,0-1 1 0 0,0 0 0 0 0,0 0 0 0 0,0 1 0 0 0,0-1 0 0 0,0 0 0 0 0,-1 1 0 0 0,1-1 0 0 0,0 1 0 0 0,0-1 0 0 0,0 1 0 0 0,0 0 0 0 0,-1 0 0 0 0,1-1 0 0 0,0 1 0 0 0,-3 0 0 0 0,-3 0-72 0 0,-1 1 0 0 0,1-1 0 0 0,-1 1 0 0 0,1 1 0 0 0,-1 0 0 0 0,1 0 0 0 0,0 0 0 0 0,-9 4-1 0 0,-55 30-92 0 0,65-32 191 0 0,-44 25 73 0 0,-49 38 1 0 0,73-47 134 0 0,2 0 0 0 0,0 2 0 0 0,-31 37 0 0 0,45-47-108 0 0,1 0-1 0 0,0 1 0 0 0,1 0 0 0 0,0 1 1 0 0,1-1-1 0 0,1 1 0 0 0,-6 18 1 0 0,10-27-71 0 0,1 1 1 0 0,-1-1 0 0 0,2 1 0 0 0,-1 0 0 0 0,0 0 0 0 0,1-1-1 0 0,0 1 1 0 0,1 0 0 0 0,-1 0 0 0 0,1-1 0 0 0,0 1-1 0 0,0 0 1 0 0,1-1 0 0 0,0 1 0 0 0,0-1 0 0 0,0 0 0 0 0,1 1-1 0 0,-1-1 1 0 0,1 0 0 0 0,1-1 0 0 0,-1 1 0 0 0,5 5 0 0 0,1-1 179 0 0,0 0 1 0 0,1-1 0 0 0,0 0-1 0 0,1-1 1 0 0,0 0 0 0 0,0-1-1 0 0,0 0 1 0 0,0-1 0 0 0,25 8-1 0 0,-20-8-52 0 0,-1-1 0 0 0,1-1 0 0 0,0 0 0 0 0,0-1-1 0 0,0-1 1 0 0,0 0 0 0 0,26-3 0 0 0,-26-1-580 0 0,0-1 0 0 0,1 0 0 0 0,27-12 0 0 0,-19 5-567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449 681 5983 0 0,'0'0'972'0'0,"0"3"859"0"0,2 4-316 0 0,1 7 554 0 0,-1-4 3759 0 0,1-10-5364 0 0,1 0-315 0 0,1 0 0 0 0,-1 0 0 0 0,1-1-1 0 0,-1 1 1 0 0,0-1 0 0 0,1 0 0 0 0,-1 0 0 0 0,0-1 0 0 0,0 1 0 0 0,0-1 0 0 0,0 0-1 0 0,0 0 1 0 0,0-1 0 0 0,0 1 0 0 0,-1-1 0 0 0,1 1 0 0 0,-1-1 0 0 0,1 0 0 0 0,4-7 0 0 0,3-3 18 0 0,-2 0 1 0 0,1 0 0 0 0,-2-1 0 0 0,10-19 0 0 0,11-27-246 0 0,-3-2-1 0 0,-3-1 1 0 0,-3-1 0 0 0,15-74-1 0 0,-3 8-3006 0 0,-13 59-302 0 0,-18 69 2614 0 0,-5 4-1167 0 0,2 0 1908 0 0,0-1-1 0 0,0 1 1 0 0,1-1-1 0 0,-1 1 1 0 0,1 0-1 0 0,-1-1 1 0 0,1 1-1 0 0,-2 3 1 0 0,1-2 15 0 0,-11 16 449 0 0,1 0 0 0 0,1 1 0 0 0,-13 32 0 0 0,0 2 118 0 0,-33 56 105 0 0,-66 145 274 0 0,123-254-927 0 0,-57 137 378 0 0,42-107-339 0 0,-1 0 0 0 0,-27 37-1 0 0,-62 86 198 0 0,-68 90 484 0 0,112-182-194 0 0,34-36-136 0 0,25-24-314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3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4143 0 0,'0'0'319'0'0,"2"0"-4"0"0,16-4 3720 0 0,20-6 0 0 0,-14 3-2872 0 0,-20 7-935 0 0,0-1 0 0 0,0 1 0 0 0,0-1 0 0 0,0 1 0 0 0,0 1 0 0 0,6 0 0 0 0,10 0 60 0 0,66-1 339 0 0,24-3-186 0 0,-102 3-319 0 0,1 0 1 0 0,0 1 0 0 0,-1 0-1 0 0,16 4 1 0 0,11 0 52 0 0,2 0-53 0 0,-15-3-93 0 0,-1 0 0 0 0,37-2 0 0 0,5-6 83 0 0,72-16 0 0 0,-54 11 499 0 0,-16 2-456 0 0,-13 4-97 0 0,-19-1 18 0 0,0 3 0 0 0,1 0 0 0 0,0 2 0 0 0,-1 2 0 0 0,36 5 0 0 0,-57-6-76 0 0,-8 0 0 0 0,-1 0 0 0 0,1 0 0 0 0,0 0 0 0 0,-1 0 0 0 0,1 1 0 0 0,0 0 0 0 0,-1 0 0 0 0,7 2 0 0 0,64 16 0 0 0,-67-17 0 0 0,1-1 0 0 0,0 0 0 0 0,-1-1 0 0 0,1 0-1 0 0,0 0 1 0 0,-1-1 0 0 0,15-2 0 0 0,-1-3 9 0 0,30-10-1 0 0,-38 12 59 0 0,0 0 0 0 0,0 2 0 0 0,18-2-1 0 0,1 0-29 0 0,-18 2-9 0 0,22 1 1 0 0,-24 1-24 0 0,0-1 0 0 0,23-3 0 0 0,-4-1-5 0 0,-1 1 0 0 0,1 1 0 0 0,0 2 0 0 0,0 1 0 0 0,37 6 0 0 0,-22-4-4 0 0,2-3 1 0 0,74-9-1 0 0,36-1 133 0 0,-118 11-93 0 0,86-2 56 0 0,184 4 886 0 0,-252 5-978 0 0,-43-4 13 0 0,0-1 0 0 0,0-1-1 0 0,0 0 1 0 0,22-3 0 0 0,35-10-13 0 0,23-2 0 0 0,-79 12 0 0 0,97-4 0 0 0,-94 6 0 0 0,1 0 0 0 0,0 0 0 0 0,1 1 0 0 0,-1 1 0 0 0,34 8 0 0 0,-39-7 17 0 0,-1-1-1 0 0,1 0 1 0 0,-1-1-1 0 0,1 0 1 0 0,0-2-1 0 0,17-1 1 0 0,-13 0 8 0 0,1 1 1 0 0,32 4-1 0 0,44 3 39 0 0,-76-6-64 0 0,0-1 0 0 0,30-6 0 0 0,15 0 0 0 0,96-8 656 0 0,-10 21-531 0 0,-79-1-66 0 0,-5 4 13 0 0,-46-6-38 0 0,38 3 0 0 0,-27-8 17 0 0,57-10-1 0 0,-38 4-27 0 0,-16 5 8 0 0,0 2-1 0 0,-1 1 0 0 0,38 5 1 0 0,-45-3-25 0 0,17 4 2 0 0,-29-4 1 0 0,-1 0 0 0 0,1-1 0 0 0,0-1 0 0 0,22-2 0 0 0,14 0 5 0 0,-3 0-17 0 0,-27 0 3 0 0,0 2 0 0 0,1 0 0 0 0,29 5 0 0 0,-33-3 0 0 0,-7-1 0 0 0,0 1 0 0 0,0 0 0 0 0,17 7 0 0 0,1 0 0 0 0,-17-5 0 0 0,-9-4 0 0 0,11 1 0 0 0,-5-1 68 0 0,1 0 0 0 0,-1 0 0 0 0,0-1-1 0 0,1-1 1 0 0,-1 1 0 0 0,17-6 0 0 0,-18 4-47 0 0,2 1 52 0 0,1 0-1 0 0,0 0 1 0 0,0 1 0 0 0,0 0-1 0 0,0 1 1 0 0,0 0 0 0 0,18 3-1 0 0,-21 0-39 0 0,-7-3-30 0 0,0 1 0 0 0,0 0 0 0 0,1-1 0 0 0,-1 1 0 0 0,0-1 0 0 0,1 0 0 0 0,-1 1 0 0 0,1-1 0 0 0,-1 0 0 0 0,0 0 0 0 0,1 0 0 0 0,-1 0 0 0 0,3 0 0 0 0,10 0 29 0 0,11-2 0 0 0,-5-1 43 0 0,-16 2-37 0 0,-1 0-21 0 0,7-4-32 0 0,-9 4-56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32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48 252 1839 0 0,'0'0'11707'0'0,"0"2"-11163"0"0,1 1-335 0 0,5 22 1194 0 0,-2 0 1 0 0,3 39-1 0 0,-6-57-1309 0 0,-1 1-1 0 0,-1-1 1 0 0,1 0-1 0 0,-1 0 1 0 0,0 0-1 0 0,-1 0 1 0 0,0 0 0 0 0,0 0-1 0 0,0-1 1 0 0,-1 1-1 0 0,0-1 1 0 0,0 1-1 0 0,-1-1 1 0 0,-4 7 0 0 0,6-12 67 0 0,-13 18 514 0 0,14-18-345 0 0,1 1-254 0 0,-3 5 7 0 0,3-5 502 0 0,-13-60-140 0 0,12 49-439 0 0,1-1-1 0 0,0 0 0 0 0,1 1 0 0 0,0-1 0 0 0,0 0 0 0 0,1 1 0 0 0,1-1 0 0 0,-1 1 0 0 0,1 0 0 0 0,1 0 0 0 0,7-14 0 0 0,4-4-7 0 0,1 2 1 0 0,27-34-1 0 0,-28 40-60 0 0,2 1 0 0 0,0 1 0 0 0,1 1 0 0 0,0 0-1 0 0,1 1 1 0 0,28-16 0 0 0,-17 14 67 0 0,0 2 0 0 0,1 1 0 0 0,62-20 0 0 0,-90 33 31 0 0,0 0 1 0 0,0 1 0 0 0,1-1 0 0 0,-1 1 0 0 0,0-1 0 0 0,0 1 0 0 0,1 0 0 0 0,-1 1 0 0 0,0-1-1 0 0,7 2 1 0 0,-4 0 33 0 0,1 1-1 0 0,0-1 0 0 0,-1 2 0 0 0,1-1 1 0 0,8 7-1 0 0,-9-6-51 0 0,-3-3-13 0 0,-1 1-1 0 0,1 0 0 0 0,-1 0 1 0 0,0 0-1 0 0,0 0 0 0 0,0 0 1 0 0,3 4-1 0 0,11 12-4 0 0,-10-8 0 0 0,-3 2 0 0 0,-4-4-4 0 0,-1 0 0 0 0,1 0-1 0 0,-1 0 1 0 0,-1 0 0 0 0,1-1 0 0 0,-1 1-1 0 0,-1-1 1 0 0,-4 9 0 0 0,-2 5-11 0 0,-5 8 8 0 0,-30 43 1 0 0,29-47 6 0 0,0 1 1 0 0,-15 33 0 0 0,30-56 9 0 0,-1 1-1 0 0,1-1 1 0 0,0 1-1 0 0,1-1 1 0 0,-1 1-1 0 0,1-1 1 0 0,-1 1-1 0 0,1-1 1 0 0,0 1 0 0 0,0-1-1 0 0,0 1 1 0 0,1-1-1 0 0,0 1 1 0 0,-1-1-1 0 0,1 1 1 0 0,0-1-1 0 0,0 0 1 0 0,1 1-1 0 0,-1-1 1 0 0,1 0-1 0 0,0 0 1 0 0,0 0 0 0 0,0 0-1 0 0,0 0 1 0 0,4 4-1 0 0,-1-2 16 0 0,0-1-1 0 0,0 0 1 0 0,0 0-1 0 0,0 0 1 0 0,1-1 0 0 0,-1 0-1 0 0,1 0 1 0 0,0 0-1 0 0,0 0 1 0 0,0-1-1 0 0,0 0 1 0 0,1-1 0 0 0,7 2-1 0 0,8-1 133 0 0,1 0-1 0 0,0-2 1 0 0,35-4-1 0 0,67-16-51 0 0,-72 10-12 0 0,-48 9-93 0 0,19 0 0 0 0,-15 1 0 0 0,-4 0-146 0 0,-1 0 0 0 0,0 0 1 0 0,0 1-1 0 0,0-1 0 0 0,1 1 0 0 0,-1 0 0 0 0,0 0 0 0 0,7 4 1 0 0,-8-4-628 0 0,-1 0 0 0 0,1 0 0 0 0,0 0 0 0 0,0 0 1 0 0,0 0-1 0 0,0-1 0 0 0,0 1 0 0 0,5-1 0 0 0,1 0-847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35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4607 0 0,'0'0'15120'0'0,"3"0"-14740"0"0,24-2 209 0 0,-13 1-275 0 0,-1 0 0 0 0,19-4 0 0 0,84-29 870 0 0,-73 20-776 0 0,0 1-1 0 0,86-12 0 0 0,-12 17-612 0 0,-97 5 53 0 0,-6 1-1590 0 0,-3 0-5036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4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27 305 3679 0 0,'0'0'167'0'0,"3"0"-7"0"0,0 0-131 0 0,35-5 17616 0 0,-38 12-20190 0 0,0 0 2707 0 0,-1-1 1 0 0,-1 1-1 0 0,1 0 0 0 0,-1-1 1 0 0,0 1-1 0 0,-1-1 0 0 0,0 0 1 0 0,0 0-1 0 0,-6 10 0 0 0,-5 11-27 0 0,-11 34-61 0 0,20-49-63 0 0,4-10 290 0 0,4-2-218 0 0,-1 0-48 0 0,1-1 1 0 0,-1 1-1 0 0,0 0 1 0 0,0-1-1 0 0,1 0 0 0 0,-1 1 1 0 0,0-1-1 0 0,0 0 1 0 0,0 0-1 0 0,0 0 0 0 0,0 0 1 0 0,0-1-1 0 0,0 1 1 0 0,0 0-1 0 0,2-3 0 0 0,0-2-13 0 0,-1 0-1 0 0,0 0 1 0 0,0 0-1 0 0,-1 0 0 0 0,0 0 1 0 0,0-1-1 0 0,0 1 1 0 0,-1-1-1 0 0,0 1 0 0 0,0-13 1 0 0,0 10-22 0 0,0 0 1 0 0,0 1 0 0 0,1-1-1 0 0,0 1 1 0 0,6-16-1 0 0,0 9-40 0 0,1 0 1 0 0,1 0-1 0 0,0 1 0 0 0,0 0 1 0 0,2 1-1 0 0,0 0 0 0 0,14-12 0 0 0,100-71-271 0 0,-93 73 296 0 0,-15 11 6 0 0,0 0 0 0 0,40-17 0 0 0,-47 24 34 0 0,0 1 0 0 0,0 1 0 0 0,0 0 0 0 0,0 0 0 0 0,1 1 0 0 0,22-1 0 0 0,-31 3 55 0 0,-1 1-13 0 0,0-1-52 0 0,9 3 63 0 0,-9-2-74 0 0,-1 1 0 0 0,1-1 0 0 0,-1 1 0 0 0,1-1 0 0 0,-1 0 0 0 0,0 1 0 0 0,0 0 0 0 0,0-1 0 0 0,1 1 0 0 0,-2 0 0 0 0,3 2 0 0 0,0 9-4 0 0,-3 0 0 0 0,-3-3 5 0 0,0 0 1 0 0,-1-1-1 0 0,0 0 0 0 0,0 1 1 0 0,-1-1-1 0 0,-8 10 0 0 0,6-8 2 0 0,0 1 0 0 0,1 0-1 0 0,-6 15 1 0 0,11-22-7 0 0,-5 12 0 0 0,1 0 0 0 0,1 0 0 0 0,-3 34 0 0 0,5-39 22 0 0,1 0-1 0 0,0 1 1 0 0,1-1-1 0 0,0 0 1 0 0,1 0-1 0 0,0 0 1 0 0,1 1-1 0 0,0-1 1 0 0,1-1 0 0 0,1 1-1 0 0,0 0 1 0 0,7 15-1 0 0,-8-22 77 0 0,1 1 0 0 0,0-1 0 0 0,0 0 0 0 0,0-1 0 0 0,1 1 0 0 0,-1-1 0 0 0,1 0 0 0 0,0 0 0 0 0,0 0 0 0 0,1-1 0 0 0,-1 1 0 0 0,1-2 0 0 0,0 1 0 0 0,-1 0 0 0 0,8 1 0 0 0,-6-2-1 0 0,0-1 1 0 0,1 0-1 0 0,-1 0 0 0 0,1-1 0 0 0,-1 0 1 0 0,1 0-1 0 0,-1-1 0 0 0,1 0 0 0 0,-1 0 0 0 0,0-1 1 0 0,0 0-1 0 0,8-3 0 0 0,1-2-109 0 0,-13 3-8 0 0,-2 1 8 0 0,3-1-476 0 0,-1 0 1 0 0,0 0-1 0 0,0 0 0 0 0,0 0 1 0 0,-1-1-1 0 0,1 1 0 0 0,-1-1 1 0 0,2-6-1 0 0,0-5-7127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43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22 249 3679 0 0,'0'0'167'0'0,"-2"2"-7"0"0,-18 28 12655 0 0,32-39-11765 0 0,-5 3-761 0 0,0-1-1 0 0,0 0 0 0 0,-1 0 1 0 0,10-15-1 0 0,-10 13-107 0 0,1 0 0 0 0,13-13-1 0 0,10-5 50 0 0,2 2 0 0 0,0 1-1 0 0,2 2 1 0 0,0 2 0 0 0,1 0-1 0 0,41-14 1 0 0,-73 32-211 0 0,1 0-1 0 0,0 1 1 0 0,0-1-1 0 0,0 1 1 0 0,0 0-1 0 0,0 1 1 0 0,0-1 0 0 0,0 1-1 0 0,0-1 1 0 0,8 2-1 0 0,-7 0-5 0 0,-1 0-1 0 0,0 1 1 0 0,1-1 0 0 0,-1 1-1 0 0,0 0 1 0 0,0 1-1 0 0,0-1 1 0 0,0 1 0 0 0,-1-1-1 0 0,1 1 1 0 0,-1 0 0 0 0,6 6-1 0 0,8 10-12 0 0,-15-15 0 0 0,11 20 0 0 0,-12-13 0 0 0,0-2 0 0 0,0-4 0 0 0,0 0 0 0 0,0 0 0 0 0,0 1 0 0 0,-1-1 0 0 0,0 0 0 0 0,-1 10 0 0 0,1-9 0 0 0,-1 1 0 0 0,1 0 0 0 0,0-1 0 0 0,2 12 0 0 0,2-3 0 0 0,-3-12 7 0 0,1-1 0 0 0,-1 0 0 0 0,1 1 0 0 0,-1-1-1 0 0,1 0 1 0 0,0 0 0 0 0,0 0 0 0 0,0 0 0 0 0,0 0 0 0 0,0 0 0 0 0,0-1-1 0 0,1 1 1 0 0,-1-1 0 0 0,0 1 0 0 0,1-1 0 0 0,-1 0 0 0 0,1 0 0 0 0,0 0-1 0 0,-1 0 1 0 0,1-1 0 0 0,0 1 0 0 0,-1-1 0 0 0,1 1 0 0 0,0-1 0 0 0,0 0-1 0 0,-1 0 1 0 0,1 0 0 0 0,5-1 0 0 0,6-2 53 0 0,0 0-1 0 0,0-1 1 0 0,0 0-1 0 0,17-9 1 0 0,-17 8-29 0 0,58-25 312 0 0,114-40-167 0 0,-165 66-1147 0 0,-19 4 208 0 0,0 1 1 0 0,-1-1-1 0 0,1 0 1 0 0,0 0-1 0 0,0 1 1 0 0,-1-1-1 0 0,1 1 1 0 0,2 0 0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4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56 1839 0 0,'-2'1'322'0'0,"-40"14"18806"0"0,51-12-18980 0 0,0-1 0 0 0,0 0 0 0 0,0 0 1 0 0,1-1-1 0 0,-1 0 0 0 0,0-1 0 0 0,1 0 1 0 0,11-1-1 0 0,81-15 388 0 0,-56 8-427 0 0,75-20 99 0 0,14-1-1675 0 0,-133 29-79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44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5063 0 0,'3'2'7018'0'0,"2"1"-6523"0"0,1-1 1 0 0,-1 1 0 0 0,1-1-1 0 0,0 0 1 0 0,0-1-1 0 0,0 1 1 0 0,0-1 0 0 0,0 0-1 0 0,0-1 1 0 0,8 0-1 0 0,13-1 361 0 0,28-4 0 0 0,-38 3-406 0 0,186-31 2772 0 0,-131 20-2299 0 0,-60 11-790 0 0,35-4-2802 0 0,-34 3 1285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45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109 287 9503 0 0,'0'0'4410'0'0,"0"2"-3666"0"0,0 10-220 0 0,0 1 1 0 0,-1-1-1 0 0,-1 0 1 0 0,0 0 0 0 0,-1 0-1 0 0,0 0 1 0 0,-1 0-1 0 0,-8 18 1 0 0,-54 109 1163 0 0,59-125-1605 0 0,1-2 2 0 0,5-10 416 0 0,0-4-435 0 0,1-14-24 0 0,2 10-19 0 0,0 3-18 0 0,5-11-5 0 0,1-1 0 0 0,1 1 0 0 0,0 0 0 0 0,1 1 0 0 0,17-19 0 0 0,0-1 0 0 0,20-22 16 0 0,1 1 0 0 0,3 3 0 0 0,105-83 0 0 0,-115 104-37 0 0,3 2 0 0 0,60-30-1 0 0,-82 49 22 0 0,-21 9 1 0 0,0-1 0 0 0,0 1 0 0 0,0 0 0 0 0,0 0 0 0 0,0-1 0 0 0,0 1 0 0 0,0 0 0 0 0,0 0 0 0 0,1 0 0 0 0,-1 0 0 0 0,0 0 0 0 0,0 0 0 0 0,0 0 0 0 0,1 1 0 0 0,-1 0 6 0 0,1 0-1 0 0,-1 0 1 0 0,0 0 0 0 0,0 0-1 0 0,0 0 1 0 0,0 1 0 0 0,0-1-1 0 0,-1 0 1 0 0,1 1 0 0 0,0-1-1 0 0,0 0 1 0 0,-1 1 0 0 0,1-1-1 0 0,-1 1 1 0 0,1-1 0 0 0,-1 1-1 0 0,0-1 1 0 0,0 1 0 0 0,0-1-1 0 0,1 1 1 0 0,-2 0 0 0 0,1-1-1 0 0,0 3 1 0 0,-1 3 24 0 0,1 1-1 0 0,-1-1 1 0 0,-1 0 0 0 0,-2 7-1 0 0,-4 6 38 0 0,-1-1 0 0 0,0 0 0 0 0,-2 0 0 0 0,-1-1 0 0 0,-16 21 0 0 0,-19 31 71 0 0,39-56-137 0 0,2-1 0 0 0,-1 1 0 0 0,2 1 1 0 0,0-1-1 0 0,-6 30 0 0 0,10-38-4 0 0,0 18 15 0 0,1-15 6 0 0,1 0 1 0 0,3 16-1 0 0,-2-13-20 0 0,0 0 0 0 0,0 0 0 0 0,-2 1 0 0 0,0 17 0 0 0,-4 4 1 0 0,4-28 0 0 0,-4 18-23 0 0,3-22-94 0 0,10-2-230 0 0,0-2 1 0 0,0 1-1 0 0,0-1 1 0 0,0-1-1 0 0,-1 1 0 0 0,1-1 1 0 0,-1-1-1 0 0,0 0 0 0 0,0 0 1 0 0,8-6-1 0 0,15-10-1500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45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32 103 7367 0 0,'0'0'568'0'0,"-2"1"-373"0"0,-27 11 12621 0 0,35-10-12532 0 0,1 0 1 0 0,0 0-1 0 0,0-1 0 0 0,1-1 1 0 0,-1 1-1 0 0,0-1 1 0 0,13-1-1 0 0,55-10 566 0 0,-46 5-554 0 0,238-44 970 0 0,-75 13-676 0 0,-173 34-554 0 0,70-11 153 0 0,-77 13-172 0 0,0 0 0 0 0,-1 1 0 0 0,1 1 1 0 0,-1 0-1 0 0,19 3 0 0 0,-14 2-17 0 0,5 3-11 0 0,-19-7-21 0 0,0 1-10 0 0,1-1-33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4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25 9671 0 0,'6'-4'297'0'0,"-1"0"-14"0"0,11-13 6753 0 0,-18 19-6756 0 0,-2 4-127 0 0,-1 1-1 0 0,1 0 1 0 0,0-1-1 0 0,0 1 0 0 0,-4 12 1 0 0,-11 41 501 0 0,10-32-383 0 0,-43 178 1499 0 0,46-167-1474 0 0,-15 66 590 0 0,18-83-763 0 0,5-14-217 0 0,0-4 48 0 0,-1-2-1031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7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16871 0 0,'0'0'1528'0'0,"2"2"-1254"0"0,0 2-246 0 0,0-1 0 0 0,1 0 0 0 0,0 0 0 0 0,-1 0 0 0 0,1-1 1 0 0,0 1-1 0 0,0-1 0 0 0,1 1 0 0 0,-1-1 0 0 0,0 0 0 0 0,1-1 1 0 0,-1 1-1 0 0,8 2 0 0 0,-4-2 71 0 0,0-1 1 0 0,0 1 0 0 0,0-1-1 0 0,1-1 1 0 0,-1 1-1 0 0,0-2 1 0 0,9 0-1 0 0,33-6 647 0 0,-1-2 0 0 0,77-26 0 0 0,-76 20-361 0 0,-14 4-385 0 0,225-69-1231 0 0,-234 71 39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4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28 7367 0 0,'2'-2'568'0'0,"28"-23"11816"0"0,-28 25-11962 0 0,-2 0-279 0 0,1 1-1 0 0,-1-1 1 0 0,1 1-1 0 0,-1 0 0 0 0,1-1 1 0 0,-1 1-1 0 0,0 0 0 0 0,1-1 1 0 0,-1 1-1 0 0,0 0 1 0 0,0-1-1 0 0,0 1 0 0 0,1 0 1 0 0,-1 0-1 0 0,0-1 1 0 0,0 2-1 0 0,0 30-544 0 0,-1-32 517 0 0,-1 17 82 0 0,-1 0-1 0 0,-1 0 0 0 0,0-1 1 0 0,-11 26-1 0 0,-33 60-112 0 0,31-70-29 0 0,6-11-50 0 0,-25 34 0 0 0,4-9 7 0 0,31-44 329 0 0,4-3-205 0 0,75-24 351 0 0,-46 13-458 0 0,1 2 33 0 0,69-12 0 0 0,-86 20-62 0 0,0 2 0 0 0,10-3-50 0 0,-17 0-31 0 0,-4 2-6 0 0,16-5-2268 0 0,0 1 0 0 0,0 2 1 0 0,42-3-1 0 0,-54 6-1594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46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44 8751 0 0,'1'-2'674'0'0,"3"-4"317"0"0,-1 0 0 0 0,2 1-1 0 0,-1-1 1 0 0,15-12 8049 0 0,-20 20-8669 0 0,-19 47 37 0 0,-1-1 0 0 0,-39 62 0 0 0,-22 47-120 0 0,45-68-115 0 0,3 2-1 0 0,-25 105 0 0 0,54-176-109 0 0,1 0-1 0 0,-2 41 0 0 0,7-46 18 0 0,1-5 13 0 0,-2-8-84 0 0,1-1 0 0 0,0 0-1 0 0,-1 0 1 0 0,1 0 0 0 0,-1 0-1 0 0,1 0 1 0 0,0 0 0 0 0,0 0 0 0 0,0 0-1 0 0,0 0 1 0 0,0 0 0 0 0,0 0-1 0 0,0 0 1 0 0,0 0 0 0 0,0-1-1 0 0,0 1 1 0 0,2 0 0 0 0,-2 0-26 0 0,1 0-91 0 0,-18 1-9018 0 0,13-2 7151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4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5527 0 0,'0'0'9327'0'0,"3"0"-8799"0"0,33-2 630 0 0,0-2 0 0 0,51-12 0 0 0,-15 2-215 0 0,15-4 7 0 0,13-3 6 0 0,-94 21-922 0 0,1-1 0 0 0,-1 1 0 0 0,1 0 0 0 0,10 2 0 0 0,-15-2-102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49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0 6911 0 0,'0'0'894'0'0,"-1"2"52"0"0,-16 38 4213 0 0,13-27-4294 0 0,0 1-1 0 0,-2 23 0 0 0,2-18-230 0 0,0-1 0 0 0,0 0 1 0 0,-11 25-1 0 0,-28 52 150 0 0,24-55-626 0 0,-109 217 115 0 0,98-209-273 0 0,17-29 0 0 0,1 1 0 0 0,0 1 0 0 0,2 0 0 0 0,-14 38 0 0 0,21-44 0 0 0,5-3-16 0 0,-1-10-64 0 0,1-3-324 0 0,1-1 22 0 0,0 0-1 0 0,1 0 0 0 0,-2 0 1 0 0,1 0-1 0 0,0-1 0 0 0,0 1 1 0 0,-1-1-1 0 0,1 0 0 0 0,3-6 1 0 0,3-6-5524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49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11 546 5471 0 0,'0'0'248'0'0,"-1"2"-5"0"0,-9 17 6834 0 0,11-21-6237 0 0,33-90 3425 0 0,-21 53-3375 0 0,31-63 1 0 0,-28 71-808 0 0,-6 10-37 0 0,2 0 0 0 0,0 1 1 0 0,24-30-1 0 0,-21 33-30 0 0,1 2 0 0 0,1 0 0 0 0,0 0 0 0 0,1 2 0 0 0,32-19 1 0 0,-20 16-2 0 0,0 1 0 0 0,1 2 1 0 0,35-10-1 0 0,-53 19 39 0 0,1 1 0 0 0,-1 0-1 0 0,1 1 1 0 0,-1 0 0 0 0,1 1 0 0 0,0 1-1 0 0,-1 0 1 0 0,20 3 0 0 0,-25-1 7 0 0,1-1 0 0 0,-1 2 0 0 0,1-1 0 0 0,-1 1 0 0 0,0 0 0 0 0,0 1 1 0 0,0 0-1 0 0,-1 0 0 0 0,1 0 0 0 0,-1 1 0 0 0,0 0 0 0 0,0 1 0 0 0,-1 0 0 0 0,7 8 0 0 0,-7-9-15 0 0,2 5 13 0 0,2 19 107 0 0,-9-24-147 0 0,0 0 0 0 0,-1-1-1 0 0,0 1 1 0 0,1-1 0 0 0,-1 1 0 0 0,-1 0 0 0 0,1-1 0 0 0,-1 1 0 0 0,0-1 0 0 0,0 1 0 0 0,0-1-1 0 0,0 1 1 0 0,-4 7 0 0 0,1-4 18 0 0,-1 0 0 0 0,1 0-1 0 0,-1 0 1 0 0,0-1 0 0 0,-1 0-1 0 0,-7 8 1 0 0,-16 13 17 0 0,0-2 0 0 0,-2-2-1 0 0,0 0 1 0 0,-2-2 0 0 0,0-2-1 0 0,-57 26 1 0 0,44-25-77 0 0,-23 10-247 0 0,-95 30 0 0 0,164-61 255 0 0,0 0 0 0 0,0 0-1 0 0,-1 1 1 0 0,1-1 0 0 0,0 0-1 0 0,0 0 1 0 0,-1 0-1 0 0,1 0 1 0 0,0 0 0 0 0,-1 0-1 0 0,1 0 1 0 0,0 0 0 0 0,-1 0-1 0 0,1 0 1 0 0,0 0-1 0 0,0 0 1 0 0,-1 0 0 0 0,1 0-1 0 0,0 0 1 0 0,-1 0 0 0 0,1 0-1 0 0,0 0 1 0 0,-1 0-1 0 0,1 0 1 0 0,0 0 0 0 0,0 0-1 0 0,-1 0 1 0 0,1-1 0 0 0,0 1-1 0 0,0 0 1 0 0,-1 0-1 0 0,1 0 1 0 0,0-1 0 0 0,0 1-1 0 0,-1 0 1 0 0,1 0-1 0 0,0 0 1 0 0,0-1 0 0 0,0 1-1 0 0,0 0 1 0 0,-1-1 0 0 0,1 1-1 0 0,0 0 1 0 0,0 0-1 0 0,0-1 1 0 0,0 1 0 0 0,0 0-1 0 0,0-1 1 0 0,0 1 0 0 0,0 0-1 0 0,0-1 1 0 0,0 1-1 0 0,0 0 1 0 0,0 0 0 0 0,0-1-1 0 0,0 1 1 0 0,0 0 0 0 0,0-1-1 0 0,0 1 1 0 0,0 0-1 0 0,1-1 1 0 0,7-19-570 0 0,-7 19 598 0 0,4-8-593 0 0,0 1 0 0 0,12-13 0 0 0,2-2-992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5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0 288 3679 0 0,'0'0'9056'0'0,"3"-1"-8165"0"0,16-4-119 0 0,1-1 0 0 0,-1-1 0 0 0,-1 0 1 0 0,1-1-1 0 0,-1-2 0 0 0,-1 0 0 0 0,32-23 0 0 0,66-68 659 0 0,-76 65-1010 0 0,-19 19-133 0 0,30-18 0 0 0,-37 27-191 0 0,-1 4-37 0 0,-11 4-59 0 0,0 0 0 0 0,0 0 0 0 0,0 0 0 0 0,-1 0-1 0 0,1 1 1 0 0,0-1 0 0 0,0 0 0 0 0,0 0-1 0 0,-1 1 1 0 0,1-1 0 0 0,0 0 0 0 0,0 1-1 0 0,0 0 1 0 0,3 2 4 0 0,-1-1-1 0 0,0 2 1 0 0,0-1 0 0 0,0 0-1 0 0,0 0 1 0 0,-1 1 0 0 0,0 0-1 0 0,1-1 1 0 0,-1 1 0 0 0,2 7-1 0 0,3 8 67 0 0,4 20 0 0 0,-5-19 13 0 0,9 26 38 0 0,-7-27-15 0 0,-4-15-91 0 0,0-2 1 0 0,-1 1-2 0 0,1 0 0 0 0,-1-1 0 0 0,1 1 0 0 0,-1-1 0 0 0,1 0 1 0 0,0 0-1 0 0,0-1 0 0 0,0 1 0 0 0,0-1 0 0 0,0 1 0 0 0,0-2 0 0 0,1 1 1 0 0,-1 0-1 0 0,0-1 0 0 0,0 1 0 0 0,1-1 0 0 0,4-1 0 0 0,9-1 87 0 0,1 0 0 0 0,30-9-1 0 0,-28 6-68 0 0,99-25 153 0 0,96-19-265 0 0,-189 47-1720 0 0,-12 3-4360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50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7831 0 0,'0'0'10135'0'0,"2"2"-9599"0"0,3 2-381 0 0,-1-1 1 0 0,1 0 0 0 0,0 0-1 0 0,0 0 1 0 0,0-1 0 0 0,0 0-1 0 0,0 1 1 0 0,1-2-1 0 0,-1 1 1 0 0,1-1 0 0 0,-1 0-1 0 0,1 0 1 0 0,0 0-1 0 0,10-1 1 0 0,7 0 205 0 0,-1-2 0 0 0,33-5 0 0 0,107-31 263 0 0,-86 17-773 0 0,-62 19-376 0 0,5-2-3111 0 0,-7 1-3102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51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9671 0 0,'0'0'1300'0'0,"3"0"115"0"0,70-1 4587 0 0,41-8-4443 0 0,21-14-174 0 0,-80 11-2041 0 0,92-6 1 0 0,-125 18-4256 0 0,-2 0-1592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5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7975 0 0,'0'0'2514'0'0,"2"-1"-1964"0"0,3-1-1189 0 0,7-3 8309 0 0,-8 3-6837 0 0,-2 1-661 0 0,0 0-98 0 0,5-4 11 0 0,-5 4 80 0 0,-1-1-69 0 0,22-22 464 0 0,-22 23-488 0 0,8-10 264 0 0,-3 5-249 0 0,-2 1-12 0 0,8-6 183 0 0,-11 10 722 0 0,1 0-926 0 0,5-3-33 0 0,-5 3 32 0 0,0 0 0 0 0,5-5-42 0 0,0-3-11 0 0,-1-2 0 0 0,-2 2 11 0 0,-3 8 17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56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14 2303 0 0,'0'0'102'0'0,"-1"-1"-1"0"0,-16-11 4728 0 0,15 12-2733 0 0,2 0-2004 0 0,-1 0 0 0 0,1 0 0 0 0,-1 0 0 0 0,1 0 0 0 0,-1 0 1 0 0,1 0-1 0 0,-1 0 0 0 0,1 0 0 0 0,-1 0 0 0 0,1 0 0 0 0,0 0 1 0 0,-1 0-1 0 0,1 0 0 0 0,-1 0 0 0 0,1 0 0 0 0,-1 0 0 0 0,1 1 1 0 0,0-1-1 0 0,-1 0 0 0 0,0 1 0 0 0,-1 2 181 0 0,-1 1 0 0 0,1-1 0 0 0,-1 1 0 0 0,1 0 0 0 0,0 0 0 0 0,1 0 0 0 0,-1 0 0 0 0,1 0 0 0 0,0 0 0 0 0,0 1 0 0 0,0-1 0 0 0,0 7 0 0 0,0-3 9 0 0,1 0 1 0 0,1 0-1 0 0,0 0 1 0 0,0 0 0 0 0,0 0-1 0 0,4 9 1 0 0,4 8 240 0 0,1 0 0 0 0,1-1 1 0 0,16 25-1 0 0,-14-26-171 0 0,1 0 1 0 0,1-1 0 0 0,1-1-1 0 0,0 0 1 0 0,2-1-1 0 0,0-1 1 0 0,2-1 0 0 0,35 27-1 0 0,139 70 1103 0 0,-170-101-1297 0 0,74 44 361 0 0,-98-58-502 0 0,1 0 0 0 0,-1 1 0 0 0,1-1 0 0 0,-1 0 0 0 0,1 1 0 0 0,-1-1 0 0 0,1 0 0 0 0,-1 1 0 0 0,1-1 0 0 0,-1 1 0 0 0,1-1-1 0 0,-1 1 1 0 0,0-1 0 0 0,1 1 0 0 0,-1-1 0 0 0,0 1 0 0 0,1-1 0 0 0,-1 1 0 0 0,0-1 0 0 0,0 1 0 0 0,1 0 0 0 0,-1-1 0 0 0,0 2 0 0 0,-9 4-4 0 0,-4-2-41 0 0,3-3-116 0 0,8-1-45 0 0,0 0-10 0 0,-11-2-398 0 0,-1 0-1 0 0,1-1 1 0 0,1 0-1 0 0,-1-1 1 0 0,-14-6-1 0 0,-7-2-1001 0 0,2 3-789 0 0,14 3 496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160 152 11743 0 0,'0'0'1068'0'0,"-2"0"-877"0"0,-5 4-111 0 0,5-3 220 0 0,0 0 88 0 0,0 0-121 0 0,0 0 1 0 0,0 0-1 0 0,0 1 1 0 0,0-1-1 0 0,0 1 1 0 0,0-1-1 0 0,0 1 1 0 0,0 0-1 0 0,1 0 1 0 0,-1 0-1 0 0,1 0 1 0 0,-2 2-1 0 0,-13 31 357 0 0,0-1-248 0 0,8-23-335 0 0,0 0 0 0 0,-1-1 0 0 0,0 0 0 0 0,-1 0-1 0 0,0-1 1 0 0,0 0 0 0 0,-14 8 0 0 0,22-16 206 0 0,4-3-191 0 0,190-180 82 0 0,-171 162-162 0 0,0 1 0 0 0,2 1 0 0 0,0 1 0 0 0,38-21 0 0 0,-48 31 135 0 0,0 1 1 0 0,1 0 0 0 0,0 1 0 0 0,0 1 0 0 0,1 0-1 0 0,-1 1 1 0 0,1 0 0 0 0,0 1 0 0 0,0 1 0 0 0,20 0 0 0 0,-29 2-3 0 0,1-1 0 0 0,-1 1 1 0 0,0 0-1 0 0,0 0 0 0 0,0 0 1 0 0,1 1-1 0 0,-2 0 0 0 0,1 1 1 0 0,0-1-1 0 0,7 5 0 0 0,-11-6-21 0 0,-2-1-83 0 0,1 0 0 0 0,-1 0-1 0 0,0 1 1 0 0,1-1 0 0 0,-1 0 0 0 0,0 0-1 0 0,0 0 1 0 0,1 0 0 0 0,-1 0-1 0 0,0 1 1 0 0,0-1 0 0 0,1 0 0 0 0,-1 0-1 0 0,0 0 1 0 0,0 1 0 0 0,0-1 0 0 0,0 0-1 0 0,1 0 1 0 0,-1 1 0 0 0,0-1-1 0 0,0 0 1 0 0,0 0 0 0 0,0 1 0 0 0,0-1-1 0 0,0 0 1 0 0,1 0 0 0 0,-1 1 0 0 0,0 0 1 0 0,0-1 0 0 0,0 0 0 0 0,0 1 1 0 0,0-1-1 0 0,0 0 0 0 0,1 1 0 0 0,-1-1 1 0 0,0 0-1 0 0,0 1 0 0 0,0-1 0 0 0,1 0 1 0 0,-1 1-1 0 0,0-1 0 0 0,0 0 1 0 0,1 1-1 0 0,-1-1 0 0 0,0 0 0 0 0,1 0 1 0 0,-1 0-1 0 0,1 1 0 0 0,-1 2 68 0 0,1 3-52 0 0,-1 0 1 0 0,0 0-1 0 0,-1 0 1 0 0,1 0 0 0 0,-1 0-1 0 0,0 0 1 0 0,-1 0 0 0 0,1 0-1 0 0,-4 8 1 0 0,0-3 3 0 0,0-1-1 0 0,-1-1 1 0 0,0 1-1 0 0,-11 14 1 0 0,-7 2 9 0 0,0-1-1 0 0,-38 28 1 0 0,57-48-31 0 0,-9 6 3 0 0,-13 12-22 0 0,1 0 0 0 0,-23 28-1 0 0,44-42-425 0 0,9-5-433 0 0,12-5 8 0 0,7-5-562 0 0,3-2-356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5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334 123 7799 0 0,'18'-13'289'0'0,"1"1"0"0"0,34-16 0 0 0,-21 12 195 0 0,51-37 4331 0 0,-83 53-4688 0 0,0 0 1 0 0,0 0 0 0 0,0 0 0 0 0,0 0-1 0 0,1 0 1 0 0,-1 0 0 0 0,0 0-1 0 0,0 0 1 0 0,0 0 0 0 0,1 0 0 0 0,-1 0-1 0 0,0 0 1 0 0,0 0 0 0 0,0 0 0 0 0,0 0-1 0 0,1 0 1 0 0,-1 0 0 0 0,0 0-1 0 0,0 0 1 0 0,0 0 0 0 0,1 0 0 0 0,-1 0-1 0 0,0 0 1 0 0,0 0 0 0 0,2 1 1277 0 0,-2-1-1277 0 0,0 0-1 0 0,0 1 1 0 0,0-1 0 0 0,0 0-1 0 0,0 0 1 0 0,0 1 0 0 0,-3 13 1150 0 0,-15 21-1478 0 0,1-9 393 0 0,-1 1 0 0 0,-2-2 0 0 0,-39 41 0 0 0,-80 59-102 0 0,84-77-74 0 0,29-25-17 0 0,9-10 0 0 0,1 1 0 0 0,1 0 0 0 0,0 2 0 0 0,1-1 0 0 0,-17 27 0 0 0,28-37 0 0 0,1 0 0 0 0,-1 0 0 0 0,1 1 0 0 0,0-1 0 0 0,1 1 0 0 0,-1 0 0 0 0,0 11 0 0 0,1 0 0 0 0,1 23-1 0 0,1 8 56 0 0,-4-36-45 0 0,2-11-5 0 0,0 0-1 0 0,0 1 1 0 0,0-1-1 0 0,-1 0 1 0 0,1 0-1 0 0,0 0 0 0 0,-1 0 1 0 0,1 0-1 0 0,0 0 1 0 0,-1 0-1 0 0,-2 1 1 0 0,4-2-7 0 0,-2 1-63 0 0,-1-3-35 0 0,0 0 25 0 0,0 0 1 0 0,0-1 0 0 0,0 1-1 0 0,1-1 1 0 0,-1 0-1 0 0,1 1 1 0 0,-1-1 0 0 0,1 0-1 0 0,0 0 1 0 0,0-1-1 0 0,1 1 1 0 0,-1 0-1 0 0,1-1 1 0 0,-1 1 0 0 0,1-1-1 0 0,0 1 1 0 0,0-1-1 0 0,1 0 1 0 0,-1 1 0 0 0,1-6-1 0 0,0 4 41 0 0,0 0 0 0 0,1 0 0 0 0,0 0 0 0 0,0 0-1 0 0,0 0 1 0 0,0 1 0 0 0,1-1 0 0 0,0 0 0 0 0,0 1 0 0 0,0-1 0 0 0,0 1-1 0 0,4-5 1 0 0,4 0 34 0 0,-5 6-4 0 0,1 0-1 0 0,0 1 0 0 0,-1-1 1 0 0,1 2-1 0 0,0-1 1 0 0,11-1-1 0 0,-2 1-11 0 0,26-1 0 0 0,-30 4-224 0 0,0 0 0 0 0,0 1 0 0 0,-1 0-1 0 0,1 1 1 0 0,20 8 0 0 0,18 4-2020 0 0,-29-11-3495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5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7 3223 0 0,'-3'2'240'0'0,"-28"14"-332"0"0,-20 3 4215 0 0,-11 6 1010 0 0,-5 3 1335 0 0,76-25-6217 0 0,0 0-1 0 0,1-1 0 0 0,-1 0 0 0 0,0 0 1 0 0,1-1-1 0 0,0 0 0 0 0,-1-1 1 0 0,19-1-1 0 0,-1 0 64 0 0,49-3 460 0 0,96-16 0 0 0,-128 14-589 0 0,354-72 504 0 0,-396 77-1242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57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4607 0 0,'0'0'6939'0'0,"0"3"-4874"0"0,-1 27-734 0 0,-3 0 0 0 0,-12 53-1 0 0,-4 28 625 0 0,16-53-1256 0 0,4 86 1 0 0,0-131-700 0 0,0 0 0 0 0,-3 13 1 0 0,3-24-120 0 0,-1 4-144 0 0,0-1-4184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5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133 229 5063 0 0,'0'0'390'0'0,"-2"1"-252"0"0,-3 1 549 0 0,-18 10-927 0 0,4-8 12625 0 0,20-6-11601 0 0,1-3-633 0 0,0 0 0 0 0,1 1 1 0 0,-1-1-1 0 0,1 1 0 0 0,0-1 0 0 0,0 1 0 0 0,0 0 0 0 0,1 1 0 0 0,0-1 1 0 0,-1 0-1 0 0,1 1 0 0 0,0 0 0 0 0,8-5 0 0 0,6-2 64 0 0,1 0 1 0 0,22-8-1 0 0,-8 4-58 0 0,244-96 716 0 0,-258 104-761 0 0,0 1 0 0 0,0 1-1 0 0,1 1 1 0 0,34-2 0 0 0,-53 6-108 0 0,0-1 0 0 0,-1 0 0 0 0,1 0-1 0 0,0 0 1 0 0,0 0 0 0 0,0 1 0 0 0,-1-1 0 0 0,1 0 0 0 0,0 0 0 0 0,0 1 0 0 0,-1-1 0 0 0,1 1 0 0 0,0-1 0 0 0,-1 1 0 0 0,1-1 0 0 0,0 1-1 0 0,-1-1 1 0 0,1 1 0 0 0,-1 0 0 0 0,1-1 0 0 0,-1 1 0 0 0,1 0 0 0 0,-1-1 0 0 0,0 1 0 0 0,1 0 0 0 0,-1 0 0 0 0,0-1 0 0 0,1 3-1 0 0,0-1 7 0 0,-1 0 0 0 0,1 1 0 0 0,-1-1 0 0 0,0 1 0 0 0,0-1 0 0 0,0 0 0 0 0,0 5 0 0 0,-2-1-10 0 0,1 1 0 0 0,-2-1 0 0 0,1 0 0 0 0,-1 1 0 0 0,1-1 0 0 0,-2-1 0 0 0,1 1 0 0 0,-8 9 0 0 0,-4 4 0 0 0,-18 17 0 0 0,14-17-7 0 0,-1-2-1 0 0,-44 31 1 0 0,-50 20-37 0 0,93-56 37 0 0,-46 22-40 0 0,-20 13-142 0 0,40-19 16 0 0,14-8-67 0 0,0 1 1 0 0,-42 37 0 0 0,65-49 239 0 0,4 2 0 0 0,6-10 0 0 0,0 0 0 0 0,0-1 0 0 0,-1 1 0 0 0,1 0 0 0 0,0-1 0 0 0,0 1 0 0 0,0 0 0 0 0,0 0 0 0 0,0-1 0 0 0,1 1 0 0 0,-1 0 0 0 0,0-1 0 0 0,0 1 0 0 0,1 1 0 0 0,0 0 15 0 0,1 1 0 0 0,-1-1-1 0 0,1 0 1 0 0,0 0 0 0 0,0 0 0 0 0,0 0-1 0 0,0-1 1 0 0,0 1 0 0 0,0 0 0 0 0,1-1-1 0 0,-1 1 1 0 0,0-1 0 0 0,1 0 0 0 0,-1 0-1 0 0,1 0 1 0 0,0 0 0 0 0,-1 0 0 0 0,1-1-1 0 0,0 1 1 0 0,3-1 0 0 0,5 1 88 0 0,0 0 0 0 0,0-1 0 0 0,19-1-1 0 0,12-4-47 0 0,228-19 1001 0 0,-183 20-652 0 0,97 8 0 0 0,-172-3-1199 0 0,0 1-1 0 0,17 4 1 0 0,-22-4-179 0 0,-1 0 0 0 0,1 1-1 0 0,-1-1 1 0 0,0 2 0 0 0,8 4-1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5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114 131 14887 0 0,'-32'-1'854'0'0,"16"0"-473"0"0,-25 2 0 0 0,17 2 1232 0 0,38-5-828 0 0,70-5 341 0 0,147-17 680 0 0,476-63 824 0 0,-159 75-1951 0 0,1 37 43 0 0,-377-15-659 0 0,-115-6-146 0 0,0 1 0 0 0,0 4 0 0 0,-1 2-1 0 0,58 18 1 0 0,-112-28-41 0 0,-11-2-962 0 0,-1 0 791 0 0,1-1 1 0 0,0 0-1 0 0,-1-1 1 0 0,1 0 0 0 0,-10-5-1 0 0,3 1-144 0 0,-49-21-3383 0 0,49 22 2276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1:59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88 239 3679 0 0,'0'0'167'0'0,"2"-2"349"0"0,4-1 1997 0 0,-5 2-2027 0 0,11 4 9706 0 0,-12-3-9707 0 0,7 10-1100 0 0,-5-6 738 0 0,-1-1 0 0 0,-1 1 0 0 0,1-1-1 0 0,0 1 1 0 0,-1 0 0 0 0,0-1 0 0 0,0 1-1 0 0,0 0 1 0 0,0-1 0 0 0,-1 6 0 0 0,-11 39 917 0 0,3-9-593 0 0,4-12-354 0 0,-1-1 0 0 0,-1 1 1 0 0,-17 37-1 0 0,23-60-81 0 0,1-2-9 0 0,-1 0 1 0 0,0-1-1 0 0,0 1 1 0 0,1-1-1 0 0,-1 1 0 0 0,0-1 1 0 0,0 1-1 0 0,0-1 1 0 0,-1 0-1 0 0,1 1 1 0 0,-2 0-1 0 0,-3 6 1 0 0,-2 0-2 0 0,2-6 46 0 0,-2 1-23 0 0,6-2 50 0 0,0-2 3 0 0,-4-7-51 0 0,2-5 28 0 0,4-3 17 0 0,5 2-26 0 0,0 0 1 0 0,1 1 0 0 0,0-1 0 0 0,1 1 0 0 0,0 0 0 0 0,1 1-1 0 0,10-13 1 0 0,91-103 302 0 0,-53 66-260 0 0,-35 38 12 0 0,1 2 0 0 0,0 0 0 0 0,2 1 0 0 0,0 2 0 0 0,1 0 0 0 0,1 2 0 0 0,1 0 0 0 0,0 2 0 0 0,58-22 0 0 0,-80 35-60 0 0,0 1 1 0 0,0-1-1 0 0,0 1 0 0 0,0 1 1 0 0,8-1-1 0 0,3 3 70 0 0,-13-1-109 0 0,-1 0 0 0 0,0 0 1 0 0,0 1-1 0 0,0-1 0 0 0,0 1 1 0 0,0-1-1 0 0,0 1 0 0 0,0 0 0 0 0,-1 0 1 0 0,1 0-1 0 0,-1 0 0 0 0,1 0 1 0 0,-1 0-1 0 0,0 0 0 0 0,0 0 1 0 0,0 1-1 0 0,0-1 0 0 0,0 0 0 0 0,0 1 1 0 0,0-1-1 0 0,-1 1 0 0 0,1-1 1 0 0,-1 1-1 0 0,0-1 0 0 0,0 4 0 0 0,0 3 1 0 0,0 1-1 0 0,0 0 0 0 0,-1 0 1 0 0,0-1-1 0 0,-4 12 0 0 0,-28 83-83 0 0,18-64 18 0 0,-17 76-1 0 0,30-108 64 0 0,0 12 0 0 0,10 16 0 0 0,-7-31 7 0 0,0-1 1 0 0,1 1-1 0 0,0-1 0 0 0,0 1 1 0 0,1-1-1 0 0,-1 0 0 0 0,1 0 1 0 0,0 0-1 0 0,0 0 0 0 0,0 0 0 0 0,0-1 1 0 0,1 1-1 0 0,-1-1 0 0 0,1 0 1 0 0,0 0-1 0 0,5 3 0 0 0,-3-3 10 0 0,1 0-1 0 0,0 0 0 0 0,0-1 1 0 0,0 1-1 0 0,0-1 0 0 0,0-1 1 0 0,1 0-1 0 0,-1 0 0 0 0,0 0 1 0 0,8-1-1 0 0,64 0 520 0 0,-78 0-527 0 0,0 0-1 0 0,0 0 1 0 0,0 0-1 0 0,0 0 1 0 0,0 0-1 0 0,0 0 1 0 0,0 0-1 0 0,0-1 1 0 0,0 1-1 0 0,0-1 1 0 0,2 0-1 0 0,1-1-6 0 0,1 1-192 0 0,0 0 1 0 0,0-1-1 0 0,-1 1 0 0 0,1-1 1 0 0,-1 0-1 0 0,1-1 0 0 0,-1 1 1 0 0,0-1-1 0 0,0 0 0 0 0,0 0 1 0 0,0 0-1 0 0,-1 0 0 0 0,1-1 0 0 0,3-4 1 0 0,0 0-443 0 0,15-17-2840 0 0,-12 13 1557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2:0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0 276 4143 0 0,'1'6'10636'0'0,"13"-15"-8512"0"0,16-19-1901 0 0,-14 9 160 0 0,-1-1 1 0 0,13-23-1 0 0,1-1 196 0 0,-25 40-544 0 0,-1 0 0 0 0,1 1 0 0 0,0 0 0 0 0,0 0 0 0 0,1 0 0 0 0,6-4 0 0 0,-3 2-8 0 0,-6 4-13 0 0,0 0 1 0 0,0 0-1 0 0,0 0 0 0 0,1 0 0 0 0,-1 1 0 0 0,0-1 0 0 0,5 0 0 0 0,5-2 33 0 0,15-8-29 0 0,-17 6-19 0 0,0 0 1 0 0,1 2 0 0 0,19-6-1 0 0,-11 5 184 0 0,32-12 0 0 0,-36 10-30 0 0,0 1-1 0 0,1 1 1 0 0,20-3-1 0 0,-34 6-98 0 0,0 1 1 0 0,-1 0-1 0 0,1 0 0 0 0,0 0 0 0 0,0 0 1 0 0,0 0-1 0 0,-1 0 0 0 0,1 0 0 0 0,0 1 0 0 0,0-1 1 0 0,-1 1-1 0 0,1-1 0 0 0,0 1 0 0 0,-1 0 1 0 0,1-1-1 0 0,-1 1 0 0 0,1 0 0 0 0,0 0 0 0 0,-1 0 1 0 0,0 0-1 0 0,1 1 0 0 0,-1-1 0 0 0,0 0 1 0 0,0 1-1 0 0,0-1 0 0 0,1 0 0 0 0,-1 1 0 0 0,-1-1 1 0 0,1 1-1 0 0,0 0 0 0 0,0-1 0 0 0,-1 1 1 0 0,1 0-1 0 0,0-1 0 0 0,-1 1 0 0 0,1 2 1 0 0,0 7 81 0 0,0 0 0 0 0,-1 0 0 0 0,0 0 0 0 0,-3 21 0 0 0,2-13 168 0 0,1-17-283 0 0,0 0 1 0 0,0 0-1 0 0,0 0 1 0 0,1 0-1 0 0,-1 0 1 0 0,1 0-1 0 0,0 0 1 0 0,-1 0-1 0 0,1 0 1 0 0,0 0-1 0 0,0 0 1 0 0,0-1-1 0 0,0 1 1 0 0,1 0-1 0 0,-1-1 1 0 0,0 1-1 0 0,3 1 0 0 0,0-1 82 0 0,7-3-41 0 0,-1 0 1 0 0,0 0-1 0 0,1-1 0 0 0,-1 0 1 0 0,16-7-1 0 0,52-24 203 0 0,-25 10-25 0 0,3-4 49 0 0,-41 20-209 0 0,0 3-64 0 0,0 1-16 0 0,-3 1-13 0 0,-10 2-51 0 0,-2 5 47 0 0,0 1-3007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7:58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78 204 4863 0 0,'0'0'223'0'0,"-1"1"-16"0"0,-5 2-111 0 0,3-2 50 0 0,1 0-1 0 0,-1 0 1 0 0,0 0 0 0 0,0 0 0 0 0,1 0 0 0 0,-1-1-1 0 0,-5 1 1 0 0,-1 0 60 0 0,8-1 768 0 0,-6 0 1816 0 0,-11 1 6204 0 0,17-1-8967 0 0,1-1 1 0 0,-1 1-1 0 0,0 0 0 0 0,1-1 0 0 0,-1 1 0 0 0,1-1 0 0 0,-1 1 1 0 0,1 0-1 0 0,0-1 0 0 0,-1 0 0 0 0,1 1 0 0 0,-1-1 1 0 0,1 1-1 0 0,0-1 0 0 0,-1 1 0 0 0,1-1 0 0 0,0 0 0 0 0,0 1 1 0 0,0-1-1 0 0,-1 1 0 0 0,1-1 0 0 0,0 0 0 0 0,0 1 1 0 0,0-2-1 0 0,0-1-6 0 0,0 1 1 0 0,1 0 0 0 0,-1 0-1 0 0,1 0 1 0 0,-1 0 0 0 0,1 0-1 0 0,0 0 1 0 0,1-2 0 0 0,1-2-4 0 0,0 1 0 0 0,0-1-1 0 0,1 1 1 0 0,8-9 0 0 0,8-4 19 0 0,1 1 1 0 0,23-14-1 0 0,-3 2-9 0 0,-30 20-28 0 0,-6 5 0 0 0,0 0 0 0 0,0 0 0 0 0,0 1 0 0 0,1 0 0 0 0,-1 0 0 0 0,9-3 0 0 0,-6 2 0 0 0,1 1 0 0 0,-1 1 0 0 0,1 0 11 0 0,-2 1 42 0 0,-6 1 17 0 0,3-3-43 0 0,-3 4 23 0 0,-1-1-1 0 0,1 0 1 0 0,-1 0-1 0 0,1 0 1 0 0,-1 1-1 0 0,1-1 1 0 0,-1 0-1 0 0,1 1 1 0 0,-1-1-1 0 0,1 0 1 0 0,-1 1-1 0 0,0-1 1 0 0,1 1-1 0 0,-1-1 1 0 0,1 0-1 0 0,-1 1 1 0 0,0-1-1 0 0,0 1 1 0 0,1-1-1 0 0,-1 1 1 0 0,0-1-1 0 0,0 1 1 0 0,0 0-1 0 0,1-1 1 0 0,-1 1-1 0 0,4 11 27 0 0,-3-11-69 0 0,-1 1 0 0 0,1-1-1 0 0,0 0 1 0 0,-1 1 0 0 0,1-1-1 0 0,0 0 1 0 0,0 0 0 0 0,0 0-1 0 0,0 0 1 0 0,0 0 0 0 0,0 0 0 0 0,0 0-1 0 0,1 0 1 0 0,-1 0 0 0 0,0 0-1 0 0,0-1 1 0 0,1 1 0 0 0,-1 0-1 0 0,0-1 1 0 0,1 1 0 0 0,-1-1-1 0 0,2 1 1 0 0,1 0 32 0 0,1 0-28 0 0,17 5 53 0 0,-13-2-53 0 0,-2 1 50 0 0,-5-5 40 0 0,23 20 986 0 0,-18-15-1063 0 0,0 1 35 0 0,0 1-5 0 0,-1 0-31 0 0,1 0 38 0 0,0-1 15 0 0,4 3-1 0 0,-8-9-35 0 0,14 14-24 0 0,-11-8-16 0 0,0 1 0 0 0,-5-6 0 0 0,-1-1 0 0 0,1 1 0 0 0,-1-1 0 0 0,1 1 0 0 0,-1 0 0 0 0,1-1 0 0 0,-1 1 0 0 0,1-1 0 0 0,0 1 0 0 0,-1-1 0 0 0,1 0 0 0 0,0 1 0 0 0,-1-1 0 0 0,1 0 0 0 0,0 1 0 0 0,0-1 0 0 0,-1 0 0 0 0,1 0 0 0 0,0 0 0 0 0,0 0 0 0 0,1 1 0 0 0,0-2 11 0 0,2 3 1 0 0,8-3 28 0 0,-5 1-26 0 0,20 0 91 0 0,-19 0-23 0 0,1 0 0 0 0,-1-1 0 0 0,0 1 0 0 0,1-2 1 0 0,10-2-1 0 0,3 0 64 0 0,-6 1-71 0 0,-7 0-75 0 0,2-2 0 0 0,1-3 0 0 0,-2 2 10 0 0,-1-1 0 0 0,11-10 0 0 0,-13 10-2 0 0,2 0 1 0 0,-1 1-1 0 0,11-6 1 0 0,-3 2-9 0 0,-2-1 0 0 0,-7 7-1 0 0,-3 0 0 0 0,3-7 14 0 0,-6 9 1 0 0,17-19 6 0 0,-17 21 28 0 0,-2 0 15 0 0,-5 2-64 0 0,5-1-69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0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7 245 3223 0 0,'-7'-1'11594'0'0,"16"-3"-11353"0"0,1 1 1 0 0,0 0-1 0 0,-1 0 1 0 0,1 1-1 0 0,0 0 1 0 0,0 1-1 0 0,15 0 0 0 0,-1-1-95 0 0,146-4 379 0 0,-78 5-386 0 0,341 9 926 0 0,-429-8-1065 0 0,175 7 57 0 0,-146-8-39 0 0,-1-1 1 0 0,0-2-1 0 0,48-11 1 0 0,-42 6 43 0 0,-8 2 23 0 0,51-19 0 0 0,-80 25 224 0 0,-29-14-226 0 0,22 13-65 0 0,-1 0-1 0 0,0 1 1 0 0,0-1 0 0 0,0 2 0 0 0,-1-1 0 0 0,-10 1-1 0 0,-45 6-27 0 0,13 0-99 0 0,38-6 78 0 0,-1 0 1 0 0,1-1-1 0 0,0-1 0 0 0,0 0 0 0 0,0 0 0 0 0,0-1 0 0 0,-18-7 1 0 0,-6-6 41 0 0,-35-20 0 0 0,-24-10-83 0 0,45 23 42 0 0,26 11-9 0 0,23 11 92 0 0,11 3 11 0 0,22 2 59 0 0,146 26 298 0 0,225 41-125 0 0,-355-65-200 0 0,80 0-1 0 0,-130-5-82 0 0,0 0 0 0 0,-1 0 0 0 0,1 0 0 0 0,0 0 0 0 0,0 0 0 0 0,-1 0 0 0 0,1 0 0 0 0,0 1 0 0 0,-2 2 0 0 0,-6 3-14 0 0,-39 24 123 0 0,3 2 0 0 0,-48 43 0 0 0,76-59-104 0 0,1 0 0 0 0,1 1 1 0 0,-15 23-1 0 0,17-22-524 0 0,-2 0 0 0 0,0 0 0 0 0,-21 18 0 0 0,-6-5-3539 0 0,34-26 2411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0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7543 0 0,'0'0'7116'0'0,"0"2"-6817"0"0,-11 26 431 0 0,-62 138 1213 0 0,62-144-1920 0 0,-2-2 0 0 0,0 1 0 0 0,-1-2 1 0 0,0 0-1 0 0,-28 27 0 0 0,-42 31-30 0 0,83-75-301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8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180 132 6911 0 0,'0'0'13599'0'0,"3"0"-13174"0"0,7 1-237 0 0,0-1-1 0 0,0-1 0 0 0,0 0 1 0 0,0 0-1 0 0,0-1 1 0 0,13-4-1 0 0,62-23 2 0 0,-79 27-194 0 0,4-2-83 0 0,-1 0 0 0 0,0 0 0 0 0,-1-1-1 0 0,1 0 1 0 0,-1-1 0 0 0,0 1 0 0 0,11-11 0 0 0,-15 7-247 0 0,-1 4-25 0 0,-5 3 112 0 0,0-1 189 0 0,0 1 1 0 0,0 0-1 0 0,0 0 0 0 0,-1 0 1 0 0,1 0-1 0 0,-1 0 0 0 0,1 1 1 0 0,-1-1-1 0 0,0 1 0 0 0,0 0 0 0 0,0 0 1 0 0,1 0-1 0 0,-1 0 0 0 0,0 0 1 0 0,0 0-1 0 0,0 1 0 0 0,-1 0 0 0 0,1-1 1 0 0,0 1-1 0 0,0 0 0 0 0,0 1 1 0 0,-5 0-1 0 0,-8 1-181 0 0,0 1 0 0 0,0 1 0 0 0,-16 6 0 0 0,24-7 148 0 0,-16 5 85 0 0,0 1 0 0 0,1 1 0 0 0,0 1 1 0 0,1 2-1 0 0,0 0 0 0 0,-29 22 1 0 0,42-26 103 0 0,-1 0 0 0 0,1 0 0 0 0,0 1 0 0 0,1 0-1 0 0,0 0 1 0 0,-8 13 0 0 0,12-15 15 0 0,0 0-1 0 0,1 0 1 0 0,-1 0 0 0 0,2 0-1 0 0,-1 1 1 0 0,1-1-1 0 0,0 1 1 0 0,1-1-1 0 0,0 1 1 0 0,0 9-1 0 0,1-13-72 0 0,1 0 1 0 0,-1 0-1 0 0,1 0 0 0 0,0 0 0 0 0,0 0 0 0 0,1 0 0 0 0,0 0 1 0 0,0 0-1 0 0,0-1 0 0 0,0 1 0 0 0,1-1 0 0 0,-1 1 0 0 0,1-1 1 0 0,0 0-1 0 0,8 7 0 0 0,2-2 4 0 0,-6-6-29 0 0,0 0 0 0 0,0 0 0 0 0,0-1 0 0 0,0-1 0 0 0,1 1 0 0 0,-1-1 1 0 0,1 0-1 0 0,-1-1 0 0 0,1 0 0 0 0,13-1 0 0 0,8-3-78 0 0,40-10 0 0 0,-61 12 25 0 0,7-2-748 0 0,0-1 0 0 0,0 0 1 0 0,23-13-1 0 0,-12 5-388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0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3679 0 0,'0'0'10698'0'0,"2"1"-9870"0"0,1 1-595 0 0,0 0 0 0 0,0-1 0 0 0,0 1 0 0 0,1-1 0 0 0,-1 0 0 0 0,1 1 1 0 0,-1-1-1 0 0,1-1 0 0 0,-1 1 0 0 0,8 0 0 0 0,41-1 963 0 0,-38 0-911 0 0,54-5 759 0 0,68-14 0 0 0,39-3-476 0 0,-144 19-586 0 0,-18 2-140 0 0,1 0 0 0 0,0 0-1 0 0,25 3 1 0 0,-37-1-186 0 0,4 4-2603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0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35 134 3679 0 0,'-1'0'284'0'0,"-10"1"-2121"0"0,-11 3 13650 0 0,33-3-10542 0 0,28 0 115 0 0,64-8-1 0 0,39-13-253 0 0,-73 9-734 0 0,138-24 338 0 0,204-24-730 0 0,-389 57-35 0 0,96-4-3060 0 0,-89 6 1537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0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422 111 1839 0 0,'36'-66'1981'0'0,"-13"21"12052"0"0,-38 64-13178 0 0,1-2-690 0 0,-85 182 196 0 0,75-147-324 0 0,-10 25-22 0 0,-45 89 60 0 0,64-139-75 0 0,-2 0 1 0 0,0-1-1 0 0,-40 44 0 0 0,26-36-321 0 0,-14 16-1171 0 0,38-44 86 0 0,1 0-1 0 0,-15 8 1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0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8751 0 0,'0'0'4306'0'0,"2"-1"-2441"0"0,15-3-89 0 0,28-13 0 0 0,9-3-916 0 0,-16 9-556 0 0,2 1 0 0 0,-1 3 0 0 0,1 1 1 0 0,0 2-1 0 0,0 2 0 0 0,57 4 0 0 0,-81-1-577 0 0,1 0-1 0 0,0-1 1 0 0,0-1 0 0 0,18-3-1 0 0,-25 2-297 0 0,1-1-1 0 0,-1 0 0 0 0,0 0 1 0 0,-1-1-1 0 0,1 0 1 0 0,0-1-1 0 0,14-9 0 0 0,-2-2-1160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0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0 4607 0 0,'-9'1'9796'0'0,"7"10"-9563"0"0,0 0-1 0 0,-1 0 0 0 0,0 0 1 0 0,-1 0-1 0 0,-8 15 1 0 0,-32 51 402 0 0,17-32-318 0 0,-221 349 1398 0 0,205-326-1167 0 0,43-67-314 0 0,1-2-167 0 0,51-48-53 0 0,-41 36-113 0 0,2 1 0 0 0,0 0 0 0 0,0 1 1 0 0,25-16-1 0 0,-34 25 91 0 0,1 0 1 0 0,-1 0-1 0 0,1 0 0 0 0,0 0 0 0 0,-1 1 1 0 0,1-1-1 0 0,0 1 0 0 0,0 1 1 0 0,0-1-1 0 0,0 1 0 0 0,0-1 1 0 0,0 2-1 0 0,0-1 0 0 0,0 0 1 0 0,0 1-1 0 0,7 2 0 0 0,-3-1 8 0 0,-7-2 26 0 0,1 1-1 0 0,-1-1 1 0 0,1 1-1 0 0,-1 0 1 0 0,1 0 0 0 0,-1 0-1 0 0,0 0 1 0 0,1 1-1 0 0,-1-1 1 0 0,0 1-1 0 0,0-1 1 0 0,0 1 0 0 0,0 0-1 0 0,0 0 1 0 0,0 0-1 0 0,-1 0 1 0 0,1 0-1 0 0,-1 0 1 0 0,1 0-1 0 0,-1 0 1 0 0,0 1 0 0 0,0-1-1 0 0,0 0 1 0 0,1 4-1 0 0,-1 1 81 0 0,0-1 1 0 0,-1 1-1 0 0,0-1 0 0 0,0 1 0 0 0,-1-1 0 0 0,1 1 0 0 0,-3 7 0 0 0,1-2-50 0 0,-3 28 2 0 0,5-39-180 0 0,0 3-751 0 0,0 2-3240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04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1375 0 0,'0'0'17575'0'0,"0"2"-17452"0"0,-10 21-23 0 0,-2 6 237 0 0,-15 58 0 0 0,25-79-375 0 0,2-7-166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05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4143 0 0,'0'0'7082'0'0,"1"9"-2676"0"0,11-20-4160 0 0,0 0-1 0 0,-1-1 0 0 0,17-25 1 0 0,-17 21-166 0 0,1 1 1 0 0,22-21 0 0 0,-31 33-52 0 0,-1 2-16 0 0,-1-1 0 0 0,1 1 1 0 0,0-1-1 0 0,0 1 0 0 0,0 0 0 0 0,0 0 0 0 0,0 0 0 0 0,1 0 0 0 0,2 0 0 0 0,-2-1 51 0 0,-3 2-63 0 0,1 0 0 0 0,0 0 0 0 0,0 0 0 0 0,-1-1 0 0 0,1 1 0 0 0,0 0 0 0 0,-1 0-1 0 0,1 0 1 0 0,0 0 0 0 0,-1 0 0 0 0,1 1 0 0 0,0-1 0 0 0,0 0 0 0 0,-1 0 0 0 0,1 0 0 0 0,1 1 0 0 0,3 0 10 0 0,45 13 234 0 0,-49-13-219 0 0,1-1-1 0 0,-1 1 1 0 0,1 0 0 0 0,-1 0-1 0 0,1 0 1 0 0,-1 0 0 0 0,0 0-1 0 0,0 0 1 0 0,1 1-1 0 0,-1-1 1 0 0,0 0 0 0 0,0 0-1 0 0,0 1 1 0 0,0-1-1 0 0,-1 1 1 0 0,1-1 0 0 0,0 1-1 0 0,-1-1 1 0 0,1 1-1 0 0,-1-1 1 0 0,1 1 0 0 0,-1 0-1 0 0,0-1 1 0 0,1 1 0 0 0,-1 0-1 0 0,0-1 1 0 0,0 4-1 0 0,-1 2 59 0 0,1-1 0 0 0,-1 1 0 0 0,0 0 0 0 0,-1-1 1 0 0,-2 9-1 0 0,-5 9-25 0 0,-17 35 1 0 0,8-26-2474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0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9 6911 0 0,'2'-9'9446'0'0,"-3"11"-9045"0"0,-70 182 1952 0 0,19-54-2179 0 0,-34 72-790 0 0,72-177-617 0 0,3-9-3536 0 0,4-7-691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06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0 247 5983 0 0,'0'0'464'0'0,"1"-1"-305"0"0,10-9 2955 0 0,-1 1 0 0 0,23-15 1 0 0,-6 8-1695 0 0,102-48 1331 0 0,57-32-2286 0 0,-179 92-1297 0 0,1-1 0 0 0,-1 0 0 0 0,8-8 0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06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0,'1'1'2560'0'0,"17"11"-925"0"0,1 0-1 0 0,0-2 1 0 0,0 0-1 0 0,29 10 0 0 0,19 9 1034 0 0,-40-14-4553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0 7367 0 0,'-1'3'10487'0'0,"-6"8"-10098"0"0,0 1-1 0 0,0-1 1 0 0,-1-1 0 0 0,-1 0 0 0 0,1 0-1 0 0,-21 17 1 0 0,-71 47 652 0 0,29-23-711 0 0,58-42-324 0 0,1 1 1 0 0,0 0 0 0 0,1 1-1 0 0,0 0 1 0 0,1 1 0 0 0,0 0 0 0 0,-12 19-1 0 0,12-11-48 0 0,9-15 12 0 0,2-2 0 0 0,-2-2 10 0 0,1 1 1 0 0,0-1 0 0 0,0 0 0 0 0,0 0 0 0 0,0 1 0 0 0,1-1 0 0 0,-1 0 0 0 0,0 0 0 0 0,0 1 0 0 0,1-1 0 0 0,-1 0 0 0 0,1 0 0 0 0,-1 0 0 0 0,1 0-1 0 0,0 0 1 0 0,-1 0 0 0 0,1 0 0 0 0,0 0 0 0 0,1 1 0 0 0,0 1-24 0 0,0-1 1 0 0,0 0-1 0 0,1 0 0 0 0,-1 0 1 0 0,5 3-1 0 0,0-2 33 0 0,0-1 0 0 0,-1 1 0 0 0,1-1 0 0 0,0 0 1 0 0,0-1-1 0 0,0 0 0 0 0,0 0 0 0 0,0 0 0 0 0,0-1 0 0 0,0 0 0 0 0,8-1 0 0 0,11-3-398 0 0,40-9 1 0 0,-50 10-1243 0 0,-1-1 0 0 0,29-12 0 0 0,-22 4-206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06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1839 0 0,'0'0'13395'0'0,"-14"10"-10502"0"0,5 4-2611 0 0,2 1-1 0 0,-10 25 0 0 0,9-21-287 0 0,-12 23 0 0 0,-1-1-106 0 0,14-26-1343 0 0,-1-1 1 0 0,0 0-1 0 0,-17 22 1 0 0,23-33-192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0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9215 0 0,'0'0'8495'0'0,"7"-5"-7484"0"0,-1 2-726 0 0,0 0 0 0 0,1 1 0 0 0,0 0 0 0 0,-1 0 1 0 0,1 0-1 0 0,0 1 0 0 0,0 0 0 0 0,11 0 0 0 0,60 5 566 0 0,-43-1-670 0 0,33-1-72 0 0,-1-2 1 0 0,75-11-1 0 0,-84 3-570 0 0,-11 1-912 0 0,55 0 1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0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16 120 6911 0 0,'0'0'528'0'0,"-1"-1"-341"0"0,-14-7 9246 0 0,17 8-8781 0 0,30 4 60 0 0,0-1-1 0 0,0-2 1 0 0,0-1-1 0 0,42-5 1 0 0,129-30-215 0 0,-95 14-81 0 0,171-21-136 0 0,-159 28-8028 0 0,-94 12 1401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08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13 179 8143 0 0,'0'0'742'0'0,"2"-7"4835"0"0,-2 7-5541 0 0,0 0 0 0 0,0-1 0 0 0,0 1 0 0 0,0 0 0 0 0,0 0 1 0 0,0 0-1 0 0,0-1 0 0 0,0 1 0 0 0,0 0 0 0 0,0 0 0 0 0,0 0 0 0 0,0-1 0 0 0,0 1 0 0 0,0 0 1 0 0,1 0-1 0 0,-1 0 0 0 0,0-1 0 0 0,0 1 0 0 0,0 0 0 0 0,0 0 0 0 0,0 0 0 0 0,0 0 0 0 0,1-1 0 0 0,-1 1 1 0 0,0 0-1 0 0,0 0 0 0 0,0 0 0 0 0,1 0 0 0 0,-1 0 0 0 0,0 0 0 0 0,0 0 0 0 0,0 0 0 0 0,0-1 1 0 0,1 1-1 0 0,-1 0 0 0 0,0 0 0 0 0,0 0 0 0 0,1 0 0 0 0,-1 0 0 0 0,0 0 0 0 0,0 0 0 0 0,0 0 1 0 0,1 0-1 0 0,-1 0 0 0 0,0 0 0 0 0,0 0 0 0 0,0 1 0 0 0,1-1 0 0 0,-1 0 0 0 0,0 0 0 0 0,0 0 0 0 0,0 0 1 0 0,1 0-1 0 0,-1 0 0 0 0,0 0 0 0 0,0 0 0 0 0,0 1 0 0 0,0-1 0 0 0,1 0 0 0 0,-1 0 0 0 0,0 0 1 0 0,0 0-1 0 0,0 1 0 0 0,0-1 0 0 0,0 0 0 0 0,0 0 0 0 0,0 0 0 0 0,1 1 0 0 0,6 13 818 0 0,-6-7-710 0 0,-1 0-1 0 0,0 1 1 0 0,0-1-1 0 0,-1 0 1 0 0,0 1 0 0 0,0-1-1 0 0,-1 0 1 0 0,1 0-1 0 0,-2 0 1 0 0,-2 8-1 0 0,-6 21 78 0 0,3 15-141 0 0,8-43-68 0 0,3 0 48 0 0,-3-8-54 0 0,0 1-1 0 0,1-1 1 0 0,-1 1-1 0 0,1-1 1 0 0,-1 0-1 0 0,1 1 1 0 0,-1-1-1 0 0,1 1 1 0 0,-1-1-1 0 0,1 0 1 0 0,0 1-1 0 0,-1-1 1 0 0,1 0-1 0 0,-1 0 1 0 0,1 0-1 0 0,0 1 1 0 0,-1-1-1 0 0,1 0 1 0 0,0 0-1 0 0,-1 0 1 0 0,1 0-1 0 0,-1 0 1 0 0,2 0-1 0 0,13-2 51 0 0,-10 1-21 0 0,-1-1 0 0 0,1 0 0 0 0,-1 0 0 0 0,1 0 0 0 0,-1-1 0 0 0,0 1 0 0 0,0-1 0 0 0,6-6 0 0 0,29-29 3 0 0,-34 32-43 0 0,15-19 5 0 0,-11 13 0 0 0,18-18 0 0 0,-20 26 0 0 0,-5 5 0 0 0,7 8 0 0 0,-5-4 0 0 0,20 29 64 0 0,-23-31-64 0 0,10 11 0 0 0,-4-6-8 0 0,-1-1 36 0 0,0-1-1 0 0,0 0 0 0 0,1 0 0 0 0,11 7 0 0 0,-8-7 43 0 0,7 2 114 0 0,-15-8-22 0 0,9 2 326 0 0,-8-3-414 0 0,0-1 0 0 0,0 1 1 0 0,0 0-1 0 0,0-1 0 0 0,0 1 0 0 0,0-1 0 0 0,-1 0 0 0 0,1 0 0 0 0,0 0 1 0 0,-1 0-1 0 0,0 0 0 0 0,3-4 0 0 0,27-37 74 0 0,-11 14-31 0 0,130-182 271 0 0,-142 197-406 0 0,-5 9-47 0 0,15-20-926 0 0,-18 23 506 0 0,0 1 1 0 0,1-1-1 0 0,-1 1 0 0 0,1 0 1 0 0,0 0-1 0 0,-1 0 0 0 0,4-2 1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0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0 271 2303 0 0,'0'0'102'0'0,"1"2"-1"0"0,4 17 2024 0 0,-3-13 807 0 0,5 12 2257 0 0,-5-6 2634 0 0,-1-18-7691 0 0,1 0 0 0 0,-1 1 0 0 0,1-1 0 0 0,0 1 0 0 0,0 0 0 0 0,4-6 0 0 0,-5 9-104 0 0,12-23 42 0 0,0 1 0 0 0,2 0 0 0 0,1 2 0 0 0,0-1 0 0 0,2 2 0 0 0,1 0 0 0 0,0 2 0 0 0,33-27-1 0 0,-41 39-302 0 0,1-1-1 0 0,-1 2 0 0 0,2 0 1 0 0,16-7-1 0 0,-14 8-1706 0 0,25-5 1 0 0,-26 8-195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0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5527 0 0,'0'0'12030'0'0,"-2"1"-11754"0"0,-15 14 207 0 0,-16 19 0 0 0,8-8-253 0 0,24-25-227 0 0,-5 5 12 0 0,0 0 1 0 0,1 0-1 0 0,-1 1 1 0 0,1-1-1 0 0,1 1 1 0 0,-1 0-1 0 0,1 1 0 0 0,0-1 1 0 0,1 1-1 0 0,-4 8 1 0 0,7-13 37 0 0,-1 0 0 0 0,1 1 1 0 0,0-1-1 0 0,0 0 0 0 0,0 0 0 0 0,0 0 1 0 0,0 0-1 0 0,0 0 0 0 0,1 0 0 0 0,0 0 1 0 0,-1 0-1 0 0,1 0 0 0 0,1 0 1 0 0,-1 0-1 0 0,0-1 0 0 0,4 6 0 0 0,-5-6-33 0 0,1-1 332 0 0,0-1-288 0 0,0 1 0 0 0,0 0-1 0 0,0-1 1 0 0,0 1 0 0 0,0-1-1 0 0,1 1 1 0 0,-1-1 0 0 0,0 0-1 0 0,0 0 1 0 0,0 1 0 0 0,1-1 0 0 0,-1 0-1 0 0,2 0 1 0 0,-2 0-100 0 0,1 0 111 0 0,1 0 0 0 0,0-1 0 0 0,-1 1 0 0 0,1-1 0 0 0,0 1 0 0 0,-1-1 0 0 0,1 0 0 0 0,-1 0 0 0 0,1 0 0 0 0,3-2 0 0 0,25-21 319 0 0,-9 6-245 0 0,-7 4-133 0 0,-1 2-16 0 0,-8 5-15 0 0,-4 4-51 0 0,1-9 3 0 0,-1 5-1 0 0,0 1-197 0 0,-1 0 0 0 0,1 0 0 0 0,0 0 0 0 0,0 0 1 0 0,0 0-1 0 0,1 0 0 0 0,0 1 0 0 0,0-1 0 0 0,0 1 0 0 0,1 0 0 0 0,0 0 0 0 0,6-6 0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0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14 13903 0 0,'4'-8'1487'0'0,"1"2"2264"0"0,-6 15-3614 0 0,-1 0 0 0 0,1-1 1 0 0,-1 1-1 0 0,-1-1 0 0 0,0 0 1 0 0,-5 12-1 0 0,-3 9 55 0 0,-100 271 418 0 0,91-255-555 0 0,-3-1 0 0 0,-1-1 0 0 0,-2-1 0 0 0,-46 58 0 0 0,-6-9-515 0 0,77-90 94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09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12607 0 0,'0'0'579'0'0,"-2"1"-15"0"0,0-1-461 0 0,-13 6 86 0 0,15-6-129 0 0,0 0 1 0 0,0 0-1 0 0,0 0 0 0 0,0 0 1 0 0,0 0-1 0 0,0 0 1 0 0,0 0-1 0 0,-1 0 0 0 0,1 1 1 0 0,0-1-1 0 0,0 0 0 0 0,0 0 1 0 0,0 0-1 0 0,0 0 1 0 0,0 0-1 0 0,0 0 0 0 0,0 0 1 0 0,0 0-1 0 0,-1 0 1 0 0,1 0-1 0 0,0 0 0 0 0,0 1 1 0 0,0-1-1 0 0,0 0 0 0 0,0 0 1 0 0,0 0-1 0 0,0 0 1 0 0,0 0-1 0 0,0 0 0 0 0,0 0 1 0 0,0 0-1 0 0,0 1 0 0 0,0-1 1 0 0,0 0-1 0 0,0 0 1 0 0,0 0-1 0 0,0 0 0 0 0,0 0 1 0 0,0 0-1 0 0,0 0 0 0 0,0 1 1 0 0,0-1-1 0 0,0 0 1 0 0,0 0-1 0 0,0 0 0 0 0,0 0 1 0 0,0 0-1 0 0,0 0 0 0 0,0 0 1 0 0,0 1-1 0 0,1-1 1 0 0,-1 0-1 0 0,0 0 0 0 0,0 0 1 0 0,0 0-1 0 0,0 0 0 0 0,0 0 1 0 0,0 0-1 0 0,0 0 1 0 0,0 0-1 0 0,0 0 0 0 0,1 0 1 0 0,-1 0-1 0 0,0 0 1 0 0,0 0-1 0 0,14 4 1042 0 0,18-1-566 0 0,14-5-125 0 0,46 5 0 0 0,-43 2-1589 0 0,46 1-5054 0 0,-84-6 578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10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44 2303 0 0,'0'0'8338'0'0,"2"11"-3988"0"0,1-9-4028 0 0,1-1-1 0 0,0 1 0 0 0,0 0 0 0 0,0-1 1 0 0,0 0-1 0 0,0 0 0 0 0,0 0 1 0 0,0-1-1 0 0,1 1 0 0 0,-1-1 1 0 0,0 0-1 0 0,0 0 0 0 0,8-1 0 0 0,4-2 261 0 0,-1-1 1 0 0,22-8-1 0 0,1 0 157 0 0,0-3-543 0 0,-36 15-257 0 0,-14-14-2016 0 0,10 13 2043 0 0,0 0 1 0 0,0 1-1 0 0,0-1 1 0 0,0 0 0 0 0,-1 1-1 0 0,1 0 1 0 0,0-1 0 0 0,0 1-1 0 0,0 0 1 0 0,0 0 0 0 0,-1 0-1 0 0,1 0 1 0 0,-4 1 0 0 0,-29 8-159 0 0,30-7 173 0 0,-17 5 11 0 0,-1 2-1 0 0,2 1 1 0 0,-1 0-1 0 0,1 2 1 0 0,1 0 0 0 0,0 1-1 0 0,1 1 1 0 0,-32 30-1 0 0,46-39 28 0 0,1 1-1 0 0,-1-1 0 0 0,1 1 1 0 0,0 0-1 0 0,1-1 1 0 0,0 2-1 0 0,0-1 0 0 0,0 0 1 0 0,0 1-1 0 0,1-1 0 0 0,0 1 1 0 0,-1 9-1 0 0,2-12-5 0 0,1-1 0 0 0,0 1 0 0 0,0-1 0 0 0,0 1 0 0 0,1-1 0 0 0,-1 0 0 0 0,1 1 0 0 0,0-1 0 0 0,0 1-1 0 0,0-1 1 0 0,0 0 0 0 0,0 0 0 0 0,1 1 0 0 0,-1-1 0 0 0,1 0 0 0 0,0 0 0 0 0,0-1 0 0 0,0 1 0 0 0,1 0 0 0 0,-1-1 0 0 0,1 1 0 0 0,-1-1-1 0 0,1 0 1 0 0,0 0 0 0 0,0 0 0 0 0,3 2 0 0 0,0-1 93 0 0,0 0 0 0 0,0-1 0 0 0,0 0 0 0 0,0 0 0 0 0,1 0-1 0 0,-1-1 1 0 0,1 0 0 0 0,12 1 0 0 0,3-2 282 0 0,28-4 1 0 0,-46 4-407 0 0,5-1-34 0 0,0 0 0 0 0,0-1 0 0 0,0 0 0 0 0,0 0 0 0 0,-1-1 0 0 0,11-4 0 0 0,-18 7-785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11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5983 0 0,'0'0'8847'0'0,"12"3"-7188"0"0,-9-1-1592 0 0,-1-1 1 0 0,1 1 0 0 0,-1 0 0 0 0,0 0 0 0 0,0 0-1 0 0,0 0 1 0 0,0 1 0 0 0,0-1 0 0 0,-1 1 0 0 0,1-1 0 0 0,0 1-1 0 0,-1-1 1 0 0,0 1 0 0 0,0 0 0 0 0,0-1 0 0 0,0 1-1 0 0,0 0 1 0 0,0 0 0 0 0,-1 0 0 0 0,1 0 0 0 0,-1 0-1 0 0,0 0 1 0 0,0 0 0 0 0,0 0 0 0 0,0 0 0 0 0,-1 0 0 0 0,1 0-1 0 0,-2 3 1 0 0,-3 17 304 0 0,-1-1 0 0 0,-1 1 0 0 0,-16 32 0 0 0,-36 62 292 0 0,59-117-664 0 0,-44 75 109 0 0,-91 122 0 0 0,134-195-670 0 0,-6 6 1238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8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81 5527 0 0,'0'0'498'0'0,"-2"1"-406"0"0,0-1 143 0 0,-1 1 1 0 0,1 0 0 0 0,0 0 0 0 0,-1 1-1 0 0,1-1 1 0 0,0 0 0 0 0,0 1 0 0 0,0-1-1 0 0,0 1 1 0 0,0 0 0 0 0,-2 2 0 0 0,-1 2 3235 0 0,0 4-649 0 0,4-8-2490 0 0,-1 0 1568 0 0,4 1-1348 0 0,-1-1-460 0 0,1 0 0 0 0,-1 1 0 0 0,1-1 0 0 0,-1 0 0 0 0,1 0 0 0 0,0 0 0 0 0,0 0 0 0 0,0-1 0 0 0,0 1 0 0 0,0 0 0 0 0,1-1 0 0 0,-1 0 0 0 0,0 1 0 0 0,1-1 0 0 0,-1 0 0 0 0,3 1 1 0 0,0-1 0 0 0,0 0 1 0 0,0 0 0 0 0,-1-1-1 0 0,1 1 1 0 0,0-1 0 0 0,0 0 0 0 0,0-1-1 0 0,8-1 1 0 0,109-24 809 0 0,-101 20-819 0 0,-1-1 1 0 0,0-1-1 0 0,34-18 0 0 0,-52 25-112 0 0,0 0 0 0 0,1 0 0 0 0,-1-1 0 0 0,0 1 0 0 0,0 0 0 0 0,0-1 0 0 0,0 1 0 0 0,0-1 0 0 0,0 0 0 0 0,-1 0 0 0 0,1 0 0 0 0,-1 0 0 0 0,1 0 0 0 0,-1 0 0 0 0,0 0 0 0 0,1 0 0 0 0,-1 0 0 0 0,0 0 0 0 0,0-1 0 0 0,-1 1 0 0 0,2-4 0 0 0,-2 5 4 0 0,0 0 0 0 0,0 0 0 0 0,0 0-1 0 0,-1 0 1 0 0,1 0 0 0 0,0 0 0 0 0,0 0-1 0 0,-1 0 1 0 0,1 1 0 0 0,0-1 0 0 0,-1 0 0 0 0,1 0-1 0 0,-1 0 1 0 0,1 0 0 0 0,-1 0 0 0 0,0 1 0 0 0,1-1-1 0 0,-1 0 1 0 0,0 1 0 0 0,1-1 0 0 0,-1 0-1 0 0,0 1 1 0 0,0-1 0 0 0,-1 0 0 0 0,-21-9-371 0 0,14 8 272 0 0,0 0 0 0 0,1 1-1 0 0,-1 0 1 0 0,0 0 0 0 0,0 1-1 0 0,0 0 1 0 0,0 1 0 0 0,0 0 0 0 0,0 0-1 0 0,1 1 1 0 0,-1 0 0 0 0,0 0 0 0 0,-13 7-1 0 0,-3 2 93 0 0,0 2 1 0 0,1 0-1 0 0,-25 18 0 0 0,30-17 113 0 0,-1 0-1 0 0,2 2 1 0 0,0 0 0 0 0,-18 21-1 0 0,29-29-32 0 0,1 0 0 0 0,-1 1-1 0 0,2 0 1 0 0,-1 0 0 0 0,1 0 0 0 0,0 1-1 0 0,1-1 1 0 0,0 1 0 0 0,1 0 0 0 0,0 0-1 0 0,-3 19 1 0 0,7-11 27 0 0,0-14-60 0 0,0 0 0 0 0,0 0 0 0 0,1 0 0 0 0,0 0 0 0 0,0-1 0 0 0,0 1 0 0 0,0 0 0 0 0,1-1 0 0 0,-1 1 0 0 0,1-1 0 0 0,0 0 0 0 0,0 0 0 0 0,0 0 1 0 0,0 0-1 0 0,1 0 0 0 0,3 2 0 0 0,-2-2-142 0 0,1 0 1 0 0,-1 0 0 0 0,1-1 0 0 0,-1 0 0 0 0,1 0 0 0 0,0 0 0 0 0,0 0 0 0 0,0-1-1 0 0,0 0 1 0 0,12 0 0 0 0,3-2-607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1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70 387 1375 0 0,'-12'3'755'0'0,"7"-3"2461"0"0,3 0-2450 0 0,1 0 0 0 0,-1-1 1 0 0,0 1-1 0 0,1-1 0 0 0,-1 1 0 0 0,1-1 0 0 0,-1 1 1 0 0,1-1-1 0 0,-1 0 0 0 0,1 0 0 0 0,-1 0 0 0 0,-1-1 1 0 0,-2-7 2369 0 0,2-7-4224 0 0,3 6 1179 0 0,0 1 0 0 0,1-1 0 0 0,0 1 0 0 0,0-1 0 0 0,1 1-1 0 0,1 0 1 0 0,-1-1 0 0 0,1 1 0 0 0,1 1 0 0 0,0-1 0 0 0,0 0 0 0 0,0 1 0 0 0,1 0-1 0 0,1 0 1 0 0,7-9 0 0 0,2-1-44 0 0,0 1 0 0 0,2 0 0 0 0,0 2-1 0 0,1 0 1 0 0,22-15 0 0 0,-19 17 21 0 0,0 1 0 0 0,1 0 1 0 0,1 2-1 0 0,0 1 0 0 0,0 0 1 0 0,1 2-1 0 0,-1 1 0 0 0,42-6 1 0 0,-57 11 14 0 0,1 1 1 0 0,-1-1 0 0 0,0 2 0 0 0,16 1 0 0 0,-20-1-74 0 0,0 0 0 0 0,0 0 1 0 0,0 0-1 0 0,0 1 0 0 0,0-1 0 0 0,-1 1 1 0 0,1 0-1 0 0,0 0 0 0 0,-1 0 1 0 0,1 0-1 0 0,4 5 0 0 0,-2 0-10 0 0,-2-1 1 0 0,-3-5 0 0 0,-1 0 1 0 0,1 0 0 0 0,0 0 0 0 0,-1-1-1 0 0,1 1 1 0 0,-1 0 0 0 0,1 0 0 0 0,-1 0 0 0 0,0 0-1 0 0,1 0 1 0 0,-1 0 0 0 0,0 0 0 0 0,0 0-1 0 0,1 0 1 0 0,-1 0 0 0 0,0 0 0 0 0,0 1-1 0 0,0 10 42 0 0,1-5-11 0 0,-2-1 1 0 0,1 1 0 0 0,-1-1-1 0 0,0 0 1 0 0,0 1-1 0 0,0-1 1 0 0,-5 11 0 0 0,-21 42 278 0 0,20-45-280 0 0,1-3-18 0 0,0-1-1 0 0,-1 1 1 0 0,0-1 0 0 0,-1 0 0 0 0,0 0 0 0 0,-1-1 0 0 0,0 0 0 0 0,0-1 0 0 0,-1 0 0 0 0,-18 11 0 0 0,7-6-28 0 0,-1-2 0 0 0,0-1 0 0 0,-1-1-1 0 0,-35 10 1 0 0,29-11 57 0 0,-66 17 5 0 0,78-21-47 0 0,1-2 0 0 0,-1 0 0 0 0,-31-1-1 0 0,44-1 2 0 0,1 0 0 0 0,-1-1 0 0 0,1 1 0 0 0,-1-1 0 0 0,1 0 0 0 0,0 0-1 0 0,-1 0 1 0 0,1-1 0 0 0,0 1 0 0 0,0-1 0 0 0,-4-2 0 0 0,7 4 1 0 0,0-1 0 0 0,-1 1 0 0 0,1-1 0 0 0,0 1 0 0 0,-1-1 0 0 0,1 1 0 0 0,0-1 0 0 0,0 1 0 0 0,-1-1 0 0 0,1 1 1 0 0,0-1-1 0 0,0 1 0 0 0,0-1 0 0 0,0 0 0 0 0,0 1 0 0 0,0-1 0 0 0,0 1 0 0 0,0-1 0 0 0,0 1 0 0 0,0-1 0 0 0,0 0 0 0 0,0 1 0 0 0,0-1 0 0 0,1 1 0 0 0,-1-2 0 0 0,7-11-96 0 0,12-10-275 0 0,-18 22 162 0 0,0-1 0 0 0,0 1 0 0 0,1 0 1 0 0,-1 1-1 0 0,0-1 0 0 0,1 0 0 0 0,-1 0 1 0 0,1 1-1 0 0,-1-1 0 0 0,1 0 0 0 0,-1 1 0 0 0,1 0 1 0 0,-1-1-1 0 0,1 1 0 0 0,2 0 0 0 0,-3 0-981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1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3223 0 0,'0'0'12159'0'0,"2"0"-11646"0"0,2-1-233 0 0,1 1 1 0 0,0-1-1 0 0,0 0 0 0 0,-1-1 0 0 0,1 1 1 0 0,0-1-1 0 0,-1 0 0 0 0,0 0 0 0 0,1 0 1 0 0,-1-1-1 0 0,0 1 0 0 0,7-7 0 0 0,7-6 90 0 0,22-26 0 0 0,-19 19-377 0 0,110-98 124 0 0,-112 102-106 0 0,-11 14-11 0 0,1 5 0 0 0,25 9 42 0 0,-8-1 216 0 0,-23-7-231 0 0,-1-1-1 0 0,1 0 1 0 0,0 1-1 0 0,-1-1 0 0 0,1 1 1 0 0,-1 0-1 0 0,0 0 1 0 0,0 0-1 0 0,0 0 1 0 0,0 0-1 0 0,0 1 1 0 0,0-1-1 0 0,0 1 1 0 0,-1-1-1 0 0,3 5 1 0 0,2 5 143 0 0,-2 1 1 0 0,6 16 0 0 0,-4-9 185 0 0,4 13-56 0 0,-8-23-258 0 0,1 1 1 0 0,1-2-1 0 0,-1 1 1 0 0,10 16-1 0 0,-7-18 35 0 0,-5-7-69 0 0,0 0-1 0 0,0 0 0 0 0,-1 0 0 0 0,1 0 0 0 0,0 0 0 0 0,0 0 0 0 0,1 0 0 0 0,-1 0 0 0 0,0 0 0 0 0,0-1 1 0 0,0 1-1 0 0,0-1 0 0 0,1 1 0 0 0,-1-1 0 0 0,0 1 0 0 0,1-1 0 0 0,-1 0 0 0 0,0 1 0 0 0,0-1 0 0 0,1 0 0 0 0,-1 0 1 0 0,1 0-1 0 0,0 0 0 0 0,2 0 22 0 0,1-1-272 0 0,1 0-1 0 0,0-1 0 0 0,-1 1 0 0 0,1-1 0 0 0,-1 0 0 0 0,0 0 0 0 0,0-1 0 0 0,0 0 0 0 0,5-3 0 0 0,-5 4-655 0 0,7-5-6200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1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8 2303 0 0,'-1'-7'11668'0'0,"-1"7"-11500"0"0,0 0 0 0 0,-1-1 0 0 0,1 1 0 0 0,0 0 0 0 0,0 0-1 0 0,-1 1 1 0 0,1-1 0 0 0,0 1 0 0 0,0-1 0 0 0,-1 1 0 0 0,1-1 0 0 0,0 1-1 0 0,0 0 1 0 0,0 0 0 0 0,0 0 0 0 0,0 0 0 0 0,-2 2 0 0 0,-5 4 102 0 0,0 0 0 0 0,-11 11-1 0 0,-4 4-88 0 0,-12 4-156 0 0,-54 45 78 0 0,78-61-103 0 0,7-7 0 0 0,1 0 0 0 0,-1 1 0 0 0,1 0 0 0 0,-6 8 0 0 0,6-5 0 0 0,8 2 0 0 0,0-6 19 0 0,0 0 0 0 0,1-1 0 0 0,-1 0 1 0 0,1 0-1 0 0,-1 0 0 0 0,1 0 0 0 0,0-1 0 0 0,0 1 0 0 0,-1-1 0 0 0,7 0 0 0 0,4 2 34 0 0,-8-1-6 0 0,-1 0 1 0 0,1 1-1 0 0,-1-1 1 0 0,0 1-1 0 0,1 0 1 0 0,-1 1-1 0 0,-1-1 1 0 0,1 1-1 0 0,0 0 1 0 0,-1 1-1 0 0,0-1 1 0 0,5 7-1 0 0,-9-9 57 0 0,0-2-86 0 0,-1 1 0 0 0,1-1 0 0 0,-1 1 0 0 0,1-1 0 0 0,-1 1 0 0 0,1-1 0 0 0,-1 1 0 0 0,0-1 0 0 0,1 1-1 0 0,-1 0 1 0 0,0-1 0 0 0,0 1 0 0 0,1 0 0 0 0,-1-1 0 0 0,0 1 0 0 0,0 0 0 0 0,0-1 0 0 0,0 1 0 0 0,0 0 0 0 0,0 0 0 0 0,1 15 317 0 0,-2-12-280 0 0,0 0-1 0 0,0 0 0 0 0,0 0 1 0 0,0 0-1 0 0,-1 0 0 0 0,0 0 1 0 0,0 0-1 0 0,0-1 1 0 0,0 1-1 0 0,-1-1 0 0 0,1 1 1 0 0,-1-1-1 0 0,0 0 0 0 0,0 0 1 0 0,0 0-1 0 0,0-1 0 0 0,-6 5 1 0 0,-6 3 15 0 0,-1-1 0 0 0,-28 13 0 0 0,37-20-67 0 0,-26 13 19 0 0,-1-3-1 0 0,-64 16 0 0 0,94-27-32 0 0,0-1 0 0 0,1 1 0 0 0,-1-1-1 0 0,0 0 1 0 0,0 0 0 0 0,1 0 0 0 0,-1 0 0 0 0,0 0-1 0 0,1-1 1 0 0,-1 0 0 0 0,0 0 0 0 0,1 0 0 0 0,-1 0-1 0 0,-4-3 1 0 0,6 3 0 0 0,0 0 0 0 0,0-1 0 0 0,0 1 0 0 0,0-1 0 0 0,0 0 0 0 0,1 1 0 0 0,-1-1 0 0 0,1 0 0 0 0,-1 0 0 0 0,1 0 0 0 0,0 0 0 0 0,0 0 0 0 0,0 0 0 0 0,0-1 0 0 0,0 1 0 0 0,0 0 0 0 0,0 0 0 0 0,1-1 0 0 0,-1 1 0 0 0,1 0 0 0 0,0-1 0 0 0,0 1 0 0 0,0-4 0 0 0,0 5-82 0 0,0-1 0 0 0,0 0 1 0 0,0 1-1 0 0,0-1 0 0 0,0 1 0 0 0,1-1 0 0 0,-1 0 0 0 0,1 1 0 0 0,-1-1 0 0 0,1 1 1 0 0,-1-1-1 0 0,1 1 0 0 0,0-1 0 0 0,0 1 0 0 0,0 0 0 0 0,0-1 0 0 0,0 1 0 0 0,0 0 1 0 0,2-2-1 0 0,11-5-5739 0 0,-2 4 257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15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36 11431 0 0,'1'-1'522'0'0,"27"-33"4828"0"0,-38 54-5146 0 0,-7 10-134 0 0,-33 45 1 0 0,42-64-34 0 0,3-5-3 0 0,1 0 0 0 0,0 1 0 0 0,0-1 0 0 0,1 1 0 0 0,-1 0 0 0 0,2 0 0 0 0,-1 0 0 0 0,1 0 0 0 0,0 0 0 0 0,0 1 0 0 0,1-1 0 0 0,-1 12 0 0 0,2-18 390 0 0,2 1-264 0 0,0 0-116 0 0,0 0 1 0 0,1-1-1 0 0,-1 1 0 0 0,1 0 0 0 0,-1-1 0 0 0,1 0 0 0 0,0 1 1 0 0,0-1-1 0 0,0 0 0 0 0,-1 0 0 0 0,1-1 0 0 0,0 1 0 0 0,0-1 1 0 0,0 1-1 0 0,0-1 0 0 0,0 0 0 0 0,0 0 0 0 0,0 0 0 0 0,0-1 1 0 0,0 1-1 0 0,0-1 0 0 0,6-1 0 0 0,-4 0 34 0 0,0 0 0 0 0,1 0 0 0 0,-1 0 0 0 0,0-1 0 0 0,0 0 0 0 0,-1 0 0 0 0,1 0 0 0 0,0-1 0 0 0,-1 1 0 0 0,0-1 0 0 0,7-8 0 0 0,-9 10-72 0 0,0-1-1 0 0,0 1 1 0 0,-1-1-1 0 0,0 1 1 0 0,1-1-1 0 0,-1 0 1 0 0,0 1-1 0 0,0-1 1 0 0,0 0 0 0 0,-1 0-1 0 0,1 0 1 0 0,0 0-1 0 0,-1 0 1 0 0,0 0-1 0 0,0 0 1 0 0,0 1-1 0 0,0-1 1 0 0,-1-5-1 0 0,0 0 8 0 0,-1-3-2 0 0,-1-1 0 0 0,0 1 1 0 0,-1-1-1 0 0,0 1 0 0 0,-10-18 1 0 0,14 28-94 0 0,-1 1-147 0 0,1 0 194 0 0,0 0 0 0 0,0 0 1 0 0,-1 0-1 0 0,1 0 0 0 0,0-1 0 0 0,0 1 1 0 0,0 0-1 0 0,0 0 0 0 0,0 0 0 0 0,0 0 1 0 0,-1-1-1 0 0,1 1 0 0 0,0 0 1 0 0,0 0-1 0 0,0 0 0 0 0,0-1 0 0 0,0 1 1 0 0,0 0-1 0 0,0 0 0 0 0,0 0 1 0 0,0-1-1 0 0,0 1 0 0 0,0 0 0 0 0,0 0 1 0 0,0 0-1 0 0,0-1 0 0 0,0 1 0 0 0,0 0 1 0 0,0 0-1 0 0,0 0 0 0 0,0-1 1 0 0,0 1-1 0 0,0 0 0 0 0,0 0 0 0 0,1 0 1 0 0,-1 0-1 0 0,0-1 0 0 0,0 1 0 0 0,0 0 1 0 0,0 0-1 0 0,0 0 0 0 0,1-1 1 0 0,8-1-6606 0 0,1 4 1290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1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84 138 5063 0 0,'0'0'2074'0'0,"-11"15"4970"0"0,7-10-6573 0 0,-1 0-1 0 0,0 0 1 0 0,0 0 0 0 0,-6 3 0 0 0,10-7-215 0 0,-1 0-162 0 0,0 1 0 0 0,1-1 0 0 0,-1 0 0 0 0,1 0 0 0 0,-1-1 0 0 0,0 1 0 0 0,0 0 0 0 0,0-1 0 0 0,1 1 0 0 0,-1-1 0 0 0,-3 1 0 0 0,4-1-73 0 0,0 0 0 0 0,1 0 0 0 0,-1 0 0 0 0,0-1 0 0 0,0 1 0 0 0,0 0-1 0 0,1 0 1 0 0,-1-1 0 0 0,0 1 0 0 0,0-1 0 0 0,1 1 0 0 0,-1 0 0 0 0,0-1 0 0 0,1 1 0 0 0,-1-1 0 0 0,1 0-1 0 0,-1 1 1 0 0,1-1 0 0 0,-1 0 0 0 0,1 1 0 0 0,-1-1 0 0 0,1 0 0 0 0,-1 1 0 0 0,1-1 0 0 0,-1-1-1 0 0,1 1 10 0 0,0-1-1 0 0,0 1 1 0 0,0-1-1 0 0,0 1 1 0 0,0-1-1 0 0,0 1 1 0 0,0-1-1 0 0,1 1 0 0 0,-1-1 1 0 0,1 1-1 0 0,-1-1 1 0 0,2-1-1 0 0,1-3 21 0 0,0 0 0 0 0,1 0 0 0 0,-1 1 0 0 0,1 0 0 0 0,7-8 0 0 0,1 2-23 0 0,1 0 0 0 0,0 1 0 0 0,0 0 0 0 0,1 1 1 0 0,1 1-1 0 0,26-13 0 0 0,-39 21 3 0 0,-1-1 0 0 0,1 0 0 0 0,0 1 1 0 0,0-1-1 0 0,0 1 0 0 0,-1 0 0 0 0,1-1 0 0 0,0 1 0 0 0,0 0 0 0 0,0 0 0 0 0,0 0 0 0 0,2 1 0 0 0,-3-1-12 0 0,1 1 0 0 0,-1-1 0 0 0,0 0 0 0 0,0 1 0 0 0,-1-1 0 0 0,1 1 0 0 0,0 0 0 0 0,0-1 0 0 0,0 1 0 0 0,0 0 0 0 0,0 0 0 0 0,-1-1 0 0 0,1 1 0 0 0,0 0 0 0 0,0 2 0 0 0,1 0 36 0 0,0 1 0 0 0,-1 0 0 0 0,1 0 0 0 0,-1 0 0 0 0,0 0 0 0 0,-1 1 0 0 0,2 6 0 0 0,-2-4 45 0 0,2 27 432 0 0,-3-3-244 0 0,2-35-310 0 0,0 0 0 0 0,0 0 1 0 0,0 0-1 0 0,1 0 0 0 0,-1 0 0 0 0,1 1 0 0 0,0-1 0 0 0,5-6 0 0 0,-1 1-15 0 0,0-1-67 0 0,0-1 0 0 0,1 1 0 0 0,1 0 0 0 0,17-16-1 0 0,-20 21 93 0 0,0 1-1 0 0,0 0 0 0 0,1 0 1 0 0,-1 1-1 0 0,1-1 0 0 0,0 1 1 0 0,0 1-1 0 0,1-1 0 0 0,-1 1 1 0 0,11-3-1 0 0,-8 4-34 0 0,-1 3 36 0 0,2 1 12 0 0,5 1 0 0 0,-10-2 0 0 0,4 6 0 0 0,-7-6 0 0 0,1 0 0 0 0,-1 0 0 0 0,0 0 0 0 0,0 1 0 0 0,0-1 0 0 0,2 5 0 0 0,-3-6 0 0 0,-1-1 0 0 0,1 1 0 0 0,-1 0 0 0 0,0-1 0 0 0,1 1 0 0 0,-1 0 0 0 0,1-1 0 0 0,-1 1 0 0 0,0 0 0 0 0,0-1 0 0 0,1 1 0 0 0,-1 0 0 0 0,0-1 0 0 0,0 1 0 0 0,0 0 0 0 0,0 0 0 0 0,0 0 0 0 0,0-1 0 0 0,0 1 0 0 0,0 0 0 0 0,0 0 0 0 0,0 1 0 0 0,-1 0 0 0 0,1 8 25 0 0,-1-1 0 0 0,0 0-1 0 0,0 0 1 0 0,-1 0 0 0 0,-3 11-1 0 0,-12 58 146 0 0,15-62-46 0 0,5-11-1990 0 0,4-1 322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108 103 7831 0 0,'0'0'9398'0'0,"2"0"-8900"0"0,7 0-212 0 0,1 0 0 0 0,-1 0 0 0 0,0-1 0 0 0,0 0 0 0 0,0-1 0 0 0,13-3 0 0 0,17-3 31 0 0,-35 8-304 0 0,14-4 62 0 0,-11 1-10 0 0,-5 3-1 0 0,-2-2-10 0 0,3-4-40 0 0,-1-1 0 0 0,0 1 1 0 0,-1-1-1 0 0,1 0 1 0 0,0-10-1 0 0,-1 1-26 0 0,-1 15 11 0 0,0 1-1 0 0,1 0 1 0 0,-1 0-1 0 0,0-1 1 0 0,0 1-1 0 0,0 0 1 0 0,0-1-1 0 0,0 1 1 0 0,0 0-1 0 0,0 0 1 0 0,0-1 0 0 0,0 1-1 0 0,0 0 1 0 0,0-1-1 0 0,0 1 1 0 0,0 0-1 0 0,0 0 1 0 0,0-1-1 0 0,0 1 1 0 0,0 0-1 0 0,0-1 1 0 0,-1 1-1 0 0,1 0 1 0 0,0 0-1 0 0,0-1 1 0 0,0 1-1 0 0,0 0 1 0 0,0 0-1 0 0,-1-1 1 0 0,1 1 0 0 0,0 0-1 0 0,0 0 1 0 0,-1 0-1 0 0,1 0 1 0 0,0-1-1 0 0,0 1 1 0 0,-1 0-1 0 0,1 0 1 0 0,0 0-1 0 0,0 0 1 0 0,-1 0-1 0 0,1 0 1 0 0,0-1-1 0 0,-1 1 1 0 0,1 0-1 0 0,0 0 1 0 0,0 0-1 0 0,-1 0 1 0 0,1 0 0 0 0,0 0-1 0 0,-1 0 1 0 0,1 0-1 0 0,0 0 1 0 0,0 1-1 0 0,-1-1 1 0 0,1 0-1 0 0,-5 0-21 0 0,0 1 1 0 0,0 0-1 0 0,0 0 0 0 0,0 1 0 0 0,0-1 0 0 0,1 1 1 0 0,-1 0-1 0 0,1 0 0 0 0,-8 5 0 0 0,-38 28-106 0 0,47-33 114 0 0,-17 14 13 0 0,0 1-1 0 0,1 1 0 0 0,1 0 1 0 0,1 1-1 0 0,-26 38 0 0 0,40-52 29 0 0,1 0-1 0 0,0 0 1 0 0,0 0-1 0 0,0 0 0 0 0,1 0 1 0 0,0 0-1 0 0,0 0 1 0 0,0 1-1 0 0,0-1 1 0 0,1 10-1 0 0,0-14-4 0 0,1 0 0 0 0,-1 1 0 0 0,1-1 0 0 0,-1 0 0 0 0,1 0 0 0 0,0 0-1 0 0,-1 0 1 0 0,1 0 0 0 0,0 0 0 0 0,0 0 0 0 0,0 0 0 0 0,0-1 0 0 0,0 1 0 0 0,0 0 0 0 0,0 0-1 0 0,2 0 1 0 0,18 11 279 0 0,-7-9-175 0 0,1 1 0 0 0,0-2 0 0 0,-1 0-1 0 0,27 0 1 0 0,1-5-3794 0 0,-31 2-2885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17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78 5527 0 0,'0'0'10952'0'0,"-2"11"-9217"0"0,4-3-1263 0 0,0 0-1 0 0,1 0 1 0 0,3 9 0 0 0,-2-9-181 0 0,-1 0-1 0 0,0 1 1 0 0,3 16-1 0 0,-5-15-166 0 0,-1 8-52 0 0,-1 0 64 0 0,3-16-85 0 0,3-5 69 0 0,13-10 232 0 0,16-21 153 0 0,10-14-517 0 0,-43 47-47 0 0,1 17-85 0 0,-1-10 146 0 0,0 0 0 0 0,0 0-1 0 0,-1 11 1 0 0,0-11-2 0 0,3 22 0 0 0,2-9 11 0 0,-4-18-10 0 0,0 4 51 0 0,1 1 1 0 0,-1-1-1 0 0,2 0 0 0 0,-1 1 0 0 0,0-1 1 0 0,1 0-1 0 0,0 0 0 0 0,0-1 0 0 0,1 1 1 0 0,6 6-1 0 0,-9-10-10 0 0,0 0-1 0 0,0 0 1 0 0,0-1 0 0 0,1 1-1 0 0,-1-1 1 0 0,0 1 0 0 0,1-1 0 0 0,-1 0-1 0 0,0 1 1 0 0,0-1 0 0 0,1 0-1 0 0,-1 0 1 0 0,1 0 0 0 0,-1 0 0 0 0,0 0-1 0 0,1 0 1 0 0,-1 0 0 0 0,0 0-1 0 0,1-1 1 0 0,-1 1 0 0 0,0-1 0 0 0,0 1-1 0 0,1-1 1 0 0,-1 1 0 0 0,0-1-1 0 0,0 1 1 0 0,2-2 0 0 0,1-1 13 0 0,-1 0 1 0 0,1 0-1 0 0,-1 0 1 0 0,1 0-1 0 0,-1 0 0 0 0,3-5 1 0 0,-1 0-34 0 0,0 0 0 0 0,-1 0 0 0 0,0 0 0 0 0,4-16 0 0 0,7-12 21 0 0,3-3-310 0 0,-14 29 46 0 0,0-1 0 0 0,1 1 0 0 0,0 0 0 0 0,1 1 1 0 0,0-1-1 0 0,0 1 0 0 0,1 1 0 0 0,9-11 0 0 0,7 0-2957 0 0,-7 7-1979 0 0,0 1-957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1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24 6911 0 0,'0'0'528'0'0,"0"-1"-341"0"0,1-1 587 0 0,0-1 0 0 0,0 1 0 0 0,0 0 0 0 0,0 0 0 0 0,0 0 0 0 0,0 0 0 0 0,1 0 1 0 0,1-2-1 0 0,-3 4-718 0 0,0 0 0 0 0,1-1 1 0 0,-1 1-1 0 0,0 0 0 0 0,0 0 1 0 0,0 0-1 0 0,0 0 0 0 0,1 0 0 0 0,-1 0 1 0 0,0 0-1 0 0,0 0 0 0 0,0 0 1 0 0,1 0-1 0 0,-1 0 0 0 0,0 0 1 0 0,0 0-1 0 0,0 0 0 0 0,1 0 1 0 0,-1 0-1 0 0,0 0 0 0 0,0 0 1 0 0,0 0-1 0 0,0 0 0 0 0,1 0 1 0 0,-1 0-1 0 0,0 0 0 0 0,0 0 1 0 0,0 0-1 0 0,0 1 0 0 0,1-1 1 0 0,-1 0-1 0 0,0 0 0 0 0,0 0 1 0 0,0 0-1 0 0,0 0 0 0 0,0 1 1 0 0,1-1-1 0 0,-1 0 0 0 0,0 0 0 0 0,0 0 1 0 0,0 0-1 0 0,0 1 0 0 0,0-1 1 0 0,0 0-1 0 0,0 0 0 0 0,0 0 1 0 0,0 0-1 0 0,0 1 0 0 0,2 4 45 0 0,-1 1 0 0 0,0 0 0 0 0,0 0-1 0 0,0 6 1 0 0,-1-7 226 0 0,1 22-1 0 0,-1 0-1 0 0,-1 0 1 0 0,-1-1-1 0 0,-2 1 1 0 0,-11 44 0 0 0,-51 126 674 0 0,52-161-420 0 0,-31 61 0 0 0,38-85-509 0 0,-1 1 0 0 0,-1-1 1 0 0,1-1-1 0 0,-2 0 0 0 0,0 0 1 0 0,0 0-1 0 0,-22 16 0 0 0,24-22-37 0 0,1 0-1 0 0,-1-1 1 0 0,-10 5 0 0 0,16-8 19 0 0,4-3 0 0 0,20-18-214 0 0,28-20 0 0 0,6-4-102 0 0,-45 34 237 0 0,-7 5 5 0 0,1 1-1 0 0,-1 0 0 0 0,1 0 1 0 0,1 0-1 0 0,-1 0 0 0 0,0 1 1 0 0,1 0-1 0 0,0 0 0 0 0,0 0 1 0 0,7-1-1 0 0,-5 2 10 0 0,1 2 12 0 0,1 3 0 0 0,3 4 0 0 0,-11-3 0 0 0,-1-2 0 0 0,1-1 0 0 0,-1 0 0 0 0,-1 0 0 0 0,1-1 0 0 0,-1 1 0 0 0,1 0 0 0 0,-1-1 0 0 0,1 1 0 0 0,-1 0 0 0 0,0 0 0 0 0,1-1 0 0 0,-1 1 0 0 0,0 0 0 0 0,1 0 0 0 0,-1 0 0 0 0,0 0 0 0 0,0 0 0 0 0,0-1 0 0 0,0 1 0 0 0,0 1 0 0 0,1 5 37 0 0,0-1-1 0 0,0 1 1 0 0,-1-1 0 0 0,0 1-1 0 0,-1-1 1 0 0,1 1-1 0 0,-1-1 1 0 0,-3 9 0 0 0,2-2 38 0 0,0 0 0 0 0,-1 20 0 0 0,4-30-33 0 0,0 4-47 0 0,-1-5-80 0 0,1-1-167 0 0,0 0 17 0 0,0-1 0 0 0,0 1 0 0 0,1 0 0 0 0,-1-1 1 0 0,0 1-1 0 0,0-1 0 0 0,0 1 0 0 0,0-1 0 0 0,0 1 0 0 0,1-1 0 0 0,-1 0 1 0 0,0 0-1 0 0,2 1 0 0 0,7-3-1516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1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21 4607 0 0,'0'0'5883'0'0,"9"2"-2700"0"0,25-2 1302 0 0,-20-2-3310 0 0,21-5-1 0 0,20-6-523 0 0,-53 13-731 0 0,-13 4-439 0 0,-1 2 532 0 0,-1 0 0 0 0,2 2-1 0 0,-1-1 1 0 0,1 2 0 0 0,0-1-1 0 0,1 2 1 0 0,0-1 0 0 0,0 1-1 0 0,1 1 1 0 0,1-1 0 0 0,-9 15-1 0 0,13-20-12 0 0,3-4 6 0 0,0 1 0 0 0,0 0-1 0 0,0 0 1 0 0,0 0-1 0 0,0 0 1 0 0,0 0-1 0 0,1 0 1 0 0,-1 0-1 0 0,0 0 1 0 0,1 1-1 0 0,0-1 1 0 0,0 3-1 0 0,-1 3 6 0 0,4 9-65 0 0,0-12-2349 0 0,5 1 1169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18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1 287 6911 0 0,'0'0'978'0'0,"10"2"7176"0"0,-9-3-7941 0 0,0 1 0 0 0,0 0 0 0 0,0-1 0 0 0,0 1-1 0 0,0 0 1 0 0,-1-1 0 0 0,1 1 0 0 0,0-1 0 0 0,0 0 0 0 0,0 1-1 0 0,0-1 1 0 0,0 0 0 0 0,-1 1 0 0 0,1-1 0 0 0,0 0-1 0 0,-1 0 1 0 0,1 0 0 0 0,0 0 0 0 0,-1 0 0 0 0,1 1 0 0 0,-1-1-1 0 0,1 0 1 0 0,-1-2 0 0 0,1 0 24 0 0,0 0-1 0 0,-1 1 1 0 0,1-1 0 0 0,-1 0-1 0 0,0 0 1 0 0,0 0 0 0 0,0-5-1 0 0,-1 5-205 0 0,1 0-1 0 0,0 0 0 0 0,0 0 0 0 0,0 0 1 0 0,0 0-1 0 0,1 0 0 0 0,-1 0 0 0 0,1 0 0 0 0,0 0 1 0 0,0 1-1 0 0,0-1 0 0 0,0 0 0 0 0,0 0 0 0 0,0 1 1 0 0,3-4-1 0 0,1 1 32 0 0,-1-1 1 0 0,2 1-1 0 0,-1 0 1 0 0,1 0 0 0 0,6-4-1 0 0,9-7-664 0 0,0 2 0 0 0,1 1 0 0 0,1 0 0 0 0,0 2 1 0 0,0 0-1 0 0,1 2 0 0 0,1 0 0 0 0,47-9 0 0 0,-71 18 212 0 0,0 0 0 0 0,0 0 0 0 0,0 0 0 0 0,0 0 0 0 0,0 0 0 0 0,0 0 0 0 0,0 0 0 0 0,0 1 0 0 0,0-1 0 0 0,0 0 0 0 0,0 0 0 0 0,0 1 0 0 0,0-1 0 0 0,0 1 0 0 0,0-1 0 0 0,-1 1 0 0 0,1-1 0 0 0,0 1 0 0 0,1 1 0 0 0,3 3-422 0 0,-5-3 861 0 0,1-1 110 0 0,4 28 6557 0 0,27-19-4251 0 0,-23-10-2190 0 0,0 0 0 0 0,0 0 0 0 0,0-2-1 0 0,0 1 1 0 0,0-1 0 0 0,17-5 0 0 0,50-26 807 0 0,-57 24-899 0 0,-12 6-167 0 0,-4 2-7 0 0,0-1 1 0 0,0 0-1 0 0,1 0 0 0 0,-1 0 0 0 0,0 0 0 0 0,-1 0 0 0 0,1-1 0 0 0,0 1 0 0 0,2-4 0 0 0,1-1-9 0 0,-6 6-1 0 0,0 1-1 0 0,0 0 1 0 0,0 0-1 0 0,0 0 0 0 0,1-1 1 0 0,-1 1-1 0 0,0 0 1 0 0,0 0-1 0 0,0 0 1 0 0,0-1-1 0 0,0 1 1 0 0,0 0-1 0 0,0 0 1 0 0,0-1-1 0 0,0 1 0 0 0,0 0 1 0 0,0 0-1 0 0,0-1 1 0 0,0 1-1 0 0,0 0 1 0 0,0 0-1 0 0,0-1 1 0 0,0 1-1 0 0,0 0 1 0 0,0 0-1 0 0,0-1 1 0 0,0 1-1 0 0,0 0 0 0 0,0 0 1 0 0,0-1-1 0 0,-1 1 1 0 0,1 0-1 0 0,0 0 1 0 0,0 0-1 0 0,0-1 1 0 0,0 1-1 0 0,-1 0 1 0 0,1 0-1 0 0,0 0 1 0 0,0 0-1 0 0,0-1 0 0 0,-1 1 1 0 0,1 0-1 0 0,0 0 1 0 0,0 0-1 0 0,-1 0 1 0 0,1 0-1 0 0,0 0 1 0 0,0 0-1 0 0,-1 0 1 0 0,1 0-1 0 0,0 0 0 0 0,0 0 1 0 0,-1 0-1 0 0,1 0 1 0 0,0 0-1 0 0,0 0 1 0 0,-1 0-1 0 0,1 0 1 0 0,0 0-1 0 0,0 0 1 0 0,-1 0-1 0 0,1 0 0 0 0,-7 1-14 0 0,1-1 0 0 0,-1 1 0 0 0,0 1 0 0 0,1-1 0 0 0,0 1 0 0 0,-1 0 0 0 0,1 0 0 0 0,0 1 0 0 0,0 0-1 0 0,0 0 1 0 0,0 0 0 0 0,1 1 0 0 0,-8 6 0 0 0,-5 6 29 0 0,0 1-1 0 0,-20 24 1 0 0,18-19-31 0 0,6-6 18 0 0,-32 36 0 0 0,41-45 0 0 0,0-1 0 0 0,1 1 0 0 0,-1 0 0 0 0,2 1 0 0 0,-1-1 0 0 0,-2 10 0 0 0,5-14 0 0 0,0-1-1 0 0,1 0 0 0 0,-1 1 1 0 0,1-1-1 0 0,0 1 0 0 0,0-1 1 0 0,0 0-1 0 0,0 1 1 0 0,0-1-1 0 0,0 1 0 0 0,1-1 1 0 0,-1 0-1 0 0,1 1 0 0 0,-1-1 1 0 0,1 0-1 0 0,0 1 1 0 0,2 1-1 0 0,-1-1 3 0 0,0 0 1 0 0,0 0 0 0 0,0 0-1 0 0,1 0 1 0 0,0-1-1 0 0,-1 1 1 0 0,1-1-1 0 0,0 0 1 0 0,0 0 0 0 0,5 3-1 0 0,3 0 6 0 0,0 0 0 0 0,1-1 0 0 0,-1 0-1 0 0,1-1 1 0 0,20 3 0 0 0,-21-4-8 0 0,-9-2-89 0 0,0 1 0 0 0,-1-1-1 0 0,1 0 1 0 0,0 1 0 0 0,0-1-1 0 0,0 0 1 0 0,0 0 0 0 0,0 0-1 0 0,0 0 1 0 0,3-1 0 0 0,-2 0-658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6 11055 0 0,'0'0'852'0'0,"-2"0"-560"0"0,-7-2 281 0 0,1 1-1 0 0,-1-1 0 0 0,1 2 0 0 0,0-1 1 0 0,-1 1-1 0 0,1 1 0 0 0,-1 0 1 0 0,1 0-1 0 0,-1 0 0 0 0,-15 6 0 0 0,6-1-28 0 0,-1 1 0 0 0,2 1 0 0 0,-32 19 0 0 0,46-26-519 0 0,1 1 1 0 0,-1 0 0 0 0,0-1-1 0 0,1 2 1 0 0,-1-1-1 0 0,-3 4 1 0 0,4-2-24 0 0,0-1 1 0 0,0 1-1 0 0,0 0 1 0 0,0 0-1 0 0,1 0 1 0 0,-1 0-1 0 0,0 7 1 0 0,2-9-73 0 0,0 0 0 0 0,0 0 0 0 0,0 0 1 0 0,0 1-1 0 0,0-1 0 0 0,0 0 1 0 0,1 0-1 0 0,-1 0 0 0 0,1 0 1 0 0,0 1-1 0 0,1 1 0 0 0,0 2-115 0 0,1 4-344 0 0,1-1-1 0 0,9 17 1 0 0,4 10-121 0 0,-15-31 595 0 0,5 23-185 0 0,-4-10 365 0 0,-2 0-1 0 0,0 0 1 0 0,0 0 0 0 0,-2 1 0 0 0,0-1-1 0 0,-2 0 1 0 0,0 0 0 0 0,-7 26 0 0 0,8-40-48 0 0,1 0 1 0 0,-1-1-1 0 0,0 1 1 0 0,1-1-1 0 0,-1 1 1 0 0,-1-1 0 0 0,1 0-1 0 0,-1 0 1 0 0,1 0-1 0 0,-1 0 1 0 0,0 0-1 0 0,0 0 1 0 0,0-1 0 0 0,0 1-1 0 0,-6 2 1 0 0,5-2 5 0 0,-2-1 0 0 0,1 1 1 0 0,0-1-1 0 0,0-1 0 0 0,-1 1 1 0 0,1-1-1 0 0,-1 1 1 0 0,1-1-1 0 0,-12 0 0 0 0,15-2-85 0 0,0 1-1 0 0,1-1 1 0 0,-1 0-1 0 0,0 0 1 0 0,0 0-1 0 0,0 0 1 0 0,0 0-1 0 0,1 0 1 0 0,-1 0 0 0 0,0-1-1 0 0,1 1 1 0 0,-1 0-1 0 0,1-1 1 0 0,0 0-1 0 0,-1 1 1 0 0,1-1-1 0 0,0 0 1 0 0,0 1-1 0 0,-1-3 1 0 0,-1-10-1219 0 0,4 0-3325 0 0,4-3-1774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1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29 3223 0 0,'0'0'1214'0'0,"-2"-1"-200"0"0,0 0-393 0 0,0 0 0 0 0,0 0 0 0 0,1-1 0 0 0,-1 1 0 0 0,0 0 0 0 0,1-1 0 0 0,-1 1 0 0 0,1-1 0 0 0,-1 0 0 0 0,-1-2 0 0 0,3 3-78 0 0,1-8 4639 0 0,6 25-4732 0 0,-1 0 0 0 0,-1 0-1 0 0,0 0 1 0 0,-1 1 0 0 0,3 32-1 0 0,-2-17-235 0 0,11 38-86 0 0,-10-57-128 0 0,5-3-32 0 0,-8-9 0 0 0,-1 0-1 0 0,0 0 0 0 0,1 0 1 0 0,-1 0-1 0 0,0-1 1 0 0,1 1-1 0 0,-1-1 1 0 0,1 0-1 0 0,-1 1 0 0 0,1-1 1 0 0,-1 0-1 0 0,1 0 1 0 0,-1-1-1 0 0,1 1 1 0 0,-1 0-1 0 0,4-2 0 0 0,0 0-381 0 0,-1 0-1 0 0,0 0 1 0 0,0-1-1 0 0,0 1 0 0 0,-1-1 1 0 0,8-6-1 0 0,3-4-1113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1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29 5983 0 0,'0'0'464'0'0,"0"-2"-305"0"0,0-4 130 0 0,9-14 12387 0 0,-10 28-12052 0 0,-4 10-469 0 0,-1 0 0 0 0,-1 0 0 0 0,-15 26-1 0 0,11-21-97 0 0,-59 119 171 0 0,-98 215 648 0 0,-1 5-452 0 0,165-355-434 0 0,-56 100-141 0 0,59-105-16 0 0,2-5-2065 0 0,17-29-326 0 0,-5 9 516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2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65 130 2759 0 0,'0'0'11932'0'0,"2"0"-11426"0"0,6 2 14 0 0,8 1 824 0 0,25 1 0 0 0,-35-4-1173 0 0,0-1-1 0 0,0 1 0 0 0,1-1 0 0 0,-1 0 1 0 0,0 0-1 0 0,0-1 0 0 0,9-3 0 0 0,-13 4-110 0 0,16-6 579 0 0,31-18 0 0 0,-44 22-626 0 0,0 0 1 0 0,0-1-1 0 0,-1 1 0 0 0,1-1 0 0 0,-1 0 0 0 0,0 0 0 0 0,0-1 0 0 0,0 0 1 0 0,0 1-1 0 0,4-10 0 0 0,-7 13-54 0 0,-1 0 1 0 0,1 0-1 0 0,-1 1 1 0 0,1-1-1 0 0,-1 0 1 0 0,1 0-1 0 0,-1 0 0 0 0,0 0 1 0 0,1 0-1 0 0,-1 0 1 0 0,0 0-1 0 0,0 0 1 0 0,0 0-1 0 0,0 0 1 0 0,0-1-1 0 0,0 1 1 0 0,0 0-1 0 0,0 0 0 0 0,0 0 1 0 0,-1 0-1 0 0,1 0 1 0 0,0 0-1 0 0,-1 0 1 0 0,1 0-1 0 0,0 0 1 0 0,-1 1-1 0 0,0-1 1 0 0,1 0-1 0 0,-1 0 0 0 0,1 0 1 0 0,-1 0-1 0 0,0 1 1 0 0,1-1-1 0 0,-1 0 1 0 0,0 1-1 0 0,0-1 1 0 0,0 0-1 0 0,0 1 0 0 0,0-1 1 0 0,1 1-1 0 0,-1-1 1 0 0,0 1-1 0 0,0 0 1 0 0,0-1-1 0 0,0 1 1 0 0,-2 0-1 0 0,-2-1-65 0 0,0 0 0 0 0,1 0 0 0 0,-1 1 1 0 0,0 0-1 0 0,0 0 0 0 0,0 0 0 0 0,0 0 0 0 0,-9 3 0 0 0,2 1 93 0 0,1 0 0 0 0,-1 1-1 0 0,1 1 1 0 0,0-1 0 0 0,0 2-1 0 0,-11 8 1 0 0,-5 6 16 0 0,-24 25-1 0 0,42-38 28 0 0,1 0-1 0 0,0 1 1 0 0,0 0-1 0 0,1 1 1 0 0,1-1-1 0 0,-12 22 1 0 0,17-27-2 0 0,-1 0 1 0 0,0 0 0 0 0,1 0 0 0 0,0 0 0 0 0,0 0 0 0 0,0 0-1 0 0,1 1 1 0 0,-1-1 0 0 0,1 0 0 0 0,0 0 0 0 0,0 1 0 0 0,1-1-1 0 0,-1 0 1 0 0,1 0 0 0 0,0 0 0 0 0,0 1 0 0 0,0-1-1 0 0,1 0 1 0 0,-1 0 0 0 0,1 0 0 0 0,0-1 0 0 0,4 6 0 0 0,5 3 35 0 0,-7-9-72 0 0,1 0 1 0 0,0-1-1 0 0,0 1 1 0 0,0-1-1 0 0,0 0 1 0 0,0 0-1 0 0,0-1 1 0 0,0 0-1 0 0,1 1 1 0 0,-1-2-1 0 0,1 1 1 0 0,-1-1-1 0 0,1 0 1 0 0,-1 0-1 0 0,0 0 1 0 0,1-1-1 0 0,-1 1 1 0 0,1-1-1 0 0,-1-1 1 0 0,7-2-1 0 0,22-6-1754 0 0,-17 3-92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2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30 3223 0 0,'38'-29'11558'0'0,"-43"31"-11092"0"0,0-1 1 0 0,0 1 0 0 0,0-1 0 0 0,-7 1 0 0 0,-13 3 335 0 0,16-1-549 0 0,0 0 0 0 0,0 1 1 0 0,-13 8-1 0 0,0 0-162 0 0,17-10-85 0 0,0 1-1 0 0,-2 6-6 0 0,5-8 14 0 0,1 0 0 0 0,-1 0 0 0 0,1-1 1 0 0,0 1-1 0 0,0 0 0 0 0,0 0 0 0 0,0 0 0 0 0,0 0 0 0 0,0 1 0 0 0,1-1 0 0 0,-1 0 0 0 0,0 3 0 0 0,0 3 31 0 0,0-4-22 0 0,0 1 1 0 0,0-1 0 0 0,0 1 0 0 0,1-1-1 0 0,0 1 1 0 0,0 0 0 0 0,0-1-1 0 0,0 1 1 0 0,1-1 0 0 0,0 1 0 0 0,0-1-1 0 0,0 1 1 0 0,0-1 0 0 0,1 0 0 0 0,0 1-1 0 0,0-1 1 0 0,4 7 0 0 0,2-1 68 0 0,0 0-1 0 0,0 0 1 0 0,1-1 0 0 0,0 0-1 0 0,12 9 1 0 0,-9-7 20 0 0,-1 0 0 0 0,14 18 0 0 0,-24-28-99 0 0,0 0 0 0 0,-1 0 0 0 0,1 0 0 0 0,-1 0 0 0 0,1 0 0 0 0,-1 0 0 0 0,1 0 0 0 0,-1 0 0 0 0,0 0 0 0 0,1 0 0 0 0,-1 0 0 0 0,0 0 0 0 0,0 0 0 0 0,0 0 0 0 0,0 0 0 0 0,0 0 0 0 0,0 0 0 0 0,0 0 0 0 0,0 0 0 0 0,0 0 0 0 0,-1 1 0 0 0,1-1 0 0 0,0 0 0 0 0,-1 0 0 0 0,1 0 0 0 0,-1-1 0 0 0,1 1 0 0 0,-1 0 0 0 0,1 0 0 0 0,-1 0 0 0 0,0 0 0 0 0,0 1 0 0 0,-2 0 25 0 0,1 1 1 0 0,-1-1-1 0 0,1 0 0 0 0,-1 1 1 0 0,0-1-1 0 0,0 0 0 0 0,0-1 1 0 0,-4 3-1 0 0,-17 5 17 0 0,-2-2-1 0 0,1 0 1 0 0,-1-1-1 0 0,-29 2 1 0 0,41-6-50 0 0,-30 2-140 0 0,-56 0 0 0 0,94-4 98 0 0,0-1 0 0 0,-1 1 1 0 0,1-1-1 0 0,-11-4 0 0 0,14 5 0 0 0,0-1 0 0 0,0-1-1 0 0,0 1 1 0 0,0 0 0 0 0,1-1 0 0 0,-1 1-1 0 0,1-1 1 0 0,-1 0 0 0 0,1 0 0 0 0,-1 0-1 0 0,-1-2 1 0 0,4 3-5 0 0,-1 0 0 0 0,1 1 0 0 0,0-1 0 0 0,0 0-1 0 0,0 0 1 0 0,0 1 0 0 0,0-1 0 0 0,0 0 0 0 0,0 0 0 0 0,0 1-1 0 0,0-1 1 0 0,0 0 0 0 0,1 0 0 0 0,-1 1 0 0 0,0-1 0 0 0,0 0-1 0 0,1 1 1 0 0,0-2 0 0 0,0 0-90 0 0,1-4-321 0 0,0 1-1 0 0,1 0 1 0 0,0-1 0 0 0,0 1 0 0 0,0 1-1 0 0,1-1 1 0 0,0 0 0 0 0,-1 1 0 0 0,7-6-1 0 0,5-3-1409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21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23 5983 0 0,'5'-3'277'0'0,"-4"2"-224"0"0,0 0 1 0 0,1 0-1 0 0,-1 0 1 0 0,10-15 12755 0 0,-11 18-12574 0 0,-2 14-57 0 0,0 1 0 0 0,-1-1 0 0 0,0 0 0 0 0,-9 23-1 0 0,0 4-17 0 0,-9 45 69 0 0,-20 73-53 0 0,31-131-161 0 0,-1 1-1 0 0,-1-1 1 0 0,-20 32 0 0 0,14-30-86 0 0,-26 42-61 0 0,38-65-194 0 0,0-1-1 0 0,0 0 1 0 0,-1 0 0 0 0,-1-1-1 0 0,1 0 1 0 0,-10 7-1 0 0,15-13 11 0 0,-3 2 200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2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9215 0 0,'0'0'7447'0'0,"1"0"-6610"0"0,81-25 1929 0 0,167-26-1 0 0,-179 44-2466 0 0,-63 7-334 0 0,0 0-1 0 0,1 0 1 0 0,-1 0-1 0 0,0 1 1 0 0,0 1 0 0 0,0-1-1 0 0,9 4 1 0 0,-4 3-330 0 0,-10-5-651 0 0,0 0-1 0 0,0-1 0 0 0,-1 1 1 0 0,1 0-1 0 0,-1 0 0 0 0,3 5 1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21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30 3679 0 0,'0'0'167'0'0,"-4"8"26"0"0,-3 6 1149 0 0,0-3 1408 0 0,1 1 0 0 0,0 0 0 0 0,-7 22 1 0 0,11-29-2390 0 0,1 0 1 0 0,0 0 0 0 0,1 1-1 0 0,-1 5 1 0 0,1-11-276 0 0,0 1 1 0 0,1 0-1 0 0,-1 0 1 0 0,0-1 0 0 0,0 1-1 0 0,0 0 1 0 0,1-1-1 0 0,-1 1 1 0 0,0 0-1 0 0,1-1 1 0 0,-1 1-1 0 0,1 0 1 0 0,-1-1-1 0 0,1 1 1 0 0,-1-1-1 0 0,1 1 1 0 0,-1-1 0 0 0,1 1-1 0 0,0-1 1 0 0,-1 1-1 0 0,1-1 1 0 0,-1 0-1 0 0,1 1 1 0 0,0-1-1 0 0,0 0 1 0 0,-1 0-1 0 0,1 1 1 0 0,0-1-1 0 0,-1 0 1 0 0,1 0-1 0 0,0 0 1 0 0,0 0 0 0 0,-1 0-1 0 0,2 0 1 0 0,2 0 6 0 0,0 0 1 0 0,-1 0 0 0 0,1 0 0 0 0,0-1 0 0 0,5 0 0 0 0,0-2 22 0 0,1 0 1 0 0,-1-1-1 0 0,0 0 0 0 0,0-1 1 0 0,0 0-1 0 0,0 0 0 0 0,-1-1 1 0 0,8-6-1 0 0,-11 8-115 0 0,-1 0 0 0 0,0 0 0 0 0,0 0 0 0 0,0 0 0 0 0,-1-1 0 0 0,1 1 0 0 0,-1-1 0 0 0,0 0 0 0 0,-1 0 0 0 0,1 0 0 0 0,-1-1 0 0 0,0 1 0 0 0,0 0 0 0 0,-1-1 0 0 0,2-8-1 0 0,-3 12 0 0 0,0 1-1 0 0,0 0 1 0 0,1 0-1 0 0,-1 0 1 0 0,-1 0-1 0 0,1-1 1 0 0,0 1-1 0 0,0 0 1 0 0,0 0-1 0 0,-1 0 0 0 0,1 0 1 0 0,0 0-1 0 0,-1 0 1 0 0,1 0-1 0 0,-1 0 1 0 0,0 0-1 0 0,1 0 1 0 0,-1 0-1 0 0,0 0 1 0 0,1 0-1 0 0,-3-1 1 0 0,2 1-1 0 0,-1 0 1 0 0,0 0 0 0 0,1 0-1 0 0,-1 0 1 0 0,0 0 0 0 0,0 1 0 0 0,1-1-1 0 0,-1 1 1 0 0,0 0 0 0 0,0-1 0 0 0,0 1-1 0 0,-2 0 1 0 0,-4 0-21 0 0,0 1 0 0 0,0-1 0 0 0,0 2 0 0 0,0-1 0 0 0,-8 4 0 0 0,-3 1-1 0 0,0 1-1 0 0,1 0 1 0 0,0 2 0 0 0,-27 17-1 0 0,36-20 15 0 0,0 0 0 0 0,0 1 0 0 0,1 1 0 0 0,0-1 0 0 0,0 1 0 0 0,0 1 0 0 0,1-1 0 0 0,1 1 0 0 0,-10 17 0 0 0,14-23-28 0 0,1 0 0 0 0,-1 1 0 0 0,1-1 0 0 0,0 0 0 0 0,0 0 0 0 0,1 0 1 0 0,-1 1-1 0 0,1-1 0 0 0,0 0 0 0 0,-1 1 0 0 0,1-1 0 0 0,1 1 0 0 0,-1-1 0 0 0,0 0 0 0 0,1 0 0 0 0,0 1 0 0 0,0-1 0 0 0,0 0 0 0 0,0 0 0 0 0,0 0 0 0 0,1 0 0 0 0,-1 0 0 0 0,1 0 0 0 0,0 0 0 0 0,0 0 0 0 0,3 3 1 0 0,0-1-212 0 0,0 0 0 0 0,0-1 0 0 0,0 0 0 0 0,0 0 0 0 0,1 0 0 0 0,-1 0 0 0 0,1-1 0 0 0,0 0 0 0 0,0-1 0 0 0,0 1 0 0 0,1-1 0 0 0,9 2 0 0 0,2-1-6516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22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1 402 10735 0 0,'0'0'979'0'0,"18"-4"2452"0"0,-15 3-3263 0 0,0 1 0 0 0,-1-1 1 0 0,1 1-1 0 0,-1-1 0 0 0,1 0 1 0 0,-1 0-1 0 0,1 0 0 0 0,-1 0 1 0 0,1-1-1 0 0,-1 1 0 0 0,0-1 1 0 0,0 1-1 0 0,0-1 1 0 0,0 0-1 0 0,0 0 0 0 0,0 0 1 0 0,0 0-1 0 0,-1 0 0 0 0,1 0 1 0 0,-1 0-1 0 0,1-1 0 0 0,-1 1 1 0 0,0-1-1 0 0,0 1 0 0 0,0-1 1 0 0,0 1-1 0 0,0-1 0 0 0,-1 1 1 0 0,1-1-1 0 0,-1 0 0 0 0,0 1 1 0 0,0-1-1 0 0,0-5 1 0 0,0-25 957 0 0,-1 2-24 0 0,6-51 1 0 0,-3 72-1072 0 0,0 0 1 0 0,0 0-1 0 0,1 0 1 0 0,0 0-1 0 0,1 0 1 0 0,0 1-1 0 0,1 0 1 0 0,10-17-1 0 0,-10 19-85 0 0,0 0-1 0 0,1 0 1 0 0,-1 1-1 0 0,1 0 0 0 0,0 1 1 0 0,1-1-1 0 0,-1 1 1 0 0,1 0-1 0 0,9-4 1 0 0,-10 6-189 0 0,0 0 1 0 0,1 1-1 0 0,-1 0 1 0 0,0 0-1 0 0,1 1 1 0 0,-1 0 0 0 0,1 0-1 0 0,-1 0 1 0 0,1 1-1 0 0,0 0 1 0 0,-1 0-1 0 0,8 2 1 0 0,-1-1-929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22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143 243 12295 0 0,'0'0'1112'0'0,"1"2"-917"0"0,2 5 425 0 0,0 0 0 0 0,1-1 1 0 0,7 11-1 0 0,-9-15-295 0 0,0 1 1 0 0,-1 0 0 0 0,1 0-1 0 0,-1-1 1 0 0,1 1-1 0 0,-1 0 1 0 0,2 6-1 0 0,-3-7-95 0 0,-1-1 58 0 0,-1 1-180 0 0,-1-1 0 0 0,1 1 1 0 0,-1-1-1 0 0,0 1 0 0 0,0-1 1 0 0,0 0-1 0 0,1 0 0 0 0,-1 0 1 0 0,0 0-1 0 0,0-1 0 0 0,0 1 1 0 0,0-1-1 0 0,0 1 0 0 0,0-1 1 0 0,-1 0-1 0 0,1-1 0 0 0,0 1 1 0 0,0 0-1 0 0,0-1 0 0 0,0 0 1 0 0,-3-1-1 0 0,-1 0 51 0 0,0 0 0 0 0,0 0 0 0 0,0-1 0 0 0,0 0-1 0 0,0-1 1 0 0,1 0 0 0 0,-12-8 0 0 0,14 9-88 0 0,0-1-1 0 0,0 0 0 0 0,1 0 1 0 0,-1 0-1 0 0,1 0 0 0 0,0 0 1 0 0,0-1-1 0 0,1 1 0 0 0,-1-1 1 0 0,1 0-1 0 0,0 0 0 0 0,0 1 1 0 0,1-1-1 0 0,-1-1 0 0 0,1 1 1 0 0,0 0-1 0 0,1 0 1 0 0,-1 0-1 0 0,1-8 0 0 0,1 7-82 0 0,-1-1-1 0 0,2 0 1 0 0,-1 0-1 0 0,1 1 0 0 0,0-1 1 0 0,0 1-1 0 0,1-1 1 0 0,0 1-1 0 0,0 0 1 0 0,0 0-1 0 0,1 0 0 0 0,0 0 1 0 0,0 1-1 0 0,7-7 1 0 0,-1 1-100 0 0,2 1 1 0 0,-1 0 0 0 0,1 0-1 0 0,0 2 1 0 0,21-12-1 0 0,-26 16 69 0 0,-1 1 0 0 0,1 0 0 0 0,0 0 0 0 0,0 1 0 0 0,1 0 0 0 0,-1 0 0 0 0,0 1 0 0 0,1-1 0 0 0,-1 2 0 0 0,1-1 0 0 0,-1 1 0 0 0,1 0 0 0 0,7 2 0 0 0,-11-2 55 0 0,0 2 1 0 0,0-1-1 0 0,0 0 0 0 0,0 1 0 0 0,0-1 0 0 0,-1 1 0 0 0,1 0 1 0 0,-1 1-1 0 0,1-1 0 0 0,-1 0 0 0 0,0 1 0 0 0,4 3 1 0 0,-2 0 37 0 0,-1-1 0 0 0,1 1 0 0 0,-1 0 0 0 0,-1 0 0 0 0,1 0 0 0 0,4 11 0 0 0,-3-1 38 0 0,0 0 0 0 0,0 0 0 0 0,-2 0-1 0 0,0 1 1 0 0,1 21 0 0 0,-4-35-80 0 0,0 0-1 0 0,0 0 1 0 0,0 0-1 0 0,0 0 1 0 0,0 0-1 0 0,-1 0 1 0 0,0 0-1 0 0,1-1 1 0 0,-1 1-1 0 0,0 0 1 0 0,0 0 0 0 0,0-1-1 0 0,-1 1 1 0 0,1-1-1 0 0,-1 1 1 0 0,1-1-1 0 0,-1 1 1 0 0,0-1-1 0 0,0 0 1 0 0,0 0-1 0 0,0 0 1 0 0,-5 3-1 0 0,-1 0-3 0 0,-1 0 0 0 0,-1 0 0 0 0,1-1 0 0 0,-1 0 0 0 0,-11 2 0 0 0,-11 5-22 0 0,20-6-462 0 0,-1-1 1 0 0,-26 6-1 0 0,35-9-155 0 0,-1-1 0 0 0,1 1 0 0 0,-1-1 0 0 0,1 0 0 0 0,-1 0-1 0 0,1 0 1 0 0,0-1 0 0 0,-1 1 0 0 0,1-1 0 0 0,-1 0-1 0 0,1 0 1 0 0,-8-4 0 0 0,10 4 388 0 0,1 0 1 0 0,-1 0-1 0 0,1-1 1 0 0,-1 1-1 0 0,1 0 1 0 0,-1-1-1 0 0,1 1 0 0 0,0-1 1 0 0,0 1-1 0 0,0-1 1 0 0,0 0-1 0 0,0 1 1 0 0,-1-3-1 0 0,-3-8-684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2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7367 0 0,'0'0'9872'0'0,"0"2"-9469"0"0,-2 27 183 0 0,0 0 0 0 0,-2 0 0 0 0,-1 0 1 0 0,-15 46-1 0 0,-50 111 164 0 0,9-68-688 0 0,12-24-40 0 0,44-85-19 0 0,4-7-5 0 0,-1 1 0 0 0,1 0 0 0 0,0-1 0 0 0,0 1 0 0 0,0 0 0 0 0,0 0 0 0 0,0 0 0 0 0,0 0 0 0 0,1 0 0 0 0,0 0 0 0 0,-1 5 0 0 0,1-7-12 0 0,0 0 1 0 0,1-1 0 0 0,-1 1-1 0 0,0-1 1 0 0,0 1-1 0 0,0-1 1 0 0,1 1-1 0 0,-1 0 1 0 0,0-1 0 0 0,1 1-1 0 0,-1-1 1 0 0,0 1-1 0 0,1-1 1 0 0,-1 0-1 0 0,1 1 1 0 0,-1-1 0 0 0,1 1-1 0 0,-1-1 1 0 0,1 0-1 0 0,-1 1 1 0 0,1-1-1 0 0,-1 0 1 0 0,1 0 0 0 0,-1 1-1 0 0,1-1 1 0 0,1 0-1 0 0,14 3-1214 0 0,-5-2-168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1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 9671 0 0,'0'0'748'0'0,"-3"1"-204"0"0,-73 41 6444 0 0,-49 12-5382 0 0,103-45-1517 0 0,-73 32 311 0 0,81-34-364 0 0,0 2-1 0 0,0-1 0 0 0,0 2 1 0 0,-15 14-1 0 0,23-19-122 0 0,4-4-93 0 0,-1 1 0 0 0,1 0 0 0 0,-1 0-1 0 0,1 1 1 0 0,0-1 0 0 0,0 0 0 0 0,0 1-1 0 0,0-1 1 0 0,-3 6 0 0 0,6-6-13 0 0,-1 0-1 0 0,0 0 1 0 0,1-1-1 0 0,-1 1 1 0 0,1 0 0 0 0,-1 0-1 0 0,1-1 1 0 0,0 1-1 0 0,0 0 1 0 0,0-1 0 0 0,0 1-1 0 0,0 0 1 0 0,0-1-1 0 0,0 0 1 0 0,1 1 0 0 0,-1-1-1 0 0,0 0 1 0 0,1 0 0 0 0,-1 1-1 0 0,1-1 1 0 0,0 0-1 0 0,-1 0 1 0 0,3 0 0 0 0,6 4-602 0 0,0-1 1 0 0,20 6-1 0 0,-21-8 363 0 0,0 1 339 0 0,-1 0 1 0 0,0 1-1 0 0,0 0 1 0 0,-1 0 0 0 0,1 1-1 0 0,-1 0 1 0 0,0 0-1 0 0,0 0 1 0 0,-1 1 0 0 0,1 0-1 0 0,-1 1 1 0 0,-1-1-1 0 0,10 15 1 0 0,-11-16 379 0 0,-2-1 0 0 0,1 1 1 0 0,0 0-1 0 0,-1 0 0 0 0,0 1 0 0 0,0-1 0 0 0,-1 0 1 0 0,0 1-1 0 0,0-1 0 0 0,0 1 0 0 0,0-1 0 0 0,-1 1 1 0 0,0 0-1 0 0,0-1 0 0 0,0 1 0 0 0,-1-1 0 0 0,0 1 1 0 0,0-1-1 0 0,0 1 0 0 0,-1-1 0 0 0,0 0 0 0 0,-4 10 1 0 0,4-11-83 0 0,-1 0 1 0 0,1 0 0 0 0,-1-1-1 0 0,0 1 1 0 0,-1-1 0 0 0,1 1-1 0 0,0-1 1 0 0,-1 0 0 0 0,0 0 0 0 0,0 0-1 0 0,0-1 1 0 0,0 1 0 0 0,0-1-1 0 0,0 0 1 0 0,-1 0 0 0 0,1-1-1 0 0,-8 3 1 0 0,-5-1 167 0 0,0-1 0 0 0,0 0 0 0 0,-26 0 0 0 0,19-2-274 0 0,-12 0-31 0 0,15 0-141 0 0,-24 3 1 0 0,39-2-475 0 0,-10 0 945 0 0,3-4-6607 0 0,3-1-271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2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79 146 6447 0 0,'0'0'499'0'0,"7"-14"106"0"0,12-12 9571 0 0,2 0-6765 0 0,17-26-2422 0 0,-36 51-989 0 0,-2 1 0 0 0,1-1 0 0 0,-1 1 0 0 0,0 0 0 0 0,1-1 0 0 0,-1 1 0 0 0,0-1 0 0 0,1 1 0 0 0,-1-1 0 0 0,0 1 0 0 0,1-1 0 0 0,-1 1 0 0 0,0-1 0 0 0,0 1 0 0 0,0-1 0 0 0,0 1 0 0 0,1-1 0 0 0,-1 1 0 0 0,0-1 0 0 0,0 0 0 0 0,0 1 0 0 0,0-1 0 0 0,0 0 0 0 0,-2-6 0 0 0,2 7 0 0 0,0-1 0 0 0,0 1 0 0 0,0 0 0 0 0,0-1 0 0 0,0 1 0 0 0,-1 0 0 0 0,1-1 0 0 0,0 1 0 0 0,0 0 0 0 0,0-1 0 0 0,-1 1 0 0 0,1 0 0 0 0,0-1 0 0 0,-1 1 0 0 0,1 0 0 0 0,0 0 0 0 0,-1-1 0 0 0,1 1 0 0 0,0 0 0 0 0,-1 0 0 0 0,1 0 0 0 0,0-1 0 0 0,-1 1 0 0 0,1 0 0 0 0,0 0 0 0 0,-1 0 0 0 0,1 0 0 0 0,-1 0 0 0 0,1 0 0 0 0,0 0 0 0 0,-1 0 0 0 0,1 0 0 0 0,-1 0 0 0 0,0 0 0 0 0,1 0 0 0 0,-4 0 1 0 0,0-1-1 0 0,0 1 0 0 0,1 1 1 0 0,-1-1-1 0 0,0 0 0 0 0,0 1 1 0 0,0 0-1 0 0,1 0 0 0 0,-1 0 1 0 0,1 0-1 0 0,-1 0 1 0 0,1 1-1 0 0,-1 0 0 0 0,1-1 1 0 0,0 1-1 0 0,-1 1 0 0 0,1-1 1 0 0,-3 4-1 0 0,-5 3 59 0 0,1 2 0 0 0,0-1 0 0 0,-12 18 0 0 0,17-22-6 0 0,2-1 0 0 0,-1 1 0 0 0,1 0 0 0 0,0 0 1 0 0,0 1-1 0 0,0-1 0 0 0,1 1 0 0 0,0-1 0 0 0,1 1 0 0 0,-1 0 0 0 0,1 0 1 0 0,0 0-1 0 0,1 7 0 0 0,0-13-51 0 0,0-1 0 0 0,0 0 0 0 0,0 1 1 0 0,0-1-1 0 0,0 0 0 0 0,0 1 0 0 0,0-1 0 0 0,0 0 0 0 0,0 0 1 0 0,0 1-1 0 0,0-1 0 0 0,1 0 0 0 0,-1 1 0 0 0,0-1 1 0 0,0 0-1 0 0,0 0 0 0 0,0 1 0 0 0,1-1 0 0 0,-1 0 0 0 0,0 0 1 0 0,0 0-1 0 0,0 1 0 0 0,1-1 0 0 0,-1 0 0 0 0,0 0 1 0 0,1 0-1 0 0,-1 0 0 0 0,0 1 0 0 0,0-1 0 0 0,1 0 0 0 0,-1 0 1 0 0,0 0-1 0 0,1 0 0 0 0,-1 0 0 0 0,16-2-97 0 0,17-12-344 0 0,-30 12 366 0 0,2-1 24 0 0,33-20-390 0 0,-37 23 440 0 0,12-9 478 0 0,-13 9-469 0 0,0 0 0 0 0,0 0 1 0 0,0 0-1 0 0,0 0 1 0 0,0 0-1 0 0,0 0 0 0 0,0 0 1 0 0,0 0-1 0 0,0 0 1 0 0,0 0-1 0 0,0 0 0 0 0,0 0 1 0 0,0 1-1 0 0,0-1 0 0 0,0 0 1 0 0,0 0-1 0 0,0 0 1 0 0,0 0-1 0 0,0 0 0 0 0,0 0 1 0 0,0 0-1 0 0,0 0 1 0 0,0 0-1 0 0,0 0 0 0 0,0 0 1 0 0,0 0-1 0 0,0 0 0 0 0,0 0 1 0 0,0 0-1 0 0,0 1 1 0 0,0-1-1 0 0,0 0 0 0 0,0 0 1 0 0,0 0-1 0 0,0 0 1 0 0,0 0-1 0 0,0 0 0 0 0,0 0 1 0 0,0 0-1 0 0,0 0 1 0 0,0 0-1 0 0,0 0 0 0 0,0 0 1 0 0,0 0-1 0 0,0 0 0 0 0,0 0 1 0 0,0 0-1 0 0,0 0 1 0 0,0 1-1 0 0,0-1 0 0 0,0 0 1 0 0,0 0-1 0 0,0 0 1 0 0,0 0-1 0 0,1 0 0 0 0,-1 0 1 0 0,0 0-1 0 0,0 0 0 0 0,0 0 1 0 0,0 0-1 0 0,0 0 1 0 0,0 0-1 0 0,0 0 0 0 0,0 0 1 0 0,0 0-1 0 0,0 0 1 0 0,0 0-1 0 0,0 0 0 0 0,0 0 1 0 0,0 5 170 0 0,-3 15-73 0 0,2-14-65 0 0,0-5-39 0 0,1 1 0 0 0,0 0 0 0 0,0 0 0 0 0,0-1 0 0 0,0 1 0 0 0,0 0 0 0 0,0 0 1 0 0,0-1-1 0 0,1 1 0 0 0,-1 0 0 0 0,1-1 0 0 0,0 4 0 0 0,5 10 37 0 0,-5-14-141 0 0,-1 0 0 0 0,1-1-1 0 0,-1 1 1 0 0,1 0 0 0 0,-1-1-1 0 0,1 1 1 0 0,0-1 0 0 0,-1 1-1 0 0,1-1 1 0 0,0 0 0 0 0,-1 1-1 0 0,1-1 1 0 0,0 1-1 0 0,-1-1 1 0 0,3 0 0 0 0,9 4-6245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23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2303 0 0,'1'-1'167'0'0,"28"-22"8818"0"0,-19 21-3818 0 0,-8 9-4633 0 0,1 0 0 0 0,-1 1 1 0 0,-1-1-1 0 0,1 0 0 0 0,-1 1 0 0 0,0 8 1 0 0,0-8-68 0 0,0 1 1 0 0,0 0 0 0 0,1 0 0 0 0,5 16-1 0 0,-5-21-406 0 0,1 1-1 0 0,-1-1 0 0 0,1 0 0 0 0,-1 1 1 0 0,1-1-1 0 0,0-1 0 0 0,1 1 0 0 0,-1 0 1 0 0,1-1-1 0 0,0 1 0 0 0,-1-1 0 0 0,8 4 0 0 0,-8-5-247 0 0,0-1-1 0 0,0 0 0 0 0,0 1 1 0 0,0-1-1 0 0,0 0 0 0 0,0-1 1 0 0,1 1-1 0 0,-1 0 0 0 0,0-1 0 0 0,1 0 1 0 0,-1 0-1 0 0,0 0 0 0 0,0 0 1 0 0,1 0-1 0 0,-1-1 0 0 0,0 1 1 0 0,0-1-1 0 0,1 0 0 0 0,-1 0 1 0 0,5-3-1 0 0,8-4-2573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8:2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21 8287 0 0,'0'0'756'0'0,"0"-1"-622"0"0,0-18 14592 0 0,1 20-14634 0 0,1 2-74 0 0,0 1 0 0 0,0-1 1 0 0,-1 1-1 0 0,0-1 0 0 0,1 1 0 0 0,-1 0 0 0 0,0-1 0 0 0,0 1 0 0 0,-1 0 0 0 0,1 0 1 0 0,-1 0-1 0 0,0 0 0 0 0,0 4 0 0 0,-1 5 44 0 0,-1 1-1 0 0,-4 20 1 0 0,-9 26 30 0 0,-37 91 0 0 0,-38 54 265 0 0,-21 56 121 0 0,94-216-421 0 0,3 2-1 0 0,2 0 1 0 0,-11 89-1 0 0,21-90-35 0 0,2 0 1 0 0,6 51-1 0 0,-7-45-23 0 0,0-23 15 0 0,-4-17-770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4:57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 3679 0 0,'0'0'14454'0'0,"1"1"-14269"0"0,0 3-98 0 0,0 1 1 0 0,0-1-1 0 0,0 1 0 0 0,-1-1 1 0 0,0 1-1 0 0,0-1 0 0 0,0 1 1 0 0,0-1-1 0 0,-2 8 0 0 0,-11 44 311 0 0,8-38-324 0 0,-7 21-5 0 0,-2 0 0 0 0,-1-1 0 0 0,-3-1-1 0 0,-38 63 1 0 0,-13-3-36 0 0,40-58-12 0 0,-40 47-111 0 0,43-55-274 0 0,23-28 24 0 0,-1 0-1 0 0,1 0 1 0 0,0 0-1 0 0,-1 0 0 0 0,0-1 1 0 0,-6 4-1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4:58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95 121 6447 0 0,'-24'5'1615'0'0,"-47"17"5676"0"0,72-21-7162 0 0,1 1 1 0 0,-1-1 0 0 0,1 1 0 0 0,-1-1 0 0 0,1 0 0 0 0,-1 0 0 0 0,1 1 0 0 0,0-1 0 0 0,0 0-1 0 0,-1 0 1 0 0,4 1 0 0 0,10 2 197 0 0,0 0 0 0 0,0-1 0 0 0,1 0 0 0 0,-1-1 0 0 0,0-1 0 0 0,26-1 1 0 0,7-1 182 0 0,0-3 0 0 0,68-14 1 0 0,93-32 744 0 0,-20 4-444 0 0,70 8-458 0 0,-155 27-801 0 0,39-1-554 0 0,-137 11 648 0 0,-1 1 0 0 0,0 0 0 0 0,0 0 0 0 0,1 1 0 0 0,-1-1 0 0 0,0 1 0 0 0,9 3 0 0 0,-3 1-1644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4:58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0,'1'2'334'0'0,"6"10"-17"0"0,-1 0 1 0 0,-1 0 0 0 0,6 21-1 0 0,-2-6 2610 0 0,0 0 165 0 0,-4-14-2360 0 0,-1 1 0 0 0,2-1 0 0 0,-1 0 0 0 0,12 17 0 0 0,-15-27-787 0 0,0 0 0 0 0,0 0 0 0 0,1-1 0 0 0,-1 1 0 0 0,1 0 0 0 0,0-1 0 0 0,-1 1 0 0 0,1-1 0 0 0,1 0 0 0 0,-1 0 0 0 0,0 0 0 0 0,0-1 0 0 0,1 1 0 0 0,-1-1 0 0 0,1 1 0 0 0,-1-1 0 0 0,1 0 0 0 0,0-1 0 0 0,-1 1 1 0 0,1-1-1 0 0,5 1 0 0 0,5-1-1251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4:5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3 13791 0 0,'0'0'1247'0'0,"-2"-1"-960"0"0,1 1-220 0 0,0-1-1 0 0,-1 1 1 0 0,1 0 0 0 0,-1 0 0 0 0,1-1 0 0 0,-1 1 0 0 0,1 0 0 0 0,-1 0 0 0 0,1 1 0 0 0,-1-1 0 0 0,1 0-1 0 0,0 0 1 0 0,-1 1 0 0 0,1-1 0 0 0,-2 1 0 0 0,-1 1 40 0 0,0 0-1 0 0,0 0 0 0 0,0 1 1 0 0,-6 4-1 0 0,-2 3-43 0 0,1 0 0 0 0,-10 12-1 0 0,-10 18-6 0 0,2 1-1 0 0,-43 79 1 0 0,38-60-35 0 0,-271 491-21 0 0,281-506-28 0 0,-137 233-2602 0 0,148-259-2680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4:5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0 11487 0 0,'-12'11'226'0'0,"0"0"0"0"0,0 1 0 0 0,2 0 0 0 0,-1 0 0 0 0,-14 24-1 0 0,-36 75 522 0 0,36-61 343 0 0,-66 131-72 0 0,-32 59 60 0 0,91-182-1187 0 0,12-20-132 0 0,-1-2-1 0 0,-27 34 1 0 0,47-68-816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4:5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0 486 6447 0 0,'0'0'499'0'0,"1"-2"-328"0"0,2-12 1360 0 0,0 1 0 0 0,1-1 0 0 0,6-12 0 0 0,-3 13-923 0 0,-1 0-1 0 0,2 1 1 0 0,8-13-1 0 0,3-1-192 0 0,2 0 0 0 0,0 2 0 0 0,1 1 0 0 0,2 0 0 0 0,0 2-1 0 0,44-30 1 0 0,-28 25-329 0 0,146-85 92 0 0,-179 107-147 0 0,1 1 1 0 0,-1 0-1 0 0,1 0 0 0 0,0 0 1 0 0,0 1-1 0 0,16-3 0 0 0,-22 5-20 0 0,1 0 0 0 0,-1 0 0 0 0,1 0 0 0 0,-1 0 0 0 0,1 1 0 0 0,0-1 0 0 0,-1 1 0 0 0,1 0 0 0 0,-1-1 0 0 0,1 1 0 0 0,-1 0 0 0 0,0 0 0 0 0,1 1 0 0 0,-1-1 0 0 0,0 0 0 0 0,0 1 0 0 0,0 0 0 0 0,0-1 0 0 0,0 1 0 0 0,0 0 0 0 0,-1 0 0 0 0,1 0 0 0 0,0 0 0 0 0,-1 0 0 0 0,0 0 0 0 0,2 3 0 0 0,0 2 51 0 0,0 0-1 0 0,-1 0 1 0 0,1 0-1 0 0,-1 1 1 0 0,-1-1-1 0 0,0 1 1 0 0,0-1 0 0 0,0 1-1 0 0,-1-1 1 0 0,0 1-1 0 0,-2 13 1 0 0,-1 2 64 0 0,-1-1-1 0 0,-12 36 1 0 0,13-49-77 0 0,0-1 0 0 0,0 0 0 0 0,-1 0 1 0 0,0 0-1 0 0,0 0 0 0 0,-1-1 0 0 0,0 1 0 0 0,0-1 0 0 0,0-1 0 0 0,-1 1 0 0 0,0-1 0 0 0,-1 0 0 0 0,0 0 0 0 0,1 0 1 0 0,-2-1-1 0 0,1 0 0 0 0,0-1 0 0 0,-1 0 0 0 0,0 0 0 0 0,0-1 0 0 0,-14 5 0 0 0,-16 4-27 0 0,-1-1 0 0 0,0-2 0 0 0,-42 4 0 0 0,25-10-598 0 0,56-3 525 0 0,0 0-1 0 0,-1 0 1 0 0,1 0-1 0 0,0 0 0 0 0,0 0 1 0 0,-1 0-1 0 0,1 0 1 0 0,0 0-1 0 0,-1 0 1 0 0,1 0-1 0 0,0 0 1 0 0,-1 0-1 0 0,1 0 0 0 0,0-1 1 0 0,0 1-1 0 0,-1 0 1 0 0,1 0-1 0 0,0 0 1 0 0,0-1-1 0 0,-1 1 1 0 0,1 0-1 0 0,0 0 1 0 0,0 0-1 0 0,0-1 0 0 0,-1 1 1 0 0,1 0-1 0 0,0-1 1 0 0,0 1-1 0 0,0 0 1 0 0,0 0-1 0 0,0-1 1 0 0,-1 1-1 0 0,1 0 1 0 0,0-1-1 0 0,0 1 0 0 0,0 0 1 0 0,0-1-1 0 0,0 1 1 0 0,2-10-2177 0 0,6-1-3998 0 0</inkml:trace>
  <inkml:trace contextRef="#ctx0" brushRef="#br0" timeOffset="1">1051 26 11055 0 0,'0'0'7867'0'0,"-1"2"-7291"0"0,0 3-380 0 0,0-1 0 0 0,0 1 1 0 0,-1-1-1 0 0,0 1 0 0 0,0-1 1 0 0,0 0-1 0 0,-3 4 0 0 0,-23 32 561 0 0,12-19-478 0 0,-34 61 100 0 0,33-53-632 0 0,-30 42 1 0 0,46-69-192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0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3679 0 0,'0'0'284'0'0,"-8"0"-176"0"0,2 0 955 0 0,0 1 0 0 0,0 0 0 0 0,-1 0 0 0 0,1 1 0 0 0,0 0 0 0 0,0 0 0 0 0,0 0 0 0 0,0 1 0 0 0,-10 5 0 0 0,-4 5 1077 0 0,-24 20 0 0 0,29-22-2430 0 0,-20 17 682 0 0,0 1 0 0 0,-30 34 0 0 0,53-50-367 0 0,1 0 1 0 0,0 1-1 0 0,2 0 0 0 0,-1 0 1 0 0,2 1-1 0 0,0 0 0 0 0,0 1 1 0 0,-7 24-1 0 0,14-35-25 0 0,0 0 0 0 0,0 0 0 0 0,0 0 0 0 0,1-1 0 0 0,-1 1 0 0 0,1 0 0 0 0,1 0 0 0 0,-1 0 0 0 0,1 0 0 0 0,0 0 0 0 0,0 0 0 0 0,0-1 0 0 0,3 7 0 0 0,-3-8 0 0 0,0 0 0 0 0,1 0 0 0 0,-1-1 0 0 0,1 1 0 0 0,0-1 0 0 0,0 1 0 0 0,0-1 0 0 0,0 0 0 0 0,0 0 0 0 0,0 0 0 0 0,0 0 0 0 0,1 0 0 0 0,-1 0 0 0 0,1-1 0 0 0,-1 1 0 0 0,1-1 0 0 0,0 0 0 0 0,0 0 0 0 0,-1 0 0 0 0,1 0 0 0 0,0 0 0 0 0,6 0 0 0 0,5 0-280 0 0,0 0 0 0 0,0-2 0 0 0,1 0 0 0 0,-1 0 0 0 0,24-7 0 0 0,-18 3-6336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0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253 213 10591 0 0,'0'0'819'0'0,"1"-2"-346"0"0,8-11 1481 0 0,0-1 0 0 0,14-13 0 0 0,-9 11-475 0 0,16-25 0 0 0,-22 29-1183 0 0,-5 9-257 0 0,0 0 0 0 0,-1 0 0 0 0,0-1-1 0 0,0 1 1 0 0,0-1 0 0 0,0 0 0 0 0,0 1-1 0 0,-1-1 1 0 0,0 0 0 0 0,0 0 0 0 0,0 0-1 0 0,1-7 1 0 0,-1-3-39 0 0,-1 13 0 0 0,0 0 0 0 0,0 1 0 0 0,-1-1 0 0 0,1 0 0 0 0,0 0 0 0 0,0 1 0 0 0,-1-1 0 0 0,1 0 0 0 0,0 1 0 0 0,-1-1 0 0 0,1 0 0 0 0,-1 1 0 0 0,1-1 0 0 0,-1 1 0 0 0,0-2 0 0 0,-1 1-24 0 0,0 0-1 0 0,0 0 0 0 0,0 0 1 0 0,0 1-1 0 0,0-1 0 0 0,0 0 1 0 0,0 1-1 0 0,0-1 0 0 0,0 1 1 0 0,0 0-1 0 0,-1 0 1 0 0,1 0-1 0 0,0 0 0 0 0,0 0 1 0 0,0 0-1 0 0,-1 1 0 0 0,1-1 1 0 0,-2 1-1 0 0,-5 2-144 0 0,0-1 0 0 0,-16 9 1 0 0,-3 3 103 0 0,0 1 1 0 0,1 1 0 0 0,0 2-1 0 0,-43 39 1 0 0,58-46 54 0 0,2 1 1 0 0,-1 0-1 0 0,1 0 0 0 0,1 1 0 0 0,-8 16 0 0 0,12-20-2 0 0,0-1 0 0 0,1 2 0 0 0,1-1-1 0 0,-1 0 1 0 0,1 1 0 0 0,1 0 0 0 0,0-1-1 0 0,0 1 1 0 0,0 13 0 0 0,3-20 0 0 0,-1 1-1 0 0,0-1 1 0 0,1 1 0 0 0,0-1-1 0 0,0 1 1 0 0,0-1 0 0 0,0 0 0 0 0,1 1-1 0 0,-1-1 1 0 0,1 0 0 0 0,0 0-1 0 0,0 0 1 0 0,5 5 0 0 0,-2-5-48 0 0,8 1 43 0 0,0-1 0 0 0,1 0 1 0 0,-1-1-1 0 0,1-1 0 0 0,0 0 1 0 0,0-1-1 0 0,0 0 0 0 0,-1-1 1 0 0,1 0-1 0 0,0-1 0 0 0,-1-1 0 0 0,1 0 1 0 0,-1-1-1 0 0,0-1 0 0 0,0 0 1 0 0,0 0-1 0 0,-1-1 0 0 0,0-1 1 0 0,0 0-1 0 0,12-10 0 0 0,-16 7 188 0 0,-7 9-119 0 0,-1 0 1 0 0,1 0-1 0 0,-1 0 0 0 0,1 0 1 0 0,-1 1-1 0 0,1-1 1 0 0,0 0-1 0 0,-1 1 0 0 0,1-1 1 0 0,0 0-1 0 0,0 1 0 0 0,-1-1 1 0 0,1 1-1 0 0,1-1 0 0 0,-9-9 252 0 0,6 8-321 0 0,-1 1 0 0 0,1 0 0 0 0,-1-1 0 0 0,0 1 0 0 0,1 0-1 0 0,-1 0 1 0 0,0 0 0 0 0,0 1 0 0 0,0-1 0 0 0,1 0 0 0 0,-1 1 0 0 0,0-1 0 0 0,0 1-1 0 0,0 0 1 0 0,0-1 0 0 0,0 1 0 0 0,0 0 0 0 0,0 0 0 0 0,0 0 0 0 0,0 1-1 0 0,-3 0 1 0 0,-7-1-4968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00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19 5983 0 0,'-2'0'8769'0'0,"-7"-1"-6228"0"0,-1 0-1917 0 0,7 0-442 0 0,0 1-1 0 0,0-1 0 0 0,0 1 0 0 0,0-1 1 0 0,0 0-1 0 0,0 0 0 0 0,0 0 0 0 0,-4-3 1 0 0,6 3-182 0 0,0 0 1 0 0,0 1-1 0 0,0-1 1 0 0,0 0-1 0 0,0 1 1 0 0,-1-1-1 0 0,1 1 1 0 0,0 0-1 0 0,0-1 1 0 0,0 1 0 0 0,-1 0-1 0 0,1 0 1 0 0,0-1-1 0 0,0 1 1 0 0,-1 0-1 0 0,1 0 1 0 0,-2 1-1 0 0,-1-1 1 0 0,-4 1-1 0 0,1 1 0 0 0,0 0 0 0 0,0 0 0 0 0,-1 0 0 0 0,2 1 0 0 0,-1 0 0 0 0,0 1 0 0 0,-12 7 0 0 0,8-5 0 0 0,-22 16 405 0 0,0 1 0 0 0,1 1 0 0 0,2 2 0 0 0,1 1 0 0 0,-45 52-1 0 0,67-71-283 0 0,0 1-1 0 0,0 0 1 0 0,1 0-1 0 0,1 1 0 0 0,-1-1 1 0 0,-4 14-1 0 0,9-21 85 0 0,3-2-190 0 0,-1 1 0 0 0,0 0 0 0 0,1 0-1 0 0,-1-1 1 0 0,0 1 0 0 0,1-1-1 0 0,-1 1 1 0 0,1-1 0 0 0,-1 1 0 0 0,1-1-1 0 0,-1 0 1 0 0,1 0 0 0 0,-1 0-1 0 0,1 0 1 0 0,-1 0 0 0 0,1 0-1 0 0,-1 0 1 0 0,4-1 0 0 0,28-8 38 0 0,-28 7-44 0 0,35-11-146 0 0,-1-1 1 0 0,0-3-1 0 0,-1 0 1 0 0,41-27-1 0 0,-74 40-9 0 0,-3 3 57 0 0,0-1-1 0 0,0 1 1 0 0,0-1-1 0 0,0 1 1 0 0,1 0-1 0 0,-1 0 1 0 0,1 0-1 0 0,-1 0 0 0 0,3-1 1 0 0,-8 13 18 0 0,-8 21 71 0 0,11-31 1 0 0,-1 0-1 0 0,1-1 1 0 0,0 1-1 0 0,-1 0 1 0 0,1 0-1 0 0,0-1 1 0 0,0 1-1 0 0,0 0 1 0 0,0 0-1 0 0,-1 0 1 0 0,1 0 0 0 0,0-1-1 0 0,1 1 1 0 0,-1 0-1 0 0,0 0 1 0 0,0 0-1 0 0,0-1 1 0 0,0 1-1 0 0,1 0 1 0 0,-1 0-1 0 0,0 0 1 0 0,0-1-1 0 0,2 2 1 0 0,-2-2-5 0 0,1 1 1 0 0,-1-1-1 0 0,1 1 1 0 0,-1-1-1 0 0,1 0 1 0 0,0 0-1 0 0,-1 1 0 0 0,1-1 1 0 0,-1 0-1 0 0,1 0 1 0 0,0 0-1 0 0,-1 0 1 0 0,1 0-1 0 0,1 0 0 0 0,0 0-41 0 0,31 2-1208 0 0,-11-4-3709 0 0,0-3-1609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0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123 174 4607 0 0,'23'-42'162'0'0,"24"-37"3316"0"0,-36 63 1344 0 0,15-17 0 0 0,-26 32-4758 0 0,0 1-1 0 0,0 0 0 0 0,0 0 1 0 0,0 0-1 0 0,1 0 0 0 0,-1 0 1 0 0,0 0-1 0 0,0-1 0 0 0,0 1 1 0 0,0 0-1 0 0,0 0 0 0 0,0 0 1 0 0,0 0-1 0 0,0 0 0 0 0,0 0 1 0 0,0-1-1 0 0,0 1 0 0 0,1 0 1 0 0,-1 0-1 0 0,0 0 0 0 0,0 0 1 0 0,0 0-1 0 0,0 0 0 0 0,0 0 1 0 0,0 0-1 0 0,0 0 0 0 0,1 0 1 0 0,-1 0-1 0 0,0 0 0 0 0,0 0 1 0 0,0 0-1 0 0,0 0 0 0 0,0 0 1 0 0,1 0-1 0 0,-1 0 0 0 0,0 0 1 0 0,0 0-1 0 0,0 0 0 0 0,0 0 1 0 0,0 0-1 0 0,1 0 1 0 0,-1 0-1 0 0,0 0 0 0 0,0 0 1 0 0,0 0-1 0 0,0 0 0 0 0,0 0 1 0 0,0 0-1 0 0,1 0 0 0 0,-1 0 1 0 0,0 0-1 0 0,0 0 0 0 0,0 1 1 0 0,0-1-1 0 0,0 0 0 0 0,0 12 869 0 0,-7 20-1142 0 0,6-29 456 0 0,-85 263 622 0 0,53-183-839 0 0,-11 30-5 0 0,28-68-43 0 0,-26 88-155 0 0,40-127-244 0 0,0 1 0 0 0,1-1-1 0 0,0 1 1 0 0,1 10 0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0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1009 219 4607 0 0,'0'0'1560'0'0,"-13"5"10022"0"0,13-5-11456 0 0,6-10 1301 0 0,14-12-1918 0 0,8-8 543 0 0,-26 26-49 0 0,0 1-1 0 0,0 0 1 0 0,0-1-1 0 0,0 1 0 0 0,0-1 1 0 0,0 1-1 0 0,-1-1 0 0 0,0 0 1 0 0,1-6-1 0 0,-1 6 0 0 0,-1-1 0 0 0,0 0 0 0 0,0 1 0 0 0,0-1 0 0 0,-1 0 0 0 0,0 1-1 0 0,0-1 1 0 0,0 1 0 0 0,0-1 0 0 0,-1 1 0 0 0,1-1 0 0 0,-1 1 0 0 0,-1 0 0 0 0,1 0 0 0 0,0 0-1 0 0,-1 0 1 0 0,0 0 0 0 0,0 1 0 0 0,-6-7 0 0 0,5 7-18 0 0,0 0 1 0 0,0 0-1 0 0,0 1 1 0 0,-1-1-1 0 0,1 1 0 0 0,-1 0 1 0 0,1 0-1 0 0,-1 0 1 0 0,0 1-1 0 0,0-1 0 0 0,0 1 1 0 0,0 1-1 0 0,0-1 1 0 0,0 1-1 0 0,0 0 0 0 0,0 0 1 0 0,0 0-1 0 0,-8 2 1 0 0,0 0-14 0 0,0 1 0 0 0,0 1 1 0 0,1 0-1 0 0,-1 1 0 0 0,-20 12 1 0 0,-55 39-189 0 0,69-43 168 0 0,-2 1 20 0 0,1 2 0 0 0,0 0-1 0 0,2 2 1 0 0,0 0 0 0 0,-19 25-1 0 0,28-32 17 0 0,0 1 0 0 0,2 0 0 0 0,-1 0 0 0 0,2 1 0 0 0,-1 0 0 0 0,2 0 0 0 0,0 1-1 0 0,0 0 1 0 0,2-1 0 0 0,-5 26 0 0 0,8-36 19 0 0,-1 0-1 0 0,1 0 0 0 0,0 0 1 0 0,0 0-1 0 0,0-1 1 0 0,1 1-1 0 0,-1 0 0 0 0,1 0 1 0 0,-1 0-1 0 0,1-1 0 0 0,0 1 1 0 0,0 0-1 0 0,0-1 1 0 0,1 1-1 0 0,-1-1 0 0 0,1 1 1 0 0,-1-1-1 0 0,3 4 1 0 0,-2-5 1 0 0,1 1 0 0 0,-1-1 0 0 0,0 1 1 0 0,0-1-1 0 0,1 0 0 0 0,-1 0 0 0 0,0 0 1 0 0,1 0-1 0 0,-1 0 0 0 0,1-1 0 0 0,-1 1 1 0 0,1-1-1 0 0,0 1 0 0 0,-1-1 0 0 0,1 0 1 0 0,-1 0-1 0 0,1 0 0 0 0,0 0 0 0 0,-1-1 1 0 0,4 0-1 0 0,7-2 59 0 0,-1-1 0 0 0,0 0 0 0 0,0-1 0 0 0,0 0 0 0 0,0-1 0 0 0,16-10-1 0 0,62-50 106 0 0,-88 64-168 0 0,138-118 75 0 0,-135 116-78 0 0,0-1 0 0 0,-1-1 0 0 0,0 1 0 0 0,7-11 0 0 0,-11 16 0 0 0,0 0 0 0 0,0 0 0 0 0,0 0 0 0 0,0-1 0 0 0,1 1 0 0 0,-1 0 0 0 0,0 0 0 0 0,0 0 0 0 0,0 0 0 0 0,0-1 0 0 0,0 1 0 0 0,0 0 0 0 0,1 0 0 0 0,-1 0 0 0 0,0-1 0 0 0,0 1 0 0 0,0 0 0 0 0,0 0 0 0 0,0-1 0 0 0,0 1 0 0 0,0 0 0 0 0,0 0 0 0 0,0 0 0 0 0,0-1 0 0 0,0 1 0 0 0,0 0 0 0 0,0 0 0 0 0,0-1 0 0 0,0 1 0 0 0,0 0 0 0 0,0 0 0 0 0,-1 0 0 0 0,1-1 0 0 0,0 1 0 0 0,0 0 0 0 0,0 0 0 0 0,0 0 0 0 0,0 0 0 0 0,0-1 0 0 0,-1 1 0 0 0,1 0 0 0 0,0 0 0 0 0,0 0 0 0 0,0 0 0 0 0,-1-1 0 0 0,1 1 0 0 0,0 0 0 0 0,0 0 0 0 0,0 0 0 0 0,-1 0 0 0 0,1 0 0 0 0,0 0 0 0 0,0 0 0 0 0,0 0 0 0 0,-1 0 0 0 0,1 0 0 0 0,0 0 0 0 0,0 0 0 0 0,-1 0 0 0 0,1 0 0 0 0,0 0 0 0 0,-10 2 0 0 0,4-1 10 0 0,1 1 0 0 0,0-1-1 0 0,0 1 1 0 0,0 0 0 0 0,1 1 0 0 0,-1-1-1 0 0,0 1 1 0 0,1 0 0 0 0,0 0-1 0 0,0 1 1 0 0,0-1 0 0 0,0 1 0 0 0,0 0-1 0 0,1 0 1 0 0,-4 5 0 0 0,-6 9 76 0 0,2 1-1 0 0,-14 28 1 0 0,0 0-13 0 0,-237 336-59 0 0,114-203-28 0 0,-73 104 16 0 0,198-249-2 0 0,-55 89 0 0 0,63-98 0 0 0,2 1 0 0 0,-19 52 0 0 0,31-77 21 0 0,0 1 0 0 0,0 0 0 0 0,1-1 0 0 0,-1 1 0 0 0,1 0 0 0 0,0-1 1 0 0,0 1-1 0 0,-1 0 0 0 0,2 0 0 0 0,-1 0 0 0 0,0-1 0 0 0,1 1 0 0 0,1 5 0 0 0,-2-7-3 0 0,1 1 1 0 0,0-1 0 0 0,0 1-1 0 0,0-1 1 0 0,0 0 0 0 0,0 1-1 0 0,1-1 1 0 0,-1 0-1 0 0,0 0 1 0 0,1 0 0 0 0,-1 0-1 0 0,0 0 1 0 0,1 0-1 0 0,-1-1 1 0 0,1 1 0 0 0,-1 0-1 0 0,1-1 1 0 0,0 1-1 0 0,-1-1 1 0 0,1 1 0 0 0,0-1-1 0 0,-1 0 1 0 0,4 0 0 0 0,6 1 135 0 0,-1-1 0 0 0,1-1 0 0 0,0 0 0 0 0,-1 0 0 0 0,15-4 0 0 0,53-19 401 0 0,-64 19-456 0 0,100-36-103 0 0,130-67 0 0 0,-197 80-1909 0 0,-27 14 154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0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35 4143 0 0,'0'0'3424'0'0,"-15"-2"732"0"0,11 3-3936 0 0,1 0-1 0 0,-1 0 1 0 0,1 0 0 0 0,0 0-1 0 0,-1 0 1 0 0,1 1-1 0 0,0 0 1 0 0,0-1-1 0 0,0 1 1 0 0,0 0 0 0 0,0 1-1 0 0,1-1 1 0 0,-1 0-1 0 0,0 1 1 0 0,1-1-1 0 0,0 1 1 0 0,-3 5 0 0 0,-4 5 176 0 0,2 0 0 0 0,-12 25 0 0 0,11-18-197 0 0,-48 107 703 0 0,49-107-828 0 0,1 0 0 0 0,0 0 0 0 0,2 1 0 0 0,-3 33 0 0 0,8-31 350 0 0,10-25-144 0 0,-2-1-185 0 0,-1-1 0 0 0,1 0 0 0 0,-1 0 0 0 0,0-1 0 0 0,0 0 1 0 0,-1 0-1 0 0,1-1 0 0 0,6-6 0 0 0,51-58 343 0 0,-42 43-358 0 0,130-156-198 0 0,-136 165-1033 0 0,0 0 0 0 0,2 1-1 0 0,40-30 1 0 0,-42 38-508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06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44 4143 0 0,'-1'2'191'0'0,"-9"23"-16"0"0,-1 1 2002 0 0,9-7 3894 0 0,3-18-5907 0 0,-1 1 1 0 0,0-1-1 0 0,0 1 1 0 0,1-1-1 0 0,-1 0 1 0 0,1 1-1 0 0,-1-1 1 0 0,1 0-1 0 0,0 0 1 0 0,-1 1-1 0 0,1-1 1 0 0,0 0-1 0 0,0 0 1 0 0,0 0-1 0 0,0 0 1 0 0,0 0-1 0 0,0 0 1 0 0,0 0-1 0 0,0 0 1 0 0,0 0-1 0 0,3 1 1 0 0,-1-1-15 0 0,0 1 1 0 0,1-1 0 0 0,-1 1 0 0 0,0-1 0 0 0,1 0 0 0 0,-1 0 0 0 0,4 0 0 0 0,8-1 89 0 0,-1 0 1 0 0,0-2-1 0 0,0 0 0 0 0,0 0 0 0 0,-1-1 0 0 0,21-7 1 0 0,-8 3-109 0 0,-9 2-114 0 0,1 0 0 0 0,-1-2 1 0 0,0 1-1 0 0,0-2 0 0 0,0 0 1 0 0,-1-1-1 0 0,17-13 0 0 0,-30 20-19 0 0,-2 1 0 0 0,0 1-1 0 0,0-1 0 0 0,0 0 0 0 0,0 0 1 0 0,0 0-1 0 0,0 0 0 0 0,-1 1 1 0 0,1-1-1 0 0,0 0 0 0 0,0 0 0 0 0,-1-1 1 0 0,1 1-1 0 0,-1 0 0 0 0,2-2 1 0 0,-1 1-42 0 0,0 0 0 0 0,-1 0 0 0 0,1 0 0 0 0,0 0 0 0 0,-1 0 0 0 0,1 0 0 0 0,-1 0 0 0 0,0 0 0 0 0,1-4 0 0 0,-1 5-115 0 0,-8-4-316 0 0,4 3 374 0 0,0 0 0 0 0,0 1 0 0 0,0 0 0 0 0,-1 0 0 0 0,1 0-1 0 0,0 1 1 0 0,-1-1 0 0 0,1 1 0 0 0,0 0 0 0 0,-1 0 0 0 0,1 1 0 0 0,0-1-1 0 0,-1 1 1 0 0,-7 2 0 0 0,-1 1-4 0 0,0 1 1 0 0,1 0-1 0 0,-19 10 0 0 0,-5 5 145 0 0,-56 42 0 0 0,76-49 117 0 0,1 0-1 0 0,0 1 0 0 0,1 0 1 0 0,1 1-1 0 0,-18 26 1 0 0,28-36-102 0 0,0 1 0 0 0,0 0 1 0 0,0 1-1 0 0,0-1 1 0 0,1 0-1 0 0,0 1 0 0 0,1 0 1 0 0,-1-1-1 0 0,1 1 1 0 0,0 0-1 0 0,1 10 0 0 0,0-14-87 0 0,0 0 0 0 0,0 0-1 0 0,1-1 1 0 0,-1 1 0 0 0,1 0-1 0 0,-1 0 1 0 0,1-1-1 0 0,0 1 1 0 0,0-1 0 0 0,0 1-1 0 0,1-1 1 0 0,-1 1-1 0 0,1-1 1 0 0,-1 0 0 0 0,1 1-1 0 0,0-1 1 0 0,-1 0 0 0 0,1 0-1 0 0,0 0 1 0 0,1-1-1 0 0,-1 1 1 0 0,0 0 0 0 0,0-1-1 0 0,1 1 1 0 0,-1-1-1 0 0,1 0 1 0 0,-1 0 0 0 0,1 0-1 0 0,0 0 1 0 0,4 1 0 0 0,13-1-4171 0 0,1-2-1410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0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 11255 0 0,'0'0'515'0'0,"-2"0"-7"0"0,-14 4-303 0 0,0 0-1 0 0,0 1 1 0 0,1 1-1 0 0,-1 0 1 0 0,-13 8-1 0 0,-72 47 1689 0 0,92-55-1753 0 0,-61 45 989 0 0,63-46-1039 0 0,0 2-1 0 0,1-1 1 0 0,-1 1-1 0 0,2 0 1 0 0,-1 0-1 0 0,1 1 1 0 0,-6 9-1 0 0,8-6-35 0 0,2-9-53 0 0,1-1 1 0 0,0 1 0 0 0,0 0 0 0 0,0 0-1 0 0,0-1 1 0 0,1 1 0 0 0,-1 0 0 0 0,0 0 0 0 0,1-1-1 0 0,-1 1 1 0 0,2 2 0 0 0,5 5 41 0 0,3-4-42 0 0,1 0 0 0 0,0 0 1 0 0,0-1-1 0 0,0 0 1 0 0,0-1-1 0 0,17 3 0 0 0,-12-3 0 0 0,-8-1 6 0 0,14 3-13 0 0,0 1 0 0 0,28 11-1 0 0,-45-14 21 0 0,0-1-1 0 0,0 1 1 0 0,0-1 0 0 0,0 1-1 0 0,0 1 1 0 0,0-1-1 0 0,-1 1 1 0 0,0 0 0 0 0,1 0-1 0 0,-2 0 1 0 0,1 0-1 0 0,0 1 1 0 0,-1-1 0 0 0,5 9-1 0 0,-7-10 22 0 0,-1-1-1 0 0,1 1 0 0 0,0 0 0 0 0,-1 0 1 0 0,0 0-1 0 0,0-1 0 0 0,0 1 1 0 0,0 0-1 0 0,0 0 0 0 0,0 0 1 0 0,-1-1-1 0 0,1 1 0 0 0,-1 0 1 0 0,0 0-1 0 0,0-1 0 0 0,0 1 0 0 0,0 0 1 0 0,0-1-1 0 0,0 1 0 0 0,-1-1 1 0 0,1 0-1 0 0,-4 4 0 0 0,0 1 51 0 0,-1 0 0 0 0,0-1 0 0 0,0 0 0 0 0,0 0 0 0 0,-1-1 0 0 0,-9 6 0 0 0,1-2-26 0 0,0-1 0 0 0,-1 0 0 0 0,0-2-1 0 0,0 0 1 0 0,-1 0 0 0 0,-29 4 0 0 0,19-6-96 0 0,0-1-1 0 0,-1-1 1 0 0,-42-3 0 0 0,13-5-500 0 0,51 5 157 0 0,0 0 0 0 0,0-1 1 0 0,0 0-1 0 0,0 0 0 0 0,1 0 1 0 0,-1-1-1 0 0,-5-3 0 0 0,-1-4-1164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0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40 11055 0 0,'10'-36'1347'0'0,"-9"34"-467"0"0,-9 2 1843 0 0,7-1-2625 0 0,-1 1 0 0 0,1 0-1 0 0,0 0 1 0 0,0 0 0 0 0,0 0 0 0 0,0 0-1 0 0,0 0 1 0 0,0 0 0 0 0,0 0 0 0 0,0 1 0 0 0,0-1-1 0 0,0 0 1 0 0,0 1 0 0 0,0-1 0 0 0,0 0-1 0 0,-1 2 1 0 0,-6 3 19 0 0,0 0 0 0 0,0 1 0 0 0,1 1 0 0 0,0-1 0 0 0,0 1 0 0 0,1 0 0 0 0,-1 1 0 0 0,-4 8 0 0 0,-2 5 67 0 0,1-1 1 0 0,-10 24-1 0 0,-63 162 823 0 0,16-37-658 0 0,17-53-490 0 0,-6-2 1 0 0,-93 139-1 0 0,150-252 62 0 0,-31 49-1011 0 0,22-29-4773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0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24 148 13903 0 0,'0'0'638'0'0,"-9"2"211"0"0,7-2-829 0 0,-10 10 1149 0 0,25-10 91 0 0,9-3-589 0 0,-1 0 0 0 0,27-8 0 0 0,-8 1-282 0 0,188-41 624 0 0,-14 3-1434 0 0,-72 18-3286 0 0,-120 27-2628 0 0</inkml:trace>
  <inkml:trace contextRef="#ctx0" brushRef="#br0" timeOffset="1">835 76 11575 0 0,'0'0'530'0'0,"0"1"-13"0"0,-40 80 2220 0 0,29-54-754 0 0,-24 38 1 0 0,-4-8-747 0 0,-1 0-866 0 0,17-16-3122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0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1839 0 0,'-1'1'14264'0'0,"-51"46"-12184"0"0,-15 16-1662 0 0,52-46-198 0 0,1 0 0 0 0,1 0 1 0 0,-20 35-1 0 0,29-45-111 0 0,0 1 0 0 0,1-1 0 0 0,-1 1 0 0 0,2 0 0 0 0,-1 0 0 0 0,1 0 0 0 0,0 0 0 0 0,1 1 0 0 0,0-1-1 0 0,0 0 1 0 0,1 1 0 0 0,0-1 0 0 0,2 9 0 0 0,-2-14-64 0 0,0 0-1 0 0,1-1 1 0 0,0 1-1 0 0,0-1 1 0 0,0 1-1 0 0,0-1 1 0 0,0 1-1 0 0,0-1 1 0 0,0 0-1 0 0,1 1 1 0 0,0-1-1 0 0,-1 0 1 0 0,1 0-1 0 0,0 0 1 0 0,0 0-1 0 0,0 0 1 0 0,0-1 0 0 0,0 1-1 0 0,0 0 1 0 0,1-1-1 0 0,-1 0 1 0 0,0 0-1 0 0,1 1 1 0 0,-1-1-1 0 0,1-1 1 0 0,-1 1-1 0 0,1 0 1 0 0,0-1-1 0 0,-1 1 1 0 0,1-1-1 0 0,0 0 1 0 0,-1 0-1 0 0,6 0 1 0 0,0 0 22 0 0,-1-1 1 0 0,1 0-1 0 0,0-1 0 0 0,-1 0 1 0 0,1 0-1 0 0,-1-1 0 0 0,0 1 1 0 0,0-1-1 0 0,0-1 0 0 0,12-7 1 0 0,-10 4-24 0 0,0 0-1 0 0,0 0 1 0 0,0-1 0 0 0,-1-1 0 0 0,0 1 0 0 0,-1-1-1 0 0,0-1 1 0 0,0 1 0 0 0,7-15 0 0 0,-11 17-105 0 0,0 0 0 0 0,0 0 0 0 0,-1 0 1 0 0,0 0-1 0 0,0 0 0 0 0,0 0 0 0 0,-1-1 0 0 0,-1 1 1 0 0,1 0-1 0 0,-1-1 0 0 0,0 1 0 0 0,-1-1 1 0 0,1 1-1 0 0,-1 0 0 0 0,-4-14 0 0 0,-1 4-697 0 0,-5-19-1456 0 0,5 12-4188 0 0,3 13 616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0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1839 0 0,'1'2'134'0'0,"1"4"-601"0"0,-2-4 1641 0 0,1 0 0 0 0,-1 1 0 0 0,1-1 0 0 0,-1 0 0 0 0,0 0 0 0 0,0 1 0 0 0,0 3 0 0 0,-5 5 7345 0 0,16-15-7690 0 0,7-5-547 0 0,0-1 0 0 0,-1-1-1 0 0,0 0 1 0 0,0-1 0 0 0,16-17 0 0 0,18-12 92 0 0,68-40 52 0 0,-101 70-413 0 0,1 2 1 0 0,0 0-1 0 0,1 1 1 0 0,37-10-1 0 0,-55 17-1 0 0,-1 1 0 0 0,0 0 0 0 0,0-1-1 0 0,1 1 1 0 0,-1 0 0 0 0,0 0-1 0 0,1 0 1 0 0,-1 0 0 0 0,0 0-1 0 0,1 0 1 0 0,-1 1 0 0 0,0-1-1 0 0,0 0 1 0 0,1 1 0 0 0,-1-1-1 0 0,0 1 1 0 0,0-1 0 0 0,0 1-1 0 0,1-1 1 0 0,-1 1 0 0 0,0 0-1 0 0,0 0 1 0 0,0 0 0 0 0,0-1-1 0 0,0 1 1 0 0,0 0 0 0 0,-1 0 0 0 0,1 0-1 0 0,0 1 1 0 0,0-1 0 0 0,-1 0-1 0 0,1 0 1 0 0,-1 0 0 0 0,1 0-1 0 0,-1 1 1 0 0,1-1 0 0 0,-1 0-1 0 0,0 0 1 0 0,1 1 0 0 0,-1 1-1 0 0,1 6 82 0 0,0 0 1 0 0,-1 0-1 0 0,0 1 0 0 0,-2 13 0 0 0,2-20-91 0 0,-3 19-2 0 0,-2 0 0 0 0,-11 35 0 0 0,-5 23 0 0 0,19-71 0 0 0,1 0 0 0 0,0 0 0 0 0,1 1 0 0 0,-1-1 0 0 0,2 0 0 0 0,2 16 0 0 0,-2-21-187 0 0,0 0 0 0 0,0-1 1 0 0,0 1-1 0 0,1-1 0 0 0,0 1 0 0 0,0-1 0 0 0,0 1 0 0 0,0-1 1 0 0,0 0-1 0 0,0 0 0 0 0,1 0 0 0 0,0 0 0 0 0,0 0 1 0 0,-1-1-1 0 0,5 3 0 0 0,0 0-673 0 0,-1-1-1 0 0,1 0 1 0 0,1 0 0 0 0,-1-1 0 0 0,0 0 0 0 0,11 3 0 0 0,-1-3-5514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0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0 493 17247 0 0,'0'0'5784'0'0,"2"-2"-5144"0"0,47-79 1477 0 0,8-12-1374 0 0,27-18-651 0 0,-52 74-511 0 0,47-49-2719 0 0,-66 74 2590 0 0,1 0 0 0 0,0 1 0 0 0,0 1 0 0 0,25-15 0 0 0,-14 13-819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1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93 8431 0 0,'46'-17'721'0'0,"-13"5"93"0"0,44-23-1 0 0,-36 13 751 0 0,-23 15 4464 0 0,-38 20-5751 0 0,0-2 0 0 0,-1 0-1 0 0,-32 11 1 0 0,16-7-172 0 0,-219 105-9 0 0,221-102-90 0 0,-142 75-166 0 0,165-86 131 0 0,2-1 19 0 0,0 0 1 0 0,1 0-1 0 0,-16 14 1 0 0,15-8-61 0 0,10-8 70 0 0,1-3-13 0 0,-1 0 7 0 0,0 0 0 0 0,0 0 1 0 0,0-1-1 0 0,0 1 0 0 0,0 0 0 0 0,0 0 0 0 0,0 0 0 0 0,1 0 0 0 0,-1 0 0 0 0,0 0 1 0 0,0-1-1 0 0,1 1 0 0 0,-1 0 0 0 0,1 0 0 0 0,-1 0 0 0 0,1-1 0 0 0,-1 1 1 0 0,1 0-1 0 0,0-1 0 0 0,-1 1 0 0 0,1 0 0 0 0,0-1 0 0 0,-1 1 0 0 0,1-1 0 0 0,0 1 1 0 0,0-1-1 0 0,1 1 0 0 0,24 9-56 0 0,-23-9 52 0 0,38 10-31 0 0,65 7-1 0 0,17 3 41 0 0,-118-19 1 0 0,62 14 0 0 0,77 31 0 0 0,-134-43-30 0 0,0 0 0 0 0,-1 1 0 0 0,0 0 0 0 0,0 0 0 0 0,-1 1 0 0 0,0 0 0 0 0,9 8 0 0 0,-15-12 23 0 0,-1 0 0 0 0,1 0-1 0 0,0 0 1 0 0,0 0 0 0 0,-1 0 0 0 0,1 0-1 0 0,-1 0 1 0 0,0 1 0 0 0,0-1-1 0 0,0 0 1 0 0,0 1 0 0 0,0-1 0 0 0,0 1-1 0 0,-1-1 1 0 0,1 1 0 0 0,-1 0 0 0 0,0-1-1 0 0,1 1 1 0 0,-1-1 0 0 0,0 1-1 0 0,-1 0 1 0 0,1-1 0 0 0,0 1 0 0 0,-1-1-1 0 0,0 1 1 0 0,1 0 0 0 0,-1-1 0 0 0,0 0-1 0 0,0 1 1 0 0,0-1 0 0 0,-1 1-1 0 0,-2 2 1 0 0,-1 3 24 0 0,-1-1 0 0 0,-1 0 0 0 0,1 0-1 0 0,-1-1 1 0 0,0 0 0 0 0,-1 0 0 0 0,-8 5-1 0 0,-62 32 168 0 0,63-35-170 0 0,-51 24 5 0 0,-1-3 0 0 0,-2-4 0 0 0,-74 18 0 0 0,124-38-4 0 0,0 0 1 0 0,-1-2-1 0 0,0 0 0 0 0,-39-1 0 0 0,52-3-1 0 0,0 1 0 0 0,0-1 0 0 0,0-1 0 0 0,0 1 0 0 0,0-1 0 0 0,1-1 0 0 0,-12-4 0 0 0,14 5-2 0 0,0-1 1 0 0,0 1 0 0 0,1-1 0 0 0,-1 0 0 0 0,1 0 0 0 0,0 0 0 0 0,0 0 0 0 0,0-1 0 0 0,0 1 0 0 0,0-1 0 0 0,1 0-1 0 0,-1 0 1 0 0,-1-4 0 0 0,3 5-50 0 0,-1 0 0 0 0,1 0-1 0 0,1 0 1 0 0,-1 0 0 0 0,0-1-1 0 0,1 1 1 0 0,-1 0 0 0 0,1 0-1 0 0,0-1 1 0 0,0 1 0 0 0,1 0-1 0 0,-1 0 1 0 0,0 0 0 0 0,1-1-1 0 0,0 1 1 0 0,0 0 0 0 0,0 0-1 0 0,0 0 1 0 0,0 0 0 0 0,1 0-1 0 0,-1 1 1 0 0,1-1 0 0 0,0 0-1 0 0,0 1 1 0 0,0-1 0 0 0,0 1-1 0 0,0-1 1 0 0,1 1 0 0 0,2-3-1 0 0,-4 5-174 0 0,-1 0 0 0 0,0 0 0 0 0,1 0 0 0 0,-1-1 0 0 0,1 1 0 0 0,-1 0-1 0 0,1 0 1 0 0,-1 0 0 0 0,0 0 0 0 0,1 0 0 0 0,-1 0 0 0 0,1 0 0 0 0,-1 0 0 0 0,1 0-1 0 0,-1 0 1 0 0,1 0 0 0 0,-1 0 0 0 0,1 0 0 0 0,0 0 0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15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47 15031 0 0,'2'-2'687'0'0,"11"-14"224"0"0,-9 12-678 0 0,0 1 1 0 0,0-1 0 0 0,1 1 0 0 0,-1 0 0 0 0,1 0 0 0 0,0 0-1 0 0,7-2 1 0 0,-10 4 402 0 0,-1 3-593 0 0,1-1 0 0 0,-1 1 0 0 0,1-1 0 0 0,-1 1 0 0 0,0-1 0 0 0,1 1 0 0 0,-1 0-1 0 0,0 0 1 0 0,0 0 0 0 0,0 0 0 0 0,-1 0 0 0 0,1 0 0 0 0,0 0 0 0 0,-1 0 0 0 0,1 0 0 0 0,-1 0 0 0 0,0 0 0 0 0,1 0-1 0 0,-1 0 1 0 0,0 0 0 0 0,-1 5 0 0 0,-3 14 97 0 0,-1 0 0 0 0,0-1-1 0 0,-2 0 1 0 0,-1 1 0 0 0,-14 26-1 0 0,7-12-53 0 0,-342 714 170 0 0,310-655-3774 0 0,42-82-2976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1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4607 0 0,'0'0'12372'0'0,"3"0"-11956"0"0,46 4 718 0 0,0-3-1 0 0,1-2 1 0 0,90-13-1 0 0,147-44-15 0 0,-70-3-1686 0 0,-174 48-2218 0 0,-26 8-4404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1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55 7831 0 0,'0'0'603'0'0,"0"-9"2314"0"0,-1 6-2694 0 0,0 0 0 0 0,-1 1-1 0 0,1-1 1 0 0,-1 1-1 0 0,1-1 1 0 0,-1 1 0 0 0,0-1-1 0 0,0 1 1 0 0,0 0-1 0 0,0 0 1 0 0,0 0-1 0 0,0 0 1 0 0,-1 0 0 0 0,1 0-1 0 0,-1 1 1 0 0,1-1-1 0 0,-1 1 1 0 0,0 0 0 0 0,1 0-1 0 0,-1 0 1 0 0,0 0-1 0 0,0 0 1 0 0,0 0 0 0 0,0 1-1 0 0,0-1 1 0 0,0 1-1 0 0,1 0 1 0 0,-1 0 0 0 0,0 0-1 0 0,0 0 1 0 0,-6 2-1 0 0,0 0-182 0 0,0 0 0 0 0,1 1-1 0 0,-1 0 1 0 0,1 1 0 0 0,-1-1 0 0 0,1 2-1 0 0,0-1 1 0 0,0 1 0 0 0,-9 8-1 0 0,-46 36 234 0 0,-66 56 337 0 0,101-80-362 0 0,2 1-1 0 0,-34 43 1 0 0,56-64-211 0 0,1 0 1 0 0,-1 0-1 0 0,1 0 1 0 0,1 1-1 0 0,-1-1 1 0 0,-2 7-1 0 0,5-11-29 0 0,0-1-1 0 0,0 1 1 0 0,0-1 0 0 0,0 1-1 0 0,0-1 1 0 0,0 1-1 0 0,0-1 1 0 0,1 1 0 0 0,-1-1-1 0 0,0 1 1 0 0,0-1-1 0 0,0 1 1 0 0,0-1 0 0 0,1 1-1 0 0,-1-1 1 0 0,0 1-1 0 0,0-1 1 0 0,1 1 0 0 0,-1-1-1 0 0,0 0 1 0 0,1 1-1 0 0,-1-1 1 0 0,1 1 0 0 0,-1-1-1 0 0,0 0 1 0 0,1 0-1 0 0,-1 1 1 0 0,1-1 0 0 0,-1 0-1 0 0,1 0 1 0 0,-1 1-1 0 0,1-1 1 0 0,0 0 0 0 0,17 4 141 0 0,-9-4-131 0 0,1 0-1 0 0,0-1 1 0 0,-1 0-1 0 0,1-1 1 0 0,-1 0 0 0 0,11-4-1 0 0,56-23-38 0 0,-55 20 31 0 0,16-7-526 0 0,61-37-1 0 0,23-20 854 0 0,-122 75-57 0 0,-3 13 22 0 0,0-1-1 0 0,-10 21 0 0 0,9-25-289 0 0,1 0 0 0 0,0 0-1 0 0,1 0 1 0 0,0 1-1 0 0,1-1 1 0 0,-3 21 0 0 0,5-30-277 0 0,0 0 0 0 0,0 0 1 0 0,0 0-1 0 0,1 0 1 0 0,-1 0-1 0 0,0 0 1 0 0,0-1-1 0 0,1 1 0 0 0,-1 0 1 0 0,0 0-1 0 0,1 0 1 0 0,-1-1-1 0 0,1 1 1 0 0,-1 0-1 0 0,1 0 1 0 0,0-1-1 0 0,-1 1 0 0 0,1 0 1 0 0,0-1-1 0 0,-1 1 1 0 0,1-1-1 0 0,0 1 1 0 0,0-1-1 0 0,-1 1 0 0 0,2-1 1 0 0,8 5-6187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1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10 8751 0 0,'0'0'794'0'0,"-4"-5"-636"0"0,4 4-50 0 0,-1 1-1 0 0,1-1 1 0 0,-1 1-1 0 0,1 0 0 0 0,-1-1 1 0 0,1 1-1 0 0,-1 0 1 0 0,1 0-1 0 0,-1-1 0 0 0,1 1 1 0 0,-1 0-1 0 0,1 0 1 0 0,-1 0-1 0 0,1 0 0 0 0,-1-1 1 0 0,1 1-1 0 0,-1 0 1 0 0,0 0-1 0 0,1 0 0 0 0,-1 0 1 0 0,1 0-1 0 0,-1 0 1 0 0,1 1-1 0 0,-1-1 0 0 0,1 0 1 0 0,-1 0-1 0 0,0 0 1 0 0,1 0-1 0 0,-1 1 0 0 0,1-1 1 0 0,-1 0-1 0 0,1 0 1 0 0,-1 1-1 0 0,1-1 0 0 0,0 1 1 0 0,-1-1-1 0 0,1 0 1 0 0,-1 1-1 0 0,0 0 0 0 0,0 0 644 0 0,-7 4 958 0 0,1 1-1 0 0,-1 0 1 0 0,-7 9 0 0 0,-34 43-1398 0 0,40-46 232 0 0,3-5-463 0 0,1 0 0 0 0,0 1 0 0 0,1 0 0 0 0,-6 12 0 0 0,8-15-275 0 0,1-1 0 0 0,-1 1 0 0 0,1 0 0 0 0,0-1 0 0 0,0 1 0 0 0,1 0 1 0 0,-1 0-1 0 0,1-1 0 0 0,1 9 0 0 0,-1-10-1313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1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72 220 3223 0 0,'-1'2'240'0'0,"-1"2"76"0"0,0 0 0 0 0,-1-1 0 0 0,0 1-1 0 0,0-1 1 0 0,0 1 0 0 0,0-1 0 0 0,0 0-1 0 0,0 0 1 0 0,-5 2 0 0 0,4-2 980 0 0,0 0 1 0 0,0 1-1 0 0,0-1 0 0 0,0 1 1 0 0,-4 6-1 0 0,2-4 599 0 0,3-10-56 0 0,3-12-877 0 0,4 5-865 0 0,1 0 0 0 0,0 1 0 0 0,1 0 0 0 0,0 0 0 0 0,0 0 0 0 0,11-11 0 0 0,4-3-108 0 0,25-22-1 0 0,29-19-190 0 0,-63 56 125 0 0,1 1 1 0 0,0-1 0 0 0,0 2 0 0 0,22-9-1 0 0,-34 15 87 0 0,0 1-1 0 0,0-1 1 0 0,0 1-1 0 0,0 0 1 0 0,0-1-1 0 0,-1 1 1 0 0,1 0 0 0 0,0 0-1 0 0,0 0 1 0 0,0 0-1 0 0,0 0 1 0 0,0 0-1 0 0,0 0 1 0 0,0 0-1 0 0,0 0 1 0 0,0 1-1 0 0,0-1 1 0 0,0 0-1 0 0,0 0 1 0 0,0 1 0 0 0,0-1-1 0 0,-1 1 1 0 0,1-1-1 0 0,0 1 1 0 0,1 0-1 0 0,-1 1 15 0 0,0-1 0 0 0,1 1 0 0 0,-1-1 0 0 0,0 1 0 0 0,-1 0 0 0 0,1 0 0 0 0,0-1 0 0 0,0 1 0 0 0,-1 0 0 0 0,1 0 0 0 0,-1 0 0 0 0,1 2 0 0 0,0 6 88 0 0,0 1 0 0 0,-1-1-1 0 0,-2 17 1 0 0,2-27-111 0 0,-4 32 140 0 0,-2 0 0 0 0,-13 41 0 0 0,2-6-20 0 0,14-52-228 0 0,1-1-1 0 0,-1 28 1 0 0,3-40-228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1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9 10135 0 0,'0'0'464'0'0,"0"-1"-9"0"0,-1-7 3738 0 0,0 11-2898 0 0,-65 180 1323 0 0,-58 147-1700 0 0,52-168-593 0 0,-44 104 42 0 0,75-174-202 0 0,-13 36-2195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17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9671 0 0,'1'2'748'0'0,"1"17"-502"0"0,0-7 1714 0 0,0 0 0 0 0,1 1 1 0 0,5 14-1 0 0,-7-26-1842 0 0,-1 1 0 0 0,1-1 1 0 0,0 0-1 0 0,1 0 0 0 0,-1 1 0 0 0,0-1 0 0 0,0 0 1 0 0,1 0-1 0 0,-1 0 0 0 0,0 0 0 0 0,1 0 0 0 0,-1 0 1 0 0,1 0-1 0 0,-1-1 0 0 0,1 1 0 0 0,-1-1 0 0 0,1 1 1 0 0,0-1-1 0 0,2 1 0 0 0,2 0 173 0 0,1 0 0 0 0,0 0 0 0 0,7 0 0 0 0,-2-2-170 0 0,-1 0 1 0 0,1 0 0 0 0,-1-1-1 0 0,0 0 1 0 0,0-1 0 0 0,0 0-1 0 0,0-1 1 0 0,0 0 0 0 0,-1-1-1 0 0,0 0 1 0 0,0-1-1 0 0,13-9 1 0 0,7-4-149 0 0,-29 18-101 0 0,-7-6-520 0 0,5 7 613 0 0,0-1-1 0 0,0 0 0 0 0,0 1 1 0 0,0-1-1 0 0,0 1 0 0 0,-1 0 0 0 0,1-1 1 0 0,0 1-1 0 0,0 0 0 0 0,-1 0 0 0 0,1-1 1 0 0,0 1-1 0 0,0 0 0 0 0,-1 0 1 0 0,1 1-1 0 0,0-1 0 0 0,0 0 0 0 0,-1 0 1 0 0,1 1-1 0 0,-2 0 0 0 0,-27 12-258 0 0,19-8 206 0 0,-10 5 87 0 0,1 1 0 0 0,0 1 0 0 0,1 1-1 0 0,1 0 1 0 0,-1 2 0 0 0,2 0-1 0 0,0 1 1 0 0,-14 19 0 0 0,26-31 29 0 0,4-3-21 0 0,0 0 0 0 0,0 1 0 0 0,0-1 0 0 0,0 0 0 0 0,0 0 0 0 0,0 1 0 0 0,0-1 0 0 0,0 1 0 0 0,0-1 0 0 0,0 1 0 0 0,1-1 0 0 0,-1 2 1 0 0,1 6 2 0 0,1-8-91 0 0,0 0 0 0 0,0 0 1 0 0,0 0-1 0 0,0 0 0 0 0,0 0 0 0 0,0-1 0 0 0,0 1 0 0 0,0 0 1 0 0,0 0-1 0 0,0-1 0 0 0,0 1 0 0 0,0-1 0 0 0,1 1 0 0 0,-1-1 1 0 0,0 1-1 0 0,0-1 0 0 0,1 0 0 0 0,0 0 0 0 0,14 3-1647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18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35 15175 0 0,'6'-15'695'0'0,"-5"12"-18"0"0,0 2-435 0 0,16-14 2089 0 0,-32 33 627 0 0,8-10-3653 0 0,-11 15 751 0 0,-28 47 0 0 0,44-68-56 0 0,-1 2 0 0 0,1 11 0 0 0,2-13 0 0 0,-1-1 0 0 0,1 1 0 0 0,0-1 0 0 0,0 1 0 0 0,0-1 0 0 0,0 1 0 0 0,0-1 0 0 0,0 1 0 0 0,1-1 0 0 0,-1 1 0 0 0,0-1 0 0 0,1 1 0 0 0,-1-1 0 0 0,1 0 0 0 0,-1 1 0 0 0,1-1 0 0 0,1 2 0 0 0,0 1 0 0 0,48 129 0 0 0,-48-127 0 0 0,0 1 0 0 0,1-1 0 0 0,4 9 0 0 0,-5-10 0 0 0,1 0 0 0 0,-1 0 0 0 0,0 0 0 0 0,-1 0 0 0 0,2 6 0 0 0,-1 0 0 0 0,-3 5 0 0 0,-2-12 0 0 0,1-3 0 0 0,-1 4 19 0 0,0-1-1 0 0,0 0 0 0 0,-1-1 1 0 0,0 1-1 0 0,0-1 1 0 0,0 1-1 0 0,0-1 0 0 0,-8 4 1 0 0,-40 19 45 0 0,22-13-107 0 0,-3 2-771 0 0,-1-2 0 0 0,-41 11 1 0 0,64-22-599 0 0,2-2-314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18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36 5983 0 0,'5'-7'542'0'0,"15"-22"13500"0"0,-28 30-13878 0 0,1 1 1 0 0,0-1-1 0 0,-1 2 0 0 0,1-1 0 0 0,0 1 0 0 0,0 0 0 0 0,-7 4 1 0 0,-2 2-160 0 0,1 1 1 0 0,-25 20 0 0 0,-7 5-9 0 0,42-32-69 0 0,-1 1 0 0 0,1 0 0 0 0,0 0 0 0 0,1 0 0 0 0,-1 1 0 0 0,1-1 0 0 0,-8 11 0 0 0,11-13-180 0 0,3 9-650 0 0,0-8 812 0 0,-1 0 0 0 0,1 0 0 0 0,0 0 0 0 0,-1 0 0 0 0,1 0 0 0 0,0-1 1 0 0,1 1-1 0 0,-1-1 0 0 0,3 3 0 0 0,27 21-501 0 0,-18-16 477 0 0,-11-7 79 0 0,14 9-48 0 0,-1 1-1 0 0,-1 0 1 0 0,-1 1-1 0 0,14 17 1 0 0,-27-30 57 0 0,6 8 120 0 0,0 0 0 0 0,0 1-1 0 0,-1-1 1 0 0,-1 1 0 0 0,6 13 0 0 0,-10-20 1 0 0,0-1 0 0 0,-1 1 1 0 0,1 0-1 0 0,0 0 0 0 0,-1-1 1 0 0,0 1-1 0 0,0 0 0 0 0,0 0 0 0 0,0 0 1 0 0,0-1-1 0 0,0 1 0 0 0,-1 0 1 0 0,1 0-1 0 0,-1-1 0 0 0,0 1 1 0 0,0 0-1 0 0,0-1 0 0 0,0 1 1 0 0,0-1-1 0 0,-1 1 0 0 0,1-1 1 0 0,-1 0-1 0 0,0 1 0 0 0,1-1 1 0 0,-1 0-1 0 0,-4 3 0 0 0,-2 2 26 0 0,-1 0 1 0 0,0-1-1 0 0,0 0 0 0 0,-1 0 0 0 0,0-1 0 0 0,0 0 1 0 0,0-1-1 0 0,0 0 0 0 0,-1-1 0 0 0,-15 3 0 0 0,12-3-685 0 0,0-1 0 0 0,-28 0-1 0 0,29-3-1083 0 0,0 0-1 0 0,-1 0 0 0 0,-14-5 1 0 0,3-1-4506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3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557 331 11487 0 0,'0'0'1040'0'0,"-1"1"-853"0"0,-5 2-1249 0 0,-7 9 8119 0 0,23-16-5823 0 0,2-2-972 0 0,-1-1 0 0 0,1 0-1 0 0,-2-1 1 0 0,1 0 0 0 0,12-12 0 0 0,44-52 268 0 0,-52 55-415 0 0,-1 2-76 0 0,-1-1 0 0 0,0 0 0 0 0,-1-1 0 0 0,-1 0-1 0 0,0-1 1 0 0,12-28 0 0 0,-23 44-39 0 0,1 1-1 0 0,-1 0 0 0 0,1-1 1 0 0,-1 1-1 0 0,1-1 1 0 0,-1 1-1 0 0,0-1 1 0 0,0 1-1 0 0,0-1 1 0 0,0 1-1 0 0,0-1 0 0 0,0 1 1 0 0,0-1-1 0 0,0 1 1 0 0,-1-1-1 0 0,1 1 1 0 0,-1-1-1 0 0,1 1 0 0 0,-1 0 1 0 0,1-1-1 0 0,-1 1 1 0 0,0 0-1 0 0,0-2 1 0 0,-1 1-9 0 0,0 1 0 0 0,0-1 0 0 0,0 1 0 0 0,1 0 0 0 0,-1 0 1 0 0,0 0-1 0 0,-1 0 0 0 0,1 0 0 0 0,0 0 0 0 0,0 0 0 0 0,0 1 0 0 0,0-1 1 0 0,-4 0-1 0 0,-6 0-52 0 0,0 0 1 0 0,1 1-1 0 0,-1 1 1 0 0,-20 2-1 0 0,4 3-14 0 0,0 0-1 0 0,0 2 1 0 0,-35 15-1 0 0,-76 46 2 0 0,112-52 74 0 0,0 1 0 0 0,-45 40 0 0 0,-39 53 0 0 0,92-91 1 0 0,1 1 0 0 0,0 1 0 0 0,2 1 0 0 0,0 0 0 0 0,2 1 1 0 0,0 0-1 0 0,2 1 0 0 0,1 1 0 0 0,-12 39 0 0 0,21-57 20 0 0,0 0 0 0 0,1 0 0 0 0,0 1 0 0 0,1-1 1 0 0,-1 1-1 0 0,2-1 0 0 0,-1 0 0 0 0,1 1 0 0 0,0-1 0 0 0,5 14 0 0 0,-5-17 14 0 0,1 1 0 0 0,1-1 0 0 0,-1 1-1 0 0,1-1 1 0 0,0 0 0 0 0,0 0-1 0 0,0 0 1 0 0,1 0 0 0 0,-1-1-1 0 0,1 0 1 0 0,0 1 0 0 0,1-1 0 0 0,-1-1-1 0 0,1 1 1 0 0,0-1 0 0 0,5 4-1 0 0,-4-4 9 0 0,0-1-1 0 0,0 0 0 0 0,0 0 0 0 0,0-1 0 0 0,1 1 0 0 0,-1-1 0 0 0,0 0 0 0 0,1-1 0 0 0,-1 0 0 0 0,1 0 0 0 0,-1 0 0 0 0,1-1 0 0 0,-1 0 0 0 0,9-2 0 0 0,10-4 207 0 0,-1-1 1 0 0,31-14 0 0 0,-31 11-199 0 0,6-3 90 0 0,54-32 0 0 0,-79 42-138 0 0,-3 3 35 0 0,-17 14-392 0 0,10-8-278 0 0,0 1 0 0 0,0 0 0 0 0,1 0 0 0 0,0 0 0 0 0,0 0-1 0 0,-6 13 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0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0,'0'3'12091'0'0,"2"12"-11011"0"0,2 0 1 0 0,0 1 0 0 0,0-2-1 0 0,1 1 1 0 0,12 22-1 0 0,-7-18-535 0 0,0-2-1 0 0,1 0 1 0 0,26 31-1 0 0,-31-41-536 0 0,1 0 0 0 0,0-1-1 0 0,0 0 1 0 0,1 0 0 0 0,0-1-1 0 0,0 0 1 0 0,15 7 0 0 0,-17-9-133 0 0,1-1 1 0 0,-1 1-1 0 0,0-2 1 0 0,1 1-1 0 0,-1-1 0 0 0,1 0 1 0 0,0 0-1 0 0,-1-1 1 0 0,1 0-1 0 0,0 0 0 0 0,12-2 1 0 0,-8 0-758 0 0,0-1 0 0 0,13-6 0 0 0,6-4-4316 0 0,0-5-1149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19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528 106 9271 0 0,'30'-18'1503'0'0,"47"-37"-1"0"0,-66 46-89 0 0,15-15 3736 0 0,-36 34-4549 0 0,-16 12-332 0 0,-1-1 0 0 0,-31 19 1 0 0,-64 31 680 0 0,81-48-854 0 0,-75 43-31 0 0,100-57-50 0 0,9-5-39 0 0,0 1-1 0 0,0 0 1 0 0,-9 7-1 0 0,14-11-51 0 0,25 10-662 0 0,-13-7 629 0 0,1-2 0 0 0,19 4 0 0 0,-18-4 74 0 0,0 0 1 0 0,18 6-1 0 0,-16-3 32 0 0,12 4-11 0 0,0 2 1 0 0,37 20-1 0 0,-56-27 13 0 0,-1 1 0 0 0,1-1 0 0 0,-1 1 0 0 0,0 0 0 0 0,0 0 0 0 0,-1 1 1 0 0,1 0-1 0 0,-1 0 0 0 0,0 0 0 0 0,-1 1 0 0 0,0-1 0 0 0,0 1 0 0 0,6 14 0 0 0,-7-9 2 0 0,-4 0 0 0 0,0-10 7 0 0,0 0-1 0 0,0 0 1 0 0,0 0-1 0 0,0 0 1 0 0,-1 0-1 0 0,1 0 0 0 0,-1-1 1 0 0,1 1-1 0 0,-1-1 1 0 0,0 1-1 0 0,1-1 1 0 0,-1 1-1 0 0,-4 1 1 0 0,-29 13 157 0 0,23-11-115 0 0,-15 6-5 0 0,0-1 0 0 0,-1-2-1 0 0,-32 6 1 0 0,-90 8 130 0 0,95-15-155 0 0,33-4-19 0 0,1 0 0 0 0,1 0 0 0 0,-39-1 0 0 0,46-5-235 0 0,9-1-363 0 0,5 2 448 0 0,-1 1 0 0 0,1-1 0 0 0,0 1 0 0 0,0-1 1 0 0,-1 1-1 0 0,1 0 0 0 0,0-1 0 0 0,0 1 0 0 0,0 0 1 0 0,3-2-1 0 0,9-11-1561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19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629 174 1375 0 0,'33'-44'-117'0'0,"28"-37"3244"0"0,-17 32 7550 0 0,-45 51-10276 0 0,-19 32 678 0 0,-20 47 1 0 0,20-41-599 0 0,-152 347 2198 0 0,109-240-2282 0 0,23-52-325 0 0,-59 127 40 0 0,78-182-107 0 0,-2-1-1 0 0,-1-1 0 0 0,-42 49 1 0 0,40-59-347 0 0,-42 37 0 0 0,-1-9-2881 0 0,54-45 1788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2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11055 0 0,'0'0'1442'0'0,"2"0"-68"0"0,74-14 5230 0 0,41-13-6573 0 0,-93 21 528 0 0,145-40 23 0 0,-99 25-220 0 0,2 2 1 0 0,88-10 0 0 0,-112 26-1395 0 0,-45 3 883 0 0,1 1-1 0 0,-1-1 1 0 0,1 1 0 0 0,-1-1 0 0 0,0 1 0 0 0,1 0-1 0 0,-1 0 1 0 0,0 0 0 0 0,0 1 0 0 0,0-1 0 0 0,5 3 0 0 0,1 7-1381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20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44 125 15575 0 0,'0'0'1410'0'0,"1"2"-1160"0"0,4 3-17 0 0,0 0 0 0 0,0 0 0 0 0,0 0 1 0 0,1 0-1 0 0,-1-1 0 0 0,1 0 0 0 0,0 0 0 0 0,1-1 0 0 0,-1 0 0 0 0,0 0 0 0 0,1 0 0 0 0,0-1 0 0 0,12 3 0 0 0,-10-3 59 0 0,1-1 0 0 0,0 0 1 0 0,-1 0-1 0 0,1-1 0 0 0,0-1 0 0 0,-1 1 0 0 0,1-2 0 0 0,-1 1 0 0 0,17-6 0 0 0,-12 3-191 0 0,-1-1 0 0 0,-1-1 1 0 0,1 0-1 0 0,14-9 0 0 0,-21 11-95 0 0,1-1 1 0 0,-2 0-1 0 0,1 0 0 0 0,0 0 1 0 0,-1 0-1 0 0,0-1 0 0 0,0 0 1 0 0,-1 0-1 0 0,6-10 0 0 0,-9 15-34 0 0,0-1-1 0 0,0 0 1 0 0,0 1-1 0 0,0-1 1 0 0,-1 0-1 0 0,1 0 1 0 0,0 0-1 0 0,-1 0 1 0 0,0 0-1 0 0,1 0 0 0 0,-1 0 1 0 0,0 0-1 0 0,0 1 1 0 0,0-1-1 0 0,0 0 1 0 0,-1 0-1 0 0,1 0 1 0 0,0 0-1 0 0,-1 0 1 0 0,1 0-1 0 0,-1 0 0 0 0,0 0 1 0 0,0 1-1 0 0,1-1 1 0 0,-1 0-1 0 0,0 0 1 0 0,-1 1-1 0 0,1-1 1 0 0,0 1-1 0 0,0-1 1 0 0,-1 1-1 0 0,1 0 0 0 0,-2-2 1 0 0,0 1-70 0 0,-1 0 0 0 0,1 0 0 0 0,0 0 0 0 0,-1 1 0 0 0,1-1 0 0 0,-1 1 0 0 0,0 0 0 0 0,1 0 0 0 0,-1 0-1 0 0,0 1 1 0 0,1-1 0 0 0,-1 1 0 0 0,0 0 0 0 0,0 0 0 0 0,0 0 0 0 0,-4 1 0 0 0,-6 2 6 0 0,0 1 0 0 0,1 1 0 0 0,0 0 0 0 0,0 0 0 0 0,0 1 0 0 0,0 1-1 0 0,1 0 1 0 0,0 1 0 0 0,1 0 0 0 0,-20 19 0 0 0,12-9 131 0 0,1 2 1 0 0,1 0-1 0 0,0 1 1 0 0,-24 42-1 0 0,34-51 46 0 0,1-1 0 0 0,0 1 0 0 0,1 1-1 0 0,0-1 1 0 0,1 1 0 0 0,-4 21 0 0 0,7-30-70 0 0,1 0 0 0 0,-1-1 1 0 0,1 1-1 0 0,0 0 1 0 0,0 0-1 0 0,0-1 0 0 0,1 1 1 0 0,-1 0-1 0 0,1-1 1 0 0,0 1-1 0 0,0 0 0 0 0,0-1 1 0 0,1 1-1 0 0,-1-1 1 0 0,1 0-1 0 0,0 1 0 0 0,0-1 1 0 0,0 0-1 0 0,0 0 1 0 0,0 0-1 0 0,1 0 0 0 0,-1-1 1 0 0,1 1-1 0 0,0-1 1 0 0,0 1-1 0 0,0-1 0 0 0,0 0 1 0 0,3 2-1 0 0,1-1-34 0 0,0 0 1 0 0,0-1-1 0 0,-1 1 0 0 0,2-1 0 0 0,-1 0 0 0 0,0-1 0 0 0,0 0 1 0 0,0 0-1 0 0,13-1 0 0 0,2-1-2793 0 0,41-8 1 0 0,-44 6-431 0 0,2-1-2177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2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90 4607 0 0,'0'0'2023'0'0,"-2"11"5994"0"0,1-6-7613 0 0,1 0 0 0 0,-1 0 0 0 0,1 1 0 0 0,0-1-1 0 0,0 0 1 0 0,1 0 0 0 0,1 8 0 0 0,-1-11-301 0 0,-1 1 1 0 0,1-1 0 0 0,0 0-1 0 0,1 0 1 0 0,-1 0-1 0 0,0 0 1 0 0,0 0-1 0 0,1 0 1 0 0,-1 0-1 0 0,1-1 1 0 0,0 1 0 0 0,-1 0-1 0 0,1-1 1 0 0,0 1-1 0 0,0-1 1 0 0,0 0-1 0 0,0 0 1 0 0,0 0-1 0 0,0 0 1 0 0,4 1 0 0 0,0 0-35 0 0,0 0 0 0 0,0-1 0 0 0,0 0 0 0 0,0-1 0 0 0,0 1 1 0 0,0-1-1 0 0,0 0 0 0 0,0-1 0 0 0,0 0 0 0 0,0 0 0 0 0,0 0 1 0 0,0 0-1 0 0,0-1 0 0 0,7-3 0 0 0,10-5 34 0 0,0-1 0 0 0,23-14 1 0 0,-36 19-69 0 0,2-1-11 0 0,-1 0-1 0 0,19-17 1 0 0,-26 21-53 0 0,0 0 1 0 0,-1-1 0 0 0,0 1 0 0 0,0-1 0 0 0,0 0-1 0 0,0 0 1 0 0,0-1 0 0 0,-1 1 0 0 0,0 0 0 0 0,0-1-1 0 0,2-5 1 0 0,-3 8-21 0 0,-1 1 1 0 0,1 0-1 0 0,-1-1 0 0 0,0 1 1 0 0,0 0-1 0 0,0-1 0 0 0,0 1 1 0 0,0-1-1 0 0,0 1 0 0 0,0-1 1 0 0,0 1-1 0 0,0 0 0 0 0,-1-1 1 0 0,1 1-1 0 0,-1 0 0 0 0,1-1 1 0 0,-1 1-1 0 0,0-2 0 0 0,0 2-15 0 0,0 1 0 0 0,1-1 0 0 0,-1 0-1 0 0,0 0 1 0 0,0 0 0 0 0,0 1-1 0 0,0-1 1 0 0,0 1 0 0 0,0-1 0 0 0,0 1-1 0 0,-1-1 1 0 0,1 1 0 0 0,0-1 0 0 0,0 1-1 0 0,0 0 1 0 0,-3 0 0 0 0,-3-1-189 0 0,0 1-1 0 0,-1 1 1 0 0,1 0 0 0 0,0 0 0 0 0,-10 3-1 0 0,13-3 223 0 0,-26 7-53 0 0,0 1 0 0 0,1 2 0 0 0,0 1-1 0 0,1 1 1 0 0,1 2 0 0 0,0 1 0 0 0,0 0-1 0 0,2 2 1 0 0,0 1 0 0 0,-31 32 0 0 0,42-36 321 0 0,0 0 1 0 0,1 1 0 0 0,-18 30 0 0 0,25-36 11 0 0,0 1 0 0 0,1 0 0 0 0,0 0 0 0 0,1 0-1 0 0,0 1 1 0 0,1 0 0 0 0,-3 19 0 0 0,5-29-226 0 0,1 0-1 0 0,0 1 0 0 0,0-1 1 0 0,0 0-1 0 0,0 1 1 0 0,0-1-1 0 0,0 0 1 0 0,0 0-1 0 0,1 1 0 0 0,-1-1 1 0 0,1 0-1 0 0,0 0 1 0 0,0 0-1 0 0,-1 1 0 0 0,1-1 1 0 0,1 0-1 0 0,-1 0 1 0 0,0 0-1 0 0,0-1 0 0 0,1 1 1 0 0,-1 0-1 0 0,1 0 1 0 0,0-1-1 0 0,-1 1 1 0 0,1-1-1 0 0,0 1 0 0 0,0-1 1 0 0,0 0-1 0 0,0 0 1 0 0,0 0-1 0 0,0 0 0 0 0,0 0 1 0 0,0 0-1 0 0,0-1 1 0 0,1 1-1 0 0,-1-1 0 0 0,0 1 1 0 0,1-1-1 0 0,-1 0 1 0 0,0 0-1 0 0,3 0 1 0 0,7 0 16 0 0,1 0 0 0 0,-1-2 0 0 0,0 1 1 0 0,1-2-1 0 0,11-3 0 0 0,60-22-4154 0 0,-71 23 2219 0 0,29-11-4454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2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 11975 0 0,'0'0'1544'0'0,"-1"2"-126"0"0,-35 56 4626 0 0,-12 39-4876 0 0,15-29-583 0 0,-335 633 512 0 0,233-439-2601 0 0,128-242-116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21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41 10135 0 0,'0'0'464'0'0,"0"-2"-9"0"0,1 0-324 0 0,-1-2-83 0 0,10-8-50 0 0,-4 5 1444 0 0,8-6 7719 0 0,-15 20-7967 0 0,-1-2-1181 0 0,-1-1 0 0 0,1 1 0 0 0,-1-1 0 0 0,0 0 0 0 0,0 0 0 0 0,-1 0-1 0 0,1 0 1 0 0,-1 0 0 0 0,-6 5 0 0 0,5-5 10 0 0,-70 58-9 0 0,-14 14-17 0 0,63-52 3 0 0,14-14 0 0 0,1 0 0 0 0,-10 14 0 0 0,20-24-13 0 0,1 1-1 0 0,-1 0 1 0 0,1-1-1 0 0,-1 1 1 0 0,1 0-1 0 0,-1 0 1 0 0,1-1 0 0 0,-1 1-1 0 0,1 0 1 0 0,0 0-1 0 0,0 0 1 0 0,-1-1-1 0 0,1 1 1 0 0,0 0 0 0 0,0 0-1 0 0,0 0 1 0 0,0 0-1 0 0,0 0 1 0 0,0-1-1 0 0,0 1 1 0 0,0 0-1 0 0,0 0 1 0 0,0 0 0 0 0,0 0-1 0 0,1 0 1 0 0,-1-1-1 0 0,0 1 1 0 0,1 0-1 0 0,-1 0 1 0 0,1-1-1 0 0,-1 1 1 0 0,0 0 0 0 0,1 0-1 0 0,0-1 1 0 0,-1 1-1 0 0,1 0 1 0 0,-1-1-1 0 0,1 1 1 0 0,0-1-1 0 0,-1 1 1 0 0,2 0 0 0 0,3 1-122 0 0,-1 1 1 0 0,0-1 0 0 0,1 0 0 0 0,0 0 0 0 0,5 1 0 0 0,-6-2 62 0 0,37 11-607 0 0,-26-9 304 0 0,25 11 1 0 0,-34-12 341 0 0,-1 1 0 0 0,1 0 0 0 0,-1 0 0 0 0,0 0 0 0 0,0 1 0 0 0,0 0 0 0 0,7 8 0 0 0,-6-5 67 0 0,0 0 1 0 0,-1 1 0 0 0,0-1-1 0 0,0 1 1 0 0,-1 0-1 0 0,0 1 1 0 0,5 14-1 0 0,-1 5 742 0 0,4 31-1 0 0,-8-38-245 0 0,-3-20-181 0 0,-1 2-186 0 0,0-2-118 0 0,0 1 0 0 0,0-1 0 0 0,-1 1 0 0 0,1 0-1 0 0,0-1 1 0 0,0 1 0 0 0,-1 0 0 0 0,1-1 0 0 0,-1 1 0 0 0,1-1 0 0 0,-1 1 0 0 0,0-1-1 0 0,0 1 1 0 0,1-1 0 0 0,-1 0 0 0 0,-1 2 0 0 0,0-2-8 0 0,1 0 1 0 0,-1 0-1 0 0,1 0 1 0 0,-1 0-1 0 0,0 0 1 0 0,1 0-1 0 0,-1-1 1 0 0,0 1-1 0 0,1 0 1 0 0,-1-1-1 0 0,0 0 1 0 0,0 1-1 0 0,0-1 1 0 0,1 0-1 0 0,-1 0 1 0 0,-3 0-1 0 0,-153-9 475 0 0,143 8-1532 0 0,0 0-1 0 0,-19-4 1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23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13 9671 0 0,'3'-2'271'0'0,"0"-1"297"0"0,4-5 4923 0 0,-16 18-5225 0 0,0 0 0 0 0,-1-1 0 0 0,0 0 1 0 0,-18 12-1 0 0,-50 27 474 0 0,73-45-671 0 0,-81 43 512 0 0,49-28-496 0 0,1 2-1 0 0,-60 43 0 0 0,76-46-84 0 0,1 0 0 0 0,1 1 0 0 0,-22 27 0 0 0,31-33 0 0 0,1 0 0 0 0,0 1 0 0 0,0 0 0 0 0,1 1 0 0 0,1 0 0 0 0,-9 28 0 0 0,13-36 1 0 0,0-1 0 0 0,1 1 1 0 0,-1-1-1 0 0,1 1 0 0 0,1-1 0 0 0,-1 1 0 0 0,1 0 1 0 0,0 7-1 0 0,0-12 5 0 0,0 0 0 0 0,1 0 0 0 0,-1 0 0 0 0,1 1 0 0 0,0-1 1 0 0,-1 0-1 0 0,1 0 0 0 0,0 0 0 0 0,-1 0 0 0 0,1 0 0 0 0,0-1 0 0 0,0 1 0 0 0,0 0 1 0 0,0 0-1 0 0,0 0 0 0 0,0-1 0 0 0,0 1 0 0 0,0-1 0 0 0,0 1 0 0 0,3 0 0 0 0,22 7 65 0 0,-26-8-69 0 0,17 2-18 0 0,0-1 0 0 0,0 0-1 0 0,1-2 1 0 0,25-3 0 0 0,-4 1-935 0 0,-11 1-3466 0 0,1-1-1490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2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 8287 0 0,'-48'10'1418'0'0,"1"3"0"0"0,-67 27-1 0 0,42-13-474 0 0,38-15-579 0 0,1 2-1 0 0,0 1 0 0 0,1 2 0 0 0,1 1 0 0 0,0 1 1 0 0,2 2-1 0 0,0 1 0 0 0,1 1 0 0 0,1 2 0 0 0,2 0 1 0 0,-34 43-1 0 0,57-65-319 0 0,0 0 0 0 0,-1-1 1 0 0,1 1-1 0 0,0 1 0 0 0,1-1 1 0 0,-1 0-1 0 0,1 0 0 0 0,-1 1 1 0 0,1-1-1 0 0,0 1 0 0 0,0-1 0 0 0,0 1 1 0 0,1-1-1 0 0,-1 1 0 0 0,1 0 1 0 0,0-1-1 0 0,0 6 0 0 0,0-8-24 0 0,1 0-1 0 0,-1 0 1 0 0,1 0-1 0 0,-1 0 1 0 0,1 0-1 0 0,-1 0 1 0 0,1-1-1 0 0,-1 1 1 0 0,1 0-1 0 0,0 0 1 0 0,-1-1-1 0 0,1 1 1 0 0,0 0-1 0 0,0-1 1 0 0,-1 1-1 0 0,1 0 1 0 0,0-1-1 0 0,0 0 1 0 0,0 1-1 0 0,0-1 0 0 0,0 1 1 0 0,0-1-1 0 0,0 0 1 0 0,0 0-1 0 0,0 1 1 0 0,1-1-1 0 0,27 1 343 0 0,-13-4-223 0 0,1 0 0 0 0,-1-1-1 0 0,0 0 1 0 0,25-11 0 0 0,61-34-45 0 0,-62 28-96 0 0,-25 13-146 0 0,0-1 1 0 0,20-15 0 0 0,-33 22 67 0 0,-2 4-332 0 0,2 6 388 0 0,-2-5-199 0 0,1 0 0 0 0,0-1-1 0 0,0 1 1 0 0,0 0 0 0 0,0 0-1 0 0,0 0 1 0 0,0 0-1 0 0,1-1 1 0 0,-1 1 0 0 0,1-1-1 0 0,-1 1 1 0 0,1-1 0 0 0,0 0-1 0 0,0 1 1 0 0,1-1 0 0 0,-1 0-1 0 0,0 0 1 0 0,5 2 0 0 0,-6-3-42 0 0,11 7-5287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24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13 295 4143 0 0,'-10'1'10978'0'0,"10"-2"-10883"0"0,0 0 0 0 0,-1 1 0 0 0,1-1 0 0 0,0 0 1 0 0,0 0-1 0 0,-1 1 0 0 0,1-1 0 0 0,0 0 1 0 0,0 1-1 0 0,0-1 0 0 0,0 0 0 0 0,0 0 0 0 0,0 1 1 0 0,0-1-1 0 0,0 0 0 0 0,0 0 0 0 0,1 1 0 0 0,-1-1 1 0 0,0 0-1 0 0,0 0 0 0 0,0 1 0 0 0,1-1 0 0 0,-1 0 1 0 0,1 1-1 0 0,-1-1 0 0 0,0 1 0 0 0,1-1 1 0 0,-1 0-1 0 0,2 0 0 0 0,17-22 534 0 0,-15 20-356 0 0,31-31 42 0 0,1 1 0 0 0,1 2 1 0 0,2 2-1 0 0,1 1 0 0 0,43-22 0 0 0,-70 43-292 0 0,3-2-8 0 0,22-9 1 0 0,-33 17-16 0 0,-1-1 0 0 0,0 1 0 0 0,1-1 0 0 0,-1 1-1 0 0,1 1 1 0 0,0-1 0 0 0,-1 1 0 0 0,1-1 0 0 0,-1 1 0 0 0,8 1 0 0 0,-11 0 3 0 0,1-1 1 0 0,0 1-1 0 0,-1-1 0 0 0,1 1 0 0 0,-1 0 0 0 0,1-1 0 0 0,-1 1 0 0 0,0 0 1 0 0,1 0-1 0 0,-1 0 0 0 0,0 0 0 0 0,0 0 0 0 0,1 1 0 0 0,-1-1 1 0 0,0 0-1 0 0,0 1 0 0 0,0-1 0 0 0,-1 0 0 0 0,1 1 0 0 0,0-1 1 0 0,0 1-1 0 0,-1-1 0 0 0,1 1 0 0 0,-1-1 0 0 0,1 1 0 0 0,-1 0 1 0 0,0-1-1 0 0,0 1 0 0 0,0 0 0 0 0,0-1 0 0 0,0 1 0 0 0,0 1 0 0 0,0 8 63 0 0,-1 0 0 0 0,-1 0 0 0 0,-4 18 0 0 0,4-22-42 0 0,-6 19 156 0 0,-20 48 1 0 0,19-53-362 0 0,0 0 1 0 0,2 1-1 0 0,-7 29 1 0 0,14-49-1056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22 15263 0 0,'0'0'1379'0'0,"1"-3"-1018"0"0,2-2-1183 0 0,-2-9 10473 0 0,-9 21-9340 0 0,-2 4-269 0 0,1 0-1 0 0,1 0 1 0 0,0 1 0 0 0,1 0-1 0 0,-10 21 1 0 0,5-10-28 0 0,-141 322-217 0 0,104-220 65 0 0,-75 133 0 0 0,-27-7-155 0 0,127-211 505 0 0,23-39 3 0 0,4-1-1190 0 0,0 0 770 0 0,-1 0 1 0 0,1 0-1 0 0,0 0 0 0 0,0-1 1 0 0,0 1-1 0 0,0-1 0 0 0,0 0 1 0 0,4-2-1 0 0,-5 2-410 0 0,0 0 0 0 0,-1 0 0 0 0,1 0 0 0 0,-1 0 0 0 0,1-1 0 0 0,-1 1 0 0 0,0 0 0 0 0,1-1 0 0 0,-1 1 0 0 0,0-1 0 0 0,1-2 0 0 0,4-9-6235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24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4 12439 0 0,'0'0'958'0'0,"1"-1"-625"0"0,7-1-178 0 0,-7 1 447 0 0,2 13 1000 0 0,-2-8-1423 0 0,-1 0 0 0 0,0 1 1 0 0,-1-1-1 0 0,1 0 0 0 0,-1 0 1 0 0,0 1-1 0 0,0-1 1 0 0,-3 8-1 0 0,-17 33 514 0 0,17-37-546 0 0,-130 228 1956 0 0,51-94-1552 0 0,-17 39-164 0 0,-187 314-228 0 0,196-364-272 0 0,69-98-275 0 0,22-31 115 0 0,4-16-1513 0 0,4-4 1812 0 0,0-1 0 0 0,2 2-1 0 0,0-1 1 0 0,1 1 0 0 0,18-21 0 0 0,-5 9 260 0 0,56-49 1 0 0,-70 70-258 0 0,0 0 0 0 0,0 1 1 0 0,1 0-1 0 0,0 1 0 0 0,0 0 0 0 0,1 0 0 0 0,-1 1 0 0 0,1 1 0 0 0,20-6 1 0 0,-26 9-31 0 0,-1 0 1 0 0,1 0 0 0 0,0 1 0 0 0,-1 0-1 0 0,1 0 1 0 0,0 0 0 0 0,-1 1 0 0 0,1-1-1 0 0,0 1 1 0 0,-1 1 0 0 0,1-1 0 0 0,-1 1-1 0 0,1 0 1 0 0,-1 0 0 0 0,0 0 0 0 0,0 1-1 0 0,0 0 1 0 0,0 0 0 0 0,-1 0 0 0 0,1 1-1 0 0,-1 0 1 0 0,0-1 0 0 0,6 7 0 0 0,-5-4 68 0 0,-1 0 0 0 0,1 0 0 0 0,-1 0 0 0 0,0 0 0 0 0,-1 1 0 0 0,0-1 0 0 0,0 1 0 0 0,0 0 1 0 0,-1 0-1 0 0,3 13 0 0 0,-4-15 32 0 0,-1 0 1 0 0,0 1 0 0 0,0-1-1 0 0,0 0 1 0 0,0 1 0 0 0,-1-1-1 0 0,0 0 1 0 0,0 0 0 0 0,-1 0-1 0 0,1 0 1 0 0,-1 0 0 0 0,0 0-1 0 0,0 0 1 0 0,-1 0 0 0 0,-5 7-1 0 0,-4 4 2 0 0,-1-1 0 0 0,0 0 0 0 0,-2-1 0 0 0,1 0 0 0 0,-2-1 0 0 0,0-1 0 0 0,-25 15 0 0 0,3-5-104 0 0,-1-3 1 0 0,-55 21-1 0 0,80-34-42 0 0,1-2 0 0 0,-1 0-1 0 0,0-1 1 0 0,0 0 0 0 0,-25 1 0 0 0,37-4 13 0 0,1 0 1 0 0,0 0-1 0 0,0 0 1 0 0,0-1-1 0 0,-1 1 1 0 0,1 0-1 0 0,0 0 1 0 0,0-1-1 0 0,0 1 1 0 0,0-1-1 0 0,0 1 1 0 0,-1-1 0 0 0,1 1-1 0 0,0-1 1 0 0,-1-1-1 0 0,1 1-38 0 0,1 1 1 0 0,0-1-1 0 0,-1 1 0 0 0,1-1 0 0 0,-1 1 1 0 0,1-1-1 0 0,0 0 0 0 0,0 1 1 0 0,-1-1-1 0 0,1 0 0 0 0,0 1 0 0 0,0-1 1 0 0,0 0-1 0 0,0 1 0 0 0,0-1 1 0 0,0 0-1 0 0,0 1 0 0 0,0-1 0 0 0,0 0 1 0 0,0 1-1 0 0,0-1 0 0 0,0 0 1 0 0,1 1-1 0 0,-1-1 0 0 0,0 0 0 0 0,0 1 1 0 0,1-1-1 0 0,-1 0 0 0 0,1 0 1 0 0,7-11-1182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2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11519 0 0,'0'0'887'0'0,"0"2"-583"0"0,-3 79 5493 0 0,3-80-5705 0 0,0 1 0 0 0,0-1-1 0 0,0 1 1 0 0,0-1 0 0 0,1 1-1 0 0,-1-1 1 0 0,1 1 0 0 0,-1-1-1 0 0,1 1 1 0 0,-1-1 0 0 0,1 1-1 0 0,0-1 1 0 0,0 0 0 0 0,-1 1-1 0 0,1-1 1 0 0,0 0 0 0 0,0 0 0 0 0,1 0-1 0 0,-1 1 1 0 0,0-1 0 0 0,0 0-1 0 0,0-1 1 0 0,1 1 0 0 0,-1 0-1 0 0,0 0 1 0 0,1 0 0 0 0,-1-1-1 0 0,1 1 1 0 0,-1-1 0 0 0,1 1-1 0 0,-1-1 1 0 0,1 0 0 0 0,2 1-1 0 0,3 0 196 0 0,1-1-1 0 0,0 0 0 0 0,0 0 0 0 0,15-2 0 0 0,-2-2-80 0 0,-1 0 0 0 0,0-1 0 0 0,22-8 0 0 0,67-36-189 0 0,-108 48-95 0 0,-2 1-422 0 0,-4-1 462 0 0,0 1 1 0 0,1 0-1 0 0,-1 0 1 0 0,0 0-1 0 0,0 1 1 0 0,1 0 0 0 0,-1 0-1 0 0,0 0 1 0 0,1 0-1 0 0,-1 1 1 0 0,-4 2-1 0 0,-12 6 38 0 0,-19 12-1 0 0,25-14-19 0 0,-14 10 20 0 0,0 0 0 0 0,2 2 0 0 0,0 1 0 0 0,1 1 0 0 0,-27 30 0 0 0,46-45-9 0 0,1 0 0 0 0,1 1 0 0 0,0 0 0 0 0,0 0 0 0 0,0 0-1 0 0,1 0 1 0 0,0 1 0 0 0,0 0 0 0 0,-2 12 0 0 0,4-15 10 0 0,1 0 1 0 0,0 0 0 0 0,1 0-1 0 0,-1 1 1 0 0,1-1-1 0 0,1 0 1 0 0,-1 0-1 0 0,1 0 1 0 0,0 1-1 0 0,0-1 1 0 0,1 0 0 0 0,0 0-1 0 0,0 0 1 0 0,5 10-1 0 0,-4-11 18 0 0,0 0-1 0 0,0 0 0 0 0,0-1 1 0 0,0 1-1 0 0,1-1 0 0 0,0 0 1 0 0,0 0-1 0 0,0 0 1 0 0,0 0-1 0 0,0-1 0 0 0,1 0 1 0 0,6 4-1 0 0,-5-5 4 0 0,1 1 0 0 0,0 0 0 0 0,0-1 1 0 0,0-1-1 0 0,0 1 0 0 0,0-1 0 0 0,0 0 0 0 0,1-1 0 0 0,6 0 0 0 0,7-1-1239 0 0,1-1-1 0 0,-1-2 0 0 0,34-8 1 0 0,-34 6-686 0 0,16-3-5180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2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58 7367 0 0,'55'-20'1531'0'0,"-34"12"2521"0"0,37-21 2172 0 0,-67 32-6076 0 0,-1 1 1 0 0,1 0-1 0 0,0 0 1 0 0,0 1-1 0 0,-12 9 0 0 0,-10 6-82 0 0,-50 25-13 0 0,-119 60-69 0 0,64-44-200 0 0,103-41 206 0 0,32-20-49 0 0,20 8-482 0 0,0-1 381 0 0,1 0 1 0 0,34 6-1 0 0,21 6 12 0 0,-65-15 119 0 0,-1-1 1 0 0,1 2 0 0 0,-1-1-1 0 0,1 2 1 0 0,11 8-1 0 0,-11-6 19 0 0,-1 0-1 0 0,0 0 0 0 0,-1 1 1 0 0,0 0-1 0 0,8 12 0 0 0,-15-20 14 0 0,-1 0 0 0 0,1 0 0 0 0,0 0-1 0 0,0 0 1 0 0,0 0 0 0 0,-1 0 0 0 0,1 0-1 0 0,-1 1 1 0 0,1-1 0 0 0,-1 0 0 0 0,1 0-1 0 0,-1 1 1 0 0,0-1 0 0 0,0 0 0 0 0,1 1-1 0 0,-1-1 1 0 0,0 0 0 0 0,0 1 0 0 0,0-1-1 0 0,0 0 1 0 0,-1 1 0 0 0,1-1 0 0 0,-1 2 0 0 0,0 0 9 0 0,1 0 19 0 0,-1-1 0 0 0,0 1-1 0 0,0-1 1 0 0,-1 0 0 0 0,1 0 0 0 0,0 0 0 0 0,-1 0 0 0 0,1 0 0 0 0,-1 0-1 0 0,0 0 1 0 0,0 0 0 0 0,0-1 0 0 0,0 1 0 0 0,0-1 0 0 0,-2 2-1 0 0,-38 20 310 0 0,32-18-316 0 0,-28 13 5 0 0,-1-1 0 0 0,-1-3 0 0 0,-1-1-1 0 0,-48 9 1 0 0,82-21-22 0 0,0 0-1 0 0,1 0 0 0 0,-1-1 1 0 0,-6 0-1 0 0,-14-1-838 0 0,33-8-1928 0 0,2-2-3136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30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51 12263 0 0,'0'0'1112'0'0,"-2"0"-917"0"0,-4 1-64 0 0,0-1 0 0 0,1 1 1 0 0,-1 1-1 0 0,0-1 0 0 0,1 1 1 0 0,-1 0-1 0 0,1 1 0 0 0,0-1 0 0 0,0 1 1 0 0,0 0-1 0 0,0 0 0 0 0,0 0 0 0 0,0 1 1 0 0,-3 4-1 0 0,-9 8 379 0 0,1 0 1 0 0,-17 23-1 0 0,28-31-438 0 0,-1 0 0 0 0,1 0-1 0 0,1 0 1 0 0,0 1 0 0 0,0 0 0 0 0,1 0 0 0 0,0 0 0 0 0,0 0 0 0 0,1 0-1 0 0,0 0 1 0 0,1 1 0 0 0,0 11 0 0 0,0-12-20 0 0,1-1 1 0 0,1 1-1 0 0,-1-1 0 0 0,1 0 1 0 0,1 1-1 0 0,0-1 0 0 0,0 0 1 0 0,1 0-1 0 0,-1 0 0 0 0,2 0 1 0 0,-1 0-1 0 0,1 0 0 0 0,9 12 1 0 0,-10-16 20 0 0,0-1 0 0 0,0 1 1 0 0,1-1-1 0 0,-1 0 1 0 0,1 0-1 0 0,0 0 0 0 0,-1 0 1 0 0,1-1-1 0 0,0 0 1 0 0,1 1-1 0 0,-1-2 1 0 0,0 1-1 0 0,1 0 0 0 0,-1-1 1 0 0,1 0-1 0 0,-1 0 1 0 0,1 0-1 0 0,0 0 1 0 0,-1-1-1 0 0,7 0 0 0 0,-3-1 6 0 0,0 0-1 0 0,-1 0 1 0 0,1-1-1 0 0,-1 0 1 0 0,0 0-1 0 0,0 0 1 0 0,1-1-1 0 0,-1-1 1 0 0,-1 1-1 0 0,1-1 1 0 0,10-8 0 0 0,-5 2-53 0 0,-1 0 1 0 0,0 0 0 0 0,-1-2-1 0 0,0 1 1 0 0,-1-1 0 0 0,-1 0-1 0 0,0-1 1 0 0,0 0 0 0 0,9-24-1 0 0,64-152 38 0 0,-76 179-334 0 0,0-1 0 0 0,0 0 0 0 0,1 1 0 0 0,1 0 0 0 0,-1 0 0 0 0,17-16 0 0 0,-22 25-193 0 0,7 10-5037 0 0,-2 0 345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3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20 1375 0 0,'8'-4'18434'0'0,"-8"3"-18426"0"0,-1 0 0 0 0,0 0 0 0 0,1 0 0 0 0,-1 0 0 0 0,0 0 1 0 0,1 0-1 0 0,-1 0 0 0 0,0 1 0 0 0,0-1 0 0 0,0 0 0 0 0,0 1 1 0 0,0-1-1 0 0,0 0 0 0 0,0 1 0 0 0,0-1 0 0 0,0 1 0 0 0,0 0 1 0 0,0-1-1 0 0,-2 1 0 0 0,0-1 20 0 0,1 1 1 0 0,-1 0-1 0 0,0 0 0 0 0,0 0 1 0 0,0 0-1 0 0,0 0 1 0 0,-4 2-1 0 0,-1 0 30 0 0,0 0-1 0 0,1 1 1 0 0,-1 0 0 0 0,-13 9-1 0 0,-62 48-57 0 0,67-49 0 0 0,-1 1 0 0 0,1 1 0 0 0,1 1 0 0 0,1 0 0 0 0,0 1 0 0 0,-17 23 0 0 0,26-29 0 0 0,5 1 0 0 0,1-8-6 0 0,0-1 1 0 0,0 1-1 0 0,-1-1 0 0 0,1 0 1 0 0,1 0-1 0 0,-1 1 0 0 0,0-1 1 0 0,0 0-1 0 0,0 0 0 0 0,1 0 0 0 0,-1 0 1 0 0,0 0-1 0 0,1 0 0 0 0,-1-1 1 0 0,1 1-1 0 0,-1 0 0 0 0,1-1 1 0 0,-1 1-1 0 0,1-1 0 0 0,0 0 0 0 0,-1 1 1 0 0,4-1-1 0 0,6 2-58 0 0,0-2-1 0 0,12 1 1 0 0,-19-1 51 0 0,38-2-94 0 0,-27 1 3 0 0,0 1-1 0 0,0 0 0 0 0,23 3 0 0 0,-33-2 88 0 0,-1 0 0 0 0,1 1 0 0 0,0-1-1 0 0,0 1 1 0 0,0 0 0 0 0,-1 0 0 0 0,1 1 0 0 0,-1-1 0 0 0,0 1 0 0 0,0 0 0 0 0,0 0 0 0 0,0 0-1 0 0,0 1 1 0 0,4 5 0 0 0,3 6 68 0 0,-1 1 0 0 0,-1-1 0 0 0,-1 2 0 0 0,13 32 0 0 0,-20-48 142 0 0,-1 2-136 0 0,0 1-1 0 0,0-1 0 0 0,-1 0 1 0 0,1 0-1 0 0,0 0 0 0 0,-1 0 1 0 0,0 0-1 0 0,0 0 0 0 0,0 0 1 0 0,0 0-1 0 0,-3 5 1 0 0,2-5-18 0 0,-1 0 1 0 0,1 0-1 0 0,-1-1 1 0 0,0 1-1 0 0,0-1 1 0 0,0 1-1 0 0,0-1 1 0 0,-1 0 0 0 0,-4 2-1 0 0,-4 3-6 0 0,0 0 0 0 0,-1-1-1 0 0,0-1 1 0 0,0 0 0 0 0,-1-1 0 0 0,-18 4 0 0 0,9-4 28 0 0,-66 5 139 0 0,80-8-182 0 0,-1-2 0 0 0,1 1 0 0 0,0-1 0 0 0,-1-1 0 0 0,1 0 0 0 0,0 0 0 0 0,-12-5 0 0 0,19 6 25 0 0,-2-3-21 0 0,3 3 6 0 0,12 4-4153 0 0,0 0 2754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33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15 5527 0 0,'2'0'423'0'0,"13"-3"-977"0"0,12-4 7300 0 0,-11 3-663 0 0,-18 5-5974 0 0,-99 70 423 0 0,87-61-448 0 0,-31 19 40 0 0,-56 39 57 0 0,91-60-190 0 0,-21 15 103 0 0,-48 44 0 0 0,71-59-62 0 0,1-1 0 0 0,1 1-1 0 0,-1 0 1 0 0,1 1 0 0 0,0-1 0 0 0,1 1 0 0 0,0 0 0 0 0,1 1 0 0 0,0-1 0 0 0,0 1 0 0 0,-3 14 0 0 0,6-21-23 0 0,0 0 1 0 0,1 0-1 0 0,-1 1 1 0 0,1-1-1 0 0,0 0 1 0 0,0 0-1 0 0,0 0 1 0 0,0 0-1 0 0,1 0 1 0 0,-1 0-1 0 0,1 0 1 0 0,0 0-1 0 0,-1 0 1 0 0,2 0-1 0 0,-1 0 1 0 0,0 0 0 0 0,0-1-1 0 0,1 1 1 0 0,0 0-1 0 0,-1-1 1 0 0,1 1-1 0 0,0-1 1 0 0,0 1-1 0 0,0-1 1 0 0,1 0-1 0 0,-1 0 1 0 0,1 0-1 0 0,-1 0 1 0 0,1-1-1 0 0,-1 1 1 0 0,1-1-1 0 0,0 1 1 0 0,0-1 0 0 0,0 0-1 0 0,0 0 1 0 0,0 0-1 0 0,0-1 1 0 0,0 1-1 0 0,0-1 1 0 0,5 1-1 0 0,8-1 67 0 0,-1 1 0 0 0,1-2 0 0 0,0 0 0 0 0,18-5 0 0 0,63-17 70 0 0,-55 12-196 0 0,73-26-1717 0 0,-101 31 1020 0 0,12-3-583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3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79 6911 0 0,'-9'-1'623'0'0,"-9"1"8913"0"0,20 0-9193 0 0,5 3-210 0 0,0-1 0 0 0,0-1 0 0 0,0 1 0 0 0,0-1 0 0 0,0 0 0 0 0,0-1 0 0 0,0 0 0 0 0,0 0 0 0 0,1 0 0 0 0,8-3 0 0 0,13-2 82 0 0,33-11 1 0 0,-41 10-148 0 0,10-2-67 0 0,-15 4-31 0 0,0 0-1 0 0,0-1 1 0 0,-1 0 0 0 0,21-11 0 0 0,-35 15-80 0 0,-1 0-243 0 0,0 0 340 0 0,0 1 0 0 0,0-1 0 0 0,0 1 0 0 0,0-1 0 0 0,0 0 0 0 0,-1 1 0 0 0,1-1 0 0 0,0 1 0 0 0,0-1 0 0 0,-1 0 0 0 0,1 1 0 0 0,-1-1 0 0 0,1 1 0 0 0,0-1 0 0 0,-1 1 0 0 0,1-1 0 0 0,-1 1 0 0 0,1 0-1 0 0,-1-1 1 0 0,1 1 0 0 0,-1 0 0 0 0,1-1 0 0 0,-1 1 0 0 0,0 0 0 0 0,1 0 0 0 0,-1-1 0 0 0,1 1 0 0 0,-1 0 0 0 0,0 0 0 0 0,1 0 0 0 0,-1 0 0 0 0,0 0 0 0 0,1 0 0 0 0,-1 0 0 0 0,0 0 0 0 0,0 0 0 0 0,-28 4-3 0 0,25-3-21 0 0,-28 5 17 0 0,1 1 0 0 0,1 2 0 0 0,-1 1-1 0 0,1 1 1 0 0,-38 21 0 0 0,50-22 23 0 0,-87 53 291 0 0,90-53-196 0 0,0 1 0 0 0,1 1 0 0 0,1 0 0 0 0,-20 22 0 0 0,29-29-77 0 0,1 0 1 0 0,0-1-1 0 0,0 1 1 0 0,0 0-1 0 0,0 0 1 0 0,1 1 0 0 0,0-1-1 0 0,-2 9 1 0 0,3-12-17 0 0,1 0-1 0 0,-1 0 1 0 0,1 0 0 0 0,0 1-1 0 0,0-1 1 0 0,0 0 0 0 0,0 0-1 0 0,0 1 1 0 0,1-1 0 0 0,-1 0 0 0 0,1 0-1 0 0,-1 0 1 0 0,1 0 0 0 0,0 0-1 0 0,0 0 1 0 0,0 0 0 0 0,0 0 0 0 0,0 0-1 0 0,0 0 1 0 0,0 0 0 0 0,1 0-1 0 0,-1-1 1 0 0,1 1 0 0 0,1 1 0 0 0,3 1 15 0 0,0 0 0 0 0,0 0 0 0 0,0-1 0 0 0,1 0 1 0 0,-1 0-1 0 0,1-1 0 0 0,-1 0 0 0 0,1 0 1 0 0,8 1-1 0 0,3 0-1863 0 0,-1-1 1 0 0,26 0-1 0 0,-5-4-4125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3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0 5983 0 0,'-1'1'2803'0'0,"-10"7"954"0"0,-18 17 1 0 0,-27 35-1614 0 0,21-15-1610 0 0,2 2 1 0 0,2 1 0 0 0,2 1-1 0 0,-26 61 1 0 0,41-81-591 0 0,-47 96 292 0 0,44-95-769 0 0,-39 55-1 0 0,39-66-1435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3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3679 0 0,'1'-2'167'0'0,"18"-28"-19"0"0,12-18 850 0 0,-6 18 2717 0 0,-10 14-2360 0 0,0 1-1 0 0,1 1 1 0 0,1 1-1 0 0,1 0 1 0 0,27-15-1 0 0,-26 18-1239 0 0,0 1 0 0 0,0 0 0 0 0,1 2 0 0 0,1 0 0 0 0,-1 1 0 0 0,1 1 0 0 0,0 1-1 0 0,0 1 1 0 0,30-1 0 0 0,-43 4-27 0 0,0 1 0 0 0,1-1 0 0 0,-1 1 0 0 0,0 1 0 0 0,0 0 0 0 0,-1 0 0 0 0,1 0 0 0 0,0 1 0 0 0,-1 0-1 0 0,1 1 1 0 0,7 4 0 0 0,-11-5-13 0 0,0 0 0 0 0,0 0-1 0 0,0 1 1 0 0,0-1 0 0 0,0 1 0 0 0,-1 0-1 0 0,0 0 1 0 0,0 0 0 0 0,0 0-1 0 0,0 1 1 0 0,0-1 0 0 0,-1 1 0 0 0,0 0-1 0 0,0 0 1 0 0,0 0 0 0 0,-1 0-1 0 0,0 0 1 0 0,1 7 0 0 0,-1-3 59 0 0,0-1 0 0 0,-1 1 0 0 0,0 0 0 0 0,-1 0 0 0 0,1 0 0 0 0,-2 0 0 0 0,1-1 0 0 0,-2 1 0 0 0,1 0 0 0 0,-7 13 0 0 0,4-11 19 0 0,-1 0-1 0 0,0-1 0 0 0,0 0 0 0 0,-1-1 0 0 0,-1 1 0 0 0,0-1 0 0 0,-11 10 0 0 0,1-5-53 0 0,1 0 0 0 0,-2-1 0 0 0,0-1 0 0 0,0-1 0 0 0,-1-1-1 0 0,-1 0 1 0 0,1-2 0 0 0,-25 8 0 0 0,1-6-336 0 0,0-1-1 0 0,-89 5 1 0 0,131-13-10 0 0,0-1 1 0 0,0 0-1 0 0,0 0 0 0 0,0 0 0 0 0,0 0 1 0 0,0 0-1 0 0,1 0 0 0 0,-1-1 1 0 0,0 1-1 0 0,0-1 0 0 0,0 1 0 0 0,0-1 1 0 0,0 0-1 0 0,0 0 0 0 0,1 0 0 0 0,-1 0 1 0 0,-2-1-1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3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50 2759 0 0,'23'-49'14920'0'0,"-27"65"-14775"0"0,-1 1 0 0 0,0-1 0 0 0,-1 0 0 0 0,0 0 0 0 0,-12 17 0 0 0,-1 7-24 0 0,-244 493 192 0 0,222-457-309 0 0,-56 98 43 0 0,-13-10 142 0 0,28-48 95 0 0,81-115-249 0 0,5-15-3394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2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38 5063 0 0,'0'0'390'0'0,"-2"0"-252"0"0,-9 1-895 0 0,-7 2 4710 0 0,-11 0 3170 0 0,26-3-6838 0 0,0 0 0 0 0,1 1 0 0 0,-1-1-1 0 0,1 0 1 0 0,-1 1 0 0 0,1-1 0 0 0,-1 1 0 0 0,1 0 0 0 0,0 0 0 0 0,-1 0 0 0 0,1 0 0 0 0,-3 2-1 0 0,-11 5 846 0 0,17-8-1093 0 0,-1 0 1 0 0,0 0-1 0 0,0 0 0 0 0,1 0 0 0 0,-1 0 0 0 0,0 0 1 0 0,1 0-1 0 0,-1 1 0 0 0,0-1 0 0 0,0 0 0 0 0,1 0 1 0 0,-1 0-1 0 0,0 1 0 0 0,0-1 0 0 0,0 0 0 0 0,1 0 0 0 0,-1 1 1 0 0,0-1-1 0 0,0 0 0 0 0,0 0 0 0 0,0 1 0 0 0,1-1 1 0 0,-1 0-1 0 0,0 0 0 0 0,0 1 0 0 0,0-1 0 0 0,0 0 1 0 0,0 1-1 0 0,0-1 0 0 0,0 0 0 0 0,0 1 0 0 0,0-1 1 0 0,0 0-1 0 0,0 1 0 0 0,0-1 0 0 0,0 0 0 0 0,0 0 1 0 0,0 1-1 0 0,0-1 0 0 0,-1 0 0 0 0,1 1 0 0 0,0-1 1 0 0,0 0-1 0 0,0 0 0 0 0,0 1 0 0 0,0-1 0 0 0,-1 0 0 0 0,1 0 1 0 0,0 1-1 0 0,0-1 0 0 0,-1 0 0 0 0,1 0 0 0 0,0 0 1 0 0,0 1-1 0 0,-1-1 0 0 0,1 0 0 0 0,0 0 0 0 0,0 0 1 0 0,-1 0-1 0 0,1 0 0 0 0,0 0 0 0 0,-1 0 0 0 0,1 0 1 0 0,0 1-1 0 0,0-1 0 0 0,-1 0 0 0 0,1 0 0 0 0,0 0 1 0 0,-1-1-1 0 0,22 11 698 0 0,-10-7-668 0 0,1-2 1 0 0,0 0-1 0 0,-1 0 0 0 0,1-1 1 0 0,0 0-1 0 0,13-2 0 0 0,70-16 259 0 0,3-7-42 0 0,85-16 173 0 0,-156 38-595 0 0,32 0-1 0 0,-57 3-1728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3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8 151 12607 0 0,'0'0'579'0'0,"-1"-1"-15"0"0,0 0-481 0 0,0 1-1 0 0,1-1 1 0 0,-1 1-1 0 0,1-1 1 0 0,-1 0 0 0 0,1 1-1 0 0,0-1 1 0 0,-1 0 0 0 0,1 1-1 0 0,0-1 1 0 0,-1 0-1 0 0,1 1 1 0 0,0-1 0 0 0,0 0-1 0 0,-1 0 1 0 0,1 1 0 0 0,0-1-1 0 0,0 0 1 0 0,0 0-1 0 0,0 1 1 0 0,0-1 0 0 0,0 0-1 0 0,0 0 1 0 0,0 1-1 0 0,1-1 1 0 0,-1 0 0 0 0,0 0-1 0 0,0 1 1 0 0,1-1 0 0 0,-1 0-1 0 0,0 1 1 0 0,1-1-1 0 0,-1 0 1 0 0,1 1 0 0 0,-1-1-1 0 0,1 0 1 0 0,-1 1 0 0 0,1-1-1 0 0,-1 1 1 0 0,1-1-1 0 0,-1 1 1 0 0,1-1 0 0 0,0 1-1 0 0,-1 0 1 0 0,1-1 0 0 0,1 1-1 0 0,-1-1-261 0 0,4-2 393 0 0,0-1 0 0 0,1 2 1 0 0,-1-1-1 0 0,1 1 0 0 0,12-4 0 0 0,34-6 663 0 0,-47 11-799 0 0,138-31 1443 0 0,28-5-211 0 0,-129 30-1189 0 0,1 2 0 0 0,44 0 0 0 0,-27 8-859 0 0,-22 3-3719 0 0,-29-2-2101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39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9215 0 0,'-2'1'707'0'0,"-8"3"84"0"0,-1 1 0 0 0,1 0 1 0 0,1 1-1 0 0,-1 0 0 0 0,1 0 0 0 0,0 1 0 0 0,-16 15 0 0 0,-53 65 4748 0 0,65-71-5731 0 0,5-6 361 0 0,1-1 0 0 0,1 1 0 0 0,-7 11 1 0 0,11-16-158 0 0,-1 0 1 0 0,1 0 0 0 0,0 0 0 0 0,1 0 0 0 0,-1 1 0 0 0,1-1 0 0 0,0 1 0 0 0,0 8 0 0 0,1-13-45 0 0,0 0 1 0 0,-1 0-1 0 0,1-1 0 0 0,0 1 1 0 0,0 0-1 0 0,0 0 0 0 0,0 0 1 0 0,1-1-1 0 0,-1 1 0 0 0,0 0 1 0 0,0 0-1 0 0,0 0 0 0 0,1-1 1 0 0,-1 1-1 0 0,0 0 0 0 0,1-1 1 0 0,-1 1-1 0 0,0 0 0 0 0,1 0 1 0 0,-1-1-1 0 0,1 1 0 0 0,-1-1 1 0 0,1 1-1 0 0,-1-1 0 0 0,1 1 1 0 0,0-1-1 0 0,-1 1 0 0 0,1-1 0 0 0,0 1 1 0 0,-1-1-1 0 0,1 0 0 0 0,0 1 1 0 0,0-1-1 0 0,-1 0 0 0 0,2 1 1 0 0,0-1-199 0 0,1 1-572 0 0,-1 0 0 0 0,0 0 1 0 0,1 0-1 0 0,-1-1 0 0 0,0 1 1 0 0,1-1-1 0 0,4 0 0 0 0,7-1-5502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3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7 15031 0 0,'3'-4'1031'0'0,"-1"2"-826"0"0,-3 4 863 0 0,-110 211 288 0 0,21-46-932 0 0,-2 37-309 0 0,4-7-122 0 0,57-136-1 0 0,-44 65 0 0 0,67-112-46 0 0,4-9-13 0 0,1 0-1 0 0,-1 1 0 0 0,1-1 0 0 0,-1 0 1 0 0,-1-1-1 0 0,-6 7 0 0 0,10-10-116 0 0,1-1 156 0 0,-1 0-1 0 0,1 0 1 0 0,-1 0 0 0 0,1 0-1 0 0,-1 1 1 0 0,1-1 0 0 0,-1 0-1 0 0,1 0 1 0 0,-1 1-1 0 0,1-1 1 0 0,-1 0 0 0 0,1 1-1 0 0,0-1 1 0 0,-1 0 0 0 0,1 1-1 0 0,0-1 1 0 0,-1 1-1 0 0,1-1 7 0 0,0 1 0 0 0,0-1 0 0 0,0 0 0 0 0,-1 0 0 0 0,1 1-1 0 0,0-1 1 0 0,0 0 0 0 0,0 0 0 0 0,0 0 0 0 0,0 1 0 0 0,-1-1-1 0 0,1 0 1 0 0,0 0 0 0 0,0 0 0 0 0,0 0 0 0 0,-1 0 0 0 0,1 1-1 0 0,0-1 1 0 0,0 0 0 0 0,-1 0 0 0 0,1 0 0 0 0,0 0 0 0 0,0 0-1 0 0,-1 0 1 0 0,1 0 0 0 0,0 0 0 0 0,0 0 0 0 0,-1 0-1 0 0,1 0 1 0 0,0 0 0 0 0,0 0 0 0 0,-1 0 0 0 0,1 0 0 0 0,0 0-1 0 0,0 0 1 0 0,-1 0 0 0 0,1 0 0 0 0,0 0 0 0 0,0-1 0 0 0,-1 1-1 0 0,1 0 1 0 0,0 0 0 0 0,0 0 0 0 0,0 0 0 0 0,-1 0 0 0 0,1-1-1 0 0,0 1 1 0 0,0 0 0 0 0,0 0 0 0 0,0 0 0 0 0,-1-1-1 0 0,1 1 1 0 0,0 0 0 0 0,0 0 0 0 0,0-1 0 0 0,0 1 0 0 0,0 0-1 0 0,0 0 1 0 0,0-1 0 0 0,0 1 0 0 0,0 0 0 0 0,0 0 0 0 0,0-1-1 0 0,0 1 1 0 0,-1-3-37 0 0,0 0 0 0 0,0 0-1 0 0,0 0 1 0 0,0 0 0 0 0,1 0-1 0 0,0 0 1 0 0,-1 0 0 0 0,1 0-1 0 0,0 0 1 0 0,1 0-1 0 0,0-3 1 0 0,8-37-441 0 0,-5 30 376 0 0,-1-2 14 0 0,2 0 0 0 0,0 0 0 0 0,1 1 0 0 0,0-1 0 0 0,12-19 0 0 0,-13 27 106 0 0,1-1 1 0 0,0 1 0 0 0,0 0 0 0 0,0 0 0 0 0,1 1-1 0 0,0 0 1 0 0,0 0 0 0 0,0 0 0 0 0,1 1-1 0 0,13-7 1 0 0,-12 8 53 0 0,0-1 0 0 0,1 1-1 0 0,0 1 1 0 0,0 0-1 0 0,0 0 1 0 0,0 1 0 0 0,1 0-1 0 0,10 0 1 0 0,-16 2 41 0 0,-1 0 1 0 0,1 0-1 0 0,-1 1 0 0 0,1-1 1 0 0,-1 1-1 0 0,0 0 0 0 0,1 0 1 0 0,-1 1-1 0 0,0-1 0 0 0,0 1 1 0 0,0 0-1 0 0,0 0 0 0 0,0 1 1 0 0,0-1-1 0 0,-1 1 0 0 0,1 0 1 0 0,-1 0-1 0 0,0 0 0 0 0,1 0 1 0 0,-2 0-1 0 0,5 6 0 0 0,-2-1 70 0 0,1 1 0 0 0,-2 0 0 0 0,1 0 1 0 0,-1 0-1 0 0,-1 1 0 0 0,1 0 0 0 0,-2-1 0 0 0,1 1 0 0 0,-1 0 0 0 0,-1 0 0 0 0,1 16 0 0 0,-2-20-61 0 0,0 1-1 0 0,-1 0 1 0 0,1-1-1 0 0,-1 1 1 0 0,-1-1-1 0 0,1 1 1 0 0,-1-1-1 0 0,0 0 1 0 0,0 0-1 0 0,-1 0 1 0 0,0 0 0 0 0,0 0-1 0 0,0 0 1 0 0,-1-1-1 0 0,0 1 1 0 0,0-1-1 0 0,0 0 1 0 0,-9 8-1 0 0,-14 6 77 0 0,0 0 0 0 0,0-1 0 0 0,-2-2-1 0 0,0-1 1 0 0,-1-1 0 0 0,-61 19 0 0 0,89-32-202 0 0,0 0 0 0 0,0-1-1 0 0,0 0 1 0 0,0 1 0 0 0,0-1 0 0 0,0 0 0 0 0,0 0 0 0 0,0 0 0 0 0,1 0-1 0 0,-1 0 1 0 0,0-1 0 0 0,0 1 0 0 0,0 0 0 0 0,0-1 0 0 0,0 0 0 0 0,0 1 0 0 0,0-1-1 0 0,1 0 1 0 0,-1 0 0 0 0,0 0 0 0 0,1 0 0 0 0,-1 0 0 0 0,1 0 0 0 0,-3-3-1 0 0,2 2-173 0 0,1 0 0 0 0,0 1 0 0 0,-1-1 0 0 0,1 0 0 0 0,0 0 0 0 0,0 0 0 0 0,0-1 0 0 0,-1-3 0 0 0,2 3-620 0 0,-1 0 0 0 0,1 0 0 0 0,-1 0 0 0 0,1-1 0 0 0,0 1-1 0 0,1-6 1 0 0,1-5-5136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40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1 9671 0 0,'0'0'1243'0'0,"-2"0"20"0"0,-6 4-191 0 0,-1 1 1 0 0,1-1-1 0 0,0 2 1 0 0,-14 10 0 0 0,-29 30-818 0 0,29-25-21 0 0,-19 20 128 0 0,1 2 1 0 0,3 1-1 0 0,-59 90 1 0 0,-72 162 218 0 0,100-171-442 0 0,-53 62 48 0 0,79-126-182 0 0,33-49 16 0 0,-21 20-1 0 0,10-9-6087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4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77 15807 0 0,'0'0'2168'0'0,"1"1"-1677"0"0,4 1-291 0 0,0 1-1 0 0,0-1 1 0 0,1-1 0 0 0,-1 1-1 0 0,0-1 1 0 0,1 0 0 0 0,-1 0-1 0 0,0 0 1 0 0,1-1 0 0 0,-1 0-1 0 0,1 0 1 0 0,-1 0 0 0 0,1 0 0 0 0,-1-1-1 0 0,1 0 1 0 0,5-2 0 0 0,9-3-112 0 0,0 0 1 0 0,-1-1 0 0 0,20-10-1 0 0,-31 12-172 0 0,1 0 1 0 0,-1 0-1 0 0,0-1 0 0 0,-1 0 0 0 0,12-12 1 0 0,-18 17-81 0 0,-8-4-578 0 0,2 5 690 0 0,0 0-1 0 0,0 0 1 0 0,0 1-1 0 0,0-1 1 0 0,0 1 0 0 0,0 0-1 0 0,1 0 1 0 0,-1 1-1 0 0,0-1 1 0 0,-4 4-1 0 0,-3-1 42 0 0,-7 3 45 0 0,0 1 0 0 0,1 1-1 0 0,0 1 1 0 0,0 1 0 0 0,1 0-1 0 0,1 1 1 0 0,0 0 0 0 0,0 2-1 0 0,1 0 1 0 0,1 1 0 0 0,-20 27-1 0 0,30-38-10 0 0,1 1-1 0 0,0 0 1 0 0,0 0-1 0 0,0 0 1 0 0,1 0-1 0 0,0 0 1 0 0,0 0 0 0 0,0 1-1 0 0,1-1 1 0 0,-1 6-1 0 0,1-8-14 0 0,1-1 0 0 0,0 1-1 0 0,0-1 1 0 0,0 1 0 0 0,1 0-1 0 0,-1-1 1 0 0,1 1 0 0 0,-1-1-1 0 0,1 1 1 0 0,0-1 0 0 0,0 0-1 0 0,0 1 1 0 0,0-1 0 0 0,0 0-1 0 0,0 0 1 0 0,1 1 0 0 0,-1-1-1 0 0,1 0 1 0 0,0 0 0 0 0,-1-1-1 0 0,1 1 1 0 0,0 0 0 0 0,0-1 0 0 0,3 3-1 0 0,5 2-169 0 0,0 0-1 0 0,1 0 1 0 0,0-1-1 0 0,0-1 1 0 0,0 1 0 0 0,1-2-1 0 0,-1 0 1 0 0,1 0-1 0 0,0-1 1 0 0,13 1 0 0 0,2-1-1428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4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31 18079 0 0,'0'-1'414'0'0,"-5"-28"1340"0"0,-3 37-1571 0 0,-3 5 7 0 0,1 1 1 0 0,-16 30-1 0 0,5-7 127 0 0,-267 394 2198 0 0,95-145-2178 0 0,32-26-284 0 0,148-235-45 0 0,-14 36 0 0 0,23-50-119 0 0,1 0 0 0 0,0 1 0 0 0,0-1 0 0 0,1 1 0 0 0,-1 21-1 0 0,3-31-736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4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56 7831 0 0,'-7'1'151'0'0,"-5"0"671"0"0,0 1 0 0 0,-18 6 0 0 0,25-6 437 0 0,0 0 0 0 0,0 0-1 0 0,1 1 1 0 0,-1-1 0 0 0,-5 5 2332 0 0,30-3-2157 0 0,3-1-786 0 0,43-9 405 0 0,111-26 1 0 0,-70 10-1361 0 0,-14 6-1125 0 0,-32 6-4498 0 0,-12 3-1324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4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11519 0 0,'0'0'1040'0'0,"-1"2"-749"0"0,-11 22 1048 0 0,-2 0-1 0 0,0-1 1 0 0,-2-1 0 0 0,-28 33-1 0 0,21-28-738 0 0,1 1 0 0 0,-18 33 0 0 0,33-48-381 0 0,-11 26 1 0 0,16-33-152 0 0,0 0 0 0 0,1-1 0 0 0,-1 1 0 0 0,1 0 1 0 0,1 0-1 0 0,-1 0 0 0 0,1 10 0 0 0,0-14-27 0 0,0-1 0 0 0,0 1 1 0 0,1 0-1 0 0,-1 0 0 0 0,0 0 0 0 0,1-1 0 0 0,0 1 0 0 0,-1 0 0 0 0,1-1 0 0 0,0 1 0 0 0,0 0 1 0 0,0-1-1 0 0,0 1 0 0 0,0-1 0 0 0,0 1 0 0 0,0-1 0 0 0,1 0 0 0 0,-1 0 0 0 0,0 1 0 0 0,2 0 1 0 0,0-1 26 0 0,0 1 1 0 0,-1-1 0 0 0,1 0 0 0 0,0 0-1 0 0,0-1 1 0 0,0 1 0 0 0,0-1 0 0 0,0 1-1 0 0,0-1 1 0 0,-1 0 0 0 0,6 0 0 0 0,5-2 133 0 0,1 0 0 0 0,-1-1-1 0 0,1 0 1 0 0,14-6 0 0 0,-24 8-185 0 0,19-7 79 0 0,-1-1 0 0 0,24-13 0 0 0,-35 16-76 0 0,-1-1 0 0 0,0 0 0 0 0,0 0 1 0 0,0-1-1 0 0,17-17 0 0 0,-25 22-16 0 0,0 0 0 0 0,1 0-1 0 0,-1 0 1 0 0,0 0 0 0 0,-1 0 0 0 0,1 0-1 0 0,0 0 1 0 0,-1-1 0 0 0,0 1 0 0 0,0 0-1 0 0,0-1 1 0 0,0 1 0 0 0,0-1 0 0 0,-1 1-1 0 0,1-1 1 0 0,-1 0 0 0 0,0-4 0 0 0,-1 4-5 0 0,0 0-1 0 0,0-1 1 0 0,0 1 0 0 0,-1 0 0 0 0,1 0-1 0 0,-1 1 1 0 0,0-1 0 0 0,0 0 0 0 0,-1 1 0 0 0,1-1-1 0 0,-1 1 1 0 0,1 0 0 0 0,-1-1 0 0 0,-5-3-1 0 0,-1 0-217 0 0,-20-13 0 0 0,20 14-95 0 0,-1 0 0 0 0,-12-12 0 0 0,19 15-21 0 0,1 1 1 0 0,0-1-1 0 0,0 1 1 0 0,0-1-1 0 0,0 0 1 0 0,0 1-1 0 0,0-1 1 0 0,1 0-1 0 0,-1 0 1 0 0,1 0-1 0 0,0-1 1 0 0,0 1-1 0 0,0-3 1 0 0,1-6-4616 0 0,3 0-1306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44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25 6447 0 0,'0'0'871'0'0,"-3"-15"7460"0"0,2 14-8238 0 0,0 0 0 0 0,0 0 0 0 0,0 0 0 0 0,0 1 0 0 0,0-1 1 0 0,0 0-1 0 0,0 1 0 0 0,0-1 0 0 0,-1 0 0 0 0,1 1 0 0 0,0 0 1 0 0,0-1-1 0 0,-1 1 0 0 0,1 0 0 0 0,0 0 0 0 0,0-1 0 0 0,-1 1 1 0 0,1 0-1 0 0,0 0 0 0 0,-1 1 0 0 0,1-1 0 0 0,0 0 0 0 0,0 0 0 0 0,-1 0 1 0 0,1 1-1 0 0,0-1 0 0 0,0 1 0 0 0,0-1 0 0 0,-1 1 0 0 0,-1 1 1 0 0,-6 3-202 0 0,-1 0 0 0 0,-15 13 0 0 0,14-10 313 0 0,-171 104-152 0 0,129-86-53 0 0,37-19 0 0 0,-1 1 0 0 0,1 0 0 0 0,0 2 0 0 0,-23 18 0 0 0,32-22 11 0 0,8-6-8 0 0,-1 1 0 0 0,0-1 1 0 0,0 1-1 0 0,1 0 0 0 0,-1-1 1 0 0,1 1-1 0 0,-1-1 0 0 0,1 1 1 0 0,-1-1-1 0 0,1 1 0 0 0,-1-1 0 0 0,1 0 1 0 0,-1 1-1 0 0,1-1 0 0 0,0 1 1 0 0,-1-1-4 0 0,10 6 8 0 0,1-1 0 0 0,-1 0 0 0 0,1 0 0 0 0,0-1 1 0 0,0-1-1 0 0,15 4 0 0 0,-1-1-1 0 0,15 6-7 0 0,0 1 0 0 0,65 31 0 0 0,-81-27 0 0 0,-23-16 0 0 0,0-1 0 0 0,-1 1 0 0 0,1-1 0 0 0,0 1 0 0 0,-1 0 0 0 0,1-1 0 0 0,-1 1 0 0 0,1 0 0 0 0,-1-1 0 0 0,1 1 0 0 0,-1 0 0 0 0,0 0 0 0 0,1 0 0 0 0,-1-1 0 0 0,1 2 0 0 0,-4 4 0 0 0,3-6 0 0 0,-2 3 15 0 0,1 0-1 0 0,-1 1 1 0 0,0-2-1 0 0,0 1 1 0 0,0 0-1 0 0,0 0 1 0 0,-1-1-1 0 0,1 1 1 0 0,-1-1-1 0 0,1 1 1 0 0,-1-1-1 0 0,-6 3 1 0 0,-4 3 115 0 0,-24 9 0 0 0,23-11-107 0 0,-26 8-23 0 0,0 0 0 0 0,-2-3 0 0 0,-69 10 0 0 0,56-12 0 0 0,40-6 0 0 0,-1-1 0 0 0,1-1 0 0 0,0-1 0 0 0,-1 0 0 0 0,-27-4 0 0 0,39 3-14 0 0,0 0-1 0 0,0-1 0 0 0,0 1 1 0 0,0-1-1 0 0,1 0 0 0 0,-1 0 1 0 0,0-1-1 0 0,1 1 0 0 0,0-1 1 0 0,-1 1-1 0 0,-3-6 0 0 0,6 7-52 0 0,0 0-1 0 0,1 0 1 0 0,-1 0-1 0 0,0 0 1 0 0,1-1-1 0 0,-1 1 1 0 0,0 0-1 0 0,1-1 1 0 0,0 1-1 0 0,-1 0 0 0 0,1-1 1 0 0,0 1-1 0 0,0 0 1 0 0,-1-1-1 0 0,1 1 1 0 0,0 0-1 0 0,0-1 1 0 0,1 1-1 0 0,-1 0 1 0 0,0-1-1 0 0,0 1 1 0 0,1-1-1 0 0,-1 1 1 0 0,1 0-1 0 0,-1 0 1 0 0,1-1-1 0 0,-1 1 1 0 0,1 0-1 0 0,0 0 1 0 0,0 0-1 0 0,0 0 0 0 0,-1 0 1 0 0,1 0-1 0 0,0 0 1 0 0,0 0-1 0 0,0 0 1 0 0,1 0-1 0 0,-1 0 1 0 0,0 0-1 0 0,0 1 1 0 0,2-1-1 0 0,9-5-1845 0 0,2 3-3354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4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16 11519 0 0,'0'0'887'0'0,"-1"-2"-583"0"0,1 2-252 0 0,0-1 1 0 0,0 0-1 0 0,-1 0 0 0 0,1 1 0 0 0,-1-1 1 0 0,1 0-1 0 0,0 1 0 0 0,-1-1 0 0 0,1 0 1 0 0,-1 1-1 0 0,0-1 0 0 0,1 1 0 0 0,-1-1 1 0 0,1 1-1 0 0,-1-1 0 0 0,0 1 1 0 0,0-1-1 0 0,1 1 0 0 0,-1-1 0 0 0,0 1 1 0 0,1 0-1 0 0,-1 0 0 0 0,0-1 0 0 0,0 1 1 0 0,0 0-1 0 0,1 0 0 0 0,-1 0 1 0 0,0 0-1 0 0,0 0 0 0 0,0 0 0 0 0,1 0 1 0 0,-1 0-1 0 0,0 0 0 0 0,0 0 0 0 0,0 0 1 0 0,1 1-1 0 0,-1-1 0 0 0,0 0 1 0 0,-1 1-1 0 0,1 0 122 0 0,-7 1 94 0 0,0 1 0 0 0,1 0 0 0 0,0 0 0 0 0,0 0 0 0 0,0 1 0 0 0,0 1 0 0 0,-11 8 0 0 0,-41 41 732 0 0,39-33-714 0 0,1 2 0 0 0,1 0 0 0 0,1 1 0 0 0,-17 33 0 0 0,-47 110 114 0 0,77-158-395 0 0,-22 47 47 0 0,-50 106-24 0 0,59-132-26 0 0,-1 0 0 0 0,-2-1 0 0 0,-26 30 0 0 0,6-14 16 0 0,-2-2-1 0 0,-70 56 1 0 0,111-98-26 0 0,-7 5-84 0 0,0 0 0 0 0,0 1 0 0 0,0 0 0 0 0,1 0 0 0 0,-10 13 0 0 0,16-18-188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23 3223 0 0,'-1'-1'3826'0'0,"-2"-14"5573"0"0,3 8-5940 0 0,9 18-2968 0 0,-7-9-410 0 0,11 18 229 0 0,-1 0 1 0 0,19 43-1 0 0,-10-19-141 0 0,153 274 240 0 0,-67-151-229 0 0,-100-155-561 0 0,-6-10-692 0 0,0 0-346 0 0,5 8-69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4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14855 0 0,'0'0'2764'0'0,"1"2"-2136"0"0,2 0-483 0 0,-1 0 0 0 0,1 0 0 0 0,0-1 0 0 0,0 1-1 0 0,0-1 1 0 0,0 1 0 0 0,0-1 0 0 0,0 0 0 0 0,0 0 0 0 0,0-1 0 0 0,0 1-1 0 0,7 0 1 0 0,43 0 905 0 0,-43-1-871 0 0,361-38 2426 0 0,-240 20-2414 0 0,68-13-378 0 0,-69 1-4339 0 0,-119 27 2971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4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50 457 2759 0 0,'-1'1'126'0'0,"-1"8"-5"0"0,-3 3-49 0 0,1-10-176 0 0,3 1 2107 0 0,0-3-1611 0 0,1 0 0 0 0,-1 0 0 0 0,0 0 0 0 0,1 0 0 0 0,-1 1 0 0 0,0-1 0 0 0,0 0 0 0 0,0 0 0 0 0,1 0 0 0 0,-1-1 0 0 0,0 1 0 0 0,0 0 1 0 0,1 0-1 0 0,-1 0 0 0 0,0-1 0 0 0,1 1 0 0 0,-1 0 0 0 0,0 0 0 0 0,1-1 0 0 0,-2 0 0 0 0,0-1-120 0 0,0 0 1 0 0,0 0-1 0 0,1 0 1 0 0,-1 0-1 0 0,0-1 0 0 0,1 1 1 0 0,0-1-1 0 0,-1 1 0 0 0,1-1 1 0 0,0 0-1 0 0,0 1 1 0 0,1-1-1 0 0,-1 0 0 0 0,1 1 1 0 0,-1-1-1 0 0,1 0 1 0 0,0-3-1 0 0,-1-4 184 0 0,2 1 0 0 0,-1 0 1 0 0,1 0-1 0 0,2-10 0 0 0,3-4-191 0 0,2 0 1 0 0,0 0 0 0 0,1 0-1 0 0,2 2 1 0 0,0-1 0 0 0,1 1-1 0 0,1 1 1 0 0,1 0 0 0 0,0 1-1 0 0,2 0 1 0 0,0 1 0 0 0,29-23-1 0 0,-31 29-251 0 0,0 2 1 0 0,0 0-1 0 0,1 1 0 0 0,0 0 1 0 0,19-7-1 0 0,-24 13-117 0 0,0-1 1 0 0,0 1-1 0 0,0 1 0 0 0,0 0 0 0 0,0 0 1 0 0,1 1-1 0 0,-1 1 0 0 0,0 0 1 0 0,21 2-1 0 0,-19-1-902 0 0,0 2 1 0 0,-1 0-1 0 0,1 0 1 0 0,-1 1-1 0 0,0 0 1 0 0,0 1-1 0 0,13 7 1 0 0,-9-4-835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4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33 5527 0 0,'0'0'423'0'0,"0"2"-6"0"0,-2 28 6504 0 0,1-23-6229 0 0,0 1-1 0 0,1 0 0 0 0,0 0 0 0 0,0-1 1 0 0,1 1-1 0 0,3 13 0 0 0,-3-19-600 0 0,-1 0 1 0 0,1 0-1 0 0,0-1 0 0 0,1 1 1 0 0,-1 0-1 0 0,0-1 0 0 0,0 1 0 0 0,1 0 1 0 0,-1-1-1 0 0,1 0 0 0 0,-1 1 0 0 0,1-1 1 0 0,0 0-1 0 0,-1 0 0 0 0,1 0 0 0 0,0 0 1 0 0,0 0-1 0 0,0 0 0 0 0,0 0 0 0 0,3 0 1 0 0,0 1 68 0 0,1-1 0 0 0,0 0-1 0 0,-1-1 1 0 0,1 1 0 0 0,10-1 0 0 0,-7-1-101 0 0,0-1 1 0 0,0 0-1 0 0,0 0 0 0 0,-1 0 1 0 0,1-1-1 0 0,0-1 0 0 0,-1 1 1 0 0,0-1-1 0 0,15-10 0 0 0,-16 9-21 0 0,-1 0 1 0 0,1 0-1 0 0,-1 0 0 0 0,0-1 0 0 0,0 0 1 0 0,-1 0-1 0 0,0 0 0 0 0,0-1 0 0 0,0 0 1 0 0,-1 0-1 0 0,4-9 0 0 0,-7 15-46 0 0,-1 0 1 0 0,1-1-1 0 0,-1 1 0 0 0,1 0 0 0 0,-1 0 0 0 0,0 0 1 0 0,0-1-1 0 0,0 1 0 0 0,0 0 0 0 0,1 0 0 0 0,-2 0 1 0 0,1-1-1 0 0,0 1 0 0 0,0 0 0 0 0,0 0 0 0 0,0-1 0 0 0,-1 1 1 0 0,1 0-1 0 0,-1 0 0 0 0,1 0 0 0 0,-1 0 0 0 0,1 0 1 0 0,-1 0-1 0 0,0 0 0 0 0,1 0 0 0 0,-1 0 0 0 0,0 0 1 0 0,0 0-1 0 0,0 0 0 0 0,0 0 0 0 0,0 0 0 0 0,0 1 1 0 0,0-1-1 0 0,0 0 0 0 0,0 1 0 0 0,0-1 0 0 0,0 1 1 0 0,0-1-1 0 0,0 1 0 0 0,-2-1 0 0 0,-3 0-46 0 0,1-1 0 0 0,0 1 0 0 0,-1 0 0 0 0,0 1 0 0 0,1-1 0 0 0,-1 1 0 0 0,-9 1 0 0 0,1 1-8 0 0,1 1-1 0 0,-1 0 0 0 0,1 1 1 0 0,-1 1-1 0 0,-16 8 0 0 0,-60 37-201 0 0,63-32 310 0 0,0 1-1 0 0,2 2 0 0 0,-44 43 1 0 0,54-48-18 0 0,1 1 0 0 0,1 0 0 0 0,1 1 0 0 0,0 0 0 0 0,2 1 1 0 0,-17 37-1 0 0,26-52-21 0 0,-1 0-1 0 0,1 1 1 0 0,0-1 0 0 0,0 0 0 0 0,0 1-1 0 0,1-1 1 0 0,0 1 0 0 0,0-1 0 0 0,0 0-1 0 0,0 1 1 0 0,1-1 0 0 0,-1 1 0 0 0,1-1-1 0 0,2 6 1 0 0,-2-8-1 0 0,0 0 0 0 0,0 1-1 0 0,1-1 1 0 0,-1 0 0 0 0,0 0 0 0 0,1 0-1 0 0,0 0 1 0 0,-1 0 0 0 0,1 0-1 0 0,0-1 1 0 0,0 1 0 0 0,0 0 0 0 0,0-1-1 0 0,0 0 1 0 0,0 1 0 0 0,1-1 0 0 0,-1 0-1 0 0,0 0 1 0 0,1 0 0 0 0,-1-1-1 0 0,1 1 1 0 0,-1 0 0 0 0,1-1 0 0 0,-1 0-1 0 0,1 1 1 0 0,2-1 0 0 0,12-1-712 0 0,0 0-1 0 0,1-1 1 0 0,32-8 0 0 0,-18 2-6008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4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15 9671 0 0,'11'-14'9608'0'0,"-30"20"-8276"0"0,1 3-1231 0 0,0 1 0 0 0,1 1 1 0 0,0 0-1 0 0,-22 21 0 0 0,5-5-43 0 0,-15 7-58 0 0,22-15 0 0 0,-26 23 0 0 0,51-40 0 0 0,-1 0 0 0 0,1 1 0 0 0,0-1 0 0 0,0 0 0 0 0,0 1 0 0 0,0 0 0 0 0,0-1 0 0 0,-2 6 0 0 0,3 3 11 0 0,1-9-6 0 0,1 1-1 0 0,0 0 1 0 0,0-1 0 0 0,0 1-1 0 0,0-1 1 0 0,1 1 0 0 0,-1-1 0 0 0,1 1-1 0 0,-1-1 1 0 0,1 0 0 0 0,2 3 0 0 0,26 21-11 0 0,-5-4 24 0 0,-22-19 23 0 0,-1 0 0 0 0,1 0 0 0 0,-1-1 0 0 0,0 1 0 0 0,0 1 0 0 0,0-1 0 0 0,0 0 0 0 0,0 0 0 0 0,-1 1 0 0 0,1-1-1 0 0,-1 1 1 0 0,0-1 0 0 0,0 1 0 0 0,0 0 0 0 0,-1-1 0 0 0,1 1 0 0 0,-1 0 0 0 0,0 0 0 0 0,-1 6 0 0 0,0-7 5 0 0,0-1 1 0 0,0 0-1 0 0,-1 1 0 0 0,1-1 1 0 0,-1 0-1 0 0,1 0 1 0 0,-1 0-1 0 0,0 0 0 0 0,0 0 1 0 0,0 0-1 0 0,-2 1 1 0 0,-1 1 52 0 0,-3 3-31 0 0,-1-1 1 0 0,0 1-1 0 0,0-2 1 0 0,-1 1-1 0 0,0-1 1 0 0,0-1-1 0 0,0 0 1 0 0,-18 5-1 0 0,-10 0-378 0 0,-41 4 0 0 0,55-10-36 0 0,19-2 174 0 0,0 0-88 0 0,1 0 0 0 0,0-1 0 0 0,-1 0 0 0 0,1 0 0 0 0,-8 0 1 0 0,12-1 146 0 0,-1 1 0 0 0,1 0 0 0 0,0-1 1 0 0,0 1-1 0 0,0 0 0 0 0,0-1 0 0 0,0 1 0 0 0,-1 0 1 0 0,1-1-1 0 0,0 1 0 0 0,0-1 0 0 0,0 1 1 0 0,0 0-1 0 0,0-1 0 0 0,0 1 0 0 0,0-1 1 0 0,0 1-1 0 0,0 0 0 0 0,0-1 0 0 0,1 1 1 0 0,-1-1-1 0 0,0 1 0 0 0,0-1 0 0 0,0 1-92 0 0,6-12-2269 0 0,5-3-3302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46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2 7367 0 0,'-2'0'4096'0'0,"-5"-1"-3641"0"0,0 0 0 0 0,0 1 1 0 0,0 0-1 0 0,0 1 0 0 0,0 0 0 0 0,0 0 0 0 0,0 0 0 0 0,0 1 0 0 0,0 0 0 0 0,0 0 0 0 0,0 1 0 0 0,1-1 0 0 0,-12 8 0 0 0,-7 5 80 0 0,-45 37 0 0 0,61-45-208 0 0,-2 2-145 0 0,4-5-141 0 0,1 0 1 0 0,0 1 0 0 0,0 0-1 0 0,1 1 1 0 0,0-1-1 0 0,0 1 1 0 0,0 0 0 0 0,0 0-1 0 0,1 0 1 0 0,0 1-1 0 0,0-1 1 0 0,1 1 0 0 0,-5 13-1 0 0,8-16-30 0 0,-1-1 0 0 0,1 1 0 0 0,0 0-1 0 0,0-1 1 0 0,1 1 0 0 0,-1-1 0 0 0,1 1-1 0 0,0 0 1 0 0,0-1 0 0 0,0 1 0 0 0,0-1-1 0 0,3 6 1 0 0,-2-5-7 0 0,17 40 31 0 0,28 46 1 0 0,-28-57 416 0 0,-2 1 1 0 0,26 68-1 0 0,-43-98-414 0 0,1-1 1 0 0,0 0-1 0 0,-1 0 0 0 0,1 1 1 0 0,-1-1-1 0 0,0 0 0 0 0,0 1 1 0 0,-1-1-1 0 0,1 0 0 0 0,-1 1 0 0 0,1-1 1 0 0,-1 0-1 0 0,0 1 0 0 0,0-1 1 0 0,-1 0-1 0 0,1 0 0 0 0,0 0 0 0 0,-1 0 1 0 0,0 0-1 0 0,0-1 0 0 0,0 1 1 0 0,0 0-1 0 0,0-1 0 0 0,-1 0 0 0 0,1 1 1 0 0,-1-1-1 0 0,1 0 0 0 0,-1 0 1 0 0,0 0-1 0 0,0-1 0 0 0,0 1 0 0 0,0-1 1 0 0,0 1-1 0 0,0-1 0 0 0,0 0 1 0 0,0 0-1 0 0,-1 0 0 0 0,-2 0 0 0 0,-33 4 11 0 0,0-2 0 0 0,-48-2 0 0 0,-43-1-1838 0 0,118 0-5886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0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47 969 5527 0 0,'0'0'423'0'0,"-9"0"-262"0"0,2 1-426 0 0,5-1 1084 0 0,0 1 0 0 0,0-1 0 0 0,0 0 0 0 0,0 0 1 0 0,0 0-1 0 0,0 0 0 0 0,-5-1 0 0 0,7 1-681 0 0,-1-1 0 0 0,1 1 0 0 0,-1 0 1 0 0,0-1-1 0 0,1 1 0 0 0,-1 0 0 0 0,1-1 1 0 0,-1 1-1 0 0,1-1 0 0 0,-1 1 0 0 0,1-1 1 0 0,-1 0-1 0 0,1 1 0 0 0,0-1 0 0 0,-1 1 1 0 0,1-1-1 0 0,0 0 0 0 0,-1 1 0 0 0,1-1 0 0 0,0 0 1 0 0,0 1-1 0 0,0-1 0 0 0,0 0 0 0 0,-1 1 1 0 0,1-1-1 0 0,0 0 0 0 0,0 0 0 0 0,0 1 1 0 0,1-2-1 0 0,-1-3 27 0 0,1 1-1 0 0,-1-1 1 0 0,1 1-1 0 0,1-1 1 0 0,-1 1-1 0 0,1-1 1 0 0,-1 1 0 0 0,1 0-1 0 0,0 0 1 0 0,4-5-1 0 0,5-7 191 0 0,13-17 0 0 0,-15 22-190 0 0,38-45 358 0 0,99-91 0 0 0,69-34-5 0 0,-44 38-202 0 0,147-148-366 0 0,-311 284-8 0 0,2-5-123 0 0,-8 11 105 0 0,-3 2-287 0 0,-3 5 351 0 0,1 0 0 0 0,-1 0-1 0 0,1 0 1 0 0,0 0 0 0 0,1 1 0 0 0,-1-1-1 0 0,-3 14 1 0 0,-14 53-32 0 0,21-71 42 0 0,-34 223 2 0 0,26-155 0 0 0,-2 26 133 0 0,-14 93 140 0 0,19-160-230 0 0,-7 42 25 0 0,12-64-62 0 0,-1-1 0 0 0,1 1 0 0 0,0-1 0 0 0,1 0 0 0 0,0 1 0 0 0,0-1 0 0 0,0 1 0 0 0,4 7 0 0 0,-5-12-134 0 0,11 0-214 0 0,-10-1 219 0 0,0-1 0 0 0,0 1 0 0 0,0-1 0 0 0,0 0 0 0 0,0 0 0 0 0,0 1 1 0 0,0-1-1 0 0,0 0 0 0 0,0 0 0 0 0,0 0 0 0 0,0 0 0 0 0,0 0 0 0 0,0 0 0 0 0,1-1 0 0 0,-1 1 1 0 0,0 0-1 0 0,0-1 0 0 0,0 1 0 0 0,0 0 0 0 0,0-1 0 0 0,0 1 0 0 0,-1-1 0 0 0,1 1 1 0 0,0-1-1 0 0,0 0 0 0 0,1 0 0 0 0,14-17-1564 0 0,-4-3-9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0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11055 0 0,'0'0'8423'0'0,"2"0"-7578"0"0,104-8 1199 0 0,-36 1-2017 0 0,87-15-1036 0 0,-131 17 261 0 0,15-2-642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05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137 309 6911 0 0,'-58'46'777'0'0,"12"-9"1870"0"0,14-15 5248 0 0,34-30-7460 0 0,4-6-406 0 0,1 1 0 0 0,1 0 0 0 0,0 0 1 0 0,0 1-1 0 0,1 0 0 0 0,15-15 1 0 0,-5 8-169 0 0,0 2 1 0 0,40-29 0 0 0,-44 37 99 0 0,0 0 0 0 0,0 1 0 0 0,1 0 0 0 0,0 2 0 0 0,19-6 0 0 0,-23 8 154 0 0,1 1 0 0 0,-1 1 0 0 0,1 0-1 0 0,0 1 1 0 0,0 0 0 0 0,-1 1-1 0 0,22 2 1 0 0,-29-1-41 0 0,0 0-1 0 0,0 0 1 0 0,0 1-1 0 0,0-1 1 0 0,-1 1-1 0 0,1 0 1 0 0,0 1-1 0 0,-1-1 1 0 0,0 1-1 0 0,1 0 1 0 0,-1 0-1 0 0,0 0 1 0 0,-1 0-1 0 0,1 1 1 0 0,4 5-1 0 0,-7-8-60 0 0,-1 1 0 0 0,1-1 0 0 0,-1 0 0 0 0,0 0 0 0 0,0 0 0 0 0,1 1 0 0 0,-1-1 0 0 0,0 0 0 0 0,0 0 0 0 0,0 1 0 0 0,0-1 0 0 0,-1 0 0 0 0,1 0 0 0 0,0 1 0 0 0,0-1 0 0 0,-1 0 0 0 0,0 2 0 0 0,-10 18 64 0 0,7-17-63 0 0,1 0-1 0 0,-1-1 1 0 0,0 1 0 0 0,0-1-1 0 0,0 0 1 0 0,0 0 0 0 0,-1 0-1 0 0,1 0 1 0 0,-6 1 0 0 0,-2 1-5 0 0,0-1 0 0 0,0 0 0 0 0,-16 2 0 0 0,27-6-23 0 0,1 0 1 0 0,0 0-1 0 0,-1 0 0 0 0,1 0 1 0 0,0 0-1 0 0,-1 0 0 0 0,1 0 1 0 0,-1 0-1 0 0,1 0 0 0 0,0 0 0 0 0,-1 0 1 0 0,1 0-1 0 0,0-1 0 0 0,-1 1 1 0 0,1 0-1 0 0,0 0 0 0 0,-1 0 1 0 0,1-1-1 0 0,0 1 0 0 0,-1 0 1 0 0,1 0-1 0 0,0-1 0 0 0,0 1 0 0 0,-1 0 1 0 0,1-1-1 0 0,0 1 0 0 0,0 0 1 0 0,0-1-1 0 0,0 1 0 0 0,-1 0 1 0 0,1-1-1 0 0,0 1 0 0 0,0 0 0 0 0,0-1 1 0 0,0 1-1 0 0,0-1 0 0 0,0 1 1 0 0,0-1-1 0 0,0-15-373 0 0,1 11 316 0 0,1 0 0 0 0,-1 0 0 0 0,1 0 0 0 0,1 0 1 0 0,-1 0-1 0 0,0 0 0 0 0,1 1 0 0 0,0-1 0 0 0,0 1 0 0 0,1 0 1 0 0,-1 0-1 0 0,1 0 0 0 0,0 0 0 0 0,0 1 0 0 0,5-4 0 0 0,9-6-56 0 0,1 0 0 0 0,25-11 0 0 0,-35 19 99 0 0,64-31-72 0 0,3 3-1 0 0,81-25 1 0 0,-142 54 197 0 0,-1 0 0 0 0,1 1 0 0 0,19-2-1 0 0,-26 5 28 0 0,1 0-1 0 0,-1 0 0 0 0,1 0 0 0 0,-1 1 1 0 0,0 0-1 0 0,0 1 0 0 0,12 3 0 0 0,-18-5-101 0 0,0 1 0 0 0,-1 0 0 0 0,1 0 1 0 0,0-1-1 0 0,0 1 0 0 0,-1 0 0 0 0,1 1 0 0 0,-1-1 0 0 0,1 0 0 0 0,-1 0 0 0 0,1 1 0 0 0,-1-1 0 0 0,0 1 1 0 0,1-1-1 0 0,-1 1 0 0 0,0-1 0 0 0,0 1 0 0 0,1 2 0 0 0,-1-1-4 0 0,-1-1-1 0 0,1 1 1 0 0,-1 0-1 0 0,1-1 1 0 0,-1 1-1 0 0,0 0 1 0 0,0-1-1 0 0,0 1 1 0 0,-1 0-1 0 0,1 0 1 0 0,-2 4-1 0 0,-1 4 57 0 0,-2 0 0 0 0,1 0 0 0 0,-2 0 0 0 0,-10 17 0 0 0,-27 30 226 0 0,33-47-239 0 0,0 2 1 0 0,1-1-1 0 0,1 1 0 0 0,0 1 1 0 0,-10 21-1 0 0,17-33-84 0 0,1 0 1 0 0,-1 0-1 0 0,0 0 0 0 0,1-1 0 0 0,-1 1 1 0 0,1 0-1 0 0,0 0 0 0 0,0 0 0 0 0,0 0 1 0 0,0 0-1 0 0,0 2 0 0 0,0-3-76 0 0,0 0 0 0 0,1-1 1 0 0,-1 1-1 0 0,1 0 0 0 0,-1-1 0 0 0,0 1 0 0 0,1 0 0 0 0,-1-1 0 0 0,1 1 0 0 0,-1-1 0 0 0,1 1 0 0 0,0-1 0 0 0,-1 1 1 0 0,1-1-1 0 0,-1 0 0 0 0,1 1 0 0 0,1 0 0 0 0,8 3-1748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0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49 13359 0 0,'7'-15'1424'0'0,"-7"14"-1385"0"0,1 0 0 0 0,-1 0 0 0 0,0-1 0 0 0,0 1-1 0 0,0 0 1 0 0,0 0 0 0 0,0 0 0 0 0,0-1 0 0 0,0 1-1 0 0,0 0 1 0 0,0 0 0 0 0,0-1 0 0 0,-1 1 0 0 0,1 0-1 0 0,0 0 1 0 0,-1 0 0 0 0,1 0 0 0 0,-2-2 0 0 0,-2 1 82 0 0,-1 1-1 0 0,1-1 1 0 0,-1 1 0 0 0,0 0 0 0 0,1 0 0 0 0,-1 0 0 0 0,0 1 0 0 0,0-1 0 0 0,1 1 0 0 0,-1 0 0 0 0,0 1 0 0 0,0-1 0 0 0,-9 3 0 0 0,-3 2 6 0 0,-1 1 0 0 0,-23 10 0 0 0,8-2-35 0 0,-27 9 105 0 0,-91 49 0 0 0,143-66-59 0 0,-1-1 0 0 0,1 1 0 0 0,0 0 1 0 0,1 1-1 0 0,-1 0 0 0 0,1 0 0 0 0,1 0 1 0 0,0 1-1 0 0,-7 11 0 0 0,12-18 234 0 0,8 7-144 0 0,-4-6-202 0 0,-1-1 0 0 0,1 1 0 0 0,-1-1-1 0 0,1 0 1 0 0,-1 0 0 0 0,1 0 0 0 0,0 0 0 0 0,-1-1-1 0 0,1 1 1 0 0,0-1 0 0 0,0 1 0 0 0,0-1 0 0 0,-1 0-1 0 0,1 0 1 0 0,3-1 0 0 0,5 0 95 0 0,0-1 1 0 0,16-4 0 0 0,-11 1-45 0 0,26-13 0 0 0,-30 12-97 0 0,1 1 1 0 0,-1 0-1 0 0,17-3 1 0 0,-27 7-91 0 0,6 10-299 0 0,-5-7 397 0 0,0 1 10 0 0,4 12-65 0 0,-1 8 4 0 0,-5-18 70 0 0,1 0 0 0 0,-1-1 0 0 0,1 1-1 0 0,3 7 1 0 0,-4-10-42 0 0,0-1 0 0 0,0 1 0 0 0,0-1 0 0 0,0 0 0 0 0,0 1 0 0 0,0-1 0 0 0,1 0 0 0 0,-1 0 0 0 0,0 0-1 0 0,1 0 1 0 0,-1 0 0 0 0,1 0 0 0 0,-1-1 0 0 0,1 1 0 0 0,-1 0 0 0 0,1-1 0 0 0,0 1 0 0 0,1-1 0 0 0,11 2-654 0 0,2-1-29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06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74 13359 0 0,'16'-23'784'0'0,"-6"9"-350"0"0,24-23 5705 0 0,-34 37-6043 0 0,0 0 1 0 0,0 1 0 0 0,0-1 0 0 0,0 0-1 0 0,0 0 1 0 0,-1 14 1157 0 0,-9 19-1435 0 0,-85 174 1000 0 0,79-176-696 0 0,-50 104 43 0 0,-70 142 100 0 0,95-199-358 0 0,-4-3-1 0 0,-57 75 1 0 0,86-129-524 0 0,2-3-1307 0 0,7-7-3690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61 6911 0 0,'0'0'315'0'0,"0"-2"-7"0"0,1 0-271 0 0,0-1 0 0 0,0 0 0 0 0,0 1 0 0 0,1-1 0 0 0,-1 1 0 0 0,0 0 0 0 0,1-1 0 0 0,0 1 0 0 0,-1 0 0 0 0,1 0 0 0 0,0 0 0 0 0,0 0 0 0 0,0 0 0 0 0,0 0-1 0 0,3-1 1 0 0,3-3 880 0 0,13-10 6328 0 0,-20 17-7179 0 0,0 1 0 0 0,-1-1 0 0 0,1 0 0 0 0,0 1 0 0 0,-1-1 0 0 0,1 0-1 0 0,-1 1 1 0 0,0-1 0 0 0,1 0 0 0 0,-1 1 0 0 0,0-1 0 0 0,0 1 0 0 0,0-1 0 0 0,0 1 0 0 0,0-1 0 0 0,0 1-1 0 0,-1-1 1 0 0,1 0 0 0 0,-1 2 0 0 0,-9 27 944 0 0,2-14-612 0 0,-2-1-1 0 0,0 0 1 0 0,-1-1-1 0 0,-14 16 1 0 0,23-28-359 0 0,-249 257 824 0 0,167-175-789 0 0,24-20-32 0 0,40-40-21 0 0,-1-1-1 0 0,-1-1 1 0 0,-46 35-1 0 0,58-51-284 0 0,0 0 0 0 0,0-1 0 0 0,0 0 0 0 0,-1 0 0 0 0,0-1 0 0 0,0 0 0 0 0,-14 2 0 0 0,23-6-242 0 0,18-12-5108 0 0,0-1 4750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0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9 148 11055 0 0,'-5'-6'1144'0'0,"1"-2"4027"0"0,9 6-4665 0 0,1-1 0 0 0,-1 1-1 0 0,0 0 1 0 0,1 0 0 0 0,0 1 0 0 0,7-2 0 0 0,40-2 113 0 0,-25 3-134 0 0,250-40 1590 0 0,-39 5-1238 0 0,111 5-1681 0 0,-345 32 420 0 0,-1-1-1 0 0,1 1 1 0 0,0 1-1 0 0,-1-1 1 0 0,1 1-1 0 0,-1 0 1 0 0,7 1-1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07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56 5983 0 0,'0'0'542'0'0,"0"2"-446"0"0,0 1 417 0 0,0 0 0 0 0,0 1-1 0 0,1-1 1 0 0,-1 0 0 0 0,1 0 0 0 0,0 0 0 0 0,0 0 0 0 0,0 1 0 0 0,0-1 0 0 0,0 0 0 0 0,1-1 0 0 0,0 1-1 0 0,-1 0 1 0 0,1 0 0 0 0,0-1 0 0 0,3 4 0 0 0,-1-3-93 0 0,-1 0 0 0 0,0-1 0 0 0,1 1 0 0 0,-1-1 0 0 0,1 0 0 0 0,0 0 0 0 0,-1 0 0 0 0,1-1 0 0 0,0 1 0 0 0,0-1 0 0 0,0 0 0 0 0,9 1 1 0 0,5 0-111 0 0,1-2 0 0 0,-1 0 1 0 0,1-1-1 0 0,0 0 1 0 0,-1-2-1 0 0,0 0 0 0 0,0-1 1 0 0,0-1-1 0 0,0-1 1 0 0,29-13-1 0 0,-45 18-332 0 0,1 0-1 0 0,-1 0 1 0 0,0-1-1 0 0,0 1 1 0 0,0-1-1 0 0,0 0 1 0 0,0 1-1 0 0,0-1 1 0 0,-1 0 0 0 0,1 0-1 0 0,0 0 1 0 0,-1 0-1 0 0,0-1 1 0 0,1 1-1 0 0,-1 0 1 0 0,0 0-1 0 0,0-1 1 0 0,1-4-1 0 0,-2 5 4 0 0,1 1-1 0 0,-1-1 1 0 0,0 0-1 0 0,0 0 1 0 0,-1 0-1 0 0,1 1 1 0 0,0-1-1 0 0,0 0 1 0 0,-1 0-1 0 0,1 1 1 0 0,-1-1-1 0 0,0 0 1 0 0,1 1-1 0 0,-1-1 1 0 0,0 0-1 0 0,0 1 1 0 0,0-1-1 0 0,0 1 1 0 0,0-1-1 0 0,0 1 0 0 0,-1 0 1 0 0,1 0-1 0 0,0-1 1 0 0,-1 1-1 0 0,1 0 1 0 0,-1 0-1 0 0,-1-1 1 0 0,-2 0-62 0 0,0 0 1 0 0,-1 0 0 0 0,1 0-1 0 0,-1 0 1 0 0,1 1-1 0 0,-1 0 1 0 0,0 0 0 0 0,1 1-1 0 0,-1 0 1 0 0,0 0-1 0 0,0 0 1 0 0,1 0-1 0 0,-1 1 1 0 0,-10 2 0 0 0,-3 2 1 0 0,0 1-1 0 0,0 0 1 0 0,-18 10 0 0 0,11-4 82 0 0,-38 26 1 0 0,52-30 27 0 0,0 1 1 0 0,0 0-1 0 0,1 1 1 0 0,-18 20-1 0 0,28-29-28 0 0,0 1 0 0 0,-1-1 1 0 0,1 1-1 0 0,0-1 0 0 0,0 1 0 0 0,1 0 0 0 0,-1-1 0 0 0,0 1 0 0 0,0 0 1 0 0,1-1-1 0 0,-1 1 0 0 0,1 0 0 0 0,0 0 0 0 0,-1 0 0 0 0,1 0 1 0 0,0 2-1 0 0,0-3 13 0 0,1 1 0 0 0,-1-1 0 0 0,1 0 1 0 0,-1 1-1 0 0,1-1 0 0 0,-1 0 0 0 0,1 1 0 0 0,0-1 1 0 0,-1 0-1 0 0,1 0 0 0 0,0 0 0 0 0,0 0 1 0 0,0 0-1 0 0,0 0 0 0 0,0 0 0 0 0,2 1 0 0 0,4 2-214 0 0,-1-1 0 0 0,0 0 0 0 0,1 0-1 0 0,-1-1 1 0 0,1 1 0 0 0,12 1 0 0 0,8 1-1380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0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1 466 3679 0 0,'0'0'15519'0'0,"0"-2"-14460"0"0,2-16 224 0 0,0 0 0 0 0,-1-30 0 0 0,-2 33-1047 0 0,1 0-1 0 0,1 1 1 0 0,0-1-1 0 0,1 0 1 0 0,8-26-1 0 0,-6 29-203 0 0,2 1 1 0 0,-1 0-1 0 0,1 0 1 0 0,1 1-1 0 0,0 0 0 0 0,0 0 1 0 0,1 0-1 0 0,0 1 1 0 0,1 1-1 0 0,10-9 0 0 0,7-4-154 0 0,1 2 1 0 0,44-25-1 0 0,-52 34-560 0 0,0 1 1 0 0,1 1-1 0 0,35-11 1 0 0,-36 15-940 0 0,-1 0 0 0 0,25-1 1 0 0,-17 3-311 0 0</inkml:trace>
  <inkml:trace contextRef="#ctx0" brushRef="#br0" timeOffset="1">640 42 4143 0 0,'0'0'678'0'0,"1"11"4191"0"0,-1-5-3967 0 0,0 0-1 0 0,-1 0 1 0 0,0 0-1 0 0,-1 0 1 0 0,1 0 0 0 0,-1 0-1 0 0,-4 9 1 0 0,-24 39 3382 0 0,9-16-2537 0 0,-21 31-645 0 0,7-11-523 0 0,-2 6-2476 0 0,36-63 1002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0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9215 0 0,'1'-1'422'0'0,"1"-3"-192"0"0,-2 3-210 0 0,1 0 0 0 0,-1 0 0 0 0,1-1 0 0 0,0 1 0 0 0,0 0 0 0 0,-1 0 0 0 0,1 0 0 0 0,0 0 0 0 0,0 0 0 0 0,0 0 0 0 0,0 1 0 0 0,0-1 0 0 0,0 0 0 0 0,0 0 0 0 0,0 1 0 0 0,2-2 0 0 0,-2 1 103 0 0,1 0-1 0 0,0-1 1 0 0,0 1-1 0 0,1 0 1 0 0,-1 0 0 0 0,0 0-1 0 0,0 0 1 0 0,0 1-1 0 0,1-1 1 0 0,-1 0-1 0 0,0 1 1 0 0,5-1-1 0 0,-3 2-189 0 0,0 0 1 0 0,0 0-1 0 0,0 0 0 0 0,0 0 0 0 0,0 1 0 0 0,0-1 0 0 0,0 1 0 0 0,0 0 0 0 0,4 4 0 0 0,1-1-4721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0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2303 0 0,'0'0'15512'0'0,"-2"1"-15420"0"0,-11 6-40 0 0,0 0 0 0 0,0-1 0 0 0,-1 0 1 0 0,-21 5-1 0 0,14-5 83 0 0,-26 13 1 0 0,7 0 575 0 0,-41 27 0 0 0,70-39-494 0 0,1 1 0 0 0,-1 0 0 0 0,1 0 0 0 0,0 1 0 0 0,1 1 0 0 0,0-1 0 0 0,1 2 0 0 0,-9 12 0 0 0,16-21 41 0 0,7 6 13 0 0,-4-7-250 0 0,0 0 0 0 0,-1 0 0 0 0,1 0 0 0 0,0 0 0 0 0,0 0 0 0 0,0-1 0 0 0,0 1 0 0 0,0-1 0 0 0,0 1 0 0 0,0-1 0 0 0,0 0 0 0 0,0 0 1 0 0,0 1-1 0 0,0-2 0 0 0,0 1 0 0 0,0 0 0 0 0,4-1 0 0 0,4-1 51 0 0,1-1 1 0 0,10-3-1 0 0,-13 3-28 0 0,24-7 14 0 0,-1-2-1 0 0,-1-1 1 0 0,1-2 0 0 0,31-20-1 0 0,-2-3-74 0 0,-58 37-63 0 0,-3 3-78 0 0,-7 18 160 0 0,6-18-37 0 0,0 1 0 0 0,1 0 0 0 0,0-1 0 0 0,-1 1 0 0 0,1 0 0 0 0,0 0 0 0 0,0 0-1 0 0,1 0 1 0 0,-1 0 0 0 0,1 0 0 0 0,-1 0 0 0 0,1 0 0 0 0,0 0 0 0 0,0 0 0 0 0,1 6-1 0 0,0-8-138 0 0,0 0-1 0 0,-1 0 0 0 0,1 0 0 0 0,0 0 0 0 0,-1 0 0 0 0,1 0 0 0 0,0-1 1 0 0,0 1-1 0 0,0 0 0 0 0,0-1 0 0 0,0 1 0 0 0,0-1 0 0 0,0 1 0 0 0,0-1 0 0 0,0 1 1 0 0,1 0-1 0 0,18 4-4769 0 0,-19-5 4218 0 0,15 2-5249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0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404 118 6911 0 0,'33'-46'468'0'0,"-3"2"163"0"0,-7 17 10044 0 0,-23 30-10500 0 0,-1 0 0 0 0,0 0 0 0 0,0 0 0 0 0,0 0 0 0 0,-1 0 0 0 0,1-1 0 0 0,-1 1 0 0 0,1 0 0 0 0,-4 2 0 0 0,0 4 101 0 0,-69 99 1464 0 0,16-24-877 0 0,-164 320 409 0 0,151-265-1211 0 0,62-122-17 0 0,3-6-458 0 0,0 1 1 0 0,0 0-1 0 0,1-1 1 0 0,1 2-1 0 0,-4 14 1 0 0,7-25-764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09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57 8751 0 0,'1'-1'674'0'0,"4"-18"-165"0"0,-4 15 572 0 0,0 1-1 0 0,-1-1 0 0 0,0 0 1 0 0,1 0-1 0 0,-1 1 0 0 0,-2-8 1329 0 0,1 10-2142 0 0,-1 0 0 0 0,1 1 0 0 0,-1-1 0 0 0,0 1 0 0 0,1 0 0 0 0,-1-1 0 0 0,0 1 0 0 0,1 0 0 0 0,-1 0 0 0 0,-1 0 0 0 0,-2 1-214 0 0,1 0 0 0 0,-1 0 0 0 0,1 1 0 0 0,0-1 0 0 0,0 1 0 0 0,0 0 0 0 0,0 0 0 0 0,0 0 0 0 0,0 1 0 0 0,0-1 0 0 0,1 1 0 0 0,-1 0 0 0 0,1 0 0 0 0,-4 5-1 0 0,-2 1 61 0 0,2 1 0 0 0,-1 0-1 0 0,-11 22 1 0 0,16-28-113 0 0,1 1 0 0 0,0 0 0 0 0,0 1 0 0 0,0-1 0 0 0,1 0 0 0 0,0 0 0 0 0,0 1 0 0 0,-1 8 0 0 0,4-5 0 0 0,1-6 0 0 0,0 1 0 0 0,0-2 0 0 0,0 1 0 0 0,1 0 0 0 0,-1-1 0 0 0,1 1 0 0 0,0-1 0 0 0,-1 0 0 0 0,1 0 0 0 0,8 2 0 0 0,4 4-13 0 0,-10-5-5 0 0,0 0 0 0 0,0 1 1 0 0,-1 0-1 0 0,1 0 0 0 0,-1 0 1 0 0,0 0-1 0 0,0 1 0 0 0,5 7 0 0 0,-8-9 10 0 0,0 0-1 0 0,0 1 0 0 0,0-1 1 0 0,0 1-1 0 0,-1 0 0 0 0,0-1 1 0 0,0 1-1 0 0,0 0 0 0 0,0 0 0 0 0,0 0 1 0 0,-1 0-1 0 0,0 0 0 0 0,1 0 1 0 0,-2 0-1 0 0,1 5 0 0 0,-6 25 100 0 0,0 0-1 0 0,-13 35 1 0 0,-7 36 141 0 0,26-103-29 0 0,-1-1-173 0 0,1-1-1 0 0,0 1 1 0 0,0-1 0 0 0,-1 1 0 0 0,1-1 0 0 0,-1 1 0 0 0,1-1-1 0 0,0 1 1 0 0,-1-1 0 0 0,1 1 0 0 0,-1-1 0 0 0,1 0 0 0 0,-1 1-1 0 0,1-1 1 0 0,-2 1 0 0 0,-3-1 33 0 0,0 0 0 0 0,0 0 0 0 0,0-1 0 0 0,0 1 0 0 0,0-1 0 0 0,0 0 0 0 0,0 0 0 0 0,-6-3 0 0 0,-43-19 242 0 0,34 14-252 0 0,-28-10-25 0 0,30 13-540 0 0,0-2 0 0 0,1 1 0 0 0,0-2 0 0 0,-17-11 0 0 0,19 8-7529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10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132 288 3679 0 0,'0'0'9611'0'0,"-10"5"-5996"0"0,4 7-1829 0 0,6-11-1422 0 0,5 8 724 0 0,-3-8-1018 0 0,0 0 1 0 0,0 0-1 0 0,0 0 0 0 0,0 0 0 0 0,0 0 1 0 0,0 0-1 0 0,1-1 0 0 0,-1 1 0 0 0,0-1 0 0 0,0 1 1 0 0,1-1-1 0 0,-1 0 0 0 0,1 0 0 0 0,-1 0 1 0 0,0 0-1 0 0,1 0 0 0 0,2-1 0 0 0,44-10 777 0 0,-45 10-774 0 0,73-21 340 0 0,116-51 1 0 0,-130 41-721 0 0,-57 29 156 0 0,0-1 0 0 0,0-1 0 0 0,0 1 0 0 0,-1-1 0 0 0,1 0 0 0 0,-1 0 0 0 0,7-9 0 0 0,-10 11 65 0 0,0 0-1 0 0,-1-1 0 0 0,1 1 1 0 0,-1-1-1 0 0,1 0 0 0 0,-1 1 1 0 0,0-1-1 0 0,-1 0 0 0 0,1 0 1 0 0,-1 1-1 0 0,1-1 1 0 0,-1 0-1 0 0,0 0 0 0 0,0 0 1 0 0,-1 0-1 0 0,1 1 0 0 0,-1-1 1 0 0,0 0-1 0 0,0 1 1 0 0,0-1-1 0 0,-1 0 0 0 0,1 1 1 0 0,-1-1-1 0 0,0 1 0 0 0,0 0 1 0 0,0-1-1 0 0,0 1 0 0 0,0 0 1 0 0,-1 0-1 0 0,1 1 1 0 0,-1-1-1 0 0,0 0 0 0 0,0 1 1 0 0,0 0-1 0 0,0-1 0 0 0,-1 1 1 0 0,1 1-1 0 0,0-1 1 0 0,-1 0-1 0 0,-7-1 0 0 0,1 1 47 0 0,0 0 0 0 0,0 1 1 0 0,0 0-1 0 0,-1 1 0 0 0,1 0 0 0 0,-1 1 0 0 0,1 0 0 0 0,0 0 0 0 0,0 1 0 0 0,0 1 0 0 0,0-1 1 0 0,0 2-1 0 0,0-1 0 0 0,-9 6 0 0 0,-10 6 52 0 0,0 2 0 0 0,1 0 1 0 0,-28 23-1 0 0,18-8 275 0 0,2 1 1 0 0,0 2-1 0 0,-54 69 0 0 0,84-96-187 0 0,1 0 0 0 0,-1 0-1 0 0,2 0 1 0 0,-1 0 0 0 0,1 1-1 0 0,0 0 1 0 0,1 0 0 0 0,0 0 0 0 0,-2 11-1 0 0,4-16-56 0 0,0 0 0 0 0,1 1 1 0 0,0-1-1 0 0,0 0 0 0 0,0 0 0 0 0,0 0 0 0 0,1 0 0 0 0,-1 0 0 0 0,1 1 0 0 0,0-1 0 0 0,1 0 0 0 0,-1-1 0 0 0,1 1 0 0 0,-1 0 0 0 0,1 0 0 0 0,0-1 0 0 0,1 1 0 0 0,-1-1 1 0 0,0 1-1 0 0,1-1 0 0 0,0 0 0 0 0,0 0 0 0 0,4 3 0 0 0,0-1-13 0 0,1 0-1 0 0,-1-1 1 0 0,1 0 0 0 0,-1 0 0 0 0,1-1 0 0 0,0 0-1 0 0,0 0 1 0 0,0-1 0 0 0,11 2 0 0 0,12 0-526 0 0,35 2 0 0 0,-50-6-39 0 0,13 2-883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1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127 360 5527 0 0,'0'0'423'0'0,"-2"0"-278"0"0,-1 0 133 0 0,-1-1-1 0 0,0 1 1 0 0,1 0-1 0 0,-1 0 0 0 0,-4 2 1 0 0,-36 9 8336 0 0,5-1-5607 0 0,27-10-1422 0 0,12 0-1555 0 0,0 0 0 0 0,-1 0 0 0 0,1 0 0 0 0,0 0 0 0 0,0 0 1 0 0,0 0-1 0 0,0 0 0 0 0,-1 0 0 0 0,1-1 0 0 0,0 1 0 0 0,0 0 0 0 0,0 0 0 0 0,0 0 0 0 0,0 0 0 0 0,0 0 0 0 0,-1 0 0 0 0,1-1 0 0 0,0 1 1 0 0,0 0-1 0 0,0 0 0 0 0,0 0 0 0 0,0 0 0 0 0,0-1 0 0 0,0 1 0 0 0,0 0 0 0 0,0 0 0 0 0,0 0 0 0 0,0 0 0 0 0,0-1 0 0 0,0 1 0 0 0,0 0 1 0 0,0-2 41 0 0,1 0 1 0 0,0 0-1 0 0,0 0 1 0 0,-1 0 0 0 0,1 1-1 0 0,1-1 1 0 0,1-3 0 0 0,0 1-104 0 0,19-26 68 0 0,2 1 1 0 0,1 1-1 0 0,1 2 0 0 0,1 0 1 0 0,44-31-1 0 0,-28 26-115 0 0,56-30 0 0 0,-75 48 42 0 0,1 0 0 0 0,0 3 0 0 0,1 0 0 0 0,29-7 0 0 0,-50 16 26 0 0,19-3 4 0 0,-23 4 7 0 0,-1 0 1 0 0,1 0-1 0 0,-1 1 0 0 0,1-1 0 0 0,-1 0 0 0 0,1 0 1 0 0,-1 0-1 0 0,1 0 0 0 0,-1 0 0 0 0,1 1 0 0 0,-1-1 0 0 0,1 0 1 0 0,-1 1-1 0 0,1-1 0 0 0,-1 0 0 0 0,1 1 0 0 0,-1-1 1 0 0,1 1-1 0 0,-1 0 10 0 0,1 0 0 0 0,-1 0 1 0 0,1 1-1 0 0,-1-1 0 0 0,0 0 0 0 0,1 0 1 0 0,-1 0-1 0 0,0 1 0 0 0,0-1 0 0 0,0 0 1 0 0,0 0-1 0 0,0 1 0 0 0,0-1 1 0 0,0 0-1 0 0,-1 3 0 0 0,-7 20 139 0 0,6-17-111 0 0,-15 35 199 0 0,-33 60-1 0 0,12-28-131 0 0,33-62-232 0 0,0 1 0 0 0,1 0-1 0 0,0 0 1 0 0,-2 17-1 0 0,6-29-66 0 0,0 0-1 0 0,0 0 0 0 0,0 0 0 0 0,0 0 0 0 0,1 0 0 0 0,-1 0 0 0 0,0 0 0 0 0,0 0 0 0 0,1 0 0 0 0,-1 0 0 0 0,0 0 1 0 0,1 0-1 0 0,0 1 0 0 0,4 6-4425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1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583 213 1839 0 0,'62'-48'1224'0'0,"-1"1"9052"0"0,-49 38-8092 0 0,4-2-806 0 0,-1-1-1 0 0,0-1 1 0 0,-1 0 0 0 0,22-26-1 0 0,-35 39-1344 0 0,-1-1 0 0 0,1 1-1 0 0,-1-1 1 0 0,1 1 0 0 0,-1-1-1 0 0,1 1 1 0 0,-1-1 0 0 0,0 1-1 0 0,1-1 1 0 0,-1 0 0 0 0,0 1-1 0 0,0-1 1 0 0,1 0 0 0 0,-1 1 0 0 0,0-1-1 0 0,0 0 1 0 0,0 1 0 0 0,0-1-1 0 0,0 0 1 0 0,0 1 0 0 0,0-1-1 0 0,0 0 1 0 0,0 1 0 0 0,0-1 0 0 0,0-1-1 0 0,-1 2-19 0 0,0 0 0 0 0,1-1-1 0 0,-1 1 1 0 0,1-1 0 0 0,-1 1 0 0 0,0 0-1 0 0,1 0 1 0 0,-1-1 0 0 0,0 1 0 0 0,1 0-1 0 0,-1 0 1 0 0,0 0 0 0 0,0 0-1 0 0,1 0 1 0 0,-1 0 0 0 0,0 0 0 0 0,1 0-1 0 0,-1 0 1 0 0,-1 0 0 0 0,-4 1-12 0 0,0 0-1 0 0,0 0 1 0 0,0 1-1 0 0,-7 3 1 0 0,-18 11-29 0 0,0 1-1 0 0,2 2 1 0 0,-50 40-1 0 0,41-30-1 0 0,-1 1 14 0 0,1 3 0 0 0,2 1 0 0 0,-53 64 0 0 0,80-86 16 0 0,9-12 0 0 0,-1 0 0 0 0,1 1 0 0 0,0-1 0 0 0,0 0 0 0 0,-1 0 0 0 0,1 0 0 0 0,0 1 0 0 0,0-1 0 0 0,-1 0 0 0 0,1 1 0 0 0,0-1 0 0 0,0 0 0 0 0,0 0 0 0 0,0 1 0 0 0,-1-1 0 0 0,1 0 0 0 0,0 1 0 0 0,0-1 0 0 0,0 0 0 0 0,0 1 0 0 0,0-1 0 0 0,0 0 0 0 0,0 1 0 0 0,0-1 0 0 0,0 0 0 0 0,0 1 0 0 0,0-1 0 0 0,0 0 0 0 0,0 1 0 0 0,0-1 0 0 0,0 0 0 0 0,1 1 0 0 0,-1-1 0 0 0,0 0 0 0 0,0 0 0 0 0,0 1 0 0 0,0-1 0 0 0,1 0 0 0 0,-1 1 0 0 0,5-1 0 0 0,-1 0-3 0 0,0 0-1 0 0,0 0 1 0 0,0-1 0 0 0,0 0-1 0 0,0 1 1 0 0,-1-1 0 0 0,1-1-1 0 0,0 1 1 0 0,-1-1 0 0 0,1 1-1 0 0,4-4 1 0 0,7-4-37 0 0,17-14 0 0 0,-20 13 16 0 0,26-21-457 0 0,43-45-1 0 0,-79 75 277 0 0,-11 8-1679 0 0,0 2 1724 0 0,1 1 1 0 0,0 1-1 0 0,0 0 0 0 0,-6 12 0 0 0,-22 50-197 0 0,15-17-286 0 0,2 1-1 0 0,-11 61 1 0 0,3-15 133 0 0,10-39 126 0 0,-4 11 238 0 0,-39 99 0 0 0,50-151 623 0 0,-1 0 1 0 0,-1-1 0 0 0,0-1-1 0 0,-2 0 1 0 0,-1-1 0 0 0,0 0 0 0 0,-2-2-1 0 0,-27 26 1 0 0,-46 22 2609 0 0,48-38-1998 0 0,36-24-873 0 0,4-3-262 0 0,2-2-227 0 0,-1 0 104 0 0,0-1 1 0 0,1 1 0 0 0,-1-1-1 0 0,1 1 1 0 0,-1-1 0 0 0,1 0-1 0 0,0 1 1 0 0,-1-1 0 0 0,1-1-1 0 0,2-27-6845 0 0,1 12 312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4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11487 0 0,'0'0'7768'0'0,"0"3"-7352"0"0,1 7-211 0 0,0-1 0 0 0,0 1 0 0 0,-1 0 0 0 0,-1 0 0 0 0,0-1 0 0 0,0 1 0 0 0,-3 11-1 0 0,-2 3 71 0 0,-17 39-1 0 0,16-48-226 0 0,1-1-36 0 0,1-2-33 0 0,-1-4 178 0 0,4-6-1247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1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98 11519 0 0,'2'-15'954'0'0,"2"1"0"0"0,9-28-1 0 0,-4 18 6895 0 0,-9 21-6630 0 0,-1 4-496 0 0,-6 8-297 0 0,-8 15-411 0 0,-83 170 10 0 0,91-179-230 0 0,2 0 0 0 0,0 1 0 0 0,-3 15-1 0 0,6-26 105 0 0,1 0-1 0 0,1 0 1 0 0,-1 0-1 0 0,1 0 0 0 0,0 0 1 0 0,0 0-1 0 0,0 0 1 0 0,1 0-1 0 0,0 0 0 0 0,0-1 1 0 0,0 1-1 0 0,1 0 0 0 0,3 8 1 0 0,3-3-2355 0 0,3-2-4897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11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94 297 8287 0 0,'-1'1'639'0'0,"-6"3"-62"0"0,0-1 0 0 0,0 0 0 0 0,0 0 1 0 0,-15 4-1 0 0,12-4 2639 0 0,0 0 0 0 0,-12 6 1 0 0,26-20-1926 0 0,-1 5-1116 0 0,1-1-1 0 0,0 2 0 0 0,0-1 0 0 0,0 0 1 0 0,1 1-1 0 0,0 0 0 0 0,0 0 0 0 0,6-5 1 0 0,50-32 89 0 0,-50 35-219 0 0,89-56-398 0 0,139-64 0 0 0,-186 106 161 0 0,-47 20 187 0 0,-1-1 0 0 0,1 1 0 0 0,0 0 0 0 0,-1 0 0 0 0,1 1 0 0 0,0 0 0 0 0,9 0 0 0 0,-14 0 15 0 0,0 1 0 0 0,0-1-1 0 0,0 0 1 0 0,0 0-1 0 0,0 1 1 0 0,0-1-1 0 0,-1 1 1 0 0,1-1-1 0 0,0 0 1 0 0,0 1 0 0 0,-1 0-1 0 0,1-1 1 0 0,0 1-1 0 0,-1-1 1 0 0,1 1-1 0 0,0 0 1 0 0,-1-1 0 0 0,1 1-1 0 0,-1 0 1 0 0,1 0-1 0 0,-1 0 1 0 0,0-1-1 0 0,1 1 1 0 0,-1 0-1 0 0,0 0 1 0 0,1 0 0 0 0,-1 0-1 0 0,0 0 1 0 0,0-1-1 0 0,0 1 1 0 0,0 0-1 0 0,0 0 1 0 0,0 0-1 0 0,0 0 1 0 0,0 0 0 0 0,0 0-1 0 0,0 0 1 0 0,-1 0-1 0 0,1 1 1 0 0,-2 5 43 0 0,0 0 1 0 0,0 0 0 0 0,-6 11-1 0 0,7-16-39 0 0,-61 116 523 0 0,-7 16-34 0 0,67-130-493 0 0,1 0 1 0 0,0 0-1 0 0,0 1 0 0 0,1-1 1 0 0,-1 0-1 0 0,1 0 1 0 0,0 1-1 0 0,0-1 0 0 0,1 7 1 0 0,-1-10-17 0 0,0 1 1 0 0,0-1 0 0 0,0 0 0 0 0,0 1 0 0 0,1-1-1 0 0,-1 0 1 0 0,1 1 0 0 0,-1-1 0 0 0,1 0 0 0 0,-1 0-1 0 0,1 0 1 0 0,0 0 0 0 0,-1 1 0 0 0,1-1 0 0 0,0 0-1 0 0,0 0 1 0 0,0 0 0 0 0,0 0 0 0 0,0-1 0 0 0,0 1-1 0 0,0 0 1 0 0,0 0 0 0 0,0-1 0 0 0,1 1 0 0 0,-1 0-1 0 0,0-1 1 0 0,0 1 0 0 0,1-1 0 0 0,-1 0 0 0 0,0 1-1 0 0,1-1 1 0 0,-1 0 0 0 0,2 0 0 0 0,3 0-284 0 0,1-1 0 0 0,-1-1-1 0 0,1 1 1 0 0,-1-1 0 0 0,0 0 0 0 0,9-4 0 0 0,-15 6 209 0 0,22-9-1999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12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92 15719 0 0,'0'0'1818'0'0,"2"0"-1061"0"0,42-1 2446 0 0,58-10 1 0 0,46-16-2110 0 0,-89 16-815 0 0,-45 8-286 0 0,44-9 33 0 0,-53 10-67 0 0,0 1 1 0 0,-1-1-1 0 0,1 0 0 0 0,-1 0 1 0 0,1 0-1 0 0,-1-1 0 0 0,0 1 1 0 0,8-7-1 0 0,-11 8-68 0 0,-3 1-459 0 0,-16 4 417 0 0,1 0-1 0 0,0 2 1 0 0,0 0 0 0 0,0 1 0 0 0,-24 13-1 0 0,-77 55 208 0 0,94-59-95 0 0,20-13 37 0 0,-106 74 74 0 0,91-62 1 0 0,1 1-1 0 0,0 1 1 0 0,-22 27-1 0 0,36-39-53 0 0,0 0 1 0 0,1 0-1 0 0,-5 9 0 0 0,5-3 48 0 0,3-10-63 0 0,1 1 0 0 0,-1-1 1 0 0,0 1-1 0 0,1-1 0 0 0,-1 1 0 0 0,1-1 0 0 0,-1 0 0 0 0,1 1 0 0 0,0-1 1 0 0,0 0-1 0 0,-1 1 0 0 0,1-1 0 0 0,0 0 0 0 0,0 0 0 0 0,0 0 1 0 0,0 0-1 0 0,1 0 0 0 0,-1 0 0 0 0,0 0 0 0 0,0 0 0 0 0,1 0 0 0 0,-1 0 1 0 0,2 0-1 0 0,1 1-28 0 0,1 0 1 0 0,-1 0-1 0 0,1-1 0 0 0,-1 1 1 0 0,1-1-1 0 0,5 1 1 0 0,7-1-1199 0 0,-1 0 1 0 0,26-3-1 0 0,-38 2 758 0 0,28-2-7062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1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70 125 6911 0 0,'0'0'14742'0'0,"1"1"-14140"0"0,4 2-366 0 0,0-1 0 0 0,0-1 0 0 0,0 1 0 0 0,1-1 0 0 0,-1 0-1 0 0,0 0 1 0 0,1 0 0 0 0,-1-1 0 0 0,0 0 0 0 0,1 0 0 0 0,5 0 0 0 0,62-11 514 0 0,-73 11-748 0 0,21-4 16 0 0,1-1-1 0 0,-2-1 1 0 0,1-1 0 0 0,-1 0 0 0 0,0-2 0 0 0,0 0 0 0 0,-1-2-1 0 0,-1 0 1 0 0,0-1 0 0 0,18-14 0 0 0,-35 25-37 0 0,-1 1 0 0 0,1-1 0 0 0,0 1 0 0 0,-1-1 0 0 0,1 1 0 0 0,-1-1 0 0 0,1 0 0 0 0,-1 1 1 0 0,1-1-1 0 0,-1 0 0 0 0,1 1 0 0 0,-1-1 0 0 0,1 0 0 0 0,-1 1 0 0 0,0-1 0 0 0,0 0 0 0 0,1 0 0 0 0,-1 1 0 0 0,0-2 0 0 0,0 1 14 0 0,0 1-1 0 0,-1 0 1 0 0,1-1-1 0 0,0 1 1 0 0,0 0-1 0 0,-1 0 1 0 0,1-1-1 0 0,0 1 1 0 0,0 0-1 0 0,-1 0 1 0 0,1-1-1 0 0,0 1 1 0 0,-1 0-1 0 0,1 0 1 0 0,0 0-1 0 0,-1-1 1 0 0,1 1-1 0 0,-1 0 1 0 0,1 0-1 0 0,0 0 1 0 0,-1 0-1 0 0,1 0 1 0 0,0 0-1 0 0,-1 0 1 0 0,0 0-1 0 0,-23 1-115 0 0,-11 7 96 0 0,1 2-1 0 0,-1 1 0 0 0,2 1 1 0 0,0 3-1 0 0,0 0 1 0 0,1 2-1 0 0,1 1 0 0 0,1 2 1 0 0,-30 24-1 0 0,54-38-11 0 0,-1 0 0 0 0,1 0 0 0 0,0 1 0 0 0,1-1 0 0 0,-1 1-1 0 0,1 0 1 0 0,1 1 0 0 0,-1-1 0 0 0,1 1 0 0 0,-4 12 0 0 0,7-17 6 0 0,0 0-1 0 0,0 0 1 0 0,0 0 0 0 0,0 1 0 0 0,1-1 0 0 0,-1 0 0 0 0,1 1-1 0 0,0-1 1 0 0,0 0 0 0 0,0 1 0 0 0,1-1 0 0 0,-1 0 0 0 0,1 0-1 0 0,0 1 1 0 0,0-1 0 0 0,0 0 0 0 0,0 0 0 0 0,0 0 0 0 0,1 0-1 0 0,-1 0 1 0 0,1 0 0 0 0,0-1 0 0 0,0 1 0 0 0,0 0-1 0 0,0-1 1 0 0,0 1 0 0 0,1-1 0 0 0,-1 0 0 0 0,1 0 0 0 0,3 2-1 0 0,0 0-883 0 0,0 0 0 0 0,1-1 0 0 0,11 4-1 0 0,4 1-6512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1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0 591 5527 0 0,'2'0'6266'0'0,"2"-2"-5620"0"0,1 1 1 0 0,-1-1 0 0 0,0 0-1 0 0,0 0 1 0 0,0 0 0 0 0,0-1-1 0 0,0 1 1 0 0,0-1 0 0 0,0 0-1 0 0,-1 0 1 0 0,1 0 0 0 0,-1-1-1 0 0,0 1 1 0 0,4-7 0 0 0,5-7 1049 0 0,18-36 0 0 0,-24 40-1205 0 0,5-10 175 0 0,-1-2 0 0 0,7-25 0 0 0,12-29 612 0 0,-24 69-1151 0 0,0 0-1 0 0,0 1 1 0 0,1-1-1 0 0,0 1 1 0 0,14-14-1 0 0,-5 8-112 0 0,0 2 1 0 0,1-1-1 0 0,1 2 0 0 0,0 0 1 0 0,1 2-1 0 0,19-10 0 0 0,4 2-18 0 0,73-23 0 0 0,-56 24-585 0 0,0 3-1 0 0,1 3 1 0 0,95-6 0 0 0,-137 16-667 0 0,-2 1-51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1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31 5063 0 0,'0'0'2031'0'0,"9"-9"3068"0"0,15-12 1155 0 0,-25 22-6031 0 0,0 7-55 0 0,-1-1 1 0 0,-1 0-1 0 0,1-1 1 0 0,-1 1-1 0 0,-1 0 1 0 0,1-1-1 0 0,-1 1 1 0 0,-6 6-1 0 0,-42 49 580 0 0,36-44-725 0 0,-48 45 38 0 0,21-23-122 0 0,35-32-177 0 0,4-5-132 0 0,1 0 0 0 0,0 1 0 0 0,0-1 0 0 0,0 1 0 0 0,0 0 0 0 0,-3 5 0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1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11951 0 0,'0'0'1296'0'0,"-7"7"-1296"0"0,3 4-304 0 0,0 0-80 0 0,3-2-24 0 0,1 1-2888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17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1375 0 0,'8'0'17166'0'0,"-12"5"-17003"0"0,1 0 1 0 0,-1 0-1 0 0,-1 0 1 0 0,1-1 0 0 0,-1 1-1 0 0,0-1 1 0 0,-6 5-1 0 0,-43 23 183 0 0,42-25-326 0 0,-6 2 71 0 0,-31 10-1 0 0,36-14-80 0 0,0 0 0 0 0,0 0 0 0 0,0 1-1 0 0,1 1 1 0 0,-16 11 0 0 0,24-16-10 0 0,3-1 0 0 0,0-1 0 0 0,0 1 0 0 0,0 0 0 0 0,0 0 0 0 0,0 0 0 0 0,0 0 0 0 0,0 0 0 0 0,1 0 0 0 0,-1 0 0 0 0,0 0 0 0 0,1 0 0 0 0,-1 0 0 0 0,0 0 0 0 0,1 1 0 0 0,-1-1 0 0 0,1 0 0 0 0,0 0 0 0 0,-1 1 0 0 0,1 1 0 0 0,-1 0 0 0 0,1 0 0 0 0,-1 1 0 0 0,1-1 0 0 0,0 0 0 0 0,0 0 0 0 0,0 1 0 0 0,1-1 0 0 0,-1 0 0 0 0,1 0 0 0 0,0 0 0 0 0,-1 0 0 0 0,2 0 0 0 0,-1 0 0 0 0,0 0 0 0 0,0 0 0 0 0,1 0 0 0 0,0 0 0 0 0,-1 0 0 0 0,1-1 0 0 0,0 1 0 0 0,1-1 0 0 0,-1 1 0 0 0,5 3 0 0 0,5 4 0 0 0,1 0 0 0 0,1-1 0 0 0,21 12 0 0 0,-25-15 0 0 0,21 10-35 0 0,62 21-1 0 0,-41-17 110 0 0,-58-13 161 0 0,-2-4-156 0 0,1 0 1 0 0,-1 0 0 0 0,0-1 0 0 0,0 0 0 0 0,0-1 0 0 0,-12 1 0 0 0,-4 2-58 0 0,-37 7-652 0 0,0 3-1 0 0,-83 31 1 0 0,142-45 157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1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10135 0 0,'0'0'6879'0'0,"-1"2"-6643"0"0,-5 15 394 0 0,0 0-1 0 0,-1 0 1 0 0,-1 0-1 0 0,-17 25 1 0 0,-48 58 188 0 0,57-79-792 0 0,-55 78-1066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18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34 269 14047 0 0,'-1'2'646'0'0,"-32"39"3099"0"0,34-46-3464 0 0,1 0 1 0 0,-1-1-1 0 0,1 1 0 0 0,0 0 1 0 0,0 0-1 0 0,1 0 0 0 0,0 0 1 0 0,5-8-1 0 0,5-5-260 0 0,1 0 1 0 0,1 1 0 0 0,1 0-1 0 0,0 2 1 0 0,24-19 0 0 0,-2 6-143 0 0,62-36 0 0 0,-88 57 109 0 0,-1 1 0 0 0,1 0 1 0 0,0 1-1 0 0,1 0 0 0 0,-1 1 0 0 0,1 0 1 0 0,0 1-1 0 0,0 0 0 0 0,16 0 1 0 0,-27 2 27 0 0,1 1 1 0 0,-1 1 0 0 0,0-1 0 0 0,0 0 0 0 0,1 0-1 0 0,-1 1 1 0 0,0 0 0 0 0,0-1 0 0 0,0 1 0 0 0,0 0 0 0 0,1 0-1 0 0,-1 0 1 0 0,0 0 0 0 0,-1 0 0 0 0,1 1 0 0 0,0-1-1 0 0,0 0 1 0 0,2 3 0 0 0,-3-1 27 0 0,1-1 1 0 0,0 1-1 0 0,-1-1 0 0 0,1 1 1 0 0,-1 0-1 0 0,0 0 1 0 0,0 0-1 0 0,0 0 0 0 0,0 0 1 0 0,0 0-1 0 0,-1 0 0 0 0,1 3 1 0 0,-1 4 83 0 0,0 0 0 0 0,-1 0 0 0 0,1 0 0 0 0,-2 0 0 0 0,0 0-1 0 0,0-1 1 0 0,-4 12 0 0 0,-41 98 363 0 0,40-97-641 0 0,1 0 0 0 0,1 0 0 0 0,-4 36 0 0 0,8-33-1875 0 0,2-15 58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3223 0 0,'0'0'10111'0'0,"2"3"-9462"0"0,2 4-381 0 0,0 0 0 0 0,1 0 0 0 0,0 0 0 0 0,0 0 0 0 0,0-1 0 0 0,1 0 0 0 0,0 0 0 0 0,0 0 0 0 0,1-1-1 0 0,-1 0 1 0 0,1 0 0 0 0,0-1 0 0 0,1 0 0 0 0,-1 0 0 0 0,11 4 0 0 0,129 41 1124 0 0,-133-40-1071 0 0,-12-8-161 0 0,-1 2 0 0 0,0 0-110 0 0,0 0 0 0 0,-1 0 0 0 0,0 1 0 0 0,1-1 0 0 0,-1 0 0 0 0,0 0 0 0 0,-1 0 0 0 0,1 0 0 0 0,-1 1 1 0 0,1-1-1 0 0,-1 0 0 0 0,0 0 0 0 0,0 0 0 0 0,0 0 0 0 0,0 0 0 0 0,-1 0 0 0 0,1-1 0 0 0,-1 1 0 0 0,0 0 0 0 0,0-1 0 0 0,0 1 0 0 0,0-1 0 0 0,-2 3 0 0 0,-9 6 95 0 0,1 1 0 0 0,-1-2 0 0 0,-17 12 0 0 0,26-20-159 0 0,-22 17 96 0 0,-7 5-216 0 0,-1-1 1 0 0,-67 33-1 0 0,61-45-418 0 0,38-11 400 0 0,3-3-612 0 0,0 1 609 0 0,0-1 1 0 0,0 1-1 0 0,0 0 0 0 0,1-1 0 0 0,-1 1 0 0 0,1 0 1 0 0,0 0-1 0 0,-1 0 0 0 0,5-3 0 0 0,9-9-1203 0 0,3 0-60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1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8 5527 0 0,'5'-7'9203'0'0,"-8"15"-5614"0"0,-7 6-3326 0 0,4-7-6 0 0,-81 121 1180 0 0,23-38-327 0 0,-84 157-1 0 0,-85 258-562 0 0,228-496-1283 0 0,1 0 0 0 0,-11 16 0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1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79 128 11519 0 0,'-10'1'533'0'0,"1"-1"-1"0"0,-1 1 0 0 0,1 1 1 0 0,-1 0-1 0 0,1 0 1 0 0,-13 5 3558 0 0,34 0-2706 0 0,-7-5-1170 0 0,1 0 0 0 0,0-1 1 0 0,0 1-1 0 0,-1-1 0 0 0,1-1 0 0 0,0 1 1 0 0,0-1-1 0 0,11 0 0 0 0,50-9 929 0 0,-52 7-911 0 0,249-55 507 0 0,-55 10-401 0 0,-111 29-1208 0 0,110-6-1 0 0,-198 23 241 0 0,1 1 0 0 0,-1 0 0 0 0,0 1-1 0 0,0 0 1 0 0,0 0 0 0 0,0 1-1 0 0,9 3 1 0 0,-7-1-1030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1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67 4143 0 0,'-1'2'319'0'0,"-3"7"923"0"0,0-1-1 0 0,-9 15 0 0 0,10-19-624 0 0,1-1 0 0 0,0 1 0 0 0,0 0 0 0 0,0-1 0 0 0,1 1-1 0 0,-1 0 1 0 0,1 0 0 0 0,-1 5 0 0 0,2-8-467 0 0,-1 0 1 0 0,1 0-1 0 0,0 0 0 0 0,0 0 1 0 0,0 0-1 0 0,0-1 1 0 0,0 1-1 0 0,0 0 0 0 0,1 0 1 0 0,-1 0-1 0 0,0 0 0 0 0,0 0 1 0 0,1 0-1 0 0,-1 0 0 0 0,0 0 1 0 0,1 0-1 0 0,-1-1 1 0 0,1 1-1 0 0,-1 0 0 0 0,1 0 1 0 0,1 1-1 0 0,-1-1 19 0 0,1 0 1 0 0,-1 0-1 0 0,1 0 1 0 0,0 0-1 0 0,-1 0 1 0 0,1-1-1 0 0,0 1 1 0 0,-1 0-1 0 0,1-1 0 0 0,3 1 1 0 0,3 0 348 0 0,0-1 1 0 0,-1 1-1 0 0,16-3 0 0 0,9-2-40 0 0,0-3-1 0 0,-1 0 0 0 0,0-2 0 0 0,-1-1 1 0 0,40-19-1 0 0,-64 26-499 0 0,0-1 1 0 0,0 1-1 0 0,9-7 0 0 0,-14 8-59 0 0,-1 2-12 0 0,0-1 80 0 0,0 0 1 0 0,0 0-1 0 0,-1 0 0 0 0,1 1 0 0 0,0-1 0 0 0,-1 0 0 0 0,1 0 0 0 0,0 1 1 0 0,-1-1-1 0 0,1 0 0 0 0,-1 0 0 0 0,0 1 0 0 0,1-1 0 0 0,-1 1 0 0 0,1-1 1 0 0,-1 1-1 0 0,0-1 0 0 0,1 1 0 0 0,-1-1 0 0 0,0 1 0 0 0,0-1 1 0 0,1 1-1 0 0,-1 0 0 0 0,0-1 0 0 0,0 1 0 0 0,0 0 0 0 0,1 0 0 0 0,-1 0 1 0 0,0 0-1 0 0,-2-1 0 0 0,-28 1-225 0 0,28 0 208 0 0,-11 1 3 0 0,1 1 0 0 0,0 0-1 0 0,-1 1 1 0 0,-20 8-1 0 0,-50 24-101 0 0,52-21 114 0 0,-16 8 15 0 0,-90 56 0 0 0,127-70 6 0 0,1-1 1 0 0,-12 13-1 0 0,18-17-2 0 0,0 1 0 0 0,1 0-1 0 0,0 0 1 0 0,0 0 0 0 0,0 1 0 0 0,0-1 0 0 0,1 1 0 0 0,-4 6-1 0 0,6-10-4 0 0,-1 1-1 0 0,1 0 0 0 0,0-1 0 0 0,-1 1 0 0 0,1-1 0 0 0,0 1 0 0 0,0 0 0 0 0,0-1 0 0 0,0 1 1 0 0,0-1-1 0 0,1 1 0 0 0,-1 0 0 0 0,0-1 0 0 0,1 1 0 0 0,-1-1 0 0 0,1 1 0 0 0,-1-1 0 0 0,2 2 1 0 0,0 0 12 0 0,-1-1 1 0 0,1 0-1 0 0,0 0 1 0 0,0 1-1 0 0,0-1 1 0 0,0-1 0 0 0,1 1-1 0 0,-1 0 1 0 0,4 2-1 0 0,3 1-256 0 0,1-1-1 0 0,-1 0 1 0 0,1-1-1 0 0,15 4 1 0 0,5 0-1043 0 0,0-1-58 0 0</inkml:trace>
  <inkml:trace contextRef="#ctx0" brushRef="#br0" timeOffset="1">472 541 5983 0 0,'0'0'274'0'0,"4"-7"90"0"0,6-11-163 0 0,34-66 12514 0 0,-29 46-11438 0 0,6-21 550 0 0,-14 33-1399 0 0,2 0-1 0 0,1 1 1 0 0,1 1 0 0 0,1 0-1 0 0,19-29 1 0 0,-17 35-455 0 0,1 0 0 0 0,1 1 0 0 0,0 1 0 0 0,29-22 0 0 0,-37 32-122 0 0,0 1-1 0 0,1 0 0 0 0,-1 1 0 0 0,1 0 1 0 0,0 0-1 0 0,0 1 0 0 0,13-4 0 0 0,24-1-2451 0 0,-2 5-4127 0 0,-19 3 438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19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4143 0 0,'0'0'319'0'0,"-2"1"-210"0"0,-17 18 427 0 0,9-8 1867 0 0,1 1-1 0 0,0-1 0 0 0,-11 22 1 0 0,5-2-858 0 0,15-30-1466 0 0,-1 0 1 0 0,1-1-1 0 0,-1 1 1 0 0,1 0-1 0 0,0-1 1 0 0,-1 1-1 0 0,1 0 1 0 0,0-1 0 0 0,0 1-1 0 0,0 0 1 0 0,0 0-1 0 0,-1-1 1 0 0,1 1-1 0 0,0 0 1 0 0,0 0-1 0 0,0-1 1 0 0,0 1-1 0 0,1 0 1 0 0,-1 0-1 0 0,0-1 1 0 0,0 1-1 0 0,0 0 1 0 0,1-1-1 0 0,-1 1 1 0 0,0 0-1 0 0,0-1 1 0 0,1 1-1 0 0,-1 0 1 0 0,1-1-1 0 0,-1 1 1 0 0,1 0-1 0 0,-1-1 1 0 0,1 1-1 0 0,-1-1 1 0 0,2 1-1 0 0,1 0 106 0 0,-1 0 0 0 0,1 0 1 0 0,-1-1-1 0 0,1 1 0 0 0,0-1 0 0 0,0 0 0 0 0,-1 0 0 0 0,1 0 0 0 0,3 0 0 0 0,11-2 224 0 0,-1 0 0 0 0,0-1 0 0 0,0-1 0 0 0,27-10 0 0 0,58-31-241 0 0,-100 45-172 0 0,4-2-57 0 0,-1 0-1 0 0,1 0 1 0 0,-1-1-1 0 0,0 0 1 0 0,0 0-1 0 0,0 0 1 0 0,5-5-1 0 0,-9 7-160 0 0,-10-2-412 0 0,8 2 604 0 0,-1 1 1 0 0,1-1-1 0 0,-1 0 1 0 0,1 1-1 0 0,-1 0 0 0 0,0-1 1 0 0,-3 1-1 0 0,-16 3-31 0 0,1 1 0 0 0,-1 1-1 0 0,1 1 1 0 0,0 0 0 0 0,-30 15-1 0 0,15-6 62 0 0,-4 0 2 0 0,-152 66 12 0 0,182-76 31 0 0,1 1 0 0 0,-13 8 0 0 0,20-12-31 0 0,0-1 0 0 0,0 1 0 0 0,0 0 0 0 0,0-1 0 0 0,0 1 1 0 0,1 0-1 0 0,-1 0 0 0 0,1 0 0 0 0,-1 1 0 0 0,1-1 0 0 0,0 0 0 0 0,0 0 0 0 0,0 1 0 0 0,0-1 0 0 0,-1 6 0 0 0,2-6-6 0 0,0-1 0 0 0,0 1 0 0 0,0 0 0 0 0,1 0 0 0 0,-1-1 0 0 0,1 1 1 0 0,-1 0-1 0 0,1-1 0 0 0,0 1 0 0 0,0-1 0 0 0,0 1 0 0 0,0 0 0 0 0,0-1 0 0 0,0 0 0 0 0,0 1 0 0 0,0-1 0 0 0,0 0 0 0 0,1 0 0 0 0,-1 1 0 0 0,1-1 0 0 0,-1 0 0 0 0,4 1 0 0 0,1 2-47 0 0,0-1 1 0 0,0 0-1 0 0,1 0 0 0 0,9 3 0 0 0,-8-4-489 0 0,1 0 0 0 0,0-1 0 0 0,15 1 0 0 0,4-2-775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1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27 15231 0 0,'15'-11'696'0'0,"-12"9"-13"0"0,-2 1-440 0 0,4-5 1785 0 0,-5 6-1979 0 0,-1-1 1 0 0,1 1 0 0 0,0-1 0 0 0,-1 1 0 0 0,1-1-1 0 0,-1 1 1 0 0,1 0 0 0 0,0-1 0 0 0,-1 1 0 0 0,1 0-1 0 0,-1-1 1 0 0,1 1 0 0 0,-1 0 0 0 0,1 0 0 0 0,-1-1 0 0 0,1 1-1 0 0,-1 0 1 0 0,1 0 0 0 0,-1 0 0 0 0,1 0 0 0 0,-1 0-1 0 0,1 0 1 0 0,-1 0 0 0 0,0 0 0 0 0,0 0 0 0 0,-15-1 228 0 0,10 2-195 0 0,0 0 0 0 0,0 1 1 0 0,0-1-1 0 0,0 1 0 0 0,0 0 0 0 0,1 1 0 0 0,-1-1 1 0 0,-7 6-1 0 0,-41 30 90 0 0,46-32-160 0 0,-16 13 17 0 0,-34 34 0 0 0,50-45-29 0 0,1 1 1 0 0,-1 0 0 0 0,2 0 0 0 0,-1 1 0 0 0,1 0 0 0 0,0 0-1 0 0,-5 14 1 0 0,10-22 1 0 0,1 0 0 0 0,0-1 0 0 0,-1 1 0 0 0,1 0 0 0 0,0-1 0 0 0,-1 1 0 0 0,1 0 0 0 0,0 0 0 0 0,0-1 1 0 0,1 1-1 0 0,-1 0 0 0 0,0-1 0 0 0,1 1 0 0 0,-1 0 0 0 0,1-1 0 0 0,-1 1 0 0 0,1 0 0 0 0,0-1 0 0 0,-1 1 0 0 0,1-1 0 0 0,0 1 0 0 0,0-1 0 0 0,0 0 0 0 0,0 1 0 0 0,0-1 0 0 0,1 0 0 0 0,1 2 0 0 0,4 2 14 0 0,0 0 0 0 0,0-1 1 0 0,0 1-1 0 0,12 4 0 0 0,-2-1 20 0 0,-7-2-37 0 0,1 0 0 0 0,-1 1 0 0 0,-1 0 0 0 0,1 0 0 0 0,-1 1 0 0 0,15 18 0 0 0,-20-22 25 0 0,0 1 0 0 0,0 0 0 0 0,-1 0 0 0 0,0 0 0 0 0,0 1 0 0 0,0-1 0 0 0,-1 1 1 0 0,0 0-1 0 0,0 0 0 0 0,0 0 0 0 0,-1 0 0 0 0,0 0 0 0 0,0 0 0 0 0,0 0 0 0 0,-1 9 0 0 0,0-12 5 0 0,0 0-1 0 0,-1-1 1 0 0,0 1-1 0 0,0 0 1 0 0,0 0-1 0 0,0 0 1 0 0,0 0-1 0 0,0-1 1 0 0,-1 1-1 0 0,1 0 0 0 0,-1-1 1 0 0,0 1-1 0 0,0-1 1 0 0,0 0-1 0 0,0 0 1 0 0,0 0-1 0 0,0 0 1 0 0,-1 0-1 0 0,1 0 1 0 0,0 0-1 0 0,-1-1 0 0 0,0 1 1 0 0,1-1-1 0 0,-1 0 1 0 0,0 0-1 0 0,-4 1 1 0 0,-7 2 58 0 0,0 0 0 0 0,0-2 1 0 0,0 0-1 0 0,-16 1 0 0 0,28-3-86 0 0,-20 1 9 0 0,-1-1-1 0 0,0-1 1 0 0,1-1-1 0 0,-1-1 1 0 0,1-1-1 0 0,-39-12 0 0 0,32 2-856 0 0,13 1-2546 0 0,12 4-3659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2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8 15551 0 0,'0'0'712'0'0,"1"-2"-16"0"0,1-2-409 0 0,-1 2 466 0 0,-16 16-162 0 0,10-10-471 0 0,-23 23 406 0 0,2 0 0 0 0,2 2-1 0 0,-37 53 1 0 0,19-23-84 0 0,-73 102 734 0 0,5 11-309 0 0,14 9-457 0 0,83-156-391 0 0,1-2-17 0 0,-58 124-87 0 0,67-138 70 0 0,0 0-706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2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16495 0 0,'0'0'760'0'0,"2"0"-21"0"0,29-8-12 0 0,0 1-1 0 0,0 1 1 0 0,37-1 0 0 0,-63 6-637 0 0,214-26 2918 0 0,-205 26-2906 0 0,489-28 980 0 0,-461 30-1890 0 0,-6 0-4116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2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11687 0 0,'0'0'1060'0'0,"0"2"-869"0"0,0 0 185 0 0,0 1-1 0 0,0-1 1 0 0,1 1 0 0 0,-1-1-1 0 0,0 1 1 0 0,1-1 0 0 0,0 1-1 0 0,0-1 1 0 0,-1 1 0 0 0,2-1-1 0 0,-1 0 1 0 0,0 0 0 0 0,0 1-1 0 0,1-1 1 0 0,2 3 0 0 0,-1-2-112 0 0,0-1 0 0 0,0 1 0 0 0,0-1 0 0 0,0 0 0 0 0,1 0 0 0 0,-1 0 0 0 0,1 0 0 0 0,-1-1 1 0 0,1 1-1 0 0,4 0 0 0 0,-1 1-55 0 0,-1-2 1 0 0,1 1-1 0 0,0-1 1 0 0,0 1-1 0 0,0-2 1 0 0,0 1-1 0 0,0-1 0 0 0,0 0 1 0 0,0-1-1 0 0,14-2 1 0 0,-20 3-292 0 0,-2-1-91 0 0,-2-1 152 0 0,0 0-1 0 0,0 1 0 0 0,0 0 1 0 0,0-1-1 0 0,0 1 1 0 0,0 0-1 0 0,0 1 1 0 0,0-1-1 0 0,0 1 1 0 0,-1-1-1 0 0,1 1 1 0 0,0 0-1 0 0,-1 0 0 0 0,-4 1 1 0 0,-8 1-6 0 0,-28 8-1 0 0,24-5 27 0 0,-18 5 14 0 0,1 0 0 0 0,1 3 0 0 0,0 1 0 0 0,1 1 0 0 0,-56 34 0 0 0,81-42 3 0 0,0 0 1 0 0,-9 9-1 0 0,15-13-11 0 0,1 0-1 0 0,0 0 1 0 0,0 1-1 0 0,1 0 0 0 0,-1-1 1 0 0,1 1-1 0 0,-1 0 1 0 0,-2 7-1 0 0,5-10 2 0 0,-1 0-1 0 0,1 1 0 0 0,-1-1 1 0 0,1 0-1 0 0,0 1 1 0 0,0-1-1 0 0,0 1 0 0 0,0-1 1 0 0,0 0-1 0 0,0 1 1 0 0,0-1-1 0 0,0 1 1 0 0,0-1-1 0 0,1 0 0 0 0,-1 1 1 0 0,1-1-1 0 0,-1 0 1 0 0,1 1-1 0 0,-1-1 0 0 0,2 2 1 0 0,0-1-21 0 0,0 0 1 0 0,0 0-1 0 0,0 0 0 0 0,0 0 1 0 0,0 0-1 0 0,0 0 1 0 0,1-1-1 0 0,-1 1 0 0 0,0-1 1 0 0,3 1-1 0 0,5 2-296 0 0,1 0 0 0 0,-1-1 0 0 0,0-1 0 0 0,15 3-1 0 0,-5-3-3125 0 0,35 0 0 0 0,-14-4-3130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2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111 254 1839 0 0,'0'0'83'0'0,"2"1"-6"0"0,5 3-61 0 0,-6-4 171 0 0,1 1 0 0 0,-1-1 0 0 0,0 1 0 0 0,0 0-1 0 0,-1-1 1 0 0,1 1 0 0 0,0 0 0 0 0,0-1 0 0 0,0 1-1 0 0,0 0 1 0 0,0 0 0 0 0,-1 0 0 0 0,1 0 0 0 0,0 0-1 0 0,-1 0 1 0 0,1 0 0 0 0,-1 0 0 0 0,1 0 0 0 0,-1 0-1 0 0,0 0 1 0 0,1 0 0 0 0,-1 0 0 0 0,0 0-1 0 0,1 2 1 0 0,-1 1 1298 0 0,1-1 82 0 0,0 1-1 0 0,-1 0 1 0 0,0 0-1 0 0,1 0 1 0 0,-2 6 0 0 0,1-1 998 0 0,-14 3-413 0 0,11-12-2032 0 0,-1 1 0 0 0,1 0-1 0 0,0-1 1 0 0,0 1 0 0 0,-1-1-1 0 0,1 0 1 0 0,0 0 0 0 0,-1-1-1 0 0,1 1 1 0 0,0-1 0 0 0,-1 1 0 0 0,-2-2-1 0 0,-6-2 75 0 0,-20-9 0 0 0,30 12-187 0 0,0 0-1 0 0,-1 0 1 0 0,1 0 0 0 0,0 0-1 0 0,0-1 1 0 0,0 1-1 0 0,0-1 1 0 0,0 0 0 0 0,1 1-1 0 0,-1-1 1 0 0,0 0-1 0 0,1 0 1 0 0,-1 0 0 0 0,1 0-1 0 0,0 0 1 0 0,-1-1-1 0 0,1 1 1 0 0,-1-3 0 0 0,2 3 1 0 0,-1-1 1 0 0,1 0 0 0 0,0 1 0 0 0,0-1 0 0 0,0 0-1 0 0,0 1 1 0 0,0-1 0 0 0,1 0 0 0 0,-1 1-1 0 0,1-1 1 0 0,0 1 0 0 0,-1-1 0 0 0,1 1-1 0 0,1-1 1 0 0,-1 1 0 0 0,3-5 0 0 0,10-15 21 0 0,0-1 1 0 0,2 2-1 0 0,37-39 1 0 0,-40 48-48 0 0,0 0 1 0 0,0 1-1 0 0,1 1 1 0 0,1 0-1 0 0,0 1 0 0 0,0 0 1 0 0,19-6-1 0 0,-24 10-39 0 0,1 2 0 0 0,0 0 1 0 0,0 0-1 0 0,0 1 0 0 0,0 0 0 0 0,22 0 0 0 0,-27 2 38 0 0,0 0 1 0 0,0 1-1 0 0,0 0 0 0 0,0 0 0 0 0,0 0 0 0 0,0 1 0 0 0,0 0 0 0 0,-1 0 1 0 0,1 1-1 0 0,-1-1 0 0 0,1 1 0 0 0,-1 0 0 0 0,0 1 0 0 0,7 5 0 0 0,-5-2 9 0 0,0 0-1 0 0,0 0 0 0 0,0 1 0 0 0,-1 0 0 0 0,0 0 0 0 0,-1 1 0 0 0,0 0 0 0 0,0 0 0 0 0,-1 0 0 0 0,4 11 1 0 0,-7-15 31 0 0,1-1 1 0 0,-1 1-1 0 0,0-1 0 0 0,0 1 1 0 0,-1 0-1 0 0,0-1 1 0 0,1 1-1 0 0,-2 0 1 0 0,1-1-1 0 0,0 1 1 0 0,-1 0-1 0 0,0-1 1 0 0,0 1-1 0 0,0-1 1 0 0,-1 1-1 0 0,1-1 1 0 0,-1 0-1 0 0,0 0 1 0 0,-1 1-1 0 0,1-1 1 0 0,0-1-1 0 0,-1 1 1 0 0,-6 7-1 0 0,-7 4 10 0 0,-1-1 0 0 0,-1 0-1 0 0,-28 16 1 0 0,-61 27-702 0 0,100-53 269 0 0,-1-1-1 0 0,1 0 0 0 0,-1 0 0 0 0,0-1 0 0 0,0 0 0 0 0,1 0 0 0 0,-1-1 0 0 0,0 1 0 0 0,-1-2 0 0 0,-14 0 0 0 0,22 0 309 0 0,0 0-1 0 0,1-1 0 0 0,-1 1 1 0 0,0-1-1 0 0,0 1 1 0 0,1 0-1 0 0,-1-1 0 0 0,0 1 1 0 0,1-1-1 0 0,-1 0 1 0 0,1 1-1 0 0,-1-1 1 0 0,0 0-1 0 0,1 1 0 0 0,0-1 1 0 0,-1 0-1 0 0,1 1 1 0 0,-1-1-1 0 0,1 0 0 0 0,0 0 1 0 0,-1 1-1 0 0,1-1 1 0 0,0 0-1 0 0,0 0 0 0 0,0 0 1 0 0,0 0-1 0 0,0 1 1 0 0,0-2-1 0 0,1-23-1216 0 0,1 17 883 0 0,1 0-1 0 0,0 0 1 0 0,1 0 0 0 0,0 0-1 0 0,0 1 1 0 0,7-10-1 0 0,8-10-4108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2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12 4607 0 0,'2'-1'354'0'0,"11"-8"3"0"0,-11 9 214 0 0,-1-1-1 0 0,0 1 1 0 0,1 0-1 0 0,-1-1 1 0 0,0 1-1 0 0,1 0 1 0 0,-1 0 0 0 0,1 0-1 0 0,2 1 1 0 0,-4-1-308 0 0,1 0 0 0 0,0 0 0 0 0,-1 0 0 0 0,1 0 1 0 0,0 0-1 0 0,-1 0 0 0 0,1 0 0 0 0,0 0 0 0 0,-1 0 1 0 0,1 1-1 0 0,-1-1 0 0 0,1 0 0 0 0,0 1 0 0 0,-1-1 1 0 0,1 0-1 0 0,-1 1 0 0 0,1-1 0 0 0,-1 0 0 0 0,1 1 1 0 0,-1-1-1 0 0,2 2 0 0 0,-2 3-10 0 0,0 0 0 0 0,0 1-1 0 0,0-1 1 0 0,-1 0 0 0 0,0 0 0 0 0,0 0 0 0 0,0 1 0 0 0,0-1-1 0 0,-3 5 1 0 0,-23 48 852 0 0,15-35-714 0 0,-89 153 1341 0 0,-15-11-920 0 0,74-106-578 0 0,28-40-175 0 0,1 1 0 0 0,-19 40 0 0 0,27-49-152 0 0,1 0 1 0 0,0 1-1 0 0,1 0 0 0 0,0-1 0 0 0,1 1 1 0 0,1 0-1 0 0,-1 19 0 0 0,2-21-1823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 8287 0 0,'-8'-4'10455'0'0,"15"7"-4934"0"0,10 3-7597 0 0,-17-6 2073 0 0,37 12 23 0 0,-35-11-354 0 0,1-1 0 0 0,0 0 0 0 0,-1 0 0 0 0,1 0 0 0 0,0 0-1 0 0,4-2 1 0 0,-2 1-472 0 0,13-2-6142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4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 11575 0 0,'0'0'3530'0'0,"-8"0"-2477"0"0,1 1-1033 0 0,1 0 0 0 0,-1 1 1 0 0,1 0-1 0 0,0 0 0 0 0,0 1 0 0 0,-1-1 1 0 0,2 1-1 0 0,-1 0 0 0 0,-10 8 0 0 0,-3 4 85 0 0,-24 25 0 0 0,-2 2-36 0 0,-4-3 86 0 0,2-3 308 0 0,2 3 1 0 0,-42 45 0 0 0,76-71-333 0 0,0 1 1 0 0,1 0-1 0 0,0 1 1 0 0,1-1 0 0 0,1 2-1 0 0,0-1 1 0 0,1 1-1 0 0,1 1 1 0 0,-7 28 0 0 0,12-42-126 0 0,1-1 1 0 0,-1 1 0 0 0,1 0-1 0 0,-1 0 1 0 0,1 0 0 0 0,0 0-1 0 0,0 0 1 0 0,0 0 0 0 0,1 0 0 0 0,-1-1-1 0 0,1 1 1 0 0,-1 0 0 0 0,1 0-1 0 0,0 0 1 0 0,0-1 0 0 0,0 1-1 0 0,0 0 1 0 0,1-1 0 0 0,-1 1 0 0 0,1-1-1 0 0,0 0 1 0 0,-1 1 0 0 0,1-1-1 0 0,0 0 1 0 0,0 0 0 0 0,1 0-1 0 0,-1 0 1 0 0,0-1 0 0 0,1 1 0 0 0,-1-1-1 0 0,1 1 1 0 0,-1-1 0 0 0,1 0-1 0 0,0 0 1 0 0,-1 0 0 0 0,1 0-1 0 0,0 0 1 0 0,5 0 0 0 0,5 0 13 0 0,-1-1 0 0 0,1 0 0 0 0,-1-1 0 0 0,0-1 0 0 0,24-5 0 0 0,11-2 37 0 0,23-2-212 0 0,13-3-2424 0 0,-74 13 1284 0 0,1-1 1 0 0,14-4 0 0 0,-20 5 1001 0 0,17-5-1865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4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 13159 0 0,'0'0'1187'0'0,"-1"0"-904"0"0,-6 1-43 0 0,1 1 1 0 0,0 0 0 0 0,0 0 0 0 0,0 1 0 0 0,1 0 0 0 0,-9 5 0 0 0,-35 26 232 0 0,16-10-340 0 0,4-4-55 0 0,0 2 0 0 0,-42 42 1 0 0,54-47-69 0 0,2 0 0 0 0,0 1-1 0 0,1 1 1 0 0,1 1 0 0 0,-12 23 0 0 0,23-40 1 0 0,1 0-1 0 0,0 0 0 0 0,-1 0 0 0 0,1 0 1 0 0,1 0-1 0 0,-1 0 0 0 0,0 0 0 0 0,1 0 1 0 0,-1 0-1 0 0,1 0 0 0 0,0 1 0 0 0,0-1 1 0 0,0 0-1 0 0,2 5 0 0 0,-2-6 8 0 0,1 0 1 0 0,0 0-1 0 0,0 1 0 0 0,0-1 0 0 0,0 0 0 0 0,1 0 1 0 0,-1 0-1 0 0,0-1 0 0 0,1 1 0 0 0,0 0 0 0 0,-1-1 0 0 0,1 1 1 0 0,0 0-1 0 0,0-1 0 0 0,0 0 0 0 0,0 0 0 0 0,0 1 1 0 0,0-1-1 0 0,0 0 0 0 0,2 0 0 0 0,6 3 71 0 0,1-1 0 0 0,-1-1 0 0 0,1 0-1 0 0,-1 0 1 0 0,1-1 0 0 0,0 0 0 0 0,-1-1-1 0 0,1-1 1 0 0,0 1 0 0 0,17-5 0 0 0,-8 1 20 0 0,-1-1 0 0 0,0-1 0 0 0,0 0 1 0 0,33-18-1 0 0,-46 20-99 0 0,0 1 1 0 0,0-1-1 0 0,-1-1 1 0 0,0 1-1 0 0,0-1 1 0 0,0 0-1 0 0,0 0 0 0 0,-1 0 1 0 0,0 0-1 0 0,0-1 1 0 0,0 0-1 0 0,-1 0 1 0 0,0 0-1 0 0,4-11 1 0 0,-4 9-24 0 0,0-1 0 0 0,-1 1 0 0 0,0-1 0 0 0,-1 0 0 0 0,0 0 0 0 0,0 0 0 0 0,-1 0 0 0 0,0 0 0 0 0,0 0 0 0 0,-4-16 1 0 0,3 21-107 0 0,0-1 0 0 0,-1 1 0 0 0,1 0 0 0 0,-5-7 0 0 0,-1-2-5626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48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72 642 6911 0 0,'-2'0'7712'0'0,"-2"-2"-7415"0"0,0 0 1 0 0,-1 0-1 0 0,1-1 0 0 0,0 0 0 0 0,0 1 0 0 0,0-1 1 0 0,1-1-1 0 0,-1 1 0 0 0,1 0 0 0 0,0-1 0 0 0,0 0 1 0 0,0 0-1 0 0,0 0 0 0 0,1 0 0 0 0,-1 0 0 0 0,1 0 1 0 0,0-1-1 0 0,0 1 0 0 0,1-1 0 0 0,-1 1 0 0 0,1-1 0 0 0,-1-8 1 0 0,1 4-163 0 0,0-1 0 0 0,1 0 0 0 0,0 1-1 0 0,1-1 1 0 0,0 0 0 0 0,0 0 0 0 0,1 1 0 0 0,0-1 0 0 0,1 1 0 0 0,6-14 0 0 0,-1 5-97 0 0,2 0-1 0 0,1 1 1 0 0,0 0 0 0 0,1 0-1 0 0,24-26 1 0 0,-3 10 25 0 0,52-41 0 0 0,45-20-191 0 0,-100 75 59 0 0,1 1 0 0 0,50-20 0 0 0,-69 33-348 0 0,1 0 0 0 0,-1 1 0 0 0,1 1 0 0 0,0 0 0 0 0,1 1-1 0 0,-1 0 1 0 0,0 1 0 0 0,0 1 0 0 0,15 1 0 0 0,-6 2-973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48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88 631 9215 0 0,'0'0'4363'0'0,"-16"3"964"0"0,13-5-5101 0 0,0 1 0 0 0,0-1 1 0 0,0 0-1 0 0,0 0 1 0 0,0 0-1 0 0,0 0 0 0 0,1 0 1 0 0,-1-1-1 0 0,1 1 1 0 0,0-1-1 0 0,-4-4 0 0 0,3 1 24 0 0,-1 0 0 0 0,1-1 0 0 0,0 1-1 0 0,0-1 1 0 0,-2-7 0 0 0,1-4 84 0 0,0 1 0 0 0,1-1-1 0 0,-1-30 1 0 0,4 27-272 0 0,1 1-1 0 0,1-1 1 0 0,1 1 0 0 0,1 0-1 0 0,1 0 1 0 0,0 0 0 0 0,2 0-1 0 0,0 1 1 0 0,1 0 0 0 0,1 1-1 0 0,1 0 1 0 0,0 0 0 0 0,1 1-1 0 0,1 0 1 0 0,1 1-1 0 0,28-28 1 0 0,-29 33-80 0 0,1 0 0 0 0,1 1-1 0 0,-1 1 1 0 0,2 0 0 0 0,-1 1-1 0 0,1 0 1 0 0,1 1 0 0 0,-1 1-1 0 0,1 0 1 0 0,17-3 0 0 0,-12 5-454 0 0,0 0 1 0 0,37-2 0 0 0,-35 6-1305 0 0,1 0-1 0 0,29 5 1 0 0,-22 1-5176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4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11255 0 0,'0'0'8824'0'0,"-8"3"-8034"0"0,1 1-674 0 0,0 0 0 0 0,1 1 1 0 0,-1 0-1 0 0,1 0 1 0 0,0 1-1 0 0,-6 6 1 0 0,-32 43-237 0 0,31-37 179 0 0,-2 1-59 0 0,-19 35 0 0 0,28-43 0 0 0,1-1 0 0 0,0 1 0 0 0,1 0 0 0 0,1 0 0 0 0,-4 18 0 0 0,6-27 9 0 0,0 1 0 0 0,1 0 1 0 0,0 0-1 0 0,0 0 0 0 0,0 0 0 0 0,0-1 0 0 0,0 1 0 0 0,1 0 0 0 0,-1 0 0 0 0,1-1 1 0 0,0 1-1 0 0,-1 0 0 0 0,1 0 0 0 0,1-1 0 0 0,-1 1 0 0 0,0-1 0 0 0,1 1 0 0 0,-1-1 1 0 0,1 0-1 0 0,3 4 0 0 0,-2-3 14 0 0,0-1 0 0 0,0 0 0 0 0,0 1 0 0 0,1-1 0 0 0,-1-1 0 0 0,1 1 0 0 0,-1 0-1 0 0,1-1 1 0 0,0 0 0 0 0,0 0 0 0 0,-1 0 0 0 0,1 0 0 0 0,0-1 0 0 0,6 1 0 0 0,-1-1 42 0 0,1 0 0 0 0,-1 0-1 0 0,0-1 1 0 0,1 0 0 0 0,-1-1-1 0 0,0 0 1 0 0,0 0 0 0 0,0-1-1 0 0,0 0 1 0 0,-1-1 0 0 0,1 0-1 0 0,-1 0 1 0 0,0-1 0 0 0,12-8-1 0 0,-15 9-31 0 0,1-1 0 0 0,-1 0 0 0 0,0 0 0 0 0,0-1 0 0 0,-1 0-1 0 0,1 0 1 0 0,-1 0 0 0 0,-1 0 0 0 0,1 0 0 0 0,-1-1-1 0 0,0 1 1 0 0,0-1 0 0 0,-1 0 0 0 0,0 0 0 0 0,0 0 0 0 0,-1 0-1 0 0,0 0 1 0 0,0-1 0 0 0,0-7 0 0 0,-1 2-43 0 0,-1 1 0 0 0,0 0 1 0 0,0 0-1 0 0,-1 0 0 0 0,-1 1 1 0 0,0-1-1 0 0,0 0 0 0 0,-1 1 1 0 0,-1 0-1 0 0,-7-13 0 0 0,10 21-158 0 0,0 1-1 0 0,-1-1 0 0 0,1 1 1 0 0,-1-1-1 0 0,1 1 0 0 0,-1 0 1 0 0,0 0-1 0 0,0 0 0 0 0,0 1 1 0 0,0-1-1 0 0,-1 1 0 0 0,1-1 1 0 0,0 1-1 0 0,-1 0 1 0 0,1 0-1 0 0,0 1 0 0 0,-1-1 1 0 0,1 1-1 0 0,-1 0 0 0 0,1-1 1 0 0,-1 2-1 0 0,1-1 0 0 0,-1 0 1 0 0,-4 2-1 0 0,6-2-600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4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42 7367 0 0,'9'-8'153'0'0,"-5"5"-48"0"0,-1 0 1 0 0,1 0 0 0 0,-1-1 0 0 0,0 1-1 0 0,9-15 11813 0 0,-20 23-10814 0 0,-156 96 589 0 0,152-94-1662 0 0,-41 26 56 0 0,46-29-86 0 0,1 1 0 0 0,0 0 0 0 0,0 0 0 0 0,1 0 0 0 0,-9 12 0 0 0,13-16-4 0 0,0 0 1 0 0,1-1-1 0 0,-1 1 0 0 0,1 0 1 0 0,0 0-1 0 0,-1-1 0 0 0,1 1 0 0 0,0 0 1 0 0,-1 0-1 0 0,1 0 0 0 0,0 0 1 0 0,0-1-1 0 0,0 1 0 0 0,-1 1 0 0 0,4 3-21 0 0,-2-5 16 0 0,3 5-49 0 0,0-1-1 0 0,0 0 1 0 0,0 0 0 0 0,1-1 0 0 0,-1 1 0 0 0,1-1-1 0 0,0 0 1 0 0,0 0 0 0 0,0 0 0 0 0,11 3 0 0 0,12 8-145 0 0,-10-3 112 0 0,-2 1-1 0 0,29 25 1 0 0,-35-28 90 0 0,-2 0 0 0 0,1 0 0 0 0,-2 1-1 0 0,1 0 1 0 0,11 21 0 0 0,-18-29 12 0 0,0 1 1 0 0,1-1-1 0 0,-2 1 0 0 0,1-1 0 0 0,0 1 1 0 0,0-1-1 0 0,-1 1 0 0 0,1-1 0 0 0,-1 1 0 0 0,0 0 1 0 0,0-1-1 0 0,0 1 0 0 0,0-1 0 0 0,0 1 1 0 0,-1 0-1 0 0,1-1 0 0 0,-1 1 0 0 0,-1 3 0 0 0,0-3 14 0 0,0 1-1 0 0,0-1 0 0 0,0 0 0 0 0,0 0 1 0 0,0 0-1 0 0,-1 0 0 0 0,0 0 1 0 0,1-1-1 0 0,-1 1 0 0 0,0-1 0 0 0,-5 4 1 0 0,-3-1 15 0 0,1 1 0 0 0,-1-1 0 0 0,0-1 0 0 0,0 0 0 0 0,0 0 0 0 0,-1-1 0 0 0,-14 2 0 0 0,-69 4 21 0 0,62-7-398 0 0,1 1 0 0 0,0 2 0 0 0,0 1 0 0 0,-35 12 0 0 0,59-15-3012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5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182 248 15695 0 0,'0'0'1756'0'0,"-2"1"-1276"0"0,-13 21 602 0 0,1 1-1 0 0,0 0 1 0 0,-11 28-1 0 0,-9 17-363 0 0,22-48-734 0 0,-33 66 198 0 0,41-77-326 0 0,1 0-1 0 0,0 1 0 0 0,0 0 1 0 0,0-1-1 0 0,1 1 1 0 0,1 0-1 0 0,-1 13 1 0 0,2-21-1371 0 0,7 3-2508 0 0</inkml:trace>
  <inkml:trace contextRef="#ctx0" brushRef="#br0" timeOffset="1">507 0 2759 0 0,'0'0'120'0'0,"10"2"32"0"0,1 1-152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5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27 9671 0 0,'0'0'748'0'0,"-2"2"-492"0"0,-38 31 2104 0 0,8-7 503 0 0,11-7-2262 0 0,0 0-1 0 0,2 1 1 0 0,0 1 0 0 0,2 1-1 0 0,0 1 1 0 0,1 0 0 0 0,-22 46-1 0 0,34-58-500 0 0,0-1 0 0 0,0 1 0 0 0,-2 17 0 0 0,5-24-81 0 0,0-1-1 0 0,1 0 1 0 0,0 0 0 0 0,0 0-1 0 0,0 0 1 0 0,0 1 0 0 0,0-1-1 0 0,0 0 1 0 0,1 0 0 0 0,0 0-1 0 0,-1 0 1 0 0,1 0 0 0 0,0 0-1 0 0,1 0 1 0 0,-1 0 0 0 0,0 0-1 0 0,3 4 1 0 0,-2-6 10 0 0,-1 0 0 0 0,1 0 0 0 0,-1 0-1 0 0,1 0 1 0 0,-1-1 0 0 0,1 1 0 0 0,0 0 0 0 0,-1-1-1 0 0,1 1 1 0 0,0-1 0 0 0,0 1 0 0 0,0-1-1 0 0,-1 0 1 0 0,1 0 0 0 0,0 0 0 0 0,0 0 0 0 0,-1 0-1 0 0,3 0 1 0 0,3-1 96 0 0,0 0 0 0 0,0 0 0 0 0,8-3 0 0 0,-9 2-95 0 0,0 0 1 0 0,0 0-1 0 0,-1 0 0 0 0,1-1 1 0 0,-1 0-1 0 0,1 0 0 0 0,-1 0 1 0 0,0-1-1 0 0,0 1 1 0 0,-1-1-1 0 0,1-1 0 0 0,-1 1 1 0 0,0 0-1 0 0,0-1 0 0 0,0 0 1 0 0,-1 0-1 0 0,0 0 0 0 0,1-1 1 0 0,-2 1-1 0 0,1-1 1 0 0,-1 1-1 0 0,0-1 0 0 0,0 0 1 0 0,0 0-1 0 0,-1 0 0 0 0,1-10 1 0 0,2-19-159 0 0,1 1 1 0 0,13-42-1 0 0,-15 64-440 0 0,2 0 0 0 0,-1 1 0 0 0,1 0 0 0 0,1 0 0 0 0,0 0 0 0 0,1 1 0 0 0,0 0 0 0 0,0 0 0 0 0,1 1 0 0 0,9-9 0 0 0,-2 4-3721 0 0,1-1-1066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5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35 452 6447 0 0,'-2'1'2908'0'0,"-13"9"4578"0"0,6-9-5981 0 0,9 0-1460 0 0,0-1 1 0 0,0 0-1 0 0,-1 0 1 0 0,1 0-1 0 0,0 0 1 0 0,0 0-1 0 0,-1 0 1 0 0,1 0-1 0 0,0 0 1 0 0,0 0 0 0 0,-1 0-1 0 0,1 0 1 0 0,0 0-1 0 0,0 0 1 0 0,-1 0-1 0 0,1 0 1 0 0,0 0-1 0 0,0 0 1 0 0,-1 0-1 0 0,1 0 1 0 0,0 0-1 0 0,0-1 1 0 0,0 1-1 0 0,-1 0 1 0 0,1 0-1 0 0,0 0 1 0 0,0 0-1 0 0,0 0 1 0 0,-1-1-1 0 0,1 1 1 0 0,0 0-1 0 0,0 0 1 0 0,0 0-1 0 0,0-1 1 0 0,-1 1-1 0 0,1 0 1 0 0,0 0-1 0 0,0-1 1 0 0,0 1-1 0 0,0 0 1 0 0,0 0-1 0 0,0-1 1 0 0,0 1-1 0 0,4-16 496 0 0,13-14-391 0 0,19-20-118 0 0,3 3 0 0 0,1 1 0 0 0,2 1-1 0 0,2 3 1 0 0,72-54 0 0 0,-94 81 16 0 0,-1 1 0 0 0,2 1 1 0 0,0 1-1 0 0,0 0 0 0 0,29-8 0 0 0,-51 20-28 0 0,0-1-1 0 0,0 1 1 0 0,-1 0-1 0 0,1 0 1 0 0,0 0 0 0 0,0 0-1 0 0,0 0 1 0 0,0 0-1 0 0,0 0 1 0 0,0 0-1 0 0,-1 0 1 0 0,1 0-1 0 0,0 0 1 0 0,0 0 0 0 0,0 1-1 0 0,0-1 1 0 0,-1 0-1 0 0,1 1 1 0 0,0-1-1 0 0,0 0 1 0 0,-1 1-1 0 0,1-1 1 0 0,0 1 0 0 0,-1 0-1 0 0,1-1 1 0 0,0 1-1 0 0,-1-1 1 0 0,1 1-1 0 0,-1 0 1 0 0,1-1-1 0 0,-1 1 1 0 0,1 0 0 0 0,-1 0-1 0 0,0 0 1 0 0,1-1-1 0 0,-1 1 1 0 0,1 1-1 0 0,0 1-14 0 0,-1 0 0 0 0,1 0-1 0 0,0 0 1 0 0,-1 0-1 0 0,1 0 1 0 0,-1 0 0 0 0,0 0-1 0 0,0 0 1 0 0,-1 3-1 0 0,-22 98 497 0 0,-2 4-127 0 0,22-81-321 0 0,0 0 1 0 0,1 41-1 0 0,3-55-38 0 0,0 0 1 0 0,1 1-1 0 0,0-1 1 0 0,1 0 0 0 0,1 0-1 0 0,0-1 1 0 0,7 15-1 0 0,-5-14-118 0 0,15 29 338 0 0,-19-39-379 0 0,0 0-1 0 0,0 0 1 0 0,1 0 0 0 0,-1 0-1 0 0,1 0 1 0 0,0 0-1 0 0,-1-1 1 0 0,1 1 0 0 0,6 3-1 0 0,1-2-611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5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10135 0 0,'-3'10'12147'0'0,"3"-8"-12168"0"0,0 0-1 0 0,0 0 1 0 0,0 0 0 0 0,1-1 0 0 0,-1 1 0 0 0,0 0-1 0 0,1 0 1 0 0,0-1 0 0 0,-1 1 0 0 0,1 0 0 0 0,0-1 0 0 0,0 1-1 0 0,0 0 1 0 0,0-1 0 0 0,0 0 0 0 0,0 1 0 0 0,0-1-1 0 0,0 1 1 0 0,1-1 0 0 0,-1 0 0 0 0,1 0 0 0 0,-1 0-1 0 0,1 0 1 0 0,-1 0 0 0 0,1 0 0 0 0,-1 0 0 0 0,1-1-1 0 0,2 2 1 0 0,7 1-1639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0,'0'0'16641'0'0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59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2 8375 0 0,'9'-1'12263'0'0,"-22"5"-11851"0"0,-11 6-315 0 0,0 1 0 0 0,1 1 1 0 0,0 1-1 0 0,-25 21 0 0 0,34-24-76 0 0,-49 37-24 0 0,-101 101 0 0 0,113-98-61 0 0,43-43 64 0 0,0 1 0 0 0,1 0 0 0 0,-8 11 0 0 0,15-18 0 0 0,-1 0 0 0 0,1 0 0 0 0,-1 0 0 0 0,1 0 0 0 0,-1-1 0 0 0,1 1 0 0 0,-1 0 0 0 0,1 0 0 0 0,0 0 0 0 0,0 0 0 0 0,-1 0 0 0 0,1 0 0 0 0,0 1 0 0 0,3 2 0 0 0,-2-3 0 0 0,0 1 13 0 0,1 0 1 0 0,0 0-1 0 0,0 0 0 0 0,0 0 0 0 0,1 0 0 0 0,-1 0 1 0 0,0 0-1 0 0,1-1 0 0 0,-1 1 0 0 0,1-1 0 0 0,-1 0 1 0 0,1 0-1 0 0,2 1 0 0 0,7 1 168 0 0,22 4 0 0 0,-4-1 144 0 0,13 5-5 0 0,-7-3-170 0 0,45 19 0 0 0,-75-25-317 0 0,0 1 0 0 0,0-1 0 0 0,1 0-1 0 0,-1-1 1 0 0,1 1 0 0 0,-1-2 0 0 0,1 1-1 0 0,-1 0 1 0 0,1-1 0 0 0,0-1 0 0 0,-1 1 0 0 0,1-1-1 0 0,-1 0 1 0 0,1 0 0 0 0,-1-1 0 0 0,8-2 0 0 0,8-4-1100 0 0,1-2-12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5:59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9 371 3223 0 0,'0'2'240'0'0,"-3"60"2637"0"0,-1 1 3742 0 0,4-62-6330 0 0,0 0 1 0 0,0 0-1 0 0,0 0 0 0 0,0 0 0 0 0,0 0 0 0 0,1 0 0 0 0,-1-1 0 0 0,0 1 0 0 0,0 0 1 0 0,1 0-1 0 0,-1 0 0 0 0,1 0 0 0 0,-1-1 0 0 0,1 2 0 0 0,-1-2-242 0 0,1 0-1 0 0,-1 0 0 0 0,0 0 0 0 0,0 1 1 0 0,0-1-1 0 0,0 0 0 0 0,1 0 1 0 0,-1 0-1 0 0,0 0 0 0 0,0 0 0 0 0,0 0 1 0 0,0 0-1 0 0,1 0 0 0 0,-1 0 0 0 0,0 0 1 0 0,0 0-1 0 0,0 0 0 0 0,0 0 1 0 0,1 0-1 0 0,-1 0 0 0 0,0 0 0 0 0,0 0 1 0 0,0 0-1 0 0,0 0 0 0 0,1 0 1 0 0,-1 0-1 0 0,0-1 0 0 0,0 1 0 0 0,0 0 1 0 0,0 0-1 0 0,1 0 0 0 0,-1 0 0 0 0,0 0 1 0 0,0 0-1 0 0,0 0 0 0 0,0-1 1 0 0,0 1-1 0 0,0 0 0 0 0,0 0 0 0 0,1 0 1 0 0,-1 0-1 0 0,0 0 0 0 0,0-1 1 0 0,0 1-1 0 0,0 0 0 0 0,0 0 0 0 0,0 0 1 0 0,0 0-1 0 0,0-1 0 0 0,0 1 0 0 0,0 0 1 0 0,0 0-1 0 0,0 0 0 0 0,0-1 1 0 0,0 1-1 0 0,0 0 0 0 0,0 0 0 0 0,0 0 1 0 0,0 0-1 0 0,0-1 0 0 0,0-4 181 0 0,0 0 1 0 0,0 0-1 0 0,0 1 0 0 0,-1-1 0 0 0,1 0 0 0 0,-1 0 0 0 0,0 0 1 0 0,-2-4-1 0 0,-4-24 544 0 0,7 23-682 0 0,1 0 0 0 0,-1 0 0 0 0,2 0 0 0 0,-1 0 0 0 0,1 0 0 0 0,1 0-1 0 0,0 1 1 0 0,0-1 0 0 0,8-15 0 0 0,1 2 65 0 0,1 0 1 0 0,25-32-1 0 0,-25 40-84 0 0,1 0 1 0 0,0 1-1 0 0,1 0 0 0 0,0 1 1 0 0,1 1-1 0 0,0 0 0 0 0,29-14 0 0 0,-7 7-73 0 0,0 1 0 0 0,65-19-1 0 0,-89 33-238 0 0,1 0 0 0 0,-1 1 0 0 0,26-2 0 0 0,-31 5-1725 0 0,1 0 0 0 0,-1 1 0 0 0,19 3 0 0 0,-8 1-4941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0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11 15719 0 0,'0'0'2418'0'0,"-10"-8"-92"0"0,7 7-2281 0 0,1 1 0 0 0,-1-1 0 0 0,0 1 0 0 0,0 0 0 0 0,1 0-1 0 0,-1 0 1 0 0,0 0 0 0 0,0 0 0 0 0,1 1 0 0 0,-1-1 0 0 0,0 1 0 0 0,1 0 0 0 0,-1 0-1 0 0,-3 1 1 0 0,-2 2-40 0 0,-1 1 0 0 0,-14 9 0 0 0,-20 16-5 0 0,1 2 0 0 0,2 2 0 0 0,1 2 0 0 0,-40 48 0 0 0,61-57 0 0 0,18-27 0 0 0,-1 0 0 0 0,1 1 0 0 0,0-1 0 0 0,0 1 0 0 0,0-1 0 0 0,-1 0 0 0 0,1 1 0 0 0,0-1 0 0 0,0 1 0 0 0,0-1 0 0 0,0 0 0 0 0,0 1 0 0 0,0-1 0 0 0,0 1 0 0 0,0-1 0 0 0,0 0 0 0 0,0 1 0 0 0,0-1 0 0 0,0 1 0 0 0,0 0 0 0 0,1 0 0 0 0,1 0 0 0 0,-1 0 0 0 0,0 0 0 0 0,0 0 0 0 0,1 0 0 0 0,-1 0 0 0 0,1 0 0 0 0,-1 0 0 0 0,1 0 0 0 0,-1-1 0 0 0,1 1 0 0 0,-1-1 0 0 0,1 1 0 0 0,0-1 0 0 0,-1 0 0 0 0,1 1 0 0 0,1-1 0 0 0,3 0 0 0 0,1 1 0 0 0,-1-1 0 0 0,10-1 0 0 0,1-2-82 0 0,0-1 0 0 0,0-1 0 0 0,0 0-1 0 0,24-12 1 0 0,63-36-423 0 0,-79 39 365 0 0,-17 10 84 0 0,-7 3 224 0 0,0 3-104 0 0,0 0-48 0 0,-1 0 0 0 0,1 1 1 0 0,0-1-1 0 0,-1 1 0 0 0,1-1 0 0 0,-1 1 0 0 0,0-1 0 0 0,0 1 0 0 0,0-1 0 0 0,0 1 0 0 0,0-1 1 0 0,0 1-1 0 0,-1-1 0 0 0,1 1 0 0 0,-1-1 0 0 0,0 1 0 0 0,-1 1 0 0 0,-2 9 68 0 0,1 4-6 0 0,4-17-82 0 0,0 0-1 0 0,-1 1 0 0 0,1-1 1 0 0,0 0-1 0 0,0 1 1 0 0,-1-1-1 0 0,1 0 1 0 0,0 0-1 0 0,0 0 0 0 0,-1 0 1 0 0,1 0-1 0 0,0 0 1 0 0,1 0-1 0 0,-2 0 4 0 0,6 0-198 0 0,-1-1-1 0 0,0 0 1 0 0,0 0 0 0 0,0 0-1 0 0,1-1 1 0 0,-1 1 0 0 0,6-4-1 0 0,10-4-1336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0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8751 0 0,'0'0'13150'0'0,"-1"1"-12833"0"0,-21 17 63 0 0,1 2 1 0 0,-30 35 0 0 0,11-11-374 0 0,28-32-7 0 0,0 1 0 0 0,2 0 0 0 0,0 0 0 0 0,0 1 0 0 0,1 0 0 0 0,1 0 0 0 0,-10 24 0 0 0,17-36 0 0 0,1-1 0 0 0,-1 1 0 0 0,0 0 0 0 0,1 0 0 0 0,0 0 0 0 0,-1 0 0 0 0,1 0 0 0 0,0 0 0 0 0,0 0 0 0 0,0 0 0 0 0,0 0 0 0 0,1 0 0 0 0,-1 0 0 0 0,0 0 0 0 0,1 0 0 0 0,0 0 0 0 0,-1 0 0 0 0,1 0 0 0 0,0 0 0 0 0,0 0 0 0 0,0-1 0 0 0,0 1 0 0 0,0 0 0 0 0,3 2 0 0 0,-2-2 0 0 0,0 0 0 0 0,1-1 0 0 0,-1 1 0 0 0,1-1 0 0 0,-1 1 0 0 0,1-1 0 0 0,0 0 0 0 0,-1 0 0 0 0,1 0 0 0 0,0 0 0 0 0,0-1 0 0 0,0 1 0 0 0,0-1 0 0 0,0 1 0 0 0,0-1 0 0 0,5-1 0 0 0,14-1-535 0 0,0-1-1 0 0,-1-1 1 0 0,1-1-1 0 0,-1-1 0 0 0,22-10 1 0 0,-14 4-1436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0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371 164 14335 0 0,'9'-19'676'0'0,"33"-54"545"0"0,-36 65-615 0 0,-1 0 0 0 0,1 1 1 0 0,1 0-1 0 0,-1 0 1 0 0,1 1-1 0 0,14-11 1 0 0,-18 15-426 0 0,0 1 1 0 0,1-1-1 0 0,-1 1 1 0 0,1 0-1 0 0,-1-1 1 0 0,8 0-1 0 0,-10 2 207 0 0,1 2-318 0 0,0 0 0 0 0,-1 0-1 0 0,1 1 1 0 0,-1-1 0 0 0,0 1-1 0 0,1-1 1 0 0,-1 1 0 0 0,0-1-1 0 0,-1 1 1 0 0,1 0 0 0 0,0-1-1 0 0,-1 1 1 0 0,0 0 0 0 0,1-1-1 0 0,-1 1 1 0 0,0 0 0 0 0,0 0-1 0 0,-1-1 1 0 0,1 1 0 0 0,0 0-1 0 0,-2 4 1 0 0,-2 7-55 0 0,-1-1-1 0 0,-11 27 1 0 0,10-28 111 0 0,-29 64-20 0 0,-4-2 0 0 0,-3-1 1 0 0,-68 88-1 0 0,72-109-536 0 0,-23 28-2833 0 0,-84 88 0 0 0,136-159 1299 0 0</inkml:trace>
  <inkml:trace contextRef="#ctx0" brushRef="#br0" timeOffset="1">1 802 1839 0 0,'0'0'83'0'0,"1"-2"-6"0"0,41-29 3297 0 0,70-32 13369 0 0,-77 44-14491 0 0,-1 0-3870 0 0,328-201 4847 0 0,-298 174-3300 0 0,-11 7-3027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01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14567 0 0,'0'0'1320'0'0,"0"1"-1082"0"0,-1 14 546 0 0,2 0 0 0 0,0-1 1 0 0,0 1-1 0 0,5 20 1 0 0,-4-31-655 0 0,-1-1 0 0 0,0 1 0 0 0,1 0 0 0 0,0-1 0 0 0,0 1 0 0 0,0-1 0 0 0,0 1 0 0 0,0-1 0 0 0,1 0 0 0 0,-1 0 0 0 0,1 0 0 0 0,0 0 0 0 0,0-1 0 0 0,0 1 0 0 0,0-1 0 0 0,1 0-1 0 0,-1 0 1 0 0,7 3 0 0 0,-5-3-70 0 0,-1 0 0 0 0,1-1 0 0 0,-1 0 0 0 0,1 0 0 0 0,0-1 0 0 0,0 1 0 0 0,-1-1 0 0 0,1 0 0 0 0,7-1 0 0 0,45-9 110 0 0,-49 8-149 0 0,41-11-379 0 0,-28 7-3473 0 0,-14 4 1314 0 0,10-4-4613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01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25 11975 0 0,'1'-1'923'0'0,"29"-16"165"0"0,-17 10 8876 0 0,-15 20-9486 0 0,0-3-401 0 0,-2-1 0 0 0,1 0 0 0 0,-1 1 0 0 0,-1-2 0 0 0,-5 11 0 0 0,-6 11 8 0 0,9-15-82 0 0,-41 96-547 0 0,47-110-254 0 0,12 2-4321 0 0,-7-3 4796 0 0,-1 0 0 0 0,0 0 0 0 0,0-1 0 0 0,0 0 0 0 0,1 1 0 0 0,-1-1 0 0 0,0 0 0 0 0,0 0 0 0 0,0-1 0 0 0,5-2 0 0 0,-2 1-155 0 0,22-12-1569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01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11 205 10423 0 0,'0'0'474'0'0,"-1"2"-6"0"0,-8 18 4605 0 0,10-22-4121 0 0,15-15-32 0 0,1 2 0 0 0,1 0 0 0 0,21-14 0 0 0,3-1-536 0 0,11-17-201 0 0,-37 31-165 0 0,2 0 1 0 0,25-17 0 0 0,-35 28 10 0 0,-7 3 592 0 0,0 4-541 0 0,1 7-60 0 0,0 0 0 0 0,-1 0 0 0 0,0 0 0 0 0,-1 0-1 0 0,0 0 1 0 0,-1 13 0 0 0,0-10-1 0 0,1 0 1 0 0,0 0-1 0 0,3 20 0 0 0,10 8-841 0 0,-5-21-1357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0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88 4607 0 0,'53'-45'990'0'0,"-31"26"3314"0"0,-13 9-1812 0 0,-2 2 4156 0 0,-8 7-6619 0 0,0 0 1 0 0,0 1 0 0 0,0-1 0 0 0,0 1 0 0 0,0-1 0 0 0,0 1 0 0 0,0 0 0 0 0,0-1 0 0 0,-1 1 0 0 0,1 0 0 0 0,0 0 0 0 0,0 0 0 0 0,0 0 0 0 0,0 0-1 0 0,-1 0 1 0 0,1 0 0 0 0,0 0 0 0 0,0 0 0 0 0,0 0 0 0 0,-1 1 0 0 0,1-1 0 0 0,0 0 0 0 0,-1 2 0 0 0,-26 12 300 0 0,27-14-308 0 0,-35 24 218 0 0,2 1-1 0 0,0 1 1 0 0,2 2-1 0 0,-45 50 1 0 0,69-70-231 0 0,5-4-8 0 0,-1-1 0 0 0,1 1 1 0 0,0 0-1 0 0,1 0 0 0 0,-1 0 1 0 0,1 0-1 0 0,-1 1 0 0 0,-2 8 1 0 0,6-13 2 0 0,-1 1 1 0 0,1-1 0 0 0,0 1-1 0 0,0-1 1 0 0,-1 1-1 0 0,1-1 1 0 0,0 0-1 0 0,0 1 1 0 0,0-1 0 0 0,-1 0-1 0 0,1 0 1 0 0,0 0-1 0 0,1 0 1 0 0,4 1 4 0 0,0-1 1 0 0,-1 0-1 0 0,1-1 1 0 0,0 1-1 0 0,-1-1 1 0 0,1 0-1 0 0,-1 0 1 0 0,1-1-1 0 0,-1 0 1 0 0,1 0-1 0 0,5-3 1 0 0,8-5-10 0 0,29-21 1 0 0,-27 17 1 0 0,-11 7-2 0 0,38-26 0 0 0,-44 29 0 0 0,0 0 0 0 0,0 0 0 0 0,0 0 0 0 0,0 0 0 0 0,-1 0 0 0 0,1-1 0 0 0,-1 0 0 0 0,3-5 0 0 0,-3 1 0 0 0,-4 3-17 0 0,0 5 8 0 0,1 1 0 0 0,-1 0 1 0 0,0 0-1 0 0,1 0 0 0 0,-1 0 0 0 0,0 0 1 0 0,1 0-1 0 0,-1 0 0 0 0,0 0 0 0 0,0 0 1 0 0,1 1-1 0 0,-1-1 0 0 0,0 0 0 0 0,0 1 1 0 0,0-1-1 0 0,-6 2-3 0 0,1 1 0 0 0,-1 0 0 0 0,0 1 0 0 0,1-1 0 0 0,0 1 0 0 0,0 1 0 0 0,0-1 0 0 0,1 1 1 0 0,-10 9-1 0 0,1 2-9 0 0,1 0 0 0 0,-14 22 1 0 0,5-3-373 0 0,2 2 1 0 0,0 1 0 0 0,3 1-1 0 0,1 0 1 0 0,-17 69 0 0 0,22-60 465 0 0,3 0 0 0 0,1 0 0 0 0,3 1 0 0 0,2 80 1 0 0,2 235 5327 0 0,0-360-5345 0 0,-6 59 914 0 0,5-57-833 0 0,-1 0 1 0 0,1 0-1 0 0,-1 1 0 0 0,0-1 1 0 0,0 0-1 0 0,-1-1 1 0 0,-5 10-1 0 0,7-13-103 0 0,-1 0 0 0 0,0 0 1 0 0,0-1-1 0 0,0 1 0 0 0,0 0 0 0 0,0-1 0 0 0,0 1 0 0 0,0-1 1 0 0,0 0-1 0 0,-1 0 0 0 0,1 0 0 0 0,0 0 0 0 0,-1 0 0 0 0,1 0 1 0 0,-1-1-1 0 0,1 1 0 0 0,-1-1 0 0 0,1 0 0 0 0,-1 0 0 0 0,1 1 1 0 0,-5-2-1 0 0,3 1-28 0 0,-1-1 0 0 0,1 0 0 0 0,-1 1 0 0 0,1-2 0 0 0,0 1 1 0 0,-1 0-1 0 0,1-1 0 0 0,0 0 0 0 0,0 0 0 0 0,0 0 0 0 0,-4-4 0 0 0,4 3-103 0 0,1-1-1 0 0,0 1 0 0 0,0-1 0 0 0,0 0 0 0 0,0 0 0 0 0,0 0 0 0 0,1 0 0 0 0,0 0 0 0 0,0-1 0 0 0,0 1 0 0 0,1-1 0 0 0,-1 1 0 0 0,1-1 0 0 0,0 0 1 0 0,0 1-1 0 0,1-1 0 0 0,0 0 0 0 0,0-7 0 0 0,0-7-1045 0 0,2-1 0 0 0,7-37 0 0 0,-8 51 1045 0 0,13-53-1676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0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12439 0 0,'-1'1'7987'0'0,"-6"7"-5968"0"0,-27 39 410 0 0,33-46-2107 0 0,10 4-2964 0 0,2-3-5505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58 1375 0 0,'0'0'66'0'0,"0"-2"-8"0"0,2-10 2508 0 0,-2 10-1520 0 0,0 0 0 0 0,0 1 0 0 0,0-1 0 0 0,0 1 0 0 0,0-1 0 0 0,-1 0 0 0 0,1 1 0 0 0,-1-1 0 0 0,1 1 0 0 0,-1-1 0 0 0,0 1 0 0 0,1 0 0 0 0,-1-1 0 0 0,0 1 0 0 0,-2-3 0 0 0,-4-2 691 0 0,-3 0-4376 0 0,9 5 2686 0 0,-1 1 1 0 0,0-1-1 0 0,0 0 0 0 0,1 1 0 0 0,-1-1 1 0 0,0 1-1 0 0,0-1 0 0 0,0 1 0 0 0,0 0 1 0 0,0 0-1 0 0,0 0 0 0 0,1 0 0 0 0,-1 0 1 0 0,0 1-1 0 0,0-1 0 0 0,0 0 0 0 0,0 1 1 0 0,0-1-1 0 0,1 1 0 0 0,-1 0 0 0 0,0 0 1 0 0,-2 1-1 0 0,2-1-800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22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60 2303 0 0,'4'-8'200'0'0,"12"-43"18447"0"0,-16 53-18554 0 0,-1 0-1 0 0,1 0 1 0 0,-1 0 0 0 0,0 0 0 0 0,0 0 0 0 0,0 1 0 0 0,-1 1-1 0 0,0 1-1 0 0,-16 36 332 0 0,-34 54 0 0 0,23-44-360 0 0,10-19-56 0 0,12-21-50 0 0,1 0 0 0 0,0 0 0 0 0,0 1 0 0 0,-5 17 0 0 0,10-27-238 0 0,-3 12 543 0 0,2-8-3406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23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0,'0'0'488'0'0,"2"12"-488"0"0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2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169 298 2759 0 0,'-25'8'-604'0'0,"8"-2"3467"0"0,-33 6 1 0 0,45-11-2436 0 0,1 0-1 0 0,-1-1 0 0 0,0 0 0 0 0,1 0 1 0 0,-1 0-1 0 0,0 0 0 0 0,1-1 0 0 0,-1 0 1 0 0,1 0-1 0 0,-1 0 0 0 0,1-1 0 0 0,-6-1 1 0 0,9 2-301 0 0,0 0 0 0 0,1 1 1 0 0,-1-1-1 0 0,0 0 0 0 0,0 0 1 0 0,0 0-1 0 0,1 0 0 0 0,-1 0 1 0 0,0 0-1 0 0,1 0 0 0 0,-1 0 1 0 0,1 0-1 0 0,-1 0 1 0 0,1 0-1 0 0,0 0 0 0 0,-1 0 1 0 0,1 0-1 0 0,0 0 0 0 0,0 0 1 0 0,0 0-1 0 0,0-3 0 0 0,-1 1 45 0 0,1 1 0 0 0,1-1 0 0 0,-1 0 0 0 0,0 0 0 0 0,1 0 0 0 0,-1 1 0 0 0,2-4 0 0 0,0 2-47 0 0,0 0 1 0 0,0 1-1 0 0,0 0 0 0 0,1 0 0 0 0,-1-1 1 0 0,1 1-1 0 0,0 1 0 0 0,0-1 1 0 0,6-4-1 0 0,33-20-205 0 0,-23 16 178 0 0,92-49-87 0 0,-18 10-12 0 0,-60 31-1 0 0,-17 8 39 0 0,1 1 1 0 0,0 1-1 0 0,1 0 1 0 0,0 1-1 0 0,27-8 1 0 0,-43 16-20 0 0,0-1 1 0 0,-1 1-1 0 0,1 0 0 0 0,-1-1 0 0 0,1 1 1 0 0,-1 0-1 0 0,1 0 0 0 0,0 0 1 0 0,-1 0-1 0 0,1 0 0 0 0,-1 1 1 0 0,1-1-1 0 0,-1 0 0 0 0,1 1 1 0 0,-1-1-1 0 0,1 1 0 0 0,-1-1 1 0 0,1 1-1 0 0,-1 0 0 0 0,1 0 0 0 0,-1 0 1 0 0,0 0-1 0 0,1 0 0 0 0,-1 0 1 0 0,0 0-1 0 0,0 0 0 0 0,0 0 1 0 0,2 3-1 0 0,-2-1 40 0 0,0 0-1 0 0,1 0 1 0 0,-2 0-1 0 0,1 0 1 0 0,0 1-1 0 0,-1-1 1 0 0,1 0-1 0 0,-1 1 1 0 0,0-1-1 0 0,0 0 1 0 0,0 1-1 0 0,-1 5 1 0 0,-5 18 290 0 0,-1 0 0 0 0,-12 32 1 0 0,11-36-302 0 0,0 0 0 0 0,2 0 1 0 0,-6 39-1 0 0,12-56-46 0 0,-1 0 0 0 0,1 0 0 0 0,1 1 1 0 0,-1-1-1 0 0,1 0 0 0 0,0 0 0 0 0,1 0 0 0 0,-1 0 0 0 0,1 0 0 0 0,1-1 0 0 0,-1 1 0 0 0,1 0 0 0 0,0-1 0 0 0,4 6 0 0 0,-5-7-886 0 0,2 0 1 0 0,-1 0-1 0 0,0-1 0 0 0,1 1 0 0 0,0-1 0 0 0,6 4 0 0 0,3 1-5761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2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302 448 2759 0 0,'0'2'4468'0'0,"-1"4"-3541"0"0,0 1-1 0 0,-1-1 1 0 0,0 0-1 0 0,0 0 1 0 0,0 0-1 0 0,-1 0 1 0 0,1 0-1 0 0,-7 9 1 0 0,7-12-733 0 0,-1 0 0 0 0,1 0 0 0 0,-1 0 0 0 0,0 0 0 0 0,1-1 0 0 0,-1 1 0 0 0,-1-1 1 0 0,1 0-1 0 0,0 0 0 0 0,-1 0 0 0 0,1 0 0 0 0,-1 0 0 0 0,1-1 0 0 0,-1 1 0 0 0,-7 1 0 0 0,2-2-106 0 0,1 0 0 0 0,-1-1 0 0 0,0 1 1 0 0,0-1-1 0 0,1-1 0 0 0,-1 0 0 0 0,0 0 0 0 0,1-1 0 0 0,-1 0 0 0 0,1 0 0 0 0,-1-1 0 0 0,-14-7 0 0 0,16 6-1 0 0,1 1 0 0 0,-1-1 0 0 0,1-1 0 0 0,0 1 0 0 0,0-1 0 0 0,0 0 0 0 0,0-1 1 0 0,1 1-1 0 0,0-1 0 0 0,0 0 0 0 0,1 0 0 0 0,-1-1 0 0 0,1 1 0 0 0,-6-15 0 0 0,9 15-15 0 0,-1 1 0 0 0,1-1-1 0 0,0 0 1 0 0,1 0 0 0 0,-1 0 0 0 0,1 0 0 0 0,0 0 0 0 0,1 0 0 0 0,-1 0-1 0 0,1 0 1 0 0,1 0 0 0 0,-1 0 0 0 0,4-9 0 0 0,3-7-4 0 0,2 1 0 0 0,13-24 0 0 0,-11 25-109 0 0,1 1 0 0 0,0 0 0 0 0,1 1 0 0 0,1 0 0 0 0,1 1 0 0 0,1 1 0 0 0,31-25-1 0 0,-32 30 13 0 0,1 0-1 0 0,-1 1 0 0 0,1 1 0 0 0,1 0 1 0 0,0 2-1 0 0,0 0 0 0 0,1 1 0 0 0,-1 0 1 0 0,32-4-1 0 0,-18 7 227 0 0,54 0 1 0 0,-68 4-17 0 0,0 1 0 0 0,-1 0 1 0 0,1 1-1 0 0,26 8 0 0 0,-38-9-132 0 0,-1 0 0 0 0,1 1 0 0 0,-1 0 0 0 0,1 0 0 0 0,-1 0-1 0 0,0 0 1 0 0,0 1 0 0 0,-1 0 0 0 0,1 0 0 0 0,-1 0 0 0 0,0 0 0 0 0,0 1 0 0 0,0-1 0 0 0,0 1 0 0 0,-1 0-1 0 0,0 1 1 0 0,0-1 0 0 0,4 11 0 0 0,-6-12-38 0 0,1 1 0 0 0,-1 0-1 0 0,0 0 1 0 0,0 0 0 0 0,-1 1 0 0 0,1-1-1 0 0,-1 0 1 0 0,-1 0 0 0 0,1 0-1 0 0,0 0 1 0 0,-1 0 0 0 0,0 0 0 0 0,-1 0-1 0 0,1 0 1 0 0,-1 0 0 0 0,0 0 0 0 0,0-1-1 0 0,0 1 1 0 0,-1-1 0 0 0,1 1 0 0 0,-1-1-1 0 0,-5 6 1 0 0,-9 8-27 0 0,0-1-1 0 0,-1-1 1 0 0,0-1-1 0 0,-1 0 1 0 0,-25 13-1 0 0,-108 52-805 0 0,110-61 130 0 0,-1-2 1 0 0,0-2-1 0 0,-73 16 0 0 0,109-29 128 0 0,-1-1 0 0 0,1 0 0 0 0,-1 0 0 0 0,0 0-1 0 0,1-1 1 0 0,-1 0 0 0 0,0-1 0 0 0,-10-2 0 0 0,7 0-5199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2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29 1375 0 0,'9'-7'66'0'0,"16"-14"13547"0"0,-41 43-12367 0 0,-25 44 0 0 0,13-19-1174 0 0,-262 367 829 0 0,160-237-793 0 0,-7 10-48 0 0,113-157-257 0 0,-65 77-3547 0 0,81-98-1739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24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99 8751 0 0,'0'0'399'0'0,"2"0"-4"0"0,9 5 44 0 0,-1-1-1 0 0,14 9 1 0 0,-18-9 438 0 0,0 0 0 0 0,0-1 0 0 0,1 0 0 0 0,0 0 0 0 0,-1-1 0 0 0,1 1 0 0 0,0-2 0 0 0,0 1 1 0 0,0-1-1 0 0,10 1 0 0 0,-4-2-305 0 0,0-1 1 0 0,0-1-1 0 0,0 0 1 0 0,24-7-1 0 0,-24 5-583 0 0,0-1 1 0 0,-1 0-1 0 0,0-1 0 0 0,1-1 0 0 0,-2 0 0 0 0,1 0 0 0 0,-1-1 1 0 0,10-10-1 0 0,-16 13-188 0 0,0 0 0 0 0,0 0 1 0 0,-1 0-1 0 0,6-10 0 0 0,-9 13 143 0 0,0 1 0 0 0,-1 0 0 0 0,1 0 0 0 0,-1-1 0 0 0,1 1 0 0 0,-1 0 0 0 0,0 0 0 0 0,1-1 0 0 0,-1 1 0 0 0,0-1 0 0 0,0 1 0 0 0,0 0 0 0 0,0-3 0 0 0,0 4 18 0 0,0-1 0 0 0,-1 0 0 0 0,1 1 0 0 0,0-1 1 0 0,-1 0-1 0 0,1 1 0 0 0,-1-1 0 0 0,1 1 0 0 0,0-1 0 0 0,-1 1 1 0 0,0-1-1 0 0,1 1 0 0 0,-1-1 0 0 0,1 1 0 0 0,-1-1 1 0 0,1 1-1 0 0,-1 0 0 0 0,0-1 0 0 0,1 1 0 0 0,-1 0 0 0 0,0 0 1 0 0,1-1-1 0 0,-1 1 0 0 0,0 0 0 0 0,0 0 0 0 0,1 0 0 0 0,-2 0 1 0 0,-2-1-96 0 0,0 1 1 0 0,0 0 0 0 0,0 0 0 0 0,0 1-1 0 0,1-1 1 0 0,-1 1 0 0 0,0 0 0 0 0,-4 1 0 0 0,-31 13-459 0 0,33-12 514 0 0,-20 8-230 0 0,1 2 0 0 0,-42 29-1 0 0,-41 40 226 0 0,100-75 90 0 0,-25 19 13 0 0,-15 11 547 0 0,-75 75-1 0 0,118-107-525 0 0,2-1-1 0 0,-1 1 0 0 0,0-1 1 0 0,1 1-1 0 0,0 0 1 0 0,0 1-1 0 0,-2 5 0 0 0,4-10-28 0 0,1 0 0 0 0,0 1 0 0 0,-1-1-1 0 0,1 0 1 0 0,0 0 0 0 0,0 0 0 0 0,0 0-1 0 0,0 0 1 0 0,0 0 0 0 0,0 1 0 0 0,0-1 0 0 0,0 0-1 0 0,1 0 1 0 0,-1 0 0 0 0,0 0 0 0 0,1 0-1 0 0,0 2 1 0 0,0-2 0 0 0,0 0-1 0 0,0 0 0 0 0,0 0 1 0 0,0 0-1 0 0,0 0 1 0 0,0 0-1 0 0,1 0 0 0 0,-1 0 1 0 0,0 0-1 0 0,1 0 1 0 0,-1-1-1 0 0,0 1 1 0 0,1-1-1 0 0,-1 1 0 0 0,1-1 1 0 0,2 1-1 0 0,7 1 51 0 0,1 0-1 0 0,0-1 0 0 0,0 0 1 0 0,0-1-1 0 0,0-1 0 0 0,14-1 1 0 0,71-17 224 0 0,-92 17-279 0 0,120-30-558 0 0,-44 7-4990 0 0,-30 9-550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2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51 12095 0 0,'4'-5'84'0'0,"0"-1"188"0"0,0 0-1 0 0,0-1 1 0 0,-1 1 0 0 0,5-14 1673 0 0,-12 33 5 0 0,-39 84 471 0 0,18-45-1758 0 0,-102 192 1331 0 0,27-56-1439 0 0,-68 149-382 0 0,80-184-394 0 0,69-125-1009 0 0,-2 0 1 0 0,0-2 0 0 0,-30 28 0 0 0,36-41-121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25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14 140 13359 0 0,'0'0'1027'0'0,"-2"1"-670"0"0,-8 5 441 0 0,9-1 585 0 0,9 2 402 0 0,-6-6-1987 0 0,3 1 378 0 0,0 0 1 0 0,1 1-1 0 0,-1-2 0 0 0,1 1 0 0 0,-1-1 0 0 0,1 0 0 0 0,0 0 1 0 0,-1 0-1 0 0,10-1 0 0 0,55-4 728 0 0,-59 3-743 0 0,199-34 1515 0 0,-2-16-1200 0 0,20-5-455 0 0,-197 50-578 0 0,50-10 54 0 0,-27 12-6022 0 0,-28 5-334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25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157 213 1375 0 0,'0'2'107'0'0,"9"16"-188"0"0,-7-15 1123 0 0,0 0 0 0 0,0 0-1 0 0,0-1 1 0 0,0 1 0 0 0,1 0 0 0 0,-1-1 0 0 0,1 0 0 0 0,-1 1 0 0 0,1-1-1 0 0,0 0 1 0 0,0 0 0 0 0,0-1 0 0 0,4 3 0 0 0,18 2 868 0 0,-13-6-1285 0 0,-1 1 1 0 0,1-2 0 0 0,-1 0-1 0 0,1 0 1 0 0,-1-1 0 0 0,0 0 0 0 0,16-6-1 0 0,-4 0-79 0 0,0-2 0 0 0,31-16 0 0 0,-37 16-537 0 0,22-16 0 0 0,-34 23-16 0 0,0-1-1 0 0,-1 0 1 0 0,0 1 0 0 0,0-2 0 0 0,0 1 0 0 0,-1 0-1 0 0,1-1 1 0 0,-1 1 0 0 0,5-10 0 0 0,-8 13-8 0 0,0 1 0 0 0,1-1 1 0 0,-1 0-1 0 0,0 0 0 0 0,0 0 1 0 0,1 0-1 0 0,-1 1 0 0 0,0-1 1 0 0,0 0-1 0 0,0 0 0 0 0,0 0 1 0 0,0 0-1 0 0,0 0 0 0 0,-1 1 1 0 0,1-1-1 0 0,0 0 0 0 0,0 0 1 0 0,0 0-1 0 0,-1 0 0 0 0,1 1 1 0 0,-1-1-1 0 0,0-1 0 0 0,0 1-34 0 0,0 0-1 0 0,0-1 0 0 0,0 2 0 0 0,0-1 1 0 0,0 0-1 0 0,-1 0 0 0 0,1 0 0 0 0,0 0 1 0 0,-1 1-1 0 0,1-1 0 0 0,-1 1 1 0 0,-1-1-1 0 0,-1 0-73 0 0,0 0-1 0 0,-1 0 1 0 0,1 1 0 0 0,-1-1 0 0 0,1 1-1 0 0,0 0 1 0 0,-1 1 0 0 0,-5 0-1 0 0,-3 3-101 0 0,0 0-1 0 0,0 1 1 0 0,-24 12-1 0 0,-35 27 41 0 0,48-28 151 0 0,-18 12 95 0 0,2 1 0 0 0,1 2 0 0 0,1 2 0 0 0,-41 47 1 0 0,68-67 34 0 0,0 0 1 0 0,-10 16 0 0 0,19-25-75 0 0,-1 0-1 0 0,1 0 1 0 0,0 0 0 0 0,0 0-1 0 0,1 0 1 0 0,-1 0-1 0 0,1 0 1 0 0,0 1 0 0 0,0-1-1 0 0,1 0 1 0 0,-1 1 0 0 0,1-1-1 0 0,0 7 1 0 0,0-9-34 0 0,1-1 1 0 0,-1 0 0 0 0,0 1-1 0 0,1-1 1 0 0,0 0 0 0 0,-1 0-1 0 0,1 1 1 0 0,0-1 0 0 0,-1 0-1 0 0,1 0 1 0 0,0 0 0 0 0,0 0-1 0 0,0 0 1 0 0,0 0 0 0 0,0 0-1 0 0,0-1 1 0 0,0 1 0 0 0,0 0-1 0 0,0 0 1 0 0,1-1-1 0 0,-1 1 1 0 0,0-1 0 0 0,2 1-1 0 0,3 1-1159 0 0,-1 0 0 0 0,0-1 0 0 0,1 0 0 0 0,8 0 0 0 0,17 0-5728 0 0</inkml:trace>
  <inkml:trace contextRef="#ctx0" brushRef="#br0" timeOffset="1">702 522 13415 0 0,'-5'6'1216'0'0,"3"-4"-1100"0"0,1-1-1 0 0,0 0 0 0 0,-1 0 1 0 0,1 0-1 0 0,-1 0 1 0 0,0 0-1 0 0,1 0 1 0 0,-1 0-1 0 0,0-1 0 0 0,1 1 1 0 0,-1 0-1 0 0,0-1 1 0 0,0 1-1 0 0,0-1 0 0 0,0 0 1 0 0,1 0-1 0 0,-1 0 1 0 0,0 0-1 0 0,0 0 0 0 0,0 0 1 0 0,0 0-1 0 0,0 0 1 0 0,1-1-1 0 0,-1 1 0 0 0,0-1 1 0 0,-2 0-1 0 0,2 0 150 0 0,1-1 1 0 0,-1 1-1 0 0,0-1 0 0 0,0 1 0 0 0,1-1 0 0 0,-1 1 1 0 0,1-1-1 0 0,0 0 0 0 0,-1 1 0 0 0,1-1 0 0 0,0 0 1 0 0,0 0-1 0 0,0 0 0 0 0,0 0 0 0 0,0 0 1 0 0,1 0-1 0 0,-1-1 0 0 0,1 1 0 0 0,-1 0 0 0 0,1 0 1 0 0,0-4-1 0 0,0-9 51 0 0,0 0 1 0 0,1 0 0 0 0,1 0-1 0 0,0 1 1 0 0,2-1-1 0 0,-1 1 1 0 0,2-1 0 0 0,0 1-1 0 0,12-24 1 0 0,-9 22-289 0 0,2-1 0 0 0,0 1 0 0 0,1 1-1 0 0,0 0 1 0 0,1 1 0 0 0,1 0 0 0 0,20-17 0 0 0,11-2-341 0 0,0 2 0 0 0,2 2 0 0 0,69-32 0 0 0,-102 55-511 0 0,1 0 0 0 0,0 1 0 0 0,25-5 0 0 0,-18 6-816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2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46 172 5983 0 0,'-11'45'884'0'0,"0"25"5883"0"0,4-20-2974 0 0,2-35-605 0 0,5-15-3118 0 0,0 0-1 0 0,0 0 1 0 0,0 1-1 0 0,0-1 0 0 0,0 0 1 0 0,0 0-1 0 0,-1 0 0 0 0,1 0 1 0 0,0 0-1 0 0,0 0 0 0 0,0 0 1 0 0,0 0-1 0 0,0 0 1 0 0,0 0-1 0 0,-1 0 0 0 0,1 0 1 0 0,0 0-1 0 0,0 1 0 0 0,0-1 1 0 0,0 0-1 0 0,0 0 1 0 0,-1 0-1 0 0,1 0 0 0 0,0 0 1 0 0,0-1-1 0 0,0 1 0 0 0,0 0 1 0 0,0 0-1 0 0,-1 0 0 0 0,1 0 1 0 0,0 0-1 0 0,0 0 1 0 0,0 0-1 0 0,0 0 0 0 0,0 0 1 0 0,-1 0-1 0 0,1 0 0 0 0,0 0 1 0 0,0 0-1 0 0,0-1 1 0 0,0 1-1 0 0,0 0 0 0 0,0 0 1 0 0,-1-1 23 0 0,0 0 0 0 0,0-1 1 0 0,1 1-1 0 0,-1 0 1 0 0,1-1-1 0 0,-1 1 0 0 0,1-1 1 0 0,0 1-1 0 0,-1-1 1 0 0,1 1-1 0 0,0 0 0 0 0,0-1 1 0 0,0-2-1 0 0,1-6-60 0 0,1 1 0 0 0,0-1 0 0 0,1 0 0 0 0,0 1 0 0 0,1 0 0 0 0,0-1 0 0 0,0 1 0 0 0,1 1 0 0 0,0-1 0 0 0,10-13 0 0 0,8-6-190 0 0,39-39 0 0 0,-61 66 149 0 0,7-7-56 0 0,0 1 0 0 0,14-10-1 0 0,-11 11 65 0 0,-1 5-11 0 0,-8 2 9 0 0,-1-1-1 0 0,1 1 0 0 0,-1-1 0 0 0,1 1 0 0 0,-1 0 1 0 0,0 0-1 0 0,1 0 0 0 0,-1 0 0 0 0,0 0 0 0 0,0 0 1 0 0,1 0-1 0 0,-1 0 0 0 0,0 0 0 0 0,0 1 0 0 0,0-1 1 0 0,-1 0-1 0 0,1 1 0 0 0,1 1 0 0 0,-1-1 3 0 0,0 0 0 0 0,0 0 0 0 0,0 0 0 0 0,0 0 0 0 0,-1 0 0 0 0,1 1 0 0 0,-1-1 0 0 0,1 0 0 0 0,-1 1 0 0 0,0-1 0 0 0,1 0 0 0 0,-2 5 0 0 0,1 1 0 0 0,0 0 21 0 0,0 1 0 0 0,0-1 0 0 0,-1 1-1 0 0,0-1 1 0 0,0 1 0 0 0,-1-1 0 0 0,-1 0 0 0 0,1 0-1 0 0,-8 15 1 0 0,17-27-170 0 0,-1 0 1 0 0,0-1-1 0 0,11-11 0 0 0,6-9-81 0 0,1 0-1 0 0,1 2 0 0 0,48-35 1 0 0,-56 47 126 0 0,0 0 1 0 0,0 2 0 0 0,1 0-1 0 0,0 1 1 0 0,0 0 0 0 0,1 2 0 0 0,37-8-1 0 0,-50 13 187 0 0,0 0 0 0 0,0 0 0 0 0,0 0 0 0 0,0 1-1 0 0,0 0 1 0 0,8 2 0 0 0,-13-2-59 0 0,1 0 0 0 0,0 1 0 0 0,-1 0 0 0 0,1-1-1 0 0,-1 1 1 0 0,1 0 0 0 0,-1 0 0 0 0,1 0 0 0 0,-1 0 0 0 0,1 0 0 0 0,-1 0-1 0 0,0 0 1 0 0,0 0 0 0 0,1 0 0 0 0,-1 1 0 0 0,0-1 0 0 0,0 0 0 0 0,-1 1-1 0 0,1-1 1 0 0,0 1 0 0 0,0 0 0 0 0,-1-1 0 0 0,1 1 0 0 0,0-1 0 0 0,-1 1-1 0 0,0 0 1 0 0,1 1 0 0 0,-1 2 23 0 0,1-1 0 0 0,-1 1 0 0 0,0 0 0 0 0,0-1 0 0 0,-1 1 0 0 0,0-1-1 0 0,1 1 1 0 0,-2-1 0 0 0,0 6 0 0 0,-19 41 183 0 0,11-28-172 0 0,-18 42 62 0 0,13-32-108 0 0,-15 47 0 0 0,30-80-70 0 0,0 1 0 0 0,0 0-1 0 0,-1-1 1 0 0,1 1-1 0 0,0-1 1 0 0,0 1 0 0 0,0 0-1 0 0,0-1 1 0 0,0 1-1 0 0,0 0 1 0 0,0-1-1 0 0,0 1 1 0 0,0-1 0 0 0,0 1-1 0 0,0 0 1 0 0,1-1-1 0 0,-1 1 1 0 0,0-1 0 0 0,0 1-1 0 0,1-1 1 0 0,-1 1-1 0 0,0 0 1 0 0,1-1-1 0 0,-1 1 1 0 0,0-1 0 0 0,1 0-1 0 0,-1 1 1 0 0,1-1-1 0 0,-1 1 1 0 0,1-1-1 0 0,-1 1 1 0 0,1-1 0 0 0,-1 0-1 0 0,1 0 1 0 0,-1 1-1 0 0,2-1 1 0 0,-2 0 37 0 0,10 5-1602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3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13 1839 0 0,'5'-1'51'0'0,"-4"1"-20"0"0,0 0 1 0 0,0 0-1 0 0,0 0 1 0 0,0 0-1 0 0,0-1 0 0 0,0 1 1 0 0,0 0-1 0 0,12-11 10839 0 0,-22 15-5926 0 0,-5 9-4891 0 0,11-9 392 0 0,-41 43 222 0 0,3 1 0 0 0,1 3 0 0 0,3 1 0 0 0,-39 70 1 0 0,65-101-630 0 0,1 1 0 0 0,1 0 0 0 0,-11 42 1 0 0,10-22-187 0 0,-4 53 1 0 0,8-67-1931 0 0,1-17 836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6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22 9151 0 0,'0'0'831'0'0,"-1"-2"-519"0"0,-15-16 4740 0 0,14 16-3305 0 0,0 3-1410 0 0,-5 1-8 0 0,5-1 310 0 0,2 1-334 0 0,0 2-241 0 0,1 0 0 0 0,-1 0 0 0 0,1-1 0 0 0,0 1 0 0 0,0-1 0 0 0,1 1 0 0 0,-1-1 0 0 0,1 1 0 0 0,-1-1 0 0 0,1 1 0 0 0,0-1 0 0 0,0 0 0 0 0,1 0 0 0 0,-1 0 0 0 0,1-1 0 0 0,-1 1 0 0 0,1 0 0 0 0,0-1 0 0 0,5 4 0 0 0,7 4 67 0 0,1 0-1 0 0,31 13 1 0 0,-26-12 39 0 0,27 8 102 0 0,-37-15-194 0 0,0 0-1 0 0,0 0 1 0 0,-1 1-1 0 0,1 1 1 0 0,-1-1-1 0 0,0 2 1 0 0,-1 0-1 0 0,1 0 1 0 0,11 12 0 0 0,-20-18-75 0 0,-1 0 1 0 0,1-1 0 0 0,-1 1-1 0 0,1 0 1 0 0,-1-1 0 0 0,1 1-1 0 0,-1 0 1 0 0,0 0 0 0 0,1-1-1 0 0,-1 1 1 0 0,0 0 0 0 0,0 0 0 0 0,0 0-1 0 0,1 0 1 0 0,-1-1 0 0 0,0 1-1 0 0,0 0 1 0 0,0 0 0 0 0,-1 1-1 0 0,1 1 10 0 0,1 0 4 0 0,-1-1 0 0 0,0 1 0 0 0,0-1-1 0 0,-1 1 1 0 0,1 0 0 0 0,0-1 0 0 0,-1 1 0 0 0,0-1-1 0 0,1 1 1 0 0,-1-1 0 0 0,0 1 0 0 0,0-1 0 0 0,0 0-1 0 0,-3 4 1 0 0,1-2-12 0 0,0-1-1 0 0,0 1 1 0 0,0-1 0 0 0,-1 0-1 0 0,1 0 1 0 0,-1 0-1 0 0,-6 4 1 0 0,-5 1-46 0 0,-1-1-1 0 0,1-1 1 0 0,-26 7-1 0 0,33-10 31 0 0,-6 1-67 0 0,-1 0-1 0 0,-26 2 1 0 0,34-5-33 0 0,1-1 0 0 0,0 1 0 0 0,-1-2 0 0 0,1 1 0 0 0,0-1 1 0 0,0 0-1 0 0,-1 0 0 0 0,1-1 0 0 0,-6-2 0 0 0,11 4 43 0 0,1 0 0 0 0,-1-1 0 0 0,1 1-1 0 0,-1 0 1 0 0,1-1 0 0 0,-1 1 0 0 0,1-1 0 0 0,-1 1 0 0 0,1-1-1 0 0,0 1 1 0 0,-1-1 0 0 0,1 1 0 0 0,0-1 0 0 0,-1 0-1 0 0,1 1 1 0 0,0-1 0 0 0,0 1 0 0 0,0-1 0 0 0,-1 0 0 0 0,1 1-1 0 0,0-2 1 0 0,0 1-604 0 0,-3-13-5948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2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8287 0 0,'0'0'13374'0'0,"-1"2"-12583"0"0,-10 18 22 0 0,1 1 0 0 0,-9 29 0 0 0,0-1-653 0 0,8-19-204 0 0,0-1 0 0 0,-9 51 0 0 0,19-80-56 0 0,1 0 1 0 0,0 1-1 0 0,0-1 1 0 0,0 0-1 0 0,0 1 0 0 0,0-1 1 0 0,0 0-1 0 0,0 1 0 0 0,0-1 1 0 0,0 0-1 0 0,0 1 0 0 0,0-1 1 0 0,0 0-1 0 0,0 1 0 0 0,0-1 1 0 0,0 0-1 0 0,0 1 0 0 0,0-1 1 0 0,0 0-1 0 0,1 1 0 0 0,-1-1 1 0 0,0 0-1 0 0,0 1 0 0 0,0-1 1 0 0,1 0-1 0 0,-1 1 0 0 0,0-1 1 0 0,0 0-1 0 0,1 0 0 0 0,-1 1 1 0 0,0-1-1 0 0,0 0 1 0 0,1 0-1 0 0,-1 0 0 0 0,0 0 1 0 0,1 1-1 0 0,-1-1 0 0 0,1 0 1 0 0,13-2-3341 0 0,-1-2 1398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27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0 314 14567 0 0,'0'0'1320'0'0,"1"2"-981"0"0,-1-1-124 0 0,0-1 0 0 0,0 0 1 0 0,0 1-1 0 0,0-1 0 0 0,1 1 0 0 0,-1-1 0 0 0,0 1 1 0 0,0-1-1 0 0,1 0 0 0 0,-1 1 0 0 0,0-1 0 0 0,1 0 1 0 0,-1 1-1 0 0,0-1 0 0 0,1 0 0 0 0,-1 1 0 0 0,1-1 1 0 0,-1 0-1 0 0,0 0 0 0 0,1 1 0 0 0,-1-1 1 0 0,1 0-1 0 0,-1 0 0 0 0,1 0 0 0 0,-1 0 0 0 0,1 0 1 0 0,-1 0-1 0 0,1 1 0 0 0,0-1 0 0 0,0-1-53 0 0,1 1 0 0 0,0 0 0 0 0,-1-1 0 0 0,1 1 1 0 0,0 0-1 0 0,-1-1 0 0 0,1 0 0 0 0,2-1 0 0 0,4-3-246 0 0,0 0 0 0 0,10-10-1 0 0,11-12 95 0 0,34-42-1 0 0,17-17-13 0 0,-12 27 4 0 0,-58 52 0 0 0,1 0 0 0 0,-1 1 0 0 0,1 0 0 0 0,0 0 0 0 0,15-4 0 0 0,5-1 17 0 0,-29 11 222 0 0,-1 1-179 0 0,5 4-36 0 0,-5-4-16 0 0,0 1 0 0 0,0-1 0 0 0,-1 0 0 0 0,1 1 0 0 0,0-1 0 0 0,-1 1 0 0 0,1-1 0 0 0,-1 1 0 0 0,0-1 0 0 0,1 1 1 0 0,-1-1-1 0 0,0 1 0 0 0,0 0 0 0 0,0 2 0 0 0,0-1 23 0 0,0 18 43 0 0,-1-1 0 0 0,-1 1-1 0 0,-1-1 1 0 0,-7 24 0 0 0,5-21-166 0 0,1 0-1 0 0,-3 44 1 0 0,7-54-1661 0 0,2-5-86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27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7831 0 0,'-1'1'10935'0'0,"-10"19"-8141"0"0,-13 33 0 0 0,-15 64-1027 0 0,13-37-1334 0 0,17-49-381 0 0,-11 28-68 0 0,19-57-70 0 0,31-17-9784 0 0,-13 3 2683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2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0,'0'0'312'0'0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28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9 250 9671 0 0,'-8'1'14653'0'0,"31"-27"-14307"0"0,2 1-1 0 0,50-38 1 0 0,-32 27-324 0 0,-22 19-76 0 0,0 1-1 0 0,1 1 1 0 0,1 0 0 0 0,42-18-1 0 0,-57 30-22 0 0,-7 2-5 0 0,2 9-59 0 0,-3-7 138 0 0,1 0 0 0 0,0 1 0 0 0,0-1 0 0 0,-1 1 0 0 0,1-1 0 0 0,-1 1 0 0 0,0-1 0 0 0,1 1 0 0 0,-1 0-1 0 0,0-1 1 0 0,0 1 0 0 0,0-1 0 0 0,0 1 0 0 0,0 0 0 0 0,-1 1 0 0 0,0 27-8 0 0,0-15 12 0 0,1-1-1 0 0,-2 1 0 0 0,0-1 1 0 0,-1 1-1 0 0,0-1 1 0 0,-6 14-1 0 0,-43 86-31 0 0,45-100 19 0 0,4-7-201 0 0,2-5-98 0 0,2 0-29 0 0,0 0-33 0 0,0 1 1 0 0,1-1-1 0 0,-1 0 0 0 0,1 0 0 0 0,-1 1 0 0 0,1-1 1 0 0,0 0-1 0 0,-1 0 0 0 0,5 3 0 0 0,5 0-1475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28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6 5983 0 0,'0'0'13804'0'0,"-2"-1"-13089"0"0,-2 0-564 0 0,-1 0 0 0 0,1 0 0 0 0,-1 0 0 0 0,1 1 0 0 0,-1 0 0 0 0,1 0 1 0 0,-1 0-1 0 0,1 0 0 0 0,-1 1 0 0 0,1 0 0 0 0,-1 0 0 0 0,1 0 0 0 0,0 0 0 0 0,-8 4 0 0 0,2-1-83 0 0,-1 1 0 0 0,1 1 0 0 0,0-1-1 0 0,-17 15 1 0 0,17-11-27 0 0,1 0 0 0 0,0 1 0 0 0,0 0-1 0 0,1 0 1 0 0,1 1 0 0 0,0 0 0 0 0,0 0 0 0 0,1 1-1 0 0,0 0 1 0 0,1 0 0 0 0,0 0 0 0 0,1 1 0 0 0,1 0-1 0 0,-4 24 1 0 0,7-37-40 0 0,0 0 0 0 0,0 1 0 0 0,-1-1 0 0 0,1 1 0 0 0,0-1 1 0 0,0 0-1 0 0,0 1 0 0 0,0-1 0 0 0,0 1 0 0 0,0-1 0 0 0,0 0 0 0 0,0 1 0 0 0,0-1 0 0 0,0 1 0 0 0,0-1 0 0 0,0 1 0 0 0,0-1 0 0 0,0 0 0 0 0,1 1 0 0 0,-1-1 0 0 0,0 1 1 0 0,0-1-1 0 0,0 0 0 0 0,1 1 0 0 0,-1-1 0 0 0,0 0 0 0 0,0 1 0 0 0,1-1 0 0 0,-1 0 0 0 0,0 1 0 0 0,1-1 0 0 0,-1 0 0 0 0,0 0 0 0 0,1 1 0 0 0,-1-1 0 0 0,0 0 1 0 0,1 0-1 0 0,-1 0 0 0 0,1 0 0 0 0,0 1 0 0 0,-1-1 8 0 0,3 2-5 0 0,1-1-1 0 0,-1 0 0 0 0,0 1 1 0 0,0-1-1 0 0,1 0 0 0 0,-1 0 1 0 0,1-1-1 0 0,-1 1 0 0 0,0-1 0 0 0,1 0 1 0 0,-1 0-1 0 0,1 0 0 0 0,-1 0 1 0 0,1-1-1 0 0,-1 1 0 0 0,1-1 1 0 0,-1 0-1 0 0,0 0 0 0 0,6-2 0 0 0,7-4 20 0 0,0 0 0 0 0,25-17 0 0 0,-25 14-19 0 0,4-2-45 0 0,0 0-1 0 0,0-2 1 0 0,28-26 0 0 0,-47 39-29 0 0,-12 11-327 0 0,-9 12 327 0 0,1 2 0 0 0,2 0 0 0 0,0 1 0 0 0,1 0 0 0 0,1 2 0 0 0,2-1 0 0 0,-13 37 0 0 0,18-40 16 0 0,1 1 0 0 0,0 0 1 0 0,2 0-1 0 0,-2 25 0 0 0,-1 97 257 0 0,6-91-17 0 0,1-32-6 0 0,-2 0-1 0 0,-1 0 1 0 0,-1 0-1 0 0,0-1 0 0 0,-10 22 1 0 0,-4 5 82 0 0,-29 50-1 0 0,46-94-247 0 0,-9 17 34 0 0,-1-1 1 0 0,-16 20-1 0 0,25-36-112 0 0,-1-1 0 0 0,1 1 0 0 0,-1-1 0 0 0,0 0 0 0 0,-1 0 0 0 0,1-1 0 0 0,-1 1 0 0 0,1-1 0 0 0,-1 0 0 0 0,0 0 0 0 0,0 0 0 0 0,-1-1 0 0 0,1 0 0 0 0,-8 2 0 0 0,12-4 19 0 0,0 0-1 0 0,0 0 1 0 0,0 0 0 0 0,0 0 0 0 0,0 0 0 0 0,0 0 0 0 0,0-1-1 0 0,1 1 1 0 0,-1 0 0 0 0,0-1 0 0 0,0 1 0 0 0,0 0 0 0 0,0-1-1 0 0,0 1 1 0 0,0-1 0 0 0,1 0 0 0 0,-1 1 0 0 0,0-1-1 0 0,0 0 1 0 0,1 1 0 0 0,-1-1 0 0 0,1 0 0 0 0,-1 0 0 0 0,0 0-1 0 0,0-1 1 0 0,-12-26-805 0 0,11 23 290 0 0,-12-35-2994 0 0,6 15-2954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2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12439 0 0,'0'0'544'0'0,"0"-10"128"0"0,0 1 752 0 0,8 16-1912 0 0,-1 2-312 0 0,0 0-136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44 7831 0 0,'11'-15'795'0'0,"10"-13"10904"0"0,-21 30-11442 0 0,-4 21-169 0 0,-2-1 0 0 0,0-1 1 0 0,-2 1-1 0 0,-11 24 0 0 0,1-2 3 0 0,-52 126-94 0 0,-7-3 1 0 0,-8-4-1 0 0,-137 199 0 0 0,180-302-40 0 0,-61 67 0 0 0,78-102-1184 0 0,-38 33 0 0 0,41-44-4750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36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8 173 1839 0 0,'-8'-5'15799'0'0,"26"0"-14985"0"0,0 0-1 0 0,0 1 1 0 0,30-2 0 0 0,-17 2-412 0 0,220-43 1256 0 0,99-12-740 0 0,-289 54-1027 0 0,149-17-3514 0 0,-187 17 1301 0 0,-4-1-4288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36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0 13823 0 0,'0'0'2158'0'0,"0"2"-1417"0"0,1 0-621 0 0,-1 0 0 0 0,0 0 0 0 0,0 0 0 0 0,0 0 1 0 0,0 0-1 0 0,0 0 0 0 0,0 0 0 0 0,0 0 0 0 0,-1 0 0 0 0,1-1 0 0 0,-1 1 0 0 0,1 0 1 0 0,-1 0-1 0 0,-1 2 0 0 0,-17 30 310 0 0,5-12-154 0 0,-90 194 1596 0 0,-75 143-783 0 0,170-342-1072 0 0,-31 57 47 0 0,-78 110-1 0 0,101-161-47 0 0,0-2-1 0 0,-2 0 1 0 0,0-1-1 0 0,-2-1 1 0 0,0-1-1 0 0,-1-1 1 0 0,-25 15-1 0 0,43-29-12 0 0,-1-1-1 0 0,0 0 0 0 0,1 0 1 0 0,-10 2-1 0 0,4-4-2 0 0,9-1-1 0 0,1 1 0 0 0,-1-1 0 0 0,0 1-1 0 0,1-1 1 0 0,-1 0 0 0 0,1 1 0 0 0,-1-1 0 0 0,1 0-1 0 0,0 1 1 0 0,-1-1 0 0 0,1 0 0 0 0,0 0 0 0 0,-1 1-1 0 0,1-1 1 0 0,0 0 0 0 0,0 0 0 0 0,0 0 0 0 0,0 1-1 0 0,0-1 1 0 0,0 0 0 0 0,0 0 0 0 0,0 0 0 0 0,0 0-1 0 0,0 1 1 0 0,0-1 0 0 0,0 0 0 0 0,0 0 0 0 0,1 1-1 0 0,-1-1 1 0 0,0 0 0 0 0,1-1 0 0 0,14-26-92 0 0,-14 27 90 0 0,11-17-210 0 0,1 1 0 0 0,26-28 1 0 0,38-28-269 0 0,-60 57 390 0 0,5-4-39 0 0,1 0-1 0 0,0 1 1 0 0,2 2-1 0 0,0 0 1 0 0,33-15 0 0 0,-53 29 162 0 0,1 1 0 0 0,-1 0 0 0 0,1 1 0 0 0,0-1 1 0 0,-1 1-1 0 0,1 0 0 0 0,0 0 0 0 0,9 1 0 0 0,-13 0-2 0 0,0 0-1 0 0,0 0 1 0 0,0 1-1 0 0,0-1 1 0 0,1 1-1 0 0,-1-1 0 0 0,0 1 1 0 0,0 0-1 0 0,0 0 1 0 0,0 0-1 0 0,-1 0 0 0 0,1 0 1 0 0,0 0-1 0 0,0 0 1 0 0,-1 1-1 0 0,1-1 0 0 0,0 1 1 0 0,-1-1-1 0 0,1 1 1 0 0,-1-1-1 0 0,0 1 1 0 0,0 0-1 0 0,0 0 0 0 0,1 0 1 0 0,0 3-1 0 0,1 5 56 0 0,0 0 1 0 0,-1 0-1 0 0,0 0 0 0 0,-1 0 0 0 0,0 0 1 0 0,-1 0-1 0 0,0 0 0 0 0,0 1 0 0 0,-1-1 0 0 0,0 0 1 0 0,-1 0-1 0 0,-3 10 0 0 0,1-5-99 0 0,-1-1-1 0 0,0 0 1 0 0,-1 0-1 0 0,0-1 1 0 0,-1 0-1 0 0,-1 0 1 0 0,-14 19-1 0 0,10-14-678 0 0,11-16 97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10 5983 0 0,'0'0'464'0'0,"-3"-1"-305"0"0,0 1 377 0 0,-1 0-1 0 0,0-1 1 0 0,1 1-1 0 0,0-1 1 0 0,-1 0-1 0 0,-10-4 7735 0 0,17 6-7936 0 0,1 2-230 0 0,5 3 222 0 0,1 1 0 0 0,-1 0 0 0 0,16 16 0 0 0,1 8 634 0 0,35 56 0 0 0,-25-37-94 0 0,47 52 0 0 0,-73-90-770 0 0,93 98 760 0 0,-90-96-776 0 0,0-1-1 0 0,1 0 1 0 0,1-1 0 0 0,0 0-1 0 0,1-2 1 0 0,0 0 0 0 0,1 0-1 0 0,0-2 1 0 0,0 0 0 0 0,1-1-1 0 0,18 5 1 0 0,-11-5-781 0 0,-51-13-14662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3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198 174 8751 0 0,'1'2'3496'0'0,"8"10"-1525"0"0,-3-4-951 0 0,1 0 1 0 0,0 0 0 0 0,9 8 0 0 0,-14-14-878 0 0,1 0 0 0 0,-1-1-1 0 0,1 1 1 0 0,-1 0 0 0 0,1-1-1 0 0,0 0 1 0 0,-1 1 0 0 0,1-1 0 0 0,0 0-1 0 0,0 0 1 0 0,0-1 0 0 0,0 1-1 0 0,0-1 1 0 0,0 1 0 0 0,6-1 0 0 0,1-1-14 0 0,-1-1 0 0 0,1 0 0 0 0,0 0 0 0 0,0-1 0 0 0,-1-1 0 0 0,0 1 0 0 0,0-1 0 0 0,11-7 0 0 0,-4 1-62 0 0,0-1-1 0 0,0 0 1 0 0,18-18 0 0 0,-29 24-97 0 0,-1 0 1 0 0,0 0-1 0 0,0 0 1 0 0,0-1-1 0 0,-1 1 1 0 0,1-1-1 0 0,-2 0 1 0 0,1 0-1 0 0,0 0 1 0 0,1-9-1 0 0,-3 12-13 0 0,0 0 0 0 0,0 0-1 0 0,-1 0 1 0 0,1 0 0 0 0,-1 0-1 0 0,0 0 1 0 0,0 0 0 0 0,0 0 0 0 0,0 0-1 0 0,-1 0 1 0 0,1 0 0 0 0,-1 0-1 0 0,0 0 1 0 0,1 1 0 0 0,-1-1-1 0 0,-1 0 1 0 0,1 0 0 0 0,0 1 0 0 0,-1-1-1 0 0,1 0 1 0 0,-1 1 0 0 0,0-1-1 0 0,0 1 1 0 0,-3-4 0 0 0,3 5 1 0 0,0 0-1 0 0,0 0 1 0 0,-1 0 0 0 0,1 0 0 0 0,0 0 0 0 0,-1 0-1 0 0,1 1 1 0 0,0-1 0 0 0,-1 1 0 0 0,1 0 0 0 0,-1-1-1 0 0,1 1 1 0 0,0 0 0 0 0,-1 1 0 0 0,1-1 0 0 0,-1 0-1 0 0,-2 1 1 0 0,-5 2-69 0 0,0-1-1 0 0,-17 8 0 0 0,2 2 51 0 0,0 1 0 0 0,0 1 0 0 0,1 2 0 0 0,-27 22 0 0 0,-80 82 494 0 0,114-102-267 0 0,1 0 0 0 0,0 0 0 0 0,1 2 0 0 0,-20 35-1 0 0,31-49-111 0 0,1 2 0 0 0,0-1 0 0 0,0 0 0 0 0,1 1 0 0 0,0-1-1 0 0,0 1 1 0 0,1-1 0 0 0,-1 10 0 0 0,2-12-32 0 0,1 0 0 0 0,-1 1 0 0 0,1-1 0 0 0,0 0 0 0 0,0 0 0 0 0,0 0 0 0 0,0 0 0 0 0,1 0 1 0 0,0-1-1 0 0,0 1 0 0 0,1 0 0 0 0,-1-1 0 0 0,6 7 0 0 0,-4-6-17 0 0,1 0 1 0 0,0 0-1 0 0,0-1 1 0 0,1 1 0 0 0,-1-1-1 0 0,1 0 1 0 0,0-1-1 0 0,0 0 1 0 0,0 0-1 0 0,0 0 1 0 0,1 0-1 0 0,-1-1 1 0 0,1 0-1 0 0,0-1 1 0 0,9 2-1 0 0,5 0-78 0 0,0-2 0 0 0,0 0 0 0 0,36-3 0 0 0,-23-1-903 0 0,-1-3-307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37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5983 0 0,'-1'2'3787'0'0,"-14"31"730"0"0,10-24-3651 0 0,1 1-1 0 0,-6 16 0 0 0,-7 29 1157 0 0,-45 99-1 0 0,-40 46-1116 0 0,90-176-777 0 0,-52 84 158 0 0,-102 133 0 0 0,126-185-261 0 0,-27 35-694 0 0,66-89 381 0 0,2-4-445 0 0,-1 1 422 0 0,1-1 0 0 0,-1 1 0 0 0,1-1 0 0 0,0 1 0 0 0,0-1 0 0 0,0 1 1 0 0,2-3-1 0 0,2-3-414 0 0,6-13-578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3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68 451 2303 0 0,'-9'2'200'0'0,"3"-1"231"0"0,3 0 699 0 0,0 0-1 0 0,0-1 1 0 0,0 1 0 0 0,0-1-1 0 0,0 0 1 0 0,0 0 0 0 0,0 0-1 0 0,0 0 1 0 0,0 0 0 0 0,-4-2 0 0 0,5 2-16 0 0,-9-15 74 0 0,10 12-1110 0 0,1 0 0 0 0,-1 0 0 0 0,1 0 0 0 0,0 0 0 0 0,-1 0-1 0 0,1 0 1 0 0,1 0 0 0 0,-1 0 0 0 0,0 0 0 0 0,1 0 0 0 0,0 0 0 0 0,-1 0 0 0 0,1 0 0 0 0,0 0-1 0 0,0 0 1 0 0,3-4 0 0 0,3-6 55 0 0,1 0 0 0 0,8-12 0 0 0,19-20-58 0 0,3 1 1 0 0,1 1-1 0 0,57-47 0 0 0,-80 76-35 0 0,2 1-1 0 0,-1 0 0 0 0,2 1 1 0 0,23-12-1 0 0,-28 18 131 0 0,0 0 0 0 0,1 1 0 0 0,0 0 0 0 0,-1 1 0 0 0,1 1 0 0 0,28-3 0 0 0,-38 6-119 0 0,0 0 0 0 0,0 0 0 0 0,0 0 0 0 0,0 1 0 0 0,0-1 0 0 0,0 1 0 0 0,0 0 0 0 0,0 1 0 0 0,0-1 0 0 0,0 1 0 0 0,-1 0 1 0 0,1 0-1 0 0,-1 1 0 0 0,1-1 0 0 0,-1 1 0 0 0,0 0 0 0 0,0 0 0 0 0,0 1 0 0 0,0-1 0 0 0,-1 1 0 0 0,0 0 0 0 0,1-1 0 0 0,-1 2 0 0 0,-1-1 0 0 0,1 0 0 0 0,0 0 0 0 0,-1 1 0 0 0,0 0 1 0 0,0-1-1 0 0,-1 1 0 0 0,1 0 0 0 0,-1 0 0 0 0,1 7 0 0 0,-1-2-20 0 0,0 0 0 0 0,-1 0 0 0 0,0 1 1 0 0,-1-1-1 0 0,0 0 0 0 0,0 0 0 0 0,-1 0 0 0 0,-1 0 1 0 0,1 0-1 0 0,-2 0 0 0 0,1-1 0 0 0,-1 1 0 0 0,-1-1 1 0 0,0 0-1 0 0,-7 11 0 0 0,-4 1 45 0 0,0 0-1 0 0,-1-1 1 0 0,-1 0-1 0 0,-35 29 1 0 0,28-29-108 0 0,-1-1 1 0 0,0-1-1 0 0,-34 17 0 0 0,43-26-76 0 0,0-2-1 0 0,0 0 1 0 0,0-1-1 0 0,-1 0 1 0 0,0-2-1 0 0,-33 5 0 0 0,44-8 140 0 0,0-1 0 0 0,1 0 0 0 0,-1-1-1 0 0,1 1 1 0 0,-11-3 0 0 0,15 2-124 0 0,1 1-1 0 0,-1-1 1 0 0,1 1-1 0 0,-1-1 1 0 0,1 0 0 0 0,-1 0-1 0 0,1 0 1 0 0,0 1-1 0 0,-1-1 1 0 0,1 0 0 0 0,0-1-1 0 0,-2 0 1 0 0,3 1-179 0 0,-1 0-1 0 0,1 0 1 0 0,-1 1 0 0 0,1-1 0 0 0,0 0-1 0 0,-1 0 1 0 0,1 0 0 0 0,0 0-1 0 0,0 0 1 0 0,-1 0 0 0 0,1 0-1 0 0,0 0 1 0 0,0 0 0 0 0,0 0 0 0 0,0 0-1 0 0,0 0 1 0 0,0 0 0 0 0,1 0-1 0 0,-1 0 1 0 0,0 0 0 0 0,1-1 0 0 0,5-12-6518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3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61 507 8287 0 0,'0'0'4763'0'0,"1"-9"649"0"0,-4 0-4698 0 0,-1 1 1 0 0,-1-1-1 0 0,1 1 1 0 0,-7-9-1 0 0,6 12-584 0 0,1-1 0 0 0,1 0 0 0 0,-1 0 0 0 0,1 0 0 0 0,0 0 0 0 0,0-1 0 0 0,1 1 0 0 0,0-1 0 0 0,0 0 0 0 0,-2-11 0 0 0,4 6-90 0 0,1 0 0 0 0,0 0-1 0 0,1 0 1 0 0,0 1 0 0 0,0-1-1 0 0,1 1 1 0 0,1 0-1 0 0,0-1 1 0 0,1 2 0 0 0,0-1-1 0 0,0 0 1 0 0,1 1-1 0 0,1 0 1 0 0,13-17 0 0 0,-7 13-104 0 0,0-1 1 0 0,1 2-1 0 0,1 0 1 0 0,0 0-1 0 0,0 2 1 0 0,1 0-1 0 0,1 1 1 0 0,23-11-1 0 0,-9 7-723 0 0,39-11 0 0 0,1 8-6188 0 0,-37 12 524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38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11 14943 0 0,'0'0'1358'0'0,"-2"-1"-1118"0"0,0 0-118 0 0,0 0 0 0 0,-1-1 0 0 0,1 1 0 0 0,-1 0 0 0 0,1 1 1 0 0,-1-1-1 0 0,0 0 0 0 0,1 1 0 0 0,-1-1 0 0 0,0 1 0 0 0,1 0 0 0 0,-1 0 1 0 0,0 0-1 0 0,1 0 0 0 0,-1 0 0 0 0,0 1 0 0 0,1-1 0 0 0,-1 1 1 0 0,0 0-1 0 0,-3 1 0 0 0,-24 8 295 0 0,0 2 0 0 0,0 1 1 0 0,1 1-1 0 0,1 1 0 0 0,1 2 0 0 0,-35 27 0 0 0,41-27-299 0 0,2 0 0 0 0,0 1 0 0 0,1 1 0 0 0,1 1 0 0 0,1 1 0 0 0,1 0-1 0 0,0 1 1 0 0,-13 30 0 0 0,25-46-94 0 0,0 1 0 0 0,0 0 0 0 0,1 0 1 0 0,0 0-1 0 0,1 0 0 0 0,0 0 0 0 0,0 0 0 0 0,0 1 0 0 0,1 8 0 0 0,0-14-15 0 0,0 0-1 0 0,0 0 1 0 0,1 0-1 0 0,-1-1 1 0 0,0 1-1 0 0,1 0 1 0 0,-1 0 0 0 0,1-1-1 0 0,0 1 1 0 0,-1 0-1 0 0,1-1 1 0 0,0 1-1 0 0,0-1 1 0 0,0 1-1 0 0,0-1 1 0 0,0 1-1 0 0,1-1 1 0 0,-1 0 0 0 0,0 1-1 0 0,1-1 1 0 0,-1 0-1 0 0,0 0 1 0 0,1 0-1 0 0,0 0 1 0 0,-1 0-1 0 0,1-1 1 0 0,-1 1-1 0 0,1 0 1 0 0,0-1 0 0 0,0 1-1 0 0,-1-1 1 0 0,1 0-1 0 0,0 1 1 0 0,0-1-1 0 0,0 0 1 0 0,-1 0-1 0 0,1 0 1 0 0,0 0 0 0 0,0-1-1 0 0,0 1 1 0 0,2-1-1 0 0,10-2 40 0 0,0 0-1 0 0,0-1 1 0 0,0-1 0 0 0,-1 0-1 0 0,0 0 1 0 0,0-2 0 0 0,0 0-1 0 0,-1 0 1 0 0,14-11 0 0 0,-16 10-45 0 0,0 0 1 0 0,0-1 0 0 0,-1 0 0 0 0,0-1 0 0 0,-1 1 0 0 0,0-2-1 0 0,0 1 1 0 0,-1-1 0 0 0,-1-1 0 0 0,8-15 0 0 0,-12 20-50 0 0,1-1 0 0 0,-1 1 0 0 0,-1 0 0 0 0,0-1 0 0 0,0 0 0 0 0,0-12 0 0 0,-1 0-690 0 0,-5-23-1 0 0,0-3-2309 0 0,5 33 1392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38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 13647 0 0,'0'0'628'0'0,"1"2"-17"0"0,1 9-402 0 0,-1 1 1 0 0,0 0-1 0 0,0-1 1 0 0,-1 1-1 0 0,-1-1 1 0 0,0 1-1 0 0,-1-1 1 0 0,0 1-1 0 0,0-1 0 0 0,-6 14 1 0 0,-7 18 1503 0 0,-26 51 1 0 0,33-79-1580 0 0,-182 360 3154 0 0,67-162-2849 0 0,94-169-741 0 0,-2-2-1 0 0,-62 65 0 0 0,75-90-1865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3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8287 0 0,'7'-11'592'0'0,"0"0"1"0"0,0 0-1 0 0,1 1 0 0 0,0 0 0 0 0,1 1 0 0 0,0 0 0 0 0,1 0 0 0 0,0 1 0 0 0,0 0 1 0 0,0 1-1 0 0,1 0 0 0 0,19-8 0 0 0,0 1 299 0 0,0 2 0 0 0,0 1 1 0 0,59-12-1 0 0,33 2 146 0 0,-99 18-702 0 0,0 2 0 0 0,0 0 0 0 0,31 4 0 0 0,-43-1-190 0 0,-1 0-1 0 0,1 0 0 0 0,-1 1 1 0 0,0 1-1 0 0,1-1 1 0 0,-2 2-1 0 0,1-1 0 0 0,-1 2 1 0 0,1-1-1 0 0,10 10 1 0 0,-16-12-104 0 0,0 0 1 0 0,-1 0-1 0 0,1 1 1 0 0,-1 0 0 0 0,0 0-1 0 0,0 0 1 0 0,-1 0-1 0 0,1 0 1 0 0,-1 0 0 0 0,4 9-1 0 0,-5-9-33 0 0,0 0-1 0 0,-1-1 1 0 0,1 1 0 0 0,-1 0-1 0 0,1 0 1 0 0,-1 0 0 0 0,-1 0-1 0 0,1 0 1 0 0,0-1-1 0 0,-1 1 1 0 0,0 0 0 0 0,0 0-1 0 0,0 0 1 0 0,0-1 0 0 0,-2 5-1 0 0,-3 2 18 0 0,1 0 0 0 0,-2 0 0 0 0,1-1 0 0 0,-1 0 0 0 0,-1 0 0 0 0,1-1 0 0 0,-2 1 0 0 0,1-2 0 0 0,-1 1 0 0 0,-11 6 0 0 0,-13 8 118 0 0,-55 25-1 0 0,43-25-319 0 0,0-1 0 0 0,-1-3 0 0 0,0-2 0 0 0,-2-2 0 0 0,-52 8-1 0 0,61-21-2575 0 0,39-8-527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3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10591 0 0,'0'0'964'0'0,"0"2"-794"0"0,-2 3 414 0 0,-1 1 1 0 0,1-1-1 0 0,-1 0 1 0 0,0 0-1 0 0,0 0 1 0 0,-1 0-1 0 0,1-1 0 0 0,-1 1 1 0 0,0-1-1 0 0,-8 6 1 0 0,-19 18 479 0 0,13-13-671 0 0,2 0 0 0 0,-1 2 0 0 0,2 0 0 0 0,-15 20 0 0 0,19-20-170 0 0,0 0-1 0 0,2 0 1 0 0,-10 22-1 0 0,17-34-143 0 0,0 1 1 0 0,0 0-1 0 0,1 0 0 0 0,-1 0 1 0 0,1 1-1 0 0,1-1 0 0 0,-1 0 1 0 0,1 0-1 0 0,0 0 0 0 0,1 1 1 0 0,-1-1-1 0 0,1 0 0 0 0,0 0 1 0 0,2 6-1 0 0,-2-10-42 0 0,0 0 0 0 0,0 0 0 0 0,0-1 0 0 0,0 1 0 0 0,0 0 0 0 0,0-1 0 0 0,1 1 0 0 0,-1-1 0 0 0,0 1 0 0 0,1-1 0 0 0,-1 0 0 0 0,1 1 0 0 0,0-1-1 0 0,-1 0 1 0 0,1 0 0 0 0,0 0 0 0 0,0 0 0 0 0,0-1 0 0 0,-1 1 0 0 0,1 0 0 0 0,0-1 0 0 0,0 1 0 0 0,0-1 0 0 0,0 0 0 0 0,0 0 0 0 0,0 0 0 0 0,0 0 0 0 0,0 0 0 0 0,0 0 0 0 0,3-1 0 0 0,2 1 1 0 0,-1-1 0 0 0,0-1 0 0 0,1 1 0 0 0,-1-1 0 0 0,0 0 1 0 0,0-1-1 0 0,11-5 0 0 0,-9 2-34 0 0,0 1 1 0 0,0-1-1 0 0,-1-1 1 0 0,1 0 0 0 0,7-10-1 0 0,28-41 18 0 0,-20 24-18 0 0,-11 19-113 0 0,-2-1 0 0 0,0-1 0 0 0,-1 0 0 0 0,0 0 0 0 0,9-30-1 0 0,-17 43 43 0 0,0 1 0 0 0,0-1 0 0 0,-1 1 0 0 0,1-1 0 0 0,-1 1-1 0 0,0-1 1 0 0,0 1 0 0 0,0-1 0 0 0,-1 1 0 0 0,1-1 0 0 0,-1 1-1 0 0,0-1 1 0 0,0 1 0 0 0,0-1 0 0 0,-3-4 0 0 0,3 6-16 0 0,-1-1 1 0 0,1 1-1 0 0,-1 0 1 0 0,0 0-1 0 0,0 0 0 0 0,0 0 1 0 0,0 0-1 0 0,0 0 1 0 0,0 0-1 0 0,0 1 1 0 0,-1-1-1 0 0,1 1 1 0 0,0 0-1 0 0,-1 0 1 0 0,0 0-1 0 0,1 0 1 0 0,-1 0-1 0 0,1 0 1 0 0,-1 1-1 0 0,-4-1 1 0 0,-14-1-238 0 0,0 2 0 0 0,0 1 1 0 0,0 0-1 0 0,-36 8 0 0 0,42-6 76 0 0,13-3 13 0 0,18 2-3385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3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11 555 12263 0 0,'0'3'563'0'0,"2"28"188"0"0,-2-23-239 0 0,0 1 0 0 0,1 0 0 0 0,0 0 0 0 0,4 14 7230 0 0,-7-31-6443 0 0,-3-8-1004 0 0,1 0 1 0 0,1 0-1 0 0,0-1 0 0 0,2 1 1 0 0,-1-1-1 0 0,3-24 1 0 0,0 28-229 0 0,1 0 0 0 0,1 0 0 0 0,0 0 1 0 0,0 0-1 0 0,1 0 0 0 0,1 1 1 0 0,0 0-1 0 0,12-19 0 0 0,-2 7-95 0 0,1 1 0 0 0,1 1 1 0 0,1 0-1 0 0,1 2 0 0 0,1 0 0 0 0,0 1 0 0 0,2 1 0 0 0,28-19 0 0 0,9-1-1537 0 0,67-32 0 0 0,-61 35-851 0 0,-32 16 713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4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1 14743 0 0,'0'0'1750'0'0,"-1"1"-812"0"0,-8 5 318 0 0,1 0 0 0 0,-14 14 1 0 0,12-9-956 0 0,1 0 1 0 0,1 1-1 0 0,-11 17 1 0 0,-162 268 1890 0 0,81-134-1697 0 0,-92 163-145 0 0,136-224-311 0 0,-46 93-546 0 0,96-177-21 0 0,1 0-4037 0 0</inkml:trace>
  <inkml:trace contextRef="#ctx0" brushRef="#br0" timeOffset="1">5 712 4607 0 0,'0'0'208'0'0,"-1"-2"-9"0"0,-3-14 13178 0 0,10 11-10525 0 0,1-1-1537 0 0,-3 4-1061 0 0,0 0 0 0 0,0 0-1 0 0,0 1 1 0 0,1 0 0 0 0,-1-1 0 0 0,0 2 0 0 0,1-1 0 0 0,4 0 0 0 0,40 0 465 0 0,-29 2-474 0 0,255 4 219 0 0,-201-6-2358 0 0,36-7-5412 0 0,-79 4-62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7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1 14855 0 0,'0'0'1350'0'0,"3"0"-1110"0"0,56 7 4729 0 0,-60-4-4682 0 0,-4 9-161 0 0,1-1 0 0 0,-2 1 0 0 0,1-1 0 0 0,-2 0 0 0 0,1-1 0 0 0,-2 1 0 0 0,-10 11 0 0 0,-69 67 224 0 0,43-48-194 0 0,-194 162 212 0 0,77-72-105 0 0,129-102-273 0 0,2 2 1 0 0,1 1 0 0 0,1 1-1 0 0,-24 38 1 0 0,47-61-826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4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199 200 15463 0 0,'0'0'706'0'0,"0"3"-12"0"0,-7 27 22 0 0,-2-1-1 0 0,-14 34 1 0 0,-31 57 3401 0 0,-9-1-1598 0 0,21-41-3091 0 0</inkml:trace>
  <inkml:trace contextRef="#ctx0" brushRef="#br0" timeOffset="1">296 183 4607 0 0,'13'-18'408'0'0,"1"-3"-328"0"0,2-2-80 0 0,0-3 0 0 0,1 1 1856 0 0,-3 4 352 0 0,0 3 64 0 0,-3 3 24 0 0,-2 5-1816 0 0,-2 4-368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4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15631 0 0,'0'0'1418'0'0,"0"1"-1168"0"0,0 6-155 0 0,0-4 113 0 0,-1 0 1 0 0,0 0-1 0 0,1 0 0 0 0,-1-1 1 0 0,0 1-1 0 0,-1 0 0 0 0,1-1 1 0 0,-2 4-1 0 0,-1 2 148 0 0,-65 149 2210 0 0,53-121-2541 0 0,6-16 12 0 0,-8 28 0 0 0,17-46 549 0 0,3-1-490 0 0,0 0 0 0 0,-1 0-1 0 0,1 0 1 0 0,0 0-1 0 0,-1 0 1 0 0,1 0-1 0 0,0 0 1 0 0,0-1-1 0 0,0 1 1 0 0,0-1 0 0 0,2 1-1 0 0,1 0-12 0 0,0-1 1 0 0,0 0-1 0 0,0 0 0 0 0,0 0 0 0 0,0 0 1 0 0,-1-1-1 0 0,1 0 0 0 0,0 0 0 0 0,0 0 1 0 0,-1-1-1 0 0,8-2 0 0 0,5-4 130 0 0,28-17 1 0 0,-7 3 112 0 0,-12 9-128 0 0,-14 8-137 0 0,1-1 1 0 0,-2 0 0 0 0,1 0-1 0 0,-1-1 1 0 0,0-1 0 0 0,15-13-1 0 0,-25 20-90 0 0,0 0-1 0 0,0 0 1 0 0,0-1-1 0 0,0 1 1 0 0,0 0-1 0 0,0 0 1 0 0,-1-1-1 0 0,1 1 0 0 0,0-1 1 0 0,-1 1-1 0 0,1 0 1 0 0,-1-1-1 0 0,1 1 1 0 0,-1-1-1 0 0,0 1 1 0 0,0-1-1 0 0,0 0 1 0 0,1 1-1 0 0,-1-1 0 0 0,-1 1 1 0 0,1-1-1 0 0,0 1 1 0 0,0-1-1 0 0,-1 1 1 0 0,1-1-1 0 0,0 1 1 0 0,-1-1-1 0 0,0 1 0 0 0,1 0 1 0 0,-1-1-1 0 0,0 1 1 0 0,0 0-1 0 0,0-1 1 0 0,0 1-1 0 0,0 0 1 0 0,0 0-1 0 0,0 0 1 0 0,0 0-1 0 0,0 0 0 0 0,0 0 1 0 0,-1 0-1 0 0,-1-1 1 0 0,-9-5-226 0 0,0 0 1 0 0,-1 1-1 0 0,1 0 0 0 0,-1 1 1 0 0,-1 1-1 0 0,-14-4 1 0 0,-3-1-18 0 0,-34-5-1033 0 0,63 14 747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4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 3223 0 0,'0'-2'10324'0'0,"0"-2"-8929"0"0,0 1-1 0 0,1-1 0 0 0,0 0 0 0 0,-1 1 1 0 0,1-1-1 0 0,0 1 0 0 0,1-1 1 0 0,1-4-1 0 0,1 2-626 0 0,0-1-1 0 0,0 1 1 0 0,8-10-1 0 0,0 4-703 0 0,-1 1-1 0 0,2-1 1 0 0,14-9-1 0 0,23-11 132 0 0,2 1-1 0 0,63-26 0 0 0,-35 17-331 0 0,-45 22-25 0 0,55-26-291 0 0,-75 38 270 0 0,0 0-1 0 0,0 2 0 0 0,0 0 0 0 0,20-3 0 0 0,-34 7 180 0 0,0-1-1 0 0,0 1 1 0 0,-1 0-1 0 0,1 0 1 0 0,0 0-1 0 0,0 0 1 0 0,-1 0-1 0 0,1 0 0 0 0,0 1 1 0 0,0-1-1 0 0,-1 0 1 0 0,1 0-1 0 0,0 0 1 0 0,-1 1-1 0 0,1-1 1 0 0,0 0-1 0 0,-1 1 1 0 0,1-1-1 0 0,0 1 0 0 0,-1-1 1 0 0,1 1-1 0 0,-1-1 1 0 0,2 2-1 0 0,-1-1-5 0 0,-1 0-1 0 0,1 1 1 0 0,-1-1-1 0 0,1 0 1 0 0,-1 1 0 0 0,1-1-1 0 0,-1 0 1 0 0,0 1-1 0 0,1-1 1 0 0,-1 1-1 0 0,0 2 1 0 0,-1 3-20 0 0,0 0 1 0 0,0 0 0 0 0,0 1-1 0 0,-3 6 1 0 0,-5 10 75 0 0,-18 37 0 0 0,19-47-21 0 0,1 0 0 0 0,1 1-1 0 0,0 0 1 0 0,1 0 0 0 0,1 0 0 0 0,0 1 0 0 0,-1 17 0 0 0,5-31-23 0 0,-1 1 1 0 0,2-1-1 0 0,-1 0 1 0 0,0 1-1 0 0,0-1 1 0 0,1 0-1 0 0,-1 0 1 0 0,1 1-1 0 0,0-1 0 0 0,0 0 1 0 0,-1 0-1 0 0,1 0 1 0 0,1 0-1 0 0,-1 0 1 0 0,0 0-1 0 0,0 0 1 0 0,1 0-1 0 0,-1-1 1 0 0,1 1-1 0 0,0 0 1 0 0,-1-1-1 0 0,1 1 1 0 0,0-1-1 0 0,0 0 1 0 0,0 1-1 0 0,0-1 1 0 0,0 0-1 0 0,3 1 0 0 0,2 0-438 0 0,0 0-1 0 0,0 0 0 0 0,0-1 0 0 0,1 1 0 0 0,-1-2 1 0 0,0 1-1 0 0,13-1 0 0 0,5-2-8559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42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231 137 11255 0 0,'0'0'515'0'0,"1"-2"-7"0"0,1-4-199 0 0,-1 5 373 0 0,-2 0-435 0 0,1 0 0 0 0,0 1 0 0 0,0-1 1 0 0,0 0-1 0 0,-1 1 0 0 0,1-1 0 0 0,0 0 1 0 0,-1 1-1 0 0,1-1 0 0 0,0 1 0 0 0,-1-1 0 0 0,1 0 1 0 0,-2 0-1 0 0,-3 1 7 0 0,0-1 0 0 0,0 1 0 0 0,0 1 0 0 0,-1-1 0 0 0,1 1 0 0 0,0-1 0 0 0,0 1 0 0 0,0 1 0 0 0,0-1 0 0 0,-10 5 0 0 0,0 1-168 0 0,0 0 1 0 0,-16 12-1 0 0,21-12-67 0 0,-1 0 0 0 0,2 0 0 0 0,-1 1 0 0 0,1 0 0 0 0,0 1 0 0 0,-13 16 0 0 0,20-21 35 0 0,-1 0 0 0 0,1 0 0 0 0,-1 0 0 0 0,1 1 0 0 0,0-1 1 0 0,1 0-1 0 0,-1 1 0 0 0,1 0 0 0 0,0-1 0 0 0,0 1 0 0 0,0 0 0 0 0,1-1 0 0 0,0 1 1 0 0,0 0-1 0 0,0 0 0 0 0,0-1 0 0 0,1 1 0 0 0,0 0 0 0 0,0-1 0 0 0,2 7 1 0 0,-2-6-7 0 0,1-1 1 0 0,0 0 0 0 0,0 0 0 0 0,0 0 0 0 0,0 0 0 0 0,0 0 0 0 0,1-1 0 0 0,0 1 0 0 0,0-1 0 0 0,0 0 0 0 0,6 6 0 0 0,-7-8-19 0 0,0 1 0 0 0,1-1 0 0 0,-1 0 1 0 0,0 0-1 0 0,0 0 0 0 0,1 0 0 0 0,-1 0 1 0 0,1 0-1 0 0,-1-1 0 0 0,1 1 0 0 0,-1-1 0 0 0,1 0 1 0 0,-1 0-1 0 0,1 0 0 0 0,-1 0 0 0 0,1 0 1 0 0,-1 0-1 0 0,1-1 0 0 0,-1 1 0 0 0,1-1 1 0 0,-1 1-1 0 0,4-3 0 0 0,10-4 70 0 0,-1-1-1 0 0,0-1 1 0 0,-1 0-1 0 0,0-1 1 0 0,0 0-1 0 0,13-14 0 0 0,-9 6-113 0 0,0-1 0 0 0,-2 0 0 0 0,21-32 0 0 0,-34 48-58 0 0,-1-1 1 0 0,0 1-1 0 0,-1-1 0 0 0,1 1 0 0 0,-1-1 1 0 0,1 0-1 0 0,-1 0 0 0 0,0 0 1 0 0,0 1-1 0 0,-1-1 0 0 0,1-6 0 0 0,-1 7-11 0 0,0 1-1 0 0,-1-1 0 0 0,1 1 1 0 0,-1-1-1 0 0,1 1 1 0 0,-1 0-1 0 0,0-1 0 0 0,0 1 1 0 0,0 0-1 0 0,0-1 0 0 0,0 1 1 0 0,-1 0-1 0 0,1 0 1 0 0,-1 0-1 0 0,0 0 0 0 0,1 0 1 0 0,-1 1-1 0 0,0-1 0 0 0,-2-1 1 0 0,-8-5-183 0 0,-1 1 0 0 0,0 0 0 0 0,0 1 0 0 0,0 0 1 0 0,-1 1-1 0 0,-20-4 0 0 0,-21-9-140 0 0,55 18 395 0 0,0-1-1 0 0,-1 1 1 0 0,1 0-1 0 0,0 0 1 0 0,-1 0 0 0 0,1 0-1 0 0,0 0 1 0 0,0-1-1 0 0,-1 1 1 0 0,1 0-1 0 0,0 0 1 0 0,0 0-1 0 0,-1-1 1 0 0,1 1-1 0 0,0 0 1 0 0,0 0 0 0 0,0-1-1 0 0,0 1 1 0 0,-1 0-1 0 0,1 0 1 0 0,0-1-1 0 0,0 1 1 0 0,0 0-1 0 0,0-1 1 0 0,0 1-1 0 0,0 0 1 0 0,0 0 0 0 0,0-1-1 0 0,0 1 1 0 0,0 0-1 0 0,0-1 1 0 0,0 1-1 0 0,0 0 1 0 0,0-1-1 0 0,0 1 1 0 0,0 0-1 0 0,0 0 1 0 0,0-1 0 0 0,0 1-1 0 0,0 0 1 0 0,1-1-1 0 0,-1 1 1 0 0,0 0-1 0 0,0 0 1 0 0,0-1-1 0 0,0 1 1 0 0,1 0-1 0 0,-1 0 1 0 0,1-1 0 0 0,11-11-1188 0 0,-10 11 982 0 0,12-8-3781 0 0,5-2-1248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42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577 792 11975 0 0,'0'0'923'0'0,"5"-7"650"0"0,-2 2-345 0 0,-1-1 0 0 0,1 1-1 0 0,3-10 1 0 0,4-35 1170 0 0,1 1-1379 0 0,160-474 853 0 0,-159 487-2405 0 0,10-58-1 0 0,-21 92 208 0 0,-11 10-321 0 0,-2 7 512 0 0,-1 1 1 0 0,2 0-1 0 0,0 1 0 0 0,-14 32 1 0 0,13-27 117 0 0,-134 298-36 0 0,56-112 268 0 0,39-100-35 0 0,-80 179 316 0 0,121-262-604 0 0,-2 6 159 0 0,-1 0 1 0 0,-2-2 0 0 0,-21 34 0 0 0,30-56-385 0 0,1 1 0 0 0,-1 0 0 0 0,-1-1 1 0 0,0 0-1 0 0,0-1 0 0 0,0 0 0 0 0,0 0 1 0 0,-1 0-1 0 0,0-1 0 0 0,0 0 1 0 0,-1 0-1 0 0,1-1 0 0 0,-1 0 0 0 0,0-1 1 0 0,-15 4-1 0 0,15-5-416 0 0,0-1 0 0 0,0 0 0 0 0,1 0 0 0 0,-1-1 1 0 0,-13-1-1 0 0,-2-3-633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4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10 118 10135 0 0,'0'0'464'0'0,"-2"0"-9"0"0,-5 0 5158 0 0,25 12-3962 0 0,-7-9-1482 0 0,-1-1 1 0 0,1 0-1 0 0,-1-1 1 0 0,1 0-1 0 0,-1 0 1 0 0,1-1-1 0 0,0-1 1 0 0,-1 0-1 0 0,1 0 0 0 0,13-4 1 0 0,14-5 175 0 0,53-22 1 0 0,-45 14-185 0 0,22-8-31 0 0,43-14-3435 0 0,-95 35-3227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44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20 5063 0 0,'0'0'390'0'0,"2"-1"106"0"0,3-1 619 0 0,11-4 8447 0 0,-34-3-7470 0 0,13 9-1994 0 0,1-1-1 0 0,-1 1 1 0 0,1 0 0 0 0,-1 0-1 0 0,0 0 1 0 0,1 1 0 0 0,-1-1 0 0 0,1 1-1 0 0,-1 1 1 0 0,-6 1 0 0 0,-8 5 101 0 0,-19 10 1 0 0,15-7-65 0 0,-50 28-8 0 0,-107 74 0 0 0,168-104-281 0 0,1 0 0 0 0,-14 15 0 0 0,21-20 88 0 0,3-3-116 0 0,27 8-770 0 0,-6-7 780 0 0,0 0-1 0 0,27-3 1 0 0,20 2 37 0 0,-62 0 137 0 0,103 12-4 0 0,-96-11 103 0 0,0 1 0 0 0,-1 0 0 0 0,0 1-1 0 0,0 0 1 0 0,0 0 0 0 0,0 1 0 0 0,11 8 0 0 0,-20-12-63 0 0,-1 0 0 0 0,1 0 0 0 0,0 1 0 0 0,-1-1 0 0 0,0 0 0 0 0,1 0 0 0 0,-1 1 0 0 0,0-1 0 0 0,0 1 0 0 0,0-1 0 0 0,0 1 0 0 0,0 0 0 0 0,0-1 0 0 0,0 1 0 0 0,0 0 0 0 0,-1 0 0 0 0,1 0 0 0 0,0 3 0 0 0,-1-3 4 0 0,0 0 1 0 0,0 0 0 0 0,-1 0-1 0 0,1-1 1 0 0,-1 1-1 0 0,1 0 1 0 0,-1 0-1 0 0,1-1 1 0 0,-1 1 0 0 0,0 0-1 0 0,0-1 1 0 0,0 1-1 0 0,0 0 1 0 0,0-1-1 0 0,-1 1 1 0 0,1-1-1 0 0,0 0 1 0 0,0 0 0 0 0,-3 2-1 0 0,-3 2 62 0 0,1 0-1 0 0,-1-1 0 0 0,-1 0 1 0 0,1 0-1 0 0,0-1 0 0 0,-1 0 1 0 0,-15 4-1 0 0,-58 8 250 0 0,-3-8-411 0 0,-149-6 0 0 0,189-3 30 0 0,6 1-493 0 0,0-3 0 0 0,-38-7-1 0 0,76 11 467 0 0,-1 0 0 0 0,0 0 0 0 0,1 0-1 0 0,-1 0 1 0 0,1 0 0 0 0,-1-1 0 0 0,0 1 0 0 0,1 0 0 0 0,-1 0-1 0 0,1 0 1 0 0,-1 0 0 0 0,1-1 0 0 0,-1 1 0 0 0,1 0-1 0 0,-1-1 1 0 0,1 1 0 0 0,-1 0 0 0 0,1-1 0 0 0,-1 1-1 0 0,1 0 1 0 0,-1-1 0 0 0,1 1 0 0 0,0-1 0 0 0,-1 1 0 0 0,1-1-1 0 0,0 1 1 0 0,-1-1 0 0 0,1 1 0 0 0,0-1 0 0 0,0 1-1 0 0,0-1 1 0 0,-1-1 0 0 0,2 1-49 0 0,-1 0 1 0 0,1-1-1 0 0,0 1 1 0 0,-1 0-1 0 0,1-1 1 0 0,0 1-1 0 0,0 0 1 0 0,0 0-1 0 0,0 0 1 0 0,0 0-1 0 0,0 0 1 0 0,0 0-1 0 0,1-1 1 0 0,31-20-1459 0 0,-11 8 770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44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15 16671 0 0,'5'-7'1512'0'0,"-2"0"82"0"0,-12 18-1433 0 0,1 0 1 0 0,0 1-1 0 0,0 0 1 0 0,1 0-1 0 0,1 1 1 0 0,0 0-1 0 0,-5 16 1 0 0,-8 18-5 0 0,0-7-26 0 0,-17 37 158 0 0,-56 89 0 0 0,14-52-242 0 0,-4-4-1 0 0,-117 122 1 0 0,190-223-547 0 0,-26 27-282 0 0,11-15-5334 0 0,11-11-210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4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56 16671 0 0,'-2'0'763'0'0,"-7"1"-14"0"0,-1 2-482 0 0,3 4-171 0 0,6-6-54 0 0,1-1 0 0 0,0 1 0 0 0,-1-1 1 0 0,1 1-1 0 0,0-1 0 0 0,0 1 0 0 0,-1-1 0 0 0,1 1 1 0 0,0-1-1 0 0,0 1 0 0 0,0-1 0 0 0,0 1 0 0 0,0 0 1 0 0,0-1-1 0 0,0 1 0 0 0,0-1 0 0 0,0 1 0 0 0,0-1 1 0 0,0 1-1 0 0,0 0 0 0 0,0-1 0 0 0,0 1 0 0 0,0-1 1 0 0,1 1-1 0 0,-1-1 0 0 0,0 1 0 0 0,1 0 14 0 0,0 0-1 0 0,0 0 1 0 0,0 0-1 0 0,0 0 1 0 0,0 0-1 0 0,0 0 1 0 0,0-1-1 0 0,0 1 1 0 0,0 0-1 0 0,0-1 1 0 0,2 1-1 0 0,3 1 151 0 0,0 0 0 0 0,1 0 0 0 0,11 1 0 0 0,15-1 312 0 0,1-1 0 0 0,38-4 0 0 0,67-13 205 0 0,-130 15-673 0 0,206-34 524 0 0,105-11-563 0 0,-312 45-296 0 0,0 0 0 0 0,1 1 0 0 0,-1 0 0 0 0,1 0 0 0 0,-1 1 0 0 0,1 0 0 0 0,-1 1 0 0 0,12 3 0 0 0,-20-4 151 0 0,0-1 1 0 0,1 0-1 0 0,-1 0 0 0 0,0 0 1 0 0,1 1-1 0 0,-1-1 0 0 0,0 0 1 0 0,0 0-1 0 0,1 1 0 0 0,-1-1 1 0 0,0 0-1 0 0,0 1 1 0 0,0-1-1 0 0,1 0 0 0 0,-1 1 1 0 0,0-1-1 0 0,0 0 0 0 0,0 1 1 0 0,0-1-1 0 0,0 1 0 0 0,0-1 1 0 0,1 0-1 0 0,-1 1 1 0 0,0-1-1 0 0,0 0 0 0 0,-1 2 1 0 0,1-1-608 0 0,0 9-5737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4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51 5527 0 0,'1'2'5992'0'0,"0"2"-5033"0"0,1 0-1 0 0,0 1 0 0 0,0-1 0 0 0,1 0 1 0 0,-1 0-1 0 0,1 0 0 0 0,0-1 0 0 0,6 7 1 0 0,-5-6-531 0 0,1 0 1 0 0,-1 0 0 0 0,1-1-1 0 0,0 1 1 0 0,0-1 0 0 0,9 3 0 0 0,-6-3-274 0 0,-1 0 0 0 0,1-1 0 0 0,-1 0 0 0 0,1 0 1 0 0,0-1-1 0 0,0 0 0 0 0,0-1 0 0 0,0 0 0 0 0,0 0 1 0 0,0 0-1 0 0,9-2 0 0 0,-3-1-10 0 0,1-1 0 0 0,-1 0 0 0 0,0-1 0 0 0,22-10-1 0 0,-29 12-173 0 0,0-1 0 0 0,-1 0-1 0 0,1-1 1 0 0,-1 1-1 0 0,0-1 1 0 0,0 0-1 0 0,-1-1 1 0 0,1 1-1 0 0,-1-1 1 0 0,7-11-1 0 0,-11 16 6 0 0,-1 1 0 0 0,1-1 0 0 0,-1 0-1 0 0,1 0 1 0 0,-1 1 0 0 0,0-1 0 0 0,1 0 0 0 0,-1 0-1 0 0,0 0 1 0 0,0 1 0 0 0,1-1 0 0 0,-1 0 0 0 0,0 0-1 0 0,0 0 1 0 0,0 0 0 0 0,0 0 0 0 0,0 1 0 0 0,0-1-1 0 0,0 0 1 0 0,0 0 0 0 0,0 0 0 0 0,-1 0 0 0 0,1 0-1 0 0,0 1 1 0 0,-1-1 0 0 0,1 0 0 0 0,0 0 0 0 0,-1 0 0 0 0,1 1-1 0 0,-1-1 1 0 0,1 0 0 0 0,-1 1 0 0 0,1-1 0 0 0,-1 0-1 0 0,0 1 1 0 0,1-1 0 0 0,-1 1 0 0 0,0-1 0 0 0,0 1-1 0 0,1-1 1 0 0,-1 1 0 0 0,-1-1 0 0 0,-1 0-93 0 0,0-1 1 0 0,-1 1-1 0 0,1 0 1 0 0,-1 0-1 0 0,0 1 0 0 0,1-1 1 0 0,-1 1-1 0 0,-7 0 1 0 0,-3 1-65 0 0,1 1 0 0 0,-1 1 0 0 0,0 0 0 0 0,1 1 0 0 0,0 0 0 0 0,-1 1 0 0 0,2 0 0 0 0,-17 10 0 0 0,7-2 189 0 0,0 2 0 0 0,1 0 0 0 0,-30 27 0 0 0,40-31 176 0 0,0 0 0 0 0,-19 25 0 0 0,27-33-143 0 0,1 0-1 0 0,0 1 1 0 0,0 0-1 0 0,0-1 0 0 0,0 1 1 0 0,0 0-1 0 0,1 0 0 0 0,-1 0 1 0 0,1 0-1 0 0,0 0 0 0 0,1 1 1 0 0,-1-1-1 0 0,1 0 0 0 0,0 0 1 0 0,0 9-1 0 0,1-11-33 0 0,0 0 0 0 0,-1 0-1 0 0,1 0 1 0 0,0 0 0 0 0,1 0 0 0 0,-1 0 0 0 0,0 0-1 0 0,0 0 1 0 0,1 0 0 0 0,-1-1 0 0 0,1 1-1 0 0,0 0 1 0 0,-1-1 0 0 0,1 1 0 0 0,0-1-1 0 0,0 0 1 0 0,0 0 0 0 0,0 0 0 0 0,0 0-1 0 0,0 0 1 0 0,0 0 0 0 0,1 0 0 0 0,-1-1 0 0 0,5 2-1 0 0,4 0-235 0 0,0-1 0 0 0,1 1 0 0 0,16-2 0 0 0,40-1-2904 0 0,-30-1-3859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2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17 164 5527 0 0,'-2'1'10458'0'0,"2"-1"-10373"0"0,-1 0 0 0 0,1 1 1 0 0,0-1-1 0 0,0 0 0 0 0,-1 0 0 0 0,1 0 1 0 0,0 1-1 0 0,0-1 0 0 0,-1 0 1 0 0,1 0-1 0 0,0 0 0 0 0,-1 0 1 0 0,1 1-1 0 0,0-1 0 0 0,0 0 1 0 0,-1 0-1 0 0,1 0 0 0 0,0 0 0 0 0,-1 0 1 0 0,1 0-1 0 0,0 0 0 0 0,-1 0 1 0 0,1 0-1 0 0,0 0 0 0 0,-1 0 1 0 0,1 0-1 0 0,0 0 0 0 0,-1 0 1 0 0,1 0-1 0 0,0-1 0 0 0,0 1 0 0 0,-1 0 1 0 0,1 0-1 0 0,0 0 0 0 0,-1 0 1 0 0,1-1-1 0 0,0 1 0 0 0,0 0 1 0 0,-1 0-1 0 0,1 0 0 0 0,0-1 1 0 0,0 1-1 0 0,0 0 0 0 0,-1-1 0 0 0,1 1 1 0 0,0 0-1 0 0,0 0 0 0 0,0-1 1 0 0,0 1-1 0 0,0 0 0 0 0,0-1 1 0 0,-1 1-1 0 0,1 0 0 0 0,0-1 1 0 0,0 1-1 0 0,0-1 0 0 0,0 1-50 0 0,0-1 1 0 0,0 0-1 0 0,0 0 0 0 0,0 0 0 0 0,0 1 1 0 0,0-1-1 0 0,0 0 0 0 0,0 0 0 0 0,0 1 1 0 0,0-1-1 0 0,1 0 0 0 0,-1 0 0 0 0,0 1 0 0 0,0-1 1 0 0,1 0-1 0 0,-1 0 0 0 0,0 1 0 0 0,1-1 1 0 0,0-1-1 0 0,0 0 76 0 0,2-3-64 0 0,0 0-1 0 0,0 0 1 0 0,1 1-1 0 0,-1-1 1 0 0,1 1 0 0 0,0-1-1 0 0,0 1 1 0 0,10-7-1 0 0,3-1 166 0 0,22-11 0 0 0,-1 0-95 0 0,-28 16-117 0 0,-7 4 0 0 0,0 0 0 0 0,1 1 0 0 0,-1 0 0 0 0,1 0 0 0 0,0 0 0 0 0,0 0 0 0 0,-1 1 0 0 0,1 0 0 0 0,6-2 0 0 0,-5 1 0 0 0,21-3 0 0 0,-12 6 0 0 0,-3 8 0 0 0,2 9 0 0 0,-11-12 0 0 0,-1-2 0 0 0,1 0 0 0 0,0 0 0 0 0,-1 16 0 0 0,-1-2 0 0 0,-1 91 204 0 0,1-107-109 0 0,0 1-3 0 0,0 40 85 0 0,0-41-159 0 0,0 0 0 0 0,1-1 0 0 0,-1 1 0 0 0,1 0 0 0 0,-1-1 0 0 0,1 1 0 0 0,0-1 0 0 0,0 1 0 0 0,0 0 0 0 0,0-1 0 0 0,0 0 0 0 0,0 1 0 0 0,0-1 0 0 0,0 0 0 0 0,1 1 0 0 0,-1-1 0 0 0,0 0 0 0 0,3 1 0 0 0,1 2 37 0 0,0-1 0 0 0,1 1 1 0 0,9 3-1 0 0,2-2 25 0 0,-1 0 0 0 0,1-1 0 0 0,0-1 0 0 0,1 0 0 0 0,21 0-1 0 0,-17-2-86 0 0,-1 1-1 0 0,38 10 0 0 0,-47-9-196 0 0,-9-2-591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4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35 11975 0 0,'0'0'11297'0'0,"2"1"-10906"0"0,3 1-231 0 0,1 1 1 0 0,0-1-1 0 0,-1 0 0 0 0,1-1 0 0 0,0 1 1 0 0,0-1-1 0 0,0-1 0 0 0,11 1 0 0 0,54-4 324 0 0,-51 1-374 0 0,-18 2-107 0 0,21-1 13 0 0,0-1 0 0 0,-1-1 0 0 0,36-10 0 0 0,-57 13-143 0 0,-1-2-521 0 0,-1 1 611 0 0,0-1 0 0 0,0 0 0 0 0,-1 1 0 0 0,1-1 0 0 0,0 1 0 0 0,-1 0 0 0 0,1-1-1 0 0,0 1 1 0 0,-1 0 0 0 0,0 0 0 0 0,1 0 0 0 0,-1 0 0 0 0,0 0 0 0 0,1 0 0 0 0,-1 1 0 0 0,0-1 0 0 0,0 0 0 0 0,0 1-1 0 0,0 0 1 0 0,1-1 0 0 0,-5 1 0 0 0,-5-1-146 0 0,-1 0-1 0 0,-15 2 0 0 0,23-1 147 0 0,-12 1 0 0 0,-1 1 1 0 0,1 1-1 0 0,0 1 0 0 0,0 0 1 0 0,0 1-1 0 0,0 1 0 0 0,-25 13 0 0 0,29-13 90 0 0,0 1-1 0 0,0 0 1 0 0,1 1 0 0 0,0 0-1 0 0,1 1 1 0 0,0 0-1 0 0,0 1 1 0 0,1 0 0 0 0,-15 20-1 0 0,21-26-41 0 0,1 0 1 0 0,-1 0-1 0 0,1 1 0 0 0,0-1 1 0 0,0 1-1 0 0,1-1 0 0 0,-1 1 1 0 0,1-1-1 0 0,0 1 0 0 0,0 0 1 0 0,1 0-1 0 0,-1-1 0 0 0,1 1 1 0 0,0 0-1 0 0,0 0 0 0 0,1 0 1 0 0,-1-1-1 0 0,1 1 0 0 0,0 0 1 0 0,1-1-1 0 0,-1 1 0 0 0,1-1 1 0 0,0 1-1 0 0,0-1 0 0 0,0 0 1 0 0,0 1-1 0 0,1-1 0 0 0,0 0 1 0 0,0-1-1 0 0,0 1 0 0 0,0 0 1 0 0,0-1-1 0 0,1 0 0 0 0,0 0 1 0 0,0 0-1 0 0,0 0 0 0 0,0-1 1 0 0,0 1-1 0 0,0-1 0 0 0,0 0 1 0 0,10 3-1 0 0,-3-2-533 0 0,-1-1 0 0 0,1 0 0 0 0,0-1 0 0 0,1 0 0 0 0,-1 0-1 0 0,0-1 1 0 0,0-1 0 0 0,0 0 0 0 0,14-3 0 0 0,7 0-6553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4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71 11975 0 0,'22'-70'7342'0'0,"-25"71"-7153"0"0,1 0 0 0 0,0 0 1 0 0,0 0-1 0 0,0 1 1 0 0,0-1-1 0 0,0 0 1 0 0,0 1-1 0 0,0 0 1 0 0,-1 2-1 0 0,-1-1 70 0 0,-8 8 162 0 0,1 1 0 0 0,1 0 1 0 0,-16 22-1 0 0,-23 46 463 0 0,34-54-657 0 0,-148 302 801 0 0,29 11-2379 0 0,125-317 1159 0 0,-11 26-908 0 0,10-27-2469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4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414 188 5527 0 0,'-1'1'2515'0'0,"-9"5"169"0"0,2-1 3707 0 0,8-5-6333 0 0,0 0-1 0 0,0 0 1 0 0,0 1 0 0 0,0-1-1 0 0,0 0 1 0 0,1 0 0 0 0,-1 0-1 0 0,0 1 1 0 0,0-1 0 0 0,0 0-1 0 0,0 0 1 0 0,0 0 0 0 0,0 1-1 0 0,1-1 1 0 0,-1 0 0 0 0,0 0-1 0 0,0 0 1 0 0,0 0 0 0 0,0 0-1 0 0,1 1 1 0 0,-1-1 0 0 0,0 0-1 0 0,0 0 1 0 0,0 0 0 0 0,1 0-1 0 0,-1 0 1 0 0,0 0 0 0 0,0 0-1 0 0,1 0 1 0 0,-1 0 0 0 0,0 0-1 0 0,0 0 1 0 0,0 0 0 0 0,1 0-1 0 0,-1 0 1 0 0,0 0 0 0 0,0 0-1 0 0,1 0 1 0 0,2 1-24 0 0,0-1 0 0 0,0 0-1 0 0,0 0 1 0 0,0 0 0 0 0,0 0 0 0 0,-1-1 0 0 0,1 1 0 0 0,0-1-1 0 0,0 1 1 0 0,0-1 0 0 0,0 0 0 0 0,-1 0 0 0 0,1 0 0 0 0,0-1-1 0 0,-1 1 1 0 0,4-3 0 0 0,-2 1-18 0 0,1 0 0 0 0,-1 0 0 0 0,0-1-1 0 0,0 0 1 0 0,0 0 0 0 0,0 0 0 0 0,-1 0-1 0 0,4-5 1 0 0,-3 0 10 0 0,0 1-1 0 0,-1-1 1 0 0,0 0-1 0 0,0 0 1 0 0,-1 0-1 0 0,0 0 1 0 0,2-15-1 0 0,-4 21-24 0 0,0 1-1 0 0,0-1 0 0 0,0 0 1 0 0,0 1-1 0 0,0-1 1 0 0,-1 0-1 0 0,1 1 0 0 0,-1-1 1 0 0,1 1-1 0 0,-1-1 1 0 0,0 1-1 0 0,0-1 0 0 0,0 1 1 0 0,-1-1-1 0 0,1 1 1 0 0,-3-4-1 0 0,2 4-7 0 0,-1 0 1 0 0,1 0-1 0 0,-1 1 0 0 0,1-1 0 0 0,-1 0 0 0 0,0 1 1 0 0,1 0-1 0 0,-1-1 0 0 0,0 1 0 0 0,0 0 1 0 0,0 1-1 0 0,0-1 0 0 0,0 1 0 0 0,-4-1 1 0 0,-2 0-43 0 0,0 1 1 0 0,0 0-1 0 0,0 0 1 0 0,0 1 0 0 0,0 1-1 0 0,0-1 1 0 0,-16 6-1 0 0,-59 28-72 0 0,71-30 100 0 0,-15 8 203 0 0,0 2 0 0 0,0 1 0 0 0,-33 25 0 0 0,47-30 14 0 0,0 1 1 0 0,1 0 0 0 0,0 1 0 0 0,1 1-1 0 0,0 0 1 0 0,1 1 0 0 0,-10 19 0 0 0,18-29-142 0 0,0 0 1 0 0,1 0-1 0 0,0 0 1 0 0,0 1-1 0 0,0 0 1 0 0,1-1-1 0 0,-2 8 1 0 0,3-12-46 0 0,0 0 0 0 0,0 1 1 0 0,0-1-1 0 0,0 0 0 0 0,0 1 0 0 0,0-1 0 0 0,0 0 1 0 0,0 0-1 0 0,0 1 0 0 0,1-1 0 0 0,-1 0 1 0 0,1 0-1 0 0,-1 0 0 0 0,1 1 0 0 0,-1-1 0 0 0,1 0 1 0 0,-1 0-1 0 0,1 0 0 0 0,0 0 0 0 0,0 0 0 0 0,0 0 1 0 0,-1 0-1 0 0,1 0 0 0 0,0 0 0 0 0,0-1 0 0 0,0 1 1 0 0,0 0-1 0 0,1 0 0 0 0,-1-1 0 0 0,0 1 0 0 0,0-1 1 0 0,0 1-1 0 0,0-1 0 0 0,1 0 0 0 0,-1 1 1 0 0,0-1-1 0 0,0 0 0 0 0,2 0 0 0 0,8 1 27 0 0,0 0-1 0 0,0-2 0 0 0,0 1 1 0 0,0-1-1 0 0,16-4 0 0 0,53-18 231 0 0,-49 13-232 0 0,9-3-295 0 0,51-23 0 0 0,-51 22-52 0 0,-38 14 240 0 0,-2 2 70 0 0,-1 1 0 0 0,1 0 0 0 0,0-1 0 0 0,-1 1 0 0 0,0-1 0 0 0,0 1 0 0 0,1-1 0 0 0,-1 1 0 0 0,-1-1 0 0 0,1 1 0 0 0,0-1 0 0 0,-2 3 0 0 0,-1 1 13 0 0,0 1 1 0 0,1 0 0 0 0,-5 11-1 0 0,7-14-111 0 0,0 1 0 0 0,0-1-1 0 0,0 0 1 0 0,0 8 0 0 0,1-10-219 0 0,28 3-3707 0 0,-8-5-2476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4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48 9671 0 0,'38'-34'1188'0'0,"-20"21"7227"0"0,-18 16-8188 0 0,-1 0 1 0 0,1 0 0 0 0,-1 0-1 0 0,0 0 1 0 0,1 0-1 0 0,-1 0 1 0 0,-1 0-1 0 0,1-1 1 0 0,-3 6-1 0 0,-18 24 407 0 0,8-13-174 0 0,-77 128 327 0 0,-82 179 1 0 0,136-237-2383 0 0,31-73-654 0 0,-4 28 1 0 0,9-42 684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4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5 16439 0 0,'0'0'1491'0'0,"-1"0"-1227"0"0,-4-4-145 0 0,4 3 339 0 0,-11 14 1332 0 0,9-5-1637 0 0,1-1 0 0 0,1 0 0 0 0,0 1 1 0 0,0 0-1 0 0,0-1 0 0 0,1 1 0 0 0,0 0 1 0 0,2 12-1 0 0,-1 12 81 0 0,-3-3-89 0 0,-1 0-1 0 0,-1 0 1 0 0,-2 0 0 0 0,0-1 0 0 0,-12 31-1 0 0,3-21-53 0 0,-1-1-1 0 0,-2 0 0 0 0,-24 36 0 0 0,-8-1-222 0 0,-3-2 0 0 0,-106 108 0 0 0,154-173 100 0 0,-39 43 4 0 0,40-42-14 0 0,-1 0 0 0 0,1 0 0 0 0,-1 1-1 0 0,2 0 1 0 0,-7 13 0 0 0,10-20-12 0 0,0 0 0 0 0,0 1 0 0 0,0-1 0 0 0,0 0 0 0 0,0 0 0 0 0,0 1 0 0 0,0-1 0 0 0,-1 0 0 0 0,1 0 0 0 0,0 1 0 0 0,0-1 1 0 0,0 0-1 0 0,0 0 0 0 0,0 1 0 0 0,0-1 0 0 0,0 0 0 0 0,1 0 0 0 0,-1 1 0 0 0,0-1 0 0 0,0 0 0 0 0,0 0 0 0 0,0 0 0 0 0,0 1 0 0 0,0-1 0 0 0,0 0 0 0 0,0 0 0 0 0,1 1 1 0 0,-1-1-1 0 0,0 0 0 0 0,0 0 0 0 0,0 0 0 0 0,0 0 0 0 0,1 1 0 0 0,-1-1 0 0 0,0 0 0 0 0,0 0 0 0 0,1 0 0 0 0,-1 0 0 0 0,0 0 0 0 0,0 0 0 0 0,0 0 0 0 0,1 1 0 0 0,-1-1 1 0 0,14-2-1789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4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11055 0 0,'-1'1'7966'0'0,"-30"31"-7231"0"0,2 1 0 0 0,1 2 1 0 0,2 1-1 0 0,-42 76 1 0 0,56-90-677 0 0,-11 33 0 0 0,20-48-39 0 0,1 1 1 0 0,0 0-1 0 0,0 0 0 0 0,1 0 1 0 0,0 0-1 0 0,0-1 0 0 0,1 1 1 0 0,1 12-1 0 0,0-16 17 0 0,-1 0 0 0 0,1 0 0 0 0,1-1 0 0 0,-1 1 0 0 0,0 0 0 0 0,4 5 0 0 0,-4-8-8 0 0,0 0 1 0 0,1-1 0 0 0,-1 1-1 0 0,0 0 1 0 0,1-1-1 0 0,-1 1 1 0 0,0 0 0 0 0,1-1-1 0 0,-1 0 1 0 0,1 1-1 0 0,-1-1 1 0 0,1 0 0 0 0,1 1-1 0 0,0-1 39 0 0,0 1-28 0 0,0 0-1 0 0,1-1 0 0 0,-1 0 0 0 0,0 1 0 0 0,0-1 1 0 0,0 0-1 0 0,0-1 0 0 0,0 1 0 0 0,1 0 0 0 0,-1-1 0 0 0,0 0 1 0 0,0 1-1 0 0,0-1 0 0 0,0-1 0 0 0,0 1 0 0 0,0 0 0 0 0,-1-1 1 0 0,1 1-1 0 0,0-1 0 0 0,-1 0 0 0 0,1 0 0 0 0,-1 0 0 0 0,0 0 1 0 0,1 0-1 0 0,-1-1 0 0 0,0 1 0 0 0,0-1 0 0 0,2-4 0 0 0,0 0-15 0 0,-1 0 0 0 0,0-1 0 0 0,0 1 0 0 0,0-1-1 0 0,-1 0 1 0 0,0 0 0 0 0,-1 0 0 0 0,0 0-1 0 0,0 0 1 0 0,-1-9 0 0 0,-7-64 107 0 0,0 2-897 0 0,7 78 549 0 0,9 3-6398 0 0,2 1-1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4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2759 0 0,'1'-2'207'0'0,"3"-10"-816"0"0,2-9 2950 0 0,2 1 1 0 0,12-25 0 0 0,-21 56 6628 0 0,-12 57-6021 0 0,11-57-2726 0 0,0 0 0 0 0,1 0 0 0 0,0 0 0 0 0,1 0 0 0 0,0 0 0 0 0,2 11 0 0 0,-1-19-218 0 0,-1 0 0 0 0,1 1 0 0 0,0-1 0 0 0,0 0 0 0 0,0 0 0 0 0,1 0 0 0 0,-1 0 0 0 0,1 0 0 0 0,0 0 0 0 0,3 4 0 0 0,-4-6-15 0 0,1 1 0 0 0,0-1 0 0 0,-1 1 0 0 0,1-1 0 0 0,0 0 0 0 0,0 1 0 0 0,0-1-1 0 0,0 0 1 0 0,0 0 0 0 0,0-1 0 0 0,1 1 0 0 0,-1 0 0 0 0,0-1 0 0 0,0 1 0 0 0,1-1 0 0 0,3 1 0 0 0,3-1-406 0 0,0-1 0 0 0,1 0 0 0 0,-1 0 0 0 0,0-1 0 0 0,0 0 0 0 0,16-6 0 0 0,-3 0-1739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4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30 13847 0 0,'0'-2'631'0'0,"14"-25"4353"0"0,-16 27-4367 0 0,-3 4-365 0 0,0-1 0 0 0,0 1 1 0 0,0 0-1 0 0,0 1 0 0 0,0-1 0 0 0,1 1 0 0 0,0 0 0 0 0,0 0 1 0 0,-7 11-1 0 0,1-2 122 0 0,-20 29 463 0 0,-36 70-1 0 0,-15 54-283 0 0,41-82-443 0 0,-31 59-133 0 0,-48 104-71 0 0,20 9 35 0 0,85-200-254 0 0,14-55 130 0 0,0 5-643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5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560 797 8607 0 0,'0'0'780'0'0,"0"2"-640"0"0,-9 25 1825 0 0,0-13 6278 0 0,32-35-7948 0 0,0-1-1 0 0,-2-1 1 0 0,29-39 0 0 0,47-86-826 0 0,-76 114 470 0 0,8-12-136 0 0,-2-1-1 0 0,-2-1 1 0 0,-3-2 0 0 0,24-72-1 0 0,-42 104-25 0 0,1 0 0 0 0,-2-1 1 0 0,1-25-1 0 0,-3 34 44 0 0,-1 1 1 0 0,-1 0-1 0 0,1-1 1 0 0,-2 1 0 0 0,1 0-1 0 0,-1 0 1 0 0,-1 0-1 0 0,-5-15 1 0 0,8 23 161 0 0,-1 0-1 0 0,1 0 1 0 0,-1 0 0 0 0,0-1 0 0 0,1 1 0 0 0,-1 0-1 0 0,0 0 1 0 0,0 0 0 0 0,0 0 0 0 0,0 1-1 0 0,0-1 1 0 0,0 0 0 0 0,0 0 0 0 0,0 0-1 0 0,0 1 1 0 0,0-1 0 0 0,0 0 0 0 0,0 1 0 0 0,0-1-1 0 0,-1 1 1 0 0,-1-1 0 0 0,1 1 16 0 0,0 0 0 0 0,0 0 0 0 0,0 0 0 0 0,0 0 0 0 0,0 1 0 0 0,0-1 0 0 0,0 1 0 0 0,0-1 0 0 0,0 1 1 0 0,0 0-1 0 0,0-1 0 0 0,-2 3 0 0 0,-5 2 39 0 0,0 1 0 0 0,1 0 0 0 0,0 0 0 0 0,-9 9 0 0 0,16-13-46 0 0,-15 13 61 0 0,2 1 1 0 0,0 0 0 0 0,1 1-1 0 0,0 0 1 0 0,-12 25 0 0 0,11-15 76 0 0,2 1 0 0 0,0 1 0 0 0,-8 32 0 0 0,-26 118 114 0 0,-5 20 187 0 0,32-140-316 0 0,-36 79-1 0 0,-41 37-114 0 0,-15-3 0 0 0,110-172 0 0 0,-12 21 0 0 0,-130 180 0 0 0,128-183-276 0 0,-1-1-1 0 0,-1 0 0 0 0,0-1 1 0 0,-1-1-1 0 0,-28 17 0 0 0,39-28-127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5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11 138 10591 0 0,'0'0'964'0'0,"-1"1"-794"0"0,-8 4 2615 0 0,15 5 134 0 0,-2-6-2214 0 0,5-1-542 0 0,1 0 1 0 0,0 0 0 0 0,-1-1-1 0 0,1 0 1 0 0,0-1-1 0 0,0 0 1 0 0,0 0 0 0 0,0-1-1 0 0,0-1 1 0 0,0 1-1 0 0,14-4 1 0 0,15-4 601 0 0,60-21 1 0 0,-55 15-324 0 0,61-19 405 0 0,57-17-307 0 0,-117 38-1184 0 0,76-9-1 0 0,-105 20-738 0 0,0 1-1 0 0,0 0 0 0 0,24 4 0 0 0,-27-2-442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3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35 2759 0 0,'0'0'126'0'0,"2"-2"-5"0"0,28-23 9568 0 0,-28 24-8841 0 0,7-5 4487 0 0,-9 8-5030 0 0,-2 9-95 0 0,0 0 1 0 0,-1-1-1 0 0,0 0 0 0 0,0 1 1 0 0,-1-1-1 0 0,-9 16 0 0 0,-6 10-99 0 0,-1 4-87 0 0,-27 39 0 0 0,45-76-144 0 0,0 0 0 0 0,0 0 0 0 0,1 1 0 0 0,0-1 1 0 0,-1 1-1 0 0,1-1 0 0 0,0 1 0 0 0,0 6 0 0 0,1-8-313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5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36 4143 0 0,'0'0'8912'0'0,"12"-12"-5676"0"0,-11 11-3213 0 0,-1 0 0 0 0,0 0-1 0 0,0 1 1 0 0,1-1 0 0 0,-1 0-1 0 0,0 0 1 0 0,0 1 0 0 0,0-1-1 0 0,0 0 1 0 0,0 0 0 0 0,0 1-1 0 0,0-1 1 0 0,0 0 0 0 0,-1 0-1 0 0,1 1 1 0 0,0-1 0 0 0,0 0-1 0 0,-1 1 1 0 0,1-1 0 0 0,0 0 0 0 0,-1 1-1 0 0,1-1 1 0 0,0 0 0 0 0,-1 1-1 0 0,0-2 1 0 0,0 2-13 0 0,0-1 1 0 0,0 1-1 0 0,0-1 1 0 0,0 1-1 0 0,-1 0 1 0 0,1-1-1 0 0,0 1 1 0 0,0 0-1 0 0,0 0 1 0 0,0 0 0 0 0,0 0-1 0 0,-1 0 1 0 0,1 0-1 0 0,-2 0 1 0 0,-4 1-13 0 0,-1 1 1 0 0,1 0-1 0 0,0 0 1 0 0,-9 5-1 0 0,-15 8 22 0 0,1 2 1 0 0,-40 29-1 0 0,6-3 137 0 0,41-29-67 0 0,-102 67 615 0 0,101-63-215 0 0,1 0 0 0 0,-41 43 0 0 0,60-57-324 0 0,0 1-1 0 0,1 0 1 0 0,-1 0 0 0 0,1 0-1 0 0,-4 10 1 0 0,7-14-128 0 0,-1 0 0 0 0,1 0 0 0 0,-1 1 1 0 0,1-1-1 0 0,0 0 0 0 0,0 1 0 0 0,-1-1 0 0 0,1 0 0 0 0,0 0 1 0 0,0 1-1 0 0,1-1 0 0 0,-1 0 0 0 0,0 3 0 0 0,1-3-21 0 0,-1-1-1 0 0,1 1 1 0 0,-1 0-1 0 0,1-1 1 0 0,-1 1-1 0 0,1 0 1 0 0,-1-1-1 0 0,1 1 1 0 0,-1-1-1 0 0,1 1 1 0 0,0-1-1 0 0,-1 1 1 0 0,1-1 0 0 0,0 1-1 0 0,0-1 1 0 0,-1 0-1 0 0,1 1 1 0 0,0-1-1 0 0,0 0 1 0 0,-1 0-1 0 0,1 0 1 0 0,0 0-1 0 0,0 1 1 0 0,1-1-1 0 0,7 0 45 0 0,1 0-1 0 0,0 0 1 0 0,-1-1-1 0 0,1 0 0 0 0,-1-1 1 0 0,16-5-1 0 0,53-22 72 0 0,118-72-455 0 0,-139 70-94 0 0,-8 2-10 0 0,-17 11-629 0 0,46-21 0 0 0,-77 39 798 0 0,-2 1 4 0 0,0 1 251 0 0,0 0-1 0 0,0 0 0 0 0,-1-1 0 0 0,1 1 0 0 0,0 0 1 0 0,-1-1-1 0 0,1 0 0 0 0,-4 3 0 0 0,1-1 41 0 0,-37 35 879 0 0,27-27-503 0 0,1 1 1 0 0,1 0 0 0 0,0 1-1 0 0,-17 23 1 0 0,28-35-416 0 0,1-1 0 0 0,-1 1 1 0 0,1 0-1 0 0,0-1 0 0 0,-1 1 1 0 0,1 0-1 0 0,0 0 0 0 0,0-1 1 0 0,-1 1-1 0 0,1 0 0 0 0,0-1 0 0 0,0 1 1 0 0,0 0-1 0 0,0 0 0 0 0,0-1 1 0 0,0 1-1 0 0,0 0 0 0 0,0 0 1 0 0,0-1-1 0 0,1 1 0 0 0,-1 0 1 0 0,0 0-1 0 0,0-1 0 0 0,1 1 0 0 0,-1 0 1 0 0,0-1-1 0 0,1 1 0 0 0,-1 0 1 0 0,0-1-1 0 0,1 1 0 0 0,-1-1 1 0 0,1 1-1 0 0,0-1 0 0 0,-1 1 0 0 0,1-1 1 0 0,-1 1-1 0 0,1-1 0 0 0,0 1 1 0 0,0-1-1 0 0,14 7-1527 0 0,-1-4-3342 0 0,1-1-1468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5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11 6447 0 0,'0'-10'17395'0'0,"-7"23"-18306"0"0,1-2 1555 0 0,-13 17-342 0 0,-53 86 244 0 0,54-82-523 0 0,9-16-595 0 0,0 0 1 0 0,-9 24-1 0 0,18-38-297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5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0 13735 0 0,'0'0'1246'0'0,"-1"1"-1028"0"0,-5 4-27 0 0,1 0 0 0 0,-1 1-1 0 0,1-1 1 0 0,0 1 0 0 0,1 0 0 0 0,-1 0-1 0 0,-6 14 1 0 0,-20 52 2076 0 0,15-33-1661 0 0,-63 164 1603 0 0,10-25-1614 0 0,44-120-518 0 0,-33 54 0 0 0,-13 5-18 0 0,-21 37-700 0 0,84-139-941 0 0,-11 29 0 0 0,18-42 115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5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85 9671 0 0,'-1'1'4818'0'0,"-12"18"-962"0"0,-11 10-2327 0 0,-10 13-1285 0 0,24-25-87 0 0,0 0-1 0 0,1 0 1 0 0,1 1 0 0 0,-10 31 0 0 0,14-37-108 0 0,1 1-1 0 0,0-1 1 0 0,1 1 0 0 0,1 0 0 0 0,0 0-1 0 0,0 0 1 0 0,1 0 0 0 0,2 13 0 0 0,-1-21-27 0 0,0 0 1 0 0,1 0-1 0 0,-1 0 1 0 0,1 0 0 0 0,0 0-1 0 0,0 0 1 0 0,0 0-1 0 0,1 0 1 0 0,0-1 0 0 0,5 8-1 0 0,-6-10 19 0 0,-1-1-1 0 0,1 1 1 0 0,0 0-1 0 0,-1-1 0 0 0,1 0 1 0 0,0 1-1 0 0,0-1 1 0 0,0 0-1 0 0,0 0 0 0 0,0 0 1 0 0,0 0-1 0 0,1 0 1 0 0,-1-1-1 0 0,0 1 1 0 0,0 0-1 0 0,0-1 0 0 0,1 0 1 0 0,-1 0-1 0 0,0 1 1 0 0,1-1-1 0 0,-1-1 0 0 0,0 1 1 0 0,1 0-1 0 0,-1-1 1 0 0,0 1-1 0 0,4-2 0 0 0,2-1 127 0 0,1-1-1 0 0,-1 0 1 0 0,1-1-1 0 0,-1 0 0 0 0,-1 0 1 0 0,1-1-1 0 0,-1 0 0 0 0,0 0 1 0 0,0-1-1 0 0,9-12 0 0 0,5-8 194 0 0,27-48 0 0 0,-34 52-274 0 0,32-55-231 0 0,33-51-1262 0 0,-19 49-7712 0 0,-46 63 2777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5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0 448 8751 0 0,'0'0'12486'0'0,"0"-9"-11195"0"0,1-10-1006 0 0,0 0 0 0 0,1 1-1 0 0,1-1 1 0 0,1 0-1 0 0,0 1 1 0 0,2 0-1 0 0,0 0 1 0 0,16-34-1 0 0,-11 32-246 0 0,1 1-1 0 0,1 0 1 0 0,1 0-1 0 0,0 1 1 0 0,1 1 0 0 0,1 1-1 0 0,20-16 1 0 0,-33 29-91 0 0,16-13-142 0 0,25-16 0 0 0,-38 28-83 0 0,0 0 1 0 0,1 1 0 0 0,0-1-1 0 0,0 1 1 0 0,0 1 0 0 0,0 0 0 0 0,0 0-1 0 0,11-2 1 0 0,-13 4-176 0 0,-1 0 0 0 0,1 1 0 0 0,-1-1 0 0 0,1 1 0 0 0,-1 0 0 0 0,1 0 0 0 0,-1 0-1 0 0,0 1 1 0 0,1-1 0 0 0,6 5 0 0 0,3 1-1039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5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84 4143 0 0,'0'0'820'0'0,"6"11"6859"0"0,11 18-2726 0 0,12 18-1813 0 0,-27-45-2986 0 0,0 1-1 0 0,0 0 1 0 0,0-1-1 0 0,1 1 0 0 0,-1-1 1 0 0,1 0-1 0 0,-1 1 1 0 0,1-1-1 0 0,0-1 1 0 0,-1 1-1 0 0,1 0 1 0 0,0-1-1 0 0,0 1 1 0 0,1-1-1 0 0,-1 0 1 0 0,4 1-1 0 0,-2-1-22 0 0,0 0 0 0 0,0-1-1 0 0,0 0 1 0 0,0 0 0 0 0,0 0 0 0 0,0-1 0 0 0,0 0 0 0 0,0 0-1 0 0,9-2 1 0 0,1-3-22 0 0,1-1 0 0 0,-1-1 1 0 0,0 0-1 0 0,-1 0 0 0 0,20-16 0 0 0,-22 14-75 0 0,0 1 1 0 0,17-19-1 0 0,-26 24-63 0 0,0 0 0 0 0,1 0 0 0 0,-2 0 0 0 0,1 0-1 0 0,0 0 1 0 0,-1 0 0 0 0,0-1 0 0 0,0 1 0 0 0,0-1 0 0 0,-1 0-1 0 0,1 1 1 0 0,0-7 0 0 0,-2 9-6 0 0,0 1 0 0 0,1 0 0 0 0,-1 0 0 0 0,0 0 0 0 0,0 0 0 0 0,-1 0 0 0 0,1 0 0 0 0,0 0 0 0 0,0 0 0 0 0,0 0 0 0 0,-1 0 0 0 0,1 0 0 0 0,0 0 0 0 0,-1 0 0 0 0,1 0 0 0 0,-1 0 1 0 0,0 0-1 0 0,1 0 0 0 0,-1 0 0 0 0,0 0 0 0 0,1 0 0 0 0,-1 0 0 0 0,-1 0 0 0 0,1 0-26 0 0,-1 0 0 0 0,1 1 1 0 0,-1-1-1 0 0,0 0 1 0 0,1 1-1 0 0,-1 0 0 0 0,0-1 1 0 0,1 1-1 0 0,-1 0 0 0 0,0 0 1 0 0,0 0-1 0 0,1 0 1 0 0,-3 0-1 0 0,-4 1-91 0 0,0 1 0 0 0,1-1 1 0 0,-1 1-1 0 0,1 1 0 0 0,-11 4 0 0 0,-23 15 24 0 0,2 2 0 0 0,-72 56-1 0 0,83-58 286 0 0,1 1 0 0 0,2 2 0 0 0,0 1 1 0 0,2 0-1 0 0,-25 38 0 0 0,42-55-112 0 0,0 1 0 0 0,0 0-1 0 0,1 0 1 0 0,1 1 0 0 0,-7 20 0 0 0,10-29-42 0 0,0 0-1 0 0,1 1 1 0 0,-1-1 0 0 0,1 1 0 0 0,0-1-1 0 0,0 0 1 0 0,0 1 0 0 0,0-1-1 0 0,0 1 1 0 0,0-1 0 0 0,1 1 0 0 0,-1-1-1 0 0,1 0 1 0 0,-1 1 0 0 0,1-1-1 0 0,0 0 1 0 0,0 1 0 0 0,0-1 0 0 0,0 0-1 0 0,1 0 1 0 0,-1 0 0 0 0,1 0-1 0 0,-1 0 1 0 0,1 0 0 0 0,0-1-1 0 0,-1 1 1 0 0,1 0 0 0 0,0-1 0 0 0,0 1-1 0 0,0-1 1 0 0,0 0 0 0 0,0 0-1 0 0,4 2 1 0 0,4 1-90 0 0,0-1 0 0 0,0 0 0 0 0,1-1 0 0 0,-1 0 0 0 0,1-1 0 0 0,-1 0 0 0 0,1 0 0 0 0,13-2 0 0 0,22-4-6319 0 0,-20 0-549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6:57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15 2303 0 0,'15'-14'20944'0'0,"-26"21"-20432"0"0,-6 9-486 0 0,0 1 1 0 0,2 0-1 0 0,-17 23 0 0 0,-13 15-554 0 0,42-51 439 0 0,-1 0 0 0 0,1 1 0 0 0,-1-1 0 0 0,1 1 0 0 0,1 0 0 0 0,-1 0-1 0 0,1 0 1 0 0,0 0 0 0 0,0 0 0 0 0,0 1 0 0 0,1-1 0 0 0,-2 9 0 0 0,3-10 41 0 0,0 1 0 0 0,0 0 1 0 0,0-1-1 0 0,0 1 0 0 0,1-1 1 0 0,0 1-1 0 0,0-1 0 0 0,0 1 1 0 0,0-1-1 0 0,1 0 0 0 0,0 1 1 0 0,0-1-1 0 0,0 0 0 0 0,0 0 1 0 0,5 5-1 0 0,6 6 43 0 0,0 0-1 0 0,1-1 1 0 0,25 18-1 0 0,-25-21 269 0 0,0 1 0 0 0,0 1 0 0 0,-1 0 0 0 0,14 19 0 0 0,-25-30-93 0 0,-1 1 0 0 0,1 0-1 0 0,-1 0 1 0 0,0 0-1 0 0,0 0 1 0 0,2 5-1 0 0,-3-6 231 0 0,-5 8 400 0 0,3-5-687 0 0,-1-1 0 0 0,1 0 0 0 0,-1-1 0 0 0,0 1 0 0 0,0 0 1 0 0,0-1-1 0 0,0 1 0 0 0,0-1 0 0 0,-1 0 0 0 0,0 0 0 0 0,1-1 0 0 0,-7 4 0 0 0,2-2-65 0 0,-1 0 1 0 0,0-1-1 0 0,0 0 0 0 0,0-1 1 0 0,-11 3-1 0 0,-42 5-200 0 0,0-3 0 0 0,0-2 0 0 0,-66-4 0 0 0,124-1-163 0 0,-1 0 0 0 0,1-1 0 0 0,-1 1 0 0 0,1-1 1 0 0,-1 0-1 0 0,1 0 0 0 0,-1 0 0 0 0,1 0 0 0 0,0-1 0 0 0,-7-3 0 0 0,1-4-7965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0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544 103 7855 0 0,'101'-74'1109'0'0,"-56"46"7372"0"0,-46 33-8256 0 0,1 0 1 0 0,-1 1 0 0 0,0-1-1 0 0,0 0 1 0 0,-1 1 0 0 0,1-1-1 0 0,-4 5 1 0 0,-18 36 572 0 0,13-28-537 0 0,-239 390 1518 0 0,128-221-1716 0 0,117-179-73 0 0,-97 160 173 0 0,77-123-468 0 0,-34 88 0 0 0,51-111-532 0 0,-16 29 0 0 0,2-17-2230 0 0,17-30 1609 0 0,0 1 1 0 0,0-1-1 0 0,0 0 0 0 0,-8 5 1 0 0,3-3-2753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0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112 277 8287 0 0,'-2'0'382'0'0,"-16"6"-9"0"0,-22 9 1 0 0,34-13 267 0 0,1 1 1 0 0,0-1-1 0 0,0 1 0 0 0,0 0 1 0 0,1 1-1 0 0,-1-1 1 0 0,1 1-1 0 0,-8 8 1179 0 0,26-4-1029 0 0,-11-6-691 0 0,1 1-1 0 0,-1-2 1 0 0,1 1-1 0 0,0 0 1 0 0,-1-1 0 0 0,5 2-1 0 0,8-1 138 0 0,-1 0 0 0 0,1 0 0 0 0,-1-1 0 0 0,1-1 0 0 0,17-2 0 0 0,80-16 314 0 0,-71 11-453 0 0,243-52 519 0 0,-272 55-616 0 0,442-134-632 0 0,-434 129-575 0 0,0-1 1 0 0,-1 0 0 0 0,0-2 0 0 0,-1-1 0 0 0,-1 0 0 0 0,33-30 0 0 0,-23 18-3233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03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478 153 1839 0 0,'81'-90'-21'0'0,"-36"42"6524"0"0,-28 34 1630 0 0,-16 17-7565 0 0,-1 3-393 0 0,0 0-1 0 0,-1 0 1 0 0,1 0 0 0 0,-1 0 0 0 0,0 0-1 0 0,-1 0 1 0 0,-4 12 0 0 0,-21 42 461 0 0,19-43-438 0 0,-174 304 984 0 0,-26-16-984 0 0,170-252-109 0 0,-86 95 1 0 0,121-144-83 0 0,-13 7 8 0 0,16-11-11 0 0,0 0-1 0 0,-1 0 0 0 0,1-1 1 0 0,0 1-1 0 0,-1 0 1 0 0,1-1-1 0 0,0 1 1 0 0,0 0-1 0 0,-1-1 0 0 0,1 1 1 0 0,0-1-1 0 0,0 1 1 0 0,0 0-1 0 0,-1-1 1 0 0,1 1-1 0 0,0-1 0 0 0,0 1 1 0 0,0-1-1 0 0,0 1 1 0 0,0-1-1 0 0,0-4 2 0 0,-1 0-1 0 0,2 0 0 0 0,-1-1 1 0 0,0 1-1 0 0,1 0 0 0 0,0 0 1 0 0,0 0-1 0 0,1 0 0 0 0,-1 1 1 0 0,5-10-1 0 0,3-3-42 0 0,15-24 0 0 0,-8 16 23 0 0,2 1-1 0 0,0 1 0 0 0,1 1 1 0 0,25-22-1 0 0,-34 35 16 0 0,0 0 1 0 0,1 0-1 0 0,0 1 1 0 0,1 1 0 0 0,0 0-1 0 0,0 1 1 0 0,1 0-1 0 0,-1 1 1 0 0,1 0-1 0 0,0 1 1 0 0,15-3-1 0 0,-22 6 25 0 0,0 0 0 0 0,0 1 0 0 0,0 0 0 0 0,0 0 0 0 0,0 0 0 0 0,0 1 0 0 0,0 0 0 0 0,0 0 0 0 0,0 0 0 0 0,0 1 0 0 0,0 0 0 0 0,8 4 0 0 0,-11-5-9 0 0,0 1 0 0 0,0 0 0 0 0,-1 0 0 0 0,1 0 0 0 0,-1 0 1 0 0,0 0-1 0 0,1 0 0 0 0,-1 1 0 0 0,0-1 0 0 0,0 1 0 0 0,-1-1 0 0 0,1 1 0 0 0,0 0 1 0 0,-1 0-1 0 0,0 0 0 0 0,0-1 0 0 0,0 1 0 0 0,0 1 0 0 0,0-1 0 0 0,0 0 1 0 0,-1 0-1 0 0,1 0 0 0 0,-1 0 0 0 0,0 0 0 0 0,-1 5 0 0 0,0 6 61 0 0,-1-1 0 0 0,0 1 0 0 0,-1-1 0 0 0,-1 0 0 0 0,-7 16 0 0 0,-31 63 115 0 0,32-74-182 0 0,-28 49-474 0 0,37-65 224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3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12495 0 0,'0'0'1352'0'0,"16"0"-1448"0"0,-1-2-5464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0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69 7367 0 0,'18'-8'261'0'0,"39"-17"2257"0"0,-21 6 5207 0 0,-45 12-6533 0 0,8 6-1167 0 0,0 0-1 0 0,0 0 0 0 0,0 1 1 0 0,0-1-1 0 0,0 0 1 0 0,0 0-1 0 0,0 1 0 0 0,0-1 1 0 0,0 1-1 0 0,0-1 0 0 0,0 1 1 0 0,0 0-1 0 0,-2-1 1 0 0,-5 1 28 0 0,1-1 1 0 0,-1 1 0 0 0,0 1 0 0 0,1 0 0 0 0,-1 0 0 0 0,1 0-1 0 0,-1 1 1 0 0,1 0 0 0 0,-1 1 0 0 0,1-1 0 0 0,-11 7-1 0 0,-8 5 81 0 0,-38 27 0 0 0,63-40-126 0 0,-21 15 53 0 0,1 1-1 0 0,0 1 1 0 0,1 1 0 0 0,1 1-1 0 0,-21 29 1 0 0,38-45-31 0 0,-1-1-1 0 0,1 0 1 0 0,0 0 0 0 0,0 1 0 0 0,0 0 0 0 0,0-1-1 0 0,1 1 1 0 0,-1 0 0 0 0,1 0 0 0 0,0-1-1 0 0,-1 9 1 0 0,2-11-17 0 0,0 0-1 0 0,0-1 1 0 0,1 1-1 0 0,-1 0 0 0 0,0 0 1 0 0,0-1-1 0 0,1 1 1 0 0,-1 0-1 0 0,0-1 1 0 0,1 1-1 0 0,-1 0 1 0 0,1-1-1 0 0,-1 1 1 0 0,1 0-1 0 0,-1-1 0 0 0,1 1 1 0 0,-1-1-1 0 0,1 1 1 0 0,-1-1-1 0 0,1 1 1 0 0,0-1-1 0 0,-1 0 1 0 0,1 1-1 0 0,0-1 1 0 0,0 0-1 0 0,-1 1 0 0 0,1-1 1 0 0,0 0-1 0 0,0 0 1 0 0,-1 0-1 0 0,2 0 1 0 0,23 1 194 0 0,-12-3-179 0 0,1-2 0 0 0,-1 0 0 0 0,0 0 0 0 0,-1-1 0 0 0,1-1 0 0 0,13-8 0 0 0,16-6 10 0 0,-29 13-40 0 0,-1 1-1 0 0,0-1 0 0 0,22-18 1 0 0,-33 24-58 0 0,-1 6-550 0 0,-1 2 555 0 0,0 0-1 0 0,0 0 1 0 0,1 0 0 0 0,0 0-1 0 0,2 9 1 0 0,-2-15 20 0 0,0 0 0 0 0,0 0 0 0 0,0 0 0 0 0,1 1 0 0 0,-1-1 0 0 0,1 0 0 0 0,-1 0 0 0 0,1 0 0 0 0,-1 0-1 0 0,1 0 1 0 0,0 0 0 0 0,-1 0 0 0 0,1 0 0 0 0,0 0 0 0 0,0 0 0 0 0,0 0 0 0 0,0 0 0 0 0,-1-1 0 0 0,1 1 0 0 0,0 0 0 0 0,1-1 0 0 0,-1 1 0 0 0,0 0 0 0 0,0-1 0 0 0,0 0 0 0 0,0 1 0 0 0,0-1 0 0 0,0 0 0 0 0,1 1 0 0 0,-1-1 0 0 0,0 0-1 0 0,0 0 1 0 0,1 0 0 0 0,-1 0 0 0 0,0 0 0 0 0,0 0 0 0 0,2-1 0 0 0,9-1-764 0 0,0-2-1 0 0,0 1 1 0 0,0-2 0 0 0,-1 1-1 0 0,18-12 1 0 0,-21 13 205 0 0,29-17-4752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04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378 141 7831 0 0,'86'-75'1806'0'0,"-11"10"9403"0"0,-73 67-11128 0 0,0 0 0 0 0,-1 0 0 0 0,0 0 0 0 0,0 0-1 0 0,1 0 1 0 0,-1 1 0 0 0,0-1 0 0 0,-1 0 0 0 0,1 1 0 0 0,0-1 0 0 0,-1 1 0 0 0,1-1 0 0 0,-1 1 0 0 0,0-1 0 0 0,0 1-1 0 0,0-1 1 0 0,0 1 0 0 0,0-1 0 0 0,-1 1 0 0 0,0 2 0 0 0,-1 6 10 0 0,-1-1-1 0 0,0 1 1 0 0,-7 12-1 0 0,-123 281 504 0 0,-20-7-419 0 0,100-210-617 0 0,-114 144-1 0 0,142-198-1793 0 0,24-31 1167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0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80 153 3223 0 0,'-2'1'143'0'0,"-16"-1"24"0"0,15 0-167 0 0,-1 0 1 0 0,1 0-1 0 0,-1 0 0 0 0,1 1 1 0 0,-1-1-1 0 0,1 1 0 0 0,-7 2 0 0 0,-16 9 18820 0 0,61-16-18194 0 0,36-9 1 0 0,17-2 1 0 0,113-13 38 0 0,13-16 150 0 0,-109 15-2078 0 0,0-3-6133 0 0,-86 27 45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0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603 152 12151 0 0,'15'-25'982'0'0,"-8"14"-845"0"0,0 0 0 0 0,5-14 0 0 0,-11 22 121 0 0,1 0 0 0 0,-1 0 0 0 0,-1 0-1 0 0,1 0 1 0 0,0 0 0 0 0,-1 0-1 0 0,0-1 1 0 0,1 1 0 0 0,-1 0-1 0 0,0 0 1 0 0,-1 0 0 0 0,1 0 0 0 0,0 0-1 0 0,-2-4 1 0 0,1 5-193 0 0,1 1 0 0 0,-1-1-1 0 0,0 0 1 0 0,0 1 0 0 0,0-1 0 0 0,0 1 0 0 0,0-1 0 0 0,-1 1 0 0 0,1-1 0 0 0,0 1-1 0 0,-1 0 1 0 0,1 0 0 0 0,0 0 0 0 0,-1 0 0 0 0,0 0 0 0 0,1 0 0 0 0,-1 0-1 0 0,1 0 1 0 0,-1 1 0 0 0,0-1 0 0 0,0 0 0 0 0,1 1 0 0 0,-4-1 0 0 0,0 1 3 0 0,0-1 0 0 0,0 1 0 0 0,0 0 1 0 0,0 0-1 0 0,0 0 0 0 0,0 1 0 0 0,-6 1 1 0 0,-19 8 23 0 0,-1 0 1 0 0,2 2-1 0 0,-56 32 1 0 0,47-24-97 0 0,-17 12 118 0 0,1 1 0 0 0,2 3-1 0 0,-88 79 1 0 0,133-109-43 0 0,-24 25 270 0 0,30-29-289 0 0,-1 0-1 0 0,1 0 0 0 0,-1 0 1 0 0,1 0-1 0 0,0 1 1 0 0,-1-1-1 0 0,1 0 0 0 0,0 1 1 0 0,1-1-1 0 0,-1 1 1 0 0,0-1-1 0 0,1 1 0 0 0,-1 3 1 0 0,1-6-22 0 0,0 1-1 0 0,1 0 1 0 0,-1-1 0 0 0,0 1 0 0 0,1 0-1 0 0,-1-1 1 0 0,0 1 0 0 0,1-1 0 0 0,-1 1 0 0 0,1 0-1 0 0,-1-1 1 0 0,1 1 0 0 0,-1-1 0 0 0,1 1-1 0 0,-1-1 1 0 0,1 0 0 0 0,-1 1 0 0 0,1-1 0 0 0,0 0-1 0 0,0 1 1 0 0,13 5 181 0 0,-7-4-176 0 0,0-1 0 0 0,0 0 0 0 0,0 0-1 0 0,0-1 1 0 0,0 0 0 0 0,0 0 0 0 0,14-2 0 0 0,48-14 165 0 0,-63 15-198 0 0,38-11-28 0 0,92-25-279 0 0,-101 26 153 0 0,61-31 1 0 0,-68 27-316 0 0,49-36 0 0 0,-69 46 299 0 0,-7 4 0 0 0,-2 1-60 0 0,-6 2 250 0 0,1 0 1 0 0,0 0-1 0 0,1 0 0 0 0,-1 0 0 0 0,0 1 0 0 0,-8 6 0 0 0,-34 25 384 0 0,29-20-193 0 0,11-8-105 0 0,2-2-44 0 0,0 0 0 0 0,0 0 1 0 0,1 0-1 0 0,0 1 0 0 0,0 0 1 0 0,0 0-1 0 0,1 0 0 0 0,-1 0 1 0 0,1 1-1 0 0,0 0 0 0 0,1 0 1 0 0,-1 0-1 0 0,1 0 0 0 0,-3 9 1 0 0,7-15-65 0 0,-1 1 0 0 0,0-1 1 0 0,0 1-1 0 0,0 0 0 0 0,0-1 1 0 0,0 1-1 0 0,0-1 0 0 0,1 1 0 0 0,-1-1 1 0 0,0 1-1 0 0,0-1 0 0 0,1 1 1 0 0,-1-1-1 0 0,0 1 0 0 0,1-1 0 0 0,-1 1 1 0 0,1-1-1 0 0,-1 1 0 0 0,1-1 1 0 0,-1 0-1 0 0,1 1 0 0 0,10 7-204 0 0,-11-8 187 0 0,4 2-249 0 0,0 1 0 0 0,0-2 0 0 0,0 1-1 0 0,8 2 1 0 0,9 0-5061 0 0,-2-2-1395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0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22 416 5983 0 0,'0'0'3076'0'0,"-1"0"-2182"0"0,0 0-1 0 0,-1 0 1 0 0,1 1-1 0 0,0-1 1 0 0,0 0-1 0 0,0 0 0 0 0,0 0 1 0 0,0 0-1 0 0,0 0 1 0 0,-1 0-1 0 0,-1-1 1 0 0,2-1-717 0 0,1 0 1 0 0,-1 0 0 0 0,0 0 0 0 0,0 0 0 0 0,1 0 0 0 0,-1 0 0 0 0,1 0 0 0 0,0 0 0 0 0,-1 0 0 0 0,1 0 0 0 0,0 0 0 0 0,0 0 0 0 0,0 0 0 0 0,1-4 0 0 0,1 1 23 0 0,-1 0 1 0 0,1 0-1 0 0,-1 0 0 0 0,1 0 1 0 0,5-8-1 0 0,2-1-15 0 0,1 1-1 0 0,20-23 1 0 0,6 0-701 0 0,1 2 1 0 0,2 1-1 0 0,1 3 1 0 0,1 1-1 0 0,87-46 0 0 0,-63 46-1174 0 0,-57 26 1183 0 0,1 0 1 0 0,-1 1-1 0 0,1 0 0 0 0,0 0 0 0 0,15 0 0 0 0,-21 3 345 0 0,-1-1-1 0 0,0 1 0 0 0,0 0 1 0 0,-1 0-1 0 0,1 0 0 0 0,0 0 1 0 0,0 1-1 0 0,0-1 0 0 0,-1 0 1 0 0,1 1-1 0 0,-1 0 0 0 0,1-1 1 0 0,-1 1-1 0 0,1 0 0 0 0,0 2 1 0 0,3 4 173 0 0,0 1 0 0 0,-1-1 1 0 0,-1 1-1 0 0,0 0 1 0 0,3 11-1 0 0,-3-11 406 0 0,-1 0 0 0 0,1 0-1 0 0,1 0 1 0 0,0-1 0 0 0,5 9 0 0 0,-8-14-260 0 0,1-1-1 0 0,0 0 1 0 0,0 0 0 0 0,0 0-1 0 0,1 1 1 0 0,-1-2 0 0 0,0 1-1 0 0,1 0 1 0 0,-1 0-1 0 0,1-1 1 0 0,-1 0 0 0 0,1 1-1 0 0,0-1 1 0 0,0 0 0 0 0,0 0-1 0 0,0-1 1 0 0,-1 1 0 0 0,1 0-1 0 0,0-1 1 0 0,4 0 0 0 0,8 1 360 0 0,0-2 0 0 0,-1 0 0 0 0,1-1 0 0 0,0 0 0 0 0,17-6 0 0 0,1-1 20 0 0,35-17 1 0 0,-64 25-530 0 0,16-7 106 0 0,23-14-1 0 0,-38 19-100 0 0,-1 0 0 0 0,1 0 0 0 0,-1-1 0 0 0,1 1 0 0 0,-1-1 1 0 0,0 0-1 0 0,0 0 0 0 0,-1 0 0 0 0,1-1 0 0 0,2-4 0 0 0,-2-2-14 0 0,-4 11-6 0 0,1-1 0 0 0,-1 0 0 0 0,0 1-1 0 0,0-1 1 0 0,1 0 0 0 0,-1 0 0 0 0,0 1 0 0 0,0-1 0 0 0,0 0-1 0 0,0 1 1 0 0,0-1 0 0 0,0 0 0 0 0,0 0 0 0 0,0 1-1 0 0,-1-1 1 0 0,1 0 0 0 0,0 0 0 0 0,0 1 0 0 0,-1-1 0 0 0,1 0-1 0 0,0 1 1 0 0,-1-1 0 0 0,1 0 0 0 0,0 1 0 0 0,-1-1 0 0 0,1 1-1 0 0,-1-1 1 0 0,1 0 0 0 0,-1 1 0 0 0,0 0 0 0 0,1-1-1 0 0,-1 1 1 0 0,1-1 0 0 0,-1 1 0 0 0,0 0 0 0 0,1-1 0 0 0,-1 1-1 0 0,0 0 1 0 0,0-1 0 0 0,1 1 0 0 0,-1 0 0 0 0,0 0-1 0 0,1 0 1 0 0,-3 0 0 0 0,3 0-8 0 0,-6-1-62 0 0,0 1 0 0 0,0 0 1 0 0,0 0-1 0 0,0 1 0 0 0,0-1 0 0 0,0 1 0 0 0,0 1 0 0 0,0-1 0 0 0,0 1 1 0 0,-6 3-1 0 0,-11 5-66 0 0,-24 15 1 0 0,27-14 102 0 0,-2 1 57 0 0,0 2 0 0 0,1 0 0 0 0,0 2 0 0 0,1 0 0 0 0,1 1 0 0 0,1 1 0 0 0,0 1 0 0 0,2 1 0 0 0,0 0 0 0 0,-19 32-1 0 0,32-47-3 0 0,0 1 0 0 0,1-1 0 0 0,-1 1-1 0 0,1-1 1 0 0,1 1 0 0 0,-1 0 0 0 0,1 0-1 0 0,0 0 1 0 0,0 0 0 0 0,1 9-1 0 0,0-12-11 0 0,0 0 0 0 0,1 0-1 0 0,-1 0 1 0 0,1 0-1 0 0,-1-1 1 0 0,1 1-1 0 0,0 0 1 0 0,0 0-1 0 0,1-1 1 0 0,-1 1-1 0 0,1-1 1 0 0,-1 1 0 0 0,1-1-1 0 0,0 1 1 0 0,-1-1-1 0 0,1 0 1 0 0,0 0-1 0 0,1 0 1 0 0,-1 0-1 0 0,0 0 1 0 0,1-1-1 0 0,-1 1 1 0 0,4 1-1 0 0,2 1-171 0 0,0-1 0 0 0,1-1-1 0 0,-1 0 1 0 0,0 0-1 0 0,1 0 1 0 0,0-1-1 0 0,-1 0 1 0 0,1-1 0 0 0,-1 0-1 0 0,1 0 1 0 0,11-3-1 0 0,9-1-1513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0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161 355 9383 0 0,'0'0'852'0'0,"1"1"-704"0"0,1 1 188 0 0,0 0 0 0 0,0 0 0 0 0,0 0 0 0 0,-1 0-1 0 0,1 0 1 0 0,-1 1 0 0 0,0-1 0 0 0,1 0-1 0 0,-1 1 1 0 0,0-1 0 0 0,0 1 0 0 0,-1-1 0 0 0,1 1-1 0 0,0-1 1 0 0,-1 1 0 0 0,0-1 0 0 0,1 1 0 0 0,-1 0-1 0 0,0-1 1 0 0,0 1 0 0 0,-1 0 0 0 0,0 3 0 0 0,1-4-219 0 0,-1-1 0 0 0,1 1 0 0 0,-1-1 0 0 0,0 1 0 0 0,0 0 0 0 0,0-1 0 0 0,0 1 1 0 0,0-1-1 0 0,0 0 0 0 0,0 1 0 0 0,0-1 0 0 0,0 0 0 0 0,-1 0 0 0 0,1 1 0 0 0,0-1 1 0 0,-1 0-1 0 0,1-1 0 0 0,-1 1 0 0 0,1 0 0 0 0,-1 0 0 0 0,0 0 0 0 0,1-1 0 0 0,-1 1 1 0 0,0-1-1 0 0,1 0 0 0 0,-1 1 0 0 0,0-1 0 0 0,-3 0 0 0 0,-1 0-7 0 0,0 0 1 0 0,0-1-1 0 0,0 0 0 0 0,0 0 1 0 0,0-1-1 0 0,0 1 0 0 0,0-1 0 0 0,0-1 1 0 0,1 1-1 0 0,-1-1 0 0 0,1 0 1 0 0,-1 0-1 0 0,1 0 0 0 0,0-1 0 0 0,1 0 1 0 0,-1 0-1 0 0,1 0 0 0 0,-1-1 1 0 0,1 1-1 0 0,0-1 0 0 0,1 0 0 0 0,-1 0 1 0 0,1 0-1 0 0,0-1 0 0 0,0 1 1 0 0,1-1-1 0 0,0 0 0 0 0,0 1 0 0 0,0-1 1 0 0,1 0-1 0 0,-1 0 0 0 0,1 0 1 0 0,1 0-1 0 0,-1-1 0 0 0,1 1 0 0 0,0 0 1 0 0,1 0-1 0 0,-1 0 0 0 0,1 0 1 0 0,1 0-1 0 0,1-8 0 0 0,3 1-135 0 0,0-1 1 0 0,0 1-1 0 0,2 0 1 0 0,-1 1-1 0 0,1 0 0 0 0,1 0 1 0 0,0 1-1 0 0,1 0 0 0 0,0 0 1 0 0,15-10-1 0 0,-7 6-83 0 0,1 1 0 0 0,1 0 0 0 0,1 2 0 0 0,-1 0 0 0 0,34-13 0 0 0,-36 19 74 0 0,0 1-1 0 0,1 1 0 0 0,-1 1 0 0 0,1 0 0 0 0,0 1 0 0 0,0 1 0 0 0,0 1 0 0 0,0 0 0 0 0,0 2 0 0 0,-1 0 1 0 0,1 1-1 0 0,0 1 0 0 0,-1 1 0 0 0,0 0 0 0 0,0 2 0 0 0,19 9 0 0 0,-35-15 47 0 0,1 0 0 0 0,-1 0 1 0 0,1 1-1 0 0,-1-1 0 0 0,0 1 0 0 0,1 0 0 0 0,-1-1 1 0 0,0 1-1 0 0,0 0 0 0 0,0 0 0 0 0,-1 1 0 0 0,1-1 0 0 0,0 0 1 0 0,-1 0-1 0 0,0 1 0 0 0,1-1 0 0 0,-1 1 0 0 0,0 0 0 0 0,0-1 1 0 0,0 1-1 0 0,-1 0 0 0 0,1 3 0 0 0,-1-2 7 0 0,0-1 0 0 0,0 1 0 0 0,-1 0 0 0 0,1 0 0 0 0,-1 0 0 0 0,0-1 0 0 0,0 1 0 0 0,0 0 0 0 0,-1-1 0 0 0,1 1 0 0 0,-1-1 0 0 0,0 1 0 0 0,0-1 0 0 0,0 0 0 0 0,-5 5 0 0 0,-12 13-13 0 0,-1 0 0 0 0,0-2 0 0 0,-2 0-1 0 0,0-1 1 0 0,-1-2 0 0 0,-1 0 0 0 0,-42 20 0 0 0,37-22-163 0 0,0-2 1 0 0,-2-1 0 0 0,1-1-1 0 0,-1-2 1 0 0,-1-1 0 0 0,-48 5-1 0 0,73-12 44 0 0,1 0-1 0 0,-1 0 0 0 0,0-1 1 0 0,0 0-1 0 0,1 0 0 0 0,-1 0 1 0 0,0-1-1 0 0,-8-4 0 0 0,14 6-128 0 0,0-1 0 0 0,0 0 0 0 0,0 0 0 0 0,1 0-1 0 0,-1 0 1 0 0,0 1 0 0 0,1-1 0 0 0,-1 0 0 0 0,1 0-1 0 0,-1 0 1 0 0,1 0 0 0 0,-1-1 0 0 0,1 1-1 0 0,0 0 1 0 0,0 0 0 0 0,-1 0 0 0 0,1-1 0 0 0,1-9-6704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0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894 29 14567 0 0,'7'-9'256'0'0,"-4"7"-79"0"0,-1-1 1 0 0,0 0-1 0 0,1 1 1 0 0,-1-1-1 0 0,5-3 0 0 0,-6 6 282 0 0,-2 1-254 0 0,-41 46 668 0 0,-25 31 188 0 0,-128 171 1457 0 0,-47 63-1791 0 0,212-268-707 0 0,-18 26-59 0 0,-2-3 0 0 0,-66 68-1 0 0,100-119-126 0 0,-2 3-534 0 0,-1-1 1 0 0,-1 0 0 0 0,-35 23 0 0 0,53-40 148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06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7831 0 0,'0'0'603'0'0,"-2"1"-396"0"0,-8 6 1780 0 0,0 0 1 0 0,1 0 0 0 0,-17 17 0 0 0,-22 32 1533 0 0,8-9-2539 0 0,36-43-853 0 0,0 0-1 0 0,1 0 1 0 0,0 1-1 0 0,0-1 0 0 0,0 1 1 0 0,0-1-1 0 0,1 1 1 0 0,0 0-1 0 0,0 0 1 0 0,0 0-1 0 0,0 0 0 0 0,1 1 1 0 0,0-1-1 0 0,0 0 1 0 0,0 0-1 0 0,1 1 1 0 0,0 7-1 0 0,0-11 27 0 0,11 4 105 0 0,-6-5-215 0 0,0 1-1 0 0,0-1 1 0 0,0 0 0 0 0,1 0 0 0 0,-1 0 0 0 0,0-1-1 0 0,0 1 1 0 0,0-1 0 0 0,0-1 0 0 0,1 1 0 0 0,-1-1-1 0 0,0 0 1 0 0,8-2 0 0 0,6-3 139 0 0,39-17-1 0 0,-57 22-177 0 0,27-11-78 0 0,-2-2 1 0 0,1-2-1 0 0,-2 0 1 0 0,0-1-1 0 0,-1-2 1 0 0,-1 0 0 0 0,-1-2-1 0 0,-1 0 1 0 0,25-32-1 0 0,-45 52 13 0 0,-1-1 5 0 0,-8 21 93 0 0,1 0 1 0 0,0 0-1 0 0,1 1 1 0 0,-3 20-1 0 0,-7 88 310 0 0,13-95-262 0 0,3-32-84 0 0,0-1 0 0 0,1 1-1 0 0,-1-1 1 0 0,0 1 0 0 0,1-1 0 0 0,-1 1-1 0 0,1-1 1 0 0,-1 1 0 0 0,0-1 0 0 0,1 0-1 0 0,-1 1 1 0 0,1-1 0 0 0,-1 0 0 0 0,1 1-1 0 0,-1-1 1 0 0,1 0 0 0 0,-1 1 0 0 0,1-1-1 0 0,0 0 1 0 0,0 0 0 0 0,0 1-1 0 0,3 0-142 0 0,0 1 1 0 0,0-1-1 0 0,0 0 1 0 0,0 0-1 0 0,0 0 0 0 0,0-1 1 0 0,0 1-1 0 0,0-1 0 0 0,0 0 1 0 0,0 0-1 0 0,0-1 0 0 0,7 0 1 0 0,4-3-1325 0 0,29-10 1 0 0,-31 10 1023 0 0,10-5-1242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0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7367 0 0,'0'3'9963'0'0,"-3"16"-7943"0"0,1-12-1366 0 0,1-1 1 0 0,0 1-1 0 0,0 0 1 0 0,1 0-1 0 0,0 11 1 0 0,1-16-597 0 0,-1 0 0 0 0,0-1 0 0 0,1 1 1 0 0,0 0-1 0 0,-1 0 0 0 0,1-1 0 0 0,0 1 0 0 0,0 0 0 0 0,0-1 1 0 0,0 1-1 0 0,0-1 0 0 0,0 1 0 0 0,0-1 0 0 0,0 0 0 0 0,1 1 0 0 0,-1-1 1 0 0,1 0-1 0 0,-1 0 0 0 0,1 0 0 0 0,-1 0 0 0 0,1 0 0 0 0,-1 0 1 0 0,1 0-1 0 0,0-1 0 0 0,0 1 0 0 0,2 0 0 0 0,6 1-5 0 0,0 0-1 0 0,-1-1 1 0 0,1 0-1 0 0,0-1 1 0 0,0 0 0 0 0,0 0-1 0 0,0-1 1 0 0,0-1-1 0 0,0 1 1 0 0,0-1-1 0 0,9-4 1 0 0,-4 1-107 0 0,-1-1 1 0 0,1 0-1 0 0,-1-1 1 0 0,-1 0-1 0 0,1-1 1 0 0,16-14-1 0 0,-18 9-222 0 0,-11 12 119 0 0,0-8-361 0 0,-1 8 490 0 0,0 1-1 0 0,0-1 0 0 0,0 0 0 0 0,0 0 0 0 0,-1 1 1 0 0,1-1-1 0 0,0 0 0 0 0,-1 0 0 0 0,1 1 0 0 0,-1-1 1 0 0,1 0-1 0 0,0 1 0 0 0,-1-1 0 0 0,1 1 0 0 0,-1-1 1 0 0,0 0-1 0 0,1 1 0 0 0,-1-1 0 0 0,1 1 0 0 0,-1-1 1 0 0,0 1-1 0 0,1 0 0 0 0,-1-1 0 0 0,0 1 0 0 0,0 0 0 0 0,1 0 1 0 0,-1-1-1 0 0,0 1 0 0 0,0 0 0 0 0,1 0 0 0 0,-1 0 1 0 0,0 0-1 0 0,0 0 0 0 0,0 0 0 0 0,1 0 0 0 0,-2 0 1 0 0,-3 0-58 0 0,0 0 0 0 0,-1 1 0 0 0,1 0 0 0 0,-7 1-1 0 0,-1 2 3 0 0,0 1 0 0 0,0 0 0 0 0,0 1 0 0 0,-16 10 0 0 0,-46 34 322 0 0,32-20-144 0 0,24-18-16 0 0,2 0-1 0 0,0 1 0 0 0,0 1 0 0 0,1 0 0 0 0,-17 20 0 0 0,30-30-47 0 0,0 0-1 0 0,1 0 0 0 0,-1 0 1 0 0,1 1-1 0 0,0-1 0 0 0,0 1 1 0 0,0 0-1 0 0,1-1 1 0 0,-1 1-1 0 0,1 0 0 0 0,0 0 1 0 0,0 7-1 0 0,1-9-8 0 0,0-1 0 0 0,1 1 0 0 0,-1 0 0 0 0,1-1-1 0 0,-1 1 1 0 0,1-1 0 0 0,0 1 0 0 0,0-1 0 0 0,0 1 0 0 0,0-1 0 0 0,0 0 0 0 0,1 1 0 0 0,-1-1-1 0 0,1 0 1 0 0,0 0 0 0 0,-1 0 0 0 0,1 0 0 0 0,0 0 0 0 0,0-1 0 0 0,0 1 0 0 0,0 0-1 0 0,1-1 1 0 0,-1 1 0 0 0,5 1 0 0 0,2 1-5 0 0,0 0 0 0 0,1-1 0 0 0,-1 0 1 0 0,1-1-1 0 0,0 0 0 0 0,0 0 0 0 0,0-1 0 0 0,0 0 0 0 0,0-1 0 0 0,16-1 0 0 0,8-4-1260 0 0,59-15-1 0 0,-53 10-1271 0 0,-13 4-4528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0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642 101 11519 0 0,'75'-72'2074'0'0,"-41"43"2891"0"0,-41 37-3996 0 0,-64 74 921 0 0,-104 161 0 0 0,-34 109-877 0 0,120-199-851 0 0,74-127-154 0 0,-93 155 37 0 0,40-56-576 0 0,66-121-8 0 0,1 0 0 0 0,-1 1-1 0 0,1-1 1 0 0,0 0 0 0 0,0 8 0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3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11055 0 0,'0'0'2468'0'0,"-2"1"-1768"0"0,-14 9 377 0 0,-22 8 1 0 0,-7 5-81 0 0,34-17-886 0 0,0 2-1 0 0,1-1 1 0 0,-1 1-1 0 0,2 1 1 0 0,-1 0-1 0 0,-12 15 1 0 0,11-12-53 0 0,8-10-47 0 0,-1-1-17 0 0,-7 10 9 0 0,2 0-3 0 0,3 1 0 0 0,4-1-12 0 0,3-7-52 0 0,1 0 53 0 0,1 0 0 0 0,0 0 0 0 0,0 0-1 0 0,0 0 1 0 0,0-1 0 0 0,1 1 0 0 0,-1-1 0 0 0,1 0-1 0 0,0 0 1 0 0,0 0 0 0 0,0-1 0 0 0,1 0 0 0 0,-1 1-1 0 0,0-1 1 0 0,1-1 0 0 0,0 1 0 0 0,-1-1 0 0 0,1 1-1 0 0,8 0 1 0 0,-1 0-1 0 0,36 8 12 0 0,-31-8 0 0 0,1 2 0 0 0,33 11 0 0 0,-36-9 0 0 0,-3 2 0 0 0,-3 4 22 0 0,-9-10 14 0 0,1 0 1 0 0,0 0-1 0 0,0 1 1 0 0,-1-1-1 0 0,0 0 1 0 0,1 0-1 0 0,-1 1 1 0 0,0-1 0 0 0,0 0-1 0 0,0 1 1 0 0,0-1-1 0 0,-1 0 1 0 0,1 0-1 0 0,-1 1 1 0 0,0 1-1 0 0,0 0 62 0 0,-1 0 1 0 0,0 0-1 0 0,0 0 0 0 0,0 0 0 0 0,-1-1 0 0 0,1 1 0 0 0,-5 4 0 0 0,0-1 25 0 0,0-1 0 0 0,0 0 1 0 0,0 0-1 0 0,-1 0 0 0 0,0-1 0 0 0,-15 8 1 0 0,-17 6-26 0 0,18-8-66 0 0,-31 11 0 0 0,36-15-31 0 0,12-5 0 0 0,0 0 0 0 0,1-1 0 0 0,-1 1 0 0 0,0-1 0 0 0,0 0 0 0 0,0 0 0 0 0,0-1 0 0 0,0 1 0 0 0,-8-2 0 0 0,12 1-37 0 0,1 0 0 0 0,-1 0 0 0 0,0 0 0 0 0,0 0 0 0 0,0-1 0 0 0,1 1 0 0 0,-1 0 0 0 0,0-1 1 0 0,0 1-1 0 0,1-1 0 0 0,-1 1 0 0 0,0-1 0 0 0,1 1 0 0 0,-1-1 0 0 0,0 1 0 0 0,1-1 0 0 0,-1 0 0 0 0,1 1 0 0 0,-1-1 0 0 0,1 0 1 0 0,-1 1-1 0 0,1-1 0 0 0,-1 0 0 0 0,1 0 0 0 0,0 1 0 0 0,-1-1 0 0 0,1 0 0 0 0,0 0 0 0 0,0 0 0 0 0,0 0 0 0 0,0 1 0 0 0,0-1 0 0 0,0 0 1 0 0,0 0-1 0 0,0 0 0 0 0,0 0 0 0 0,0 1 0 0 0,0-1 0 0 0,0 0 0 0 0,1 0 0 0 0,-1 0 0 0 0,0 0 0 0 0,0 1 0 0 0,1-1 0 0 0,-1 0 0 0 0,1 0 1 0 0,-1 1-1 0 0,1-1 0 0 0,-1 0 0 0 0,2 0 0 0 0,16-14-2572 0 0,-7 10 1109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07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28 11055 0 0,'-2'-1'852'0'0,"-34"-4"12985"0"0,60 16-12966 0 0,1-6-729 0 0,0 0 1 0 0,0-2-1 0 0,34 0 0 0 0,78-6-132 0 0,-85 1-9 0 0,231-22-1753 0 0,-213 15-2382 0 0,-46 5 679 0 0,22-2-4240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0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12495 0 0,'0'0'572'0'0,"-1"1"-10"0"0,-4 7-155 0 0,0 0-1 0 0,0-1 1 0 0,0 0 0 0 0,-1-1 0 0 0,-8 9 0 0 0,-14 5 3537 0 0,22-17-3232 0 0,-1 1-1 0 0,1 1 1 0 0,-7 6-1 0 0,-76 89 1188 0 0,75-81-1863 0 0,0 1 0 0 0,1 0 0 0 0,-15 34 0 0 0,27-51-9 0 0,0 0-1 0 0,0 1 0 0 0,0-1 1 0 0,0 0-1 0 0,0 1 1 0 0,1-1-1 0 0,-1 0 1 0 0,1 1-1 0 0,0-1 1 0 0,0 0-1 0 0,1 6 0 0 0,-1-7-3 0 0,1 0-1 0 0,-1-1 1 0 0,1 1-1 0 0,0 0 0 0 0,-1-1 1 0 0,1 1-1 0 0,0 0 0 0 0,0-1 1 0 0,0 1-1 0 0,0-1 1 0 0,0 1-1 0 0,0-1 0 0 0,1 0 1 0 0,-1 1-1 0 0,0-1 0 0 0,1 0 1 0 0,-1 0-1 0 0,1 0 1 0 0,-1 0-1 0 0,1 0 0 0 0,-1 0 1 0 0,4 1-1 0 0,0-1 26 0 0,1 1 0 0 0,-1-1 0 0 0,1 0 1 0 0,-1-1-1 0 0,0 1 0 0 0,1-1 0 0 0,-1 0 0 0 0,1-1 0 0 0,6 0 0 0 0,7-3 103 0 0,24-8-1 0 0,-21 6-77 0 0,-4 1-47 0 0,0-1 0 0 0,0-1 1 0 0,-1-1-1 0 0,0 0 0 0 0,0-1 1 0 0,-1-1-1 0 0,0-1 0 0 0,-1 0 0 0 0,0-1 1 0 0,17-17-1 0 0,-31 27-31 0 0,1 1 0 0 0,-1 0 0 0 0,0-1 0 0 0,1 0 0 0 0,-1 1 0 0 0,0-1-1 0 0,0 1 1 0 0,0-1 0 0 0,0 0 0 0 0,0 0 0 0 0,-1 0 0 0 0,1 1 0 0 0,0-1 0 0 0,-1 0 0 0 0,1 0 0 0 0,-1 0-1 0 0,0 0 1 0 0,0 0 0 0 0,0 0 0 0 0,0 0 0 0 0,0 0 0 0 0,0 0 0 0 0,0 0 0 0 0,-1 0 0 0 0,1 0 0 0 0,-1 0-1 0 0,1 0 1 0 0,-1 0 0 0 0,0 1 0 0 0,0-1 0 0 0,0 0 0 0 0,0 0 0 0 0,-1-2 0 0 0,-5-3-44 0 0,0 0 1 0 0,0 0-1 0 0,0 1 1 0 0,-1 0-1 0 0,-14-9 1 0 0,-5-5-35 0 0,22 16 9 0 0,1 0 0 0 0,0 0 0 0 0,0 0 0 0 0,0-1 0 0 0,0 1-1 0 0,-5-10 1 0 0,1-7-3436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0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5 12031 0 0,'0'0'9367'0'0,"-1"-1"-8952"0"0,-3 0-383 0 0,1 0 0 0 0,0 0 1 0 0,-1 1-1 0 0,1-1 1 0 0,-1 1-1 0 0,1 0 1 0 0,-1 0-1 0 0,1 0 0 0 0,-1 1 1 0 0,1-1-1 0 0,-1 1 1 0 0,1 0-1 0 0,0 0 1 0 0,-5 2-1 0 0,-8 3-142 0 0,-26 16 0 0 0,18-9-98 0 0,-156 69-1630 0 0,-1 0 836 0 0,176-79 1002 0 0,-14 5-12 0 0,50-4-48 0 0,102 7 59 0 0,-112-7 4 0 0,0 0-1 0 0,0 2 0 0 0,-1 0 1 0 0,25 11-1 0 0,-12-2 92 0 0,0 1-1 0 0,-1 1 1 0 0,47 35 0 0 0,-78-51 136 0 0,-1 1-146 0 0,-3 2-55 0 0,1 0 1 0 0,-1-1-1 0 0,1 1 0 0 0,-1 0 1 0 0,0-1-1 0 0,-1 0 0 0 0,1 0 0 0 0,0 0 1 0 0,-1 0-1 0 0,0 0 0 0 0,0-1 1 0 0,0 1-1 0 0,0-1 0 0 0,-5 2 0 0 0,-11 5-30 0 0,-33 9-1 0 0,13-8-75 0 0,-80 8 0 0 0,48-8 31 0 0,-215 18 46 0 0,283-27 0 0 0,0-1 0 0 0,0 0 0 0 0,0 0 0 0 0,0 0 0 0 0,0 0 0 0 0,0-1 0 0 0,0 1 0 0 0,0-1 0 0 0,0 0 0 0 0,0-1 0 0 0,1 1 0 0 0,-8-4 0 0 0,11 5-3 0 0,-1-1 0 0 0,1 1 0 0 0,-1-1 0 0 0,1 1 0 0 0,-1 0 0 0 0,1-1 0 0 0,0 1 0 0 0,-1-1 0 0 0,1 1 0 0 0,0-1 0 0 0,-1 1-1 0 0,1-1 1 0 0,0 0 0 0 0,-1 1 0 0 0,1-1 0 0 0,0 1 0 0 0,0-1 0 0 0,0 0 0 0 0,0 1 0 0 0,0-1 0 0 0,0 0 0 0 0,0 1 0 0 0,0-1 0 0 0,0 1 0 0 0,0-1 0 0 0,0 0 0 0 0,0 1 0 0 0,0-1 0 0 0,0 0-1 0 0,0 1 1 0 0,1-1 0 0 0,-1 1 0 0 0,0-1 0 0 0,0 1 0 0 0,1-1 0 0 0,-1 1 0 0 0,0-1 0 0 0,2 0 0 0 0,-2 0-14 0 0,2-3-86 0 0,0 1-1 0 0,0 0 0 0 0,0 0 1 0 0,0 1-1 0 0,0-1 1 0 0,1 0-1 0 0,-1 1 1 0 0,1-1-1 0 0,0 1 0 0 0,-1 0 1 0 0,1 0-1 0 0,0 0 1 0 0,0 0-1 0 0,1 0 0 0 0,-1 1 1 0 0,0-1-1 0 0,1 1 1 0 0,-1 0-1 0 0,1 0 1 0 0,-1 0-1 0 0,1 1 0 0 0,-1-1 1 0 0,1 1-1 0 0,-1 0 1 0 0,1 0-1 0 0,-1 0 1 0 0,1 0-1 0 0,0 1 0 0 0,-1-1 1 0 0,1 1-1 0 0,4 2 1 0 0,1 2-1551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1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 11055 0 0,'-1'2'4488'0'0,"-15"30"-519"0"0,8-13-3717 0 0,1 0 0 0 0,-7 28 1 0 0,-24 97 1067 0 0,20-79-1046 0 0,3-13-143 0 0,-3-2-1 0 0,-47 94 1 0 0,-71 82-32 0 0,-72 49-728 0 0,191-256 308 0 0,0 0 0 0 0,-21 16 1 0 0,25-24-3797 0 0,-28 17 1 0 0,28-21-1311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1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52 159 12439 0 0,'-9'1'417'0'0,"5"-1"-262"0"0,1 1-1 0 0,-1-1 1 0 0,0 1-1 0 0,1 0 1 0 0,-7 2-1 0 0,9-2-61 0 0,-1-1 1 0 0,1 1-1 0 0,0-1 0 0 0,0 1 0 0 0,0 0 0 0 0,0 0 0 0 0,1-1 0 0 0,-1 1 0 0 0,0 0 0 0 0,0 0 0 0 0,-1 1 1 0 0,2-1 30 0 0,0-1 1 0 0,0 0 0 0 0,0 1 0 0 0,-1-1-1 0 0,1 1 1 0 0,0-1 0 0 0,0 1 0 0 0,0-1-1 0 0,0 0 1 0 0,0 1 0 0 0,0-1 0 0 0,0 1-1 0 0,0-1 1 0 0,0 1 0 0 0,0-1 0 0 0,0 1-1 0 0,0-1 1 0 0,0 0 0 0 0,1 2 0 0 0,0-1 273 0 0,-1 0 0 0 0,1 0 0 0 0,0 0 0 0 0,0 1 0 0 0,0-1 0 0 0,0 0 0 0 0,0 0 0 0 0,0-1 0 0 0,3 3 0 0 0,-4-3-393 0 0,3 2 121 0 0,1 0 1 0 0,0 0 0 0 0,0 0 0 0 0,0-1-1 0 0,0 0 1 0 0,0 0 0 0 0,0 0 0 0 0,0 0-1 0 0,1 0 1 0 0,5-1 0 0 0,7 1 206 0 0,21-4 0 0 0,-37 3-315 0 0,60-7 630 0 0,96-24 0 0 0,59-30-168 0 0,7-2 169 0 0,-165 47-594 0 0,-30 8-218 0 0,1 1 0 0 0,-1 1 0 0 0,59-4 0 0 0,-87 10 116 0 0,1 0-1 0 0,-1 0 0 0 0,0 0 1 0 0,0 0-1 0 0,1 0 0 0 0,-1 0 1 0 0,0 0-1 0 0,1 0 1 0 0,-1 0-1 0 0,0 0 0 0 0,0 1 1 0 0,1-1-1 0 0,-1 0 1 0 0,0 0-1 0 0,0 0 0 0 0,1 0 1 0 0,-1 1-1 0 0,0-1 1 0 0,0 0-1 0 0,0 0 0 0 0,1 1 1 0 0,-1-1-1 0 0,0 0 1 0 0,0 0-1 0 0,0 1 0 0 0,0-1 1 0 0,0 0-1 0 0,1 0 1 0 0,-1 1-1 0 0,0-1 0 0 0,0 0 1 0 0,0 1-1 0 0,0-1 1 0 0,0 0-1 0 0,0 0 0 0 0,0 1 1 0 0,0-1-1 0 0,0 1 1 0 0,-2 9-1342 0 0,-7 4-1330 0 0,-4 2-4501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1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29 523 9671 0 0,'0'0'748'0'0,"0"1"-236"0"0,0 8 4455 0 0,-1 0 1966 0 0,-1-11-6830 0 0,-1 1 1 0 0,1-1-1 0 0,1 1 0 0 0,-1-1 0 0 0,0 0 1 0 0,0 0-1 0 0,1 0 0 0 0,-1 0 1 0 0,1 0-1 0 0,-1 0 0 0 0,1-1 0 0 0,0 1 1 0 0,0 0-1 0 0,0-1 0 0 0,0 1 0 0 0,1-1 1 0 0,-1 1-1 0 0,0-1 0 0 0,1 1 0 0 0,0-1 1 0 0,0-3-1 0 0,-1-7 119 0 0,1 1 0 0 0,1 0 0 0 0,2-15 0 0 0,1 11-138 0 0,0 0 1 0 0,0 0-1 0 0,1 0 1 0 0,1 1-1 0 0,1-1 0 0 0,1 2 1 0 0,-1-1-1 0 0,2 1 0 0 0,0 0 1 0 0,1 1-1 0 0,1 0 1 0 0,17-17-1 0 0,0 3-395 0 0,2 1 0 0 0,0 2 0 0 0,2 2 1 0 0,41-24-1 0 0,-48 32-333 0 0,1 2 0 0 0,28-11 1 0 0,-35 16-1431 0 0,36-7 0 0 0,-31 10 130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1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5063 0 0,'0'0'390'0'0,"1"1"-252"0"0,39 61 15426 0 0,-34-51-14946 0 0,-4-9-455 0 0,0 0 1 0 0,0 0-1 0 0,0-1 1 0 0,0 1-1 0 0,1-1 1 0 0,-1 1 0 0 0,0-1-1 0 0,1 0 1 0 0,-1 0-1 0 0,1 0 1 0 0,2 1 0 0 0,-3-1-137 0 0,6 1 60 0 0,-1 0 0 0 0,1 0 0 0 0,-1-1 0 0 0,1 0 0 0 0,0-1 0 0 0,0 1 0 0 0,0-1-1 0 0,-1-1 1 0 0,1 0 0 0 0,10-2 0 0 0,-1-1-60 0 0,0 0 1 0 0,0-1-1 0 0,23-11 0 0 0,-29 11-74 0 0,0 0 0 0 0,-1-1-1 0 0,0 0 1 0 0,0 0 0 0 0,14-13-1 0 0,-22 18-81 0 0,-2 0 94 0 0,0 1 0 0 0,1-1 0 0 0,-1 1 0 0 0,0-1 0 0 0,0 1 0 0 0,1-1 0 0 0,-1 0 0 0 0,0 1 0 0 0,0-1 0 0 0,0 1 0 0 0,0-1 0 0 0,0 1 0 0 0,0-1 0 0 0,0 0 0 0 0,0 0 0 0 0,-2 0 9 0 0,0 0-1 0 0,1 0 1 0 0,-1 0-1 0 0,0 1 0 0 0,0-1 1 0 0,0 1-1 0 0,0-1 1 0 0,0 1-1 0 0,0 0 1 0 0,-1 0-1 0 0,1-1 1 0 0,0 2-1 0 0,0-1 1 0 0,0 0-1 0 0,0 0 0 0 0,-3 1 1 0 0,-36 12-163 0 0,35-10 164 0 0,-29 11 54 0 0,0 2 0 0 0,-52 33 0 0 0,-58 52 416 0 0,122-84-398 0 0,-26 26 0 0 0,42-36-38 0 0,0 0 0 0 0,0 1 0 0 0,0 0 0 0 0,2 0 0 0 0,-1 1 0 0 0,-9 18 0 0 0,15-26-10 0 0,-1 0-1 0 0,1 0 1 0 0,-1 1-1 0 0,1-1 1 0 0,-1 0 0 0 0,1 1-1 0 0,0-1 1 0 0,0 0-1 0 0,-1 1 1 0 0,1-1 0 0 0,0 0-1 0 0,0 1 1 0 0,1-1-1 0 0,-1 0 1 0 0,0 1-1 0 0,0-1 1 0 0,1 0 0 0 0,-1 0-1 0 0,0 1 1 0 0,1-1-1 0 0,0 2 1 0 0,0-2-5 0 0,0 0 1 0 0,1 1-1 0 0,-1-1 1 0 0,0 0-1 0 0,0 0 0 0 0,1 0 1 0 0,-1 0-1 0 0,1 0 1 0 0,-1 0-1 0 0,1-1 0 0 0,-1 1 1 0 0,1 0-1 0 0,0-1 1 0 0,2 1-1 0 0,4 1-38 0 0,1-1 0 0 0,-1 0 0 0 0,1-1-1 0 0,-1 0 1 0 0,13-1 0 0 0,154-26-4336 0 0,-139 20 2492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1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55 10911 0 0,'19'-9'389'0'0,"1"0"-1"0"0,-1 1 0 0 0,2 2 0 0 0,-1 0 0 0 0,24-4 1 0 0,-28 6 810 0 0,-8 1 3859 0 0,-13 8-2718 0 0,-58 32-646 0 0,36-23-1530 0 0,1 2-1 0 0,-34 26 1 0 0,31-18-165 0 0,10-9 2 0 0,-27 26 0 0 0,42-36-2 0 0,-1 0 0 0 0,1 0 0 0 0,0 1 0 0 0,0-1 0 0 0,0 1 0 0 0,1 0 0 0 0,0 0 0 0 0,0 1 0 0 0,1-1 0 0 0,-2 8-1 0 0,3-12-12 0 0,1 1-1 0 0,0 0 0 0 0,-1 0 1 0 0,1-1-1 0 0,1 1 0 0 0,-1 0 1 0 0,0 0-1 0 0,1-1 0 0 0,-1 1 1 0 0,1 0-1 0 0,0-1 0 0 0,-1 1 1 0 0,2-1-1 0 0,-1 1 0 0 0,0-1 0 0 0,2 3 1 0 0,3 4-47 0 0,1 0 0 0 0,14 15 0 0 0,-15-18 59 0 0,0 0 0 0 0,-1 1 0 0 0,1 0 0 0 0,4 9 0 0 0,-8-13 33 0 0,-1 0 1 0 0,1 0 0 0 0,-1 0-1 0 0,0 0 1 0 0,0 0-1 0 0,-1 1 1 0 0,1-1 0 0 0,-1 0-1 0 0,1 0 1 0 0,-1 1-1 0 0,0-1 1 0 0,0 0 0 0 0,-1 1-1 0 0,1-1 1 0 0,-1 0-1 0 0,1 0 1 0 0,-1 1 0 0 0,0-1-1 0 0,0 0 1 0 0,-1 0 0 0 0,1 0-1 0 0,0 0 1 0 0,-1 0-1 0 0,0-1 1 0 0,0 1 0 0 0,-3 4-1 0 0,0-2-21 0 0,0-1 0 0 0,0 0-1 0 0,0 0 1 0 0,0-1 0 0 0,-1 1-1 0 0,0-1 1 0 0,1 0 0 0 0,-1-1 0 0 0,0 1-1 0 0,0-1 1 0 0,0 0 0 0 0,-1-1-1 0 0,-8 2 1 0 0,-5-1-174 0 0,-40 1 0 0 0,51-3 105 0 0,0-1 0 0 0,1 0 0 0 0,-1 0 0 0 0,0-1 0 0 0,1 0 0 0 0,0-1 0 0 0,-10-3 0 0 0,16 5-38 0 0,1 0-1 0 0,-1 1 1 0 0,1-1-1 0 0,-1 0 1 0 0,0 0-1 0 0,1 0 1 0 0,0-1 0 0 0,-1 1-1 0 0,1 0 1 0 0,0-1-1 0 0,-1 1 1 0 0,1 0-1 0 0,0-1 1 0 0,0 1-1 0 0,0-1 1 0 0,0 0-1 0 0,1 1 1 0 0,-1-1 0 0 0,0 0-1 0 0,1 1 1 0 0,-1-4-1 0 0,0-9-1622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1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75 3223 0 0,'2'-1'240'0'0,"5"-7"475"0"0,0 0 0 0 0,8-13 0 0 0,1-7 14808 0 0,-16 28-15447 0 0,0-1-1 0 0,0 1 1 0 0,1 0-1 0 0,-1 0 1 0 0,0-1-1 0 0,0 1 0 0 0,0 0 1 0 0,0-1-1 0 0,0 1 1 0 0,0 0-1 0 0,0-1 1 0 0,0 1-1 0 0,0 0 1 0 0,0-1-1 0 0,0 1 1 0 0,-1 0-1 0 0,1 0 1 0 0,0-1-1 0 0,0 1 1 0 0,0 0-1 0 0,0-1 0 0 0,0 1 1 0 0,0 0-1 0 0,-1 0 1 0 0,1-1-1 0 0,0 1 1 0 0,0 0-1 0 0,0 0 1 0 0,-1-1-1 0 0,-6 3-59 0 0,0-1 1 0 0,0 1-1 0 0,0 1 0 0 0,1-1 1 0 0,-1 1-1 0 0,1 0 0 0 0,-1 1 0 0 0,1-1 1 0 0,0 1-1 0 0,-9 8 0 0 0,-5 6-88 0 0,-27 34 0 0 0,-3 1-455 0 0,47-50 467 0 0,-10 9-75 0 0,1 0 0 0 0,0 0 0 0 0,1 1 0 0 0,-13 20-1 0 0,22-30 129 0 0,0 0-1 0 0,0 0 1 0 0,0 1-1 0 0,1-1 1 0 0,-1 1-1 0 0,1-1 0 0 0,0 1 1 0 0,0 0-1 0 0,0 0 1 0 0,0-1-1 0 0,1 1 1 0 0,0 0-1 0 0,0 0 0 0 0,0-1 1 0 0,0 1-1 0 0,0 0 1 0 0,1 0-1 0 0,-1 0 1 0 0,1-1-1 0 0,0 1 1 0 0,1 0-1 0 0,-1-1 0 0 0,0 1 1 0 0,1-1-1 0 0,0 0 1 0 0,2 4-1 0 0,10 11-22 0 0,1 0-1 0 0,20 18 1 0 0,-19-20 147 0 0,-1 0 0 0 0,21 28 0 0 0,-31-36 12 0 0,1 0-1 0 0,-1 1 1 0 0,-1-1-1 0 0,0 1 1 0 0,0 0-1 0 0,-1 1 1 0 0,3 10-1 0 0,-5-17-98 0 0,-1 0-1 0 0,1 0 0 0 0,-1-1 0 0 0,0 1 1 0 0,0 0-1 0 0,0 0 0 0 0,-1 0 1 0 0,1 0-1 0 0,-1 0 0 0 0,0 0 0 0 0,1 0 1 0 0,-1 0-1 0 0,-1-1 0 0 0,1 1 1 0 0,0 0-1 0 0,-1-1 0 0 0,1 1 0 0 0,-1-1 1 0 0,0 1-1 0 0,1-1 0 0 0,-1 0 0 0 0,0 0 1 0 0,-1 0-1 0 0,1 0 0 0 0,0 0 1 0 0,-1 0-1 0 0,-3 2 0 0 0,-7 3-30 0 0,0-1 1 0 0,0 0-1 0 0,-1-1 0 0 0,0 0 0 0 0,0-1 0 0 0,0 0 0 0 0,-23 2 1 0 0,-2-3-211 0 0,-62-1 0 0 0,78-3 77 0 0,-24-3-1 0 0,39 2-55 0 0,0 1 0 0 0,1-1 0 0 0,-1 0 0 0 0,0-1 0 0 0,0 0 0 0 0,-9-6 1 0 0,3 1-881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1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53 5983 0 0,'2'-2'464'0'0,"3"-3"-239"0"0,0 1 1 0 0,1-1-1 0 0,-1 1 0 0 0,7-3 0 0 0,-4 3 1095 0 0,-1 0-1 0 0,1 1 1 0 0,0 0 0 0 0,0 0 0 0 0,0 1 0 0 0,12-2-1 0 0,11 2 3627 0 0,-42 9-4264 0 0,-17 11-337 0 0,-1-1 0 0 0,-31 12 0 0 0,-9 6-268 0 0,11-4-82 0 0,-116 68 123 0 0,144-79-61 0 0,1 1 0 0 0,1 1 0 0 0,-40 41 0 0 0,65-60-56 0 0,1-1 1 0 0,-1 1-1 0 0,1 0 0 0 0,0 0 0 0 0,0 0 0 0 0,0 0 0 0 0,0 1 0 0 0,1-1 0 0 0,0 1 0 0 0,-1-1 0 0 0,1 1 0 0 0,-1 6 0 0 0,2-8-1 0 0,0 0 0 0 0,0 0-1 0 0,0 0 1 0 0,0 0 0 0 0,1 0 0 0 0,-1 0 0 0 0,1 1 0 0 0,-1-1 0 0 0,1 0 0 0 0,0 0 0 0 0,-1 0-1 0 0,1-1 1 0 0,0 1 0 0 0,0 0 0 0 0,1 0 0 0 0,-1 0 0 0 0,0-1 0 0 0,1 1 0 0 0,-1-1 0 0 0,1 1-1 0 0,-1-1 1 0 0,1 1 0 0 0,1 0 0 0 0,6 4-51 0 0,0-1 1 0 0,0 0-1 0 0,1-1 0 0 0,-1 0 1 0 0,1 0-1 0 0,0-1 0 0 0,-1-1 1 0 0,2 1-1 0 0,-1-2 0 0 0,0 1 1 0 0,17-1-1 0 0,5-1-232 0 0,1-2 1 0 0,42-7-1 0 0,-51 4-1882 0 0,34-10 0 0 0,-32 7 63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49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54 2303 0 0,'0'0'3494'0'0,"-1"2"-3228"0"0,-7 23 7278 0 0,8-23-7152 0 0,1 6-9 0 0,-1-6 1362 0 0,2 0-1427 0 0,5 7 1308 0 0,-4-9-1538 0 0,-2 1-68 0 0,0-1 0 0 0,-1 0 0 0 0,1 0 0 0 0,0 0 0 0 0,0 0 0 0 0,0 0 0 0 0,0 0 0 0 0,-1-1 0 0 0,1 1 0 0 0,0 0 0 0 0,0 0 0 0 0,0-1 0 0 0,0 1 0 0 0,-1 0 0 0 0,1-1 0 0 0,0 1 0 0 0,0 0 0 0 0,-1-1 0 0 0,1 1 0 0 0,0-1 0 0 0,-1 0 0 0 0,1 1 0 0 0,0-2 0 0 0,1 0 104 0 0,3-12-32 0 0,0 1-16 0 0,-3-8 3 0 0,-2 18-70 0 0,0-2 39 0 0,-3-5-36 0 0,-1-1-12 0 0,-4 3 0 0 0,6 5-1 0 0,-2 0 4 0 0,-13 0-26 0 0,12 2-35 0 0,-1 1 0 0 0,1 0-1 0 0,-1 0 1 0 0,1 1 0 0 0,-1 0 0 0 0,-5 1 0 0 0,-4 1 66 0 0,8-2-33 0 0,0 1 0 0 0,1 0 0 0 0,-1 0 0 0 0,0 0 0 0 0,-7 4 0 0 0,-8 2-26 0 0,8-3 39 0 0,0 0 0 0 0,0 1-1 0 0,0 0 1 0 0,1 1 0 0 0,0 1 0 0 0,0 0 0 0 0,1 0-1 0 0,0 2 1 0 0,0-1 0 0 0,1 1 0 0 0,1 1 0 0 0,0 0-1 0 0,-11 15 1 0 0,2-1 23 0 0,1 1 0 0 0,1 1-1 0 0,1 0 1 0 0,1 1 0 0 0,-18 52-1 0 0,29-66-10 0 0,3 2 0 0 0,5-11 0 0 0,-3-4 0 0 0,7 6 0 0 0,-5-7 5 0 0,0 1-1 0 0,-1-1 1 0 0,1 1-1 0 0,-1-1 0 0 0,1 0 1 0 0,0 0-1 0 0,-1 0 1 0 0,1-1-1 0 0,0 1 1 0 0,-1-1-1 0 0,1 1 1 0 0,3-2-1 0 0,34-14 146 0 0,-26 9-11 0 0,11-4 154 0 0,-1-2 1 0 0,0-1-1 0 0,-1-1 0 0 0,36-30 1 0 0,-38 29-124 0 0,-12 9-124 0 0,0 0 0 0 0,-1 0 0 0 0,0 0 0 0 0,0-1 1 0 0,-1-1-1 0 0,10-12 0 0 0,-3 0 19 0 0,-13 20 219 0 0,-1 3-230 0 0,0 0-54 0 0,0 0 1 0 0,0 0 0 0 0,-1 0-1 0 0,1 0 1 0 0,0 0 0 0 0,-1 0 0 0 0,1 0-1 0 0,-1 0 1 0 0,0 0 0 0 0,0 0-1 0 0,0 0 1 0 0,0 0 0 0 0,-1 2 0 0 0,-2 1-1 0 0,-28 44 0 0 0,23-31 0 0 0,9-13 0 0 0,1-1 0 0 0,-1 10 0 0 0,5 0 0 0 0,-2-10 0 0 0,-1-1 0 0 0,1 0 0 0 0,0 0 0 0 0,0 0 0 0 0,0 0 0 0 0,0 0 0 0 0,8 4 0 0 0,1 0 0 0 0,2-2-10 0 0,8-1-86 0 0,-18-5 69 0 0,0 0-1 0 0,-1 1-40 0 0,0 0-1 0 0,0 0 1 0 0,0-1 0 0 0,0 0 0 0 0,1 1 0 0 0,-1-1 0 0 0,0 0-1 0 0,-1-1 1 0 0,1 1 0 0 0,0 0 0 0 0,0-1 0 0 0,4-3-1 0 0,7-6-2776 0 0,-6 5-364 0 0,3-3-2809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12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194 130 5063 0 0,'14'-15'135'0'0,"1"1"0"0"0,20-14 0 0 0,-5 6 3053 0 0,-6 4 6935 0 0,-26 18-10023 0 0,-1-1-1 0 0,1 1 1 0 0,0 0-1 0 0,0 0 1 0 0,-1 1-1 0 0,1-1 1 0 0,0 0-1 0 0,-1 1 1 0 0,-1 0-1 0 0,2-1-10 0 0,-13 4 80 0 0,0 1-1 0 0,0 0 0 0 0,1 1 0 0 0,0 0 1 0 0,0 1-1 0 0,-15 10 0 0 0,5-1-88 0 0,1 2-1 0 0,-29 27 0 0 0,43-36-76 0 0,0 0 0 0 0,0 0 0 0 0,1 1-1 0 0,1 0 1 0 0,-12 19 0 0 0,18-26 1 0 0,-1 0 0 0 0,1 1 0 0 0,0-1 0 0 0,0 0-1 0 0,0 1 1 0 0,0-1 0 0 0,1 0 0 0 0,-1 1 0 0 0,1-1 0 0 0,0 1 0 0 0,0 3 0 0 0,1-5 1 0 0,-1 1 0 0 0,1-1 0 0 0,0 1 0 0 0,0-1 0 0 0,0 1 0 0 0,0-1 0 0 0,0 0 0 0 0,0 1 0 0 0,0-1 0 0 0,1 0 0 0 0,-1 0 0 0 0,1 0 0 0 0,0 0 0 0 0,0 0 0 0 0,-1-1 0 0 0,5 4 0 0 0,1-1 50 0 0,-1 0 0 0 0,1 0 0 0 0,0-1-1 0 0,0 0 1 0 0,1 0 0 0 0,-1 0 0 0 0,0-1-1 0 0,1 0 1 0 0,0-1 0 0 0,-1 0 0 0 0,1 0-1 0 0,0 0 1 0 0,0-1 0 0 0,12-1 0 0 0,-8-1-11 0 0,0 1 1 0 0,0-2-1 0 0,-1 1 1 0 0,1-1-1 0 0,-1-1 0 0 0,1 0 1 0 0,-1-1-1 0 0,19-11 1 0 0,-19 9-26 0 0,-1-1 1 0 0,0-1 0 0 0,0 1-1 0 0,-1-1 1 0 0,0-1 0 0 0,0 0-1 0 0,-1 0 1 0 0,0-1-1 0 0,-1 1 1 0 0,-1-2 0 0 0,1 1-1 0 0,-2-1 1 0 0,1 0 0 0 0,-2 0-1 0 0,0 0 1 0 0,0-1 0 0 0,3-23-1 0 0,-7 33-44 0 0,1-1 0 0 0,-1 0 0 0 0,0 0-1 0 0,-1 0 1 0 0,1 0 0 0 0,-1 1 0 0 0,1-1 0 0 0,-1 0 0 0 0,0 0-1 0 0,0 1 1 0 0,-1-1 0 0 0,1 1 0 0 0,-1-1 0 0 0,0 1 0 0 0,0-1 0 0 0,0 1-1 0 0,0 0 1 0 0,0 0 0 0 0,-1 0 0 0 0,-4-3 0 0 0,4 3-82 0 0,-1 0 1 0 0,-1 0 0 0 0,1 1 0 0 0,0-1 0 0 0,0 1-1 0 0,-1 0 1 0 0,0 1 0 0 0,1-1 0 0 0,-1 1 0 0 0,0 0-1 0 0,0 0 1 0 0,1 0 0 0 0,-1 1 0 0 0,0 0-1 0 0,-8 0 1 0 0,3 0-196 0 0,0 1-1 0 0,1 0 0 0 0,-1 1 1 0 0,-12 4-1 0 0,20-6 15 0 0,-3 11-720 0 0,5-9 805 0 0,0-1 0 0 0,0 1 0 0 0,1-1 0 0 0,-1 1 1 0 0,0-1-1 0 0,1 0 0 0 0,-1 1 0 0 0,1-1 0 0 0,0 1 0 0 0,-1-1 0 0 0,1 0 1 0 0,0 0-1 0 0,0 1 0 0 0,0-1 0 0 0,0 0 0 0 0,0 0 0 0 0,0 0 0 0 0,0 0 0 0 0,2 1 1 0 0,9 5-5004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13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63 539 17215 0 0,'0'0'1566'0'0,"-7"-6"-1260"0"0,2 2 3 0 0,0-1-1 0 0,1 0 1 0 0,-1 0-1 0 0,1 0 0 0 0,0 0 1 0 0,0-1-1 0 0,0 0 1 0 0,1 1-1 0 0,0-1 1 0 0,0-1-1 0 0,1 1 1 0 0,0 0-1 0 0,0-1 1 0 0,0 1-1 0 0,1-1 0 0 0,0 0 1 0 0,0 1-1 0 0,0-11 1 0 0,1-3-94 0 0,1 1-1 0 0,1-1 1 0 0,0 1 0 0 0,2 0 0 0 0,6-23-1 0 0,-5 28-233 0 0,0-1 0 0 0,2 1 0 0 0,-1 0-1 0 0,2 1 1 0 0,0 0 0 0 0,0 0 0 0 0,1 0 0 0 0,1 1-1 0 0,0 1 1 0 0,1 0 0 0 0,0 0 0 0 0,0 1-1 0 0,16-10 1 0 0,-11 8-268 0 0,1 1 0 0 0,1 1 0 0 0,0 1-1 0 0,0 0 1 0 0,1 1 0 0 0,0 1 0 0 0,0 1 0 0 0,1 1-1 0 0,29-5 1 0 0,-37 9-413 0 0,0 0 0 0 0,0 1-1 0 0,0 1 1 0 0,18 2 0 0 0,-9 0-879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1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53 477 5983 0 0,'0'2'464'0'0,"-4"14"-1467"0"0,-7 9 9698 0 0,3-8-3457 0 0,7-16-4617 0 0,-7 4 352 0 0,7-5-915 0 0,0 0 0 0 0,0 0 0 0 0,0-1 0 0 0,0 1 0 0 0,0 0-1 0 0,1-1 1 0 0,-1 1 0 0 0,0-1 0 0 0,0 1 0 0 0,0-1 0 0 0,1 0 0 0 0,-1 1 0 0 0,0-1-1 0 0,1 1 1 0 0,-1-1 0 0 0,1 0 0 0 0,-1 0 0 0 0,1 1 0 0 0,-1-1 0 0 0,0-1 0 0 0,0 0 29 0 0,1 0 0 0 0,-1-1 1 0 0,0 1-1 0 0,1 0 1 0 0,-1-1-1 0 0,1 1 0 0 0,0-5 1 0 0,0 0 67 0 0,1-1 0 0 0,0 1 0 0 0,0 0 1 0 0,3-12-1 0 0,7-10 483 0 0,21-41 0 0 0,-9 20-156 0 0,-4 11-65 0 0,2 1 0 0 0,51-68 0 0 0,-62 93-380 0 0,0 0 0 0 0,1 1 0 0 0,1 1 0 0 0,23-19 0 0 0,-26 23-168 0 0,1 1 0 0 0,0 0-1 0 0,0 0 1 0 0,0 1 0 0 0,1 1-1 0 0,0-1 1 0 0,17-3 0 0 0,-23 7-303 0 0,0 1-1 0 0,0 0 1 0 0,0 0 0 0 0,0 0 0 0 0,0 1 0 0 0,0-1 0 0 0,0 1-1 0 0,0 1 1 0 0,6 1 0 0 0,10 7-6623 0 0,-10-3 825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1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 6447 0 0,'9'-2'13647'0'0,"-11"6"-13524"0"0,0 0-1 0 0,-1 0 1 0 0,1 0 0 0 0,-1-1-1 0 0,0 1 1 0 0,1-1 0 0 0,-8 6-1 0 0,-28 22 120 0 0,15-14-8 0 0,-7 8 177 0 0,-46 49 0 0 0,66-64-283 0 0,1 1 0 0 0,0 1 0 0 0,1 0 0 0 0,1 0 0 0 0,0 0 0 0 0,0 1 1 0 0,2 0-1 0 0,-6 15 0 0 0,10-25-103 0 0,0 0-1 0 0,1 0 1 0 0,-1 0 0 0 0,0-1 0 0 0,1 1-1 0 0,0 0 1 0 0,0 0 0 0 0,0 0-1 0 0,0 0 1 0 0,0 0 0 0 0,1 0 0 0 0,-1 0-1 0 0,1 0 1 0 0,0-1 0 0 0,0 1 0 0 0,0 0-1 0 0,0 0 1 0 0,0-1 0 0 0,2 4 0 0 0,0-3-7 0 0,0 0 1 0 0,-1 0 0 0 0,1 0-1 0 0,0-1 1 0 0,0 1 0 0 0,1-1-1 0 0,-1 0 1 0 0,1 0 0 0 0,-1 0-1 0 0,1 0 1 0 0,-1-1-1 0 0,1 1 1 0 0,6 0 0 0 0,-4 0-4 0 0,1 0 1 0 0,0-1-1 0 0,0 0 1 0 0,0-1-1 0 0,0 0 1 0 0,0 0-1 0 0,0 0 1 0 0,0-1 0 0 0,0 0-1 0 0,0 0 1 0 0,-1-1-1 0 0,1 0 1 0 0,0 0-1 0 0,-1 0 1 0 0,1-1-1 0 0,-1 0 1 0 0,0 0-1 0 0,7-6 1 0 0,-5 4-1 0 0,0-1 0 0 0,-1 0 0 0 0,0-1 0 0 0,0 0 0 0 0,0 0-1 0 0,-1 0 1 0 0,0-1 0 0 0,0 0 0 0 0,-1 0 0 0 0,0 0 0 0 0,-1-1 0 0 0,6-15 0 0 0,-4 5 22 0 0,-1 1-1 0 0,-1-2 1 0 0,0 1-1 0 0,1-35 1 0 0,-5 42-68 0 0,0 1 1 0 0,0-1-1 0 0,-1 0 1 0 0,-1 0 0 0 0,0 1-1 0 0,-1-1 1 0 0,0 1 0 0 0,0-1-1 0 0,-6-10 1 0 0,8 21-213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14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85 6447 0 0,'2'-2'499'0'0,"4"-2"-277"0"0,-1-1 0 0 0,0 0 0 0 0,7-9 0 0 0,12-11 5913 0 0,-23 25-5873 0 0,0-1 0 0 0,-1 1 0 0 0,1-1 0 0 0,0 0 0 0 0,-1 1 0 0 0,1-1 0 0 0,-1 0 0 0 0,1 1 0 0 0,-1-1 0 0 0,1 0 0 0 0,-1 0 0 0 0,1 1 0 0 0,-1-1 0 0 0,0 0 0 0 0,1-1 0 0 0,-1 1-179 0 0,0 1 1 0 0,0-1-1 0 0,0 1 0 0 0,0-1 1 0 0,0 1-1 0 0,0-1 0 0 0,0 1 1 0 0,0-1-1 0 0,-1 1 0 0 0,1 0 0 0 0,0-1 1 0 0,0 1-1 0 0,0-1 0 0 0,-1 1 1 0 0,1-1-1 0 0,0 1 0 0 0,0 0 1 0 0,-1-1-1 0 0,1 1 0 0 0,-1-1 1 0 0,0 0-45 0 0,0 0 0 0 0,-1 1 0 0 0,1-1 0 0 0,0 0 0 0 0,-1 0 1 0 0,1 1-1 0 0,-1-1 0 0 0,1 1 0 0 0,-1 0 0 0 0,1-1 0 0 0,-1 1 0 0 0,1 0 1 0 0,-1 0-1 0 0,-2 0 0 0 0,-16 1 188 0 0,-1 1 0 0 0,1 2 1 0 0,-1 0-1 0 0,1 1 0 0 0,0 1 0 0 0,1 1 1 0 0,-1 0-1 0 0,-30 18 0 0 0,46-22-194 0 0,0 0-1 0 0,0 1 0 0 0,0-1 1 0 0,0 1-1 0 0,-4 6 1 0 0,8-9-29 0 0,-1 0-1 0 0,1 1 1 0 0,0-1 0 0 0,0 0 0 0 0,-1 1 0 0 0,1-1-1 0 0,0 1 1 0 0,0-1 0 0 0,0 0 0 0 0,0 1 0 0 0,1-1-1 0 0,-1 2 1 0 0,1 1 0 0 0,-1-3-4 0 0,0 1 0 0 0,0 0 0 0 0,0 0 0 0 0,0 0 0 0 0,0 0 0 0 0,1-1 0 0 0,-1 1 0 0 0,1 0 0 0 0,-1 0 0 0 0,1-1 0 0 0,0 1 0 0 0,0 0 0 0 0,0-1 0 0 0,2 4 0 0 0,0 0 0 0 0,7 9 0 0 0,1 0 0 0 0,0-1 0 0 0,0 0 0 0 0,1-1 0 0 0,17 13 0 0 0,-18-15 111 0 0,0-1 0 0 0,0 2 0 0 0,0 0 0 0 0,-2 0 0 0 0,1 0 0 0 0,-2 1 0 0 0,13 21 0 0 0,-20-31-95 0 0,0 1 0 0 0,0-1-1 0 0,-1 0 1 0 0,1 1 0 0 0,0-1 0 0 0,-1 0-1 0 0,1 1 1 0 0,-1-1 0 0 0,0 1 0 0 0,0-1-1 0 0,0 1 1 0 0,0-1 0 0 0,0 0 0 0 0,-1 1-1 0 0,1-1 1 0 0,-1 1 0 0 0,-1 3 0 0 0,0-3 27 0 0,1 0-1 0 0,-1 0 1 0 0,0 0 0 0 0,0 0 0 0 0,0-1 0 0 0,-1 1 0 0 0,1-1 0 0 0,0 1-1 0 0,-1-1 1 0 0,0 0 0 0 0,-4 3 0 0 0,-3 0 59 0 0,-1 0 0 0 0,0 0 0 0 0,-1-1 0 0 0,1 0 0 0 0,0-1 0 0 0,-15 3 0 0 0,9-3-232 0 0,0 0-1 0 0,-1-1 1 0 0,1-1 0 0 0,-1-1-1 0 0,0 0 1 0 0,1-1 0 0 0,-27-5-1 0 0,43 5-9 0 0,0 1 0 0 0,-1 0 0 0 0,1 0 0 0 0,0-1 0 0 0,0 1 0 0 0,-1 0 0 0 0,1-1 0 0 0,0 0 0 0 0,0 1 0 0 0,0-1 0 0 0,0 0 0 0 0,0 1 1 0 0,0-1-1 0 0,0 0 0 0 0,0 0 0 0 0,0 0 0 0 0,0 0 0 0 0,0 0 0 0 0,0 0 0 0 0,0 0 0 0 0,1 0 0 0 0,-1 0 0 0 0,1 0 0 0 0,-1 0 0 0 0,0-1 0 0 0,1 0 0 0 0,1-10-7318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1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45 374 4607 0 0,'2'0'3198'0'0,"-1"-1"-2692"0"0,-1 1-1 0 0,1 0 1 0 0,0 0 0 0 0,-1 0 0 0 0,1 0 0 0 0,0 0 0 0 0,0 0-1 0 0,-1 0 1 0 0,1 0 0 0 0,0 0 0 0 0,-1 0 0 0 0,1 0 0 0 0,0 0 0 0 0,-1 0-1 0 0,1 1 1 0 0,0-1 0 0 0,-1 0 0 0 0,1 0 0 0 0,3 3 2529 0 0,-3-2-2529 0 0,4 8-670 0 0,-4-6 355 0 0,-1 1 0 0 0,1 0 0 0 0,-1-1 1 0 0,1 1-1 0 0,-1 0 0 0 0,0-1 0 0 0,0 1 1 0 0,-1 0-1 0 0,1-1 0 0 0,-1 1 0 0 0,-1 3 1 0 0,-16 43 1176 0 0,5-16-656 0 0,5-7-406 0 0,-21 63-282 0 0,28-89-292 0 0</inkml:trace>
  <inkml:trace contextRef="#ctx0" brushRef="#br0" timeOffset="1">352 10 4607 0 0,'0'0'488'0'0,"0"-9"6640"0"0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15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 11975 0 0,'0'0'8654'0'0,"-1"1"-8414"0"0,-26 32 209 0 0,-24 39 1 0 0,43-60-392 0 0,0 1 0 0 0,2 0 0 0 0,-1 1 0 0 0,2 0 0 0 0,0-1 0 0 0,-6 28 0 0 0,11-40-5 0 0,0 1 0 0 0,0 0 1 0 0,0-1-1 0 0,0 1 0 0 0,1-1 0 0 0,-1 1 0 0 0,0 0 1 0 0,1-1-1 0 0,0 1 0 0 0,-1-1 0 0 0,1 1 1 0 0,0-1-1 0 0,-1 0 0 0 0,1 1 0 0 0,0-1 1 0 0,0 0-1 0 0,0 1 0 0 0,0-1 0 0 0,0 0 1 0 0,1 0-1 0 0,-1 0 0 0 0,0 0 0 0 0,0 0 0 0 0,2 1 1 0 0,0-1 104 0 0,3 3 37 0 0,0 0-1 0 0,0-1 1 0 0,1 0 0 0 0,0-1 0 0 0,-1 1-1 0 0,1-1 1 0 0,10 2 0 0 0,-10-3-84 0 0,3 2-101 0 0,-5-2-10 0 0,0 1 0 0 0,-1-1 0 0 0,1-1 0 0 0,0 1 0 0 0,0-1 1 0 0,0 1-1 0 0,0-2 0 0 0,6 1 0 0 0,-7-1 3 0 0,0 0 0 0 0,0 0 0 0 0,0 0 0 0 0,0 0 0 0 0,0-1 0 0 0,0 0-1 0 0,0 0 1 0 0,0 0 0 0 0,-1 0 0 0 0,1 0 0 0 0,0-1 0 0 0,-1 0 0 0 0,0 1 0 0 0,0-1 0 0 0,0 0 0 0 0,0-1 0 0 0,0 1-1 0 0,-1 0 1 0 0,1-1 0 0 0,2-5 0 0 0,3-8 18 0 0,0 0 0 0 0,-1 0 0 0 0,7-24 0 0 0,-12 34-18 0 0,7-19 29 0 0,-4 13-6 0 0,-1 0 0 0 0,0-1 0 0 0,0 0 0 0 0,-2 1 0 0 0,2-19 0 0 0,-5 23-46 0 0,1 8 0 0 0,-1 0 0 0 0,0 0 0 0 0,0 0 0 0 0,0 0 1 0 0,0 1-1 0 0,0-1 0 0 0,0 0 0 0 0,0 1 0 0 0,0-1 0 0 0,0 1 0 0 0,0-1 0 0 0,0 1 0 0 0,0 0 0 0 0,0-1 0 0 0,0 1 0 0 0,-1 0 0 0 0,1 0 1 0 0,-2-1-1 0 0,2 1-14 0 0,-9-1-295 0 0,-1 1 0 0 0,1-1-1 0 0,0 2 1 0 0,-1 0 0 0 0,1 0 0 0 0,0 0-1 0 0,0 2 1 0 0,-1-1 0 0 0,1 1 0 0 0,1 1 0 0 0,-1-1-1 0 0,1 2 1 0 0,-18 9 0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1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1 365 3223 0 0,'0'1'143'0'0,"1"4"-54"0"0,3 20-9 0 0,-6 8 19637 0 0,4-34-19058 0 0,1-1-469 0 0,9-6 139 0 0,0 0-1 0 0,-1 0 0 0 0,18-19 0 0 0,-3-2-165 0 0,123-129 689 0 0,-112 123-766 0 0,1 1 0 0 0,54-36 0 0 0,-76 60-182 0 0,25-13-1 0 0,-36 20 68 0 0,1 1 0 0 0,0 0 0 0 0,0 0 1 0 0,1 0-1 0 0,-1 0 0 0 0,0 1 0 0 0,12-1 0 0 0,-17 2 23 0 0,-1 1 0 0 0,1-1 0 0 0,-1 0-1 0 0,0 0 1 0 0,1 0 0 0 0,-1 1 0 0 0,1-1 0 0 0,-1 0 0 0 0,1 1 0 0 0,-1-1-1 0 0,0 0 1 0 0,1 1 0 0 0,-1-1 0 0 0,0 0 0 0 0,1 1 0 0 0,-1-1-1 0 0,0 1 1 0 0,1-1 0 0 0,-1 0 0 0 0,0 1 0 0 0,0-1 0 0 0,0 1 0 0 0,1-1-1 0 0,-1 2 1 0 0,3 10-15 0 0,-3-5 12 0 0,0 0 0 0 0,-1 0-1 0 0,0 0 1 0 0,0 0-1 0 0,0-1 1 0 0,-5 12 0 0 0,-19 41-72 0 0,9-21 58 0 0,10-24 32 0 0,1 1 1 0 0,0 0-1 0 0,2 0 0 0 0,-1 0 1 0 0,2 0-1 0 0,-1 23 0 0 0,3-31-4 0 0,0 0-1 0 0,0 0 1 0 0,1-1 0 0 0,0 1-1 0 0,1-1 1 0 0,-1 1-1 0 0,1-1 1 0 0,1 1-1 0 0,-1-1 1 0 0,1 0-1 0 0,0 0 1 0 0,0 0-1 0 0,1 0 1 0 0,0-1-1 0 0,0 1 1 0 0,0-1-1 0 0,7 6 1 0 0,-3-4 37 0 0,1 1 0 0 0,0-2 0 0 0,0 1 0 0 0,1-1 0 0 0,0-1 0 0 0,0 0 1 0 0,12 5-1 0 0,-14-8-266 0 0,-1 1 1 0 0,1-1-1 0 0,0 0 1 0 0,0-1-1 0 0,-1 0 1 0 0,1 0-1 0 0,0-1 1 0 0,0 0-1 0 0,0 0 1 0 0,0-1-1 0 0,8-1 0 0 0,-4-2-2335 0 0,0-1-5251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1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70 5063 0 0,'1'-1'232'0'0,"26"-23"572"0"0,-2-10 7747 0 0,-21 29-7008 0 0,-2 0-612 0 0,-4 9 2470 0 0,-3-3-3242 0 0,0 0-1 0 0,0 0 1 0 0,0 0 0 0 0,0 0 0 0 0,-7 4 0 0 0,-3 1-96 0 0,-3 1-37 0 0,0 0 0 0 0,1 1 0 0 0,-25 15 1 0 0,-46 37-21 0 0,61-41 35 0 0,-129 100 16 0 0,119-87 23 0 0,-64 73 1 0 0,98-101-64 0 0,-1 0 0 0 0,1 1-1 0 0,0-1 1 0 0,0 1 0 0 0,1-1 0 0 0,-1 1-1 0 0,-1 6 1 0 0,4-10-9 0 0,-1 0-1 0 0,1 0 0 0 0,0 0 1 0 0,0 0-1 0 0,0 0 1 0 0,0 0-1 0 0,0 0 0 0 0,0 0 1 0 0,0 0-1 0 0,0 0 1 0 0,0 0-1 0 0,0 0 0 0 0,1 0 1 0 0,-1 0-1 0 0,0 0 1 0 0,1 0-1 0 0,0 2 0 0 0,0-2 1 0 0,0 0 0 0 0,0 0 0 0 0,0 0-1 0 0,1 0 1 0 0,-1 0 0 0 0,0-1-1 0 0,0 1 1 0 0,1 0 0 0 0,-1 0 0 0 0,0-1-1 0 0,1 1 1 0 0,-1-1 0 0 0,1 1-1 0 0,-1-1 1 0 0,3 1 0 0 0,19 1 197 0 0,-1 0 1 0 0,1-2-1 0 0,-1 0 1 0 0,29-5-1 0 0,-4 1 1 0 0,-23 2-100 0 0,50-3 176 0 0,0 2 0 0 0,85 10 0 0 0,-142-5-716 0 0,-1 1 0 0 0,19 7-1 0 0,-34-9-723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17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1 442 2303 0 0,'0'2'167'0'0,"7"32"717"0"0,-3-14 4457 0 0,3 32 1 0 0,-6 64 4908 0 0,0-126-9389 0 0,5-39-487 0 0,1 0-1 0 0,4 1 0 0 0,1 0 1 0 0,36-91-1 0 0,-40 121-475 0 0,1-1 0 0 0,1 1 0 0 0,0 1 0 0 0,2 0 0 0 0,0 0 0 0 0,0 1 0 0 0,2 1 0 0 0,0 0 0 0 0,0 1 0 0 0,2 1 1 0 0,0 0-1 0 0,0 1 0 0 0,1 0 0 0 0,0 2 0 0 0,1 0 0 0 0,20-8 0 0 0,95-31-3533 0 0,-114 44 2624 0 0,0 0-1 0 0,0 2 1 0 0,0 0 0 0 0,1 1 0 0 0,24 1-1 0 0,-21 3-457 0 0,-1 2-10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50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17 4607 0 0,'48'-13'675'0'0,"-32"10"6396"0"0,-17 5-6561 0 0,-2 2-364 0 0,0-1 0 0 0,0 1 0 0 0,0-1 0 0 0,0 1 0 0 0,-1-1 0 0 0,1 0 0 0 0,-1 0 0 0 0,0-1 0 0 0,0 1 0 0 0,-8 3 0 0 0,-50 19 587 0 0,43-18-624 0 0,-8 4 9 0 0,1 1-1 0 0,1 2 1 0 0,-39 25-1 0 0,-64 61 45 0 0,109-83-127 0 0,1 0 1 0 0,1 1-1 0 0,1 1 0 0 0,0 0 0 0 0,2 1 0 0 0,0 1 1 0 0,1 0-1 0 0,1 1 0 0 0,-12 31 0 0 0,21-45-16 0 0,1 0-1 0 0,0 0 0 0 0,0 0 0 0 0,0 0 1 0 0,1 0-1 0 0,1 0 0 0 0,-1 0 1 0 0,1 0-1 0 0,0 1 0 0 0,1-1 1 0 0,0 0-1 0 0,1 0 0 0 0,-1 0 1 0 0,5 11-1 0 0,2-3 25 0 0,-4-10-26 0 0,0 0 1 0 0,1-1 0 0 0,0 1-1 0 0,1-1 1 0 0,-1 0 0 0 0,1 0-1 0 0,0-1 1 0 0,0 0 0 0 0,1 0-1 0 0,10 5 1 0 0,-3-2 170 0 0,0-2 1 0 0,1 1-1 0 0,0-2 0 0 0,16 4 1 0 0,67 12 852 0 0,-95-20-1009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1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 6447 0 0,'0'0'10440'0'0,"-1"1"-9456"0"0,-12 5 127 0 0,-1 0 0 0 0,1 0-1 0 0,-18 4 1 0 0,14-5-695 0 0,1 1 0 0 0,-20 10 0 0 0,11-3-166 0 0,0 2 1 0 0,2 1-1 0 0,0 0 0 0 0,-28 28 1 0 0,45-38-198 0 0,0 0 0 0 0,0 1 1 0 0,1 0-1 0 0,-6 10 0 0 0,10-14-40 0 0,-1-1 0 0 0,1 1 0 0 0,0 0-1 0 0,-1 0 1 0 0,1-1 0 0 0,1 1 0 0 0,-1 0-1 0 0,0 0 1 0 0,1 0 0 0 0,-1 0 0 0 0,1 0-1 0 0,0 0 1 0 0,0 1 0 0 0,0-1 0 0 0,2 4-1 0 0,-2-5-5 0 0,0-1-1 0 0,0 0 0 0 0,0 0 1 0 0,1 0-1 0 0,-1 1 0 0 0,1-1 1 0 0,-1 0-1 0 0,1 0 0 0 0,-1 0 1 0 0,1 0-1 0 0,0 0 0 0 0,-1 0 1 0 0,1 0-1 0 0,0 0 0 0 0,0 0 1 0 0,0 0-1 0 0,0 0 0 0 0,-1-1 1 0 0,1 1-1 0 0,0 0 0 0 0,1 0 1 0 0,0 0-1 0 0,1 0 8 0 0,1 1-2 0 0,-1 0-1 0 0,1-1 0 0 0,-1 0 0 0 0,1 1 0 0 0,0-2 0 0 0,-1 1 0 0 0,1 0 0 0 0,0-1 1 0 0,0 1-1 0 0,-1-1 0 0 0,1 0 0 0 0,0-1 0 0 0,0 1 0 0 0,0-1 0 0 0,-1 1 1 0 0,1-1-1 0 0,0 0 0 0 0,-1 0 0 0 0,1-1 0 0 0,6-3 0 0 0,3-1-2 0 0,0-1 0 0 0,-1-1 0 0 0,0 0 0 0 0,12-11 0 0 0,-17 13-74 0 0,-1 1 1 0 0,0-1-1 0 0,0 0 0 0 0,-1-1 0 0 0,0 1 1 0 0,0-1-1 0 0,0 0 0 0 0,-1 0 0 0 0,0-1 1 0 0,0 1-1 0 0,-1-1 0 0 0,0 0 0 0 0,0 0 1 0 0,-1 0-1 0 0,2-9 0 0 0,-4 15-15 0 0,-3 5-142 0 0,1 0 191 0 0,0 0 1 0 0,0 1 0 0 0,0-1-1 0 0,-2 6 1 0 0,-6 8 9 0 0,-2 9-54 0 0,11-25 43 0 0,0 1 1 0 0,1 0-1 0 0,-1-1 0 0 0,1 1 1 0 0,-1 0-1 0 0,1 0 0 0 0,0 0 1 0 0,0-1-1 0 0,0 1 0 0 0,0 0 1 0 0,0 0-1 0 0,0 0 0 0 0,1 3 1 0 0,0-4-161 0 0,0-1 0 0 0,0 1 0 0 0,0 0 1 0 0,-1 0-1 0 0,1 0 0 0 0,0-1 0 0 0,0 1 0 0 0,0 0 0 0 0,0-1 1 0 0,0 1-1 0 0,0-1 0 0 0,1 0 0 0 0,-1 1 0 0 0,0-1 1 0 0,0 0-1 0 0,2 1 0 0 0,11 1-5198 0 0,-2-2-1110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1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15 12871 0 0,'7'-3'196'0'0,"0"0"0"0"0,1 1 0 0 0,-1 0 0 0 0,1 1-1 0 0,-1-1 1 0 0,1 1 0 0 0,12 0 0 0 0,-20 1-102 0 0,1 0 0 0 0,-1 0 0 0 0,1 0 0 0 0,-1 0 0 0 0,1 0 0 0 0,-1 0 0 0 0,0 0 0 0 0,1 0 0 0 0,-1 0 0 0 0,1 0 0 0 0,-1 0 0 0 0,1 1 0 0 0,-1-1 0 0 0,1 0 0 0 0,-1 0 0 0 0,1 0 0 0 0,-1 0 0 0 0,1 1 0 0 0,-1-1 0 0 0,0 0 1 0 0,1 1-1 0 0,-1-1 0 0 0,0 0 0 0 0,1 1 0 0 0,-1-1 0 0 0,0 0 0 0 0,1 1 0 0 0,-1-1 0 0 0,0 1 0 0 0,0-1 0 0 0,1 0 0 0 0,-1 1 0 0 0,0-1 0 0 0,0 1 0 0 0,0-1 0 0 0,0 1 0 0 0,1-1 0 0 0,-1 1 0 0 0,0-1 0 0 0,0 1 0 0 0,0-1 0 0 0,0 1 0 0 0,0-1 0 0 0,0 1 0 0 0,-1 0 0 0 0,1 1 52 0 0,-1 0-1 0 0,1-1 1 0 0,-1 1-1 0 0,0 0 1 0 0,1 0-1 0 0,-1 0 0 0 0,0-1 1 0 0,0 1-1 0 0,-2 1 1 0 0,-10 10 148 0 0,0-1 0 0 0,-1 0 0 0 0,0-2 0 0 0,-1 1-1 0 0,0-1 1 0 0,-24 10 0 0 0,13-6-32 0 0,-30 22-1 0 0,-73 70 240 0 0,110-87-482 0 0,0 1-1 0 0,1 0 0 0 0,1 1 1 0 0,-16 26-1 0 0,31-44-12 0 0,0 0 0 0 0,0 0 0 0 0,1 1 1 0 0,-1-1-1 0 0,1 1 0 0 0,0-1 0 0 0,0 1 0 0 0,0-1 0 0 0,0 1 0 0 0,1-1 0 0 0,-1 1 0 0 0,1 0 0 0 0,0-1 0 0 0,1 6 1 0 0,-1-7 1 0 0,1 0 0 0 0,0 0 1 0 0,-1 0-1 0 0,1 0 1 0 0,0 0-1 0 0,0 0 1 0 0,0 0-1 0 0,1 0 0 0 0,-1-1 1 0 0,0 1-1 0 0,1 0 1 0 0,-1-1-1 0 0,1 1 1 0 0,-1-1-1 0 0,1 0 0 0 0,0 1 1 0 0,0-1-1 0 0,-1 0 1 0 0,1 0-1 0 0,0 0 1 0 0,0 0-1 0 0,0 0 1 0 0,0-1-1 0 0,0 1 0 0 0,4 0 1 0 0,8 2 36 0 0,1-1 1 0 0,-1 0-1 0 0,0-1 1 0 0,1-1-1 0 0,21-2 0 0 0,-5-2 10 0 0,44-10 0 0 0,-56 9-191 0 0,-1-1 0 0 0,0 0 0 0 0,0-2-1 0 0,30-16 1 0 0,-33 14-2549 0 0,0 0 0 0 0,25-22 1 0 0,-18 11-3938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1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5 16271 0 0,'0'0'744'0'0,"-2"0"-18"0"0,-1-1-634 0 0,0 0 1 0 0,-1 0-1 0 0,1 0 1 0 0,-1 1-1 0 0,1 0 1 0 0,-1-1-1 0 0,1 1 1 0 0,-1 0-1 0 0,1 1 1 0 0,-1-1 0 0 0,1 1-1 0 0,-1-1 1 0 0,1 1-1 0 0,0 0 1 0 0,-1 0-1 0 0,1 1 1 0 0,0-1-1 0 0,0 1 1 0 0,0 0-1 0 0,0-1 1 0 0,0 1 0 0 0,-5 5-1 0 0,-4 4 470 0 0,0 0 0 0 0,1 1 0 0 0,-16 21 0 0 0,26-32-560 0 0,-36 52 436 0 0,3 2 0 0 0,-35 74 0 0 0,42-77-392 0 0,-20 43-116 0 0,-53 93 134 0 0,82-160-822 0 0,-1 0 1 0 0,-1-1 0 0 0,-1-1-1 0 0,-33 31 1 0 0,28-33-3439 0 0,27-35-3926 0 0,0 9 8075 0 0,0 0-1 0 0,0 1 0 0 0,0-1 1 0 0,0 0-1 0 0,1 1 1 0 0,-1-1-1 0 0,0 0 0 0 0,1 1 1 0 0,2-3-1 0 0,26-19 1886 0 0,-26 20-1539 0 0,34-20 4063 0 0,-28 18-2920 0 0,1-2 0 0 0,-1 1-1 0 0,10-9 1 0 0,-1 1-598 0 0,0 0 0 0 0,1 2 1 0 0,28-14-1 0 0,-33 18-511 0 0,160-71 1547 0 0,-5 2-893 0 0,-59 12-527 0 0,-36 19-273 0 0,3 9-1179 0 0,-76 36 270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18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16871 0 0,'0'0'771'0'0,"1"2"-14"0"0,19 31 1025 0 0,1 0 0 0 0,2-1-1 0 0,45 48 1 0 0,-50-64-1498 0 0,0 0 0 0 0,1-2 0 0 0,1 0 0 0 0,1-1 0 0 0,0-1 0 0 0,0-1 0 0 0,1-1 0 0 0,29 10 0 0 0,-45-18-279 0 0,-2-1-20 0 0,-1 0-1 0 0,1 0 0 0 0,-1 0 0 0 0,1 0 0 0 0,5 1 0 0 0,-7-2-81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18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6447 0 0,'0'0'16256'0'0,"-1"2"-15521"0"0,-1 4-517 0 0,0 1-1 0 0,0 0 1 0 0,1 0 0 0 0,0 0 0 0 0,0 0 0 0 0,1 0 0 0 0,-1 0 0 0 0,1 1-1 0 0,1-1 1 0 0,1 10 0 0 0,-1-5 57 0 0,0 0 1 0 0,-1-1-1 0 0,-1 16 0 0 0,1-24-277 0 0,0 0-40 0 0,-1 0 1 0 0,1 0-1 0 0,-1 0 1 0 0,0 0-1 0 0,0 0 1 0 0,0 0-1 0 0,0 0 1 0 0,0 0-1 0 0,-4 5 1 0 0,5-7-97 0 0,-1-1 0 0 0,0 1 1 0 0,-1-1-1 0 0,1 1 0 0 0,0-1 1 0 0,0 1-1 0 0,0-1 0 0 0,0 0 1 0 0,0 0-1 0 0,0 1 0 0 0,0-1 0 0 0,-1 0 1 0 0,1 0-1 0 0,0 0 0 0 0,0 0 1 0 0,0 0-1 0 0,0-1 0 0 0,-1 1 1 0 0,1 0-1 0 0,0 0 0 0 0,0-1 1 0 0,0 1-1 0 0,0-1 0 0 0,0 1 0 0 0,-1-1 1 0 0,1 0-361 0 0,0 1-1 0 0,0-1 1 0 0,0 0 0 0 0,0 1-1 0 0,0-1 1 0 0,0 0 0 0 0,0 0-1 0 0,0 0 1 0 0,0 0 0 0 0,0 0-1 0 0,1 0 1 0 0,-1 0 0 0 0,0 0 0 0 0,0-2-1 0 0,-3-7-6197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19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78 219 4607 0 0,'-39'47'3297'0'0,"1"-1"13766"0"0,39-46-16999 0 0,1 0 0 0 0,0-1 1 0 0,-1 1-1 0 0,1-1 0 0 0,-1 0 0 0 0,1 1 0 0 0,-1-1 0 0 0,1 0 1 0 0,-1 0-1 0 0,1 0 0 0 0,-1 0 0 0 0,3-2 0 0 0,13-15 118 0 0,18-27-179 0 0,34-56 0 0 0,-34 47-217 0 0,-30 47 163 0 0,0-1 1 0 0,1 2-1 0 0,0-1 0 0 0,1 1 0 0 0,0 0 1 0 0,-1 0-1 0 0,14-8 0 0 0,-14 11 3 0 0,-1 0 0 0 0,0 0 0 0 0,1 0 0 0 0,0 1-1 0 0,-1 0 1 0 0,1 0 0 0 0,0 1 0 0 0,0-1 0 0 0,0 1 0 0 0,0 1-1 0 0,0-1 1 0 0,8 1 0 0 0,-11 0 33 0 0,0 0-1 0 0,0 1 1 0 0,-1-1-1 0 0,1 1 1 0 0,0 0-1 0 0,0 0 1 0 0,0 0-1 0 0,0 0 1 0 0,-1 0-1 0 0,1 0 1 0 0,0 1-1 0 0,-1-1 1 0 0,1 1-1 0 0,-1 0 1 0 0,3 3-1 0 0,-4-4 25 0 0,0 0 0 0 0,1 0 1 0 0,-2 1-1 0 0,1-1 0 0 0,0 0 0 0 0,0 1 0 0 0,0-1 0 0 0,-1 0 0 0 0,1 1 0 0 0,-1-1 1 0 0,1 1-1 0 0,-1-1 0 0 0,1 1 0 0 0,-1-1 0 0 0,0 1 0 0 0,0-1 0 0 0,0 1 0 0 0,0 0 1 0 0,0-1-1 0 0,0 1 0 0 0,0 1 0 0 0,-1 7 54 0 0,-2 18 149 0 0,0 0 0 0 0,-2 0 0 0 0,0 0 0 0 0,-17 44-1 0 0,17-53-485 0 0,4-18 14 0 0,1 1 0 0 0,-1-1-1 0 0,1 1 1 0 0,0 0-1 0 0,-1 0 1 0 0,1-1-1 0 0,0 1 1 0 0,0 0-1 0 0,0-1 1 0 0,0 1-1 0 0,0 0 1 0 0,1 0-1 0 0,-1-1 1 0 0,0 1 0 0 0,1 0-1 0 0,0-1 1 0 0,-1 1-1 0 0,1-1 1 0 0,0 1-1 0 0,0-1 1 0 0,-1 1-1 0 0,3 1 1 0 0,5 4-1399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1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429 258 12751 0 0,'2'-1'587'0'0,"13"-11"187"0"0,0-1-1 0 0,-1 0 1 0 0,0-1 0 0 0,-1-1 0 0 0,0 0 0 0 0,-1-1-1 0 0,-1 0 1 0 0,11-23 0 0 0,-17 29-610 0 0,1-1 209 0 0,0-1 0 0 0,-1 0 0 0 0,7-24 0 0 0,-12 34-213 0 0,0 1-7 0 0,-2-1-134 0 0,1 0-1 0 0,-1 1 1 0 0,1-1-1 0 0,-1 1 1 0 0,0 0-1 0 0,0-1 1 0 0,1 1-1 0 0,-1 0 1 0 0,0 0-1 0 0,0 0 1 0 0,0 0 0 0 0,0 0-1 0 0,0 1 1 0 0,0-1-1 0 0,0 0 1 0 0,-1 1-1 0 0,1 0 1 0 0,0-1-1 0 0,0 1 1 0 0,0 0-1 0 0,-1 0 1 0 0,1 0-1 0 0,0 1 1 0 0,-4 0-1 0 0,-7 1-13 0 0,0 1-1 0 0,-23 8 1 0 0,33-10-9 0 0,-10 3 0 0 0,2 2-1 0 0,-1-1 0 0 0,0 1 0 0 0,1 1 0 0 0,0 0 0 0 0,1 1 0 0 0,0 0 0 0 0,0 1 0 0 0,1 0 1 0 0,0 0-1 0 0,0 1 0 0 0,1 0 0 0 0,0 0 0 0 0,-10 19 0 0 0,17-27-4 0 0,0 1 0 0 0,0-1 0 0 0,0 1 0 0 0,0-1 0 0 0,0 1 0 0 0,1 0 0 0 0,-1-1 0 0 0,1 1 0 0 0,0 0 0 0 0,0 0 0 0 0,0-1 0 0 0,0 1 0 0 0,0 0 0 0 0,0-1 0 0 0,1 1 0 0 0,-1 0 0 0 0,2 4 0 0 0,-1-5-1 0 0,1 0-1 0 0,-1-1 1 0 0,0 1-1 0 0,0 0 1 0 0,1 0-1 0 0,-1 0 1 0 0,1-1 0 0 0,0 1-1 0 0,-1-1 1 0 0,1 1-1 0 0,0-1 1 0 0,0 0-1 0 0,0 0 1 0 0,0 0-1 0 0,0 0 1 0 0,0 0-1 0 0,0 0 1 0 0,0 0 0 0 0,0-1-1 0 0,0 1 1 0 0,3-1-1 0 0,0 1 0 0 0,0 0 0 0 0,0-1-1 0 0,-1 0 1 0 0,1 0 0 0 0,0 0 0 0 0,0-1-1 0 0,0 0 1 0 0,-1 0 0 0 0,1 0 0 0 0,-1 0-1 0 0,1-1 1 0 0,-1 0 0 0 0,1 0 0 0 0,-1 0-1 0 0,0 0 1 0 0,0-1 0 0 0,0 1 0 0 0,0-1-1 0 0,4-4 1 0 0,-5 5 25 0 0,0-1 0 0 0,0-1 0 0 0,-1 1 0 0 0,1 0-1 0 0,-1-1 1 0 0,1 1 0 0 0,-1-1 0 0 0,-1 0 0 0 0,1 0 0 0 0,0 1 0 0 0,-1-1-1 0 0,0 0 1 0 0,0-1 0 0 0,0 1 0 0 0,0 0 0 0 0,0 0 0 0 0,-1 0 0 0 0,0 0 0 0 0,0-1-1 0 0,0 1 1 0 0,-2-7 0 0 0,2 10 7 0 0,0 0-1 0 0,-1 0 1 0 0,1 0-1 0 0,0 0 1 0 0,-1 0-1 0 0,1 0 1 0 0,-1 0 0 0 0,1 0-1 0 0,-1 0 1 0 0,0 0-1 0 0,1 0 1 0 0,-1 0-1 0 0,0 1 1 0 0,0-1-1 0 0,1 0 1 0 0,-1 0-1 0 0,0 1 1 0 0,0-1 0 0 0,0 1-1 0 0,0-1 1 0 0,-1 0-1 0 0,1 1-32 0 0,0 0 1 0 0,1 0-1 0 0,-1 0 0 0 0,0 0 1 0 0,1 0-1 0 0,-1 0 0 0 0,0 0 0 0 0,0 0 1 0 0,1 0-1 0 0,-1 0 0 0 0,0 0 1 0 0,0 0-1 0 0,1 1 0 0 0,-1-1 0 0 0,0 0 1 0 0,1 1-1 0 0,-1-1 0 0 0,0 0 1 0 0,1 1-1 0 0,-2 0 0 0 0,-10 10-182 0 0,-2 4 127 0 0,1 0-1 0 0,0 2 1 0 0,1 0 0 0 0,1 0-1 0 0,1 1 1 0 0,1 0 0 0 0,-12 30-1 0 0,9-15-44 0 0,2 1 0 0 0,2 1-1 0 0,-8 54 1 0 0,6 29 163 0 0,-9 55 99 0 0,5-92 265 0 0,-26 127 357 0 0,27-154 59 0 0,-36 95 1 0 0,45-139-583 0 0,3-7-17 0 0,-1 0 0 0 0,1 0 0 0 0,0 1-1 0 0,-1-1 1 0 0,-4 5 1468 0 0,5-10-1363 0 0,-9-13-238 0 0,1-1 1 0 0,1-1-1 0 0,-9-22 0 0 0,13 29-645 0 0,0 1-1 0 0,-1 1 1 0 0,-1-1 0 0 0,-10-14-1 0 0,10 17-100 0 0,2 0-1 0 0,-1-1 1 0 0,0 0 0 0 0,1 0-1 0 0,1 0 1 0 0,-1-1 0 0 0,1 1-1 0 0,-2-9 1 0 0,2-2-1096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2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12439 0 0,'0'0'1627'0'0,"-9"1"2472"0"0,6-1-2952 0 0,0 1 1 0 0,0-1 0 0 0,0 1 0 0 0,0 0 0 0 0,0 0-1 0 0,-5 3 1404 0 0,9-2-2134 0 0,3 2-310 0 0,1 1 1 0 0,-1-1-1 0 0,1 0 0 0 0,0-1 0 0 0,0 1 1 0 0,0-1-1 0 0,1 0 0 0 0,-1-1 1 0 0,1 1-1 0 0,8 2 0 0 0,5 1-1711 0 0,37 5 0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2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233 311 9271 0 0,'0'0'4162'0'0,"3"0"-3942"0"0,3-2-3 0 0,0 1 1 0 0,0-1 0 0 0,-1 0 0 0 0,1 0-1 0 0,-1-1 1 0 0,1 1 0 0 0,-1-1 0 0 0,0-1-1 0 0,9-6 1 0 0,-3 1 106 0 0,-1 0 1 0 0,0 0-1 0 0,12-18 0 0 0,-15 17-227 0 0,0-1 0 0 0,-2 0 0 0 0,1 0 0 0 0,-2-1 0 0 0,1 0 0 0 0,-1 1 0 0 0,-1-1 0 0 0,0-1 0 0 0,-1 1 0 0 0,-1 0 1 0 0,1-1-1 0 0,-2-13 0 0 0,0 20-88 0 0,0 1 0 0 0,0 0 0 0 0,-1-1 0 0 0,0 1 0 0 0,-2-7 0 0 0,3 11-9 0 0,0 0 1 0 0,0 0 0 0 0,-1 0-1 0 0,1 0 1 0 0,-1 0 0 0 0,1 0-1 0 0,-1 0 1 0 0,0 0-1 0 0,1 0 1 0 0,-1 0 0 0 0,0 0-1 0 0,1 0 1 0 0,-1 1 0 0 0,0-1-1 0 0,0 0 1 0 0,0 0-1 0 0,0 1 1 0 0,0-1 0 0 0,0 1-1 0 0,0-1 1 0 0,0 1-1 0 0,0-1 1 0 0,0 1 0 0 0,0 0-1 0 0,0-1 1 0 0,0 1 0 0 0,0 0-1 0 0,0 0 1 0 0,0 0-1 0 0,0 0 1 0 0,0 0 0 0 0,-2 0-1 0 0,-3 1 0 0 0,0 0 0 0 0,0 1 1 0 0,1 0-1 0 0,-1 0 0 0 0,1 0 0 0 0,0 1 0 0 0,-10 5 0 0 0,-33 28-7 0 0,34-25-4 0 0,-19 18-26 0 0,0 1 0 0 0,2 2 0 0 0,2 1-1 0 0,1 1 1 0 0,-41 66 0 0 0,65-94 37 0 0,0 0 0 0 0,0 1 0 0 0,1-1 0 0 0,0 1 0 0 0,0 0 0 0 0,1 0 0 0 0,0 0 0 0 0,-2 11 0 0 0,4-15 0 0 0,0-1 0 0 0,0 1 0 0 0,0-1 0 0 0,0 1 0 0 0,0-1 0 0 0,1 0 0 0 0,-1 1 0 0 0,1-1 0 0 0,0 0 0 0 0,-1 1 0 0 0,1-1 0 0 0,0 0 0 0 0,0 0 0 0 0,1 0 0 0 0,-1 1 0 0 0,0-1 0 0 0,1-1 0 0 0,-1 1 0 0 0,1 0 0 0 0,0 0 0 0 0,-1 0 0 0 0,1-1 0 0 0,0 1 0 0 0,0-1 0 0 0,0 0 0 0 0,0 1 0 0 0,0-1 0 0 0,1 0 0 0 0,1 1 0 0 0,2-1 8 0 0,-1 1 0 0 0,0-1 0 0 0,1 0 0 0 0,-1 0 0 0 0,1 0 0 0 0,-1-1 0 0 0,1 0 0 0 0,-1 0 0 0 0,11-2 0 0 0,3-1 137 0 0,28-8 0 0 0,-31 6-66 0 0,0-1 0 0 0,0-1 0 0 0,0 0 0 0 0,-1-1 0 0 0,0 0 0 0 0,-1-2 1 0 0,0 1-1 0 0,0-2 0 0 0,-1 0 0 0 0,12-13 0 0 0,-20 17-79 0 0,0 0 0 0 0,0 0 0 0 0,-1-1-1 0 0,0 1 1 0 0,0-1 0 0 0,-1 0 0 0 0,3-13 0 0 0,9-21 71 0 0,-14 41 899 0 0,-3 10-542 0 0,-20 61-29 0 0,16-55-499 0 0,1 0 1 0 0,0 1-1 0 0,2-1 1 0 0,-1 1-1 0 0,-1 29 1 0 0,5-44-349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24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14191 0 0,'0'0'1291'0'0,"1"2"-1063"0"0,27 21 1081 0 0,0 2 1 0 0,33 41-1 0 0,-13-12-273 0 0,-11-12-548 0 0,-1 1 0 0 0,53 84 0 0 0,-80-112-486 0 0,-2 0 0 0 0,1 1 0 0 0,-2 0 0 0 0,0 0 1 0 0,-1 0-1 0 0,0 1 0 0 0,-2-1 0 0 0,0 1 0 0 0,0 0 0 0 0,-2 0 0 0 0,0 0 0 0 0,-1 1 0 0 0,-4 24 0 0 0,1-23-11 0 0,-2-1 0 0 0,0 0 0 0 0,-1 0 0 0 0,-1 0 0 0 0,0-1 0 0 0,-2 0 0 0 0,0 0-1 0 0,-1-1 1 0 0,0 0 0 0 0,-13 14 0 0 0,-19 19 60 0 0,-77 68 1 0 0,70-72-23 0 0,0-1 13 0 0,25-23-704 0 0,-23 23-1 0 0,42-37-4420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5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 4607 0 0,'0'0'11202'0'0,"-1"1"-10780"0"0,-18 16 173 0 0,-1-2 0 0 0,-1 0 0 0 0,0-1 0 0 0,-32 15 0 0 0,-27 18-142 0 0,34-18-413 0 0,8-5-107 0 0,1 2 0 0 0,1 1 0 0 0,-49 48 0 0 0,77-66 19 0 0,0-1-133 0 0,1 0-1 0 0,-17 13 1 0 0,23-21 134 0 0,1 1 0 0 0,-1-1 0 0 0,1 1 0 0 0,-1-1 0 0 0,1 1-1 0 0,-1-1 1 0 0,1 1 0 0 0,-1 0 0 0 0,1-1 0 0 0,0 1 0 0 0,-1 0 0 0 0,1-1-1 0 0,0 1 1 0 0,0 0 0 0 0,0 0 0 0 0,-1-1 0 0 0,1 1 0 0 0,0 0 0 0 0,0 0-1 0 0,0-1 1 0 0,0 1 0 0 0,0 0 0 0 0,0 0 0 0 0,0-1 0 0 0,1 1 0 0 0,-1 0 0 0 0,0-1-1 0 0,0 1 1 0 0,1 1 0 0 0,0-1-7 0 0,-1 0 0 0 0,1 1 1 0 0,-1-1-1 0 0,1 0 0 0 0,0 0 0 0 0,0 0 0 0 0,-1 0 1 0 0,1 0-1 0 0,0 0 0 0 0,0 0 0 0 0,0 0 0 0 0,0 0 1 0 0,0 0-1 0 0,0 0 0 0 0,1-1 0 0 0,-1 1 0 0 0,2 0 1 0 0,21 5-80 0 0,0-1 1 0 0,0-2 0 0 0,0 0 0 0 0,26-1 0 0 0,-15-1 159 0 0,-30 0-2 0 0,1 0-1 0 0,-1 0 1 0 0,1 0 0 0 0,-1 1-1 0 0,0 0 1 0 0,0 0-1 0 0,1 0 1 0 0,-1 0-1 0 0,-1 1 1 0 0,1 0 0 0 0,0 0-1 0 0,-1 0 1 0 0,7 6-1 0 0,-6-4 23 0 0,0 0-1 0 0,0 1 0 0 0,-1-1 0 0 0,0 1 0 0 0,0 0 0 0 0,0 0 1 0 0,0 0-1 0 0,-1 1 0 0 0,0-1 0 0 0,3 13 0 0 0,-3-9 99 0 0,-1 0 0 0 0,0 1 0 0 0,-1-1 0 0 0,0 1-1 0 0,-1 18 1 0 0,0-23-31 0 0,-1 1-1 0 0,0 0 0 0 0,-1-1 1 0 0,1 1-1 0 0,-1-1 0 0 0,-1 0 1 0 0,1 0-1 0 0,-1 1 0 0 0,0-2 1 0 0,-6 11-1 0 0,-9 6 99 0 0,-1-1 1 0 0,0-1-1 0 0,-1 0 0 0 0,-32 22 1 0 0,36-30-199 0 0,-1-1 1 0 0,0-1 0 0 0,-1 0-1 0 0,0-1 1 0 0,0-1 0 0 0,-1-1-1 0 0,0-1 1 0 0,0 0 0 0 0,-39 5-1 0 0,52-10-11 0 0,-1-1 0 0 0,0-1 1 0 0,0 1-1 0 0,1-1 0 0 0,-1 0 0 0 0,0-1 0 0 0,1 1 0 0 0,-1-1 0 0 0,1-1 0 0 0,0 1 1 0 0,0-1-1 0 0,0 0 0 0 0,0 0 0 0 0,0-1 0 0 0,1 0 0 0 0,-1 0 0 0 0,1 0 0 0 0,0-1 0 0 0,0 0 1 0 0,1 0-1 0 0,-8-9 0 0 0,9 10-4 0 0,-1-1 1 0 0,1 0-1 0 0,1 0 1 0 0,-1 0-1 0 0,0 0 0 0 0,1 0 1 0 0,0-1-1 0 0,1 1 1 0 0,-1 0-1 0 0,1-1 0 0 0,0 0 1 0 0,0 1-1 0 0,0-1 1 0 0,1 0-1 0 0,0 1 0 0 0,0-1 1 0 0,1 0-1 0 0,-1 1 1 0 0,1-1-1 0 0,1 1 0 0 0,-1-1 1 0 0,1 1-1 0 0,0-1 1 0 0,0 1-1 0 0,5-9 1 0 0,17-19-544 0 0,-23 31 272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43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0,'0'0'160'0'0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4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228 141 11055 0 0,'0'0'506'0'0,"5"-7"5391"0"0,-6 6-5798 0 0,0 0 1 0 0,0 1-1 0 0,0-1 1 0 0,0 1-1 0 0,0-1 1 0 0,0 1-1 0 0,0 0 1 0 0,0-1-1 0 0,0 1 1 0 0,0 0-1 0 0,0 0 1 0 0,-1 0-1 0 0,1 0 1 0 0,0 0-1 0 0,0 0 1 0 0,0 0-1 0 0,0 0 1 0 0,0 0-1 0 0,-1 0 1 0 0,1 1-1 0 0,0-1 1 0 0,-1 1-1 0 0,-24 11 722 0 0,6-1-615 0 0,0 1 1 0 0,1 1-1 0 0,0 0 0 0 0,1 2 0 0 0,1 0 0 0 0,1 1 0 0 0,-16 18 0 0 0,30-30-160 0 0,-1-1 0 0 0,1 1-1 0 0,0 0 1 0 0,0 0-1 0 0,1 0 1 0 0,-1 1 0 0 0,1-1-1 0 0,0 0 1 0 0,0 0-1 0 0,-1 9 1 0 0,2-11-27 0 0,0 0 0 0 0,0 0 1 0 0,0 0-1 0 0,0 0 0 0 0,0 1 0 0 0,0-1 1 0 0,1 0-1 0 0,-1 0 0 0 0,1 0 0 0 0,0 0 1 0 0,-1 0-1 0 0,1 0 0 0 0,0 0 0 0 0,0-1 1 0 0,0 1-1 0 0,0 0 0 0 0,1 0 0 0 0,-1-1 1 0 0,0 1-1 0 0,1-1 0 0 0,-1 1 0 0 0,1-1 1 0 0,0 1-1 0 0,2 1 0 0 0,5 1 9 0 0,-1-1-1 0 0,1 1 1 0 0,0-1 0 0 0,0-1-1 0 0,1 0 1 0 0,-1 0-1 0 0,0-1 1 0 0,1 0 0 0 0,-1 0-1 0 0,1-1 1 0 0,-1-1-1 0 0,1 1 1 0 0,-1-2 0 0 0,1 1-1 0 0,-1-1 1 0 0,0-1-1 0 0,0 1 1 0 0,0-2 0 0 0,16-7-1 0 0,-22 9-36 0 0,0 0-1 0 0,0 0 0 0 0,0 0 1 0 0,0 0-1 0 0,-1-1 0 0 0,1 1 1 0 0,-1-1-1 0 0,1 0 0 0 0,-1 0 1 0 0,0 0-1 0 0,0 0 0 0 0,0 0 1 0 0,-1 0-1 0 0,1-1 1 0 0,-1 1-1 0 0,0 0 0 0 0,0-1 1 0 0,0 1-1 0 0,0-1 0 0 0,0 1 1 0 0,-1-1-1 0 0,0 0 0 0 0,0-3 1 0 0,0-10-74 0 0,-1 0 1 0 0,-1 1-1 0 0,-7-30 0 0 0,3 15 45 0 0,2 5-333 0 0,1-35 0 0 0,0 8-143 0 0,-1 27-927 0 0,3 25 882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44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688 753 11055 0 0,'0'0'7571'0'0,"-1"-2"-6990"0"0,0-3-306 0 0,0-1-1 0 0,0 1 0 0 0,0 0 1 0 0,1-1-1 0 0,0 1 0 0 0,0-1 0 0 0,0 1 1 0 0,1 0-1 0 0,0-1 0 0 0,1-6 1 0 0,4-10 182 0 0,11-25 0 0 0,-8 23-294 0 0,174-407 269 0 0,-177 418-431 0 0,24-60-520 0 0,-27 63 408 0 0,0 0-1 0 0,0-1 1 0 0,-1 1 0 0 0,-1-1 0 0 0,1-12-1 0 0,-12 26-493 0 0,1 5 494 0 0,0 1-1 0 0,1-1 1 0 0,0 1 0 0 0,0 1-1 0 0,1-1 1 0 0,-9 15 0 0 0,10-14 50 0 0,-132 228 301 0 0,102-172-45 0 0,-127 301 1106 0 0,141-300-1054 0 0,2 1-1 0 0,-13 85 1 0 0,12-49-139 0 0,16-81-94 0 0,-1 0 1 0 0,-1-1-1 0 0,-1 0 0 0 0,-1 0 0 0 0,-1 0 0 0 0,0-1 1 0 0,-2-1-1 0 0,-1 0 0 0 0,0-1 0 0 0,-1 0 1 0 0,-1-1-1 0 0,-1 0 0 0 0,-1-2 0 0 0,-22 18 0 0 0,-7 0-647 0 0,-3-2-1 0 0,-78 38 0 0 0,115-64-1051 0 0,2-4-470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4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50 12895 0 0,'0'0'998'0'0,"-2"1"-657"0"0,1-1-29 0 0,0 0 1 0 0,0 0 0 0 0,0 0-1 0 0,0 1 1 0 0,0-1-1 0 0,0 0 1 0 0,1 1-1 0 0,-1-1 1 0 0,0 0-1 0 0,0 1 1 0 0,0-1-1 0 0,0 1 1 0 0,0 0-1 0 0,1-1 1 0 0,-2 2-1 0 0,1-1-240 0 0,1-1 0 0 0,0 0-1 0 0,0 1 1 0 0,0-1 0 0 0,0 0-1 0 0,0 1 1 0 0,0-1 0 0 0,0 0-1 0 0,0 1 1 0 0,0-1-1 0 0,0 0 1 0 0,0 1 0 0 0,0-1-1 0 0,0 0 1 0 0,0 1 0 0 0,0-1-1 0 0,0 0 1 0 0,1 1 0 0 0,-1-1-1 0 0,0 0 1 0 0,0 1 0 0 0,0-1-1 0 0,0 0 1 0 0,1 0 0 0 0,-1 1-1 0 0,0-1 1 0 0,1 1-1 0 0,1 0 77 0 0,0 1-1 0 0,0 0 0 0 0,0 0 0 0 0,1-1 1 0 0,-1 1-1 0 0,4 1 0 0 0,2-1 38 0 0,-1 0 1 0 0,1 0-1 0 0,0 0 0 0 0,0-1 1 0 0,0 0-1 0 0,0 0 0 0 0,9-1 1 0 0,58-7 589 0 0,-55 4-572 0 0,224-38 476 0 0,-143 11-7727 0 0,-71 19-844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4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0 12207 0 0,'0'0'1106'0'0,"0"3"-913"0"0,0 8 92 0 0,0 1 0 0 0,-1-1 1 0 0,0 1-1 0 0,-1-1 0 0 0,-1 1 0 0 0,1-1 0 0 0,-2 0 0 0 0,-5 15 1 0 0,-9 10 599 0 0,-2 0 1 0 0,-29 41 0 0 0,-57 62-123 0 0,39-53-617 0 0,19-25-147 0 0,14-19-13 0 0,-41 68 0 0 0,61-82 233 0 0,5-11-7075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4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29 521 9871 0 0,'0'0'898'0'0,"-9"5"544"0"0,8-5-1306 0 0,1 0 0 0 0,-1 0 0 0 0,0 0 0 0 0,0 0 0 0 0,1 0 0 0 0,-1 0 0 0 0,0 0 0 0 0,0 0-1 0 0,1-1 1 0 0,-1 1 0 0 0,0 0 0 0 0,0-1 0 0 0,1 1 0 0 0,-1 0 0 0 0,0-1 0 0 0,1 1 0 0 0,-1-1 0 0 0,1 1-1 0 0,-1-1 1 0 0,1 1 0 0 0,-1-1 0 0 0,1 0 0 0 0,-1 1 0 0 0,0-2 0 0 0,0 1-106 0 0,1-1 0 0 0,0 1 0 0 0,-1-1 0 0 0,1 1 0 0 0,0-1-1 0 0,0 1 1 0 0,0-1 0 0 0,0 1 0 0 0,0-1 0 0 0,0 1 0 0 0,0-1 0 0 0,0 1 0 0 0,1-1 0 0 0,-1-1 0 0 0,7-18 154 0 0,1 1 1 0 0,17-31 0 0 0,-2 2 66 0 0,-12 26-48 0 0,1 0-1 0 0,1 1 1 0 0,1 1-1 0 0,1 0 1 0 0,1 1-1 0 0,0 0 1 0 0,2 1-1 0 0,0 1 1 0 0,1 1-1 0 0,1 1 1 0 0,24-16-1 0 0,-23 18-56 0 0,1 1 0 0 0,1 2 0 0 0,0 0-1 0 0,0 1 1 0 0,1 1 0 0 0,0 2 0 0 0,0 0 0 0 0,1 1 0 0 0,0 2-1 0 0,0 0 1 0 0,33 1 0 0 0,-43 3-116 0 0,0 1-1 0 0,-1 1 0 0 0,1 0 1 0 0,-1 1-1 0 0,1 0 0 0 0,-1 1 1 0 0,0 1-1 0 0,23 11 0 0 0,-31-13-22 0 0,-1 0 0 0 0,1 1 0 0 0,0 0 0 0 0,-1 0 0 0 0,0 1 1 0 0,0-1-1 0 0,0 1 0 0 0,-1 0 0 0 0,6 7 0 0 0,-8-7-2 0 0,1-1 0 0 0,-1 0 0 0 0,0 1 0 0 0,0-1 1 0 0,0 1-1 0 0,-1 0 0 0 0,0-1 0 0 0,0 1 0 0 0,0 0 0 0 0,0 0 1 0 0,-1 0-1 0 0,0 0 0 0 0,0 0 0 0 0,-1 5 0 0 0,1-5 21 0 0,-2 1-1 0 0,1-1 1 0 0,0 0-1 0 0,-1 0 0 0 0,0 0 1 0 0,-1 0-1 0 0,1 0 1 0 0,-1 0-1 0 0,0 0 1 0 0,0-1-1 0 0,0 1 1 0 0,0-1-1 0 0,-1 0 0 0 0,-5 5 1 0 0,-7 5 77 0 0,-1-1 0 0 0,-26 16-1 0 0,11-8 4 0 0,-77 55-460 0 0,-177 90-1 0 0,280-162 96 0 0,0-1 1 0 0,0 0-1 0 0,-1-1 0 0 0,1 1 1 0 0,-1-1-1 0 0,1-1 0 0 0,-1 1 1 0 0,-10 0-1 0 0,17-2 11 0 0,-1 0 0 0 0,1-1 1 0 0,-1 1-1 0 0,1 0 0 0 0,-1-1 0 0 0,1 1 1 0 0,-1-1-1 0 0,1 1 0 0 0,0 0 0 0 0,-1-1 0 0 0,1 1 1 0 0,0-1-1 0 0,-1 1 0 0 0,1-1 0 0 0,0 1 1 0 0,-1-1-1 0 0,1 1 0 0 0,0-1 0 0 0,0 0 1 0 0,0 1-1 0 0,-1-1 0 0 0,1 1 0 0 0,0-1 0 0 0,0 1 1 0 0,0-1-1 0 0,0 0 0 0 0,0 1 0 0 0,0-2 1 0 0,2-10-4967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46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54 694 2303 0 0,'0'-2'6987'0'0,"-4"-21"748"0"0,-10-11-5251 0 0,0 0-1515 0 0,9 18-540 0 0,0-2 1 0 0,1 1-1 0 0,1 0 0 0 0,1-1 1 0 0,-1-27-1 0 0,4 33-344 0 0,0 1 1 0 0,0-1 0 0 0,1 0-1 0 0,1 1 1 0 0,0-1-1 0 0,0 1 1 0 0,1 0 0 0 0,0 0-1 0 0,9-14 1 0 0,1 1-205 0 0,2 2 1 0 0,0 0-1 0 0,1 0 0 0 0,2 2 1 0 0,0 0-1 0 0,1 1 1 0 0,32-23-1 0 0,-19 18-385 0 0,1 2-1 0 0,1 1 1 0 0,2 2 0 0 0,50-20-1 0 0,-73 34 210 0 0,0 0 1 0 0,0 1-1 0 0,1 1 0 0 0,-1 0 1 0 0,1 1-1 0 0,19-1 0 0 0,-25 3-189 0 0,-1 0 0 0 0,1 1 0 0 0,-1 0 0 0 0,1 1 0 0 0,-1 0 0 0 0,0 0 0 0 0,0 1 0 0 0,0 0 0 0 0,0 0-1 0 0,0 1 1 0 0,-1 0 0 0 0,10 7 0 0 0,0 1-1312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46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56 5063 0 0,'0'0'390'0'0,"0"2"-252"0"0,1 17 3176 0 0,0-16-2688 0 0,0 0 0 0 0,0 0 0 0 0,0-1 0 0 0,1 1 1 0 0,0-1-1 0 0,-1 1 0 0 0,1-1 0 0 0,0 0 0 0 0,0 1 0 0 0,0-1 1 0 0,3 2-1 0 0,-2-2-335 0 0,1 1 0 0 0,-1-1-1 0 0,1 0 1 0 0,0 0 0 0 0,0 0 0 0 0,0-1 0 0 0,0 1 0 0 0,0-1 0 0 0,0 0 0 0 0,1 0 0 0 0,-1-1 0 0 0,5 1 0 0 0,2-1-54 0 0,-1 0 1 0 0,0-1 0 0 0,0 0 0 0 0,0-1 0 0 0,0 0 0 0 0,16-6 0 0 0,-19 6-185 0 0,-1 0-1 0 0,0 0 0 0 0,-1-1 1 0 0,1 0-1 0 0,0 0 1 0 0,-1-1-1 0 0,0 0 0 0 0,0 0 1 0 0,0 0-1 0 0,0 0 1 0 0,7-9-1 0 0,-11 11-71 0 0,-1 1 0 0 0,1 0 0 0 0,0 0-1 0 0,0 0 1 0 0,0-1 0 0 0,-1 1 0 0 0,1 0-1 0 0,-1-1 1 0 0,1 1 0 0 0,-1-1 0 0 0,0 1 0 0 0,1 0-1 0 0,-1-1 1 0 0,0 1 0 0 0,0-1 0 0 0,0 1 0 0 0,0-1-1 0 0,0 1 1 0 0,0-1 0 0 0,0 1 0 0 0,-1 0-1 0 0,1-1 1 0 0,-1 1 0 0 0,1-1 0 0 0,-1 1 0 0 0,1 0-1 0 0,-1-1 1 0 0,0 1 0 0 0,1 0 0 0 0,-1 0 0 0 0,0-1-1 0 0,0 1 1 0 0,0 0 0 0 0,-1-1 0 0 0,-1 0-68 0 0,1 0 1 0 0,-1 0-1 0 0,0 0 1 0 0,0 1-1 0 0,1-1 0 0 0,-1 1 1 0 0,0 0-1 0 0,0 0 1 0 0,-1 0-1 0 0,1 0 1 0 0,0 0-1 0 0,0 1 1 0 0,0-1-1 0 0,-5 1 1 0 0,-5 1-23 0 0,0 0 0 0 0,0 1 0 0 0,0 1 0 0 0,0 0 0 0 0,1 0 0 0 0,0 1 1 0 0,-1 1-1 0 0,2 0 0 0 0,-21 13 0 0 0,-8 7 77 0 0,-47 39 0 0 0,86-64 31 0 0,-96 83 204 0 0,84-70-124 0 0,1 0-1 0 0,0 1 1 0 0,1 1 0 0 0,-19 29-1 0 0,28-40-54 0 0,0 0-1 0 0,0 0 1 0 0,1 0-1 0 0,-1 0 1 0 0,1 0-1 0 0,0 0 1 0 0,0 1-1 0 0,0-1 0 0 0,0 0 1 0 0,1 0-1 0 0,0 1 1 0 0,0-1-1 0 0,0 0 1 0 0,1 6-1 0 0,0-7-9 0 0,0 1 0 0 0,0-1 0 0 0,1 1 0 0 0,-1-1-1 0 0,1 0 1 0 0,0 0 0 0 0,0 0 0 0 0,0 0-1 0 0,0 0 1 0 0,1 0 0 0 0,-1-1 0 0 0,1 1 0 0 0,-1-1-1 0 0,1 1 1 0 0,0-1 0 0 0,6 4 0 0 0,1-1-15 0 0,-1-1 1 0 0,1 0-1 0 0,0 0 1 0 0,0-1-1 0 0,0 0 1 0 0,1-1-1 0 0,-1 0 1 0 0,15 1-1 0 0,3-2-368 0 0,54-3 0 0 0,-52-2-985 0 0,-1 1-416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4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0 4143 0 0,'0'0'191'0'0,"0"2"369"0"0,0 4 215 0 0,0-1 0 0 0,0 0 0 0 0,0 0 0 0 0,-1 0 0 0 0,0 0 0 0 0,0 0 0 0 0,0 0 0 0 0,-1 0 0 0 0,-2 7 0 0 0,-24 45 2492 0 0,24-49-3060 0 0,-102 173 2198 0 0,24-44-1425 0 0,-266 459 224 0 0,339-579-1275 0 0,-26 44 244 0 0,30-52-373 0 0,2 0 1 0 0,-1 0-1 0 0,1 0 1 0 0,-4 19-1 0 0,6-20-857 0 0,1-6-58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4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5 15551 0 0,'0'0'712'0'0,"2"-1"-16"0"0,5-3 1662 0 0,-4 15-129 0 0,-2-8-2041 0 0,-1 1 0 0 0,0-1 0 0 0,-1 0-1 0 0,1 1 1 0 0,0-1 0 0 0,-1 0 0 0 0,0 0 0 0 0,0 1 0 0 0,-2 5 0 0 0,-17 30 778 0 0,11-22-721 0 0,-61 112 598 0 0,60-111-744 0 0,0 0-499 0 0,5-5-3696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3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107 104 6447 0 0,'-18'2'696'0'0,"4"-2"-349"0"0,-39 2 10654 0 0,32 1-9985 0 0,45-3 2313 0 0,22-3-3334 0 0,139-19 335 0 0,-90 12-223 0 0,537-62 1609 0 0,-594 71-1717 0 0,-27-1-127 0 0,-9 1-212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5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74 8751 0 0,'0'-2'674'0'0,"17"-34"1518"0"0,-16 35-1677 0 0,0-1 0 0 0,0 0 0 0 0,0 1 0 0 0,0-1 0 0 0,0 0 0 0 0,1 1 0 0 0,-1 0 1 0 0,1-1-1 0 0,-1 1 0 0 0,3-2 0 0 0,18-9 1333 0 0,-11 9-1784 0 0,1 0-37 0 0,-10 3 50 0 0,-2 5-4 0 0,0-1 0 0 0,0 1-1 0 0,-1-1 1 0 0,0 0 0 0 0,0 1-1 0 0,0-1 1 0 0,0 0 0 0 0,-1 1 0 0 0,1-1-1 0 0,-1 0 1 0 0,0 0 0 0 0,0 0-1 0 0,-1-1 1 0 0,1 1 0 0 0,-1 0-1 0 0,-5 5 1 0 0,-18 18 350 0 0,17-19-221 0 0,1 0 0 0 0,0 1 1 0 0,1 0-1 0 0,0 1 0 0 0,0 0 0 0 0,1 0 0 0 0,-10 21 0 0 0,12-19-223 0 0,3-10-97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47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 11375 0 0,'0'0'11376'0'0,"1"0"-11012"0"0,2-1-282 0 0,0 0-1 0 0,-1 0 0 0 0,1 0 1 0 0,0-1-1 0 0,-1 1 0 0 0,1-1 1 0 0,-1 1-1 0 0,0-1 1 0 0,1 0-1 0 0,3-4 0 0 0,21-26 226 0 0,-12 14-217 0 0,-5 7-83 0 0,1 1 1 0 0,0 0-1 0 0,0 1 0 0 0,1 0 0 0 0,0 1 1 0 0,1 0-1 0 0,-1 1 0 0 0,25-10 0 0 0,-34 15-15 0 0,1 1-1 0 0,-1 0 1 0 0,0 0-1 0 0,1 1 1 0 0,-1-1-1 0 0,0 1 0 0 0,1-1 1 0 0,-1 1-1 0 0,1 0 1 0 0,-1 1-1 0 0,1-1 1 0 0,-1 0-1 0 0,0 1 0 0 0,1 0 1 0 0,-1 0-1 0 0,6 2 1 0 0,-7-2 18 0 0,0 0 0 0 0,0 1 0 0 0,0-1 0 0 0,0 0 0 0 0,0 1 0 0 0,0 0 0 0 0,0-1 0 0 0,-1 1 0 0 0,1 0 0 0 0,0 0 0 0 0,-1 0 0 0 0,0 0 0 0 0,1 0 0 0 0,-1 0 0 0 0,0 0 0 0 0,0 1 0 0 0,0-1 0 0 0,0 0 0 0 0,-1 1 0 0 0,1-1 0 0 0,0 1 0 0 0,-1-1 0 0 0,0 3 0 0 0,0 5 59 0 0,0-1 1 0 0,-1 1-1 0 0,-1-1 0 0 0,1 1 1 0 0,-5 12-1 0 0,-1 6-42 0 0,7-27 2 0 0,2-2-302 0 0,0 0 232 0 0,0 0 1 0 0,-1 0-1 0 0,1 0 0 0 0,0-1 0 0 0,0 1 0 0 0,-1 0 0 0 0,1-1 0 0 0,2-2 1 0 0,-3 2-9 0 0,161-164-1054 0 0,-146 150 1112 0 0,0 0-1 0 0,24-17 0 0 0,-33 28-1 0 0,0 0 0 0 0,1 0-1 0 0,-1 1 1 0 0,1 0-1 0 0,0 1 1 0 0,0 0-1 0 0,1 0 1 0 0,-1 0-1 0 0,10-1 1 0 0,-17 4 31 0 0,1 0 0 0 0,-1 0 0 0 0,1 0 0 0 0,-1 0 0 0 0,1 0 0 0 0,0 0 0 0 0,-1 1 0 0 0,1-1 1 0 0,-1 0-1 0 0,1 1 0 0 0,-1-1 0 0 0,1 1 0 0 0,-1 0 0 0 0,1-1 0 0 0,-1 1 0 0 0,0 0 0 0 0,1 0 0 0 0,-1 0 0 0 0,2 2 0 0 0,0-1 27 0 0,-1 1-1 0 0,0 0 0 0 0,0 0 0 0 0,1 1 1 0 0,-2-1-1 0 0,1 0 0 0 0,0 1 0 0 0,1 3 0 0 0,1 6 121 0 0,-1 0-1 0 0,0 1 1 0 0,2 21-1 0 0,5 94-75 0 0,-9-127-667 0 0,4 10-2380 0 0,1-2-5083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47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8 11519 0 0,'-5'-8'14359'0'0,"0"15"-14232"0"0,1-1 0 0 0,0 1 0 0 0,0 0 0 0 0,0 0 0 0 0,1 0 1 0 0,0 0-1 0 0,0 1 0 0 0,-2 11 0 0 0,0 8-169 0 0,-2 31-1 0 0,0-4-455 0 0,7-52 225 0 0,-1 6-763 0 0,21-18-15895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4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92 198 9815 0 0,'0'0'890'0'0,"-9"2"-716"0"0,2 0 394 0 0,0 1 0 0 0,0 0-1 0 0,0 0 1 0 0,1 0-1 0 0,-1 1 1 0 0,1 0 0 0 0,0 1-1 0 0,-11 9 1 0 0,4-3 3069 0 0,24-15-2848 0 0,-2-1-656 0 0,-1 0 0 0 0,0 0 1 0 0,-1-1-1 0 0,1 0 0 0 0,-1-1 1 0 0,-1 0-1 0 0,1 0 0 0 0,11-15 0 0 0,9-10 20 0 0,-17 21-93 0 0,68-65 182 0 0,-68 68-230 0 0,0 0 0 0 0,1 1-1 0 0,-1 0 1 0 0,2 1 0 0 0,-1 0 0 0 0,19-7 0 0 0,-28 13-16 0 0,-1-1 0 0 0,0 1 0 0 0,1-1 0 0 0,-1 1 1 0 0,0 0-1 0 0,1-1 0 0 0,-1 1 0 0 0,0 0 0 0 0,1 0 0 0 0,-1 0 0 0 0,1 0 0 0 0,-1 0 0 0 0,0 0 0 0 0,1 1 0 0 0,-1-1 0 0 0,3 1 1 0 0,-3-1-2 0 0,1 1 0 0 0,-1-1 1 0 0,1 1-1 0 0,-1 0 1 0 0,1 0-1 0 0,-1-1 0 0 0,0 1 1 0 0,1 0-1 0 0,-1 0 1 0 0,0 0-1 0 0,0 1 0 0 0,0-1 1 0 0,0 0-1 0 0,0 0 1 0 0,0 1-1 0 0,0-1 0 0 0,0 0 1 0 0,0 1-1 0 0,0-1 1 0 0,-1 1-1 0 0,1-1 0 0 0,-1 1 1 0 0,1-1-1 0 0,-1 1 1 0 0,1 2-1 0 0,0-1-14 0 0,1 11 8 0 0,0 0 0 0 0,-1-1 1 0 0,-1 1-1 0 0,0 0 0 0 0,0 0 0 0 0,-2-1 0 0 0,-3 18 1 0 0,3-16 22 0 0,0-1 0 0 0,0 1 1 0 0,2 0-1 0 0,-1-1 0 0 0,2 1 1 0 0,2 16-1 0 0,0-20 30 0 0,2 0-31 0 0,0-2-159 0 0,-4-8-618 0 0,1 1-261 0 0,5 5-48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5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368 179 3679 0 0,'0'0'6434'0'0,"6"11"-3556"0"0,13 18 2608 0 0,-2-53-4912 0 0,-15 20-567 0 0,0 0 1 0 0,-1-1-1 0 0,0 1 0 0 0,0 0 0 0 0,0-1 0 0 0,-1 0 0 0 0,1 1 0 0 0,-1-1 1 0 0,0 1-1 0 0,-2-9 0 0 0,0-5-10 0 0,-8-23 0 0 0,9 34 6 0 0,-1 1-48 0 0,1 1-1 0 0,-1 0 1 0 0,1 0-1 0 0,-1 0 1 0 0,-1 0-1 0 0,1 0 1 0 0,-1 0-1 0 0,0 1 1 0 0,-3-5-1 0 0,4 7-18 0 0,0 0-1 0 0,0 1 1 0 0,1-1 0 0 0,-1 1-1 0 0,0-1 1 0 0,-1 1-1 0 0,1 0 1 0 0,0 0-1 0 0,0 0 1 0 0,0 0-1 0 0,-1 0 1 0 0,1 1-1 0 0,0-1 1 0 0,-1 1 0 0 0,1-1-1 0 0,-1 1 1 0 0,1 0-1 0 0,0 0 1 0 0,-1 0-1 0 0,1 0 1 0 0,-1 1-1 0 0,-3 0 1 0 0,-8 2-179 0 0,-1 1 0 0 0,1 1 0 0 0,0 0 0 0 0,0 1 0 0 0,-18 10 0 0 0,-62 45-278 0 0,28-9 608 0 0,59-45-17 0 0,-1 0-1 0 0,2 1 0 0 0,-1 0 0 0 0,1 0 1 0 0,0 0-1 0 0,-6 11 0 0 0,11-17-26 0 0,0 1-1 0 0,0-1 1 0 0,0 1-1 0 0,0-1 1 0 0,0 1-1 0 0,0 0 1 0 0,1 0-1 0 0,-1-1 0 0 0,1 1 1 0 0,0 0-1 0 0,0 0 1 0 0,0-1-1 0 0,0 1 1 0 0,0 0-1 0 0,1 0 1 0 0,-1-1-1 0 0,1 1 1 0 0,0 0-1 0 0,0-1 1 0 0,0 1-1 0 0,0-1 1 0 0,0 1-1 0 0,2 3 1 0 0,0-3 50 0 0,-1 0 1 0 0,1-1 0 0 0,0 1 0 0 0,-1 0-1 0 0,1-1 1 0 0,1 1 0 0 0,-1-1 0 0 0,0 0 0 0 0,1 0-1 0 0,-1 0 1 0 0,1-1 0 0 0,-1 1 0 0 0,1-1 0 0 0,0 0-1 0 0,7 2 1 0 0,0-1-125 0 0,0-1 0 0 0,1-1 0 0 0,-1 1 0 0 0,0-2 0 0 0,1 0 0 0 0,-1 0 0 0 0,0-1 0 0 0,0 0 0 0 0,0-1 0 0 0,0 0 0 0 0,0-1 0 0 0,0 0 0 0 0,-1-1 0 0 0,0 0 0 0 0,0 0 0 0 0,0-1 0 0 0,-1-1 0 0 0,10-7 0 0 0,-13 8 30 0 0,-1-1 1 0 0,0 1 0 0 0,0-1-1 0 0,-1 0 1 0 0,0 0-1 0 0,0-1 1 0 0,-1 1-1 0 0,1-1 1 0 0,1-9-1 0 0,2 0 277 0 0,-7 15 282 0 0,2-5 256 0 0,0 24-917 0 0,-2-11-176 0 0,1 0 0 0 0,-1 0 0 0 0,1 0 0 0 0,0-1 0 0 0,1 1 0 0 0,-1 0 0 0 0,1-1 0 0 0,0 1 0 0 0,0-1 0 0 0,1 0 0 0 0,3 5 0 0 0,0-2-1508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52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92 348 3679 0 0,'0'0'284'0'0,"-9"2"-176"0"0,5-1 801 0 0,0 0 0 0 0,-1 0 0 0 0,1-1 0 0 0,0 0 0 0 0,-1 0 0 0 0,1 0-1 0 0,0 0 1 0 0,0-1 0 0 0,-1 0 0 0 0,1 0 0 0 0,0 0 0 0 0,-4-2 0 0 0,6 3-764 0 0,1-1 0 0 0,-1 0 0 0 0,1 0 1 0 0,-1 0-1 0 0,1-1 0 0 0,-1 1 0 0 0,1 0 1 0 0,0 0-1 0 0,0-1 0 0 0,0 1 1 0 0,0-1-1 0 0,0 1 0 0 0,0-1 0 0 0,0 1 1 0 0,0-1-1 0 0,0 0 0 0 0,1 1 0 0 0,-1-1 1 0 0,1 0-1 0 0,-1 0 0 0 0,1 1 1 0 0,0-1-1 0 0,0 0 0 0 0,-1 0 0 0 0,1 0 1 0 0,1 0-1 0 0,-1 1 0 0 0,0-1 0 0 0,0 0 1 0 0,1 0-1 0 0,0-1 0 0 0,2-10-14 0 0,0 1 0 0 0,1 0 0 0 0,1 0 0 0 0,0 0 0 0 0,0 0 0 0 0,2 1 0 0 0,-1 0 0 0 0,1 0 0 0 0,15-16 0 0 0,3-1 422 0 0,58-49 0 0 0,-72 68-795 0 0,0 1-1 0 0,24-14 1 0 0,-29 19 114 0 0,0 0-1 0 0,-1 1 1 0 0,1-1-1 0 0,0 1 0 0 0,0 1 1 0 0,1-1-1 0 0,-1 1 1 0 0,11-1-1 0 0,3 5-6397 0 0,-9 0 248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5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118 201 9671 0 0,'0'0'748'0'0,"-1"1"-262"0"0,-2 8 1176 0 0,1 0-1 0 0,0 1 1 0 0,1-1 0 0 0,-1 14 0 0 0,3-21-1518 0 0,0 1 1 0 0,0-1-1 0 0,0 1 0 0 0,0 0 1 0 0,0-1-1 0 0,1 0 0 0 0,-1 1 1 0 0,1-1-1 0 0,0 0 0 0 0,0 0 1 0 0,0 0-1 0 0,0 0 0 0 0,0 0 1 0 0,0-1-1 0 0,4 3 0 0 0,-3-2-103 0 0,1 0 0 0 0,0 0 0 0 0,0-1 0 0 0,0 1 0 0 0,0-1 0 0 0,0 0-1 0 0,1 0 1 0 0,-1 0 0 0 0,0-1 0 0 0,0 0 0 0 0,1 0 0 0 0,-1 0 0 0 0,0 0 0 0 0,9-2 0 0 0,-4 0-762 0 0,-1 0 0 0 0,1-1 1 0 0,0 0-1 0 0,-1 0 0 0 0,16-9 1 0 0,-7 1-1382 0 0</inkml:trace>
  <inkml:trace contextRef="#ctx0" brushRef="#br0" timeOffset="1">419 64 4143 0 0,'1'-2'191'0'0,"1"-6"-69"0"0,-1 0 0 0 0,1 0 0 0 0,-1 0 1 0 0,-4-22 13947 0 0,-4 38-13797 0 0,0-1-1 0 0,0 1 1 0 0,1 0 0 0 0,0 0 0 0 0,0 1 0 0 0,1 0 0 0 0,-6 14 0 0 0,-6 8 154 0 0,-20 30 78 0 0,-52 94-90 0 0,19-29-378 0 0,12-23-10 0 0,44-75-633 0 0,1 1 0 0 0,2 0 0 0 0,-11 44 1 0 0,-11 94-4813 0 0,30-152-893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5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282 366 1839 0 0,'0'0'16856'0'0,"-2"1"-16618"0"0,-8 0-112 0 0,-1 0 1 0 0,0 0 0 0 0,1-1 0 0 0,-1 0 0 0 0,-11-2-1 0 0,-55-12-46 0 0,58 10-19 0 0,11 2-48 0 0,0 0 0 0 0,0 0 0 0 0,0-1 1 0 0,0 0-1 0 0,1 0 0 0 0,-1-1 0 0 0,1 0 0 0 0,-8-5 1 0 0,13 7 2 0 0,-1 0 0 0 0,1 0 1 0 0,-1 0-1 0 0,1 0 0 0 0,0-1 1 0 0,0 1-1 0 0,0 0 0 0 0,1-1 1 0 0,-1 0-1 0 0,0 1 1 0 0,1-1-1 0 0,0 0 0 0 0,-1 0 1 0 0,1 0-1 0 0,0 0 0 0 0,1 0 1 0 0,-1 0-1 0 0,0 0 1 0 0,1 0-1 0 0,0 0 0 0 0,0 0 1 0 0,0 0-1 0 0,0 0 0 0 0,1-5 1 0 0,1-2 38 0 0,1 1 1 0 0,0-1-1 0 0,1 0 1 0 0,0 1-1 0 0,0 0 0 0 0,1 0 1 0 0,0 0-1 0 0,1 1 1 0 0,0-1-1 0 0,0 1 1 0 0,1 1-1 0 0,7-8 0 0 0,3-1-64 0 0,0 2-1 0 0,1 0 0 0 0,0 1 1 0 0,27-14-1 0 0,-34 21-14 0 0,1 0 0 0 0,0 1 1 0 0,-1 0-1 0 0,2 1 0 0 0,-1 1 0 0 0,0 0 1 0 0,1 0-1 0 0,0 1 0 0 0,22 0 1 0 0,-25 2 8 0 0,-1 1 0 0 0,1 0 1 0 0,0 0-1 0 0,-1 1 0 0 0,0 1 1 0 0,1-1-1 0 0,-1 2 0 0 0,0-1 1 0 0,0 1-1 0 0,-1 0 0 0 0,1 1 1 0 0,-1 0-1 0 0,11 9 0 0 0,-13-10 22 0 0,0 1 0 0 0,0 0-1 0 0,-1 1 1 0 0,0-1 0 0 0,0 1 0 0 0,0 0-1 0 0,-1 0 1 0 0,5 8 0 0 0,-7-11-2 0 0,-1 1 1 0 0,0-1-1 0 0,0 0 0 0 0,0 1 1 0 0,0-1-1 0 0,-1 1 0 0 0,1-1 1 0 0,-1 0-1 0 0,0 1 1 0 0,0-1-1 0 0,0 1 0 0 0,-1-1 1 0 0,1 1-1 0 0,-1-1 0 0 0,0 1 1 0 0,0-1-1 0 0,0 0 0 0 0,0 1 1 0 0,0-1-1 0 0,-3 3 1 0 0,-3 7 90 0 0,0-1 0 0 0,-1 0 0 0 0,-1-1 0 0 0,0 0 0 0 0,-1 0 0 0 0,0-1 0 0 0,0 0 0 0 0,-1-1 0 0 0,-23 16 0 0 0,2-6-197 0 0,-1-1 1 0 0,-55 22-1 0 0,76-35-61 0 0,0-1-1 0 0,0 0 1 0 0,-18 3-1 0 0,26-6-72 0 0,0-1-1 0 0,0 1 1 0 0,0-1-1 0 0,0 0 1 0 0,0 0-1 0 0,0-1 1 0 0,1 1 0 0 0,-1-1-1 0 0,0 0 1 0 0,0 0-1 0 0,0 0 1 0 0,0 0-1 0 0,1-1 1 0 0,-1 1-1 0 0,-3-3 1 0 0,-3-5-1820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53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38 10591 0 0,'-7'-30'1152'0'0,"7"29"-1120"0"0,0 1-1 0 0,0-1 1 0 0,0 1-1 0 0,-1 0 0 0 0,1-1 1 0 0,0 1-1 0 0,0 0 1 0 0,0-1-1 0 0,-1 1 0 0 0,1 0 1 0 0,0 0-1 0 0,0-1 1 0 0,-1 1-1 0 0,1 0 1 0 0,0 0-1 0 0,-1-1 0 0 0,1 1 1 0 0,0 0-1 0 0,-1 0 1 0 0,1 0-1 0 0,0 0 0 0 0,-1-1 1 0 0,1 1-1 0 0,0 0 1 0 0,-1 0-1 0 0,1 0 1 0 0,0 0-1 0 0,-1 0 0 0 0,1 0 1 0 0,-1 0-1 0 0,1 0 1 0 0,0 0-1 0 0,-1 0 1 0 0,1 0-1 0 0,0 0 0 0 0,-1 0 1 0 0,1 0-1 0 0,0 0 1 0 0,-1 1 136 0 0,-3-1 172 0 0,0 1 0 0 0,0-1 0 0 0,0 1 0 0 0,0 0 0 0 0,0 1 0 0 0,0-1 0 0 0,0 1 1 0 0,1-1-1 0 0,-1 1 0 0 0,0 0 0 0 0,1 0 0 0 0,0 1 0 0 0,-1-1 0 0 0,1 1 0 0 0,0 0 1 0 0,0 0-1 0 0,-4 5 0 0 0,-4 6-441 0 0,0 1 0 0 0,-14 26-1 0 0,15-24 530 0 0,-47 87-225 0 0,-7 9-90 0 0,-93 128-18 0 0,130-203-32 0 0,2 2 1 0 0,1 0-1 0 0,-22 55 0 0 0,36-68 92 0 0,-7 29 0 0 0,15-47-123 0 0,2-7-120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5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241 124 13847 0 0,'0'0'1570'0'0,"1"-1"-1077"0"0,53-43 2980 0 0,-18 17-2209 0 0,-32 24-1179 0 0,-1 0 0 0 0,0-1 0 0 0,0 1 0 0 0,0 0 0 0 0,-1-1 0 0 0,1 1 0 0 0,3-8 0 0 0,-6 8 9 0 0,0 2-94 0 0,0 1 0 0 0,0-1 1 0 0,0 1-1 0 0,0-1 1 0 0,0 0-1 0 0,0 1 0 0 0,0-1 1 0 0,0 1-1 0 0,0-1 1 0 0,0 1-1 0 0,-1-1 0 0 0,1 1 1 0 0,0-1-1 0 0,0 1 1 0 0,-1-1-1 0 0,1 1 0 0 0,0-1 1 0 0,-1 1-1 0 0,1-1 1 0 0,0 1-1 0 0,-1 0 0 0 0,1-1 1 0 0,-1 1-1 0 0,1 0 1 0 0,-1-1-1 0 0,1 1 0 0 0,-1 0 1 0 0,1-1-1 0 0,-1 1 1 0 0,1 0-1 0 0,-1 0 1 0 0,1 0-1 0 0,-1 0 0 0 0,1-1 1 0 0,-1 1-1 0 0,1 0 1 0 0,-1 0-1 0 0,1 0 0 0 0,-1 0 1 0 0,0 0-1 0 0,0 0 1 0 0,0 0 0 0 0,-8 0-8 0 0,-1 0 1 0 0,1 1-1 0 0,0 0 0 0 0,0 0 0 0 0,0 1 1 0 0,-16 5-1 0 0,-52 23-6 0 0,69-27 24 0 0,-9 5 82 0 0,1 0 0 0 0,0 1 0 0 0,1 0 0 0 0,-1 2-1 0 0,2 0 1 0 0,0 0 0 0 0,0 1 0 0 0,1 1 0 0 0,-15 19 0 0 0,24-28-35 0 0,3-3-26 0 0,0 1 0 0 0,0-1 0 0 0,0 0-1 0 0,0 1 1 0 0,0 0 0 0 0,0-1 0 0 0,0 1 0 0 0,0 0 0 0 0,0-1-1 0 0,0 3 1 0 0,1-3-25 0 0,1 0-1 0 0,-1-1 1 0 0,0 1 0 0 0,0 0-1 0 0,1-1 1 0 0,-1 1-1 0 0,0-1 1 0 0,1 1-1 0 0,-1 0 1 0 0,1-1 0 0 0,-1 1-1 0 0,1-1 1 0 0,-1 1-1 0 0,1-1 1 0 0,-1 0 0 0 0,1 1-1 0 0,0-1 1 0 0,-1 1-1 0 0,1-1 1 0 0,0 0 0 0 0,-1 0-1 0 0,1 1 1 0 0,0-1-1 0 0,-1 0 1 0 0,2 0 0 0 0,17 4 34 0 0,-7-5-46 0 0,-1 1-1 0 0,1-2 0 0 0,0 0 0 0 0,-1 0 0 0 0,1-1 0 0 0,-1 0 0 0 0,1-1 0 0 0,-1 0 0 0 0,-1-1 0 0 0,1-1 0 0 0,-1 1 0 0 0,17-13 0 0 0,-13 1-122 0 0,-13 16 64 0 0,-2 2-181 0 0,-4 2 249 0 0,0 0 0 0 0,1 1 0 0 0,-1 0-1 0 0,1 0 1 0 0,0 0 0 0 0,0 0 0 0 0,1 1 0 0 0,-1 0 0 0 0,1 0 0 0 0,0 0 0 0 0,0 0 0 0 0,1 0 0 0 0,-1 0 0 0 0,1 1 0 0 0,-2 6-1 0 0,4-1 23 0 0,0-10-46 0 0,0 0-1 0 0,1 0 1 0 0,-1 0 0 0 0,1 0-1 0 0,0 0 1 0 0,-1 0 0 0 0,1 0-1 0 0,0 0 1 0 0,0 0 0 0 0,-1 0-1 0 0,1-1 1 0 0,0 1 0 0 0,0 0 0 0 0,0 0-1 0 0,0-1 1 0 0,0 1 0 0 0,0-1-1 0 0,0 1 1 0 0,0-1 0 0 0,0 1-1 0 0,0-1 1 0 0,0 0 0 0 0,2 1-1 0 0,1 0-375 0 0,0-1 0 0 0,1 1-1 0 0,-1-1 1 0 0,0 0 0 0 0,6 0 0 0 0,17-3-6742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5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27 10591 0 0,'1'-1'819'0'0,"14"-24"9097"0"0,-12 40-8504 0 0,-4-5-1286 0 0,0 0 0 0 0,-1-1 0 0 0,0 1 0 0 0,0-1 0 0 0,-1 1 0 0 0,0-1-1 0 0,-9 16 1 0 0,4-6 32 0 0,-199 438 940 0 0,170-381-1044 0 0,11-25-116 0 0,-41 60 0 0 0,-40 41-150 0 0,91-130 188 0 0,5-7-362 0 0,-1 1 319 0 0,0 1-1 0 0,-16 14 1 0 0,25-27-392 0 0,-1-1-1 0 0,0 1 1 0 0,0-1-1 0 0,0 0 1 0 0,0 0-1 0 0,0-1 0 0 0,-1 1 1 0 0,1-1-1 0 0,-1 0 1 0 0,0 0-1 0 0,1-1 1 0 0,-1 1-1 0 0,-9 1 1 0 0,5-3-6128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52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63 209 3223 0 0,'-2'2'240'0'0,"-30"34"9794"0"0,14-18-8401 0 0,16-17-469 0 0,1 1-803 0 0,-4 2 471 0 0,3-6-347 0 0,4-11-229 0 0,11-19-309 0 0,-7 22 47 0 0,1 0 1 0 0,0 0-1 0 0,0 1 0 0 0,1 0 0 0 0,0 0 0 0 0,0 1 1 0 0,1 0-1 0 0,0 1 0 0 0,1 0 0 0 0,13-8 0 0 0,-18 11 2 0 0,13-8 31 0 0,-10 9 183 0 0,-1 0-1 0 0,1 1 1 0 0,9-3 0 0 0,-15 5 106 0 0,10 6 320 0 0,-9-5-406 0 0,-2 2-35 0 0,7 6-10 0 0,-7-6-21 0 0,0-1-90 0 0,4 24 11 0 0,-5-24-58 0 0,13-13-418 0 0,-1-1 217 0 0,0-1 1 0 0,12-15-1 0 0,-16 16 29 0 0,2 1-1 0 0,0 0 1 0 0,21-17-1 0 0,-14 16 146 0 0,-12 11 0 0 0,0 0 0 0 0,-1-1-34 0 0,0 0-40 0 0,13 1 36 0 0,-16 1 44 0 0,0 0 1 0 0,0 0 0 0 0,-1 0 0 0 0,1 1 0 0 0,0-1 0 0 0,0 0-1 0 0,0 1 1 0 0,0-1 0 0 0,0 0 0 0 0,-1 1 0 0 0,1-1 0 0 0,0 1-1 0 0,0 0 1 0 0,-1-1 0 0 0,1 1 0 0 0,0-1 0 0 0,0 2 0 0 0,2 1 15 0 0,2 1 49 0 0,0 1-1 0 0,0 1 1 0 0,0-1 0 0 0,-1 1 0 0 0,1 0 0 0 0,-1 0-1 0 0,-1 0 1 0 0,1 0 0 0 0,-1 1 0 0 0,0 0-1 0 0,2 9 1 0 0,-4-13-16 0 0,0 1 1 0 0,-1-1-1 0 0,0 1 0 0 0,1-1 0 0 0,-1 1 0 0 0,-1-1 0 0 0,1 1 0 0 0,0-1 1 0 0,-1 1-1 0 0,0-1 0 0 0,0 1 0 0 0,0-1 0 0 0,-1 4 0 0 0,-1 1 195 0 0,-9 31 114 0 0,11-34-355 0 0,-8 15-20 0 0,-12 13-155 0 0,9-16-1706 0 0,2 1-4794 0 0,6-7 1074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5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4143 0 0,'2'0'4348'0'0,"19"1"4297"0"0,19 0-2443 0 0,645-98-2560 0 0,-526 74-3721 0 0,-91 14-6113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5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80 11519 0 0,'0'0'887'0'0,"-1"-8"-306"0"0,0-2 1470 0 0,0 0 0 0 0,1 0-1 0 0,1-1 1 0 0,1-12-1 0 0,-2 23-2049 0 0,0 0 0 0 0,0-1 0 0 0,1 1 0 0 0,-2 0 0 0 0,1-1-1 0 0,0 1 1 0 0,0 0 0 0 0,0 0 0 0 0,0-1 0 0 0,0 1 0 0 0,0 0 0 0 0,0 0-1 0 0,0-1 1 0 0,0 1 0 0 0,0 0 0 0 0,-1 0 0 0 0,1-1 0 0 0,0 1-1 0 0,0 0 1 0 0,0 0 0 0 0,0 0 0 0 0,-1-1 0 0 0,1 1 0 0 0,0 0-1 0 0,0 0 1 0 0,0 0 0 0 0,-1 0 0 0 0,1-1 0 0 0,0 1 0 0 0,0 0-1 0 0,-1 0 1 0 0,1 0 0 0 0,0 0 0 0 0,0 0 0 0 0,-1 0 0 0 0,1 0-1 0 0,0 0 1 0 0,-1 0 0 0 0,1 0 0 0 0,0 0 0 0 0,0 0 0 0 0,-1 0-1 0 0,1 0 1 0 0,0 0 0 0 0,0 0 0 0 0,-1 0 0 0 0,1 0 0 0 0,0 0-1 0 0,-1 0 1 0 0,1 1 0 0 0,0-1 0 0 0,0 0 0 0 0,0 0 0 0 0,-1 0-1 0 0,1 0 1 0 0,0 1 0 0 0,-1-1-2 0 0,-14 4 1 0 0,1 2 0 0 0,0-1 0 0 0,0 2 0 0 0,0 0 0 0 0,-16 11 0 0 0,-60 49 0 0 0,-45 63 96 0 0,122-117 40 0 0,0 2 0 0 0,1 0 0 0 0,1 0 0 0 0,-13 24 0 0 0,23-38 55 0 0,4 1-173 0 0,-1 0-1 0 0,0 0 1 0 0,1-1 0 0 0,-1 1-1 0 0,1-1 1 0 0,0 0 0 0 0,0 0 0 0 0,-1 0-1 0 0,1 0 1 0 0,0 0 0 0 0,0 0 0 0 0,0-1-1 0 0,0 1 1 0 0,0-1 0 0 0,0 0 0 0 0,0 0-1 0 0,0 0 1 0 0,0 0 0 0 0,5-2-1 0 0,6-1-35 0 0,0 0 0 0 0,24-11 0 0 0,-23 9 35 0 0,3-2-107 0 0,0 1-1 0 0,-1-2 1 0 0,0 0-1 0 0,-1-2 0 0 0,0 1 1 0 0,0-2-1 0 0,-1 0 1 0 0,0-1-1 0 0,15-16 1 0 0,58-66-80 0 0,-86 93 1049 0 0,-4 2-719 0 0,-6 10-114 0 0,0-1-1 0 0,0 1 1 0 0,1 0 0 0 0,-8 18 0 0 0,13-26-53 0 0,1 1 1 0 0,0-1 0 0 0,0 0 0 0 0,0 1 0 0 0,0 0 0 0 0,1-1 0 0 0,-1 1 0 0 0,1-1 0 0 0,0 1-1 0 0,0-1 1 0 0,0 1 0 0 0,0 0 0 0 0,1-1 0 0 0,0 1 0 0 0,-1-1 0 0 0,1 1 0 0 0,1-1 0 0 0,-1 1 0 0 0,0-1-1 0 0,1 0 1 0 0,0 0 0 0 0,2 4 0 0 0,-1-3-255 0 0,0-1 0 0 0,0 1-1 0 0,1 0 1 0 0,-1-1 0 0 0,1 0 0 0 0,0 0-1 0 0,5 3 1 0 0,17 7-6997 0 0,-12-9 654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5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8287 0 0,'1'1'382'0'0,"25"32"-494"0"0,3-1 3914 0 0,19 23 4907 0 0,-20-16-5773 0 0,-26-36-2760 0 0,-1 1-1 0 0,1-1 0 0 0,-1 1 0 0 0,0-1 0 0 0,0 1 0 0 0,0 0 0 0 0,0-1 1 0 0,0 1-1 0 0,-1 0 0 0 0,0 0 0 0 0,0 0 0 0 0,0-1 0 0 0,0 1 0 0 0,-1 0 1 0 0,1 0-1 0 0,-1 0 0 0 0,0-1 0 0 0,0 1 0 0 0,0-1 0 0 0,-1 1 0 0 0,1 0 1 0 0,-3 3-1 0 0,-4 7 143 0 0,-1 1 0 0 0,-1-1 1 0 0,-17 20-1 0 0,25-32-289 0 0,-44 48-516 0 0,-3-2-1 0 0,-93 72 0 0 0,112-98-1941 0 0,15-13 1065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59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6 10423 0 0,'6'-2'161'0'0,"6"-1"1174"0"0,-11 3-1309 0 0,-1 0 1 0 0,1 1-1 0 0,-1-1 0 0 0,0 0 0 0 0,1 1 0 0 0,-1-1 0 0 0,0 1 0 0 0,1-1 0 0 0,-1 1 0 0 0,0-1 0 0 0,0 1 0 0 0,0-1 1 0 0,1 0-1 0 0,-1 1 0 0 0,0-1 0 0 0,0 1 0 0 0,0 0 0 0 0,0-1 0 0 0,0 1 0 0 0,0-1 0 0 0,0 1 0 0 0,0-1 0 0 0,0 1 1 0 0,0 0-1 0 0,0 12 323 0 0,-2-4-191 0 0,-1 0 0 0 0,0-1-1 0 0,0 1 1 0 0,-1-1 0 0 0,0 0 0 0 0,-1 0 0 0 0,0 0 0 0 0,-7 9 0 0 0,3-3 35 0 0,-65 94 962 0 0,-78 131 498 0 0,95-130-1494 0 0,-99 180 234 0 0,113-211-347 0 0,-22 36 55 0 0,58-104-66 0 0,-1 0 0 0 0,0-1 0 0 0,0 0-1 0 0,0 0 1 0 0,-15 10 0 0 0,21-29 25 0 0,2 6-62 0 0,1 0-1 0 0,-1 0 1 0 0,1 0-1 0 0,0 0 1 0 0,0 0 0 0 0,1 0-1 0 0,-1 0 1 0 0,1 1-1 0 0,3-6 1 0 0,22-32-168 0 0,-19 31 110 0 0,25-31 91 0 0,2 1 1 0 0,68-60-1 0 0,-58 62-52 0 0,61-41 0 0 0,-76 59 47 0 0,2 1 1 0 0,0 2 0 0 0,42-16-1 0 0,-67 30-5 0 0,0 1-1 0 0,0 0 1 0 0,0 0-1 0 0,0 1 1 0 0,0 0-1 0 0,1 0 0 0 0,-1 0 1 0 0,0 1-1 0 0,10 1 1 0 0,-14 0 7 0 0,0-1 0 0 0,0 1 0 0 0,0 0 0 0 0,0 0 0 0 0,0 0 0 0 0,0 0 0 0 0,-1 0 0 0 0,1 1 0 0 0,0-1 0 0 0,-1 1 0 0 0,1 0 0 0 0,-1 0 0 0 0,0 0-1 0 0,1 0 1 0 0,-1 0 0 0 0,0 0 0 0 0,0 1 0 0 0,0-1 0 0 0,-1 1 0 0 0,1-1 0 0 0,-1 1 0 0 0,1 0 0 0 0,-1-1 0 0 0,2 6 0 0 0,-1 0 37 0 0,0 0 0 0 0,0 0-1 0 0,-1 0 1 0 0,0 1-1 0 0,-1-1 1 0 0,0 0 0 0 0,0 0-1 0 0,-1 1 1 0 0,1-1 0 0 0,-5 13-1 0 0,-2 9 181 0 0,-19 43-1 0 0,14-43-92 0 0,6-15-79 0 0,-1 0 0 0 0,0 0 0 0 0,-1-1 0 0 0,-1 0 0 0 0,0 0 0 0 0,-20 20 1 0 0,8-12-965 0 0,-2 0 0 0 0,-38 28 0 0 0,60-49 139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0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4607 0 0,'-2'1'5971'0'0,"-15"11"-4398"0"0,1 0 0 0 0,0 1 0 0 0,-25 28 0 0 0,29-27-1380 0 0,2-1 0 0 0,-1 2-1 0 0,2-1 1 0 0,0 1 0 0 0,0 1 0 0 0,2 0-1 0 0,0 0 1 0 0,-6 23 0 0 0,2-5-53 0 0,6-22-53 0 0,2-1-1 0 0,-1 1 1 0 0,1 0-1 0 0,1 1 1 0 0,-1 15 0 0 0,3-27-56 0 0,0 0 0 0 0,0-1 0 0 0,1 1 0 0 0,-1 0 0 0 0,0 0 0 0 0,1-1 0 0 0,-1 1 0 0 0,0 0 1 0 0,1-1-1 0 0,-1 1 0 0 0,1 0 0 0 0,-1-1 0 0 0,1 1 0 0 0,-1 0 0 0 0,1-1 0 0 0,-1 1 0 0 0,1-1 0 0 0,0 1 1 0 0,-1-1-1 0 0,1 0 0 0 0,0 1 0 0 0,-1-1 0 0 0,1 0 0 0 0,0 1 0 0 0,0-1 0 0 0,-1 0 0 0 0,1 0 1 0 0,0 1-1 0 0,0-1 0 0 0,0 0 0 0 0,-1 0 0 0 0,1 0 0 0 0,1 0 0 0 0,2 0 28 0 0,0 0-1 0 0,-1 0 0 0 0,1 0 1 0 0,0-1-1 0 0,5-1 1 0 0,1-1 80 0 0,-1 0 0 0 0,0-1 0 0 0,0-1 0 0 0,-1 0 1 0 0,9-6-1 0 0,40-33 253 0 0,-46 35-357 0 0,3-3 2 0 0,0-1 0 0 0,-1 0 0 0 0,20-27 0 0 0,-27 33-86 0 0,-2 0 0 0 0,1-1 0 0 0,-1 1 0 0 0,0-1 0 0 0,0 0-1 0 0,-1 0 1 0 0,0 0 0 0 0,0-1 0 0 0,-1 1 0 0 0,2-12 0 0 0,-4 18-3 0 0,0 1 0 0 0,0-1 0 0 0,0 1 0 0 0,0-1 0 0 0,-1 1 0 0 0,1-1 0 0 0,0 1 1 0 0,-1-1-1 0 0,1 1 0 0 0,-1-1 0 0 0,1 1 0 0 0,-1-1 0 0 0,0 1 0 0 0,1 0 0 0 0,-1-1 0 0 0,0 1 0 0 0,0 0 0 0 0,-2-3 0 0 0,1 3-45 0 0,-1-1 1 0 0,1 0-1 0 0,-1 0 1 0 0,1 1-1 0 0,-1 0 0 0 0,1-1 1 0 0,-1 1-1 0 0,0 0 1 0 0,-4-1-1 0 0,-4 0-175 0 0,-1 0-1 0 0,1 1 1 0 0,-22 0-1 0 0,32 1 271 0 0,-63 5-289 0 0,54-6 257 0 0,9 1-137 0 0,3-1-1608 0 0,12-1 445 0 0,4-1-60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0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96 223 5527 0 0,'0'0'8484'0'0,"0"3"-7517"0"0,1 1-798 0 0,0 1 0 0 0,-1 0 0 0 0,0-1 0 0 0,0 1 0 0 0,0 0 0 0 0,0-1 0 0 0,-1 1 0 0 0,0 0 0 0 0,0-1 0 0 0,0 1 0 0 0,-3 5 0 0 0,-3 9 361 0 0,-15 24-1 0 0,2-2 77 0 0,9-16-224 0 0,3-9-63 0 0,-9 29 1 0 0,16-41-262 0 0,0 1 1 0 0,0-1 0 0 0,0 0-1 0 0,1 1 1 0 0,0-1 0 0 0,-1 0 0 0 0,1 1-1 0 0,1-1 1 0 0,-1 0 0 0 0,1 1 0 0 0,-1-1-1 0 0,3 5 1 0 0,-3-7-18 0 0,1-1 0 0 0,0 1 0 0 0,-1 0-1 0 0,1-1 1 0 0,0 0 0 0 0,0 1 0 0 0,0-1 0 0 0,0 0 0 0 0,0 1-1 0 0,0-1 1 0 0,0 0 0 0 0,0 0 0 0 0,1 0 0 0 0,-1 0-1 0 0,0 0 1 0 0,1 0 0 0 0,-1 0 0 0 0,0 0 0 0 0,1-1-1 0 0,3 2 1 0 0,-3-2-7 0 0,1 1 0 0 0,0-1 0 0 0,0 0 0 0 0,0 0 0 0 0,0 0 0 0 0,0 0 0 0 0,0 0 0 0 0,-1-1 0 0 0,1 1 0 0 0,0-1-1 0 0,3-1 1 0 0,1 0-4 0 0,0-1 0 0 0,-1 0 0 0 0,1-1 0 0 0,-1 0 0 0 0,0 0 0 0 0,0 0 0 0 0,0 0 0 0 0,9-10-1 0 0,40-56 57 0 0,-34 41-247 0 0,34-35-1 0 0,-49 59 90 0 0,-5 4 0 0 0,13 18 0 0 0,-10-9 72 0 0,1 1 0 0 0,-2-1 0 0 0,1 1 0 0 0,2 12 0 0 0,5 12 0 0 0,-6-21-4 0 0,0 1 0 0 0,2-1 0 0 0,11 18 0 0 0,-14-24 60 0 0,0 0 0 0 0,1-1 0 0 0,0 0 0 0 0,0 0 0 0 0,1 0 0 0 0,-1-1 0 0 0,1 1 0 0 0,10 5 0 0 0,-10-7 42 0 0,1 1 1 0 0,-1-1-1 0 0,0-1 0 0 0,1 1 0 0 0,0-1 0 0 0,-1 0 1 0 0,1-1-1 0 0,0 0 0 0 0,0 0 0 0 0,0 0 1 0 0,0-1-1 0 0,0 0 0 0 0,0 0 0 0 0,0-1 0 0 0,0 1 1 0 0,-1-2-1 0 0,14-3 0 0 0,9-6 279 0 0,1-1 1 0 0,-2-2-1 0 0,0-1 0 0 0,51-37 1 0 0,-58 36-294 0 0,-1-1 1 0 0,-1-1 0 0 0,0-1-1 0 0,-1 0 1 0 0,-1-1-1 0 0,-1-1 1 0 0,-1-1 0 0 0,23-46-1 0 0,-27 43-615 0 0,-1-1 0 0 0,8-31-1 0 0,-13 37-309 0 0,1 0 0 0 0,1 1 0 0 0,0 0 0 0 0,2 1 0 0 0,14-26 0 0 0,-12 30-6487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11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85 218 4607 0 0,'-1'2'5067'0'0,"-1"5"-4555"0"0,-1 1 1 0 0,0 0-1 0 0,0-1 0 0 0,-1 0 0 0 0,0 1 1 0 0,-5 6-1 0 0,-9 16 603 0 0,-20 42 3707 0 0,53-87-4508 0 0,-7 4-343 0 0,0 0-1 0 0,0-1 1 0 0,11-25 0 0 0,-11 22-159 0 0,18-29 1 0 0,-18 33 56 0 0,1 0-1 0 0,0 1 1 0 0,1 0-1 0 0,0 0 0 0 0,1 1 1 0 0,22-15-1 0 0,-26 20 155 0 0,0 0-1 0 0,1 0 1 0 0,0 1-1 0 0,-1 0 0 0 0,1 0 1 0 0,0 1-1 0 0,1 0 1 0 0,-1 0-1 0 0,0 1 1 0 0,0 0-1 0 0,1 1 0 0 0,15 1 1 0 0,-13 0 55 0 0,1 0-1 0 0,0 1 1 0 0,0 0 0 0 0,-1 1 0 0 0,1 1-1 0 0,-1 0 1 0 0,0 0 0 0 0,0 1-1 0 0,16 10 1 0 0,-24-14-78 0 0,1 1 0 0 0,3 11 0 0 0,-1 3 0 0 0,-7-11 0 0 0,0-3 0 0 0,0 2-5 0 0,0 0 1 0 0,0 0-1 0 0,0 0 0 0 0,-1-1 0 0 0,1 1 0 0 0,-1 0 0 0 0,0-1 1 0 0,0 0-1 0 0,0 1 0 0 0,0-1 0 0 0,-1 0 0 0 0,0 0 0 0 0,1 0 1 0 0,-1 0-1 0 0,0-1 0 0 0,-5 4 0 0 0,-2 1-58 0 0,0-1 1 0 0,-1 0-1 0 0,-21 8 0 0 0,29-13 10 0 0,-3-1 50 0 0,4 0 24 0 0,3-2-438 0 0,5-6 218 0 0,0 1 1 0 0,1-1-1 0 0,-1 1 0 0 0,2 1 1 0 0,-1-1-1 0 0,14-8 0 0 0,56-30-632 0 0,-38 24 656 0 0,90-47 45 0 0,-57 33 642 0 0,-27 13 494 0 0,55-17 0 0 0,-97 37-955 0 0,0 1 0 0 0,0 0 0 0 0,0 1 0 0 0,0-1 0 0 0,0 1 1 0 0,0-1-1 0 0,0 1 0 0 0,0 0 0 0 0,0 0 0 0 0,0 0 0 0 0,0 0 0 0 0,0 1 0 0 0,5 1 0 0 0,-7-2-39 0 0,1 1 1 0 0,-1 0 0 0 0,0-1-1 0 0,0 1 1 0 0,0 0-1 0 0,0 0 1 0 0,0 0-1 0 0,0 0 1 0 0,0 0 0 0 0,0 0-1 0 0,0 1 1 0 0,0-1-1 0 0,0 0 1 0 0,-1 0-1 0 0,1 1 1 0 0,-1-1 0 0 0,1 0-1 0 0,0 3 1 0 0,4 23 80 0 0,-5-17-43 0 0,0 0 0 0 0,-1 0 1 0 0,0 1-1 0 0,0-1 0 0 0,-1 0 0 0 0,-1-1 1 0 0,-3 11-1 0 0,-2-1 6 0 0,0 1 0 0 0,-15 23 1 0 0,15-31-51 0 0,1 1 0 0 0,0 0 0 0 0,1 0 0 0 0,1 1 0 0 0,0-1 0 0 0,1 1 0 0 0,-4 25 0 0 0,7-37-153 0 0,-2 22-3221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12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53 11887 0 0,'0'0'1388'0'0,"-1"2"-780"0"0,-7 20 1155 0 0,-13 23-1 0 0,-9 22-650 0 0,27-59-992 0 0,1 1 0 0 0,0-1 0 0 0,0 0 0 0 0,1 1-1 0 0,0-1 1 0 0,0 16 0 0 0,2-16-59 0 0,-1 1 0 0 0,1-1 0 0 0,1 0 0 0 0,0 0 0 0 0,0 0 0 0 0,0 0 0 0 0,1 0 0 0 0,0 0 0 0 0,5 8 0 0 0,-7-14-27 0 0,1 1 1 0 0,0-1-1 0 0,0 0 0 0 0,-1 0 0 0 0,1 1 0 0 0,1-1 0 0 0,-1 0 0 0 0,0-1 0 0 0,0 1 0 0 0,1 0 0 0 0,-1-1 0 0 0,1 1 0 0 0,0-1 0 0 0,-1 0 0 0 0,1 0 0 0 0,0 0 0 0 0,0 0 0 0 0,-1 0 1 0 0,1 0-1 0 0,0-1 0 0 0,0 0 0 0 0,0 1 0 0 0,0-1 0 0 0,0 0 0 0 0,0 0 0 0 0,0-1 0 0 0,0 1 0 0 0,-1-1 0 0 0,5 0 0 0 0,-1-1 25 0 0,1-1 1 0 0,-1 1-1 0 0,0-1 0 0 0,1 0 1 0 0,-1-1-1 0 0,-1 0 0 0 0,1 0 1 0 0,8-7-1 0 0,41-44 235 0 0,-46 45-242 0 0,15-17 35 0 0,-2 0-1 0 0,0-2 0 0 0,-2 0 1 0 0,26-52-1 0 0,-40 69-155 0 0,0-1 1 0 0,6-23-1 0 0,-9 9-5126 0 0,-13 27 1796 0 0,1 2 1567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1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47 1839 0 0,'75'-26'-472'0'0,"-48"15"2138"0"0,0 2 13826 0 0,-45 25-14242 0 0,-198 167 34 0 0,212-179-1271 0 0,3-3-7 0 0,-1 0 0 0 0,1 0 0 0 0,0 0-1 0 0,0 0 1 0 0,0 1 0 0 0,0-1 0 0 0,0 0 0 0 0,-2 4 0 0 0,3-5-6 0 0,0 1 0 0 0,-1 0 1 0 0,1 0-1 0 0,0 0 0 0 0,0-1 1 0 0,-1 1-1 0 0,1 0 1 0 0,0 0-1 0 0,0 0 0 0 0,0-1 1 0 0,0 1-1 0 0,0 0 1 0 0,0 0-1 0 0,0 0 0 0 0,0 0 1 0 0,1-1-1 0 0,-1 1 1 0 0,0 0-1 0 0,0 0 0 0 0,1-1 1 0 0,-1 1-1 0 0,0 0 1 0 0,1 0-1 0 0,-1-1 0 0 0,1 1 1 0 0,-1 0-1 0 0,1-1 1 0 0,1 2-1 0 0,-1 0-1 0 0,4 4 1 0 0,0 0 0 0 0,0 0 0 0 0,1-1 0 0 0,7 7 0 0 0,16 16 0 0 0,-18-14-8 0 0,-1 0 0 0 0,0 0 0 0 0,-1 1 0 0 0,-1 1-1 0 0,0-1 1 0 0,-1 1 0 0 0,7 25 0 0 0,-14-40 29 0 0,1 1 0 0 0,-1-1 0 0 0,0 0-1 0 0,0 0 1 0 0,1 0 0 0 0,-1 0 0 0 0,0 0 0 0 0,0 1 0 0 0,0-1 0 0 0,-1 0 0 0 0,1 0 0 0 0,0 0 0 0 0,0 0 0 0 0,0 0 0 0 0,-1 1-1 0 0,1-1 1 0 0,-1 0 0 0 0,1 0 0 0 0,-1 0 0 0 0,1 0 0 0 0,-1 0 0 0 0,0 0 0 0 0,1 0 0 0 0,-1-1 0 0 0,-1 3 0 0 0,-1-1 52 0 0,0 0 1 0 0,-1-1 0 0 0,1 1-1 0 0,0-1 1 0 0,0 1 0 0 0,-1-1-1 0 0,-4 1 1 0 0,-12 3 68 0 0,-32 3 1 0 0,-1 0-16 0 0,12 0-794 0 0,-1-1 1 0 0,-67 1-1 0 0,107-8-402 0 0,-2-11-7534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1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0 14423 0 0,'0'0'1307'0'0,"-2"1"-1072"0"0,-4 2-130 0 0,0 1 0 0 0,0 1 0 0 0,0-1 0 0 0,1 1 0 0 0,-1 0 1 0 0,1 0-1 0 0,0 0 0 0 0,1 1 0 0 0,-8 11 0 0 0,-3 7 525 0 0,-13 32-1 0 0,20-40-457 0 0,-254 604 2578 0 0,190-421-2740 0 0,67-185-133 0 0,-1-1 0 0 0,-1 1 1 0 0,0-2-1 0 0,-1 1 0 0 0,-1-1 0 0 0,-13 15 0 0 0,12-16-1301 0 0,0-1 0 0 0,-1 0 0 0 0,-19 14 0 0 0,14-13-4156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5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0 11775 0 0,'0'0'1068'0'0,"-1"3"-877"0"0,-4 19 182 0 0,-31 146 4547 0 0,20-69-2736 0 0,-17 67-933 0 0,16-95-1131 0 0,13-50-97 0 0,-29 109 58 0 0,27-113-70 0 0,0 0 0 0 0,-2 0 0 0 0,0-1 0 0 0,-1 0 0 0 0,-14 20 1 0 0,6-14-230 0 0,-1-2 1 0 0,-1 0 0 0 0,0-1-1 0 0,-41 29 1 0 0,37-29-904 0 0,21-18 491 0 0,-1-7-1877 0 0,3 5 2156 0 0,-1 0-1 0 0,0 0 1 0 0,1 0-1 0 0,-1 0 1 0 0,1 0-1 0 0,-1 0 1 0 0,1 0-1 0 0,0-1 1 0 0,0 1-1 0 0,-1 0 1 0 0,1 0-1 0 0,0 0 1 0 0,0-3-1 0 0,3-13-4740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1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16 169 7367 0 0,'-1'2'334'0'0,"-7"3"-1"0"0,8-4-219 0 0,-1-1 0 0 0,1 0 0 0 0,-1 1 0 0 0,1-1 0 0 0,-1 1 0 0 0,1-1-1 0 0,-1 1 1 0 0,1-1 0 0 0,0 1 0 0 0,-1-1 0 0 0,1 1 0 0 0,0 0 0 0 0,-1-1 0 0 0,1 1 0 0 0,0-1 0 0 0,0 1 0 0 0,0 0 0 0 0,-1-1-1 0 0,1 1 1 0 0,0 0 0 0 0,0-1 0 0 0,0 1 0 0 0,0 0 0 0 0,0-1 0 0 0,0 1 0 0 0,0-1 0 0 0,1 1 0 0 0,-1 0 0 0 0,0-1 0 0 0,0 1 0 0 0,0 0-1 0 0,1-1 1 0 0,-1 1 0 0 0,0-1 0 0 0,0 1 0 0 0,1 0 0 0 0,-1-1 0 0 0,1 1 0 0 0,-1-1 0 0 0,1 1 0 0 0,0 0 323 0 0,1 0-69 0 0,-1 1 0 0 0,1-1 0 0 0,-1 0 0 0 0,1 0 0 0 0,0 0 0 0 0,0-1 0 0 0,-1 1 0 0 0,1 0 0 0 0,0-1 0 0 0,0 1 0 0 0,0-1 0 0 0,0 1 0 0 0,0-1 0 0 0,0 0 0 0 0,2 0 0 0 0,33-1 921 0 0,-33 0-1133 0 0,50-7 653 0 0,-1-2-1 0 0,84-28 1 0 0,-30 7-371 0 0,-78 24-453 0 0,334-99-1146 0 0,-337 97-627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1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48 8751 0 0,'0'-4'14'0'0,"0"-3"269"0"0,1 0-1 0 0,0 0 1 0 0,3-15 3727 0 0,-5 33-3706 0 0,0-1-1 0 0,0 1 1 0 0,-1-1-1 0 0,0 1 1 0 0,-7 17-1 0 0,-25 49-567 0 0,21-48 470 0 0,-258 505 889 0 0,238-480-457 0 0,-70 86 0 0 0,47-68 92 0 0,51-66-680 0 0,0 0-1 0 0,0 0 1 0 0,0-1-1 0 0,-1 1 1 0 0,0-1-1 0 0,-7 4 1 0 0,13-8-52 0 0,0-1-1 0 0,-1 0 1 0 0,1 0 0 0 0,0 0-1 0 0,0 0 1 0 0,-1 0 0 0 0,1 0 0 0 0,0 1-1 0 0,-1-1 1 0 0,1 0 0 0 0,0 0-1 0 0,-1 0 1 0 0,1 0 0 0 0,0 0-1 0 0,0 0 1 0 0,-1 0 0 0 0,1 0 0 0 0,0 0-1 0 0,-1-1 1 0 0,1 1 0 0 0,0 0-1 0 0,-1 0 1 0 0,1 0 0 0 0,0 0 0 0 0,0 0-1 0 0,-1 0 1 0 0,1-1 0 0 0,0 1-1 0 0,0 0 1 0 0,-1 0 0 0 0,1 0-1 0 0,0-1 1 0 0,0 1 0 0 0,0 0 0 0 0,-1 0-1 0 0,1-1 1 0 0,0 1 0 0 0,0 0-1 0 0,0 0 1 0 0,0-1 0 0 0,0 1-1 0 0,-1 0 1 0 0,1 0 0 0 0,0-1 0 0 0,0 1-1 0 0,0 0 1 0 0,0-1 0 0 0,0 1-1 0 0,0 0 1 0 0,0-1 0 0 0,0 1 0 0 0,0 0-1 0 0,0-1 1 0 0,0 1 0 0 0,0 0-1 0 0,0 0 1 0 0,1-1 0 0 0,-1 1-1 0 0,0-1 1 0 0,0 1-7 0 0,0-4-33 0 0,0-1 0 0 0,1 1 1 0 0,-1-1-1 0 0,1 1 0 0 0,0-1 0 0 0,0 1 0 0 0,0-1 0 0 0,1 1 0 0 0,0 0 0 0 0,2-5 1 0 0,4-6-72 0 0,15-19 0 0 0,-6 11 23 0 0,6-11 40 0 0,2 2 1 0 0,1 1-1 0 0,2 1 0 0 0,43-37 0 0 0,-55 53 23 0 0,1 1 0 0 0,0 1 0 0 0,20-11 0 0 0,-32 19 52 0 0,1 2-1 0 0,-1-1 1 0 0,1 1 0 0 0,0-1 0 0 0,0 2 0 0 0,0-1 0 0 0,0 1-1 0 0,0-1 1 0 0,0 2 0 0 0,0-1 0 0 0,0 1 0 0 0,0 0 0 0 0,1 0 0 0 0,-1 0-1 0 0,6 2 1 0 0,-7 0 26 0 0,-1-1 0 0 0,0 1-1 0 0,-1 0 1 0 0,1 0 0 0 0,0 1 0 0 0,-1-1-1 0 0,1 1 1 0 0,-1-1 0 0 0,0 1-1 0 0,0 0 1 0 0,0 0 0 0 0,0 1 0 0 0,0-1-1 0 0,-1 0 1 0 0,1 1 0 0 0,-1 0 0 0 0,0 0-1 0 0,2 5 1 0 0,3 8 245 0 0,-1 0 0 0 0,8 35 0 0 0,-12-44-212 0 0,1 7 75 0 0,0 0-1 0 0,-1 0 1 0 0,-1 0 0 0 0,0 16-1 0 0,-1-25-98 0 0,0-1 1 0 0,-1 1-1 0 0,0 0 0 0 0,0-1 0 0 0,0 1 0 0 0,-1-1 1 0 0,1 0-1 0 0,-1 1 0 0 0,-1-1 0 0 0,1 0 0 0 0,-1 0 1 0 0,0 0-1 0 0,0-1 0 0 0,-5 7 0 0 0,-6 3 40 0 0,0-2-1 0 0,-1 1 0 0 0,0-2 1 0 0,-20 12-1 0 0,-71 33-76 0 0,78-43-45 0 0,-1-1-1 0 0,-50 14 1 0 0,62-22-20 0 0,0-1 1 0 0,0 0-1 0 0,0-1 0 0 0,0-1 1 0 0,0 0-1 0 0,-25-4 1 0 0,38 3 17 0 0,0-1 0 0 0,0 1 0 0 0,0-1 1 0 0,1 0-1 0 0,-1-1 0 0 0,0 1 1 0 0,-3-3-1 0 0,6 4 9 0 0,0-1-1 0 0,1 1 1 0 0,-1-1-1 0 0,0 1 1 0 0,0-1-1 0 0,1 1 1 0 0,-1-1-1 0 0,0 0 1 0 0,1 0 0 0 0,-1 1-1 0 0,1-1 1 0 0,-1 0-1 0 0,1 0 1 0 0,-1 1-1 0 0,1-1 1 0 0,0 0 0 0 0,-1 0-1 0 0,1 0 1 0 0,0 0-1 0 0,0 0 1 0 0,-1 0-1 0 0,1 0 1 0 0,0 0-1 0 0,0 1 1 0 0,0-1 0 0 0,0 0-1 0 0,0 0 1 0 0,1 0-1 0 0,-1 0 1 0 0,0 0-1 0 0,0 0 1 0 0,0 0-1 0 0,1 0 1 0 0,-1 0 0 0 0,1 0-1 0 0,2-4-238 0 0,-1 1 0 0 0,1 0-1 0 0,1-1 1 0 0,-1 2 0 0 0,0-1-1 0 0,7-5 1 0 0,13-12-1486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1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28 12207 0 0,'-2'1'562'0'0,"-15"24"50"0"0,-15 23-78 0 0,29-43-145 0 0,0 1-1 0 0,0 0 1 0 0,1 0 0 0 0,0 0 0 0 0,0 0 0 0 0,-2 10 0 0 0,4-14 339 0 0,0-1-634 0 0,0 0 1 0 0,0 0 0 0 0,1 0 0 0 0,-1 0 0 0 0,0 0 0 0 0,1-1 0 0 0,-1 1 0 0 0,1 0 0 0 0,-1 0-1 0 0,1 0 1 0 0,0-1 0 0 0,-1 1 0 0 0,1 0 0 0 0,0-1 0 0 0,-1 1 0 0 0,1 0 0 0 0,0-1-1 0 0,0 1 1 0 0,-1-1 0 0 0,1 1 0 0 0,0-1 0 0 0,0 0 0 0 0,2 1 0 0 0,21 5 1118 0 0,-13-6-871 0 0,0 0 1 0 0,1-1-1 0 0,-1-1 0 0 0,0 0 0 0 0,0 0 0 0 0,13-5 1 0 0,3-3 119 0 0,32-16 0 0 0,-36 16-364 0 0,-1-2-1 0 0,0-1 1 0 0,0 0 0 0 0,34-30-1 0 0,-31 22-273 0 0,-25 21 163 0 0,0 0 1 0 0,0 0-1 0 0,0-1 0 0 0,0 1 0 0 0,0 0 0 0 0,1 0 0 0 0,-1 0 1 0 0,0-1-1 0 0,0 1 0 0 0,0 0 0 0 0,0-1 0 0 0,0 1 1 0 0,0 0-1 0 0,0 0 0 0 0,0-1 0 0 0,0 1 0 0 0,0 0 1 0 0,0 0-1 0 0,0-1 0 0 0,0 1 0 0 0,0 0 0 0 0,0 0 1 0 0,0-1-1 0 0,0 1 0 0 0,0 0 0 0 0,0 0 0 0 0,-1-1 1 0 0,1 1-1 0 0,0 0 0 0 0,0 0 0 0 0,0-1 0 0 0,0 1 1 0 0,-1 0-1 0 0,1 0 0 0 0,0 0 0 0 0,0 0 0 0 0,0-1 1 0 0,-1 1-1 0 0,1 0 0 0 0,0 0 0 0 0,0 0 0 0 0,0 0 1 0 0,-1-1-1 0 0,-9-2-304 0 0,2 2 205 0 0,1 0 0 0 0,-1 1 0 0 0,0 0 0 0 0,1 0 0 0 0,-1 1 0 0 0,0 0 0 0 0,1 0 0 0 0,-1 1 0 0 0,-12 4 0 0 0,-7 4-90 0 0,-32 17-1 0 0,44-19 186 0 0,-30 14-5 0 0,1 2 0 0 0,2 2 1 0 0,0 2-1 0 0,2 2 1 0 0,-50 47-1 0 0,84-72 38 0 0,1 1 0 0 0,0 0-1 0 0,0 0 1 0 0,1 0 0 0 0,0 0 0 0 0,0 1 0 0 0,0 0-1 0 0,-3 9 1 0 0,6-14-9 0 0,0 1-1 0 0,1-1 1 0 0,-1 1 0 0 0,1-1-1 0 0,-1 1 1 0 0,1 0-1 0 0,0-1 1 0 0,0 1-1 0 0,0-1 1 0 0,0 1 0 0 0,1 0-1 0 0,-1-1 1 0 0,1 1-1 0 0,-1-1 1 0 0,1 1 0 0 0,0-1-1 0 0,0 1 1 0 0,0-1-1 0 0,0 1 1 0 0,1-1 0 0 0,-1 0-1 0 0,1 0 1 0 0,-1 0-1 0 0,1 0 1 0 0,0 0 0 0 0,3 3-1 0 0,5 3 20 0 0,0-1-1 0 0,0 0 1 0 0,1-1 0 0 0,-1 0-1 0 0,1-1 1 0 0,1 0 0 0 0,-1-1-1 0 0,1 0 1 0 0,15 3-1 0 0,0-2-139 0 0,0-1 0 0 0,0-1-1 0 0,31 0 1 0 0,-44-4-371 0 0,0 1 1 0 0,0-2-1 0 0,-1 1 0 0 0,1-2 1 0 0,21-6-1 0 0,-13 0-854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1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678 135 2759 0 0,'9'-12'167'0'0,"-1"0"0"0"0,0 0-1 0 0,10-22 1 0 0,-16 29 1177 0 0,1 0 0 0 0,-1 0-1 0 0,1 0 1 0 0,0 0 0 0 0,0 0 0 0 0,1 1-1 0 0,-1 0 1 0 0,6-5 0 0 0,11-7 421 0 0,-20 16-1709 0 0,0 0 0 0 0,0 0 0 0 0,0 0 0 0 0,0 0 0 0 0,0-1 1 0 0,0 1-1 0 0,1 0 0 0 0,-1 0 0 0 0,0 0 0 0 0,0 0 0 0 0,0 0 1 0 0,0 0-1 0 0,0 0 0 0 0,0 0 0 0 0,1 0 0 0 0,-1 0 0 0 0,0 0 0 0 0,0 0 1 0 0,0 0-1 0 0,0 0 0 0 0,0 0 0 0 0,1 0 0 0 0,-1 0 0 0 0,0 0 1 0 0,0 0-1 0 0,0 0 0 0 0,0 0 0 0 0,1 0 0 0 0,-1 0 0 0 0,0 0 1 0 0,0 0-1 0 0,0 0 0 0 0,0 0 0 0 0,0 0 0 0 0,1 0 0 0 0,-1 0 1 0 0,0 0-1 0 0,0 0 0 0 0,0 0 0 0 0,0 1 0 0 0,0-1 0 0 0,0 0 1 0 0,0 0-1 0 0,1 0 0 0 0,-1 0 0 0 0,0 0 0 0 0,0 0 0 0 0,0 1 1 0 0,0-1-1 0 0,0 0 0 0 0,0 0 0 0 0,0 0 0 0 0,0 0 0 0 0,0 0 0 0 0,0 1 1 0 0,-1 13 701 0 0,-8 18-661 0 0,9-32-91 0 0,-11 29 341 0 0,-27 51 0 0 0,17-38-157 0 0,-192 353 716 0 0,-21-11-92 0 0,191-315-1501 0 0,-3-2 1 0 0,-73 81-1 0 0,116-145 429 0 0,-1 2-284 0 0,0-1-1 0 0,0 0 0 0 0,0-1 0 0 0,0 1 0 0 0,-7 3 1 0 0,2-3-1172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15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27 164 12895 0 0,'-2'1'998'0'0,"-22"15"-429"0"0,23-15 414 0 0,1 1 314 0 0,0 0-1136 0 0,1-1 0 0 0,-1 1 0 0 0,0-1 0 0 0,1 1 0 0 0,-1-1 0 0 0,1 1 0 0 0,0-1 0 0 0,-1 0 0 0 0,1 1 0 0 0,0-1 0 0 0,0 0 0 0 0,0 0 0 0 0,0 1 0 0 0,0-1 0 0 0,0 0 0 0 0,0 0 0 0 0,0 0 0 0 0,0 0 0 0 0,1 0 0 0 0,-1-1 0 0 0,0 1 0 0 0,0 0 0 0 0,1-1 0 0 0,-1 1 0 0 0,4 0 0 0 0,2 2-16 0 0,1-1 1 0 0,-1 0-1 0 0,1 0 1 0 0,8 0-1 0 0,4-1 164 0 0,0 0-1 0 0,0-2 1 0 0,33-4-1 0 0,61-17 428 0 0,-101 19-689 0 0,238-58 629 0 0,-85 19-401 0 0,80-21-330 0 0,-156 40-3323 0 0,-68 17 1467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15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7831 0 0,'0'0'9682'0'0,"-8"2"-7893"0"0,-33 7-1272 0 0,1 1 1 0 0,-42 17 0 0 0,61-18-515 0 0,0 0 0 0 0,1 2 0 0 0,0 0 0 0 0,1 1 1 0 0,-25 20-1 0 0,38-26 58 0 0,0-2 40 0 0,1 0-1 0 0,0 1 1 0 0,0 0 0 0 0,0 0-1 0 0,-6 9 1 0 0,11-13-68 0 0,-1 0 0 0 0,1 0 0 0 0,-1 0 0 0 0,1 0-1 0 0,0 0 1 0 0,-1 0 0 0 0,1 0 0 0 0,0 0 0 0 0,0 0 0 0 0,-1 0 0 0 0,1 0-1 0 0,0 0 1 0 0,0 0 0 0 0,0 1 0 0 0,1-1 0 0 0,-1 0 0 0 0,0 0-1 0 0,0 0 1 0 0,1 0 0 0 0,-1 0 0 0 0,0 0 0 0 0,1 0 0 0 0,-1 0 0 0 0,1 0-1 0 0,-1 0 1 0 0,1 0 0 0 0,0 0 0 0 0,-1 0 0 0 0,1 0 0 0 0,1 1 0 0 0,0 0 22 0 0,0-1 0 0 0,0 1 0 0 0,1 0 1 0 0,-1-1-1 0 0,0 1 0 0 0,1-1 1 0 0,-1 0-1 0 0,1 0 0 0 0,-1 0 1 0 0,6 1-1 0 0,4 0-8 0 0,1-1 1 0 0,-1-1-1 0 0,1 0 1 0 0,-1 0-1 0 0,0-1 1 0 0,1-1-1 0 0,16-4 0 0 0,6-4 96 0 0,41-17 0 0 0,-57 20-144 0 0,-3 2-10 0 0,-1-2-1 0 0,1 0 0 0 0,-1 0 1 0 0,0-2-1 0 0,18-12 0 0 0,-32 20-78 0 0,-3 2-192 0 0,0 0 263 0 0,1 0 0 0 0,-1 0 0 0 0,0 0 1 0 0,1 0-1 0 0,-1 0 0 0 0,1 1 0 0 0,-2 1 0 0 0,-1 1-3 0 0,-6 4 4 0 0,0 0 0 0 0,1 1 0 0 0,0 0 0 0 0,0 1-1 0 0,1 0 1 0 0,1 0 0 0 0,-1 1 0 0 0,2 0 0 0 0,-7 13 0 0 0,12-23-586 0 0,3 0-191 0 0,1-1 130 0 0,-1 1 0 0 0,0-1 0 0 0,1 1-1 0 0,-1-1 1 0 0,1 0 0 0 0,-1 0 0 0 0,1 0 0 0 0,-1-1-1 0 0,4 0 1 0 0,14-5-5799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 12895 0 0,'0'0'1560'0'0,"-1"1"-380"0"0,-8 5-411 0 0,1 1-1 0 0,0 0 1 0 0,0 1-1 0 0,1 0 1 0 0,0 0 0 0 0,0 0-1 0 0,-6 12 1 0 0,-38 72-318 0 0,34-58 89 0 0,-59 116 28 0 0,-21 42-442 0 0,-15-9-636 0 0,96-160 245 0 0,1 0-974 0 0,-1-1 0 0 0,-1 0 1 0 0,-36 35-1 0 0,50-54 234 0 0,0 0 0 0 0,-1-1 0 0 0,1 0 0 0 0,0 0 0 0 0,-7 3 0 0 0,-4-1-4073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1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9 503 2303 0 0,'-5'-6'200'0'0,"4"5"-3"0"0,1 0-1 0 0,-1-1 0 0 0,1 1 0 0 0,-1 0 0 0 0,1-1 0 0 0,0 1 0 0 0,-1 0 1 0 0,1-1-1 0 0,0 1 0 0 0,0-1 0 0 0,0 1 0 0 0,0-1 0 0 0,0 1 0 0 0,0 0 1 0 0,1-1-1 0 0,-1 1 0 0 0,0-1 0 0 0,1 1 0 0 0,-1 0 0 0 0,1-1 0 0 0,-1 1 0 0 0,1 0 1 0 0,0 0-1 0 0,-1-1 0 0 0,1 1 0 0 0,0 0 0 0 0,0 0 0 0 0,0 0 0 0 0,0 0 1 0 0,0 0-1 0 0,2-1 0 0 0,5-5 2000 0 0,0 0 1 0 0,1 1-1 0 0,13-7 0 0 0,-10 6-1324 0 0,38-21 1069 0 0,98-39 0 0 0,22-12-205 0 0,-119 51-1391 0 0,77-46 418 0 0,-106 59-872 0 0,-1 0-1 0 0,-1-1 0 0 0,29-29 0 0 0,-48 43 54 0 0,15-17-508 0 0,-16 18 458 0 0,0 1 0 0 0,1-1 0 0 0,-1 1 0 0 0,0-1 0 0 0,1 0-1 0 0,-1 1 1 0 0,0-1 0 0 0,0 0 0 0 0,1 1 0 0 0,-1-1 0 0 0,0 0 0 0 0,0 1 0 0 0,0-1-1 0 0,0 0 1 0 0,0 0 0 0 0,0 1 0 0 0,0-1 0 0 0,0 0 0 0 0,0 1 0 0 0,0-1 0 0 0,-1 0-1 0 0,1 1 1 0 0,0-1 0 0 0,0 0 0 0 0,-1 1 0 0 0,1-1 0 0 0,0 0 0 0 0,-1 1 0 0 0,0-2 0 0 0,-7-3-1616 0 0</inkml:trace>
  <inkml:trace contextRef="#ctx0" brushRef="#br0" timeOffset="1">173 288 10591 0 0,'0'0'819'0'0,"-1"2"-534"0"0,-1 4-317 0 0,0 5 773 0 0,-1-1-1 0 0,1 1 0 0 0,1 0 0 0 0,-1 18 0 0 0,2-27-557 0 0,0 0 0 0 0,0 1 0 0 0,0-1 0 0 0,1 1 0 0 0,-1-1 0 0 0,1 0 0 0 0,-1 0 0 0 0,1 1 0 0 0,0-1 0 0 0,0 0 0 0 0,0 0 0 0 0,0 0 0 0 0,0 0 0 0 0,1 0 0 0 0,-1 0 0 0 0,1 0 0 0 0,-1 0 0 0 0,1 0-1 0 0,0-1 1 0 0,-1 1 0 0 0,1 0 0 0 0,0-1 0 0 0,0 0 0 0 0,0 1 0 0 0,0-1 0 0 0,1 0 0 0 0,3 1 0 0 0,11 2 484 0 0,0-1 0 0 0,0 0 0 0 0,1-2 1 0 0,-1 0-1 0 0,32-3 0 0 0,-7 1-215 0 0,38 4-136 0 0,-5 0-3478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1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68 8375 0 0,'0'0'758'0'0,"-1"2"-620"0"0,-2 7 3336 0 0,14-2-1202 0 0,-4-5-1816 0 0,0 0-1 0 0,1 0 1 0 0,-1-1 0 0 0,0 0 0 0 0,1 0 0 0 0,-1 0 0 0 0,0-1 0 0 0,1 0 0 0 0,8-2 0 0 0,8 1 399 0 0,-5 0 42 0 0,27-4-1 0 0,-13 0-145 0 0,127-25 878 0 0,-152 28-1618 0 0,-4 1-11 0 0,1 0 0 0 0,-1 0 0 0 0,0-1 0 0 0,9-4 0 0 0,-12 5-39 0 0,0 1-1 0 0,0-1 1 0 0,1 0 0 0 0,-1 0-1 0 0,0 1 1 0 0,0-1 0 0 0,0 0-1 0 0,0 0 1 0 0,0 0 0 0 0,0 0-1 0 0,1-3 1 0 0,-2 3-152 0 0,0-1 51 0 0,0 1-1 0 0,0-1 0 0 0,0 0 1 0 0,0 1-1 0 0,-1-1 0 0 0,1 0 0 0 0,0 1 1 0 0,-2-3-1 0 0,-1 3 75 0 0,0-1 0 0 0,0 1 1 0 0,0 0-1 0 0,0 1 0 0 0,-1-1 1 0 0,1 0-1 0 0,0 1 0 0 0,0 0 0 0 0,-1 0 1 0 0,1 0-1 0 0,0 0 0 0 0,-1 0 1 0 0,1 1-1 0 0,-6 1 0 0 0,-7 2-64 0 0,-26 11-1 0 0,33-11 97 0 0,5-3 31 0 0,-36 14-20 0 0,0 2 1 0 0,-48 29-1 0 0,77-40 23 0 0,1 1 0 0 0,0 0 1 0 0,0 1-1 0 0,0 0 0 0 0,1 1 1 0 0,1 0-1 0 0,-1 0 0 0 0,1 1 1 0 0,1 0-1 0 0,0 0 0 0 0,0 1 1 0 0,-8 19-1 0 0,13-27-25 0 0,1 0 0 0 0,0 0 0 0 0,0 0 0 0 0,0 0 0 0 0,1 0 1 0 0,-1 0-1 0 0,1 0 0 0 0,0 0 0 0 0,-1 0 0 0 0,1 0 0 0 0,1 0 0 0 0,-1 0 1 0 0,0 0-1 0 0,1 0 0 0 0,-1 0 0 0 0,1 0 0 0 0,0 0 0 0 0,0 0 0 0 0,0 0 0 0 0,1-1 1 0 0,-1 1-1 0 0,1 0 0 0 0,-1-1 0 0 0,1 1 0 0 0,3 3 0 0 0,10 5-411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1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114 198 18743 0 0,'-2'-1'860'0'0,"0"0"-772"0"0,0 0-1 0 0,0 0 1 0 0,0 0 0 0 0,0 0-1 0 0,0 1 1 0 0,0-1 0 0 0,0 1-1 0 0,-1-1 1 0 0,1 1-1 0 0,0 0 1 0 0,0 0 0 0 0,0 0-1 0 0,-4 0 1 0 0,-29 9-125 0 0,29-7 646 0 0,0 0 1 0 0,0 0-1 0 0,0-1 1 0 0,-13 2-1 0 0,25-13 157 0 0,0 4-626 0 0,1 0 0 0 0,0 0 0 0 0,0 1 0 0 0,1 0 0 0 0,-1 0 0 0 0,13-5 0 0 0,7-6 8 0 0,36-21-192 0 0,103-45 1 0 0,-157 78 22 0 0,1 0 1 0 0,0 1-1 0 0,-1 0 0 0 0,1 0 1 0 0,14 0-1 0 0,-14 4 9 0 0,-9 0 12 0 0,0-1 0 0 0,0 1 0 0 0,0 0 0 0 0,0 0 0 0 0,0 0 0 0 0,-1 0 0 0 0,1 0 0 0 0,0 0 0 0 0,-1 0 0 0 0,1 0 0 0 0,-1 0 0 0 0,1 1 0 0 0,-1-1 0 0 0,0 0 0 0 0,1 0 0 0 0,-1 0-1 0 0,0 1 1 0 0,0-1 0 0 0,0 0 0 0 0,0 0 0 0 0,0 1 0 0 0,0-1 0 0 0,0 0 0 0 0,-1 2 0 0 0,-6 29 12 0 0,4-21 16 0 0,0-1 1 0 0,1 0-1 0 0,0 1 0 0 0,0-1 1 0 0,1 1-1 0 0,1 16 0 0 0,1-19-9 0 0,0 1-1 0 0,0-1 0 0 0,1 0 1 0 0,0 0-1 0 0,1 0 0 0 0,0-1 0 0 0,0 1 1 0 0,1 0-1 0 0,4 6 0 0 0,3 4-10 0 0,1-1 0 0 0,1-1 0 0 0,1 0 0 0 0,0-1 0 0 0,1 0 0 0 0,1-1 0 0 0,29 20 0 0 0,-41-31-250 0 0,1-1 0 0 0,0 0 0 0 0,0 0 1 0 0,0 0-1 0 0,0-1 0 0 0,0 0 0 0 0,0 0 0 0 0,0 0 0 0 0,1 0 0 0 0,-1-1 0 0 0,0 0 0 0 0,0 0 0 0 0,7-1 0 0 0,9-1-7955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5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11519 0 0,'0'0'1302'0'0,"1"-3"-897"0"0,2-3-155 0 0,1 0 0 0 0,0 1 0 0 0,0-1 1 0 0,0 1-1 0 0,1-1 0 0 0,-1 1 0 0 0,1 1 0 0 0,1-1 0 0 0,-1 1 0 0 0,1 0 1 0 0,-1 0-1 0 0,1 0 0 0 0,0 1 0 0 0,0 0 0 0 0,1 0 0 0 0,-1 0 0 0 0,13-2 1 0 0,-16 5-136 0 0,0-1 1 0 0,0 1 0 0 0,-1 1-1 0 0,1-1 1 0 0,0 0 0 0 0,0 1 0 0 0,0-1-1 0 0,0 1 1 0 0,0 0 0 0 0,-1 0 0 0 0,1 0-1 0 0,0 1 1 0 0,-1-1 0 0 0,1 0-1 0 0,3 4 1 0 0,1-2 133 0 0,22 14 230 0 0,0 1 0 0 0,-2 0 1 0 0,0 2-1 0 0,28 27 1 0 0,-50-42-440 0 0,-1 0 1 0 0,0 0 0 0 0,0 0-1 0 0,0 1 1 0 0,-1 0 0 0 0,0-1-1 0 0,4 10 1 0 0,-7-14-26 0 0,0 0 0 0 0,1 0 0 0 0,-1-1 0 0 0,0 1 0 0 0,0 0 0 0 0,0 0 0 0 0,0 0 0 0 0,0 0 0 0 0,0-1-1 0 0,0 1 1 0 0,-1 0 0 0 0,1 0 0 0 0,0 0 0 0 0,0 0 0 0 0,0-1 0 0 0,-1 1 0 0 0,1 0 0 0 0,-1 0 0 0 0,1-1 0 0 0,0 1 0 0 0,-1 0 0 0 0,1-1 0 0 0,-1 1 0 0 0,0 0-1 0 0,0 0 1 0 0,-16 12 195 0 0,17-12-209 0 0,-6 2 23 0 0,-1 0 0 0 0,0 0 0 0 0,0 0 0 0 0,0-1 0 0 0,-1 0 0 0 0,1 0 0 0 0,0-1 0 0 0,-1 0 0 0 0,1 0 0 0 0,-1 0 0 0 0,-11-2 0 0 0,-17 2-31 0 0,19 0 7 0 0,-32-4 0 0 0,22 0-16 0 0,5-3-344 0 0,20 5 160 0 0,3-11-2069 0 0,2 0 724 0 0,4 0-345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1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34 14943 0 0,'0'0'1358'0'0,"0"-8"-1092"0"0,0 2-191 0 0,0 5 34 0 0,-1 0 1 0 0,1 0-1 0 0,-1 0 0 0 0,0 0 1 0 0,1 0-1 0 0,-1 0 0 0 0,0 0 1 0 0,0 0-1 0 0,0 0 0 0 0,1 1 1 0 0,-1-1-1 0 0,0 0 0 0 0,0 0 1 0 0,0 1-1 0 0,0-1 0 0 0,-1 1 1 0 0,1-1-1 0 0,0 1 0 0 0,0-1 1 0 0,-2 0-1 0 0,-2 0-11 0 0,-1 1 0 0 0,1-1 0 0 0,-1 1 0 0 0,1 0 0 0 0,0 0 0 0 0,-1 1 0 0 0,1-1-1 0 0,-1 1 1 0 0,1 0 0 0 0,0 1 0 0 0,-6 1 0 0 0,-9 5-83 0 0,-26 13-1 0 0,44-20-5 0 0,-60 33-9 0 0,-104 76 0 0 0,152-101-1 0 0,9-6-1 0 0,0 1 0 0 0,0-1 0 0 0,0 1-1 0 0,1 0 1 0 0,-1 0 0 0 0,1 0 0 0 0,-6 8 0 0 0,10-11-88 0 0,0 1 0 0 0,1 1 28 0 0,1 0 1 0 0,-1 0-1 0 0,1 0 1 0 0,-1 0 0 0 0,1-1-1 0 0,0 1 1 0 0,0-1-1 0 0,0 1 1 0 0,0-1 0 0 0,0 0-1 0 0,1 0 1 0 0,-1 0 0 0 0,1 0-1 0 0,5 3 1 0 0,6 3-281 0 0,27 10 0 0 0,-22-10 204 0 0,23 9 43 0 0,70 34 304 0 0,-97-43-76 0 0,1 1 0 0 0,-2 1 1 0 0,1 1-1 0 0,23 21 0 0 0,-37-31-118 0 0,-1 0 0 0 0,1 0 0 0 0,0 0 1 0 0,-1 0-1 0 0,1 0 0 0 0,-1 0 0 0 0,1 0 0 0 0,-1 0 0 0 0,0 0 1 0 0,1 0-1 0 0,-1 0 0 0 0,0 0 0 0 0,0 0 0 0 0,1 1 0 0 0,-1-1 0 0 0,0 0 1 0 0,0 0-1 0 0,-1 0 0 0 0,1 0 0 0 0,0 0 0 0 0,0 0 0 0 0,0 1 1 0 0,-1-1-1 0 0,1 0 0 0 0,-1 0 0 0 0,1 0 0 0 0,-1 1 0 0 0,-1 0 38 0 0,1 1-1 0 0,0-1 1 0 0,-1 0-1 0 0,1 1 1 0 0,-1-1-1 0 0,0 0 1 0 0,0 0-1 0 0,0 0 1 0 0,-3 2-1 0 0,-9 3 104 0 0,-1 0 0 0 0,1-1 0 0 0,-1 0-1 0 0,-28 6 1 0 0,17-5-127 0 0,-16 5-90 0 0,0-3-1 0 0,0 0 1 0 0,0-3-1 0 0,-1-2 0 0 0,-53-1 1 0 0,71-4 8 0 0,-35-5 0 0 0,52 5-26 0 0,1-1 1 0 0,0 0-1 0 0,0 0 1 0 0,0 0 0 0 0,0-1-1 0 0,0 0 1 0 0,0-1-1 0 0,0 0 1 0 0,-7-5-1 0 0,12 8-42 0 0,1-1-1 0 0,0 1 1 0 0,-1 0-1 0 0,1-1 1 0 0,0 1-1 0 0,-1-1 1 0 0,-1-3 0 0 0,3 5 25 0 0,0-1 0 0 0,0 1 0 0 0,-1-1 1 0 0,1 1-1 0 0,0-1 0 0 0,0 0 1 0 0,0 1-1 0 0,0-1 0 0 0,0 0 1 0 0,0 1-1 0 0,0-1 0 0 0,0 1 0 0 0,0-1 1 0 0,0 0-1 0 0,0 1 0 0 0,0-1 1 0 0,0 1-1 0 0,1-1 0 0 0,-1 0 0 0 0,0 1 1 0 0,0-1-1 0 0,1 1 0 0 0,-1-1 1 0 0,0 1-1 0 0,1-2 0 0 0,8-7-1676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19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62 3679 0 0,'0'0'167'0'0,"0"-1"-7"0"0,-1-1 57 0 0,0 0 0 0 0,0 0 0 0 0,0 0 0 0 0,0 0 0 0 0,-1 0 0 0 0,1 0 0 0 0,-1 0 0 0 0,1 1-1 0 0,-1-1 1 0 0,1 0 0 0 0,-1 1 0 0 0,0 0 0 0 0,0-1 0 0 0,1 1 0 0 0,-1 0 0 0 0,0 0 0 0 0,0 0 0 0 0,-3-1 0 0 0,1 1 459 0 0,0 0 1 0 0,0 0 0 0 0,0 1 0 0 0,0-1-1 0 0,0 1 1 0 0,0 0 0 0 0,0 0-1 0 0,0 0 1 0 0,-7 2 0 0 0,4 0 131 0 0,0-1 0 0 0,0 2 0 0 0,0-1 0 0 0,1 1 0 0 0,-1 0 0 0 0,-9 6 0 0 0,12-6-993 0 0,0 0 1 0 0,0 0-1 0 0,0 0 0 0 0,1 0 1 0 0,-5 6-1 0 0,3-2 189 0 0,0 0 0 0 0,0 0 0 0 0,1 0 0 0 0,0 1 0 0 0,0-1 0 0 0,1 1 0 0 0,-3 8 0 0 0,5-10-6 0 0,0 0 1 0 0,0 0 0 0 0,0 0-1 0 0,1 0 1 0 0,0 0 0 0 0,0 0 0 0 0,0 0-1 0 0,1 0 1 0 0,0-1 0 0 0,3 12 0 0 0,-3-12 2 0 0,1-1 0 0 0,0 1 0 0 0,0-1 0 0 0,0 1 0 0 0,0-1 0 0 0,1 0 0 0 0,-1 0 0 0 0,1 0 0 0 0,0 0 0 0 0,0 0 0 0 0,1-1 0 0 0,-1 1 0 0 0,1-1 0 0 0,0 0 0 0 0,0 0 0 0 0,0 0 0 0 0,0-1 0 0 0,0 1 0 0 0,1-1 0 0 0,8 3 0 0 0,-8-4 64 0 0,1 1-1 0 0,-1-1 1 0 0,1-1 0 0 0,0 1 0 0 0,-1-1 0 0 0,1 0-1 0 0,0 0 1 0 0,-1 0 0 0 0,1-1 0 0 0,0 0 0 0 0,-1 0 0 0 0,1-1-1 0 0,-1 1 1 0 0,1-1 0 0 0,-1 0 0 0 0,0-1 0 0 0,8-4 0 0 0,-4 1 34 0 0,-1 0 1 0 0,1 0 0 0 0,-1-1 0 0 0,-1 0 0 0 0,1 0 0 0 0,-1-1 0 0 0,-1 0 0 0 0,1-1 0 0 0,5-9 0 0 0,-9 13-94 0 0,0 0-1 0 0,-1 0 1 0 0,0 0 0 0 0,0 0-1 0 0,0 0 1 0 0,0 0-1 0 0,-1-1 1 0 0,0 1-1 0 0,0-1 1 0 0,0 1-1 0 0,-1-1 1 0 0,0 1-1 0 0,0-1 1 0 0,0 1-1 0 0,-1-1 1 0 0,0 1 0 0 0,0-1-1 0 0,0 1 1 0 0,-3-6-1 0 0,1 1-7 0 0,-1 0-73 0 0,-1 0 1 0 0,-9-18-1 0 0,13 26-21 0 0,0 0-1 0 0,-1 0 1 0 0,1 0-1 0 0,-1 0 0 0 0,0 0 1 0 0,1 0-1 0 0,-1 1 1 0 0,0-1-1 0 0,0 1 0 0 0,0-1 1 0 0,0 1-1 0 0,0 0 1 0 0,0 0-1 0 0,0-1 0 0 0,-1 2 1 0 0,1-1-1 0 0,0 0 0 0 0,-5-1 1 0 0,5 2-131 0 0,-1 0 0 0 0,1 0-1 0 0,0 1 1 0 0,0-1 0 0 0,0 0 0 0 0,-1 1 0 0 0,1 0 0 0 0,0-1-1 0 0,0 1 1 0 0,0 0 0 0 0,0 0 0 0 0,0 0 0 0 0,0 0 0 0 0,0 1-1 0 0,-2 0 1 0 0,-3 5-1437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1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438 314 5639 0 0,'0'0'3666'0'0,"2"1"-2569"0"0,0-1-791 0 0,1 0 0 0 0,0 0 0 0 0,-1-1 0 0 0,1 1 0 0 0,-1-1 0 0 0,1 1 0 0 0,-1-1 1 0 0,1 0-1 0 0,-1 0 0 0 0,0 0 0 0 0,1 0 0 0 0,-1 0 0 0 0,0 0 0 0 0,0-1 0 0 0,0 1 0 0 0,0-1 0 0 0,0 0 0 0 0,0 0 0 0 0,0 1 0 0 0,0-1 0 0 0,-1 0 1 0 0,3-4-1 0 0,5-6 657 0 0,-1-1 0 0 0,10-22 1 0 0,-15 30-747 0 0,34-80 1316 0 0,-32 72-1463 0 0,-1-1 0 0 0,0 1-1 0 0,-1-1 1 0 0,2-21 0 0 0,-5 33-91 0 0,0 1 0 0 0,0-1 0 0 0,0 0 0 0 0,0 0 1 0 0,0 0-1 0 0,0 0 0 0 0,0 0 0 0 0,-1 1 0 0 0,1-1 0 0 0,-1 0 0 0 0,1 0 0 0 0,-1 0 0 0 0,0 1 0 0 0,1-1 0 0 0,-1 0 0 0 0,0 1 0 0 0,0-1 1 0 0,0 1-1 0 0,-1-1 0 0 0,1 1 0 0 0,-3-3 0 0 0,2 3-25 0 0,0 0 0 0 0,0 0 0 0 0,0 0-1 0 0,0 1 1 0 0,0-1 0 0 0,-1 1 0 0 0,1-1 0 0 0,0 1 0 0 0,0 0 0 0 0,-1 0 0 0 0,1 0 0 0 0,0 0 0 0 0,0 0 0 0 0,-1 1 0 0 0,1-1-1 0 0,0 0 1 0 0,0 1 0 0 0,-3 1 0 0 0,-29 10-207 0 0,1 3-1 0 0,1 0 0 0 0,-44 29 1 0 0,48-28 242 0 0,-149 100-66 0 0,160-103 72 0 0,1 0 1 0 0,1 1-1 0 0,0 1 0 0 0,1 0 1 0 0,1 1-1 0 0,1 1 0 0 0,0 0 1 0 0,-11 20-1 0 0,21-32 5 0 0,0-1 0 0 0,0 1 0 0 0,0 0 0 0 0,0 0 0 0 0,0 7 0 0 0,1-12 0 0 0,1 1 0 0 0,0 0 0 0 0,0-1 0 0 0,0 1 0 0 0,0 0 0 0 0,0-1 0 0 0,0 1 0 0 0,0 0 0 0 0,0-1 0 0 0,0 1 0 0 0,1 0 0 0 0,-1-1 0 0 0,0 1 0 0 0,0-1 0 0 0,1 2 0 0 0,0-1 1 0 0,1 0 0 0 0,-1 0 0 0 0,0 0 0 0 0,1 0-1 0 0,-1 0 1 0 0,1 0 0 0 0,-1 0 0 0 0,1 0 0 0 0,-1-1 0 0 0,1 1-1 0 0,0-1 1 0 0,-1 1 0 0 0,1-1 0 0 0,0 0 0 0 0,0 1 0 0 0,-1-1 0 0 0,1 0-1 0 0,0 0 1 0 0,-1 0 0 0 0,4-1 0 0 0,36-6 33 0 0,-39 7-32 0 0,41-13 23 0 0,-1-1 0 0 0,-1-2 0 0 0,0-2 0 0 0,-2-1 0 0 0,55-37 0 0 0,-84 50 24 0 0,-1 0-1 0 0,0-1 1 0 0,0 0-1 0 0,0-1 0 0 0,10-12 1 0 0,-18 18 368 0 0,-3 3-390 0 0,0-1 0 0 0,0 1-1 0 0,1 0 1 0 0,-1 0 0 0 0,0 0-1 0 0,1 1 1 0 0,-1-1 0 0 0,1 0-1 0 0,-3 3 1 0 0,1-2 1 0 0,-7 7 37 0 0,-1 1 1 0 0,-16 21 0 0 0,24-27-60 0 0,0 1 0 0 0,0-1 0 0 0,0 1 1 0 0,1-1-1 0 0,-1 1 0 0 0,1 0 0 0 0,0 0 1 0 0,1 0-1 0 0,-1 0 0 0 0,-1 10 0 0 0,4-3-16 0 0,0-10-72 0 0,0-1 0 0 0,0 1 0 0 0,0-1 0 0 0,0 0 1 0 0,0 0-1 0 0,0 1 0 0 0,1-1 0 0 0,-1 0 1 0 0,0 0-1 0 0,1 0 0 0 0,-1 0 0 0 0,1-1 0 0 0,-1 1 1 0 0,1 0-1 0 0,-1-1 0 0 0,1 1 0 0 0,-1 0 1 0 0,1-1-1 0 0,0 0 0 0 0,-1 1 0 0 0,1-1 0 0 0,-1 0 1 0 0,4 0-1 0 0,14-1-977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2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45 14711 0 0,'13'-11'575'0'0,"-7"6"-343"0"0,-1 0 1 0 0,0 0-1 0 0,0 0 1 0 0,6-8 2632 0 0,-35 16-1037 0 0,11 2-1659 0 0,0 1 1 0 0,1-1-1 0 0,0 2 1 0 0,0 0-1 0 0,-15 12 1 0 0,-54 47-154 0 0,72-57 12 0 0,-28 22 15 0 0,-27 24-33 0 0,58-48-33 0 0,0 0 0 0 0,0 0-1 0 0,0 0 1 0 0,1 1 0 0 0,0-1 0 0 0,-7 16 0 0 0,11-21-4 0 0,0 1 1 0 0,0-1-1 0 0,1 0 1 0 0,-1 1-1 0 0,1-1 1 0 0,-1 0 0 0 0,1 1-1 0 0,0-1 1 0 0,-1 0-1 0 0,1 1 1 0 0,1-1-1 0 0,-1 1 1 0 0,0-1 0 0 0,1 0-1 0 0,-1 1 1 0 0,1-1-1 0 0,-1 0 1 0 0,1 1 0 0 0,0-1-1 0 0,0 0 1 0 0,2 3-1 0 0,0-1-43 0 0,1 0 0 0 0,-1 0-1 0 0,1 0 1 0 0,0-1-1 0 0,0 1 1 0 0,0-1 0 0 0,0 0-1 0 0,10 4 1 0 0,23 12 60 0 0,19 10-41 0 0,-50-25 101 0 0,-1-1 0 0 0,0 1 0 0 0,0 0 0 0 0,-1 0 0 0 0,1 0 0 0 0,-1 1 0 0 0,6 7 0 0 0,-8-9 4 0 0,-1 0 0 0 0,1 0 0 0 0,-1 1 0 0 0,0-1 0 0 0,0 0 0 0 0,0 0 0 0 0,0 1 0 0 0,-1-1 0 0 0,1 0 0 0 0,-1 1 0 0 0,0-1 0 0 0,0 0 0 0 0,0 1 0 0 0,0-1 0 0 0,-1 1 0 0 0,1-1 1 0 0,-1 0-1 0 0,0 1 0 0 0,0-1 0 0 0,-2 4 0 0 0,0 0 18 0 0,0-1 0 0 0,0 1 0 0 0,-1-1 0 0 0,0 0-1 0 0,0 0 1 0 0,-1-1 0 0 0,1 1 0 0 0,-9 7 0 0 0,7-8-48 0 0,0-1 0 0 0,0 0 0 0 0,-1 0 0 0 0,1 0 0 0 0,-1-1 0 0 0,0 1-1 0 0,0-2 1 0 0,0 1 0 0 0,0-1 0 0 0,0 0 0 0 0,-1 0 0 0 0,1-1 0 0 0,-1 0 0 0 0,1-1 0 0 0,-1 1-1 0 0,0-1 1 0 0,1-1 0 0 0,-1 0 0 0 0,1 0 0 0 0,-1 0 0 0 0,1-1 0 0 0,0 0 0 0 0,0 0 0 0 0,-1-1-1 0 0,1 0 1 0 0,-12-7 0 0 0,13 6-396 0 0,0 0 1 0 0,0-1-1 0 0,0 0 0 0 0,0 0 0 0 0,1 0 0 0 0,0 0 0 0 0,0-1 0 0 0,0 0 1 0 0,1 0-1 0 0,-7-11 0 0 0,2-3-6727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20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38 15031 0 0,'16'-36'1658'0'0,"-16"35"-1076"0"0,-11 10-183 0 0,-9 12-79 0 0,0 0-1 0 0,2 1 1 0 0,0 1 0 0 0,-21 35-1 0 0,-49 109 763 0 0,58-105-757 0 0,7-18-124 0 0,-164 317 740 0 0,-21-10-759 0 0,189-321-240 0 0,-2 0-1 0 0,-37 39 0 0 0,57-68-203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2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36 7367 0 0,'-1'1'568'0'0,"-12"0"-770"0"0,11-1 825 0 0,0 0-1 0 0,0 0 1 0 0,0 0-1 0 0,0 1 1 0 0,-1-1 0 0 0,1 1-1 0 0,0-1 1 0 0,0 1 0 0 0,0 0-1 0 0,0 0 1 0 0,0 0 0 0 0,-3 2 4311 0 0,14 15-3254 0 0,-6-16-1532 0 0,-1 0 0 0 0,0 0-1 0 0,1-1 1 0 0,0 1 0 0 0,-1-1-1 0 0,1 1 1 0 0,0-1 0 0 0,-1 0-1 0 0,1 0 1 0 0,0-1 0 0 0,6 2-1 0 0,37 3 742 0 0,-33-4-698 0 0,61 3 529 0 0,126-11 0 0 0,163-46-1674 0 0,-202 25-6820 0 0,-145 26 5574 0 0,-1 1-3488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12351 0 0,'0'0'564'0'0,"-2"2"-9"0"0,-30 33 1485 0 0,-56 47-1 0 0,54-53-847 0 0,2 1 1 0 0,-37 45-1 0 0,66-71-1137 0 0,-12 15 250 0 0,1 0 1 0 0,-14 26 0 0 0,25-40-235 0 0,1 0 0 0 0,-1 1 1 0 0,1-1-1 0 0,0 1 0 0 0,0 0 1 0 0,1-1-1 0 0,0 1 0 0 0,0 0 0 0 0,0 0 1 0 0,0 0-1 0 0,1 0 0 0 0,0 0 1 0 0,0-1-1 0 0,2 10 0 0 0,-1-12-48 0 0,0 0 0 0 0,1-1-1 0 0,-1 1 1 0 0,0-1 0 0 0,1 0-1 0 0,-1 1 1 0 0,1-1 0 0 0,0 0-1 0 0,0 0 1 0 0,0 0 0 0 0,0 0-1 0 0,0 0 1 0 0,0-1 0 0 0,0 1-1 0 0,1-1 1 0 0,-1 1 0 0 0,1-1-1 0 0,-1 0 1 0 0,1 0 0 0 0,-1 0 0 0 0,1 0-1 0 0,0 0 1 0 0,-1-1 0 0 0,6 1-1 0 0,1 1 13 0 0,1-1-1 0 0,-1-1 0 0 0,1 0 1 0 0,-1 0-1 0 0,1-1 1 0 0,10-1-1 0 0,-8-1-1 0 0,0 0 0 0 0,0-1 0 0 0,0 0 0 0 0,0-1 0 0 0,16-10 0 0 0,-21 11-16 0 0,1 0-1 0 0,-1-1 1 0 0,-1 0-1 0 0,1-1 0 0 0,-1 1 1 0 0,0-1-1 0 0,0-1 1 0 0,0 1-1 0 0,4-8 1 0 0,-7 10-7 0 0,-1 0 0 0 0,0 0 0 0 0,-1 0 0 0 0,1 0 0 0 0,-1 0 0 0 0,1 0 0 0 0,-1 0 0 0 0,0 0 1 0 0,-1-1-1 0 0,1 1 0 0 0,-1 0 0 0 0,0-1 0 0 0,0 1 0 0 0,0 0 0 0 0,-1-1 0 0 0,1 1 0 0 0,-1 0 0 0 0,0 0 0 0 0,-2-5 0 0 0,-2-4-36 0 0,-1 0 0 0 0,-1 1 0 0 0,0 0 0 0 0,-12-17 0 0 0,0 1-297 0 0,18 26-17 0 0,-1 0 0 0 0,1 0-1 0 0,0 0 1 0 0,0-1 0 0 0,1 1 0 0 0,-1 0 0 0 0,0-1 0 0 0,1 1 0 0 0,-1-5 0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4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347 244 5527 0 0,'0'0'10175'0'0,"2"0"-9542"0"0,5-2-326 0 0,0 0 1 0 0,0-1-1 0 0,0 0 0 0 0,0 0 0 0 0,0 0 0 0 0,-1-1 0 0 0,1 0 0 0 0,-1 0 1 0 0,0 0-1 0 0,0-1 0 0 0,-1 0 0 0 0,1 0 0 0 0,4-7 0 0 0,1-2-98 0 0,0 1-1 0 0,-1-2 0 0 0,0 1 0 0 0,11-27 1 0 0,-19 37-197 0 0,0 1 0 0 0,0-1 0 0 0,0 0 0 0 0,-1 0 0 0 0,0 0 0 0 0,0 0 1 0 0,0 0-1 0 0,0 0 0 0 0,0-1 0 0 0,-1 1 0 0 0,0 0 0 0 0,0 0 1 0 0,0 0-1 0 0,0-1 0 0 0,-1 1 0 0 0,-1-6 0 0 0,-4 0 0 0 0,5 10-15 0 0,-1-1 0 0 0,1 1-1 0 0,-1-1 1 0 0,1 1 0 0 0,-1 0 0 0 0,0 0-1 0 0,1 0 1 0 0,-1 0 0 0 0,1 0 0 0 0,-1 0-1 0 0,1 0 1 0 0,-1 0 0 0 0,1 1 0 0 0,-1-1-1 0 0,1 0 1 0 0,-3 1 0 0 0,-23 10-72 0 0,-8 6 52 0 0,1 1 1 0 0,0 2 0 0 0,-41 31-1 0 0,0 7-66 0 0,-57 47-63 0 0,125-98 144 0 0,0 0 1 0 0,0 0 0 0 0,1 1-1 0 0,0-1 1 0 0,1 1 0 0 0,-1 1-1 0 0,2-1 1 0 0,-1 1-1 0 0,1 0 1 0 0,-6 17 0 0 0,9-21 7 0 0,0-1 1 0 0,1 0 0 0 0,-1 1 0 0 0,1-1 0 0 0,-1 0 0 0 0,1 1 0 0 0,1-1-1 0 0,-1 0 1 0 0,0 1 0 0 0,1-1 0 0 0,0 0 0 0 0,0 1 0 0 0,1-1-1 0 0,-1 0 1 0 0,1 0 0 0 0,0 0 0 0 0,0 0 0 0 0,0 0 0 0 0,0-1-1 0 0,1 1 1 0 0,-1-1 0 0 0,1 1 0 0 0,0-1 0 0 0,0 0 0 0 0,0 0-1 0 0,5 3 1 0 0,-4-3 22 0 0,0-1 0 0 0,0 1 0 0 0,1-1-1 0 0,-1 0 1 0 0,0-1 0 0 0,1 1 0 0 0,0-1 0 0 0,-1 0 0 0 0,1 0-1 0 0,0 0 1 0 0,-1-1 0 0 0,1 0 0 0 0,0 0 0 0 0,0 0 0 0 0,-1 0-1 0 0,1-1 1 0 0,0 1 0 0 0,0-1 0 0 0,-1 0 0 0 0,6-3 0 0 0,9-3 122 0 0,0 0 1 0 0,-1-1-1 0 0,24-16 0 0 0,-18 10-82 0 0,-1-2-1 0 0,-1-1 1 0 0,0 0-1 0 0,-2-2 0 0 0,0 0 1 0 0,-1-2-1 0 0,0 0 1 0 0,-2-1-1 0 0,24-40 0 0 0,-40 61 84 0 0,-12 11-1 0 0,0 1-124 0 0,1 0-1 0 0,0 1 1 0 0,1 0-1 0 0,0 1 1 0 0,1 0 0 0 0,-12 25-1 0 0,19-35-30 0 0,0 0 0 0 0,0-1 0 0 0,1 1 1 0 0,-1 0-1 0 0,0 0 0 0 0,1 0 0 0 0,0 0 0 0 0,-1 0 0 0 0,1 0 0 0 0,1 0 0 0 0,-1 0 0 0 0,0 0 0 0 0,1 0 1 0 0,-1 0-1 0 0,1 0 0 0 0,2 5 0 0 0,-2-6-14 0 0,0 0 1 0 0,1 0 0 0 0,-1 0-1 0 0,1 0 1 0 0,0 0-1 0 0,-1 0 1 0 0,1-1 0 0 0,0 1-1 0 0,0-1 1 0 0,0 1-1 0 0,0-1 1 0 0,0 0-1 0 0,0 1 1 0 0,1-1 0 0 0,-1 0-1 0 0,0-1 1 0 0,1 1-1 0 0,-1 0 1 0 0,0-1 0 0 0,5 1-1 0 0,13 1-524 0 0,-1-2 0 0 0,1 0 0 0 0,36-5 0 0 0,-2 0-1129 0 0,-21 3 178 0 0,3-2-249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4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448 300 3223 0 0,'0'0'143'0'0,"1"1"-3"0"0,14 12-111 0 0,2 6 9371 0 0,0-11-5078 0 0,-15-8-3589 0 0,-1 0-560 0 0,1 0 0 0 0,-1 0 0 0 0,1-1 0 0 0,0 1 0 0 0,-1 0 0 0 0,1-1 0 0 0,-1 1 0 0 0,1-1 0 0 0,-1 0 0 0 0,3-1 0 0 0,0-1-49 0 0,0-1 1 0 0,0 1-1 0 0,-1-1 1 0 0,1 0 0 0 0,-1 0-1 0 0,0 0 1 0 0,0 0 0 0 0,0 0-1 0 0,-1-1 1 0 0,0 1 0 0 0,0-1-1 0 0,0 0 1 0 0,0 0 0 0 0,0 0-1 0 0,-1 0 1 0 0,0 0 0 0 0,0 0-1 0 0,-1 0 1 0 0,1-8 0 0 0,-1-10-111 0 0,-1 1 0 0 0,-1-1 0 0 0,-5-23 0 0 0,6 38 39 0 0,0-1-61 0 0,-1 0 0 0 0,-1 0 0 0 0,1 1 0 0 0,-1-1 0 0 0,-1 0-1 0 0,-8-14 1 0 0,11 20-4 0 0,-1 0 0 0 0,0 0 0 0 0,0 1 0 0 0,0-1 0 0 0,0 1 0 0 0,0-1 0 0 0,-1 1 0 0 0,1 0 0 0 0,-1 0 0 0 0,0 0 0 0 0,0 0 0 0 0,1 0 0 0 0,-1 1 0 0 0,0-1 0 0 0,0 1 0 0 0,-1 0 0 0 0,1 0 0 0 0,0 0 0 0 0,0 0 0 0 0,0 0 0 0 0,-1 1 0 0 0,-3 0 0 0 0,-9 0-39 0 0,0 2-1 0 0,1 1 1 0 0,-1 0 0 0 0,0 0-1 0 0,1 2 1 0 0,0 0 0 0 0,0 1-1 0 0,0 0 1 0 0,1 1 0 0 0,-24 16-1 0 0,5-1 2 0 0,1 3-1 0 0,0 0 1 0 0,-28 33-1 0 0,47-46 46 0 0,-5 5 2 0 0,2 1-1 0 0,-22 28 1 0 0,34-41 3 0 0,1 0 1 0 0,0 0-1 0 0,0 1 0 0 0,0-1 0 0 0,0 1 0 0 0,1-1 1 0 0,0 1-1 0 0,1 0 0 0 0,-1 0 0 0 0,1 0 0 0 0,0 0 0 0 0,0 0 1 0 0,1 0-1 0 0,0 0 0 0 0,0 8 0 0 0,1-11 2 0 0,0 0 0 0 0,-1 0 0 0 0,1 1 0 0 0,0-1 0 0 0,0 0 0 0 0,1 0 0 0 0,-1 0 0 0 0,1-1 0 0 0,-1 1 0 0 0,1 0-1 0 0,0-1 1 0 0,0 1 0 0 0,0-1 0 0 0,4 4 0 0 0,-2-3 5 0 0,0 0-1 0 0,0 0 1 0 0,0-1-1 0 0,1 1 1 0 0,-1-1 0 0 0,1 0-1 0 0,-1-1 1 0 0,1 1-1 0 0,4 0 1 0 0,2 0 7 0 0,1 0-1 0 0,-1-1 1 0 0,0-1 0 0 0,1 0 0 0 0,-1 0 0 0 0,0-1 0 0 0,20-4 0 0 0,-7-1-11 0 0,-1 0 1 0 0,43-18 0 0 0,-59 21-4 0 0,0 0 0 0 0,0-1 0 0 0,0 0 0 0 0,-1 0 0 0 0,0-1 0 0 0,1 0 0 0 0,-2 0 0 0 0,1 0 0 0 0,-1 0-1 0 0,0-1 1 0 0,0 0 0 0 0,0 0 0 0 0,5-10 0 0 0,-10 15 14 0 0,1 0 0 0 0,0-1-1 0 0,-1 1 1 0 0,1 0 0 0 0,-1 0 0 0 0,1-1 0 0 0,-1 1-1 0 0,0 0 1 0 0,1-1 0 0 0,-1 1 0 0 0,0 0-1 0 0,0-3 1 0 0,0 4-2 0 0,0 0 0 0 0,0-1 0 0 0,-1 1 0 0 0,1 0-1 0 0,0 0 1 0 0,0-1 0 0 0,0 1 0 0 0,0 0 0 0 0,0 0 0 0 0,-1-1 0 0 0,1 1-1 0 0,0 0 1 0 0,0 0 0 0 0,-1 0 0 0 0,1-1 0 0 0,0 1 0 0 0,0 0 0 0 0,-1 0 0 0 0,1 0-1 0 0,0 0 1 0 0,0 0 0 0 0,-1-1 0 0 0,-1 0-40 0 0,-6-2 143 0 0,4 4-103 0 0,-1 0-1 0 0,1 0 1 0 0,0 0 0 0 0,-1 0-1 0 0,1 1 1 0 0,0-1 0 0 0,0 1-1 0 0,0 0 1 0 0,0 0 0 0 0,1 1-1 0 0,-1-1 1 0 0,0 1 0 0 0,1 0 0 0 0,0 0-1 0 0,-5 4 1 0 0,-1 3-15 0 0,1 0-1 0 0,-1 1 1 0 0,-12 21-1 0 0,6-5-19 0 0,-36 61-207 0 0,-39 96-1 0 0,86-175 129 0 0,0 2-211 0 0,0 0 1 0 0,-4 13-1 0 0,8-22-20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4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471 177 5527 0 0,'12'-7'487'0'0,"0"-1"-1"0"0,15-12 0 0 0,-19 13 952 0 0,-1-1 1 0 0,1 1-1 0 0,-1-1 0 0 0,0-1 0 0 0,-1 1 1 0 0,10-17-1 0 0,-15 23-1226 0 0,0 0 1 0 0,0 0-1 0 0,-1 0 1 0 0,1 0-1 0 0,0 0 1 0 0,-1 0-1 0 0,1 0 0 0 0,-1 0 1 0 0,1 0-1 0 0,-1 0 1 0 0,0 0-1 0 0,0 0 1 0 0,0 0-1 0 0,0 0 1 0 0,0 0-1 0 0,-1 0 0 0 0,1 0 1 0 0,-1 0-1 0 0,-1-4 1 0 0,1 4-147 0 0,0 1 0 0 0,0-1 0 0 0,-1 0 1 0 0,1 1-1 0 0,-1-1 0 0 0,1 1 0 0 0,-1 0 1 0 0,0-1-1 0 0,0 1 0 0 0,1 0 0 0 0,-1 0 0 0 0,0 0 1 0 0,0 0-1 0 0,0 0 0 0 0,0 1 0 0 0,0-1 1 0 0,0 1-1 0 0,0-1 0 0 0,-4 0 0 0 0,-6 0-63 0 0,0 0 0 0 0,0 1 0 0 0,-1 0 0 0 0,-16 2 0 0 0,-51 13-5 0 0,61-12 1 0 0,-204 58 1 0 0,206-55 0 0 0,-15 5-7 0 0,-51 24-1 0 0,75-30-64 0 0,8-5 68 0 0,-1 1-1 0 0,1-1 1 0 0,-1 0-1 0 0,1 1 1 0 0,0-1-1 0 0,-1 1 0 0 0,1-1 1 0 0,-1 1-1 0 0,1 0 1 0 0,0-1-1 0 0,0 1 0 0 0,-1-1 1 0 0,1 1-1 0 0,0 0 1 0 0,0-1-1 0 0,0 1 0 0 0,0-1 1 0 0,0 1-1 0 0,0 0 1 0 0,0-1-1 0 0,0 1 0 0 0,0 0 1 0 0,0-1-1 0 0,0 1 1 0 0,0-1-1 0 0,0 1 1 0 0,1 1-1 0 0,6 14-41 0 0,-3-11 29 0 0,0-1 0 0 0,0 0 1 0 0,0 0-1 0 0,1 0 0 0 0,0 0 1 0 0,0-1-1 0 0,6 4 0 0 0,8 5-8 0 0,48 32-32 0 0,127 60 0 0 0,-153-84 58 0 0,-29-14 20 0 0,-1 0 1 0 0,0 1-1 0 0,0 0 0 0 0,11 11 1 0 0,-18-15-4 0 0,0 1 0 0 0,-1-1 0 0 0,0 1 0 0 0,0 0 1 0 0,0 0-1 0 0,0 0 0 0 0,-1 0 0 0 0,1 0 1 0 0,-1 0-1 0 0,0 1 0 0 0,0-1 0 0 0,-1 1 0 0 0,1 0 1 0 0,0 6-1 0 0,-2-8-13 0 0,0 1 1 0 0,0 0-1 0 0,-1-1 0 0 0,1 1 1 0 0,-1-1-1 0 0,0 1 1 0 0,0 0-1 0 0,0-1 0 0 0,0 0 1 0 0,-1 1-1 0 0,0-1 1 0 0,1 0-1 0 0,-1 0 0 0 0,0 0 1 0 0,0 0-1 0 0,-4 3 0 0 0,-3 5 9 0 0,0-2-1 0 0,-1 1 1 0 0,-11 7-1 0 0,6-6-21 0 0,0-1 0 0 0,-1 0 0 0 0,-1-1 0 0 0,-29 11 0 0 0,-74 19-56 0 0,106-35 30 0 0,0 0 1 0 0,-1 0-1 0 0,0-2 0 0 0,0 0 1 0 0,0-1-1 0 0,0 0 0 0 0,-16-2 1 0 0,29 1 30 0 0,1 0-1 0 0,-1 0 1 0 0,0 0 0 0 0,0-1-1 0 0,1 1 1 0 0,-1 0 0 0 0,1-1 0 0 0,-1 0-1 0 0,0 1 1 0 0,1-1 0 0 0,-1 0-1 0 0,1 0 1 0 0,0 0 0 0 0,-1 0-1 0 0,1 0 1 0 0,0 0 0 0 0,-1 0 0 0 0,1 0-1 0 0,0-1 1 0 0,-1-1 0 0 0,1 1 0 0 0,0 1-1 0 0,1-1 1 0 0,-1 0 0 0 0,1 0 0 0 0,0 0 0 0 0,-1 0-1 0 0,1 0 1 0 0,0 0 0 0 0,0 0 0 0 0,0 0 0 0 0,0 1-1 0 0,0-1 1 0 0,1 0 0 0 0,-1 0 0 0 0,1-2 0 0 0,3-7 8 0 0,0 0 1 0 0,1 1 0 0 0,0 0 0 0 0,12-17-1 0 0,-15 23 10 0 0,12-15 26 0 0,0 0 1 0 0,1 1-1 0 0,1 0 1 0 0,0 1 0 0 0,2 1-1 0 0,0 0 1 0 0,25-16 0 0 0,15-4 360 0 0,76-36 1 0 0,-128 69-372 0 0,73-39 352 0 0,-69 35-342 0 0,0 1-1 0 0,0-2 1 0 0,-1 1 0 0 0,0-1 0 0 0,11-13 0 0 0,-12 8-12 0 0,-10 9-8 0 0,1 3-18 0 0,1 0-12 0 0,-1-1 0 0 0,1 0 0 0 0,-1 1 0 0 0,1 0 0 0 0,-1-1 0 0 0,0 1 0 0 0,0-1 0 0 0,0 1 0 0 0,1 0 0 0 0,-1-1 0 0 0,0 1 0 0 0,-1 0 0 0 0,1 0 0 0 0,-1-1 0 0 0,-3-2-47 0 0,-1-3-456 0 0,5 6 366 0 0,-1-1 0 0 0,1 1-1 0 0,-1-1 1 0 0,1 1 0 0 0,0-1 0 0 0,0 0-1 0 0,0 0 1 0 0,-2-3 0 0 0,3 5-327 0 0,0-1-1 0 0,0 0 1 0 0,-1 0 0 0 0,1 0 0 0 0,0 0 0 0 0,0 0-1 0 0,0 0 1 0 0,0 0 0 0 0,1 0 0 0 0,-1 1 0 0 0,0-1-1 0 0,0 0 1 0 0,0 0 0 0 0,1 0 0 0 0,0-1 0 0 0,2-5-5769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5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0 16127 0 0,'0'0'1460'0'0,"1"3"-1204"0"0,0 0-248 0 0,2 8 24 0 0,-1 1 0 0 0,0-1 0 0 0,-1 1-1 0 0,0 0 1 0 0,-1 20 0 0 0,-10 35 220 0 0,-2-1-1 0 0,-4 0 1 0 0,-2-2 0 0 0,-3 0-1 0 0,-3-1 1 0 0,-3-1 0 0 0,-58 100-1 0 0,41-96-590 0 0,26-40-121 0 0,0 1 0 0 0,2 0 0 0 0,1 1 0 0 0,-18 48 1 0 0,27-59-879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44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 7831 0 0,'0'0'10234'0'0,"-1"2"-9613"0"0,0 6-365 0 0,-2 1 1 0 0,1-1 0 0 0,-1 0-1 0 0,0 0 1 0 0,-1 0-1 0 0,0-1 1 0 0,-6 10 0 0 0,-40 53 279 0 0,33-49-420 0 0,-7 7-36 0 0,-1-1-1 0 0,-33 28 1 0 0,12-12-39 0 0,-89 81-101 0 0,98-96-777 0 0,36-27-435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4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21 6911 0 0,'0'0'528'0'0,"-5"-6"-21"0"0,4 5 17 0 0,0 0 0 0 0,0 0 0 0 0,-1 0 0 0 0,1 0-1 0 0,0 0 1 0 0,0 0 0 0 0,0 0 0 0 0,-1 0 0 0 0,1 1 0 0 0,0-1 0 0 0,-1 1 0 0 0,-2-2 0 0 0,0 1-140 0 0,1 1 1 0 0,-1-1-1 0 0,0 1 1 0 0,1 0 0 0 0,-5 0-1 0 0,1 0-300 0 0,0 1 0 0 0,0 0 0 0 0,0 0 0 0 0,0 1 0 0 0,-8 3 1 0 0,6-2-45 0 0,2 1 1 0 0,-1 0 0 0 0,0 0-1 0 0,1 1 1 0 0,0 0 0 0 0,-10 8-1 0 0,1 4 178 0 0,-17 20 0 0 0,24-27-200 0 0,-22 23 61 0 0,16-16-57 0 0,-18 22 1 0 0,22-24-37 0 0,7-10 129 0 0,-1 1 0 0 0,2 0 0 0 0,-1-1-1 0 0,-4 11 1 0 0,7-15 655 0 0,13 8-176 0 0,-9-7-535 0 0,0-1 1 0 0,0 1-1 0 0,1-1 0 0 0,-1 0 0 0 0,0 0 1 0 0,1 0-1 0 0,-1-1 0 0 0,1 1 0 0 0,-1-1 1 0 0,1 1-1 0 0,5-2 0 0 0,6 0 170 0 0,21-5 0 0 0,-28 5-179 0 0,8-2 32 0 0,0-1 0 0 0,0-1 0 0 0,23-9 1 0 0,-32 11-74 0 0,0-1 0 0 0,-1 0 1 0 0,1 0-1 0 0,-1 0 1 0 0,0 0-1 0 0,0-1 0 0 0,0 0 1 0 0,0-1-1 0 0,7-9 0 0 0,-11 13-9 0 0,-1 1 0 0 0,0-1 0 0 0,0 1 0 0 0,-1-1-1 0 0,1 0 1 0 0,0 1 0 0 0,0-1 0 0 0,-1 0 0 0 0,1 1-1 0 0,-1-1 1 0 0,0 0 0 0 0,1 0 0 0 0,-1 0-1 0 0,0 1 1 0 0,0-1 0 0 0,0 0 0 0 0,0 0 0 0 0,-1 0-1 0 0,1-1 1 0 0,-1 0 2 0 0,0 1 0 0 0,0-1 0 0 0,0 1-1 0 0,-1 0 1 0 0,1-1 0 0 0,0 1 0 0 0,-1 0 0 0 0,0 0-1 0 0,1 0 1 0 0,-1 0 0 0 0,0 0 0 0 0,-2-1 0 0 0,0 0-72 0 0,0 0 1 0 0,0 0 0 0 0,0 1 0 0 0,-1-1 0 0 0,1 1 0 0 0,0 0-1 0 0,-1 1 1 0 0,0-1 0 0 0,1 1 0 0 0,-1 0 0 0 0,0 0 0 0 0,0 0-1 0 0,-9 0 1 0 0,9 2-523 0 0,0-1 0 0 0,0 1 0 0 0,-10 3 0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44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10679 0 0,'0'0'971'0'0,"-1"1"-800"0"0,-5 0 33 0 0,1 1 0 0 0,0 1 0 0 0,0-1 1 0 0,0 1-1 0 0,0-1 0 0 0,1 1 1 0 0,-1 1-1 0 0,1-1 0 0 0,-1 1 0 0 0,1 0 1 0 0,0 0-1 0 0,1 0 0 0 0,-1 0 1 0 0,-4 7-1 0 0,-5 9 228 0 0,-21 42 0 0 0,27-49-395 0 0,1 0 1 0 0,1 0-1 0 0,0 1 0 0 0,-4 23 1 0 0,8-33 34 0 0,0 1-1 0 0,0-1 1 0 0,1 0 0 0 0,0 0-1 0 0,0 1 1 0 0,0-1 0 0 0,0 0-1 0 0,1 0 1 0 0,-1 0-1 0 0,1 1 1 0 0,0-1 0 0 0,1 0-1 0 0,-1 0 1 0 0,1 0 0 0 0,-1 0-1 0 0,1-1 1 0 0,1 1 0 0 0,-1 0-1 0 0,0-1 1 0 0,5 5 0 0 0,-5-6 0 0 0,0 0 0 0 0,0-1-1 0 0,1 1 1 0 0,-1-1 0 0 0,1 1 0 0 0,-1-1 0 0 0,1 0 0 0 0,-1 0 0 0 0,1 0 0 0 0,0-1 0 0 0,0 1 0 0 0,-1 0 0 0 0,1-1 0 0 0,6 0 0 0 0,3 0 203 0 0,-1 0-1 0 0,16-3 1 0 0,-16 1-24 0 0,-6 1-117 0 0,1 0 0 0 0,-1 0 0 0 0,0-1-1 0 0,0 1 1 0 0,0-1 0 0 0,0 0 0 0 0,-1-1-1 0 0,1 1 1 0 0,0-1 0 0 0,-1 0 0 0 0,0 0-1 0 0,1-1 1 0 0,-2 1 0 0 0,1-1 0 0 0,4-4 0 0 0,-6 5-80 0 0,0 0 0 0 0,0 0 0 0 0,0 0 1 0 0,0 0-1 0 0,0 0 0 0 0,-1-1 0 0 0,1 1 1 0 0,-1 0-1 0 0,0-1 0 0 0,0 1 0 0 0,0-1 0 0 0,0 0 1 0 0,-1 1-1 0 0,0-1 0 0 0,0 0 0 0 0,0 1 1 0 0,0-1-1 0 0,0 0 0 0 0,0 1 0 0 0,-1-1 1 0 0,0 0-1 0 0,-1-4 0 0 0,1 6-41 0 0,0 1 0 0 0,0-1 1 0 0,-1 0-1 0 0,1 1 0 0 0,0-1 0 0 0,0 1 0 0 0,-1 0 0 0 0,1-1 0 0 0,-1 1 0 0 0,1 0 0 0 0,-1 0 1 0 0,1 0-1 0 0,-1 0 0 0 0,0 0 0 0 0,1 0 0 0 0,-1 0 0 0 0,0 1 0 0 0,0-1 0 0 0,0 0 1 0 0,0 1-1 0 0,0 0 0 0 0,1-1 0 0 0,-5 1 0 0 0,-1 0-668 0 0,-1-1 1 0 0,1 2-1 0 0,-1-1 0 0 0,-13 3 1 0 0,12-1-748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4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33 6911 0 0,'9'-5'454'0'0,"-1"0"0"0"0,0 1 0 0 0,1 0 0 0 0,0 0 0 0 0,0 1-1 0 0,0 0 1 0 0,17-2 3052 0 0,-26 8-2782 0 0,0 1-657 0 0,0 0 0 0 0,0-1 0 0 0,0 1 0 0 0,-1 0 0 0 0,0 0 0 0 0,1-1 0 0 0,-1 1-1 0 0,-1-1 1 0 0,1 1 0 0 0,0-1 0 0 0,-1 1 0 0 0,0-1 0 0 0,0 0 0 0 0,0 0 0 0 0,0 0 0 0 0,-3 4 0 0 0,-8 8 54 0 0,-24 23 0 0 0,34-35-116 0 0,-16 14 21 0 0,-1-1 0 0 0,-26 16 0 0 0,12-9-13 0 0,-61 35 39 0 0,44-28 3 0 0,6-5 42 0 0,-64 24 1 0 0,-16 10 261 0 0,120-57-310 0 0,1 1-1 0 0,0 0 1 0 0,0 0-1 0 0,0 0 0 0 0,1 1 1 0 0,-1-1-1 0 0,1 1 1 0 0,-1 0-1 0 0,1 0 0 0 0,0 0 1 0 0,-4 8-1 0 0,6-10 2 0 0,0 1 0 0 0,0-1-1 0 0,0 1 1 0 0,0 0 0 0 0,0-1 0 0 0,1 1-1 0 0,-1 0 1 0 0,1 0 0 0 0,0-1-1 0 0,0 1 1 0 0,0 0 0 0 0,0 0 0 0 0,0 0-1 0 0,0-1 1 0 0,1 1 0 0 0,0 0-1 0 0,-1 0 1 0 0,1-1 0 0 0,0 1-1 0 0,0 0 1 0 0,2 3 0 0 0,-1-4 11 0 0,0 0 0 0 0,-1-1 0 0 0,1 1 0 0 0,0 0 0 0 0,0-1 0 0 0,0 1 0 0 0,0-1 1 0 0,0 0-1 0 0,1 0 0 0 0,-1 1 0 0 0,0-1 0 0 0,3 0 0 0 0,0 1 46 0 0,8 4 77 0 0,1-2-1 0 0,0 0 0 0 0,0 0 1 0 0,1-1-1 0 0,-1-1 1 0 0,22 0-1 0 0,91-5 629 0 0,-57-1-622 0 0,-26-2-118 0 0,-30 4-43 0 0,21-1 0 0 0,-14 2-200 0 0,-19 0 480 0 0,8-15-7863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4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11487 0 0,'0'0'1823'0'0,"1"2"-1186"0"0,-1 1-399 0 0,0 1 0 0 0,0 0-1 0 0,-1-1 1 0 0,1 1 0 0 0,-1-1-1 0 0,0 1 1 0 0,0-1 0 0 0,0 1-1 0 0,0-1 1 0 0,0 0 0 0 0,-1 1-1 0 0,0-1 1 0 0,1 0 0 0 0,-5 4-1 0 0,5-4-212 0 0,-16 26 482 0 0,-28 54 758 0 0,-33 98-649 0 0,77-179-1327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4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94 7831 0 0,'-7'0'7376'0'0,"124"1"-3330"0"0,134-3-900 0 0,90-26-769 0 0,-232 16-1977 0 0,34-5-270 0 0,-118 14-212 0 0,-7 1-220 0 0,-1-1 0 0 0,0-1-1 0 0,0 0 1 0 0,0-1 0 0 0,20-9 0 0 0,-35 13-527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5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15119 0 0,'0'0'1366'0'0,"1"2"-1024"0"0,3 2-125 0 0,0 0-1 0 0,-1 0 0 0 0,2 0 1 0 0,-1-1-1 0 0,0 1 0 0 0,1-1 0 0 0,-1 0 1 0 0,1 0-1 0 0,0 0 0 0 0,0-1 1 0 0,6 2-1 0 0,5 2 229 0 0,0-1 0 0 0,24 5 0 0 0,-6-5 176 0 0,-1-1 1 0 0,65-1-1 0 0,69-14 574 0 0,-162 10-1161 0 0,748-92 523 0 0,-679 79-2810 0 0,-25 1-4728 0 0,-22 4 422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5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71 4143 0 0,'0'0'319'0'0,"-1"1"105"0"0,-6 9 2195 0 0,1-1 0 0 0,-11 20-1 0 0,10-14-1667 0 0,1 1 0 0 0,0 0 0 0 0,-4 21 0 0 0,8-25-566 0 0,1 0 0 0 0,0 0 0 0 0,1 0 0 0 0,0 0 0 0 0,5 23 1 0 0,-5-33-134 0 0,7 10 538 0 0,-6-11-781 0 0,1 0-1 0 0,0 0 1 0 0,0 0-1 0 0,0 0 1 0 0,0 0-1 0 0,0 0 0 0 0,0 0 1 0 0,0-1-1 0 0,0 1 1 0 0,0-1-1 0 0,0 1 1 0 0,0-1-1 0 0,0 0 1 0 0,0 0-1 0 0,4 0 1 0 0,-2-1 21 0 0,0 1 1 0 0,0-1-1 0 0,0 0 0 0 0,0 0 1 0 0,0-1-1 0 0,0 1 1 0 0,6-4-1 0 0,-2 0 18 0 0,-1 0 0 0 0,1-1 1 0 0,-1 1-1 0 0,0-1 0 0 0,0-1 0 0 0,11-13 0 0 0,-18 20-48 0 0,14-18-19 0 0,-1 0-1 0 0,0-1 0 0 0,13-27 1 0 0,-26 47-43 0 0,0 60 50 0 0,0-59 12 0 0,0 0 0 0 0,0 0 0 0 0,0 0 0 0 0,1 0 0 0 0,-1 0 0 0 0,0 0 0 0 0,1 0 0 0 0,-1 0 0 0 0,1 0 0 0 0,0 0 0 0 0,-1 0 0 0 0,1 0 0 0 0,0-1 0 0 0,0 1 0 0 0,2 3 0 0 0,1 0 0 0 0,0 0 84 0 0,-1-1-1 0 0,0 0 0 0 0,1 1 1 0 0,0-2-1 0 0,0 1 1 0 0,0 0-1 0 0,1-1 1 0 0,-1 1-1 0 0,1-1 0 0 0,0-1 1 0 0,0 1-1 0 0,-1-1 1 0 0,2 0-1 0 0,-1 0 1 0 0,0 0-1 0 0,0 0 0 0 0,1-1 1 0 0,-1 0-1 0 0,1 0 1 0 0,10 0-1 0 0,6-2 363 0 0,1 0 0 0 0,-1-1 0 0 0,39-8 0 0 0,-56 9-427 0 0,0-1 0 0 0,0 1 0 0 0,0-1 0 0 0,-1 0 0 0 0,1 0 0 0 0,0 0 0 0 0,-1-1 0 0 0,1 1 0 0 0,-1-1-1 0 0,0 0 1 0 0,0-1 0 0 0,0 1 0 0 0,0-1 0 0 0,5-6 0 0 0,-4 3 13 0 0,0-1-1 0 0,-1 1 1 0 0,1-1-1 0 0,-2-1 1 0 0,1 1-1 0 0,-1 0 1 0 0,3-16-1 0 0,4-1-31 0 0,-8 22 0 0 0,-1-1 0 0 0,1 1 0 0 0,-1-1 0 0 0,0 1 0 0 0,0-1 0 0 0,0 0 0 0 0,-1 0 0 0 0,1 1 0 0 0,-1-6 0 0 0,0 3-95 0 0,1-1-1 0 0,-1 0 1 0 0,1 1-1 0 0,2-12 1 0 0,1 1-109 0 0,-4 15 187 0 0,0 0-1 0 0,0 0 1 0 0,0 0 0 0 0,-1 0 0 0 0,1 0-1 0 0,0 1 1 0 0,-1-1 0 0 0,1 0-1 0 0,-1 0 1 0 0,1 0 0 0 0,-1 0 0 0 0,0 1-1 0 0,-1-3 1 0 0,-3-7-1789 0 0,3 0-4337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5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2759 0 0,'2'0'5704'0'0,"5"0"-3862"0"0,-5 0-466 0 0,9 7 3000 0 0,-10-6-4287 0 0,1 0 1 0 0,-1 0-1 0 0,1 0 1 0 0,-1 1-1 0 0,1-1 1 0 0,-1 1-1 0 0,0-1 1 0 0,0 1-1 0 0,1 0 1 0 0,-1-1-1 0 0,0 1 1 0 0,-1 0-1 0 0,1 0 0 0 0,0-1 1 0 0,0 1-1 0 0,-1 0 1 0 0,1 0-1 0 0,-1 0 1 0 0,0 0-1 0 0,0 0 1 0 0,1 0-1 0 0,-1 0 1 0 0,0 0-1 0 0,-1 0 1 0 0,1 0-1 0 0,0 0 1 0 0,-1 3-1 0 0,-2 5 562 0 0,0 1-1 0 0,0-1 0 0 0,-10 19 0 0 0,9-19-542 0 0,-25 42-74 0 0,2-4-4 0 0,27-46-197 0 0,-1-1-1 0 0,0 0 0 0 0,1 1 1 0 0,-1-1-1 0 0,0 1 0 0 0,0-1 1 0 0,0 0-1 0 0,0 0 0 0 0,0 1 1 0 0,0-1-1 0 0,-2 1 0 0 0,2 1-1612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51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8287 0 0,'0'0'9031'0'0,"0"3"-8179"0"0,1 3-737 0 0,0 0-1 0 0,0 0 1 0 0,-1 1 0 0 0,0-1 0 0 0,-1 1-1 0 0,1-1 1 0 0,-1 0 0 0 0,0 0 0 0 0,-1 1-1 0 0,-2 7 1 0 0,-6 12 167 0 0,-13 25 0 0 0,18-41-217 0 0,-84 157 307 0 0,41-81-275 0 0,24-30-70 0 0,13-28-295 0 0,8-17-379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53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72 9215 0 0,'2'1'4522'0'0,"2"3"-4173"0"0,1-1 1 0 0,0 0-1 0 0,0 0 0 0 0,0-1 1 0 0,1 0-1 0 0,-1 0 1 0 0,0 0-1 0 0,1 0 1 0 0,-1-1-1 0 0,1 0 1 0 0,0 0-1 0 0,-1-1 0 0 0,8 1 1 0 0,-7-2-89 0 0,0 0 1 0 0,1 0-1 0 0,-1 0 1 0 0,0-1-1 0 0,0 0 1 0 0,0 0-1 0 0,0 0 1 0 0,0-1-1 0 0,-1 0 1 0 0,1 0-1 0 0,-1-1 1 0 0,1 1-1 0 0,-1-1 1 0 0,6-6-1 0 0,0 0-257 0 0,-7 5-7 0 0,0-6-19 0 0,-4 10 7 0 0,0 1 0 0 0,0-1 0 0 0,0 0 0 0 0,0 0-1 0 0,0 1 1 0 0,0-1 0 0 0,0 0 0 0 0,0 0 0 0 0,0 1 0 0 0,0-1 0 0 0,0 0 0 0 0,-1 0 0 0 0,1 1 0 0 0,0-1 0 0 0,0 0 0 0 0,-1 0-1 0 0,1 1 1 0 0,-1-1 0 0 0,1 1 0 0 0,0-1 0 0 0,-1 0 0 0 0,1 1 0 0 0,-2-2 0 0 0,-12-8-348 0 0,11 9 330 0 0,-1 0 1 0 0,1 1 0 0 0,-1-1 0 0 0,0 1 0 0 0,1 0 0 0 0,-1 0 0 0 0,0 0 0 0 0,1 1 0 0 0,-1-1 0 0 0,1 1 0 0 0,-1 0 0 0 0,1 0 0 0 0,-1 0 0 0 0,1 0 0 0 0,-1 0 0 0 0,1 1 0 0 0,0 0 0 0 0,-4 2 0 0 0,-3 3-68 0 0,0 0 0 0 0,0 0-1 0 0,1 1 1 0 0,-10 10 0 0 0,5-3 149 0 0,1 1 0 0 0,0 0-1 0 0,1 1 1 0 0,1 1 0 0 0,-17 35-1 0 0,23-41-19 0 0,0 1 1 0 0,0 0-1 0 0,2 0 0 0 0,-1 0 0 0 0,2 1 0 0 0,0-1 1 0 0,0 1-1 0 0,2-1 0 0 0,0 26 0 0 0,3-23-29 0 0,3 2 0 0 0,-2-14 0 0 0,-1-2 0 0 0,10 4 0 0 0,-8-5 19 0 0,1 0 0 0 0,0 0 1 0 0,-1-1-1 0 0,1 0 0 0 0,0 0 0 0 0,0 0 0 0 0,-1-1 0 0 0,1 0 0 0 0,8-2 0 0 0,51-19-4141 0 0,-55 18 2204 0 0,25-10-4705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5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13791 0 0,'0'0'2847'0'0,"-1"2"-2386"0"0,-42 91 2113 0 0,17-39-1658 0 0,-24 74 0 0 0,-7 21 156 0 0,8-25-637 0 0,45-112-419 0 0,0 1 0 0 0,1 0 0 0 0,-3 24 0 0 0,5-32-19 0 0,1-1-1 0 0,0 1 0 0 0,0 0 0 0 0,0-1 1 0 0,1 1-1 0 0,-1-1 0 0 0,1 1 1 0 0,0-1-1 0 0,1 1 0 0 0,-1-1 0 0 0,1 0 1 0 0,0 1-1 0 0,0-1 0 0 0,4 6 0 0 0,-5-8-137 0 0,1-1-1 0 0,-1 1 0 0 0,1-1 1 0 0,-1 0-1 0 0,1 1 0 0 0,0-1 1 0 0,-1 0-1 0 0,1 0 1 0 0,0 0-1 0 0,0 0 0 0 0,0 0 1 0 0,0 0-1 0 0,0-1 0 0 0,0 1 1 0 0,4 0-1 0 0,7 0-1085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5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7 2303 0 0,'1'-1'471'0'0,"1"0"-1144"0"0,21-4 17228 0 0,-31 12-16177 0 0,-43 24 50 0 0,-1-2 0 0 0,-70 28 1 0 0,34-17-351 0 0,82-37-74 0 0,-7 3 0 0 0,0 1 1 0 0,0 0-1 0 0,-22 17 0 0 0,34-24-3 0 0,1 0 0 0 0,-1 1 0 0 0,1-1-1 0 0,-1 0 1 0 0,1 0 0 0 0,-1 1 0 0 0,1-1 0 0 0,0 0 0 0 0,-1 1 0 0 0,1-1 0 0 0,0 1-1 0 0,-1-1 1 0 0,1 0 0 0 0,0 1 0 0 0,-1-1 0 0 0,1 1 0 0 0,0-1 0 0 0,0 1 0 0 0,0-1 0 0 0,-1 1-1 0 0,1-1 1 0 0,0 1 0 0 0,0-1 0 0 0,0 1 0 0 0,0-1 0 0 0,0 1 0 0 0,0-1 0 0 0,0 1 0 0 0,0 0-1 0 0,0-1 1 0 0,0 1 0 0 0,0-1 0 0 0,0 1 0 0 0,1-1 0 0 0,-1 1 0 0 0,0-1 0 0 0,0 1 0 0 0,0-1-1 0 0,1 0 1 0 0,-1 1 0 0 0,0-1 0 0 0,1 1 0 0 0,-1-1 0 0 0,0 1 0 0 0,1-1 0 0 0,-1 0 0 0 0,1 1-1 0 0,-1-1 1 0 0,0 0 0 0 0,1 1 0 0 0,-1-1 0 0 0,1 0 0 0 0,-1 0 0 0 0,1 0 0 0 0,0 1-1 0 0,0-1 4 0 0,9 6-63 0 0,1-1 0 0 0,0 0-1 0 0,0-1 1 0 0,0-1 0 0 0,1 0 0 0 0,22 4 0 0 0,-18-4-112 0 0,28 5-242 0 0,-27-6 334 0 0,0 0 0 0 0,0 2 0 0 0,0 0 0 0 0,-1 1 0 0 0,31 14 0 0 0,-45-18 116 0 0,1 0 0 0 0,-1 1 0 0 0,0-1 0 0 0,0 1 0 0 0,0-1-1 0 0,0 1 1 0 0,-1 0 0 0 0,1 0 0 0 0,0 0 0 0 0,-1 0 0 0 0,0 0 0 0 0,1 0-1 0 0,-1 1 1 0 0,0-1 0 0 0,0 0 0 0 0,0 1 0 0 0,0-1 0 0 0,-1 1 0 0 0,1-1-1 0 0,0 1 1 0 0,-1-1 0 0 0,0 1 0 0 0,0-1 0 0 0,0 1 0 0 0,0-1 0 0 0,0 1-1 0 0,0-1 1 0 0,-2 6 0 0 0,1-4 27 0 0,0 0 0 0 0,0 0-1 0 0,-1 0 1 0 0,0 0 0 0 0,0-1-1 0 0,0 1 1 0 0,0 0 0 0 0,0-1 0 0 0,-1 0-1 0 0,0 1 1 0 0,1-1 0 0 0,-1 0-1 0 0,0 0 1 0 0,-1-1 0 0 0,1 1-1 0 0,-7 4 1 0 0,0-2 64 0 0,0-1 1 0 0,-1 0-1 0 0,1-1 0 0 0,-22 4 0 0 0,-47 3 113 0 0,35-5-182 0 0,-128 23-602 0 0,144-26-1316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5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0 5527 0 0,'0'0'498'0'0,"0"3"-406"0"0,-5 20 3831 0 0,-1-1 1 0 0,-15 39-1 0 0,6-18-2277 0 0,-19 39 431 0 0,0 3-896 0 0,23-58-990 0 0,-2-1 0 0 0,0 0 0 0 0,-17 24 1 0 0,14-24-189 0 0,-71 107 88 0 0,11-20-38 0 0,1-8-453 0 0,71-100-990 0 0,9-12-940 0 0,-3 4 2214 0 0,9-12-2104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13015 0 0,'1'0'596'0'0,"42"-38"919"0"0,-33 28-759 0 0,0 1 1 0 0,1 0-1 0 0,0 1 0 0 0,0 0 0 0 0,16-8 0 0 0,3 3-527 0 0,1 1 0 0 0,0 2 0 0 0,0 1 0 0 0,63-9 1 0 0,-82 17-184 0 0,9-3 52 0 0,39 0 0 0 0,-54 4-18 0 0,1 0-1 0 0,-1 1 1 0 0,1 0 0 0 0,-1 0 0 0 0,0 1 0 0 0,1 0-1 0 0,-1 0 1 0 0,0 0 0 0 0,0 0 0 0 0,8 6 0 0 0,-11-6-27 0 0,0 0 0 0 0,-1 0 1 0 0,1 0-1 0 0,-1 1 0 0 0,0-1 1 0 0,0 1-1 0 0,0-1 1 0 0,0 1-1 0 0,0 0 0 0 0,0 0 1 0 0,-1 0-1 0 0,1 0 1 0 0,-1 0-1 0 0,0 0 0 0 0,0 0 1 0 0,0 1-1 0 0,0-1 1 0 0,-1 0-1 0 0,1 0 0 0 0,-1 1 1 0 0,0-1-1 0 0,0 0 1 0 0,0 1-1 0 0,0-1 0 0 0,0 0 1 0 0,-2 5-1 0 0,-1 6 97 0 0,-1 0 1 0 0,0-1-1 0 0,0 1 0 0 0,-13 21 1 0 0,10-21-95 0 0,0-1 0 0 0,-1 0 0 0 0,-1-1 1 0 0,0 1-1 0 0,-1-2 0 0 0,0 1 0 0 0,-1-2 1 0 0,0 1-1 0 0,-23 15 0 0 0,12-12-10 0 0,0-1 0 0 0,-2 0 0 0 0,1-2 0 0 0,-47 15 0 0 0,52-21-38 0 0,0 0 1 0 0,0-1 0 0 0,-25 1-1 0 0,34-4-58 0 0,0-1-1 0 0,0 0 1 0 0,0 0 0 0 0,0-1-1 0 0,0 0 1 0 0,0 0 0 0 0,0-1-1 0 0,-14-5 1 0 0,22 6-91 0 0,0 1 1 0 0,0 0-1 0 0,0 0 0 0 0,1 0 0 0 0,-1-1 0 0 0,0 1 0 0 0,0-1 1 0 0,0 1-1 0 0,1 0 0 0 0,-1-1 0 0 0,0 0 0 0 0,1 1 1 0 0,-1-1-1 0 0,0 1 0 0 0,1-1 0 0 0,-1 0 0 0 0,0 1 1 0 0,1-1-1 0 0,-1 0 0 0 0,1 0 0 0 0,0 1 0 0 0,-1-1 1 0 0,1 0-1 0 0,-1 0 0 0 0,1 0 0 0 0,0 0 0 0 0,0 1 1 0 0,0-1-1 0 0,-1 0 0 0 0,1 0 0 0 0,0 0 0 0 0,0-1 1 0 0,5-9-7182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53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16 1839 0 0,'-1'2'134'0'0,"-2"21"1400"0"0,0 15 8217 0 0,2-37-9521 0 0,1 1 0 0 0,0-1 0 0 0,0 1 0 0 0,0-1 0 0 0,0 1 1 0 0,0-1-1 0 0,0 1 0 0 0,0-1 0 0 0,1 1 0 0 0,-1-1 0 0 0,0 1 0 0 0,1-1 0 0 0,-1 1 0 0 0,1-1 1 0 0,0 1-1 0 0,-1-1 0 0 0,1 0 0 0 0,0 1 0 0 0,0-1 0 0 0,0 0 0 0 0,0 0 0 0 0,0 1 0 0 0,2 0 0 0 0,0 0-11 0 0,0-1-1 0 0,0 0 0 0 0,0 0 0 0 0,0 0 0 0 0,1 0 0 0 0,-1 0 0 0 0,0-1 1 0 0,0 1-1 0 0,7-1 0 0 0,8 1 69 0 0,-1-2 0 0 0,1 0 0 0 0,0 0 0 0 0,-1-2 0 0 0,1 0 0 0 0,-1-1 1 0 0,0-1-1 0 0,24-10 0 0 0,-39 14-299 0 0,0 0-1 0 0,1-1 1 0 0,-1 1 0 0 0,0-1 0 0 0,0 1 0 0 0,0-1-1 0 0,0 0 1 0 0,0 0 0 0 0,-1 1 0 0 0,1-2 0 0 0,0 1 0 0 0,-1 0-1 0 0,2-3 1 0 0,-3 3-29 0 0,0 0-1 0 0,0 0 1 0 0,0 0-1 0 0,0 0 1 0 0,-1 0 0 0 0,1 0-1 0 0,-1 0 1 0 0,0 0-1 0 0,1 0 1 0 0,-1 0-1 0 0,0 0 1 0 0,0 0-1 0 0,0 1 1 0 0,-2-4 0 0 0,3 5 38 0 0,-2-3-56 0 0,-1 1-1 0 0,1-1 0 0 0,-1 1 1 0 0,1-1-1 0 0,-1 1 1 0 0,0 0-1 0 0,0 0 1 0 0,0 0-1 0 0,0 1 0 0 0,0-1 1 0 0,0 0-1 0 0,-1 1 1 0 0,1 0-1 0 0,0 0 1 0 0,-1 0-1 0 0,1 0 0 0 0,-1 1 1 0 0,1 0-1 0 0,-1-1 1 0 0,1 1-1 0 0,-6 1 0 0 0,-5-1-44 0 0,0 2 0 0 0,0 0 0 0 0,1 0-1 0 0,-16 5 1 0 0,6 0 81 0 0,-1 1-1 0 0,1 2 0 0 0,-31 16 1 0 0,41-19 26 0 0,2 1 0 0 0,-1 0 0 0 0,1 0 0 0 0,0 1 0 0 0,1 0 1 0 0,0 1-1 0 0,-15 18 0 0 0,21-22 38 0 0,1 0-1 0 0,-1 0 1 0 0,1 0 0 0 0,0 1-1 0 0,1-1 1 0 0,-1 1 0 0 0,1-1 0 0 0,0 1-1 0 0,1 0 1 0 0,0 0 0 0 0,0 0 0 0 0,0 0-1 0 0,1 7 1 0 0,0-10-14 0 0,1 1 0 0 0,-1-1 0 0 0,1 0 0 0 0,0 1 0 0 0,0-1 0 0 0,0 0 0 0 0,0 0-1 0 0,1 0 1 0 0,0 0 0 0 0,0 0 0 0 0,0 0 0 0 0,0 0 0 0 0,1-1 0 0 0,-1 1 0 0 0,1-1 0 0 0,0 0 0 0 0,0 1 0 0 0,0-1 0 0 0,1-1 0 0 0,-1 1 0 0 0,7 4-1 0 0,0-2-176 0 0,0-1 1 0 0,-1 0-1 0 0,1-1 0 0 0,0 0 0 0 0,1 0 0 0 0,-1-1 0 0 0,15 1 0 0 0,-7-1-1072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53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0 9215 0 0,'-1'2'7027'0'0,"-6"8"-6217"0"0,-1-1 0 0 0,0 0 0 0 0,-1 0 0 0 0,0-1 0 0 0,0 0 0 0 0,0 0 0 0 0,-16 8 0 0 0,-13 12-37 0 0,8-4-580 0 0,-149 125 158 0 0,176-146-345 0 0,2-3-3 0 0,0 1-1 0 0,0-1 1 0 0,0 1 0 0 0,1-1-1 0 0,-1 1 1 0 0,0 0-1 0 0,1-1 1 0 0,-1 1 0 0 0,0 0-1 0 0,1-1 1 0 0,-1 1 0 0 0,1 0-1 0 0,-1 0 1 0 0,1 0 0 0 0,0 0-1 0 0,-1 0 1 0 0,1 0 0 0 0,0-1-1 0 0,-1 1 1 0 0,1 0 0 0 0,0 0-1 0 0,0 0 1 0 0,0 0 0 0 0,0 0-1 0 0,0 0 1 0 0,0 2-1 0 0,1-2 7 0 0,0 0-1 0 0,-1 0 0 0 0,1 1 0 0 0,0-1 0 0 0,0 0 0 0 0,0 0 0 0 0,0 0 1 0 0,0 0-1 0 0,0 0 0 0 0,0 0 0 0 0,1 0 0 0 0,-1 0 0 0 0,0-1 0 0 0,1 1 1 0 0,-1 0-1 0 0,2 0 0 0 0,-2-1 0 0 0,13 6 23 0 0,0-2 0 0 0,0 1-1 0 0,1-2 1 0 0,0 0 0 0 0,19 1 0 0 0,-17-2-47 0 0,52 6-1281 0 0,-55-8-228 0 0,1 1-1 0 0,25-4 0 0 0,-22-1-401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54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14191 0 0,'0'0'4702'0'0,"-2"0"-4001"0"0,-4 5-294 0 0,0-1 1 0 0,0 1 0 0 0,1 0-1 0 0,-1 0 1 0 0,1 0-1 0 0,0 1 1 0 0,-7 12 0 0 0,-27 50 728 0 0,23-37-820 0 0,-31 69-57 0 0,28-57-602 0 0,18-41 22 0 0,-1 4 438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5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473 501 4607 0 0,'0'0'354'0'0,"0"2"-233"0"0,1-1-17 0 0,-1 0-1 0 0,0 1 1 0 0,1-1 0 0 0,-1 1 0 0 0,0-1-1 0 0,0 0 1 0 0,0 1 0 0 0,0-1-1 0 0,0 1 1 0 0,0-1 0 0 0,0 0-1 0 0,-1 1 1 0 0,1-1 0 0 0,0 0-1 0 0,-1 1 1 0 0,0 1 0 0 0,1-2 102 0 0,-1-1 0 0 0,1 1 0 0 0,0-1 1 0 0,0 1-1 0 0,0 0 0 0 0,0-1 0 0 0,-1 1 0 0 0,1 0 1 0 0,0-1-1 0 0,0 1 0 0 0,0-1 0 0 0,1 1 0 0 0,-1 0 0 0 0,0-1 1 0 0,0 1-1 0 0,0-1 0 0 0,0 1 0 0 0,0 0 0 0 0,1-1 1 0 0,-1 1-1 0 0,0-1 0 0 0,1 1 0 0 0,-1-1 0 0 0,0 1 1 0 0,1-1-1 0 0,-1 1 0 0 0,1-1 0 0 0,0 1 0 0 0,12 10 1697 0 0,-6-8-1533 0 0,-1 0-1 0 0,0 0 1 0 0,1-1 0 0 0,-1 0-1 0 0,1-1 1 0 0,0 1-1 0 0,-1-1 1 0 0,1 0-1 0 0,0-1 1 0 0,0 0 0 0 0,0 0-1 0 0,-1 0 1 0 0,1-1-1 0 0,0 0 1 0 0,0 0-1 0 0,-1-1 1 0 0,11-4 0 0 0,-8 3-213 0 0,0-1 0 0 0,-1 1 0 0 0,0-2 0 0 0,0 0 1 0 0,0 0-1 0 0,-1 0 0 0 0,0-1 0 0 0,0 0 0 0 0,0 0 1 0 0,0 0-1 0 0,-1-1 0 0 0,8-12 0 0 0,28-50 166 0 0,-4-2-1 0 0,33-83 1 0 0,-62 133-337 0 0,18-48-137 0 0,-23 60 127 0 0,-2-1 0 0 0,1 1 0 0 0,-2-1 0 0 0,1 0 0 0 0,0-12 0 0 0,-2 21 15 0 0,0 0 0 0 0,0 0 0 0 0,0 0 1 0 0,-1 0-1 0 0,1 0 0 0 0,0 0 0 0 0,0-1 0 0 0,0 1 1 0 0,-1 0-1 0 0,1 0 0 0 0,-1 0 0 0 0,1 0 0 0 0,-1 0 0 0 0,1 1 1 0 0,-1-1-1 0 0,1 0 0 0 0,-1 0 0 0 0,0 0 0 0 0,1 0 1 0 0,-1 0-1 0 0,0 1 0 0 0,0-1 0 0 0,0 0 0 0 0,0 1 1 0 0,-1-1-1 0 0,0 0-5 0 0,0 0 0 0 0,0 0 0 0 0,-1 1 0 0 0,1-1-1 0 0,0 1 1 0 0,-1 0 0 0 0,1 0 0 0 0,0 0 0 0 0,-1 0 0 0 0,1 0 0 0 0,-3 1 0 0 0,-4 0-11 0 0,0 1 0 0 0,1 0 1 0 0,-1 1-1 0 0,1 0 0 0 0,-11 6 0 0 0,5-2-7 0 0,-1 2 0 0 0,-22 16 0 0 0,32-20 28 0 0,0-1-1 0 0,0 1 0 0 0,1 0 0 0 0,-1 0 0 0 0,1 0 0 0 0,1 0 1 0 0,-1 1-1 0 0,1 0 0 0 0,-6 11 0 0 0,-13 39-11 0 0,-3-1 0 0 0,-2-1 0 0 0,-48 70 0 0 0,37-69 38 0 0,-64 85 100 0 0,18-42 120 0 0,-31 37 240 0 0,82-93-152 0 0,-34 60 0 0 0,53-77-247 0 0,1 1 1 0 0,2 0-1 0 0,1 0 0 0 0,-9 36 0 0 0,16-52-166 0 0,0 0 0 0 0,-9 18 0 0 0,11-24 50 0 0,-1-1 0 0 0,0 0 0 0 0,0 0 0 0 0,0 0 0 0 0,-1 0 0 0 0,1 0 0 0 0,-1 0 0 0 0,0-1 0 0 0,0 1 0 0 0,-5 3 0 0 0,7-5-204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5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21 7367 0 0,'-2'0'334'0'0,"-2"0"-93"0"0,-19 7 4438 0 0,41-1 698 0 0,-6-2-4421 0 0,7 0-60 0 0,1-2 0 0 0,0 0 0 0 0,0-1 1 0 0,26-3-1 0 0,-1 1-229 0 0,200-4 1117 0 0,-123-7-3122 0 0,-2-10-6835 0 0,-103 18 1117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55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0,'0'2'6523'0'0,"0"8"-2870"0"0,-1 0-2120 0 0,1 1 1 0 0,1-1-1 0 0,2 14 1 0 0,-1-15-1243 0 0,0 1 0 0 0,1-1 0 0 0,0 1 1 0 0,1-1-1 0 0,-1 0 0 0 0,2 0 0 0 0,-1-1 1 0 0,1 1-1 0 0,1-1 0 0 0,-1 0 1 0 0,1 0-1 0 0,13 11 0 0 0,-14-14-275 0 0,-2-2-7 0 0,0 0 0 0 0,0 0 0 0 0,0 0-1 0 0,0 0 1 0 0,0 1 0 0 0,3 5-1 0 0,-4-5-15 0 0,1-1 0 0 0,-1 1 0 0 0,1-1 0 0 0,6 6 0 0 0,3 2-130 0 0,-12-10-21 0 0,1 0-1 0 0,0-1 0 0 0,0 1 1 0 0,-1 0-1 0 0,1-1 0 0 0,0 1 1 0 0,0-1-1 0 0,0 1 0 0 0,0-1 1 0 0,0 1-1 0 0,0-1 0 0 0,0 0 0 0 0,1 1 1 0 0,2 0-487 0 0,7 3-906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5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5063 0 0,'0'0'866'0'0,"-1"3"902"0"0,1-1-1318 0 0,-1 1 0 0 0,1-1 0 0 0,-1 1 0 0 0,1-1 1 0 0,0 1-1 0 0,-1-1 0 0 0,1 1 0 0 0,1-1 0 0 0,-1 1 1 0 0,0 0-1 0 0,1-1 0 0 0,-1 1 0 0 0,2 2 0 0 0,0-1-123 0 0,-1 1 0 0 0,2-1 1 0 0,-1 0-1 0 0,0 0 0 0 0,1 0 0 0 0,5 6 0 0 0,5 2-281 0 0,-1 0-1 0 0,2 0 1 0 0,15 9 0 0 0,-16-12 308 0 0,80 55-108 0 0,12 8-300 0 0,-81-54 32 0 0,0 2 1 0 0,22 24 0 0 0,-36-34 94 0 0,-1 0-1 0 0,0 1 1 0 0,0 1 0 0 0,-1-1 0 0 0,-1 2 0 0 0,0-1 0 0 0,0 1-1 0 0,-1 0 1 0 0,-1 0 0 0 0,0 0 0 0 0,-1 1 0 0 0,-1 0 0 0 0,0 0 0 0 0,-1 0-1 0 0,1 21 1 0 0,-3-20 143 0 0,0 0-1 0 0,-2 0 1 0 0,0 0-1 0 0,-1 0 0 0 0,0 0 1 0 0,-9 22-1 0 0,4-15-18 0 0,-2-1-1 0 0,0 0 0 0 0,-23 32 1 0 0,-1-7-66 0 0,-2-2 0 0 0,-68 63 0 0 0,79-84-41 0 0,-1-2 1 0 0,-1 0-1 0 0,-55 31 1 0 0,31-25-1129 0 0,-77 28 1 0 0,114-50-3677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5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909 1 9215 0 0,'-2'0'3004'0'0,"0"0"-2595"0"0,0 0 0 0 0,-1 0 0 0 0,1 0 0 0 0,0 1 0 0 0,0-1 0 0 0,0 0 0 0 0,-1 1 0 0 0,1 0 0 0 0,0 0 0 0 0,0-1 0 0 0,0 1 0 0 0,0 0 0 0 0,0 1-1 0 0,0-1 1 0 0,0 0 0 0 0,1 0 0 0 0,-1 1 0 0 0,-2 2 0 0 0,-6 6 208 0 0,-16 20 0 0 0,18-20-265 0 0,-74 92 1344 0 0,-46 55-831 0 0,-54 63-255 0 0,41-48-254 0 0,84-104-253 0 0,3 2 1 0 0,-63 105-1 0 0,104-150 3 0 0,-18 43 0 0 0,28-58-84 0 0,0 0 0 0 0,0 0 0 0 0,0 0-1 0 0,1 1 1 0 0,1-1 0 0 0,0 1 0 0 0,0 17 0 0 0,3-20-43 0 0,-2-6-90 0 0,7-10-4106 0 0,2-2-3610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37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5527 0 0,'0'0'10304'0'0,"-8"16"-9620"0"0,-17 38-146 0 0,2 1-1 0 0,-26 92 0 0 0,42-123-788 0 0,0-1-1 0 0,-1-1 1 0 0,-1 1-1 0 0,-1-1 0 0 0,-19 32 1 0 0,21-44-1480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3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3679 0 0,'2'0'6016'0'0,"27"-3"-363"0"0,1 1-3786 0 0,28-2-1151 0 0,170-33 2231 0 0,72-6 370 0 0,-152 35-2726 0 0,-124 9-505 0 0,0 0 0 0 0,0 2 0 0 0,0 0-1 0 0,25 8 1 0 0,-37-8-145 0 0,-8-2-37 0 0,1 0-1 0 0,-1 0 0 0 0,1 1 0 0 0,-1-1 0 0 0,0 1 1 0 0,0 0-1 0 0,0 0 0 0 0,0 1 0 0 0,6 4 0 0 0,-9-6-716 0 0,2 1-633 0 0,-3-1 1352 0 0,1-1 0 0 0,-1 0 0 0 0,0 0 0 0 0,0 0 0 0 0,0 0 0 0 0,0 1 1 0 0,0-1-1 0 0,0 0 0 0 0,0 0 0 0 0,1 0 0 0 0,-1 0 0 0 0,0 0 1 0 0,0 0-1 0 0,0 1 0 0 0,0-1 0 0 0,1 0 0 0 0,-1 0 0 0 0,0 0 0 0 0,0 0 1 0 0,0 0-1 0 0,0 0 0 0 0,1 0 0 0 0,-1 0 0 0 0,0 0 0 0 0,0 0 0 0 0,0 0 1 0 0,1 0-1 0 0,-1 0 0 0 0,0 0 0 0 0,0 0 0 0 0,0 0 0 0 0,1 0 0 0 0,-1 0 1 0 0,0 0-1 0 0,0 0 0 0 0,9-3-1625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3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7831 0 0,'0'0'8323'0'0,"1"-1"-7310"0"0,3-3-802 0 0,-1 0 0 0 0,1 1 0 0 0,0 0 0 0 0,0 0 0 0 0,0 0 0 0 0,1 1 0 0 0,-1-1 0 0 0,1 1 0 0 0,-1 0 0 0 0,1 0 0 0 0,0 0 0 0 0,7-1 0 0 0,12-2 406 0 0,34-2-1 0 0,-19 2-72 0 0,299-53 1633 0 0,-145 23-1943 0 0,38 1-540 0 0,-117 18-2821 0 0,-78 10 1533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38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47 205 3679 0 0,'-1'1'284'0'0,"-11"10"-354"0"0,-12 7 14368 0 0,17-34-13384 0 0,6 11-892 0 0,0 1 1 0 0,1-1-1 0 0,0 1 1 0 0,0 0 0 0 0,0-1-1 0 0,1 1 1 0 0,-1-1 0 0 0,1 1-1 0 0,0-1 1 0 0,0 1 0 0 0,0 0-1 0 0,1 0 1 0 0,0 0 0 0 0,0 0-1 0 0,0 0 1 0 0,5-7 0 0 0,1-1-66 0 0,1 0 1 0 0,1 0 0 0 0,18-17 0 0 0,-19 20 37 0 0,0 1-1 0 0,1 1 1 0 0,0 0 0 0 0,0 0 0 0 0,1 1 0 0 0,-1 0 0 0 0,1 1 0 0 0,23-7 0 0 0,-29 10 106 0 0,0 1 0 0 0,0 0-1 0 0,0 0 1 0 0,0 0 0 0 0,0 1-1 0 0,0 0 1 0 0,1 0 0 0 0,-1 0-1 0 0,0 1 1 0 0,0 0 0 0 0,0-1-1 0 0,0 2 1 0 0,0-1 0 0 0,0 1-1 0 0,0 0 1 0 0,0 0 0 0 0,-1 0-1 0 0,1 0 1 0 0,0 1 0 0 0,-1 0-1 0 0,0 0 1 0 0,0 0-1 0 0,5 5 1 0 0,-5-3-32 0 0,1 0-1 0 0,-1-1 1 0 0,0 2-1 0 0,-1-1 1 0 0,0 0 0 0 0,1 1-1 0 0,-2-1 1 0 0,1 1-1 0 0,-1 0 1 0 0,1 0-1 0 0,-2 0 1 0 0,1 0-1 0 0,-1 1 1 0 0,0-1-1 0 0,0 0 1 0 0,0 1 0 0 0,-1-1-1 0 0,0 0 1 0 0,-1 1-1 0 0,1-1 1 0 0,-1 0-1 0 0,0 1 1 0 0,-4 9-1 0 0,-14 40-96 0 0,18-55-196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38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0 13303 0 0,'0'0'606'0'0,"-2"1"-10"0"0,-6 4-542 0 0,1 1 1 0 0,0-1 0 0 0,1 1-1 0 0,-1 0 1 0 0,1 0 0 0 0,0 1-1 0 0,-6 9 1 0 0,-34 56 901 0 0,40-61-751 0 0,-262 488 3678 0 0,224-413-3759 0 0,10-20-657 0 0,-2-2-1 0 0,-3-2 1 0 0,-84 103 0 0 0,121-163 115 0 0,-1 1-22 0 0,-7 3-4672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3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8287 0 0,'0'0'639'0'0,"2"-1"-123"0"0,56-17 6070 0 0,1-2-3523 0 0,-7 1-1652 0 0,102-22-1 0 0,-102 35-1001 0 0,0 2 0 0 0,55 3 0 0 0,52-3-478 0 0,-138 2-608 0 0,-1-1-1 0 0,28-8 1 0 0,-34 6-1581 0 0,0 0 0 0 0,14-7-1 0 0,3-5-3901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39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0 6447 0 0,'0'0'586'0'0,"-4"8"-476"0"0,-57 140 9381 0 0,13-27-7011 0 0,-47 71-1286 0 0,55-113-1000 0 0,-146 255-17 0 0,176-318-179 0 0,-1-1-1 0 0,0 0 1 0 0,-1-1-1 0 0,0-1 1 0 0,-1 0 0 0 0,-1 0-1 0 0,0-1 1 0 0,-1-1-1 0 0,0-1 1 0 0,-28 16 0 0 0,41-25-27 0 0,0-1 0 0 0,1 1 1 0 0,-1-1-1 0 0,0 1 0 0 0,0-1 1 0 0,1 0-1 0 0,-1 1 0 0 0,-3-1 1 0 0,5 0 16 0 0,-1 0 0 0 0,1 0 0 0 0,-1 0 0 0 0,1 0 1 0 0,-1 0-1 0 0,1 0 0 0 0,-1-1 0 0 0,1 1 1 0 0,-1 0-1 0 0,1 0 0 0 0,-1 0 0 0 0,1-1 0 0 0,-1 1 1 0 0,1 0-1 0 0,0 0 0 0 0,-1-1 0 0 0,1 1 1 0 0,-1 0-1 0 0,1-1 0 0 0,0 1 0 0 0,-1-1 0 0 0,1 1 1 0 0,0 0-1 0 0,-1-1 0 0 0,1 1 0 0 0,0-1 1 0 0,0 1-1 0 0,-1-1 0 0 0,1 1 0 0 0,0-1 0 0 0,0 1 1 0 0,0-1-1 0 0,0 1 0 0 0,0-1 0 0 0,0 1 1 0 0,0-1-1 0 0,0 1 0 0 0,0-1 0 0 0,0-6-33 0 0,1 0-1 0 0,0 1 0 0 0,1-1 1 0 0,0 0-1 0 0,0 1 1 0 0,0 0-1 0 0,1-1 0 0 0,0 1 1 0 0,0 0-1 0 0,0 1 1 0 0,1-1-1 0 0,5-6 0 0 0,8-10-92 0 0,32-30-1 0 0,-48 51 129 0 0,15-14-75 0 0,0 0 0 0 0,0 1 0 0 0,24-15 0 0 0,-33 25 89 0 0,0 0-1 0 0,0 0 1 0 0,1 1 0 0 0,-1 0-1 0 0,1 0 1 0 0,0 0 0 0 0,0 1-1 0 0,-1 0 1 0 0,1 1 0 0 0,1 0 0 0 0,14 0-1 0 0,-21 1 24 0 0,0 0-1 0 0,-1 0 0 0 0,1 0 1 0 0,0 1-1 0 0,0-1 0 0 0,-1 0 1 0 0,1 1-1 0 0,0 0 0 0 0,-1-1 1 0 0,1 1-1 0 0,0 0 0 0 0,-1 0 1 0 0,1 0-1 0 0,-1 0 0 0 0,0 0 1 0 0,1 0-1 0 0,-1 0 0 0 0,0 1 1 0 0,1-1-1 0 0,0 2 0 0 0,0 0 23 0 0,-1 0-1 0 0,0 0 1 0 0,0 0 0 0 0,0 0-1 0 0,0 0 1 0 0,0 0-1 0 0,0 0 1 0 0,-1 0-1 0 0,1 0 1 0 0,-1 6-1 0 0,-1 1 69 0 0,0 1-1 0 0,0-1 1 0 0,-1 0-1 0 0,0 0 1 0 0,-1 0-1 0 0,-4 10 1 0 0,-17 37 183 0 0,-9 23-145 0 0,28-58-2515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3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91 12783 0 0,'0'0'1158'0'0,"2"1"-954"0"0,9 7-374 0 0,-7-5 445 0 0,0 0-1 0 0,0 0 1 0 0,0 0 0 0 0,1-1-1 0 0,-1 1 1 0 0,1-1-1 0 0,0 0 1 0 0,0 0-1 0 0,0-1 1 0 0,0 0-1 0 0,0 0 1 0 0,10 1 0 0 0,6-3 154 0 0,0-1 0 0 0,-1-1 0 0 0,1-1 0 0 0,-1-1 0 0 0,0-1 1 0 0,0 0-1 0 0,36-18 0 0 0,-46 19-438 0 0,-1 0 1 0 0,13-8 0 0 0,-20 12-55 0 0,0-1 0 0 0,0 0 0 0 0,1 0 0 0 0,-1 0 0 0 0,0 0 0 0 0,0 0 0 0 0,-1 0 0 0 0,1-1 0 0 0,0 1 0 0 0,-1 0 0 0 0,0-1 0 0 0,1 1 0 0 0,1-6 0 0 0,-3 7 38 0 0,0 1-1 0 0,0-1 1 0 0,0 1 0 0 0,0-1-1 0 0,0 1 1 0 0,-1-1-1 0 0,1 1 1 0 0,0-1 0 0 0,0 1-1 0 0,0-1 1 0 0,0 1-1 0 0,-1-1 1 0 0,1 1 0 0 0,0 0-1 0 0,0-1 1 0 0,-1 1-1 0 0,1-1 1 0 0,0 1 0 0 0,-1 0-1 0 0,1-1 1 0 0,0 1-1 0 0,-1 0 1 0 0,1-1 0 0 0,-1 1-1 0 0,1 0 1 0 0,0 0-1 0 0,-1-1 1 0 0,0 1 0 0 0,-13-5-399 0 0,7 4 305 0 0,1 0-1 0 0,-1 1 1 0 0,0 0-1 0 0,1 0 1 0 0,-1 1 0 0 0,0 0-1 0 0,1 0 1 0 0,-1 1-1 0 0,1-1 1 0 0,0 1-1 0 0,-11 6 1 0 0,-3 1 43 0 0,0 1 0 0 0,-21 16 0 0 0,15-8 270 0 0,1 1 0 0 0,1 1 0 0 0,-32 35 0 0 0,43-41 13 0 0,1 1-1 0 0,0 0 1 0 0,2 1-1 0 0,-1 0 0 0 0,2 0 1 0 0,-15 35-1 0 0,22-45-152 0 0,0 0 1 0 0,0 1-1 0 0,1-1 0 0 0,0 0 0 0 0,0 0 0 0 0,0 1 1 0 0,1 9-1 0 0,0-13-48 0 0,0-1 0 0 0,1 0 0 0 0,-1 0 0 0 0,1 0 1 0 0,-1 0-1 0 0,1 0 0 0 0,0 0 0 0 0,0 0 0 0 0,0 0 1 0 0,0 0-1 0 0,0 0 0 0 0,0 0 0 0 0,1 0 0 0 0,-1-1 0 0 0,0 1 1 0 0,1-1-1 0 0,-1 1 0 0 0,1-1 0 0 0,0 1 0 0 0,0-1 1 0 0,-1 0-1 0 0,1 0 0 0 0,0 0 0 0 0,4 2 0 0 0,3-1-161 0 0,0 1 1 0 0,0-1-1 0 0,0-1 0 0 0,1 0 0 0 0,-1 0 0 0 0,0-1 1 0 0,0 0-1 0 0,0-1 0 0 0,15-2 0 0 0,10-2-1389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40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444 277 9759 0 0,'0'0'883'0'0,"9"3"6834"0"0,-5-12-6701 0 0,6-9-547 0 0,0 2-228 0 0,-1-1-1 0 0,-1-1 1 0 0,10-30-1 0 0,-16 43-232 0 0,-1-1 0 0 0,0 1 0 0 0,0-1 0 0 0,0 0 0 0 0,-1 1 0 0 0,0-1 0 0 0,0 0 1 0 0,-1 0-1 0 0,1 1 0 0 0,-1-1 0 0 0,0 1 0 0 0,-1-1 0 0 0,1 1 0 0 0,-1-1 0 0 0,0 1 0 0 0,-1 0 0 0 0,-2-6 0 0 0,3 8-18 0 0,0-1 0 0 0,-1 1 0 0 0,1 0 0 0 0,-1 0 0 0 0,1 0 0 0 0,-1 0 0 0 0,0 0 0 0 0,0 0 0 0 0,0 1 0 0 0,-1-1-1 0 0,1 1 1 0 0,0 0 0 0 0,-1 0 0 0 0,1 1 0 0 0,-1-1 0 0 0,0 1 0 0 0,0-1 0 0 0,0 1 0 0 0,0 0 0 0 0,1 1 0 0 0,-1-1 0 0 0,0 1 0 0 0,0-1 0 0 0,0 1 0 0 0,0 0 0 0 0,0 1-1 0 0,0-1 1 0 0,0 1 0 0 0,0 0 0 0 0,-8 2 0 0 0,-8 3-23 0 0,0 2-1 0 0,1 0 1 0 0,0 1 0 0 0,0 0-1 0 0,-29 21 1 0 0,16-6 30 0 0,2 1 1 0 0,-31 32-1 0 0,45-41 11 0 0,1 1-1 0 0,1 0 0 0 0,-16 27 0 0 0,24-34 25 0 0,0 0-1 0 0,1 1 1 0 0,0 0-1 0 0,0 1 0 0 0,1-1 1 0 0,1 1-1 0 0,-4 21 0 0 0,6-30-20 0 0,1 0 0 0 0,0 0 0 0 0,0 0 0 0 0,0 0 0 0 0,0 0 0 0 0,0 0 0 0 0,1 0 0 0 0,-1 0 0 0 0,1 0 0 0 0,0 0 0 0 0,0 0 0 0 0,0-1 0 0 0,0 1 0 0 0,0 0 0 0 0,1 0 0 0 0,-1-1 0 0 0,1 1 0 0 0,0-1 0 0 0,0 1 0 0 0,0-1 0 0 0,0 0 0 0 0,0 0 0 0 0,0 0 0 0 0,5 3 0 0 0,-2-2 1 0 0,0 0 0 0 0,0-1 1 0 0,0 0-1 0 0,1 0 0 0 0,-1 0 1 0 0,0-1-1 0 0,1 0 0 0 0,-1 0 1 0 0,1 0-1 0 0,0-1 0 0 0,-1 0 1 0 0,10 0-1 0 0,1-3-5 0 0,0 1 0 0 0,0-2 0 0 0,0 0 0 0 0,-1-1 0 0 0,1-1 0 0 0,-1 0 0 0 0,0-1 0 0 0,-1-1 0 0 0,1 0 1 0 0,-2-1-1 0 0,1-1 0 0 0,-1 0 0 0 0,-1 0 0 0 0,0-2 0 0 0,0 1 0 0 0,-1-1 0 0 0,-1-1 0 0 0,0 0 0 0 0,10-17 0 0 0,-17 24-48 0 0,0 0 0 0 0,-1 0 0 0 0,1 0 0 0 0,-1-1-1 0 0,0 1 1 0 0,1-12 0 0 0,-3 18 41 0 0,0 0 0 0 0,0 0-1 0 0,0 0 1 0 0,0 0 0 0 0,0 0 0 0 0,0 0 0 0 0,0-1-1 0 0,0 1 1 0 0,0 0 0 0 0,0 0 0 0 0,0 0-1 0 0,0 0 1 0 0,1 0 0 0 0,-1 0 0 0 0,0 0-1 0 0,0-1 1 0 0,0 1 0 0 0,0 0 0 0 0,0 0 0 0 0,0 0-1 0 0,0 0 1 0 0,-1 0 0 0 0,1 0 0 0 0,0 0-1 0 0,0 0 1 0 0,0-1 0 0 0,0 1 0 0 0,0 0-1 0 0,0 0 1 0 0,0 0 0 0 0,0 0 0 0 0,0 0 0 0 0,0 0-1 0 0,0 0 1 0 0,0 0 0 0 0,0 0 0 0 0,0-1-1 0 0,0 1 1 0 0,-1 0 0 0 0,1 0 0 0 0,0 0-1 0 0,0 0 1 0 0,0 0 0 0 0,0 0 0 0 0,0 0-1 0 0,0 0 1 0 0,0 0 0 0 0,0 0 0 0 0,0 0 0 0 0,-1 0-1 0 0,1 0 1 0 0,0 0 0 0 0,0 0 0 0 0,0 0-1 0 0,0 0 1 0 0,0 0 0 0 0,0 0 0 0 0,0 0-1 0 0,-1 0 1 0 0,1 0 0 0 0,0 0 0 0 0,0 0 0 0 0,0 0-1 0 0,0 0 1 0 0,0 0 0 0 0,0 0 0 0 0,0 0-1 0 0,0 0 1 0 0,-1 1 0 0 0,-4 3 11 0 0,5-3-10 0 0,-6 6 15 0 0,0 0-1 0 0,1 0 0 0 0,0 1 1 0 0,0 0-1 0 0,0 0 1 0 0,1 0-1 0 0,-4 14 0 0 0,-1 3-14 0 0,-6 35-1 0 0,13-50 81 0 0,1 0-1 0 0,0 0 1 0 0,0 0 0 0 0,1 0-1 0 0,1 16 1 0 0,0-23-177 0 0,-1 0 0 0 0,1 0 0 0 0,0-1 0 0 0,-1 1 0 0 0,1-1 0 0 0,0 1 0 0 0,1-1 0 0 0,-1 1 0 0 0,0-1 0 0 0,1 1 0 0 0,1 1 0 0 0,-2-3-216 0 0,1 1 0 0 0,-1-1 0 0 0,0 0 0 0 0,1 0 0 0 0,-1 0 0 0 0,0-1 0 0 0,1 1 0 0 0,-1 0 0 0 0,1 0 1 0 0,-1-1-1 0 0,1 1 0 0 0,0-1 0 0 0,-1 0 0 0 0,1 1 0 0 0,0-1 0 0 0,-1 0 0 0 0,1 0 0 0 0,0 0 1 0 0,2 0-1 0 0,9-2-5814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55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63 6303 0 0,'0'0'571'0'0,"1"-2"-472"0"0,11-21 34 0 0,-8 16 963 0 0,0 0 0 0 0,11-13 1837 0 0,0 16-197 0 0,-13 4-1840 0 0,0 0-788 0 0,-1 0 0 0 0,0 0-1 0 0,0 0 1 0 0,0 1 0 0 0,0-1 0 0 0,1 0-1 0 0,-1 0 1 0 0,0 1 0 0 0,0-1-1 0 0,0 1 1 0 0,0-1 0 0 0,0 1 0 0 0,0-1-1 0 0,0 1 1 0 0,0 0 0 0 0,0-1-1 0 0,0 1 1 0 0,0 0 0 0 0,-1 0 0 0 0,1 0-1 0 0,1 1 1 0 0,-1 0 20 0 0,0 0 0 0 0,0 0 1 0 0,0 1-1 0 0,0-1 0 0 0,0 0 0 0 0,0 1 0 0 0,-1-1 0 0 0,1 1 1 0 0,-1 4-1 0 0,0 2 91 0 0,0-1 0 0 0,-1 1 0 0 0,0 0 1 0 0,0 0-1 0 0,-4 10 0 0 0,-16 46 534 0 0,-44 88-1 0 0,4-41-653 0 0,17-35-102 0 0,19-29-124 0 0,-1-1-1 0 0,-43 54 0 0 0,68-99-55 0 0,8-12-2026 0 0,-2 6 1778 0 0,10-16-827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41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1 2759 0 0,'0'0'126'0'0,"-2"1"-5"0"0,-25 21 1853 0 0,2 2-1 0 0,0 1 1 0 0,1 1 0 0 0,-37 54-1 0 0,35-39 409 0 0,-22 44-1 0 0,7 5-2975 0 0,22-45 839 0 0,-247 540-716 0 0,248-552-168 0 0,-25 36 0 0 0,32-54 572 0 0,0-1 1 0 0,-1-1-1 0 0,0 1 1 0 0,-23 17-1 0 0,33-30 102 0 0,1 1-1 0 0,-1-1 1 0 0,0 0 0 0 0,0 0 0 0 0,0 0 0 0 0,0 0-1 0 0,0 0 1 0 0,0 0 0 0 0,0 0 0 0 0,0-1-1 0 0,0 1 1 0 0,-1-1 0 0 0,-2 1 0 0 0,4-1 237 0 0,-6-21 700 0 0,8 14-843 0 0,0-1 1 0 0,0 1 0 0 0,0 0-1 0 0,1-1 1 0 0,0 1-1 0 0,1 0 1 0 0,-1 0 0 0 0,2 1-1 0 0,4-9 1 0 0,6-10 49 0 0,20-22 0 0 0,-30 41-164 0 0,55-82 94 0 0,5-6-292 0 0,-50 75-62 0 0,1 1 0 0 0,30-28 0 0 0,-42 42 212 0 0,1 1 0 0 0,0-1 0 0 0,0 1 0 0 0,0 0 0 0 0,1 0 0 0 0,-1 1 0 0 0,1-1 0 0 0,0 1 1 0 0,-1 0-1 0 0,1 0 0 0 0,0 1 0 0 0,0-1 0 0 0,0 1 0 0 0,7-1 0 0 0,-11 3 64 0 0,1-1 0 0 0,-1 1 0 0 0,1 0 0 0 0,-1 0 0 0 0,0-1 0 0 0,1 1 0 0 0,-1 0-1 0 0,0 0 1 0 0,1 0 0 0 0,-1 0 0 0 0,0 0 0 0 0,0 1 0 0 0,0-1 0 0 0,0 0 0 0 0,0 0 0 0 0,1 3 0 0 0,-1-2 13 0 0,14 24 473 0 0,-1 1 1 0 0,-1 0 0 0 0,17 53-1 0 0,-26-68-330 0 0,0 0 0 0 0,-1-1 0 0 0,-1 1 0 0 0,0 0-1 0 0,0 0 1 0 0,-1 1 0 0 0,-2 21 0 0 0,1-29-132 0 0,-1 1-1 0 0,0 0 1 0 0,0-1-1 0 0,-1 0 1 0 0,1 1 0 0 0,-1-1-1 0 0,0 0 1 0 0,-1 0-1 0 0,1 0 1 0 0,-1 0-1 0 0,0 0 1 0 0,-1-1 0 0 0,1 1-1 0 0,-1-1 1 0 0,0 0-1 0 0,0 0 1 0 0,0 0 0 0 0,-9 6-1 0 0,-37 20-630 0 0,-100 44 0 0 0,137-68 208 0 0,0 0-1 0 0,0-1 1 0 0,-1 0-1 0 0,0-1 1 0 0,0-1-1 0 0,0 0 1 0 0,-21 1-1 0 0,35-4 299 0 0,-1 0 0 0 0,1 0 0 0 0,0 0-1 0 0,0-1 1 0 0,-1 1 0 0 0,1 0 0 0 0,0 0 0 0 0,0 0-1 0 0,-1-1 1 0 0,1 1 0 0 0,0 0 0 0 0,0 0 0 0 0,0-1-1 0 0,0 1 1 0 0,-1 0 0 0 0,1 0 0 0 0,0-1 0 0 0,0 1-1 0 0,0 0 1 0 0,0-1 0 0 0,0 1 0 0 0,0 0 0 0 0,0 0-1 0 0,0-1 1 0 0,0 1 0 0 0,0 0 0 0 0,0-1 0 0 0,1-8-6093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41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25 7831 0 0,'7'-4'123'0'0,"-6"3"-24"0"0,1 0-1 0 0,0-1 0 0 0,0 1 0 0 0,-1-1 1 0 0,1 1-1 0 0,-1-1 0 0 0,1 1 0 0 0,-1-1 0 0 0,2-3 1 0 0,-3 5 122 0 0,-1-1 1 0 0,1 1-1 0 0,-1 0 0 0 0,1 0 1 0 0,-1-1-1 0 0,0 1 1 0 0,1 0-1 0 0,-1 0 0 0 0,1 0 1 0 0,-1 0-1 0 0,0 0 1 0 0,1 0-1 0 0,-1 0 1 0 0,-1 0-1 0 0,-4 1 446 0 0,0 0 0 0 0,1 1 0 0 0,-1 0-1 0 0,0 0 1 0 0,0 1 0 0 0,-6 3 0 0 0,-5 3-354 0 0,-123 57 1727 0 0,119-55-1753 0 0,1 2 1 0 0,0 0-1 0 0,1 1 1 0 0,-27 25 0 0 0,40-33-259 0 0,6-5-26 0 0,1-1-1 0 0,-1 1 1 0 0,0-1 0 0 0,0 1 0 0 0,0 0 0 0 0,0-1-1 0 0,1 1 1 0 0,-1 0 0 0 0,0-1 0 0 0,1 1-1 0 0,-1-1 1 0 0,0 1 0 0 0,1-1 0 0 0,-1 1 0 0 0,1-1-1 0 0,-1 1 1 0 0,1-1 0 0 0,0 1 0 0 0,-1 0-3 0 0,8 6 0 0 0,1 1 0 0 0,0-1 0 0 0,1 0 0 0 0,-1-1 0 0 0,12 5 0 0 0,22 17 0 0 0,-34-21 65 0 0,0 0-1 0 0,0 1 1 0 0,-1 0-1 0 0,0 1 0 0 0,0 0 1 0 0,-1 0-1 0 0,6 10 1 0 0,-9-12-7 0 0,0 0-1 0 0,-1 0 1 0 0,0 0 0 0 0,0 1 0 0 0,-1-1 0 0 0,0 1-1 0 0,0-1 1 0 0,-1 1 0 0 0,0 0 0 0 0,-1 0 0 0 0,1 11 0 0 0,-2-12 46 0 0,1 0 1 0 0,-1 0 0 0 0,0 0-1 0 0,-1 0 1 0 0,0-1 0 0 0,0 1-1 0 0,0 0 1 0 0,-1-1 0 0 0,0 1-1 0 0,0-1 1 0 0,-1 0 0 0 0,-4 7-1 0 0,3-7-30 0 0,-1 0 0 0 0,0 0 0 0 0,0-1 0 0 0,0 0 0 0 0,0 0 0 0 0,-1 0 0 0 0,0-1 0 0 0,0 0 0 0 0,0 0 0 0 0,-10 4 0 0 0,-12 1 12 0 0,0-1 1 0 0,0-1-1 0 0,-41 5 0 0 0,50-10-202 0 0,0 0 0 0 0,-22-1 0 0 0,36-1-35 0 0,1 0 0 0 0,-1 0 1 0 0,1-1-1 0 0,0 0 0 0 0,-1 0 0 0 0,1-1 1 0 0,0 1-1 0 0,0-1 0 0 0,0 0 1 0 0,0-1-1 0 0,0 1 0 0 0,-8-6 1 0 0,3-4-1494 0 0,3-3-414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42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76 12495 0 0,'1'1'572'0'0,"3"7"-758"0"0,1 4 1107 0 0,1-1 0 0 0,1 0-1 0 0,14 20 1 0 0,-19-29-650 0 0,1 1 0 0 0,-1 0 0 0 0,1-1-1 0 0,0 1 1 0 0,0-1 0 0 0,0 0 0 0 0,0 0-1 0 0,0 0 1 0 0,1 0 0 0 0,-1-1 0 0 0,0 1-1 0 0,1-1 1 0 0,-1 0 0 0 0,1 0 0 0 0,0 0-1 0 0,-1 0 1 0 0,1-1 0 0 0,5 1-1 0 0,2-2-188 0 0,0-1 0 0 0,1 0-1 0 0,-1 0 1 0 0,0-1-1 0 0,-1-1 1 0 0,1 0 0 0 0,-1 0-1 0 0,1-1 1 0 0,-1 0-1 0 0,-1-1 1 0 0,1 0 0 0 0,-1 0-1 0 0,0-1 1 0 0,14-14-1 0 0,-21 19-114 0 0,0 0 0 0 0,0-1-1 0 0,0 1 1 0 0,0-1-1 0 0,-1 0 1 0 0,1 1-1 0 0,-1-1 1 0 0,1 0 0 0 0,-1 0-1 0 0,0 0 1 0 0,0 0-1 0 0,0 0 1 0 0,-1 0-1 0 0,1 0 1 0 0,-1 0-1 0 0,0-1 1 0 0,0 1 0 0 0,0 0-1 0 0,0 0 1 0 0,-1-4-1 0 0,1 5-11 0 0,-1 0-1 0 0,1 0 0 0 0,-1 0 1 0 0,0 0-1 0 0,0 0 1 0 0,0 0-1 0 0,0 0 0 0 0,0 0 1 0 0,0 1-1 0 0,0-1 1 0 0,-1 0-1 0 0,1 1 0 0 0,-1-1 1 0 0,1 1-1 0 0,-1-1 1 0 0,0 1-1 0 0,1 0 0 0 0,-1 0 1 0 0,0 0-1 0 0,0 0 1 0 0,0 0-1 0 0,0 0 0 0 0,0 0 1 0 0,0 0-1 0 0,0 1 1 0 0,0-1-1 0 0,0 1 0 0 0,0 0 1 0 0,0 0-1 0 0,-3-1 1 0 0,-5 2 3 0 0,0-1 1 0 0,0 1 0 0 0,0 1 0 0 0,0 0 0 0 0,0 0 0 0 0,0 1-1 0 0,0 0 1 0 0,1 1 0 0 0,0 0 0 0 0,0 0 0 0 0,0 1 0 0 0,0 1 0 0 0,-13 9-1 0 0,-1 4 186 0 0,1 0 0 0 0,1 1-1 0 0,-27 34 1 0 0,31-34 24 0 0,2 1 0 0 0,0 0-1 0 0,-17 34 1 0 0,28-46-146 0 0,-1 0-1 0 0,2 0 1 0 0,-1 1 0 0 0,1 0 0 0 0,1-1 0 0 0,-1 1-1 0 0,2 0 1 0 0,-1 0 0 0 0,1 0 0 0 0,1 0-1 0 0,1 19 1 0 0,0-26-144 0 0,0 1-1 0 0,0-1 1 0 0,0 1-1 0 0,0-1 1 0 0,1 0-1 0 0,-1 1 1 0 0,1-1-1 0 0,0 0 1 0 0,0 0 0 0 0,0 0-1 0 0,1 0 1 0 0,-1 0-1 0 0,1-1 1 0 0,-1 1-1 0 0,1-1 1 0 0,0 1-1 0 0,0-1 1 0 0,0 0-1 0 0,6 3 1 0 0,12 3-1185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42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130 347 4607 0 0,'-6'5'69'0'0,"0"0"-1"0"0,0 0 1 0 0,0 0-1 0 0,1 1 1 0 0,0-1-1 0 0,-5 8 0 0 0,-5 6-99 0 0,5-8 1638 0 0,1 0-1 0 0,-1-1 1 0 0,-1-1-1 0 0,-19 15 3603 0 0,31-26-4436 0 0,289-283 1795 0 0,-275 271-2570 0 0,100-84-93 0 0,-98 86 88 0 0,0 1 0 0 0,1 0 0 0 0,0 1 0 0 0,0 1 0 0 0,25-9 1 0 0,-40 17 38 0 0,1 0 0 0 0,0 0 1 0 0,-1 1-1 0 0,1-1 1 0 0,4 1-1 0 0,-7 1 5 0 0,0-1 0 0 0,0 1 0 0 0,0 0 0 0 0,0 0 0 0 0,0 0 0 0 0,0 0 0 0 0,-1 0 0 0 0,1 0 0 0 0,0 0 0 0 0,0 0 0 0 0,-1 0 0 0 0,1 0 0 0 0,-1 0 0 0 0,1 0 0 0 0,-1 1 0 0 0,1-1 0 0 0,0 3 0 0 0,0 3 87 0 0,0 0 0 0 0,0 1 0 0 0,-1-1 0 0 0,0 1 0 0 0,0-1 1 0 0,-1 1-1 0 0,1-1 0 0 0,-4 13 0 0 0,-3 5 212 0 0,-11 28 0 0 0,-29 49 76 0 0,1-6 149 0 0,41-82-513 0 0,0 0-1 0 0,0 0 0 0 0,2 1 0 0 0,0-1 1 0 0,-1 16-1 0 0,4-29-51 0 0,0 19-1023 0 0,0-20 955 0 0,0 1 0 0 0,0 0-1 0 0,0 0 1 0 0,0-1 0 0 0,0 1 0 0 0,1 0 0 0 0,-1-1 0 0 0,0 1-1 0 0,0 0 1 0 0,1-1 0 0 0,-1 1 0 0 0,0 0 0 0 0,1-1 0 0 0,-1 1-1 0 0,0-1 1 0 0,1 1 0 0 0,-1 0 0 0 0,1-1 0 0 0,-1 1-1 0 0,1-1 1 0 0,-1 0 0 0 0,1 1 0 0 0,0-1 0 0 0,-1 1 0 0 0,1-1-1 0 0,0 1 1 0 0,7 0-2076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4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0 16039 0 0,'0'0'731'0'0,"-9"2"246"0"0,3 0-828 0 0,0 0-1 0 0,-1 0 1 0 0,1 0-1 0 0,0 1 1 0 0,0 0-1 0 0,1 1 1 0 0,-1-1-1 0 0,0 1 1 0 0,-8 9-1 0 0,-4 3 663 0 0,-19 26 1 0 0,35-39-821 0 0,-131 182 1758 0 0,111-153-1692 0 0,14-19-35 0 0,-32 50 53 0 0,36-55-68 0 0,0-1-1 0 0,1 1 0 0 0,0 0 1 0 0,0 0-1 0 0,1 1 0 0 0,-2 12 1 0 0,4-19-3 0 0,0-1 0 0 0,-1 1 0 0 0,1 0 0 0 0,0 0 0 0 0,1 0 0 0 0,-1-1 1 0 0,0 1-1 0 0,0 0 0 0 0,1 0 0 0 0,-1-1 0 0 0,1 1 0 0 0,1 2 0 0 0,5 5-4 0 0,-4-7-22 0 0,0-1-1 0 0,0 1 1 0 0,1-1-1 0 0,-1 0 1 0 0,0 1-1 0 0,0-2 0 0 0,1 1 1 0 0,-1 0-1 0 0,1-1 1 0 0,-1 1-1 0 0,1-1 1 0 0,-1 0-1 0 0,1 0 1 0 0,-1 0-1 0 0,6-2 1 0 0,23-5-1819 0 0,-3-3-3943 0 0,-8 1-623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7:4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74 161 3679 0 0,'-1'2'3507'0'0,"1"-1"-2683"0"0,0 0-1 0 0,-1 1 1 0 0,1-1-1 0 0,0 0 1 0 0,0 0-1 0 0,0 1 1 0 0,0-1-1 0 0,0 0 1 0 0,0 0-1 0 0,0 1 1 0 0,0-1-1 0 0,1 0 1 0 0,-1 0-1 0 0,1 2 1 0 0,5 5 174 0 0,-5-6-854 0 0,1-1 0 0 0,0 1 1 0 0,1-1-1 0 0,-1 0 0 0 0,0 0 1 0 0,0 0-1 0 0,0 0 0 0 0,1 0 1 0 0,-1-1-1 0 0,0 1 0 0 0,1-1 1 0 0,-1 1-1 0 0,1-1 0 0 0,-1 0 1 0 0,1 0-1 0 0,3 0 0 0 0,5-1 227 0 0,1-1 1 0 0,12-2-1 0 0,-16 2-140 0 0,38-8 544 0 0,82-29 0 0 0,-108 31-776 0 0,-1 0 1 0 0,0-1-1 0 0,-1-2 0 0 0,0 1 0 0 0,0-2 0 0 0,25-22 0 0 0,-41 32-41 0 0,0 0 0 0 0,0 0 0 0 0,0 1 1 0 0,-1-1-1 0 0,1-1 0 0 0,-1 1 0 0 0,1 0 0 0 0,-1 0 0 0 0,0-1 0 0 0,0 1 0 0 0,0 0 1 0 0,0-1-1 0 0,0 1 0 0 0,0-1 0 0 0,-1 1 0 0 0,1-5 0 0 0,-1 6 0 0 0,-1 0-1 0 0,1 1 0 0 0,-1-1 1 0 0,1 0-1 0 0,-1 1 0 0 0,1-1 1 0 0,-1 0-1 0 0,0 1 1 0 0,1-1-1 0 0,-1 1 0 0 0,0-1 1 0 0,1 1-1 0 0,-1-1 1 0 0,0 1-1 0 0,0-1 0 0 0,1 1 1 0 0,-1 0-1 0 0,0-1 0 0 0,0 1 1 0 0,0 0-1 0 0,0 0 1 0 0,1 0-1 0 0,-1 0 0 0 0,-1 0 1 0 0,-5-1-121 0 0,1 2 0 0 0,0-1 0 0 0,-1 1 0 0 0,1 0 0 0 0,0 0 0 0 0,0 1 0 0 0,-9 3 0 0 0,-41 20-521 0 0,45-19 529 0 0,-26 13 142 0 0,2 3 1 0 0,0 0-1 0 0,2 3 0 0 0,0 0 0 0 0,2 2 0 0 0,1 2 0 0 0,-29 35 1 0 0,44-46 110 0 0,0 1 1 0 0,-12 23 0 0 0,22-34-87 0 0,0 0 1 0 0,1 1-1 0 0,0 0 0 0 0,1 0 0 0 0,0 0 1 0 0,0 0-1 0 0,1 0 0 0 0,-2 11 0 0 0,4-17-12 0 0,0 0-1 0 0,0 0 1 0 0,0 0-1 0 0,0-1 1 0 0,0 1-1 0 0,1 0 1 0 0,-1 0-1 0 0,1-1 1 0 0,0 1-1 0 0,0 0 1 0 0,0-1-1 0 0,0 1 1 0 0,0 0-1 0 0,0-1 1 0 0,1 0-1 0 0,-1 1 1 0 0,1-1 0 0 0,0 0-1 0 0,0 0 1 0 0,0 0-1 0 0,0 0 1 0 0,2 2-1 0 0,1-1-75 0 0,0 0-1 0 0,-1-1 1 0 0,1 1 0 0 0,0-1-1 0 0,0 0 1 0 0,1-1 0 0 0,-1 1-1 0 0,0-1 1 0 0,1 0 0 0 0,8 0 0 0 0,18 1-686 0 0,3-3-34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02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 8287 0 0,'0'0'639'0'0,"0"1"-224"0"0,-12 51 3053 0 0,-27 73 0 0 0,-31 48-3791 0 0,38-98 858 0 0,-142 299-91 0 0,-21-10-282 0 0,176-333-227 0 0,-30 37 0 0 0,40-56-150 0 0,9-11-113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0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427 184 4607 0 0,'-1'1'354'0'0,"-4"5"528"0"0,0 0 0 0 0,-1 0 0 0 0,-20 8 10310 0 0,25-18-11085 0 0,1 1 1 0 0,-1-1-1 0 0,1 0 0 0 0,0 0 1 0 0,0 0-1 0 0,0 0 0 0 0,1 0 0 0 0,1-5 1 0 0,11-34 81 0 0,0-1-85 0 0,-12 37-104 0 0,1-1-1 0 0,-2 1 1 0 0,1 0 0 0 0,-1-1-1 0 0,0 1 1 0 0,0 0 0 0 0,-2-10-1 0 0,2 16-14 0 0,-1 0-1 0 0,1 0 1 0 0,0-1-1 0 0,-1 1 1 0 0,0 0-1 0 0,1 0 1 0 0,-1 0-1 0 0,0 0 1 0 0,1 0-1 0 0,-1 0 1 0 0,0 0-1 0 0,0 0 1 0 0,0 0-1 0 0,0 0 0 0 0,0 1 1 0 0,0-1-1 0 0,0 0 1 0 0,0 1-1 0 0,0-1 1 0 0,0 1-1 0 0,0-1 1 0 0,0 1-1 0 0,-1-1 1 0 0,1 1-1 0 0,0 0 1 0 0,0-1-1 0 0,0 1 1 0 0,-1 0-1 0 0,1 0 1 0 0,0 0-1 0 0,0 0 1 0 0,-1 0-1 0 0,1 0 1 0 0,0 1-1 0 0,0-1 1 0 0,-3 1-1 0 0,-3 1-23 0 0,0 0 0 0 0,0 0 0 0 0,1 1 0 0 0,-12 6 0 0 0,-1 2 18 0 0,0 1-1 0 0,2 1 1 0 0,-32 29 0 0 0,-42 54-65 0 0,84-88 69 0 0,-22 24 12 0 0,-44 66-1 0 0,69-92 6 0 0,0 0 0 0 0,1 1 0 0 0,0 0 0 0 0,1 0 0 0 0,-1 0 0 0 0,1 0 0 0 0,0 0 0 0 0,-1 13 0 0 0,4-2 0 0 0,2-14 0 0 0,-1-2 0 0 0,-1-1 4 0 0,0 0-1 0 0,0 0 1 0 0,0 0-1 0 0,0 0 1 0 0,0 0-1 0 0,1 0 1 0 0,-1-1-1 0 0,0 1 1 0 0,1 0 0 0 0,-1-1-1 0 0,1 1 1 0 0,-1-1-1 0 0,1 1 1 0 0,-1-1-1 0 0,1 0 1 0 0,-1 0-1 0 0,1 1 1 0 0,-1-1-1 0 0,1 0 1 0 0,-1-1-1 0 0,1 1 1 0 0,-1 0 0 0 0,1 0-1 0 0,-1 0 1 0 0,1-1-1 0 0,-1 1 1 0 0,1-1-1 0 0,-1 1 1 0 0,2-2-1 0 0,7-2 30 0 0,0-1-1 0 0,-1 0 1 0 0,10-6-1 0 0,-14 7-28 0 0,22-12-70 0 0,0-1 1 0 0,-2-2-1 0 0,0 0 0 0 0,-2-2 0 0 0,0 0 1 0 0,-1-2-1 0 0,-1 0 0 0 0,17-27 0 0 0,-33 42 85 0 0,-4 7 649 0 0,0 2-708 0 0,1 3 98 0 0,2 4-959 0 0,0 0 1 0 0,0-1-1 0 0,10 13 1 0 0,-5-11-4931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03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12 538 12151 0 0,'0'0'1098'0'0,"-1"2"-905"0"0,-3 5 4380 0 0,3-8-3607 0 0,-1-5-690 0 0,1 1 0 0 0,0 0 0 0 0,0-1 0 0 0,1 1 1 0 0,-1-1-1 0 0,1 0 0 0 0,0 1 0 0 0,0-1 1 0 0,1 1-1 0 0,0-1 0 0 0,0 1 0 0 0,0-1 0 0 0,5-9 1 0 0,2-8 145 0 0,23-38 0 0 0,-27 52-331 0 0,13-18-48 0 0,1 0 0 0 0,1 2-1 0 0,27-29 1 0 0,-18 22-126 0 0,1-2-888 0 0,1 1-1 0 0,69-57 1 0 0,-93 85 548 0 0,0 0 0 0 0,1 0 1 0 0,0 1-1 0 0,0 0 1 0 0,0 0-1 0 0,0 1 1 0 0,1 0-1 0 0,-1 1 0 0 0,1-1 1 0 0,0 1-1 0 0,-1 1 1 0 0,10-2-1 0 0,-3 4-5313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0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73 5063 0 0,'2'0'390'0'0,"28"-1"258"0"0,1-4 3306 0 0,-30 4-2438 0 0,0 1-1361 0 0,0 0-1 0 0,0 0 0 0 0,-1 0 0 0 0,1 0 1 0 0,0 0-1 0 0,0-1 0 0 0,-1 1 1 0 0,1 0-1 0 0,0 0 0 0 0,-1-1 0 0 0,1 1 1 0 0,0-1-1 0 0,-1 1 0 0 0,1 0 0 0 0,-1-1 1 0 0,1 1-1 0 0,-1-1 0 0 0,1 0 1 0 0,-1 1-1 0 0,1-1 0 0 0,-1 1 0 0 0,1-1 1 0 0,-1 0-1 0 0,1 1 0 0 0,-1-1 0 0 0,0 0 1 0 0,0 1-1 0 0,1-1 0 0 0,-1 0 1 0 0,0 0-1 0 0,0 1 0 0 0,0-1 0 0 0,0 0 1 0 0,0 1-1 0 0,0-1 0 0 0,0 0 0 0 0,0-1 1 0 0,0 0 34 0 0,0-1 0 0 0,0 1 0 0 0,-1 0 1 0 0,1 0-1 0 0,0-1 0 0 0,-1 1 0 0 0,0 0 1 0 0,0 0-1 0 0,1 0 0 0 0,-4-4 0 0 0,3 4-161 0 0,-1 1 0 0 0,1-1 0 0 0,-1 1 0 0 0,0-1 0 0 0,0 1 0 0 0,1 0 0 0 0,-1 0-1 0 0,0 0 1 0 0,0 0 0 0 0,0 0 0 0 0,0 0 0 0 0,-1 1 0 0 0,1-1 0 0 0,0 1 0 0 0,0-1 0 0 0,0 1 0 0 0,0 0-1 0 0,-1 0 1 0 0,1 0 0 0 0,0 0 0 0 0,0 0 0 0 0,0 0 0 0 0,-4 2 0 0 0,-4 0-3 0 0,0 1 0 0 0,1 0 0 0 0,-19 8 0 0 0,4 2-24 0 0,0 1 1 0 0,2 2-1 0 0,-1 0 1 0 0,2 1-1 0 0,0 1 1 0 0,-32 36-1 0 0,14-9-1 0 0,35-36-24 0 0,6-6 7 0 0,6-3-8 0 0,-3-1 13 0 0,1 0 0 0 0,-1 0 0 0 0,0-1 0 0 0,1 0 0 0 0,-1 0 0 0 0,0 0 0 0 0,0 0 0 0 0,0-1 0 0 0,8-5 0 0 0,40-35-292 0 0,-47 38 266 0 0,22-20-68 0 0,45-36-148 0 0,-66 56 244 0 0,-8 19-44 0 0,-6 13 150 0 0,-2-1-1 0 0,-19 42 1 0 0,10-26 17 0 0,-68 155 315 0 0,-4 10-204 0 0,15 4-670 0 0,63-164 392 0 0,11-45-106 0 0,4-5-30 0 0,9-10-1260 0 0,6-5-5054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5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111 284 4143 0 0,'1'-2'7772'0'0,"0"-2"-7306"0"0,1 0 1 0 0,0-1-1 0 0,0 1 0 0 0,1 0 0 0 0,-1 1 0 0 0,1-1 0 0 0,0 0 0 0 0,0 1 0 0 0,0-1 0 0 0,5-3 0 0 0,5-3 6 0 0,23-14-1 0 0,-6 5 255 0 0,196-120 1858 0 0,-211 130-2417 0 0,2 1 1 0 0,-1 1-1 0 0,1 0 0 0 0,21-5 0 0 0,-37 12-157 0 0,-1-1 0 0 0,1 1-1 0 0,-1 0 1 0 0,1 0 0 0 0,0 0 0 0 0,-1 0-1 0 0,1 0 1 0 0,0 0 0 0 0,-1 0-1 0 0,1 1 1 0 0,-1-1 0 0 0,1 0 0 0 0,0 0-1 0 0,-1 0 1 0 0,1 1 0 0 0,-1-1 0 0 0,1 0-1 0 0,0 0 1 0 0,-1 1 0 0 0,1 0-1 0 0,1 0 23 0 0,1 3 80 0 0,1 5-69 0 0,-1 1-1 0 0,-1-1 0 0 0,0 1 1 0 0,0 0-1 0 0,-1-1 0 0 0,0 1 1 0 0,0 0-1 0 0,-2 13 0 0 0,-1 10 30 0 0,-9 39 0 0 0,6-45-62 0 0,-2 1-1 0 0,-1-1 0 0 0,-1 0 0 0 0,-16 34 0 0 0,17-45-6 0 0,0-1 0 0 0,-1 0 1 0 0,-1 0-1 0 0,-1-1 0 0 0,0 0 0 0 0,0-1 1 0 0,-1-1-1 0 0,-17 14 0 0 0,12-13-105 0 0,0-2 0 0 0,0 0 0 0 0,-2-1 1 0 0,1 0-1 0 0,-1-2 0 0 0,0 0 0 0 0,-1-1 0 0 0,0-1 0 0 0,0-1 0 0 0,-1-1 0 0 0,1-1 0 0 0,-1 0 0 0 0,-29-1 1 0 0,39-3 55 0 0,0 0 0 0 0,0 0 0 0 0,-14-4 0 0 0,21 3-32 0 0,-1 1 1 0 0,1-1-1 0 0,-1 1 0 0 0,1-1 1 0 0,0-1-1 0 0,0 1 0 0 0,0 0 1 0 0,0-1-1 0 0,-6-5 1 0 0,6 1-917 0 0,11 11 871 0 0,15 10 330 0 0,71 68 292 0 0,-33-26 92 0 0,130 103 1631 0 0,-177-149-2157 0 0,25 15 0 0 0,-13-10-82 0 0,-24-14-68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03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24 7367 0 0,'0'0'334'0'0,"-1"2"-1"0"0,-3 4-374 0 0,-3 3 628 0 0,1 1-1 0 0,-8 17 0 0 0,13-24 399 0 0,-1 1 0 0 0,1 0 0 0 0,0-1 0 0 0,1 1 0 0 0,-1 0-1 0 0,0 0 1 0 0,1 4 0 0 0,0-7 151 0 0,22 6 503 0 0,-11-7-1387 0 0,-1 0 0 0 0,1-1 1 0 0,-1 0-1 0 0,1-1 0 0 0,-1 0 0 0 0,17-6 1 0 0,60-28 146 0 0,-69 27-354 0 0,31-16-27 0 0,14-5-37 0 0,-53 25-98 0 0,-8 4-166 0 0,-10 2 113 0 0,0 0 0 0 0,1 0 0 0 0,-1 1 0 0 0,0 0 0 0 0,1 0 0 0 0,-1 0 0 0 0,1 1 0 0 0,-7 4-1 0 0,-9 6 34 0 0,-23 15 0 0 0,10-4 126 0 0,1 2 1 0 0,1 2-1 0 0,1 1 0 0 0,1 1 1 0 0,2 2-1 0 0,-37 49 0 0 0,63-73 16 0 0,-1-1 0 0 0,1 0 0 0 0,0 1-1 0 0,0 0 1 0 0,1 0 0 0 0,0 0 0 0 0,1 0 0 0 0,-2 9-1 0 0,3-14 3 0 0,1 0-1 0 0,-1-1 0 0 0,1 1 1 0 0,0 0-1 0 0,0 0 0 0 0,0-1 1 0 0,1 1-1 0 0,-1 0 0 0 0,1 0 1 0 0,-1-1-1 0 0,1 1 0 0 0,0 0 1 0 0,0-1-1 0 0,0 1 0 0 0,0-1 1 0 0,1 0-1 0 0,-1 1 0 0 0,1-1 1 0 0,-1 0-1 0 0,1 1 0 0 0,0-1 1 0 0,0 0-1 0 0,0-1 0 0 0,0 1 1 0 0,0 0-1 0 0,0 0 0 0 0,0-1 1 0 0,4 2-1 0 0,2 1-14 0 0,0-1 1 0 0,-1 0-1 0 0,1-1 0 0 0,1 0 0 0 0,-1 0 1 0 0,0 0-1 0 0,0-1 0 0 0,1-1 1 0 0,-1 0-1 0 0,0 0 0 0 0,13-1 1 0 0,6-3-803 0 0,1-2 0 0 0,28-8 1 0 0,-31 6-793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0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428 339 8751 0 0,'0'0'794'0'0,"3"-1"-652"0"0,22-8 120 0 0,-24 8 107 0 0,-1 0 0 0 0,1 0 1 0 0,-1 0-1 0 0,0 0 1 0 0,1-1-1 0 0,-1 1 0 0 0,0 0 1 0 0,0 0-1 0 0,0-1 1 0 0,0 1-1 0 0,0 0 0 0 0,0 0 1 0 0,0-1-1 0 0,-1-1 1 0 0,1 1 523 0 0,1-3-593 0 0,0 1-1 0 0,0-1 1 0 0,0 0-1 0 0,0 1 1 0 0,1-1-1 0 0,0 1 1 0 0,4-8-1 0 0,4-11 192 0 0,-3 4-364 0 0,-1-1-1 0 0,-1 0 1 0 0,0 0 0 0 0,-2-1-1 0 0,-1 1 1 0 0,1-34 0 0 0,-3 51-131 0 0,-1 0 1 0 0,1 0 0 0 0,0 0 0 0 0,-1 0 0 0 0,0 0 0 0 0,0 0 0 0 0,0 0 0 0 0,0 0 0 0 0,0 0 0 0 0,0 0 0 0 0,-1 0 0 0 0,1 1 0 0 0,-1-1 0 0 0,0 1 0 0 0,0-1 0 0 0,0 1 0 0 0,-3-3-1 0 0,3 3-8 0 0,-1 1 0 0 0,1-1 0 0 0,0 1 0 0 0,-1 0 0 0 0,1 0 0 0 0,-1 0 0 0 0,0 0 0 0 0,1 0 0 0 0,-1 1-1 0 0,0-1 1 0 0,1 1 0 0 0,-1 0 0 0 0,0 0 0 0 0,1 0 0 0 0,-1 0 0 0 0,0 0 0 0 0,1 0 0 0 0,-1 1-1 0 0,0-1 1 0 0,-3 2 0 0 0,-11 4-9 0 0,-1 1 0 0 0,1 0 0 0 0,0 2 0 0 0,1 0 0 0 0,0 0 0 0 0,0 2-1 0 0,1 0 1 0 0,-18 17 0 0 0,-13 16-56 0 0,-41 51 0 0 0,65-71 77 0 0,1 0 0 0 0,1 2 0 0 0,2 0 0 0 0,-27 50 0 0 0,44-72 3 0 0,-1-1-1 0 0,1 0 1 0 0,0 1 0 0 0,0-1-1 0 0,0 1 1 0 0,1-1-1 0 0,-1 1 1 0 0,1 0-1 0 0,0-1 1 0 0,1 7 0 0 0,-1-9-2 0 0,0 1 1 0 0,0-1 0 0 0,1 1 0 0 0,-1-1 0 0 0,1 1-1 0 0,-1-1 1 0 0,1 0 0 0 0,0 1 0 0 0,0-1 0 0 0,-1 0-1 0 0,1 1 1 0 0,0-1 0 0 0,0 0 0 0 0,0 0-1 0 0,0 0 1 0 0,0 0 0 0 0,1 0 0 0 0,-1 0 0 0 0,0 0-1 0 0,0 0 1 0 0,1 0 0 0 0,-1-1 0 0 0,0 1 0 0 0,1-1-1 0 0,-1 1 1 0 0,1-1 0 0 0,2 1 0 0 0,4 0 15 0 0,0 0 0 0 0,0 0 0 0 0,0-1 0 0 0,0-1 0 0 0,0 1 1 0 0,0-1-1 0 0,14-4 0 0 0,56-19 110 0 0,-73 22-126 0 0,34-13-30 0 0,-1-1 0 0 0,-1-3 0 0 0,52-33 0 0 0,-85 49 6 0 0,0 1 0 0 0,0-1 0 0 0,0 0 0 0 0,-1-1 0 0 0,0 1 0 0 0,1 0 0 0 0,-1-1 0 0 0,-1 0 0 0 0,5-7 0 0 0,-6 10 265 0 0,-3 1-98 0 0,-2 1-65 0 0,-1 1-1 0 0,1-1 1 0 0,0 1-1 0 0,0 0 1 0 0,0 0-1 0 0,0 1 1 0 0,0-1-1 0 0,0 1 1 0 0,0 0 0 0 0,1 0-1 0 0,0 0 1 0 0,-1 0-1 0 0,1 1 1 0 0,-4 5-1 0 0,3-4 16 0 0,0 1 0 0 0,0 0 0 0 0,1-1-1 0 0,0 1 1 0 0,0 1 0 0 0,1-1 0 0 0,-1 0 0 0 0,1 1-1 0 0,-1 10 1 0 0,2-15-76 0 0,1 0-1 0 0,0 0 1 0 0,0 0 0 0 0,0 0-1 0 0,0 0 1 0 0,0 0-1 0 0,1-1 1 0 0,-1 1 0 0 0,0 0-1 0 0,1 0 1 0 0,0 0 0 0 0,-1-1-1 0 0,1 1 1 0 0,0 0-1 0 0,0 0 1 0 0,0-1 0 0 0,0 1-1 0 0,0-1 1 0 0,0 1-1 0 0,1-1 1 0 0,-1 0 0 0 0,0 1-1 0 0,1-1 1 0 0,-1 0-1 0 0,1 0 1 0 0,-1 0 0 0 0,1 0-1 0 0,0 0 1 0 0,-1 0 0 0 0,1 0-1 0 0,2 0 1 0 0,1 1-267 0 0,0-1 0 0 0,0 1 1 0 0,0-1-1 0 0,8 0 0 0 0,19-1-5052 0 0,1-3-1586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0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875 5 7367 0 0,'16'-4'8122'0'0,"-26"13"-6746"0"0,7-5-1179 0 0,-9 6 181 0 0,0-1 0 0 0,-1 0 1 0 0,0 0-1 0 0,-21 10 0 0 0,-61 22 797 0 0,35-16-616 0 0,-13 6-339 0 0,-117 33 0 0 0,172-60-248 0 0,1 2 0 0 0,0-1 0 0 0,0 2 0 0 0,0 1 0 0 0,-15 8 0 0 0,30-15 16 0 0,1 0-1 0 0,-1 0 0 0 0,1 0 1 0 0,0 0-1 0 0,0 0 1 0 0,0 0-1 0 0,-1 0 1 0 0,1 0-1 0 0,0 1 0 0 0,0-1 1 0 0,0 0-1 0 0,1 1 1 0 0,-1-1-1 0 0,0 0 0 0 0,0 1 1 0 0,1-1-1 0 0,-1 1 1 0 0,1 0-1 0 0,-1-1 1 0 0,1 3-1 0 0,0-2 4 0 0,0 0 0 0 0,0 0 0 0 0,1-1 1 0 0,-1 1-1 0 0,1 0 0 0 0,-1 0 0 0 0,1-1 0 0 0,0 1 0 0 0,0 0 1 0 0,-1-1-1 0 0,1 1 0 0 0,0-1 0 0 0,1 1 0 0 0,-1-1 0 0 0,2 2 0 0 0,5 5-9 0 0,0-1-1 0 0,1 0 1 0 0,0-1-1 0 0,16 9 1 0 0,-20-12 12 0 0,12 6 6 0 0,1 0 0 0 0,0-1 0 0 0,34 10 0 0 0,59 6 0 0 0,-7-1 0 0 0,-100-22 4 0 0,0 0-1 0 0,-1 1 1 0 0,1-1-1 0 0,0 1 1 0 0,-1-1-1 0 0,0 1 1 0 0,1 0-1 0 0,2 3 1 0 0,-5-5-3 0 0,0 1 0 0 0,0 0 0 0 0,0 0 0 0 0,-1 0 0 0 0,1 0 0 0 0,0 0 0 0 0,-1 0 0 0 0,1 0 0 0 0,-1 0 0 0 0,1 0 1 0 0,-1 0-1 0 0,1 1 0 0 0,-1-1 0 0 0,0 0 0 0 0,1 0 0 0 0,-1 0 0 0 0,0 0 0 0 0,0 1 0 0 0,0-1 0 0 0,0 0 0 0 0,0 0 1 0 0,0 0-1 0 0,0 1 0 0 0,-1-1 0 0 0,1 0 0 0 0,0 0 0 0 0,-1 0 0 0 0,1 0 0 0 0,-1 2 0 0 0,-2 3 15 0 0,-1-1 0 0 0,1 0 0 0 0,-1 0 0 0 0,0 0-1 0 0,0 0 1 0 0,0 0 0 0 0,-1-1 0 0 0,1 0 0 0 0,-1 0 0 0 0,0 0 0 0 0,-1-1-1 0 0,1 0 1 0 0,-12 6 0 0 0,-6 1 116 0 0,-50 14 1 0 0,73-23-132 0 0,-81 19 167 0 0,-2-4 0 0 0,-133 11 0 0 0,202-26-171 0 0,-1 0 0 0 0,1 0 0 0 0,-1-1 0 0 0,1-1 0 0 0,-1-1 0 0 0,-24-5 0 0 0,37 7-105 0 0,5-10-187 0 0,-2 7 185 0 0,1 1 1 0 0,-1-1-1 0 0,1 0 0 0 0,0 1 1 0 0,0-1-1 0 0,1 1 0 0 0,-1 0 1 0 0,0-1-1 0 0,1 1 0 0 0,-1 0 0 0 0,1 0 1 0 0,-1 1-1 0 0,1-1 0 0 0,0 0 1 0 0,6-1-1 0 0,5-3-541 0 0,29-7 0 0 0,-38 12 539 0 0,23-6-1540 0 0,2 2-4279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0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60 3223 0 0,'-9'-11'742'0'0,"6"9"940"0"0,1-1 1 0 0,-1 1-1 0 0,-1 0 1 0 0,1-1-1 0 0,0 2 1 0 0,-5-4-1 0 0,-2 2-107 0 0,-1-1-1 0 0,-15-2 1 0 0,17 4-1124 0 0,0 0 1 0 0,0-1-1 0 0,-12-5 0 0 0,18 7-427 0 0,0 1 1 0 0,-1-1-1 0 0,1 1 1 0 0,-1 0-1 0 0,1 0 0 0 0,0 0 1 0 0,-1 0-1 0 0,1 1 0 0 0,-6 1 1 0 0,6-2-21 0 0,-9 4-4 0 0,1-1 0 0 0,0 1 0 0 0,0 1 0 0 0,0 0 0 0 0,1 1-1 0 0,-12 8 1 0 0,-2 0-15 0 0,-29 16-14 0 0,2 3 1 0 0,2 1-1 0 0,0 3 0 0 0,-47 49 0 0 0,85-76 38 0 0,2 1-1 0 0,-11 15 1 0 0,17-22 11 0 0,-1 1 1 0 0,2 0 0 0 0,-1 0 0 0 0,1 0 0 0 0,0 0 0 0 0,0 0 0 0 0,0 1 0 0 0,-1 9-1 0 0,2-13-8 0 0,1-1-1 0 0,0 1 0 0 0,0 0 1 0 0,0-1-1 0 0,0 1 0 0 0,0-1 0 0 0,1 1 1 0 0,-1 0-1 0 0,0-1 0 0 0,1 1 0 0 0,-1-1 1 0 0,1 1-1 0 0,0-1 0 0 0,-1 1 0 0 0,1-1 1 0 0,0 1-1 0 0,0-1 0 0 0,1 2 0 0 0,0-1 2 0 0,0 0 0 0 0,0-1 0 0 0,0 1 0 0 0,0-1 0 0 0,1 0 0 0 0,-1 1 0 0 0,0-1 0 0 0,0 0 0 0 0,1 0 0 0 0,4 1 0 0 0,1 0 4 0 0,0-1-1 0 0,0 0 1 0 0,0 0-1 0 0,1-1 1 0 0,-1 0-1 0 0,11-2 0 0 0,10-3 4 0 0,0-1 0 0 0,-1-1 0 0 0,38-15 0 0 0,78-43 39 0 0,-114 49-68 0 0,0 0 0 0 0,-2-2 0 0 0,0-2 1 0 0,-1 0-1 0 0,48-47 0 0 0,-74 66 126 0 0,-1 2-111 0 0,-1 0 0 0 0,1 1-1 0 0,-1-1 1 0 0,0 0 0 0 0,1 1-1 0 0,-1-1 1 0 0,0 0 0 0 0,0 0-1 0 0,-1 2 1 0 0,-2 3 1 0 0,0 1-224 0 0,1 1-1 0 0,0-1 1 0 0,0 1 0 0 0,1 0-1 0 0,-3 11 1 0 0,5-15 48 0 0,-1 1-1 0 0,0-1 1 0 0,1 1 0 0 0,0-1 0 0 0,0 1 0 0 0,1 0-1 0 0,-1-1 1 0 0,1 0 0 0 0,0 1 0 0 0,0-1 0 0 0,2 6 0 0 0,-2-8-247 0 0,0 0 0 0 0,1 0 0 0 0,-1 0 0 0 0,0-1 0 0 0,1 1 0 0 0,-1 0 0 0 0,1-1 0 0 0,-1 1 0 0 0,1-1 0 0 0,-1 1 0 0 0,1-1 1 0 0,0 0-1 0 0,0 1 0 0 0,0-1 0 0 0,0 0 0 0 0,2 1 0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06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94 241 1375 0 0,'-2'1'2224'0'0,"-30"26"6208"0"0,26-22-7575 0 0,0-1 0 0 0,0-1 0 0 0,0 1 0 0 0,0-1 0 0 0,-1 0 0 0 0,1-1 0 0 0,-11 3 2680 0 0,18-7-3421 0 0,0-1 0 0 0,0 0 0 0 0,0 1 1 0 0,0-1-1 0 0,0 1 0 0 0,1-1 0 0 0,-1 1 0 0 0,1 0 0 0 0,-1-1 0 0 0,1 1 0 0 0,0 0 0 0 0,3-3 0 0 0,0 0 86 0 0,9-11-119 0 0,0 2 0 0 0,2 0 0 0 0,16-13 0 0 0,54-32 90 0 0,-82 56-173 0 0,19-12 1 0 0,-9 5-3 0 0,0 0-1 0 0,1 2 1 0 0,0-1 0 0 0,0 2-1 0 0,29-11 1 0 0,-32 17-52 0 0,-11 1 52 0 0,0 0 0 0 0,0 1-1 0 0,0-1 1 0 0,0 0-1 0 0,0 1 1 0 0,0-1 0 0 0,-1 0-1 0 0,1 1 1 0 0,0-1-1 0 0,0 1 1 0 0,0-1 0 0 0,-1 1-1 0 0,1 0 1 0 0,0-1-1 0 0,-1 1 1 0 0,1 0 0 0 0,0-1-1 0 0,-1 1 1 0 0,1 0-1 0 0,-1 0 1 0 0,1-1 0 0 0,-1 1-1 0 0,0 0 1 0 0,1 0-1 0 0,-1 0 1 0 0,0 0 0 0 0,0 0-1 0 0,1 0 1 0 0,-1 0-1 0 0,0-1 1 0 0,0 1-1 0 0,0 0 1 0 0,0 0 0 0 0,0 2-1 0 0,-1 3 1 0 0,0 0-1 0 0,0 0 1 0 0,0 0-1 0 0,-3 8 0 0 0,0-1-38 0 0,1 3 35 0 0,0-1 7 0 0,0 0 0 0 0,-1 0 0 0 0,-1 0 0 0 0,0-1 0 0 0,-11 22 0 0 0,19-41-17 0 0,1 0 0 0 0,0 1 1 0 0,0-1-1 0 0,8-7 0 0 0,5-4-139 0 0,10-14-68 0 0,47-39-1 0 0,-56 55 136 0 0,0 0-1 0 0,1 2 1 0 0,0 0 0 0 0,26-11-1 0 0,-29 16 50 0 0,-10 3 37 0 0,1 1 0 0 0,0 0 1 0 0,0 1-1 0 0,0-1 0 0 0,0 1 1 0 0,0 1-1 0 0,0-1 0 0 0,9 0 0 0 0,-14 2 129 0 0,10 17 241 0 0,-10-11-302 0 0,0-1 1 0 0,0 1-1 0 0,0 0 0 0 0,-1 0 0 0 0,0 1 0 0 0,0-1 0 0 0,-1 0 1 0 0,0 10-1 0 0,-2 5 41 0 0,-4 25 1 0 0,3-28-143 0 0,-2 34 0 0 0,5-51-39 0 0,0 5-345 0 0,0-1 1 0 0,0 1-1 0 0,0 0 0 0 0,1-1 1 0 0,3 10-1 0 0,-2-12-1926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0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0 7367 0 0,'0'0'568'0'0,"-1"2"-373"0"0,-21 38 4552 0 0,-18 48 0 0 0,-3 9-2673 0 0,-17 17-864 0 0,-171 358-56 0 0,218-442-1647 0 0,-2 0 0 0 0,-26 38-1 0 0,28-49-1136 0 0,-1-1 1 0 0,-20 20-1 0 0,19-23-4256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0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5 329 8751 0 0,'5'-20'544'0'0,"0"1"0"0"0,1-1 0 0 0,1 2-1 0 0,0-1 1 0 0,2 1 0 0 0,0 0 0 0 0,1 1 0 0 0,1 0-1 0 0,0 0 1 0 0,2 1 0 0 0,25-26 0 0 0,-29 34-450 0 0,1 1 1 0 0,1 0 0 0 0,0 0-1 0 0,0 1 1 0 0,22-10 0 0 0,-10 7 723 0 0,49-11 0 0 0,-56 17-464 0 0,-1 1 0 0 0,1 1 0 0 0,0 0 0 0 0,-1 1 0 0 0,1 0 0 0 0,0 1 1 0 0,-1 1-1 0 0,1 1 0 0 0,-1 0 0 0 0,0 1 0 0 0,28 11 0 0 0,-35-11-137 0 0,0 0 0 0 0,0 0-1 0 0,-1 1 1 0 0,0 0 0 0 0,1 0-1 0 0,-2 1 1 0 0,1-1 0 0 0,-1 2-1 0 0,11 12 1 0 0,-13-14-113 0 0,-1 1 0 0 0,1 0 0 0 0,-1 1 0 0 0,0-1 0 0 0,0 1 0 0 0,-1-1 0 0 0,0 1 1 0 0,0 0-1 0 0,-1-1 0 0 0,0 1 0 0 0,0 0 0 0 0,0 0 0 0 0,-1 12 0 0 0,-1-9-61 0 0,-1 1 1 0 0,0-1 0 0 0,0 1-1 0 0,-1-1 1 0 0,0 0 0 0 0,-1 0-1 0 0,0 0 1 0 0,-1-1-1 0 0,0 1 1 0 0,0-1 0 0 0,-1 0-1 0 0,0-1 1 0 0,-1 1 0 0 0,-8 8-1 0 0,-4 2-6 0 0,-2 0 0 0 0,1-1 1 0 0,-2-2-1 0 0,-30 19 0 0 0,9-9-58 0 0,-83 35 1 0 0,97-49-177 0 0,-2-2 0 0 0,1 0-1 0 0,-62 9 1 0 0,85-18 97 0 0,0-1-1 0 0,0 1 1 0 0,0-2 0 0 0,0 1-1 0 0,-13-3 1 0 0,19 3 6 0 0,-1 0 1 0 0,1 0 0 0 0,-1-1 0 0 0,1 1 0 0 0,-1-1-1 0 0,1 1 1 0 0,0-1 0 0 0,-1 1 0 0 0,1-1 0 0 0,0 0-1 0 0,-1 0 1 0 0,1 0 0 0 0,0 0 0 0 0,0 0-1 0 0,0 0 1 0 0,0 0 0 0 0,0 0 0 0 0,0 0 0 0 0,0 0-1 0 0,0-1 1 0 0,0 1 0 0 0,1 0 0 0 0,-1-1 0 0 0,0 1-1 0 0,1 0 1 0 0,-1-1 0 0 0,1 1 0 0 0,0-1 0 0 0,-1 1-1 0 0,1-1 1 0 0,0 1 0 0 0,0-1 0 0 0,0-1 0 0 0,3-14-1293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0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49 15807 0 0,'8'-10'292'0'0,"-3"2"89"0"0,1 0 0 0 0,0 1 0 0 0,9-8 1968 0 0,-16 23-1964 0 0,1 1 0 0 0,-2-1 0 0 0,1 1-1 0 0,-1-1 1 0 0,-6 15 0 0 0,-19 41 270 0 0,15-40-291 0 0,-215 384 2064 0 0,135-255-2296 0 0,47-79-161 0 0,18-31-473 0 0,1 2 0 0 0,-23 54 0 0 0,40-69-2699 0 0,7-19-4399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0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14279 0 0,'0'0'1607'0'0,"1"0"-1170"0"0,11 1 283 0 0,-1 0 1 0 0,0-1-1 0 0,1 0 0 0 0,-1-1 0 0 0,12-2 0 0 0,58-15 2123 0 0,-15-2-1500 0 0,120-55-1 0 0,-180 72-1316 0 0,1 0-1 0 0,-1-1 0 0 0,0 1 1 0 0,-1-1-1 0 0,1 0 0 0 0,-1-1 1 0 0,1 0-1 0 0,-2 1 0 0 0,1-2 1 0 0,0 1-1 0 0,-1 0 0 0 0,0-1 1 0 0,6-10-1 0 0,-10 15-34 0 0,0 0 0 0 0,1 0 0 0 0,-1 0 0 0 0,0 0 0 0 0,0 0 0 0 0,1 0 0 0 0,-1 0 0 0 0,0 0 0 0 0,0 0 0 0 0,0 0 1 0 0,0 0-1 0 0,0 0 0 0 0,-1 0 0 0 0,1 0 0 0 0,0 0 0 0 0,0 0 0 0 0,-1 0 0 0 0,1 0 0 0 0,-1 0 0 0 0,1 0 0 0 0,-1 1 0 0 0,1-1 0 0 0,-1 0 0 0 0,1 0 0 0 0,-1 0 0 0 0,0 1 0 0 0,1-1 0 0 0,-1 0 0 0 0,0 0 0 0 0,0 1 0 0 0,1-1 0 0 0,-1 1 0 0 0,0-1 0 0 0,0 1 0 0 0,0-1 1 0 0,0 1-1 0 0,0 0 0 0 0,0-1 0 0 0,0 1 0 0 0,0 0 0 0 0,0 0 0 0 0,-1-1 0 0 0,-1 1-63 0 0,-1-1 1 0 0,0 1-1 0 0,1 0 1 0 0,-1 0-1 0 0,0 0 1 0 0,0 1 0 0 0,1-1-1 0 0,-1 1 1 0 0,1 0-1 0 0,-7 2 1 0 0,-36 16-498 0 0,43-17 534 0 0,-26 13-41 0 0,0 1 0 0 0,1 2 0 0 0,1 0 0 0 0,0 2 0 0 0,2 1 0 0 0,-39 41 0 0 0,53-50 98 0 0,2 0-1 0 0,-1 1 0 0 0,1 0 0 0 0,1 0 0 0 0,-11 25 0 0 0,15-31-15 0 0,2 0-1 0 0,-1 0 1 0 0,1 1-1 0 0,0-1 1 0 0,1 1 0 0 0,0-1-1 0 0,0 1 1 0 0,0-1 0 0 0,1 1-1 0 0,0 0 1 0 0,1-1 0 0 0,0 1-1 0 0,3 13 1 0 0,-3-16-1 0 0,1 0 1 0 0,1 0-1 0 0,-1 1 0 0 0,1-1 1 0 0,0 0-1 0 0,0-1 0 0 0,0 1 1 0 0,0-1-1 0 0,1 1 1 0 0,0-1-1 0 0,0 0 0 0 0,5 4 1 0 0,-2-3 2 0 0,1 0 1 0 0,-1 0 0 0 0,1-1-1 0 0,0 0 1 0 0,1 0 0 0 0,14 4-1 0 0,-16-5 40 0 0,-1-2 0 0 0,1 1 0 0 0,0-1 0 0 0,0 0 0 0 0,-1 0 0 0 0,1 0 0 0 0,0-1 0 0 0,0-1 0 0 0,0 1 0 0 0,0-1 0 0 0,0 0 0 0 0,-1 0 0 0 0,1-1 0 0 0,10-3 0 0 0,49-17-3221 0 0,-53 18 1509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2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6447 0 0,'0'0'586'0'0,"-1"2"-486"0"0,-12 17 1830 0 0,8-13-816 0 0,1 1-1 0 0,0-1 1 0 0,0 1 0 0 0,-5 11-1 0 0,-1 15-649 0 0,-12 66 0 0 0,5 37 314 0 0,0-6-468 0 0,9-84-278 0 0,-25 84 0 0 0,26-109-23 0 0,-2 0 1 0 0,0-1-1 0 0,-1 0 0 0 0,-1-1 0 0 0,-1 0 0 0 0,-15 19 0 0 0,-85 82 34 0 0,39-45-22 0 0,66-67-9 0 0,5-6 199 0 0,6-11-66 0 0,0 0 0 0 0,-1 0 0 0 0,1-10 0 0 0,-1 8-28 0 0,0 1 1 0 0,5-13-1 0 0,20-55 186 0 0,-21 57-194 0 0,0 0 0 0 0,16-31-1 0 0,-15 39-112 0 0,0 0-1 0 0,1 1 1 0 0,1 0-1 0 0,0 0 0 0 0,1 2 1 0 0,20-18-1 0 0,78-48-27 0 0,-94 67 113 0 0,0 1 1 0 0,1 1-1 0 0,0 0 0 0 0,0 1 0 0 0,0 0 0 0 0,1 1 1 0 0,24-3-1 0 0,-30 6-16 0 0,0 1 0 0 0,1 1 0 0 0,-1-1 1 0 0,1 2-1 0 0,-1-1 0 0 0,0 2 0 0 0,0-1 1 0 0,1 2-1 0 0,-1-1 0 0 0,0 2 0 0 0,-1-1 0 0 0,13 7 1 0 0,-19-8-18 0 0,1 1 1 0 0,-1-1 0 0 0,0 1 0 0 0,0 0-1 0 0,-1 0 1 0 0,1 0 0 0 0,-1 0 0 0 0,0 1 0 0 0,1-1-1 0 0,-1 1 1 0 0,-1 0 0 0 0,1 0 0 0 0,-1 0 0 0 0,1 0-1 0 0,-1 1 1 0 0,0-1 0 0 0,-1 1 0 0 0,1-1 0 0 0,-1 1-1 0 0,0 0 1 0 0,0-1 0 0 0,0 1 0 0 0,-1 0 0 0 0,0 0-1 0 0,0-1 1 0 0,0 1 0 0 0,0 0 0 0 0,-1 0-1 0 0,0-1 1 0 0,1 1 0 0 0,-3 5 0 0 0,-3 5-33 0 0,0-1 0 0 0,-1 1 1 0 0,0-1-1 0 0,-1 0 0 0 0,-1-1 0 0 0,0 0 1 0 0,-1 0-1 0 0,0-1 0 0 0,-13 11 1 0 0,2-4 12 0 0,-1 0 0 0 0,-1-2 1 0 0,-1-1-1 0 0,-28 15 0 0 0,48-29-29 0 0,-37 21-44 0 0,-67 27 0 0 0,83-40 40 0 0,-4 1-16 0 0,0-1 0 0 0,-45 9 0 0 0,68-17 25 0 0,5-2-8 0 0,-1 1 0 0 0,0-1 0 0 0,0 0 0 0 0,0 0 0 0 0,0 0 0 0 0,1 0 0 0 0,-1 0 0 0 0,0 0 0 0 0,0-1 0 0 0,0 1 0 0 0,-1-1 0 0 0,3 1-5 0 0,-1 0-1 0 0,1 0 0 0 0,0 0 0 0 0,0-1 0 0 0,-1 1 0 0 0,1 0 0 0 0,0 0 0 0 0,0 0 1 0 0,0 0-1 0 0,-1-1 0 0 0,1 1 0 0 0,0 0 0 0 0,0 0 0 0 0,0 0 0 0 0,0-1 0 0 0,-1 1 0 0 0,1 0 1 0 0,0 0-1 0 0,0-1 0 0 0,0 1 0 0 0,0 0 0 0 0,0 0 0 0 0,0-1 0 0 0,0 1 0 0 0,0 0 0 0 0,0 0 1 0 0,0-1-1 0 0,0 1 0 0 0,0 0 0 0 0,0 0 0 0 0,0-1 0 0 0,0 1 0 0 0,0 0 0 0 0,0 0 0 0 0,0-1 1 0 0,0 1-1 0 0,0 0 0 0 0,1-1 0 0 0,3-10-150 0 0,5-1-556 0 0,1-1 0 0 0,1 2 0 0 0,0-1 0 0 0,0 1 0 0 0,24-16 0 0 0,0 0-5555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5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263 111 9327 0 0,'0'0'846'0'0,"2"0"-700"0"0,2-3 123 0 0,-1 1-1 0 0,1 0 1 0 0,-1-1-1 0 0,0 1 0 0 0,0-1 1 0 0,0 0-1 0 0,0 0 1 0 0,0-1-1 0 0,-1 1 0 0 0,1 0 1 0 0,-1-1-1 0 0,2-4 1 0 0,-3 7-78 0 0,0-1 0 0 0,-1 0 0 0 0,1 1 0 0 0,-1-1 0 0 0,0 0 0 0 0,1 0 0 0 0,-1 0 0 0 0,0 1 0 0 0,0-1 0 0 0,0 0 0 0 0,0 0 0 0 0,-1 1 0 0 0,1-1 0 0 0,0 0 0 0 0,-1 0 0 0 0,1 1 0 0 0,-1-1 0 0 0,0 0 0 0 0,1 1 0 0 0,-1-1 0 0 0,-2-2 0 0 0,2 1-111 0 0,-1 1 0 0 0,0 0 1 0 0,0-1-1 0 0,0 1 0 0 0,0 0 0 0 0,0 0 1 0 0,0 0-1 0 0,0 1 0 0 0,0-1 0 0 0,-1 1 1 0 0,-2-2-1 0 0,1 2-53 0 0,0 0-1 0 0,0 1 1 0 0,1 0 0 0 0,-1 0-1 0 0,0 0 1 0 0,0 0 0 0 0,1 1 0 0 0,-1 0-1 0 0,0-1 1 0 0,0 1 0 0 0,-3 2-1 0 0,3-2-1 0 0,-5 2 7 0 0,0 1 0 0 0,-1 0 0 0 0,1 0 0 0 0,1 1 0 0 0,-1 0 1 0 0,1 0-1 0 0,0 1 0 0 0,-8 8 0 0 0,-1 1 69 0 0,1 2 0 0 0,-20 24 0 0 0,28-30-53 0 0,0 1-1 0 0,1 0 1 0 0,1 0-1 0 0,-1 0 1 0 0,2 1 0 0 0,0 0-1 0 0,0 0 1 0 0,2 0-1 0 0,-1 1 1 0 0,2-1-1 0 0,-3 23 1 0 0,5-33-45 0 0,0 0 1 0 0,0 0 0 0 0,0 0-1 0 0,0 0 1 0 0,0 0-1 0 0,1 0 1 0 0,0 0-1 0 0,-1 0 1 0 0,1 0-1 0 0,0 0 1 0 0,0 0 0 0 0,1-1-1 0 0,-1 1 1 0 0,2 2-1 0 0,7 4 8 0 0,-7-7 2 0 0,0-1 0 0 0,0 0-1 0 0,0 0 1 0 0,0 0 0 0 0,1 0 0 0 0,-1 0 0 0 0,0-1 0 0 0,1 1-1 0 0,-1-1 1 0 0,0 0 0 0 0,1 0 0 0 0,-1 0 0 0 0,0-1 0 0 0,1 1-1 0 0,-1-1 1 0 0,0 0 0 0 0,0 0 0 0 0,0 0 0 0 0,1 0 0 0 0,-1 0 0 0 0,3-3-1 0 0,8-3 109 0 0,-2-1-1 0 0,1-1 0 0 0,16-14 0 0 0,-14 10-96 0 0,-6 6-5 0 0,-1-1 0 0 0,1 0 0 0 0,-1 0 0 0 0,-1-1 0 0 0,8-10 0 0 0,14-17-44 0 0,-28 34-70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25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70 155 8751 0 0,'0'0'674'0'0,"2"0"-438"0"0,45 13 2785 0 0,1-2 1 0 0,60 6 0 0 0,-89-15-2511 0 0,0-1-1 0 0,-1 0 1 0 0,34-4 0 0 0,-41 1-372 0 0,1 0 0 0 0,-1 0-1 0 0,0-1 1 0 0,0-1 0 0 0,0 0 0 0 0,-1 0-1 0 0,15-9 1 0 0,-22 11-149 0 0,0 0-1 0 0,1 0 1 0 0,-1 0-1 0 0,0-1 0 0 0,0 0 1 0 0,0 0-1 0 0,-1 1 1 0 0,1-2-1 0 0,-1 1 1 0 0,1 0-1 0 0,-1 0 1 0 0,0-1-1 0 0,0 1 1 0 0,-1-1-1 0 0,1 0 1 0 0,1-7-1 0 0,-2 8-58 0 0,-1 0 0 0 0,1 0 0 0 0,-1-1 0 0 0,0 1 0 0 0,-1 0 0 0 0,1 0 0 0 0,0-1 0 0 0,-1 1 1 0 0,0 0-1 0 0,0 0 0 0 0,0 0 0 0 0,0 0 0 0 0,0 0 0 0 0,-1 0 0 0 0,1 0 0 0 0,-1 0 0 0 0,0 0 0 0 0,1 1 0 0 0,-1-1 0 0 0,-1 1 0 0 0,-2-4 0 0 0,0 2-73 0 0,0 0-1 0 0,0 1 1 0 0,0-1-1 0 0,-1 1 1 0 0,1 0-1 0 0,-1 1 1 0 0,0-1-1 0 0,0 1 1 0 0,0 0-1 0 0,0 1 1 0 0,0-1-1 0 0,0 1 1 0 0,0 0-1 0 0,-1 1 1 0 0,1-1-1 0 0,-9 2 1 0 0,6 2 93 0 0,0 0 1 0 0,1 0 0 0 0,-1 1 0 0 0,1 1 0 0 0,0-1 0 0 0,0 1 0 0 0,0 1-1 0 0,-6 5 1 0 0,-33 28 153 0 0,-61 68 1 0 0,79-77-81 0 0,19-20-10 0 0,-13 13 34 0 0,-36 47 1 0 0,54-63-35 0 0,0 0 0 0 0,1 0 1 0 0,0 1-1 0 0,0-1 0 0 0,0 1 1 0 0,1 0-1 0 0,0 0 0 0 0,1 1 1 0 0,0-1-1 0 0,0 1 0 0 0,-1 16 1 0 0,3-20-5 0 0,1 0 0 0 0,-1 1 0 0 0,1-1 1 0 0,1 0-1 0 0,-1 0 0 0 0,1 0 1 0 0,-1-1-1 0 0,2 1 0 0 0,-1 0 1 0 0,0-1-1 0 0,1 1 0 0 0,0-1 1 0 0,0 0-1 0 0,0 0 0 0 0,0 0 0 0 0,1 0 1 0 0,0 0-1 0 0,0-1 0 0 0,0 0 1 0 0,0 0-1 0 0,0 0 0 0 0,6 3 1 0 0,2 0-4 0 0,0 1 1 0 0,0-2 0 0 0,1 0 0 0 0,0 0 0 0 0,0-2 0 0 0,0 1-1 0 0,18 1 1 0 0,-10-3-11 0 0,0-1-1 0 0,1-1 1 0 0,-1-1-1 0 0,0 0 0 0 0,33-8 1 0 0,-26 3-297 0 0,0-2 1 0 0,0-1-1 0 0,41-19 1 0 0,-63 24 13 0 0,0 1-1 0 0,0-1 1 0 0,-1 0 0 0 0,10-9 0 0 0,-12 10 175 0 0,14-12-681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2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37 6911 0 0,'8'-15'736'0'0,"-6"13"-280"0"0,0-1-1 0 0,0 1 0 0 0,0-1 0 0 0,1 1 0 0 0,-1 0 0 0 0,1 0 1 0 0,4-3 4468 0 0,-9 5-4547 0 0,-5 0-253 0 0,0 1 1 0 0,0 0-1 0 0,0 1 0 0 0,0 0 0 0 0,0 0 0 0 0,1 0 1 0 0,-1 1-1 0 0,0 0 0 0 0,1 0 0 0 0,0 0 0 0 0,-9 7 1 0 0,-9 8 84 0 0,-31 30 0 0 0,29-24-138 0 0,-64 46-6 0 0,1 0-70 0 0,-24 23 77 0 0,107-88-94 0 0,4-4-86 0 0,4-2 0 0 0,14-4 36 0 0,-1 2 0 0 0,1-1 0 0 0,0 2 0 0 0,0 0 1 0 0,1 1-1 0 0,-1 0 0 0 0,0 1 0 0 0,0 1 0 0 0,25 5 1 0 0,-20-2 125 0 0,-1 2 1 0 0,-1 0 0 0 0,1 0 0 0 0,-1 2-1 0 0,0 1 1 0 0,-1 0 0 0 0,18 12 0 0 0,-23-12 67 0 0,-5-5 12 0 0,-1 1-1 0 0,14 12 0 0 0,-20-16-110 0 0,1 1 0 0 0,-1-1-1 0 0,1 1 1 0 0,-1 0-1 0 0,0-1 1 0 0,0 1-1 0 0,0 0 1 0 0,0 0 0 0 0,0 0-1 0 0,0 0 1 0 0,0 0-1 0 0,-1 0 1 0 0,1 0 0 0 0,-1 0-1 0 0,1 0 1 0 0,-1 4-1 0 0,-1-3 25 0 0,1-1 0 0 0,-1 0-1 0 0,0 1 1 0 0,0-1 0 0 0,0 0 0 0 0,-1 1-1 0 0,1-1 1 0 0,-1 0 0 0 0,1 0 0 0 0,-1 0 0 0 0,0 0-1 0 0,1-1 1 0 0,-1 1 0 0 0,-4 2 0 0 0,-6 6-12 0 0,-1-1 0 0 0,0 0 0 0 0,-1-1 1 0 0,0 0-1 0 0,0-2 0 0 0,0 1 0 0 0,-1-2 1 0 0,-22 6-1 0 0,-10-1 113 0 0,-67 6 0 0 0,86-12-139 0 0,-13 0-88 0 0,0-1 0 0 0,0-1-1 0 0,-48-6 1 0 0,70 3 74 0 0,9 0-25 0 0,0 0-1 0 0,-13-3 1 0 0,22 4 21 0 0,1 0 0 0 0,0 0 0 0 0,-1 0 0 0 0,1 0 0 0 0,0 0 0 0 0,-1 0 0 0 0,1 0 0 0 0,0 0 0 0 0,-1 0 0 0 0,1 0 0 0 0,0-1 0 0 0,-1 1 0 0 0,1 0 0 0 0,0 0 0 0 0,-1 0 0 0 0,1-1 0 0 0,0 1 0 0 0,0 0 1 0 0,-1 0-1 0 0,1-1 0 0 0,0 1 0 0 0,0 0 0 0 0,0-1 0 0 0,-1 1 0 0 0,1 0 0 0 0,0-1 0 0 0,0 1 0 0 0,6-7-403 0 0,14-1-86 0 0,-2 5-946 0 0,29-3 0 0 0,-23 4-1838 0 0,10-1-1982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2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43 121 10591 0 0,'7'-6'395'0'0,"-4"3"-287"0"0,0 0 0 0 0,-1 0 0 0 0,1 0 1 0 0,0 0-1 0 0,-1 0 0 0 0,2-4 0 0 0,2-3-124 0 0,-5 8 1160 0 0,-8 12-78 0 0,-3 6-770 0 0,1 0 1 0 0,1 0-1 0 0,0 1 1 0 0,1 0-1 0 0,1 1 1 0 0,1-1-1 0 0,0 1 1 0 0,1 0 0 0 0,1 0-1 0 0,1 0 1 0 0,-1 20-1 0 0,3-27-254 0 0,1 1-1 0 0,-1-1 1 0 0,2 0 0 0 0,-1 0-1 0 0,2 0 1 0 0,-1 0-1 0 0,8 18 1 0 0,-8-24 44 0 0,0 0 0 0 0,1 0 0 0 0,-1 0 0 0 0,1 0 0 0 0,0 0 0 0 0,1-1 0 0 0,-1 1 0 0 0,1-1 0 0 0,0 0 0 0 0,0 0 0 0 0,0-1-1 0 0,0 1 1 0 0,1-1 0 0 0,-1 0 0 0 0,1 0 0 0 0,0 0 0 0 0,6 2 0 0 0,-9-4-28 0 0,0-1 0 0 0,1 1 0 0 0,-1-1 0 0 0,1 0 0 0 0,-1 0 0 0 0,0 0-1 0 0,1 0 1 0 0,-1 0 0 0 0,1-1 0 0 0,-1 1 0 0 0,0-1 0 0 0,1 0 0 0 0,-1 1 0 0 0,0-1 0 0 0,1 0-1 0 0,-1 0 1 0 0,0-1 0 0 0,4-2 0 0 0,-1 1 76 0 0,1-1 0 0 0,-1-1 0 0 0,0 1 0 0 0,-1-1 0 0 0,8-8 0 0 0,3-9 58 0 0,-2 1 1 0 0,0-2-1 0 0,-1 0 0 0 0,-1 0 0 0 0,8-27 1 0 0,29-125-943 0 0,-35 124-323 0 0,-12 47 701 0 0,0-1 0 0 0,1 0 0 0 0,0 1 0 0 0,0-1 0 0 0,0 1 0 0 0,0-1 0 0 0,1 1 0 0 0,0 0 0 0 0,-1 0 0 0 0,2 0 0 0 0,4-5 0 0 0,1 2-1183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27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31 440 9151 0 0,'0'0'422'0'0,"-1"2"-13"0"0,1 3-299 0 0,-1-3-100 0 0,1 0 0 0 0,-1 0 0 0 0,0 0 0 0 0,0-1 0 0 0,1 1 0 0 0,-1 0 0 0 0,0 0 0 0 0,-1 0 0 0 0,1 0 0 0 0,0-1 1 0 0,-2 3-1 0 0,-7 6 1337 0 0,10-9-1291 0 0,0-1 0 0 0,0 0-1 0 0,-1 0 1 0 0,1 0 0 0 0,0 0-1 0 0,0 0 1 0 0,0 0-1 0 0,0 0 1 0 0,0 0 0 0 0,0 0-1 0 0,-1 0 1 0 0,1 0 0 0 0,0 0-1 0 0,0 0 1 0 0,0 0 0 0 0,0 0-1 0 0,0 0 1 0 0,-1 0-1 0 0,1 0 1 0 0,0 0 0 0 0,0 0-1 0 0,0 0 1 0 0,0 0 0 0 0,0 0-1 0 0,-1 0 1 0 0,1 0 0 0 0,0 0-1 0 0,0 0 1 0 0,0 0-1 0 0,0-1 1 0 0,0 1 0 0 0,0 0-1 0 0,0 0 1 0 0,-1 0 0 0 0,1 0-1 0 0,0 0 1 0 0,0 0 0 0 0,0 0-1 0 0,0 0 1 0 0,0-1-1 0 0,0 1 1 0 0,0 0 0 0 0,-1-2 170 0 0,1 0 0 0 0,0 0 0 0 0,0 0 1 0 0,0 0-1 0 0,0 0 0 0 0,0 0 0 0 0,0 0 1 0 0,1 0-1 0 0,0-4 0 0 0,3-8 221 0 0,1 1-1 0 0,1-1 0 0 0,0 1 1 0 0,10-15-1 0 0,0-1 94 0 0,5-11-395 0 0,2 1-1 0 0,1 2 1 0 0,2 0-1 0 0,2 2 1 0 0,1 1-1 0 0,1 1 1 0 0,38-31-1 0 0,-64 61-326 0 0,0 0 0 0 0,0 0-1 0 0,0 0 1 0 0,0 1 0 0 0,0-1-1 0 0,1 1 1 0 0,6-3 0 0 0,-8 5-366 0 0,0-1 1 0 0,-1 1 0 0 0,1 0 0 0 0,0 0-1 0 0,0 0 1 0 0,-1 0 0 0 0,1 0-1 0 0,0 0 1 0 0,0 1 0 0 0,-1-1-1 0 0,1 1 1 0 0,0 0 0 0 0,-1 0 0 0 0,5 2-1 0 0,2 2-4000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2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6823 0 0,'0'0'308'0'0,"1"1"-1"0"0,23 30-241 0 0,-14-17 1935 0 0,18 19-1 0 0,-23-29-1438 0 0,0 1 0 0 0,0-1 0 0 0,1 1-1 0 0,-1-2 1 0 0,1 1 0 0 0,0-1 0 0 0,8 4-1 0 0,-5-4-233 0 0,-1 0-1 0 0,1-1 0 0 0,0-1 0 0 0,0 1 1 0 0,0-1-1 0 0,0-1 0 0 0,0 0 0 0 0,0 0 1 0 0,13-2-1 0 0,10-3 246 0 0,37-11 0 0 0,-68 16-565 0 0,13-5 62 0 0,-1 0 1 0 0,0-1-1 0 0,0 0 1 0 0,-1-1 0 0 0,0-1-1 0 0,0 0 1 0 0,-1 0-1 0 0,0-1 1 0 0,0-1-1 0 0,16-18 1 0 0,-25 26-64 0 0,0-1 1 0 0,0 0-1 0 0,0 1 0 0 0,0-1 1 0 0,-1 0-1 0 0,1 0 0 0 0,-1 0 1 0 0,0 0-1 0 0,0 0 0 0 0,0 0 1 0 0,0-1-1 0 0,0 1 0 0 0,-1 0 1 0 0,1 0-1 0 0,-1-7 0 0 0,0 8-24 0 0,0 1 0 0 0,-1-1 0 0 0,1 0 0 0 0,0 0-1 0 0,-1 1 1 0 0,0-1 0 0 0,1 0 0 0 0,-1 0 0 0 0,0 1 0 0 0,0-1-1 0 0,0 1 1 0 0,0-1 0 0 0,0 1 0 0 0,0-1 0 0 0,0 1 0 0 0,0-1-1 0 0,-1 1 1 0 0,1 0 0 0 0,0 0 0 0 0,-1 0 0 0 0,-2-2 0 0 0,1 2-20 0 0,0 0 0 0 0,0-1 1 0 0,0 1-1 0 0,0 1 1 0 0,-1-1-1 0 0,1 0 1 0 0,0 1-1 0 0,-4 0 1 0 0,-8-1-41 0 0,0 2 0 0 0,0 0 1 0 0,0 1-1 0 0,0 1 0 0 0,0 0 1 0 0,1 1-1 0 0,-1 1 0 0 0,1 0 1 0 0,0 1-1 0 0,-18 10 0 0 0,6-1 67 0 0,1 1 0 0 0,0 2 0 0 0,1 0 0 0 0,-26 27 0 0 0,38-33 7 0 0,1 0 1 0 0,0 0-1 0 0,1 1 0 0 0,0 1 0 0 0,1 0 1 0 0,-10 20-1 0 0,17-29-1 0 0,-1 0 0 0 0,2 1 0 0 0,-1 0 0 0 0,0-1 0 0 0,1 1 0 0 0,0 0 0 0 0,1 0 0 0 0,-1 0 0 0 0,1 8 0 0 0,0-11 3 0 0,1 1 0 0 0,0 0 0 0 0,0 0 1 0 0,0 0-1 0 0,0 0 0 0 0,1-1 0 0 0,-1 1 0 0 0,1-1 1 0 0,0 1-1 0 0,0-1 0 0 0,0 0 0 0 0,0 1 1 0 0,1-1-1 0 0,-1 0 0 0 0,5 3 0 0 0,-1-1-5 0 0,1 0 1 0 0,-1 0-1 0 0,1-1 0 0 0,0 0 0 0 0,0-1 0 0 0,1 1 0 0 0,-1-1 0 0 0,1-1 1 0 0,14 4-1 0 0,9 0-139 0 0,36 1 1 0 0,-50-5 85 0 0,123 3-1924 0 0,-123-5 988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2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82 11951 0 0,'25'-22'899'0'0,"-13"11"-374"0"0,1 0 0 0 0,1 1 1 0 0,28-17 2729 0 0,-43 27-3222 0 0,0 1 0 0 0,0-1 0 0 0,1 1 0 0 0,-1 0 1 0 0,0-1-1 0 0,0 1 0 0 0,1 0 0 0 0,-1 0 1 0 0,0 0-1 0 0,1-1 0 0 0,-1 3 0 0 0,-1-1 31 0 0,-11 18 243 0 0,-20 38 0 0 0,9-15-89 0 0,-94 170 1093 0 0,10-19-719 0 0,19-28-458 0 0,-7 13-35 0 0,-40 31-473 0 0,124-192-374 0 0,11-16-495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2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99 160 7831 0 0,'-7'2'88'0'0,"0"0"0"0"0,0 1 0 0 0,0-1 0 0 0,0 1 0 0 0,1 1 0 0 0,-1-1 0 0 0,1 1 0 0 0,0 0 0 0 0,-11 9 0 0 0,14-9 581 0 0,0-1-1 0 0,0 0 1 0 0,0 1 0 0 0,0 0 0 0 0,-3 7-1 0 0,5-10-462 0 0,1-1 0 0 0,0 1 0 0 0,0 0 0 0 0,0-1 0 0 0,0 1 0 0 0,0 0 0 0 0,0 0 0 0 0,0-1 0 0 0,0 1 0 0 0,1 0-1 0 0,-1-1 1 0 0,0 1 0 0 0,0 0 0 0 0,0-1 0 0 0,1 1 0 0 0,-1 0 0 0 0,0-1 0 0 0,1 1 0 0 0,-1-1 0 0 0,1 1 0 0 0,-1-1 0 0 0,0 1-1 0 0,1-1 1 0 0,0 2 0 0 0,13 9 569 0 0,-5-8-532 0 0,-1 0 0 0 0,1 0 0 0 0,-1-1 0 0 0,1 0 0 0 0,0 0 0 0 0,0-1 0 0 0,12 1 0 0 0,66-5 815 0 0,-74 2-915 0 0,72-7 614 0 0,93-22 0 0 0,81-31 28 0 0,-149 33-551 0 0,-39 12-217 0 0,-11 3-526 0 0,-1-3-1 0 0,91-36 0 0 0,-123 37-1791 0 0,-13-1-3805 0 0,-6 0-132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2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0 13447 0 0,'0'0'1998'0'0,"-1"2"-1402"0"0,-39 80 2137 0 0,-69 128-424 0 0,60-127-1828 0 0,-116 204 101 0 0,-36 56-529 0 0,192-326-64 0 0,21-24-130 0 0,-3 1 92 0 0,-1-2-1 0 0,0 1 0 0 0,-1-1 1 0 0,1 0-1 0 0,5-10 0 0 0,30-50-177 0 0,-13 20 168 0 0,-25 40 59 0 0,84-121-41 0 0,-64 97 21 0 0,53-53 1 0 0,-75 81 20 0 0,0 1 0 0 0,1 0 0 0 0,-1 0 0 0 0,1 0 0 0 0,0 1 0 0 0,0-1-1 0 0,0 1 1 0 0,0 0 0 0 0,0 0 0 0 0,0 1 0 0 0,6-2 0 0 0,-9 2 82 0 0,7 15 464 0 0,-2-3-332 0 0,-4-6-132 0 0,-1 1-1 0 0,0 0 1 0 0,0 0-1 0 0,0-1 0 0 0,-1 1 1 0 0,0 0-1 0 0,-1 9 1 0 0,-9 45 349 0 0,5-36-303 0 0,-2 23-494 0 0,1 0 0 0 0,2 1-1 0 0,5 81 1 0 0,0-120-456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2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289 126 4607 0 0,'0'0'354'0'0,"2"-1"-233"0"0,0 0 415 0 0,1-1-1 0 0,-1 1 1 0 0,1-1-1 0 0,-1 0 1 0 0,1 0-1 0 0,-1 0 1 0 0,0 0-1 0 0,0 0 1 0 0,0 0-1 0 0,0-1 1 0 0,-1 1-1 0 0,1-1 1 0 0,0 1-1 0 0,-1-1 1 0 0,0 1-1 0 0,1-4 1 0 0,-1 4-261 0 0,0 0 1 0 0,0-1-1 0 0,0 1 1 0 0,-1 0-1 0 0,1-1 1 0 0,-1 1-1 0 0,0 0 1 0 0,0-1-1 0 0,0 1 1 0 0,0 0-1 0 0,0-1 1 0 0,0 1-1 0 0,-1 0 1 0 0,1-1-1 0 0,-1 1 1 0 0,1 0 0 0 0,-1 0-1 0 0,0-1 1 0 0,0 1-1 0 0,0 0 1 0 0,-1-2-1 0 0,-1 1-217 0 0,1 0 72 0 0,-1-1 1 0 0,1 1 0 0 0,-1-1 0 0 0,0 1 0 0 0,0 0 0 0 0,-5-3 0 0 0,7 5-104 0 0,-1 1 1 0 0,1-1-1 0 0,-1 0 1 0 0,1 1-1 0 0,-1-1 1 0 0,1 1-1 0 0,-1 0 1 0 0,1-1 0 0 0,-1 1-1 0 0,0 0 1 0 0,1 0-1 0 0,-1 0 1 0 0,1 0-1 0 0,-1 0 1 0 0,0 1-1 0 0,1-1 1 0 0,-1 0 0 0 0,1 1-1 0 0,-1-1 1 0 0,-2 2-1 0 0,-8 4-45 0 0,0 1 0 0 0,0 0 0 0 0,1 0 0 0 0,0 2 0 0 0,0-1 0 0 0,-11 13 0 0 0,-1 0 0 0 0,0-2-16 0 0,-32 39 0 0 0,45-46 33 0 0,0 1 1 0 0,1 0-1 0 0,0 1 0 0 0,-11 25 0 0 0,18-34 1 0 0,0 0 0 0 0,1 0 0 0 0,-1 0 0 0 0,1 0 0 0 0,0 1 0 0 0,1-1 0 0 0,-1 0 0 0 0,1 1 0 0 0,0-1 0 0 0,1 0 0 0 0,-1 1 0 0 0,3 9 0 0 0,-2-13 0 0 0,-1 0 0 0 0,1 1 0 0 0,0-1 0 0 0,0 0 0 0 0,0 0 0 0 0,0 0 0 0 0,0 0 0 0 0,1 0 0 0 0,-1 0 0 0 0,0 0 0 0 0,1-1 0 0 0,0 1 0 0 0,-1-1 0 0 0,1 1 0 0 0,0-1 0 0 0,0 1 0 0 0,0-1 0 0 0,0 0 0 0 0,0 0 0 0 0,0 0 0 0 0,0 0 0 0 0,0 0 0 0 0,0 0 0 0 0,1-1 0 0 0,-1 1 0 0 0,0-1 0 0 0,0 1 0 0 0,1-1 0 0 0,-1 0 0 0 0,0 0 0 0 0,4 0 0 0 0,7-2 0 0 0,0 1 0 0 0,-1-1 0 0 0,1-1 0 0 0,-1-1 0 0 0,15-5 0 0 0,58-30 0 0 0,-82 38 0 0 0,6-4 0 0 0,0 0 0 0 0,0 0 0 0 0,-1-1 0 0 0,15-13 0 0 0,-17 13-10 0 0,-11 13 1 0 0,0 0 1 0 0,1 0-1 0 0,0 0 1 0 0,0 1 0 0 0,-5 13-1 0 0,0-2 6 0 0,7-14-8 0 0,-5 10 29 0 0,-10 28 0 0 0,16-39-29 0 0,0 0 0 0 0,0 0 0 0 0,0 0 1 0 0,0 0-1 0 0,1 1 0 0 0,0-1 0 0 0,0 0 0 0 0,0 0 0 0 0,0 0 1 0 0,1 1-1 0 0,2 7 0 0 0,-3-12-4 0 0,1 1 1 0 0,-1-1-1 0 0,1 1 1 0 0,-1-1-1 0 0,1 1 1 0 0,-1-1 0 0 0,1 1-1 0 0,-1-1 1 0 0,1 0-1 0 0,0 1 1 0 0,-1-1-1 0 0,1 0 1 0 0,0 0-1 0 0,0 1 1 0 0,-1-1-1 0 0,1 0 1 0 0,0 0-1 0 0,-1 0 1 0 0,2 0-1 0 0,0 0-87 0 0,2 1-123 0 0,-1-1 1 0 0,0 0-1 0 0,1 0 1 0 0,-1 0-1 0 0,1 0 1 0 0,-1 0-1 0 0,0-1 1 0 0,1 1 0 0 0,-1-1-1 0 0,5-2 1 0 0,20-6-1242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2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0 16527 0 0,'0'0'760'0'0,"-2"0"-21"0"0,-2 2-699 0 0,-1-1 0 0 0,1 0 0 0 0,-1 1-1 0 0,1 0 1 0 0,0 0 0 0 0,-1 0 0 0 0,1 1 0 0 0,0 0 0 0 0,-5 4 0 0 0,-34 34 880 0 0,30-27-324 0 0,-32 33-37 0 0,3 2 0 0 0,1 1 1 0 0,3 3-1 0 0,-35 63 1 0 0,34-42 226 0 0,3 1-1 0 0,-47 140 1 0 0,53-117-969 0 0,6-17-627 0 0,-45 101 0 0 0,58-157 662 0 0,-2 0 1 0 0,-1-1 0 0 0,-1-1 0 0 0,-1 0 0 0 0,0-1 0 0 0,-2-1-1 0 0,-1-1 1 0 0,-22 20 0 0 0,36-36-346 0 0,-5 5 246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3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1 248 14855 0 0,'0'0'1350'0'0,"2"0"-1037"0"0,489-33 7083 0 0,-4-46-6171 0 0,-416 64-1495 0 0,133-46-1 0 0,-92 12-7970 0 0,-93 38 1187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56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14 134 15407 0 0,'0'0'1732'0'0,"-2"2"-1220"0"0,-9 11 514 0 0,16-21 837 0 0,21-25 724 0 0,-10 16-2711 0 0,0 1 0 0 0,1 1 0 0 0,0 0 0 0 0,1 1 0 0 0,23-12 0 0 0,-39 24 20 0 0,0 2-68 0 0,-2 0 181 0 0,1-1 0 0 0,-1 1 1 0 0,1 0-1 0 0,-1 0 1 0 0,1-1-1 0 0,-1 1 1 0 0,1 0-1 0 0,-1 0 0 0 0,1 0 1 0 0,-1 0-1 0 0,1 0 1 0 0,-1 0-1 0 0,1 0 0 0 0,0 0 1 0 0,-1 0-1 0 0,1 0 1 0 0,-1 0-1 0 0,1 0 1 0 0,-1 0-1 0 0,1 0 0 0 0,0 1 1 0 0,3 6 35 0 0,0-1 1 0 0,-1 1-1 0 0,0 0 1 0 0,0 1-1 0 0,-1-1 1 0 0,3 13-1 0 0,-4-11-20 0 0,2 0 0 0 0,-1-1-1 0 0,1 1 1 0 0,0-1 0 0 0,9 14-1 0 0,-7-14-86 0 0,0-2 0 0 0,1 1 0 0 0,0 0-1 0 0,0-1 1 0 0,1 0 0 0 0,0-1-1 0 0,0 0 1 0 0,0 0 0 0 0,0 0-1 0 0,15 6 1 0 0,-20-10-177 0 0,0-1-1 0 0,0 0 1 0 0,-1 1 0 0 0,1-1-1 0 0,0 0 1 0 0,0 0 0 0 0,0 0-1 0 0,0 0 1 0 0,0 0 0 0 0,-1-1-1 0 0,4 0 1 0 0,-1 0-482 0 0,-2 1-1126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8:3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38 15487 0 0,'0'0'712'0'0,"-2"0"-16"0"0,-2 0-600 0 0,1 0 0 0 0,-1 1 0 0 0,0-1 0 0 0,1 1 0 0 0,-1 0 0 0 0,1 0-1 0 0,-1 0 1 0 0,1 1 0 0 0,0-1 0 0 0,0 1 0 0 0,-6 3 0 0 0,8-4 877 0 0,0 1 41 0 0,0-2-898 0 0,1 1 0 0 0,-1 0 1 0 0,1 0-1 0 0,-1 0 1 0 0,1 0-1 0 0,-1 0 1 0 0,1 0-1 0 0,0 0 0 0 0,0 0 1 0 0,-1 0-1 0 0,1 0 1 0 0,0 0-1 0 0,0 0 0 0 0,0 0 1 0 0,0 0-1 0 0,0 0 1 0 0,0 0-1 0 0,0 0 1 0 0,1 0-1 0 0,-1 1 0 0 0,1-1-48 0 0,0 0-1 0 0,-1 0 1 0 0,1 0-1 0 0,0-1 1 0 0,0 1-1 0 0,0 0 1 0 0,0 0-1 0 0,0 0 1 0 0,0-1-1 0 0,0 1 1 0 0,0-1-1 0 0,0 1 1 0 0,0-1-1 0 0,0 1 1 0 0,0-1-1 0 0,0 1 1 0 0,0-1-1 0 0,1 0 1 0 0,1 1-1 0 0,15 1 338 0 0,0-1 0 0 0,0 0 0 0 0,0-1 0 0 0,32-5 0 0 0,10 0 146 0 0,149-14 430 0 0,-63 2-730 0 0,-100 12-197 0 0,51-13 0 0 0,-37 4-4878 0 0,-35 9 331 0 0,-1-1-3454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86 3679 0 0,'17'-15'546'0'0,"33"-26"0"0"0,-36 32 3876 0 0,22-12 3800 0 0,-40 42-7454 0 0,2-16-689 0 0,0 0-1 0 0,0 0 1 0 0,0 0 0 0 0,-1-1-1 0 0,1 1 1 0 0,-6 5 0 0 0,-7 13 138 0 0,-40 110 513 0 0,11-23-356 0 0,-34 58-134 0 0,-136 214 0 0 0,190-349-193 0 0,23-31-127 0 0,-3-17-5695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03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25 189 5983 0 0,'-1'0'274'0'0,"-1"-2"-173"0"0,0 0-37 0 0,-18-3 9652 0 0,20 7-8999 0 0,1-1-630 0 0,-1 1 0 0 0,0-1 0 0 0,1 0-1 0 0,-1 1 1 0 0,1-1 0 0 0,-1 0 0 0 0,1 0 0 0 0,0 1-1 0 0,0-1 1 0 0,-1 0 0 0 0,1 0 0 0 0,0 0-1 0 0,0 0 1 0 0,0 0 0 0 0,0 0 0 0 0,0 0 0 0 0,0 0-1 0 0,1-1 1 0 0,0 2 0 0 0,2 0 61 0 0,-1-1 1 0 0,0 0-1 0 0,1 1 1 0 0,0-1-1 0 0,-1-1 0 0 0,1 1 1 0 0,4 0-1 0 0,6 0 316 0 0,1-1-1 0 0,25-3 1 0 0,10-5 337 0 0,50-15 1 0 0,-19 4-327 0 0,25-1-432 0 0,93-22-317 0 0,-169 34-1062 0 0,0-2 1 0 0,-1-1-1 0 0,0-1 0 0 0,38-23 1 0 0,-31 12-4828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0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29 5527 0 0,'12'-7'308'0'0,"6"-3"-195"0"0,4-2 5388 0 0,-21 13-5233 0 0,1 0 1 0 0,-1 0-1 0 0,0 0 1 0 0,0 0-1 0 0,0 0 1 0 0,0 0-1 0 0,0 0 1 0 0,0 0-1 0 0,0 0 1 0 0,-1 0-1 0 0,1 0 1 0 0,0 1 0 0 0,-1-1-1 0 0,2 3 1 0 0,-2 3 1 0 0,0 0 1 0 0,0 1 0 0 0,0-1-1 0 0,-1 0 1 0 0,0 0 0 0 0,-1 0 0 0 0,1 0-1 0 0,-1 0 1 0 0,-4 8 0 0 0,-32 65 499 0 0,25-55-634 0 0,-35 72 364 0 0,-153 297 525 0 0,81-201-842 0 0,32-59-8 0 0,88-135-47 0 0,16-32-167 0 0,28-44 0 0 0,0 18-436 0 0,67-68 0 0 0,-68 89 209 0 0,-42 38 263 0 0,0 0 0 0 0,-1-1 0 0 0,1 1 0 0 0,-1 0 0 0 0,1 0 0 0 0,0 0 0 0 0,-1 0-1 0 0,1 0 1 0 0,0 0 0 0 0,-1 0 0 0 0,1 0 0 0 0,-1 0 0 0 0,1 0 0 0 0,0 1 0 0 0,-1-1 0 0 0,1 0 0 0 0,-1 0-1 0 0,1 0 1 0 0,0 1 0 0 0,-1-1 0 0 0,1 0 0 0 0,-1 1 0 0 0,1 0 0 0 0,0-1-3 0 0,1 2 17 0 0,1-1 1 0 0,-1 1-1 0 0,0 0 0 0 0,0 0 0 0 0,0 0 0 0 0,0 0 0 0 0,0 0 1 0 0,-1 0-1 0 0,1 1 0 0 0,-1-1 0 0 0,1 1 0 0 0,-1-1 1 0 0,0 1-1 0 0,0-1 0 0 0,2 6 0 0 0,0 4 97 0 0,0 1-1 0 0,1 13 0 0 0,-3-21-77 0 0,1 9 83 0 0,-1 1-1 0 0,0 0 1 0 0,-1 0 0 0 0,-1 0-1 0 0,0 0 1 0 0,-1 0 0 0 0,-5 17-1 0 0,3-17-112 0 0,-1-3 0 0 0,0-1-32 0 0,4-9-128 0 0,0 9-118 0 0,1-8-2249 0 0,2-1 726 0 0,8 2-2421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04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53 162 4607 0 0,'0'0'724'0'0,"3"1"583"0"0,6 3 1059 0 0,3 1-1211 0 0,-1-1-1 0 0,1 0 1 0 0,0-1 0 0 0,0 0 0 0 0,1-1-1 0 0,13 1 1 0 0,-11-4-779 0 0,0 0-1 0 0,0-1 0 0 0,0 0 0 0 0,0-1 1 0 0,0-1-1 0 0,0-1 0 0 0,-1 0 0 0 0,0-1 1 0 0,0 0-1 0 0,-1-1 0 0 0,1 0 1 0 0,14-12-1 0 0,-23 16-324 0 0,1-1-7 0 0,0 0-1 0 0,0 0 0 0 0,-1 0 0 0 0,1-1 1 0 0,-1 1-1 0 0,0-1 0 0 0,0-1 0 0 0,-1 1 1 0 0,6-9-1 0 0,-2-1-29 0 0,-8 10-20 0 0,-1 2 0 0 0,-1-10-72 0 0,2 12 48 0 0,-1-1 1 0 0,0 0-1 0 0,1 1 1 0 0,-1-1-1 0 0,0 1 1 0 0,0-1-1 0 0,0 1 1 0 0,0-1-1 0 0,-1 1 1 0 0,1 0-1 0 0,0-1 1 0 0,0 1-1 0 0,-1 0 1 0 0,1 0-1 0 0,-1 0 0 0 0,1 0 1 0 0,-1 0-1 0 0,1 0 1 0 0,-1 1-1 0 0,0-1 1 0 0,1 0-1 0 0,-1 1 1 0 0,0-1-1 0 0,0 1 1 0 0,1 0-1 0 0,-1 0 1 0 0,0 0-1 0 0,0-1 1 0 0,1 2-1 0 0,-4-1 1 0 0,-3 1-99 0 0,0-1 1 0 0,0 2 0 0 0,1-1 0 0 0,-1 1-1 0 0,-12 5 1 0 0,5 0-7 0 0,-1 1 0 0 0,1 0 0 0 0,0 1 0 0 0,1 1 0 0 0,0 0 0 0 0,1 1 0 0 0,-23 24 0 0 0,0 4-35 0 0,-36 54 1 0 0,62-80 138 0 0,-6 8 24 0 0,-18 34-1 0 0,30-48 20 0 0,1-1-1 0 0,0 1 0 0 0,0 0 0 0 0,1 0 1 0 0,0 0-1 0 0,0 0 0 0 0,1 0 0 0 0,0 1 0 0 0,0-1 1 0 0,0 9-1 0 0,1-14-7 0 0,0 1 1 0 0,1 0-1 0 0,-1-1 1 0 0,1 1-1 0 0,-1 0 1 0 0,1-1-1 0 0,0 1 1 0 0,0 0-1 0 0,0-1 1 0 0,0 1-1 0 0,0-1 1 0 0,1 0-1 0 0,-1 1 1 0 0,1-1-1 0 0,-1 0 1 0 0,5 4-1 0 0,-4-4 6 0 0,1 0 0 0 0,0 0 0 0 0,0 0-1 0 0,0-1 1 0 0,1 1 0 0 0,-1-1 0 0 0,0 1 0 0 0,0-1 0 0 0,1 0 0 0 0,-1-1-1 0 0,6 2 1 0 0,5-1 25 0 0,1-1 0 0 0,-1 0-1 0 0,0-1 1 0 0,1-1 0 0 0,15-3-1 0 0,47-13-376 0 0,99-38 0 0 0,-135 42-702 0 0,13-4-5472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04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0 1375 0 0,'0'0'470'0'0,"1"2"1432"0"0,1 5-812 0 0,0-1 0 0 0,0 0-1 0 0,-1 1 1 0 0,0-1 0 0 0,0 1-1 0 0,-1-1 1 0 0,0 10 0 0 0,-1-4-218 0 0,-1-1 1 0 0,0 1-1 0 0,-6 18 0 0 0,-4 3-381 0 0,-30 57 0 0 0,29-66 143 0 0,-57 105 715 0 0,-145 196 1 0 0,178-270-1275 0 0,-27 34-437 0 0,63-88 21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0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11 447 1839 0 0,'-1'-2'134'0'0,"-6"-27"-83"0"0,6 24 795 0 0,1-1 0 0 0,-1 1 0 0 0,1 0 0 0 0,0 0 0 0 0,0-1-1 0 0,1 1 1 0 0,0 0 0 0 0,-1 0 0 0 0,2 0 0 0 0,-1 0 0 0 0,1 0 0 0 0,3-8 0 0 0,5-3-406 0 0,1 0 0 0 0,1 1 1 0 0,0 0-1 0 0,1 1 1 0 0,0 0-1 0 0,1 1 1 0 0,1 1-1 0 0,21-14 0 0 0,15-6 188 0 0,71-34 1 0 0,-85 48-290 0 0,1 2 1 0 0,1 1 0 0 0,0 2 0 0 0,1 2 0 0 0,1 1 0 0 0,-1 3-1 0 0,49-4 1 0 0,-80 10-220 0 0,0 1 0 0 0,0 0 1 0 0,1 1-1 0 0,-1 0 0 0 0,15 4 0 0 0,-21-4-91 0 0,0 0-1 0 0,0 0 1 0 0,0 0-1 0 0,0 0 1 0 0,0 1 0 0 0,0-1-1 0 0,0 1 1 0 0,-1 0 0 0 0,1 0-1 0 0,-1 0 1 0 0,1 0-1 0 0,-1 0 1 0 0,0 1 0 0 0,0-1-1 0 0,0 1 1 0 0,0 0 0 0 0,0-1-1 0 0,0 1 1 0 0,1 4-1 0 0,0 2-9 0 0,-1-1 0 0 0,0 0-1 0 0,-1 1 1 0 0,1-1 0 0 0,-2 1-1 0 0,1-1 1 0 0,-1 1-1 0 0,-1-1 1 0 0,0 1 0 0 0,0-1-1 0 0,-3 14 1 0 0,-1-3 14 0 0,-1 1-1 0 0,-1-1 1 0 0,-16 33 0 0 0,6-22-35 0 0,-1 0 1 0 0,-2-1-1 0 0,0-1 0 0 0,-2-1 0 0 0,-30 30 0 0 0,-108 92-39 0 0,125-121 97 0 0,-2 0 1 0 0,-70 39-1 0 0,93-60-47 0 0,0 0 0 0 0,0-2 0 0 0,-22 7 0 0 0,30-10-15 0 0,-1-1 0 0 0,0 0 0 0 0,0 0 0 0 0,0 0 0 0 0,-1-1 0 0 0,1 0-1 0 0,0 0 1 0 0,0-1 0 0 0,-10-2 0 0 0,14 2-21 0 0,1 0-1 0 0,-1 1 1 0 0,1-1-1 0 0,0 0 0 0 0,-1-1 1 0 0,1 1-1 0 0,0 0 1 0 0,0-1-1 0 0,-1 1 1 0 0,1-1-1 0 0,0 1 1 0 0,1-1-1 0 0,-1 0 0 0 0,0 0 1 0 0,0 0-1 0 0,1 0 1 0 0,-2-3-1 0 0,1 1-56 0 0,0 0 0 0 0,1 1-1 0 0,0-1 1 0 0,0 0-1 0 0,0 0 1 0 0,0 0 0 0 0,1 0-1 0 0,-1 0 1 0 0,1 0 0 0 0,0-5-1 0 0,1-3-303 0 0,1 0 1 0 0,0 0-1 0 0,1 1 0 0 0,0-1 0 0 0,1 1 0 0 0,7-16 1 0 0,3-2-2087 0 0,19-29 1 0 0,-11 28 690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05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115 370 8751 0 0,'3'1'674'0'0,"10"3"-438"0"0,-1 4-56 0 0,-9-6 78 0 0,-1 1 0 0 0,0-1 1 0 0,-1 1-1 0 0,1 0 1 0 0,0-1-1 0 0,-1 1 0 0 0,1 0 1 0 0,-1 0-1 0 0,0 0 0 0 0,0 0 1 0 0,0 0-1 0 0,-1 0 0 0 0,1 0 1 0 0,-1 0-1 0 0,1 0 1 0 0,-1 0-1 0 0,0 5 0 0 0,-1-6-219 0 0,1-1-1 0 0,-1 0 0 0 0,0 1 1 0 0,0-1-1 0 0,0 0 0 0 0,1 1 1 0 0,-1-1-1 0 0,0 0 0 0 0,0 0 1 0 0,-1 0-1 0 0,1 0 0 0 0,0 0 1 0 0,0 0-1 0 0,0 0 0 0 0,-3 1 1 0 0,1 0 58 0 0,-3 2 214 0 0,-1 0-1 0 0,0-1 1 0 0,0 0 0 0 0,0 0 0 0 0,-1 0-1 0 0,1-1 1 0 0,-1 0 0 0 0,1-1 0 0 0,-1 1 0 0 0,0-2-1 0 0,0 1 1 0 0,1-1 0 0 0,-10-1 0 0 0,15 1 198 0 0,-9-8 462 0 0,9 7-914 0 0,1 0 1 0 0,0-1 0 0 0,-1 1 0 0 0,1-1 0 0 0,0 1 0 0 0,-1-1 0 0 0,1 0 0 0 0,0 0 0 0 0,0 1 0 0 0,1-1 0 0 0,-1 0 0 0 0,0 0 0 0 0,1 0 0 0 0,-1 0-1 0 0,1 0 1 0 0,-1-4 0 0 0,1 2 19 0 0,0 0 1 0 0,0 0-1 0 0,0 0 0 0 0,1 0 0 0 0,0 1 0 0 0,0-1 0 0 0,0 0 0 0 0,2-4 1 0 0,2-4 95 0 0,1 1 1 0 0,0 0-1 0 0,1 0 1 0 0,12-15-1 0 0,21-19 145 0 0,74-67 0 0 0,-77 81-363 0 0,1 1-1 0 0,69-40 1 0 0,-91 60-23 0 0,0 2-1 0 0,27-10 1 0 0,-3 8-1898 0 0,-31 8-212 0 0,0 1 0 0 0,15 1 0 0 0,-2 2-4453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0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17 13903 0 0,'0'0'2240'0'0,"-2"2"-1854"0"0,-24 25-107 0 0,0-1 1 0 0,-40 27-1 0 0,48-37 207 0 0,-20 21-1 0 0,2-2 191 0 0,14-14-381 0 0,1 2-1 0 0,-29 40 1 0 0,39-46-163 0 0,11-13-78 0 0,0-1-3 0 0,0-1 133 0 0,2-1 0 0 0,0 2-139 0 0,0-1 0 0 0,1 0 1 0 0,-1 0-1 0 0,1 0 0 0 0,-1 0 0 0 0,1-1 0 0 0,0 1 0 0 0,0-1 0 0 0,0 1 0 0 0,0-1 1 0 0,0 0-1 0 0,0 0 0 0 0,0-1 0 0 0,0 1 0 0 0,1 0 0 0 0,-1-1 0 0 0,0 0 0 0 0,0 0 0 0 0,0 0 1 0 0,1 0-1 0 0,5-2 0 0 0,6-1 138 0 0,0 0-1 0 0,0-2 1 0 0,19-7 0 0 0,-23 8-91 0 0,5-2-51 0 0,0-2 0 0 0,0 0 0 0 0,0 0 0 0 0,-1-2 0 0 0,-1 0 0 0 0,1 0 0 0 0,12-14 0 0 0,-17 15-22 0 0,-2 0 0 0 0,1 0 0 0 0,-2-1 0 0 0,1 0 0 0 0,-1-1 0 0 0,0 0 0 0 0,-1 0-1 0 0,-1 0 1 0 0,0 0 0 0 0,6-22 0 0 0,-9 27-137 0 0,-1 0 0 0 0,0 0 1 0 0,-1 0-1 0 0,0-1 0 0 0,0 1 0 0 0,0 0 0 0 0,-1 0 0 0 0,-1-7 1 0 0,-1 0-372 0 0,0 0 1 0 0,-9-20 0 0 0,12 32-597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0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0 13359 0 0,'1'3'1027'0'0,"1"2"-888"0"0,0 0-1 0 0,-1 0 1 0 0,1 1 0 0 0,-1-1 0 0 0,-1 0-1 0 0,1 1 1 0 0,-1-1 0 0 0,0 1 0 0 0,0-1-1 0 0,0 1 1 0 0,-1-1 0 0 0,-2 8 0 0 0,-3 12 1460 0 0,-12 33 1 0 0,14-46-1259 0 0,-93 217 870 0 0,-21-10-881 0 0,51-110 36 0 0,-7 12 49 0 0,66-107-447 0 0,-86 171-403 0 0,93-183-284 0 0,15-4-5188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56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311 387 11055 0 0,'0'0'1482'0'0,"-1"2"100"0"0,-1 0-1080 0 0,0 0-1 0 0,1-1 0 0 0,-1 1 1 0 0,0 0-1 0 0,0-1 1 0 0,0 1-1 0 0,0-1 1 0 0,0 1-1 0 0,0-1 0 0 0,-5 2 1 0 0,3-1-68 0 0,-1-1 1 0 0,0 1-1 0 0,0-1 0 0 0,-10 1 1 0 0,-3-2-280 0 0,0 0 1 0 0,-22-3-1 0 0,24 2 251 0 0,-7-1-325 0 0,-41-4 181 0 0,59 5-247 0 0,-1 0-1 0 0,1-1 1 0 0,0 1-1 0 0,0-1 1 0 0,0 0-1 0 0,0 0 1 0 0,0-1-1 0 0,1 1 1 0 0,-6-5-1 0 0,8 6-13 0 0,1 0 1 0 0,0-1-1 0 0,0 1 0 0 0,0 0 1 0 0,0 0-1 0 0,0-1 0 0 0,0 1 0 0 0,0-1 1 0 0,0 1-1 0 0,0-1 0 0 0,0 1 1 0 0,1-1-1 0 0,-1 0 0 0 0,1 1 1 0 0,-1-1-1 0 0,1-3 0 0 0,0 2 4 0 0,0 0 1 0 0,0 0-1 0 0,0-1 0 0 0,1 1 0 0 0,-1 0 0 0 0,1 0 1 0 0,0 0-1 0 0,2-5 0 0 0,2-3 9 0 0,0 1-1 0 0,2-1 1 0 0,11-15-1 0 0,-16 23-15 0 0,30-39-149 0 0,2 1 0 0 0,1 2 0 0 0,3 1 0 0 0,46-36-1 0 0,-80 71 151 0 0,-1 0 0 0 0,1 1 0 0 0,-1 0 0 0 0,1-1-1 0 0,0 2 1 0 0,0-1 0 0 0,0 0 0 0 0,0 1-1 0 0,0-1 1 0 0,0 1 0 0 0,0 1 0 0 0,0-1 0 0 0,0 0-1 0 0,1 1 1 0 0,-1 0 0 0 0,0 0 0 0 0,0 0-1 0 0,1 0 1 0 0,-1 1 0 0 0,0 0 0 0 0,0 0 0 0 0,0 0-1 0 0,0 0 1 0 0,7 4 0 0 0,4 3-3 0 0,0 0-1 0 0,-1 1 1 0 0,0 1 0 0 0,23 22-1 0 0,-14-12 4 0 0,-15-15 1 0 0,20 22 0 0 0,-20-15 0 0 0,-4 2 0 0 0,-4 2 0 0 0,-3-8-10 0 0,1 0 1 0 0,-1 0-1 0 0,-1-1 0 0 0,1 1 1 0 0,-1-1-1 0 0,-1 0 0 0 0,1 0 1 0 0,-1 0-1 0 0,-1-1 0 0 0,1 0 1 0 0,-1 0-1 0 0,0 0 0 0 0,-8 5 0 0 0,-4 3-52 0 0,0-1 0 0 0,-1-1-1 0 0,-35 16 1 0 0,0-2-780 0 0,-67 20 0 0 0,107-42 553 0 0,-23 3-1 0 0,35-7 21 0 0,2-14-12254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06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1 449 5527 0 0,'2'-29'162'0'0,"-2"-39"0"0"0,-1 39 1376 0 0,4-37 1 0 0,-2 56-532 0 0,1 1 1 0 0,0-1 0 0 0,0 0 0 0 0,1 0 0 0 0,0 1-1 0 0,1 0 1 0 0,8-15 0 0 0,-4 12-878 0 0,0 1 0 0 0,1 0 0 0 0,0 0 1 0 0,1 1-1 0 0,0 0 0 0 0,1 1 0 0 0,0 0 0 0 0,0 1 0 0 0,1 0 1 0 0,23-12-1 0 0,-18 12-11 0 0,0 0 1 0 0,0 2 0 0 0,1 0-1 0 0,0 1 1 0 0,0 0 0 0 0,0 2 0 0 0,34-3-1 0 0,-46 6-5 0 0,1 1-1 0 0,-1-1 0 0 0,1 1 1 0 0,-1 1-1 0 0,1-1 0 0 0,-1 1 1 0 0,0 0-1 0 0,0 1 0 0 0,0-1 1 0 0,0 1-1 0 0,0 1 1 0 0,-1-1-1 0 0,1 1 0 0 0,-1 0 1 0 0,0 0-1 0 0,0 0 0 0 0,0 1 1 0 0,-1-1-1 0 0,1 1 1 0 0,5 10-1 0 0,-2-3 75 0 0,0 0 1 0 0,-1 0-1 0 0,-1 1 0 0 0,0 0 1 0 0,-1 0-1 0 0,0 0 0 0 0,-1 1 1 0 0,4 23-1 0 0,-7-24-159 0 0,0 0 0 0 0,0 0 0 0 0,-1 0 0 0 0,-1-1 0 0 0,0 1 0 0 0,0 0 0 0 0,-2 0 0 0 0,1-1-1 0 0,-2 1 1 0 0,0-1 0 0 0,0 0 0 0 0,-1 0 0 0 0,-1 0 0 0 0,0-1 0 0 0,0 0 0 0 0,-1 0 0 0 0,0-1 0 0 0,-1 1 0 0 0,0-2 0 0 0,-1 1 0 0 0,0-1 0 0 0,-20 15-1 0 0,18-15-121 0 0,1-1-560 0 0,0 0 0 0 0,-1-1 0 0 0,-18 10 0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0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6 6911 0 0,'3'-1'528'0'0,"25"-4"11714"0"0,-28 5-12223 0 0,1 1 1 0 0,-1-1 0 0 0,1 0 0 0 0,-1 0 0 0 0,0 0-1 0 0,1 1 1 0 0,-1-1 0 0 0,1 0 0 0 0,-1 0 0 0 0,0 1 0 0 0,1-1-1 0 0,-1 0 1 0 0,0 1 0 0 0,1-1 0 0 0,-1 0 0 0 0,0 1 0 0 0,0-1-1 0 0,1 1 1 0 0,-1-1 0 0 0,0 0 0 0 0,0 1 0 0 0,1-1-1 0 0,-1 1 1 0 0,0-1 0 0 0,0 1 0 0 0,0-1 0 0 0,0 1 0 0 0,0-1-1 0 0,0 1 1 0 0,0-1 0 0 0,0 0 0 0 0,0 1 0 0 0,0-1-1 0 0,0 1 1 0 0,0-1 0 0 0,0 1 0 0 0,0-1 0 0 0,-1 1 0 0 0,1-1-1 0 0,0 1 1 0 0,-1 0 0 0 0,-6 19 61 0 0,1-10-67 0 0,0-2 0 0 0,-1 1 0 0 0,-10 10 0 0 0,-9 10 43 0 0,5-1-38 0 0,2 1-1 0 0,1 1 0 0 0,2 1 1 0 0,-20 50-1 0 0,33-73 29 0 0,1 0 0 0 0,0 0 0 0 0,0 0 0 0 0,0 1 0 0 0,1-1 0 0 0,1 1 0 0 0,-1 15 0 0 0,2-22 33 0 0,1 1 0 0 0,0 1-62 0 0,0-1 0 0 0,0 0 0 0 0,1 1 0 0 0,0-1 1 0 0,0 0-1 0 0,0 0 0 0 0,0-1 0 0 0,0 1 0 0 0,0-1 0 0 0,1 1 0 0 0,-1-1 0 0 0,1 0 0 0 0,0 0 0 0 0,-1-1 0 0 0,1 1 0 0 0,0-1 0 0 0,0 0 1 0 0,0 0-1 0 0,0 0 0 0 0,0 0 0 0 0,1-1 0 0 0,-1 0 0 0 0,0 0 0 0 0,0 0 0 0 0,0 0 0 0 0,6-1 0 0 0,2-1 49 0 0,-1 0-1 0 0,1 0 0 0 0,-1-1 0 0 0,0 0 1 0 0,0-1-1 0 0,-1 0 0 0 0,1-1 1 0 0,-1 0-1 0 0,0 0 0 0 0,0-1 1 0 0,0-1-1 0 0,-1 0 0 0 0,0 0 1 0 0,0 0-1 0 0,11-14 0 0 0,-13 12-49 0 0,0-1 0 0 0,-1 1 0 0 0,0-1 0 0 0,0-1 0 0 0,-1 1 0 0 0,-1-1 0 0 0,0 1 0 0 0,0-1 0 0 0,-1-1 0 0 0,0 1 0 0 0,-1 0 0 0 0,-1-1 0 0 0,0 1 0 0 0,0-1 0 0 0,-1 1 0 0 0,0-1 0 0 0,-1 1 0 0 0,-4-22 0 0 0,2 26-85 0 0,1 1-1 0 0,-1 0 1 0 0,0-1 0 0 0,0 1-1 0 0,0 1 1 0 0,-1-1-1 0 0,0 0 1 0 0,0 1 0 0 0,-1 0-1 0 0,0 0 1 0 0,1 0-1 0 0,-2 1 1 0 0,1-1 0 0 0,0 1-1 0 0,-1 0 1 0 0,0 1-1 0 0,0-1 1 0 0,0 1 0 0 0,-12-4-1 0 0,17 7-211 0 0,-1-1-20 0 0,-1 1 113 0 0,-1-1 55 0 0,0 1-3089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0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1 471 6911 0 0,'0'3'528'0'0,"2"33"-588"0"0,-2-23 1599 0 0,1 1 1 0 0,0-1-1 0 0,1 0 0 0 0,4 18 0 0 0,-1-18-784 0 0,-4-11-96 0 0,1 1-367 0 0,16 18 18 0 0,-17-20-178 0 0,2 0-68 0 0,0-1-12 0 0,-1 0-1 0 0,1 1 0 0 0,-1-2 1 0 0,1 1-1 0 0,-1 0 0 0 0,1 0 1 0 0,-1-1-1 0 0,1 0 0 0 0,-1 1 1 0 0,1-1-1 0 0,-1 0 0 0 0,1 0 1 0 0,-1 0-1 0 0,0 0 0 0 0,0-1 1 0 0,0 1-1 0 0,0-1 0 0 0,0 1 1 0 0,0-1-1 0 0,0 0 0 0 0,0 0 1 0 0,0 0-1 0 0,1-3 0 0 0,6-6 525 0 0,0-1-1 0 0,12-26 1 0 0,-20 37-541 0 0,117-258 4529 0 0,-99 216-4115 0 0,-5 10-130 0 0,22-37-1 0 0,-28 57-236 0 0,1 0 0 0 0,1 0 0 0 0,-1 0 0 0 0,2 2 0 0 0,14-14 0 0 0,-19 20-141 0 0,0 1 0 0 0,0 0 0 0 0,1 0-1 0 0,0 0 1 0 0,0 1 0 0 0,0 0 0 0 0,0 1 0 0 0,0-1 0 0 0,11-1 0 0 0,8 0-391 0 0,35-2 0 0 0,-40 4 329 0 0,123-3-4128 0 0,-121 5 2750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99 11055 0 0,'47'-38'1184'0'0,"-2"1"648"0"0,-13 14 5760 0 0,-34 25-7284 0 0,-29 30 368 0 0,3 2 0 0 0,-44 66 0 0 0,-37 85 131 0 0,98-165-787 0 0,-46 81 239 0 0,-58 144-1 0 0,1 62-194 0 0,105-281-398 0 0,-1 0-1 0 0,-1-1 1 0 0,-18 30 0 0 0,24-50-1106 0 0,2-2-46 0 0</inkml:trace>
  <inkml:trace contextRef="#ctx0" brushRef="#br0" timeOffset="1">38 640 5527 0 0,'0'0'250'0'0,"-2"-1"-2"0"0,-11-2-156 0 0,-10 6 13282 0 0,32-1-13037 0 0,1 0 0 0 0,-1-1 0 0 0,0 0 0 0 0,1 0 1 0 0,-1-1-1 0 0,1 0 0 0 0,-1-1 0 0 0,12-2 0 0 0,79-22 1245 0 0,-46 11-1058 0 0,67-11 16 0 0,-37 10-477 0 0,53-9-1930 0 0,-125 25-153 0 0,-9 0 1418 0 0,-1-1-1472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0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108 309 19439 0 0,'0'0'1759'0'0,"1"3"-1448"0"0,2 11-321 0 0,1 6 950 0 0,2 27 0 0 0,-5-39-771 0 0,-1 0 1 0 0,0-1-1 0 0,-1 1 0 0 0,0 0 1 0 0,0 0-1 0 0,-1-1 0 0 0,-2 10 1 0 0,-7 8-30 0 0,-1 0 1 0 0,-1-1 0 0 0,-30 41-1 0 0,27-40-277 0 0,10-17 453 0 0,4-6-942 0 0,1 0 0 0 0,-1 0 0 0 0,1 1 1 0 0,-1-1-1 0 0,1 1 0 0 0,-2 4 0 0 0,3-5-827 0 0,16-5-4365 0 0</inkml:trace>
  <inkml:trace contextRef="#ctx0" brushRef="#br0" timeOffset="1">313 194 12751 0 0,'13'-29'568'0'0,"-4"8"112"0"0,0-4-544 0 0,0 1-136 0 0,-2 5 0 0 0,0 1 0 0 0,-2 1 736 0 0,1 5 1896 0 0,3-1-2632 0 0,0 4-192 0 0,1 2-264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08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50 5527 0 0,'0'0'11375'0'0,"0"3"-11196"0"0,-1 1-112 0 0,0 0 0 0 0,0 0 0 0 0,-1 0 0 0 0,1 0 0 0 0,-1-1 0 0 0,1 1 0 0 0,-1 0 0 0 0,-1-1 0 0 0,1 0 0 0 0,-4 6 0 0 0,-34 33 527 0 0,18-20 137 0 0,17-17-540 0 0,1 1-1 0 0,-1-1 0 0 0,2 1 0 0 0,-1 0 1 0 0,0 0-1 0 0,1 0 0 0 0,0 0 1 0 0,1 0-1 0 0,0 1 0 0 0,-1-1 1 0 0,2 1-1 0 0,-1 0 0 0 0,1-1 1 0 0,0 12-1 0 0,1-14-153 0 0,0 0-1 0 0,0 0 1 0 0,1 1 0 0 0,-1-1 0 0 0,1 0 0 0 0,0 0-1 0 0,1 0 1 0 0,-1 0 0 0 0,1 0 0 0 0,0 0 0 0 0,0 0-1 0 0,0 0 1 0 0,0-1 0 0 0,0 1 0 0 0,1-1 0 0 0,0 0-1 0 0,0 1 1 0 0,0-1 0 0 0,0-1 0 0 0,0 1 0 0 0,7 4-1 0 0,-5-4 27 0 0,0 0-1 0 0,1 0 1 0 0,-1-1-1 0 0,1 0 1 0 0,0 0-1 0 0,0-1 1 0 0,0 1-1 0 0,0-1 1 0 0,0 0-1 0 0,0-1 1 0 0,0 1-1 0 0,0-1 1 0 0,0-1-1 0 0,9 0 0 0 0,0-2 78 0 0,0 0 0 0 0,0-1-1 0 0,0-1 1 0 0,0 0-1 0 0,-1-1 1 0 0,1-1-1 0 0,-2 0 1 0 0,1-1-1 0 0,16-12 1 0 0,-24 15-90 0 0,0 0 0 0 0,0 0 0 0 0,0 0 0 0 0,-1-1 0 0 0,0 0 1 0 0,0 0-1 0 0,0 0 0 0 0,-1-1 0 0 0,0 1 0 0 0,-1-1 0 0 0,1 0 0 0 0,-1 0 0 0 0,0-1 1 0 0,-1 1-1 0 0,0-1 0 0 0,0 1 0 0 0,0-1 0 0 0,-1 1 0 0 0,0-1 0 0 0,-1-12 0 0 0,-16-122 545 0 0,16 140-671 0 0,-1-5-386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08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0 373 7831 0 0,'0'0'603'0'0,"2"2"-108"0"0,4 3 1926 0 0,0 0 1 0 0,0 0 0 0 0,10 6-1 0 0,1-3-1367 0 0,8-4-768 0 0,-15-7-233 0 0,-7 2-22 0 0,0 0 5 0 0,0 0-1 0 0,0-1 1 0 0,0 1 0 0 0,0-1-1 0 0,0 0 1 0 0,-1 0-1 0 0,1 0 1 0 0,-1 0 0 0 0,1 0-1 0 0,-1 0 1 0 0,2-4-1 0 0,6-4 180 0 0,116-120 2249 0 0,-20 18-930 0 0,-87 95-1293 0 0,1 0 0 0 0,1 1 0 0 0,40-25 0 0 0,-45 33-190 0 0,0 1-1 0 0,0 0 0 0 0,0 1 1 0 0,28-5-1 0 0,-28 9-50 0 0,-15 3 0 0 0,1-1 1 0 0,-1 0-1 0 0,0 0 0 0 0,0 1 1 0 0,0-1-1 0 0,0 0 0 0 0,0 1 1 0 0,0-1-1 0 0,0 1 0 0 0,0 0 1 0 0,0-1-1 0 0,0 1 0 0 0,0 0 1 0 0,-1-1-1 0 0,1 1 0 0 0,0 0 1 0 0,0 0-1 0 0,-1 0 0 0 0,1 0 1 0 0,0 1-1 0 0,1 1 2 0 0,-1-1-1 0 0,0 1 1 0 0,0 0-1 0 0,0-1 1 0 0,-1 1-1 0 0,1 0 1 0 0,0 6-1 0 0,-1 3-3 0 0,0 0-1 0 0,-4 23 1 0 0,3-32-2 0 0,-18 79-41 0 0,12-58 35 0 0,-7 49 1 0 0,12-62 24 0 0,1 0 0 0 0,1 0 0 0 0,0 0 0 0 0,1-1-1 0 0,0 1 1 0 0,3 12 0 0 0,-3-19-10 0 0,0 0 0 0 0,0-1 0 0 0,1 1 0 0 0,-1 0 0 0 0,1-1 0 0 0,0 1 0 0 0,0-1 0 0 0,0 0 0 0 0,0 0 0 0 0,1 0 0 0 0,-1 0 0 0 0,1 0-1 0 0,0 0 1 0 0,0 0 0 0 0,0-1 0 0 0,0 0 0 0 0,0 1 0 0 0,1-1 0 0 0,-1 0 0 0 0,5 1 0 0 0,5 2-45 0 0,-1-1 0 0 0,1 0-1 0 0,0-1 1 0 0,0 0 0 0 0,25 1 0 0 0,-28-4-961 0 0,1 0 1 0 0,-1-1-1 0 0,1 0 1 0 0,16-4-1 0 0,-9 0-6683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10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3 9095 0 0,'0'0'823'0'0,"9"-2"4572"0"0,-8 7-5289 0 0,0 0 0 0 0,-1-1 0 0 0,1 1 0 0 0,-1 0 1 0 0,0 0-1 0 0,0 0 0 0 0,0 0 0 0 0,-1 0 0 0 0,0 0 0 0 0,-1 6 1 0 0,-20 55 654 0 0,13-40-442 0 0,-17 47 221 0 0,-2-2 1 0 0,-4 0-1 0 0,-2-3 1 0 0,-63 93-1 0 0,-85 141-401 0 0,177-293-134 0 0,-43 94-305 0 0,47-100 248 0 0,0-1-141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1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3679 0 0,'2'2'9795'0'0,"-1"0"-9438"0"0,1 0 0 0 0,0 1 0 0 0,0-1 0 0 0,-1 0 0 0 0,1 0 0 0 0,0-1 1 0 0,1 1-1 0 0,-1 0 0 0 0,0-1 0 0 0,0 1 0 0 0,1-1 0 0 0,-1 0 0 0 0,1 0 0 0 0,4 2 0 0 0,0-1-147 0 0,0-1 0 0 0,0 0 0 0 0,0 0-1 0 0,15 0 1 0 0,15-3 744 0 0,-1-2 0 0 0,64-15 0 0 0,-40 7-379 0 0,106-15 533 0 0,86-18-590 0 0,-236 41-971 0 0,18-4 708 0 0,-11 7-5904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1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3679 0 0,'-2'2'7306'0'0,"-26"18"-4072"0"0,-9 7-2802 0 0,-14 17 130 0 0,27-24-203 0 0,1 0-1 0 0,1 2 1 0 0,-33 40-1 0 0,49-54-185 0 0,0 1 1 0 0,0-1-1 0 0,0 1 0 0 0,2 1 0 0 0,-1-1 0 0 0,1 0 1 0 0,0 1-1 0 0,1 0 0 0 0,-4 16 0 0 0,8-25-143 0 0,-1 0-1 0 0,0 1 1 0 0,1-1-1 0 0,-1 0 1 0 0,1 1-1 0 0,0-1 1 0 0,-1 0-1 0 0,1 0 1 0 0,0 0-1 0 0,0 1 1 0 0,-1-1-1 0 0,1 0 1 0 0,0 0 0 0 0,0 0-1 0 0,0 0 1 0 0,1 0-1 0 0,-1-1 1 0 0,0 1-1 0 0,0 0 1 0 0,2 0-1 0 0,1 2 56 0 0,0-1 0 0 0,1-1 0 0 0,-1 1 0 0 0,1 0 0 0 0,-1-1 0 0 0,1 0 0 0 0,0 0 0 0 0,0-1 0 0 0,-1 1 0 0 0,1-1 0 0 0,0 0 0 0 0,5 0 0 0 0,9-2 387 0 0,31-7-1 0 0,-46 8-415 0 0,30-7 510 0 0,38-14 0 0 0,-58 17-479 0 0,0-1 0 0 0,0-1 0 0 0,0 0 0 0 0,-1 0 0 0 0,15-13-1 0 0,-25 18-86 0 0,0 0-1 0 0,0-1 0 0 0,0 1 0 0 0,-1-1 0 0 0,0 1 0 0 0,1-1 0 0 0,-1 0 1 0 0,0 0-1 0 0,0 0 0 0 0,0 0 0 0 0,-1 0 0 0 0,1 0 0 0 0,-1 0 0 0 0,0-1 0 0 0,0 1 1 0 0,0-1-1 0 0,0 1 0 0 0,0-1 0 0 0,-1 1 0 0 0,1-1 0 0 0,-1 1 0 0 0,0-1 1 0 0,0 1-1 0 0,-1-1 0 0 0,1 1 0 0 0,-1-1 0 0 0,0 1 0 0 0,1-1 0 0 0,-2 1 0 0 0,1-1 1 0 0,0 1-1 0 0,-1 0 0 0 0,1 0 0 0 0,-1 0 0 0 0,0 0 0 0 0,0 0 0 0 0,0 0 1 0 0,0 0-1 0 0,-3-2 0 0 0,-1-1-224 0 0,-1 1 0 0 0,1 0 0 0 0,-1 0 0 0 0,1 0 0 0 0,-1 1-1 0 0,-1 0 1 0 0,1 1 0 0 0,0-1 0 0 0,-1 1 0 0 0,0 1 0 0 0,0 0 0 0 0,0 0 0 0 0,0 0 0 0 0,-11 0 0 0 0,17 1-1234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5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16 9671 0 0,'2'-1'440'0'0,"0"0"-288"0"0,10-13 4887 0 0,-11 17-4462 0 0,0 3-415 0 0,-1-1-1 0 0,0 1 0 0 0,0-1 1 0 0,0 0-1 0 0,-1 1 0 0 0,0-1 1 0 0,0 0-1 0 0,0 1 0 0 0,0-1 0 0 0,-1 0 1 0 0,0 0-1 0 0,-3 5 0 0 0,-5 10 505 0 0,-22 31 0 0 0,7-13-224 0 0,-219 437 1383 0 0,228-438-1929 0 0,-2-1 0 0 0,-2-1 0 0 0,-1 0 0 0 0,-28 33 0 0 0,21-36-279 0 0,15-17-1076 0 0,2-2-3625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11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4143 0 0,'0'2'6691'0'0,"-8"35"-3634"0"0,-19 52 1 0 0,-4 18-2326 0 0,28-93-539 0 0,0 0 0 0 0,2 1 0 0 0,-1-1-1 0 0,2 0 1 0 0,1 22 0 0 0,0-33 40 0 0,-1-2-216 0 0,0 0 1 0 0,1-1-1 0 0,-1 1 0 0 0,1 0 0 0 0,-1 0 0 0 0,1-1 1 0 0,-1 1-1 0 0,1 0 0 0 0,0-1 0 0 0,-1 1 1 0 0,1-1-1 0 0,0 1 0 0 0,0-1 0 0 0,-1 1 0 0 0,1-1 1 0 0,0 1-1 0 0,0-1 0 0 0,-1 0 0 0 0,1 0 0 0 0,0 1 1 0 0,0-1-1 0 0,0 0 0 0 0,1 0 0 0 0,1 1 28 0 0,0-1 0 0 0,0 0 0 0 0,-1 0 0 0 0,1 0 0 0 0,0 0 0 0 0,4-1 0 0 0,-1-1 19 0 0,0 0-1 0 0,0-1 0 0 0,0 1 1 0 0,0-1-1 0 0,-1 0 0 0 0,1-1 1 0 0,-1 0-1 0 0,0 0 1 0 0,0 0-1 0 0,0 0 0 0 0,5-7 1 0 0,7-8 71 0 0,21-33-1 0 0,-28 37-121 0 0,47-67 40 0 0,-50 74-63 0 0,-6 6-45 0 0,0 5-65 0 0,6 15 185 0 0,-1 1 0 0 0,6 33 0 0 0,7 23 251 0 0,-16-67-222 0 0,0 0 0 0 0,1 0 0 0 0,0 0 0 0 0,0 0 0 0 0,0-1 0 0 0,10 12 0 0 0,-10-15-27 0 0,-1 0-1 0 0,1-1 1 0 0,0 1-1 0 0,0-1 1 0 0,1 0 0 0 0,-1 0-1 0 0,1 0 1 0 0,-1-1-1 0 0,1 0 1 0 0,0 0-1 0 0,0 0 1 0 0,0 0 0 0 0,0-1-1 0 0,0 0 1 0 0,0 0-1 0 0,0 0 1 0 0,1-1 0 0 0,-1 1-1 0 0,0-1 1 0 0,0-1-1 0 0,11-1 1 0 0,-12 2-34 0 0,1-1 0 0 0,0-1 0 0 0,0 1 0 0 0,-1-1 0 0 0,1 0 0 0 0,0 0 0 0 0,-1 0 0 0 0,0-1 0 0 0,0 1 0 0 0,1-1-1 0 0,-2 0 1 0 0,1 0 0 0 0,0-1 0 0 0,-1 1 0 0 0,1-1 0 0 0,-1 0 0 0 0,0 0 0 0 0,0 0 0 0 0,-1 0 0 0 0,1 0 0 0 0,-1 0 0 0 0,0-1 0 0 0,2-5 0 0 0,21-80 306 0 0,-16 49-188 0 0,22-54-1 0 0,-30 92-194 0 0,1 0 0 0 0,-1 0 0 0 0,1 0-1 0 0,-1 0 1 0 0,1 0 0 0 0,0 1 0 0 0,0-1 0 0 0,0 0 0 0 0,0 1-1 0 0,1 0 1 0 0,-1-1 0 0 0,0 1 0 0 0,1 0 0 0 0,0 0 0 0 0,3-1-1 0 0,-5 2-324 0 0,0 1 0 0 0,1-1 0 0 0,-1 1 0 0 0,1-1 0 0 0,-1 1 0 0 0,1 0 0 0 0,-1 0 0 0 0,1 0 0 0 0,0 0 0 0 0,-1 0 0 0 0,1 0 0 0 0,-1 0 0 0 0,1 0 0 0 0,-1 1 0 0 0,1-1 0 0 0,-1 1 0 0 0,1-1 0 0 0,-1 1 0 0 0,2 0 0 0 0,0 0-1108 0 0,11 5-5095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1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19 12439 0 0,'0'0'958'0'0,"2"-1"-360"0"0,33-16 7518 0 0,-33 17-6461 0 0,-2 8-1614 0 0,-1 0 0 0 0,0-1 0 0 0,-1 1 0 0 0,1 0 1 0 0,-1-1-1 0 0,-6 13 0 0 0,-23 43 76 0 0,16-33-68 0 0,4-10-53 0 0,2-1-21 0 0,0-1 0 0 0,1 1 1 0 0,1 0-1 0 0,-6 28 0 0 0,13-45-157 0 0,1-1-655 0 0,-1-1 790 0 0,0 0 0 0 0,0 0 0 0 0,0 0 0 0 0,0 0 0 0 0,0 0 0 0 0,1 0 0 0 0,-1 1 0 0 0,0-1 1 0 0,0 0-1 0 0,0 0 0 0 0,0 0 0 0 0,0 0 0 0 0,0 0 0 0 0,0 1 0 0 0,0-1 0 0 0,1 0 1 0 0,-1 0-1 0 0,0 0 0 0 0,0 1 0 0 0,0-1 0 0 0,0 0 0 0 0,0 0 0 0 0,0 0 0 0 0,0 0 0 0 0,0 1 1 0 0,0-1-79 0 0,0 1 0 0 0,0-1 0 0 0,0 1 1 0 0,0-1-1 0 0,0 1 0 0 0,1-1 1 0 0,-1 1-1 0 0,0-1 0 0 0,0 0 0 0 0,0 1 1 0 0,1-1-1 0 0,-1 1 0 0 0,0-1 1 0 0,1 0-1 0 0,-1 1 0 0 0,0-1 0 0 0,1 0 1 0 0,-1 1-1 0 0,0-1 0 0 0,1 0 1 0 0,0 1-1 0 0,10 2-4779 0 0,3-2-1239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12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20 10135 0 0,'4'-3'292'0'0,"-3"1"-216"0"0,1 1-1 0 0,0 0 1 0 0,-1-1 0 0 0,1 1 0 0 0,0 0 0 0 0,0 0-1 0 0,0 0 1 0 0,0 0 0 0 0,4 0 0 0 0,10-4 5877 0 0,-15 6-5821 0 0,0-1-1 0 0,0 1 1 0 0,0 0 0 0 0,0 0 0 0 0,0 0-1 0 0,0 0 1 0 0,0 0 0 0 0,0 0 0 0 0,-1 0-1 0 0,1 0 1 0 0,0 0 0 0 0,0 0 0 0 0,-1 0-1 0 0,1 1 1 0 0,-1-1 0 0 0,1 0 0 0 0,-1 0-1 0 0,1 3 1 0 0,-1-1-71 0 0,0 0 1 0 0,0 1-1 0 0,0-1 1 0 0,0 0-1 0 0,0 1 0 0 0,0-1 1 0 0,-2 4-1 0 0,-2 6-11 0 0,0-1-1 0 0,-11 23 1 0 0,-82 156 1305 0 0,-18 37-389 0 0,101-197-918 0 0,-97 194 160 0 0,103-210-266 0 0,-23 44-326 0 0,-2-2-1 0 0,-46 60 1 0 0,77-115-773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1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1 611 14711 0 0,'0'0'2876'0'0,"1"2"-2176"0"0,5 5-446 0 0,-1-1 0 0 0,1 0 0 0 0,-1-1-1 0 0,2 1 1 0 0,-1-1 0 0 0,0 0 0 0 0,1-1 0 0 0,0 1-1 0 0,0-1 1 0 0,1-1 0 0 0,-1 1 0 0 0,1-1 0 0 0,9 2 0 0 0,1-1 75 0 0,1-1 1 0 0,-1-1 0 0 0,1-1 0 0 0,0 0 0 0 0,0-1 0 0 0,-1-1 0 0 0,28-6 0 0 0,9-4 59 0 0,64-22 1 0 0,-84 21-533 0 0,-1-1 0 0 0,0-1 0 0 0,0-3-1 0 0,57-37 1 0 0,29-32-1400 0 0,-95 65 644 0 0,-1 0-1 0 0,34-40 1 0 0,35-66-3248 0 0,-64 84 3165 0 0,1 2-1 0 0,45-46 0 0 0,-66 79 1342 0 0,1 0 1 0 0,12-8-1 0 0,-10 7 227 0 0,-10 8 1030 0 0,13 1 640 0 0,-14 3-1893 0 0,-1 1-300 0 0,1 0 1 0 0,0 1 0 0 0,-1-1-1 0 0,0 0 1 0 0,0 0 0 0 0,0 1-1 0 0,0-1 1 0 0,-1 0-1 0 0,0 1 1 0 0,0-1 0 0 0,-2 7-1 0 0,-4 7 202 0 0,-12 23-1 0 0,6-15-7 0 0,-1 5 6 0 0,-174 367 1498 0 0,93-239-1429 0 0,0 0-157 0 0,90-151-127 0 0,4-6 9 0 0,0 0-1 0 0,-1 0 0 0 0,1 1 1 0 0,0-1-1 0 0,0 0 1 0 0,0 1-1 0 0,0-1 0 0 0,0 5 1 0 0,4-8 40 0 0,5-1-49 0 0,0-2-1 0 0,0 1 0 0 0,0-1 1 0 0,-1-1-1 0 0,9-5 0 0 0,37-32 65 0 0,-13 10-57 0 0,87-60-2 0 0,-112 79-53 0 0,-8 8 0 0 0,0-1 0 0 0,0 1 0 0 0,1 0 0 0 0,0 0 0 0 0,16-6 0 0 0,-23 10 0 0 0,-1 1 0 0 0,1 0 0 0 0,-1 0 0 0 0,1-1 0 0 0,-1 1 0 0 0,1 0 0 0 0,-1 0 0 0 0,1 0 0 0 0,-1-1 0 0 0,1 1 0 0 0,-1 0 0 0 0,1 0 0 0 0,-1 0 0 0 0,1 0 0 0 0,-1 0 0 0 0,1 0 0 0 0,-1 0 0 0 0,1 0 0 0 0,0 0 0 0 0,0 1 1 0 0,-1 0 1 0 0,1 1-1 0 0,-1-1 0 0 0,1 0 0 0 0,-1 0 0 0 0,1 0 1 0 0,-1 0-1 0 0,0 1 0 0 0,1-1 0 0 0,-1 0 0 0 0,0 0 1 0 0,0 1-1 0 0,0-1 0 0 0,0 0 0 0 0,0 0 1 0 0,0 1-1 0 0,0-1 0 0 0,-1 0 0 0 0,1 0 0 0 0,0 0 1 0 0,-1 2-1 0 0,-8 29 73 0 0,-13 20 177 0 0,14-34-156 0 0,1-1-1 0 0,-10 38 1 0 0,14-38-47 0 0,0 3-40 0 0,5-16-47 0 0,0-3-25 0 0,-2 2-486 0 0,2-2-181 0 0,-1 0 467 0 0,0 0 0 0 0,0 0 0 0 0,0 0 1 0 0,1 0-1 0 0,-1 0 0 0 0,0-1 0 0 0,1 1 0 0 0,-1 0 0 0 0,1-1 0 0 0,-1 1 0 0 0,1-1 0 0 0,-1 1 0 0 0,4-1 1 0 0,9-1-2063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13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5527 0 0,'2'-2'250'0'0,"6"-5"-77"0"0,-3 2-143 0 0,1 0-1 0 0,0 0 1 0 0,0 0-1 0 0,0 1 1 0 0,14-7-1 0 0,35-13 3309 0 0,-53 24-2210 0 0,11 0 7886 0 0,-14 7-6554 0 0,0-4-3402 0 0,-4 17 2720 0 0,-15 31 0 0 0,12-30-1527 0 0,0 0 0 0 0,1 0-1 0 0,-6 30 1 0 0,11-27-329 0 0,2-21-18 0 0,0-1-532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1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20 249 5063 0 0,'0'0'390'0'0,"-1"2"46"0"0,-12 28 8812 0 0,7-16 1637 0 0,8-15-10655 0 0,83-76 316 0 0,-8 6-177 0 0,-48 48-384 0 0,2 1 0 0 0,0 1 0 0 0,1 1 0 0 0,1 2 0 0 0,46-18-1 0 0,-62 31-26 0 0,-16 5 40 0 0,0 0 1 0 0,0 0-1 0 0,0 0 1 0 0,0 0-1 0 0,0 0 1 0 0,0 0-1 0 0,0 0 1 0 0,0 0-1 0 0,0 1 1 0 0,0-1-1 0 0,-1 0 0 0 0,1 1 1 0 0,1 0-1 0 0,0 0 1 0 0,-1 0-1 0 0,0 0 0 0 0,0 0 0 0 0,0 1 0 0 0,0-1 1 0 0,0 0-1 0 0,0 1 0 0 0,0-1 0 0 0,0 1 1 0 0,-1-1-1 0 0,1 1 0 0 0,0-1 0 0 0,-1 1 0 0 0,1-1 1 0 0,-1 1-1 0 0,0 0 0 0 0,1 2 0 0 0,-1 32-18 0 0,0-31 19 0 0,-8 92 104 0 0,-1 21 58 0 0,9-110-130 0 0,-1-2-25 0 0,1 1 1 0 0,0 0 0 0 0,1 0-1 0 0,0-1 1 0 0,0 1 0 0 0,0-1-1 0 0,1 1 1 0 0,2 6 0 0 0,6 7 46 0 0,-6-16-55 0 0,0-2 4 0 0,-1 1 5 0 0,0-1 0 0 0,1 0 0 0 0,-1 0 0 0 0,0 0 0 0 0,1 0 1 0 0,0-1-1 0 0,-1 1 0 0 0,1-1 0 0 0,0 0 0 0 0,0 0 0 0 0,0 0 0 0 0,0-1 0 0 0,0 1 0 0 0,0-1 0 0 0,4 0 0 0 0,-3 0-131 0 0,0 0-1 0 0,0-1 0 0 0,1 0 1 0 0,-1 0-1 0 0,0 0 1 0 0,0 0-1 0 0,0-1 1 0 0,-1 0-1 0 0,1 0 0 0 0,7-4 1 0 0,-1-4-2148 0 0,-2 1 321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13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 12439 0 0,'-15'-9'1344'0'0,"24"7"-768"0"0,6 2 80 0 0,1 0 16 0 0,3 2 8 0 0,3-2-840 0 0,0 2-176 0 0,30 1-32 0 0,-22 1-8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16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144 103 4143 0 0,'0'0'319'0'0,"-2"1"-210"0"0,-4 2 946 0 0,-1-1-1 0 0,1 0 1 0 0,0 0-1 0 0,-1-1 0 0 0,1 0 1 0 0,-1 0-1 0 0,0-1 1 0 0,1 1-1 0 0,-1-1 0 0 0,0-1 1 0 0,-7-1-1 0 0,11 2-1023 0 0,-1 0 206 0 0,1 0-1 0 0,-1 0 1 0 0,1 0-1 0 0,-1 1 1 0 0,1-1-1 0 0,-1 1 1 0 0,1 0-1 0 0,-7 2 1 0 0,-5 2 2502 0 0,17-3-2430 0 0,1 1-240 0 0,0-1 0 0 0,1 1 0 0 0,-1-1 0 0 0,0 1 0 0 0,1-1 0 0 0,-1 0 0 0 0,1-1 0 0 0,0 1 0 0 0,-1-1 0 0 0,1 1 0 0 0,0-1 0 0 0,0 0 0 0 0,0-1 0 0 0,0 1 0 0 0,0 0 0 0 0,6-1 0 0 0,9 0 176 0 0,-1-1 1 0 0,25-4-1 0 0,-37 4-195 0 0,124-27 589 0 0,-56 11-438 0 0,5-1-38 0 0,379-65 189 0 0,-455 83-482 0 0,-4 2-1407 0 0,0 2 1274 0 0,-1 1 0 0 0,1-2-1 0 0,-1 1 1 0 0,0 0 0 0 0,-1 0 0 0 0,1-1-1 0 0,-1 1 1 0 0,1-1 0 0 0,-1 0 0 0 0,0 1-1 0 0,0-1 1 0 0,-1-1 0 0 0,1 1-1 0 0,0 0 1 0 0,-1-1 0 0 0,0 0 0 0 0,-5 3-1 0 0,-4 1-833 0 0,1 0 0 0 0,-1-1 0 0 0,0-1-1 0 0,-19 4 1 0 0,3-3-542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16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8 13559 0 0,'0'0'622'0'0,"2"-1"-13"0"0,6-4-268 0 0,-6 4 1173 0 0,-1 4-624 0 0,0 2-697 0 0,-1 1 0 0 0,1 0-1 0 0,-1 0 1 0 0,-1 0 0 0 0,1 0 0 0 0,-1-1-1 0 0,0 1 1 0 0,0 0 0 0 0,-3 6 0 0 0,-22 54 693 0 0,9-27-316 0 0,3 3-258 0 0,1 1 0 0 0,3 0 0 0 0,1 1 0 0 0,-4 71 0 0 0,12-100-297 0 0,-1-1 25 0 0,0-1 1 0 0,-6 26-1 0 0,5-27-60 0 0,-2 2-212 0 0,4-11-119 0 0,-5 6-623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1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79 1375 0 0,'-2'1'107'0'0,"1"-1"457"0"0,0 0 0 0 0,-1 0 0 0 0,1 1-1 0 0,0-1 1 0 0,0 0 0 0 0,-1 1 0 0 0,1-1-1 0 0,0 1 1 0 0,0-1 0 0 0,0 1 0 0 0,0 0 0 0 0,-1-1-1 0 0,0 3 1 0 0,13-2 7758 0 0,-5 0-10397 0 0,21 1 3062 0 0,-1-1 0 0 0,0-2 1 0 0,47-6-1 0 0,77-22 1741 0 0,-62 9-805 0 0,123-10-1 0 0,-146 26-5042 0 0,1 2-4103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5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27 6447 0 0,'0'0'6642'0'0,"0"2"-4740"0"0,-1 5-1578 0 0,-1-1 0 0 0,1 0-1 0 0,-1 0 1 0 0,0 0-1 0 0,0 0 1 0 0,-1 0 0 0 0,-6 10-1 0 0,1-4 121 0 0,0 0-1 0 0,-17 16 0 0 0,-9 12 234 0 0,-36 54-1 0 0,69-91-661 0 0,-1-1-1 0 0,1 0 1 0 0,-1 1-1 0 0,1-1 1 0 0,0 1-1 0 0,0 0 1 0 0,0-1 0 0 0,0 1-1 0 0,1 0 1 0 0,-2 4-1 0 0,2-5 50 0 0,2 0 6 0 0,2 3-35 0 0,1 0 0 0 0,-1 0 0 0 0,1-1 0 0 0,0 0 0 0 0,0 0 0 0 0,1 0 0 0 0,-1 0 0 0 0,1-1 0 0 0,0 0 0 0 0,0 0 0 0 0,0-1 0 0 0,8 3 1 0 0,7 1-25 0 0,-16-7-12 0 0,0 0 1 0 0,11-1 0 0 0,13-5 0 0 0,-20 0 0 0 0,-4 2 0 0 0,6-7 11 0 0,-7 4 0 0 0,0 0 0 0 0,0 0 0 0 0,0 0 0 0 0,-1 0 0 0 0,-1-1 1 0 0,1 1-1 0 0,-1-1 0 0 0,1-9 0 0 0,3-73 78 0 0,-5 87-89 0 0,-1-148-112 0 0,0 150-64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17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14279 0 0,'0'0'1103'0'0,"-2"2"-720"0"0,-2 2-81 0 0,1 0 1 0 0,-1 0-1 0 0,1 0 1 0 0,0 1-1 0 0,0-1 1 0 0,0 1-1 0 0,-2 7 1 0 0,4-10-68 0 0,0 0 0 0 0,1 0 0 0 0,-1 0 0 0 0,1 0 0 0 0,-1 0 0 0 0,1 0 0 0 0,0 0 0 0 0,0 0 0 0 0,0 0 0 0 0,0 0 0 0 0,0 0 0 0 0,0 0 0 0 0,1 0 0 0 0,-1 0 0 0 0,1 0 0 0 0,-1 0 0 0 0,1 0 0 0 0,0 0 0 0 0,0 0 0 0 0,0 0 0 0 0,0 0 0 0 0,0-1 0 0 0,0 1 0 0 0,0 0 0 0 0,3 2 0 0 0,-3-3-198 0 0,-1 0-26 0 0,1-1 0 0 0,-1 1 0 0 0,0 0 1 0 0,1-1-1 0 0,-1 1 0 0 0,0-1 1 0 0,1 1-1 0 0,-1-1 0 0 0,1 0 0 0 0,-1 1 1 0 0,1-1-1 0 0,-1 1 0 0 0,1-1 0 0 0,-1 0 1 0 0,1 0-1 0 0,0 1 0 0 0,-1-1 1 0 0,1 0-1 0 0,-1 0 0 0 0,2 1 0 0 0,20 2-14 0 0,-19-3-31 0 0,0 0-226 0 0,3-8-2303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1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26 5527 0 0,'14'-5'411'0'0,"-4"1"-225"0"0,0 1 0 0 0,14-3-1 0 0,-23 6 43 0 0,0 0-1 0 0,12-7 11589 0 0,-15 9-11407 0 0,-27 16-157 0 0,-140 102 1040 0 0,141-98-1111 0 0,2 1-1 0 0,0 1 1 0 0,-41 53 0 0 0,56-63-155 0 0,1 0 0 0 0,1 1 0 0 0,0 0 1 0 0,-10 24-1 0 0,17-35 0 0 0,1 1-1 0 0,-1-1 1 0 0,1 1 0 0 0,1 0 0 0 0,-1 0-1 0 0,0-1 1 0 0,1 1 0 0 0,0 0-1 0 0,1 6 1 0 0,-1-8 18 0 0,1 0 0 0 0,0 0 0 0 0,0 0-1 0 0,0 0 1 0 0,0 0 0 0 0,1 0 0 0 0,-1 0 0 0 0,1 0-1 0 0,0 0 1 0 0,-1 0 0 0 0,1-1 0 0 0,1 1 0 0 0,-1-1-1 0 0,5 5 1 0 0,1-1 40 0 0,1 1-1 0 0,0-2 0 0 0,0 1 1 0 0,0-1-1 0 0,0 0 1 0 0,1-1-1 0 0,0 0 0 0 0,0-1 1 0 0,0 0-1 0 0,1-1 1 0 0,-1 0-1 0 0,15 1 1 0 0,-16-2-59 0 0,1-1 1 0 0,-1 0 0 0 0,1-1 0 0 0,-1 0 0 0 0,1 0 0 0 0,-1-1-1 0 0,0 0 1 0 0,0-1 0 0 0,0 0 0 0 0,0 0 0 0 0,0-1 0 0 0,-1 0-1 0 0,1-1 1 0 0,7-5 0 0 0,-1-2-8 0 0,-1 0 0 0 0,0-1 0 0 0,-1 0 1 0 0,-1-1-1 0 0,0-1 0 0 0,-1 0 0 0 0,0-1 0 0 0,-1 0 0 0 0,-1 0 0 0 0,-1-1 0 0 0,0 0 0 0 0,-1-1 0 0 0,-1 0 1 0 0,-1 0-1 0 0,0 0 0 0 0,-1 0 0 0 0,-1-1 0 0 0,0-23 0 0 0,-2 34-90 0 0,-1 1 1 0 0,-1 0-1 0 0,1-1 0 0 0,-1 1 0 0 0,0 0 0 0 0,-1-1 1 0 0,0 1-1 0 0,-3-8 0 0 0,4 12 34 0 0,-1 0 1 0 0,1 0-1 0 0,-1 0 0 0 0,0 0 1 0 0,0 0-1 0 0,0 0 0 0 0,0 1 1 0 0,-1-1-1 0 0,1 1 0 0 0,-1 0 0 0 0,1-1 1 0 0,-1 1-1 0 0,0 0 0 0 0,0 1 1 0 0,0-1-1 0 0,0 0 0 0 0,0 1 1 0 0,0 0-1 0 0,-5-2 0 0 0,-36-4-498 0 0,25 5 165 0 0,17 2 102 0 0,1 1-381 0 0,-5 3 162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1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48 15463 0 0,'15'-7'401'0'0,"0"0"0"0"0,0 0 0 0 0,1 2-1 0 0,0 0 1 0 0,22-4 0 0 0,-16 3 1508 0 0,-19 6-1020 0 0,-1-1-222 0 0,-2 1-604 0 0,1 0 1 0 0,-1 0 0 0 0,0 0-1 0 0,0 0 1 0 0,0 0 0 0 0,1 0 0 0 0,-1 0-1 0 0,0 0 1 0 0,0 0 0 0 0,0 0 0 0 0,1 0-1 0 0,-1-1 1 0 0,0 1 0 0 0,0 0-1 0 0,1 0 1 0 0,-1 1 0 0 0,0-1 0 0 0,0 0-1 0 0,0 0 1 0 0,1 0 0 0 0,-1 0 0 0 0,0 0-1 0 0,0 0 1 0 0,0 0 0 0 0,1 0 0 0 0,-1 0-1 0 0,0 0 1 0 0,0 0 0 0 0,0 1-1 0 0,1-1 1 0 0,-1 0 0 0 0,0 0 0 0 0,0 0-1 0 0,0 0 1 0 0,0 1 0 0 0,0-1 0 0 0,1 0-1 0 0,-1 0 1 0 0,0 0 0 0 0,0 1 0 0 0,0-1-1 0 0,0 0 1 0 0,0 0 0 0 0,0 0-1 0 0,0 1 1 0 0,0-1 0 0 0,0 0 0 0 0,0 0-1 0 0,0 0 1 0 0,0 1 0 0 0,-9 13 608 0 0,-21 17-656 0 0,-4-7 48 0 0,-1-1 0 0 0,0-2 0 0 0,-53 23 0 0 0,44-25-109 0 0,0-3-1 0 0,-62 15 1 0 0,91-27-44 0 0,-1 0 1 0 0,0-2-1 0 0,-1 0 0 0 0,1 0 0 0 0,0-2 1 0 0,0 0-1 0 0,-1 0 0 0 0,1-2 1 0 0,0 0-1 0 0,-22-6 0 0 0,35 7-36 0 0,1 0 0 0 0,-1 0 0 0 0,0-1 0 0 0,0 0 0 0 0,1 1 0 0 0,-1-1 1 0 0,1 0-1 0 0,-1 0 0 0 0,1 0 0 0 0,0-1 0 0 0,0 1 0 0 0,0 0 0 0 0,0-1 0 0 0,0 1 0 0 0,0-1 0 0 0,1 0 0 0 0,-1 0 0 0 0,1 0 0 0 0,0 1 0 0 0,0-1 0 0 0,0 0 0 0 0,0 0 1 0 0,1-1-1 0 0,-1 1 0 0 0,1 0 0 0 0,-1 0 0 0 0,1 0 0 0 0,0 0 0 0 0,1 0 0 0 0,-1 0 0 0 0,0-1 0 0 0,1 1 0 0 0,1-5 0 0 0,-1 6-319 0 0,-1 4-1000 0 0,1-1 1440 0 0,-1 0 0 0 0,1 0 0 0 0,-1 0 1 0 0,1 0-1 0 0,-1 1 0 0 0,0-1 0 0 0,0 0 0 0 0,1 0 0 0 0,-1 0 0 0 0,0 0 0 0 0,0 0 0 0 0,0 1 0 0 0,0-1 0 0 0,0 0 0 0 0,-1 0 0 0 0,1 0 1 0 0,0 0-1 0 0,0 0 0 0 0,-2 2 0 0 0,1 1 8 0 0,-5 17 327 0 0,-1-1 1 0 0,-1-1 0 0 0,0 0 0 0 0,-22 35-1 0 0,3-5 629 0 0,27-47-637 0 0,-2 3-252 0 0,2-5-66 0 0,-1 1 1 0 0,1-1 0 0 0,0 0-1 0 0,0 1 1 0 0,0-1 0 0 0,-1 0-1 0 0,1 1 1 0 0,0-1 0 0 0,0 0-1 0 0,0 1 1 0 0,0-1 0 0 0,0 1-1 0 0,0-1 1 0 0,0 0 0 0 0,0 1-1 0 0,0-1 1 0 0,0 1 0 0 0,0-1-1 0 0,0 0 1 0 0,0 1 0 0 0,0-1-1 0 0,0 1 1 0 0,0-1 0 0 0,1 0-1 0 0,-1 1 1 0 0,0-1 0 0 0,0 1-1 0 0,9 7 49 0 0,5 0-44 0 0,-4-6-21 0 0,1 0-1 0 0,-1 0 0 0 0,1-1 1 0 0,17 1-1 0 0,23 2-266 0 0,99 11-1465 0 0,-64-9 1093 0 0,-64-4 577 0 0,4 0 206 0 0,0 1-1 0 0,-1 1 0 0 0,1 1 1 0 0,-1 1-1 0 0,26 10 0 0 0,-33-8 174 0 0,0 0-1 0 0,24 16 1 0 0,-34-19-111 0 0,-1 0 1 0 0,0 1-1 0 0,-1 0 0 0 0,1 0 1 0 0,-1 1-1 0 0,0 0 1 0 0,9 13-1 0 0,-11-13-72 0 0,0 1 0 0 0,0-1 0 0 0,0 1 0 0 0,-1-1 0 0 0,0 1 0 0 0,0 0 0 0 0,-1 0 1 0 0,0 0-1 0 0,-1 1 0 0 0,0-1 0 0 0,0 0 0 0 0,-1 1 0 0 0,0-1 0 0 0,0 0 0 0 0,-1 1 0 0 0,0-1 0 0 0,0 0 0 0 0,-1 1 0 0 0,0-1 0 0 0,-4 9 0 0 0,4-13-89 0 0,0 1 0 0 0,0-1 0 0 0,-1 0 0 0 0,0 0 0 0 0,0 0 0 0 0,0 0 1 0 0,0-1-1 0 0,0 1 0 0 0,-1-1 0 0 0,0 0 0 0 0,1 0 0 0 0,-1 0 0 0 0,0 0 0 0 0,-1-1 0 0 0,1 1 0 0 0,0-1 0 0 0,-1 0 0 0 0,1-1 0 0 0,-1 1 0 0 0,-5 0 0 0 0,-11 3 89 0 0,0-1 0 0 0,0-1 0 0 0,-25 1 0 0 0,43-4-114 0 0,-50 2 99 0 0,-96-8 0 0 0,122 4-103 0 0,6 0 11 0 0,0 0-1 0 0,1-1 1 0 0,-1-2-1 0 0,-20-6 1 0 0,40 11-84 0 0,-1-1 0 0 0,1 1 0 0 0,-1 0 1 0 0,1-1-1 0 0,-1 1 0 0 0,1-1 0 0 0,0 0 0 0 0,-1 0 1 0 0,1 1-1 0 0,0-1 0 0 0,-1 0 0 0 0,-1-2 0 0 0,13 2-1853 0 0,-7 1 1704 0 0,43-6-3920 0 0,-15 5 2003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37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16 8287 0 0,'2'-1'639'0'0,"-2"0"-412"0"0,1 0-1 0 0,0 0 1 0 0,0 0 0 0 0,0 0-1 0 0,0 0 1 0 0,0 0 0 0 0,0 0-1 0 0,0 0 1 0 0,0 0 0 0 0,0 1-1 0 0,1-1 1 0 0,-1 0 0 0 0,0 1-1 0 0,0-1 1 0 0,1 1 0 0 0,-1-1-1 0 0,2 1 1 0 0,1-1 3037 0 0,-3 3-2975 0 0,1 3-245 0 0,0 1 0 0 0,-1-1 0 0 0,1 1 0 0 0,-1-1 0 0 0,-1 1-1 0 0,1 0 1 0 0,-1-1 0 0 0,0 1 0 0 0,-1 7 0 0 0,-2 9-46 0 0,-6 24 0 0 0,2-15 61 0 0,-8 29-56 0 0,-3-2 0 0 0,-28 64 0 0 0,25-68-2 0 0,-132 285 69 0 0,106-255-73 0 0,-108 146 0 0 0,98-153 4 0 0,-72 85 52 0 0,110-144-31 0 0,18-16 105 0 0,3-10-30 0 0,3 0-17 0 0,-1 0 0 0 0,1 0 0 0 0,1 0 0 0 0,-1 1 0 0 0,10-9 0 0 0,35-32 164 0 0,-41 41-235 0 0,1 0-1 0 0,0 0 0 0 0,1 1 1 0 0,0 1-1 0 0,0-1 0 0 0,0 2 1 0 0,22-7-1 0 0,85-12-12 0 0,-111 22 5 0 0,133-16-1 0 0,-40 11 74 0 0,-35 3 12 0 0,-43 2-4 0 0,30 3-1 0 0,16 1-76 0 0,-66-3-290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3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238 151 2759 0 0,'-16'0'12414'0'0,"16"1"-12360"0"0,0-1 1 0 0,0 0 0 0 0,0 0-1 0 0,0 0 1 0 0,0 0-1 0 0,-1 0 1 0 0,1 0 0 0 0,0 0-1 0 0,0 0 1 0 0,0-1 54 0 0,0 1-55 0 0,9 6 516 0 0,14 4-743 0 0,-19-9 200 0 0,0 0-1 0 0,0-1 0 0 0,1 1 1 0 0,-1-1-1 0 0,0 0 1 0 0,1 0-1 0 0,-1 0 0 0 0,0 0 1 0 0,1-1-1 0 0,-1 0 0 0 0,0 0 1 0 0,7-2-1 0 0,4-3 70 0 0,-1 0-1 0 0,16-11 1 0 0,-4 4 26 0 0,-20 9-109 0 0,1-1 0 0 0,-1 0 0 0 0,0 0-1 0 0,0 0 1 0 0,-1-1 0 0 0,0 0 0 0 0,0 0 0 0 0,0 0-1 0 0,5-9 1 0 0,-9 13-12 0 0,1 0 0 0 0,-1-1-1 0 0,0 1 1 0 0,1 0 0 0 0,-1-1 0 0 0,0 1-1 0 0,-1 0 1 0 0,1-1 0 0 0,0 1-1 0 0,-1-1 1 0 0,1-2 0 0 0,-1 4-2 0 0,0 0 0 0 0,0 0 0 0 0,0 0-1 0 0,0 0 1 0 0,-1 0 0 0 0,1 0 0 0 0,0 0 0 0 0,0 0 0 0 0,-1 0 0 0 0,1 0 0 0 0,-1 0 0 0 0,1 1 0 0 0,-1-1-1 0 0,1 0 1 0 0,-1 0 0 0 0,1 0 0 0 0,-1 1 0 0 0,0-1 0 0 0,-1-1 0 0 0,0 1-7 0 0,0 0 1 0 0,0 0 0 0 0,-1 0-1 0 0,1 0 1 0 0,0 0 0 0 0,-1 0-1 0 0,1 1 1 0 0,-1-1-1 0 0,1 1 1 0 0,-1 0 0 0 0,1 0-1 0 0,-1 0 1 0 0,1 0 0 0 0,-1 0-1 0 0,1 0 1 0 0,-3 1 0 0 0,-10 4-32 0 0,0 0 1 0 0,0 0-1 0 0,1 2 1 0 0,0 0-1 0 0,-16 10 0 0 0,4-2-4 0 0,-18 8-195 0 0,-58 35-145 0 0,84-47 407 0 0,2 1 0 0 0,-1 0 0 0 0,-23 24 0 0 0,34-28 74 0 0,-1 0 0 0 0,1 0 1 0 0,0 0-1 0 0,1 1 0 0 0,0-1 1 0 0,0 1-1 0 0,-4 12 0 0 0,8-18-47 0 0,0 1 0 0 0,0 0 0 0 0,0 0 0 0 0,0 0-1 0 0,1 0 1 0 0,-1 0 0 0 0,1 0 0 0 0,0-1 0 0 0,1 7-1 0 0,0-7-28 0 0,-1-1-1 0 0,1 0 0 0 0,0 1 0 0 0,0-1 1 0 0,0 0-1 0 0,0 0 0 0 0,0 1 0 0 0,0-1 1 0 0,1 0-1 0 0,-1 0 0 0 0,1 0 0 0 0,-1 0 1 0 0,1-1-1 0 0,0 1 0 0 0,-1 0 0 0 0,4 1 1 0 0,3 2 21 0 0,-1-2 1 0 0,1 1 0 0 0,-1-1-1 0 0,1 0 1 0 0,0 0 0 0 0,0-1 0 0 0,1 0-1 0 0,-1 0 1 0 0,0-1 0 0 0,1 0-1 0 0,-1-1 1 0 0,1 0 0 0 0,11-1 0 0 0,8-2 109 0 0,0-2 1 0 0,45-12 0 0 0,-33 6-1000 0 0,-1-3-3463 0 0,1 0-1615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3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23 14743 0 0,'9'-18'672'0'0,"-7"14"846"0"0,-8 17-202 0 0,-149 287 316 0 0,68-68-1467 0 0,18 5-116 0 0,36-108-218 0 0,-19 67-1887 0 0,46-181 715 0 0,-1-2-349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3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40 130 16127 0 0,'0'0'96'0'0,"-1"-1"-1"0"0,1 1 0 0 0,-1 0 1 0 0,1 0-1 0 0,0-1 0 0 0,-1 1 1 0 0,1 0-1 0 0,-1 0 0 0 0,1 0 1 0 0,-1-1-1 0 0,1 1 0 0 0,0 0 1 0 0,-1 0-1 0 0,1 0 0 0 0,-1 0 1 0 0,1 0-1 0 0,-1 0 0 0 0,-8 6-110 0 0,8-6 56 0 0,-1 1 0 0 0,1 0-1 0 0,0 0 1 0 0,-1-1 0 0 0,1 1-1 0 0,0 0 1 0 0,0 0 0 0 0,0 0-1 0 0,0 0 1 0 0,-1 1 0 0 0,1-1 0 0 0,1 0-1 0 0,-1 0 1 0 0,0 1 0 0 0,0-1-1 0 0,0 0 1 0 0,1 1 0 0 0,-1-1 0 0 0,1 1-1 0 0,-1-1 1 0 0,1 1 0 0 0,-1-1-1 0 0,1 1 1 0 0,0-1 0 0 0,0 1 0 0 0,0 2-1 0 0,0-2 29 0 0,1 0 1 0 0,-1-1-1 0 0,1 1 0 0 0,0 0 0 0 0,0 0 1 0 0,0-1-1 0 0,0 1 0 0 0,0 0 0 0 0,0-1 1 0 0,0 1-1 0 0,0-1 0 0 0,0 0 0 0 0,1 1 1 0 0,-1-1-1 0 0,1 0 0 0 0,-1 0 0 0 0,1 0 1 0 0,0 0-1 0 0,-1 0 0 0 0,1 0 0 0 0,0 0 1 0 0,-1 0-1 0 0,1-1 0 0 0,0 1 0 0 0,0-1 1 0 0,3 1-1 0 0,6 1 126 0 0,0 0-1 0 0,1-1 1 0 0,12 1-1 0 0,9-3 50 0 0,-1-1 0 0 0,1-1-1 0 0,0-1 1 0 0,61-18 0 0 0,123-55-168 0 0,-48 16-851 0 0,-105 41-110 0 0,-1 2-46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3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115 519 2759 0 0,'-2'2'207'0'0,"-13"17"3901"0"0,-32 37 5095 0 0,41-50-8775 0 0,-1 0-1 0 0,1-1 1 0 0,-12 8-1 0 0,17-13-400 0 0,1 0-1 0 0,0 1 1 0 0,0-1-1 0 0,-1 0 1 0 0,1 0-1 0 0,0 0 1 0 0,0 0-1 0 0,-1 0 1 0 0,1 1-1 0 0,0-1 1 0 0,-1 0 0 0 0,1 0-1 0 0,0 0 1 0 0,-1 0-1 0 0,1 0 1 0 0,0 0-1 0 0,-1 0 1 0 0,1 0-1 0 0,0 0 1 0 0,-1 0-1 0 0,1 0 1 0 0,0 0-1 0 0,-1 0 1 0 0,1-1-1 0 0,0 1 1 0 0,0 0-1 0 0,-1 0 1 0 0,1 0-1 0 0,0 0 1 0 0,-1 0-1 0 0,1-1 1 0 0,0 1 0 0 0,0 0-1 0 0,-1 0 1 0 0,1 0-1 0 0,0-1 1 0 0,0 1-1 0 0,0 0 1 0 0,-1 0-1 0 0,1-1 1 0 0,0 1-1 0 0,0 0 1 0 0,0-1-1 0 0,0 1 1 0 0,0 0-1 0 0,0 0 1 0 0,-1-1-1 0 0,1 1 1 0 0,0-1-1 0 0,-1-15 588 0 0,3 6-445 0 0,1 1-1 0 0,0-1 1 0 0,0 1-1 0 0,1 0 0 0 0,7-13 1 0 0,2-7-54 0 0,-3 8-59 0 0,0 1 1 0 0,1 0 0 0 0,25-35-1 0 0,1 6-58 0 0,-1 0-24 0 0,57-59 1 0 0,14 11-493 0 0,-88 83 262 0 0,0 0 1 0 0,1 2 0 0 0,0 0 0 0 0,25-10-1 0 0,-39 19 236 0 0,0 1-1 0 0,1 0 1 0 0,-1 0-1 0 0,1 0 0 0 0,-1 1 1 0 0,1 0-1 0 0,0 1 1 0 0,9-1-1 0 0,-13 1 20 0 0,-1 0 0 0 0,0 1 0 0 0,1-1 0 0 0,-1 1 0 0 0,0-1-1 0 0,0 1 1 0 0,1 0 0 0 0,-1 0 0 0 0,0 0 0 0 0,0 0 0 0 0,0 0-1 0 0,0 0 1 0 0,0 0 0 0 0,0 1 0 0 0,0-1 0 0 0,-1 1 0 0 0,1 0 0 0 0,0-1-1 0 0,-1 1 1 0 0,1 0 0 0 0,-1 0 0 0 0,0 0 0 0 0,0 0 0 0 0,0 0 0 0 0,0 0-1 0 0,2 5 1 0 0,-1 1 27 0 0,0 0 0 0 0,0 1 0 0 0,-1 0 0 0 0,0-1-1 0 0,0 1 1 0 0,-1 0 0 0 0,-1 0 0 0 0,1 0 0 0 0,-1-1 0 0 0,-1 1-1 0 0,-3 14 1 0 0,-5 6 157 0 0,0-1 0 0 0,-17 30-1 0 0,-5 13 88 0 0,22-43-154 0 0,-9 34 1 0 0,17-52-104 0 0,0 0 0 0 0,0 0 1 0 0,1 0-1 0 0,1 0 1 0 0,0 0-1 0 0,0 0 1 0 0,2 13-1 0 0,-1-21-8 0 0,-1 1 1 0 0,1-1-1 0 0,0 1 0 0 0,0-1 0 0 0,1 0 1 0 0,-1 1-1 0 0,0-1 0 0 0,1 0 0 0 0,-1 0 1 0 0,1 0-1 0 0,0 0 0 0 0,0 0 0 0 0,0 0 1 0 0,0-1-1 0 0,0 1 0 0 0,0-1 0 0 0,3 3 1 0 0,5 1-8 0 0,0 0 0 0 0,19 6 0 0 0,-20-8-29 0 0,11 3-630 0 0,0-1 1 0 0,0-1-1 0 0,0 0 1 0 0,29 0-1 0 0,-40-4 65 0 0,14 2-727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39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0 13359 0 0,'0'0'1690'0'0,"0"3"-1420"0"0,-1 2-203 0 0,0 0-1 0 0,-1 0 1 0 0,1 0-1 0 0,-1 0 1 0 0,0 0-1 0 0,-1 0 1 0 0,-2 4-1 0 0,-24 36-64 0 0,8-15 8 0 0,-34 68 307 0 0,-48 118 0 0 0,73-149-281 0 0,-77 195 79 0 0,22-52-81 0 0,-13-8-2 0 0,92-192-9 0 0,0-1-1 0 0,-1 1 1 0 0,0-1 0 0 0,-9 9-1 0 0,16-18-21 0 0,-1 1 0 0 0,1-1 0 0 0,-1 1-1 0 0,1-1 1 0 0,-1 1 0 0 0,1-1 0 0 0,-1 1 0 0 0,1-1-1 0 0,-1 0 1 0 0,0 1 0 0 0,1-1 0 0 0,-1 0 0 0 0,0 1-1 0 0,1-1 1 0 0,-1 0 0 0 0,0 0 0 0 0,-1 0 0 0 0,-1-2 7 0 0,3 2-3 0 0,-1 0 0 0 0,1 0 0 0 0,-1-1 0 0 0,1 1 0 0 0,0 0 0 0 0,-1-1 0 0 0,1 1 0 0 0,-1-1 0 0 0,1 1 0 0 0,0-1 0 0 0,-1 1 0 0 0,1 0 0 0 0,0-1 0 0 0,0 1 0 0 0,-1-1 0 0 0,1 1 0 0 0,0-1 0 0 0,0 0 0 0 0,0 1 0 0 0,0-1 0 0 0,0 0 0 0 0,-2-12 1 0 0,2 13-5 0 0,0-13-1 0 0,0 1-1 0 0,1-1 1 0 0,1 1-1 0 0,0 0 1 0 0,1 0-1 0 0,0 0 1 0 0,1 0 0 0 0,0 0-1 0 0,8-14 1 0 0,-2 5 14 0 0,2 0 1 0 0,0 1-1 0 0,31-37 1 0 0,-34 47-4 0 0,0 0 1 0 0,1 0 0 0 0,0 1 0 0 0,1 0-1 0 0,0 0 1 0 0,0 2 0 0 0,14-8 0 0 0,-17 11 92 0 0,0 0 1 0 0,0 1 0 0 0,0 1-1 0 0,0-1 1 0 0,1 1 0 0 0,-1 1-1 0 0,1-1 1 0 0,-1 1 0 0 0,1 1-1 0 0,-1 0 1 0 0,1 0 0 0 0,14 2-1 0 0,-7 1 148 0 0,0 1 0 0 0,0 0 0 0 0,0 2 0 0 0,-1-1-1 0 0,0 2 1 0 0,0 0 0 0 0,28 18 0 0 0,-36-20-219 0 0,0 0 0 0 0,0 1 0 0 0,0-1 0 0 0,0 2 0 0 0,-1-1 1 0 0,0 1-1 0 0,-1 0 0 0 0,1 0 0 0 0,-1 0 0 0 0,-1 1 0 0 0,1 0 0 0 0,-1 0 0 0 0,-1 0 0 0 0,1 1 0 0 0,-1-1 0 0 0,2 11 1 0 0,-5-16-33 0 0,0 0 0 0 0,1-1 0 0 0,-1 1 1 0 0,0 0-1 0 0,0-1 0 0 0,0 1 1 0 0,-1 0-1 0 0,1-1 0 0 0,-1 1 0 0 0,1 0 1 0 0,-1-1-1 0 0,0 1 0 0 0,0-1 1 0 0,0 1-1 0 0,-3 4 0 0 0,1-4 3 0 0,0 0 0 0 0,1 0-1 0 0,-1 0 1 0 0,0 0 0 0 0,-1 0-1 0 0,1 0 1 0 0,0-1 0 0 0,-1 1 0 0 0,-4 1-1 0 0,-5 2 0 0 0,1-1 0 0 0,-1 0 0 0 0,-1-1 0 0 0,1-1-1 0 0,-15 2 1 0 0,-118 27-90 0 0,-5 0-50 0 0,147-31 133 0 0,-1 0 0 0 0,1 0 0 0 0,0-1-1 0 0,-1 1 1 0 0,1-1 0 0 0,-1 0 0 0 0,1-1 0 0 0,-1 1-1 0 0,1-1 1 0 0,0 0 0 0 0,-1 0 0 0 0,1 0 0 0 0,-7-4 0 0 0,10 5-292 0 0,3-3-70 0 0,6-10-715 0 0,6-2-3707 0 0,3-1-1375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4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4143 0 0,'0'0'191'0'0,"-1"2"-11"0"0,-20 45-286 0 0,9-23 3617 0 0,1 1 0 0 0,1 0-1 0 0,-9 37 1685 0 0,31-59-4167 0 0,-4-3-834 0 0,1-1-1 0 0,-1 0 1 0 0,0 0 0 0 0,1-1-1 0 0,-1 1 1 0 0,0-2-1 0 0,0 1 1 0 0,12-7 0 0 0,-8 4-102 0 0,14-6-48 0 0,-1 0 0 0 0,-1-2 0 0 0,0-1 0 0 0,0-1 0 0 0,-2-1 0 0 0,0-1 0 0 0,27-26 0 0 0,-48 42-171 0 0,-8-2-220 0 0,6 3 342 0 0,0-1 0 0 0,0 1 0 0 0,1 0 0 0 0,-1-1 0 0 0,0 1-1 0 0,0 0 1 0 0,1 0 0 0 0,-1 0 0 0 0,0 0 0 0 0,0 0 0 0 0,0 0 0 0 0,1 0-1 0 0,-1 0 1 0 0,-1 0 0 0 0,-9 3-26 0 0,1 1-1 0 0,1 0 0 0 0,-1 0 1 0 0,0 1-1 0 0,1 0 1 0 0,0 0-1 0 0,-10 9 0 0 0,-6 3-19 0 0,-12 7 33 0 0,1 1 0 0 0,1 3 0 0 0,1 1 0 0 0,1 1 0 0 0,2 2 0 0 0,1 1 0 0 0,-41 59 0 0 0,68-86 18 0 0,0-1-1 0 0,0 0 0 0 0,0 1 1 0 0,0-1-1 0 0,1 1 1 0 0,0 0-1 0 0,0 0 1 0 0,-1 9-1 0 0,3-13 3 0 0,0 0 1 0 0,0 0-1 0 0,0 1 1 0 0,0-1-1 0 0,0 0 1 0 0,0 1 0 0 0,1-1-1 0 0,-1 0 1 0 0,1 0-1 0 0,-1 1 1 0 0,1-1-1 0 0,0 0 1 0 0,0 0-1 0 0,0 0 1 0 0,0 0-1 0 0,1 0 1 0 0,-1 0-1 0 0,0 0 1 0 0,1-1-1 0 0,-1 1 1 0 0,1 0-1 0 0,0-1 1 0 0,-1 1-1 0 0,1-1 1 0 0,3 2-1 0 0,0 0 3 0 0,-1-1 0 0 0,1 0-1 0 0,0 0 1 0 0,0-1 0 0 0,0 1-1 0 0,0-1 1 0 0,0 0 0 0 0,0-1-1 0 0,1 1 1 0 0,-1-1 0 0 0,10-1-1 0 0,6-1 21 0 0,32-7 0 0 0,-39 6-23 0 0,183-47-2496 0 0,-145 34 1164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5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67 245 8751 0 0,'0'0'674'0'0,"-1"2"-438"0"0,-4 9 385 0 0,-11 11 6643 0 0,8-14-5715 0 0,5-8-1090 0 0,-16-6 402 0 0,17 5-437 0 0,1 0-28 0 0,-1-3-280 0 0,1 1 0 0 0,-1-1 0 0 0,1 1 0 0 0,-1-1 0 0 0,1 0 0 0 0,0 1 0 0 0,0-5 0 0 0,1 6-5 0 0,1-13 75 0 0,2 6-184 0 0,1 0 0 0 0,1 1 0 0 0,0-1 0 0 0,0 1-1 0 0,1 0 1 0 0,0 0 0 0 0,0 1 0 0 0,1-1 0 0 0,-1 2-1 0 0,14-11 1 0 0,-6 6-49 0 0,2 1 0 0 0,-1 1 1 0 0,1 0-1 0 0,1 1 0 0 0,18-6 0 0 0,-9 1 31 0 0,-14 9 32 0 0,-9 4 59 0 0,-1 1-17 0 0,0 0-47 0 0,-2-1-6 0 0,1 1 0 0 0,0-1 0 0 0,-1 0 0 0 0,1 1 1 0 0,0-1-1 0 0,-1 0 0 0 0,1 1 0 0 0,-1-1 0 0 0,1 1 0 0 0,-1-1 0 0 0,1 1 0 0 0,-1-1 0 0 0,1 1 0 0 0,-1-1 0 0 0,0 1 0 0 0,1 0 0 0 0,-1 0 0 0 0,8 15 40 0 0,-7-10-25 0 0,-2-2-16 0 0,1 0 17 0 0,0-1 1 0 0,0 1-1 0 0,0-1 0 0 0,0 0 0 0 0,-1 1 1 0 0,0-1-1 0 0,1 1 0 0 0,-1-1 0 0 0,-2 5 0 0 0,-6 20 87 0 0,7-24-28 0 0,-1 4-52 0 0,2-7-62 0 0,1-1 0 0 0,0 1 0 0 0,-1-1-1 0 0,1 1 1 0 0,0 0 0 0 0,-1-1 0 0 0,1 1 0 0 0,0-1 0 0 0,0 1-1 0 0,0 0 1 0 0,0-1 0 0 0,0 1 0 0 0,0 0 0 0 0,0-1-1 0 0,0 1 1 0 0,0 0 0 0 0,0-1 0 0 0,0 2 0 0 0,1-2 20 0 0,-1 0 0 0 0,0 0 0 0 0,1 0 0 0 0,-1 0 0 0 0,1 0 0 0 0,-1 0 0 0 0,0 0 0 0 0,1 0 0 0 0,-1 0 0 0 0,0 0 0 0 0,1 0 0 0 0,-1 0 0 0 0,1-1 0 0 0,-1 1 0 0 0,0 0 0 0 0,1 0 0 0 0,-1 0 0 0 0,0-1 0 0 0,1 1 0 0 0,-1 0 0 0 0,1-1 1 0 0,24-21-262 0 0,-22 18 153 0 0,61-63-883 0 0,-45 44 919 0 0,37-32 0 0 0,-55 54 187 0 0,0 0 0 0 0,0 0 0 0 0,1 0 0 0 0,-1 0 0 0 0,0 1 0 0 0,1-1 0 0 0,-1 0 0 0 0,1 1 0 0 0,-1-1 0 0 0,1 1 0 0 0,-1 0 0 0 0,0-1 0 0 0,1 1 0 0 0,0 0 0 0 0,-1 0 0 0 0,1 0 0 0 0,-1 0 0 0 0,1 0 0 0 0,-1 0 0 0 0,1 1 0 0 0,-1-1 0 0 0,1 0 0 0 0,-1 1 0 0 0,0-1 0 0 0,1 1 0 0 0,-1-1 0 0 0,1 1 0 0 0,-1 0 0 0 0,0 0 0 0 0,0 0 0 0 0,1-1 0 0 0,-1 1 0 0 0,0 0 0 0 0,0 1 0 0 0,2 0 0 0 0,-2-1-107 0 0,1 1 230 0 0,0 0-5 0 0,3 5-89 0 0,0 0-1 0 0,0 0 1 0 0,-1 0 0 0 0,0 1 0 0 0,6 14-1 0 0,-8-17-72 0 0,0 0-1 0 0,-1 0 0 0 0,0 0 0 0 0,0 0 1 0 0,0 0-1 0 0,0 0 0 0 0,-1 0 0 0 0,0 0 0 0 0,0 1 1 0 0,0-1-1 0 0,-2 6 0 0 0,-3 3-56 0 0,-6 4 0 0 0,-8 7 0 0 0,12-16 0 0 0,2-2 0 0 0,1-1 0 0 0,0 1 0 0 0,0 0 0 0 0,-4 13 0 0 0,3-5 0 0 0,1 1 0 0 0,4-4-15 0 0,0-11 9 0 0,0 0-1 0 0,0-1 1 0 0,1 1-1 0 0,-1 0 1 0 0,0-1-1 0 0,1 1 1 0 0,-1-1-1 0 0,1 1 0 0 0,-1 0 1 0 0,0-1-1 0 0,1 1 1 0 0,0-1-1 0 0,-1 1 1 0 0,1-1-1 0 0,-1 0 1 0 0,1 1-1 0 0,-1-1 0 0 0,1 1 1 0 0,0-1-1 0 0,-1 0 1 0 0,1 0-1 0 0,1 1 1 0 0,-2-1-13 0 0,3 1-43 0 0,0 0-1 0 0,0 0 1 0 0,-1 0-1 0 0,1 0 1 0 0,0-1-1 0 0,0 0 0 0 0,0 1 1 0 0,0-1-1 0 0,0 0 1 0 0,0 0-1 0 0,0-1 1 0 0,-1 1-1 0 0,1-1 1 0 0,3 0-1 0 0,6-2-1058 0 0,21-9-1 0 0,-32 11 1054 0 0,20-8-1035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40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100 323 7367 0 0,'-1'1'568'0'0,"-8"13"-468"0"0,6-10 323 0 0,1 0-1 0 0,-1 0 0 0 0,1 0 0 0 0,0 0 1 0 0,0 0-1 0 0,0 0 0 0 0,0 1 1 0 0,1-1-1 0 0,-1 1 0 0 0,1 4 1 0 0,-1 2 158 0 0,-1 0-1 0 0,0 0 1 0 0,0 0 0 0 0,-1 0 0 0 0,0-1 0 0 0,-1 0 0 0 0,-8 14 0 0 0,-11 23-110 0 0,24-46-193 0 0,-2-4-179 0 0,1 0 1 0 0,0-1 0 0 0,0 1 0 0 0,1-1 0 0 0,-1 1 0 0 0,1-1 0 0 0,-1 1 0 0 0,1-1-1 0 0,0 0 1 0 0,1-5 0 0 0,9-38 289 0 0,-9 39-306 0 0,13-39 274 0 0,1 0 0 0 0,2 0 0 0 0,2 2-1 0 0,36-63 1 0 0,-49 99-360 0 0,0 0 0 0 0,0 1 0 0 0,1-1 0 0 0,0 1 0 0 0,0 1 0 0 0,1-1-1 0 0,0 1 1 0 0,14-9 0 0 0,-10 8-9 0 0,1 1-1 0 0,0 1 0 0 0,0 0 1 0 0,1 0-1 0 0,24-5 0 0 0,-17 5-288 0 0,1 2-1 0 0,0 1 1 0 0,36-2-1 0 0,-5 9-5836 0 0,-35-1 122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41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123 212 12439 0 0,'0'0'958'0'0,"1"2"-480"0"0,0-1-312 0 0,-1 1 0 0 0,1 0 0 0 0,0 0 0 0 0,1 0-1 0 0,-1 0 1 0 0,0-1 0 0 0,0 1 0 0 0,1-1 0 0 0,-1 1 0 0 0,1-1-1 0 0,-1 1 1 0 0,1-1 0 0 0,0 0 0 0 0,0 0 0 0 0,-1 0 0 0 0,1 0 0 0 0,0 0-1 0 0,0 0 1 0 0,0 0 0 0 0,0-1 0 0 0,0 1 0 0 0,0-1 0 0 0,0 1-1 0 0,0-1 1 0 0,0 0 0 0 0,0 0 0 0 0,0 0 0 0 0,4 0 0 0 0,3-1 70 0 0,-1 0 0 0 0,0-1 0 0 0,0 1 1 0 0,0-2-1 0 0,13-5 0 0 0,38-22 743 0 0,-23 11-646 0 0,-11 7-204 0 0,67-36 130 0 0,-74 38-263 0 0,0-2 1 0 0,28-24-1 0 0,-42 33-67 0 0,0-1 0 0 0,0 0-1 0 0,-1 0 1 0 0,1 0 0 0 0,-1 0 0 0 0,5-10-1 0 0,-8 14 53 0 0,1-1-1 0 0,-1 0 1 0 0,0 1-1 0 0,0-1 0 0 0,1 0 1 0 0,-1 1-1 0 0,0-1 1 0 0,0 0-1 0 0,0 1 0 0 0,0-1 1 0 0,0 0-1 0 0,0 1 0 0 0,0-1 1 0 0,0 0-1 0 0,0 1 1 0 0,0-1-1 0 0,0 0 0 0 0,-1 1 1 0 0,1-1-1 0 0,0 0 1 0 0,0 1-1 0 0,-1-1 0 0 0,1 0 1 0 0,-1 0-6 0 0,-1 0-1 0 0,1 0 1 0 0,0 1 0 0 0,0-1 0 0 0,0 0-1 0 0,0 1 1 0 0,0-1 0 0 0,-1 1-1 0 0,1 0 1 0 0,0-1 0 0 0,-1 1 0 0 0,1 0-1 0 0,0 0 1 0 0,0 0 0 0 0,-1-1 0 0 0,1 1-1 0 0,-2 1 1 0 0,-12-1-58 0 0,0 2 0 0 0,0 0 0 0 0,1 0 0 0 0,-1 1 0 0 0,1 1 0 0 0,-15 6 0 0 0,-82 40-6 0 0,74-32 83 0 0,-2 1-28 0 0,-51 34 1 0 0,73-41 70 0 0,0 1 0 0 0,1 0 0 0 0,0 1 1 0 0,1 1-1 0 0,-13 17 0 0 0,24-27 4 0 0,0 0 1 0 0,0 1-1 0 0,1-1 0 0 0,-1 1 0 0 0,1 0 1 0 0,1 0-1 0 0,-1 0 0 0 0,1 0 0 0 0,-2 11 1 0 0,4-14-18 0 0,-1 0 1 0 0,1 0 0 0 0,0 0 0 0 0,0 0 0 0 0,0 0 0 0 0,1 0-1 0 0,-1 0 1 0 0,1 0 0 0 0,0 0 0 0 0,0 0 0 0 0,0 0-1 0 0,0 0 1 0 0,0 0 0 0 0,0-1 0 0 0,1 1 0 0 0,0 0-1 0 0,-1-1 1 0 0,1 1 0 0 0,0-1 0 0 0,0 0 0 0 0,0 0 0 0 0,0 0-1 0 0,3 2 1 0 0,2 2 25 0 0,1-2 1 0 0,-1 1-1 0 0,1-1 0 0 0,0 0 0 0 0,0-1 0 0 0,0 0 1 0 0,0 0-1 0 0,15 3 0 0 0,7-1-768 0 0,34 2 1 0 0,-42-6-402 0 0,8 3-5675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41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31 10591 0 0,'0'0'964'0'0,"2"-9"-776"0"0,0 2 58 0 0,-3 6-29 0 0,1 0 0 0 0,-1 0 1 0 0,1 1-1 0 0,-1-1 0 0 0,1 0 1 0 0,-1 1-1 0 0,1-1 0 0 0,-1 0 1 0 0,0 1-1 0 0,1-1 0 0 0,-1 1 1 0 0,0-1-1 0 0,0 1 0 0 0,1-1 1 0 0,-1 1-1 0 0,0-1 0 0 0,0 1 1 0 0,0 0-1 0 0,1-1 0 0 0,-1 1 1 0 0,-2 0-1 0 0,-3-1 89 0 0,1 0 0 0 0,-1 0-1 0 0,0 1 1 0 0,0 0 0 0 0,1 0 0 0 0,-1 1 0 0 0,-6 1 0 0 0,-40 10-625 0 0,42-10 468 0 0,-5 3-147 0 0,0 1 0 0 0,0 0 0 0 0,1 0 0 0 0,0 2-1 0 0,-22 15 1 0 0,-60 52 59 0 0,85-66-58 0 0,9-7 2 0 0,0 0 0 0 0,0 1-1 0 0,0-1 1 0 0,0 0 0 0 0,1 1 0 0 0,-1 0 0 0 0,1-1-1 0 0,-1 1 1 0 0,1 0 0 0 0,-1 3 0 0 0,1-4-5 0 0,0 0 1 0 0,1 0 0 0 0,0 0-1 0 0,-1 0 1 0 0,1-1 0 0 0,0 1-1 0 0,0 0 1 0 0,0 0 0 0 0,0 0-1 0 0,0 0 1 0 0,0 0 0 0 0,1-1-1 0 0,-1 1 1 0 0,0 0 0 0 0,1 0-1 0 0,1 2 1 0 0,-1-2 13 0 0,0 0 1 0 0,1-1 0 0 0,-1 1-1 0 0,1-1 1 0 0,0 1-1 0 0,0-1 1 0 0,-1 1-1 0 0,1-1 1 0 0,0 0 0 0 0,0 0-1 0 0,0 0 1 0 0,0 0-1 0 0,0 0 1 0 0,0 0-1 0 0,4 0 1 0 0,-1 0 50 0 0,1 0 0 0 0,-1 0 0 0 0,1-1-1 0 0,9 1 1 0 0,2-3-1 0 0,1 0 0 0 0,-1-1-1 0 0,0-1 1 0 0,0-1 0 0 0,0 0-1 0 0,-1-1 1 0 0,1-1 0 0 0,17-9 0 0 0,-31 14-59 0 0,0 0-5 0 0,-1 1 1 0 0,1-1-1 0 0,-1 0 0 0 0,0 1 1 0 0,0-1-1 0 0,0 0 1 0 0,0 0-1 0 0,0 0 0 0 0,0-1 1 0 0,0 1-1 0 0,-1 0 1 0 0,3-6-1 0 0,-4 8 0 0 0,0 0 0 0 0,0 0 0 0 0,1 0 0 0 0,-1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0,0-1 0 0 0,0 1 0 0 0,0 0 0 0 0,0 0 0 0 0,0 0 0 0 0,0 0 0 0 0,0 0 0 0 0,-1 0 0 0 0,1 0 0 0 0,0 0 0 0 0,0 0 0 0 0,-6 2 0 0 0,-6 5-14 0 0,-9 9-12 0 0,2 0 0 0 0,-26 28 0 0 0,-32 43 83 0 0,44-47-46 0 0,-55 57 36 0 0,-82 104-30 0 0,21 26-294 0 0,126-185 186 0 0,2 2 1 0 0,2 0-1 0 0,-22 75 0 0 0,40-116 91 0 0,-1 1 0 0 0,1 0 0 0 0,0 0 0 0 0,0 0 0 0 0,0 0 0 0 0,1 1 0 0 0,-1-1 0 0 0,1 0 0 0 0,0 1 0 0 0,0-1 0 0 0,1 0 0 0 0,0 7 0 0 0,5-2 0 0 0,-3-7 0 0 0,-1-1 0 0 0,0 1 0 0 0,1-1 0 0 0,-1 0 0 0 0,1 0 0 0 0,-1 0 0 0 0,1 0 0 0 0,-1 0 0 0 0,1-1 0 0 0,0 1 0 0 0,-1-1 0 0 0,1 1 0 0 0,0-1 0 0 0,0 0 0 0 0,-1 0 0 0 0,1 0 0 0 0,0-1 0 0 0,3 0 0 0 0,7-1 0 0 0,0-2 0 0 0,18-6 0 0 0,-19 6 0 0 0,21-9-755 0 0,-1-1 0 0 0,42-26 0 0 0,-36 18-5556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4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14567 0 0,'0'0'1320'0'0,"-2"0"-1082"0"0,-9 2-99 0 0,0 1 1 0 0,0 0 0 0 0,1 1 0 0 0,-15 6-1 0 0,25-10-112 0 0,0 1 1 0 0,-1-1-1 0 0,1 1 0 0 0,0-1 0 0 0,-1 0 0 0 0,1 1 0 0 0,0-1 1 0 0,0 1-1 0 0,0-1 0 0 0,-1 0 0 0 0,1 1 0 0 0,0-1 0 0 0,0 1 1 0 0,0-1-1 0 0,0 1 0 0 0,0-1 0 0 0,0 1 0 0 0,0-1 0 0 0,0 1 0 0 0,0-1 1 0 0,0 1-1 0 0,0 1 70 0 0,-28 76 1030 0 0,0 4-516 0 0,9-28 149 0 0,-23 105 1 0 0,41-153-736 0 0,0 0 1 0 0,1 1 0 0 0,0-1 0 0 0,0 0 0 0 0,0 0 0 0 0,2 13 0 0 0,-1-18-11 0 0,-1 1 0 0 0,0-1 0 0 0,1 0 0 0 0,-1 0 0 0 0,0 1 1 0 0,1-1-1 0 0,0 0 0 0 0,-1 0 0 0 0,1 0 0 0 0,0 0 0 0 0,-1 0 0 0 0,1 0 0 0 0,0 0 0 0 0,0 0 0 0 0,0 0 0 0 0,0 0 0 0 0,0 0 0 0 0,0 0 0 0 0,0 0 1 0 0,0-1-1 0 0,1 1 0 0 0,-1-1 0 0 0,0 1 0 0 0,0-1 0 0 0,0 1 0 0 0,1-1 0 0 0,-1 1 0 0 0,0-1 0 0 0,1 0 0 0 0,-1 0 0 0 0,0 0 0 0 0,1 0 0 0 0,-1 0 1 0 0,0 0-1 0 0,1 0 0 0 0,-1 0 0 0 0,0 0 0 0 0,2-1 0 0 0,11-3 106 0 0,0-1 1 0 0,0 0-1 0 0,0 0 1 0 0,-1-1 0 0 0,1-1-1 0 0,-2-1 1 0 0,1 0-1 0 0,-1 0 1 0 0,0-1-1 0 0,12-13 1 0 0,11-13-84 0 0,51-65 0 0 0,56-82-3870 0 0,-108 135-670 0 0,-25 37 2500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42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2759 0 0,'0'2'207'0'0,"-4"41"8501"0"0,-7 3-4256 0 0,-20 42-1050 0 0,28-82-3109 0 0,-21 56 471 0 0,11-34-196 0 0,2 0-1 0 0,1 1 1 0 0,-10 50-1 0 0,19-60-988 0 0,5-13-453 0 0,-2-3 405 0 0,-2-2-495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4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4607 0 0,'5'129'1772'0'0,"-5"-117"-640"0"0,0 8 1563 0 0,4 33 1 0 0,-4-53-2430 0 0,0 1 0 0 0,0 0-1 0 0,0-1 1 0 0,0 1 0 0 0,0 0 0 0 0,0-1-1 0 0,0 1 1 0 0,1 0 0 0 0,-1-1 0 0 0,0 1 0 0 0,0 0-1 0 0,1-1 1 0 0,-1 1 0 0 0,1-1 0 0 0,-1 1-1 0 0,1 0 1 0 0,0-1-176 0 0,-1 0-1 0 0,0 0 0 0 0,0 0 1 0 0,1 0-1 0 0,-1 0 0 0 0,0 0 1 0 0,1 0-1 0 0,-1 0 0 0 0,0 0 1 0 0,0 0-1 0 0,1 0 0 0 0,-1 0 1 0 0,0-1-1 0 0,0 1 0 0 0,0 0 1 0 0,1 0-1 0 0,-1 0 0 0 0,0 0 1 0 0,0-1-1 0 0,0 1 0 0 0,1 0 1 0 0,-1 0-1 0 0,0-1 0 0 0,0 1 1 0 0,0 0-1 0 0,0 0 0 0 0,1-1 1 0 0,10-26 1426 0 0,-8 19-1304 0 0,10-20 412 0 0,1-4 159 0 0,26-44-1 0 0,-25 51-761 0 0,2 0 0 0 0,1 2-1 0 0,0 0 1 0 0,2 1 0 0 0,1 1 0 0 0,31-26-1 0 0,-47 43-78 0 0,7-6-761 0 0,1 1-1 0 0,-1 0 1 0 0,1 1 0 0 0,1 0 0 0 0,-1 1-1 0 0,18-6 1 0 0,-17 9-1045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4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96 2303 0 0,'2'1'582'0'0,"1"3"689"0"0,1-1 0 0 0,0 0 0 0 0,0 1 0 0 0,0-1 0 0 0,0-1 0 0 0,0 1-1 0 0,1-1 1 0 0,7 4 0 0 0,-8-5-948 0 0,0 0 0 0 0,0 0 0 0 0,0-1 0 0 0,0 1 0 0 0,0-1 0 0 0,0 0 0 0 0,7 0 0 0 0,5-3 34 0 0,0 0-1 0 0,-1-1 0 0 0,1-1 1 0 0,-1 0-1 0 0,0-1 0 0 0,-1-1 1 0 0,1 0-1 0 0,-1-1 0 0 0,-1-1 1 0 0,15-11-1 0 0,-25 18-350 0 0,-1 0 0 0 0,1 0 0 0 0,-1 0 0 0 0,0 0-1 0 0,0-1 1 0 0,0 1 0 0 0,0-1 0 0 0,0 1 0 0 0,-1-1 0 0 0,1 0-1 0 0,-1 0 1 0 0,2-4 0 0 0,-3 7-7 0 0,1-1 0 0 0,-1 1-1 0 0,0 0 1 0 0,0-1 0 0 0,0 1 0 0 0,0-1-1 0 0,1 1 1 0 0,-1-1 0 0 0,0 1 0 0 0,0-1-1 0 0,0 1 1 0 0,0-1 0 0 0,0 1 0 0 0,0-1-1 0 0,0 1 1 0 0,0-1 0 0 0,0 1 0 0 0,0-1-1 0 0,-1 1 1 0 0,1-1 0 0 0,0 1 0 0 0,0-1-1 0 0,0 1 1 0 0,0 0 0 0 0,-1-1 0 0 0,1 1-1 0 0,0-1 1 0 0,-1 1 0 0 0,1 0 0 0 0,0-1-1 0 0,-1 1 1 0 0,1-1 0 0 0,0 1 0 0 0,-1 0-1 0 0,1 0 1 0 0,-1-1 0 0 0,1 1 0 0 0,0 0-1 0 0,-1 0 1 0 0,1-1 0 0 0,-1 1 0 0 0,1 0-1 0 0,-1 0 1 0 0,0 0 0 0 0,-17 1-78 0 0,17-1 76 0 0,-11 4-28 0 0,-1-1 0 0 0,1 1 0 0 0,0 1 0 0 0,1 0 0 0 0,-1 1 0 0 0,1 0 0 0 0,-17 13 0 0 0,-5 6-6 0 0,-29 30-1 0 0,55-49 27 0 0,-3 4 16 0 0,0 0-1 0 0,1 1 1 0 0,0 0-1 0 0,1 0 1 0 0,0 1 0 0 0,1-1-1 0 0,0 2 1 0 0,1-1-1 0 0,0 1 1 0 0,1 0-1 0 0,0 0 1 0 0,1 1 0 0 0,-2 17-1 0 0,5-29-38 0 0,1 0-1 0 0,0 0 1 0 0,0 0 0 0 0,0 0-1 0 0,0 0 1 0 0,0 0-1 0 0,0 0 1 0 0,0 0 0 0 0,1 0-1 0 0,-1 0 1 0 0,1 0-1 0 0,-1 0 1 0 0,1-1 0 0 0,0 1-1 0 0,0 0 1 0 0,0 0-1 0 0,0-1 1 0 0,0 1 0 0 0,0 0-1 0 0,1-1 1 0 0,-1 1-1 0 0,0-1 1 0 0,1 0 0 0 0,-1 1-1 0 0,1-1 1 0 0,-1 0-1 0 0,1 0 1 0 0,0 0 0 0 0,0 0-1 0 0,-1 0 1 0 0,1 0-1 0 0,0 0 1 0 0,0-1 0 0 0,0 1-1 0 0,0-1 1 0 0,0 1-1 0 0,0-1 1 0 0,0 0 0 0 0,2 0-1 0 0,18-1-6813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4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122 435 13359 0 0,'0'0'612'0'0,"0"-1"-14"0"0,-2-5-384 0 0,2 5-109 0 0,0 0-1 0 0,0 0 1 0 0,0 0-1 0 0,-1 0 1 0 0,1 1 0 0 0,0-1-1 0 0,-1 0 1 0 0,1 0-1 0 0,-1 0 1 0 0,1 1-1 0 0,-1-1 1 0 0,1 0-1 0 0,-1 1 1 0 0,1-1 0 0 0,-1 0-1 0 0,0 1 1 0 0,1-1-1 0 0,-1 1 1 0 0,0-1-1 0 0,0 1 1 0 0,1-1-1 0 0,-1 1 1 0 0,0 0 0 0 0,0-1-1 0 0,0 1 1 0 0,-3-1 610 0 0,-17-11 2806 0 0,7 4-2577 0 0,-18-12-1 0 0,29 18-868 0 0,0 0-1 0 0,0-1 1 0 0,1 1 0 0 0,-1-1 0 0 0,1 0-1 0 0,-1 0 1 0 0,1 0 0 0 0,0 0 0 0 0,0 0-1 0 0,0 0 1 0 0,-2-5 0 0 0,3 4-49 0 0,0 0 0 0 0,1 0 0 0 0,-1 0 0 0 0,1 0 0 0 0,0 0 0 0 0,0 0 0 0 0,0 0 0 0 0,0 0 1 0 0,1 0-1 0 0,-1 0 0 0 0,1 0 0 0 0,2-5 0 0 0,3-7-22 0 0,11-24 1 0 0,-15 36-4 0 0,7-12-88 0 0,0 0 1 0 0,1 0-1 0 0,0 1 0 0 0,2 0 0 0 0,-1 1 0 0 0,2 1 1 0 0,21-20-1 0 0,-23 24-32 0 0,0 0 0 0 0,1 1 1 0 0,0 1-1 0 0,0 0 0 0 0,0 1 1 0 0,1 0-1 0 0,0 0 0 0 0,0 2 1 0 0,1 0-1 0 0,22-5 0 0 0,-31 9 106 0 0,1-1 0 0 0,-1 1 0 0 0,0 0-1 0 0,1 0 1 0 0,-1 1 0 0 0,0-1 0 0 0,1 1 0 0 0,-1 0-1 0 0,0 1 1 0 0,0-1 0 0 0,0 1 0 0 0,0 0-1 0 0,0 0 1 0 0,7 5 0 0 0,-6-3 40 0 0,0 1 0 0 0,0 0-1 0 0,0 0 1 0 0,-1 0 0 0 0,0 1-1 0 0,0-1 1 0 0,-1 1 0 0 0,0 0-1 0 0,7 13 1 0 0,-6-10 58 0 0,-1 1 1 0 0,0-1-1 0 0,-1 1 0 0 0,0 1 0 0 0,0-1 0 0 0,-1 0 0 0 0,0 1 1 0 0,-1-1-1 0 0,0 1 0 0 0,-1-1 0 0 0,0 1 0 0 0,-1 0 1 0 0,0-1-1 0 0,0 1 0 0 0,-4 10 0 0 0,3-15-59 0 0,0-1 0 0 0,0 1 1 0 0,-1 0-1 0 0,1-1 0 0 0,-2 1 0 0 0,1-1 0 0 0,0 0 0 0 0,-1 0 1 0 0,0-1-1 0 0,0 1 0 0 0,0-1 0 0 0,-1 1 0 0 0,0-1 0 0 0,0-1 1 0 0,0 1-1 0 0,0-1 0 0 0,0 0 0 0 0,-1 0 0 0 0,1 0 0 0 0,-8 2 0 0 0,-41 20-58 0 0,-43 16-734 0 0,72-31 266 0 0,-13 3-2760 0 0,36-12 2095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4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 6447 0 0,'0'0'499'0'0,"-2"1"-38"0"0,-3 3 424 0 0,0 0-1 0 0,1 0 0 0 0,-1 0 0 0 0,1 1 1 0 0,0 0-1 0 0,-6 9 0 0 0,-20 39 1789 0 0,21-37-2538 0 0,-36 73 568 0 0,4 2 0 0 0,4 2 0 0 0,-35 133 0 0 0,40-63-213 0 0,2-9-281 0 0,24-129-417 0 0,-2 0 1 0 0,-1 0-1 0 0,-23 45 1 0 0,22-52-874 0 0,-19 24 0 0 0,22-33-1031 0 0,0-1 0 0 0,-11 10-1 0 0,5-9-2483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4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73 5063 0 0,'-2'-5'-103'0'0,"0"-1"660"0"0,0 1 0 0 0,-1-1 0 0 0,-5-8 1 0 0,6 12 53 0 0,0 0 1 0 0,0-1 0 0 0,0 1 0 0 0,0 0-1 0 0,0 1 1 0 0,-1-1 0 0 0,1 0 0 0 0,-1 1-1 0 0,1-1 1 0 0,-4 0 0 0 0,-1-2 37 0 0,4 2-452 0 0,0 1-1 0 0,0 0 1 0 0,1-1 0 0 0,-1 1-1 0 0,0 0 1 0 0,0 0 0 0 0,0 0-1 0 0,0 1 1 0 0,0-1 0 0 0,0 1-1 0 0,0 0 1 0 0,-1 0 0 0 0,1 0-1 0 0,0 0 1 0 0,0 0 0 0 0,0 1 0 0 0,-4 0-1 0 0,-16 6 118 0 0,1 1-1 0 0,-1 2 0 0 0,-39 21 0 0 0,-58 47-32 0 0,100-65-275 0 0,-22 16-6 0 0,0 1 0 0 0,-46 45 0 0 0,84-72 0 0 0,-6 11 11 0 0,10-13-9 0 0,0 0 1 0 0,0-1 0 0 0,1 1-1 0 0,-1-1 1 0 0,0 1-1 0 0,1-1 1 0 0,-1 1-1 0 0,0-1 1 0 0,1 1-1 0 0,-1-1 1 0 0,0 1-1 0 0,1-1 1 0 0,-1 1-1 0 0,1-1 1 0 0,-1 1 0 0 0,1-1-1 0 0,-1 0 1 0 0,1 1-1 0 0,0-1 1 0 0,-1 0-1 0 0,9 5-43 0 0,-1-1 1 0 0,1 0-1 0 0,0 0 0 0 0,0-1 0 0 0,0 0 0 0 0,0-1 1 0 0,0 0-1 0 0,15 1 0 0 0,16 4-430 0 0,-21-2 334 0 0,1 1-1 0 0,-2 1 1 0 0,1 1 0 0 0,26 15 0 0 0,-33-16 157 0 0,0 1 0 0 0,0 0 0 0 0,0 1 0 0 0,-1 0 0 0 0,-1 1 0 0 0,0 0 0 0 0,10 13 0 0 0,-18-22 61 0 0,-1 1-1 0 0,0-1 0 0 0,0 1 1 0 0,0 0-1 0 0,1 0 0 0 0,-1-1 1 0 0,-1 1-1 0 0,1 0 0 0 0,0 0 1 0 0,0 0-1 0 0,-1 0 0 0 0,1 0 1 0 0,-1 0-1 0 0,0 0 0 0 0,0 0 1 0 0,1 0-1 0 0,-1 0 1 0 0,0 0-1 0 0,-1 1 0 0 0,0 2 1 0 0,0-3-31 0 0,0 1 0 0 0,0-1 0 0 0,-1 0 0 0 0,1 0 0 0 0,-1 0 0 0 0,1 0 1 0 0,-1-1-1 0 0,0 1 0 0 0,0 0 0 0 0,0-1 0 0 0,0 1 0 0 0,0-1 1 0 0,0 1-1 0 0,0-1 0 0 0,-1 0 0 0 0,-3 1 0 0 0,-52 23 377 0 0,-115 33 1 0 0,137-50-472 0 0,1-1 0 0 0,-1-1 0 0 0,0-2 0 0 0,-65-2 0 0 0,99-2 24 0 0,-1 0 0 0 0,0 0 0 0 0,0 0 0 0 0,0-1 0 0 0,1 1-1 0 0,-1-1 1 0 0,0 0 0 0 0,0 0 0 0 0,1 0 0 0 0,-1 0 0 0 0,1 0 0 0 0,-1-1 0 0 0,1 1 0 0 0,-1-1 0 0 0,1 1 0 0 0,0-1 0 0 0,0 0 0 0 0,0 0 0 0 0,0 0 0 0 0,0 0 0 0 0,-2-4 0 0 0,3 5-13 0 0,1 0 1 0 0,0-1 0 0 0,0 1 0 0 0,0 0 0 0 0,0 0 0 0 0,1 0 0 0 0,-1 0 0 0 0,0 0 0 0 0,0 0 0 0 0,1 0-1 0 0,-1 0 1 0 0,0 0 0 0 0,1 0 0 0 0,-1 0 0 0 0,1 0 0 0 0,-1 0 0 0 0,1 0 0 0 0,0 0 0 0 0,-1 0 0 0 0,1 1-1 0 0,1-2 1 0 0,-1 1 17 0 0,3-4-437 0 0,1 0 0 0 0,1 0 0 0 0,9-7 0 0 0,9-3-1252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59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34 4143 0 0,'13'-6'491'0'0,"1"0"0"0"0,0 1 0 0 0,18-5 0 0 0,-6 5 4140 0 0,0 3 4622 0 0,-27 5-8853 0 0,-3 3-248 0 0,1 0 0 0 0,-2 0 0 0 0,1-1 0 0 0,0 1 0 0 0,-1-1 0 0 0,0 0-1 0 0,0-1 1 0 0,-8 6 0 0 0,-54 33 674 0 0,39-26-691 0 0,-39 25-2 0 0,-111 65 190 0 0,94-64-405 0 0,-75 43-196 0 0,70-30-297 0 0,74-46 86 0 0,1 2 1 0 0,0 0 0 0 0,-19 21 0 0 0,24-20-1953 0 0,19-6 2092 0 0,-7-4 283 0 0,1 0 36 0 0,0-1 1 0 0,0 0-1 0 0,0 0 0 0 0,0-1 0 0 0,0 1 1 0 0,1-1-1 0 0,-1 1 0 0 0,6-1 0 0 0,38 4-255 0 0,-24-4 230 0 0,4 2 45 0 0,1 2 0 0 0,-1 0-1 0 0,0 2 1 0 0,-1 1 0 0 0,1 1 0 0 0,29 15-1 0 0,-29-13 11 0 0,-21-8 0 0 0,0-1 0 0 0,0 1 0 0 0,0 0 0 0 0,-1 0 0 0 0,8 6 0 0 0,-5-2 23 0 0,-5-5 31 0 0,1 2 0 0 0,-1-1 0 0 0,0 0-1 0 0,0 1 1 0 0,0 0 0 0 0,0 0-1 0 0,-1 0 1 0 0,0 0 0 0 0,5 7-1 0 0,-8-8 170 0 0,1-1 94 0 0,1 3-178 0 0,-1 0 0 0 0,0 1 1 0 0,0-1-1 0 0,0 0 0 0 0,-1 0 0 0 0,0 1 0 0 0,0-1 0 0 0,0 0 0 0 0,-1 1 0 0 0,0-1 0 0 0,0 0 0 0 0,0 0 0 0 0,0 0 1 0 0,-1 0-1 0 0,0 0 0 0 0,0 0 0 0 0,-5 7 0 0 0,3-6-103 0 0,0 0-1 0 0,0 0 1 0 0,-1 0-1 0 0,0 0 1 0 0,0-1 0 0 0,0 0-1 0 0,-1 0 1 0 0,0-1-1 0 0,1 1 1 0 0,-2-1 0 0 0,1-1-1 0 0,-11 6 1 0 0,-1-2-13 0 0,0-2 1 0 0,0 1 0 0 0,-1-2-1 0 0,1-1 1 0 0,-1 0-1 0 0,0-1 1 0 0,-24-1-1 0 0,-133-15 162 0 0,168 13-185 0 0,-108-19-72 0 0,104 18 150 0 0,1-1 0 0 0,0 0 0 0 0,-19-9 0 0 0,28 11 82 0 0,-6-12-80 0 0,3 1-92 0 0,4 8-20 0 0,1 0-1 0 0,1 0 0 0 0,-1 0 1 0 0,0 0-1 0 0,1 0 1 0 0,0 0-1 0 0,2-6 0 0 0,-3 8 18 0 0,1 0-102 0 0,1 1-23 0 0,1-1 165 0 0,-1 0-112 0 0,0 1 0 0 0,0-1 0 0 0,0 1 0 0 0,0-1 0 0 0,1 1 0 0 0,-1 0 0 0 0,0 0 0 0 0,1 0 0 0 0,-1 1 0 0 0,1-1 0 0 0,-1 0 1 0 0,6 0-1 0 0,25 8-3594 0 0,-28-5 858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44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389 194 14655 0 0,'0'0'1328'0'0,"5"-7"-1064"0"0,-2 2 42 0 0,0 1 0 0 0,0-1 0 0 0,-1-1 0 0 0,3-5 0 0 0,6-13 1255 0 0,0 4-663 0 0,-5 10-547 0 0,-1 0-1 0 0,9-10 0 0 0,-10 15-296 0 0,1-1-1 0 0,-2 0 0 0 0,1-1 1 0 0,0 1-1 0 0,3-10 0 0 0,-7 15-53 0 0,0 0 0 0 0,0 1 0 0 0,0-1 0 0 0,0 0 0 0 0,1 0 0 0 0,-1 0 0 0 0,0 1 0 0 0,0-1 0 0 0,0 0 0 0 0,0 0 0 0 0,-1 0 0 0 0,1 1 0 0 0,0-1 0 0 0,0 0 0 0 0,0 0 0 0 0,-1 1 0 0 0,1-1 0 0 0,0 0 0 0 0,-1 0 0 0 0,1 1 0 0 0,-1-1 0 0 0,1 0 0 0 0,-1 1 0 0 0,1-1 0 0 0,-1 1 0 0 0,1-1 0 0 0,-1 0 0 0 0,0 1 0 0 0,1-1 0 0 0,-1 1 0 0 0,0 0 0 0 0,1-1 0 0 0,-1 1 0 0 0,0 0 0 0 0,1-1 0 0 0,-1 1 0 0 0,0 0 0 0 0,0 0 0 0 0,0-1 0 0 0,1 1 0 0 0,-1 0 0 0 0,0 0 0 0 0,-1 0 0 0 0,-1 0-11 0 0,1 0-1 0 0,-1 0 0 0 0,0 0 1 0 0,0 0-1 0 0,0 0 1 0 0,1 1-1 0 0,-1 0 1 0 0,0-1-1 0 0,-4 3 0 0 0,-27 13-70 0 0,12-5 26 0 0,-13 5 87 0 0,0 2 0 0 0,0 1 0 0 0,-59 45 0 0 0,73-46 118 0 0,0 0 0 0 0,1 1 0 0 0,1 2-1 0 0,0 0 1 0 0,2 0 0 0 0,-19 33 0 0 0,32-49-113 0 0,1 1 0 0 0,0 0 0 0 0,0 0 0 0 0,0 0 1 0 0,1 0-1 0 0,0 1 0 0 0,1-1 0 0 0,-3 13 0 0 0,4-17-26 0 0,0 0 1 0 0,0 0-1 0 0,0 0 0 0 0,1 0 0 0 0,-1 0 1 0 0,0 0-1 0 0,1 1 0 0 0,0-1 1 0 0,-1 0-1 0 0,1-1 0 0 0,0 1 1 0 0,0 0-1 0 0,0 0 0 0 0,0 0 1 0 0,0 0-1 0 0,0-1 0 0 0,1 1 0 0 0,-1 0 1 0 0,1-1-1 0 0,-1 0 0 0 0,1 1 1 0 0,-1-1-1 0 0,1 0 0 0 0,0 1 1 0 0,0-1-1 0 0,0 0 0 0 0,-1 0 1 0 0,1-1-1 0 0,0 1 0 0 0,0 0 0 0 0,3 0 1 0 0,3 1 7 0 0,0-1 0 0 0,0 1 1 0 0,0-2-1 0 0,0 1 0 0 0,0-1 1 0 0,8-1-1 0 0,51-8 69 0 0,-55 7-100 0 0,6-1-194 0 0,1 0 0 0 0,-1-2-1 0 0,0 0 1 0 0,0-2-1 0 0,24-11 1 0 0,-35 14 5 0 0,0 0 1 0 0,0 0 0 0 0,0-1 0 0 0,-1 0 0 0 0,0 0 0 0 0,0 0-1 0 0,0-1 1 0 0,-1 0 0 0 0,1 0 0 0 0,-2 0 0 0 0,1-1-1 0 0,-1 0 1 0 0,0 1 0 0 0,0-2 0 0 0,3-8 0 0 0,6-21-2010 0 0,-7 26 236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4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59 165 7367 0 0,'0'1'568'0'0,"1"19"-1171"0"0,-1-16 1466 0 0,0 0 0 0 0,-1 1 0 0 0,0-1 0 0 0,0 0 0 0 0,-2 5 0 0 0,2-7-359 0 0,0 1 1 0 0,0-1 0 0 0,0 1 0 0 0,-1-1 0 0 0,1 0-1 0 0,-1 0 1 0 0,1 1 0 0 0,-1-1 0 0 0,0 0 0 0 0,0-1-1 0 0,0 1 1 0 0,0 0 0 0 0,0 0 0 0 0,0-1 0 0 0,-1 1-1 0 0,-3 1 1 0 0,6-3-450 0 0,-1 0-1 0 0,1 1 0 0 0,-1-1 1 0 0,1 0-1 0 0,-1 0 1 0 0,0 0-1 0 0,1 1 1 0 0,-1-1-1 0 0,1 0 0 0 0,-1 0 1 0 0,0 0-1 0 0,1 0 1 0 0,-1 0-1 0 0,1 0 0 0 0,-1 0 1 0 0,1 0-1 0 0,-1-1 1 0 0,0 1-1 0 0,1 0 1 0 0,-1 0-1 0 0,1 0 0 0 0,-1-1 1 0 0,1 1-1 0 0,-1 0 1 0 0,1 0-1 0 0,-1-1 0 0 0,1 1 1 0 0,-1 0-1 0 0,1-1 1 0 0,-1 1-1 0 0,1-1 1 0 0,0 1-1 0 0,-1-1 0 0 0,1 1 1 0 0,0-1-1 0 0,-1 1 1 0 0,1-1-1 0 0,0 1 1 0 0,0-1-1 0 0,-1 1 0 0 0,1-1 1 0 0,0 1-1 0 0,0-1 1 0 0,0 0-1 0 0,0 1 0 0 0,0-1 1 0 0,0 1-1 0 0,0-1 1 0 0,0 0-1 0 0,0 1 1 0 0,0-1-1 0 0,0 0 0 0 0,0-3-54 0 0,0-1 0 0 0,1 1 0 0 0,-1-1 0 0 0,1 1 0 0 0,2-5 0 0 0,1-2-47 0 0,0 0 0 0 0,1 1 0 0 0,1-1 0 0 0,0 1 0 0 0,0 1 0 0 0,1-1 0 0 0,0 1 0 0 0,1 0 0 0 0,0 1 0 0 0,0 0 0 0 0,1 0 0 0 0,0 1 0 0 0,0 0 0 0 0,11-6 0 0 0,-18 11-26 0 0,1 1 0 0 0,0 0 1 0 0,-1 0-1 0 0,1 0 0 0 0,0 0 1 0 0,0 0-1 0 0,0 0 0 0 0,-1 1 1 0 0,6-1-1 0 0,-6 2 62 0 0,-1 0 0 0 0,0 0 1 0 0,0 1-1 0 0,1-1 0 0 0,-1 0 0 0 0,0 1 0 0 0,0-1 0 0 0,0 1 0 0 0,0-1 0 0 0,-1 1 1 0 0,1-1-1 0 0,0 3 0 0 0,7 20-88 0 0,-6-16 91 0 0,1 0 0 0 0,0-1 0 0 0,0 0 0 0 0,0 1 0 0 0,6 8 0 0 0,-8-15 10 0 0,-1 0-1 0 0,0 0 0 0 0,1 0 1 0 0,-1-1-1 0 0,1 1 0 0 0,-1 0 1 0 0,1 0-1 0 0,-1-1 0 0 0,1 1 1 0 0,0 0-1 0 0,-1-1 0 0 0,1 1 1 0 0,0 0-1 0 0,0-1 0 0 0,-1 1 1 0 0,1-1-1 0 0,0 1 0 0 0,0-1 1 0 0,0 0-1 0 0,0 1 0 0 0,0-1 1 0 0,-1 0-1 0 0,1 1 0 0 0,0-1 1 0 0,0 0-1 0 0,0 0 0 0 0,0 0 1 0 0,2 0-1 0 0,0 0 13 0 0,4 0 0 0 0,0-1 0 0 0,0 1-1 0 0,0-1 1 0 0,0-1 0 0 0,0 1-1 0 0,0-1 1 0 0,0-1-1 0 0,7-2 1 0 0,3-3-6 0 0,29-18 0 0 0,45-41-607 0 0,-50 34 326 0 0,-14 14 165 0 0,-26 19 105 0 0,0 1-1 0 0,0-1 1 0 0,-1 0-1 0 0,1 0 1 0 0,0 1-1 0 0,-1-1 1 0 0,1 0-1 0 0,0 1 1 0 0,0-1-1 0 0,-1 1 1 0 0,1-1-1 0 0,-1 1 1 0 0,1-1-1 0 0,-1 1 1 0 0,1-1-1 0 0,0 2 1 0 0,-1-2 2 0 0,9 8 1 0 0,-1-1 0 0 0,0 0 0 0 0,-4-4 28 0 0,-1-1 1 0 0,0 2-1 0 0,-1-1 0 0 0,1 0 0 0 0,0 0 0 0 0,-1 1 0 0 0,0-1 1 0 0,0 1-1 0 0,0 0 0 0 0,0 0 0 0 0,0-1 0 0 0,-1 1 0 0 0,0 0 1 0 0,0 1-1 0 0,1 6 0 0 0,-2-2 68 0 0,0 0 0 0 0,0 0 0 0 0,-1 0 0 0 0,0 0 1 0 0,-4 10-1 0 0,3-6-68 0 0,-7 24-180 0 0,9-36-642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4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5063 0 0,'0'0'232'0'0,"1"2"430"0"0,0 1 102 0 0,1 0-1 0 0,-2 0 1 0 0,1 0 0 0 0,0 0 0 0 0,-1 0 0 0 0,1 0-1 0 0,-1 0 1 0 0,0 0 0 0 0,0 0 0 0 0,0 0 0 0 0,0 0-1 0 0,-1 0 1 0 0,0 4 0 0 0,-13 43 2170 0 0,14-48-2956 0 0,-54 143 2114 0 0,13-38-1250 0 0,-81 217-287 0 0,97-260-563 0 0,13-26-157 0 0,9-27-84 0 0,-1 0-1 0 0,1 0 1 0 0,-2-1 0 0 0,1 1-1 0 0,-11 14 1 0 0,14-23-175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45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7 221 9215 0 0,'17'-26'1249'0'0,"1"1"0"0"0,1 1-1 0 0,1 1 1 0 0,32-29 0 0 0,-42 44-645 0 0,1 0 0 0 0,0 0 1 0 0,0 1-1 0 0,0 0 0 0 0,1 1 0 0 0,21-7 0 0 0,-23 9-646 0 0,1 2 0 0 0,-1-1 0 0 0,0 2 1 0 0,1-1-1 0 0,15 1 0 0 0,-19 1 93 0 0,0 1 0 0 0,0 0 0 0 0,0 1 0 0 0,0 0 0 0 0,0 0 0 0 0,-1 0 0 0 0,1 1 0 0 0,-1 0-1 0 0,0 0 1 0 0,1 0 0 0 0,-1 1 0 0 0,-1 0 0 0 0,1 0 0 0 0,-1 1 0 0 0,1-1 0 0 0,-1 1 0 0 0,-1 0 0 0 0,8 10 0 0 0,-4-4 32 0 0,0 0 0 0 0,0 1 0 0 0,-1 0 0 0 0,-1 1 0 0 0,0-1 0 0 0,-1 1-1 0 0,0 0 1 0 0,4 21 0 0 0,-6-21 13 0 0,-1 1 0 0 0,-1 0 1 0 0,0 0-1 0 0,0 1 0 0 0,-2-1 0 0 0,1 0 0 0 0,-5 21 0 0 0,2-24 13 0 0,0-1-1 0 0,0 1 0 0 0,-1-1 0 0 0,-1 0 1 0 0,1 0-1 0 0,-2-1 0 0 0,1 1 0 0 0,-1-1 1 0 0,-1 0-1 0 0,-9 10 0 0 0,3-6-60 0 0,0 0-1 0 0,-1-1 1 0 0,0-1-1 0 0,-1 0 1 0 0,-1-1-1 0 0,1 0 1 0 0,-27 10-1 0 0,18-10-33 0 0,0-1-1 0 0,0-2 1 0 0,-1 0 0 0 0,-47 5-1 0 0,53-9-71 0 0,6-1 79 0 0,1 0 0 0 0,-15-1 0 0 0,24-1-96 0 0,0 0 0 0 0,0 0-1 0 0,0-1 1 0 0,0 1 0 0 0,0-1 0 0 0,0 0 0 0 0,0 0 0 0 0,0 0 0 0 0,1 0 0 0 0,-1 0 0 0 0,0 0 0 0 0,0-1 0 0 0,1 0 0 0 0,-3-1 0 0 0,4 2-94 0 0,0 0-1 0 0,0 0 1 0 0,1 0 0 0 0,-1 0 0 0 0,1 0 0 0 0,-1 0-1 0 0,1 0 1 0 0,-1 0 0 0 0,1 0 0 0 0,-1 0 0 0 0,1 0 0 0 0,0 0-1 0 0,0 0 1 0 0,-1 0 0 0 0,1 0 0 0 0,0-1 0 0 0,0 1-1 0 0,1-2 1 0 0,1-12-6903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46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6 10591 0 0,'1'-1'819'0'0,"4"-3"1468"0"0,-14 16 2851 0 0,-1 9-3285 0 0,4-6-1331 0 0,-40 76 436 0 0,-197 373 1081 0 0,45-107-2139 0 0,187-338 21 0 0,6-9-97 0 0,-6 10-825 0 0,-13 20 0 0 0,18-32-770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4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248 109 17135 0 0,'0'0'3334'0'0,"2"0"-2848"0"0,6 1-158 0 0,1-1 1 0 0,-1 0-1 0 0,1-1 0 0 0,-1 0 0 0 0,12-2 1 0 0,0-2 27 0 0,23-8 1 0 0,20-13-235 0 0,-55 23-161 0 0,0-2 1 0 0,-1 1-1 0 0,1-1 1 0 0,-1-1-1 0 0,10-8 0 0 0,-16 13 23 0 0,0 1-1 0 0,0-1 0 0 0,-1 0 0 0 0,1 1 0 0 0,0-1 0 0 0,-1 0 0 0 0,1 0 0 0 0,-1 0 0 0 0,1 0 0 0 0,-1 0 0 0 0,0 0 0 0 0,1 0 0 0 0,-1-1 0 0 0,0 1-1 0 0,0 1 1 0 0,0 0-1 0 0,0-1 0 0 0,0 1 0 0 0,0 0 1 0 0,0-1-1 0 0,0 1 0 0 0,0 0 1 0 0,0-1-1 0 0,0 1 0 0 0,0 0 1 0 0,-1-1-1 0 0,1 1 0 0 0,0 0 0 0 0,0 0 1 0 0,0-1-1 0 0,-1 1 0 0 0,1 0 1 0 0,0 0-1 0 0,0-1 0 0 0,-1 1 0 0 0,1 0 1 0 0,0 0-1 0 0,0 0 0 0 0,-1-1 1 0 0,0 1-1 0 0,0-1-21 0 0,-1 1 1 0 0,0-1-1 0 0,0 1 0 0 0,0 0 1 0 0,0-1-1 0 0,0 1 1 0 0,0 0-1 0 0,0 0 1 0 0,-1 0-1 0 0,1 1 0 0 0,0-1 1 0 0,-2 1-1 0 0,-11 3-14 0 0,1 1-1 0 0,0 0 1 0 0,0 1-1 0 0,1 1 1 0 0,0 0-1 0 0,-18 13 1 0 0,-69 60 342 0 0,79-62-187 0 0,1-1 41 0 0,-82 74 554 0 0,84-72-513 0 0,0 0-1 0 0,0 1 1 0 0,-15 25 0 0 0,30-39-149 0 0,0 0-1 0 0,0-1 1 0 0,0 1-1 0 0,1 1 1 0 0,0-1-1 0 0,0 0 1 0 0,0 0 0 0 0,1 1-1 0 0,-1 6 1 0 0,2-11-28 0 0,-1 0 0 0 0,1 0 1 0 0,0 1-1 0 0,0-1 1 0 0,0 0-1 0 0,1 0 0 0 0,-1 0 1 0 0,1 1-1 0 0,-1-1 0 0 0,1 0 1 0 0,0 0-1 0 0,-1 0 0 0 0,1 0 1 0 0,0 0-1 0 0,0 0 1 0 0,1 0-1 0 0,-1 0 0 0 0,0-1 1 0 0,1 1-1 0 0,-1 0 0 0 0,1-1 1 0 0,-1 1-1 0 0,1-1 1 0 0,0 1-1 0 0,-1-1 0 0 0,1 0 1 0 0,0 0-1 0 0,0 0 0 0 0,3 2 1 0 0,4-1 18 0 0,0 0 0 0 0,-1 0 0 0 0,1-1 1 0 0,0 0-1 0 0,0 0 0 0 0,0-1 0 0 0,14-1 0 0 0,5-2 17 0 0,29-8-1 0 0,-10 1-428 0 0,74-28 0 0 0,-52 8-6704 0 0,-37 12-189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4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52 2303 0 0,'1'-1'167'0'0,"11"-9"-400"0"0,-10 8 1110 0 0,1-1-1 0 0,0 1 1 0 0,-1 0-1 0 0,1 0 1 0 0,0 0 0 0 0,0 0-1 0 0,7-2 1 0 0,13-4 2675 0 0,1 1-1664 0 0,-9 0 2564 0 0,-19 16-3879 0 0,-3-1-295 0 0,1 0 0 0 0,-1 0 0 0 0,-1 0 0 0 0,-13 10 0 0 0,-39 23 263 0 0,34-24-397 0 0,-20 14-86 0 0,-1-3 1 0 0,-2-2-1 0 0,-91 36 0 0 0,120-57-58 0 0,42-11 0 0 0,-10 2-83 0 0,0 1 0 0 0,15-3 0 0 0,-18 5-20 0 0,0 1 0 0 0,0 0 0 0 0,1 0 0 0 0,-1 1 0 0 0,16 3 0 0 0,-21-3 81 0 0,0 1-1 0 0,0-1 1 0 0,0 1-1 0 0,0-1 1 0 0,0 1-1 0 0,0 0 0 0 0,-1 1 1 0 0,1-1-1 0 0,0 1 1 0 0,-1 0-1 0 0,0-1 1 0 0,0 1-1 0 0,6 7 1 0 0,107 158-132 0 0,-102-144 154 0 0,-13-24 2 0 0,0 1 0 0 0,-1 0-1 0 0,1-1 1 0 0,-1 1 0 0 0,0 0-1 0 0,1-1 1 0 0,-1 1-1 0 0,1 0 1 0 0,-1 0 0 0 0,0-1-1 0 0,0 1 1 0 0,0 0 0 0 0,1 0-1 0 0,-1 0 1 0 0,0 0 0 0 0,0-1-1 0 0,0 1 1 0 0,0 0 0 0 0,0 0-1 0 0,0 0 1 0 0,0-1 0 0 0,-1 1-1 0 0,1 0 1 0 0,0 0 0 0 0,0 0-1 0 0,-1 1 1 0 0,0-2 4 0 0,0 1 1 0 0,0 0-1 0 0,0 0 0 0 0,0-1 1 0 0,0 1-1 0 0,0 0 1 0 0,0-1-1 0 0,0 1 0 0 0,0-1 1 0 0,0 1-1 0 0,-1 0 0 0 0,-1 0 4 0 0,-14 4 40 0 0,1 0 0 0 0,0-1 1 0 0,-1-1-1 0 0,-22 2 0 0 0,-7 1-21 0 0,8 1 0 0 0,-41 8-21 0 0,0-4 0 0 0,-81 1 0 0 0,146-12-11 0 0,0-1-1 0 0,-18-3 1 0 0,40-4-355 0 0,9-1-784 0 0,6-3-356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47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16007 0 0,'0'0'1818'0'0,"0"2"-1228"0"0,4 46 2612 0 0,-2-32-2127 0 0,0 30 0 0 0,-3-33-973 0 0,0 1-1 0 0,-2-1 1 0 0,1 1 0 0 0,-2-1 0 0 0,0 0-1 0 0,0 0 1 0 0,-1-1 0 0 0,-1 0-1 0 0,0 1 1 0 0,-1-2 0 0 0,0 1-1 0 0,-1-1 1 0 0,-17 20 0 0 0,7-12-299 0 0,-2-1 1 0 0,0 0 0 0 0,-1-2-1 0 0,-1 0 1 0 0,0-1 0 0 0,-27 12-1 0 0,35-19-2217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48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195 125 12815 0 0,'0'0'587'0'0,"-9"-3"188"0"0,-7 0-618 0 0,16 4-2 0 0,-5-4 3870 0 0,5 3-3870 0 0,0 0 0 0 0,0 0 0 0 0,0-1 0 0 0,0 1-1 0 0,0 0 1 0 0,0 0 0 0 0,0 0 0 0 0,0-1 0 0 0,0 1 0 0 0,0 0-1 0 0,0 0 1 0 0,0 0 0 0 0,0-1 0 0 0,7-7 1169 0 0,14-5-1295 0 0,2 5 235 0 0,30-7-1 0 0,17-5-10 0 0,-37 7-59 0 0,1 2-1 0 0,1 1 1 0 0,40-6 0 0 0,-74 17-194 0 0,-1-1 0 0 0,0 1 1 0 0,0 0-1 0 0,1 0 0 0 0,-1-1 1 0 0,0 1-1 0 0,0 0 0 0 0,0 0 1 0 0,0-1-1 0 0,0 1 0 0 0,0 0 1 0 0,0 0-1 0 0,0-1 0 0 0,0 1 1 0 0,-1 1-1 0 0,1-2 0 0 0,-1 5-9 0 0,0 0 0 0 0,-1 1 0 0 0,0-1 0 0 0,0 0 0 0 0,-1 0 0 0 0,0 0 0 0 0,1 0 0 0 0,-1-1 0 0 0,-1 1 0 0 0,1-1 0 0 0,-1 0 0 0 0,0 0 0 0 0,-5 5 0 0 0,-8 6 14 0 0,-35 22 0 0 0,-22 15-5 0 0,2 3 0 0 0,-67 66 0 0 0,106-91 0 0 0,11-11 0 0 0,-20 25 0 0 0,38-41 0 0 0,-13 17 20 0 0,16-19 167 0 0,3 0-157 0 0,-1 0 0 0 0,1 0-1 0 0,0 1 1 0 0,0-2 0 0 0,0 1 0 0 0,0 0 0 0 0,3 1 0 0 0,-5-2-11 0 0,10 3 45 0 0,0-1-1 0 0,0 0 1 0 0,0 0-1 0 0,0-1 1 0 0,1 0-1 0 0,18-1 0 0 0,63-11-101 0 0,-6-1 70 0 0,-24 4-648 0 0,71-19 1 0 0,-117 22-1071 0 0,-1-1-492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4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78 14567 0 0,'0'0'1320'0'0,"-1"1"-1082"0"0,-5 3-141 0 0,5-4-2 0 0,1 0-1 0 0,0 0 1 0 0,-1 0 0 0 0,1 1 0 0 0,0-1 0 0 0,-1 0-1 0 0,1 0 1 0 0,0 0 0 0 0,-1 1 0 0 0,1-1-1 0 0,0 0 1 0 0,0 0 0 0 0,-1 1 0 0 0,1-1 0 0 0,0 0-1 0 0,0 1 1 0 0,0-1 0 0 0,-1 0 0 0 0,1 0-1 0 0,0 1 1 0 0,0-1 0 0 0,0 0 0 0 0,0 1-1 0 0,0-1 1 0 0,0 0 0 0 0,0 1 0 0 0,0-1 0 0 0,0 1-1 0 0,0-1 1 0 0,0 0 0 0 0,0 1 0 0 0,0-1-1 0 0,0 0 1 0 0,0 1 0 0 0,0-1 0 0 0,0 0 0 0 0,0 1-1 0 0,0-1 1 0 0,0 0 0 0 0,1 1 0 0 0,0 1 9 0 0,0-1 1 0 0,1 0 0 0 0,-1 0-1 0 0,0 1 1 0 0,1-1 0 0 0,-1 0 0 0 0,1 0-1 0 0,-1-1 1 0 0,3 2 0 0 0,4 2 48 0 0,1-1 0 0 0,15 5 0 0 0,4-4 286 0 0,56 1 0 0 0,-60-4-309 0 0,79-3 331 0 0,-76 0-420 0 0,-23 2-42 0 0,2 0-5 0 0,0 0 1 0 0,-1 0 0 0 0,1-1-1 0 0,0 1 1 0 0,0-1 0 0 0,0-1 0 0 0,-1 1-1 0 0,1-1 1 0 0,0 0 0 0 0,-1-1-1 0 0,0 1 1 0 0,1-1 0 0 0,-1 0-1 0 0,0 0 1 0 0,4-5 0 0 0,-7 6-50 0 0,-1 0-1 0 0,0 0 1 0 0,0-1 0 0 0,0 1 0 0 0,0-1 0 0 0,0 1 0 0 0,-1-1-1 0 0,1 1 1 0 0,-1-1 0 0 0,1 0 0 0 0,-1-4 0 0 0,0 7 38 0 0,0-3-45 0 0,0 1-1 0 0,0 0 0 0 0,0 0 1 0 0,0 0-1 0 0,-1-1 1 0 0,1 1-1 0 0,-1 0 1 0 0,1 0-1 0 0,-1 0 0 0 0,0 0 1 0 0,0 0-1 0 0,0 0 1 0 0,0 0-1 0 0,0 0 1 0 0,-1 0-1 0 0,1 0 0 0 0,0 1 1 0 0,-1-1-1 0 0,1 0 1 0 0,-1 1-1 0 0,0-1 1 0 0,0 1-1 0 0,1 0 0 0 0,-1 0 1 0 0,0 0-1 0 0,-2-2 1 0 0,-1 1-5 0 0,1 0 1 0 0,-1 1-1 0 0,1-1 1 0 0,-1 1-1 0 0,0 0 0 0 0,1 0 1 0 0,-1 0-1 0 0,0 1 1 0 0,0 0-1 0 0,1 0 1 0 0,-6 0-1 0 0,-20 4 49 0 0,0 1 0 0 0,0 1 0 0 0,1 2 0 0 0,0 0 1 0 0,1 3-1 0 0,0 0 0 0 0,0 1 0 0 0,-45 30 0 0 0,58-31 151 0 0,0 1 0 0 0,1 0 0 0 0,1 1 0 0 0,0 1 0 0 0,1 0 0 0 0,-16 24 0 0 0,9-8 191 0 0,2 0 0 0 0,-22 50-1 0 0,30-58-213 0 0,-9 37 0 0 0,15-48-85 0 0,1 0 0 0 0,0 0 1 0 0,1 0-1 0 0,1 0 0 0 0,0 18 0 0 0,0-27-24 0 0,0 0 1 0 0,1 0-1 0 0,-1-1 0 0 0,1 1 0 0 0,-1 0 0 0 0,1 0 1 0 0,0 0-1 0 0,-1-1 0 0 0,1 1 0 0 0,0 0 0 0 0,0 0 1 0 0,0-1-1 0 0,1 1 0 0 0,-1-1 0 0 0,0 1 1 0 0,1-1-1 0 0,-1 0 0 0 0,2 2 0 0 0,0-1 5 0 0,0-1-1 0 0,0 1 1 0 0,0-1-1 0 0,1 1 1 0 0,-1-1-1 0 0,0 0 1 0 0,1 0 0 0 0,-1 0-1 0 0,5 0 1 0 0,7 0 26 0 0,-1-1 0 0 0,1-1 0 0 0,25-3 0 0 0,-34 3-24 0 0,69-11-43 0 0,-1-3 1 0 0,89-30 0 0 0,-35-4-7446 0 0,-102 38 1176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4:5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37 3223 0 0,'0'0'7595'0'0,"2"0"-6360"0"0,8-2-265 0 0,-1-1-1 0 0,1 0 1 0 0,-1-1 0 0 0,0 0 0 0 0,0-1 0 0 0,10-6 3874 0 0,-21 10-4705 0 0,-3 0-123 0 0,1 0-1 0 0,-1 1 1 0 0,1-1 0 0 0,-1 1-1 0 0,1 0 1 0 0,-1 0-1 0 0,1 0 1 0 0,-1 1 0 0 0,-8 1-1 0 0,-43 14 77 0 0,36-8-92 0 0,0 2 0 0 0,1 0 0 0 0,0 1 0 0 0,0 0 0 0 0,1 2 0 0 0,0 0 0 0 0,2 1 0 0 0,-1 1 0 0 0,2 0 0 0 0,-16 21 0 0 0,25-29 0 0 0,0 1 0 0 0,1 1 0 0 0,-7 12 0 0 0,10-16 0 0 0,0-1 0 0 0,1 0 0 0 0,-1 1 0 0 0,1-1 0 0 0,0 1 0 0 0,0-1 0 0 0,1 1 0 0 0,-1 0 0 0 0,1 5 0 0 0,2 7-2 0 0,0-14 3 0 0,0-1 12 0 0,-1 0-9 0 0,0-1-1 0 0,1 1 1 0 0,-1-1 0 0 0,1 0-1 0 0,-1 1 1 0 0,1-1 0 0 0,-1 0-1 0 0,1 0 1 0 0,0 0 0 0 0,0 0-1 0 0,-1 0 1 0 0,1 0 0 0 0,0 0-1 0 0,0-1 1 0 0,2 1 0 0 0,0 1-3 0 0,2-1 2 0 0,0 1 1 0 0,1-1-1 0 0,-1 0 0 0 0,1 0 0 0 0,-1 0 1 0 0,1-1-1 0 0,-1 0 0 0 0,12-2 0 0 0,-7 0 7 0 0,-1 0-1 0 0,0 0 0 0 0,0-1 0 0 0,17-8 0 0 0,-26 11-9 0 0,0 0 4 0 0,0-1 0 0 0,1 0 0 0 0,-1 1-1 0 0,0-1 1 0 0,1 0 0 0 0,-1 0-1 0 0,0 0 1 0 0,0 0 0 0 0,1 0-1 0 0,-1 0 1 0 0,1-2 0 0 0,14-13 4 0 0,-7 7-8 0 0,-2 1 11 0 0,-4 6 31 0 0,3-3-47 0 0,-4 4-75 0 0,10-2-73 0 0,-10 2-135 0 0,12-1-955 0 0,-2 1-1769 0 0,-9 1 1260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49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12895 0 0,'0'0'998'0'0,"-1"1"-657"0"0,-9 5-424 0 0,-33 19 7719 0 0,42-25-6616 0 0,0 0-964 0 0,1 1 0 0 0,0-1 0 0 0,-1 0 0 0 0,1 0-1 0 0,-1 0 1 0 0,1 1 0 0 0,0-1 0 0 0,-1 0 0 0 0,1 0 0 0 0,0 1-1 0 0,-1-1 1 0 0,1 0 0 0 0,0 0 0 0 0,0 1 0 0 0,-1-1 0 0 0,1 0-1 0 0,0 1 1 0 0,0-1 0 0 0,0 1 0 0 0,-1-1 0 0 0,1 0 0 0 0,0 1-1 0 0,0-1 1 0 0,0 1 0 0 0,0-1 0 0 0,0 0 0 0 0,0 1 0 0 0,0-1 0 0 0,0 1-1 0 0,0-1 1 0 0,0 0 0 0 0,0 1 0 0 0,0-1 0 0 0,0 1 0 0 0,0-1-1 0 0,0 1 1 0 0,0-1 0 0 0,1 1 0 0 0,3 17-49 0 0,-4-18-100 0 0,4 10-1048 0 0,1-3-5412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56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10591 0 0,'0'0'819'0'0,"0"-2"-390"0"0,4-9 570 0 0,-1 0-1 0 0,1 0 0 0 0,1 1 1 0 0,0-1-1 0 0,0 1 0 0 0,1 1 1 0 0,8-11-1 0 0,4-8 1593 0 0,-17 27-1360 0 0,2-5-942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56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36 118 8751 0 0,'-1'2'10860'0'0,"-34"29"-6179"0"0,36-33-4614 0 0,10-11 2 0 0,-7 7-127 0 0,1-1 0 0 0,0 1 0 0 0,1 0 0 0 0,0 0 0 0 0,0 1-1 0 0,0-1 1 0 0,13-7 0 0 0,26-16-1174 0 0,-26 17-380 0 0,25-13 0 0 0,-38 22 625 0 0,1 0 1 0 0,0 0 0 0 0,0 1 0 0 0,10-2-1 0 0,-15 4-517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57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9671 0 0,'0'0'748'0'0,"1"-2"-492"0"0,-1 1 34 0 0,1-1 0 0 0,-1 0 0 0 0,1 1 0 0 0,-1-1 0 0 0,1 1 0 0 0,0-1 0 0 0,0 1 0 0 0,-1-1 0 0 0,1 1 0 0 0,0-1 1 0 0,1 1-1 0 0,-1 0 0 0 0,0-1 0 0 0,0 1 0 0 0,0 0 0 0 0,1 0 0 0 0,-1 0 0 0 0,1 0 0 0 0,-1 0 0 0 0,1 0 0 0 0,2-1 0 0 0,1 0 873 0 0,-2 0-853 0 0,1 0-1 0 0,0 0 0 0 0,-1 0 1 0 0,1 1-1 0 0,0 0 1 0 0,0 0-1 0 0,0 0 0 0 0,0 0 1 0 0,0 0-1 0 0,4 1 1 0 0,1 0 359 0 0,0 1 1 0 0,18 3-1 0 0,3 1-2601 0 0,5-3-3693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57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77 4143 0 0,'0'0'191'0'0,"-9"2"26"0"0,-19-1 13594 0 0,27-1-13189 0 0,-6-4 785 0 0,4 0-1056 0 0,2 3-325 0 0,1-1 0 0 0,-1 1 0 0 0,0 0 0 0 0,1-1 0 0 0,-1 1 0 0 0,1-1 0 0 0,-1 1 0 0 0,1-1 0 0 0,-1 1 0 0 0,1-1 0 0 0,0 1 0 0 0,0-1 0 0 0,0 1 0 0 0,0-1 0 0 0,0 0 0 0 0,0 1 0 0 0,0-1 0 0 0,1 1 0 0 0,-1-1 0 0 0,1 1-1 0 0,-1-1 1 0 0,1 1 0 0 0,-1-1 0 0 0,1 1 0 0 0,0 0 0 0 0,-1-1 0 0 0,1 1 0 0 0,2-2 0 0 0,3-5-26 0 0,-2 2 12 0 0,-3 5 280 0 0,-5 12-132 0 0,0-5-104 0 0,2-3-52 0 0,0-1 0 0 0,0 1 0 0 0,1 0 0 0 0,-1-1 0 0 0,1 1 0 0 0,0 0 0 0 0,-1 0 0 0 0,0 5 0 0 0,2-7 56 0 0,1-2 0 0 0,7-5-56 0 0,0 0 0 0 0,13-14-1 0 0,-7 7-2 0 0,-3-1 10 0 0,-10 13 170 0 0,-1 3-117 0 0,2 12-22 0 0,-2-13-40 0 0,0 0-1 0 0,0 0 0 0 0,0 0 1 0 0,0 0-1 0 0,0 0 0 0 0,0 0 1 0 0,0 0-1 0 0,-1 0 1 0 0,1 0-1 0 0,0 0 0 0 0,-1 0 1 0 0,1-1-1 0 0,0 1 0 0 0,-1 0 1 0 0,0 1-1 0 0,0 2 1 0 0,0-2-4 0 0,0 0 1 0 0,1-1-1 0 0,-1 1 1 0 0,0-1-1 0 0,0 1 0 0 0,0 0 1 0 0,0-1-1 0 0,0 0 1 0 0,0 1-1 0 0,0-1 1 0 0,0 0-1 0 0,-3 2 0 0 0,-6 6-290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5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71 13447 0 0,'8'-9'1432'0'0,"2"-6"2159"0"0,-12 15-3128 0 0,-5 1-364 0 0,0 0 1 0 0,0 0-1 0 0,0 1 1 0 0,0 0-1 0 0,1 0 1 0 0,-1 1 0 0 0,1-1-1 0 0,-1 1 1 0 0,1 1-1 0 0,-10 6 1 0 0,-2 3-26 0 0,1 0 1 0 0,-19 19-1 0 0,-10 12-36 0 0,-64 80 0 0 0,105-116-36 0 0,0-1-1 0 0,1 1 0 0 0,-1 0 1 0 0,2 0-1 0 0,-1 0 1 0 0,1 0-1 0 0,0 1 0 0 0,1-1 1 0 0,0 1-1 0 0,0 0 0 0 0,1 0 1 0 0,0-1-1 0 0,1 1 1 0 0,0 17-1 0 0,1-21 39 0 0,-1 0 1 0 0,1 0-1 0 0,0-1 1 0 0,1 1-1 0 0,-1 0 0 0 0,1 0 1 0 0,0-1-1 0 0,0 1 1 0 0,0-1-1 0 0,1 1 0 0 0,0-1 1 0 0,-1 0-1 0 0,2 0 1 0 0,-1 0-1 0 0,0 0 0 0 0,1-1 1 0 0,-1 0-1 0 0,1 1 1 0 0,0-1-1 0 0,0 0 0 0 0,1-1 1 0 0,-1 1-1 0 0,1-1 1 0 0,-1 0-1 0 0,1 0 0 0 0,-1 0 1 0 0,8 1-1 0 0,-6-2 8 0 0,0 0-1 0 0,0-1 1 0 0,0 0 0 0 0,-1 0-1 0 0,1 0 1 0 0,0-1 0 0 0,0 0-1 0 0,-1 0 1 0 0,1 0 0 0 0,0-1-1 0 0,-1 1 1 0 0,1-1-1 0 0,-1-1 1 0 0,8-4 0 0 0,2-2 47 0 0,0 0 0 0 0,0-1 1 0 0,19-19-1 0 0,-5 4 33 0 0,-2-1-1 0 0,-1-2 1 0 0,-1 0-1 0 0,21-33 1 0 0,-38 48-130 0 0,0-1 0 0 0,0-1 0 0 0,-1 1 0 0 0,9-32 1 0 0,-13 35-79 0 0,-1 0 0 0 0,0 0 1 0 0,-1 0-1 0 0,0 0 1 0 0,0 0-1 0 0,-1-1 0 0 0,-1 1 1 0 0,-2-12-1 0 0,2 18-16 0 0,-1-1-1 0 0,1 1 1 0 0,-1 0 0 0 0,-1 0-1 0 0,1 0 1 0 0,-1 0-1 0 0,0 0 1 0 0,0 0-1 0 0,0 1 1 0 0,-1-1 0 0 0,1 1-1 0 0,-1 0 1 0 0,0 0-1 0 0,-8-5 1 0 0,10 7 18 0 0,-1 0 1 0 0,1 0-1 0 0,-1 0 1 0 0,1 1-1 0 0,-1 0 1 0 0,0-1-1 0 0,1 1 0 0 0,-1 0 1 0 0,0 0-1 0 0,0 0 1 0 0,0 1-1 0 0,0-1 1 0 0,0 1-1 0 0,0-1 0 0 0,0 1 1 0 0,0 0-1 0 0,0 0 1 0 0,1 1-1 0 0,-1-1 0 0 0,0 0 1 0 0,0 1-1 0 0,0 0 1 0 0,0 0-1 0 0,0 0 1 0 0,0 0-1 0 0,1 0 0 0 0,-1 0 1 0 0,-4 3-1 0 0,6-3-126 0 0,-3 8 302 0 0,0-4-1382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5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81 1375 0 0,'50'-43'-630'0'0,"-12"9"20856"0"0,-33 31-16995 0 0,-5 3-3186 0 0,-4 8-37 0 0,0 1 0 0 0,0-1 0 0 0,-1 0 0 0 0,0 0 0 0 0,0-1 0 0 0,-1 0 0 0 0,0 0 0 0 0,0 0 0 0 0,-11 9 0 0 0,-8 5 16 0 0,-37 23 0 0 0,53-38-60 0 0,-1-1-1 0 0,1 0 1 0 0,-1-1-1 0 0,-1 0 1 0 0,1 0-1 0 0,-1-1 1 0 0,-13 2-1 0 0,-79 5-496 0 0,27-4 285 0 0,-60 5-1497 0 0,135-11 1716 0 0,-4-1-80 0 0,5 2 107 0 0,0-1-1 0 0,0 1 0 0 0,0 0 0 0 0,0-1 0 0 0,0 1 0 0 0,0-1 0 0 0,0 1 0 0 0,0-1 1 0 0,0 1-1 0 0,0 0 0 0 0,0-1 0 0 0,0 1 0 0 0,0-1 0 0 0,0 1 0 0 0,0-1 1 0 0,1 1-1 0 0,-1-1 0 0 0,0 1 0 0 0,0-1 0 0 0,1 1 0 0 0,1 4 3 0 0,-1-1 0 0 0,0 0 0 0 0,0 1 0 0 0,0-1 0 0 0,0 1 0 0 0,-1-1 0 0 0,0 1 0 0 0,0-1 0 0 0,0 1 0 0 0,0 0 0 0 0,-1-1 0 0 0,0 0 0 0 0,0 1 0 0 0,0-1 0 0 0,0 1 0 0 0,-1-1 0 0 0,-3 7 0 0 0,0-2 0 0 0,0 0 0 0 0,-1-1 0 0 0,0 1 0 0 0,-1-1 0 0 0,0-1 0 0 0,-13 12 0 0 0,-16 11-17 0 0,46-24-123 0 0,6-1 75 0 0,0-1 0 0 0,1-1 0 0 0,-1 0 0 0 0,1-1-1 0 0,21-1 1 0 0,30 5-91 0 0,-22 0 208 0 0,-11-2 149 0 0,1 1 0 0 0,-1 3 0 0 0,45 14-1 0 0,-71-19-165 0 0,0 1 0 0 0,0 0-1 0 0,0 1 1 0 0,-1-1-1 0 0,1 2 1 0 0,-1-1-1 0 0,0 1 1 0 0,-1 0-1 0 0,0 1 1 0 0,0 0 0 0 0,0 0-1 0 0,-1 0 1 0 0,0 1-1 0 0,0 0 1 0 0,-1 0-1 0 0,0 1 1 0 0,4 9 0 0 0,-8-17-24 0 0,0 1 1 0 0,0-1-1 0 0,-1 1 1 0 0,1 0 0 0 0,-1-1-1 0 0,1 1 1 0 0,-1 0-1 0 0,1-1 1 0 0,-1 1 0 0 0,0 0-1 0 0,0 0 1 0 0,0 0-1 0 0,0-1 1 0 0,0 1 0 0 0,0 0-1 0 0,-1 0 1 0 0,1-1-1 0 0,0 1 1 0 0,-1 0 0 0 0,0-1-1 0 0,1 1 1 0 0,-1 0-1 0 0,0-1 1 0 0,0 1 0 0 0,0-1-1 0 0,0 1 1 0 0,0-1 0 0 0,0 1-1 0 0,0-1 1 0 0,0 0-1 0 0,-1 0 1 0 0,1 1 0 0 0,-3 0-1 0 0,-1 3 25 0 0,-1-1 0 0 0,0 0 0 0 0,0 0-1 0 0,0-1 1 0 0,0 0 0 0 0,0 0 0 0 0,-9 2-1 0 0,-51 12 320 0 0,36-10-292 0 0,-11 2-50 0 0,0-1 1 0 0,0-2-1 0 0,-62 1 0 0 0,69-6-4 0 0,23 0-12 0 0,-1-1-1 0 0,1 0 1 0 0,-1 0-1 0 0,0-1 0 0 0,1 0 1 0 0,-21-6-1 0 0,30 6-134 0 0,3 0 86 0 0,0 0-1 0 0,1-1 1 0 0,-1 1 0 0 0,0 0 0 0 0,0 0 0 0 0,1 0-1 0 0,-1 0 1 0 0,1 0 0 0 0,-1 0 0 0 0,1 1 0 0 0,2-2-1 0 0,-2 1-49 0 0,9-4-937 0 0,1 0 1 0 0,16-3 0 0 0,-17 4-313 0 0,18-4-5305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5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 12751 0 0,'0'0'1158'0'0,"-1"1"-954"0"0,-5 2-67 0 0,4-2 455 0 0,0 3 513 0 0,2-4-1025 0 0,0 0 0 0 0,0 0 0 0 0,-1 0 0 0 0,1 0 1 0 0,0 0-1 0 0,0 1 0 0 0,0-1 0 0 0,0 0 0 0 0,-1 0 0 0 0,1 0 0 0 0,0 1 0 0 0,0-1 1 0 0,0 0-1 0 0,0 0 0 0 0,0 0 0 0 0,0 1 0 0 0,0-1 0 0 0,0 0 0 0 0,0 0 0 0 0,-1 0 0 0 0,1 1 1 0 0,0-1-1 0 0,0 0 0 0 0,0 0 0 0 0,0 1 0 0 0,0-1 0 0 0,0 0 0 0 0,1 0 0 0 0,-1 0 1 0 0,0 1-1 0 0,0-1 0 0 0,0 0 0 0 0,0 0 0 0 0,0 1 0 0 0,2 1 109 0 0,0 1-1 0 0,1-1 1 0 0,-1 0 0 0 0,0 0-1 0 0,1 0 1 0 0,0 0 0 0 0,-1-1-1 0 0,1 1 1 0 0,0-1 0 0 0,0 1-1 0 0,0-1 1 0 0,0 0-1 0 0,0 0 1 0 0,0-1 0 0 0,0 1-1 0 0,0 0 1 0 0,0-1 0 0 0,0 0-1 0 0,4 0 1 0 0,10 0 282 0 0,0 0 1 0 0,23-4-1 0 0,-25 2-322 0 0,107-15 701 0 0,70-6-1412 0 0,-185 23 469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39:5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34 7367 0 0,'0'0'568'0'0,"-9"15"11864"0"0,9-14-12080 0 0,6 2-52 0 0,0-1-1 0 0,-1 1 1 0 0,1-1 0 0 0,0 0-1 0 0,0-1 1 0 0,0 1-1 0 0,0-1 1 0 0,0 0-1 0 0,12 0 1 0 0,6-1 244 0 0,29-4 0 0 0,137-28 1074 0 0,-25 2-5504 0 0,-151 28 1974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0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390 182 3223 0 0,'-43'6'600'0'0,"-21"-5"5325"0"0,38-1 625 0 0,38-3-5785 0 0,70-7 187 0 0,156-61 65 0 0,-21 4 62 0 0,-153 53-779 0 0,117-9 0 0 0,-172 22-310 0 0,-8 1-46 0 0,-2 2-108 0 0,0 0 158 0 0,-1 0-1 0 0,1 0 1 0 0,-1 0 0 0 0,0 0-1 0 0,1-1 1 0 0,-1 1 0 0 0,0-1-1 0 0,0 0 1 0 0,0 1 0 0 0,-3 0 0 0 0,5-1 1 0 0,-49 24-19 0 0,33-17-26 0 0,-24 15 0 0 0,-191 165-227 0 0,93-70 169 0 0,-80 40-22 0 0,56-43 121 0 0,94-68 9 0 0,-40 34 0 0 0,101-75 12 0 0,6-5 119 0 0,23 2 125 0 0,9-2 3 0 0,58-6 0 0 0,-31 1-181 0 0,-13 0 7 0 0,63-13 0 0 0,44-19 207 0 0,-43 9-130 0 0,-89 24-163 0 0,-1 0 0 0 0,1 1 0 0 0,0 1 1 0 0,36 3-1 0 0,-55-2-42 0 0,0 0 1 0 0,0 0-1 0 0,0 0 1 0 0,0 0-1 0 0,0 1 1 0 0,0-1-1 0 0,0 0 0 0 0,0 0 1 0 0,0 1-1 0 0,0-1 1 0 0,0 1-1 0 0,0-1 1 0 0,0 1-1 0 0,0-1 1 0 0,0 1-1 0 0,0 0 1 0 0,0-1-1 0 0,0 1 0 0 0,0 0 1 0 0,-1 0-1 0 0,1 0 1 0 0,0-1-1 0 0,-1 1 1 0 0,1 0-1 0 0,-1 0 1 0 0,1 0-1 0 0,-1 0 1 0 0,1 0-1 0 0,-1 0 0 0 0,1 0 1 0 0,-1 0-1 0 0,0 1 1 0 0,0 0-1 0 0,1-1-181 0 0,-9 4-2300 0 0,0-1 1392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0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33 137 6447 0 0,'0'0'499'0'0,"-1"2"-328"0"0,-30 44 16758 0 0,42-53-16787 0 0,13-7-300 0 0,38-31-1 0 0,14-9-877 0 0,-38 28 371 0 0,-30 20 519 0 0,24-13-563 0 0,-31 18 713 0 0,0 1-2 0 0,-1-1 1 0 0,0 1 0 0 0,1-1-1 0 0,-1 1 1 0 0,1 0 0 0 0,-1-1-1 0 0,1 1 1 0 0,-1 0 0 0 0,1 0 0 0 0,-1 0-1 0 0,1-1 1 0 0,0 1 0 0 0,-1 0-1 0 0,1 0 1 0 0,-1 0 0 0 0,1 0-1 0 0,-1 0 1 0 0,1 0 0 0 0,0 0-1 0 0,-1 0 1 0 0,1 0 0 0 0,-1 0-1 0 0,2 0 1 0 0,0 2 14 0 0,0-1 0 0 0,0 1 0 0 0,0 0 0 0 0,0-1 0 0 0,0 1 0 0 0,0 0 0 0 0,1 3 0 0 0,0 5 6 0 0,-3-6-6 0 0,1-1 19 0 0,-1 1 1 0 0,0 0-1 0 0,0-1 0 0 0,0 1 0 0 0,0-1 0 0 0,-1 1 0 0 0,1-1 1 0 0,-3 7-1 0 0,1-1 46 0 0,-7 30 307 0 0,8-37-114 0 0,2-4-211 0 0,7-18-443 0 0,0 0 1 0 0,19-30-1 0 0,-1 18-134 0 0,-24 30 436 0 0,0 2-145 0 0,6-1 222 0 0,-6 1 70 0 0,1 0 48 0 0,6 1 12 0 0,-6-1 146 0 0,-1 2-112 0 0,0 0-105 0 0,1 0 1 0 0,-1-1 0 0 0,0 2 0 0 0,0-1 0 0 0,1 0 0 0 0,-1 0 0 0 0,-1 1-1 0 0,1-1 1 0 0,0 1 0 0 0,-1 0 0 0 0,1-1 0 0 0,-1 1 0 0 0,0 0 0 0 0,0 0-1 0 0,1 3 1 0 0,-1-1-24 0 0,-1 1-1 0 0,1-1 1 0 0,-1 0-1 0 0,-1 0 0 0 0,1 1 1 0 0,-1-1-1 0 0,1 0 1 0 0,-2 0-1 0 0,1 0 0 0 0,0 0 1 0 0,-5 9-1 0 0,1 1-40 0 0,0-7 7 0 0,-1-2-86 0 0,-7 10-3367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03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8751 0 0,'2'-1'4259'0'0,"37"-16"118"0"0,24-5-2265 0 0,8-3-941 0 0,102-34 740 0 0,-143 51-1791 0 0,0 2 1 0 0,1 1-1 0 0,59-2 0 0 0,-83 7-305 0 0,0 1-1 0 0,0 0 1 0 0,-1 0 0 0 0,1 1 0 0 0,0 0-1 0 0,-1 0 1 0 0,1 0 0 0 0,-1 1-1 0 0,11 6 1 0 0,-15-8 1 0 0,18 8-2906 0 0,-9-7-3518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0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965 1 3679 0 0,'0'0'167'0'0,"-6"6"26"0"0,-1 0 867 0 0,0-2-1 0 0,0 1 0 0 0,-1-1 1 0 0,0 0-1 0 0,-9 3 0 0 0,-16 7 1191 0 0,-1 7-1090 0 0,-39 31 1 0 0,-7 4-382 0 0,49-37-714 0 0,-1-2 1 0 0,-1-1 0 0 0,-48 17-1 0 0,31-16-65 0 0,-91 29 0 0 0,114-39 0 0 0,-1-1 0 0 0,1-1 0 0 0,-36 1 0 0 0,52-5 0 0 0,-1-1 0 0 0,1 0 0 0 0,-1-1 0 0 0,1 0 0 0 0,0-1 0 0 0,0 0 0 0 0,-1-1 0 0 0,2 0 0 0 0,-1-1 0 0 0,0 0 0 0 0,1-1 0 0 0,-18-10 0 0 0,27 15 8 0 0,1 0-1 0 0,-1-1 1 0 0,0 1 0 0 0,1 0-1 0 0,-1-1 1 0 0,1 1-1 0 0,-1-1 1 0 0,1 1 0 0 0,-1-1-1 0 0,1 1 1 0 0,-1-1-1 0 0,1 1 1 0 0,-1-1-1 0 0,1 1 1 0 0,0-1 0 0 0,-1 0-1 0 0,1 1 1 0 0,0-1-1 0 0,0 0 1 0 0,-1 1 0 0 0,1-1-1 0 0,0 0 1 0 0,0 1-1 0 0,0-1 1 0 0,0 0 0 0 0,0 1-1 0 0,0-1 1 0 0,0 0-1 0 0,0 0 1 0 0,0 1-1 0 0,0-1 1 0 0,0 0 0 0 0,1 1-1 0 0,-1-1 1 0 0,0 0-1 0 0,0 1 1 0 0,1-1 0 0 0,-1 1-1 0 0,0-1 1 0 0,1 0-1 0 0,-1 1 1 0 0,1-1 0 0 0,-1 1-1 0 0,1-1 1 0 0,-1 1-1 0 0,1-1 1 0 0,-1 1-1 0 0,1-1 1 0 0,-1 1 0 0 0,1 0-1 0 0,0-1 1 0 0,0 1-1 0 0,0-1 25 0 0,4-3 65 0 0,0 1 1 0 0,-1 1 0 0 0,1-1-1 0 0,0 0 1 0 0,1 1 0 0 0,-1 0-1 0 0,0 0 1 0 0,1 1-1 0 0,-1 0 1 0 0,10-2 0 0 0,6 2 215 0 0,32 0-1 0 0,-29 2-141 0 0,287 8 1420 0 0,-130-13-1006 0 0,-119 8-535 0 0,-60-4-120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05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1 7831 0 0,'0'0'706'0'0,"-1"1"-248"0"0,-16 31 3642 0 0,-21 29 0 0 0,-27 26-929 0 0,-82 75-3794 0 0,56-64 1317 0 0,-39 44-576 0 0,-104 119-1106 0 0,172-193 71 0 0,-16 19-1102 0 0,69-74 1742 0 0,3 0 18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0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63 185 5063 0 0,'-14'-6'496'0'0,"11"5"-345"0"0,2 0-609 0 0,-12-6 5063 0 0,12 6-4222 0 0,1 1 0 0 0,0-1 0 0 0,-1 1 0 0 0,1-1 0 0 0,0 1-1 0 0,0-1 1 0 0,-1 1 0 0 0,1-1 0 0 0,0 1 0 0 0,0-1 0 0 0,0 1 0 0 0,0-1-1 0 0,0 0 1 0 0,0 1 0 0 0,0-1 0 0 0,0 1 0 0 0,0-1 0 0 0,0 1 0 0 0,0-1 0 0 0,0 0-1 0 0,0 0 1 0 0,5-14 1982 0 0,-2 11-2241 0 0,0 0 0 0 0,0 0 1 0 0,1 0-1 0 0,0 0 0 0 0,0 1 1 0 0,0-1-1 0 0,0 1 0 0 0,1 0 1 0 0,-1 0-1 0 0,7-2 0 0 0,51-22-13 0 0,-52 23-74 0 0,36-13-23 0 0,-3-1-13 0 0,47-11-1 0 0,-82 27-5 0 0,-3 1-6 0 0,-1 0 1 0 0,1 0 0 0 0,0 1 0 0 0,-1-1-1 0 0,1 1 1 0 0,6 0 0 0 0,-11 1 5 0 0,1-1-1 0 0,-1 1 1 0 0,0-1 0 0 0,1 1 0 0 0,-1-1 0 0 0,0 1 0 0 0,0-1-1 0 0,1 1 1 0 0,-1-1 0 0 0,0 1 0 0 0,0 0 0 0 0,0-1-1 0 0,0 1 1 0 0,0-1 0 0 0,0 1 0 0 0,0-1 0 0 0,0 1-1 0 0,0 0 1 0 0,0-1 0 0 0,0 1 0 0 0,0 0 0 0 0,0-1-1 0 0,0 3-1 0 0,-1 1 0 0 0,1-1 1 0 0,-1 0-1 0 0,0 0 0 0 0,0 1 0 0 0,0-1 0 0 0,0 0 1 0 0,-1 0-1 0 0,1 0 0 0 0,-1 0 0 0 0,0 0 1 0 0,-3 3-1 0 0,-3 5-14 0 0,-18 15 0 0 0,19-19 24 0 0,-30 29 44 0 0,-2-1 0 0 0,-1-3 0 0 0,-57 36 0 0 0,80-58-34 0 0,1 1 0 0 0,-1 0 0 0 0,2 2-1 0 0,-17 15 1 0 0,22-15-13 0 0,10-9-5 0 0,1-1-3 0 0,-3-1-51 0 0,2-1 32 0 0,-1 0 0 0 0,1-1 0 0 0,0 1 1 0 0,-1-1-1 0 0,1 1 0 0 0,0 0 0 0 0,0-1 0 0 0,-1 1 0 0 0,1-1 0 0 0,0 1 0 0 0,0 0 0 0 0,0-1 0 0 0,0 1 0 0 0,0 0 0 0 0,0-1 0 0 0,0 1 0 0 0,0 0 0 0 0,0-1 0 0 0,0 2 1 0 0,1-1 35 0 0,0 0 0 0 0,-1 0 0 0 0,1 1 0 0 0,0-1 0 0 0,0 0 1 0 0,0 0-1 0 0,-1 0 0 0 0,1 0 0 0 0,0 0 0 0 0,1 0 1 0 0,-1 0-1 0 0,0-1 0 0 0,0 1 0 0 0,0 0 0 0 0,0 0 1 0 0,1-1-1 0 0,-1 1 0 0 0,0-1 0 0 0,3 1 0 0 0,1 1 51 0 0,5 1 72 0 0,0 0-1 0 0,0-1 0 0 0,0 0 0 0 0,0 0 0 0 0,18 0 0 0 0,54-4 670 0 0,-66 1-613 0 0,149-19 1196 0 0,-47 3-857 0 0,-58 7-412 0 0,4-1-438 0 0,-54 9-1612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2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1386 2759 0 0,'0'0'7916'0'0,"1"2"-7817"0"0,73 138 2422 0 0,-64-124-2272 0 0,-2 2 0 0 0,0-1 0 0 0,-1 1 0 0 0,-1 0 0 0 0,0 1 0 0 0,5 35 0 0 0,1 115 453 0 0,-11-125-595 0 0,1-9-22 0 0,10 58 1 0 0,-8-74 58 0 0,1-1 0 0 0,0 1 0 0 0,2-1 0 0 0,13 28 0 0 0,-5-14 0 0 0,-1-1-1 0 0,-2 1 1 0 0,-1 1 0 0 0,-1 0-1 0 0,-3 1 1 0 0,0 0 0 0 0,2 37-1 0 0,-9-49-143 0 0,-1-17 0 0 0,2 25 0 0 0,8 19 0 0 0,-2-19 0 0 0,-5-21 0 0 0,-2 1 0 0 0,-2 0 0 0 0,-1-1 0 0 0,-1 12 783 0 0,4-27 88 0 0,-2-8-715 0 0,1 0 1 0 0,0 0-1 0 0,1 0 1 0 0,3-23-1 0 0,15-56-69 0 0,1-14-98 0 0,-15-2 11 0 0,-4 62 0 0 0,9-54 0 0 0,-6 66 0 0 0,-2-1 0 0 0,-1 0 0 0 0,-7-49 0 0 0,0-33 0 0 0,7 103 0 0 0,0-29 0 0 0,9-76 0 0 0,3 33 90 0 0,12-65 279 0 0,-18 111-349 0 0,-2 0 0 0 0,-1 0 1 0 0,-6-69-1 0 0,2 89-16 0 0,0-40-4 0 0,1 0 0 0 0,4 0 0 0 0,13-72 0 0 0,-11 103 0 0 0,4-28 0 0 0,-9 50-11 0 0,1 0 0 0 0,4-14-1 0 0,3-14-18 0 0,-6 16 30 0 0,3-37 0 0 0,-2 9 0 0 0,8-13 0 0 0,-9 47 0 0 0,0 0 0 0 0,0 1 0 0 0,-1-1 0 0 0,-1-1 0 0 0,-1-23 0 0 0,0 33 0 0 0,-3-11 0 0 0,-4 1 0 0 0,-11-26 11 0 0,17 39 4 0 0,-1-7 10 0 0,0-4-12 0 0,0 6-13 0 0,2 0 0 0 0,-1 0 0 0 0,1 0 0 0 0,0 0 0 0 0,1-11 0 0 0,2-52 0 0 0,-3 64-10 0 0,0 4-44 0 0,0 2 1 0 0,-3-4 32 0 0,3 3-33 0 0,-1 1 1 0 0,20 4 49 0 0,1-1 0 0 0,40 1 0 0 0,48-6 6 0 0,-27 0-3 0 0,-63 2 1 0 0,0 1 0 0 0,0 1 0 0 0,-1 0 0 0 0,1 2 0 0 0,31 9 0 0 0,-36-9 0 0 0,0 1 0 0 0,1-2 0 0 0,-1 0 0 0 0,1-1 0 0 0,0 0 0 0 0,-1-1 0 0 0,1 0 0 0 0,17-2 0 0 0,175-28 0 0 0,-180 24-10 0 0,0 1 0 0 0,-1 1-1 0 0,1 1 1 0 0,0 2 0 0 0,0 1-1 0 0,0 1 1 0 0,37 7 0 0 0,-42-6-7 0 0,-1-1 1 0 0,1 0-1 0 0,0-2 1 0 0,0-1 0 0 0,29-3-1 0 0,-19 1-4 0 0,45 1-1 0 0,-39 4 22 0 0,15 1 0 0 0,96-5 0 0 0,397-18 0 0 0,-479 18 52 0 0,-34 1-3 0 0,0 0 1 0 0,34 5-1 0 0,-30-1-1 0 0,0-2-1 0 0,0-2 0 0 0,66-9 1 0 0,-90 8-28 0 0,50-6 342 0 0,63 0 0 0 0,-89 6-303 0 0,0-2 0 0 0,-1-1 1 0 0,47-13-1 0 0,29-5 346 0 0,-88 21-284 0 0,0 1-1 0 0,0 1 1 0 0,36 5-1 0 0,22 0 22 0 0,-42-6-78 0 0,1-2 0 0 0,42-9 0 0 0,-73 10-64 0 0,2-1 0 0 0,-4 0 11 0 0,-5 2 9 0 0,-5 12-2311 0 0,-1-2 1287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2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10567 0 0,'0'0'1668'0'0,"-1"1"-1092"0"0,-5 5-236 0 0,0 1-1 0 0,1 0 1 0 0,0 0-1 0 0,1 0 1 0 0,0 0 0 0 0,-4 9-1 0 0,-18 52 250 0 0,11-27-267 0 0,-124 285-158 0 0,134-317-137 0 0,0 0 0 0 0,0 0-1 0 0,-1 0 1 0 0,0-1 0 0 0,0 0-1 0 0,-1 0 1 0 0,-11 9 0 0 0,11-11-17 0 0,-2-1-10 0 0,3-2-12 0 0,5-2-82 0 0,1-3-712 0 0,9-16-654 0 0,-2 5 168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2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101 345 4607 0 0,'0'0'354'0'0,"-1"1"-233"0"0,-5 6 979 0 0,-1-1 0 0 0,0 1-1 0 0,-1-2 1 0 0,0 1 0 0 0,0-1 0 0 0,-15 8 0 0 0,22-13-1043 0 0,1 0 1 0 0,-1 0 0 0 0,0 1-1 0 0,0-1 1 0 0,1 0 0 0 0,-1 0-1 0 0,0 0 1 0 0,0 0 0 0 0,0 0-1 0 0,1 0 1 0 0,-1 0 0 0 0,0 0-1 0 0,0-1 1 0 0,1 1 0 0 0,-1 0 0 0 0,0 0-1 0 0,0-1 1 0 0,1 1 0 0 0,-1 0-1 0 0,0-1 1 0 0,1 1 0 0 0,-1-1-1 0 0,0 1 1 0 0,1-1 0 0 0,-1 1-1 0 0,1-1 1 0 0,-1 1 0 0 0,1-1-1 0 0,-1 0 1 0 0,1 1 0 0 0,-1-1-1 0 0,1 0 1 0 0,0 1 0 0 0,-1-1-1 0 0,1 0 1 0 0,-1 0 0 0 0,0-2 104 0 0,0 0 1 0 0,-1 0-1 0 0,1 0 1 0 0,0 0 0 0 0,1 0-1 0 0,-1 0 1 0 0,0-6-1 0 0,1-2 42 0 0,2 0 0 0 0,-1 0 0 0 0,1 0 0 0 0,1 0 0 0 0,0 1 0 0 0,5-14 0 0 0,2 1 42 0 0,20-37 0 0 0,-20 45-216 0 0,1 1-1 0 0,1 0 0 0 0,-1 0 1 0 0,2 1-1 0 0,0 1 0 0 0,1 0 1 0 0,0 1-1 0 0,0 0 0 0 0,1 1 1 0 0,1 1-1 0 0,17-8 0 0 0,-18 11 81 0 0,-1 1-1 0 0,1 0 1 0 0,-1 1-1 0 0,1 1 1 0 0,1 1-1 0 0,-1 0 1 0 0,0 0-1 0 0,24 2 1 0 0,-33 0-45 0 0,0 1 0 0 0,-1 0 0 0 0,1 0 0 0 0,0 0 0 0 0,-1 0 0 0 0,1 1 1 0 0,0 0-1 0 0,-1 0 0 0 0,0 1 0 0 0,0-1 0 0 0,0 1 0 0 0,0 0 1 0 0,6 6-1 0 0,-7-6-16 0 0,-1 1 0 0 0,1-1 1 0 0,-1 1-1 0 0,0 0 0 0 0,0 0 1 0 0,-1 0-1 0 0,1 0 0 0 0,-1 0 1 0 0,0 1-1 0 0,0-1 0 0 0,-1 1 1 0 0,1 0-1 0 0,-1-1 0 0 0,0 1 1 0 0,0 0-1 0 0,0 6 0 0 0,0 2-8 0 0,0 0 0 0 0,-1 0 1 0 0,-1 0-1 0 0,0 0 0 0 0,-1 0 0 0 0,-3 13 0 0 0,3-20-41 0 0,1-1 1 0 0,-1 0-1 0 0,0 0 0 0 0,-1 0 0 0 0,1 0 1 0 0,-1-1-1 0 0,0 1 0 0 0,0-1 0 0 0,-1 0 0 0 0,1 0 1 0 0,-1 0-1 0 0,0 0 0 0 0,-5 4 0 0 0,-9 5-7 0 0,1-1 0 0 0,-21 11 0 0 0,11-7-41 0 0,-154 86-310 0 0,171-97 318 0 0,1 0 1 0 0,-1 0-1 0 0,0-1 1 0 0,0 0-1 0 0,-1-1 1 0 0,1 0-1 0 0,-15 2 1 0 0,22-4 29 0 0,0-1 0 0 0,-1 0 0 0 0,1 0 0 0 0,0 0 1 0 0,0 0-1 0 0,0-1 0 0 0,0 1 0 0 0,0-1 0 0 0,-1 0 1 0 0,1 0-1 0 0,-4-2 0 0 0,5 2-2 0 0,0 0 0 0 0,1-1 0 0 0,-1 1 0 0 0,0 0 0 0 0,1-1-1 0 0,-1 1 1 0 0,1-1 0 0 0,-1 0 0 0 0,1 0 0 0 0,0 1 0 0 0,-1-1 0 0 0,1 0 0 0 0,0 0 0 0 0,0 0 0 0 0,1 0-1 0 0,-1 0 1 0 0,0-1 0 0 0,0-2 0 0 0,0 0-107 0 0,1 0 0 0 0,-1-1 0 0 0,1 1-1 0 0,0-1 1 0 0,1 1 0 0 0,-1-1 0 0 0,1 1 0 0 0,0 0 0 0 0,0-1-1 0 0,1 1 1 0 0,3-8 0 0 0,2-4-2511 0 0,19-30 0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2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16 119 4807 0 0,'0'0'216'0'0,"-8"9"4272"0"0,4-1-4669 0 0,1 7 10653 0 0,10-24-9819 0 0,-5 6-627 0 0,1-1 49 0 0,9-5-40 0 0,26-14-35 0 0,-12 5 20 0 0,2 1 0 0 0,0 1 0 0 0,49-19 0 0 0,-65 31 70 0 0,1 0-1 0 0,16-2 0 0 0,-13 3 59 0 0,-9 3-88 0 0,0 7-48 0 0,-6-6-10 0 0,1 1 1 0 0,-1 0-1 0 0,-1 0 0 0 0,1 0 1 0 0,0 0-1 0 0,0 0 0 0 0,-1 1 1 0 0,1-1-1 0 0,-1 0 0 0 0,1 0 1 0 0,-1 0-1 0 0,0 1 0 0 0,0-1 1 0 0,0 0-1 0 0,-1 3 0 0 0,1 0 17 0 0,0-1-1 0 0,0 0 1 0 0,0 0-1 0 0,0 1 1 0 0,1-1-1 0 0,0 0 0 0 0,0 0 1 0 0,0 0-1 0 0,0 0 1 0 0,3 6-1 0 0,-3-7-8 0 0,0-1 1 0 0,1 0-1 0 0,-1 0 0 0 0,1 0 0 0 0,-1 0 0 0 0,1 0 1 0 0,0 0-1 0 0,-1 0 0 0 0,1-1 0 0 0,0 1 0 0 0,0-1 1 0 0,0 1-1 0 0,1-1 0 0 0,-1 0 0 0 0,0 0 1 0 0,0 0-1 0 0,1 0 0 0 0,-1 0 0 0 0,1 0 0 0 0,-1-1 1 0 0,5 1-1 0 0,4 1 132 0 0,0-2 0 0 0,0 0 0 0 0,20-2 0 0 0,1 0 177 0 0,21 2 176 0 0,-48 0-406 0 0,-2 0-91 0 0,10 6 95 0 0,-10-5-81 0 0,-3 0-9 0 0,1-1-1 0 0,0 1 1 0 0,0-1 0 0 0,-1 0 0 0 0,1 1-1 0 0,0-1 1 0 0,0 0 0 0 0,0 1 0 0 0,0-1-1 0 0,-1 0 1 0 0,1 0 0 0 0,0 0-1 0 0,0 0 1 0 0,0 0 0 0 0,0 0 0 0 0,0 0-1 0 0,0 0 1 0 0,1-1 0 0 0,2 1 10 0 0,1-1 1 0 0,0 1-1 0 0,-1-1 1 0 0,1 0-1 0 0,0-1 1 0 0,-1 1-1 0 0,0-1 1 0 0,1 0 0 0 0,4-3-1 0 0,38-26 106 0 0,-38 24-104 0 0,9-7-15 0 0,-6 5 0 0 0,20-13 0 0 0,-31 22-123 0 0,1-1-1 0 0,-1 1 1 0 0,0-1-1 0 0,0 1 1 0 0,0 0-1 0 0,0-1 1 0 0,0 1-1 0 0,1 0 1 0 0,-1 0-1 0 0,0 0 1 0 0,0 0-1 0 0,0 0 1 0 0,0 0-1 0 0,1 0 1 0 0,-1 0-1 0 0,0 1 1 0 0,2 0-1 0 0,21 10-3618 0 0,-10-3 1409 0 0,-3-4 527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26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11 3223 0 0,'27'-11'12631'0'0,"-29"12"-11940"0"0,-16 7-93 0 0,1 0 0 0 0,0 1 1 0 0,0 2-1 0 0,-16 11 1 0 0,11-7-434 0 0,-36 26-36 0 0,-104 96-1 0 0,151-127-100 0 0,0 1-1 0 0,1 1 1 0 0,1 0-1 0 0,0 0 1 0 0,0 1-1 0 0,2 0 1 0 0,-10 20-1 0 0,15-28-10 0 0,0 1-1 0 0,0 0 1 0 0,1 0-1 0 0,-1-1 1 0 0,1 1-1 0 0,1 0 1 0 0,-1 0-1 0 0,1 0 0 0 0,1 9 1 0 0,0-10-10 0 0,0-1 0 0 0,0 0 0 0 0,0 1-1 0 0,0-1 1 0 0,1 0 0 0 0,0 0 0 0 0,0 0 0 0 0,0 0 0 0 0,1 0 0 0 0,-1-1 0 0 0,1 1 0 0 0,0-1-1 0 0,-1 1 1 0 0,6 3 0 0 0,3 2 166 0 0,1 0-1 0 0,0-1 1 0 0,1-1-1 0 0,0 1 1 0 0,0-2 0 0 0,25 9-1 0 0,-21-6-21 0 0,-8-5-197 0 0,-1 0 0 0 0,1 0 0 0 0,15 3 0 0 0,-23-6-45 0 0,-1-1 0 0 0,1 0 0 0 0,-1 1 0 0 0,1-1 0 0 0,-1 0 0 0 0,1 0 0 0 0,0 0 0 0 0,-1 0 0 0 0,1 0 0 0 0,0 0 0 0 0,-1 0-1 0 0,1 0 1 0 0,-1 0 0 0 0,1 0 0 0 0,0 0 0 0 0,-1 0 0 0 0,1 0 0 0 0,-1 0 0 0 0,1-1 0 0 0,0 1 0 0 0,0-1 0 0 0,8-3-1697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2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13039 0 0,'0'0'1510'0'0,"-1"1"-890"0"0,-12 17 609 0 0,0 1 1 0 0,1 0 0 0 0,-19 39-1 0 0,-44 121 487 0 0,57-145-1630 0 0,-38 56 0 0 0,53-85-282 0 0,-2 2-301 0 0,3-3-3143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0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11975 0 0,'0'0'10905'0'0,"0"3"-10718"0"0,1 1-139 0 0,1 23-20 0 0,-3-15-28 0 0,0-1 0 0 0,-1 1-1 0 0,0 0 1 0 0,0-1 0 0 0,-2 1 0 0 0,1-1-1 0 0,-1 0 1 0 0,-1 0 0 0 0,-6 11 0 0 0,-10 14 4 0 0,-31 40 1 0 0,40-60-1 0 0,7-10 5 0 0,-94 141 30 0 0,83-120-11 0 0,1 0 1 0 0,2 1 0 0 0,-18 51-1 0 0,22-34 248 0 0,9-43 75 0 0,1-2-930 0 0,0-1 192 0 0,-1 1 0 0 0,1 0 0 0 0,0-1 1 0 0,0 1-1 0 0,0-1 0 0 0,0 1 0 0 0,0-1 0 0 0,-1 1 0 0 0,1-1 0 0 0,0 0 0 0 0,0 0 0 0 0,2-2-1236 0 0,10-9-5724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2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2303 0 0,'0'0'7258'0'0,"11"6"-2634"0"0,-8-5-4239 0 0,0 0 0 0 0,0-1 1 0 0,0 1-1 0 0,0-1 0 0 0,0 1 0 0 0,0-1 1 0 0,0 0-1 0 0,1 0 0 0 0,-1-1 1 0 0,0 1-1 0 0,5-2 0 0 0,36-12 2329 0 0,-13 3-1830 0 0,247-50-159 0 0,-276 61-1389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27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4143 0 0,'0'0'319'0'0,"-1"1"245"0"0,-22 37 7708 0 0,2 2-3559 0 0,-33 86-2680 0 0,18-39-1392 0 0,-20 59-547 0 0,33-82-145 0 0,-38 74 1 0 0,55-126-169 0 0,-1 0 0 0 0,-1-1 0 0 0,1 0 0 0 0,-2-1 0 0 0,1 0 0 0 0,-2 0 0 0 0,-14 12 0 0 0,22-21-116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27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29 320 5063 0 0,'0'0'390'0'0,"-2"1"-252"0"0,-25 2 9493 0 0,29-23-8164 0 0,0 9-1250 0 0,1 0 1 0 0,1 0 0 0 0,0 1-1 0 0,0-1 1 0 0,1 1 0 0 0,0 0-1 0 0,1 0 1 0 0,7-8 0 0 0,-3 5-51 0 0,1 0 1 0 0,0 1 0 0 0,1 0-1 0 0,26-19 1 0 0,-15 15-78 0 0,1 2 1 0 0,0 0-1 0 0,1 1 1 0 0,1 2-1 0 0,0 1 1 0 0,32-9-1 0 0,-32 12 79 0 0,0 1-1 0 0,45-4 1 0 0,-64 10-73 0 0,0 0 1 0 0,0 1-1 0 0,-1 0 1 0 0,1 1 0 0 0,0 0-1 0 0,-1-1 1 0 0,0 2-1 0 0,1-1 1 0 0,-1 1 0 0 0,6 4-1 0 0,-10-6 64 0 0,8 5 355 0 0,-6-2-426 0 0,0 0 0 0 0,0 0 0 0 0,-1 0 0 0 0,1 0 0 0 0,-1 1 0 0 0,0-1 0 0 0,0 1 0 0 0,-1 0 0 0 0,0 0 0 0 0,1 0 0 0 0,-2 0 0 0 0,1 0 0 0 0,0 0 0 0 0,-1 1 0 0 0,0-1 0 0 0,-1 0 0 0 0,1 10 0 0 0,-1 0-44 0 0,-1 0-1 0 0,0 0 1 0 0,-1-1-1 0 0,-1 1 1 0 0,-7 21-1 0 0,9-33-19 0 0,0 0 0 0 0,-1 0-1 0 0,1 0 1 0 0,-1 0 0 0 0,1-1 0 0 0,-1 1 0 0 0,0 0-1 0 0,0-1 1 0 0,-1 0 0 0 0,1 1 0 0 0,0-1-1 0 0,-5 3 1 0 0,-3 2 84 0 0,-20 10 0 0 0,26-15-86 0 0,-48 22-54 0 0,-62 21 1 0 0,61-26-59 0 0,38-14 7 0 0,0 0-1 0 0,0-1 0 0 0,0-1 1 0 0,0 0-1 0 0,0-1 0 0 0,-1-1 1 0 0,-24-1-1 0 0,38 0 61 0 0,1 0 12 0 0,0 0 0 0 0,0 0 0 0 0,-1 0 0 0 0,1 0 0 0 0,0 0 0 0 0,0-1 0 0 0,-1 1 0 0 0,1-1 0 0 0,0 1 0 0 0,0 0 1 0 0,0-1-1 0 0,0 0 0 0 0,-2-1 0 0 0,2 1-21 0 0,0 1-1 0 0,0-1 1 0 0,0 0 0 0 0,0-1 0 0 0,1 1-1 0 0,-1 0 1 0 0,0 0 0 0 0,1 0 0 0 0,-1 0-1 0 0,1-1 1 0 0,-1 1 0 0 0,1 0 0 0 0,-1 0-1 0 0,1-1 1 0 0,0 1 0 0 0,0 0 0 0 0,0-1-1 0 0,0 1 1 0 0,0 0 0 0 0,0-1-1 0 0,0-1 1 0 0,1-1-268 0 0,0 1 0 0 0,0 0 0 0 0,1 0 0 0 0,-1 0 0 0 0,4-6-1 0 0,-2 4-710 0 0,3-6-368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2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17 151 2759 0 0,'0'0'126'0'0,"-1"-1"286"0"0,-11-10 5261 0 0,10 3-1578 0 0,2 5-3770 0 0,-1 1 1 0 0,1 0-1 0 0,0 0 1 0 0,-1-1-1 0 0,1 1 1 0 0,0 0-1 0 0,1 0 1 0 0,-1-1-1 0 0,0 1 1 0 0,1 0-1 0 0,-1 0 1 0 0,1 0-1 0 0,-1-1 1 0 0,1 1-1 0 0,0 0 1 0 0,0 0-1 0 0,2-2 0 0 0,-1 0-96 0 0,1 1 0 0 0,0-1 0 0 0,0 1 0 0 0,0 0 0 0 0,1 0 0 0 0,-1 0 0 0 0,1 1 0 0 0,5-4 0 0 0,6-2-131 0 0,1 1 0 0 0,0 0 0 0 0,26-6 0 0 0,-40 12-51 0 0,15-4-31 0 0,0 0 0 0 0,1 1 0 0 0,0 1 0 0 0,33-1 0 0 0,-41 5-16 0 0,-3 4 0 0 0,-6-4 4 0 0,0 1 1 0 0,-1-1-1 0 0,1 0 0 0 0,-1 0 1 0 0,1 0-1 0 0,-1 1 0 0 0,0-1 1 0 0,0 0-1 0 0,1 1 0 0 0,-1-1 1 0 0,0 0-1 0 0,0 1 0 0 0,0-1 1 0 0,-1 0-1 0 0,1 0 0 0 0,0 1 1 0 0,-1 0-1 0 0,1 3 24 0 0,-1 0 0 0 0,1 0 0 0 0,-1 0 0 0 0,2 7 0 0 0,-1-10-21 0 0,0 0 1 0 0,0 0 0 0 0,0 0-1 0 0,1-1 1 0 0,-1 1 0 0 0,0 0-1 0 0,1 0 1 0 0,0 0 0 0 0,-1-1-1 0 0,1 1 1 0 0,0 0 0 0 0,0-1-1 0 0,0 1 1 0 0,0-1 0 0 0,0 1-1 0 0,0-1 1 0 0,0 1 0 0 0,0-1-1 0 0,1 0 1 0 0,2 2 0 0 0,-3-1-8 0 0,0-1 3 0 0,0 0-1 0 0,0 0 1 0 0,0 0 0 0 0,0-1 0 0 0,1 1-1 0 0,-1 0 1 0 0,0 0 0 0 0,0-1 0 0 0,0 1-1 0 0,1 0 1 0 0,-1-1 0 0 0,0 0 0 0 0,1 1-1 0 0,-1-1 1 0 0,0 0 0 0 0,1 1 0 0 0,-1-1-1 0 0,3 0 1 0 0,1 0 10 0 0,1 1 5 0 0,0-1 1 0 0,-1 1-1 0 0,1-1 0 0 0,0-1 0 0 0,0 1 1 0 0,-1-1-1 0 0,1 0 0 0 0,0 0 0 0 0,-1 0 1 0 0,10-4-1 0 0,-6 1 13 0 0,-1-1 0 0 0,0 0 0 0 0,1 0 1 0 0,-2 0-1 0 0,13-11 0 0 0,-18 13-35 0 0,12-6-345 0 0,-9 6-273 0 0,0 0 0 0 0,0 1 0 0 0,10-4-1 0 0,9 1-6311 0 0,-12 3 1494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2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10855 0 0,'0'0'980'0'0,"1"2"-804"0"0,4 6 295 0 0,0 0-1 0 0,1-1 0 0 0,0 1 0 0 0,11 10 0 0 0,11 12 871 0 0,76 91 2004 0 0,22 29 398 0 0,-122-143-3647 0 0,1 0 0 0 0,-1 0-1 0 0,0 0 1 0 0,0 0 0 0 0,-1 1-1 0 0,0 0 1 0 0,-1-1 0 0 0,0 1 0 0 0,2 9-1 0 0,-3-11-67 0 0,-1 1 1 0 0,0-1-1 0 0,0 1 0 0 0,0-1 0 0 0,-1 0 0 0 0,0 1 0 0 0,0-1 0 0 0,-1 0 0 0 0,1 1 0 0 0,-1-1 1 0 0,-1 0-1 0 0,-2 6 0 0 0,-10 14-365 0 0,-1-1 0 0 0,-1 0 1 0 0,-2-1-1 0 0,0-1 0 0 0,-1 0 0 0 0,-32 27 1 0 0,41-39-688 0 0,0 0 0 0 0,-10 14 1 0 0,21-24 352 0 0,9 2-3254 0 0,3-1-1134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29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3223 0 0,'0'0'9551'0'0,"2"0"-8598"0"0,-1 0-728 0 0,0 0 0 0 0,0 0 0 0 0,0 0 0 0 0,0 0 0 0 0,0 1 0 0 0,0-1 1 0 0,0 0-1 0 0,0 1 0 0 0,0-1 0 0 0,0 1 0 0 0,0-1 0 0 0,0 1 0 0 0,0 0 0 0 0,0-1 0 0 0,-1 1 0 0 0,1 0 0 0 0,0 0 0 0 0,0-1 0 0 0,-1 1 0 0 0,1 0 0 0 0,0 0 0 0 0,0 1 0 0 0,0 0-569 0 0,0-1 640 0 0,2 2-212 0 0,0-1 1 0 0,0 0-1 0 0,1 0 0 0 0,-1 0 1 0 0,0 0-1 0 0,1-1 0 0 0,0 1 0 0 0,-1-1 1 0 0,1 0-1 0 0,0 0 0 0 0,-1 0 1 0 0,1 0-1 0 0,0-1 0 0 0,0 1 0 0 0,0-1 1 0 0,0 0-1 0 0,4-1 0 0 0,10-1 72 0 0,0 0 0 0 0,25-8 0 0 0,-20 5-69 0 0,95-15 711 0 0,213-9-1 0 0,-124 28-167 0 0,-104 2-447 0 0,-95-1-239 0 0,1 0-1 0 0,-1-1 1 0 0,0 0 0 0 0,1 0-1 0 0,-1-1 1 0 0,13-5-1 0 0,-20 7-133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3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2303 0 0,'0'0'10543'0'0,"3"0"-10254"0"0,153-12 2983 0 0,-148 11-3120 0 0,89-2 1016 0 0,-18-1-822 0 0,-40 3-277 0 0,48-7 0 0 0,-4-2 273 0 0,124 1 0 0 0,-41 5-78 0 0,136-27-264 0 0,-115 16-107 0 0,-71 9 54 0 0,40-16 170 0 0,-104 13-33 0 0,1 2 0 0 0,101 0-1 0 0,-118 10-83 0 0,-24-1 0 0 0,1-1 0 0 0,-1 0 0 0 0,1-1 0 0 0,23-3 0 0 0,152-20 162 0 0,17-1 44 0 0,-202 24-152 0 0,5 0-44 0 0,1-1-10 0 0,0 0 0 0 0,0-1-22 0 0,-7 2-93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3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85 185 3679 0 0,'0'0'14344'0'0,"1"2"-14032"0"0,0 0-248 0 0,0 0-1 0 0,0 0 0 0 0,0 0 0 0 0,0 0 1 0 0,0 0-1 0 0,-1 0 0 0 0,1 1 1 0 0,-1-1-1 0 0,0 0 0 0 0,0 0 0 0 0,1 0 1 0 0,-1 1-1 0 0,-1-1 0 0 0,1 0 1 0 0,0 0-1 0 0,0 1 0 0 0,-1-1 1 0 0,-1 4-1 0 0,-2 7 177 0 0,-12 25-1 0 0,11-28-170 0 0,-25 47 125 0 0,19-38-165 0 0,-12 26 0 0 0,23-44 240 0 0,0-12-93 0 0,2 4-129 0 0,0 0 0 0 0,0 0 0 0 0,0 0-1 0 0,1 0 1 0 0,7-13 0 0 0,22-31 56 0 0,-21 35-111 0 0,80-109-293 0 0,-75 105 150 0 0,1 1 0 0 0,1 1 0 0 0,1 0 0 0 0,22-15 0 0 0,-31 27 160 0 0,0 0-1 0 0,1 0 1 0 0,-1 1 0 0 0,1 1-1 0 0,0 0 1 0 0,1 0-1 0 0,-1 1 1 0 0,23-3 0 0 0,-8 3 303 0 0,1 2 1 0 0,49 2 0 0 0,-74-1-298 0 0,0 1-1 0 0,0-1 1 0 0,0 0-1 0 0,0 0 0 0 0,0 1 1 0 0,0-1-1 0 0,0 1 1 0 0,0 0-1 0 0,0 0 1 0 0,0-1-1 0 0,-1 1 1 0 0,1 0-1 0 0,0 0 1 0 0,-1 1-1 0 0,1-1 0 0 0,0 0 1 0 0,-1 1-1 0 0,1-1 1 0 0,0 2-1 0 0,0 0 0 0 0,-1-1 1 0 0,0 0-1 0 0,0 1 0 0 0,0-1 0 0 0,0 1 0 0 0,-1-1 0 0 0,1 1 0 0 0,-1-1 0 0 0,1 1 1 0 0,-1-1-1 0 0,0 1 0 0 0,0-1 0 0 0,0 4 0 0 0,-2 5 13 0 0,0 0 0 0 0,-1 0 0 0 0,0 0-1 0 0,0 0 1 0 0,-9 16 0 0 0,-10 20-10 0 0,-20 48 30 0 0,37-72-47 0 0,4-20-181 0 0,1 0 0 0 0,0 0-1 0 0,0 0 1 0 0,0 0 0 0 0,1 0-1 0 0,-1 0 1 0 0,3 5 0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3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10367 0 0,'0'0'5796'0'0,"3"1"-5344"0"0,5 1-145 0 0,0-1 0 0 0,0 0 0 0 0,0 0-1 0 0,0-1 1 0 0,0 0 0 0 0,1 0 0 0 0,10-3 0 0 0,60-13 1013 0 0,-69 13-1200 0 0,118-34 1163 0 0,-72 20-773 0 0,80-29 472 0 0,-68 22-557 0 0,0-2-189 0 0,21-8-143 0 0,-87 33-264 0 0,-3 3 109 0 0,0-1 0 0 0,0 1-1 0 0,-1-1 1 0 0,1 0-1 0 0,0 1 1 0 0,-1-1-1 0 0,1 0 1 0 0,-1 0-1 0 0,1 0 1 0 0,-3 1-1 0 0,1 0-111 0 0,-42 29-2296 0 0,15-10-3444 0 0,8-7-398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3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17 6447 0 0,'0'0'3482'0'0,"2"0"-1930"0"0,9-5-214 0 0,-6 3-787 0 0,0 0-1 0 0,0 0 1 0 0,0 1-1 0 0,0 0 1 0 0,1 0 0 0 0,5-1-1 0 0,-9 2-475 0 0,-1 0 0 0 0,0 0 0 0 0,0 0 0 0 0,0 0 0 0 0,1 1 0 0 0,-1-1-1 0 0,0 0 1 0 0,0 1 0 0 0,0-1 0 0 0,0 1 0 0 0,0-1 0 0 0,0 1 0 0 0,1-1 0 0 0,-1 1 0 0 0,-1 0 0 0 0,1 0 0 0 0,0-1 0 0 0,0 1 0 0 0,0 0-1 0 0,0 0 1 0 0,0 0 0 0 0,-1 0 0 0 0,1 0 0 0 0,0 0 0 0 0,-1 0 0 0 0,1 0 0 0 0,-1 0 0 0 0,1 0 0 0 0,-1 1 0 0 0,0-1 0 0 0,1 0-1 0 0,-1 0 1 0 0,0 0 0 0 0,0 2 0 0 0,1 1 32 0 0,-1-1 0 0 0,0 0 0 0 0,0 1 0 0 0,0-1 0 0 0,-1 0 0 0 0,1 1 0 0 0,-1-1 0 0 0,0 0-1 0 0,-2 6 1 0 0,-15 30 586 0 0,8-18-383 0 0,-5 11 71 0 0,-9 19 12 0 0,2 2 0 0 0,-25 87 0 0 0,47-136-648 0 0,-1 0 0 0 0,1 0 0 0 0,0 0 0 0 0,0 0-1 0 0,0 0 1 0 0,0 1 0 0 0,3 6 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0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0 344 2303 0 0,'1'-3'167'0'0,"14"-26"787"0"0,15-15 5022 0 0,0-1-3917 0 0,14-40-1903 0 0,-31 56-253 0 0,2 1 0 0 0,36-51 1 0 0,-50 78 902 0 0,11 13 200 0 0,5 12-186 0 0,17 30-1 0 0,-23-36-721 0 0,-2-1-35 0 0,1-1-1 0 0,1 0 1 0 0,1-1 0 0 0,0 0-1 0 0,1-1 1 0 0,1 0 0 0 0,28 23-1 0 0,-8-10 1600 0 0,-32-26-841 0 0,-1-1-707 0 0,-1 0 0 0 0,1 0 0 0 0,-1 1 0 0 0,1-1 0 0 0,-1 0 0 0 0,1 0 0 0 0,-1 0 0 0 0,1 1 0 0 0,-1-1 0 0 0,1 0 0 0 0,-1 1 0 0 0,1-1 0 0 0,-1 0 1 0 0,0 1-1 0 0,1-1 0 0 0,-1 1 0 0 0,1-1 0 0 0,-1 1 0 0 0,0-1 0 0 0,0 1 0 0 0,1-1 0 0 0,-1 1 0 0 0,0-1 0 0 0,0 1 0 0 0,1-1 0 0 0,-1 1 0 0 0,0-1 0 0 0,0 1 0 0 0,0-1 0 0 0,0 1 0 0 0,0 0 0 0 0,0-1 0 0 0,0 1 0 0 0,0-1 0 0 0,0 1 1 0 0,0 0-1 0 0,-3 22 1054 0 0,2-19-1148 0 0,-1-1 1 0 0,1 0-1 0 0,-1 1 0 0 0,0-1 1 0 0,0 0-1 0 0,-1 0 0 0 0,1 0 1 0 0,0-1-1 0 0,-1 1 1 0 0,0-1-1 0 0,0 1 0 0 0,1-1 1 0 0,-1 0-1 0 0,-7 4 0 0 0,-5 1 84 0 0,0 0-1 0 0,-18 6 0 0 0,7-3-53 0 0,-102 46-517 0 0,70-21-787 0 0,56-34 919 0 0,-1-2-519 0 0,3 1 818 0 0,-1 0 0 0 0,0 0 1 0 0,0 0-1 0 0,1 0 1 0 0,-1-1-1 0 0,0 1 0 0 0,1 0 1 0 0,-1 0-1 0 0,0-1 1 0 0,1 1-1 0 0,-1-1 0 0 0,0 1 1 0 0,1-1-1 0 0,-1 1 1 0 0,1-1-1 0 0,-1 1 1 0 0,1-1-1 0 0,-1 1 0 0 0,1-1 1 0 0,-1 1-1 0 0,1-1 1 0 0,-1 0-1 0 0,1 1 0 0 0,0-1 1 0 0,-1 0-1 0 0,1 0 1 0 0,0 1-1 0 0,0-1 0 0 0,0 0 1 0 0,-1 0-1 0 0,1 1 1 0 0,0-1-1 0 0,0 0 0 0 0,0 0 1 0 0,0 1-1 0 0,0-1 1 0 0,0 0-1 0 0,1-1 1 0 0,4-17-1200 0 0,3 1-3792 0 0,-8 17 4645 0 0,6-14-5204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36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4607 0 0,'0'0'13484'0'0,"1"2"-12972"0"0,0 3-367 0 0,0 0 1 0 0,-1-1-1 0 0,1 1 0 0 0,-1 0 0 0 0,0 0 0 0 0,0 0 0 0 0,0 0 1 0 0,-1-1-1 0 0,0 1 0 0 0,0 0 0 0 0,0 0 0 0 0,0-1 0 0 0,-1 1 1 0 0,0-1-1 0 0,1 1 0 0 0,-5 5 0 0 0,-5 9 53 0 0,-1 0 0 0 0,-19 22 0 0 0,13-17-146 0 0,-26 27-45 0 0,-4 7 50 0 0,44-50-36 0 0,2-6 22 0 0,-2 3-19 0 0,3-4 128 0 0,14-1 41 0 0,13-4-80 0 0,0 0 0 0 0,48-17 0 0 0,-69 20-96 0 0,30-9 264 0 0,-1 2 0 0 0,2 2 0 0 0,-1 1 0 0 0,71 0 0 0 0,-74 2-2357 0 0,-28 2 1347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3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13 5063 0 0,'0'0'232'0'0,"-10"-12"8999"0"0,1 24-6382 0 0,8-10-2014 0 0,-17 30 83 0 0,2 0 1 0 0,1 0 0 0 0,-11 37-1 0 0,2-4-400 0 0,-11 30-216 0 0,15-39-220 0 0,-34 68 0 0 0,25-68 168 0 0,-32 90-1 0 0,55-126 23 0 0,1 0 0 0 0,1 0 0 0 0,-2 27 0 0 0,6-34-667 0 0,1-11-34 0 0,0-1 128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4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3223 0 0,'0'0'15047'0'0,"3"-1"-14622"0"0,82-17 1913 0 0,-56 11-1867 0 0,-1 1 1 0 0,43-3-1 0 0,-54 9-435 0 0,26 3 0 0 0,-30-1-526 0 0,1-1 0 0 0,-1 0 0 0 0,20-3 0 0 0,-29 2 66 0 0,0 0 0 0 0,0 0 0 0 0,0 0-1 0 0,0 1 1 0 0,4 0 0 0 0,5 2-1655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42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4607 0 0,'0'0'354'0'0,"2"-1"-233"0"0,75-15 8002 0 0,-23 3-3392 0 0,-18 6-4389 0 0,65-13 1721 0 0,4-1-661 0 0,-89 20-1557 0 0,1-1 0 0 0,-1 2 0 0 0,1 0 0 0 0,-1 1 0 0 0,21 3 0 0 0,-26-2-1107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4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367 126 3679 0 0,'0'0'167'0'0,"-15"7"26"0"0,-26 11 2727 0 0,0 2 8496 0 0,58-38-10145 0 0,-9 10-1044 0 0,1 1 0 0 0,0 0 0 0 0,0 1 0 0 0,1 0 0 0 0,14-7 0 0 0,58-21 250 0 0,-56 24-371 0 0,18-7 17 0 0,0 3 0 0 0,78-16-1 0 0,-108 30-122 0 0,-3 2 0 0 0,-10-1-2 0 0,0 0-1 0 0,0 0 1 0 0,0 0-1 0 0,0 0 1 0 0,0 0 0 0 0,-1 0-1 0 0,1 0 1 0 0,0 0-1 0 0,0 0 1 0 0,-1 0-1 0 0,1 0 1 0 0,-1 0-1 0 0,1 1 1 0 0,-1-1 0 0 0,0 0-1 0 0,1 0 1 0 0,-1 1-1 0 0,0-1 1 0 0,0 0-1 0 0,0 1 1 0 0,0-1-1 0 0,0 0 1 0 0,0 1 0 0 0,0-1-1 0 0,0 0 1 0 0,0 0-1 0 0,-1 1 1 0 0,1-1-1 0 0,-1 3 1 0 0,-2 2-16 0 0,1 0 0 0 0,-1 1 0 0 0,0-1 0 0 0,-5 8 0 0 0,-2 0-56 0 0,-1 0 0 0 0,-1 0 0 0 0,0-1-1 0 0,-1-1 1 0 0,-23 18 0 0 0,-76 48-596 0 0,-73 39-292 0 0,82-54 454 0 0,60-37 386 0 0,-82 61 0 0 0,99-61 136 0 0,25-25 418 0 0,3 0-365 0 0,-1 0 0 0 0,1-1 0 0 0,0 1 0 0 0,-1 0 0 0 0,1-1 0 0 0,0 1 0 0 0,0-1 0 0 0,-1 1 1 0 0,1-1-1 0 0,0 0 0 0 0,2 0 0 0 0,9 0 199 0 0,0-2 0 0 0,-1 0 0 0 0,20-6 0 0 0,6-1-35 0 0,409-48 740 0 0,-417 58-960 0 0,-20-2-46 0 0,-9 1-145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4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18799 0 0,'0'0'1706'0'0,"-1"1"-1353"0"0,-14 10 304 0 0,12-9-548 0 0,0 0 0 0 0,0 0-1 0 0,0 0 1 0 0,1 1 0 0 0,-1-1 0 0 0,1 1 0 0 0,0-1 0 0 0,-1 1 0 0 0,1 0-1 0 0,0 0 1 0 0,1 0 0 0 0,-1 0 0 0 0,0 0 0 0 0,1 1 0 0 0,-2 5-1 0 0,2-7-398 0 0,1 5-2874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4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57 6447 0 0,'-1'1'499'0'0,"-40"10"1620"0"0,13-1 9487 0 0,30-10-11391 0 0,32-7 153 0 0,0-2 0 0 0,34-12-1 0 0,25-7-185 0 0,-76 24-105 0 0,0 0 0 0 0,0 2 0 0 0,27-1 0 0 0,-40 3-45 0 0,1 0 0 0 0,-1 0 0 0 0,0 1 1 0 0,0-1-1 0 0,0 1 0 0 0,0 0 0 0 0,0 0 0 0 0,0 1 0 0 0,0 0 0 0 0,5 2 0 0 0,-7-3-21 0 0,-1-1 0 0 0,0 1 0 0 0,0 0 0 0 0,0 0 0 0 0,0 0 0 0 0,0 0 0 0 0,-1 0 0 0 0,1 0 0 0 0,0 0 0 0 0,0 0 0 0 0,-1 0 0 0 0,1 0 0 0 0,0 1 0 0 0,-1-1 0 0 0,0 0 0 0 0,1 0 0 0 0,-1 1 0 0 0,1-1 0 0 0,-1 0 0 0 0,0 0 0 0 0,0 1 0 0 0,0-1 0 0 0,0 0 0 0 0,0 1 0 0 0,0-1 0 0 0,0 0 0 0 0,0 1 0 0 0,-1-1 0 0 0,1 0 0 0 0,0 0 0 0 0,-1 1 0 0 0,1-1 0 0 0,-1 0 0 0 0,1 0 0 0 0,-1 0 0 0 0,-1 2 0 0 0,-5 8 41 0 0,0-1 1 0 0,-1-1-1 0 0,0 1 0 0 0,-1-1 1 0 0,-13 11-1 0 0,5-4 10 0 0,-23 20-165 0 0,-2-1 0 0 0,0-2-1 0 0,-3-2 1 0 0,0-3 0 0 0,-2-1 0 0 0,-76 32-1 0 0,99-50-204 0 0,16-7 161 0 0,1 0 1 0 0,-14 8-1 0 0,20-9 58 0 0,14-7-71 0 0,7-1 160 0 0,0 1 0 0 0,0 0 0 0 0,1 1 0 0 0,0 2 0 0 0,0 0 0 0 0,0 1 0 0 0,0 1 0 0 0,31 3 0 0 0,-41 0 52 0 0,0 0-1 0 0,0 1 1 0 0,0 0-1 0 0,-1 1 1 0 0,1 1-1 0 0,-1-1 1 0 0,0 2 0 0 0,10 6-1 0 0,-17-10-13 0 0,0 0-1 0 0,0 0 1 0 0,0 1 0 0 0,-1-1-1 0 0,1 1 1 0 0,-1 0-1 0 0,0-1 1 0 0,1 1 0 0 0,1 5-1 0 0,-3-6 68 0 0,2 8 446 0 0,-5-3-518 0 0,-1-1 1 0 0,0 1-1 0 0,0-1 0 0 0,0 0 1 0 0,-1 0-1 0 0,0-1 0 0 0,0 1 1 0 0,-7 6-1 0 0,-1 0 51 0 0,-1-1 0 0 0,-20 13 0 0 0,24-19-84 0 0,0 0 0 0 0,0 0 0 0 0,-17 5 0 0 0,-1 1 0 0 0,-24 8-91 0 0,-1-1 0 0 0,-73 14 0 0 0,31-9-16 0 0,86-21-312 0 0,23-7-3502 0 0,9-3-3151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4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10 2759 0 0,'-1'0'207'0'0,"-36"13"822"0"0,-22 2 5949 0 0,39-9-4836 0 0,-1 0 1 0 0,-26 12 0 0 0,27-10 1847 0 0,30-9-3579 0 0,-1 0 0 0 0,0-1-1 0 0,0 0 1 0 0,14-5 0 0 0,0 0 28 0 0,45-13-247 0 0,35-9 55 0 0,-92 27-188 0 0,1 0 0 0 0,0 1-1 0 0,0 0 1 0 0,-1 1 0 0 0,1 0 0 0 0,21 3 0 0 0,-31-3-50 0 0,0 1-1 0 0,1-1 1 0 0,-1 1-1 0 0,0 0 1 0 0,0 0 0 0 0,0-1-1 0 0,1 1 1 0 0,-1 1-1 0 0,0-1 1 0 0,0 0-1 0 0,-1 0 1 0 0,1 1 0 0 0,2 1-1 0 0,-3-2-5 0 0,0 0 0 0 0,-1 0-1 0 0,1 0 1 0 0,-1 1 0 0 0,1-1 0 0 0,-1 0 0 0 0,1 0-1 0 0,-1 0 1 0 0,0 1 0 0 0,0-1 0 0 0,1 0-1 0 0,-1 0 1 0 0,0 1 0 0 0,0-1 0 0 0,0 0-1 0 0,0 0 1 0 0,-1 1 0 0 0,1-1 0 0 0,0 0 0 0 0,0 0-1 0 0,-1 1 1 0 0,1-1 0 0 0,-1 0 0 0 0,1 0-1 0 0,-2 1 1 0 0,-3 9 2 0 0,-1 0-1 0 0,-1-1 1 0 0,0 0-1 0 0,0 0 1 0 0,-1-1-1 0 0,-13 13 1 0 0,-59 47 34 0 0,66-58-38 0 0,-92 61-179 0 0,41-31 53 0 0,50-31-39 0 0,-2-1-1 0 0,1 0 1 0 0,-1-1-1 0 0,-28 8 1 0 0,38-12 102 0 0,-4 1-106 0 0,11-5 168 0 0,-1 0 0 0 0,1 0-1 0 0,0 0 1 0 0,0 0-1 0 0,0 0 1 0 0,0 0-1 0 0,0 0 1 0 0,-1 0 0 0 0,1 0-1 0 0,0 0 1 0 0,0 0-1 0 0,0 0 1 0 0,0 0-1 0 0,0 0 1 0 0,-1 0 0 0 0,1 0-1 0 0,0 0 1 0 0,0 0-1 0 0,0 0 1 0 0,0 0-1 0 0,0 0 1 0 0,0 0 0 0 0,0 0-1 0 0,-1-1 1 0 0,1 1-1 0 0,0 0 1 0 0,0 0-1 0 0,0 0 1 0 0,0 0 0 0 0,0 0-1 0 0,0 0 1 0 0,0-1-1 0 0,0 1 1 0 0,0 0 0 0 0,0 0-1 0 0,0 0 1 0 0,0 0-1 0 0,0-1 1 0 0,0 1 0 0 0,1-1 0 0 0,-1 0 0 0 0,1 0 1 0 0,-1 1-1 0 0,1-1 0 0 0,0 0 0 0 0,-1 1 1 0 0,1-1-1 0 0,0 1 0 0 0,-1-1 0 0 0,1 1 0 0 0,0-1 1 0 0,0 1-1 0 0,1-1 0 0 0,4-2-3 0 0,-1 1 0 0 0,1 0 0 0 0,0 0 1 0 0,0 1-1 0 0,0 0 0 0 0,0 0 0 0 0,0 0 0 0 0,0 1 0 0 0,0-1 0 0 0,11 2 0 0 0,6 2-13 0 0,31 7 0 0 0,-54-10 16 0 0,44 12 0 0 0,0 2 0 0 0,44 21 0 0 0,-76-30 22 0 0,0 0 0 0 0,-1 0 0 0 0,0 1 1 0 0,0 1-1 0 0,-1 0 0 0 0,12 11 0 0 0,-21-17 66 0 0,1 10 106 0 0,-1-10-163 0 0,-1 1 1 0 0,1-1 0 0 0,-1 1-1 0 0,0-1 1 0 0,0 0 0 0 0,0 1 0 0 0,0-1-1 0 0,0 1 1 0 0,0-1 0 0 0,0 2-1 0 0,-2 2 33 0 0,1-1 0 0 0,-1 0 0 0 0,0-1-1 0 0,0 1 1 0 0,0 0 0 0 0,0 0-1 0 0,-1-1 1 0 0,1 1 0 0 0,-5 3-1 0 0,-31 28 304 0 0,22-21-344 0 0,-2 0 13 0 0,0 0 0 0 0,-1-1 0 0 0,-1-1 0 0 0,-36 16-1 0 0,21-13 28 0 0,-1-2-1 0 0,-40 10 1 0 0,53-18-66 0 0,0 0 1 0 0,0-1 0 0 0,0-2-1 0 0,-1 0 1 0 0,1-2 0 0 0,0 0-1 0 0,-32-5 1 0 0,-48-17-726 0 0,101 22 608 0 0,13-2-4570 0 0,2 1 2980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49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1110 7279 0 0,'0'0'548'0'0,"1"-1"-372"0"0,14-10 10100 0 0,-15 13-10212 0 0,3 16 1 0 0,12 65 6 0 0,-12-72-60 0 0,0 0-1 0 0,1-1 1 0 0,1 0 0 0 0,-1 0 0 0 0,13 18-1 0 0,3 1 12 0 0,-1 0-1 0 0,21 46 0 0 0,-29-47-137 0 0,0 0 0 0 0,-2 1 0 0 0,-1 0 0 0 0,5 38 0 0 0,-11-36-188 0 0,0-1 0 0 0,-3 34 0 0 0,0 9 300 0 0,1-63 4 0 0,0-1 0 0 0,1 1 0 0 0,1 0 0 0 0,0 0 0 0 0,0 0 0 0 0,1-1 0 0 0,5 12 0 0 0,-5-11 0 0 0,0 0 0 0 0,0 0 0 0 0,-1 0 0 0 0,0 0 0 0 0,-1 0 0 0 0,0 0 0 0 0,-1 0 0 0 0,0 1 0 0 0,-1 11 0 0 0,-1-12 0 0 0,0-5 9 0 0,2-1 1 0 0,-1 0-1 0 0,0 1 0 0 0,1-1 1 0 0,0 0-1 0 0,0 1 1 0 0,1 5-1 0 0,-1 0 34 0 0,0-1-33 0 0,1 0-7 0 0,0-5 17 0 0,2-1 8 0 0,8 25-15 0 0,-8-19-13 0 0,1 0 0 0 0,-1-1 20 0 0,-2-6 868 0 0,9-24-720 0 0,12-33-108 0 0,-16 37-27 0 0,-1-1 0 0 0,5-25 0 0 0,-1-1 166 0 0,60-323 935 0 0,-54 260-1093 0 0,0 12 80 0 0,3-138 1 0 0,-12 46 117 0 0,-3 102 94 0 0,0 31-181 0 0,1 0 0 0 0,3 0 0 0 0,3 1 0 0 0,1 1 0 0 0,21-56 0 0 0,-22 81-109 0 0,1 1 0 0 0,21-36-1 0 0,-18 37-42 0 0,-11 19 6 0 0,-1 0 0 0 0,0 0-1 0 0,0 0 1 0 0,-1 0 0 0 0,0-1 0 0 0,0 1-1 0 0,-1-14 1 0 0,3-19 12 0 0,-1 26-9 0 0,-1 4 5 0 0,1 1-1 0 0,0 0 1 0 0,5-15 0 0 0,-6 23-14 0 0,3-16 3 0 0,2-14-16 0 0,-6 29-42 0 0,1 3-133 0 0,5 4 177 0 0,-4-3 11 0 0,0 0 0 0 0,0-1 0 0 0,0 1 0 0 0,1-1 0 0 0,-1 1 0 0 0,0-1 0 0 0,0 0 0 0 0,1 1 0 0 0,-1-1 0 0 0,1-1 0 0 0,-1 1 0 0 0,1 0 0 0 0,-1-1 0 0 0,6 1 0 0 0,1 1 0 0 0,11 0 0 0 0,1 0 0 0 0,0-1 0 0 0,0-1 0 0 0,39-6 0 0 0,-16-1 0 0 0,-29 4 0 0 0,29-3 0 0 0,18-1 0 0 0,-39 4 0 0 0,30-1 0 0 0,144 16 0 0 0,-128-6 0 0 0,-35-5 0 0 0,0-2 0 0 0,44-6 0 0 0,32 0 0 0 0,-56 4 0 0 0,-32 1 0 0 0,23 1 0 0 0,8 1 0 0 0,54-7 0 0 0,-64 3 0 0 0,18-2 0 0 0,48-2 0 0 0,72 17 0 0 0,-153-10 0 0 0,-23 0 0 0 0,0 1 0 0 0,0-1 0 0 0,1 1 0 0 0,5 1 0 0 0,3 0 0 0 0,-1 0 0 0 0,0-1 0 0 0,15-2 0 0 0,12 0 0 0 0,287-18 0 0 0,-319 19 0 0 0,44 1 0 0 0,-6 0 0 0 0,18 3 0 0 0,-34-2 0 0 0,-13 0 0 0 0,-1-1 0 0 0,21-3 0 0 0,23-4 0 0 0,22-5 83 0 0,66-9 113 0 0,-82 13-136 0 0,-46 6-34 0 0,38 2 0 0 0,-22 1-25 0 0,-21 0-1 0 0,0 1 0 0 0,0 0 0 0 0,23 7 0 0 0,-23-5 0 0 0,-1-1 0 0 0,1-1 0 0 0,24 2 0 0 0,-10-5 0 0 0,40-7 0 0 0,-46 4 0 0 0,1 1 0 0 0,0 1 0 0 0,24 2 0 0 0,-27-1 0 0 0,-15 0 0 0 0,-1 1 0 0 0,1 0 0 0 0,-1 0 0 0 0,1 0 0 0 0,10 2 0 0 0,-2 2 0 0 0,2-3 0 0 0,0-1 13 0 0,-1-1 0 0 0,0 0 0 0 0,1-2-1 0 0,16-3 1 0 0,-25 4-13 0 0,0 1 0 0 0,1 0 0 0 0,12 0 0 0 0,7 0 0 0 0,-18-1 0 0 0,8 2 0 0 0,13 0 0 0 0,-20 0 0 0 0,0 1 0 0 0,1 0 0 0 0,-2-2 0 0 0,-2 0-32 0 0,-5 1-132 0 0,-4 11-8880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5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1839 0 0,'0'0'9596'0'0,"2"0"-8662"0"0,-1 0-781 0 0,0-1 1 0 0,-1 1-1 0 0,1 0 1 0 0,0 0-1 0 0,0 0 0 0 0,0 0 1 0 0,-1 0-1 0 0,1 1 1 0 0,0-1-1 0 0,0 0 1 0 0,0 0-1 0 0,-1 0 1 0 0,1 1-1 0 0,0-1 1 0 0,-1 0-1 0 0,1 1 1 0 0,0-1-1 0 0,0 0 1 0 0,-1 1-1 0 0,1-1 0 0 0,-1 1 1 0 0,1 0-1 0 0,0-1 1 0 0,-1 1-1 0 0,1 0 1 0 0,1 2 2 0 0,-1-1 0 0 0,0 0 0 0 0,0 0 0 0 0,-1 0 0 0 0,1 0 0 0 0,0 1-1 0 0,-1-1 1 0 0,1 5 0 0 0,0 3 57 0 0,-1 0 0 0 0,0 0 0 0 0,-3 14 0 0 0,-2 4 20 0 0,-1-1 0 0 0,-2 0 0 0 0,-13 32 0 0 0,-39 74-175 0 0,37-85-23 0 0,-17 41 29 0 0,35-83-108 0 0,0 1 0 0 0,-1-1 0 0 0,-11 10 0 0 0,17-16 31 0 0,0 0 0 0 0,0 0-1 0 0,0 0 1 0 0,0-1-1 0 0,0 1 1 0 0,0 0 0 0 0,0 0-1 0 0,0 0 1 0 0,0-1 0 0 0,0 1-1 0 0,0 0 1 0 0,0 0 0 0 0,0 0-1 0 0,0-1 1 0 0,0 1 0 0 0,0 0-1 0 0,0 0 1 0 0,0 0 0 0 0,0 0-1 0 0,0-1 1 0 0,0 1 0 0 0,0 0-1 0 0,0 0 1 0 0,0 0 0 0 0,0 0-1 0 0,-1-1 1 0 0,1 1 0 0 0,0 0-1 0 0,0 0 1 0 0,0 0 0 0 0,0 0-1 0 0,0 0 1 0 0,-1-1 0 0 0,1 1-1 0 0,0 0 1 0 0,0 0 0 0 0,0 0-1 0 0,0 0 1 0 0,-1 0-1 0 0,1 0 1 0 0,0 0 0 0 0,0 0-1 0 0,0 0 1 0 0,-1 0 0 0 0,1 0-1 0 0,0 0 1 0 0,0 0 0 0 0,0 0-1 0 0,-1 0 1 0 0,1 0 0 0 0,0 0-1 0 0,0 0 1 0 0,0 0 0 0 0,-1 0-1 0 0,1 0 1 0 0,0 0 0 0 0,0 0-1 0 0,0 0 1 0 0,0 0 0 0 0,-1 1-1 0 0,1-1 1 0 0,0 0 0 0 0,0 0-1 0 0,0 0 1 0 0,0 0 0 0 0,0 0-1 0 0,-1 1 1 0 0,1-1 0 0 0,3-15-420 0 0,15-12-664 0 0,-3 11-3634 0 0,-5 6-584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4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846 880 2303 0 0,'0'0'102'0'0,"-1"0"-1"0"0,-3 2 235 0 0,-21 12 14187 0 0,34-24-13271 0 0,60-50-345 0 0,-44 40-812 0 0,39-42 1 0 0,-30 21-71 0 0,-2-2 0 0 0,32-57 0 0 0,44-99 32 0 0,-93 167-209 0 0,-1 0 1 0 0,-2 0-1 0 0,-1-2 0 0 0,-2 1 0 0 0,-1-1 0 0 0,-2-1 0 0 0,-1 1 0 0 0,0-55 1 0 0,-5 89 146 0 0,0 0 0 0 0,0 0 0 0 0,0 0 0 0 0,0-1 0 0 0,0 1 0 0 0,0 0 0 0 0,0 0 0 0 0,0 0 0 0 0,0-1 0 0 0,0 1 0 0 0,0 0 0 0 0,0 0 0 0 0,0 0 0 0 0,-1-1 1 0 0,1 1-1 0 0,0 0 0 0 0,0 0 0 0 0,0 0 0 0 0,0-1 0 0 0,0 1 0 0 0,-1 0 0 0 0,1 0 0 0 0,0 0 0 0 0,0 0 0 0 0,0 0 0 0 0,0 0 0 0 0,-1-1 0 0 0,1 1 0 0 0,0 0 1 0 0,0 0-1 0 0,0 0 0 0 0,-1 0 0 0 0,1 0 0 0 0,0 0 0 0 0,0 0 0 0 0,-1 0 0 0 0,-9 2-57 0 0,-9 8 41 0 0,11-5 22 0 0,0 1-1 0 0,1-1 0 0 0,0 2 1 0 0,1-1-1 0 0,-1 1 1 0 0,1 0-1 0 0,0 0 1 0 0,-4 9-1 0 0,-38 69 130 0 0,35-58-48 0 0,-68 138 239 0 0,-55 98-108 0 0,49-108-208 0 0,34-57 35 0 0,-99 137 0 0 0,85-152 105 0 0,-91 85-1 0 0,-90 60 244 0 0,247-226-390 0 0,-20 17-9 0 0,-1 0 0 0 0,-1-1 1 0 0,-1-1-1 0 0,-47 25 0 0 0,70-41-210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0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0 16847 0 0,'-2'2'770'0'0,"-6"4"-617"0"0,-1 1 1 0 0,1 0 0 0 0,1 0 0 0 0,-1 1 0 0 0,1 0 0 0 0,1 0-1 0 0,-10 16 1 0 0,2 3 595 0 0,1 1 0 0 0,1 0-1 0 0,-8 31 1 0 0,8-22-154 0 0,-18 38-1 0 0,-38 48-511 0 0,-86 121-1 0 0,147-235-170 0 0,6-7-134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5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72 259 4143 0 0,'0'0'319'0'0,"-1"1"-210"0"0,-4 4 931 0 0,-1 0 0 0 0,1 1 0 0 0,1-1-1 0 0,-9 13 1378 0 0,5-16 3583 0 0,5-3-5910 0 0,1-1 0 0 0,0 0 0 0 0,0 0 0 0 0,-1-1 1 0 0,1 1-1 0 0,1 0 0 0 0,-1-1 0 0 0,0 1 0 0 0,0-1 0 0 0,1 0 0 0 0,0 1 0 0 0,-1-1 0 0 0,1 0 0 0 0,0 0 0 0 0,0 0 0 0 0,0-5 0 0 0,0 4-59 0 0,1 0-1 0 0,0 0 1 0 0,0 0-1 0 0,1 0 0 0 0,-1 0 1 0 0,1 0-1 0 0,0 0 1 0 0,0 0-1 0 0,0 0 1 0 0,1 1-1 0 0,-1-1 0 0 0,4-5 1 0 0,3-5 18 0 0,1 0 0 0 0,0 1 0 0 0,1 0-1 0 0,0 0 1 0 0,18-16 0 0 0,-22 24-49 0 0,0 1 0 0 0,0 0 0 0 0,1 0 0 0 0,-1 0 0 0 0,1 1 0 0 0,7-3 0 0 0,46-13 0 0 0,-34 12 0 0 0,-24 6 0 0 0,37-11 43 0 0,1 1 0 0 0,62-8-1 0 0,-93 18 24 0 0,-6 0-29 0 0,1 1-1 0 0,-1 0 1 0 0,1 0 0 0 0,-1 0-1 0 0,1 0 1 0 0,0 1 0 0 0,-1-1-1 0 0,1 1 1 0 0,-1 0 0 0 0,7 2 0 0 0,-8-1-31 0 0,-1-1 0 0 0,1 1 0 0 0,0-1 0 0 0,-1 1 0 0 0,0 0 0 0 0,1 0 0 0 0,-1 0 0 0 0,0-1 0 0 0,0 1 0 0 0,0 0 0 0 0,0 1 0 0 0,0-1 0 0 0,-1 0 0 0 0,2 4 0 0 0,-2-5-6 0 0,2 5 46 0 0,-1-1 0 0 0,0 1 0 0 0,-1 0-1 0 0,1 0 1 0 0,-1 0 0 0 0,-1 8 0 0 0,1-5 38 0 0,0 1 0 0 0,0-1 0 0 0,4 19 1 0 0,-4-27 204 0 0,0 10-145 0 0,-1-9-141 0 0,1 0 0 0 0,-1 1 1 0 0,1-1-1 0 0,-1 0 0 0 0,0 0 1 0 0,0 0-1 0 0,0 0 0 0 0,0 0 0 0 0,0 0 1 0 0,-1 0-1 0 0,1 0 0 0 0,0 0 0 0 0,-1 0 1 0 0,0-1-1 0 0,-1 3 0 0 0,-6 3 19 0 0,1-1-1 0 0,-11 7 1 0 0,-9 6 2 0 0,11-5-24 0 0,0 0 0 0 0,-1-1 0 0 0,-1-1 0 0 0,0-1 0 0 0,-1-1 0 0 0,-22 9 0 0 0,37-16 6 0 0,4-3-2 0 0,-1 1 0 0 0,1-1 0 0 0,-1 1 0 0 0,0-1 0 0 0,1 1 0 0 0,-1-1 0 0 0,1 0 0 0 0,-1 0 0 0 0,0 0 0 0 0,1 0 0 0 0,-4 0 0 0 0,3 0-1 0 0,-1 0 8 0 0,0 1-1 0 0,0-1 0 0 0,0 0 1 0 0,0 0-1 0 0,0 0 0 0 0,0 0 1 0 0,-5-1-1 0 0,-24-12 56 0 0,26 11-67 0 0,0-1 0 0 0,1 1-1 0 0,-1 0 1 0 0,-7-2 0 0 0,7 4 1 0 0,1-1-1 0 0,0 1 0 0 0,-1 0 1 0 0,1 0-1 0 0,0 1 1 0 0,-1-1-1 0 0,1 1 1 0 0,0 0-1 0 0,-10 4 0 0 0,7-3-6 0 0,4-2-23 0 0,4 0 28 0 0,-1 0 0 0 0,0 0 0 0 0,0 0 1 0 0,1 0-1 0 0,-1 0 0 0 0,0 0 0 0 0,0 0 0 0 0,1 0 0 0 0,-1 0 1 0 0,0 0-1 0 0,1 0 0 0 0,-1 0 0 0 0,0 1 0 0 0,0-1 0 0 0,1 0 1 0 0,-1 1-1 0 0,1-1 0 0 0,-1 0 0 0 0,0 1 0 0 0,-6 4-12 0 0,6-4-58 0 0,15 0-1054 0 0,-8-1 551 0 0,-1 0-1 0 0,0 0 0 0 0,1 0 1 0 0,-1-1-1 0 0,0 0 1 0 0,6-1-1 0 0,0-2-1207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5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3679 0 0,'0'0'14272'0'0,"2"-8"-13776"0"0,1 3-382 0 0,0 0 0 0 0,1 0 0 0 0,-1 1 0 0 0,1-1 0 0 0,0 1 0 0 0,0 0 0 0 0,0 0 0 0 0,0 1 0 0 0,8-6-1 0 0,6-2 0 0 0,23-11 1 0 0,-32 18-69 0 0,14-7-6 0 0,0 2 0 0 0,37-11 0 0 0,-51 19-39 0 0,1 3 0 0 0,3 4 14 0 0,-10-3 15 0 0,-2 0-5 0 0,6 4 49 0 0,-1 1 0 0 0,10 14-1 0 0,0 1 17 0 0,-12-18-79 0 0,0 0 1 0 0,0-1-1 0 0,0 1 1 0 0,1-1-1 0 0,-1-1 1 0 0,1 1-1 0 0,0 0 1 0 0,0-1-1 0 0,1 0 1 0 0,8 4-1 0 0,-2-4 59 0 0,-1 1-1 0 0,0-2 1 0 0,19 3-1 0 0,-16-3 194 0 0,-1 0 0 0 0,15 5 1 0 0,-22-6-150 0 0,-5 0-101 0 0,12 9 116 0 0,-4-4-69 0 0,-2-1 31 0 0,-5-4-82 0 0,-1-1-1 0 0,0 1 0 0 0,0 0 1 0 0,0-1-1 0 0,0 1 1 0 0,0-1-1 0 0,1 0 0 0 0,-1 1 1 0 0,0-1-1 0 0,0 0 0 0 0,1 0 1 0 0,-1 0-1 0 0,0 0 1 0 0,0 0-1 0 0,1 0 0 0 0,-1 0 1 0 0,0 0-1 0 0,1 0 1 0 0,-1 0-1 0 0,0-1 0 0 0,2 0 1 0 0,12-1 58 0 0,-12 1-47 0 0,1 1-1 0 0,0-1 1 0 0,0 0-1 0 0,-1 0 1 0 0,1 0-1 0 0,-1-1 0 0 0,1 1 1 0 0,4-4-1 0 0,2-2 18 0 0,-2-1 0 0 0,12-11 1 0 0,-4 3 0 0 0,-10 10-37 0 0,1 0-151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5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11311 0 0,'0'0'4366'0'0,"-1"0"-4006"0"0,-7 2-145 0 0,0 0 1 0 0,0 0 0 0 0,0 1-1 0 0,0 0 1 0 0,1 0 0 0 0,0 1-1 0 0,-1 0 1 0 0,1 0 0 0 0,0 1-1 0 0,1 0 1 0 0,-1 0 0 0 0,-9 10 0 0 0,-75 94-1206 0 0,74-86 1244 0 0,2 1 1 0 0,-25 50-1 0 0,34-63-10 0 0,2 0 1 0 0,-1 0-1 0 0,2 1 0 0 0,-1-1 1 0 0,1 1-1 0 0,1 0 0 0 0,-1 21 1 0 0,3-28-181 0 0,0-1 1 0 0,1 1-1 0 0,0-1 1 0 0,0 0 0 0 0,0 0-1 0 0,1 0 1 0 0,-1 0-1 0 0,1 0 1 0 0,0 0 0 0 0,4 5-1 0 0,-5-7-23 0 0,1 0 0 0 0,0-1 1 0 0,0 1-1 0 0,0-1 0 0 0,0 1 0 0 0,0-1 0 0 0,0 0 0 0 0,4 2 0 0 0,2 1 63 0 0,9 10-15 0 0,-9-8-45 0 0,1 0 1 0 0,11 7-1 0 0,-18-11-44 0 0,0-1 0 0 0,1 1 0 0 0,-1-1 0 0 0,0 0 0 0 0,1 0 0 0 0,-1 0 0 0 0,1 0 0 0 0,-1-1 0 0 0,1 1 0 0 0,3 0 0 0 0,4 0 0 0 0,9 3-740 0 0,-17-4-84 0 0,9 2-7948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53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6447 0 0,'0'0'9390'0'0,"-1"1"-9030"0"0,-7 20 553 0 0,-1 0 0 0 0,-15 23 0 0 0,16-30-469 0 0,0 0 0 0 0,0 1 0 0 0,2 0 0 0 0,0 0 0 0 0,0 1 0 0 0,-4 23 0 0 0,9-16-65 0 0,0-17-305 0 0,1-1 0 0 0,0 1-1 0 0,-1 0 1 0 0,0-1 0 0 0,-1 1 0 0 0,1 0 0 0 0,-1-1 0 0 0,0 0-1 0 0,0 1 1 0 0,-5 6 0 0 0,3-5-78 0 0,4-7-276 0 0,-14 21-296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53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12407 0 0,'0'0'5476'0'0,"2"0"-4761"0"0,12-8-144 0 0,1 2 1 0 0,0 0 0 0 0,0 0-1 0 0,26-5 1 0 0,-5 1-205 0 0,9-3-93 0 0,38-11-60 0 0,-4 5-1131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53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15551 0 0,'0'0'1408'0'0,"0"1"-1162"0"0,-5 15 141 0 0,-1 0 0 0 0,0 0 0 0 0,-1-1 1 0 0,-1 1-1 0 0,-15 22 0 0 0,-6 13 596 0 0,-43 112 523 0 0,47-101-1394 0 0,-38 69 1 0 0,46-103-46 0 0,-1 4-279 0 0,6-11-4267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5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100 227 12671 0 0,'-10'-5'799'0'0,"-7"-3"-172"0"0,-1 1 0 0 0,-30-9 0 0 0,47 16-593 0 0,1 0-1 0 0,0 0 0 0 0,0 0 0 0 0,-1 0 1 0 0,1 0-1 0 0,0 0 0 0 0,0 0 1 0 0,-1 0-1 0 0,1 0 0 0 0,0-1 0 0 0,0 1 1 0 0,0 0-1 0 0,-1 0 0 0 0,1 0 1 0 0,0 0-1 0 0,0 0 0 0 0,0-1 0 0 0,-1 1 1 0 0,1 0-1 0 0,0 0 0 0 0,0 0 0 0 0,0-1 1 0 0,0 1-1 0 0,0 0 0 0 0,-1 0 1 0 0,1 0-1 0 0,0-1 0 0 0,0 1 0 0 0,0 0 1 0 0,0 0-1 0 0,0-1 0 0 0,0 1 1 0 0,0 0-1 0 0,0 0 0 0 0,0-1 0 0 0,0 1 1 0 0,0 0-1 0 0,0 0 0 0 0,0-1 1 0 0,0 1-1 0 0,0 0 0 0 0,0 0 0 0 0,0-1 1 0 0,0 1-1 0 0,0 0 0 0 0,0 0 1 0 0,1 0-1 0 0,-1-1 0 0 0,0 1 0 0 0,0 0 1 0 0,0 0-1 0 0,0 0 0 0 0,0-1 1 0 0,1 1-1 0 0,-1 0 0 0 0,0 0 0 0 0,12-13 791 0 0,-10 12-985 0 0,10-9 177 0 0,1 0-1 0 0,0 0 1 0 0,0 2 0 0 0,20-10-1 0 0,62-23 27 0 0,-33 15-34 0 0,-45 18 291 0 0,0 1 1 0 0,1 0-1 0 0,0 2 0 0 0,0 0 0 0 0,0 1 0 0 0,1 1 1 0 0,-1 0-1 0 0,1 2 0 0 0,31 0 0 0 0,-34 3 74 0 0,60 7 662 0 0,-43-3-675 0 0,43 1 0 0 0,-29-4-176 0 0,-40-3-109 0 0,-5 0-3 0 0,-3 3-55 0 0,0-1 1 0 0,0 0-1 0 0,0 0 1 0 0,0 0-1 0 0,-1 0 1 0 0,1-1-1 0 0,-1 1 0 0 0,-2 3 1 0 0,1-2-2 0 0,-10 11 59 0 0,-17 14 1 0 0,-6 5 13 0 0,11-6-70 0 0,-3-1 0 0 0,0-1 0 0 0,-57 39 0 0 0,76-60 2 0 0,1 1 0 0 0,-1-1 1 0 0,0-1-1 0 0,0 0 0 0 0,0 0 0 0 0,-1 0 0 0 0,1-1 0 0 0,-1-1 0 0 0,-17 1 0 0 0,10-2 9 0 0,1 0-1 0 0,-1-2 1 0 0,0 0-1 0 0,-28-8 1 0 0,2 1-45 0 0,41 9-328 0 0,4 0-510 0 0,38-11-2827 0 0,-24 6 1912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5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6 135 9271 0 0,'0'0'7400'0'0,"-4"-16"-6248"0"0,4 14-1040 0 0,-1 0 0 0 0,1 1 0 0 0,0-1 0 0 0,0 0 0 0 0,0 1 0 0 0,0-1 0 0 0,0 0 0 0 0,0 0 0 0 0,0 1 0 0 0,1-1 0 0 0,-1 0 0 0 0,1 1 0 0 0,-1-1 0 0 0,1 1 0 0 0,-1-1 0 0 0,3-2 0 0 0,-1 1-38 0 0,0 0-1 0 0,0 1 0 0 0,0-1 0 0 0,1 1 0 0 0,-1 0 0 0 0,1-1 1 0 0,-1 1-1 0 0,5-2 0 0 0,5-2-98 0 0,1-1 0 0 0,0 2 0 0 0,18-6 0 0 0,-19 7 114 0 0,15-7-53 0 0,-20 8 92 0 0,1-1-1 0 0,0 1 1 0 0,-1 1-1 0 0,1 0 0 0 0,0 0 1 0 0,16-2-1 0 0,-23 7-77 0 0,0 0-1 0 0,0 0 1 0 0,0-1-1 0 0,0 1 1 0 0,-1 5 0 0 0,1 21 353 0 0,-1-23-385 0 0,0 0 1 0 0,0 1 0 0 0,0-1-1 0 0,1 0 1 0 0,0 0-1 0 0,0 0 1 0 0,1 0 0 0 0,2 7-1 0 0,2-4 30 0 0,-3-8-36 0 0,-1 1 0 0 0,1 0 1 0 0,0-1-1 0 0,0 0 0 0 0,-1 0 0 0 0,1 0 0 0 0,0 0 0 0 0,0 0 1 0 0,0-1-1 0 0,0 1 0 0 0,6 0 0 0 0,35-1 120 0 0,-29-2-108 0 0,-1-1 1 0 0,1 0 0 0 0,-1-1-1 0 0,0-1 1 0 0,27-12 0 0 0,-18 7-15 0 0,-9 5-59 0 0,-1-1 0 0 0,1-1 0 0 0,-1-1 0 0 0,-1 0 0 0 0,1 0 0 0 0,16-16 0 0 0,-28 23-72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5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7831 0 0,'0'0'10239'0'0,"2"1"-9522"0"0,26 6 374 0 0,-19-6-863 0 0,0 1 0 0 0,0 1 0 0 0,9 3 0 0 0,24 16 407 0 0,-1 1 1 0 0,43 33-1 0 0,-69-46-436 0 0,-1 2 0 0 0,-1-1-1 0 0,22 25 1 0 0,-29-29-138 0 0,-1 0 1 0 0,0 0 0 0 0,0 0-1 0 0,0 1 1 0 0,-1-1 0 0 0,0 1-1 0 0,-1 0 1 0 0,0 1-1 0 0,4 13 1 0 0,-6-15-46 0 0,0-1 0 0 0,-1 1-1 0 0,0-1 1 0 0,0 1 0 0 0,0 0 0 0 0,-1-1 0 0 0,0 1-1 0 0,0-1 1 0 0,-1 1 0 0 0,-3 11 0 0 0,0-9-3 0 0,1 1 0 0 0,-1-1 0 0 0,-1 0 1 0 0,1-1-1 0 0,-1 1 0 0 0,-10 8 0 0 0,-4 4 15 0 0,-2-2 0 0 0,0 0 0 0 0,-48 29-1 0 0,37-25-31 0 0,-33 31 0 0 0,32-25-337 0 0,20-17-1083 0 0,-19 21 0 0 0,27-26-600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56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82 128 5527 0 0,'-2'1'250'0'0,"-59"13"760"0"0,43-11 10589 0 0,20-3-11139 0 0,142-5 1719 0 0,-18-1-1107 0 0,228-30 1256 0 0,-177 12-1603 0 0,373-18 561 0 0,-513 39-1282 0 0,1-2 0 0 0,45-12-1 0 0,-62 14-135 0 0,-1 1 0 0 0,1 0 0 0 0,21 2 0 0 0,-38 0 116 0 0,-3 0-95 0 0,-1 0 0 0 0,1 0 0 0 0,-1 0 1 0 0,1 0-1 0 0,-1 0 0 0 0,1 0 0 0 0,-1 1 0 0 0,1-1 0 0 0,-1 0 0 0 0,1 0 0 0 0,-1 0 1 0 0,1 1-1 0 0,-1-1 0 0 0,0 0 0 0 0,1 1 0 0 0,-1-1 0 0 0,0 0 0 0 0,1 1 1 0 0,-1-1-1 0 0,0 1 0 0 0,1-1 0 0 0,-1 0 0 0 0,0 1 0 0 0,0-1 0 0 0,1 1 0 0 0,-1-1 1 0 0,0 1-1 0 0,0-1 0 0 0,0 1 0 0 0,0-1 0 0 0,0 1 0 0 0,0-1 0 0 0,0 1 0 0 0,0-1 1 0 0,0 1-1 0 0,0-1 0 0 0,0 1 0 0 0,0-1 0 0 0,0 1 0 0 0,0 0 0 0 0,-6 24-2412 0 0,5-23 1348 0 0,-3 10-5413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0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3223 0 0,'2'0'143'0'0,"5"-2"-37"0"0,-3 1-95 0 0,0-1-1 0 0,0 1 1 0 0,-1 0-1 0 0,1 1 1 0 0,8-2-1 0 0,40-4 11641 0 0,1 0-6376 0 0,24-7-2593 0 0,-58 9-2124 0 0,-9 3-253 0 0,-1-1 0 0 0,0-1 0 0 0,12-4-1 0 0,-1-1 44 0 0,-1-1-50 0 0,20-11-1 0 0,-22 11-268 0 0,-12 7-21 0 0,0 0-1 0 0,-1-1 1 0 0,1 0 0 0 0,-1 0-1 0 0,0 0 1 0 0,1 0 0 0 0,-1-1-1 0 0,-1 0 1 0 0,1 0 0 0 0,0 0-1 0 0,-1 0 1 0 0,0 0 0 0 0,0-1-1 0 0,3-5 1 0 0,0-3-8 0 0,-3 2-12 0 0,-3 11 5 0 0,0-1-1 0 0,0 1 1 0 0,0-1-1 0 0,-1 1 1 0 0,1-1-1 0 0,0 1 1 0 0,0-1-1 0 0,0 1 1 0 0,0 0-1 0 0,-1-1 1 0 0,1 1-1 0 0,0-1 1 0 0,0 1-1 0 0,-1 0 1 0 0,1-1-1 0 0,0 1 1 0 0,-1 0-1 0 0,1-1 1 0 0,0 1 0 0 0,-1 0-1 0 0,1-1 1 0 0,-1 1-1 0 0,1 0 1 0 0,-1 0-1 0 0,1 0 1 0 0,-1-1-1 0 0,-15 0-117 0 0,9 3 86 0 0,1-1 1 0 0,0 1-1 0 0,-8 3 1 0 0,-4 3 17 0 0,1 1-1 0 0,-1 1 1 0 0,-28 22 0 0 0,-42 44 7 0 0,68-56 14 0 0,1 0 0 0 0,1 1-1 0 0,-17 24 1 0 0,25-30 2 0 0,1 0 0 0 0,0 1 0 0 0,1 0 0 0 0,1 1 0 0 0,-9 30 0 0 0,14-41 34 0 0,1-1-1 0 0,0 1 1 0 0,1 0 0 0 0,-1 0-1 0 0,1 0 1 0 0,0 0 0 0 0,1 0 0 0 0,-1 0-1 0 0,1 0 1 0 0,0-1 0 0 0,1 1 0 0 0,-1 0-1 0 0,1-1 1 0 0,3 8 0 0 0,-1-6 54 0 0,0 0-1 0 0,0 0 1 0 0,1-1 0 0 0,0 1 0 0 0,0-1 0 0 0,0 0 0 0 0,1-1-1 0 0,0 1 1 0 0,0-1 0 0 0,7 5 0 0 0,2 0 37 0 0,1 0 1 0 0,0-1 0 0 0,0 0-1 0 0,0-2 1 0 0,1 0 0 0 0,0 0-1 0 0,35 7 1 0 0,-34-11-94 0 0,-8 0-45 0 0,-1-2-1 0 0,1 1 1 0 0,0-1 0 0 0,0-1 0 0 0,0 0-1 0 0,-1 0 1 0 0,14-3 0 0 0,-20 3-88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5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149 166 3223 0 0,'0'0'11483'0'0,"-1"1"-11168"0"0,-8 8 85 0 0,2 0 0 0 0,-1 1 1 0 0,1 0-1 0 0,1 0 1 0 0,-8 16-1 0 0,2 1 536 0 0,-10 31 0 0 0,22-58-910 0 0,0 1 0 0 0,0 0-1 0 0,-1 0 1 0 0,1 0-1 0 0,0 0 1 0 0,-1 0 0 0 0,1 0-1 0 0,-1-1 1 0 0,1 1 0 0 0,-1 0-1 0 0,1 0 1 0 0,-1-1 0 0 0,1 1-1 0 0,-1 0 1 0 0,0-1 0 0 0,1 1-1 0 0,-1 0 1 0 0,-1 0 0 0 0,-1-1-16 0 0,1 1 1 0 0,-1-1 0 0 0,0 1 0 0 0,0-1-1 0 0,0 0 1 0 0,1 0 0 0 0,-1-1-1 0 0,-3 0 1 0 0,-13 0-375 0 0,18 1 364 0 0,1 0 0 0 0,0 0-1 0 0,0 0 1 0 0,0 0 0 0 0,-1 0 0 0 0,1 0-1 0 0,0 0 1 0 0,0 0 0 0 0,0 0 0 0 0,-1-1-1 0 0,1 1 1 0 0,0 0 0 0 0,0 0 0 0 0,0 0 0 0 0,0 0-1 0 0,-1 0 1 0 0,1 0 0 0 0,0 0 0 0 0,0-1-1 0 0,0 1 1 0 0,0 0 0 0 0,0 0 0 0 0,0 0-1 0 0,-1 0 1 0 0,1-1 0 0 0,0 1 0 0 0,0 0-1 0 0,0 0 1 0 0,0 0 0 0 0,0 0 0 0 0,0-1-1 0 0,0 1 1 0 0,0 0 0 0 0,0 0 0 0 0,0 0-1 0 0,0-1 1 0 0,0 1 0 0 0,0 0 0 0 0,0 0-1 0 0,0 0 1 0 0,0-1 0 0 0,0 1 0 0 0,0 0-1 0 0,0 0 1 0 0,0 0 0 0 0,0-1 0 0 0,0 1-1 0 0,1 0 1 0 0,-1 0 0 0 0,0 0 0 0 0,0 0-1 0 0,0 0 1 0 0,0-1 0 0 0,0 1 0 0 0,0 0-1 0 0,1 0 1 0 0,-1 0 0 0 0,0 0 0 0 0,0 0-1 0 0,1-1 1 0 0,6-8 3 0 0,46-39 155 0 0,1 2-1 0 0,108-70 0 0 0,-113 87-99 0 0,1 1-1 0 0,67-26 0 0 0,-116 54 683 0 0,10 19-245 0 0,-9-13-435 0 0,-1 0 0 0 0,0 0 0 0 0,0 1 1 0 0,-1-1-1 0 0,1 0 0 0 0,-2 0 0 0 0,1 0 1 0 0,0 1-1 0 0,-1-1 0 0 0,-2 9 0 0 0,-4 7 92 0 0,-12 32 0 0 0,10-31 43 0 0,3-7-159 0 0,-1 0 0 0 0,0-1 0 0 0,-1 0 0 0 0,0 0 0 0 0,-17 20 0 0 0,21-31-48 0 0,1 1 0 0 0,0 0 0 0 0,-1 0 0 0 0,-3 10 0 0 0,6-14-291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5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9215 0 0,'2'0'7210'0'0,"2"1"-6662"0"0,1-1 0 0 0,0 0 1 0 0,-1-1-1 0 0,1 1 1 0 0,0-1-1 0 0,-1 0 1 0 0,10-3-1 0 0,13-2 189 0 0,99-15 60 0 0,-49 8 269 0 0,146-7 1 0 0,-202 19-1084 0 0,16 1-122 0 0,-35 1-34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5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5063 0 0,'0'0'390'0'0,"-9"0"1406"0"0,6 0-780 0 0,0 0 0 0 0,0-1 1 0 0,0 1-1 0 0,1 1 0 0 0,-1-1 1 0 0,-5 1-1 0 0,6 0-848 0 0,0 0 1 0 0,0 0-1 0 0,1 0 0 0 0,-1 0 1 0 0,1 0-1 0 0,-1 0 1 0 0,0 0-1 0 0,1 1 0 0 0,0-1 1 0 0,-1 0-1 0 0,1 1 1 0 0,0-1-1 0 0,0 1 0 0 0,0 0 1 0 0,0-1-1 0 0,0 1 1 0 0,-1 1-1 0 0,-8 22 556 0 0,1-1-1 0 0,0 1 1 0 0,2 1 0 0 0,-6 41 0 0 0,4-23-362 0 0,-2 5-173 0 0,4-24-433 0 0,1 0-1 0 0,2 0 1 0 0,-2 35 0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58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26 9215 0 0,'2'-1'707'0'0,"34"-23"10818"0"0,-37 26-11441 0 0,0 0 1 0 0,0 0-1 0 0,0 0 0 0 0,0 0 1 0 0,0 0-1 0 0,0 0 0 0 0,0 0 1 0 0,-2 2-1 0 0,-1 1 60 0 0,-4 6 45 0 0,0-1 0 0 0,-15 14 1 0 0,13-13-124 0 0,-14 17 0 0 0,15-16-43 0 0,4-6-13 0 0,0 1-1 0 0,1 0 1 0 0,0 0-1 0 0,0 0 1 0 0,0 0-1 0 0,1 0 1 0 0,0 1-1 0 0,1-1 1 0 0,-1 1-1 0 0,-1 15 1 0 0,3-21 107 0 0,3-1-64 0 0,2 1-51 0 0,0-1-1 0 0,0 0 0 0 0,0 0 0 0 0,0 0 0 0 0,0 0 0 0 0,0 0 0 0 0,0-1 0 0 0,1 0 0 0 0,-1 0 0 0 0,6-1 0 0 0,8-1-2 0 0,20-5 1 0 0,1-1 11 0 0,-5 3 1 0 0,-3 0-248 0 0,63-1 1 0 0,-90 5 105 0 0,-1 0-689 0 0,10 1-5048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0:58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0 1839 0 0,'0'0'18375'0'0,"-1"2"-17896"0"0,-11 24 532 0 0,-26 41 1 0 0,13-27-689 0 0,-110 240 1037 0 0,123-251-1273 0 0,1 0 0 0 0,2 0 0 0 0,-10 61 0 0 0,17-60 53 0 0,2-29-96 0 0,3 5-139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1:09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0 5527 0 0,'0'0'498'0'0,"-1"2"-406"0"0,-21 49 872 0 0,-1-2 2526 0 0,-26 90 1 0 0,29-60-2683 0 0,5-14-288 0 0,-26 67 0 0 0,-20 32-401 0 0,-18 45-5 0 0,41-111-114 0 0,-54 123 0 0 0,82-200 7 0 0,-2-2 1 0 0,0 1-1 0 0,-1-2 0 0 0,-1 0 0 0 0,-1 0 1 0 0,-20 19-1 0 0,34-36-74 0 0,1-3-93 0 0,0-4 137 0 0,1 0-1 0 0,0 0 1 0 0,0 0-1 0 0,0 0 0 0 0,1 0 1 0 0,0 0-1 0 0,3-6 1 0 0,24-43-31 0 0,-12 22 46 0 0,12-21-150 0 0,2 0 1 0 0,3 2 0 0 0,70-84-1 0 0,-89 119 135 0 0,1 1 1 0 0,0 1-1 0 0,1 0 0 0 0,1 1 0 0 0,0 1 0 0 0,22-11 0 0 0,-37 22 44 0 0,-1 1 0 0 0,1-1-1 0 0,0 1 1 0 0,1 0-1 0 0,-1 0 1 0 0,0 0 0 0 0,0 0-1 0 0,0 1 1 0 0,0-1 0 0 0,1 1-1 0 0,-1 0 1 0 0,0 0-1 0 0,6 1 1 0 0,-6-1 12 0 0,-1 1 0 0 0,0 0 0 0 0,0 0 0 0 0,0 0 0 0 0,0 0 0 0 0,0 0 0 0 0,0 0 0 0 0,0 1 0 0 0,0-1 0 0 0,-1 0 0 0 0,1 1 0 0 0,0 0 0 0 0,-1-1 0 0 0,1 1 0 0 0,-1 0 0 0 0,0 0 0 0 0,0 0 0 0 0,0 0 0 0 0,0 0 0 0 0,2 3 0 0 0,4 16 160 0 0,0 1 1 0 0,-1-1 0 0 0,4 37 0 0 0,-3-19 9 0 0,11 117 661 0 0,-18-151-831 0 0,0-1 0 0 0,-1 1 0 0 0,0 0 0 0 0,0-1 0 0 0,0 1 0 0 0,0 0 0 0 0,-1-1 0 0 0,1 0 0 0 0,-1 1 0 0 0,0-1 0 0 0,-1 0 0 0 0,1 0 0 0 0,-1 0 0 0 0,0 0 0 0 0,0 0 0 0 0,0-1 0 0 0,0 1 0 0 0,0-1 0 0 0,-5 3 0 0 0,-5 5 61 0 0,-1-1 1 0 0,0-1 0 0 0,0-1 0 0 0,-17 8 0 0 0,-164 74 99 0 0,187-87-189 0 0,0 1 0 0 0,0-2 0 0 0,-17 4 0 0 0,24-5-16 0 0,-1-1 0 0 0,1 1 0 0 0,-1-1 0 0 0,1 0 0 0 0,-1 0 1 0 0,1 0-1 0 0,-1 0 0 0 0,0 0 0 0 0,1 0 0 0 0,-1 0 0 0 0,1 0 1 0 0,-1-1-1 0 0,1 1 0 0 0,-1-1 0 0 0,1 1 0 0 0,-1-1 0 0 0,1 0 1 0 0,0 1-1 0 0,-1-1 0 0 0,1 0 0 0 0,0 0 0 0 0,-1 0 0 0 0,1 0 1 0 0,0 0-1 0 0,0 0 0 0 0,0 0 0 0 0,-2-3 0 0 0,3 3 2 0 0,-1-1-1 0 0,1 1 1 0 0,0-1-1 0 0,-1 1 1 0 0,1-1-1 0 0,0 1 1 0 0,0-1-1 0 0,0 1 1 0 0,0-1-1 0 0,0 0 1 0 0,1 1-1 0 0,-1-1 1 0 0,0 1-1 0 0,1-1 1 0 0,-1 1-1 0 0,1-1 1 0 0,-1 1-1 0 0,2-2 1 0 0,15-24-244 0 0,-17 27 249 0 0,30-35-5192 0 0,-12 17-463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1:1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13559 0 0,'0'0'1231'0'0,"-2"1"-1014"0"0,-5 3-86 0 0,-1 1-1 0 0,1 0 0 0 0,0 1 1 0 0,0 0-1 0 0,1 0 0 0 0,-1 0 1 0 0,2 1-1 0 0,-1 0 0 0 0,-8 12 1 0 0,3-1 234 0 0,1 1 0 0 0,-17 39 0 0 0,20-39-311 0 0,1-1 0 0 0,-4 24 0 0 0,8-35-47 0 0,1 0-1 0 0,0 0 0 0 0,1 0 1 0 0,0 0-1 0 0,0 0 0 0 0,0 0 0 0 0,1 0 1 0 0,0 0-1 0 0,3 10 0 0 0,-3-14 1 0 0,0 0-1 0 0,0-1 0 0 0,0 1 1 0 0,1 0-1 0 0,-1-1 1 0 0,1 0-1 0 0,-1 1 0 0 0,1-1 1 0 0,0 0-1 0 0,0 0 0 0 0,0 0 1 0 0,0 0-1 0 0,0 0 1 0 0,1-1-1 0 0,-1 1 0 0 0,1 0 1 0 0,-1-1-1 0 0,1 0 1 0 0,3 2-1 0 0,-2-2 80 0 0,0 0 0 0 0,1 0 0 0 0,-1 0 0 0 0,0-1 1 0 0,1 1-1 0 0,-1-1 0 0 0,1 0 0 0 0,-1 0 0 0 0,0-1 0 0 0,1 1 0 0 0,7-3 1 0 0,1-2 406 0 0,0 0 1 0 0,0 0 0 0 0,0-1 0 0 0,17-12 0 0 0,-28 17-317 0 0,-1 0-19 0 0,7-3-73 0 0,-1 0-106 0 0,-1-1 0 0 0,1 1 1 0 0,-1-1-1 0 0,0-1 0 0 0,-1 1 0 0 0,7-8 1 0 0,11-10-655 0 0,49-41-3837 0 0,-47 42 3025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1:1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10 9215 0 0,'17'-9'5050'0'0,"-16"10"-4863"0"0,1 1-1 0 0,-1 0 1 0 0,0 0 0 0 0,0 1 0 0 0,0-1 0 0 0,0 0 0 0 0,-1 0 0 0 0,1 0 0 0 0,-1 1 0 0 0,1-1 0 0 0,-1 0-1 0 0,1 1 1 0 0,-1-1 0 0 0,0 0 0 0 0,0 1 0 0 0,-1-1 0 0 0,0 4 0 0 0,-1 7 268 0 0,-6 24-1 0 0,6-29-227 0 0,-142 433 2623 0 0,100-317-2637 0 0,2-14-111 0 0,-85 157-1 0 0,27-57-2585 0 0,95-190-693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1:1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31 232 7367 0 0,'-2'1'568'0'0,"-27"10"9884"0"0,41-4-8548 0 0,-9-5-1808 0 0,0-1 0 0 0,0 0 0 0 0,0-1-1 0 0,1 1 1 0 0,-1 0 0 0 0,0-1 0 0 0,0 0 0 0 0,1 0-1 0 0,-1 0 1 0 0,0 0 0 0 0,0 0 0 0 0,4-1-1 0 0,40-12 462 0 0,-42 12-492 0 0,252-103 1738 0 0,-175 66-1494 0 0,134-40 0 0 0,-135 58-3546 0 0,-66 18 1550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1:1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26 234 10103 0 0,'0'0'6856'0'0,"-1"2"-6401"0"0,-10 75 794 0 0,6-45-902 0 0,0 0 1 0 0,2 0-1 0 0,2 65 1 0 0,2-92-330 0 0,0 0 1 0 0,0 0 0 0 0,0 0-1 0 0,1-1 1 0 0,2 8 0 0 0,-3-11-14 0 0,-1-1 0 0 0,0 1 0 0 0,1-1 1 0 0,-1 0-1 0 0,1 0 0 0 0,-1 1 0 0 0,1-1 1 0 0,-1 0-1 0 0,1 0 0 0 0,-1 1 0 0 0,1-1 1 0 0,-1 0-1 0 0,1 0 0 0 0,-1 0 0 0 0,1 0 1 0 0,-1 0-1 0 0,1 0 0 0 0,-1 0 0 0 0,1 0 1 0 0,-1 0-1 0 0,1 0 0 0 0,-1 0 0 0 0,2 0 1 0 0,10-3 13 0 0,-7 1 0 0 0,-1 0-1 0 0,1-1 1 0 0,0 0 0 0 0,-1 0 0 0 0,0 0 0 0 0,1-1-1 0 0,-1 1 1 0 0,0-1 0 0 0,3-5 0 0 0,5-5 4 0 0,13-21-1 0 0,-9 5-167 0 0,0 0 0 0 0,-2 0-1 0 0,-1-2 1 0 0,12-43 0 0 0,-21 54 114 0 0,3 73 322 0 0,-5-34-208 0 0,1 1 0 0 0,1-1 0 0 0,0 0 1 0 0,2 0-1 0 0,0-1 0 0 0,1 1 0 0 0,0-1 1 0 0,15 24-1 0 0,-18-37-59 0 0,-1 1-1 0 0,1 0 1 0 0,0-1 0 0 0,0 0-1 0 0,1 0 1 0 0,-1 0 0 0 0,1-1-1 0 0,0 0 1 0 0,0 0 0 0 0,0 0-1 0 0,0 0 1 0 0,1-1 0 0 0,-1 1-1 0 0,0-1 1 0 0,12 2 0 0 0,-11-3 33 0 0,1 0 0 0 0,-1 0 1 0 0,1-1-1 0 0,0 1 0 0 0,-1-2 1 0 0,1 1-1 0 0,-1-1 0 0 0,1 0 1 0 0,-1 0-1 0 0,1 0 0 0 0,-1-1 1 0 0,0 0-1 0 0,12-6 0 0 0,-15 6-40 0 0,0 0-1 0 0,0 0 1 0 0,0 0 0 0 0,0-1-1 0 0,-1 1 1 0 0,1-1 0 0 0,-1 0-1 0 0,0 0 1 0 0,1 1 0 0 0,-1-1-1 0 0,-1-1 1 0 0,1 1 0 0 0,0 0-1 0 0,1-7 1 0 0,2-4 73 0 0,-2 0 1 0 0,4-21-1 0 0,-1-3 110 0 0,5-1 72 0 0,24-63-1 0 0,-25 80-328 0 0,1 0 0 0 0,0 1-1 0 0,2 1 1 0 0,18-24-1 0 0,38-39-5049 0 0,-52 65 3317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0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512 571 4143 0 0,'0'0'1495'0'0,"2"1"-311"0"0,7 4 4955 0 0,-8-4-5655 0 0,1 0-318 0 0,-1 1 1 0 0,1-1 0 0 0,0 0-1 0 0,-1 0 1 0 0,1 0 0 0 0,0 0-1 0 0,0 0 1 0 0,0 0 0 0 0,0-1-1 0 0,0 1 1 0 0,0-1 0 0 0,0 1-1 0 0,0-1 1 0 0,0 0 0 0 0,0 1-1 0 0,0-1 1 0 0,1 0 0 0 0,-1-1-1 0 0,0 1 1 0 0,3-1 0 0 0,0-1 14 0 0,0 0 1 0 0,1 0-1 0 0,-1-1 1 0 0,0 0-1 0 0,0 0 1 0 0,7-5-1 0 0,7-5 197 0 0,-1-2 1 0 0,0 0-1 0 0,-1-1 0 0 0,-1 0 0 0 0,19-26 1 0 0,-24 24-359 0 0,-2 0 1 0 0,0 0 0 0 0,-1-1 0 0 0,-1 0 0 0 0,8-34 0 0 0,-9 30-16 0 0,5-23-509 0 0,-2 0-1 0 0,3-61 1 0 0,-11 100 411 0 0,0 1-38 0 0,0 0 1 0 0,-1-1-1 0 0,0 1 1 0 0,0-1-1 0 0,0 1 0 0 0,-1-1 1 0 0,0 1-1 0 0,0 0 1 0 0,-3-10-1 0 0,3 15-13 0 0,-6 1 51 0 0,5 0 86 0 0,0 0 0 0 0,1 0 0 0 0,-1 1 0 0 0,1-1 0 0 0,-1 1 0 0 0,1-1 0 0 0,-1 1 0 0 0,1 0 0 0 0,-1-1 0 0 0,1 1 0 0 0,0 0 0 0 0,-1 0 0 0 0,1 0 0 0 0,0 0 0 0 0,-2 2 0 0 0,-17 22-62 0 0,12-15 37 0 0,-6 9 29 0 0,0 2 0 0 0,2-1 0 0 0,0 1 1 0 0,2 1-1 0 0,-12 30 0 0 0,-29 121 6 0 0,40-130-3 0 0,-25 111 105 0 0,-1 7 106 0 0,25-119-146 0 0,-31 72 0 0 0,26-76-36 0 0,-2-1 0 0 0,-2 0 1 0 0,-1-2-1 0 0,-34 42 0 0 0,-118 112 93 0 0,-7 6 84 0 0,179-193-287 0 0,3-5 50 0 0,0 1 1 0 0,-1-1-1 0 0,1 1 1 0 0,1-1-1 0 0,-1 1 0 0 0,0 0 1 0 0,1-1-1 0 0,-1 1 1 0 0,3-2-1 0 0,1-3-150 0 0,59-96-3300 0 0,-34 57 2170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1:1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87 150 4143 0 0,'2'0'2950'0'0,"35"-4"4951"0"0,0-5-4255 0 0,36-19-2484 0 0,-35 13-197 0 0,-7 3-652 0 0,56-22 75 0 0,-72 27-381 0 0,-1 0 0 0 0,0-1-1 0 0,21-16 1 0 0,-33 23-84 0 0,-12 1-266 0 0,1 1 176 0 0,0 0-1 0 0,1 1 1 0 0,-1 0 0 0 0,0 1 0 0 0,0 0 0 0 0,1 0 0 0 0,-11 6 0 0 0,-64 40-588 0 0,63-36 651 0 0,-15 10 234 0 0,2 2 0 0 0,0 1 0 0 0,1 2-1 0 0,2 0 1 0 0,-48 61 0 0 0,73-83-20 0 0,0 0 1 0 0,1 1-1 0 0,0 0 0 0 0,0 0 1 0 0,0 0-1 0 0,1 1 0 0 0,-2 8 1 0 0,4-14-83 0 0,0 0 0 0 0,1 1 0 0 0,-1-1 0 0 0,1 0 0 0 0,0 0 0 0 0,0 1 0 0 0,0-1 0 0 0,0 0 0 0 0,0 0 0 0 0,1 1 0 0 0,-1-1 0 0 0,0 0 0 0 0,1 0 0 0 0,0 0 0 0 0,0 1 0 0 0,-1-1 0 0 0,1 0 0 0 0,0 0 0 0 0,1 0 0 0 0,-1 0 0 0 0,0-1 0 0 0,1 1 0 0 0,-1 0 0 0 0,1 0 0 0 0,-1-1 0 0 0,1 1 0 0 0,0-1 0 0 0,-1 1 0 0 0,4 1 0 0 0,4 2-3 0 0,1 0 0 0 0,0-1 0 0 0,0 0 0 0 0,1-1 1 0 0,-1 0-1 0 0,20 3 0 0 0,1-1-528 0 0,34-1 0 0 0,-36-4-518 0 0,1 0-46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1:1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130 413 16095 0 0,'0'0'366'0'0,"-8"2"500"0"0,-1 2-545 0 0,4-2-272 0 0,0 0 0 0 0,0 0-1 0 0,0-1 1 0 0,-9 2 2243 0 0,11-5-2270 0 0,0-1-1 0 0,1 0 0 0 0,-1 0 1 0 0,0 0-1 0 0,1 0 0 0 0,0 0 1 0 0,-3-5-1 0 0,0 1 28 0 0,-2-2-45 0 0,1-1-1 0 0,1 1 0 0 0,-1-1 1 0 0,2 0-1 0 0,-1 0 1 0 0,1-1-1 0 0,1 1 1 0 0,0-1-1 0 0,-3-21 0 0 0,5 24 4 0 0,1-1-1 0 0,0 1 0 0 0,0-1 1 0 0,1 1-1 0 0,0 0 0 0 0,0-1 1 0 0,1 1-1 0 0,0 0 0 0 0,1 0 1 0 0,0 0-1 0 0,0 0 0 0 0,0 1 1 0 0,9-13-1 0 0,-6 9-70 0 0,2 1 1 0 0,0 1 0 0 0,0-1-1 0 0,1 1 1 0 0,0 1 0 0 0,0 0-1 0 0,1 0 1 0 0,20-12-1 0 0,-16 12 17 0 0,1 1-1 0 0,0 0 0 0 0,1 1 0 0 0,-1 1 0 0 0,1 0 0 0 0,18-2 0 0 0,-5 3 96 0 0,0 2 1 0 0,0 0-1 0 0,0 2 1 0 0,0 2-1 0 0,0 0 0 0 0,-1 2 1 0 0,40 10-1 0 0,-59-12-4 0 0,0 1 0 0 0,0 0-1 0 0,-1 1 1 0 0,1-1 0 0 0,-1 2 0 0 0,0-1 0 0 0,0 1-1 0 0,12 10 1 0 0,-18-13-34 0 0,1-1 0 0 0,-1 1 1 0 0,0 0-1 0 0,0 1 0 0 0,-1-1 0 0 0,1 0 0 0 0,0 1 1 0 0,-1-1-1 0 0,1 0 0 0 0,-1 1 0 0 0,0 0 0 0 0,0-1 1 0 0,0 1-1 0 0,0 0 0 0 0,-1 0 0 0 0,1-1 0 0 0,-1 1 1 0 0,1 0-1 0 0,-1 0 0 0 0,0 0 0 0 0,0 0 0 0 0,0-1 0 0 0,0 1 1 0 0,-1 0-1 0 0,1 0 0 0 0,-1 0 0 0 0,0-1 0 0 0,0 1 1 0 0,0 0-1 0 0,0-1 0 0 0,-3 6 0 0 0,-1-1 28 0 0,0 1-1 0 0,-1-1 0 0 0,0 0 1 0 0,0 0-1 0 0,-1-1 0 0 0,0 1 1 0 0,0-2-1 0 0,-1 1 0 0 0,1-1 1 0 0,-14 7-1 0 0,-10 4 60 0 0,-47 16 0 0 0,72-30-92 0 0,-211 75 9 0 0,190-67-28 0 0,-33 7-1 0 0,50-14-105 0 0,-1-2 0 0 0,1 1-1 0 0,0-1 1 0 0,-1-1 0 0 0,1 0 0 0 0,-19-2 0 0 0,28 2-10 0 0,0 0 0 0 0,0-1 0 0 0,0 1 0 0 0,0-1 0 0 0,0 1 0 0 0,0-1 0 0 0,0 1 0 0 0,0-1 1 0 0,0 0-1 0 0,0 1 0 0 0,-2-2 0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1:1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0 6447 0 0,'0'0'1884'0'0,"-3"1"-538"0"0,-2 1-992 0 0,0 0 1 0 0,0 1 0 0 0,0 0-1 0 0,0 0 1 0 0,0 0 0 0 0,1 0-1 0 0,0 1 1 0 0,-1-1 0 0 0,1 1-1 0 0,-4 5 1 0 0,-38 49 265 0 0,36-44-165 0 0,-56 85 801 0 0,-52 107 1 0 0,37-61-560 0 0,52-96-664 0 0,-85 139 399 0 0,84-143-397 0 0,-2-2 1 0 0,-40 41 0 0 0,37-49-1998 0 0,18-21 752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1:1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16527 0 0,'0'0'1499'0'0,"-1"2"-1235"0"0,-4 6-53 0 0,-2 0 1 0 0,1-1-1 0 0,-1 0 1 0 0,0 0-1 0 0,0-1 0 0 0,-12 9 1 0 0,-20 17 321 0 0,25-18-335 0 0,1 0-1 0 0,1 1 1 0 0,0 1 0 0 0,-11 18-1 0 0,18-24-131 0 0,-2 1-34 0 0,1 0 1 0 0,0 0-1 0 0,1 1 1 0 0,-6 16-1 0 0,10-25-22 0 0,1 0-1 0 0,-1-1 0 0 0,1 1 0 0 0,-1 0 0 0 0,1 0 1 0 0,0-1-1 0 0,0 1 0 0 0,0 0 0 0 0,0 0 1 0 0,1 0-1 0 0,-1-1 0 0 0,1 1 0 0 0,-1 0 0 0 0,1-1 1 0 0,0 1-1 0 0,0 0 0 0 0,0-1 0 0 0,1 1 1 0 0,-1-1-1 0 0,1 1 0 0 0,-1-1 0 0 0,1 0 0 0 0,0 0 1 0 0,0 0-1 0 0,4 4 0 0 0,-3-4 24 0 0,1 1 0 0 0,0-1 0 0 0,0 0 0 0 0,1 0 1 0 0,-1 0-1 0 0,0 0 0 0 0,1-1 0 0 0,-1 0 0 0 0,1 0 0 0 0,-1 0 0 0 0,1 0 0 0 0,-1-1 0 0 0,1 0 0 0 0,0 0 0 0 0,-1 0 0 0 0,7-1 0 0 0,-6 0-12 0 0,0 0-1 0 0,0 0 1 0 0,0 0-1 0 0,0-1 1 0 0,0 1-1 0 0,-1-1 1 0 0,1 0-1 0 0,0-1 1 0 0,-1 1-1 0 0,0-1 1 0 0,1 0-1 0 0,-1 0 1 0 0,0 0-1 0 0,4-6 0 0 0,-2 2 11 0 0,0-1-1 0 0,-1 0 1 0 0,0-1-1 0 0,-1 1 1 0 0,0-1-1 0 0,0 0 1 0 0,-1 0-1 0 0,0 0 1 0 0,-1 0-1 0 0,0-1 1 0 0,0 1-1 0 0,0-11 1 0 0,-1 4-88 0 0,-1-1 1 0 0,-1 0-1 0 0,0 0 0 0 0,-1 1 1 0 0,0-1-1 0 0,-6-17 0 0 0,3 20-670 0 0,0 1 0 0 0,-8-14 0 0 0,13 26 15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1:1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49 397 7831 0 0,'0'0'603'0'0,"-1"0"-63"0"0,-3-1 392 0 0,1 1 0 0 0,0-1 0 0 0,0 0 0 0 0,0 1 0 0 0,1-1 0 0 0,-1-1 0 0 0,0 1 0 0 0,0 0 0 0 0,-5-4 0 0 0,7 4-765 0 0,0-1 0 0 0,0 1-1 0 0,0 0 1 0 0,0-1 0 0 0,0 1 0 0 0,0-1 0 0 0,0 1 0 0 0,0-1 0 0 0,1 1-1 0 0,-1-1 1 0 0,0 1 0 0 0,1-1 0 0 0,0 0 0 0 0,-1 0 0 0 0,1 1 0 0 0,0-1-1 0 0,0 0 1 0 0,0 1 0 0 0,0-1 0 0 0,0-3 0 0 0,1-3-89 0 0,1-1 0 0 0,0 1 0 0 0,0 0 0 0 0,1 0 0 0 0,0 0 0 0 0,0 0 0 0 0,1 1 0 0 0,0-1 0 0 0,5-7-1 0 0,6-6 214 0 0,29-34 0 0 0,-15 26-380 0 0,0 1 0 0 0,2 1 0 0 0,50-33 0 0 0,-73 54 63 0 0,1 1 0 0 0,0 0 1 0 0,0 0-1 0 0,0 1 0 0 0,0 0 0 0 0,1 1 0 0 0,18-4 0 0 0,-25 6 47 0 0,0 1-1 0 0,0-1 0 0 0,-1 1 0 0 0,1 0 0 0 0,0 0 0 0 0,0 0 0 0 0,0 1 0 0 0,0-1 1 0 0,0 0-1 0 0,-1 1 0 0 0,1 0 0 0 0,0 0 0 0 0,0 0 0 0 0,-1 0 0 0 0,1 0 0 0 0,0 1 1 0 0,-1-1-1 0 0,0 1 0 0 0,1-1 0 0 0,-1 1 0 0 0,0 0 0 0 0,0 0 0 0 0,0 0 0 0 0,0 0 1 0 0,0 0-1 0 0,0 1 0 0 0,0-1 0 0 0,-1 0 0 0 0,1 1 0 0 0,-1 0 0 0 0,1 3 0 0 0,1 2 82 0 0,-1 0-1 0 0,0 0 0 0 0,0 0 0 0 0,-1 0 0 0 0,0 1 1 0 0,0-1-1 0 0,-1 1 0 0 0,0-1 0 0 0,-1 0 0 0 0,0 1 1 0 0,-4 14-1 0 0,0-3-13 0 0,-1 0 0 0 0,-1 0 0 0 0,-15 29 0 0 0,16-39-99 0 0,0-1-1 0 0,0 0 1 0 0,-1 0-1 0 0,0 0 1 0 0,-10 8 0 0 0,8-8-359 0 0,0 0 1 0 0,-14 22 0 0 0,14-21-168 0 0,-2 4-1056 0 0,8-6-2474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1:1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10135 0 0,'0'0'8822'0'0,"0"2"-7889"0"0,-7 17-128 0 0,-13 28 0 0 0,-1 0-386 0 0,18-40-438 0 0,-7 19 270 0 0,-8 31-1 0 0,17-50-458 0 0,-1 0 0 0 0,1-1 0 0 0,0 1 0 0 0,1 0 0 0 0,-1 0 0 0 0,1 0 0 0 0,1-1 0 0 0,-1 1 0 0 0,1 0 0 0 0,3 9 0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1:14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39 6911 0 0,'42'-38'11886'0'0,"-47"51"-11221"0"0,-2 7-206 0 0,-14 21-1 0 0,1-1-6 0 0,-126 267 1767 0 0,88-188-1669 0 0,-209 389 85 0 0,256-489-985 0 0,-1 2-806 0 0,1 1 1 0 0,-9 22-1 0 0,20-42-191 0 0</inkml:trace>
  <inkml:trace contextRef="#ctx0" brushRef="#br0" timeOffset="1">27 737 7367 0 0,'0'0'568'0'0,"-2"1"-373"0"0,-5 1-866 0 0,-11 9 15254 0 0,32-7-13371 0 0,-4-2-1043 0 0,0-1 0 0 0,1 0 1 0 0,-1 0-1 0 0,1-1 1 0 0,-1 0-1 0 0,18-3 0 0 0,63-17 133 0 0,-82 18-285 0 0,159-52 103 0 0,-88 26-95 0 0,2-2-1057 0 0,-40 13-817 0 0,80-19 1 0 0,-109 34-1027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1:14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0 10591 0 0,'0'0'3214'0'0,"0"2"-2074"0"0,1 3-746 0 0,-1 1 0 0 0,0 0 1 0 0,0-1-1 0 0,0 1 1 0 0,-1 0-1 0 0,0-1 1 0 0,-2 9-1 0 0,-14 41 1227 0 0,12-40-1261 0 0,-12 32 136 0 0,-3-1 0 0 0,-46 81 1 0 0,24-59-340 0 0,-55 65-1 0 0,-93 93-180 0 0,155-181-330 0 0,25-30-2167 0 0,-19 19 0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1:15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0 533 13447 0 0,'0'0'1216'0'0,"2"-1"-1000"0"0,32-17 1669 0 0,44-17 1 0 0,14-7 405 0 0,82-55-36 0 0,125-60-672 0 0,-211 118-1450 0 0,108-51 130 0 0,-189 87-297 0 0,5-3-596 0 0,0-1 0 0 0,0 0 0 0 0,0 0 0 0 0,18-16 0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1:1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11975 0 0,'0'0'923'0'0,"-2"1"-602"0"0,1-1-177 0 0,0 0 1 0 0,0 1-1 0 0,-1-1 0 0 0,1 1 0 0 0,0-1 0 0 0,0 1 0 0 0,0 0 1 0 0,0-1-1 0 0,0 1 0 0 0,0 0 0 0 0,0 0 0 0 0,1 0 0 0 0,-1 0 0 0 0,0 0 1 0 0,0 0-1 0 0,0 0 0 0 0,1 0 0 0 0,-2 2 0 0 0,2-2-59 0 0,0-1 0 0 0,0 1 0 0 0,0 0-1 0 0,0 0 1 0 0,0 0 0 0 0,0 0 0 0 0,0 0 0 0 0,0 0-1 0 0,0 0 1 0 0,1 0 0 0 0,-1 0 0 0 0,0 0 0 0 0,1 0-1 0 0,-1 0 1 0 0,0 0 0 0 0,1-1 0 0 0,-1 1 0 0 0,1 1-1 0 0,2 1 72 0 0,0 0 0 0 0,-1 0 0 0 0,1 0-1 0 0,0 0 1 0 0,0 0 0 0 0,1-1-1 0 0,5 4 1 0 0,20 7 630 0 0,1 0-1 0 0,0-3 0 0 0,61 14 1 0 0,12-2-1324 0 0,-71-16-2338 0 0,-17-6-3924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0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4143 0 0,'2'0'9203'0'0,"5"1"-8438"0"0,0 0-1 0 0,0-1 1 0 0,-1 0-1 0 0,1-1 1 0 0,0 1-1 0 0,9-3 1 0 0,43-14-416 0 0,-25 7 251 0 0,225-74 646 0 0,-28 9-2061 0 0,-200 67-307 0 0,0 2-3613 0 0,-4 3-1383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1:1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128 265 8287 0 0,'-1'2'639'0'0,"-7"9"206"0"0,-1 0 0 0 0,0-1 0 0 0,-15 14 1 0 0,-6 8 2918 0 0,-17 20 2020 0 0,47-53-5763 0 0,0 0 0 0 0,0 0 0 0 0,0 0 0 0 0,0 0 0 0 0,1 0 0 0 0,-1 0 0 0 0,0 1 0 0 0,0-1 0 0 0,1 0 0 0 0,-1 0 0 0 0,1 0 0 0 0,-1-1 0 0 0,2 0 15 0 0,4-12 32 0 0,1 0 0 0 0,0 1-1 0 0,17-24 1 0 0,34-34-127 0 0,-57 70 55 0 0,30-36-65 0 0,51-57-189 0 0,-64 75 115 0 0,1 1-1 0 0,35-26 1 0 0,-48 40 130 0 0,0 0-1 0 0,0 1 0 0 0,1-1 1 0 0,-1 1-1 0 0,1 0 0 0 0,-1 1 1 0 0,13-4-1 0 0,-17 6 36 0 0,0 0-1 0 0,0-1 1 0 0,0 1-1 0 0,0 0 1 0 0,1 0 0 0 0,-1 0-1 0 0,0 1 1 0 0,0-1-1 0 0,0 0 1 0 0,0 1 0 0 0,0-1-1 0 0,1 1 1 0 0,-1 0-1 0 0,0 0 1 0 0,0 0 0 0 0,-1 0-1 0 0,1 0 1 0 0,0 0-1 0 0,0 0 1 0 0,0 1 0 0 0,-1-1-1 0 0,1 1 1 0 0,-1-1-1 0 0,1 1 1 0 0,-1 0 0 0 0,1 0-1 0 0,-1-1 1 0 0,2 5-1 0 0,1 3 82 0 0,0 0 0 0 0,0 1-1 0 0,-1-1 1 0 0,0 1 0 0 0,-1 0-1 0 0,0 0 1 0 0,0 0 0 0 0,-1 0-1 0 0,-1 0 1 0 0,1 0 0 0 0,-2 1-1 0 0,1-1 1 0 0,-4 16 0 0 0,-4 10-414 0 0,-1-1 0 0 0,-19 48 1 0 0,25-76 147 0 0,2-4-83 0 0,-1 0-587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1:1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15 7831 0 0,'-1'2'10590'0'0,"-6"10"-10086"0"0,1-1 0 0 0,-2 1 0 0 0,0-1 0 0 0,0-1 0 0 0,-19 19 0 0 0,15-17-438 0 0,1 1 0 0 0,0 0 0 0 0,-14 22 0 0 0,17-21-60 0 0,-16 31-1 0 0,22-40-5 0 0,0 0 0 0 0,0 0 0 0 0,1 0-1 0 0,0 0 1 0 0,0 0 0 0 0,0 0 0 0 0,0 8 0 0 0,1-11 3 0 0,-1 0 1 0 0,1 0-1 0 0,0 0 0 0 0,0 1 0 0 0,1-1 1 0 0,-1 0-1 0 0,0 0 0 0 0,1 0 1 0 0,-1 0-1 0 0,1 0 0 0 0,0 0 0 0 0,0 0 1 0 0,0 0-1 0 0,0 0 0 0 0,0 0 0 0 0,0 0 1 0 0,0 0-1 0 0,0-1 0 0 0,1 1 0 0 0,-1 0 1 0 0,1-1-1 0 0,0 1 0 0 0,-1-1 0 0 0,1 0 1 0 0,0 1-1 0 0,3 1 0 0 0,-2-3 30 0 0,0 1 0 0 0,0 0 0 0 0,0-1 0 0 0,0 1 0 0 0,0-1-1 0 0,0 0 1 0 0,0 0 0 0 0,1 0 0 0 0,-1 0 0 0 0,0-1 0 0 0,4 0 0 0 0,0 0 28 0 0,0 0-39 0 0,-1-1-1 0 0,1 0 0 0 0,-1 0 1 0 0,1-1-1 0 0,-1 1 1 0 0,0-1-1 0 0,0-1 0 0 0,0 1 1 0 0,0-1-1 0 0,0 0 1 0 0,-1 0-1 0 0,0-1 0 0 0,0 0 1 0 0,0 0-1 0 0,0 0 1 0 0,-1 0-1 0 0,0-1 0 0 0,4-6 1 0 0,3-7 16 0 0,-1 0 1 0 0,0-1 0 0 0,-1 0-1 0 0,8-29 1 0 0,-15 42-113 0 0,0 0-1 0 0,0 0 1 0 0,-1 1 0 0 0,0-1-1 0 0,-1 0 1 0 0,1 0-1 0 0,-1-1 1 0 0,-1-6 0 0 0,1 11-36 0 0,-1 1 1 0 0,1-1-1 0 0,-1 1 1 0 0,0-1-1 0 0,0 1 0 0 0,0-1 1 0 0,0 1-1 0 0,0 0 1 0 0,0-1-1 0 0,-1 1 1 0 0,1 0-1 0 0,-1 0 1 0 0,1 0-1 0 0,-1 0 1 0 0,0 0-1 0 0,0 1 1 0 0,0-1-1 0 0,0 0 0 0 0,0 1 1 0 0,0 0-1 0 0,0-1 1 0 0,-1 1-1 0 0,1 0 1 0 0,-5-2-1 0 0,-31-5-2330 0 0,37 8 1832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1:1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15919 0 0,'0'0'2276'0'0,"0"2"-1678"0"0,13 28 756 0 0,1 0 0 0 0,29 46 0 0 0,-16-29-1119 0 0,-24-40-181 0 0,-2-6-43 0 0,0 0-1 0 0,0-1 1 0 0,1 1-1 0 0,-1-1 1 0 0,0 0-1 0 0,0 1 0 0 0,1-1 1 0 0,-1 0-1 0 0,0 0 1 0 0,0 0-1 0 0,1 0 0 0 0,-1 0 1 0 0,0 0-1 0 0,1 0 1 0 0,1-1-1 0 0,3 0 18 0 0,0-1 1 0 0,0 0-1 0 0,0 0 0 0 0,-1-1 1 0 0,1 0-1 0 0,-1 0 0 0 0,8-5 1 0 0,33-28 64 0 0,-44 35-90 0 0,24-23-132 0 0,0-1 1 0 0,32-42-1 0 0,-57 65-27 0 0,-2 3-521 0 0,-3 2 669 0 0,0 1 0 0 0,0 0 0 0 0,0-1 0 0 0,1 1 0 0 0,-1 0 0 0 0,1 1 0 0 0,0-1 0 0 0,1 1 0 0 0,-1-1 0 0 0,1 1 0 0 0,0 0 0 0 0,0 0 0 0 0,0 0 0 0 0,1 0 0 0 0,-1 0 0 0 0,1 0 0 0 0,1 0 0 0 0,-1 0 0 0 0,1 6 0 0 0,0-9 15 0 0,-1-1 0 0 0,2 1 0 0 0,-1-1 0 0 0,0 1 0 0 0,0-1 0 0 0,0 1 0 0 0,1-1 0 0 0,-1 0 0 0 0,0 1 0 0 0,1-1 0 0 0,0 1 0 0 0,-1-1 0 0 0,1 0 0 0 0,0 1 0 0 0,-1-1 0 0 0,1 0 0 0 0,0 0 0 0 0,0 0 0 0 0,2 2 0 0 0,0 0 38 0 0,2 1 29 0 0,-1 0-1 0 0,1 0 1 0 0,0-1-1 0 0,0 1 1 0 0,1-1-1 0 0,-1 0 0 0 0,1-1 1 0 0,-1 1-1 0 0,1-1 1 0 0,0-1-1 0 0,0 1 1 0 0,0-1-1 0 0,0 0 0 0 0,0 0 1 0 0,0 0-1 0 0,0-1 1 0 0,6 0-1 0 0,5-1 155 0 0,-1 0-1 0 0,1-1 1 0 0,-1-1-1 0 0,0-1 1 0 0,18-6-1 0 0,-23 6-124 0 0,-1 0 0 0 0,0-1 1 0 0,0 0-1 0 0,0-1 0 0 0,-1 0 0 0 0,0-1 0 0 0,0 0 1 0 0,0 0-1 0 0,-1-1 0 0 0,0 0 0 0 0,8-12 0 0 0,1-4-49 0 0,-1 0 1 0 0,-1 0-1 0 0,14-34 0 0 0,-19 41 49 0 0,0 0 1 0 0,17-22-1 0 0,-10 15-2537 0 0,-1 1-4421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13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467 112 1839 0 0,'-9'0'251'0'0,"-8"-4"1369"0"0,-3 1-1145 0 0,18 3-453 0 0,1 0-63 0 0,0 0 0 0 0,0 0-1 0 0,0 0 1 0 0,1 0 0 0 0,-1 0 0 0 0,0 0 0 0 0,0 0-1 0 0,0 0 1 0 0,0-1 0 0 0,1 1 0 0 0,-1 0 0 0 0,0 0-1 0 0,0-1 1 0 0,0 1 0 0 0,1 0 0 0 0,-1-1 0 0 0,0 1 0 0 0,0-1-1 0 0,1 1 1 0 0,-1-1 0 0 0,1 0 0 0 0,-1 1 0 0 0,0-1-1 0 0,1 0 1 0 0,-1 1 0 0 0,1-1 0 0 0,-1 0 0 0 0,1 1-1 0 0,0-1 1 0 0,-1-1 0 0 0,-2-3 342 0 0,1 1-1 0 0,-1 0 0 0 0,0 1 1 0 0,0-1-1 0 0,0 0 1 0 0,-7-5-1 0 0,-3-3 7842 0 0,23-4-7566 0 0,-8 13-512 0 0,4-3-10 0 0,-1 0-33 0 0,-3 4 315 0 0,0 0 1 0 0,1 1-1 0 0,-1-1 0 0 0,1 0 1 0 0,-1 1-1 0 0,1-1 0 0 0,6-1 3797 0 0,-10 17-4067 0 0,0 1 0 0 0,-1 0 1 0 0,-1 0-1 0 0,0-1 0 0 0,-1 0 1 0 0,-9 22-1 0 0,-43 78 292 0 0,3-24-337 0 0,-28 56 22 0 0,67-118-47 0 0,-55 109-112 0 0,48-99 40 0 0,-41 53 0 0 0,42-64-476 0 0,19-26 327 0 0,0-3-1062 0 0,1 1 1087 0 0,0-1-1 0 0,-1 0 1 0 0,1 0-1 0 0,0 1 1 0 0,0-1 0 0 0,0 0-1 0 0,0 0 1 0 0,0 1 0 0 0,1-1-1 0 0,0-2 1 0 0,-1 1-81 0 0,3-14-962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1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38 497 7423 0 0,'0'0'675'0'0,"-16"-10"-24"0"0,15 9-437 0 0,-1 0 1 0 0,0-1-1 0 0,0 0 1 0 0,1 1-1 0 0,-1-1 1 0 0,1 0-1 0 0,0 0 1 0 0,-1 0-1 0 0,1 0 1 0 0,0 0-1 0 0,0 0 1 0 0,0 0-1 0 0,0-1 0 0 0,1 1 1 0 0,-2-3-1 0 0,2 1 31 0 0,-1 0-1 0 0,1 0 0 0 0,0 0 0 0 0,0-1 1 0 0,0 1-1 0 0,1 0 0 0 0,1-8 0 0 0,3-2 170 0 0,0-1-1 0 0,0 1 0 0 0,13-22 0 0 0,-8 19-290 0 0,0 2 0 0 0,1-1-1 0 0,1 1 1 0 0,0 1 0 0 0,1 0-1 0 0,0 1 1 0 0,28-21 0 0 0,9-2-118 0 0,58-29 0 0 0,-66 40 50 0 0,-18 11 147 0 0,0 1 0 0 0,32-11 0 0 0,-45 20-68 0 0,0 0 0 0 0,1 1 0 0 0,-1 1 0 0 0,0 0 0 0 0,1 0 0 0 0,-1 1 0 0 0,1 0 0 0 0,11 2 0 0 0,-19-1-99 0 0,-1 0 1 0 0,0 1-1 0 0,0 0 1 0 0,0 0-1 0 0,0 0 1 0 0,0 0-1 0 0,0 0 1 0 0,0 0-1 0 0,0 1 1 0 0,0 0 0 0 0,-1-1-1 0 0,1 1 1 0 0,0 0-1 0 0,-1 0 1 0 0,4 5-1 0 0,-2-3-10 0 0,-1 0 0 0 0,0 1 0 0 0,-1-1 0 0 0,1 1 0 0 0,-1-1 0 0 0,0 1 0 0 0,0 0 0 0 0,0 0 0 0 0,0 6-1 0 0,0 1 34 0 0,0 0 0 0 0,-1 0 0 0 0,0 0 0 0 0,-1 0 0 0 0,0 0 0 0 0,-1 0 0 0 0,-5 22 0 0 0,3-21-12 0 0,-1 0-1 0 0,0 0 0 0 0,-1-1 1 0 0,0 1-1 0 0,-10 15 1 0 0,10-20-32 0 0,0-1 0 0 0,0 0 1 0 0,-1 0-1 0 0,0-1 0 0 0,0 0 1 0 0,-1 0-1 0 0,0 0 1 0 0,0 0-1 0 0,-9 5 0 0 0,-121 61-14 0 0,110-60 0 0 0,0-1 0 0 0,-1-2 0 0 0,-36 8 0 0 0,59-16 17 0 0,1-1-1 0 0,-1 1 0 0 0,1-1 1 0 0,-1 0-1 0 0,1-1 0 0 0,-1 1 1 0 0,-6-2-1 0 0,9 2-22 0 0,1-1 0 0 0,0 1 1 0 0,-1 0-1 0 0,1 0 0 0 0,0-1 1 0 0,0 1-1 0 0,-1-1 0 0 0,1 1 1 0 0,0-1-1 0 0,0 1 0 0 0,0-1 0 0 0,0 0 1 0 0,0 0-1 0 0,0 1 0 0 0,0-1 1 0 0,0 0-1 0 0,0 0 0 0 0,0 0 1 0 0,-1-2-1 0 0,-1-1-100 0 0,-24-29-617 0 0,0 1-5514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1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2 268 6911 0 0,'0'0'528'0'0,"0"2"-197"0"0,-1 7 5136 0 0,12-6-3219 0 0,-7-4-1992 0 0,1 0 0 0 0,0-1 0 0 0,-1 0 0 0 0,1 0 1 0 0,-1 0-1 0 0,0 0 0 0 0,0-1 0 0 0,0 0 0 0 0,0 1 1 0 0,6-7-1 0 0,37-39 865 0 0,-40 39-1003 0 0,17-18-11 0 0,2 2 1 0 0,0 0 0 0 0,1 2-1 0 0,1 1 1 0 0,1 1 0 0 0,45-24-1 0 0,-71 43-106 0 0,15-3 10 0 0,-17 5-8 0 0,0 1 0 0 0,1-1 0 0 0,-1 0 0 0 0,0 1 0 0 0,0 0 0 0 0,0-1 0 0 0,0 1 0 0 0,0 0 0 0 0,0-1 0 0 0,0 1 0 0 0,0 0 0 0 0,0 0 0 0 0,0 0 0 0 0,-1 0 0 0 0,1 0 0 0 0,0 0 0 0 0,-1 0 0 0 0,1 0 0 0 0,0 2 0 0 0,3 4 12 0 0,-2 1-1 0 0,1-1 0 0 0,-1 1 1 0 0,0 0-1 0 0,-1 0 0 0 0,0 0 1 0 0,0 0-1 0 0,-1 11 1 0 0,0-11-2 0 0,0-1 1 0 0,1 0 0 0 0,-1 0-1 0 0,1 1 1 0 0,1-1 0 0 0,-1 0-1 0 0,1 0 1 0 0,1 0 0 0 0,-1 0-1 0 0,7 11 1 0 0,-7-15 23 0 0,0 1 0 0 0,0-1-1 0 0,1 0 1 0 0,0 1 0 0 0,0-1 0 0 0,-1 0-1 0 0,2-1 1 0 0,-1 1 0 0 0,0-1 0 0 0,0 1-1 0 0,1-1 1 0 0,0 0 0 0 0,-1 0-1 0 0,1 0 1 0 0,0-1 0 0 0,0 1 0 0 0,0-1-1 0 0,0 0 1 0 0,0 0 0 0 0,0-1 0 0 0,0 1-1 0 0,0-1 1 0 0,0 0 0 0 0,0 0 0 0 0,0 0-1 0 0,0 0 1 0 0,1-1 0 0 0,5-1 0 0 0,20-5 286 0 0,-1-2 1 0 0,46-19 0 0 0,52-34-217 0 0,-118 58-153 0 0,0 0 1 0 0,0 1-1 0 0,0 0 0 0 0,0 0 0 0 0,11-1 0 0 0,-18 4-152 0 0,9 3-414 0 0,7 4-2221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2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184 160 4143 0 0,'0'0'319'0'0,"-2"1"-210"0"0,-36 16 1566 0 0,28-11-233 0 0,-1-1 0 0 0,-12 4 1 0 0,-13 4 5679 0 0,35-14-7079 0 0,1 0 1 0 0,-1 1-1 0 0,1-1 0 0 0,-1 0 0 0 0,1 0 1 0 0,-1 1-1 0 0,1-1 0 0 0,0 0 0 0 0,-1 0 1 0 0,1 0-1 0 0,0 1 0 0 0,-1-1 0 0 0,1 0 1 0 0,0 0-1 0 0,0 0 0 0 0,0 0 0 0 0,0 1 1 0 0,0-1-1 0 0,0 0 0 0 0,0-1 0 0 0,2-17 305 0 0,-2 18-340 0 0,2-5 107 0 0,-1 1 1 0 0,1-1-1 0 0,0 0 0 0 0,1 0 0 0 0,-1 1 1 0 0,1 0-1 0 0,0-1 0 0 0,0 1 0 0 0,1 0 1 0 0,0 0-1 0 0,5-5 0 0 0,-2 2-93 0 0,2 1 1 0 0,-1-1-1 0 0,1 1 1 0 0,0 1-1 0 0,12-7 1 0 0,-5 5-21 0 0,1 0 0 0 0,0 2 0 0 0,0-1 0 0 0,1 2 1 0 0,30-6-1 0 0,-17 7-3 0 0,0 1 0 0 0,49 2 0 0 0,-60 1 110 0 0,0 2-1 0 0,0 0 1 0 0,25 7-1 0 0,-37-7-63 0 0,0 1 0 0 0,0-1 0 0 0,-1 1 0 0 0,1 1 0 0 0,-1-1 0 0 0,0 1 0 0 0,0 1-1 0 0,0-1 1 0 0,-1 1 0 0 0,12 11 0 0 0,-15-13-30 0 0,0 0 0 0 0,-1 0 0 0 0,0 0 0 0 0,0 0 0 0 0,0 1 0 0 0,0-1 0 0 0,0 1 0 0 0,-1-1-1 0 0,1 1 1 0 0,-1-1 0 0 0,0 1 0 0 0,0 0 0 0 0,0 0 0 0 0,-1-1 0 0 0,1 6 0 0 0,-1-4 5 0 0,-1 0 0 0 0,1-1 0 0 0,-1 1 0 0 0,0 0 0 0 0,-1 0 1 0 0,1 0-1 0 0,-1 0 0 0 0,0-1 0 0 0,0 1 0 0 0,-4 6 0 0 0,0-2 1 0 0,0 0 1 0 0,-1-1-1 0 0,0 1 0 0 0,-1-1 0 0 0,0 0 0 0 0,0-1 1 0 0,-1 0-1 0 0,1-1 0 0 0,-18 11 0 0 0,19-14-24 0 0,-11 7-23 0 0,1-1 0 0 0,-2 0 0 0 0,-30 8 0 0 0,-175 37-656 0 0,45-13-345 0 0,173-39 1069 0 0,-7 2-487 0 0,13-1 219 0 0,6 1 213 0 0,7 2 108 0 0,12 6 832 0 0,-24-10-571 0 0,0 0-278 0 0,0 0 0 0 0,0 1-1 0 0,-1-1 1 0 0,1 1 0 0 0,-1-1-1 0 0,1 5 1 0 0,-1-5-51 0 0,0 0 0 0 0,0 0 0 0 0,0-1 0 0 0,-1 1-1 0 0,1 0 1 0 0,-1 0 0 0 0,1-1 0 0 0,-1 1 0 0 0,0 0 0 0 0,1 0 0 0 0,-1-1-1 0 0,-2 4 1 0 0,1-2 0 0 0,-1 1 0 0 0,2 0-1 0 0,-1 0 1 0 0,0 0 0 0 0,1 0-1 0 0,-2 8 1 0 0,-10 57 43 0 0,-3 18-76 0 0,11-72 6 0 0,3-7 0 0 0,0-1 0 0 0,1 0 0 0 0,0 1 0 0 0,0-1 0 0 0,0 1 0 0 0,1 7 0 0 0,0 14 0 0 0,0-28-104 0 0,0 1 0 0 0,0-1-1 0 0,0 0 1 0 0,0 0 0 0 0,0 0-1 0 0,0 1 1 0 0,0-1 0 0 0,0 0-1 0 0,1 0 1 0 0,-1 0 0 0 0,0 0 0 0 0,1 0-1 0 0,-1 1 1 0 0,1-1 0 0 0,-1 0-1 0 0,1 0 1 0 0,0 0 0 0 0,-1 0-1 0 0,1 0 1 0 0,0-1 0 0 0,1 3 0 0 0,2 0-1188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2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17647 0 0,'0'0'110'0'0,"0"0"1"0"0,-1 0-1 0 0,1 0 0 0 0,-1 0 0 0 0,1 0 1 0 0,-1 0-1 0 0,1 1 0 0 0,0-1 0 0 0,-1 0 1 0 0,1 0-1 0 0,-1 0 0 0 0,1 0 0 0 0,0 0 1 0 0,-1 1-1 0 0,1-1 0 0 0,-1 0 0 0 0,1 0 1 0 0,0 1-1 0 0,-1-1 0 0 0,1 0 0 0 0,-1 1 1 0 0,1 0-49 0 0,0 0 1 0 0,0 0-1 0 0,0 0 0 0 0,1 0 1 0 0,-1 0-1 0 0,0 1 1 0 0,0-1-1 0 0,1 0 1 0 0,-1 0-1 0 0,0 0 1 0 0,1 0-1 0 0,-1 0 1 0 0,1 0-1 0 0,0 1 1 0 0,19 15 94 0 0,-9-8-74 0 0,0-1-1851 0 0,-5-2 53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23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94 4607 0 0,'0'0'208'0'0,"-1"-1"-9"0"0,0 1-93 0 0,1-1 0 0 0,-1 1 0 0 0,0-1 0 0 0,0 1 0 0 0,0 0 0 0 0,0-1 0 0 0,1 1 0 0 0,-1 0 0 0 0,0 0 0 0 0,0-1 0 0 0,0 1 0 0 0,0 0 0 0 0,0 0 0 0 0,0 0 0 0 0,0 0 0 0 0,0 0 0 0 0,0 0-1 0 0,0 1 1 0 0,0-1 0 0 0,1 0 0 0 0,-1 0 0 0 0,0 1 0 0 0,0-1 0 0 0,0 0 0 0 0,0 1 0 0 0,0-1 0 0 0,1 1 0 0 0,-1-1 0 0 0,-1 2 0 0 0,0-1 446 0 0,-6 3-20 0 0,0 1 1 0 0,0 0 0 0 0,0 0 0 0 0,1 1 0 0 0,0 0-1 0 0,0 0 1 0 0,1 1 0 0 0,-1-1 0 0 0,-6 11-1 0 0,6-7-210 0 0,1 1-1 0 0,0 0 1 0 0,1 0-1 0 0,0 0 1 0 0,0 1-1 0 0,-3 14 1 0 0,1 11-183 0 0,1 1-1 0 0,2 0 1 0 0,1 57 0 0 0,2-54 68 0 0,-1 9-108 0 0,-2-1 0 0 0,-2 1 1 0 0,-20 75-1 0 0,-2-40 38 0 0,28-84 370 0 0,1-1-480 0 0,-1-1 1 0 0,1 1 0 0 0,0-1-1 0 0,0 1 1 0 0,0-1 0 0 0,0 1-1 0 0,-1-1 1 0 0,1 0-1 0 0,0 0 1 0 0,-1 1 0 0 0,2-3-1 0 0,0 1 35 0 0,41-45 367 0 0,50-72 0 0 0,-42 50-183 0 0,119-162 682 0 0,-151 206-760 0 0,25-29 0 0 0,-44 54-168 0 0,0 0 0 0 0,1-1 0 0 0,-1 1 0 0 0,0 0 0 0 0,0 0 0 0 0,0-1 0 0 0,1 1 0 0 0,-1 0 0 0 0,0 0 0 0 0,1-1 0 0 0,-1 1 0 0 0,0 0 0 0 0,1 0 0 0 0,-1 0 0 0 0,0 0 0 0 0,1-1 0 0 0,-1 1 0 0 0,0 0 0 0 0,1 0 0 0 0,-1 0 0 0 0,0 0 0 0 0,1 0 0 0 0,-1 0 0 0 0,1 1-3 0 0,0-1 1 0 0,0 1-1 0 0,0 0 0 0 0,0 0 0 0 0,0 0 0 0 0,-1 0 1 0 0,1 0-1 0 0,0 0 0 0 0,-1 0 0 0 0,1 1 0 0 0,-1-1 1 0 0,1 0-1 0 0,-1 0 0 0 0,1 0 0 0 0,-1 2 1 0 0,5 23-34 0 0,0 23 36 0 0,-3 1 0 0 0,-4 52 0 0 0,3 66 0 0 0,0-161 0 0 0,0 8 0 0 0,0 0 0 0 0,1-1 0 0 0,1 0 0 0 0,5 17 0 0 0,-4-22 0 0 0,3 3 2 0 0,-3-8 3 0 0,3 2 58 0 0,-6-6-54 0 0,0 0 1 0 0,-1 0 0 0 0,1 0-1 0 0,-1 0 1 0 0,1-1 0 0 0,0 1-1 0 0,-1 0 1 0 0,1 0 0 0 0,-1 0-1 0 0,1 0 1 0 0,0-1 0 0 0,-1 1-1 0 0,1 0 1 0 0,-1-1 0 0 0,1 1-1 0 0,-1 0 1 0 0,1-1 0 0 0,0 0 13 0 0,3-2 57 0 0,1 1 0 0 0,-1-2 0 0 0,0 1 0 0 0,0 0 0 0 0,-1-1 0 0 0,1 0 0 0 0,-1 1 0 0 0,0-2 0 0 0,6-7 0 0 0,0-4 195 0 0,10-26-1 0 0,-3 6 22 0 0,20-32 243 0 0,49-67 0 0 0,-57 96-458 0 0,1 2 0 0 0,67-66-1 0 0,-50 61-81 0 0,28-28-6 0 0,107-77 0 0 0,-161 133-62 0 0,25-12 0 0 0,-39 22-175 0 0,1 1 1 0 0,-1 1 0 0 0,1-1-1 0 0,-1 1 1 0 0,1 0-1 0 0,0 1 1 0 0,0 0 0 0 0,10-1-1 0 0,-16 2 150 0 0,-1 0-1 0 0,1 0 0 0 0,-1 0 1 0 0,1 1-1 0 0,-1-1 0 0 0,1 0 1 0 0,-1 1-1 0 0,1-1 0 0 0,-1 0 1 0 0,0 1-1 0 0,1-1 0 0 0,-1 0 1 0 0,0 1-1 0 0,1-1 0 0 0,-1 0 1 0 0,0 1-1 0 0,1-1 1 0 0,-1 1-1 0 0,0-1 0 0 0,0 1 1 0 0,1 0-1 0 0,-1 0-283 0 0,6 9-1554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24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31 4607 0 0,'27'-30'11456'0'0,"-29"30"-11285"0"0,0 1-1 0 0,1 0 0 0 0,-1-1 1 0 0,0 1-1 0 0,1 0 0 0 0,-1 0 1 0 0,1 0-1 0 0,-1 1 1 0 0,0 0-1 0 0,-2 1-8 0 0,-17 14-64 0 0,1 1 1 0 0,1 1-1 0 0,1 0 1 0 0,0 2-1 0 0,1 0 1 0 0,2 1-1 0 0,0 0 1 0 0,-18 39-1 0 0,30-55-51 0 0,0 1 0 0 0,1-1-1 0 0,0 1 1 0 0,0-1 0 0 0,1 1-1 0 0,0 0 1 0 0,0-1 0 0 0,0 1-1 0 0,1 0 1 0 0,1 11 0 0 0,-1-15-21 0 0,1 0 0 0 0,-1 1 0 0 0,1-1 0 0 0,0 0 0 0 0,1 0 0 0 0,-1 0 0 0 0,0 0 0 0 0,1 0 1 0 0,-1 0-1 0 0,1 0 0 0 0,0 0 0 0 0,0 0 0 0 0,0-1 0 0 0,1 1 0 0 0,-1-1 0 0 0,1 0 0 0 0,-1 1 0 0 0,1-1 0 0 0,0 0 0 0 0,-1-1 0 0 0,1 1 0 0 0,6 2 1 0 0,-4-2 7 0 0,0 0 1 0 0,0 0-1 0 0,0-1 1 0 0,1 1 0 0 0,-1-1-1 0 0,0-1 1 0 0,1 1-1 0 0,-1-1 1 0 0,0 0 0 0 0,1 0-1 0 0,-1 0 1 0 0,0-1-1 0 0,1 0 1 0 0,-1 0 0 0 0,0 0-1 0 0,0-1 1 0 0,0 0 0 0 0,0 0-1 0 0,0 0 1 0 0,0 0-1 0 0,6-5 1 0 0,-3 1 24 0 0,-1 1 0 0 0,0-1 0 0 0,0-1 0 0 0,0 0 0 0 0,-1 0 1 0 0,0 0-1 0 0,-1 0 0 0 0,0-1 0 0 0,0 0 0 0 0,0 0 0 0 0,5-13 0 0 0,-4 5 56 0 0,0 0 0 0 0,-1-1 0 0 0,-1 1 0 0 0,0-1-1 0 0,1-24 1 0 0,-4 32-196 0 0,-1 1-1 0 0,0-1 0 0 0,-1 0 0 0 0,1 1 1 0 0,-2-1-1 0 0,1 1 0 0 0,-1-1 0 0 0,-1 1 1 0 0,1-1-1 0 0,-1 1 0 0 0,-1 0 1 0 0,-6-11-1 0 0,9 17-17 0 0,0 0 0 0 0,0 1 1 0 0,0-1-1 0 0,0 1 0 0 0,0-1 0 0 0,0 1 0 0 0,-1-1 1 0 0,1 1-1 0 0,-1 0 0 0 0,1 0 0 0 0,-1-1 0 0 0,1 1 1 0 0,-1 0-1 0 0,0 0 0 0 0,1 1 0 0 0,-1-1 1 0 0,0 0-1 0 0,0 1 0 0 0,1-1 0 0 0,-1 1 0 0 0,0-1 1 0 0,0 1-1 0 0,0 0 0 0 0,0 0 0 0 0,0 0 1 0 0,0 0-1 0 0,0 0 0 0 0,-3 1 0 0 0,2 0-185 0 0,-1 0 0 0 0,1 1 0 0 0,0-1 0 0 0,-1 1 0 0 0,1 0 0 0 0,0 0 0 0 0,0 0 0 0 0,1 1 0 0 0,-1-1 0 0 0,0 1 0 0 0,1-1 0 0 0,0 1 0 0 0,-1 0 0 0 0,-1 4 0 0 0,-2 4-4834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07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43 496 5527 0 0,'0'0'423'0'0,"-1"2"-278"0"0,-7 12-234 0 0,-19 19 12322 0 0,27-34-12109 0 0,-1-1 0 0 0,0 1-1 0 0,0 0 1 0 0,1 0 0 0 0,-1-1-1 0 0,0 1 1 0 0,1-1 0 0 0,0 1-1 0 0,-1 0 1 0 0,1-1 0 0 0,0 1 0 0 0,-1-4-1 0 0,1-4 128 0 0,1 0-1 0 0,0-1 1 0 0,0 1-1 0 0,0 0 1 0 0,1 0-1 0 0,1 0 1 0 0,-1 0-1 0 0,1 0 1 0 0,5-9-1 0 0,5-7 334 0 0,26-41-1 0 0,-17 35-452 0 0,1 1-1 0 0,1 1 1 0 0,35-33-1 0 0,-12 20-379 0 0,61-42 0 0 0,-95 75-93 0 0,-1 1 0 0 0,1 0 0 0 0,21-9 0 0 0,-27 15-1040 0 0,0-1 0 0 0,0 1 0 0 0,0 1-1 0 0,0-1 1 0 0,12 0 0 0 0,-1 2-4629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24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65 553 4143 0 0,'0'0'319'0'0,"-2"0"-210"0"0,-27 11 7416 0 0,27-11-6758 0 0,0 0 1 0 0,0 0-1 0 0,0 0 1 0 0,0 0-1 0 0,1 0 1 0 0,-1 0-1 0 0,0-1 1 0 0,-3 0-1 0 0,4 1-659 0 0,0-1 1 0 0,1 1-1 0 0,-1 0 0 0 0,1-1 1 0 0,-1 1-1 0 0,1-1 0 0 0,-1 1 0 0 0,1-1 1 0 0,-1 1-1 0 0,1-1 0 0 0,-1 1 0 0 0,1-1 1 0 0,0 0-1 0 0,-1 1 0 0 0,1-1 1 0 0,0 1-1 0 0,0-1 0 0 0,-1 0 0 0 0,1 1 1 0 0,0-1-1 0 0,0-1 0 0 0,-3-15 347 0 0,3 14-210 0 0,-1-12 56 0 0,0 0 0 0 0,2 0 1 0 0,0 0-1 0 0,0 0 1 0 0,1 0-1 0 0,1 0 1 0 0,8-23-1 0 0,-3 14-184 0 0,2 0-1 0 0,0 1 0 0 0,24-38 1 0 0,-20 40-160 0 0,2 0-1 0 0,0 1 1 0 0,1 0 0 0 0,1 2 0 0 0,0 0 0 0 0,2 1 0 0 0,0 0 0 0 0,1 2 0 0 0,0 1-1 0 0,1 0 1 0 0,1 2 0 0 0,0 0 0 0 0,27-8 0 0 0,-40 16-261 0 0,0 1 1 0 0,0 1 0 0 0,16-2-1 0 0,-19 3-838 0 0,1 1 0 0 0,-1 0 0 0 0,9 1 1 0 0,-2 2-5789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25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 4143 0 0,'-3'0'5751'0'0,"-1"0"-4615"0"0,-1 0 0 0 0,1 1-1 0 0,-1 0 1 0 0,-8 2 0 0 0,-19 10 1127 0 0,-29 25-1929 0 0,40-24 295 0 0,-258 147-195 0 0,231-136-1213 0 0,47-24 347 0 0,2-1-577 0 0,1 0 895 0 0,0 0-1 0 0,0 0 1 0 0,-1 0 0 0 0,1 0 0 0 0,0 0-1 0 0,0 0 1 0 0,-1 0 0 0 0,4-2-1 0 0,-2 2-86 0 0,24-4 61 0 0,0 1 0 0 0,0 1 0 0 0,0 2 0 0 0,0 0 0 0 0,30 6 0 0 0,-48-4 307 0 0,1 0-1 0 0,-1 0 1 0 0,0 1-1 0 0,0 1 1 0 0,-1 0-1 0 0,1 0 1 0 0,14 9-1 0 0,-17-8 20 0 0,-1-1-1 0 0,1 1 1 0 0,-1 1 0 0 0,0-1-1 0 0,0 1 1 0 0,0 0 0 0 0,-1 0-1 0 0,0 0 1 0 0,0 1 0 0 0,0-1 0 0 0,2 8-1 0 0,-5-11-123 0 0,0 0-1 0 0,0 0 0 0 0,-1 0 1 0 0,1-1-1 0 0,-1 1 0 0 0,0 0 1 0 0,0 0-1 0 0,0 0 1 0 0,0 0-1 0 0,-1 0 0 0 0,1 0 1 0 0,-1-1-1 0 0,1 1 0 0 0,-1 0 1 0 0,0 0-1 0 0,0-1 0 0 0,0 1 1 0 0,-1 0-1 0 0,1-1 1 0 0,-1 1-1 0 0,1-1 0 0 0,-1 0 1 0 0,0 0-1 0 0,0 1 0 0 0,0-1 1 0 0,-2 2-1 0 0,-4 3 45 0 0,-1 0 1 0 0,0 0-1 0 0,0 0 0 0 0,0-1 1 0 0,-15 7-1 0 0,2-3-64 0 0,0-1 0 0 0,-1-1 0 0 0,-1-1 0 0 0,-39 8 0 0 0,28-11-37 0 0,1 0 0 0 0,-60-2 0 0 0,81-3-95 0 0,1 0-1 0 0,-25-6 1 0 0,32 6-120 0 0,0-1 0 0 0,0 1 0 0 0,0-1 0 0 0,0 0 0 0 0,1-1 0 0 0,-1 1 0 0 0,0-1 0 0 0,1 0 0 0 0,-7-6 1 0 0,3-1-1639 0 0,5 1-2178 0 0,1 0-1498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2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27 9215 0 0,'0'-1'707'0'0,"0"-24"6796"0"0,-3 27-7360 0 0,-1 0 1 0 0,1 0 0 0 0,0 0 0 0 0,0 1 0 0 0,0-1 0 0 0,0 1-1 0 0,0 0 1 0 0,0 0 0 0 0,1 0 0 0 0,-1 0 0 0 0,1 0 0 0 0,-2 4-1 0 0,-6 10 14 0 0,-8 21-1 0 0,13-25-13 0 0,-108 269 1067 0 0,-2 4-609 0 0,-82 127-379 0 0,168-355-306 0 0,-24 47 170 0 0,42-87-677 0 0,-1 0 0 0 0,0 0 1 0 0,-21 21-1 0 0,16-22-1312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2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9671 0 0,'0'0'748'0'0,"3"-1"-148"0"0,15-7 1602 0 0,1 1 0 0 0,0 2 0 0 0,25-6 1 0 0,4 0-926 0 0,484-118 2249 0 0,-404 105-3062 0 0,226-33 1104 0 0,-271 46-2340 0 0,-81 11-117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2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14 4143 0 0,'12'-1'153'0'0,"-1"-1"0"0"0,1 0 0 0 0,0 0 0 0 0,7-5 14157 0 0,-39 10-11809 0 0,-27 8-3378 0 0,-4 9 901 0 0,0 3 1 0 0,-69 41 0 0 0,-84 76 3 0 0,161-109-28 0 0,18-13 0 0 0,1 0 0 0 0,0 1 0 0 0,1 2 0 0 0,-24 28 0 0 0,45-47 6 0 0,0 1 1 0 0,0-1-1 0 0,0 1 0 0 0,1-1 0 0 0,0 1 1 0 0,-1-1-1 0 0,1 1 0 0 0,0 0 0 0 0,0-1 0 0 0,0 1 1 0 0,1 0-1 0 0,-1 0 0 0 0,0 0 0 0 0,1 0 1 0 0,0-1-1 0 0,0 1 0 0 0,0 4 0 0 0,1-5 3 0 0,0 1 1 0 0,-1 0-1 0 0,2-1 0 0 0,-1 1 0 0 0,0-1 1 0 0,0 1-1 0 0,1-1 0 0 0,-1 0 1 0 0,1 0-1 0 0,0 0 0 0 0,-1 0 0 0 0,1 0 1 0 0,0 0-1 0 0,0 0 0 0 0,1 0 0 0 0,-1-1 1 0 0,0 1-1 0 0,3 1 0 0 0,4 1 69 0 0,-1 0 0 0 0,1 0 0 0 0,0-1 0 0 0,0 0 1 0 0,0 0-1 0 0,0-1 0 0 0,12 2 0 0 0,68 0 542 0 0,-60-3-545 0 0,-2-1-66 0 0,1 0 0 0 0,-1-2-1 0 0,0-2 1 0 0,42-9 0 0 0,-52 8-2492 0 0,1-1 0 0 0,18-9 0 0 0,-19 6-3976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27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51 2303 0 0,'0'0'102'0'0,"2"-2"-1"0"0,-1 2-71 0 0,0-1-7 0 0,0 1 0 0 0,-1-1 0 0 0,1 1 0 0 0,0-1 0 0 0,-1 1 0 0 0,1-1 0 0 0,-1 1 0 0 0,1-1 0 0 0,-1 0 0 0 0,1 1 0 0 0,-1-1 0 0 0,1 0 0 0 0,-1 1 0 0 0,0-1 0 0 0,1 0 0 0 0,-1 0 0 0 0,0 1 0 0 0,1-2 0 0 0,4-16 13043 0 0,-6 17-12306 0 0,0-1-662 0 0,-1 1-1 0 0,0-1 0 0 0,1 1 0 0 0,-1 0 1 0 0,0-1-1 0 0,0 1 0 0 0,0 0 0 0 0,0 0 1 0 0,0 0-1 0 0,0 0 0 0 0,0 1 0 0 0,0-1 1 0 0,0 1-1 0 0,0-1 0 0 0,0 1 0 0 0,-1 0 1 0 0,1-1-1 0 0,0 1 0 0 0,0 0 1 0 0,0 0-1 0 0,-1 1 0 0 0,1-1 0 0 0,0 0 1 0 0,0 1-1 0 0,-4 1 0 0 0,-6 2 3 0 0,0 0 0 0 0,0 1 0 0 0,-15 9 0 0 0,13-6-45 0 0,-26 13-33 0 0,-52 38 1 0 0,-32 34-4 0 0,96-71-19 0 0,15-12 9 0 0,-48 40 161 0 0,56-45-148 0 0,0 1-1 0 0,0-1 1 0 0,1 1-1 0 0,-1 0 1 0 0,1 0-1 0 0,0 0 0 0 0,1 0 1 0 0,-4 9-1 0 0,6-14 1 0 0,1 0 0 0 0,-1 1 0 0 0,1-1 0 0 0,-1 0 0 0 0,1 0 0 0 0,0 0 0 0 0,0 0 0 0 0,0 1 0 0 0,-1-1 0 0 0,1 0 0 0 0,0 0-1 0 0,0 0 1 0 0,1 1 0 0 0,-1-1 0 0 0,0 0 0 0 0,0 0 0 0 0,1 0 0 0 0,-1 0 0 0 0,0 1 0 0 0,1-1 0 0 0,-1 0 0 0 0,1 0 0 0 0,0 0 0 0 0,-1 0 0 0 0,1 0 0 0 0,0 0 0 0 0,-1 0-1 0 0,1 0 1 0 0,0-1 0 0 0,0 1 0 0 0,0 0 0 0 0,0 0 0 0 0,0-1 0 0 0,0 1 0 0 0,0 0 0 0 0,0-1 0 0 0,0 1 0 0 0,0-1 0 0 0,0 0 0 0 0,1 1 0 0 0,-1-1 0 0 0,0 0 0 0 0,2 1-1 0 0,3 0 48 0 0,0 0 0 0 0,1-1 0 0 0,-1 0 0 0 0,0 0 0 0 0,0 0-1 0 0,1-1 1 0 0,5-1 0 0 0,22-6 105 0 0,-1-2-1 0 0,51-21 1 0 0,57-40-1373 0 0,-134 67 958 0 0,0-1 0 0 0,0 0 0 0 0,-1 0 0 0 0,8-9 1 0 0,-14 14 241 0 0,0 0 0 0 0,1 0 0 0 0,-1-1 1 0 0,0 1-1 0 0,0 0 0 0 0,0 0 1 0 0,0-1-1 0 0,0 1 0 0 0,1 0 1 0 0,-1 0-1 0 0,0-1 0 0 0,0 1 1 0 0,0 0-1 0 0,0-1 0 0 0,0 1 1 0 0,0 0-1 0 0,0 0 0 0 0,0-1 1 0 0,0 1-1 0 0,0 0 0 0 0,0-1 0 0 0,0 1 1 0 0,0 0-1 0 0,0 0 0 0 0,0-1 1 0 0,-1 1-1 0 0,1 0 0 0 0,0 0 1 0 0,0-1-1 0 0,0 1 0 0 0,0 0 1 0 0,0 0-1 0 0,-1-1 0 0 0,1 1 1 0 0,0 0-1 0 0,0 0 0 0 0,0 0 0 0 0,-1-1 1 0 0,1 1-1 0 0,-1 0 33 0 0,1-1-1 0 0,-1 1 1 0 0,1 0 0 0 0,0-1-1 0 0,-1 1 1 0 0,1 0-1 0 0,-1 0 1 0 0,1-1 0 0 0,-1 1-1 0 0,0 0 1 0 0,1 0 0 0 0,-1 0-1 0 0,1 0 1 0 0,-1 0-1 0 0,1 0 1 0 0,-1 0 0 0 0,1 0-1 0 0,-1 0 1 0 0,1 0 0 0 0,-2 0-1 0 0,-1 2-12 0 0,0 0-1 0 0,0 0 0 0 0,0 0 1 0 0,1 0-1 0 0,-1 0 1 0 0,1 1-1 0 0,-1 0 0 0 0,1-1 1 0 0,0 1-1 0 0,0 0 0 0 0,0 0 1 0 0,0 0-1 0 0,1 0 1 0 0,-1 0-1 0 0,1 1 0 0 0,-1-1 1 0 0,1 0-1 0 0,0 1 1 0 0,1-1-1 0 0,-1 1 0 0 0,0 4 1 0 0,1-5-116 0 0,-1 0 0 0 0,1 0 0 0 0,0 0 0 0 0,0 0 0 0 0,0 0 1 0 0,0 0-1 0 0,0 0 0 0 0,1 0 0 0 0,0 0 0 0 0,-1 0 0 0 0,1 0 1 0 0,0 0-1 0 0,0-1 0 0 0,1 1 0 0 0,-1 0 0 0 0,0-1 0 0 0,1 1 1 0 0,0-1-1 0 0,0 1 0 0 0,-1-1 0 0 0,1 0 0 0 0,1 0 0 0 0,-1 0 1 0 0,0 0-1 0 0,5 3 0 0 0,4 1-1068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2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428 114 7367 0 0,'99'-71'804'0'0,"-57"43"2923"0"0,-41 27-3803 0 0,13-12 7045 0 0,-23 13-6218 0 0,1 1-614 0 0,1 0-1 0 0,0 1 1 0 0,0-1 0 0 0,0 2 0 0 0,0-1-1 0 0,1 1 1 0 0,-10 5 0 0 0,-44 29 173 0 0,51-31-233 0 0,-45 33 41 0 0,-69 64-1 0 0,114-94-74 0 0,9-8-43 0 0,0-1 1 0 0,0 1-1 0 0,0-1 1 0 0,0 1-1 0 0,-1-1 1 0 0,1 1 0 0 0,0 0-1 0 0,0-1 1 0 0,0 1-1 0 0,0-1 1 0 0,0 1 0 0 0,0-1-1 0 0,1 1 1 0 0,-1-1-1 0 0,0 1 1 0 0,0 0 0 0 0,0 0-1 0 0,4 3 5 0 0,-1 0 0 0 0,1 0 1 0 0,-1 0-1 0 0,1 0 0 0 0,0 0 0 0 0,1-1 0 0 0,-1 0 0 0 0,0 0 0 0 0,1 0 0 0 0,5 2 1 0 0,4 4 1 0 0,-3-1-7 0 0,-1-1 0 0 0,1 2 0 0 0,-1 0 0 0 0,-1 0 0 0 0,16 20 0 0 0,-21-24 0 0 0,0 1 0 0 0,0 0 0 0 0,-1 0 0 0 0,0 0 0 0 0,0 1 0 0 0,0-1 0 0 0,-1 1 0 0 0,0 0 0 0 0,0 0 0 0 0,0 0 0 0 0,-1 0 0 0 0,0 12 0 0 0,-1-16-3 0 0,0 1 1 0 0,0 0-1 0 0,-1 0 0 0 0,0-1 1 0 0,0 1-1 0 0,0-1 0 0 0,0 1 1 0 0,0-1-1 0 0,-1 1 0 0 0,1-1 1 0 0,-1 1-1 0 0,-4 5 0 0 0,2-4 27 0 0,0-1-1 0 0,-1 1 1 0 0,0-1-1 0 0,0 1 1 0 0,0-1-1 0 0,-10 6 1 0 0,-2-1 122 0 0,-1-1 0 0 0,1-1-1 0 0,-1 0 1 0 0,-21 4 0 0 0,-70 12 239 0 0,90-21-380 0 0,1 0-1 0 0,-1-1 1 0 0,-37-4 0 0 0,54 3-141 0 0,0-1 0 0 0,-1 1 1 0 0,1 0-1 0 0,0-1 0 0 0,-1 0 1 0 0,1 1-1 0 0,0-1 1 0 0,0 0-1 0 0,0 0 0 0 0,0 0 1 0 0,-4-3-1 0 0,-2-6-1587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2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158 168 6911 0 0,'0'0'528'0'0,"1"2"42"0"0,1 1 1229 0 0,1 1 1 0 0,-1-1-1 0 0,1 0 0 0 0,-1 0 1 0 0,5 3-1 0 0,-5-4-1267 0 0,0 0-1 0 0,1 0 0 0 0,0 0 0 0 0,-1-1 1 0 0,1 1-1 0 0,4 1 0 0 0,-3-2-378 0 0,1 0-1 0 0,-1 0 1 0 0,1 0 0 0 0,-1-1-1 0 0,1 0 1 0 0,-1 1 0 0 0,1-2-1 0 0,-1 1 1 0 0,1 0-1 0 0,7-3 1 0 0,12-3-19 0 0,0-2 1 0 0,-1-1-1 0 0,0 0 0 0 0,-1-2 1 0 0,0-1-1 0 0,39-27 0 0 0,-57 36-135 0 0,50-39-198 0 0,-48 37 162 0 0,0 0-1 0 0,-1-1 1 0 0,0 0-1 0 0,0 0 1 0 0,0 0-1 0 0,5-10 0 0 0,-9 14-158 0 0,-7-6-257 0 0,5 7 412 0 0,-1 0 0 0 0,1 0 1 0 0,-1 0-1 0 0,0 1 0 0 0,1-1 0 0 0,-1 1 0 0 0,1-1 0 0 0,-1 1 0 0 0,0-1 1 0 0,0 1-1 0 0,1 0 0 0 0,-1 0 0 0 0,0 0 0 0 0,1 0 0 0 0,-1 0 0 0 0,-3 1 0 0 0,-27 7-416 0 0,2 4 294 0 0,1 1-1 0 0,0 2 1 0 0,-44 29-1 0 0,37-21 130 0 0,-9 5 10 0 0,-54 45-1 0 0,79-55 22 0 0,1-1 0 0 0,0 2 0 0 0,1 1 0 0 0,-25 36 0 0 0,40-51-1 0 0,-1 1 0 0 0,1 0-1 0 0,0 0 1 0 0,0 0 0 0 0,1 0 0 0 0,-1 0 0 0 0,2 1-1 0 0,-1-1 1 0 0,1 1 0 0 0,-1 8 0 0 0,2-12 3 0 0,0 0 0 0 0,0 0 1 0 0,0 0-1 0 0,1 0 0 0 0,-1 0 1 0 0,1 0-1 0 0,0 0 0 0 0,0 0 1 0 0,0-1-1 0 0,0 1 0 0 0,0 0 1 0 0,1-1-1 0 0,-1 1 0 0 0,1-1 1 0 0,0 1-1 0 0,-1-1 0 0 0,1 0 1 0 0,0 0-1 0 0,0 0 0 0 0,1 0 1 0 0,-1 0-1 0 0,0 0 0 0 0,1 0 0 0 0,-1-1 1 0 0,4 2-1 0 0,1 0 2 0 0,0 0-1 0 0,-1-1 1 0 0,1 1-1 0 0,1-2 1 0 0,-1 1-1 0 0,7 0 1 0 0,47 2 44 0 0,-45-4-30 0 0,5 0-330 0 0,-1-2-1 0 0,1-1 1 0 0,0 0-1 0 0,-1-1 0 0 0,35-12 1 0 0,-35 9-672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2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33 5063 0 0,'28'-17'926'0'0,"-3"1"7682"0"0,-26 18-7734 0 0,-30 19 645 0 0,-1 0-1 0 0,-55 25 1 0 0,23-12-667 0 0,43-23-688 0 0,-28 17 145 0 0,-1-2 0 0 0,-97 35 0 0 0,105-44-239 0 0,31-13-160 0 0,0 1-1 0 0,-19 5 1 0 0,28-10-16 0 0,5 1-738 0 0,12 6 821 0 0,1-2 0 0 0,24 7-1 0 0,-24-8 17 0 0,0 1-1 0 0,-1 0 1 0 0,21 10-1 0 0,5 6 24 0 0,30 19 53 0 0,-63-35-63 0 0,0 0 0 0 0,-1 1 0 0 0,0 0 1 0 0,0 1-1 0 0,-1 0 0 0 0,11 12 0 0 0,-17-18 5 0 0,1 0-1 0 0,0 0 0 0 0,0 0 1 0 0,-1-1-1 0 0,1 1 0 0 0,-1 0 1 0 0,1 0-1 0 0,-1 0 1 0 0,1 0-1 0 0,-1 0 0 0 0,1 0 1 0 0,-1 0-1 0 0,0 0 1 0 0,0 0-1 0 0,1 1 0 0 0,-1-1 1 0 0,0 0-1 0 0,0 0 0 0 0,0 0 1 0 0,0 0-1 0 0,0 0 1 0 0,-1 0-1 0 0,1 0 0 0 0,0 0 1 0 0,0 0-1 0 0,-1 0 1 0 0,1 0-1 0 0,-1 0 0 0 0,1 0 1 0 0,-1 0-1 0 0,1 0 0 0 0,-1 0 1 0 0,1 0-1 0 0,-1 0 1 0 0,-1 1-1 0 0,1-1-8 0 0,-2 2 31 0 0,0 0 0 0 0,-1 0 0 0 0,1-1 0 0 0,-1 1 0 0 0,0-1 0 0 0,0 0 0 0 0,0 0-1 0 0,0 0 1 0 0,-5 1 0 0 0,-42 11 54 0 0,33-10-95 0 0,-104 22-59 0 0,-1-5 0 0 0,-143 5 0 0 0,260-26-940 0 0,5-2 228 0 0,12-6-288 0 0,24-8-452 0 0,-33 15 1352 0 0,29-13-1077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2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19 4143 0 0,'0'0'319'0'0,"-6"-6"2230"0"0,5 5-1828 0 0,-1 0 0 0 0,0-1 0 0 0,0 1 0 0 0,1 0-1 0 0,-1 1 1 0 0,0-1 0 0 0,0 0 0 0 0,-4-1 0 0 0,-19 0 2457 0 0,11 3-2082 0 0,-22 4 1 0 0,31-4-820 0 0,-14 2 102 0 0,-1 2 0 0 0,1 0 0 0 0,1 2 0 0 0,-1 0-1 0 0,1 0 1 0 0,0 2 0 0 0,-25 16 0 0 0,17-6-361 0 0,0 2 1 0 0,2 0 0 0 0,0 2-1 0 0,-38 46 1 0 0,54-59-19 0 0,0 1-1 0 0,1 0 1 0 0,0 0-1 0 0,0 1 1 0 0,-9 24 0 0 0,14-30 5 0 0,0 1 1 0 0,0-1-1 0 0,1 0 1 0 0,0 1 0 0 0,0-1-1 0 0,0 1 1 0 0,1 0-1 0 0,0-1 1 0 0,0 1 0 0 0,1-1-1 0 0,0 1 1 0 0,0-1-1 0 0,1 1 1 0 0,1 6-1 0 0,-1-10 22 0 0,0 1-1 0 0,0 0 0 0 0,1-1 0 0 0,-1 1 1 0 0,1-1-1 0 0,-1 0 0 0 0,1 0 0 0 0,0 0 1 0 0,0 0-1 0 0,0-1 0 0 0,1 1 0 0 0,-1-1 1 0 0,1 1-1 0 0,-1-1 0 0 0,1-1 0 0 0,0 1 1 0 0,0 0-1 0 0,0-1 0 0 0,6 2 0 0 0,2 0 67 0 0,-1-1-1 0 0,1 0 0 0 0,0-1 1 0 0,0 0-1 0 0,18-1 0 0 0,-21 0-577 0 0,0-1 0 0 0,0 0 0 0 0,0 0-1 0 0,0-1 1 0 0,-1 0 0 0 0,1-1 0 0 0,-1 0 0 0 0,1 0-1 0 0,14-8 1 0 0,-8 0-1383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07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5983 0 0,'0'0'11423'0'0,"-2"1"-11326"0"0,-23 15-46 0 0,1 1-1 0 0,-28 26 0 0 0,-41 47 189 0 0,88-85-189 0 0,-5 5 146 0 0,1 1-1 0 0,0-1 1 0 0,1 1-1 0 0,0 1 1 0 0,0 0-1 0 0,1 0 1 0 0,1 0-1 0 0,0 1 1 0 0,1-1-1 0 0,-7 27 1 0 0,12-37-161 0 0,-1-1 1 0 0,1 1-1 0 0,0 0 1 0 0,0-1-1 0 0,0 1 1 0 0,0-1-1 0 0,0 1 1 0 0,0 0-1 0 0,0-1 1 0 0,1 1-1 0 0,-1 0 1 0 0,0-1-1 0 0,1 1 1 0 0,-1-1-1 0 0,1 1 0 0 0,0-1 1 0 0,0 1-1 0 0,1 1 1 0 0,-1-2-18 0 0,0 0 1 0 0,0 0 0 0 0,0 0-1 0 0,0-1 1 0 0,0 1-1 0 0,0 0 1 0 0,0-1 0 0 0,0 1-1 0 0,0-1 1 0 0,0 1-1 0 0,0-1 1 0 0,1 0-1 0 0,-1 1 1 0 0,0-1 0 0 0,0 0-1 0 0,1 0 1 0 0,-1 0-1 0 0,0 0 1 0 0,0 0 0 0 0,0 0-1 0 0,1 0 1 0 0,-1 0-1 0 0,0 0 1 0 0,2-1 0 0 0,9-3 76 0 0,-1 0 1 0 0,0 0 0 0 0,0-1-1 0 0,0-1 1 0 0,-1 0 0 0 0,0 0-1 0 0,0-1 1 0 0,14-12 0 0 0,-1-2 37 0 0,-2-1 0 0 0,22-28-1 0 0,-35 40-106 0 0,0-1 0 0 0,-1 0 0 0 0,7-14 0 0 0,-12 22-36 0 0,0-1 1 0 0,-1 1 0 0 0,1-1-1 0 0,-1 1 1 0 0,0-1 0 0 0,0 0-1 0 0,0 0 1 0 0,-1 1-1 0 0,1-1 1 0 0,-1 0 0 0 0,0 0-1 0 0,0 0 1 0 0,0 0 0 0 0,-1 1-1 0 0,-1-7 1 0 0,2 9-46 0 0,-1-1 0 0 0,1 1-1 0 0,-1-1 1 0 0,0 1 0 0 0,1 0 0 0 0,-1-1 0 0 0,0 1 0 0 0,0 0 0 0 0,0-1 0 0 0,0 1 0 0 0,0 0-1 0 0,-1 0 1 0 0,1 0 0 0 0,0 0 0 0 0,0 0 0 0 0,-1 0 0 0 0,1 0 0 0 0,0 1 0 0 0,-1-1 0 0 0,1 0-1 0 0,-1 1 1 0 0,1-1 0 0 0,-1 1 0 0 0,1 0 0 0 0,-1-1 0 0 0,0 1 0 0 0,1 0 0 0 0,-1 0 0 0 0,1 0-1 0 0,-4 0 1 0 0,0 1-542 0 0,0-1-1 0 0,1 1 0 0 0,-1 1 0 0 0,0-1 1 0 0,1 1-1 0 0,-1-1 0 0 0,1 1 1 0 0,-6 4-1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29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91 7367 0 0,'0'0'568'0'0,"-2"1"-373"0"0,-2 2 392 0 0,0 0-1 0 0,1 0 1 0 0,-1 0-1 0 0,1 0 1 0 0,0 1-1 0 0,0 0 1 0 0,0 0 0 0 0,1 0-1 0 0,-1 0 1 0 0,1 0-1 0 0,0 0 1 0 0,0 0-1 0 0,-1 6 1 0 0,2-7-422 0 0,0-1 0 0 0,1 0-1 0 0,-1 1 1 0 0,1-1 0 0 0,-1 1 0 0 0,1-1 0 0 0,0 1-1 0 0,0-1 1 0 0,0 1 0 0 0,1-1 0 0 0,-1 0 0 0 0,1 1-1 0 0,-1-1 1 0 0,1 1 0 0 0,0-1 0 0 0,0 0 0 0 0,-1 0-1 0 0,2 1 1 0 0,-1-1 0 0 0,0 0 0 0 0,0 0 0 0 0,1 0-1 0 0,-1 0 1 0 0,1 0 0 0 0,0-1 0 0 0,-1 1 0 0 0,5 2 0 0 0,0 0-24 0 0,-1-1 0 0 0,1 0 0 0 0,0 0 0 0 0,1-1 0 0 0,-1 0 0 0 0,0 0 0 0 0,1 0 0 0 0,-1-1 0 0 0,1 0 0 0 0,-1 0 1 0 0,1-1-1 0 0,12 0 0 0 0,0-1 51 0 0,-1-2 0 0 0,1 0 0 0 0,24-7 0 0 0,-18 3-61 0 0,0-2 0 0 0,-1 0 1 0 0,35-20-1 0 0,-48 23-138 0 0,0-1 0 0 0,-1 0 1 0 0,0 0-1 0 0,-1-1 0 0 0,0 0 0 0 0,0 0 1 0 0,0-1-1 0 0,-1 0 0 0 0,11-18 0 0 0,-17 25-13 0 0,-1 0-1 0 0,0 1 0 0 0,0-1 1 0 0,0 0-1 0 0,-1 0 0 0 0,1 0 0 0 0,0 0 1 0 0,-1 0-1 0 0,1-1 0 0 0,-1 1 0 0 0,0 0 1 0 0,0 0-1 0 0,1 0 0 0 0,-2 0 0 0 0,1 0 1 0 0,0-1-1 0 0,0 1 0 0 0,-1 0 0 0 0,1 0 1 0 0,-1 0-1 0 0,1 0 0 0 0,-3-4 0 0 0,2 5-3 0 0,0-1-1 0 0,-1 1 0 0 0,1-1 0 0 0,-1 1 0 0 0,1-1 0 0 0,-1 1 0 0 0,1 0 0 0 0,-1 0 0 0 0,0 0 0 0 0,0 0 0 0 0,0 0 0 0 0,1 0 0 0 0,-1 0 1 0 0,0 1-1 0 0,0-1 0 0 0,0 1 0 0 0,0-1 0 0 0,0 1 0 0 0,0 0 0 0 0,0 0 0 0 0,0 0 0 0 0,-1 0 0 0 0,1 0 0 0 0,-2 0 0 0 0,-10 2-74 0 0,0 1 0 0 0,0 0 0 0 0,0 1 0 0 0,0 1 0 0 0,1 0 0 0 0,-1 0 0 0 0,-14 10 0 0 0,-86 59-44 0 0,103-66 137 0 0,-12 7 6 0 0,-11 9 0 0 0,-47 41 0 0 0,72-57 0 0 0,0 1 0 0 0,1 0 0 0 0,1 0 0 0 0,-1 0 0 0 0,1 1 0 0 0,1 0 0 0 0,0 1 0 0 0,1 0 0 0 0,-9 21 0 0 0,13-29 1 0 0,0 1 0 0 0,0-1 0 0 0,1 1 0 0 0,-1-1 0 0 0,1 1 0 0 0,0-1 0 0 0,0 1 0 0 0,0-1 0 0 0,0 1 0 0 0,0-1 0 0 0,1 1 0 0 0,0-1 0 0 0,0 1 0 0 0,0-1 0 0 0,3 7 0 0 0,-3-8-11 0 0,1 1 0 0 0,-1-1 0 0 0,1 0 1 0 0,0 0-1 0 0,0 0 0 0 0,0 0 0 0 0,0 0 0 0 0,0 0 0 0 0,0 0 0 0 0,1-1 1 0 0,-1 1-1 0 0,1-1 0 0 0,-1 1 0 0 0,1-1 0 0 0,-1 0 0 0 0,1 0 0 0 0,0 0 1 0 0,0-1-1 0 0,5 2 0 0 0,17 0-933 0 0,5-2-325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2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80 394 12439 0 0,'-1'0'958'0'0,"-11"3"-924"0"0,4-1 675 0 0,1 0-1 0 0,-15 1 1 0 0,21-3-496 0 0,0 0 0 0 0,0 0 0 0 0,-1 0 0 0 0,1 0 0 0 0,0 0 0 0 0,0 0 0 0 0,0 0-1 0 0,-1 0 1 0 0,1-1 0 0 0,0 1 0 0 0,0 0 0 0 0,0-1 0 0 0,0 1 0 0 0,0-1 0 0 0,0 1 0 0 0,0-1 0 0 0,0 0 0 0 0,0 1 0 0 0,0-1 0 0 0,0 0 0 0 0,0 0 0 0 0,0 0 0 0 0,0 1 0 0 0,-1-3 0 0 0,2 2-118 0 0,-1-1 0 0 0,1 1 0 0 0,0 0 0 0 0,0 0 0 0 0,0 0 0 0 0,-1-1 0 0 0,1 1 0 0 0,0 0 0 0 0,1 0 0 0 0,-1-1 0 0 0,0 1 0 0 0,0 0 0 0 0,0 0 0 0 0,1 0 0 0 0,-1 0 0 0 0,1-1 0 0 0,-1 1 0 0 0,1 0 0 0 0,0-1 1 0 0,16-23 819 0 0,-13 21-781 0 0,17-22 209 0 0,2 0-1 0 0,1 2 1 0 0,1 1-1 0 0,46-33 0 0 0,-12 17-358 0 0,78-39 0 0 0,-49 36 16 0 0,-75 37 0 0 0,0 1 0 0 0,0 0 0 0 0,1 1 0 0 0,-1 0 0 0 0,15-1 0 0 0,-26 4 0 0 0,-1 0 0 0 0,0 0 0 0 0,1 0 0 0 0,-1 0 0 0 0,0 0 0 0 0,1 0 0 0 0,-1 1 0 0 0,0-1 0 0 0,1 0 0 0 0,-1 1 0 0 0,0-1 0 0 0,0 1 0 0 0,1-1 0 0 0,-1 1 0 0 0,0-1 0 0 0,0 1 0 0 0,0 0 0 0 0,0 0 0 0 0,0 0 0 0 0,0 0 0 0 0,1 1 0 0 0,-1-1 0 0 0,1 1 0 0 0,-1 0 0 0 0,-1 0 0 0 0,1 0 0 0 0,0 0 0 0 0,0 0 0 0 0,-1 0 0 0 0,1 0 0 0 0,-1 0 0 0 0,1 0 0 0 0,-1 0 0 0 0,0 3 0 0 0,0 5 0 0 0,-1 0 0 0 0,0 0 0 0 0,-1 0 0 0 0,-4 14 0 0 0,-2 2 36 0 0,-2 1 0 0 0,-23 44 0 0 0,1-4 8 0 0,30-62-180 0 0,0 1 1 0 0,0-1-1 0 0,0 0 0 0 0,1 1 1 0 0,0 0-1 0 0,0 7 0 0 0,1-11 52 0 0,0 1 0 0 0,0-1-1 0 0,0 0 1 0 0,0 0 0 0 0,1 1-1 0 0,-1-1 1 0 0,1 0 0 0 0,-1 0-1 0 0,1 0 1 0 0,0 1 0 0 0,0-1-1 0 0,0 0 1 0 0,0 0 0 0 0,0 0-1 0 0,1 0 1 0 0,-1-1 0 0 0,0 1-1 0 0,3 2 1 0 0,6 4-1236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3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90 10135 0 0,'8'-7'542'0'0,"0"1"0"0"0,-1-1-1 0 0,7-9 1 0 0,-11 13 774 0 0,0-1 1 0 0,-1 0-1 0 0,1-1 1 0 0,2-6 0 0 0,-4 10-1238 0 0,-1 0 0 0 0,0 1 1 0 0,1-1-1 0 0,-1 0 0 0 0,0 1 1 0 0,0-1-1 0 0,0 0 0 0 0,1 1 1 0 0,-1-1-1 0 0,0 0 0 0 0,0 1 1 0 0,0-1-1 0 0,0 0 0 0 0,0 0 1 0 0,0 1-1 0 0,-1-1 0 0 0,1 0 1 0 0,0 1-1 0 0,0-1 0 0 0,0 0 1 0 0,-1 1-1 0 0,1-1 0 0 0,0 0 1 0 0,-1 1-1 0 0,1-1 0 0 0,0 1 1 0 0,-1-1-1 0 0,1 1 0 0 0,-1-1 1 0 0,1 1-1 0 0,-1-1 0 0 0,1 1 1 0 0,-1-1-1 0 0,0 1 0 0 0,1-1 1 0 0,-1 1-1 0 0,1 0 0 0 0,-1 0 1 0 0,0-1-1 0 0,1 1 0 0 0,-1 0 1 0 0,0 0-1 0 0,1-1 0 0 0,-1 1 1 0 0,-1 0-1 0 0,-1 0-37 0 0,-1-1 0 0 0,0 1 0 0 0,0 0 1 0 0,1 0-1 0 0,-1 0 0 0 0,0 0 0 0 0,-3 1 0 0 0,-19 7-42 0 0,1 0 0 0 0,1 1 0 0 0,0 2 0 0 0,-26 15 0 0 0,9-5 0 0 0,-161 88-100 0 0,162-84 67 0 0,1 2-1 0 0,-65 59 1 0 0,96-79 33 0 0,1 1 0 0 0,0 0 0 0 0,-7 11 0 0 0,13-18 0 0 0,-1 1 0 0 0,1-1 0 0 0,0 1 0 0 0,0 0 0 0 0,0 0 0 0 0,0 0 0 0 0,1 0 0 0 0,-1 0 0 0 0,0 0 0 0 0,1 0 0 0 0,-1 0 0 0 0,1 0 0 0 0,0 0 0 0 0,0 0 0 0 0,0 0 0 0 0,0 0 0 0 0,0 0 0 0 0,0 0 0 0 0,0 0 0 0 0,1 0 0 0 0,-1 0 0 0 0,1 0 0 0 0,1 3 0 0 0,-1-3 2 0 0,0-1-1 0 0,0 0 0 0 0,0 0 1 0 0,1 0-1 0 0,-1 1 0 0 0,1-1 1 0 0,-1 0-1 0 0,1-1 1 0 0,-1 1-1 0 0,1 0 0 0 0,-1 0 1 0 0,1-1-1 0 0,0 1 0 0 0,-1-1 1 0 0,1 1-1 0 0,0-1 1 0 0,-1 0-1 0 0,1 1 0 0 0,0-1 1 0 0,0 0-1 0 0,2-1 0 0 0,6 1 11 0 0,-1-1-1 0 0,15-3 0 0 0,-21 3-11 0 0,35-9-81 0 0,0-1-1 0 0,-1-3 0 0 0,-1-1 1 0 0,69-38-1 0 0,-71 33-53 0 0,43-33 0 0 0,-63 42 100 0 0,-1 0 0 0 0,-1-1 0 0 0,0 0 0 0 0,-1-1 0 0 0,17-24 0 0 0,-23 29 49 0 0,-24 20 145 0 0,13-7-124 0 0,-1 0-1 0 0,1 1 1 0 0,0-1-1 0 0,1 1 1 0 0,-1 1-1 0 0,1-1 1 0 0,-4 9-1 0 0,7-13-93 0 0,1-1-1 0 0,0 1 1 0 0,0 1-1 0 0,0-1 0 0 0,0 0 1 0 0,1 0-1 0 0,-1 0 1 0 0,0 0-1 0 0,1 0 1 0 0,0 1-1 0 0,-1-1 0 0 0,1 0 1 0 0,0 1-1 0 0,0-1 1 0 0,0 0-1 0 0,1 0 1 0 0,-1 1-1 0 0,0-1 1 0 0,1 0-1 0 0,0 0 0 0 0,-1 0 1 0 0,1 1-1 0 0,0-1 1 0 0,0 0-1 0 0,0 0 1 0 0,0 0-1 0 0,1 0 1 0 0,-1-1-1 0 0,0 1 0 0 0,3 2 1 0 0,6 6-904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3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1 550 16671 0 0,'0'0'2803'0'0,"1"-2"-1696"0"0,6-14 109 0 0,0-1 0 0 0,2 2 0 0 0,14-21 1 0 0,-5 9-603 0 0,-15 20-517 0 0,100-149 1170 0 0,-84 131-1316 0 0,0 2 0 0 0,2 0 0 0 0,0 1 0 0 0,28-20 0 0 0,-38 32-114 0 0,11-7-647 0 0,43-27-1 0 0,50-15-6070 0 0,-95 50 4814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3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92 345 1839 0 0,'0'0'19022'0'0,"-1"2"-18045"0"0,-35 110 684 0 0,-6 20-113 0 0,29-79-3296 0 0,13-50 783 0 0</inkml:trace>
  <inkml:trace contextRef="#ctx0" brushRef="#br0" timeOffset="1">442 0 11519 0 0,'0'0'4184'0'0,"0"15"-3128"0"0,0-3-864 0 0,2 1-192 0 0,-1-1 0 0 0,3 3-4520 0 0,0 1-904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3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31 5063 0 0,'2'-6'77'0'0,"-1"5"-39"0"0,-1-1 1 0 0,1 0-1 0 0,0 1 0 0 0,0-1 0 0 0,0 1 0 0 0,0-1 0 0 0,12-12 11824 0 0,-22 20-11233 0 0,-204 173 2228 0 0,209-175-2829 0 0,-11 9 105 0 0,-1 2-1 0 0,2 0 1 0 0,-24 30 0 0 0,35-40-64 0 0,0 0 0 0 0,0-1 0 0 0,0 1 0 0 0,1 0 0 0 0,0 0 0 0 0,0 0 0 0 0,0 1 0 0 0,0-1 0 0 0,1 1 0 0 0,0-1 0 0 0,0 0 1 0 0,1 1-1 0 0,-1 0 0 0 0,1-1 0 0 0,0 1 0 0 0,1-1 0 0 0,-1 1 0 0 0,1-1 0 0 0,2 9 0 0 0,-2-11-13 0 0,0 0-1 0 0,1 0 0 0 0,-1 0 1 0 0,1-1-1 0 0,-1 1 1 0 0,1-1-1 0 0,0 1 0 0 0,0-1 1 0 0,0 0-1 0 0,0 1 1 0 0,0-1-1 0 0,1 0 0 0 0,-1 0 1 0 0,5 2-1 0 0,-2-1 21 0 0,0-1 0 0 0,0 0 0 0 0,0 0 0 0 0,0 0 0 0 0,0-1 0 0 0,0 0 0 0 0,0 0 0 0 0,7 0 0 0 0,-3 0 29 0 0,0-1-1 0 0,0-1 0 0 0,0 1 1 0 0,-1-1-1 0 0,1-1 1 0 0,0 0-1 0 0,0 0 1 0 0,-1-1-1 0 0,1 0 1 0 0,7-4-1 0 0,-7 2 23 0 0,0-1 0 0 0,0 0 0 0 0,0 0 0 0 0,-1-1 0 0 0,14-14 0 0 0,28-44 125 0 0,-16 20-263 0 0,-26 35-19 0 0,-1-1 1 0 0,1 0-1 0 0,-2 0 1 0 0,1 0-1 0 0,8-25 1 0 0,-13 31-70 0 0,-1 0 0 0 0,1 0 0 0 0,-1 0 0 0 0,0 0 1 0 0,-1-1-1 0 0,1 1 0 0 0,-1 0 0 0 0,0-1 0 0 0,0 1 0 0 0,-1 0 1 0 0,1-1-1 0 0,-1 1 0 0 0,0 0 0 0 0,-1 0 0 0 0,1-1 0 0 0,-1 1 1 0 0,-3-6-1 0 0,3 9-176 0 0,1 0-1 0 0,-1 0 1 0 0,0 0 0 0 0,0 0 0 0 0,0 0 0 0 0,0 0 0 0 0,-1 1 0 0 0,1-1-1 0 0,0 1 1 0 0,-1 0 0 0 0,-3-2 0 0 0,3 1-276 0 0,-8-3-1235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32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45 6911 0 0,'0'0'315'0'0,"-2"-1"-7"0"0,-14-20 1499 0 0,12 11 5637 0 0,5-3-5050 0 0,2 21-1065 0 0,0 24-934 0 0,-4-28-382 0 0,1 1-1 0 0,-1 0 0 0 0,-1-1 0 0 0,1 1 1 0 0,0-1-1 0 0,-1 0 0 0 0,0 1 1 0 0,-4 5-1 0 0,-23 32 58 0 0,16-25-59 0 0,-36 44-61 0 0,33-43-834 0 0,1 1-1 0 0,-15 22 0 0 0,29-40-343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3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9215 0 0,'0'0'976'0'0,"-3"13"-976"0"0,-1-1 0 0 0,2 5 616 0 0,4-1 88 0 0,3 0 24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3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68 6447 0 0,'-19'-20'-148'0'0,"14"16"1182"0"0,-1-1-1 0 0,0 2 1 0 0,-12-7-1 0 0,4 4 1631 0 0,-1 0 1 0 0,-22-4-1 0 0,34 8-2595 0 0,2 2-50 0 0,0 0-1 0 0,0-1 0 0 0,0 1 1 0 0,0 0-1 0 0,0 0 1 0 0,0 0-1 0 0,0 0 0 0 0,0 0 1 0 0,0 0-1 0 0,0 0 1 0 0,0 0-1 0 0,0 0 0 0 0,0 0 1 0 0,-2 1-1 0 0,-4 0 0 0 0,4 0-70 0 0,1 0 0 0 0,0 1 0 0 0,0-1 0 0 0,0 0 1 0 0,0 1-1 0 0,0-1 0 0 0,0 1 0 0 0,0 0 1 0 0,0 0-1 0 0,1 0 0 0 0,-1 0 0 0 0,0 0 1 0 0,-1 3-1 0 0,-2 2-133 0 0,-68 70-139 0 0,-7 7 96 0 0,71-72 336 0 0,-15 25 0 0 0,20-28-41 0 0,5 2 10 0 0,0-9-71 0 0,0 1-1 0 0,0-1 0 0 0,1 0 0 0 0,-1 1 1 0 0,1-1-1 0 0,0 0 0 0 0,-1 0 1 0 0,1 0-1 0 0,0 0 0 0 0,0-1 1 0 0,0 1-1 0 0,0 0 0 0 0,1-1 1 0 0,-1 0-1 0 0,0 1 0 0 0,1-1 0 0 0,-1 0 1 0 0,1 0-1 0 0,-1 0 0 0 0,5 0 1 0 0,6 3 25 0 0,1-1 0 0 0,23 1 0 0 0,-27-3-28 0 0,37 4-3 0 0,-15-3 0 0 0,1 2 0 0 0,-2 1 0 0 0,48 14 0 0 0,-74-18 2 0 0,1 1-1 0 0,-1 1 0 0 0,0-1 1 0 0,0 1-1 0 0,0 0 0 0 0,0 0 1 0 0,0 1-1 0 0,7 6 1 0 0,-11-9-1 0 0,0 1 1 0 0,0-1 0 0 0,0 0 0 0 0,0 1 0 0 0,0-1 0 0 0,0 0 0 0 0,-1 1 0 0 0,1-1 0 0 0,0 1 0 0 0,-1 0-1 0 0,1-1 1 0 0,-1 1 0 0 0,1-1 0 0 0,-1 1 0 0 0,0 0 0 0 0,0-1 0 0 0,0 1 0 0 0,0 0 0 0 0,0-1-1 0 0,0 1 1 0 0,0 0 0 0 0,0-1 0 0 0,-1 1 0 0 0,1 0 0 0 0,-1-1 0 0 0,1 1 0 0 0,-1-1 0 0 0,0 1-1 0 0,1-1 1 0 0,-1 1 0 0 0,0-1 0 0 0,0 0 0 0 0,0 1 0 0 0,-1 0 0 0 0,-5 5 69 0 0,1 0-1 0 0,-1-1 1 0 0,0 0 0 0 0,0 0-1 0 0,-1-1 1 0 0,0 0 0 0 0,1 0 0 0 0,-14 5-1 0 0,-5 1 93 0 0,-40 11-1 0 0,36-14-72 0 0,-1-2 0 0 0,0-1-1 0 0,0-1 1 0 0,0-2 0 0 0,0-1-1 0 0,0-2 1 0 0,-40-5 0 0 0,42 1-47 0 0,0-1 1 0 0,-55-20-1 0 0,78 23-340 0 0,-1 1-1 0 0,1-1 1 0 0,0-1-1 0 0,0 1 1 0 0,1-1-1 0 0,-10-8 1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3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2 6911 0 0,'0'0'2352'0'0,"2"0"-534"0"0,-2 0-1643 0 0,0 0 1 0 0,1-1 0 0 0,-1 1 0 0 0,0 0-1 0 0,1 0 1 0 0,-1 0 0 0 0,0 0 0 0 0,0 0-1 0 0,1 0 1 0 0,-1 0 0 0 0,0 0-1 0 0,1 0 1 0 0,-1 0 0 0 0,0 0 0 0 0,0 0-1 0 0,1 0 1 0 0,-1 0 0 0 0,0 0 0 0 0,1 0-1 0 0,-1 0 1 0 0,0 0 0 0 0,0 1 0 0 0,1-1-1 0 0,-1 0 1 0 0,0 0 0 0 0,0 0 0 0 0,1 0-1 0 0,-1 0 1 0 0,0 1 0 0 0,0-1-1 0 0,1 1 1 0 0,-3 9 1704 0 0,-17 18-2134 0 0,14-21 899 0 0,-77 130 788 0 0,58-94-1186 0 0,-33 62-147 0 0,9-16-266 0 0,-91 128 0 0 0,133-210 163 0 0,-3 7-974 0 0,-2-1 0 0 0,1-1 0 0 0,-2 0 0 0 0,-15 14 0 0 0,18-21-607 0 0,0-1-144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0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85 214 3679 0 0,'0'2'2754'0'0,"-2"3"-1435"0"0,1-1 1 0 0,-1 1 0 0 0,0-1 0 0 0,-4 6-1 0 0,-13 14 1549 0 0,7-13-2049 0 0,-23 17 1 0 0,30-24 1297 0 0,5-6-2099 0 0,1-1 0 0 0,0 1 0 0 0,0 0 0 0 0,0 0 0 0 0,0-1 0 0 0,0 1 0 0 0,1 0-1 0 0,-1 0 1 0 0,1 0 0 0 0,-1 0 0 0 0,3-1 0 0 0,0-2 25 0 0,9-10-40 0 0,0 1 1 0 0,1 0 0 0 0,1 1-1 0 0,20-15 1 0 0,-8 9-6 0 0,51-25 0 0 0,-62 35 68 0 0,1 2 0 0 0,0-1 0 0 0,0 2-1 0 0,0 0 1 0 0,0 2 0 0 0,1 0 0 0 0,0 0-1 0 0,27 0 1 0 0,-45 4-62 0 0,1 0 0 0 0,-1 0 0 0 0,1 0 0 0 0,-1 0 0 0 0,1 0-1 0 0,0 0 1 0 0,-1 1 0 0 0,1-1 0 0 0,-1 0 0 0 0,1 0 0 0 0,-1 1 0 0 0,1-1 0 0 0,-1 0 0 0 0,1 1-1 0 0,-1-1 1 0 0,1 1 0 0 0,-1-1 0 0 0,1 1 0 0 0,0 1 2 0 0,7 5-6 0 0,-8-6 0 0 0,1 0 0 0 0,0 0 0 0 0,0 0 0 0 0,-1 0 0 0 0,1 0 0 0 0,-1 0 0 0 0,1 0 0 0 0,-1 0 0 0 0,1 0 0 0 0,-1 0 0 0 0,0 0 0 0 0,1 0 0 0 0,-1 0 0 0 0,0 0 0 0 0,0 0 0 0 0,0 0 0 0 0,0 2 0 0 0,0 0 0 0 0,1 1 0 0 0,-1-1-1 0 0,1 1 1 0 0,-1 0 0 0 0,0-1-1 0 0,-1 7 1 0 0,0 16 13 0 0,2-23 40 0 0,-1-2-51 0 0,0-1-1 0 0,0 1 1 0 0,0-1-1 0 0,0 0 1 0 0,1 1-1 0 0,-1-1 0 0 0,0 0 1 0 0,0 1-1 0 0,0-1 1 0 0,0 0-1 0 0,1 1 1 0 0,-1-1-1 0 0,0 0 1 0 0,0 1-1 0 0,1-1 1 0 0,-1 0-1 0 0,0 1 1 0 0,1-1-1 0 0,-1 0 1 0 0,0 0-1 0 0,1 0 0 0 0,-1 1 1 0 0,0-1-1 0 0,1 0 1 0 0,-1 0-1 0 0,0 0 1 0 0,1 0-1 0 0,-1 0 1 0 0,1 1-1 0 0,-1-1 1 0 0,0 0-1 0 0,1 0 1 0 0,-1 0-1 0 0,1 0 1 0 0,-1 0-1 0 0,0 0 0 0 0,1 0 1 0 0,-1-1-1 0 0,1 1 1 0 0,-1 0-1 0 0,0 0 1 0 0,1 0-1 0 0,0 0 0 0 0,1-1-3 0 0,0 1 1 0 0,0-1-1 0 0,1 1 0 0 0,-1-1 0 0 0,0 0 1 0 0,0 0-1 0 0,0 0 0 0 0,0 0 0 0 0,0 0 0 0 0,0 0 1 0 0,0 0-1 0 0,3-4 0 0 0,19-22-36 0 0,-10 10 27 0 0,-1 4 11 0 0,-1 1 0 0 0,2 1 0 0 0,0 1 0 0 0,0 0 0 0 0,0 0 0 0 0,1 1 0 0 0,1 1 0 0 0,0 1 0 0 0,0 0 0 0 0,21-5 0 0 0,-21 7-24 0 0,28-3 0 0 0,-39 8 19 0 0,1-1 0 0 0,-1 1-1 0 0,1 0 1 0 0,-1 1 0 0 0,1 0-1 0 0,-1-1 1 0 0,0 2 0 0 0,11 2-1 0 0,-5 0 6 0 0,-10-4 0 0 0,0 1 0 0 0,0-1 0 0 0,0 0 0 0 0,0 1 0 0 0,0-1 0 0 0,0 0 0 0 0,0 1 0 0 0,-1-1 0 0 0,1 1 0 0 0,0-1 0 0 0,0 1 0 0 0,0-1 0 0 0,-1 1 0 0 0,1 0 0 0 0,0-1 0 0 0,-1 1 0 0 0,1 0 0 0 0,-1 0 0 0 0,1-1 0 0 0,-1 1 0 0 0,1 0 0 0 0,-1 0 0 0 0,1 0 0 0 0,-1 1 0 0 0,5 7 0 0 0,-4-7 10 0 0,0 1 1 0 0,0 0-1 0 0,0-1 0 0 0,0 1 1 0 0,0 0-1 0 0,-1 0 0 0 0,1-1 0 0 0,-1 1 1 0 0,0 0-1 0 0,1 0 0 0 0,-2 3 1 0 0,-6 31 256 0 0,6-31-230 0 0,-1 0 1 0 0,1-1-1 0 0,0 1 1 0 0,0 0-1 0 0,1-1 1 0 0,0 1-1 0 0,0 0 1 0 0,1 7-1 0 0,1-6-34 0 0,0 0 0 0 0,0-1-1 0 0,0 1 1 0 0,1-1 0 0 0,0 0-1 0 0,1 0 1 0 0,-1 0 0 0 0,1 0-1 0 0,0-1 1 0 0,1 1 0 0 0,-1-1-1 0 0,1 0 1 0 0,8 6 0 0 0,-11-10-257 0 0,0 0 0 0 0,1 0 0 0 0,-1 0 0 0 0,0 0 0 0 0,1 0 1 0 0,-1 0-1 0 0,1-1 0 0 0,0 1 0 0 0,-1-1 0 0 0,6 0 1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34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55 442 6911 0 0,'-1'1'315'0'0,"-50"32"9033"0"0,50-35-9140 0 0,1-1 0 0 0,-1 1 1 0 0,1-1-1 0 0,0 0 0 0 0,0 1 0 0 0,0-1 1 0 0,0 0-1 0 0,0 1 0 0 0,0-1 0 0 0,1 0 1 0 0,0-3-1 0 0,-1 5-130 0 0,5-15 71 0 0,-1-1 0 0 0,2 1 0 0 0,0 0 0 0 0,1 1 0 0 0,0-1 0 0 0,2 1 0 0 0,-1 0 0 0 0,2 1 0 0 0,20-24 0 0 0,-8 14 89 0 0,2 0 0 0 0,0 2 0 0 0,1 0 0 0 0,33-20 0 0 0,-30 24-249 0 0,1 2 0 0 0,0 0-1 0 0,2 2 1 0 0,0 1 0 0 0,55-15-1 0 0,-59 21 4 0 0,1 2-1 0 0,-1 1 1 0 0,1 0-1 0 0,0 2 1 0 0,0 2-1 0 0,0 0 1 0 0,33 6-1 0 0,-51-5 9 0 0,0 1 0 0 0,-1 0 0 0 0,1 1 0 0 0,-1 0 0 0 0,1 1 0 0 0,-1 0-1 0 0,0 0 1 0 0,0 1 0 0 0,-1 0 0 0 0,13 10 0 0 0,-17-11 1 0 0,0-1-1 0 0,-1 1 1 0 0,1 0-1 0 0,-1 0 1 0 0,0 0 0 0 0,0 0-1 0 0,0 0 1 0 0,-1 1-1 0 0,1-1 1 0 0,-1 1-1 0 0,0 0 1 0 0,0 0 0 0 0,-1 0-1 0 0,0 0 1 0 0,0 0-1 0 0,0 0 1 0 0,0 0-1 0 0,-1 0 1 0 0,1 0-1 0 0,-1 0 1 0 0,-1 0 0 0 0,0 6-1 0 0,0-3 12 0 0,-1-1 1 0 0,0 1-1 0 0,0 0 0 0 0,-1-1 0 0 0,0 0 1 0 0,0 1-1 0 0,-1-1 0 0 0,0 0 0 0 0,-8 11 1 0 0,3-8 8 0 0,1 0 0 0 0,-1-1 1 0 0,0-1-1 0 0,-1 1 0 0 0,-16 9 1 0 0,-7 2 57 0 0,-1-2 0 0 0,-72 27 0 0 0,103-44-75 0 0,-46 18 4 0 0,-91 20 1 0 0,107-32-232 0 0,0-2 1 0 0,-1-2 0 0 0,-62-1 0 0 0,86-3-153 0 0,0 0 1 0 0,-15-5-1 0 0,24 6 299 0 0,-1 0-397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3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18 469 3679 0 0,'-9'0'8554'0'0,"9"0"-8422"0"0,-1-1 0 0 0,1 1 0 0 0,-1 0 1 0 0,1 0-1 0 0,-1-1 0 0 0,1 1 0 0 0,-1-1 1 0 0,1 1-1 0 0,-1 0 0 0 0,1-1 0 0 0,0 1 0 0 0,-1-1 1 0 0,1 1-1 0 0,0-1 0 0 0,-1 1 0 0 0,1-1 1 0 0,0 1-1 0 0,-1-1 0 0 0,1 0 0 0 0,0 1 1 0 0,0-1-1 0 0,0 1 0 0 0,0-1 0 0 0,0 0 0 0 0,0 1 1 0 0,0-1-1 0 0,0 1 0 0 0,0-1 0 0 0,0 0 1 0 0,0 1-1 0 0,0-1 0 0 0,0 1 0 0 0,0-1 1 0 0,0 0-1 0 0,1 1 0 0 0,-1-1 0 0 0,0 0 0 0 0,1-2 38 0 0,1 0 0 0 0,-1 0 0 0 0,0 0 0 0 0,1 0 0 0 0,-1 0 0 0 0,4-4 0 0 0,2-1 13 0 0,2 0-1 0 0,-1 0 1 0 0,11-7-1 0 0,6-5-34 0 0,105-100 39 0 0,100-88 148 0 0,-185 174-335 0 0,-45 34 0 0 0,0-1 0 0 0,0 1 0 0 0,1 0 0 0 0,-1 0 0 0 0,0 0 0 0 0,1-1 0 0 0,-1 1 0 0 0,0 0 0 0 0,1 0 0 0 0,-1 0 0 0 0,0 0 0 0 0,1-1 0 0 0,-1 1 0 0 0,0 0 0 0 0,1 0 0 0 0,-1 0 0 0 0,1 0 0 0 0,-1 0 0 0 0,0 0 0 0 0,1 0 0 0 0,-1 0 0 0 0,0 0 0 0 0,1 0 0 0 0,0 1-2 0 0,0 0 0 0 0,-1 0 0 0 0,1 0 0 0 0,-1 0 0 0 0,1 0 1 0 0,-1 0-1 0 0,1 1 0 0 0,-1-1 0 0 0,0 0 0 0 0,0 0 0 0 0,1 0 0 0 0,-1 0 0 0 0,0 0 0 0 0,0 1 0 0 0,0-1 0 0 0,-1 2 0 0 0,-1 24-42 0 0,2-22 41 0 0,-14 83 280 0 0,-1 11 68 0 0,14-83-293 0 0,0 1 0 0 0,1-1 0 0 0,4 33 0 0 0,-4-46-42 0 0,1 0 1 0 0,-1 1-1 0 0,1-1 1 0 0,0 0-1 0 0,0 0 1 0 0,0 1 0 0 0,1-1-1 0 0,-1 0 1 0 0,1 0-1 0 0,0 0 1 0 0,-1 0 0 0 0,1-1-1 0 0,1 1 1 0 0,-1 0-1 0 0,0-1 1 0 0,1 0-1 0 0,-1 1 1 0 0,1-1 0 0 0,-1 0-1 0 0,1 0 1 0 0,0 0-1 0 0,0-1 1 0 0,0 1 0 0 0,0-1-1 0 0,0 0 1 0 0,1 1-1 0 0,-1-1 1 0 0,0-1 0 0 0,0 1-1 0 0,1 0 1 0 0,-1-1-1 0 0,5 0 1 0 0,7 1 68 0 0,0-2 0 0 0,0 1 0 0 0,-1-2 0 0 0,1 0 0 0 0,15-5 0 0 0,1-1 37 0 0,38-17 1 0 0,78-50-11 0 0,-38 18-106 0 0,-105 55-124 0 0,-2 1-56 0 0,0 0 0 0 0,0 0 0 0 0,0 0 0 0 0,0 0-1 0 0,0 0 1 0 0,0 1 0 0 0,0-1 0 0 0,4 0 0 0 0,1 7-5731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36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12959 0 0,'0'0'4702'0'0,"1"-1"-4001"0"0,82-16 2097 0 0,146-23-1040 0 0,-200 36-2025 0 0,23-1 761 0 0,-27 6-2613 0 0,-3 6-3340 0 0,-13-2-1245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36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9671 0 0,'1'-1'9210'0'0,"18"-4"-7997"0"0,20-3 1 0 0,1 0-740 0 0,-8 2-381 0 0,46-4 0 0 0,-31 7-6174 0 0,-18 1-751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3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59 13103 0 0,'0'0'1186'0'0,"-1"1"-888"0"0,-18 22 771 0 0,-1-1 0 0 0,-42 34 0 0 0,19-18-914 0 0,-31 27-130 0 0,34-31-11 0 0,2 2 0 0 0,-52 60-1 0 0,88-94 2 0 0,1 1 0 0 0,-1-1 0 0 0,0 1 0 0 0,1-1 0 0 0,0 1-1 0 0,-1-1 1 0 0,1 1 0 0 0,0 0 0 0 0,0-1 0 0 0,1 1 0 0 0,-1 0-1 0 0,1 0 1 0 0,-1 0 0 0 0,1 0 0 0 0,0 0 0 0 0,0 0 0 0 0,0 0 0 0 0,0-1-1 0 0,1 1 1 0 0,-1 0 0 0 0,1 0 0 0 0,1 4 0 0 0,-1-4 10 0 0,1 0 1 0 0,-1 0-1 0 0,1 0 1 0 0,0 0-1 0 0,0-1 1 0 0,1 1-1 0 0,-1 0 1 0 0,0-1-1 0 0,1 1 0 0 0,0-1 1 0 0,-1 0-1 0 0,1 0 1 0 0,0 0-1 0 0,0 0 1 0 0,0-1-1 0 0,0 1 1 0 0,1-1-1 0 0,4 2 1 0 0,6 1 138 0 0,1-1 0 0 0,0-1 1 0 0,0 0-1 0 0,1-1 1 0 0,-1 0-1 0 0,0-1 1 0 0,0-1-1 0 0,29-5 0 0 0,-15 0-1 0 0,0-1-1 0 0,0-2 0 0 0,42-18 0 0 0,-51 18-69 0 0,-2 0 1 0 0,1-2-1 0 0,-1 0 1 0 0,-1-1 0 0 0,0 0-1 0 0,0-1 1 0 0,22-25-1 0 0,-29 27-68 0 0,-1 0-1 0 0,-1-1 1 0 0,0 1-1 0 0,0-2 1 0 0,-2 1-1 0 0,1-1 1 0 0,-1 0-1 0 0,-1 0 0 0 0,-1-1 1 0 0,0 1-1 0 0,0-1 1 0 0,1-17-1 0 0,-4 21-48 0 0,0 0-1 0 0,-1 0 1 0 0,0 0 0 0 0,0 0-1 0 0,-1 1 1 0 0,-1-1-1 0 0,0 0 1 0 0,0 1 0 0 0,-1-1-1 0 0,0 1 1 0 0,-5-11-1 0 0,5 15-94 0 0,1 0 0 0 0,-1 0 0 0 0,0 0 0 0 0,-1 1-1 0 0,1-1 1 0 0,-1 1 0 0 0,0 0 0 0 0,0 0 0 0 0,0 0-1 0 0,-1 1 1 0 0,1-1 0 0 0,-1 1 0 0 0,0 0 0 0 0,0 0-1 0 0,0 1 1 0 0,0 0 0 0 0,-1 0 0 0 0,1 0 0 0 0,0 0-1 0 0,-12-1 1 0 0,11 2 14 0 0,-1 1 0 0 0,1-1-1 0 0,0 2 1 0 0,-1-1 0 0 0,1 1-1 0 0,-1 0 1 0 0,1 0 0 0 0,0 0-1 0 0,-1 1 1 0 0,1 0 0 0 0,0 0-1 0 0,0 1 1 0 0,1 0 0 0 0,-1 0-1 0 0,0 0 1 0 0,-5 5 0 0 0,-1 2-280 0 0,1-1 1 0 0,0 2-1 0 0,1 0 1 0 0,0 0-1 0 0,-15 24 1 0 0,10-13-1231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3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15175 0 0,'0'0'8719'0'0,"0"2"-8638"0"0,1 8-6 0 0,-2 27 157 0 0,0-28-208 0 0,-2 1-39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38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40 10591 0 0,'63'-40'10048'0'0,"-64"41"-9966"0"0,-1 0 0 0 0,0 0 0 0 0,1-1 0 0 0,-1 1-1 0 0,1 1 1 0 0,-1-1 0 0 0,1 0 0 0 0,-2 2 0 0 0,-4 2 127 0 0,-76 38 860 0 0,34-19-843 0 0,-6 2-243 0 0,0-2-1 0 0,-2-2 0 0 0,0-3 0 0 0,-101 20 0 0 0,134-34-202 0 0,-45 1 1 0 0,61-6 96 0 0,0 0 0 0 0,-1-1 1 0 0,1 1-1 0 0,0-2 1 0 0,0 1-1 0 0,0-1 1 0 0,0 0-1 0 0,0-1 0 0 0,-9-4 1 0 0,14 5 52 0 0,1 1-1 0 0,-1-1 1 0 0,1 1 0 0 0,-1-1 0 0 0,1 0-1 0 0,0 0 1 0 0,0 0 0 0 0,0 0 0 0 0,0 0 0 0 0,0 0-1 0 0,1-1 1 0 0,-1 1 0 0 0,1 0 0 0 0,-1-1-1 0 0,1 0 1 0 0,0 1 0 0 0,0-1 0 0 0,0 0 0 0 0,0 1-1 0 0,1-1 1 0 0,-1 0 0 0 0,1 0 0 0 0,-1 0-1 0 0,1 0 1 0 0,0 1 0 0 0,0-1 0 0 0,1 0 0 0 0,-1 0-1 0 0,1-3 1 0 0,0 1-116 0 0,1-1-1 0 0,-1 1 1 0 0,1-1-1 0 0,1 1 1 0 0,-1 0-1 0 0,1 0 1 0 0,0 0-1 0 0,0 1 1 0 0,0-1-1 0 0,0 0 1 0 0,1 1 0 0 0,0 0-1 0 0,7-6 1 0 0,-10 9-128 0 0,0 2 93 0 0,1 2 269 0 0,0 0 0 0 0,-1 0 0 0 0,1 0-1 0 0,-1 0 1 0 0,0 0 0 0 0,0 0 0 0 0,0 0 0 0 0,0 0 0 0 0,-1 0 0 0 0,1 1-1 0 0,-1-1 1 0 0,0 0 0 0 0,0 0 0 0 0,0 1 0 0 0,0-1 0 0 0,0 0 0 0 0,-1 0-1 0 0,0 1 1 0 0,1-1 0 0 0,-1 0 0 0 0,0 0 0 0 0,-3 5 0 0 0,-3 7 81 0 0,-1 0 1 0 0,0 0 0 0 0,-12 15-1 0 0,19-29-120 0 0,-19 25 309 0 0,-2-1-1 0 0,0-1 1 0 0,-47 39 0 0 0,59-54-193 0 0,-2 1 361 0 0,0 0 0 0 0,0-1 0 0 0,-20 11 0 0 0,51-10-553 0 0,-10-8-7 0 0,0 0 0 0 0,-1-1 0 0 0,1 0 0 0 0,0 0 0 0 0,0-1 0 0 0,0 0 0 0 0,14-3 0 0 0,83-10-727 0 0,-53 4 370 0 0,104-1-1 0 0,-142 10 504 0 0,1 1-1 0 0,0 1 0 0 0,-1 0 1 0 0,1 1-1 0 0,-1 1 0 0 0,0 0 1 0 0,0 1-1 0 0,0 0 0 0 0,-1 2 1 0 0,0-1-1 0 0,15 11 0 0 0,-25-15 4 0 0,-1 1 1 0 0,1-1-1 0 0,-1 1 0 0 0,0 0 0 0 0,1 1 1 0 0,-1-1-1 0 0,-1 0 0 0 0,1 1 0 0 0,0 0 1 0 0,-1-1-1 0 0,0 1 0 0 0,0 0 0 0 0,0 0 1 0 0,0 0-1 0 0,0 1 0 0 0,-1-1 0 0 0,0 0 1 0 0,0 1-1 0 0,0-1 0 0 0,-1 1 0 0 0,1 4 1 0 0,-1-2 63 0 0,-1-1 0 0 0,0 1 0 0 0,0-1 0 0 0,0 1 0 0 0,-1-1 0 0 0,0 0 0 0 0,0 0 0 0 0,-1 0 0 0 0,0 0 0 0 0,0 0 1 0 0,0 0-1 0 0,0-1 0 0 0,-8 10 0 0 0,0-4-50 0 0,1 0-1 0 0,-2 0 1 0 0,1-1 0 0 0,-1-1 0 0 0,-1 0 0 0 0,0-1 0 0 0,0 0 0 0 0,0-1-1 0 0,-1 0 1 0 0,0-1 0 0 0,-1-1 0 0 0,-26 7 0 0 0,5-5-74 0 0,0-1-1 0 0,0-2 1 0 0,-1-1 0 0 0,-44-3 0 0 0,68 0-39 0 0,-55-4 89 0 0,62 3-81 0 0,0 0 0 0 0,1 0 0 0 0,-1-1 0 0 0,0 0 0 0 0,1 0 0 0 0,0 0 0 0 0,-1 0 0 0 0,1-1 0 0 0,-6-3 0 0 0,10 5-147 0 0,1 0-1 0 0,-1 1 1 0 0,0-1 0 0 0,0 0-1 0 0,1 0 1 0 0,-1 0-1 0 0,0 0 1 0 0,1 0-1 0 0,-1 1 1 0 0,1-1-1 0 0,-1 0 1 0 0,1 0-1 0 0,0 0 1 0 0,-1 0-1 0 0,1 0 1 0 0,0-1-1 0 0,0 1 1 0 0,-1 0-1 0 0,1 0 1 0 0,0 0-1 0 0,0 0 1 0 0,0 0-1 0 0,1 0 1 0 0,-1 0-1 0 0,0-2 1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3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69 1375 0 0,'19'-10'522'0'0,"0"1"-1"0"0,28-8 0 0 0,-16 7 3660 0 0,0 2 0 0 0,43-5 0 0 0,-49 12 680 0 0,-26 2-4740 0 0,0 1 1 0 0,0 0-1 0 0,0 0 0 0 0,0-1 1 0 0,-1 1-1 0 0,1-1 0 0 0,-1 1 1 0 0,1-1-1 0 0,-4 3 0 0 0,3-2 34 0 0,-22 16 239 0 0,-1-1 0 0 0,0-1 1 0 0,-42 19-1 0 0,-25 15-240 0 0,81-42-143 0 0,-63 38 10 0 0,-126 104 0 0 0,185-137-21 0 0,-12 12 0 0 0,-45 50 0 0 0,65-67 0 0 0,1 0 0 0 0,0 1 0 0 0,1 0 0 0 0,-1 0 0 0 0,2 0 0 0 0,-1 1 0 0 0,1 0 0 0 0,1 0 0 0 0,0 0 0 0 0,0 0 0 0 0,-1 12 0 0 0,4-16-2 0 0,0 1 0 0 0,0-1 0 0 0,1 0 0 0 0,0 0 0 0 0,0 0 0 0 0,1 0 0 0 0,-1 0 0 0 0,1 0 0 0 0,1 0 0 0 0,-1-1 0 0 0,1 1 0 0 0,0-1 0 0 0,0 0 0 0 0,0 1 0 0 0,1-1 0 0 0,0-1 0 0 0,5 7 0 0 0,5 3-5 0 0,0-1 0 0 0,1 0 0 0 0,1-1-1 0 0,19 11 1 0 0,-15-10-309 0 0,1-1-1 0 0,0-1 1 0 0,32 12-1 0 0,-43-20 125 0 0,0 0 1 0 0,1 0-1 0 0,-1-1 0 0 0,1 0 0 0 0,-1-1 0 0 0,1 0 0 0 0,-1-1 1 0 0,1 0-1 0 0,0-1 0 0 0,11-2 0 0 0,1-2-1512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3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24 17135 0 0,'1'-1'786'0'0,"13"-20"380"0"0,-13 20-674 0 0,5 0 692 0 0,-2 2 96 0 0,-2 7-1087 0 0,-1-5-141 0 0,-1 0-1 0 0,0 1 0 0 0,0-1 1 0 0,0 0-1 0 0,-1 0 0 0 0,1 0 1 0 0,-1 1-1 0 0,1-1 0 0 0,-1 0 1 0 0,0 0-1 0 0,-2 5 0 0 0,-21 34-15 0 0,11-19-29 0 0,-237 419 168 0 0,152-272-82 0 0,25-48 249 0 0,52-90-2062 0 0,-43 50 1 0 0,55-74-3317 0 0,-2-2-1451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3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55 18687 0 0,'0'0'430'0'0,"-6"6"566"0"0,5-5-977 0 0,0 1 1 0 0,0-1 0 0 0,1 0 0 0 0,-1 1 0 0 0,1-1-1 0 0,-1 1 1 0 0,1-1 0 0 0,0 1 0 0 0,0-1 0 0 0,-1 1-1 0 0,1-1 1 0 0,0 1 0 0 0,0-1 0 0 0,0 1 0 0 0,1-1-1 0 0,-1 1 1 0 0,0-1 0 0 0,1 1 0 0 0,-1-1 0 0 0,1 1-1 0 0,-1-1 1 0 0,1 1 0 0 0,-1-1 0 0 0,1 0 0 0 0,0 1-1 0 0,0-1 1 0 0,0 0 0 0 0,0 0 0 0 0,0 0 0 0 0,0 0-1 0 0,0 0 1 0 0,0 0 0 0 0,3 2 0 0 0,2 2 59 0 0,0 0 0 0 0,1-1-1 0 0,0 0 1 0 0,0 0 0 0 0,8 3 0 0 0,0-1 200 0 0,1-1 0 0 0,-1-1-1 0 0,1-1 1 0 0,0 0 0 0 0,0-1 0 0 0,29 1 0 0 0,99-12 790 0 0,-141 9-1054 0 0,491-77 1145 0 0,-370 45-1858 0 0,-46 1-3104 0 0,-65 24 2057 0 0,-3 0-194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0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396 190 1375 0 0,'-5'-9'10625'0'0,"5"7"-8794"0"0,2-7-1086 0 0,0 1 0 0 0,2-1-1 0 0,-1 1 1 0 0,1 0 0 0 0,4-8 0 0 0,7-15 378 0 0,-14 30-899 0 0,0-5 103 0 0,-1 5-316 0 0,1 1-1 0 0,-1 0 1 0 0,0-1 0 0 0,0 1-1 0 0,0-1 1 0 0,1 1 0 0 0,-1-1-1 0 0,0 1 1 0 0,0 0 0 0 0,0-1-1 0 0,0 1 1 0 0,0-1 0 0 0,0 1-1 0 0,0-1 1 0 0,0 1 0 0 0,0-1-1 0 0,0 1 1 0 0,0-1 0 0 0,0 0-1 0 0,-2-3-7 0 0,0 0 0 0 0,0-1-1 0 0,0 1 1 0 0,-1 0 0 0 0,1 0 0 0 0,-1 1 0 0 0,0-1-1 0 0,0 1 1 0 0,-1-1 0 0 0,1 1 0 0 0,-1 0-1 0 0,1 0 1 0 0,-1 0 0 0 0,-5-2 0 0 0,3 2-16 0 0,0 1 0 0 0,0-1 1 0 0,0 1-1 0 0,0 0 0 0 0,-1 1 1 0 0,1 0-1 0 0,0 0 0 0 0,-1 0 1 0 0,-8 1-1 0 0,2 0-57 0 0,0 1 1 0 0,0 1-1 0 0,0 0 0 0 0,0 1 0 0 0,0 0 1 0 0,1 1-1 0 0,-1 1 0 0 0,1 0 0 0 0,-20 12 1 0 0,19-9 124 0 0,0 0 0 0 0,1 2 0 0 0,0 0 0 0 0,0 0 0 0 0,1 1 1 0 0,1 0-1 0 0,0 1 0 0 0,1 0 0 0 0,0 0 0 0 0,0 1 0 0 0,1 0 1 0 0,1 1-1 0 0,1 0 0 0 0,0 0 0 0 0,-8 28 0 0 0,12-33 26 0 0,1-1 0 0 0,0 0 0 0 0,1 1 0 0 0,0-1 0 0 0,0 0 1 0 0,1 1-1 0 0,2 11 0 0 0,-3-17-56 0 0,1 1 0 0 0,0-1 0 0 0,0 1 0 0 0,0-1 1 0 0,0 0-1 0 0,1 0 0 0 0,-1 1 0 0 0,1-1 0 0 0,0 0 0 0 0,0-1 1 0 0,0 1-1 0 0,0 0 0 0 0,0 0 0 0 0,1-1 0 0 0,-1 1 0 0 0,1-1 1 0 0,0 0-1 0 0,-1 0 0 0 0,7 4 0 0 0,-6-6 4 0 0,1 1-1 0 0,-1 0 1 0 0,0-1 0 0 0,0 1-1 0 0,0-1 1 0 0,0 0 0 0 0,1 0-1 0 0,-1 0 1 0 0,0-1 0 0 0,0 1-1 0 0,0-1 1 0 0,0 0 0 0 0,5-1-1 0 0,3-2 73 0 0,0 0 0 0 0,12-7 0 0 0,1-2-62 0 0,-1 0 0 0 0,-1-2 1 0 0,0 0-1 0 0,-1-2 0 0 0,0 0 0 0 0,-1-1 0 0 0,-2-1 0 0 0,27-34 0 0 0,-34 32-39 0 0,-10 21 0 0 0,-1 0 0 0 0,0 0 0 0 0,0 0 0 0 0,0 0 0 0 0,0 0 0 0 0,0 0 0 0 0,0-1 0 0 0,0 1 0 0 0,0 0 0 0 0,0 0 0 0 0,0 0 0 0 0,0 0 0 0 0,0 0 0 0 0,0-1 0 0 0,0 1 0 0 0,0 0 0 0 0,0 0 0 0 0,0 0 0 0 0,0 0 0 0 0,0 0 0 0 0,0-1 0 0 0,0 1 0 0 0,0 0 0 0 0,0 0 0 0 0,0 0 0 0 0,0 0 0 0 0,0 0 0 0 0,0-1 0 0 0,0 1 0 0 0,0 0 0 0 0,0 0 0 0 0,0 0 0 0 0,0 0 0 0 0,-1 0 0 0 0,1 0 0 0 0,0-1 0 0 0,0 1 0 0 0,0 0 0 0 0,0 0 0 0 0,0 0 0 0 0,0 0 0 0 0,-1 0 0 0 0,1 0 0 0 0,0 0 0 0 0,0 0 0 0 0,0 0 0 0 0,0 0 0 0 0,0 0 0 0 0,-1 0 0 0 0,1 0 0 0 0,0 0 0 0 0,0 0 0 0 0,0 0 0 0 0,0 0 0 0 0,0 0 0 0 0,-1 0 0 0 0,1 0 0 0 0,0 0 0 0 0,-7 2 0 0 0,7-2 0 0 0,-6 3 0 0 0,0 0 0 0 0,1 0 0 0 0,0 1 1 0 0,-1 0-1 0 0,1 0 0 0 0,1 0 0 0 0,-1 1 0 0 0,1-1 0 0 0,-1 1 0 0 0,-6 10 0 0 0,9-11 0 0 0,-1-1-1 0 0,1 0 0 0 0,0 1 0 0 0,1 0 1 0 0,-1-1-1 0 0,0 1 0 0 0,1 0 0 0 0,0 0 0 0 0,0 0 1 0 0,0 0-1 0 0,0 0 0 0 0,1 0 0 0 0,0 0 1 0 0,0 0-1 0 0,0 0 0 0 0,0 0 0 0 0,0 0 1 0 0,2 5-1 0 0,-1-7-37 0 0,-1 0 0 0 0,1 0 0 0 0,0-1 0 0 0,0 1 0 0 0,0-1 0 0 0,0 1 0 0 0,0-1 0 0 0,1 1 0 0 0,-1-1 0 0 0,0 0 0 0 0,1 0 0 0 0,-1 1 0 0 0,1-1 0 0 0,-1 0 0 0 0,1 0 0 0 0,0-1 0 0 0,-1 1 0 0 0,1 0 0 0 0,0 0 0 0 0,-1-1 0 0 0,1 1 0 0 0,2 0 0 0 0,5 0-1200 0 0,0 0-1 0 0,-1 0 1 0 0,14-1 0 0 0,-13 0-895 0 0,18 0-4134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4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0 5063 0 0,'0'0'390'0'0,"-2"1"-252"0"0,-5 2 631 0 0,0 1-1 0 0,1 0 0 0 0,-1 0 0 0 0,1 0 1 0 0,0 1-1 0 0,-9 9 0 0 0,-33 39 6015 0 0,33-35-6209 0 0,-11 14 443 0 0,2 1 0 0 0,-34 59 0 0 0,-28 79 536 0 0,27-50-893 0 0,30-65-536 0 0,-22 43-40 0 0,-77 113 0 0 0,114-190-43 0 0,10-15-10 0 0,0 1 0 0 0,-1-1 0 0 0,-1 0 0 0 0,-10 12 0 0 0,14-18-138 0 0,3-6-146 0 0,-1-1 131 0 0,1 1 0 0 0,0 0 1 0 0,1 0-1 0 0,-1 0 1 0 0,1 0-1 0 0,0 1 1 0 0,2-6-1 0 0,23-36-332 0 0,-22 39 378 0 0,11-18-63 0 0,1 1 1 0 0,1 1-1 0 0,1 0 0 0 0,29-25 0 0 0,-36 37 79 0 0,0 1 0 0 0,1 1 0 0 0,0 0-1 0 0,0 0 1 0 0,1 2 0 0 0,0 0 0 0 0,1 0 0 0 0,-1 1-1 0 0,27-7 1 0 0,-38 13 67 0 0,0-1 0 0 0,0 1 0 0 0,-1 0 0 0 0,1-1 0 0 0,0 1 0 0 0,0 1 0 0 0,0-1 0 0 0,0 0 0 0 0,-1 1 0 0 0,1-1 0 0 0,0 1 0 0 0,-1 0 0 0 0,1 0 0 0 0,0 0 1 0 0,-1 0-1 0 0,1 0 0 0 0,-1 1 0 0 0,1-1 0 0 0,-1 1 0 0 0,0-1 0 0 0,0 1 0 0 0,0 0 0 0 0,0 0 0 0 0,0 0 0 0 0,0 0 0 0 0,0 0 0 0 0,-1 1 0 0 0,1-1 0 0 0,1 3 0 0 0,1 4 161 0 0,0-1-1 0 0,0 1 1 0 0,-1 0-1 0 0,0 0 1 0 0,-1 0 0 0 0,0 0-1 0 0,1 13 1 0 0,-2-8-61 0 0,0 0 0 0 0,-2 0 0 0 0,1 0 0 0 0,-2 0 1 0 0,0 0-1 0 0,-1 0 0 0 0,0 0 0 0 0,-1-1 0 0 0,0 1 0 0 0,-1-1 0 0 0,-1 0 0 0 0,-9 16 0 0 0,13-25-126 0 0,-2 3-268 0 0,0 0-1 0 0,1 0 1 0 0,0 0 0 0 0,1 0 0 0 0,-3 8-1 0 0,5-13-991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4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6911 0 0,'-1'1'13424'0'0,"-2"5"-12844"0"0,0 0-1 0 0,1 1 0 0 0,0-1 1 0 0,0 0-1 0 0,0 1 0 0 0,0 10 1 0 0,0-9-596 0 0,1 1 0 0 0,-1-1 0 0 0,0 0 0 0 0,-5 11 0 0 0,2-7-156 0 0,-1 0-1 0 0,0-1 1 0 0,-1 1-1 0 0,0-1 1 0 0,-1 0-1 0 0,0-1 1 0 0,-13 13-1 0 0,-7 7-2933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4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27 16583 0 0,'43'-27'3947'0'0,"-44"29"-3901"0"0,0 0 0 0 0,0 0-1 0 0,-1-1 1 0 0,1 1 0 0 0,0 0 0 0 0,-1-1 0 0 0,1 1 0 0 0,-1-1 0 0 0,-2 2 0 0 0,0 1 27 0 0,-19 19 18 0 0,-1-1 1 0 0,0-1-1 0 0,-2-1 1 0 0,-49 30-1 0 0,-58 24-27 0 0,124-70-65 0 0,5-2 5 0 0,1-1 0 0 0,0 1 0 0 0,0-1 1 0 0,0 1-1 0 0,0 0 0 0 0,1 0 0 0 0,-1 1 1 0 0,0-1-1 0 0,1 0 0 0 0,0 1 0 0 0,-4 3 0 0 0,6-5-10 0 0,0-1 0 0 0,0 0-1 0 0,0 1 1 0 0,0-1 0 0 0,0 1-1 0 0,0-1 1 0 0,0 0 0 0 0,0 1-1 0 0,0-1 1 0 0,0 0 0 0 0,0 1-1 0 0,0-1 1 0 0,0 0 0 0 0,0 1-1 0 0,0-1 1 0 0,1 0 0 0 0,-1 1-1 0 0,0-1 1 0 0,0 0 0 0 0,0 0-1 0 0,0 1 1 0 0,1-1 0 0 0,-1 0-1 0 0,0 1 1 0 0,0-1 0 0 0,1 0-1 0 0,-1 0 1 0 0,0 1 0 0 0,7 5-53 0 0,-7-6 59 0 0,10 6-73 0 0,-1 0 1 0 0,1 0-1 0 0,14 5 0 0 0,16 9 3 0 0,-27-12 161 0 0,-1 0 1 0 0,0 1 0 0 0,0 0 0 0 0,-1 0 0 0 0,0 2 0 0 0,-1-1 0 0 0,0 1 0 0 0,-1 1 0 0 0,0 0 0 0 0,-1 0 0 0 0,0 1-1 0 0,-1 0 1 0 0,0 0 0 0 0,6 20 0 0 0,-12-30 10 0 0,-1 0-1 0 0,1 0 0 0 0,-1 0 1 0 0,0 0-1 0 0,0 0 0 0 0,0 0 1 0 0,-1 3-1 0 0,1 1 128 0 0,-1-4-140 0 0,0-1 0 0 0,0 1 0 0 0,0-1-1 0 0,0 0 1 0 0,-1 1 0 0 0,1-1 0 0 0,-1 0 0 0 0,1 0-1 0 0,-1 0 1 0 0,0 0 0 0 0,0 0 0 0 0,0 0 0 0 0,0-1-1 0 0,-3 3 1 0 0,0 0-8 0 0,-1-1-1 0 0,-1 1 1 0 0,1-1-1 0 0,-1 0 0 0 0,1-1 1 0 0,-1 0-1 0 0,0 0 1 0 0,0 0-1 0 0,-9 1 1 0 0,-1-1-340 0 0,0-1 0 0 0,-30-2 0 0 0,44 1-39 0 0,0 0 0 0 0,1-1 0 0 0,-1 1 0 0 0,0-1 0 0 0,1 0-1 0 0,-1 0 1 0 0,1 0 0 0 0,-1 0 0 0 0,1 0 0 0 0,-1-1 0 0 0,1 1 0 0 0,0-1 0 0 0,0 1 0 0 0,0-1-1 0 0,0 0 1 0 0,-4-4 0 0 0,-1-4-7010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4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252 230 6447 0 0,'0'0'499'0'0,"-7"4"-310"0"0,-5 3 1093 0 0,1 0 0 0 0,1 0 0 0 0,0 1 0 0 0,0 0-1 0 0,0 1 1 0 0,-13 17 0 0 0,18-21-1176 0 0,-20 22 445 0 0,2 1 0 0 0,2 0 0 0 0,-33 56 0 0 0,48-72-519 0 0,2-4-30 0 0,-1 0 0 0 0,-9 13 1 0 0,13-20-77 0 0,2-2-14 0 0,179-218-176 0 0,-168 207 275 0 0,26-28 433 0 0,48-38 0 0 0,-73 67-345 0 0,0 1 0 0 0,1 1 0 0 0,1 0 0 0 0,0 1 0 0 0,0 1 0 0 0,0 0 0 0 0,1 1 0 0 0,17-5 0 0 0,-29 10-37 0 0,0 0 0 0 0,1 1 1 0 0,-1-1-1 0 0,0 1 1 0 0,0 0-1 0 0,0 0 1 0 0,1 0-1 0 0,-1 0 1 0 0,0 1-1 0 0,7 1 1 0 0,-9-1-46 0 0,0 0 1 0 0,0 0-1 0 0,0 0 1 0 0,0 0-1 0 0,-1 0 1 0 0,1 0-1 0 0,0 0 1 0 0,-1 1-1 0 0,1-1 0 0 0,-1 1 1 0 0,0-1-1 0 0,1 1 1 0 0,-1-1-1 0 0,0 1 1 0 0,0 0-1 0 0,0 0 1 0 0,0 0-1 0 0,0-1 1 0 0,0 1-1 0 0,0 0 1 0 0,-1 0-1 0 0,1 0 1 0 0,0 3-1 0 0,0 4-17 0 0,-1-1 0 0 0,1 0 0 0 0,-1 1 0 0 0,-1-1 0 0 0,1 0 0 0 0,-1 1 0 0 0,-1-1 0 0 0,0 0 0 0 0,0 0 0 0 0,-4 9 0 0 0,3-8 0 0 0,-2 1 0 0 0,1-1 0 0 0,-1 1 0 0 0,-1-1 0 0 0,1-1 0 0 0,-2 1 0 0 0,-11 12 0 0 0,5-9 18 0 0,0 0 0 0 0,-23 16 0 0 0,28-23-8 0 0,8-5-10 0 0,0 0 0 0 0,0 0 0 0 0,-1 0-1 0 0,1 0 1 0 0,0 0 0 0 0,0 0 0 0 0,-1 1 0 0 0,1-1-1 0 0,0 0 1 0 0,0 0 0 0 0,-1 0 0 0 0,1 0-1 0 0,0 0 1 0 0,0 0 0 0 0,-1 0 0 0 0,1 0 0 0 0,0 0-1 0 0,0 0 1 0 0,0 0 0 0 0,-1 0 0 0 0,1 0 0 0 0,0-1-1 0 0,0 1 1 0 0,-1 0 0 0 0,1 0 0 0 0,0 0 0 0 0,0 0-1 0 0,-1 0 1 0 0,1 0 0 0 0,0-1 0 0 0,0 1 0 0 0,0 0-1 0 0,0 0 1 0 0,-1 0 0 0 0,1 0 0 0 0,0-1 0 0 0,0 1-1 0 0,0 0 1 0 0,0 0 0 0 0,0-1 0 0 0,0 1-1 0 0,-1 0 1 0 0,1 0 0 0 0,0 0 0 0 0,0-1 0 0 0,0 1-1 0 0,0 0 1 0 0,0 0 0 0 0,0-1 0 0 0,0 1 0 0 0,0 0-1 0 0,0 0 1 0 0,0-1 0 0 0,0 1 0 0 0,0 0 0 0 0,0 0-1 0 0,1-1 1 0 0,-2-3-15 0 0,2 0 0 0 0,-1 0-1 0 0,0 0 1 0 0,1 0 0 0 0,0 0 0 0 0,0 0-1 0 0,0 0 1 0 0,1 1 0 0 0,-1-1 0 0 0,1 0-1 0 0,0 1 1 0 0,4-7 0 0 0,4-4-93 0 0,18-21-1 0 0,-22 29 104 0 0,21-24-23 0 0,1 2 1 0 0,2 1-1 0 0,0 2 0 0 0,65-41 1 0 0,-3 16-33 0 0,-75 42 90 0 0,0 1 1 0 0,0 1 0 0 0,31-7-1 0 0,-45 12-13 0 0,0 1 0 0 0,1-1 0 0 0,-1 1 0 0 0,0 0 0 0 0,0 0 0 0 0,0 0 0 0 0,1 0 1 0 0,-1 1-1 0 0,0-1 0 0 0,0 1 0 0 0,0 0 0 0 0,0-1 0 0 0,0 2 0 0 0,0-1 0 0 0,0 0 0 0 0,0 1 0 0 0,3 1 0 0 0,-3-1 0 0 0,-1 0 0 0 0,0 0 0 0 0,0 1 1 0 0,0-1-1 0 0,0 0 0 0 0,-1 1 0 0 0,1-1 0 0 0,-1 1 1 0 0,1 0-1 0 0,-1-1 0 0 0,0 1 0 0 0,0 0 0 0 0,0 0 1 0 0,0 0-1 0 0,-1 0 0 0 0,1 0 0 0 0,-1 0 0 0 0,1 4 1 0 0,-1 5 23 0 0,-1 0 1 0 0,0 0 0 0 0,-1-1-1 0 0,0 1 1 0 0,0 0 0 0 0,-5 11 0 0 0,-1 1 31 0 0,-22 41 0 0 0,0-8-11 0 0,-42 58 0 0 0,62-101-516 0 0,-18 18-1 0 0,27-31-101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4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71 14655 0 0,'1'-1'671'0'0,"1"-1"-587"0"0,-1 0-1 0 0,1 0 1 0 0,-1 0 0 0 0,1 0 0 0 0,-1 0-1 0 0,0 0 1 0 0,0 0 0 0 0,0 0 0 0 0,0 0-1 0 0,1-4 1 0 0,-2-8 86 0 0,-3 11-40 0 0,2 2-54 0 0,-1-2 5 0 0,-1 1 0 0 0,1 0 0 0 0,-1 0 1 0 0,0 0-1 0 0,0 0 0 0 0,0 0 0 0 0,0 1 0 0 0,0-1 0 0 0,0 1 0 0 0,0-1 0 0 0,0 1 0 0 0,0 0 0 0 0,-1 1 0 0 0,1-1 0 0 0,-1 0 0 0 0,1 1 1 0 0,0 0-1 0 0,-1 0 0 0 0,1 0 0 0 0,-1 0 0 0 0,-3 1 0 0 0,-9 1 25 0 0,1 1-1 0 0,0 1 1 0 0,-19 6 0 0 0,15-3-53 0 0,1 0 0 0 0,-1 1 0 0 0,2 2 0 0 0,-1 0 0 0 0,1 0 1 0 0,0 2-1 0 0,1 0 0 0 0,1 1 0 0 0,0 0 0 0 0,1 1 0 0 0,-22 28 0 0 0,19-21 83 0 0,1 1 0 0 0,-17 28 0 0 0,29-42-87 0 0,0-1 0 0 0,1 1 0 0 0,0-1 0 0 0,0 1 1 0 0,0 0-1 0 0,1 0 0 0 0,1 0 0 0 0,-1 1 0 0 0,1-1 0 0 0,1 0 0 0 0,-1 14 1 0 0,1-20-32 0 0,0-1 1 0 0,1 1 0 0 0,-1 0 0 0 0,0-1 0 0 0,0 1 0 0 0,1 0 0 0 0,-1-1 0 0 0,1 1 0 0 0,0-1 0 0 0,-1 1 0 0 0,1 0 0 0 0,0-1 0 0 0,0 1 0 0 0,0-1 0 0 0,0 0 0 0 0,0 1-1 0 0,0-1 1 0 0,0 0 0 0 0,1 0 0 0 0,-1 0 0 0 0,0 0 0 0 0,1 0 0 0 0,-1 0 0 0 0,1 0 0 0 0,-1 0 0 0 0,1 0 0 0 0,-1-1 0 0 0,1 1 0 0 0,-1 0 0 0 0,1-1 0 0 0,0 0 0 0 0,-1 1 0 0 0,1-1-1 0 0,0 0 1 0 0,0 0 0 0 0,2 0 0 0 0,3-1 34 0 0,0 1 0 0 0,0-2 0 0 0,0 1 0 0 0,0-1 0 0 0,0 0 0 0 0,-1-1 0 0 0,11-4-1 0 0,14-7 10 0 0,-2-2-1 0 0,1-1 1 0 0,-2-1-1 0 0,43-35 0 0 0,-63 45-74 0 0,-6 6-52 0 0,-19 15-155 0 0,14-11 208 0 0,0 1 0 0 0,-1 0 0 0 0,1 0 1 0 0,0 0-1 0 0,0 0 0 0 0,1 1 1 0 0,-1-1-1 0 0,1 1 0 0 0,0-1 1 0 0,0 1-1 0 0,0 0 0 0 0,0 0 1 0 0,0 0-1 0 0,1 0 0 0 0,0 0 1 0 0,-1 6-1 0 0,1-9-283 0 0,13 4-497 0 0,-8-5 497 0 0,0 0 0 0 0,1 0 0 0 0,-1 0 0 0 0,0 0 0 0 0,1-1 1 0 0,-1 0-1 0 0,0 0 0 0 0,0 0 0 0 0,1 0 0 0 0,4-3 0 0 0,-6 2 43 0 0,24-8-1428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4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216 122 5527 0 0,'24'-21'110'0'0,"31"-25"1979"0"0,-43 37 212 0 0,1 0 1 0 0,24-11 0 0 0,3 4 1154 0 0,-38 15-1958 0 0,-2 11-1264 0 0,-1 1 1 0 0,0-1 0 0 0,0 0-1 0 0,-1 0 1 0 0,0 0 0 0 0,-1 0-1 0 0,-6 15 1 0 0,-119 269 1698 0 0,82-205-2200 0 0,-68 102 1 0 0,86-149-413 0 0,-31 44-3297 0 0,58-85 3192 0 0,0-5-601 0 0,0 0 1329 0 0,0 0 0 0 0,1 0 0 0 0,0 0 0 0 0,0-1 0 0 0,0 1 0 0 0,0 0 1 0 0,1 0-1 0 0,-1 0 0 0 0,1 0 0 0 0,0 0 0 0 0,0 0 0 0 0,1 0 0 0 0,-1 0 0 0 0,1 0 0 0 0,3-5 0 0 0,2-5 605 0 0,2 0 1 0 0,0 0-1 0 0,0 0 0 0 0,1 1 0 0 0,1 1 0 0 0,0 0 0 0 0,1 0 0 0 0,0 1 1 0 0,21-14-1 0 0,14-6 479 0 0,73-36 1 0 0,-83 48-770 0 0,62-32 101 0 0,142-83 600 0 0,-227 124-1244 0 0,21-18 0 0 0,-30 24 112 0 0,0-1-1 0 0,-1 0 0 0 0,1 0 0 0 0,-1-1 0 0 0,0 1 1 0 0,6-12-1 0 0,-8 10-1186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4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0,'0'0'568'0'0,"0"2"-373"0"0,1 9 4310 0 0,0-7-4023 0 0,0-1 0 0 0,0 0 0 0 0,1 0 0 0 0,-1 0-1 0 0,1 0 1 0 0,0 0 0 0 0,0 0 0 0 0,0 0 0 0 0,0-1 0 0 0,0 1-1 0 0,1-1 1 0 0,-1 1 0 0 0,1-1 0 0 0,0 0 0 0 0,0 0 0 0 0,-1 0-1 0 0,1-1 1 0 0,5 3 0 0 0,4 1-49 0 0,0-1 0 0 0,1 0-1 0 0,20 3 1 0 0,9 3 421 0 0,-33-8-910 0 0,0 1-1 0 0,-1 0 1 0 0,1 1 0 0 0,-1 0-1 0 0,0 1 1 0 0,0-1-1 0 0,0 1 1 0 0,0 1 0 0 0,13 12-1 0 0,-20-17-194 0 0,0 0 0 0 0,0 1 0 0 0,0-1 0 0 0,0 0 0 0 0,1 0-1 0 0,-1 0 1 0 0,1-1 0 0 0,-1 1 0 0 0,1 0 0 0 0,-1 0 0 0 0,1-1 0 0 0,-1 1-1 0 0,1-1 1 0 0,-1 1 0 0 0,1-1 0 0 0,0 0 0 0 0,-1 0 0 0 0,1 1 0 0 0,0-1 0 0 0,-1 0-1 0 0,1 0 1 0 0,1-1 0 0 0,13-3-1489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44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81 11055 0 0,'0'0'1359'0'0,"1"2"-218"0"0,2 2-607 0 0,-1-1-1 0 0,1 1 0 0 0,0-1 1 0 0,0 1-1 0 0,0-1 0 0 0,0 0 1 0 0,0 0-1 0 0,1 0 0 0 0,0-1 1 0 0,-1 1-1 0 0,9 3 0 0 0,-5-3-241 0 0,0 1 0 0 0,1-2 0 0 0,-1 1-1 0 0,1-1 1 0 0,0 0 0 0 0,0-1 0 0 0,0 0 0 0 0,-1 0-1 0 0,1 0 1 0 0,0-1 0 0 0,0-1 0 0 0,9 0-1 0 0,-4-2-238 0 0,0 0-1 0 0,0 0 0 0 0,0-1 0 0 0,-1-1 1 0 0,21-10-1 0 0,-29 12-92 0 0,0 1 1 0 0,-1 0-1 0 0,1-1 1 0 0,-1 0-1 0 0,0 0 1 0 0,0 0-1 0 0,0 0 1 0 0,0-1-1 0 0,3-4 1 0 0,-5 5-69 0 0,1 1 0 0 0,-1-1 0 0 0,0 0 0 0 0,0 0 1 0 0,0 0-1 0 0,0 0 0 0 0,-1 0 0 0 0,1 0 0 0 0,-1 0 1 0 0,0 0-1 0 0,0 1 0 0 0,0-1 0 0 0,0 0 0 0 0,-1 0 1 0 0,0-4-1 0 0,1 6 52 0 0,0 0 0 0 0,0 0 0 0 0,-1-1 0 0 0,1 1 0 0 0,0 0 0 0 0,-1 0 1 0 0,1 0-1 0 0,-1 0 0 0 0,1 0 0 0 0,-1 0 0 0 0,0 0 0 0 0,1 0 0 0 0,-1 0 0 0 0,0 0 0 0 0,0 0 0 0 0,0 0 1 0 0,0 0-1 0 0,0 1 0 0 0,0-1 0 0 0,0 0 0 0 0,0 1 0 0 0,-1-2 0 0 0,0 2-9 0 0,0-1 0 0 0,0 1 0 0 0,1 0 1 0 0,-1 0-1 0 0,0 0 0 0 0,0-1 0 0 0,0 2 0 0 0,0-1 0 0 0,0 0 0 0 0,0 0 0 0 0,0 1 0 0 0,-3 0 1 0 0,-5 3-59 0 0,1 0 1 0 0,-1 0-1 0 0,1 1 0 0 0,-9 6 1 0 0,15-9 123 0 0,-23 15 76 0 0,0 2 1 0 0,2 1 0 0 0,-36 36 0 0 0,25-18 301 0 0,-42 60 0 0 0,67-84-271 0 0,-13 26 1 0 0,20-34-86 0 0,1-1 0 0 0,0 1 0 0 0,0-1 1 0 0,0 1-1 0 0,0 0 0 0 0,1 0 0 0 0,0-1 0 0 0,0 8 0 0 0,1-12-18 0 0,0-1 1 0 0,0 1-1 0 0,1-1 0 0 0,-1 1 1 0 0,0 0-1 0 0,0-1 0 0 0,1 1 0 0 0,-1-1 1 0 0,0 1-1 0 0,1-1 0 0 0,-1 1 1 0 0,1-1-1 0 0,-1 1 0 0 0,0-1 0 0 0,1 1 1 0 0,-1-1-1 0 0,1 0 0 0 0,-1 1 1 0 0,1-1-1 0 0,-1 0 0 0 0,1 1 0 0 0,0-1 1 0 0,12 5-86 0 0,-9-4-122 0 0,0-1 0 0 0,0 1 0 0 0,0-1 0 0 0,0 0 0 0 0,0 0 0 0 0,-1-1 0 0 0,6 0 0 0 0,16-4-6656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44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7 8751 0 0,'0'0'674'0'0,"-2"-1"-438"0"0,-3 0 313 0 0,-1-1 1 0 0,0 1-1 0 0,1 0 1 0 0,-1 1-1 0 0,0-1 0 0 0,0 1 1 0 0,0 0-1 0 0,0 1 1 0 0,0-1-1 0 0,1 1 1 0 0,-1 1-1 0 0,0-1 1 0 0,1 1-1 0 0,-1-1 1 0 0,-6 5-1 0 0,-13 5 245 0 0,2 1 0 0 0,-24 16 0 0 0,34-20-646 0 0,1-1-5 0 0,-14 9 102 0 0,-30 24 1 0 0,50-35-241 0 0,0 0 0 0 0,0 1 0 0 0,0-1 0 0 0,1 1 0 0 0,0 1 0 0 0,0-1 0 0 0,1 1 0 0 0,0-1 0 0 0,0 1 0 0 0,-3 8 0 0 0,6-13-19 0 0,1-1 0 0 0,0 1 0 0 0,-1 0 0 0 0,1-1 0 0 0,0 1 0 0 0,0-1 0 0 0,0 1 0 0 0,0 0 0 0 0,1-1 0 0 0,-1 1 1 0 0,0-1-1 0 0,1 1 0 0 0,-1 0 0 0 0,1-1 0 0 0,-1 1 0 0 0,1-1 0 0 0,0 0 0 0 0,-1 1 0 0 0,1-1 0 0 0,0 1 0 0 0,0-1 0 0 0,2 2 0 0 0,3 4-72 0 0,1-1 0 0 0,-1 0 1 0 0,9 5-1 0 0,-1 0 68 0 0,7 7 20 0 0,-1 1 0 0 0,22 26 0 0 0,-36-38 66 0 0,0 1 1 0 0,-1 0 0 0 0,0 0 0 0 0,-1 0 0 0 0,0 0 0 0 0,0 1 0 0 0,-1 0 0 0 0,0-1 0 0 0,0 1 0 0 0,1 15-1 0 0,-2-11 410 0 0,-2 1-1 0 0,1-1 0 0 0,-2 1 0 0 0,0 0 0 0 0,-3 13 0 0 0,4-25-408 0 0,0 0 0 0 0,-1 0-1 0 0,0-1 1 0 0,1 1 0 0 0,-1 0 0 0 0,0-1-1 0 0,0 1 1 0 0,0-1 0 0 0,0 1 0 0 0,0-1-1 0 0,0 1 1 0 0,0-1 0 0 0,0 0 0 0 0,0 0-1 0 0,-1 1 1 0 0,1-1 0 0 0,-1 0-1 0 0,1 0 1 0 0,-1 0 0 0 0,1 0 0 0 0,-1-1-1 0 0,0 1 1 0 0,1 0 0 0 0,-1-1 0 0 0,0 1-1 0 0,1-1 1 0 0,-4 1 0 0 0,-3 0-59 0 0,-1 0-1 0 0,1-1 1 0 0,0 0 0 0 0,-12-1-1 0 0,-204-9-3021 0 0,142 8 102 0 0,50 1 1475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4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2 2759 0 0,'-7'-1'15815'0'0,"6"24"-15411"0"0,-1 0 0 0 0,-9 44 1 0 0,-20 46 258 0 0,28-99-619 0 0,-69 193 274 0 0,53-163-557 0 0,-2-2 0 0 0,-43 65 0 0 0,-38 22-2163 0 0,74-96 914 0 0,27-31 882 0 0,12-10-3458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4519 0 0,'0'0'440'0'0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48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19 459 2303 0 0,'-1'2'368'0'0,"0"0"182"0"0,0 0 0 0 0,1 0 0 0 0,-2 0-1 0 0,1-1 1 0 0,0 1 0 0 0,0 0-1 0 0,0-1 1 0 0,-8 7 7019 0 0,9-10-7113 0 0,2-11-25 0 0,0-1 114 0 0,0 0-1 0 0,6-19 1 0 0,6-14 391 0 0,-4 16-488 0 0,20-47 0 0 0,-21 61-439 0 0,1 0 1 0 0,1 1-1 0 0,0 0 0 0 0,1 1 0 0 0,1 0 0 0 0,0 1 1 0 0,1 0-1 0 0,20-14 0 0 0,-17 14 13 0 0,2 1-1 0 0,0 1 1 0 0,0 1 0 0 0,1 1 0 0 0,0 1-1 0 0,43-14 1 0 0,-55 21 25 0 0,0 0 1 0 0,0 1 0 0 0,0 0-1 0 0,0 0 1 0 0,0 1-1 0 0,0 0 1 0 0,0 1-1 0 0,1-1 1 0 0,-1 1-1 0 0,0 1 1 0 0,0 0 0 0 0,0 0-1 0 0,-1 0 1 0 0,1 1-1 0 0,-1 0 1 0 0,1 1-1 0 0,-1 0 1 0 0,0 0-1 0 0,0 0 1 0 0,0 1 0 0 0,-1 0-1 0 0,0 0 1 0 0,0 1-1 0 0,0 0 1 0 0,-1 0-1 0 0,1 0 1 0 0,-1 1-1 0 0,-1-1 1 0 0,1 1 0 0 0,-1 1-1 0 0,-1-1 1 0 0,1 0-1 0 0,-1 1 1 0 0,0 0-1 0 0,-1-1 1 0 0,0 1-1 0 0,0 0 1 0 0,-1 0 0 0 0,0 0-1 0 0,0 1 1 0 0,-1 8-1 0 0,-1-8-42 0 0,0 1-1 0 0,-1-1 0 0 0,0 0 1 0 0,-1 1-1 0 0,0-1 1 0 0,0 0-1 0 0,-1 0 1 0 0,0-1-1 0 0,-1 1 1 0 0,0-1-1 0 0,0 0 0 0 0,-1 0 1 0 0,0-1-1 0 0,0 0 1 0 0,-1 0-1 0 0,-10 9 1 0 0,-12 7 28 0 0,0-1 1 0 0,-63 34 0 0 0,74-46-29 0 0,7-3 2 0 0,-121 64-220 0 0,126-69 168 0 0,1 0-1 0 0,-1 0 0 0 0,0 0 1 0 0,0-1-1 0 0,0 0 1 0 0,0 0-1 0 0,0-1 1 0 0,0 1-1 0 0,0-1 0 0 0,-7-1 1 0 0,9 1-131 0 0,0-1 0 0 0,1 0 1 0 0,-1 0-1 0 0,0 0 0 0 0,1 0 1 0 0,-1-1-1 0 0,0 1 0 0 0,1-1 1 0 0,0 0-1 0 0,-1 0 0 0 0,1 0 0 0 0,0 0 1 0 0,0-1-1 0 0,0 1 0 0 0,1-1 1 0 0,-1 0-1 0 0,-2-3 0 0 0,-1-4-1576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4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4 336 4143 0 0,'-3'-9'10566'0'0,"5"0"-10247"0"0,1 0 0 0 0,0 0 0 0 0,0 0 1 0 0,1 1-1 0 0,0-1 0 0 0,0 1 1 0 0,1 0-1 0 0,0 0 0 0 0,1 1 0 0 0,0 0 1 0 0,0-1-1 0 0,9-7 0 0 0,-2 2-187 0 0,5-5 41 0 0,0 1 0 0 0,21-15 0 0 0,-8 10-51 0 0,69-46 473 0 0,-88 61-462 0 0,0 1 0 0 0,1 0 0 0 0,0 1 1 0 0,-1 0-1 0 0,2 1 0 0 0,20-4 0 0 0,-31 8-102 0 0,-1-1 1 0 0,1 1-1 0 0,-1 0 0 0 0,1 0 1 0 0,-1 0-1 0 0,1 0 0 0 0,-1 0 0 0 0,1 0 1 0 0,-1 1-1 0 0,1-1 0 0 0,-1 1 1 0 0,0 0-1 0 0,1 0 0 0 0,-1 0 0 0 0,0 0 1 0 0,4 2-1 0 0,-5-2-17 0 0,1 1 0 0 0,0 0 0 0 0,-1 0-1 0 0,0-1 1 0 0,1 1 0 0 0,-1 0 0 0 0,0 0 0 0 0,0 0 0 0 0,0 0 0 0 0,0 1-1 0 0,0-1 1 0 0,-1 0 0 0 0,1 0 0 0 0,-1 0 0 0 0,1 1 0 0 0,-1-1 0 0 0,0 5 0 0 0,0 6 25 0 0,-1 1 0 0 0,-1-1 0 0 0,0 0 0 0 0,-6 22 1 0 0,5-25-25 0 0,0 0 1 0 0,1 1 0 0 0,0-1 0 0 0,1 1 0 0 0,0-1 0 0 0,1 1-1 0 0,0-1 1 0 0,2 19 0 0 0,-1-27-12 0 0,0 1-1 0 0,0-1 1 0 0,0 0-1 0 0,0 0 1 0 0,0 0-1 0 0,0 0 1 0 0,1 0-1 0 0,-1 0 1 0 0,1 0-1 0 0,0 0 1 0 0,-1 0-1 0 0,1-1 1 0 0,0 1-1 0 0,0-1 1 0 0,0 1-1 0 0,0-1 1 0 0,0 0-1 0 0,0 0 1 0 0,0 0-1 0 0,1 0 1 0 0,-1 0-1 0 0,0 0 1 0 0,1 0-1 0 0,-1-1 1 0 0,0 0-1 0 0,5 1 1 0 0,5 0 25 0 0,0 0 1 0 0,0-1 0 0 0,24-3-1 0 0,-4-2 65 0 0,0-2-1 0 0,0-1 0 0 0,46-19 0 0 0,-49 16-102 0 0,0 1-1 0 0,0 1 1 0 0,1 2-1 0 0,38-5 1 0 0,-67 12-228 0 0,0 0 128 0 0,-1-1-1 0 0,1 1 1 0 0,-1 0 0 0 0,1 0-1 0 0,-1 0 1 0 0,1 0 0 0 0,-1 0-1 0 0,1 0 1 0 0,-1 0 0 0 0,1 0-1 0 0,-1 0 1 0 0,1 0-1 0 0,-1 0 1 0 0,1 0 0 0 0,-1 1-1 0 0,0-1 1 0 0,1 0 0 0 0,-1 0-1 0 0,1 0 1 0 0,0 1 0 0 0,5 5-1641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49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24 7367 0 0,'15'-7'855'0'0,"13"-5"-933"0"0,-10 8 4461 0 0,-17 15-2207 0 0,-1-7-2045 0 0,-1 1 0 0 0,0-1 1 0 0,0 0-1 0 0,0 0 0 0 0,0 0 0 0 0,-1 0 0 0 0,1 0 0 0 0,-1 0 0 0 0,0 0 0 0 0,-1 0 0 0 0,1 0 1 0 0,0-1-1 0 0,-5 5 0 0 0,-6 6 649 0 0,-24 22 1 0 0,23-24-355 0 0,-63 54 1075 0 0,44-39-910 0 0,2 1 1 0 0,-51 57 0 0 0,70-71-487 0 0,1 1 1 0 0,1 1 0 0 0,-15 29-1 0 0,22-37-65 0 0,0 0-1 0 0,0 0 0 0 0,1 0 0 0 0,0 0 0 0 0,0 1 0 0 0,1-1 1 0 0,0 1-1 0 0,0-1 0 0 0,1 0 0 0 0,1 14 0 0 0,0-12-4 0 0,1-1 0 0 0,-1 1-1 0 0,1-1 1 0 0,1 0 0 0 0,0 0 0 0 0,0 0-1 0 0,1 0 1 0 0,0 0 0 0 0,0-1 0 0 0,1 1-1 0 0,0-1 1 0 0,1 0 0 0 0,0-1 0 0 0,0 0-1 0 0,0 0 1 0 0,15 12 0 0 0,-13-13-8 0 0,0-1 0 0 0,0 0 0 0 0,1 0 0 0 0,0-1 0 0 0,0 0 0 0 0,0 0 0 0 0,0-1 0 0 0,1 0 0 0 0,-1-1 0 0 0,1 0 0 0 0,0-1 0 0 0,0 0 0 0 0,13 0 0 0 0,-8-2-363 0 0,1 0 0 0 0,0-1 0 0 0,-1-1 1 0 0,1 0-1 0 0,-1-2 0 0 0,0 1 1 0 0,23-12-1 0 0,3-2-6377 0 0,-19 9 567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4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10 7831 0 0,'0'0'603'0'0,"9"-8"6756"0"0,-8 8-7149 0 0,-1-1 0 0 0,1 1 0 0 0,-1 0 0 0 0,1 0 0 0 0,0 0 1 0 0,-1 0-1 0 0,1 0 0 0 0,-1 0 0 0 0,1 0 0 0 0,0 0 0 0 0,-1 0 0 0 0,1 0 1 0 0,-1 0-1 0 0,1 0 0 0 0,0 0 0 0 0,-1 0 0 0 0,1 0 0 0 0,-1 1 1 0 0,1-1-1 0 0,0 0 0 0 0,-1 0 0 0 0,1 1 0 0 0,-1-1 0 0 0,2 1 1 0 0,-1 0-78 0 0,0 1 0 0 0,0-1 0 0 0,0 0 1 0 0,0 0-1 0 0,0 1 0 0 0,-1-1 0 0 0,1 1 1 0 0,0-1-1 0 0,0 3 0 0 0,1 2-67 0 0,-1-1 0 0 0,0 0-1 0 0,0 0 1 0 0,-1 1 0 0 0,1 7 0 0 0,-3 9 121 0 0,-1-1 0 0 0,-1 0 0 0 0,-1 0 1 0 0,0 0-1 0 0,-13 28 0 0 0,1-9 16 0 0,-37 62 0 0 0,33-71-123 0 0,-39 47 1 0 0,12-19-26 0 0,46-55-187 0 0,-1-1-1 0 0,0 1 1 0 0,1 0 0 0 0,0 0-1 0 0,0 0 1 0 0,0 1 0 0 0,-2 5-1 0 0,10-4-2806 0 0,4-2 1209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49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11519 0 0,'0'0'1383'0'0,"2"0"-359"0"0,140-9 6853 0 0,71-27-5866 0 0,-184 27-2073 0 0,0 0 1 0 0,36-17-1 0 0,-22 7-7342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5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8751 0 0,'0'0'794'0'0,"0"2"-317"0"0,1 4 393 0 0,0 1-1 0 0,0-1 1 0 0,-1 1 0 0 0,0 0 0 0 0,0-1-1 0 0,-1 1 1 0 0,1-1 0 0 0,-2 1-1 0 0,1-1 1 0 0,-3 8 0 0 0,-25 64 937 0 0,28-76-1773 0 0,-183 434 2052 0 0,161-380-2027 0 0,-3 8 125 0 0,-40 72 0 0 0,36-86-577 0 0,29-49 178 0 0,1-4-2715 0 0,0 1 2600 0 0,0 0 0 0 0,1 0 0 0 0,-1 0 0 0 0,1 0-1 0 0,-1 0 1 0 0,1 0 0 0 0,1-2 0 0 0,-1-1-332 0 0,6-13-1113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5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69 292 14423 0 0,'-9'0'1307'0'0,"5"-1"-1075"0"0,0 0 0 0 0,0 0 0 0 0,0 0 0 0 0,0 0-1 0 0,0 0 1 0 0,0-1 0 0 0,1 0 0 0 0,-1 0 0 0 0,0 0 0 0 0,1 0 0 0 0,0 0 0 0 0,-1-1 0 0 0,-5-5 0 0 0,9 7-140 0 0,0 1 1 0 0,-1-1 0 0 0,1 0-1 0 0,0 1 1 0 0,0-1 0 0 0,0 1-1 0 0,-1-1 1 0 0,1 0 0 0 0,0 1 0 0 0,0-1-1 0 0,0 0 1 0 0,0 1 0 0 0,0-1-1 0 0,0 0 1 0 0,1 1 0 0 0,-1-1 0 0 0,0 0-1 0 0,0 1 1 0 0,0-1 0 0 0,1 1-1 0 0,-1-1 1 0 0,0 0 0 0 0,0 1-1 0 0,1-1 1 0 0,0 0 0 0 0,9-12 662 0 0,18-11-280 0 0,0 0-1 0 0,52-30 1 0 0,-22 14-490 0 0,-37 26-28 0 0,0 0-1 0 0,1 1 1 0 0,1 2-1 0 0,24-10 1 0 0,-37 17 52 0 0,0 1 0 0 0,0 0 1 0 0,0 1-1 0 0,0 0 1 0 0,0 0-1 0 0,1 1 1 0 0,-1 0-1 0 0,1 1 1 0 0,-1 0-1 0 0,1 1 1 0 0,-1 0-1 0 0,16 4 0 0 0,-22-3 16 0 0,1-1-1 0 0,0 1 1 0 0,-1 0 0 0 0,0 1-1 0 0,1-1 1 0 0,-1 1-1 0 0,0 0 1 0 0,0 0-1 0 0,0 0 1 0 0,-1 0-1 0 0,5 6 1 0 0,-3-3 21 0 0,0 1 1 0 0,0 0-1 0 0,-1 0 1 0 0,0 1 0 0 0,0-1-1 0 0,3 9 1 0 0,-1 5 115 0 0,0-1 0 0 0,-2 1 0 0 0,0 0 0 0 0,1 30 0 0 0,-4-38-68 0 0,0 1 0 0 0,-3 24 0 0 0,2-35-80 0 0,-1 1-1 0 0,0-1 1 0 0,1 0-1 0 0,-1 1 1 0 0,0-1-1 0 0,-1 0 1 0 0,1 1-1 0 0,-1-1 1 0 0,1 0-1 0 0,-1 0 1 0 0,0 0-1 0 0,0 0 1 0 0,0-1 0 0 0,-1 1-1 0 0,1 0 1 0 0,-4 2-1 0 0,-7 4 3 0 0,0-1 1 0 0,0-1-1 0 0,-1 0 0 0 0,0 0 1 0 0,-23 6-1 0 0,-78 16 106 0 0,94-25-118 0 0,-138 32 60 0 0,149-34-150 0 0,1 0-1 0 0,-1-1 1 0 0,0-1-1 0 0,1 1 1 0 0,-19-3-1 0 0,27 2-2 0 0,1-1-1 0 0,-1 1 0 0 0,1-1 0 0 0,-1 0 0 0 0,1 1 1 0 0,-1-1-1 0 0,1 0 0 0 0,0 1 0 0 0,-1-1 0 0 0,1 0 1 0 0,0 1-1 0 0,0-1 0 0 0,0 0 0 0 0,-1 0 0 0 0,1 1 1 0 0,0-1-1 0 0,0 0 0 0 0,0 0 0 0 0,0 1 0 0 0,0-1 0 0 0,0 0 1 0 0,0 1-1 0 0,1-1 0 0 0,-1 0 0 0 0,0 0 0 0 0,0 1 1 0 0,1-2-1 0 0,7-9-1485 0 0,4-3-65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5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52 227 4143 0 0,'0'0'319'0'0,"-9"0"128"0"0,-2 0 3689 0 0,-20-2 4754 0 0,31 1-8274 0 0,0-2-493 0 0,0 0-1 0 0,0 0 0 0 0,0 0 1 0 0,0 0-1 0 0,0 0 0 0 0,1 0 1 0 0,-1 0-1 0 0,1 0 0 0 0,0 0 1 0 0,0 0-1 0 0,0 0 1 0 0,0 0-1 0 0,1 1 0 0 0,-1-1 1 0 0,4-4-1 0 0,3-5-4 0 0,1 1 1 0 0,12-11-1 0 0,-13 14-105 0 0,10-9-11 0 0,0 1 0 0 0,2 1 0 0 0,-1 0 0 0 0,28-13 0 0 0,-40 23 64 0 0,1 1-1 0 0,0 1 1 0 0,0-1-1 0 0,1 1 1 0 0,-1 1 0 0 0,1 0-1 0 0,-1 0 1 0 0,1 0-1 0 0,0 1 1 0 0,-1 1-1 0 0,17 0 1 0 0,-23 0-24 0 0,0 1 0 0 0,-1-1 0 0 0,1 1 0 0 0,-1 0 0 0 0,1 0 0 0 0,-1-1 0 0 0,1 1 0 0 0,-1 0 0 0 0,0 0 0 0 0,1 1 0 0 0,-1-1 0 0 0,0 0 0 0 0,0 0 0 0 0,0 1 0 0 0,0-1 0 0 0,0 0 0 0 0,0 1 0 0 0,1 1 1 0 0,1 3 46 0 0,-1-1 0 0 0,0 0 0 0 0,3 10 1 0 0,2 19 191 0 0,-5-25-198 0 0,0 1-1 0 0,0 0 1 0 0,0-1-1 0 0,1 0 1 0 0,1 1-1 0 0,8 16 0 0 0,-9-23-69 0 0,-1-1 0 0 0,0 1-1 0 0,1-1 1 0 0,-1 1 0 0 0,1-1-1 0 0,-1 0 1 0 0,1 0 0 0 0,0 0-1 0 0,0 0 1 0 0,0-1 0 0 0,0 1-1 0 0,1-1 1 0 0,-1 0 0 0 0,0 0-1 0 0,1 0 1 0 0,-1 0 0 0 0,0 0-1 0 0,5-1 1 0 0,6 1 21 0 0,0-1 0 0 0,0 0 0 0 0,18-4 0 0 0,16 0-17 0 0,-38 3 24 0 0,23 2-29 0 0,-14 1-245 0 0,-3-1-328 0 0,22 0 0 0 0,-32-1-486 0 0,1-1 0 0 0,-1 0 0 0 0,11-3 1 0 0,-6 0-5844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5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8751 0 0,'0'0'2072'0'0,"0"2"-801"0"0,-2 6-804 0 0,0-1-1 0 0,1 1 1 0 0,0-1-1 0 0,1 1 1 0 0,-1-1 0 0 0,1 1-1 0 0,1-1 1 0 0,0 1-1 0 0,2 9 1 0 0,0-5-183 0 0,0-1 0 0 0,1 1 0 0 0,1-1 0 0 0,0 0 0 0 0,7 13 0 0 0,5 2-79 0 0,1-1 1 0 0,1-1-1 0 0,39 39 1 0 0,40 20 360 0 0,-21-19 359 0 0,-69-57-771 0 0,-1 0 1 0 0,0 0 0 0 0,0 1 0 0 0,-1 0 0 0 0,0 0 0 0 0,0 0 0 0 0,-1 1 0 0 0,0 0-1 0 0,0 0 1 0 0,-1 0 0 0 0,-1 1 0 0 0,1-1 0 0 0,-2 1 0 0 0,1 0 0 0 0,-1 0 0 0 0,-1 0 0 0 0,0 0-1 0 0,0 0 1 0 0,-1 0 0 0 0,0 1 0 0 0,-1-1 0 0 0,0 0 0 0 0,-3 12 0 0 0,-1-4 55 0 0,-1 0-1 0 0,-1 0 1 0 0,0-1 0 0 0,-18 29 0 0 0,-48 60 575 0 0,41-66-729 0 0,-2 0 0 0 0,-2-2-1 0 0,-57 46 1 0 0,3 2-5470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5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321 210 5983 0 0,'0'0'542'0'0,"0"1"-446"0"0,2 44 2177 0 0,-3-16 465 0 0,1-15-1478 0 0,-1-1 0 0 0,2 1 0 0 0,2 15 2391 0 0,-2-30-3160 0 0,10-20-171 0 0,-1 1 0 0 0,-1-1 0 0 0,0 0 0 0 0,7-32 1 0 0,-7 16 353 0 0,7-72 0 0 0,-16 101-692 0 0,1 1 0 0 0,-1-1 1 0 0,-1 1-1 0 0,-1-11 0 0 0,2 17 12 0 0,0-1-1 0 0,-1 1 1 0 0,1-1 0 0 0,-1 1-1 0 0,1-1 1 0 0,-1 1 0 0 0,0-1 0 0 0,1 1-1 0 0,-1 0 1 0 0,0-1 0 0 0,0 1-1 0 0,-2-2 1 0 0,3 3 3 0 0,-1-1 0 0 0,0 1-1 0 0,0 0 1 0 0,1-1 0 0 0,-1 1-1 0 0,0-1 1 0 0,0 1 0 0 0,0 0-1 0 0,0 0 1 0 0,0 0 0 0 0,1-1-1 0 0,-1 1 1 0 0,0 0 0 0 0,0 0-1 0 0,0 0 1 0 0,0 0 0 0 0,0 0-1 0 0,0 1 1 0 0,0-1 0 0 0,1 0-1 0 0,-1 0 1 0 0,0 0 0 0 0,-1 1 0 0 0,-8 3-76 0 0,1 1 0 0 0,0-1 0 0 0,0 2 0 0 0,-16 11 0 0 0,-31 31-72 0 0,36-30 99 0 0,3-3 30 0 0,-87 81-110 0 0,88-79 121 0 0,1 1-1 0 0,0 0 1 0 0,1 1 0 0 0,-11 21 0 0 0,20-31-1 0 0,1 1 1 0 0,-1 0 0 0 0,2 0 0 0 0,-5 16-1 0 0,7-22 12 0 0,0-1 1 0 0,1 0-1 0 0,-1 0 0 0 0,1 0 0 0 0,0 1 0 0 0,0-1 0 0 0,0 0 0 0 0,0 0 1 0 0,0 1-1 0 0,1-1 0 0 0,-1 0 0 0 0,1 0 0 0 0,0 0 0 0 0,0 1 0 0 0,0-1 1 0 0,1 0-1 0 0,-1-1 0 0 0,1 1 0 0 0,2 4 0 0 0,-2-5 1 0 0,0-1-1 0 0,1 1 0 0 0,-1 0 1 0 0,1-1-1 0 0,-1 1 0 0 0,1-1 1 0 0,0 0-1 0 0,-1 1 0 0 0,1-2 1 0 0,0 1-1 0 0,0 0 0 0 0,0 0 1 0 0,0-1-1 0 0,0 0 0 0 0,0 1 1 0 0,0-1-1 0 0,0 0 0 0 0,4-1 1 0 0,5 0 17 0 0,-1-1 0 0 0,1 0 0 0 0,13-5 0 0 0,-11 3 18 0 0,0 0 1 0 0,0-2-1 0 0,0 1 0 0 0,-1-2 1 0 0,0 0-1 0 0,-1 0 0 0 0,1-2 1 0 0,-1 1-1 0 0,-1-1 0 0 0,0-1 1 0 0,11-12-1 0 0,2-1 177 0 0,-22 22 102 0 0,4 14-246 0 0,-3-9-65 0 0,-1 1 1 0 0,0-1-1 0 0,-1 1 0 0 0,1 0 0 0 0,-1 0 0 0 0,0 0 1 0 0,0 0-1 0 0,0 6 0 0 0,0 1 5 0 0,1 1-1 0 0,4 13 1 0 0,-5-21-688 0 0,1-1 0 0 0,0 0 0 0 0,0 1 0 0 0,5 6 1 0 0,0-2-6328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1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1839 0 0,'0'0'2503'0'0,"0"2"-1212"0"0,-1 13-88 0 0,-2 0-1 0 0,0 0 1 0 0,0 0 0 0 0,-1-1 0 0 0,-9 21 0 0 0,6-16-430 0 0,-35 85 1899 0 0,-65 117 0 0 0,80-171-2403 0 0,-68 147 253 0 0,82-163-869 0 0,-2-1 0 0 0,-1-1 0 0 0,-40 60 0 0 0,56-91-158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5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24 10591 0 0,'0'0'488'0'0,"-1"-1"-12"0"0,-1-6-306 0 0,-5 0 124 0 0,5 5 69 0 0,-1 1-1 0 0,1 0 0 0 0,-1 0 1 0 0,0 0-1 0 0,1 0 1 0 0,-1 1-1 0 0,0-1 0 0 0,0 1 1 0 0,1 0-1 0 0,-1-1 0 0 0,0 1 1 0 0,0 1-1 0 0,0-1 1 0 0,1 0-1 0 0,-1 1 0 0 0,0-1 1 0 0,1 1-1 0 0,-1 0 0 0 0,0 0 1 0 0,1 0-1 0 0,-6 2 1 0 0,-4 4 103 0 0,-1 0 0 0 0,-21 16 1 0 0,32-21-449 0 0,-11 8 76 0 0,0 0 1 0 0,1 2-1 0 0,-15 16 1 0 0,21-21-94 0 0,1 0-1 0 0,0 0 0 0 0,0 1 1 0 0,1-1-1 0 0,0 1 1 0 0,0 0-1 0 0,1 0 1 0 0,-3 10-1 0 0,5-16-1 0 0,1 0 0 0 0,0 0 0 0 0,0 1 0 0 0,0-1-1 0 0,0 0 1 0 0,0 0 0 0 0,0 0 0 0 0,1 0 0 0 0,-1 0 0 0 0,1 1-1 0 0,0-1 1 0 0,-1 0 0 0 0,1 0 0 0 0,0 0 0 0 0,0-1 0 0 0,0 1-1 0 0,2 3 1 0 0,4 3-69 0 0,-1 0 0 0 0,13 11-1 0 0,-3-2-73 0 0,2 4 133 0 0,-1 1 0 0 0,19 32-1 0 0,-30-44 58 0 0,-1 0 0 0 0,0 0-1 0 0,-1 1 1 0 0,0-1 0 0 0,0 1-1 0 0,-1 0 1 0 0,0 0 0 0 0,1 17 0 0 0,-4-24 0 0 0,0-1 0 0 0,0 0 0 0 0,0 0 1 0 0,0 1-1 0 0,0-1 0 0 0,-1 0 0 0 0,0 0 1 0 0,1 0-1 0 0,-1 0 0 0 0,0 1 1 0 0,-1-1-1 0 0,1 0 0 0 0,0-1 0 0 0,-1 1 1 0 0,0 0-1 0 0,0 0 0 0 0,-3 3 1 0 0,2-3 38 0 0,-1 0 1 0 0,0 0 0 0 0,0 0 0 0 0,0-1 0 0 0,0 1-1 0 0,0-1 1 0 0,0 0 0 0 0,0-1 0 0 0,-1 1 0 0 0,1-1-1 0 0,-8 2 1 0 0,8-3-66 0 0,-24 7 322 0 0,-39 2 1 0 0,58-9-517 0 0,1 1 0 0 0,-1-1 1 0 0,1-1-1 0 0,-1 0 0 0 0,1 0 1 0 0,-1 0-1 0 0,1-1 0 0 0,0-1 1 0 0,-11-3-1 0 0,8-1-1146 0 0,2-4-64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5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51 3679 0 0,'0'-2'167'0'0,"1"-3"-109"0"0,0 1 1 0 0,0 0-1 0 0,0-1 0 0 0,1 1 0 0 0,0 0 1 0 0,0 0-1 0 0,6-14 13377 0 0,-15 30-11447 0 0,-7 18-2552 0 0,-87 180 2280 0 0,-17-8-709 0 0,36-64-457 0 0,-157 267-17 0 0,200-343-533 0 0,-18 34 0 0 0,54-90-225 0 0,1 0 1 0 0,-1 0-1 0 0,1 0 0 0 0,-1 7 0 0 0,3-12-412 0 0,4-1-1863 0 0,-2-1 2221 0 0,0 0 0 0 0,1 0 1 0 0,-1 1-1 0 0,0-1 0 0 0,0-1 1 0 0,0 1-1 0 0,0 0 0 0 0,0 0 0 0 0,3-3 1 0 0,2-2-882 0 0,17-11-4440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53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41 13503 0 0,'8'-4'-142'0'0,"-2"1"1055"0"0,9-4 3976 0 0,-15 6-4849 0 0,0 1 0 0 0,0 0 0 0 0,0 0 0 0 0,0-1 0 0 0,0 1 0 0 0,0 0 0 0 0,0 0 0 0 0,0-1 0 0 0,0 1 0 0 0,0 0 0 0 0,0 0 0 0 0,0-1 0 0 0,0 1 0 0 0,0 0 0 0 0,0 0 0 0 0,0-1 0 0 0,-1 1 0 0 0,1 0 0 0 0,0 0 0 0 0,0 0 0 0 0,0-1 0 0 0,0 1 0 0 0,0 0 0 0 0,-1 0 0 0 0,1 0 0 0 0,0 0 0 0 0,0-1 0 0 0,0 1 0 0 0,-1 0 0 0 0,1 0 0 0 0,0 0 0 0 0,-1 0 0 0 0,-7-8 448 0 0,7 7-486 0 0,-6-1 50 0 0,1 0 0 0 0,-1 0 1 0 0,1 1-1 0 0,-1-1 1 0 0,0 2-1 0 0,0-1 1 0 0,0 1-1 0 0,0 0 1 0 0,1 0-1 0 0,-1 1 1 0 0,0 0-1 0 0,-8 2 0 0 0,-3 1-57 0 0,0 1 0 0 0,0 1 0 0 0,-21 11 0 0 0,-11 8 182 0 0,2 3-1 0 0,0 1 1 0 0,2 3 0 0 0,-57 51 0 0 0,102-82-171 0 0,-18 16 124 0 0,-32 35 1 0 0,47-48-98 0 0,0 1 1 0 0,1 0-1 0 0,-1 0 1 0 0,1 1 0 0 0,0-1-1 0 0,0 1 1 0 0,1-1 0 0 0,0 1-1 0 0,0 0 1 0 0,0 0-1 0 0,0 0 1 0 0,1 0 0 0 0,-1 9-1 0 0,2-13-24 0 0,0 0 1 0 0,1-1-1 0 0,-1 1 0 0 0,0 0 0 0 0,0 0 0 0 0,1 0 1 0 0,-1 0-1 0 0,1 0 0 0 0,0-1 0 0 0,0 1 0 0 0,-1 0 1 0 0,1-1-1 0 0,0 1 0 0 0,0 0 0 0 0,0-1 0 0 0,1 1 1 0 0,-1-1-1 0 0,2 2 0 0 0,-1-1-1 0 0,1 0 1 0 0,0 0-1 0 0,-1-1 0 0 0,1 1 0 0 0,0-1 1 0 0,0 0-1 0 0,0 0 0 0 0,0 0 0 0 0,6 2 1 0 0,2-2-7 0 0,-1 0 0 0 0,0 0 1 0 0,1-1-1 0 0,-1-1 1 0 0,18-2-1 0 0,-10-1-88 0 0,0 0 0 0 0,-1-1 0 0 0,0-1 0 0 0,0-1 0 0 0,26-14 0 0 0,-20 8-243 0 0,-2-1 0 0 0,0 0 0 0 0,28-26 0 0 0,-37 28 115 0 0,-1-1 1 0 0,0-1-1 0 0,17-27 0 0 0,-7 10 77 0 0,-23 40-307 0 0,0-1 0 0 0,1 1 0 0 0,0 0 0 0 0,1 0 0 0 0,1 13 0 0 0,2-9-6100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54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62 529 13823 0 0,'-6'-6'1431'0'0,"0"0"-634"0"0,0 0 0 0 0,1-1 0 0 0,0 1 0 0 0,0-1 0 0 0,0 0-1 0 0,1 0 1 0 0,0-1 0 0 0,1 1 0 0 0,-5-12 0 0 0,7 14-569 0 0,0 0 0 0 0,0-1 0 0 0,0 1 0 0 0,1 0 0 0 0,-1 0 0 0 0,1-1 0 0 0,1 1 0 0 0,-1 0 0 0 0,1 0 0 0 0,0 0 0 0 0,0-1 0 0 0,0 1 0 0 0,1 0 0 0 0,-1 0 0 0 0,1 1 0 0 0,4-8 0 0 0,1 0-170 0 0,1 1-1 0 0,0-1 1 0 0,1 1-1 0 0,1 1 1 0 0,-1 0 0 0 0,12-9-1 0 0,70-51 245 0 0,-82 64-299 0 0,106-66-284 0 0,-51 33 17 0 0,-37 22-1197 0 0,1 1 1 0 0,51-20-1 0 0,-57 29-292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54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37 13503 0 0,'1'-1'620'0'0,"13"-8"335"0"0,-14 9-887 0 0,0 0 1 0 0,1 0-1 0 0,-1-1 0 0 0,0 1 1 0 0,0 0-1 0 0,1-1 0 0 0,-1 1 1 0 0,0 0-1 0 0,0-1 1 0 0,1 1-1 0 0,-1 0 0 0 0,0-1 1 0 0,0 1-1 0 0,0 0 0 0 0,0-1 1 0 0,0 1-1 0 0,0-1 0 0 0,0 1 1 0 0,0 0-1 0 0,1-1 0 0 0,-1 1 1 0 0,0-1-1 0 0,-1 1 1 0 0,1 0-1 0 0,0-1 0 0 0,0 1 1 0 0,0-1-1 0 0,0 1 0 0 0,0 0 1 0 0,0-1-1 0 0,0 1 0 0 0,-1 0 1 0 0,1-1-1 0 0,0 1 0 0 0,0 0 1 0 0,0-1-1 0 0,-1 1 1 0 0,1 0-1 0 0,-1-1 0 0 0,-11-9 1297 0 0,7 9-1223 0 0,0 1 0 0 0,-1-1 0 0 0,1 1 1 0 0,0-1-1 0 0,0 2 0 0 0,0-1 1 0 0,0 0-1 0 0,0 1 0 0 0,-9 2 1 0 0,-6 3-16 0 0,-19 8 1 0 0,15-3 112 0 0,0 0 1 0 0,0 2-1 0 0,-36 26 0 0 0,22-11 301 0 0,-40 42 0 0 0,67-60-391 0 0,-15 19-1 0 0,24-26-115 0 0,0 0-1 0 0,0 0 0 0 0,0 0 1 0 0,0 0-1 0 0,0 1 1 0 0,1-1-1 0 0,0 0 0 0 0,-1 1 1 0 0,1-1-1 0 0,0 1 0 0 0,1-1 1 0 0,-1 6-1 0 0,1-9-23 0 0,0 0 0 0 0,0 1 0 0 0,1-1 0 0 0,-1 1 0 0 0,0-1 0 0 0,0 1 0 0 0,1-1-1 0 0,-1 0 1 0 0,1 1 0 0 0,-1-1 0 0 0,0 0 0 0 0,1 1 0 0 0,-1-1 0 0 0,1 0 0 0 0,-1 1 0 0 0,1-1 0 0 0,-1 0 0 0 0,1 0-1 0 0,-1 0 1 0 0,1 0 0 0 0,-1 1 0 0 0,1-1 0 0 0,12 2 82 0 0,-7-1-61 0 0,1-1-1 0 0,0 0 0 0 0,-1-1 1 0 0,1 0-1 0 0,-1 0 1 0 0,1 0-1 0 0,-1-1 1 0 0,1 0-1 0 0,-1 0 0 0 0,7-4 1 0 0,2-1-34 0 0,0-2 0 0 0,25-17-1 0 0,67-61-468 0 0,-58 45 123 0 0,-38 34 220 0 0,-11 8 123 0 0,0 0-1 0 0,0 0 0 0 0,0 0 0 0 0,0 0 0 0 0,1 0 1 0 0,-1 0-1 0 0,0 0 0 0 0,0 0 0 0 0,0 0 0 0 0,0 0 1 0 0,0-1-1 0 0,0 1 0 0 0,0 0 0 0 0,0 0 0 0 0,0 0 1 0 0,0 0-1 0 0,1 0 0 0 0,-1 0 0 0 0,0 0 0 0 0,0 0 1 0 0,0 0-1 0 0,0 0 0 0 0,0 0 0 0 0,0 0 0 0 0,0 0 1 0 0,0 0-1 0 0,1 0 0 0 0,-1 0 0 0 0,0 0 0 0 0,0 1 0 0 0,0-1 1 0 0,0 0-1 0 0,0 0 0 0 0,0 0 0 0 0,0 0 0 0 0,0 0 1 0 0,0 0-1 0 0,0 0 0 0 0,1 0 0 0 0,-1 0 0 0 0,0 0 1 0 0,0 0-1 0 0,0 0 0 0 0,0 0 0 0 0,0 0 0 0 0,0 1 1 0 0,0-1-1 0 0,0 0 0 0 0,0 0 0 0 0,-8 23-300 0 0,-69 112 281 0 0,61-107 28 0 0,-137 211 144 0 0,-83 149 188 0 0,231-379-289 0 0,1 0 1 0 0,-1 1-1 0 0,2 0 0 0 0,-5 17 1 0 0,7-25-82 0 0,5-3-418 0 0,0 0 0 0 0,0 0 0 0 0,-1 0 1 0 0,1 0-1 0 0,-1-1 0 0 0,1 1 0 0 0,-1-1 1 0 0,0 0-1 0 0,1 0 0 0 0,-1 0 0 0 0,0 0 0 0 0,4-5 1 0 0,-1 2-1512 0 0,20-15-4698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54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8287 0 0,'0'0'639'0'0,"1"1"-96"0"0,1 1 81 0 0,0 1 0 0 0,1-1 0 0 0,-1 0 0 0 0,0-1 0 0 0,0 1 0 0 0,1 0 0 0 0,-1-1 0 0 0,1 1 0 0 0,0-1 0 0 0,3 2 0 0 0,0-1 92 0 0,0-1 0 0 0,0 1 0 0 0,1-1 0 0 0,8 1 0 0 0,5-2 133 0 0,1-1 0 0 0,21-2-1 0 0,-36 2-629 0 0,42-5 330 0 0,0-1 1 0 0,-1-3 0 0 0,46-16-1 0 0,-82 23-546 0 0,-1-1 0 0 0,0-1-1 0 0,0 0 1 0 0,0 0 0 0 0,0-1-1 0 0,8-7 1 0 0,-11 6-70 0 0,-8 4 18 0 0,-5 3-52 0 0,-1 1 23 0 0,1-1 0 0 0,-1 2 0 0 0,1-1 0 0 0,-1 1 0 0 0,1 0 0 0 0,-9 4 0 0 0,-4 1-50 0 0,-13 5 88 0 0,1 2 0 0 0,1 1 0 0 0,0 2-1 0 0,1 0 1 0 0,0 2 0 0 0,2 1 0 0 0,0 1 0 0 0,2 2-1 0 0,0 0 1 0 0,-35 45 0 0 0,55-62 72 0 0,0 1-1 0 0,1 0 1 0 0,0 0 0 0 0,0 0 0 0 0,1 0-1 0 0,0 0 1 0 0,0 1 0 0 0,0-1 0 0 0,-2 16-1 0 0,5-21-26 0 0,0 1-1 0 0,-1 0 1 0 0,1-1-1 0 0,0 1 0 0 0,1 0 1 0 0,-1-1-1 0 0,0 1 1 0 0,1 0-1 0 0,-1-1 0 0 0,1 1 1 0 0,0 0-1 0 0,0-1 1 0 0,0 1-1 0 0,0-1 0 0 0,1 0 1 0 0,-1 1-1 0 0,1-1 1 0 0,-1 0-1 0 0,1 0 0 0 0,0 0 1 0 0,-1 0-1 0 0,1 0 1 0 0,0 0-1 0 0,1-1 0 0 0,-1 1 1 0 0,0 0-1 0 0,0-1 1 0 0,1 0-1 0 0,-1 0 0 0 0,1 1 1 0 0,-1-1-1 0 0,4 0 0 0 0,1 2-352 0 0,-1-2 0 0 0,1 1 0 0 0,14 1 0 0 0,4-2-1125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55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467 148 1839 0 0,'6'-1'57'0'0,"0"-1"0"0"0,-1 0-1 0 0,1 0 1 0 0,-1-1 0 0 0,7-3-1 0 0,25-18 3724 0 0,-23 14-560 0 0,-10 8-2577 0 0,-1-1 1 0 0,0 1-1 0 0,1-1 0 0 0,-2 0 0 0 0,1 0 0 0 0,0 0 0 0 0,0 0 0 0 0,3-6 0 0 0,-5 7-307 0 0,0 0 1 0 0,0-1-1 0 0,0 1 0 0 0,0 0 0 0 0,-1 0 0 0 0,1-1 0 0 0,0 1 1 0 0,-1-1-1 0 0,0 1 0 0 0,0-1 0 0 0,0 1 0 0 0,0 0 1 0 0,0-1-1 0 0,-1-4 0 0 0,0 6-239 0 0,0-1 0 0 0,-1 1 0 0 0,1-1 0 0 0,0 1-1 0 0,-1 0 1 0 0,1-1 0 0 0,-1 1 0 0 0,1 0 0 0 0,-1 0 0 0 0,1 0 0 0 0,-1 0 0 0 0,0 0 0 0 0,0 0 0 0 0,0 1 0 0 0,-3-2 0 0 0,-2 0-24 0 0,-1 0 0 0 0,1 1 0 0 0,-1 0 1 0 0,1 0-1 0 0,-1 1 0 0 0,0-1 1 0 0,-10 2-1 0 0,-2 2-71 0 0,-32 7 0 0 0,22-2 73 0 0,1 2-1 0 0,0 0 1 0 0,1 3 0 0 0,0 0-1 0 0,1 1 1 0 0,0 2 0 0 0,1 1-1 0 0,1 1 1 0 0,1 1 0 0 0,1 1-1 0 0,0 1 1 0 0,2 1 0 0 0,-24 30-1 0 0,39-44-26 0 0,0 0 0 0 0,1 0 0 0 0,0 0-1 0 0,1 0 1 0 0,-5 11 0 0 0,9-17-43 0 0,-1-1 1 0 0,0 0 0 0 0,1 1 0 0 0,0-1 0 0 0,-1 1 0 0 0,1-1 0 0 0,0 1 0 0 0,0-1 0 0 0,-1 1 0 0 0,1-1 0 0 0,1 1 0 0 0,-1-1-1 0 0,0 1 1 0 0,0-1 0 0 0,0 1 0 0 0,1-1 0 0 0,-1 1 0 0 0,1-1 0 0 0,-1 1 0 0 0,1-1 0 0 0,0 0 0 0 0,-1 1 0 0 0,1-1 0 0 0,0 0-1 0 0,0 0 1 0 0,0 1 0 0 0,0-1 0 0 0,0 0 0 0 0,0 0 0 0 0,0 0 0 0 0,0 0 0 0 0,1 0 0 0 0,-1 0 0 0 0,0-1 0 0 0,1 1-1 0 0,-1 0 1 0 0,0-1 0 0 0,1 1 0 0 0,2 0 0 0 0,3 1 1 0 0,0-1 0 0 0,0 0 0 0 0,0 0-1 0 0,0 0 1 0 0,0-1 0 0 0,0 0 0 0 0,1 0 0 0 0,-1-1-1 0 0,7-2 1 0 0,10-2 15 0 0,30-10 0 0 0,-35 9-270 0 0,-1-1 1 0 0,1-1-1 0 0,-1-1 0 0 0,27-17 1 0 0,-37 20 130 0 0,1-1 0 0 0,-1 0-1 0 0,0 0 1 0 0,0 0 0 0 0,-1-1 0 0 0,0 0 0 0 0,-1-1 0 0 0,0 1 0 0 0,0-1 0 0 0,6-13 0 0 0,-3 4-39 0 0,-6 11 64 0 0,-6 14 74 0 0,-2 5-83 0 0,-2 2 272 0 0,1 0 0 0 0,0 0-1 0 0,-5 24 1 0 0,10-34-268 0 0,0-1 1 0 0,1 1 0 0 0,-1 0-1 0 0,1 0 1 0 0,0-1-1 0 0,0 1 1 0 0,0 0-1 0 0,1 0 1 0 0,-1-1-1 0 0,1 1 1 0 0,0 0-1 0 0,0-1 1 0 0,0 1-1 0 0,1 0 1 0 0,-1-1 0 0 0,1 0-1 0 0,0 1 1 0 0,0-1-1 0 0,0 0 1 0 0,3 3-1 0 0,3 3-955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5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42 13703 0 0,'1'-1'630'0'0,"23"-18"368"0"0,-20 15-463 0 0,14-9 1782 0 0,-6 8 2931 0 0,-22 15-5184 0 0,-66 61 0 0 0,56-51-64 0 0,1 1 0 0 0,1 1 0 0 0,-18 29 0 0 0,34-49 0 0 0,-2 2 0 0 0,3 11 0 0 0,1-13 1 0 0,0 0 1 0 0,1 0-1 0 0,-1 0 0 0 0,1 0 0 0 0,0 0 1 0 0,-1 0-1 0 0,1 0 0 0 0,0 0 0 0 0,0 0 0 0 0,0 0 1 0 0,0-1-1 0 0,1 1 0 0 0,-1 0 0 0 0,0-1 1 0 0,1 1-1 0 0,-1-1 0 0 0,1 1 0 0 0,0-1 1 0 0,-1 0-1 0 0,1 0 0 0 0,3 2 0 0 0,5 3 11 0 0,0-2 0 0 0,21 8-1 0 0,-22-9-9 0 0,-2 0-2 0 0,4 1-1 0 0,0 0-1 0 0,0 0 1 0 0,-1 1 0 0 0,1 0-1 0 0,10 9 1 0 0,-19-13 2 0 0,0 1 1 0 0,0 0 0 0 0,1 0-1 0 0,-1 0 1 0 0,-1 1-1 0 0,1-1 1 0 0,0 0 0 0 0,0 1-1 0 0,-1 0 1 0 0,0-1-1 0 0,1 1 1 0 0,-1 0 0 0 0,0-1-1 0 0,0 1 1 0 0,0 0 0 0 0,-1 0-1 0 0,1 0 1 0 0,-1 0-1 0 0,1 0 1 0 0,-1 0 0 0 0,0-1-1 0 0,0 1 1 0 0,-1 0-1 0 0,1 0 1 0 0,-1 4-1 0 0,-1 1 79 0 0,0-1-1 0 0,-1 0 0 0 0,0 1 1 0 0,0-1-1 0 0,0 0 0 0 0,-1 0 0 0 0,0-1 1 0 0,0 1-1 0 0,-1-1 0 0 0,1 0 0 0 0,-1 0 1 0 0,-1-1-1 0 0,1 1 0 0 0,-1-1 0 0 0,0 0 1 0 0,0-1-1 0 0,-1 1 0 0 0,1-1 0 0 0,-1-1 1 0 0,0 1-1 0 0,0-1 0 0 0,0 0 1 0 0,-1-1-1 0 0,1 0 0 0 0,-1 0 0 0 0,1 0 1 0 0,-9 0-1 0 0,9-1-849 0 0,-1-1-1 0 0,0 0 1 0 0,1-1-1 0 0,-1 1 1 0 0,1-1 0 0 0,-1-1-1 0 0,1 1 1 0 0,0-1 0 0 0,-1-1-1 0 0,-12-5 1 0 0,4-1-6729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5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 12207 0 0,'0'0'1106'0'0,"-1"0"-913"0"0,-3 2 39 0 0,1 0 1 0 0,0 0-1 0 0,0 0 1 0 0,0 0-1 0 0,0 0 0 0 0,1 1 1 0 0,-1-1-1 0 0,1 1 1 0 0,-1 0-1 0 0,1 0 1 0 0,0 0-1 0 0,0 0 0 0 0,0 0 1 0 0,-1 4-1 0 0,-5 8 646 0 0,-8 30 0 0 0,9-24-683 0 0,-23 54 140 0 0,-45 82 0 0 0,-51 66 107 0 0,43-94-442 0 0,63-102 0 0 0,0-2 0 0 0,-40 39 0 0 0,57-61 11 0 0,2-2-153 0 0,0 0-1 0 0,0 1 1 0 0,0-1-1 0 0,-1 0 0 0 0,1 0 1 0 0,-1 0-1 0 0,1 0 1 0 0,0 0-1 0 0,-1 0 0 0 0,-2 0 1 0 0,2-13-10397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57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5 464 6911 0 0,'0'0'11599'0'0,"-3"-8"-10790"0"0,2 5-724 0 0,1 0-1 0 0,0 1 1 0 0,0-1 0 0 0,0 0-1 0 0,0 0 1 0 0,0 0 0 0 0,0 0-1 0 0,1 0 1 0 0,0 1 0 0 0,-1-1-1 0 0,1 0 1 0 0,0 1-1 0 0,3-6 1 0 0,21-36 419 0 0,-18 34-365 0 0,18-24-64 0 0,1 1 0 0 0,56-55 0 0 0,-53 58-80 0 0,-8 9-19 0 0,0 1 0 0 0,1 2 1 0 0,1 0-1 0 0,1 1 0 0 0,29-15 0 0 0,-39 24 19 0 0,0 2 1 0 0,1-1-1 0 0,-1 2 0 0 0,1 0 0 0 0,0 1 1 0 0,0 0-1 0 0,1 1 0 0 0,-1 1 0 0 0,1 0 1 0 0,-1 1-1 0 0,21 2 0 0 0,-30-1 11 0 0,0 1 0 0 0,0 0 0 0 0,1 1 0 0 0,-1-1 0 0 0,0 1 0 0 0,0 0 0 0 0,0 1 0 0 0,-1-1 0 0 0,1 1 0 0 0,-1 0 0 0 0,8 6 0 0 0,-11-7 7 0 0,1 0 1 0 0,-1 0-1 0 0,0 1 0 0 0,0-1 1 0 0,0 1-1 0 0,0-1 0 0 0,0 1 1 0 0,-1 0-1 0 0,1 0 0 0 0,-1 0 1 0 0,1 0-1 0 0,-1 0 0 0 0,0 0 1 0 0,-1 0-1 0 0,1 0 0 0 0,0 1 1 0 0,-1-1-1 0 0,0 0 0 0 0,1 0 1 0 0,-1 0-1 0 0,-1 1 0 0 0,1-1 1 0 0,-1 6-1 0 0,-3 3 21 0 0,0 1 0 0 0,-1-1 0 0 0,0 0-1 0 0,-1-1 1 0 0,0 1 0 0 0,-1-1 0 0 0,-8 10-1 0 0,-11 22 44 0 0,13-19-39 0 0,-46 73 40 0 0,50-85-78 0 0,0-1 0 0 0,0 0 0 0 0,-1-1 1 0 0,0 0-1 0 0,-1-1 0 0 0,-13 9 0 0 0,-4 1 1 0 0,-1-1-1 0 0,-57 23 1 0 0,69-34-4 0 0,0-1 1 0 0,-1 0-1 0 0,0-2 1 0 0,0 0-1 0 0,0-1 1 0 0,-33 1-1 0 0,34-5-44 0 0,14-1-2343 0 0,8-7 1107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26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25 7831 0 0,'0'0'603'0'0,"1"-2"-168"0"0,0-2 254 0 0,0 3-79 0 0,-1 0 0 0 0,1 0-1 0 0,-1 0 1 0 0,0-1 0 0 0,1 1 0 0 0,-1 0 0 0 0,0 0-1 0 0,0 0 1 0 0,0 0 0 0 0,0 0 0 0 0,0 0 0 0 0,0-3-1 0 0,-5 3 2474 0 0,-8 4-3325 0 0,1 1 311 0 0,0 1 0 0 0,0 0 0 0 0,0 2-1 0 0,1-1 1 0 0,0 1 0 0 0,0 1 0 0 0,0 0 0 0 0,-15 15 0 0 0,-5 10 37 0 0,-33 44 0 0 0,14-15 86 0 0,31-41-131 0 0,7-8-3 0 0,0 0 1 0 0,1 1-1 0 0,1 0 1 0 0,-12 21-1 0 0,20-30-51 0 0,-1 0 0 0 0,1 0 1 0 0,1 0-1 0 0,-1 1 0 0 0,1-1 0 0 0,-2 8 0 0 0,3-11-3 0 0,0-1-1 0 0,0 1 1 0 0,0 0 0 0 0,0 0-1 0 0,1-1 1 0 0,-1 1-1 0 0,0 0 1 0 0,1 0-1 0 0,-1-1 1 0 0,1 1 0 0 0,0 0-1 0 0,-1-1 1 0 0,1 1-1 0 0,0-1 1 0 0,0 1 0 0 0,0-1-1 0 0,0 1 1 0 0,0-1-1 0 0,0 0 1 0 0,1 0-1 0 0,-1 1 1 0 0,0-1 0 0 0,3 2-1 0 0,4 1 48 0 0,-1 0-1 0 0,1 0 1 0 0,0-1-1 0 0,0 0 0 0 0,0 0 1 0 0,11 2-1 0 0,54 7 348 0 0,-13-3-96 0 0,-24-1-306 0 0,-14-3 111 0 0,41 5-1 0 0,-55-9-331 0 0,0-1 0 0 0,0 0 0 0 0,0-1 0 0 0,-1 0 0 0 0,1 0 0 0 0,0 0 0 0 0,0-1 0 0 0,-1-1 0 0 0,9-2 0 0 0,3-4-1475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4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82 11519 0 0,'-4'-5'2476'0'0,"12"8"-1720"0"0,-1-1 0 0 0,1 0 0 0 0,-1-1 0 0 0,1 1 0 0 0,14-1 0 0 0,45-1 336 0 0,-42-1-701 0 0,71-6 750 0 0,131-25 0 0 0,-10 0-465 0 0,-174 26-656 0 0,46-1-676 0 0,-64 6-244 0 0,0 0-5702 0 0,-16 1 199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1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74 374 10679 0 0,'0'0'490'0'0,"-1"1"-9"0"0,-6 4-398 0 0,1 1 0 0 0,-10 11 1134 0 0,11-9 937 0 0,4-8-2134 0 0,0 0 0 0 0,0 1 0 0 0,1-1-1 0 0,-1 0 1 0 0,0 0 0 0 0,0 0 0 0 0,0 1 0 0 0,1-1-1 0 0,-1 0 1 0 0,0 0 0 0 0,0 0 0 0 0,1 0-1 0 0,-1-1 1 0 0,0 1 0 0 0,0 0 0 0 0,0 0 0 0 0,1 0-1 0 0,-1-1 1 0 0,0 1 0 0 0,0 0 0 0 0,1-1 0 0 0,-1 1-1 0 0,0 0 1 0 0,1-1 0 0 0,-1 1 0 0 0,0-1-1 0 0,0 0 1 0 0,0-1 6 0 0,-1 0-1 0 0,1 1 0 0 0,0-1 0 0 0,0 0 1 0 0,0 0-1 0 0,0-1 0 0 0,0 1 1 0 0,0 0-1 0 0,0-4 0 0 0,-1-2 40 0 0,0-1-1 0 0,1 0 1 0 0,1 0-1 0 0,0-11 1 0 0,2 4-67 0 0,0 1 1 0 0,1-1 0 0 0,1 1-1 0 0,0 0 1 0 0,1 1 0 0 0,1-1-1 0 0,1 1 1 0 0,0 0 0 0 0,0 0-1 0 0,1 1 1 0 0,1 0 0 0 0,0 0-1 0 0,13-12 1 0 0,-12 15-72 0 0,1 1 0 0 0,0 1 0 0 0,0-1 0 0 0,1 2 0 0 0,0-1 0 0 0,19-7 0 0 0,-10 7 183 0 0,0 0-1 0 0,0 2 1 0 0,33-6 0 0 0,5 4 586 0 0,1 3 1 0 0,61 3-1 0 0,-99 1-569 0 0,39 3 129 0 0,-55-2-247 0 0,-1 1-1 0 0,1 0 1 0 0,-1 0-1 0 0,1 1 1 0 0,-1 0-1 0 0,0 0 1 0 0,0 0 0 0 0,8 4-1 0 0,-12-5-10 0 0,0 0 1 0 0,1 0-1 0 0,-1 0 0 0 0,0 1 0 0 0,0-1 0 0 0,0 0 1 0 0,0 1-1 0 0,0-1 0 0 0,0 1 0 0 0,0-1 1 0 0,0 1-1 0 0,-1-1 0 0 0,1 1 0 0 0,0-1 0 0 0,-1 1 1 0 0,0 0-1 0 0,1-1 0 0 0,-1 1 0 0 0,0 0 0 0 0,0 0 1 0 0,0-1-1 0 0,0 1 0 0 0,0 0 0 0 0,0-1 1 0 0,0 1-1 0 0,-1 0 0 0 0,1-1 0 0 0,-2 4 0 0 0,-1 5-44 0 0,0-1 0 0 0,-1 0-1 0 0,-9 15 1 0 0,10-19 27 0 0,-11 19-68 0 0,-2-1 0 0 0,0 0 0 0 0,-20 21 0 0 0,-63 56 253 0 0,56-57-8 0 0,23-24-150 0 0,0 0 0 0 0,-2-1 0 0 0,-46 29 0 0 0,57-40-5 0 0,-2-1 0 0 0,1 0 0 0 0,-1-1 0 0 0,0 0 0 0 0,0-1 0 0 0,0 0 0 0 0,0-1-1 0 0,-1-1 1 0 0,1 0 0 0 0,-17 0 0 0 0,20-2-4 0 0,5 0 3 0 0,-1 0 1 0 0,0 0-1 0 0,1-1 1 0 0,-11-2-1 0 0,15 3-18 0 0,1 0 0 0 0,-1 0 0 0 0,1-1 0 0 0,0 1 0 0 0,-1 0 0 0 0,1 0 0 0 0,-1-1 0 0 0,1 1 1 0 0,-1 0-1 0 0,1-1 0 0 0,0 1 0 0 0,-1-1 0 0 0,1 1 0 0 0,0-1 0 0 0,0 1 0 0 0,-1 0 0 0 0,1-1 0 0 0,0 1 0 0 0,0-1 0 0 0,-1 1 0 0 0,1-1 0 0 0,0 1 1 0 0,0-1-1 0 0,0 1 0 0 0,0-1 0 0 0,0 0 0 0 0,0 1 0 0 0,0-1 0 0 0,0 1 0 0 0,0-1 0 0 0,0 0 0 0 0,3-16-1477 0 0,2 3 293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5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27 4607 0 0,'0'0'20'0'0,"0"-1"-1"0"0,0 1 0 0 0,1-1 0 0 0,-1 0 0 0 0,0 1 1 0 0,0-1-1 0 0,0 0 0 0 0,0 1 0 0 0,1-1 1 0 0,-1 0-1 0 0,0 1 0 0 0,0-1 0 0 0,0 0 0 0 0,-1 1 1 0 0,1-1-1 0 0,0 0 0 0 0,0 1 0 0 0,0-1 0 0 0,0 0 1 0 0,-1 1-1 0 0,1-1 0 0 0,0 0 0 0 0,0 1 0 0 0,-1-1 1 0 0,1 1-1 0 0,-1-1 0 0 0,1 1 0 0 0,0-1 1 0 0,-1 1-1 0 0,1-1 0 0 0,-1 1 0 0 0,1-1 0 0 0,-1 1 1 0 0,0 0-1 0 0,1-1 0 0 0,-1 1 0 0 0,1 0 0 0 0,-1-1 1 0 0,0 1-1 0 0,1 0 0 0 0,-1 0 0 0 0,1 0 0 0 0,-1-1 1 0 0,0 1-1 0 0,1 0 0 0 0,-1 0 0 0 0,0 0 1 0 0,0 0-1 0 0,-7-1 1395 0 0,1 0 0 0 0,-1 0 1 0 0,1 1-1 0 0,-1 0 0 0 0,1 0 1 0 0,-1 1-1 0 0,-10 2 1 0 0,6 0-763 0 0,1 0 0 0 0,-1 1 0 0 0,1 0 1 0 0,-12 6-1 0 0,3 2-513 0 0,0 0 1 0 0,1 1 0 0 0,0 0 0 0 0,-21 22-1 0 0,22-18-75 0 0,0 2 1 0 0,1 0-1 0 0,1 1 0 0 0,-16 25 0 0 0,25-32-67 0 0,0 0 0 0 0,0 0 1 0 0,1 0-1 0 0,1 0 0 0 0,0 1 0 0 0,1 0 1 0 0,0 0-1 0 0,-2 26 0 0 0,5-36 4 0 0,1-1 1 0 0,0 1-1 0 0,0 0 0 0 0,0 0 0 0 0,0 0 0 0 0,1 0 0 0 0,0 0 1 0 0,0-1-1 0 0,0 1 0 0 0,0 0 0 0 0,0-1 0 0 0,1 1 1 0 0,-1-1-1 0 0,1 1 0 0 0,0-1 0 0 0,0 1 0 0 0,1-1 1 0 0,-1 0-1 0 0,1 0 0 0 0,-1-1 0 0 0,1 1 0 0 0,0 0 0 0 0,0-1 1 0 0,0 1-1 0 0,0-1 0 0 0,0 0 0 0 0,1 0 0 0 0,-1-1 1 0 0,1 1-1 0 0,-1 0 0 0 0,1-1 0 0 0,0 0 0 0 0,0 0 0 0 0,-1 0 1 0 0,1-1-1 0 0,0 1 0 0 0,0-1 0 0 0,0 0 0 0 0,0 0 1 0 0,0 0-1 0 0,-1 0 0 0 0,1-1 0 0 0,0 0 0 0 0,6-1 1 0 0,-3 0 21 0 0,-1 0 0 0 0,1 0 0 0 0,0 0 0 0 0,-1-1 0 0 0,1 0 0 0 0,9-7 1 0 0,-13 9-8 0 0,-1-1 0 0 0,1-1 0 0 0,-1 1 0 0 0,0 0 0 0 0,0-1 0 0 0,0 1 0 0 0,0-1 0 0 0,0 1 0 0 0,-1-1 0 0 0,1 0 0 0 0,-1 0 0 0 0,1 0 0 0 0,-1 0 0 0 0,0 0 0 0 0,0 0 0 0 0,0-6 0 0 0,3-24 267 0 0,-3 0 0 0 0,-2-53 1 0 0,-1 49-1896 0 0,5-68 1 0 0,-1 91 240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58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18 13823 0 0,'0'0'1631'0'0,"-10"-15"4998"0"0,7 15-6539 0 0,0-1-1 0 0,0 0 1 0 0,0 1-1 0 0,-1 0 1 0 0,1-1-1 0 0,0 1 1 0 0,0 1-1 0 0,0-1 0 0 0,0 0 1 0 0,0 1-1 0 0,0-1 1 0 0,0 1-1 0 0,0 0 1 0 0,0 0-1 0 0,0 0 1 0 0,0 1-1 0 0,0-1 1 0 0,1 1-1 0 0,-1-1 1 0 0,1 1-1 0 0,-4 2 1 0 0,-7 7-109 0 0,0 0 1 0 0,-18 22-1 0 0,23-24 70 0 0,1-2-95 0 0,0 0 0 0 0,1 1 0 0 0,0 0 0 0 0,0 0-1 0 0,-4 10 1 0 0,8-15-10 0 0,1 0 0 0 0,0 0-1 0 0,0 0 1 0 0,0 0 0 0 0,0 1 0 0 0,0-1-1 0 0,1 0 1 0 0,0 1 0 0 0,-1-1 0 0 0,1 0-1 0 0,0 1 1 0 0,1-1 0 0 0,-1 0 0 0 0,0 1-1 0 0,1-1 1 0 0,0 0 0 0 0,0 0-1 0 0,2 6 1 0 0,29 53-288 0 0,44 64-1 0 0,-71-118 437 0 0,-4-6 124 0 0,-2-1-58 0 0,1 1-132 0 0,-1 0 1 0 0,0 0 0 0 0,1 0-1 0 0,-1 0 1 0 0,0 0 0 0 0,0 0-1 0 0,0-1 1 0 0,0 1 0 0 0,-1 0-1 0 0,1-1 1 0 0,0 1 0 0 0,-1-1-1 0 0,1 1 1 0 0,-1-1 0 0 0,1 0-1 0 0,-1 1 1 0 0,0-1 0 0 0,1 0-1 0 0,-1 0 1 0 0,0 0 0 0 0,0 0-1 0 0,-3 0 1 0 0,-5 3 12 0 0,-1-1 0 0 0,0-1 0 0 0,-12 2 0 0 0,7-1 16 0 0,-15 3-165 0 0,-1-1 0 0 0,1-2 0 0 0,-1-1 1 0 0,0-1-1 0 0,-40-4 0 0 0,68 2-175 0 0,1 1-1 0 0,0-1 0 0 0,-1 0 1 0 0,1 0-1 0 0,0 0 0 0 0,-6-3 1 0 0,-1-3-888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5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43 15551 0 0,'1'-2'712'0'0,"8"-12"230"0"0,-9 13-907 0 0,0 1 0 0 0,1-1 1 0 0,-1 0-1 0 0,0 1 0 0 0,0-1 1 0 0,0 1-1 0 0,0-1 1 0 0,0 0-1 0 0,0 1 0 0 0,-1-1 1 0 0,1 1-1 0 0,0-1 0 0 0,0 0 1 0 0,0 1-1 0 0,0-1 0 0 0,-1 1 1 0 0,1-1-1 0 0,0 1 1 0 0,-1-1-1 0 0,1 1 0 0 0,0-1 1 0 0,-1 1-1 0 0,1-1 0 0 0,-1 1 1 0 0,1-1-1 0 0,0 1 1 0 0,-1 0-1 0 0,1-1 0 0 0,-1 1 1 0 0,1 0-1 0 0,-1-1 0 0 0,0 1 1 0 0,1 0-1 0 0,-1 0 1 0 0,1 0-1 0 0,-1-1 0 0 0,1 1 1 0 0,-1 0-1 0 0,0 0 0 0 0,1 0 1 0 0,-1 0-1 0 0,-1 0 117 0 0,-5-2 236 0 0,0 0 1 0 0,0 0-1 0 0,-1 1 1 0 0,1 0-1 0 0,-14 1 1 0 0,-40 4 102 0 0,39-2-249 0 0,11-2-227 0 0,0 1 0 0 0,1 0 0 0 0,-1 1 0 0 0,1 1 0 0 0,-1-1 0 0 0,1 1 0 0 0,0 1 0 0 0,0 0 0 0 0,0 1 0 0 0,1 0 0 0 0,-1 0 0 0 0,1 1 0 0 0,-9 7 0 0 0,17-12-24 0 0,-10 8-97 0 0,0 2 0 0 0,1-1-1 0 0,0 1 1 0 0,-12 17 0 0 0,20-25 96 0 0,1 0 1 0 0,-1 0 0 0 0,0 0 0 0 0,1 0 0 0 0,0 0 0 0 0,0 0 0 0 0,0 1-1 0 0,0-1 1 0 0,0 0 0 0 0,0 1 0 0 0,1-1 0 0 0,0 0 0 0 0,0 1 0 0 0,0-1-1 0 0,0 1 1 0 0,0-1 0 0 0,1 0 0 0 0,-1 1 0 0 0,1-1 0 0 0,0 0 0 0 0,0 0-1 0 0,0 1 1 0 0,0-1 0 0 0,1 0 0 0 0,2 4 0 0 0,4 4-4 0 0,1-1 0 0 0,0 0 1 0 0,1 0-1 0 0,0-1 0 0 0,1 0 1 0 0,17 12-1 0 0,8 6 34 0 0,-22-16 71 0 0,16 14 125 0 0,-29-24-171 0 0,1 1 0 0 0,0 0-1 0 0,-1 0 1 0 0,1 0 0 0 0,-1 0 0 0 0,1 0 0 0 0,-1 0-1 0 0,0 1 1 0 0,0-1 0 0 0,0 0 0 0 0,1 5-1 0 0,-2-5 10 0 0,-1 1-1 0 0,1 0 1 0 0,-1-1-1 0 0,0 1 1 0 0,0-1-1 0 0,0 1 0 0 0,0-1 1 0 0,0 0-1 0 0,0 0 1 0 0,0 1-1 0 0,-1-1 0 0 0,0 0 1 0 0,1 0-1 0 0,-1 0 1 0 0,-2 2-1 0 0,-1 1-15 0 0,-1-1 0 0 0,1 1-1 0 0,-1-1 1 0 0,0-1 0 0 0,1 1 0 0 0,-2-1-1 0 0,1 0 1 0 0,0 0 0 0 0,-1-1-1 0 0,-10 3 1 0 0,-5 1 124 0 0,-43 3 0 0 0,34-7-456 0 0,0-1-1 0 0,1-1 1 0 0,-35-5 0 0 0,32-3-2238 0 0,22 4 1051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58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16583 0 0,'0'0'2006'0'0,"-1"1"-761"0"0,-34 45 4082 0 0,2 3-3894 0 0,23-32-1456 0 0,0 0 0 0 0,2 1-1 0 0,0 0 1 0 0,-5 20 0 0 0,10-29-9 0 0,1-4-382 0 0,0 1 1 0 0,1-1-1 0 0,0 1 0 0 0,-1 8 1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5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6 17711 0 0,'-1'-5'2648'0'0,"-13"82"-1969"0"0,-29 85 1 0 0,32-125-623 0 0,-23 74-49 0 0,-77 173 0 0 0,107-275-74 0 0,-28 59-956 0 0,-41 125 1 0 0,69-178-910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59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146 234 10479 0 0,'2'-26'1067'0'0,"-3"21"-737"0"0,2 0 0 0 0,-1 0 0 0 0,0 0 0 0 0,1 0 0 0 0,0 0 0 0 0,0 0 0 0 0,1 0 0 0 0,-1 1 1 0 0,1-1-1 0 0,5-8 0 0 0,3-3 152 0 0,2 1 0 0 0,0 1 1 0 0,1 0-1 0 0,1 1 1 0 0,18-15-1 0 0,-24 22-326 0 0,-1 1 1 0 0,2 0-1 0 0,-1 0 0 0 0,0 1 1 0 0,1 0-1 0 0,0 1 0 0 0,0 0 0 0 0,0 0 1 0 0,1 1-1 0 0,-1 0 0 0 0,0 0 0 0 0,1 1 1 0 0,-1 1-1 0 0,1-1 0 0 0,-1 1 0 0 0,1 1 1 0 0,15 3-1 0 0,-18-3-54 0 0,-1 1 0 0 0,1 0 0 0 0,0 0 0 0 0,-1 0 0 0 0,0 1 0 0 0,1 0 0 0 0,-1 1 0 0 0,0-1-1 0 0,-1 1 1 0 0,11 9 0 0 0,-12-9-5 0 0,0 0 1 0 0,0 1-1 0 0,-1-1 0 0 0,0 1 0 0 0,0 0 0 0 0,0-1 0 0 0,0 1 0 0 0,-1 1 0 0 0,0-1 0 0 0,0 0 0 0 0,0 1 1 0 0,-1-1-1 0 0,0 1 0 0 0,1 9 0 0 0,-1-4 26 0 0,-1 1 0 0 0,-1-1 0 0 0,0 1 0 0 0,0-1 0 0 0,-1 0 0 0 0,-1 1 0 0 0,0-1 0 0 0,0 0 0 0 0,-1-1-1 0 0,0 1 1 0 0,-11 18 0 0 0,7-16 23 0 0,0-1-1 0 0,-1 1 1 0 0,-1-1 0 0 0,1-1-1 0 0,-2 0 1 0 0,0-1-1 0 0,0 1 1 0 0,-19 11-1 0 0,12-10-156 0 0,0-2 0 0 0,0 0-1 0 0,-1-1 1 0 0,0-1 0 0 0,-1-1 0 0 0,1 0-1 0 0,-1-2 1 0 0,-41 6 0 0 0,-24-4-224 0 0,75-7 143 0 0,0-1-1 0 0,1 1 0 0 0,-1-2 0 0 0,0 1 0 0 0,1-1 1 0 0,-17-6-1 0 0,24 7 11 0 0,1 1-1 0 0,-1-1 1 0 0,1 0 0 0 0,-1 0 0 0 0,1 1 0 0 0,-1-1-1 0 0,1 0 1 0 0,0 0 0 0 0,-1 0 0 0 0,1-1 0 0 0,0 1-1 0 0,0 0 1 0 0,0 0 0 0 0,0-1 0 0 0,0 1 0 0 0,0 0-1 0 0,0-1 1 0 0,1 1 0 0 0,-1-1 0 0 0,0 1-1 0 0,1-1 1 0 0,-1 0 0 0 0,1 1 0 0 0,0-1 0 0 0,-1-3-1 0 0,3-14-1698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2:5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 16583 0 0,'-10'5'301'0'0,"1"1"0"0"0,-1-1 0 0 0,1 2 0 0 0,0-1 0 0 0,1 1 0 0 0,0 1 0 0 0,-9 9 0 0 0,-45 64 1373 0 0,53-70-1250 0 0,-20 33 491 0 0,2 2 1 0 0,-38 85-1 0 0,-25 105 182 0 0,-29 64-953 0 0,106-275-391 0 0,-32 46 0 0 0,-2-13-2969 0 0,39-48 207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0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119 144 6447 0 0,'0'0'13886'0'0,"1"1"-13333"0"0,4 1-315 0 0,0 0 1 0 0,-1 0 0 0 0,1 0-1 0 0,0-1 1 0 0,0 0-1 0 0,0 0 1 0 0,0 0 0 0 0,0 0-1 0 0,6-1 1 0 0,50-2 471 0 0,-50 1-633 0 0,33-3-28 0 0,0-1 1 0 0,63-17-1 0 0,-101 20-59 0 0,1 0 0 0 0,-1-1-1 0 0,0 0 1 0 0,0 0 0 0 0,0-1-1 0 0,0 0 1 0 0,0 0 0 0 0,8-7 0 0 0,-13 9-1 0 0,1 1 1 0 0,0-1 0 0 0,-1 1 0 0 0,1-1-1 0 0,-1 0 1 0 0,0 1 0 0 0,1-1 0 0 0,-1 0-1 0 0,0 0 1 0 0,0 0 0 0 0,0 0 0 0 0,0 0-1 0 0,-1 0 1 0 0,1 0 0 0 0,-1-1 0 0 0,1 1-1 0 0,-1 0 1 0 0,0 0 0 0 0,1 0 0 0 0,-1-1-1 0 0,0 1 1 0 0,-1 0 0 0 0,1 0 0 0 0,0-1-1 0 0,-1 1 1 0 0,1 0 0 0 0,-1 0 0 0 0,1 0-1 0 0,-3-4 1 0 0,2 4 0 0 0,0 0-1 0 0,-1 0 1 0 0,1 1-1 0 0,-1-1 1 0 0,0 1-1 0 0,1-1 1 0 0,-1 1 0 0 0,0-1-1 0 0,0 1 1 0 0,1 0-1 0 0,-1 0 1 0 0,0 0-1 0 0,0 0 1 0 0,-1 0-1 0 0,1 1 1 0 0,0-1 0 0 0,0 0-1 0 0,0 1 1 0 0,0 0-1 0 0,-1-1 1 0 0,1 1-1 0 0,0 0 1 0 0,0 0-1 0 0,-1 0 1 0 0,1 1 0 0 0,-3 0-1 0 0,-8 1-37 0 0,1 1 0 0 0,-1 0-1 0 0,-17 8 1 0 0,18-7-4 0 0,-15 8 46 0 0,0 0-1 0 0,1 2 0 0 0,1 1 0 0 0,0 1 0 0 0,1 1 0 0 0,0 1 0 0 0,2 1 0 0 0,-34 36 0 0 0,34-32 45 0 0,2-3 13 0 0,-29 40 1 0 0,44-54-24 0 0,1 1 0 0 0,0 0-1 0 0,0 0 1 0 0,0 0-1 0 0,1 1 1 0 0,0-1 0 0 0,1 1-1 0 0,0 0 1 0 0,0 0 0 0 0,-1 14-1 0 0,3-20-5 0 0,0 1 0 0 0,0-1 0 0 0,0 1 0 0 0,0-1 0 0 0,1 1 0 0 0,-1-1 0 0 0,1 0 0 0 0,0 1 0 0 0,0-1 0 0 0,0 0 0 0 0,0 1 0 0 0,0-1 0 0 0,0 0 0 0 0,3 4 0 0 0,-1-3 16 0 0,0 1 0 0 0,0-1 1 0 0,0 0-1 0 0,1-1 0 0 0,-1 1 1 0 0,1-1-1 0 0,7 5 0 0 0,1-2 49 0 0,0 0 1 0 0,1-1-1 0 0,-1 0 0 0 0,24 3 0 0 0,79 9 494 0 0,-94-15-1439 0 0,-1 0 0 0 0,1-2-1 0 0,33-4 1 0 0,-38 2-7090 0 0</inkml:trace>
  <inkml:trace contextRef="#ctx0" brushRef="#br0" timeOffset="1">729 577 4143 0 0,'15'-22'20296'0'0,"-8"15"-18984"0"0,-2 0-440 0 0,3-1-544 0 0,-1 1-1112 0 0,-2 0-224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44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5 9871 0 0,'0'0'898'0'0,"2"-1"-741"0"0,-1 0 196 0 0,0 1 0 0 0,0-1 1 0 0,0 1-1 0 0,1-1 0 0 0,-1 1 0 0 0,0 0 1 0 0,1 0-1 0 0,-1-1 0 0 0,0 1 0 0 0,1 0 1 0 0,-1 0-1 0 0,0 0 0 0 0,1 1 0 0 0,-1-1 1 0 0,0 0-1 0 0,3 1 0 0 0,-3-1-269 0 0,-1 1-1 0 0,1-1 0 0 0,0 1 1 0 0,-1-1-1 0 0,1 1 0 0 0,0 0 1 0 0,-1-1-1 0 0,1 1 1 0 0,-1 0-1 0 0,1-1 0 0 0,-1 1 1 0 0,1 0-1 0 0,-1 0 0 0 0,0-1 1 0 0,1 1-1 0 0,-1 0 0 0 0,0 0 1 0 0,1 1-1 0 0,0 3-119 0 0,-1 0-1 0 0,0 0 1 0 0,0 0 0 0 0,0 0-1 0 0,-1 0 1 0 0,0 5-1 0 0,0-6 518 0 0,-1 4-382 0 0,0 0 0 0 0,0-1 0 0 0,-1 0 0 0 0,0 1 0 0 0,-8 12 0 0 0,0 2 53 0 0,-8 13 103 0 0,-2-1 0 0 0,-29 37 0 0 0,-9 14-64 0 0,-66 107-51 0 0,124-191-198 0 0,-7 12-924 0 0,7-9-68 0 0,3-7-448 0 0,5-6-4738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4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11287 0 0,'0'0'4756'0'0,"2"2"-4153"0"0,4 1-313 0 0,1 1-1 0 0,0-1 1 0 0,-1 0 0 0 0,1 0-1 0 0,1-1 1 0 0,-1 0 0 0 0,0 0-1 0 0,0-1 1 0 0,10 1-1 0 0,8 0 475 0 0,38-3 0 0 0,18-5-178 0 0,0-4 0 0 0,-2-4 1 0 0,139-41-1 0 0,-172 41-621 0 0,190-64 333 0 0,-169 52-961 0 0,92-48-1 0 0,-121 55-1146 0 0,-13 11-3974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16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3 8751 0 0,'0'0'2319'0'0,"-11"-3"2288"0"0,-14 3-3401 0 0,22 0-1221 0 0,1 1 0 0 0,-1-1 0 0 0,1 1 0 0 0,-1 0-1 0 0,0-1 1 0 0,1 1 0 0 0,0 0 0 0 0,-1 1 0 0 0,1-1-1 0 0,0 0 1 0 0,-1 1 0 0 0,1-1 0 0 0,0 1 0 0 0,0-1 0 0 0,0 1-1 0 0,0 0 1 0 0,1 0 0 0 0,-3 3 0 0 0,-3 3-61 0 0,-104 105-193 0 0,98-100 376 0 0,0 0 0 0 0,1 1 1 0 0,0 0-1 0 0,2 1 0 0 0,-1 0 0 0 0,2 1 1 0 0,0 0-1 0 0,-10 26 0 0 0,18-40-79 0 0,1 0 1 0 0,-1 1-1 0 0,1-1 0 0 0,-1 0 0 0 0,1 1 0 0 0,0-1 0 0 0,0 1 0 0 0,0-1 1 0 0,0 1-1 0 0,0-1 0 0 0,1 0 0 0 0,-1 1 0 0 0,1-1 0 0 0,1 3 1 0 0,-2-4-5 0 0,1 1 0 0 0,-1-1 0 0 0,1 0 0 0 0,0 0 0 0 0,-1 0 0 0 0,1 0 0 0 0,0-1 0 0 0,0 1 0 0 0,0 0 0 0 0,0 0 0 0 0,-1 0 0 0 0,1-1 0 0 0,0 1 0 0 0,1 0 0 0 0,-1-1 0 0 0,0 1 1 0 0,0-1-1 0 0,0 1 0 0 0,0-1 0 0 0,0 0 0 0 0,0 1 0 0 0,1-1 0 0 0,-1 0 0 0 0,0 0 0 0 0,0 0 0 0 0,1 0 0 0 0,-1 0 0 0 0,0 0 0 0 0,2 0 0 0 0,12-3 190 0 0,0-1-1 0 0,-1 0 1 0 0,0-1-1 0 0,24-12 1 0 0,-8 4 48 0 0,-2 1-210 0 0,-1-1 1 0 0,0-2-1 0 0,-1-1 1 0 0,31-23-1 0 0,-54 36-72 0 0,1 0 0 0 0,-1 0 0 0 0,0 0 0 0 0,0 0 0 0 0,0 0 0 0 0,0-1 0 0 0,-1 1 0 0 0,0-1 0 0 0,3-5 0 0 0,-4 7 7 0 0,0 0 1 0 0,-1 0-1 0 0,1 0 1 0 0,-1 0-1 0 0,0 0 1 0 0,1 0-1 0 0,-1 0 1 0 0,0 0-1 0 0,0 0 1 0 0,0 0-1 0 0,-1 0 1 0 0,1 0-1 0 0,0 0 1 0 0,-1 0-1 0 0,1 0 1 0 0,-1 1-1 0 0,0-1 1 0 0,1 0-1 0 0,-1 0 1 0 0,0 0-1 0 0,0 0 1 0 0,-2-1-1 0 0,-1-2-88 0 0,0 0 0 0 0,0 0-1 0 0,0 1 1 0 0,0 0 0 0 0,-1 0-1 0 0,0 0 1 0 0,0 1 0 0 0,-6-5-1 0 0,-5 0-655 0 0,-25-9-1 0 0,4 2-672 0 0,33 13 1003 0 0,0 0-1 0 0,0 0 1 0 0,1-1 0 0 0,-1 0 0 0 0,0 0 0 0 0,-3-4-1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45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0 3679 0 0,'-1'2'4830'0'0,"-57"62"2840"0"0,-66 103-4766 0 0,-3 48-1884 0 0,26-40-420 0 0,81-142-600 0 0,-1-1 0 0 0,-2 0 0 0 0,-46 47 0 0 0,64-75 13 0 0,0 1-1 0 0,-1-1 1 0 0,0 1 0 0 0,0-2-1 0 0,-1 1 1 0 0,1-1-1 0 0,-1 0 1 0 0,1 0 0 0 0,-1-1-1 0 0,-11 3 1 0 0,16-4 42 0 0,1-22 15 0 0,3 16-101 0 0,-1 0 0 0 0,1 0 0 0 0,0 0-1 0 0,0 0 1 0 0,1 0 0 0 0,-1 0 0 0 0,1 0-1 0 0,0 1 1 0 0,0-1 0 0 0,8-7 0 0 0,6-5-154 0 0,21-17 1 0 0,-30 28 136 0 0,19-15-222 0 0,1 2-1 0 0,2 1 0 0 0,-1 1 1 0 0,2 2-1 0 0,48-18 0 0 0,-74 31 257 0 0,1 0-1 0 0,0 0 1 0 0,0 1-1 0 0,0-1 1 0 0,0 1-1 0 0,0 1 1 0 0,7-1-1 0 0,-10 1 24 0 0,-1 0 0 0 0,1 1 0 0 0,-1-1 0 0 0,1 1 0 0 0,-1-1 0 0 0,1 1 0 0 0,-1 0 0 0 0,0 0 0 0 0,1 0 0 0 0,-1 0 0 0 0,0 0 0 0 0,0 1 0 0 0,0-1 0 0 0,0 1 0 0 0,0-1 0 0 0,0 1 0 0 0,0 0 0 0 0,0 0 0 0 0,1 2 0 0 0,1 2 118 0 0,-1-1 1 0 0,0 0-1 0 0,0 1 0 0 0,-1-1 0 0 0,0 1 1 0 0,0 0-1 0 0,0-1 0 0 0,-1 1 0 0 0,1 0 1 0 0,-1 0-1 0 0,-1 0 0 0 0,1 8 0 0 0,-2-2 28 0 0,1 0 0 0 0,-2 0 0 0 0,0 0-1 0 0,0 0 1 0 0,-5 14 0 0 0,-15 51 137 0 0,22-73-249 0 0,-1 4-33 0 0,0 0-24 0 0,1-7-65 0 0,1 1-157 0 0,0-1 117 0 0,0 0 0 0 0,0 0-1 0 0,0 0 1 0 0,0 0-1 0 0,0 0 1 0 0,0-1-1 0 0,1 1 1 0 0,-1 0 0 0 0,0-1-1 0 0,1 1 1 0 0,-1 0-1 0 0,2-1 1 0 0,8 3-1464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4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 1375 0 0,'0'0'66'0'0,"-8"-1"4"0"0,6 1 364 0 0,0 0 0 0 0,0 0 0 0 0,1 0 0 0 0,-1 1 0 0 0,0-1 0 0 0,0 1 0 0 0,0-1 0 0 0,0 1 0 0 0,0 0 0 0 0,1-1 0 0 0,-1 1 0 0 0,-1 1 0 0 0,-22 16 8308 0 0,18-13-7220 0 0,2-1-1435 0 0,0-1 0 0 0,1 1 0 0 0,-1 0 0 0 0,1 1 0 0 0,0-1 0 0 0,0 1 0 0 0,1-1 0 0 0,-1 1 0 0 0,1 0 0 0 0,0 1 1 0 0,0-1-1 0 0,1 0 0 0 0,-1 1 0 0 0,1-1 0 0 0,0 1 0 0 0,1 0 0 0 0,0 0 0 0 0,-2 10 0 0 0,3-14-92 0 0,0 0 0 0 0,-1 0 0 0 0,1 1 1 0 0,0-1-1 0 0,0 0 0 0 0,0 0 0 0 0,0 0 0 0 0,1 0 0 0 0,-1 0 0 0 0,1 0 0 0 0,-1 0 0 0 0,1 0 0 0 0,1 2 0 0 0,1 5-123 0 0,0 8-148 0 0,1 5-5069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45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 14855 0 0,'0'0'680'0'0,"-8"-1"230"0"0,1 0-836 0 0,0 1 1 0 0,1 0 0 0 0,-1 0 0 0 0,0 1 0 0 0,0 0 0 0 0,0 0 0 0 0,0 1 0 0 0,1 0 0 0 0,-1 0 0 0 0,-7 4 0 0 0,0 1 44 0 0,1 0 0 0 0,0 1 1 0 0,-19 15-1 0 0,28-20-94 0 0,-1 1-7 0 0,-6 19 46 0 0,8-14-54 0 0,2-6-10 0 0,0-1 0 0 0,0 1 0 0 0,0 0 0 0 0,0 0 0 0 0,1-1 0 0 0,-1 1 0 0 0,1 0 0 0 0,0 0 0 0 0,-1 0 0 0 0,2 0 0 0 0,-1 4 0 0 0,0-6 0 0 0,0 0 0 0 0,1 1 0 0 0,-1-1 0 0 0,0 0 0 0 0,0 1 0 0 0,1-1 0 0 0,-1 1 0 0 0,0-1 0 0 0,1 0 0 0 0,0 0 0 0 0,-1 1 0 0 0,1-1 0 0 0,0 0 0 0 0,-1 0 0 0 0,1 0 0 0 0,0 0 0 0 0,0 0 0 0 0,2 2 0 0 0,0 0 0 0 0,7 8-42 0 0,0-1-1 0 0,0 0 1 0 0,1-1-1 0 0,14 9 1 0 0,8 7-26 0 0,-20-13 193 0 0,0 0 0 0 0,0 0 0 0 0,-1 2 0 0 0,14 19 0 0 0,-21-26 14 0 0,-1 0 1 0 0,0 0-1 0 0,0 0 0 0 0,-1 1 0 0 0,0-1 1 0 0,0 1-1 0 0,0 0 0 0 0,-1-1 0 0 0,-1 1 1 0 0,1 0-1 0 0,0 14 0 0 0,-2-20 96 0 0,-1-1 28 0 0,-1 3-151 0 0,0-1 0 0 0,0 1 1 0 0,0-1-1 0 0,0 0 0 0 0,0 0 1 0 0,-1 0-1 0 0,0 0 1 0 0,1 0-1 0 0,-1-1 0 0 0,0 1 1 0 0,0-1-1 0 0,-1 0 0 0 0,1 0 1 0 0,0 0-1 0 0,-1 0 1 0 0,0 0-1 0 0,-3 1 0 0 0,-7 2 170 0 0,0-1 0 0 0,0 0 0 0 0,-21 3 0 0 0,13-4-214 0 0,1 0 0 0 0,-1-1-1 0 0,1-1 1 0 0,-39-4 0 0 0,57 3-77 0 0,0-1 0 0 0,0 0 0 0 0,0 0 0 0 0,1 0 0 0 0,-1 0 0 0 0,0 0 0 0 0,0-1 0 0 0,-2-1 1 0 0,-5-8-1756 0 0,5-2-4483 0 0,4 2-553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4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28 3223 0 0,'0'0'143'0'0,"1"-2"-3"0"0,15-11-140 0 0,1 1 12668 0 0,-12 22-11797 0 0,-4-6-809 0 0,0 1 1 0 0,0 0 0 0 0,-1 0 0 0 0,0-1 0 0 0,0 1-1 0 0,0 0 1 0 0,0 0 0 0 0,-1 0 0 0 0,1-1 0 0 0,-1 1 0 0 0,0 0-1 0 0,-1-1 1 0 0,1 1 0 0 0,-3 4 0 0 0,-5 11 311 0 0,-20 34 0 0 0,20-40-263 0 0,-16 26 217 0 0,-44 52-1 0 0,26-40-4431 0 0,33-40 1976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4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5063 0 0,'0'0'544'0'0,"-3"10"-544"0"0,-1 1 0 0 0,1 4 448 0 0,1-1 64 0 0,0 16 24 0 0,4-6 0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48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19 6911 0 0,'0'0'528'0'0,"1"-1"-341"0"0,11-16 11012 0 0,-23 21-11361 0 0,-6 4 361 0 0,0 0-1 0 0,1 1 0 0 0,-24 19 1 0 0,-42 41-102 0 0,29-25-76 0 0,5-5-357 0 0,-67 40-1 0 0,113-78 266 0 0,18 0-234 0 0,0 1 208 0 0,-1 0 1 0 0,18 5-1 0 0,4 1 52 0 0,91 22 45 0 0,-88-19 0 0 0,-16-4 130 0 0,-1 0 0 0 0,-1 2-1 0 0,40 20 1 0 0,-59-27-106 0 0,0 0 0 0 0,-1 0 0 0 0,1 0 0 0 0,-1 0 1 0 0,1 0-1 0 0,-1 0 0 0 0,0 1 0 0 0,0-1 0 0 0,3 4 0 0 0,-4-4 56 0 0,-1 0-49 0 0,0 0-1 0 0,0 0 1 0 0,1 0-1 0 0,-1 1 1 0 0,-1-1-1 0 0,1 0 1 0 0,0 0-1 0 0,-1 2 1 0 0,0 0 58 0 0,-1-1 0 0 0,1 0 0 0 0,-1 0 0 0 0,0 0 0 0 0,0 0 1 0 0,0 0-1 0 0,0 0 0 0 0,-1 0 0 0 0,1-1 0 0 0,-1 1 0 0 0,0-1 0 0 0,0 1 0 0 0,0-1 0 0 0,0 0 0 0 0,-5 2 1 0 0,-7 4 89 0 0,0-1 1 0 0,-17 5-1 0 0,28-11-151 0 0,-43 14 23 0 0,0-3 0 0 0,-98 13 0 0 0,119-21-123 0 0,3-1-696 0 0,-28 1-1 0 0,50-4 298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4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61 3223 0 0,'52'-24'1420'0'0,"25"-13"9340"0"0,-78 39-10485 0 0,-6 7-100 0 0,-1 0 0 0 0,-1-1-1 0 0,1 0 1 0 0,-1 0 0 0 0,-1-1 0 0 0,1 0 0 0 0,-12 5-1 0 0,-21 17 35 0 0,-150 126-119 0 0,182-147-90 0 0,-135 116 0 0 0,114-90 0 0 0,29-31 0 0 0,-1 0 0 0 0,1 0 0 0 0,0 1 0 0 0,0-1 0 0 0,0 1 0 0 0,0 0 0 0 0,1 0 0 0 0,0-1 0 0 0,-2 5 0 0 0,3 4 0 0 0,1-8 5 0 0,0 0-1 0 0,-1 0 1 0 0,2 0-1 0 0,-1 0 1 0 0,0 0-1 0 0,1 0 1 0 0,-1-1-1 0 0,1 1 1 0 0,0 0-1 0 0,1-1 1 0 0,-1 0-1 0 0,0 1 1 0 0,1-1-1 0 0,0 0 1 0 0,4 4-1 0 0,-3-5 3 0 0,-1 1 0 0 0,1-1 0 0 0,0 1 0 0 0,1-1 0 0 0,-1-1-1 0 0,0 1 1 0 0,0 0 0 0 0,1-1 0 0 0,-1 0 0 0 0,1 0 0 0 0,-1-1 0 0 0,1 1-1 0 0,8-1 1 0 0,1 0-275 0 0,0-2 0 0 0,0 0-1 0 0,0 0 1 0 0,26-9 0 0 0,-15 2-5543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5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9215 0 0,'0'0'1111'0'0,"-7"0"856"0"0,-19 10-131 0 0,-35 17 1 0 0,-63 45-1066 0 0,113-64-567 0 0,-20 11-95 0 0,-44 36 1 0 0,65-47-91 0 0,0 1 0 0 0,1 1 0 0 0,0 0 0 0 0,0 0-1 0 0,1 0 1 0 0,0 1 0 0 0,-10 20 0 0 0,18-29-19 0 0,-1 0 0 0 0,0-1 0 0 0,1 1 0 0 0,-1 0 0 0 0,1 0 0 0 0,0 0 0 0 0,-1 0 0 0 0,1-1 0 0 0,0 1 0 0 0,0 0 0 0 0,1 3 0 0 0,2 6 0 0 0,-1-9 12 0 0,0 0-1 0 0,0 0 1 0 0,0 0-1 0 0,0 0 1 0 0,0 0 0 0 0,0-1-1 0 0,0 1 1 0 0,1-1-1 0 0,-1 1 1 0 0,0-1-1 0 0,1 0 1 0 0,-1 0-1 0 0,1 0 1 0 0,-1 0 0 0 0,1-1-1 0 0,0 1 1 0 0,3 0-1 0 0,4 0 61 0 0,-1 0 0 0 0,1-1 0 0 0,14-2 0 0 0,-1 0 120 0 0,-1-2 1 0 0,1 0-1 0 0,-1-2 0 0 0,0 0 0 0 0,27-13 0 0 0,-36 14-121 0 0,-2-1 0 0 0,1 0 0 0 0,-1-1 0 0 0,1 0 0 0 0,-2-1 0 0 0,1 0 0 0 0,-1-1 0 0 0,-1 0 0 0 0,1-1 0 0 0,11-15 0 0 0,-18 20-62 0 0,-1 1 0 0 0,0 0 0 0 0,1-1 0 0 0,-1 0 0 0 0,-1 1-1 0 0,1-1 1 0 0,-1 0 0 0 0,0 0 0 0 0,0 0 0 0 0,0 0 0 0 0,-1 0 0 0 0,1-5 0 0 0,-2-1-148 0 0,0 0-1 0 0,0 1 1 0 0,-1-1-1 0 0,-5-16 0 0 0,5 22-148 0 0,1 0 0 0 0,1 0 0 0 0,-1 1 0 0 0,1-8 0 0 0,0 11-301 0 0,5-6-3790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5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48 273 3223 0 0,'-1'2'240'0'0,"-18"15"682"0"0,-2 0 8888 0 0,14-11-6143 0 0,12-13-3453 0 0,-1 0 0 0 0,1 1 0 0 0,0 0 0 0 0,10-9 0 0 0,5-8-8 0 0,93-104 83 0 0,-95 110-287 0 0,0 1 1 0 0,1 1-1 0 0,0 1 1 0 0,43-24-1 0 0,-56 35-2 0 0,0-1 0 0 0,1 1 0 0 0,0 1 0 0 0,-1-1 0 0 0,1 1 0 0 0,0 0 0 0 0,0 1 0 0 0,1-1 0 0 0,-1 2 0 0 0,0-1 0 0 0,9 1 0 0 0,-14 0 3 0 0,0 1-1 0 0,-1 0 1 0 0,1-1-1 0 0,-1 1 1 0 0,1 0-1 0 0,-1 0 1 0 0,0 0-1 0 0,1 0 1 0 0,-1 0-1 0 0,0 0 1 0 0,0 0-1 0 0,1 0 1 0 0,-1 1-1 0 0,0-1 1 0 0,0 0-1 0 0,0 1 1 0 0,-1-1-1 0 0,1 1 1 0 0,0-1-1 0 0,0 1 1 0 0,-1 0-1 0 0,1-1 1 0 0,-1 1-1 0 0,0-1 1 0 0,1 1-1 0 0,-1 0 1 0 0,0-1-1 0 0,0 3 1 0 0,1 5 29 0 0,-1 0 1 0 0,0-1-1 0 0,0 1 0 0 0,-2 9 1 0 0,-4 14 69 0 0,-2 0 1 0 0,-19 53-1 0 0,0-4-1385 0 0,19-60-1280 0 0,7-19 1251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50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36 3679 0 0,'16'-9'381'0'0,"-11"7"27"0"0,0-1 1 0 0,-1 0-1 0 0,1 0 1 0 0,12-12 10391 0 0,-24 14-10720 0 0,-1 1 1 0 0,0 0-1 0 0,1 0 0 0 0,-1 1 1 0 0,0 0-1 0 0,1 0 0 0 0,-1 1 1 0 0,1 0-1 0 0,0 0 0 0 0,-1 1 1 0 0,-10 5-1 0 0,-10 7 0 0 0,-40 27-1 0 0,36-21-17 0 0,-54 39-51 0 0,84-59-5 0 0,-1 1 0 0 0,1 0 0 0 0,0-1 0 0 0,0 1 0 0 0,0 0-1 0 0,0 0 1 0 0,0 1 0 0 0,-3 4 0 0 0,2 1-6 0 0,4-5 0 0 0,-1-1 0 0 0,0 0 0 0 0,1 1 0 0 0,0-1 0 0 0,-1 0 0 0 0,1 0 0 0 0,0 0 0 0 0,0 0 0 0 0,0 0 0 0 0,0 0 0 0 0,1 0 0 0 0,-1 0 0 0 0,1 0 0 0 0,-1 0 0 0 0,1-1 0 0 0,-1 1 0 0 0,4 2 0 0 0,4 3 0 0 0,1-1 0 0 0,13 8 0 0 0,-14-9 0 0 0,5 2-2 0 0,-1-1 0 0 0,1 0 0 0 0,27 6 0 0 0,15 6 97 0 0,-55-18-72 0 0,1 1 1 0 0,0 0-1 0 0,-1 0 1 0 0,1 0-1 0 0,0 0 0 0 0,-1 0 1 0 0,1 0-1 0 0,-1 0 1 0 0,0 0-1 0 0,1 1 1 0 0,-1-1-1 0 0,0 0 0 0 0,0 1 1 0 0,0-1-1 0 0,0 1 1 0 0,0 0-1 0 0,0-1 1 0 0,0 1-1 0 0,-1 0 0 0 0,1-1 1 0 0,-1 1-1 0 0,1 0 1 0 0,-1 0-1 0 0,0 0 1 0 0,1-1-1 0 0,-1 1 0 0 0,0 0 1 0 0,0 0-1 0 0,0 0 1 0 0,0 0-1 0 0,-1-1 1 0 0,1 1-1 0 0,-1 3 0 0 0,0-1 0 0 0,-1-1 0 0 0,1 1-1 0 0,-1 0 1 0 0,0-1 0 0 0,1 1-1 0 0,-2-1 1 0 0,1 1-1 0 0,0-1 1 0 0,-1 0 0 0 0,1 0-1 0 0,-1 0 1 0 0,0-1 0 0 0,0 1-1 0 0,-4 3 1 0 0,-15 5 54 0 0,0 0 0 0 0,-1-1-1 0 0,0-1 1 0 0,0-1 0 0 0,-1-1 0 0 0,0-1 0 0 0,-33 3 0 0 0,46-8-58 0 0,0 0 0 0 0,-12 0 0 0 0,20-1-61 0 0,1 0-1 0 0,0 0 1 0 0,0-1 0 0 0,-1 1-1 0 0,1 0 1 0 0,0-1 0 0 0,0 1 0 0 0,0-1-1 0 0,-1 0 1 0 0,1 0 0 0 0,0 0-1 0 0,0 0 1 0 0,0 0 0 0 0,0 0-1 0 0,1-1 1 0 0,-1 1 0 0 0,-2-2 0 0 0,1-5-1528 0 0,4-2-4690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1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5983 0 0,'0'0'274'0'0,"2"0"-6"0"0,11 0 330 0 0,23 3 0 0 0,-34-2-340 0 0,0 0 1 0 0,0 1-1 0 0,-1-1 0 0 0,1 0 1 0 0,0 1-1 0 0,-1 0 1 0 0,1-1-1 0 0,-1 1 0 0 0,1 0 1 0 0,-1 0-1 0 0,0-1 1 0 0,0 1-1 0 0,0 0 0 0 0,0 0 1 0 0,1 4-1 0 0,0-1-189 0 0,0 1 0 0 0,-1-1-1 0 0,0 1 1 0 0,0 0-1 0 0,0 0 1 0 0,-1 0 0 0 0,0-1-1 0 0,0 1 1 0 0,0 0 0 0 0,-1 0-1 0 0,-2 10 1 0 0,-3 7 517 0 0,-13 35-1 0 0,14-45-321 0 0,-32 75 910 0 0,-3-2-1 0 0,-4-2 1 0 0,-4-1-1 0 0,-69 89 1 0 0,82-124-1019 0 0,-49 49 0 0 0,66-78-246 0 0,-1-1 1 0 0,0-1-1 0 0,-2-1 1 0 0,0-1-1 0 0,-27 15 1 0 0,47-29 0 0 0,-1 0 1 0 0,1 0 0 0 0,0-1-1 0 0,-1 1 1 0 0,1-1 0 0 0,-1 1-1 0 0,1-1 1 0 0,-1 1 0 0 0,1-1-1 0 0,-1 0 1 0 0,1 0 0 0 0,-3 0-1 0 0,4 0 21 0 0,-1 0 0 0 0,1 0 0 0 0,-1 0 0 0 0,1 0 0 0 0,0 0 0 0 0,-1-1 0 0 0,1 1 0 0 0,0 0 0 0 0,0 0-1 0 0,-1 0 1 0 0,1-1 0 0 0,0 1 0 0 0,-1 0 0 0 0,1-1 0 0 0,0 1 0 0 0,0 0 0 0 0,0 0 0 0 0,-1-1 0 0 0,1 1 0 0 0,0 0-1 0 0,0-1 1 0 0,0 0 0 0 0,-1-15-1727 0 0,9-19 39 0 0,6-3-17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5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55 10591 0 0,'0'0'819'0'0,"1"1"-534"0"0,15 17 747 0 0,-11-13-342 0 0,0 1 0 0 0,0-1 0 0 0,0 1 0 0 0,1-2 0 0 0,8 7 0 0 0,-8-8-476 0 0,0 0 1 0 0,0 0-1 0 0,0-1 0 0 0,0 0 0 0 0,0 0 1 0 0,0 0-1 0 0,1-1 0 0 0,-1 0 0 0 0,1 0 0 0 0,-1 0 1 0 0,1-1-1 0 0,-1 0 0 0 0,1-1 0 0 0,-1 1 1 0 0,0-1-1 0 0,1 0 0 0 0,7-3 0 0 0,4-1-45 0 0,1-1 0 0 0,25-13 0 0 0,-35 14-163 0 0,0 0-1 0 0,-1 0 0 0 0,0 0 0 0 0,0-1 0 0 0,-1-1 0 0 0,13-12 0 0 0,-19 18-29 0 0,0 0 0 0 0,0 0 0 0 0,0 0 0 0 0,-1 0 1 0 0,1 0-1 0 0,0 1 0 0 0,-1-2 0 0 0,1 1 0 0 0,-1 0 0 0 0,1 0 0 0 0,-1 0 1 0 0,0 0-1 0 0,1 0 0 0 0,-1 0 0 0 0,0 0 0 0 0,0 0 0 0 0,0-1 0 0 0,0 1 1 0 0,0-2-1 0 0,0 2-11 0 0,0 0 0 0 0,-1 0 1 0 0,1 1-1 0 0,-1-1 0 0 0,1 0 1 0 0,-1 0-1 0 0,1 0 0 0 0,-1 1 1 0 0,0-1-1 0 0,1 0 0 0 0,-1 1 1 0 0,0-1-1 0 0,1 0 0 0 0,-1 1 0 0 0,0-1 1 0 0,0 1-1 0 0,0-1 0 0 0,-1 0 1 0 0,-2 0-23 0 0,1 0 1 0 0,-1 0-1 0 0,1 0 1 0 0,-1 0-1 0 0,1 1 0 0 0,-1-1 1 0 0,1 1-1 0 0,-1 0 1 0 0,0 0-1 0 0,1 1 1 0 0,-6 0-1 0 0,-10 4-1 0 0,-1 1-1 0 0,1 1 0 0 0,0 1 1 0 0,1 1-1 0 0,0 1 0 0 0,0 0 1 0 0,-25 20-1 0 0,22-13 81 0 0,0 1-1 0 0,1 2 1 0 0,1 0-1 0 0,1 1 1 0 0,-17 24-1 0 0,32-40-14 0 0,0 0 0 0 0,-1 0 0 0 0,2 0 0 0 0,-1 0 0 0 0,1 1 0 0 0,0 0 0 0 0,0-1 0 0 0,0 1 0 0 0,1 0 0 0 0,0 0 0 0 0,0 0 0 0 0,0 9 0 0 0,1-14-3 0 0,0 1 1 0 0,1-1 0 0 0,-1 0-1 0 0,1 1 1 0 0,0-1-1 0 0,-1 0 1 0 0,1 0-1 0 0,0 0 1 0 0,-1 1-1 0 0,1-1 1 0 0,2 2 0 0 0,-1-1 9 0 0,-2-1-6 0 0,1 0 0 0 0,0 0-1 0 0,-1 0 1 0 0,1 0 0 0 0,0 0 0 0 0,0 0-1 0 0,0 0 1 0 0,0 0 0 0 0,0-1 0 0 0,0 1-1 0 0,0 0 1 0 0,0 0 0 0 0,0-1 0 0 0,0 1-1 0 0,0-1 1 0 0,0 1 0 0 0,0-1-1 0 0,0 1 1 0 0,1-1 0 0 0,-1 0 0 0 0,2 1-1 0 0,0-1-1 0 0,1 1-31 0 0,-1-1-1 0 0,0 1 0 0 0,0-1 0 0 0,0 0 1 0 0,1 0-1 0 0,4-1 0 0 0,4-1-2814 0 0,-6 2 350 0 0,6-2-3496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5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0 501 7367 0 0,'0'0'11872'0'0,"1"-1"-11065"0"0,3-5-465 0 0,-1-1 1 0 0,0 1-1 0 0,0 0 1 0 0,0-1-1 0 0,-1 0 1 0 0,3-13-1 0 0,-2 10-152 0 0,-1 0-1 0 0,9-18 0 0 0,12-13-145 0 0,2 1-1 0 0,1 1 1 0 0,3 1-1 0 0,46-48 0 0 0,-42 53-348 0 0,2 1-1 0 0,56-39 0 0 0,-72 59-32 0 0,-18 11 99 0 0,6 10-3334 0 0,-1 2 1883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51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6911 0 0,'0'0'9382'0'0,"1"1"-9078"0"0,3 18 173 0 0,0-1 0 0 0,-1 1 1 0 0,0 33-1 0 0,0-12-120 0 0,-1 6 664 0 0,-6 76 1 0 0,3-109-873 0 0,4 19 539 0 0,-3-30 787 0 0,2-2-1158 0 0,1-1-239 0 0,1 0 1 0 0,-1 0-1 0 0,0-1 0 0 0,0 1 1 0 0,0-1-1 0 0,0 1 0 0 0,0-1 0 0 0,0 0 1 0 0,0 0-1 0 0,0 0 0 0 0,3-5 1 0 0,29-34 179 0 0,-17 18-147 0 0,19-21-53 0 0,7-8-54 0 0,2 2 1 0 0,78-68-1 0 0,-86 87-139 0 0,-16 13-557 0 0,0 0-1 0 0,1 2 0 0 0,29-17 1 0 0,-41 31-4739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5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26 15343 0 0,'0'0'1394'0'0,"-4"-18"1638"0"0,1 17-2984 0 0,1 0 1 0 0,0 0 0 0 0,-1 0 0 0 0,1 0 0 0 0,-1 0 0 0 0,0 1 0 0 0,1-1 0 0 0,-1 1 0 0 0,1-1 0 0 0,-1 1 0 0 0,0 0-1 0 0,1 0 1 0 0,-1 0 0 0 0,0 0 0 0 0,1 1 0 0 0,-1-1 0 0 0,0 1 0 0 0,1 0 0 0 0,-1-1 0 0 0,1 1 0 0 0,-1 0 0 0 0,1 1-1 0 0,-4 1 1 0 0,-4 3-63 0 0,0 0 0 0 0,0 0 0 0 0,0 1-1 0 0,-9 9 1 0 0,-5 4 14 0 0,14-12 0 0 0,1 0 0 0 0,0 1 0 0 0,0 0 0 0 0,-13 17 0 0 0,8-6 37 0 0,-20 32 118 0 0,33-51-149 0 0,1 0 0 0 0,-1 0 0 0 0,1 1-1 0 0,-1-1 1 0 0,1 0 0 0 0,0 0 0 0 0,-1 1 0 0 0,1-1 0 0 0,0 0-1 0 0,0 1 1 0 0,0-1 0 0 0,0 0 0 0 0,0 1 0 0 0,0-1 0 0 0,0 0-1 0 0,0 1 1 0 0,1-1 0 0 0,-1 0 0 0 0,0 0 0 0 0,1 1-1 0 0,-1-1 1 0 0,1 0 0 0 0,0 0 0 0 0,-1 0 0 0 0,1 0 0 0 0,0 1-1 0 0,-1-1 1 0 0,1 0 0 0 0,0 0 0 0 0,0-1 0 0 0,2 3 0 0 0,-1-2 9 0 0,0 1 0 0 0,1 0 0 0 0,-1-1 0 0 0,0 0 1 0 0,1 0-1 0 0,-1 0 0 0 0,1 0 0 0 0,-1 0 1 0 0,1 0-1 0 0,-1 0 0 0 0,1-1 0 0 0,0 0 0 0 0,-1 1 1 0 0,6-1-1 0 0,0-1 4 0 0,1-1 0 0 0,0 0 0 0 0,-1 0 0 0 0,1-1 0 0 0,-1 0 0 0 0,0 0 0 0 0,0-1 0 0 0,0 0 0 0 0,-1 0 1 0 0,1-1-1 0 0,7-6 0 0 0,0-1-34 0 0,-1 0-1 0 0,0-2 1 0 0,-1 0 0 0 0,12-15 0 0 0,-20 22 30 0 0,-5 6 249 0 0,-10 17-66 0 0,5-7-174 0 0,3-5-4 0 0,1-1 0 0 0,-1 1-1 0 0,0 0 1 0 0,1 0 0 0 0,0 0-1 0 0,0 0 1 0 0,0 5 0 0 0,-1 1 22 0 0,3 4-38 0 0,1-11-66 0 0,-1-2 1 0 0,0 0-122 0 0,0-1 1 0 0,0 1-1 0 0,0 0 1 0 0,1 0-1 0 0,-1 0 1 0 0,0-1-1 0 0,0 1 1 0 0,0 0-1 0 0,1-1 1 0 0,-1 1-1 0 0,0-1 1 0 0,1 0-1 0 0,-1 1 1 0 0,3-1-1 0 0,-2 1-742 0 0,10 1-5890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5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26 11055 0 0,'-1'-8'1002'0'0,"1"7"-842"0"0,0 0 1 0 0,0 1-1 0 0,0-1 1 0 0,0 0-1 0 0,0 1 1 0 0,0-1 0 0 0,0 0-1 0 0,-1 1 1 0 0,1-1-1 0 0,0 0 1 0 0,0 1-1 0 0,-1-1 1 0 0,1 0-1 0 0,0 1 1 0 0,-1-1 0 0 0,1 1-1 0 0,-1-1 1 0 0,1 1-1 0 0,-1-1 1 0 0,1 1-1 0 0,-1-1 1 0 0,1 1-1 0 0,-1-1 1 0 0,1 1 0 0 0,-1 0-1 0 0,0-1 1 0 0,1 1-1 0 0,-1 0 1 0 0,0 0-1 0 0,1-1 1 0 0,-1 1-1 0 0,0 0 1 0 0,1 0 0 0 0,-1 0-1 0 0,0 0 1 0 0,1 0-1 0 0,-1 0 1 0 0,0 0-1 0 0,1 0 1 0 0,-1 0 0 0 0,0 0-1 0 0,1 0 1 0 0,-1 1-1 0 0,0-1 1 0 0,1 0-1 0 0,-1 0 1 0 0,0 1-1 0 0,1-1 1 0 0,-2 1 0 0 0,-1 0-49 0 0,0 1 1 0 0,0 0-1 0 0,0 0 1 0 0,0 1 0 0 0,0-1-1 0 0,0 0 1 0 0,1 1-1 0 0,-1 0 1 0 0,1 0 0 0 0,-1-1-1 0 0,-1 5 1 0 0,-21 38 78 0 0,19-33-43 0 0,-88 211 484 0 0,39-81-525 0 0,-135 270 10 0 0,149-335-117 0 0,40-76-368 0 0,0 1 0 0 0,0-1 1 0 0,1 0-1 0 0,-1 1 0 0 0,1-1 0 0 0,-1 1 0 0 0,1-1 0 0 0,-1 1 0 0 0,1-1 1 0 0,0 1-1 0 0,0-1 0 0 0,0 1 0 0 0,0-1 0 0 0,0 1 0 0 0,0-1 0 0 0,0 1 1 0 0,1-1-1 0 0,-1 1 0 0 0,1 1 0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5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27 114 10591 0 0,'-2'0'819'0'0,"-23"16"5445"0"0,27-16-5639 0 0,10 1-216 0 0,0 0-1 0 0,0-1 1 0 0,0 0-1 0 0,18-4 0 0 0,49-12 430 0 0,-8 2-450 0 0,101-28 225 0 0,-40 8-1187 0 0,-60 16-2047 0 0,-57 14 587 0 0</inkml:trace>
  <inkml:trace contextRef="#ctx0" brushRef="#br0" timeOffset="1">616 115 7367 0 0,'0'0'568'0'0,"0"2"-373"0"0,-14 61 7478 0 0,-5 24-1802 0 0,15-64-4732 0 0,0 44-1 0 0,4-9-853 0 0,0-56-434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53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79 7831 0 0,'1'2'6706'0'0,"5"19"-5945"0"0,-1 0-1 0 0,-1 1 1 0 0,-1 0 0 0 0,0 0 0 0 0,-2 0 0 0 0,-1 0 0 0 0,0 0 0 0 0,-2 0 0 0 0,-6 34 0 0 0,-5-14 39 0 0,1 0 104 0 0,12-41 630 0 0,9-7-1303 0 0,31-24-147 0 0,-2-1 0 0 0,38-41-1 0 0,-52 49-83 0 0,209-193-2020 0 0,-202 191 738 0 0,-10 11-3088 0 0,-9 34-6101 0 0,-2-1 10413 0 0,-8-15 623 0 0,0 1-1 0 0,0-1 0 0 0,0 0 1 0 0,1 1-1 0 0,-1-1 0 0 0,1 0 1 0 0,0-1-1 0 0,0 1 1 0 0,1 0-1 0 0,-1-1 0 0 0,1 0 1 0 0,0 0-1 0 0,0 0 0 0 0,0 0 1 0 0,6 3-1 0 0,-3-3-109 0 0,0-1-1 0 0,0 0 0 0 0,0-1 0 0 0,0 0 1 0 0,0 0-1 0 0,0 0 0 0 0,0-1 1 0 0,0 0-1 0 0,0 0 0 0 0,0 0 0 0 0,10-3 1 0 0,-4 0-190 0 0,-1 0 1 0 0,0 0-1 0 0,0-1 0 0 0,0-1 1 0 0,18-10-1 0 0,-24 12-275 0 0,-3 1-3 0 0,0 0 0 0 0,0 1-1 0 0,0-2 1 0 0,0 1 0 0 0,0 0 0 0 0,0-1 0 0 0,-1 1 0 0 0,1-1 0 0 0,-1 0 0 0 0,0 1 0 0 0,0-1 0 0 0,0 0 0 0 0,2-4 0 0 0,-4 6-15 0 0,1 0-1 0 0,-1 1 1 0 0,0-1 0 0 0,0 1 0 0 0,0-1 0 0 0,0 0-1 0 0,1 1 1 0 0,-1-1 0 0 0,0 0 0 0 0,0 1 0 0 0,0-1-1 0 0,0 1 1 0 0,0-1 0 0 0,-1 0 0 0 0,1 1 0 0 0,0-1-1 0 0,0 0 1 0 0,0 1 0 0 0,0-1 0 0 0,-1 1 0 0 0,1-1-1 0 0,0 0 1 0 0,-1 1 0 0 0,1-1 0 0 0,0 1 0 0 0,-1-1-1 0 0,1 1 1 0 0,-1-1 0 0 0,1 1 0 0 0,-1-1 0 0 0,1 1-1 0 0,-1 0 1 0 0,1-1 0 0 0,-1 1 0 0 0,1 0 0 0 0,-1-1-1 0 0,-1 1 1 0 0,-21-9-644 0 0,17 8 584 0 0,-1 0 1 0 0,0 1-1 0 0,1 0 1 0 0,-1 0 0 0 0,0 0-1 0 0,1 1 1 0 0,-1 0-1 0 0,0 1 1 0 0,1-1-1 0 0,-1 1 1 0 0,1 1-1 0 0,0-1 1 0 0,0 1 0 0 0,-6 3-1 0 0,-5 4 115 0 0,0 1 0 0 0,1 0 0 0 0,-23 20 0 0 0,22-15 75 0 0,1 1 0 0 0,1 0-1 0 0,0 1 1 0 0,1 1 0 0 0,1 0 0 0 0,1 1 0 0 0,-11 21 0 0 0,20-35-71 0 0,1 1 1 0 0,-1 0 0 0 0,1 0 0 0 0,0 0-1 0 0,0 0 1 0 0,1 0 0 0 0,0 0 0 0 0,1 0 0 0 0,-1 0-1 0 0,1 1 1 0 0,1-1 0 0 0,-1 0 0 0 0,3 9 0 0 0,-2-10 63 0 0,1-1 0 0 0,0 1 0 0 0,0-1 0 0 0,1 1 1 0 0,0-1-1 0 0,0 0 0 0 0,0 0 0 0 0,0 0 1 0 0,1 0-1 0 0,0-1 0 0 0,0 1 0 0 0,0-1 1 0 0,0 0-1 0 0,1 0 0 0 0,0 0 0 0 0,6 3 0 0 0,-2-2-15 0 0,-1 0 0 0 0,1 0 0 0 0,0-1 0 0 0,1 0 0 0 0,-1-1 0 0 0,1 0-1 0 0,13 2 1 0 0,-16-4-620 0 0,0 0 0 0 0,1-1 0 0 0,-1 0 0 0 0,0 0 0 0 0,0-1 0 0 0,13-2 0 0 0,1-2-6900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5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470 114 3223 0 0,'6'-9'39'0'0,"1"1"0"0"0,0 0 0 0 0,0 1 0 0 0,1-1 0 0 0,0 2 0 0 0,0-1 0 0 0,11-6 0 0 0,11-7 1581 0 0,-26 17-704 0 0,-1 0 0 0 0,0 1-1 0 0,0-1 1 0 0,-1-1-1 0 0,1 1 1 0 0,3-6 5946 0 0,-11 18-5936 0 0,2-5-798 0 0,-74 145 1166 0 0,32-61-1027 0 0,-59 122-241 0 0,33-63-27 0 0,31-64-6 0 0,-46 85-32 0 0,75-149 35 0 0,-1-2 0 0 0,-1 1 1 0 0,-1-2-1 0 0,0 1 0 0 0,-1-2 1 0 0,-28 23-1 0 0,23-26 4 0 0,20-11 0 0 0,0-1 0 0 0,-1 0 0 0 0,1 0 0 0 0,-1 1 0 0 0,1-1 0 0 0,-1 0 0 0 0,1 0 0 0 0,-1 0 0 0 0,1 1 0 0 0,-1-1 0 0 0,1 0 0 0 0,0 0 0 0 0,-1 0 0 0 0,0 0 0 0 0,1 0 0 0 0,-1 0 0 0 0,1 0 0 0 0,-1 0 0 0 0,1 0 0 0 0,-1 0 0 0 0,1 0 0 0 0,0 0 0 0 0,-1 0 0 0 0,1-1 0 0 0,-1 1 0 0 0,1 0 0 0 0,-1 0 0 0 0,1 0 0 0 0,-1-1 0 0 0,1 1 0 0 0,-1 0 0 0 0,1-1 0 0 0,0 1 0 0 0,-1 0 0 0 0,1-1 0 0 0,0 1 0 0 0,-1 0 0 0 0,1-1 0 0 0,0 1 0 0 0,0-1 0 0 0,-1 1 0 0 0,1-1 0 0 0,0 1 0 0 0,0-1 0 0 0,0 1 0 0 0,-1-1 0 0 0,1 1 0 0 0,0-1 0 0 0,0 1 0 0 0,0-1 0 0 0,0 0 0 0 0,-1-1 2 0 0,1-1 1 0 0,0 0-1 0 0,0 0 0 0 0,0 1 0 0 0,0-1 0 0 0,0 0 1 0 0,0 0-1 0 0,1 1 0 0 0,-1-1 0 0 0,1 0 1 0 0,0 1-1 0 0,0-1 0 0 0,2-4 0 0 0,19-34 37 0 0,-18 34-37 0 0,22-34-4 0 0,2 1-1 0 0,2 2 1 0 0,1 0 0 0 0,53-48-1 0 0,-80 83-7 0 0,7-8-99 0 0,1 1 1 0 0,0 1-1 0 0,19-13 0 0 0,-27 20 93 0 0,-1 0-1 0 0,1 1 1 0 0,0-1-1 0 0,-1 1 0 0 0,1 0 1 0 0,0-1-1 0 0,0 2 1 0 0,0-1-1 0 0,0 0 0 0 0,0 1 1 0 0,0 0-1 0 0,0 0 1 0 0,0 0-1 0 0,0 0 1 0 0,0 1-1 0 0,0-1 0 0 0,0 1 1 0 0,6 2-1 0 0,14 7 14 0 0,0 1 0 0 0,-1 1 0 0 0,32 21 0 0 0,-52-31 22 0 0,1 1 0 0 0,-1-1 1 0 0,0 1-1 0 0,0 0 0 0 0,-1 0 0 0 0,1 0 0 0 0,0 0 0 0 0,-1 0 0 0 0,0 0 0 0 0,0 1 0 0 0,0-1 0 0 0,0 1 1 0 0,-1 0-1 0 0,1-1 0 0 0,-1 1 0 0 0,2 7 0 0 0,-3-6 41 0 0,1 1 0 0 0,-1-1 0 0 0,-1 0 0 0 0,1 0 0 0 0,-1 0 0 0 0,0 0 0 0 0,0 0-1 0 0,0 0 1 0 0,0 0 0 0 0,-1 0 0 0 0,-4 8 0 0 0,1-3 39 0 0,-1 1 1 0 0,-1-1-1 0 0,0-1 0 0 0,0 1 1 0 0,-1-1-1 0 0,0 0 0 0 0,-1-1 0 0 0,0 0 1 0 0,0 0-1 0 0,-15 9 0 0 0,-7 0-17 0 0,0-1-1 0 0,-1-2 0 0 0,0-1 1 0 0,-1-1-1 0 0,-54 11 0 0 0,74-21-81 0 0,0 0 0 0 0,-18 1 0 0 0,27-3 0 0 0,0 0 0 0 0,0 0 0 0 0,0-1 0 0 0,0 1 0 0 0,1-1 0 0 0,-1 0 0 0 0,0 0 0 0 0,0 0 0 0 0,1 0 0 0 0,-1-1 0 0 0,0 0 0 0 0,-4-2 0 0 0,8 3-3 0 0,-1 1 0 0 0,0-1-1 0 0,1 1 1 0 0,-1-1 0 0 0,1 1-1 0 0,-1-1 1 0 0,1 0 0 0 0,-1 1 0 0 0,1-1-1 0 0,-1 0 1 0 0,1 1 0 0 0,0-1-1 0 0,-1 0 1 0 0,1 0 0 0 0,0 0-1 0 0,0 1 1 0 0,-1-1 0 0 0,1 0 0 0 0,0 0-1 0 0,0 0 1 0 0,0 0 0 0 0,0-1-17 0 0,1 0 0 0 0,-1 0 0 0 0,1 0 0 0 0,-1 0 0 0 0,1 0 1 0 0,-1 0-1 0 0,1 0 0 0 0,2-2 0 0 0,2-4-91 0 0,1 0 0 0 0,0 0 0 0 0,7-6 1 0 0,-8 9 28 0 0,92-97-6656 0 0,-72 78 4572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5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77 12871 0 0,'9'-6'1370'0'0,"-3"3"-1294"0"0,-5 3 552 0 0,10 6 745 0 0,-5-1-1025 0 0,-2-2-205 0 0,0-1 0 0 0,0 1-1 0 0,0-1 1 0 0,0 1 0 0 0,0-1-1 0 0,0 0 1 0 0,1-1-1 0 0,-1 1 1 0 0,1-1 0 0 0,-1 0-1 0 0,1 0 1 0 0,0 0 0 0 0,5 0-1 0 0,-2-2-105 0 0,1 0 0 0 0,-1 0 0 0 0,0-1 0 0 0,0 0 0 0 0,0 0 1 0 0,0-1-1 0 0,0 0 0 0 0,-1 0 0 0 0,1-1 0 0 0,-1 0 0 0 0,0 0 0 0 0,0-1 0 0 0,0 0 0 0 0,0 0 0 0 0,-1-1 0 0 0,0 1 0 0 0,0-1 0 0 0,6-9 0 0 0,-8 5-37 0 0,-5 2 0 0 0,0 7-2 0 0,0 0-1 0 0,1 1 0 0 0,-1-1 1 0 0,0 0-1 0 0,0 1 1 0 0,0-1-1 0 0,0 0 1 0 0,0 1-1 0 0,0-1 0 0 0,0 1 1 0 0,0 0-1 0 0,0-1 1 0 0,0 1-1 0 0,0 0 1 0 0,0-1-1 0 0,-1 1 0 0 0,1 0 1 0 0,0 0-1 0 0,0 0 1 0 0,0 0-1 0 0,0 0 0 0 0,0 0 1 0 0,0 0-1 0 0,0 1 1 0 0,-1-1-1 0 0,0 1 1 0 0,-31 10-79 0 0,31-10 79 0 0,-37 18-11 0 0,1 2 1 0 0,2 1-1 0 0,0 1 0 0 0,-38 34 0 0 0,62-47 13 0 0,0 0 0 0 0,2 1 0 0 0,-1 0 0 0 0,-10 16 0 0 0,18-22 0 0 0,0-1 0 0 0,0 1 0 0 0,0 0 0 0 0,1 0 0 0 0,-1-1 0 0 0,1 2 0 0 0,1-1 0 0 0,-1 0 0 0 0,1 0 0 0 0,0 1 0 0 0,0-1 0 0 0,0 0 0 0 0,1 1 0 0 0,0-1 0 0 0,0 7 0 0 0,1-9 0 0 0,-1 1 0 0 0,1-1 0 0 0,0 0 0 0 0,0 0 0 0 0,0-1 0 0 0,1 1 0 0 0,-1 0 0 0 0,0 0 0 0 0,1-1 0 0 0,0 1 0 0 0,0 0 0 0 0,0-1 0 0 0,4 4 0 0 0,-2-3 0 0 0,0 0 0 0 0,0 0 0 0 0,0 0 0 0 0,1 0 0 0 0,0-1 0 0 0,-1 1 0 0 0,8 1 0 0 0,6 1 0 0 0,-1-1 0 0 0,1-1 0 0 0,29 2 0 0 0,-42-5 0 0 0,5 1-122 0 0,0 0 0 0 0,1-2 0 0 0,-1 1 0 0 0,17-4 0 0 0,2-4-5017 0 0,-11 0-624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5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3 8287 0 0,'6'-3'6282'0'0,"-20"14"-2066"0"0,6-4-5346 0 0,-132 85 4271 0 0,34-23-2566 0 0,57-34-461 0 0,-67 60 0 0 0,113-92-105 0 0,-1 0 0 0 0,1 0 0 0 0,0 1 0 0 0,0-1-1 0 0,1 1 1 0 0,-1 0 0 0 0,1 0 0 0 0,-1 0 0 0 0,-1 7 0 0 0,3-10 5 0 0,1 1 0 0 0,0-1 0 0 0,-1 1 1 0 0,1 0-1 0 0,0-1 0 0 0,0 1 0 0 0,0-1 1 0 0,1 1-1 0 0,-1-1 0 0 0,0 1 0 0 0,0-1 1 0 0,1 1-1 0 0,-1-1 0 0 0,1 1 0 0 0,0-1 0 0 0,-1 1 1 0 0,1-1-1 0 0,0 0 0 0 0,0 1 0 0 0,0-1 1 0 0,-1 0-1 0 0,2 0 0 0 0,-1 1 0 0 0,0-1 1 0 0,0 0-1 0 0,0 0 0 0 0,0 0 0 0 0,1-1 0 0 0,-1 1 1 0 0,0 0-1 0 0,3 1 0 0 0,8 4-147 0 0,0-1 0 0 0,1-1 1 0 0,-1 0-1 0 0,1 0 0 0 0,0-1 0 0 0,0-1 0 0 0,0 0 0 0 0,0-1 0 0 0,0 0 1 0 0,0-1-1 0 0,0 0 0 0 0,0-1 0 0 0,24-5 0 0 0,-17 0-1460 0 0,1-4-338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1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44 359 919 0 0,'-2'1'67'0'0,"-21"10"1572"0"0,14-9 2025 0 0,-1-1 3468 0 0,13-22-5130 0 0,7-8-844 0 0,2 0-1 0 0,25-44 0 0 0,-30 60-901 0 0,2-1-9 0 0,0 0-1 0 0,0 0 0 0 0,1 1 1 0 0,1 0-1 0 0,0 1 1 0 0,1 0-1 0 0,18-13 0 0 0,-13 12-161 0 0,0 1-1 0 0,1 1 0 0 0,0 0 0 0 0,1 2 0 0 0,28-11 0 0 0,-36 17-77 0 0,0-1-1 0 0,1 2 1 0 0,0-1 0 0 0,0 2-1 0 0,-1-1 1 0 0,1 2-1 0 0,16 0 1 0 0,-6 2 28 0 0,0 1 0 0 0,-1 1 0 0 0,24 8 1 0 0,-6-1 92 0 0,0 2 1 0 0,37 18 0 0 0,-75-31-117 0 0,-1 0 0 0 0,1 1-1 0 0,-1-1 1 0 0,1 0 0 0 0,-1 1 0 0 0,1-1-1 0 0,-1 1 1 0 0,1-1 0 0 0,-1 1-1 0 0,0-1 1 0 0,1 1 0 0 0,-1-1 0 0 0,1 1-1 0 0,-1-1 1 0 0,0 1 0 0 0,0 0 0 0 0,1-1-1 0 0,-1 1 1 0 0,0 0 0 0 0,0-1-1 0 0,0 1 1 0 0,0 0 0 0 0,0-1 0 0 0,0 1-1 0 0,0 0 1 0 0,0-1 0 0 0,0 1 0 0 0,0-1-1 0 0,0 1 1 0 0,0 0 0 0 0,0-1 0 0 0,-1 1-1 0 0,1 0 1 0 0,0-1 0 0 0,0 1-1 0 0,-1-1 1 0 0,1 1 0 0 0,0 0 0 0 0,-2 0-1 0 0,-16 23 163 0 0,17-23-156 0 0,-137 126 144 0 0,129-120-161 0 0,-57 45-77 0 0,-92 57 0 0 0,130-91-68 0 0,0-2 0 0 0,-52 22 0 0 0,73-36 98 0 0,3 0 22 0 0,1-1 0 0 0,-1 0 0 0 0,0 0-1 0 0,0 0 1 0 0,0 0 0 0 0,0-1 0 0 0,0 0 0 0 0,0 0-1 0 0,-5 0 1 0 0,17-15-1572 0 0,10-2-4773 0 0,-4 8 246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5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11 5063 0 0,'8'-11'13860'0'0,"-12"12"-11937"0"0,-16 3-1018 0 0,-24 11-1283 0 0,9 1 460 0 0,0 2 0 0 0,-47 33 0 0 0,81-50-78 0 0,-9 5-3 0 0,-79 56 32 0 0,80-54-18 0 0,0-1 1 0 0,0 2 0 0 0,1-1 0 0 0,0 1 0 0 0,0 1-1 0 0,-11 18 1 0 0,19-28-12 0 0,-1 1 0 0 0,1-1-1 0 0,0 0 1 0 0,0 1 0 0 0,0-1 0 0 0,-1 1 0 0 0,1-1-1 0 0,0 1 1 0 0,0-1 0 0 0,0 1 0 0 0,0-1-1 0 0,0 1 1 0 0,0-1 0 0 0,0 1 0 0 0,0-1-1 0 0,0 1 1 0 0,0-1 0 0 0,0 1 0 0 0,0-1-1 0 0,0 0 1 0 0,0 1 0 0 0,1-1 0 0 0,-1 1 0 0 0,0-1-1 0 0,0 1 1 0 0,0-1 0 0 0,1 1 0 0 0,-1 0-1 0 0,1-1 3 0 0,0 1 1 0 0,0 0-1 0 0,0 0 0 0 0,0-1 0 0 0,0 1 0 0 0,0-1 0 0 0,1 1 0 0 0,-1-1 0 0 0,0 1 0 0 0,0-1 0 0 0,2 1 0 0 0,3 0 15 0 0,0 0 0 0 0,0-1 1 0 0,11 0-1 0 0,0-1 0 0 0,-1-2-1 0 0,0 1 1 0 0,0-2 0 0 0,0 0-1 0 0,29-13 1 0 0,73-43-28 0 0,-109 54-33 0 0,0-1 1 0 0,0 1-1 0 0,-1-2 0 0 0,14-14 0 0 0,16-13-73 0 0,-31 29 113 0 0,-4 0 12 0 0,-24 30 203 0 0,9-7-119 0 0,-11 17 86 0 0,21-31-174 0 0,1 0 0 0 0,0 0 0 0 0,-1 1 0 0 0,1-1 0 0 0,0 0 0 0 0,0 0-1 0 0,1 1 1 0 0,-1-1 0 0 0,0 5 0 0 0,3 7-9 0 0,1-12-6 0 0,-2-3-2 0 0,1 2-45 0 0,-1-1 0 0 0,1 0 1 0 0,0 0-1 0 0,0 0 0 0 0,-1 0 0 0 0,1 0 1 0 0,0 0-1 0 0,0 0 0 0 0,0-1 1 0 0,0 1-1 0 0,1-1 0 0 0,-1 1 0 0 0,0-1 1 0 0,0 0-1 0 0,0 0 0 0 0,2 0 1 0 0,12-2-1451 0 0,2-3-454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56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22 4607 0 0,'0'0'10944'0'0,"-7"14"-8966"0"0,-4 8-1211 0 0,2 0 0 0 0,0 1 0 0 0,1 0 0 0 0,-7 34 1 0 0,14-50-730 0 0,0 0 1 0 0,1 0-1 0 0,0-1 1 0 0,0 1-1 0 0,0 0 1 0 0,1 0 0 0 0,1 9-1 0 0,-1-14-4 0 0,0 1 0 0 0,-1-1-1 0 0,1 1 1 0 0,0-1 0 0 0,0 0-1 0 0,0 0 1 0 0,1 1 0 0 0,-1-1 0 0 0,0 0-1 0 0,1 0 1 0 0,-1 0 0 0 0,1-1-1 0 0,0 1 1 0 0,0 0 0 0 0,0 0-1 0 0,0-1 1 0 0,0 1 0 0 0,0-1 0 0 0,0 0-1 0 0,0 0 1 0 0,0 0 0 0 0,5 2-1 0 0,3-1 87 0 0,-1 0 0 0 0,1 0 0 0 0,-1-1 0 0 0,1-1 0 0 0,0 0 0 0 0,-1 0 0 0 0,1 0 0 0 0,-1-1 0 0 0,1-1-1 0 0,-1 0 1 0 0,14-4 0 0 0,-8 1-22 0 0,-1-1-1 0 0,1-1 0 0 0,-1 0 1 0 0,0-1-1 0 0,-1 0 0 0 0,15-12 0 0 0,-17 11-57 0 0,0-1 0 0 0,0 0 0 0 0,-1 0 0 0 0,-1-1 0 0 0,16-23 0 0 0,-12 12-735 0 0,-1-1-1 0 0,13-34 1 0 0,-14 30-3337 0 0,-4 14-2939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5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8 11951 0 0,'2'0'547'0'0,"39"-2"171"0"0,-26 1 910 0 0,27-3 4526 0 0,-51 11-5669 0 0,-63 33-27 0 0,41-23-383 0 0,1 0 1 0 0,-30 24-1 0 0,46-31-75 0 0,6-4 0 0 0,1-1 0 0 0,0 1 0 0 0,1 0 0 0 0,-1 0 0 0 0,-5 9 0 0 0,7-6 0 0 0,3 2 0 0 0,6 10 0 0 0,-4-20 0 0 0,0 1 0 0 0,0-1 0 0 0,0 0 0 0 0,1 0 0 0 0,-1 1 0 0 0,1-1 0 0 0,-1 0 0 0 0,1 0 0 0 0,-1 0 0 0 0,1 0 0 0 0,0 1 0 0 0,-1-1 0 0 0,1 0 0 0 0,0 0 0 0 0,0 0 0 0 0,1 1 0 0 0,2 0 0 0 0,-3 0 0 0 0,9 10 0 0 0,-1 0 0 0 0,-1 1 0 0 0,10 18 0 0 0,-16-27 0 0 0,0 1 0 0 0,0 0 0 0 0,-1-1 0 0 0,1 1 0 0 0,-1 0 0 0 0,-1-1 0 0 0,1 1 0 0 0,-1 0 0 0 0,1 0 0 0 0,-1 0 0 0 0,-1-1 0 0 0,1 1 0 0 0,-1 0 0 0 0,-2 8 0 0 0,0-3 84 0 0,0-1 0 0 0,0-1 1 0 0,-1 1-1 0 0,-1 0 0 0 0,1-1 0 0 0,-1 0 0 0 0,-1 0 0 0 0,1-1 0 0 0,-11 11 0 0 0,14-16-43 0 0,0 0-1 0 0,0-1 0 0 0,-1 0 0 0 0,1 1 0 0 0,0-1 0 0 0,-1 0 0 0 0,1 0 0 0 0,0-1 0 0 0,-1 1 0 0 0,1 0 0 0 0,-1-1 0 0 0,1 1 0 0 0,-4-1 0 0 0,0 0-10 0 0,0 1 0 0 0,1-2 0 0 0,-1 1 0 0 0,-8-2 0 0 0,10 1-24 0 0,-1 0 0 0 0,1 0 0 0 0,0 0 1 0 0,0-1-1 0 0,0 0 0 0 0,0 1 0 0 0,1-2 0 0 0,-1 1 0 0 0,0 0 0 0 0,1-1 0 0 0,0 1 0 0 0,-1-1 0 0 0,1 0 0 0 0,0 0 0 0 0,-2-4 1 0 0,2 4-281 0 0,1-1 0 0 0,1 1 1 0 0,-1-1-1 0 0,0 1 1 0 0,1-1-1 0 0,0 1 1 0 0,0-1-1 0 0,0 0 1 0 0,0 0-1 0 0,0 0 0 0 0,1-4 1 0 0,0-11-7206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57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9671 0 0,'2'0'440'0'0,"114"28"3975"0"0,-116-28-4379 0 0,86 16 5369 0 0,-48-10-4469 0 0,55-1-1 0 0,-87-5-898 0 0,-1 0 0 0 0,1 0 1 0 0,-1-1-1 0 0,0 0 0 0 0,1 0 1 0 0,-1 0-1 0 0,0-1 0 0 0,0 1 1 0 0,9-5-1 0 0,-11 4-31 0 0,0 0 0 0 0,0-1 1 0 0,0 1-1 0 0,0 0 0 0 0,0-1 0 0 0,-1 1 1 0 0,1-1-1 0 0,-1 0 0 0 0,0 0 1 0 0,0 0-1 0 0,0 0 0 0 0,0 0 0 0 0,-1-1 1 0 0,1 1-1 0 0,1-5 0 0 0,0-2-6 0 0,0 0 0 0 0,0 1 0 0 0,-1-1 0 0 0,-1 0 0 0 0,0 0 0 0 0,0 0 0 0 0,-1 0 0 0 0,0 0 0 0 0,-2-13 0 0 0,-1 15 0 0 0,2 7-2 0 0,0 1 0 0 0,0-1 0 0 0,0 1-1 0 0,0-1 1 0 0,0 1 0 0 0,-1-1 0 0 0,1 1 0 0 0,0-1-1 0 0,0 1 1 0 0,-1 0 0 0 0,1 0 0 0 0,0 0 0 0 0,0 0 0 0 0,-1 0-1 0 0,1 0 1 0 0,0 0 0 0 0,0 0 0 0 0,-1 0 0 0 0,1 1-1 0 0,0-1 1 0 0,0 0 0 0 0,0 1 0 0 0,-1-1 0 0 0,-1 2-1 0 0,-30 17-42 0 0,28-16 57 0 0,-42 31 71 0 0,1 2 0 0 0,-42 44 1 0 0,66-60-14 0 0,2-1 39 0 0,0 1 0 0 0,-20 26-1 0 0,35-39-60 0 0,0 0 0 0 0,0 0 0 0 0,1 1 0 0 0,0 0 0 0 0,0 0 0 0 0,0 0 0 0 0,1 0 0 0 0,1 0 0 0 0,-1 1 0 0 0,1-1 0 0 0,-1 11-1 0 0,3-17-33 0 0,0 0-1 0 0,0-1 0 0 0,0 1 1 0 0,0 0-1 0 0,0 0 0 0 0,1-1 1 0 0,-1 1-1 0 0,0 0 0 0 0,1 0 1 0 0,-1-1-1 0 0,1 1 0 0 0,0 0 1 0 0,-1-1-1 0 0,1 1 0 0 0,0-1 1 0 0,0 1-1 0 0,0-1 0 0 0,0 1 0 0 0,0-1 1 0 0,2 2-1 0 0,0-1 11 0 0,-1-1 0 0 0,0 1-1 0 0,1-1 1 0 0,-1 0 0 0 0,1 0-1 0 0,-1 0 1 0 0,1 0 0 0 0,-1 0 0 0 0,1-1-1 0 0,0 1 1 0 0,-1-1 0 0 0,4 0-1 0 0,7 0 73 0 0,1 0 0 0 0,-1-1 0 0 0,0-1 0 0 0,17-4 0 0 0,-27 5-84 0 0,134-41 209 0 0,-84 24-815 0 0,-23 7-2179 0 0,-19 7-4998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57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5 1375 0 0,'-2'0'542'0'0,"0"-1"187"0"0,0 0-1 0 0,0 1 1 0 0,0-1 0 0 0,0 0 0 0 0,0 1-1 0 0,0 0 1 0 0,0 0 0 0 0,0 0 0 0 0,0 0 0 0 0,-1 0-1 0 0,1 0 1 0 0,0 0 0 0 0,0 0 0 0 0,0 1-1 0 0,-3 0 1 0 0,2 1-278 0 0,0-1-1 0 0,0 1 0 0 0,1-1 0 0 0,-1 1 1 0 0,1 0-1 0 0,0 0 0 0 0,-1 0 1 0 0,1 0-1 0 0,0 0 0 0 0,-2 3 0 0 0,-4 6-186 0 0,1 1 0 0 0,1-1-1 0 0,0 1 1 0 0,-6 16-1 0 0,3-6 775 0 0,-4 8-599 0 0,10-20-320 0 0,-1-1 1 0 0,0 0-1 0 0,0 0 0 0 0,-1 0 0 0 0,-7 8 0 0 0,2-4-431 0 0,-17 28-1 0 0,26-39-176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5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27 16415 0 0,'30'-25'1250'0'0,"-28"23"-569"0"0,-8 12-444 0 0,2-6-189 0 0,-46 60 675 0 0,-7 6 53 0 0,-56 102 359 0 0,-106 219-1 0 0,198-347-1247 0 0,13-25-351 0 0,-2 0-1 0 0,0 0 1 0 0,-1-1-1 0 0,-1-1 1 0 0,-25 30-1 0 0,30-39-1651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5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7831 0 0,'1'-1'3467'0'0,"47"-14"6446"0"0,28-4-8255 0 0,-16 5-952 0 0,221-51 878 0 0,-155 38-2384 0 0,-74 13-2468 0 0,-30 7-4464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58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 5063 0 0,'0'0'390'0'0,"-1"1"-252"0"0,-3 6 458 0 0,0-1 357 0 0,-1 1 0 0 0,1 1 1 0 0,1-1-1 0 0,0 0 0 0 0,0 1 0 0 0,0 0 1 0 0,1-1-1 0 0,-2 9 0 0 0,1 9-177 0 0,1-1 0 0 0,1 0 1 0 0,1 0-1 0 0,1 1 0 0 0,8 43 0 0 0,-9-66-748 0 0,1 0 0 0 0,-1 0-1 0 0,1 0 1 0 0,0-1 0 0 0,-1 1 0 0 0,1 0-1 0 0,0-1 1 0 0,0 1 0 0 0,0-1-1 0 0,0 1 1 0 0,1-1 0 0 0,-1 1 0 0 0,0-1-1 0 0,0 0 1 0 0,1 0 0 0 0,-1 1 0 0 0,1-1-1 0 0,-1 0 1 0 0,1 0 0 0 0,0 0-1 0 0,-1-1 1 0 0,1 1 0 0 0,0 0 0 0 0,0-1-1 0 0,-1 1 1 0 0,1-1 0 0 0,0 0 0 0 0,0 1-1 0 0,0-1 1 0 0,0 0 0 0 0,-1 0-1 0 0,1 0 1 0 0,0 0 0 0 0,0 0 0 0 0,0-1-1 0 0,0 1 1 0 0,-1-1 0 0 0,5 0 0 0 0,-1-1-7 0 0,0 0 1 0 0,-1 0-1 0 0,1 0 1 0 0,0-1 0 0 0,-1 0-1 0 0,1 1 1 0 0,-1-2-1 0 0,0 1 1 0 0,0 0 0 0 0,0-1-1 0 0,0 0 1 0 0,5-6-1 0 0,2-6 0 0 0,0-1 0 0 0,10-19-1 0 0,5-10-28 0 0,-13 24 8 0 0,-7 11 0 0 0,1 0 0 0 0,10-13 0 0 0,-17 24 0 0 0,1 0 0 0 0,-1 0 0 0 0,0-1 0 0 0,0 1 0 0 0,0 0 0 0 0,0 0 0 0 0,1-1 0 0 0,-1 1 0 0 0,0 0 0 0 0,0 0 0 0 0,1 0 0 0 0,-1-1 0 0 0,0 1 0 0 0,0 0 0 0 0,1 0 0 0 0,-1 0 0 0 0,0 0 0 0 0,1 0 0 0 0,-1-1 0 0 0,0 1 0 0 0,0 0 0 0 0,1 0 0 0 0,-1 0 0 0 0,1 0 0 0 0,0 1 6 0 0,0 0 0 0 0,0 1 0 0 0,0-1 0 0 0,0 0 0 0 0,-1 0 0 0 0,1 1 0 0 0,0-1 0 0 0,-1 0 0 0 0,1 1 0 0 0,0-1 0 0 0,-1 1 0 0 0,0-1 0 0 0,1 1 0 0 0,-1-1 0 0 0,0 2 0 0 0,4 29 168 0 0,-3-29-156 0 0,0 11 53 0 0,1 1 0 0 0,1-1 0 0 0,1 0 0 0 0,0 0 0 0 0,1 0 0 0 0,8 18 1 0 0,-10-27-38 0 0,0 1 1 0 0,1-1 0 0 0,-1 0 0 0 0,1 0-1 0 0,0 0 1 0 0,0-1 0 0 0,9 8 0 0 0,-10-10-3 0 0,0 0 1 0 0,0 0 0 0 0,1 0-1 0 0,-1 0 1 0 0,1-1-1 0 0,-1 1 1 0 0,1-1 0 0 0,-1 0-1 0 0,1 0 1 0 0,0 0-1 0 0,0 0 1 0 0,0-1 0 0 0,5 0-1 0 0,-4 0 12 0 0,0-1-1 0 0,0 1 1 0 0,0-1 0 0 0,0-1-1 0 0,0 1 1 0 0,0-1-1 0 0,0 0 1 0 0,0 0 0 0 0,-1 0-1 0 0,1-1 1 0 0,-1 0-1 0 0,0 0 1 0 0,1 0 0 0 0,-1 0-1 0 0,-1 0 1 0 0,1-1-1 0 0,0 0 1 0 0,-1 0 0 0 0,4-5-1 0 0,1-3 90 0 0,0 0 1 0 0,0-1-1 0 0,-2 0 0 0 0,1 0 1 0 0,6-21-1 0 0,-5 9-288 0 0,-4 8-439 0 0,2 1-1 0 0,0 1 1 0 0,14-26-1 0 0,-17 36 441 0 0,0 1 0 0 0,0-1 0 0 0,0 1 0 0 0,1 0 1 0 0,-1 0-1 0 0,1 1 0 0 0,0-1 0 0 0,1 1 0 0 0,-1 0 0 0 0,0 0 0 0 0,1 0 0 0 0,0 0 0 0 0,-1 1 1 0 0,1 0-1 0 0,0 0 0 0 0,6-1 0 0 0,3-1-1705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5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10591 0 0,'0'0'9439'0'0,"4"11"-8110"0"0,-3-6-1269 0 0,-1 1 1 0 0,1 0-1 0 0,-1-1 0 0 0,-1 1 1 0 0,1 0-1 0 0,-1-1 0 0 0,0 1 0 0 0,-1-1 1 0 0,1 1-1 0 0,-1-1 0 0 0,0 1 0 0 0,0-1 1 0 0,-5 7-1 0 0,-5 9 395 0 0,-29 37-1 0 0,23-34-359 0 0,-9 20-118 0 0,6-9-82 0 0,21-33-219 0 0,12-10-4440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3:5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13 8287 0 0,'15'-13'9438'0'0,"-19"35"-7334"0"0,-44 97-295 0 0,7-15-1168 0 0,-66 154-308 0 0,56-152-2843 0 0,50-104 1057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17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12007 0 0,'0'0'3028'0'0,"-11"0"-573"0"0,6 2-2386 0 0,0-1 1 0 0,1 1 0 0 0,-1 0-1 0 0,1 0 1 0 0,0 0-1 0 0,-1 1 1 0 0,1-1 0 0 0,0 1-1 0 0,1 0 1 0 0,-1 0-1 0 0,0 1 1 0 0,1-1 0 0 0,0 1-1 0 0,-1-1 1 0 0,2 1-1 0 0,-1 0 1 0 0,-3 6 0 0 0,-5 11 345 0 0,0-1 0 0 0,-10 31 0 0 0,15-37-372 0 0,2-4 23 0 0,1 0 0 0 0,-1 0 0 0 0,1 0 0 0 0,1 1 0 0 0,-2 14 0 0 0,4-23-52 0 0,0 0 0 0 0,0 0-1 0 0,0 0 1 0 0,0 0 0 0 0,0 0-1 0 0,0 0 1 0 0,1 0 0 0 0,-1 0-1 0 0,1 0 1 0 0,-1 0 0 0 0,1 0-1 0 0,0 0 1 0 0,0 0 0 0 0,-1 0-1 0 0,1-1 1 0 0,1 1 0 0 0,-1 0-1 0 0,0-1 1 0 0,0 1 0 0 0,1-1-1 0 0,-1 1 1 0 0,1-1-1 0 0,-1 0 1 0 0,1 1 0 0 0,-1-1-1 0 0,1 0 1 0 0,0 0 0 0 0,0 0-1 0 0,0 0 1 0 0,-1-1 0 0 0,1 1-1 0 0,0 0 1 0 0,0-1 0 0 0,0 1-1 0 0,4-1 1 0 0,2 1 70 0 0,0-1-1 0 0,1 1 1 0 0,-1-2-1 0 0,0 0 1 0 0,1 0-1 0 0,-1 0 0 0 0,0-1 1 0 0,0 0-1 0 0,15-6 1 0 0,7-5 118 0 0,32-19 1 0 0,-53 27-173 0 0,10-7-9 0 0,-1 0 0 0 0,0 0 0 0 0,24-24 0 0 0,42-51-23 0 0,-97 102-21 0 0,1 2-1 0 0,-17 27 1 0 0,23-33 70 0 0,0 0 1 0 0,1 1 0 0 0,0 0 0 0 0,1-1 0 0 0,0 1-1 0 0,-2 16 1 0 0,5-27-44 0 0,1 1-1 0 0,0-1 1 0 0,0 0 0 0 0,0 0-1 0 0,0 1 1 0 0,0-1 0 0 0,0 0-1 0 0,0 1 1 0 0,0-1 0 0 0,0 0-1 0 0,0 0 1 0 0,1 1 0 0 0,-1-1-1 0 0,1 0 1 0 0,-1 0 0 0 0,1 1 0 0 0,-1-1-1 0 0,1 0 1 0 0,0 0 0 0 0,-1 0-1 0 0,1 0 1 0 0,2 2 0 0 0,-2-2-5 0 0,1-1 0 0 0,-1 1 0 0 0,1 0 0 0 0,0-1 0 0 0,-1 1 0 0 0,1-1 0 0 0,0 1 0 0 0,-1-1 0 0 0,1 0 0 0 0,0 1 0 0 0,-1-1 0 0 0,1 0 0 0 0,0 0 0 0 0,3-1 0 0 0,6-1-54 0 0,0-1 1 0 0,1 0-1 0 0,-2 0 0 0 0,13-6 0 0 0,-19 7 11 0 0,59-25-1740 0 0,-31 11-48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00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32 6447 0 0,'1'-1'298'0'0,"32"-30"14283"0"0,-28 35-14914 0 0,-2-1 429 0 0,-1 0 0 0 0,0 0 0 0 0,0 1 0 0 0,0-1 1 0 0,0 0-1 0 0,0 1 0 0 0,-1-1 0 0 0,0 1 1 0 0,1-1-1 0 0,-1 1 0 0 0,-1 0 0 0 0,1 0 1 0 0,0-1-1 0 0,-1 1 0 0 0,0 0 0 0 0,0 5 1 0 0,0 8 44 0 0,-2-1 0 0 0,-3 23 0 0 0,-1-10-113 0 0,-1 1-1 0 0,-1-1 1 0 0,-1-1-1 0 0,-2 0 1 0 0,-1 0-1 0 0,-1-1 1 0 0,-31 48-1 0 0,13-33 74 0 0,-43 45 0 0 0,40-46-47 0 0,30-36-54 0 0,1-1 0 0 0,0 1 0 0 0,1 0 0 0 0,-1 0 0 0 0,1 0-1 0 0,0 0 1 0 0,-2 8 0 0 0,4-12-64 0 0,-1 0 0 0 0,1 0 0 0 0,0 0-1 0 0,0 0 1 0 0,0 0 0 0 0,0 0 0 0 0,0 0 0 0 0,0 0 0 0 0,0 0-1 0 0,0 0 1 0 0,0 0 0 0 0,1 0 0 0 0,-1 0 0 0 0,0 0 0 0 0,1 0-1 0 0,-1 0 1 0 0,1 0 0 0 0,-1 0 0 0 0,1 0 0 0 0,-1 0 0 0 0,1-1-1 0 0,0 1 1 0 0,-1 0 0 0 0,1 0 0 0 0,0-1 0 0 0,-1 1 0 0 0,1 0-1 0 0,0-1 1 0 0,0 1 0 0 0,1 0 0 0 0,12 3-1043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0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105 222 12815 0 0,'-2'1'587'0'0,"-8"10"-25"0"0,-1 0 1 0 0,2 0-1 0 0,0 1 0 0 0,0 0 1 0 0,1 0-1 0 0,0 1 0 0 0,1 0 1 0 0,-10 27-1 0 0,3 0 2406 0 0,14-38-2259 0 0,0-4-701 0 0,0 0-1 0 0,1 1 1 0 0,0-1-1 0 0,-1 0 0 0 0,1 0 1 0 0,0 1-1 0 0,0-1 1 0 0,1-2-1 0 0,3-4-7 0 0,4-9-4 0 0,0 0-1 0 0,1 1 1 0 0,0 0 0 0 0,1 1-1 0 0,1 0 1 0 0,19-18 0 0 0,-10 13-43 0 0,0 2 0 0 0,1 0 0 0 0,41-24 0 0 0,-50 35 18 0 0,0 0 1 0 0,0 1 0 0 0,22-7 0 0 0,-31 12 31 0 0,0-1 1 0 0,0 1-1 0 0,0 0 1 0 0,1 1-1 0 0,-1-1 1 0 0,0 1-1 0 0,0 0 1 0 0,1 0-1 0 0,-1 0 1 0 0,0 0-1 0 0,1 1 1 0 0,-1 0-1 0 0,0 0 1 0 0,0 0-1 0 0,0 0 1 0 0,5 3-1 0 0,-7-3 18 0 0,0 0-1 0 0,-1 0 1 0 0,1 0-1 0 0,0 0 1 0 0,-1 1-1 0 0,0-1 0 0 0,1 0 1 0 0,-1 1-1 0 0,0-1 1 0 0,0 1-1 0 0,1 0 1 0 0,-1-1-1 0 0,-1 1 1 0 0,1 0-1 0 0,0 0 1 0 0,0 0-1 0 0,0 3 1 0 0,0-1 26 0 0,-1 0 0 0 0,0-1 0 0 0,0 1 1 0 0,0-1-1 0 0,0 1 0 0 0,0-1 0 0 0,-1 1 0 0 0,0-1 1 0 0,-1 5-1 0 0,-2 3 73 0 0,0-1 0 0 0,-1 0 0 0 0,0 0 0 0 0,-1 0 0 0 0,-9 11 0 0 0,-8 9 104 0 0,11-17-121 0 0,1 1 0 0 0,1 1 0 0 0,-15 29 0 0 0,24-42-36 0 0,11-5-3 0 0,-6 2-66 0 0,0-1 1 0 0,-1 0-1 0 0,0 0 0 0 0,1 0 1 0 0,-1 0-1 0 0,0 0 0 0 0,0-1 1 0 0,3-2-1 0 0,22-28-42 0 0,-10 12-2 0 0,36-32-764 0 0,1 2-1 0 0,90-63 1 0 0,-122 98 701 0 0,1 1 0 0 0,1 2 0 0 0,41-17 0 0 0,-51 25 22 0 0,-14 5 141 0 0,-1 0 0 0 0,1-1 1 0 0,0 1-1 0 0,0 0 0 0 0,-1 0 1 0 0,1 0-1 0 0,0 0 0 0 0,0-1 1 0 0,-1 1-1 0 0,1 0 0 0 0,0 0 1 0 0,0 0-1 0 0,-1 1 0 0 0,1-1 0 0 0,0 0 1 0 0,1 0-1 0 0,-1 18 202 0 0,0-1-1 0 0,-1 1 0 0 0,-1-1 1 0 0,-4 24-1 0 0,0 15 116 0 0,7-22-88 0 0,-1-27-219 0 0,0 0-1 0 0,-1 1 0 0 0,-1 11 0 0 0,-2-2-358 0 0,-1-1 0 0 0,-7 21 0 0 0,10-34-40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0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259 110 11887 0 0,'42'-13'1064'0'0,"-23"7"-644"0"0,33-14 0 0 0,-47 18-274 0 0,0 0 0 0 0,0-1 0 0 0,-1 0 0 0 0,1 0 0 0 0,-1 0 0 0 0,0-1 0 0 0,0 1 0 0 0,0-1 0 0 0,-1 0 0 0 0,1 0 0 0 0,4-7 0 0 0,-8 10 324 0 0,-9-12 151 0 0,6 12-543 0 0,0-1 1 0 0,0 1-1 0 0,0 0 0 0 0,0 0 1 0 0,0 0-1 0 0,0 0 0 0 0,0 0 1 0 0,0 1-1 0 0,-1-1 1 0 0,1 1-1 0 0,0 0 0 0 0,0 0 1 0 0,0 0-1 0 0,-1 0 0 0 0,1 1 1 0 0,-5 1-1 0 0,-5 1 77 0 0,0 0 0 0 0,-20 9 0 0 0,-4 5 314 0 0,1 1 0 0 0,0 1 0 0 0,2 3-1 0 0,-53 40 1 0 0,79-55-290 0 0,0 1 0 0 0,0-1 0 0 0,1 1 0 0 0,-10 14-1 0 0,14-18-95 0 0,0 0-1 0 0,1 1 0 0 0,-1-1 0 0 0,1 1 0 0 0,0-1 0 0 0,0 1 0 0 0,1 0 1 0 0,-1 0-1 0 0,1-1 0 0 0,0 1 0 0 0,0 8 0 0 0,2-12-47 0 0,-1 0-1 0 0,1 1 1 0 0,0-1-1 0 0,-1 0 1 0 0,1 0 0 0 0,0 0-1 0 0,0 0 1 0 0,0 0-1 0 0,0-1 1 0 0,0 1 0 0 0,0 0-1 0 0,0 0 1 0 0,0-1-1 0 0,0 1 1 0 0,3 1-1 0 0,0-1 2 0 0,0 1-1 0 0,0-1 0 0 0,0 0 0 0 0,0 0 0 0 0,1 0 0 0 0,-1-1 0 0 0,0 0 0 0 0,0 1 1 0 0,1-1-1 0 0,-1-1 0 0 0,0 1 0 0 0,1-1 0 0 0,-1 1 0 0 0,0-1 0 0 0,0-1 0 0 0,0 1 0 0 0,0 0 1 0 0,0-1-1 0 0,4-2 0 0 0,3-2 64 0 0,-1 0-1 0 0,1-1 1 0 0,-2 0 0 0 0,1 0-1 0 0,13-14 1 0 0,-6 4-97 0 0,-8 9-5 0 0,-1 0 0 0 0,0 0 1 0 0,0-1-1 0 0,-1 0 0 0 0,9-15 0 0 0,-16 23-77 0 0,-5 13-794 0 0,0-1 722 0 0,2-7-362 0 0,1 0 0 0 0,0 0-1 0 0,0 0 1 0 0,1 1 0 0 0,0-1-1 0 0,-2 9 1 0 0,2-1-1261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01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18 10591 0 0,'0'0'488'0'0,"-1"-1"-12"0"0,0-6-306 0 0,-1-2 6728 0 0,2 10-6750 0 0,-1 0 0 0 0,1 1 0 0 0,-1-1-1 0 0,1 0 1 0 0,-1 1 0 0 0,0-1 0 0 0,0 0 0 0 0,0 0-1 0 0,-1 2 1 0 0,-2 3 93 0 0,-16 33 1321 0 0,-19 52 0 0 0,0 2-573 0 0,-7 4-449 0 0,-67 137 40 0 0,94-196-564 0 0,9-16-56 0 0,0-1 0 0 0,-2-1 0 0 0,0 0 0 0 0,-1 0 0 0 0,-23 25 0 0 0,36-45-102 0 0,0 0 0 0 0,-1 1 0 0 0,1-1 0 0 0,0 0 0 0 0,0 0 0 0 0,0 1-1 0 0,-1-1 1 0 0,1 0 0 0 0,0 0 0 0 0,0 1 0 0 0,-1-1 0 0 0,1 0 0 0 0,0 0 0 0 0,-1 0 0 0 0,1 1 0 0 0,0-1 0 0 0,-1 0-1 0 0,1 0 1 0 0,0 0 0 0 0,-1 0 0 0 0,1 0 0 0 0,0 0 0 0 0,-1 0 0 0 0,1 0 0 0 0,0 0 0 0 0,-1 0 0 0 0,1-8-860 0 0,7-13 892 0 0,0 8 112 0 0,1 1 0 0 0,0 0 0 0 0,1 0 0 0 0,1 1 0 0 0,17-18 0 0 0,61-45 914 0 0,-82 69-858 0 0,155-105 1485 0 0,-11 29-714 0 0,-71 40-552 0 0,-15 5-358 0 0,-1-2 1 0 0,102-83-1 0 0,-160 116-68 0 0,0 1-138 0 0,0 0-1 0 0,0 0 1 0 0,0-1-1 0 0,-1 0 1 0 0,0 0-1 0 0,0 0 1 0 0,5-9-1 0 0,-3 0-1404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0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0,'1'6'204'0'0,"0"1"0"0"0,1-1 0 0 0,0 1 0 0 0,0-1-1 0 0,1 0 1 0 0,0 1 0 0 0,0-1 0 0 0,4 6 0 0 0,3 2 4222 0 0,0 0 0 0 0,12 13 1 0 0,-16-21-3787 0 0,-1-1 0 0 0,1 0 0 0 0,1 0 1 0 0,-1-1-1 0 0,1 0 0 0 0,-1 0 0 0 0,1 0 0 0 0,11 3 1 0 0,7 2 251 0 0,30 6 1 0 0,-16-4-511 0 0,-12-4-606 0 0,0-1 1 0 0,53 5-1 0 0,-58-13-2587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0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222 148 17791 0 0,'0'0'2682'0'0,"1"1"-2284"0"0,4 0-217 0 0,-1 1-1 0 0,1-1 1 0 0,-1 0-1 0 0,1 0 1 0 0,-1 0-1 0 0,1-1 1 0 0,0 1 0 0 0,-1-1-1 0 0,1 0 1 0 0,0-1-1 0 0,8-1 1 0 0,8-2 122 0 0,27-9 0 0 0,-19 4-252 0 0,13-3-83 0 0,0-1 0 0 0,-1-2 0 0 0,70-38 0 0 0,-92 40-103 0 0,-17 10 45 0 0,1-2 0 0 0,-3 4-63 0 0,-1 0-2 0 0,-4-1 138 0 0,1 0-1 0 0,-1 1 0 0 0,1-1 0 0 0,-1 1 0 0 0,0 0 0 0 0,0 0 0 0 0,0 0 0 0 0,1 1 0 0 0,-1 0 0 0 0,0 0 0 0 0,-8 0 0 0 0,-9 3-83 0 0,-27 6 0 0 0,30-5 85 0 0,-54 11 16 0 0,-108 37 0 0 0,168-47 95 0 0,1 0 1 0 0,0 1-1 0 0,1 1 0 0 0,0 0 0 0 0,0 0 0 0 0,0 1 1 0 0,1 1-1 0 0,0-1 0 0 0,1 2 0 0 0,-1-1 1 0 0,-11 18-1 0 0,6-4 151 0 0,0 1 0 0 0,2 0 0 0 0,0 0 0 0 0,-13 41 0 0 0,23-57-105 0 0,1 1-1 0 0,0-1 1 0 0,0 1-1 0 0,1-1 1 0 0,0 12-1 0 0,1-19-114 0 0,0-1 0 0 0,0 1 0 0 0,0 0 0 0 0,1 0 0 0 0,-1-1 1 0 0,0 1-1 0 0,1 0 0 0 0,-1 0 0 0 0,0-1 0 0 0,1 1 0 0 0,-1 0 0 0 0,1-1 0 0 0,-1 1 0 0 0,1-1 0 0 0,-1 1 0 0 0,1 0 0 0 0,0-1 0 0 0,-1 0 1 0 0,1 1-1 0 0,0-1 0 0 0,-1 1 0 0 0,1-1 0 0 0,1 1 0 0 0,17 5 276 0 0,7-4-75 0 0,0-1 1 0 0,0-1-1 0 0,45-6 0 0 0,-52 4-179 0 0,114-19 95 0 0,-87 13-123 0 0,75-17-208 0 0,-119 25-321 0 0,-12 5-3178 0 0,-4 1 1863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0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73 298 6359 0 0,'0'0'4986'0'0,"0"2"-4276"0"0,-9 98 3552 0 0,9-98-3852 0 0,0 3-242 0 0,0 1-1 0 0,-1-1 0 0 0,0 0 1 0 0,0 1-1 0 0,0-1 1 0 0,0 0-1 0 0,-1 0 0 0 0,0 0 1 0 0,0 0-1 0 0,-4 6 1 0 0,5-10-143 0 0,0 0 1 0 0,1 1 0 0 0,-1-1 0 0 0,0 0 0 0 0,0 0-1 0 0,0 0 1 0 0,0 0 0 0 0,0 0 0 0 0,0-1 0 0 0,-3 3-1 0 0,3-3-10 0 0,0 1 92 0 0,0-1-89 0 0,0 0 0 0 0,1 1 1 0 0,-1-1-1 0 0,1 0 0 0 0,-1 0 1 0 0,0 0-1 0 0,1 0 0 0 0,-1 0 0 0 0,0 0 1 0 0,1 0-1 0 0,-1-1 0 0 0,0 1 1 0 0,1 0-1 0 0,-1 0 0 0 0,0 0 0 0 0,1-1 1 0 0,-1 1-1 0 0,0-1 0 0 0,0 1-4 0 0,-1-1 12 0 0,-1 0-7 0 0,-3-11 96 0 0,5 8-103 0 0,-1 1 0 0 0,1-1-1 0 0,0 0 1 0 0,1 1 0 0 0,-1-1 0 0 0,1 0 0 0 0,-1 0-1 0 0,1 1 1 0 0,0-1 0 0 0,1 0 0 0 0,-1 0-1 0 0,1 1 1 0 0,-1-1 0 0 0,1 0 0 0 0,3-6-1 0 0,1-4 4 0 0,1 0 0 0 0,12-20-1 0 0,-3 8-75 0 0,1 1 1 0 0,2 0-1 0 0,0 1 0 0 0,2 1 0 0 0,0 1 0 0 0,2 1 1 0 0,0 1-1 0 0,1 0 0 0 0,1 2 0 0 0,1 1 0 0 0,0 1 1 0 0,2 1-1 0 0,-1 1 0 0 0,39-13 0 0 0,-50 21 169 0 0,1 2 0 0 0,31-6 0 0 0,-42 9-74 0 0,1 1-1 0 0,-1-1 1 0 0,1 1 0 0 0,-1 1-1 0 0,0-1 1 0 0,1 1 0 0 0,-1 0-1 0 0,0 0 1 0 0,1 0 0 0 0,-1 1-1 0 0,0-1 1 0 0,8 5 0 0 0,-11-5 5 0 0,-1 0 0 0 0,1 1 1 0 0,-1-1-1 0 0,1 0 1 0 0,-1 1-1 0 0,0-1 0 0 0,0 0 1 0 0,1 1-1 0 0,-1 0 1 0 0,0-1-1 0 0,0 1 0 0 0,-1-1 1 0 0,1 1-1 0 0,0 0 1 0 0,-1 0-1 0 0,1 0 1 0 0,-1-1-1 0 0,1 1 0 0 0,-1 0 1 0 0,1 3-1 0 0,-1 1 15 0 0,0-1-1 0 0,-1 0 1 0 0,1 0-1 0 0,-1 0 1 0 0,0 0 0 0 0,-2 7-1 0 0,-2 1-27 0 0,-1 0 1 0 0,-1 0-1 0 0,1-1 0 0 0,-2 0 0 0 0,-16 21 0 0 0,15-22-26 0 0,1 0 0 0 0,0 1 0 0 0,1 0 0 0 0,0 0-1 0 0,1 0 1 0 0,-6 16 0 0 0,12-24 1 0 0,-1-1-1 0 0,1 1 0 0 0,-1-1 1 0 0,1 1-1 0 0,0 0 0 0 0,1-1 1 0 0,-1 1-1 0 0,1-1 1 0 0,-1 1-1 0 0,1-1 0 0 0,0 1 1 0 0,0-1-1 0 0,1 1 1 0 0,-1-1-1 0 0,1 0 0 0 0,-1 1 1 0 0,1-1-1 0 0,3 3 0 0 0,2 4 59 0 0,1 0-1 0 0,0-1 0 0 0,18 17 0 0 0,-21-22-45 0 0,0 0 0 0 0,0 0-1 0 0,0 0 1 0 0,1-1 0 0 0,0 0-1 0 0,0 0 1 0 0,0 0 0 0 0,0-1 0 0 0,0 0-1 0 0,0 0 1 0 0,1 0 0 0 0,-1-1-1 0 0,1 0 1 0 0,-1 0 0 0 0,1-1-1 0 0,10 0 1 0 0,95-1-42 0 0,3-5-3172 0 0,-99 4 1847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1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 8839 0 0,'0'0'5703'0'0,"-1"2"-5192"0"0,-11 15 81 0 0,1 1 1 0 0,0 1-1 0 0,2 0 1 0 0,-14 37-1 0 0,-9 35-195 0 0,-49 98 0 0 0,38-103-136 0 0,-59 88 0 0 0,40-82-156 0 0,-15 23 61 0 0,76-113-139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17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34 141 10735 0 0,'-9'-2'979'0'0,"3"3"-832"0"0,-13-4 5214 0 0,21 3-4749 0 0,23-6 291 0 0,0 0-1 0 0,37-1 1 0 0,54 2 524 0 0,-37 2-629 0 0,27-1-181 0 0,84-6 374 0 0,-169 8-1783 0 0,1-2-1 0 0,-1 0 1 0 0,25-8 0 0 0,-37 10 224 0 0,-1-2 0 0 0,1 1 0 0 0,-1-1-1 0 0,0-1 1 0 0,0 1 0 0 0,0-1 0 0 0,-1-1 0 0 0,1 1 0 0 0,-1-1 0 0 0,6-7 0 0 0,0-3-5902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1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33 6911 0 0,'32'-32'8614'0'0,"-33"33"-8173"0"0,-88 127 1228 0 0,62-89-1334 0 0,2 0 0 0 0,-21 44-1 0 0,-32 89 21 0 0,3-8-250 0 0,57-132-26 0 0,-2-1 0 0 0,-35 44-1 0 0,49-69-28 0 0,0 1 0 0 0,0 0 0 0 0,-1-1 1 0 0,1 0-1 0 0,-2-1 0 0 0,-7 6 0 0 0,13-10 106 0 0,1-2-133 0 0,1-1-1 0 0,-1 1 1 0 0,1 0 0 0 0,0 0-1 0 0,-1-1 1 0 0,1 1 0 0 0,0 0-1 0 0,0-1 1 0 0,0 1 0 0 0,0 0-1 0 0,0 0 1 0 0,0-1 0 0 0,0-1-1 0 0,2-4 24 0 0,1 1 0 0 0,-1-1-1 0 0,1 1 1 0 0,0 0 0 0 0,7-12 0 0 0,25-27-93 0 0,-27 34 49 0 0,5-4-195 0 0,1 0 1 0 0,0 0 0 0 0,1 1-1 0 0,31-21 1 0 0,-16 16-266 0 0,60-29 0 0 0,-85 45 433 0 0,-3 2 23 0 0,0 1-1 0 0,-1-1 0 0 0,1 0 0 0 0,0 1 0 0 0,0-1 1 0 0,0 1-1 0 0,-1-1 0 0 0,1 1 0 0 0,0 0 0 0 0,0 0 1 0 0,0 0-1 0 0,0 0 0 0 0,2 0 0 0 0,-4 1 10 0 0,1-1 0 0 0,-1 0-1 0 0,1 1 1 0 0,-1-1 0 0 0,1 0-1 0 0,-1 1 1 0 0,1-1 0 0 0,-1 0 0 0 0,1 1-1 0 0,-1-1 1 0 0,1 1 0 0 0,-1-1-1 0 0,0 1 1 0 0,1-1 0 0 0,-1 1-1 0 0,0-1 1 0 0,0 1 0 0 0,1 0 0 0 0,-1-1-1 0 0,0 1 1 0 0,1 1 15 0 0,0 1 13 0 0,0 0-1 0 0,0 0 1 0 0,0 1 0 0 0,0-1 0 0 0,0 0-1 0 0,-1 1 1 0 0,1-1 0 0 0,-1 1 0 0 0,0-1-1 0 0,0 0 1 0 0,0 1 0 0 0,-1 3 0 0 0,-2 8 174 0 0,-6 22 0 0 0,2-13 22 0 0,-16 95 620 0 0,23-117-950 0 0,1-1-1 0 0,-1 1 1 0 0,0 0 0 0 0,1 0 0 0 0,-1 0-1 0 0,1 0 1 0 0,0 0 0 0 0,-1 0-1 0 0,1-1 1 0 0,0 1 0 0 0,0 0 0 0 0,0-1-1 0 0,0 1 1 0 0,1-1 0 0 0,-1 1 0 0 0,0-1-1 0 0,1 1 1 0 0,-1-1 0 0 0,3 2 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1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45 14655 0 0,'1'-2'671'0'0,"8"-39"342"0"0,-8 40-538 0 0,-5 12 857 0 0,0 0 1 0 0,-10 21-1 0 0,-9 24-1200 0 0,-26 80 35 0 0,-5-2 0 0 0,-119 212-1 0 0,169-339-349 0 0,-20 35-87 0 0,11-15-2681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1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84 109 7367 0 0,'0'0'962'0'0,"2"0"88"0"0,11 2 2121 0 0,-7-1-2305 0 0,0 0 0 0 0,0 0 0 0 0,12 4 0 0 0,-11-3-497 0 0,1-1 0 0 0,0 0 0 0 0,0 0 0 0 0,-1 0 0 0 0,1-1 0 0 0,0 0 0 0 0,0-1 0 0 0,13-2 0 0 0,-7 1-117 0 0,56-13 201 0 0,-61 13-427 0 0,1-1-1 0 0,-1-1 0 0 0,1 1 1 0 0,16-11-1 0 0,-24 13-27 0 0,-1 0-12 0 0,1 0-1 0 0,0 0 1 0 0,-1 0 0 0 0,1 0-1 0 0,-1-1 1 0 0,0 1 0 0 0,1 0 0 0 0,-1-1-1 0 0,0 1 1 0 0,0 0 0 0 0,0-1-1 0 0,0 0 1 0 0,0 1 0 0 0,0-1 0 0 0,0 0-1 0 0,-1 1 1 0 0,1-1 0 0 0,0 0-1 0 0,-1 0 1 0 0,0 1 0 0 0,1-1-1 0 0,-1 0 1 0 0,0-3 0 0 0,0 4 8 0 0,1 0 0 0 0,-1-1 0 0 0,0 1 0 0 0,0 0 1 0 0,0-1-1 0 0,0 1 0 0 0,-1-1 0 0 0,1 1 0 0 0,0 0 0 0 0,-1-1 0 0 0,1 1 1 0 0,0 0-1 0 0,-1-1 0 0 0,0 1 0 0 0,1 0 0 0 0,-1 0 0 0 0,0 0 0 0 0,1-1 0 0 0,-1 1 1 0 0,0 0-1 0 0,0 0 0 0 0,0 0 0 0 0,0 0 0 0 0,0 0 0 0 0,0 1 0 0 0,0-1 1 0 0,-1 0-1 0 0,1 0 0 0 0,0 1 0 0 0,0-1 0 0 0,-1 1 0 0 0,1-1 0 0 0,0 1 1 0 0,-1-1-1 0 0,1 1 0 0 0,0 0 0 0 0,-1 0 0 0 0,-1 0 0 0 0,-4-1-18 0 0,0 1 0 0 0,0 0-1 0 0,0 1 1 0 0,1 0 0 0 0,-1 0-1 0 0,-9 2 1 0 0,-4 3 18 0 0,0 0 1 0 0,1 1-1 0 0,0 1 0 0 0,1 1 1 0 0,-30 18-1 0 0,36-19 40 0 0,0 1 0 0 0,1 1 0 0 0,0 0 0 0 0,0 0 0 0 0,1 1 0 0 0,1 0 0 0 0,-1 1 0 0 0,-11 20 0 0 0,13-18 57 0 0,1 0 1 0 0,0 1-1 0 0,1 0 0 0 0,0 1 0 0 0,1-1 0 0 0,-4 27 0 0 0,8-36-41 0 0,0-1-1 0 0,0 0 1 0 0,1 1-1 0 0,0-1 1 0 0,0 1-1 0 0,1-1 1 0 0,-1 0-1 0 0,1 1 1 0 0,0-1 0 0 0,1 0-1 0 0,-1 0 1 0 0,1 1-1 0 0,0-1 1 0 0,0-1-1 0 0,1 1 1 0 0,-1 0-1 0 0,1 0 1 0 0,0-1-1 0 0,0 0 1 0 0,1 1-1 0 0,0-1 1 0 0,-1-1-1 0 0,8 6 1 0 0,-5-5 81 0 0,0-1 0 0 0,1 0 0 0 0,0-1 0 0 0,0 0 0 0 0,0 0 0 0 0,0 0 0 0 0,0-1 0 0 0,0 0 0 0 0,11 0 0 0 0,-7 1 52 0 0,58 2 863 0 0,129-9 0 0 0,-136 2-886 0 0,26-4-3028 0 0,-86 7 1308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20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97 230 3679 0 0,'0'1'9539'0'0,"-2"7"-9115"0"0,0 0-1 0 0,-1 0 1 0 0,0 0-1 0 0,0-1 1 0 0,0 1-1 0 0,-1-1 1 0 0,0 0 0 0 0,-8 11-1 0 0,2-3-320 0 0,0 0 1 0 0,2 1-1 0 0,0 0 0 0 0,-6 17 0 0 0,11-25-74 0 0,2-6-82 0 0,-6-26-154 0 0,7 19 160 0 0,0 1 1 0 0,1-1-1 0 0,0 0 0 0 0,-1 1 0 0 0,2-1 0 0 0,-1 0 1 0 0,0 1-1 0 0,1-1 0 0 0,0 1 0 0 0,0 0 0 0 0,0-1 0 0 0,3-3 1 0 0,6-8-101 0 0,20-23 0 0 0,-25 33 116 0 0,64-71-98 0 0,-59 67 130 0 0,0 0 1 0 0,1 1 0 0 0,0 0 0 0 0,0 1-1 0 0,16-7 1 0 0,-6 5 221 0 0,0 0-1 0 0,30-7 0 0 0,-42 14-57 0 0,0 1 0 0 0,0 0 0 0 0,0 1 0 0 0,0 0-1 0 0,0 0 1 0 0,0 1 0 0 0,0 0 0 0 0,13 3 0 0 0,-19-2-104 0 0,0 0-1 0 0,0 0 1 0 0,0 0 0 0 0,0 1 0 0 0,0 0-1 0 0,0-1 1 0 0,0 1 0 0 0,0 1 0 0 0,-1-1-1 0 0,1 1 1 0 0,-1-1 0 0 0,0 1 0 0 0,0 0-1 0 0,0 0 1 0 0,0 1 0 0 0,0-1 0 0 0,0 0-1 0 0,-1 1 1 0 0,0 0 0 0 0,0-1 0 0 0,0 1-1 0 0,3 7 1 0 0,-4-5-35 0 0,1-1 0 0 0,-1 0-1 0 0,0 1 1 0 0,-1-1 0 0 0,1 1-1 0 0,-1-1 1 0 0,0 1 0 0 0,0-1 0 0 0,-1 1-1 0 0,1-1 1 0 0,-1 1 0 0 0,-1-1-1 0 0,1 1 1 0 0,-1-1 0 0 0,0 0-1 0 0,0 0 1 0 0,-4 7 0 0 0,1-3-22 0 0,0 1 0 0 0,-1-1-1 0 0,0 0 1 0 0,-1 0 0 0 0,0-1 0 0 0,0 0 0 0 0,-1 0 0 0 0,0-1 0 0 0,-11 9 0 0 0,-9 3-254 0 0,27-18 162 0 0,-4-9-176 0 0,4 7 254 0 0,1-1-1 0 0,0 0 1 0 0,-1 0-1 0 0,1 0 1 0 0,0 1-1 0 0,0-1 1 0 0,0 0-1 0 0,0 0 0 0 0,0 0 1 0 0,1 1-1 0 0,-1-1 1 0 0,1 0-1 0 0,-1 0 1 0 0,1 1-1 0 0,-1-1 1 0 0,1 0-1 0 0,0 1 1 0 0,0-1-1 0 0,2-2 1 0 0,3-5-65 0 0,0 1 0 0 0,9-10 0 0 0,-10 13 46 0 0,22-25-26 0 0,95-99 16 0 0,-102 110 21 0 0,1 2 0 0 0,0 0 0 0 0,1 2 0 0 0,39-21 0 0 0,-54 33 115 0 0,0-1-1 0 0,0 2 0 0 0,1-1 1 0 0,-1 1-1 0 0,1 0 0 0 0,-1 1 1 0 0,1 0-1 0 0,0 0 0 0 0,0 1 1 0 0,14 0-1 0 0,-20 1-66 0 0,-1-1 0 0 0,1 1 0 0 0,-1-1 0 0 0,1 1 0 0 0,-1 0 0 0 0,0 0 0 0 0,1-1 0 0 0,-1 1 0 0 0,0 0 0 0 0,0 0 0 0 0,1 0 0 0 0,-1 1 0 0 0,0-1 0 0 0,0 0 0 0 0,0 0 0 0 0,0 0 0 0 0,-1 1 0 0 0,1-1 0 0 0,0 1 0 0 0,-1-1 0 0 0,1 0 0 0 0,0 1 0 0 0,-1-1 0 0 0,1 3 0 0 0,0 3 80 0 0,0-1 0 0 0,0 0 0 0 0,-1 0 0 0 0,0 12 0 0 0,-3 11-52 0 0,-1 1-1 0 0,-1-1 1 0 0,-2-1-1 0 0,-1 1 1 0 0,-1-1-1 0 0,-2-1 1 0 0,0 0-1 0 0,-18 30 1 0 0,21-40-774 0 0,-11 31 0 0 0,19-46 100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2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9 11055 0 0,'0'0'2394'0'0,"-8"-5"382"0"0,6 4-2632 0 0,0 1 1 0 0,0-1 0 0 0,0 1 0 0 0,0-1 0 0 0,0 1 0 0 0,0 0 0 0 0,0-1-1 0 0,0 1 1 0 0,-1 0 0 0 0,1 1 0 0 0,0-1 0 0 0,0 0 0 0 0,0 0 0 0 0,0 1-1 0 0,0 0 1 0 0,-3 1 0 0 0,-35 16 106 0 0,32-14-82 0 0,-11 7-36 0 0,0 1-1 0 0,0 1 1 0 0,2 0-1 0 0,-1 1 1 0 0,2 1-1 0 0,0 1 1 0 0,-16 19-1 0 0,17-16 9 0 0,0 0 1 0 0,-14 23-1 0 0,25-35-121 0 0,-1 1 1 0 0,2 1-1 0 0,-1-1 0 0 0,1 0 1 0 0,0 1-1 0 0,1 0 0 0 0,0-1 1 0 0,-2 19-1 0 0,4-24-3 0 0,0 0 0 0 0,0 1 0 0 0,0-1 0 0 0,1 0-1 0 0,-1 0 1 0 0,1 1 0 0 0,0-1 0 0 0,0 0 0 0 0,0 0 0 0 0,0 0 0 0 0,1 0 0 0 0,-1 0 0 0 0,1 0 0 0 0,0 0 0 0 0,-1-1 0 0 0,1 1-1 0 0,1 0 1 0 0,-1-1 0 0 0,0 0 0 0 0,1 1 0 0 0,-1-1 0 0 0,1 0 0 0 0,-1 0 0 0 0,1-1 0 0 0,0 1 0 0 0,0 0 0 0 0,0-1 0 0 0,0 0-1 0 0,0 0 1 0 0,6 2 0 0 0,-1-1 63 0 0,0 0 0 0 0,0-1 0 0 0,0 0 0 0 0,1 0 0 0 0,-1-1 0 0 0,1 0 0 0 0,-1 0 0 0 0,0-1 0 0 0,1 0 0 0 0,-1 0 0 0 0,9-4 0 0 0,-9 2-63 0 0,0 0 1 0 0,0-1-1 0 0,0 0 1 0 0,-1 0-1 0 0,1-1 0 0 0,-1 0 1 0 0,-1 0-1 0 0,1-1 1 0 0,-1 0-1 0 0,0 0 1 0 0,0 0-1 0 0,0-1 0 0 0,-1 0 1 0 0,0 0-1 0 0,-1 0 1 0 0,1-1-1 0 0,-1 0 1 0 0,-1 0-1 0 0,1 0 0 0 0,1-9 1 0 0,-1 3-23 0 0,0-1-1 0 0,-1 0 1 0 0,-1 0 0 0 0,0 0-1 0 0,-1 0 1 0 0,-1 0 0 0 0,0 0 0 0 0,-1 0-1 0 0,0 0 1 0 0,-8-28 0 0 0,8 39-135 0 0,0 0 0 0 0,0 1 0 0 0,-1-1 0 0 0,0 0 0 0 0,0 0 0 0 0,0 1 0 0 0,0-1 0 0 0,0 1 0 0 0,-1 0 0 0 0,0-1 0 0 0,1 1 0 0 0,-6-4 0 0 0,7 7-220 0 0,-3 0 182 0 0,4 0 50 0 0,-1-1 0 0 0,0 1 0 0 0,1 0 0 0 0,-1 0 0 0 0,1 0 0 0 0,-1 1 0 0 0,0-1 0 0 0,1 0 0 0 0,-1 0 0 0 0,1 0 0 0 0,-1 0 0 0 0,0 0 0 0 0,1 1-1 0 0,-1-1 1 0 0,1 0 0 0 0,-1 1 0 0 0,0-1 0 0 0,0 1-516 0 0,14 5-5192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2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50 7831 0 0,'6'-2'119'0'0,"-5"1"-68"0"0,0 0 0 0 0,1 0 0 0 0,-1 1 0 0 0,0-1 0 0 0,1 0 0 0 0,-1 0 0 0 0,0 0 0 0 0,0 0 0 0 0,0 0 0 0 0,0-1 1 0 0,0 1-1 0 0,0 0 0 0 0,1-2 0 0 0,-1 2-676 0 0,5-7 113 0 0,-3-9 12946 0 0,-4 17-12184 0 0,-8-4 616 0 0,5 3-747 0 0,0 1 1 0 0,1-1 0 0 0,-1 1-1 0 0,0 0 1 0 0,0 0 0 0 0,0 1-1 0 0,1-1 1 0 0,-1 1 0 0 0,0 0-1 0 0,-5 2 1 0 0,-36 15 294 0 0,42-17-392 0 0,-20 10 60 0 0,0 0 0 0 0,1 2-1 0 0,0 1 1 0 0,-35 28 0 0 0,50-34-82 0 0,7-8 0 0 0,-1 0 0 0 0,1 1 0 0 0,-1-1 0 0 0,1 0 0 0 0,-1 1 0 0 0,1-1 0 0 0,-1 1 0 0 0,1-1 0 0 0,0 0 0 0 0,-1 1 0 0 0,1-1 0 0 0,0 1 0 0 0,0-1 0 0 0,-1 1-1 0 0,1-1 1 0 0,0 1 0 0 0,0 0 0 0 0,0-1 0 0 0,-1 1 0 0 0,1-1 0 0 0,0 1 0 0 0,0-1 0 0 0,0 1 0 0 0,0 0 0 0 0,0-1 0 0 0,0 1 0 0 0,0-1 0 0 0,0 1 0 0 0,1-1 0 0 0,-1 1 0 0 0,0 0 0 0 0,1 1-10 0 0,-1 1-13 0 0,1 0 0 0 0,0 1 0 0 0,0-1 0 0 0,0 0 0 0 0,0 1 0 0 0,1-1 0 0 0,-1 0 0 0 0,1 0 0 0 0,0 0 0 0 0,0 0 0 0 0,3 4 0 0 0,31 28-250 0 0,-27-26 216 0 0,7 7-32 0 0,19 26 0 0 0,-5-7 60 0 0,12 17 29 0 0,-37-45 0 0 0,-1 0 0 0 0,0 0 0 0 0,0 1 0 0 0,0-1 0 0 0,4 16 0 0 0,-7-20 8 0 0,-1-1-1 0 0,1 0 0 0 0,-1 1 1 0 0,0-1-1 0 0,0 1 0 0 0,0-1 1 0 0,0 0-1 0 0,0 1 1 0 0,0-1-1 0 0,0 1 0 0 0,-1-1 1 0 0,0 1-1 0 0,1-1 0 0 0,-1 0 1 0 0,0 0-1 0 0,0 1 1 0 0,-1 1-1 0 0,-1 0 35 0 0,1-1 0 0 0,-1 0 0 0 0,1 0 0 0 0,-1 0 0 0 0,0-1 0 0 0,0 1 0 0 0,0-1 0 0 0,-1 1 0 0 0,-5 2 0 0 0,-4 1 123 0 0,-1 0 0 0 0,1-1 0 0 0,-1-1 1 0 0,-23 5-1 0 0,2-1-61 0 0,-80 14 115 0 0,96-20-262 0 0,1 0 0 0 0,-1-1 0 0 0,0-1 0 0 0,-20-3 0 0 0,35 3-20 0 0,1 0 1 0 0,-1-1-1 0 0,1 0 0 0 0,-1 0 1 0 0,1 0-1 0 0,-1 0 1 0 0,1 0-1 0 0,0-1 0 0 0,0 1 1 0 0,0-1-1 0 0,-1 0 1 0 0,2 0-1 0 0,-5-3 0 0 0,6 4-157 0 0,0-1 0 0 0,0 0-1 0 0,-1 1 1 0 0,1-1-1 0 0,0 0 1 0 0,0 1 0 0 0,0-1-1 0 0,1 0 1 0 0,-1 0-1 0 0,0-2 1 0 0,0 1-566 0 0,1 0 0 0 0,-1 0-1 0 0,1 0 1 0 0,0-1 0 0 0,0 1 0 0 0,0 0-1 0 0,1-4 1 0 0,2-12-5406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2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 11167 0 0,'0'0'4418'0'0,"-1"2"-3380"0"0,-71 135 1115 0 0,-18 38-1170 0 0,1 17 99 0 0,-34 70-228 0 0,83-182-763 0 0,-59 111-168 0 0,83-164-30 0 0,7-9-68 0 0,-2-1 0 0 0,-18 25 0 0 0,14-22-67 0 0,12-15-39 0 0,0-1 0 0 0,0 1 0 0 0,-1-1 0 0 0,-5 6 0 0 0,8-9-827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2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4 140 1375 0 0,'-4'9'11188'0'0,"4"-8"-10867"0"0,0 1-1 0 0,1-1 0 0 0,-1 1 0 0 0,0-1 0 0 0,0 0 1 0 0,1 1-1 0 0,-1-1 0 0 0,1 0 0 0 0,-1 1 1 0 0,1-1-1 0 0,-1 0 0 0 0,1 1 0 0 0,0-1 1 0 0,0 0-1 0 0,0 0 0 0 0,-1 0 0 0 0,3 2 0 0 0,-1-1-112 0 0,1-1-1 0 0,-1 1 1 0 0,0-1-1 0 0,1 1 0 0 0,-1-1 1 0 0,1 0-1 0 0,-1 0 0 0 0,6 1 1 0 0,0 0-10 0 0,1-1 0 0 0,0 0 1 0 0,0 0-1 0 0,-1-1 0 0 0,11 0 0 0 0,18-4 423 0 0,-1-2 1 0 0,0 0-1 0 0,37-13 0 0 0,101-44 367 0 0,23-14-565 0 0,-185 72-783 0 0,-1 1-1 0 0,23-4 1 0 0,-33 8 165 0 0,0 0 0 0 0,1 0 1 0 0,-1 0-1 0 0,0 0 0 0 0,1 0 0 0 0,-1 1 0 0 0,0-1 1 0 0,1 0-1 0 0,1 1 0 0 0,0 0-644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22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 9327 0 0,'0'0'846'0'0,"3"-1"-700"0"0,18-2 8550 0 0,-21 6-8527 0 0,-1 0 0 0 0,1 0 0 0 0,-1 0 0 0 0,0 0-1 0 0,0 0 1 0 0,0 0 0 0 0,0 0 0 0 0,0 0 0 0 0,-1 0 0 0 0,-1 3-1 0 0,-22 28 239 0 0,12-18-215 0 0,-19 27 90 0 0,-10 14-151 0 0,-42 75 0 0 0,80-123-630 0 0,0 0-3552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2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12695 0 0,'0'0'1376'0'0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2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0 15863 0 0,'0'0'2456'0'0,"0"2"-2070"0"0,-2 8-118 0 0,-1-1 1 0 0,0 0 0 0 0,-7 14-1 0 0,-4 11 87 0 0,-166 448 1611 0 0,149-414-1928 0 0,-67 107-1 0 0,53-111-523 0 0,-2-2 0 0 0,-67 68 0 0 0,89-105-1374 0 0,25-24 1002 0 0,5-13-3959 0 0,2-1 2722 0 0</inkml:trace>
  <inkml:trace contextRef="#ctx0" brushRef="#br0" timeOffset="1">100 587 5063 0 0,'-9'2'488'0'0,"1"0"-1"0"0,-1 1 0 0 0,1 0 1 0 0,-1 0-1 0 0,1 1 0 0 0,-9 5 1 0 0,15-8-276 0 0,0 1 1 0 0,-1-1-1 0 0,1 0 0 0 0,1 1 1 0 0,-1-1-1 0 0,0 1 1 0 0,0 0-1 0 0,0 0 0 0 0,1-1 1 0 0,-1 1-1 0 0,1 0 1 0 0,0 1-1 0 0,-1-1 1 0 0,1 0-1 0 0,0 0 0 0 0,0 0 1 0 0,1 1-1 0 0,-1-1 1 0 0,0 0-1 0 0,1 1 0 0 0,-1-1 1 0 0,1 1-1 0 0,0-1 1 0 0,0 1-1 0 0,0-1 1 0 0,0 3-1 0 0,0-4-128 0 0,1-1 0 0 0,-1 1 0 0 0,0 0 0 0 0,1 0 0 0 0,-1-1 0 0 0,1 1 0 0 0,-1-1 0 0 0,1 1 0 0 0,-1 0 0 0 0,1-1 0 0 0,-1 1 0 0 0,1-1 0 0 0,0 1 0 0 0,-1-1 0 0 0,1 1 0 0 0,0-1 0 0 0,-1 0 0 0 0,2 1 0 0 0,0 0 192 0 0,4 2 39 0 0,-1 0 1 0 0,1 0-1 0 0,0-1 0 0 0,0 0 0 0 0,0 0 1 0 0,0-1-1 0 0,0 1 0 0 0,0-1 1 0 0,0 0-1 0 0,12-1 0 0 0,9 0 688 0 0,31-6-1 0 0,-43 5-675 0 0,65-11 960 0 0,109-29 0 0 0,74-38 344 0 0,-184 53-1175 0 0,-58 19-452 0 0,30-15 0 0 0,-49 21-283 0 0,-11 1-3594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2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32 2759 0 0,'16'-7'879'0'0,"22"-8"-1"0"0,0 5 11788 0 0,-38 12-12241 0 0,0 1-336 0 0,-1-1-1 0 0,0 1 1 0 0,1 0-1 0 0,-1 0 1 0 0,0-1 0 0 0,0 1-1 0 0,0-1 1 0 0,-1 1-1 0 0,1-1 1 0 0,-1 1-1 0 0,1-1 1 0 0,-1 0 0 0 0,0 0-1 0 0,0 0 1 0 0,0 0-1 0 0,-4 3 1 0 0,-6 5 338 0 0,-23 14 0 0 0,28-20-315 0 0,-120 64 764 0 0,40-24-732 0 0,-84 58-132 0 0,154-90 20 0 0,-30 24 0 0 0,40-29-13 0 0,0 0 0 0 0,0 0 0 0 0,0 1 0 0 0,1 0 1 0 0,-10 17-1 0 0,15-23-10 0 0,-1 1 1 0 0,1-1 0 0 0,0 0-1 0 0,0 1 1 0 0,0-1 0 0 0,1 1-1 0 0,-1 0 1 0 0,1-1 0 0 0,-1 1-1 0 0,1-1 1 0 0,0 1 0 0 0,0 0-1 0 0,0-1 1 0 0,0 1 0 0 0,0 0-1 0 0,1-1 1 0 0,-1 1 0 0 0,1-1-1 0 0,0 1 1 0 0,0-1-1 0 0,0 1 1 0 0,0-1 0 0 0,0 1-1 0 0,0-1 1 0 0,1 0 0 0 0,-1 1-1 0 0,1-1 1 0 0,-1 0 0 0 0,1 0-1 0 0,0 0 1 0 0,0-1 0 0 0,0 1-1 0 0,4 3 1 0 0,2 0 3 0 0,0 0-1 0 0,0-1 1 0 0,0 0-1 0 0,1 0 1 0 0,-1-1-1 0 0,1 0 1 0 0,0 0 0 0 0,14 2-1 0 0,-2-3-122 0 0,0 0 0 0 0,0-1 0 0 0,-1-1 0 0 0,1-2-1 0 0,38-5 1 0 0,-30 1-2157 0 0,46-16-1 0 0,-43 11-3908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1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217 138 1839 0 0,'1'-1'83'0'0,"3"-2"-41"0"0,-3 2-38 0 0,0 0 0 0 0,1 0 0 0 0,-1 0 0 0 0,1 0 0 0 0,-1 0 0 0 0,1 0 0 0 0,-1 1 0 0 0,1-1 0 0 0,0 1 0 0 0,-1-1 0 0 0,1 1 0 0 0,2-1-1 0 0,48-12 16384 0 0,-33 5-13987 0 0,-17 6-2345 0 0,0 1 0 0 0,0-1 0 0 0,-1 0 0 0 0,1 0 0 0 0,-1 0 0 0 0,1 0 0 0 0,-1 0 0 0 0,0-1 1 0 0,0 1-1 0 0,0 0 0 0 0,0 0 0 0 0,0-1 0 0 0,0 1 0 0 0,0-1 0 0 0,-1 1 0 0 0,0-1 0 0 0,1 1 0 0 0,-1-1 0 0 0,0 1 0 0 0,0-1 0 0 0,0 1 0 0 0,-1-1 1 0 0,1 1-1 0 0,0-1 0 0 0,-1 1 0 0 0,0-1 0 0 0,1 1 0 0 0,-1 0 0 0 0,0-1 0 0 0,0 1 0 0 0,-1 0 0 0 0,1 0 0 0 0,0 0 0 0 0,-1-1 0 0 0,-1-1 0 0 0,1 3-94 0 0,0-1 0 0 0,0 0 0 0 0,0 0 0 0 0,-1 1-1 0 0,1-1 1 0 0,0 1 0 0 0,-1 0 0 0 0,1 0 0 0 0,-1 0-1 0 0,1 0 1 0 0,-1 0 0 0 0,1 1 0 0 0,-1-1 0 0 0,0 1-1 0 0,0-1 1 0 0,1 1 0 0 0,-1 0 0 0 0,0 0-1 0 0,1 0 1 0 0,-1 0 0 0 0,-3 1 0 0 0,-3 1-142 0 0,0 0 1 0 0,0 1 0 0 0,1 0-1 0 0,-1 0 1 0 0,-9 5-1 0 0,0 3 38 0 0,0-1-1 0 0,1 2 0 0 0,-29 25 1 0 0,34-25 151 0 0,0 0 0 0 0,1 1 0 0 0,0 0 0 0 0,0 0 0 0 0,2 1 1 0 0,0 0-1 0 0,-14 31 0 0 0,22-44 4 0 0,1 0 0 0 0,-1 1 1 0 0,1-1-1 0 0,-1 0 0 0 0,1 0 1 0 0,0 0-1 0 0,0 1 0 0 0,-1-1 1 0 0,1 0-1 0 0,0 0 0 0 0,0 1 1 0 0,0-1-1 0 0,0 0 0 0 0,1 0 1 0 0,-1 1-1 0 0,0-1 0 0 0,0 0 1 0 0,2 2-1 0 0,-2-2 1 0 0,1 0 0 0 0,-1-1 0 0 0,1 1 0 0 0,0 0 0 0 0,-1-1 0 0 0,1 1 0 0 0,0 0 0 0 0,0-1 0 0 0,0 1 0 0 0,0-1 0 0 0,-1 1 0 0 0,1-1 0 0 0,0 0 0 0 0,0 1 0 0 0,0-1 0 0 0,0 0 0 0 0,0 0 0 0 0,1 1 0 0 0,5-1 34 0 0,-1 0 0 0 0,1 0 0 0 0,-1 0 0 0 0,1-1 1 0 0,9-2-1 0 0,24-7 87 0 0,0-2 1 0 0,51-23-1 0 0,-61 23-112 0 0,-29 11-20 0 0,0 1-1 0 0,0-1 0 0 0,0 1 1 0 0,1-1-1 0 0,-1 1 0 0 0,0 0 1 0 0,0 0-1 0 0,1 0 0 0 0,-1 0 1 0 0,0 0-1 0 0,0 0 1 0 0,2 0-1 0 0,-3 0 0 0 0,1 0 0 0 0,-1 0-1 0 0,1 1 1 0 0,-1-1 0 0 0,0 0 0 0 0,1 0 0 0 0,-1 0 0 0 0,0 1 0 0 0,1-1-1 0 0,-1 0 1 0 0,0 1 0 0 0,1-1 0 0 0,-1 0 0 0 0,0 0 0 0 0,1 1-1 0 0,-1-1 1 0 0,0 1 0 0 0,0-1 0 0 0,1 0 0 0 0,-1 1 0 0 0,0-1 0 0 0,0 1-1 0 0,0 0 1 0 0,1 1-5 0 0,-1 0 0 0 0,0 0 1 0 0,0 0-1 0 0,-1 0 0 0 0,1 0 0 0 0,0 0 0 0 0,-1 0 0 0 0,1 0 0 0 0,-1 0 1 0 0,1 0-1 0 0,-1 0 0 0 0,0 0 0 0 0,-1 2 0 0 0,-28 50-18 0 0,29-52-88 0 0,13 0-1287 0 0,2-3-391 0 0,2-4-4823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2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153 130 12007 0 0,'52'-66'7584'0'0,"-57"66"-7436"0"0,1 1-1 0 0,-1-1 1 0 0,1 1-1 0 0,-1 0 1 0 0,1 1-1 0 0,-1-1 1 0 0,1 1-1 0 0,0 0 1 0 0,-6 3-1 0 0,-36 26 111 0 0,38-25-135 0 0,-7 5 18 0 0,1 0 1 0 0,-19 19-1 0 0,29-26-123 0 0,0 1 0 0 0,0 0 0 0 0,1-1 0 0 0,-1 1 0 0 0,1 1 0 0 0,0-1 0 0 0,0 0 0 0 0,1 1 0 0 0,0-1 0 0 0,0 1 0 0 0,-2 8 0 0 0,4-12-10 0 0,0 0-1 0 0,0 1 1 0 0,0-1-1 0 0,0 0 1 0 0,0 1-1 0 0,0-1 1 0 0,2 3-1 0 0,3 10 6 0 0,0-11-15 0 0,-3-3 3 0 0,4 3 22 0 0,-1-1 0 0 0,1 0 0 0 0,0 0 0 0 0,0 0 1 0 0,0 0-1 0 0,0-1 0 0 0,1 0 0 0 0,-1 0 0 0 0,1-1 0 0 0,-1 0 0 0 0,1 0 0 0 0,6 0 0 0 0,3 0 37 0 0,-1-2 0 0 0,0 0 0 0 0,0 0 0 0 0,18-5 0 0 0,-30 5-60 0 0,0 1 0 0 0,-1-2 0 0 0,1 1 0 0 0,0 0 0 0 0,-1 0 0 0 0,1-1 0 0 0,-1 0 0 0 0,1 1 0 0 0,-1-1 0 0 0,0 0 0 0 0,0 0 0 0 0,0 0 0 0 0,0 0 0 0 0,0-1 0 0 0,0 1 0 0 0,-1 0 0 0 0,1-1 0 0 0,-1 1 0 0 0,0-1 0 0 0,1 0 0 0 0,-1 1 0 0 0,0-1 0 0 0,-1 0 0 0 0,1 0 0 0 0,0-3 0 0 0,1-6 0 0 0,0 0 0 0 0,-1-1 0 0 0,0 0 0 0 0,-2-17 0 0 0,0 20-63 0 0,0 0-1 0 0,0 0 1 0 0,-1 1 0 0 0,0-1-1 0 0,-1 1 1 0 0,0-1 0 0 0,-1 1-1 0 0,0 0 1 0 0,-7-13 0 0 0,-19-32-874 0 0,29 53 719 0 0,28 2-7436 0 0,-11 0 1912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2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9215 0 0,'1'1'6107'0'0,"-1"1"-5898"0"0,1 0-1 0 0,0 1 1 0 0,-1-1-1 0 0,1 0 1 0 0,-1 0 0 0 0,1 0-1 0 0,-1 1 1 0 0,0-1-1 0 0,0 0 1 0 0,0 0 0 0 0,-1 1-1 0 0,1-1 1 0 0,0 0-1 0 0,-1 0 1 0 0,1 1 0 0 0,-1-1-1 0 0,0 0 1 0 0,-1 3-1 0 0,-3 4 116 0 0,1 1-1 0 0,-12 15 0 0 0,-13 16 302 0 0,8-11 7 0 0,-30 53-1 0 0,49-79-581 0 0,1 1-1 0 0,-1-1 0 0 0,1 1 1 0 0,0-1-1 0 0,1 1 0 0 0,-1-1 1 0 0,1 1-1 0 0,0 0 0 0 0,0-1 1 0 0,0 1-1 0 0,1 0 0 0 0,0-1 1 0 0,-1 1-1 0 0,2-1 0 0 0,-1 1 1 0 0,0-1-1 0 0,3 5 0 0 0,-2-3 29 0 0,1-1 0 0 0,0 1 0 0 0,0-1 0 0 0,0 1 0 0 0,1-1 0 0 0,0 0-1 0 0,0 0 1 0 0,0-1 0 0 0,0 1 0 0 0,1-1 0 0 0,9 7 0 0 0,-12-10-47 0 0,0 0 0 0 0,0 0 1 0 0,1 0-1 0 0,-1-1 0 0 0,0 1 1 0 0,0-1-1 0 0,1 1 0 0 0,-1-1 1 0 0,0 0-1 0 0,1 0 0 0 0,-1 0 0 0 0,0 0 1 0 0,1-1-1 0 0,-1 1 0 0 0,0 0 1 0 0,0-1-1 0 0,1 0 0 0 0,-1 1 1 0 0,0-1-1 0 0,0 0 0 0 0,3-2 0 0 0,3-1 27 0 0,-1-1 0 0 0,0 0 0 0 0,0 0-1 0 0,7-7 1 0 0,3-5-22 0 0,-2-1 0 0 0,0 0 0 0 0,20-33 0 0 0,4-19-528 0 0,-28 47 22 0 0,29-42 0 0 0,-18 31-2944 0 0,-17 25 1804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24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6 1839 0 0,'0'-5'13934'0'0,"-4"6"-13692"0"0,0 1 1 0 0,0-1 0 0 0,0 1 0 0 0,0 0-1 0 0,1 1 1 0 0,-1-1 0 0 0,0 0 0 0 0,1 1-1 0 0,0 0 1 0 0,-1 0 0 0 0,-2 4 0 0 0,-6 6 161 0 0,-13 20 1 0 0,3 3-87 0 0,1 0 0 0 0,2 2 0 0 0,-16 44 0 0 0,11-26-222 0 0,6-15-66 0 0,-30 70 28 0 0,-72 120 1 0 0,0-23-18 0 0,115-200-165 0 0,-2 3 101 0 0,0 0 0 0 0,-7 20 0 0 0,12-26-425 0 0,1 0 0 0 0,0 0 1 0 0,0-1-1 0 0,0 1 1 0 0,0 0-1 0 0,1 5 1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25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73 295 7367 0 0,'0'0'568'0'0,"1"1"-24"0"0,1 1 185 0 0,-1-1-1 0 0,0 1 1 0 0,0-1 0 0 0,0 1-1 0 0,0 0 1 0 0,0 0-1 0 0,0 0 1 0 0,-1-1-1 0 0,1 1 1 0 0,0 0-1 0 0,-1 0 1 0 0,0 0-1 0 0,1 0 1 0 0,-1 0-1 0 0,0 0 1 0 0,0 0-1 0 0,0 3 1 0 0,-7 12-19 0 0,7-16-267 0 0,-2 0-332 0 0,0 0 0 0 0,0 0 0 0 0,0-1 0 0 0,0 1 1 0 0,0-1-1 0 0,0 1 0 0 0,-4 0 0 0 0,4-1-101 0 0,0 0-1 0 0,-1 0 0 0 0,1 0 1 0 0,0-1-1 0 0,-1 1 1 0 0,1-1-1 0 0,0 1 1 0 0,0-1-1 0 0,0 1 1 0 0,0-1-1 0 0,-1 0 0 0 0,1 0 1 0 0,0 0-1 0 0,0-1 1 0 0,1 1-1 0 0,-1 0 1 0 0,0-1-1 0 0,0 1 0 0 0,1-1 1 0 0,-1 1-1 0 0,1-1 1 0 0,-1 0-1 0 0,1 0 1 0 0,0 0-1 0 0,-1 0 1 0 0,1 0-1 0 0,0 0 0 0 0,0 0 1 0 0,0-3-1 0 0,-1 1-12 0 0,1-1-1 0 0,1 0 0 0 0,-1 0 0 0 0,1 1 1 0 0,-1-1-1 0 0,1 0 0 0 0,1 0 1 0 0,-1 0-1 0 0,1 1 0 0 0,0-1 1 0 0,2-6-1 0 0,1-3-90 0 0,2 1 0 0 0,0 1 0 0 0,1-1 0 0 0,0 1 0 0 0,0 0 0 0 0,2 0 0 0 0,12-14 0 0 0,-4 9-120 0 0,-1 0-1 0 0,2 1 0 0 0,32-22 0 0 0,-38 30 149 0 0,0 1-1 0 0,1 0 1 0 0,0 1-1 0 0,26-9 1 0 0,-31 13 66 0 0,-1 0 1 0 0,1 0-1 0 0,0 1 0 0 0,-1 0 1 0 0,1 0-1 0 0,0 1 1 0 0,0 0-1 0 0,0 0 0 0 0,0 1 1 0 0,11 2-1 0 0,-16-1 25 0 0,1-1 0 0 0,-1 1-1 0 0,0 0 1 0 0,0-1 0 0 0,-1 1 0 0 0,1 1-1 0 0,0-1 1 0 0,0 0 0 0 0,-1 1 0 0 0,0-1-1 0 0,1 1 1 0 0,-1 0 0 0 0,0-1 0 0 0,0 1-1 0 0,-1 0 1 0 0,1 1 0 0 0,-1-1 0 0 0,3 6-1 0 0,0 2 68 0 0,-1 0 0 0 0,1 0-1 0 0,-2 1 1 0 0,2 15-1 0 0,0 62 479 0 0,-4-77-485 0 0,-1 1 0 0 0,-1-1 0 0 0,0 0 0 0 0,0 0 0 0 0,-6 14 0 0 0,7-23-117 0 0,-1 0 0 0 0,0 0-1 0 0,0 0 1 0 0,0 0 0 0 0,0 0 0 0 0,-1-1-1 0 0,1 1 1 0 0,-1-1 0 0 0,1 0-1 0 0,-1 0 1 0 0,0 1 0 0 0,0-2 0 0 0,0 1-1 0 0,-6 3 1 0 0,-1-1-141 0 0,-1 1 0 0 0,0-2 0 0 0,-14 4 0 0 0,8-3-277 0 0,-1-1 0 0 0,0-1 1 0 0,0 0-1 0 0,1-1 0 0 0,-1-2 0 0 0,0 1 0 0 0,-35-7 1 0 0,51 6 365 0 0,-1 0 1 0 0,1 1-1 0 0,-1-1 1 0 0,1 0-1 0 0,-1 0 1 0 0,1 0 0 0 0,0 0-1 0 0,0-1 1 0 0,-1 1-1 0 0,1 0 1 0 0,0-1-1 0 0,0 0 1 0 0,1 1 0 0 0,-1-1-1 0 0,0 0 1 0 0,0 0-1 0 0,1 0 1 0 0,-1 0-1 0 0,1-1 1 0 0,0 1 0 0 0,0 0-1 0 0,-2-4 1 0 0,3 4-372 0 0,-1 0 0 0 0,1 0 0 0 0,-1-1 0 0 0,1 1 0 0 0,0 0 0 0 0,0 0 1 0 0,0 0-1 0 0,0-1 0 0 0,1 1 0 0 0,0-4 0 0 0,5-11-4816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2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17 6447 0 0,'0'0'499'0'0,"2"-2"-328"0"0,0-1-559 0 0,7-9 9914 0 0,-10 14-9419 0 0,-6 15 107 0 0,-1-1 1 0 0,-1 0-1 0 0,-20 28 1 0 0,11-18 98 0 0,-195 298 2440 0 0,140-205-2543 0 0,63-100-180 0 0,0 0 0 0 0,1 1 1 0 0,2 1-1 0 0,-8 27 0 0 0,15-45-34 0 0,-2 3-100 0 0,0 0 1 0 0,1 0 0 0 0,0 0 0 0 0,1 0 0 0 0,-1 0-1 0 0,1 1 1 0 0,0-1 0 0 0,2 9 0 0 0,3-2-468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26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60 11487 0 0,'4'-9'191'0'0,"-3"5"-111"0"0,1 1-1 0 0,-1-1 1 0 0,1 1 0 0 0,0 0 0 0 0,0-1-1 0 0,0 1 1 0 0,1 0 0 0 0,-1 0 0 0 0,1 1-1 0 0,0-1 1 0 0,-1 0 0 0 0,1 1 0 0 0,1 0-1 0 0,-1-1 1 0 0,5-1 0 0 0,-8 3-66 0 0,1 1 1 0 0,-1 0-1 0 0,0 0 0 0 0,1 0 1 0 0,-1 0-1 0 0,1-1 0 0 0,-1 1 0 0 0,0 0 1 0 0,1 0-1 0 0,-1 0 0 0 0,1 0 1 0 0,-1 0-1 0 0,0 0 0 0 0,1 0 1 0 0,-1 0-1 0 0,1 0 0 0 0,-1 0 1 0 0,0 1-1 0 0,1-1 0 0 0,-1 0 0 0 0,1 0 1 0 0,-1 0-1 0 0,0 0 0 0 0,1 1 1 0 0,-1-1-1 0 0,0 0 0 0 0,1 0 1 0 0,-1 1-1 0 0,0-1 0 0 0,1 0 1 0 0,-1 0-1 0 0,0 1 0 0 0,0-1 1 0 0,1 0-1 0 0,-1 1 0 0 0,0-1 0 0 0,0 0 1 0 0,0 1-1 0 0,1-1 0 0 0,-1 1 1 0 0,0-1-1 0 0,0 0 0 0 0,0 1 1 0 0,0-1-1 0 0,0 1 0 0 0,0-1 1 0 0,0 0-1 0 0,0 1 0 0 0,0-1 0 0 0,0 1 1 0 0,0-1-1 0 0,0 0 0 0 0,0 2 1 0 0,0 1-16 0 0,0 0 1 0 0,0 1-1 0 0,-1-1 0 0 0,1 0 1 0 0,-2 6-1 0 0,-11 22 403 0 0,-1 0-1 0 0,-33 52 1 0 0,39-69-267 0 0,-155 234 2382 0 0,82-130-1830 0 0,50-71-512 0 0,-77 112 249 0 0,70-109-331 0 0,-45 47-1 0 0,29-47-27 0 0,7-8 237 0 0,56-52-227 0 0,0-1-1 0 0,7-11 1 0 0,1-1-32 0 0,34-47-13 0 0,32-38 40 0 0,-67 90-60 0 0,0 1-1 0 0,1 0 1 0 0,35-24-1 0 0,-37 30-21 0 0,1 0 0 0 0,1 1 0 0 0,-1 1 0 0 0,2 0 0 0 0,-1 1 0 0 0,22-6 0 0 0,-32 13 0 0 0,0 0-1 0 0,0 1 0 0 0,-1-1 1 0 0,1 1-1 0 0,0 1 0 0 0,0-1 1 0 0,0 1-1 0 0,0 0 0 0 0,0 1 1 0 0,-1 0-1 0 0,1 0 0 0 0,-1 0 1 0 0,1 1-1 0 0,-1 0 1 0 0,9 5-1 0 0,-4-1 28 0 0,1 1 1 0 0,-1 0-1 0 0,0 1 0 0 0,-1 0 1 0 0,0 0-1 0 0,15 19 1 0 0,-22-24 48 0 0,0 0 1 0 0,0 0 0 0 0,-1 0 0 0 0,0 0 0 0 0,0 0 0 0 0,0 0 0 0 0,0 1 0 0 0,0-1 0 0 0,-1 1 0 0 0,0-1 0 0 0,0 1 0 0 0,0 0 0 0 0,0-1 0 0 0,-1 10 0 0 0,-1-9-5 0 0,1 1 1 0 0,-2 0-1 0 0,1-1 1 0 0,0 1-1 0 0,-1-1 1 0 0,0 0-1 0 0,-1 1 1 0 0,1-1-1 0 0,-1 0 1 0 0,-5 8 0 0 0,-4 1 36 0 0,0 0 0 0 0,-1-1 1 0 0,0 0-1 0 0,-1-1 0 0 0,0-1 1 0 0,-24 15-1 0 0,-21 9 71 0 0,-2-3 1 0 0,-93 34-1 0 0,148-63-163 0 0,-45 16 50 0 0,45-17-52 0 0,-1-1 1 0 0,1 0-1 0 0,0 0 0 0 0,0 0 0 0 0,-1 0 1 0 0,-7-1-1 0 0,13 0 0 0 0,0 0-1 0 0,1 0 1 0 0,-1 0 0 0 0,1 0 0 0 0,-1 0-1 0 0,0-1 1 0 0,1 1 0 0 0,-1 0-1 0 0,1 0 1 0 0,-1 0 0 0 0,0-1 0 0 0,1 1-1 0 0,-1 0 1 0 0,1-1 0 0 0,-1 1 0 0 0,1 0-1 0 0,-1-1 1 0 0,1 1 0 0 0,-1-1 0 0 0,0-5-16 0 0,1 6 13 0 0,0-3-25 0 0,0 0-1 0 0,0 1 0 0 0,0-1 0 0 0,0 0 0 0 0,1 0 0 0 0,-1 1 0 0 0,1-1 0 0 0,-1 0 0 0 0,1 1 1 0 0,0-1-1 0 0,0 1 0 0 0,3-6 0 0 0,21-28-726 0 0,-11 17 286 0 0,17-28-2151 0 0,-13 22 1103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2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3223 0 0,'36'-3'-1445'0'0,"1"5"3301"0"0,-25 0-123 0 0,1 0 0 0 0,-1 1 1 0 0,1 1-1 0 0,-1 0 0 0 0,0 1 0 0 0,0 0 0 0 0,13 9 1 0 0,18 16 196 0 0,-40-28-1852 0 0,0 0 1 0 0,0 0 0 0 0,0 0-1 0 0,1 0 1 0 0,-1-1-1 0 0,0 1 1 0 0,1-1-1 0 0,-1 0 1 0 0,1 0-1 0 0,-1 0 1 0 0,1 0 0 0 0,-1-1-1 0 0,1 0 1 0 0,0 1-1 0 0,-1-1 1 0 0,1 0-1 0 0,0-1 1 0 0,-1 1-1 0 0,1-1 1 0 0,0 1 0 0 0,-1-1-1 0 0,1 0 1 0 0,5-3-1 0 0,0 0-69 0 0,1 0 0 0 0,-1 0 0 0 0,0-1 0 0 0,0 0 0 0 0,0-1 0 0 0,-1 0 1 0 0,0 0-1 0 0,0-1 0 0 0,0 0 0 0 0,-1 0 0 0 0,0-1 0 0 0,-1 0 0 0 0,0 0 0 0 0,0 0 0 0 0,0-1 0 0 0,-1 0 0 0 0,0 0 0 0 0,5-16 0 0 0,-10 24-48 0 0,1-1 0 0 0,0 0 1 0 0,-1 1-1 0 0,1-1 0 0 0,-1 0 0 0 0,0 1 0 0 0,1-1 0 0 0,-1 0 0 0 0,0 0 0 0 0,0 1 1 0 0,0-1-1 0 0,-1 0 0 0 0,1 0 0 0 0,0 1 0 0 0,0-1 0 0 0,-1 0 0 0 0,1 1 0 0 0,-1-1 0 0 0,0 0 1 0 0,1 1-1 0 0,-1-1 0 0 0,0 1 0 0 0,-1-2 0 0 0,0 1 12 0 0,1 1 0 0 0,-1 0 0 0 0,1 0 0 0 0,-1 0 1 0 0,1 0-1 0 0,-1 1 0 0 0,0-1 0 0 0,1 0 0 0 0,-1 1 0 0 0,0-1 0 0 0,1 1 0 0 0,-1-1 0 0 0,0 1 0 0 0,0 0 0 0 0,0 0 1 0 0,1 0-1 0 0,-1 0 0 0 0,0 0 0 0 0,0 0 0 0 0,0 0 0 0 0,1 1 0 0 0,-3 0 0 0 0,-21 5 54 0 0,0 1 0 0 0,1 2-1 0 0,0 0 1 0 0,0 2 0 0 0,1 0-1 0 0,1 1 1 0 0,0 2 0 0 0,1 0-1 0 0,0 2 1 0 0,1 0 0 0 0,1 1-1 0 0,0 1 1 0 0,-18 23 0 0 0,27-28 158 0 0,0 1 0 0 0,2 0 0 0 0,-1 0 1 0 0,2 1-1 0 0,-8 20 0 0 0,11-26-113 0 0,1 1-1 0 0,1 0 0 0 0,0-1 0 0 0,0 1 0 0 0,1 0 0 0 0,0 0 1 0 0,0 0-1 0 0,1 0 0 0 0,1 0 0 0 0,1 10 0 0 0,-1-17-49 0 0,0 0-1 0 0,0 0 1 0 0,0 0-1 0 0,0 0 0 0 0,0 0 1 0 0,1 0-1 0 0,0-1 1 0 0,-1 1-1 0 0,1 0 1 0 0,0-1-1 0 0,0 1 1 0 0,0-1-1 0 0,1 0 1 0 0,-1 0-1 0 0,0 0 1 0 0,1 0-1 0 0,0 0 1 0 0,-1-1-1 0 0,1 1 1 0 0,0-1-1 0 0,0 1 0 0 0,0-1 1 0 0,3 1-1 0 0,8 2 128 0 0,0-1 0 0 0,0 0 0 0 0,25 1 0 0 0,-25-2-72 0 0,127 4 46 0 0,-69-4-534 0 0,-42 0-349 0 0,11 0-1359 0 0,-13-2-3796 0 0,-13 0-267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27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0,'0'0'1491'0'0,"1"1"-1095"0"0,11 14 1699 0 0,2 1-416 0 0,-2 1 0 0 0,14 22 0 0 0,-25-38-1792 0 0,0 1 0 0 0,0-1 0 0 0,0 1 0 0 0,-1 0 1 0 0,1-1-1 0 0,0 1 0 0 0,-1 0 0 0 0,1-1 0 0 0,-1 1 0 0 0,1 0 0 0 0,-1 0 1 0 0,0 2-1 0 0,1 2-1063 0 0,0 3-256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4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1607 2759 0 0,'0'0'12104'0'0,"2"1"-11528"0"0,3 3-385 0 0,0 0-1 0 0,0-1 1 0 0,0 2-1 0 0,0-1 1 0 0,-1 1-1 0 0,0-1 1 0 0,0 1-1 0 0,0 0 1 0 0,-1 1-1 0 0,0-1 0 0 0,0 1 1 0 0,0-1-1 0 0,3 10 1 0 0,84 226 718 0 0,-60-130-811 0 0,-23-77-47 0 0,21 56 0 0 0,-5-29 5 0 0,19 45-226 0 0,-32-85 155 0 0,1 0 0 0 0,26 36-1 0 0,-31-49 16 0 0,-1 0 0 0 0,1 0 0 0 0,-2 0 0 0 0,1 1 0 0 0,-1 0 0 0 0,-1 0 0 0 0,0 0 0 0 0,0 1 0 0 0,0-1 0 0 0,-1 1 0 0 0,-1-1 0 0 0,0 1 0 0 0,0 17 0 0 0,-2-13 1 0 0,1-9 1 0 0,-1 0 0 0 0,1 0 0 0 0,1 0 1 0 0,-1 0-1 0 0,1 0 0 0 0,1 7 0 0 0,-1-7 84 0 0,0 0-1 0 0,1 0 0 0 0,-1 0 1 0 0,1 0-1 0 0,4 6 1338 0 0,-10-28-1195 0 0,2 1-185 0 0,0-1 0 0 0,1 1 0 0 0,2-33 0 0 0,13-49 199 0 0,-4 31 333 0 0,-4 26-65 0 0,4-56 209 0 0,-5 46-560 0 0,16-73 0 0 0,-17 100-129 0 0,80-330-527 0 0,-75 316 463 0 0,8-70 1 0 0,-16 80 51 0 0,-1-1 0 0 0,-3-31-1 0 0,0 20 7 0 0,2 18 10 0 0,2 0-1 0 0,0 0 0 0 0,8-35 0 0 0,21-63-300 0 0,-22 91 132 0 0,11-35-92 0 0,-8 30 215 0 0,-2 0-1 0 0,-1 0 0 0 0,5-51 1 0 0,-10 41 134 0 0,14-59 1 0 0,-9 74-126 0 0,1 1 1 0 0,1 0-1 0 0,14-25 0 0 0,-13 31-40 0 0,-8 17 43 0 0,0 0-1 0 0,-1 0 0 0 0,1 0 1 0 0,-1-1-1 0 0,0 1 1 0 0,0-1-1 0 0,-1 1 0 0 0,0-1 1 0 0,0 0-1 0 0,0 1 1 0 0,-1-1-1 0 0,0 0 1 0 0,0 1-1 0 0,0-1 0 0 0,-1 0 1 0 0,-1-9-1 0 0,0 3 1 0 0,0-1 0 0 0,1 0 0 0 0,0 0 0 0 0,1 0 0 0 0,2-17 0 0 0,-2 27 0 0 0,1-3 5 0 0,0 0 1 0 0,1-1-1 0 0,0 1 0 0 0,0 0 0 0 0,0 0 1 0 0,3-6-1 0 0,0 0 8 0 0,8-25 1 0 0,-12 35-14 0 0,-1-4 0 0 0,0-13 0 0 0,0-5 0 0 0,1 17 0 0 0,0 0 0 0 0,2 1 12 0 0,-2 5 47 0 0,0 2-5 0 0,5 7-43 0 0,0 1-11 0 0,3 1 0 0 0,-6-9 0 0 0,0-1 0 0 0,3 3 0 0 0,-1 0 0 0 0,1-1 0 0 0,0 0 0 0 0,0 0 0 0 0,0-1 0 0 0,0 1 0 0 0,0-1 0 0 0,0 0 0 0 0,0-1 0 0 0,0 0 0 0 0,0 0 0 0 0,11-1 0 0 0,7-3 0 0 0,45-12 0 0 0,-29 5 0 0 0,-5 4 0 0 0,0 1 0 0 0,0 2 0 0 0,0 1 0 0 0,1 2 0 0 0,-1 1 0 0 0,60 9 0 0 0,-53-6-34 0 0,1-1 0 0 0,0-2 0 0 0,67-9 0 0 0,-55 4-38 0 0,78 1 0 0 0,-28 2-977 0 0,-80 1 970 0 0,329-25-121 0 0,-198 8 56 0 0,-134 17 121 0 0,1 0-1 0 0,0 1 1 0 0,40 6-1 0 0,6 1-10 0 0,-35-6 34 0 0,1-2 0 0 0,40-6 0 0 0,68-18 0 0 0,-96 15 22 0 0,-3 1 43 0 0,67-6 0 0 0,-102 15-65 0 0,0 1 0 0 0,1 0 0 0 0,-1 0 0 0 0,0 1 0 0 0,11 4 0 0 0,-11-3 0 0 0,1-1 0 0 0,0 0 0 0 0,0 0 0 0 0,11-1 0 0 0,191-15 133 0 0,-2-20 52 0 0,-201 32-143 0 0,94-14 455 0 0,-83 15-448 0 0,-1 0 0 0 0,1 1 0 0 0,28 4 0 0 0,-42-3-37 0 0,1-1-1 0 0,-1 0 1 0 0,0-1-1 0 0,0 1 1 0 0,0-1-1 0 0,0 0 1 0 0,0-1-1 0 0,0 1 0 0 0,0-1 1 0 0,7-3-1 0 0,-3 1 6 0 0,1 0 0 0 0,1 1 0 0 0,-1 0 0 0 0,18-1 0 0 0,-20 3-42 0 0,-7 1-97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4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3 7855 0 0,'0'0'363'0'0,"2"-1"-12"0"0,7 0 5959 0 0,-9 12-4632 0 0,-3 9-1032 0 0,0-1 1 0 0,-1 0 0 0 0,0 0-1 0 0,-2 0 1 0 0,-13 30 0 0 0,-51 87-148 0 0,37-76-300 0 0,31-57-189 0 0,-86 180 348 0 0,83-169-414 0 0,-1-1-1 0 0,0 0 1 0 0,-1 0-1 0 0,0-1 1 0 0,-1 1 0 0 0,-1-2-1 0 0,0 1 1 0 0,-20 19-1 0 0,16-19-665 0 0,-23 28 0 0 0,35-39 520 0 0,14-16-981 0 0,-10 10 1007 0 0,49-63-3663 0 0,-36 43 2135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1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416 135 8287 0 0,'74'-102'1231'0'0,"-42"69"10010"0"0,-36 47-10291 0 0,-13 27-620 0 0,-3-1 1 0 0,-29 49-1 0 0,17-34-180 0 0,-230 478 68 0 0,133-238-1344 0 0,120-274-1967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48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89 374 10567 0 0,'0'0'482'0'0,"-1"2"-8"0"0,-7 5-170 0 0,-1 0 0 0 0,-15 9 0 0 0,1 0 2010 0 0,16-10 693 0 0,5-10-1716 0 0,1 3-751 0 0,0-1-369 0 0,-1-3-107 0 0,0-1 1 0 0,0 0-1 0 0,0 0 1 0 0,0 0-1 0 0,1 0 0 0 0,0-1 1 0 0,1 1-1 0 0,-1 0 1 0 0,1 0-1 0 0,0-1 1 0 0,1 1-1 0 0,-1 0 0 0 0,1 0 1 0 0,1 0-1 0 0,-1 0 1 0 0,1 0-1 0 0,0 0 0 0 0,0 0 1 0 0,1 0-1 0 0,0 0 1 0 0,3-5-1 0 0,13-14-34 0 0,0 1-1 0 0,1 0 0 0 0,2 2 1 0 0,0 0-1 0 0,40-28 0 0 0,-37 32 49 0 0,0 2-1 0 0,2 1 1 0 0,0 1-1 0 0,0 1 1 0 0,35-11 0 0 0,-48 20 77 0 0,0 0 0 0 0,1 1 1 0 0,-1 1-1 0 0,1 0 0 0 0,0 1 1 0 0,19 1-1 0 0,-28 1-131 0 0,0-1 1 0 0,0 1-1 0 0,-1 0 1 0 0,1 0-1 0 0,-1 0 0 0 0,1 1 1 0 0,-1 0-1 0 0,1 0 0 0 0,-1 0 1 0 0,0 1-1 0 0,0 0 0 0 0,0 0 1 0 0,0 0-1 0 0,-1 0 0 0 0,1 1 1 0 0,-1 0-1 0 0,0 0 0 0 0,0 0 1 0 0,4 5-1 0 0,-5-6-24 0 0,-1 0-1 0 0,4 15 13 0 0,-5-13-4 0 0,-1 0 0 0 0,1 0 0 0 0,-1 0 0 0 0,0 1-1 0 0,0-1 1 0 0,-1 0 0 0 0,1 0 0 0 0,-1 0 0 0 0,0 1 0 0 0,-1-1 0 0 0,1 0 0 0 0,-1-1 0 0 0,0 1 0 0 0,0 0 0 0 0,0 0 0 0 0,-1-1 0 0 0,-5 7-1 0 0,-1 2 19 0 0,0-1-1 0 0,-2 0 0 0 0,1-1 1 0 0,-22 17-1 0 0,2-5-97 0 0,-2-2 0 0 0,0-1 0 0 0,-2-1 0 0 0,0-2 0 0 0,-1-1 0 0 0,-54 17 0 0 0,62-24 10 0 0,11-3 22 0 0,0-1 1 0 0,-1-1 0 0 0,-23 4-1 0 0,-8-1-560 0 0,46-7 344 0 0,0-6-262 0 0,2 6 495 0 0,0 0 0 0 0,0 0 0 0 0,0-1 0 0 0,0 1 0 0 0,0 0 0 0 0,0 0-1 0 0,0 0 1 0 0,0-1 0 0 0,0 1 0 0 0,-1 0 0 0 0,1 0 0 0 0,0-1 0 0 0,0 1-1 0 0,0 0 1 0 0,0 0 0 0 0,0-1 0 0 0,1 1 0 0 0,-1 0 0 0 0,0 0 0 0 0,0-1-1 0 0,0 1 1 0 0,0 0 0 0 0,0 0 0 0 0,0 0 0 0 0,0-1 0 0 0,0 1 0 0 0,0 0-1 0 0,1 0 1 0 0,-1 0 0 0 0,0-1 0 0 0,0 1 0 0 0,0 0 0 0 0,0 0 0 0 0,1 0 0 0 0,-1 0-1 0 0,0-1 1 0 0,0 1 0 0 0,0 0 0 0 0,1 0 0 0 0,-1 0 0 0 0,0 0 0 0 0,0 0-1 0 0,1 0 1 0 0,-1 0 0 0 0,0 0 0 0 0,1 0 0 0 0,5-5-451 0 0,-3 2 352 0 0,0 0 0 0 0,1 1 1 0 0,-1-1-1 0 0,1 1 0 0 0,4-2 1 0 0,-6 3-202 0 0,0 0 0 0 0,-1 1 1 0 0,1 0-1 0 0,0-1 0 0 0,-1 1 1 0 0,1 0-1 0 0,0 0 1 0 0,0 0-1 0 0,-1 0 0 0 0,4 0 1 0 0,4 2-1964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4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8663 0 0,'0'0'6132'0'0,"0"-7"-3210"0"0,61-72 52 0 0,-55 68-2957 0 0,1 1-1 0 0,0 0 0 0 0,0 0 1 0 0,1 0-1 0 0,1 1 1 0 0,0 0-1 0 0,0 1 0 0 0,0 0 1 0 0,22-13-1 0 0,-28 19 33 0 0,0 0 0 0 0,0 0 0 0 0,0 1 0 0 0,0 0 0 0 0,1-1 0 0 0,-1 1 0 0 0,0 0 0 0 0,1 1 0 0 0,-1-1 0 0 0,1 0 0 0 0,-1 1 0 0 0,1 0 0 0 0,-1 0 0 0 0,1 0 0 0 0,0 0 0 0 0,-1 1 0 0 0,1 0 0 0 0,-1-1 0 0 0,0 1 0 0 0,1 0 0 0 0,-1 0 0 0 0,0 1 0 0 0,4 1 0 0 0,3 2 95 0 0,-1 0 0 0 0,0 0 0 0 0,13 10 0 0 0,-19-12-123 0 0,-1-1 1 0 0,1 1-1 0 0,0 0 1 0 0,-1 0 0 0 0,1 1-1 0 0,-1-1 1 0 0,0 0-1 0 0,0 1 1 0 0,0-1-1 0 0,-1 1 1 0 0,1 0 0 0 0,0 5-1 0 0,3 12 61 0 0,2 25 0 0 0,-6-30-38 0 0,1-1 1 0 0,1 0-1 0 0,9 28 0 0 0,-11-42 115 0 0,1 1-84 0 0,3 0-14 0 0,0 1 0 0 0,0-1-1 0 0,0 0 1 0 0,0 0 0 0 0,1 0 0 0 0,9 2 0 0 0,41 2 423 0 0,-22-2-298 0 0,-26-3-162 0 0,0 0 1 0 0,0-1 0 0 0,0 0-1 0 0,0 0 1 0 0,0-1 0 0 0,0 0-1 0 0,11-3 1 0 0,-7 0-25 0 0,0 0-1 0 0,-1-1 1 0 0,23-12 0 0 0,1-5-381 0 0,1-1-1863 0 0,-12 11-6234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4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2 8287 0 0,'0'0'10072'0'0,"-2"-1"-9424"0"0,-4 1-544 0 0,1 0 1 0 0,-1 0-1 0 0,0 1 0 0 0,0-1 0 0 0,0 1 1 0 0,0 0-1 0 0,0 1 0 0 0,0-1 0 0 0,1 1 1 0 0,-1 0-1 0 0,1 1 0 0 0,-1-1 0 0 0,-7 6 1 0 0,-4 4-57 0 0,0 0 0 0 0,-26 23 0 0 0,11-4 44 0 0,0 1-1 0 0,-32 45 1 0 0,45-51-38 0 0,1 0 0 0 0,2 1-1 0 0,1 0 1 0 0,-13 32 0 0 0,24-48 58 0 0,1 1 0 0 0,0 0 1 0 0,0 0-1 0 0,1-1 0 0 0,1 2 0 0 0,0-1 0 0 0,0 0 0 0 0,1 0 0 0 0,1 0 0 0 0,0 0 1 0 0,5 22-1 0 0,-4-27-70 0 0,0-1 1 0 0,0 0-1 0 0,1 0 1 0 0,-1 0 0 0 0,1 0-1 0 0,1-1 1 0 0,-1 1-1 0 0,1-1 1 0 0,0 0-1 0 0,6 7 1 0 0,-6-9-44 0 0,0 1-1 0 0,0-1 1 0 0,0 0 0 0 0,1-1 0 0 0,-1 1-1 0 0,1-1 1 0 0,-1 0 0 0 0,1 0-1 0 0,0 0 1 0 0,0-1 0 0 0,-1 0 0 0 0,1 0-1 0 0,0 0 1 0 0,9 0 0 0 0,-8-1-226 0 0,0 0 0 0 0,0 0 0 0 0,0-1 0 0 0,6-1-1 0 0,11-5-5393 0 0,-3 0-1349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50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11519 0 0,'0'0'10191'0'0,"0"2"-9699"0"0,2 9-298 0 0,0 1 0 0 0,0 0 0 0 0,-2 0 0 0 0,1 0 0 0 0,-2 0 0 0 0,1 0 0 0 0,-2-1 0 0 0,-5 24 0 0 0,-6 5-146 0 0,-1-2 1 0 0,-29 53-1 0 0,-51 66-886 0 0,73-126-2056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5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6911 0 0,'2'1'11876'0'0,"10"0"-11104"0"0,0 0 1 0 0,0-1-1 0 0,0 0 0 0 0,0-1 0 0 0,21-4 1 0 0,62-19 31 0 0,-67 17-646 0 0,73-30 19 0 0,-18 6-3259 0 0,-63 26 431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50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17015 0 0,'0'0'779'0'0,"-1"2"-15"0"0,-15 52 815 0 0,-30 68-1 0 0,-18 35 584 0 0,44-105-1816 0 0,-27 74-1 0 0,16-41-1394 0 0,-51 102 0 0 0,65-156-927 0 0,16-30 1281 0 0,8-11-4905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5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12 362 8287 0 0,'0'0'756'0'0,"-3"-8"-608"0"0,1 2 20 0 0,0 1-1 0 0,1-1 0 0 0,0 1 0 0 0,0-1 1 0 0,0 1-1 0 0,1-1 0 0 0,-1 1 0 0 0,2-1 0 0 0,-1 0 1 0 0,0 1-1 0 0,1-1 0 0 0,3-8 0 0 0,-2 5 431 0 0,2 1-1 0 0,-1 0 0 0 0,1 0 1 0 0,0 1-1 0 0,0-1 1 0 0,1 1-1 0 0,9-10 0 0 0,0 1 556 0 0,2 1-1 0 0,-1 1 1 0 0,2 0-1 0 0,0 1 1 0 0,35-20-1 0 0,-24 18-1093 0 0,0 1 1 0 0,1 2-1 0 0,0 1 0 0 0,1 1 1 0 0,0 1-1 0 0,0 2 0 0 0,62-7 1 0 0,-80 13 81 0 0,0 0 127 0 0,0 0 1 0 0,0 1-1 0 0,0 0 0 0 0,21 3 0 0 0,-30-2-218 0 0,0 0 1 0 0,1 0-1 0 0,-1 0 0 0 0,0 0 0 0 0,0 1 0 0 0,0-1 0 0 0,0 1 0 0 0,0 0 0 0 0,0-1 1 0 0,-1 1-1 0 0,1 1 0 0 0,-1-1 0 0 0,1 0 0 0 0,-1 1 0 0 0,0-1 0 0 0,0 1 0 0 0,0 0 1 0 0,0-1-1 0 0,0 1 0 0 0,0 0 0 0 0,1 5 0 0 0,0 2-26 0 0,0-1 0 0 0,-1 1-1 0 0,-1 0 1 0 0,1-1 0 0 0,-2 1 0 0 0,1 0-1 0 0,-1 0 1 0 0,-1 0 0 0 0,0 0-1 0 0,0 0 1 0 0,-1-1 0 0 0,0 1 0 0 0,0 0-1 0 0,-7 13 1 0 0,3-10-2 0 0,-1-1 0 0 0,0 1 0 0 0,-1-1 0 0 0,-1-1 0 0 0,0 1 0 0 0,0-1 0 0 0,-1-1 0 0 0,-16 14 0 0 0,4-6-7 0 0,-1-1 1 0 0,0-1 0 0 0,-35 17-1 0 0,35-22-48 0 0,0-1 0 0 0,-1 0 0 0 0,0-2 0 0 0,-32 7 0 0 0,45-14-40 0 0,0 0 0 0 0,0 0 1 0 0,0-1-1 0 0,0 0 0 0 0,0-1 1 0 0,-12-2-1 0 0,16 2-19 0 0,1-1 0 0 0,0 1 0 0 0,-1-1 0 0 0,1 0 0 0 0,0-1 0 0 0,0 1 0 0 0,0-1 0 0 0,0-1 0 0 0,0 1 0 0 0,1-1 0 0 0,-7-5-1 0 0,10 7 23 0 0,1 1-1 0 0,0 0 1 0 0,0-1-1 0 0,0 1 1 0 0,0-1-1 0 0,0 0 1 0 0,0 1-1 0 0,0-1 0 0 0,0 0 1 0 0,0 0-1 0 0,1 1 1 0 0,-1-1-1 0 0,1 0 1 0 0,0 0-1 0 0,-1 0 1 0 0,1 0-1 0 0,0 0 0 0 0,0 0 1 0 0,0 1-1 0 0,0-1 1 0 0,1-3-1 0 0,6-15-2467 0 0,4 0-3634 0 0,-3 7-179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5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36 195 11831 0 0,'0'0'1075'0'0,"-1"0"-883"0"0,-34 12 5173 0 0,37-12-4941 0 0,18-8-7 0 0,-1 0 1 0 0,0-2-1 0 0,0 0 0 0 0,-1-1 0 0 0,20-16 0 0 0,-2 3-256 0 0,1 1 99 0 0,40-17 0 0 0,-9-3-41 0 0,-67 43-217 0 0,-1 0 1 0 0,0 0-1 0 0,0-1 1 0 0,0 1-1 0 0,1 0 1 0 0,-1 0-1 0 0,0 0 1 0 0,0 0-1 0 0,1-1 1 0 0,-1 1-1 0 0,0 0 1 0 0,1 0-1 0 0,-1 0 1 0 0,0 0-1 0 0,0 0 1 0 0,1 0-1 0 0,-1 0 1 0 0,0 0-1 0 0,1 0 1 0 0,-1 0-1 0 0,0 0 1 0 0,1 0-1 0 0,-1 0 1 0 0,0 0-1 0 0,1 0 1 0 0,-1 0-1 0 0,0 0 1 0 0,1 0-1 0 0,-1 0 1 0 0,0 0-1 0 0,0 0 1 0 0,1 1-1 0 0,-1-1 1 0 0,0 0-1 0 0,0 0 1 0 0,1 0-1 0 0,-1 1 1 0 0,0-1-1 0 0,0 0 1 0 0,1 0-1 0 0,-1 0 1 0 0,0 1-1 0 0,0-1 1 0 0,0 0-1 0 0,0 1 1 0 0,1-1-1 0 0,-1 0 1 0 0,0 0-1 0 0,0 1 1 0 0,0-1-1 0 0,0 0 1 0 0,0 1-1 0 0,0-1 1 0 0,0 0-1 0 0,0 1 0 0 0,0-1 1 0 0,0 0-1 0 0,0 0 1 0 0,0 1-1 0 0,0-1 1 0 0,0 1-1 0 0,0 4 57 0 0,0-1 0 0 0,0 1 0 0 0,-1 0 0 0 0,1 0 0 0 0,-1-1 0 0 0,0 1 0 0 0,-2 5-1 0 0,-3 17 226 0 0,5-20-237 0 0,0-1-1 0 0,1 0 0 0 0,0 0 1 0 0,0 1-1 0 0,1-1 1 0 0,-1 0-1 0 0,1 1 0 0 0,1-1 1 0 0,-1 0-1 0 0,1 0 1 0 0,0 0-1 0 0,0 0 0 0 0,1 0 1 0 0,3 5-1 0 0,-6-10-39 0 0,1 0 0 0 0,-1 0 0 0 0,1 0 0 0 0,-1-1 0 0 0,1 1-1 0 0,-1 0 1 0 0,1 0 0 0 0,-1-1 0 0 0,1 1 0 0 0,0 0 0 0 0,-1-1 0 0 0,1 1 0 0 0,0 0-1 0 0,0-1 1 0 0,-1 1 0 0 0,1-1 0 0 0,0 0 0 0 0,0 1 0 0 0,0-1 0 0 0,1 1 0 0 0,1 0 19 0 0,1 0-5 0 0,0 1-1 0 0,-1-1 1 0 0,1 0 0 0 0,0 0 0 0 0,0 0-1 0 0,0 0 1 0 0,0-1 0 0 0,0 1 0 0 0,0-1-1 0 0,0 0 1 0 0,5-1 0 0 0,8-1 92 0 0,23-7-1 0 0,-4 2 16 0 0,-3 3-294 0 0,56 2 0 0 0,-64 2-1039 0 0,-2-2-2922 0 0,-17 2 394 0 0,5-2-2859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5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8287 0 0,'-8'5'658'0'0,"1"-1"0"0"0,-1 2-1 0 0,1-1 1 0 0,0 1 0 0 0,0 0-1 0 0,-11 13 1 0 0,14-15-298 0 0,1 1 0 0 0,0 0 1 0 0,1 0-1 0 0,-1 0 0 0 0,1 0 0 0 0,0 0 0 0 0,0 0 1 0 0,0 0-1 0 0,1 1 0 0 0,0-1 0 0 0,0 1 1 0 0,0 8-1 0 0,1 0-229 0 0,1 0 1 0 0,0-1-1 0 0,1 1 0 0 0,0-1 1 0 0,1 1-1 0 0,1-1 0 0 0,6 16 1 0 0,3 2-27 0 0,32 53 0 0 0,22 11 768 0 0,0-1 1083 0 0,-60-81-1600 0 0,0 0-1 0 0,-1 0 1 0 0,0 1 0 0 0,-1 0-1 0 0,6 28 1 0 0,-8-26-296 0 0,-1-1 0 0 0,-1 1 0 0 0,-1 0 0 0 0,-1 0 1 0 0,0 0-1 0 0,0-1 0 0 0,-2 1 0 0 0,0-1 0 0 0,-6 19 0 0 0,0-8 25 0 0,-1 0 0 0 0,-2 0 0 0 0,0-2-1 0 0,-22 34 1 0 0,26-47-227 0 0,0-1 0 0 0,-1 1-1 0 0,0-1 1 0 0,-1-1 0 0 0,0 0-1 0 0,-1 0 1 0 0,0-1 0 0 0,0 0-1 0 0,0-1 1 0 0,-16 7 0 0 0,7-7-1851 0 0,5-7-3907 0 0,5-1-738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5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10159 0 0,'0'0'920'0'0,"2"0"-625"0"0,10-2 528 0 0,0 1 1 0 0,0-2-1 0 0,0 0 1 0 0,0 0-1 0 0,-1-1 1 0 0,12-6-1 0 0,12-2 269 0 0,-4-2-23 0 0,-29 14-150 0 0,14 10-580 0 0,-12-6-286 0 0,1 0 1 0 0,-1-1 0 0 0,1 1 0 0 0,0-1 0 0 0,0 0 0 0 0,0-1 0 0 0,1 1 0 0 0,-1-1-1 0 0,0 0 1 0 0,1-1 0 0 0,0 1 0 0 0,-1-1 0 0 0,1 0 0 0 0,0-1 0 0 0,9 1 0 0 0,8-1 34 0 0,-1-2 0 0 0,39-7 0 0 0,-28 4-52 0 0,444-70 684 0 0,-236 46 235 0 0,-132 15-662 0 0,-73 11-215 0 0,-22 2 10 0 0,22-4 1 0 0,30-14 375 0 0,-41 11-104 0 0,42-7 1 0 0,-62 14-323 0 0,4 0-26 0 0,0-1 0 0 0,0 2-1 0 0,1-1 1 0 0,-1 1 0 0 0,10 1 0 0 0,-17 0-72 0 0,-2 0-374 0 0,-1 1 355 0 0,1 0 0 0 0,0-1 1 0 0,-1 1-1 0 0,0-1 0 0 0,1 1 0 0 0,-1-1 1 0 0,0 1-1 0 0,0-1 0 0 0,0 1 1 0 0,1-1-1 0 0,-2 0 0 0 0,1 0 0 0 0,0 1 1 0 0,-2 1-1 0 0,-24 17-1228 0 0,18-13 464 0 0,-6 4-1439 0 0,1-1-4768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1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69 12439 0 0,'0'0'566'0'0,"-1"0"-6"0"0,-5 2-363 0 0,-3 1 2682 0 0,20 2 169 0 0,-3-2-2721 0 0,-1-1 0 0 0,1-1 1 0 0,0 0-1 0 0,-1 0 1 0 0,1 0-1 0 0,0-1 0 0 0,11-1 1 0 0,5-1 104 0 0,25-6 0 0 0,71-17 236 0 0,86-16 12 0 0,-164 35-1360 0 0,0 3 1 0 0,84 2 0 0 0,-90 4-364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54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118 221 7423 0 0,'0'0'340'0'0,"-1"1"-5"0"0,-98 20 1113 0 0,92-19-2372 0 0,-4 2 7071 0 0,20-3-5054 0 0,36-1 832 0 0,68-10-1 0 0,18-15-318 0 0,-88 15-1309 0 0,126-18 464 0 0,-101 20-677 0 0,24-4-88 0 0,-73 10-22 0 0,1 1-1 0 0,0 0 1 0 0,30 4-1 0 0,-25-2-252 0 0,38-1 0 0 0,44-9 1 0 0,118-13 252 0 0,-92 6 150 0 0,158 0-1 0 0,-35 1-390 0 0,-65 2 271 0 0,-69 18 57 0 0,-21 0-58 0 0,-35-8-3 0 0,92-16 0 0 0,-13 0 0 0 0,39 12 0 0 0,-160 5 91 0 0,29-4 1 0 0,12 0-27 0 0,2-1-57 0 0,25 1-168 0 0,-86 6 294 0 0,-8 9-4716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5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113 365 9671 0 0,'-22'35'998'0'0,"16"-24"-472"0"0,0 0 0 0 0,-14 15 0 0 0,7-9 634 0 0,9-11-863 0 0,-1-1 1 0 0,1 0-1 0 0,-1 0 1 0 0,-6 5-1 0 0,10-9-136 0 0,-12 12 1599 0 0,12-15-1668 0 0,1 0-1 0 0,-1 0 0 0 0,1 1 1 0 0,0-1-1 0 0,-1 0 0 0 0,1 0 1 0 0,0 0-1 0 0,0 1 1 0 0,0-1-1 0 0,1 0 0 0 0,-1 0 1 0 0,1-3-1 0 0,8-25 626 0 0,-5 19-495 0 0,5-14-60 0 0,1 0 0 0 0,2 1 0 0 0,0 0 0 0 0,2 1 0 0 0,0 0 0 0 0,2 1 0 0 0,30-34 0 0 0,-19 28 57 0 0,2 0 1 0 0,1 2-1 0 0,1 1 1 0 0,53-33-1 0 0,-65 47-139 0 0,34-15 0 0 0,-44 23-50 0 0,-1 0 0 0 0,1 0 0 0 0,0 1 0 0 0,0 0 0 0 0,-1 0 1 0 0,16 0-1 0 0,-22 2-6 0 0,-1 1 0 0 0,1-1 0 0 0,-1 0 1 0 0,1 1-1 0 0,0 0 0 0 0,-1-1 0 0 0,1 1 0 0 0,-1 0 1 0 0,0 0-1 0 0,1 0 0 0 0,-1 0 0 0 0,0 0 0 0 0,1 0 1 0 0,-1 0-1 0 0,0 0 0 0 0,0 0 0 0 0,0 1 0 0 0,0-1 1 0 0,2 3-1 0 0,1 7 48 0 0,-3-5-64 0 0,0-1 1 0 0,-1 1-1 0 0,0-1 1 0 0,-1 1-1 0 0,1-1 1 0 0,-1 1-1 0 0,0-1 1 0 0,0 1-1 0 0,-3 7 1 0 0,-4 7 6 0 0,-10 20 1 0 0,15-34 3 0 0,-20 38-2 0 0,-57 76 0 0 0,-8 17 23 0 0,87-137-52 0 0,1 1-1 0 0,0-1 1 0 0,-1 1-1 0 0,1-1 1 0 0,0 1-1 0 0,0 0 1 0 0,0-1-1 0 0,-1 1 1 0 0,1 0-1 0 0,0-1 1 0 0,0 1-1 0 0,0-1 1 0 0,0 1-1 0 0,0 0 1 0 0,0-1-1 0 0,0 1 1 0 0,0 0-1 0 0,1-1 1 0 0,-1 1-1 0 0,0 0 1 0 0,0-1-1 0 0,0 1 1 0 0,1-1-1 0 0,-1 1 1 0 0,0-1-1 0 0,1 1 1 0 0,-1 0-1 0 0,0-1 1 0 0,1 1-1 0 0,-1-1 1 0 0,1 1-1 0 0,-1-1 1 0 0,1 0-1 0 0,-1 1 1 0 0,1-1-1 0 0,-1 0 1 0 0,1 1-1 0 0,0 0 1 0 0,13 3-1537 0 0,0-3-3319 0 0,3-4-1828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5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31 11055 0 0,'0'0'852'0'0,"-9"11"4157"0"0,9-11-4788 0 0,0 0 0 0 0,0 0 0 0 0,0 1 0 0 0,0-1 0 0 0,-1 0 0 0 0,1 0 1 0 0,0 1-1 0 0,0-1 0 0 0,0 0 0 0 0,0 1 0 0 0,0-1 0 0 0,0 0 0 0 0,0 0 0 0 0,0 1 0 0 0,0-1 0 0 0,1 0 0 0 0,-1 0 1 0 0,0 1-1 0 0,0-1 0 0 0,0 0 0 0 0,0 1 0 0 0,11 8 1489 0 0,-8-7-1689 0 0,1 0 0 0 0,0-1 1 0 0,-1 1-1 0 0,1-1 0 0 0,7 2 1 0 0,11-2 329 0 0,-1 0 0 0 0,42-6 0 0 0,43-12 280 0 0,-72 10-430 0 0,24-4 140 0 0,-2 0-88 0 0,59-4 0 0 0,-91 14-1268 0 0,6 0-7927 0 0,-20-1 6908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5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11975 0 0,'0'0'1426'0'0,"-1"2"-456"0"0,-50 150 4725 0 0,-11 36-3509 0 0,51-139-1868 0 0,0-3-1287 0 0,-22 60-1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55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15 10591 0 0,'17'-14'13255'0'0,"-18"20"-14150"0"0,-2 8 1173 0 0,0 1 0 0 0,-1-1 0 0 0,-1 0 0 0 0,-8 17 0 0 0,-31 54-218 0 0,2-4-227 0 0,13-12-289 0 0,29-68 725 0 0,11 4-62 0 0,-3-2-144 0 0,1 0-1 0 0,0-2 1 0 0,0 1 0 0 0,0-1 0 0 0,0 0-1 0 0,1-1 1 0 0,10 0 0 0 0,66-11 325 0 0,-76 10-353 0 0,10-3-94 0 0,0-1 0 0 0,0-1-1 0 0,24-11 1 0 0,-1-1-5301 0 0,-25 11 664 0 0,-5 1-1743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56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6447 0 0,'0'0'13755'0'0,"0"2"-13319"0"0,-7 9-67 0 0,-1 1 0 0 0,1-1-1 0 0,-12 11 1 0 0,9-9-74 0 0,-17 24 0 0 0,-28 74 698 0 0,24-45-550 0 0,-35 84 88 0 0,54-118-389 0 0,2 1-1 0 0,-10 59 1 0 0,18-80-156 0 0,1 1 1 0 0,1 12-1 0 0,0-21-22 0 0,0 0 0 0 0,0 1-1 0 0,1-1 1 0 0,0 0 0 0 0,0 0 0 0 0,0 0 0 0 0,0 1 0 0 0,1-1 0 0 0,2 4-1 0 0,-4-7-1013 0 0,2 0-345 0 0,7 2-69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4:5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3679 0 0,'0'0'19816'0'0,"2"1"-19859"0"0,-2 2 35 0 0,2 0 4 0 0,9 7 3 0 0,-7-6 1 0 0,-2-3 0 0 0,-1 1 0 0 0,1-1 0 0 0,-1 0 0 0 0,1 0 0 0 0,0 0 0 0 0,0 0 0 0 0,0 0 0 0 0,0 0 0 0 0,-1 0 0 0 0,5 0 0 0 0,-3 1 0 0 0,15 0 0 0 0,-9-1 20 0 0,-1-1 0 0 0,0-1 0 0 0,1 1 0 0 0,-1-1 0 0 0,10-3 0 0 0,-6 2-1 0 0,-10 2 326 0 0,-3 1-333 0 0,-1-1-1 0 0,1 1 0 0 0,0 0 1 0 0,0 0-1 0 0,0 0 0 0 0,0-1 1 0 0,0 1-1 0 0,0 0 1 0 0,0 0-1 0 0,0 0 0 0 0,1 1 1 0 0,-2 0-1 0 0,-2 4 2 0 0,4-5 54 0 0,2-1 0 0 0,1 1-122 0 0,0-1 0 0 0,0 0 0 0 0,0 1 0 0 0,0-1 0 0 0,0-1 0 0 0,1 1 0 0 0,-1 0 0 0 0,4-2 0 0 0,0 1-318 0 0,-5 1 78 0 0,16 11-5269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03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9327 0 0,'0'0'9775'0'0,"7"-5"-7935"0"0,4-3-806 0 0,-1 0 1 0 0,0 0-1 0 0,-1-1 0 0 0,9-11 1 0 0,-16 18-984 0 0,-1 0 1 0 0,0 0-1 0 0,0 0 0 0 0,0-1 1 0 0,0 1-1 0 0,0 0 1 0 0,-1 0-1 0 0,1-1 0 0 0,-1 1 1 0 0,0 0-1 0 0,1-1 1 0 0,-1 1-1 0 0,0-1 1 0 0,0 1-1 0 0,0 0 0 0 0,-1-1 1 0 0,1 1-1 0 0,-1 0 1 0 0,1-1-1 0 0,-1 1 0 0 0,0 0 1 0 0,0-1-1 0 0,0 1 1 0 0,-1-2-1 0 0,1 1 2 0 0,0-1-55 0 0,0 2-105 0 0,11-3-837 0 0,47-4-4573 0 0,-36 5-2214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0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55 14999 0 0,'0'0'4490'0'0,"-8"5"1339"0"0,-5-29-4736 0 0,13 23-829 0 0,-1-1-37 0 0,1 0-199 0 0,0-1 71 0 0,-1 1 0 0 0,1 0 0 0 0,-1 0 0 0 0,0 0 0 0 0,1-1 0 0 0,-1 1 0 0 0,0 0 1 0 0,-2-2-1 0 0,3 3-185 0 0,9-6-5003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0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6911 0 0,'0'0'10615'0'0,"2"0"-9139"0"0,2-1-905 0 0,0 0 1 0 0,0-1 0 0 0,-1 1-1 0 0,1-1 1 0 0,-1 0 0 0 0,5-3-1 0 0,-4 2 1090 0 0,-2 2-1157 0 0,4-7 1820 0 0,-1 5-2208 0 0,8-7-173 0 0,2-1-1082 0 0,0 0 1 0 0,-1-1 0 0 0,22-24 0 0 0,-13 7-2438 0 0,-18 22 2353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1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204 311 20791 0 0,'0'0'1012'0'0,"-1"2"-440"0"0,-38 44 278 0 0,3-3 212 0 0,-67 77 346 0 0,80-93-2540 0 0,22-26 496 0 0</inkml:trace>
  <inkml:trace contextRef="#ctx0" brushRef="#br0" timeOffset="1">477 1 4487 0 0,'0'0'440'0'0,"3"11"-440"0"0,1-1-1952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05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460 291 5063 0 0,'0'0'232'0'0,"-2"0"-13"0"0,1 0 37 0 0,-1 0 0 0 0,1 0 0 0 0,0 0 0 0 0,-1 0 0 0 0,1 0 0 0 0,0 1 0 0 0,-1-1 0 0 0,1 0 0 0 0,0 1 0 0 0,0-1 0 0 0,-1 1 0 0 0,1-1 0 0 0,0 1 0 0 0,0-1 1 0 0,-2 3-1 0 0,-5 1 4530 0 0,5-2-4305 0 0,-2 0 286 0 0,0 0 0 0 0,0 0 0 0 0,0-1 0 0 0,-1 0-1 0 0,-6 1 1 0 0,11-2-404 0 0,-4-27 854 0 0,6 19-1104 0 0,1 0-1 0 0,-1 0 1 0 0,2 0-1 0 0,-1 0 1 0 0,1 0-1 0 0,0 1 1 0 0,1-1-1 0 0,5-8 1 0 0,4-4 182 0 0,25-29 1 0 0,-27 36-194 0 0,0 1-1 0 0,1 0 1 0 0,1 1-1 0 0,0 0 1 0 0,0 1-1 0 0,1 1 1 0 0,0 0-1 0 0,1 1 1 0 0,0 0-1 0 0,0 1 1 0 0,1 1-1 0 0,0 0 1 0 0,0 2-1 0 0,32-7 1 0 0,-44 11-72 0 0,1-1 0 0 0,0 1 0 0 0,0 0 0 0 0,0 0 0 0 0,0 0 0 0 0,-1 1 0 0 0,1 0 1 0 0,0 0-1 0 0,0 0 0 0 0,-1 0 0 0 0,1 1 0 0 0,-1 0 0 0 0,7 3 0 0 0,0 4-30 0 0,-10-4 0 0 0,-1-3 0 0 0,1 2 0 0 0,0 1 0 0 0,0-1 0 0 0,-1 0 0 0 0,0 0 0 0 0,0 1 0 0 0,0-1 0 0 0,0 0 0 0 0,-1 1 0 0 0,0-1 0 0 0,0 0 0 0 0,0 0 0 0 0,0 0 0 0 0,0 0 0 0 0,-1 0 0 0 0,0 0 0 0 0,0 0 0 0 0,-4 5 0 0 0,-3 7 0 0 0,-2-2 0 0 0,-20 25 0 0 0,-23 18-355 0 0,-75 62 0 0 0,-70 39-438 0 0,44-52 529 0 0,25-18 127 0 0,114-76 134 0 0,10-6 8 0 0,-1 0-1 0 0,0-1 0 0 0,-8 4 1 0 0,13-8 64 0 0,4 0-41 0 0,1 0-1 0 0,-1-1 1 0 0,1 1 0 0 0,-1-1-1 0 0,1 0 1 0 0,-1 1 0 0 0,1-1-1 0 0,3-1 1 0 0,-1 1 59 0 0,48 0 538 0 0,-32 0-211 0 0,32 2-1 0 0,22 1 681 0 0,-26-2-351 0 0,-36-1-603 0 0,-1 0-1 0 0,1-1 0 0 0,0-1 0 0 0,-1 0 0 0 0,21-6 0 0 0,-7 0-119 0 0,38-19 0 0 0,-53 22-143 0 0,0 1-1 0 0,-1 1 1 0 0,13-3 0 0 0,-22 6-667 0 0,7 0-2756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05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19951 0 0,'0'0'1811'0'0,"-2"0"-1490"0"0,-9 5 84 0 0,0 0 1 0 0,0 1-1 0 0,1 0 0 0 0,0 0 1 0 0,0 1-1 0 0,1 1 0 0 0,-1 0 1 0 0,2 0-1 0 0,-13 14 0 0 0,21-20-434 0 0,-1 0 0 0 0,1 0-1 0 0,-1 0 1 0 0,1 1 0 0 0,0-1 0 0 0,0 0-1 0 0,-1 0 1 0 0,2 0 0 0 0,-1 1-1 0 0,0-1 1 0 0,0 0 0 0 0,1 0-1 0 0,-1 0 1 0 0,1 0 0 0 0,1 4-1 0 0,-2-5-50 0 0,1 1-1135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0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47 9671 0 0,'0'0'1226'0'0,"-8"4"1475"0"0,-45 17 5957 0 0,64-27-8275 0 0,28-12 310 0 0,44-13-1 0 0,-69 27-534 0 0,1 0-1 0 0,-1 1 1 0 0,1 0-1 0 0,0 2 1 0 0,-1-1 0 0 0,28 2-1 0 0,-38 1-106 0 0,0-1 1 0 0,0 1-1 0 0,0 0 0 0 0,0 0 0 0 0,0 1 0 0 0,0-1 1 0 0,0 1-1 0 0,0 0 0 0 0,3 2 0 0 0,-6-4-36 0 0,0 1-1 0 0,0 0 0 0 0,-1-1 1 0 0,1 1-1 0 0,0 0 1 0 0,-1 0-1 0 0,1 0 1 0 0,-1 0-1 0 0,1-1 0 0 0,-1 1 1 0 0,1 0-1 0 0,-1 0 1 0 0,0 0-1 0 0,0 0 1 0 0,1 0-1 0 0,-1 0 1 0 0,0 0-1 0 0,0 0 0 0 0,0 0 1 0 0,0 0-1 0 0,0 1 1 0 0,-4 19 15 0 0,1-13-15 0 0,-1 0 0 0 0,0-1 0 0 0,0 1 0 0 0,-1-1 0 0 0,0 0 1 0 0,0 0-1 0 0,0-1 0 0 0,-8 7 0 0 0,-53 45 45 0 0,35-33-4 0 0,-7 6-126 0 0,0-2 0 0 0,-45 25-1 0 0,40-33-248 0 0,27-14 11 0 0,1 1 0 0 0,-23 15-1 0 0,37-22 175 0 0,2-3-110 0 0,0 1 228 0 0,0 0-1 0 0,0-1 0 0 0,1 1 0 0 0,-1 0 0 0 0,1-1 0 0 0,-1 1 1 0 0,1 0-1 0 0,-1 0 0 0 0,1 0 0 0 0,0 0 0 0 0,0 1 1 0 0,-1-1-1 0 0,1 0 0 0 0,3 0 0 0 0,31-7-55 0 0,-29 7 53 0 0,5-1 34 0 0,4-1-21 0 0,1 1 0 0 0,-1 0 0 0 0,17 1 0 0 0,-28 1 35 0 0,0 1 0 0 0,-1-1-1 0 0,1 1 1 0 0,-1 0 0 0 0,1 0 0 0 0,0 0-1 0 0,-1 1 1 0 0,0 0 0 0 0,1 0-1 0 0,-1 0 1 0 0,0 0 0 0 0,0 0 0 0 0,0 1-1 0 0,0 0 1 0 0,4 4 0 0 0,10 10 183 0 0,-11-11-55 0 0,0 1 0 0 0,0-1 0 0 0,-1 2 0 0 0,11 14 0 0 0,-16-19-127 0 0,0 0 1 0 0,0 0-1 0 0,0 0 0 0 0,0 0 0 0 0,-1 0 1 0 0,0 1-1 0 0,1-1 0 0 0,-1 0 0 0 0,0 0 1 0 0,-1 0-1 0 0,1 0 0 0 0,-1 0 0 0 0,1 0 1 0 0,-1 0-1 0 0,0 0 0 0 0,-1 4 1 0 0,-1 0-20 0 0,0-1 0 0 0,0 1 1 0 0,0-1-1 0 0,-1 0 0 0 0,-8 10 1 0 0,3-6 7 0 0,-1 0 0 0 0,0-1 1 0 0,-1 0-1 0 0,0-1 0 0 0,-20 13 0 0 0,-68 27 160 0 0,11-5-96 0 0,79-37-86 0 0,-35 17-61 0 0,40-21 57 0 0,1-1-1 0 0,-1 0 1 0 0,1 0-1 0 0,-1 0 1 0 0,0 0-1 0 0,1-1 1 0 0,-1 1-1 0 0,0-1 1 0 0,1 0-1 0 0,-7 0 1 0 0,10-1-4 0 0,-1 0-1 0 0,0 1 1 0 0,0-1 0 0 0,1 0-1 0 0,-1 0 1 0 0,1 1 0 0 0,-1-1 0 0 0,1 0-1 0 0,-1 0 1 0 0,1 0 0 0 0,-1 0 0 0 0,1 0-1 0 0,0 1 1 0 0,-1-1 0 0 0,1 0 0 0 0,0 0-1 0 0,0 0 1 0 0,0 0 0 0 0,0 0 0 0 0,0 0-1 0 0,0-1 1 0 0,0 1-5 0 0,0-3-160 0 0,0-1 0 0 0,1 1-1 0 0,-1-1 1 0 0,1 1 0 0 0,0 0 0 0 0,1-1 0 0 0,-1 1 0 0 0,1 0 0 0 0,0 0 0 0 0,0 0 0 0 0,5-7 0 0 0,2-4-1646 0 0,20-21 1 0 0,-4 11-1423 0 0,-14 14 1185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0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57 7687 0 0,'0'0'350'0'0,"-1"1"-4"0"0,0 1-242 0 0,-12 8-72 0 0,8-6 406 0 0,3-3 221 0 0,-1 1 1 0 0,1-1 0 0 0,0 1-1 0 0,0-1 1 0 0,-1 0 0 0 0,1 0 0 0 0,-1 0-1 0 0,-9 3 5884 0 0,22-6-5093 0 0,53-23-560 0 0,111-27 0 0 0,-166 50-795 0 0,0 0 0 0 0,0 0 0 0 0,1 1 1 0 0,-1 0-1 0 0,1 1 0 0 0,-1 0 0 0 0,1 0 0 0 0,15 3 0 0 0,-23-3-77 0 0,0 1 0 0 0,0-1 1 0 0,0 1-1 0 0,1-1 0 0 0,-1 1 0 0 0,0-1 0 0 0,0 1 1 0 0,0 0-1 0 0,0 0 0 0 0,0-1 0 0 0,0 1 0 0 0,0 0 1 0 0,-1 0-1 0 0,1 0 0 0 0,0 0 0 0 0,0 0 0 0 0,-1 0 0 0 0,1 0 1 0 0,-1 0-1 0 0,2 2 0 0 0,-2 0 4 0 0,1 0-1 0 0,0-1 1 0 0,-1 1-1 0 0,0 0 1 0 0,1 0-1 0 0,-1-1 1 0 0,0 1-1 0 0,-1 5 1 0 0,-1 1-6 0 0,0 0 0 0 0,0-1 0 0 0,-1 1 0 0 0,0-1 0 0 0,-4 8 0 0 0,-1-2-9 0 0,0 0 0 0 0,-1-1 1 0 0,-1 0-1 0 0,0-1 0 0 0,-1 0 0 0 0,0-1 0 0 0,-21 17 0 0 0,-97 61 68 0 0,99-70-71 0 0,-4 0-42 0 0,0 0 0 0 0,-2-2 0 0 0,-64 21 0 0 0,109-45 32 0 0,11-4-41 0 0,-7 6 23 0 0,0 0 1 0 0,1 1-1 0 0,0 1 0 0 0,0 0 1 0 0,0 1-1 0 0,21-1 0 0 0,-13 3-13 0 0,0 2 0 0 0,0-1-1 0 0,31 8 1 0 0,-1-1 157 0 0,-37-6-50 0 0,1 0 0 0 0,-1 1-1 0 0,18 5 1 0 0,-23-4-16 0 0,-4-2 8 0 0,-1-1 1 0 0,1 2 0 0 0,-1-1-1 0 0,10 6 1 0 0,-14-6-52 0 0,1-1 0 0 0,0 1 0 0 0,-1-1 0 0 0,1 1 0 0 0,-1-1 0 0 0,0 1 0 0 0,1 0 0 0 0,-1 0 0 0 0,0 0-1 0 0,0 0 1 0 0,0 0 0 0 0,-1 0 0 0 0,1 0 0 0 0,0 0 0 0 0,-1 0 0 0 0,1 4 0 0 0,0-1-13 0 0,-1 0 0 0 0,0 0 1 0 0,-1 0-1 0 0,1 0 0 0 0,-1 0 0 0 0,0 0 0 0 0,0 0 0 0 0,-1 0 0 0 0,1-1 1 0 0,-1 1-1 0 0,-5 9 0 0 0,2-5 2 0 0,0 0-1 0 0,-1-1 1 0 0,0 1-1 0 0,-14 13 1 0 0,11-12 37 0 0,-1-1-1 0 0,-1 0 0 0 0,1-1 1 0 0,-2 0-1 0 0,1-1 1 0 0,-1-1-1 0 0,0 1 1 0 0,-16 5-1 0 0,-106 36 81 0 0,118-45-115 0 0,0 0-1 0 0,0 0 0 0 0,0-2 0 0 0,0 0 0 0 0,0-1 1 0 0,0 0-1 0 0,-1-2 0 0 0,-21-3 0 0 0,36 4-34 0 0,-1 1 0 0 0,1-1-1 0 0,-1 1 1 0 0,1-1 0 0 0,-1 0 0 0 0,1 0-1 0 0,-1 0 1 0 0,1 0 0 0 0,0-1 0 0 0,0 1 0 0 0,-1-1-1 0 0,-1-2 1 0 0,3 4-151 0 0,2-2-619 0 0,0 0 289 0 0,0 0-1 0 0,1 1 1 0 0,-1-1-1 0 0,0 1 0 0 0,1-1 1 0 0,-1 1-1 0 0,1 0 0 0 0,0 0 1 0 0,-1-1-1 0 0,1 1 0 0 0,4-1 1 0 0,9-7-9004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1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4607 0 0,'0'0'15787'0'0,"2"0"-15375"0"0,24-1 243 0 0,-1-1 1 0 0,1-1 0 0 0,35-9-1 0 0,74-28 92 0 0,-56 16-564 0 0,-30 8-128 0 0,-26 8-20 0 0,0 1-1 0 0,0 1 1 0 0,36-4-1 0 0,15-3-1522 0 0,-32 5 544 0 0,-41 7 140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1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10591 0 0,'1'-1'6555'0'0,"124"-13"-289"0"0,-19 4-5206 0 0,-56 3-768 0 0,137-24 263 0 0,-46 8-524 0 0,-124 20-248 0 0,24-2-2345 0 0,-34 8-768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1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9671 0 0,'0'0'15260'0'0,"-1"2"-15099"0"0,-26 66 729 0 0,24-57-3022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11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30 13359 0 0,'-4'-16'1448'0'0,"3"14"-1284"0"0,0 1-1 0 0,-1 0 1 0 0,1 0-1 0 0,0 0 1 0 0,-1 0 0 0 0,1 0-1 0 0,-1 0 1 0 0,1 1-1 0 0,-1-1 1 0 0,1 0-1 0 0,-1 1 1 0 0,1-1-1 0 0,-1 1 1 0 0,0 0-1 0 0,1-1 1 0 0,-1 1 0 0 0,0 0-1 0 0,1 0 1 0 0,-1 0-1 0 0,0 0 1 0 0,1 0-1 0 0,-3 1 1 0 0,-4 0 814 0 0,-1 0 0 0 0,1 1 0 0 0,-9 2-1 0 0,6 0-873 0 0,0 1-1 0 0,1 0 0 0 0,0 1 1 0 0,-1 0-1 0 0,2 0 0 0 0,-1 1 1 0 0,1 0-1 0 0,0 1 0 0 0,-10 11 1 0 0,-4 6-102 0 0,-37 55 1 0 0,45-56-3 0 0,1 0 0 0 0,1 2 0 0 0,1-1 0 0 0,1 1 0 0 0,1 1 0 0 0,-8 36 0 0 0,16-55-2 0 0,1 1 1 0 0,-1-1-1 0 0,2 0 0 0 0,-1 0 1 0 0,1 1-1 0 0,0-1 0 0 0,2 13 1 0 0,4-5-67 0 0,-1-12 73 0 0,-3-3-9 0 0,1 1 26 0 0,0 1-1 0 0,1-2 1 0 0,-1 1-1 0 0,0 0 1 0 0,1 0-1 0 0,-1-1 0 0 0,1 0 1 0 0,0 0-1 0 0,-1 0 1 0 0,1 0-1 0 0,0-1 1 0 0,0 1-1 0 0,-1-1 1 0 0,1 0-1 0 0,0 0 1 0 0,4-1-1 0 0,8 0 79 0 0,-1-2 0 0 0,23-6-1 0 0,-13 2-76 0 0,-1-1 1 0 0,-1-1-1 0 0,1-1 0 0 0,-2-1 0 0 0,23-14 0 0 0,-32 16-24 0 0,-1 1 0 0 0,0-1 0 0 0,-1-1 0 0 0,0 0 0 0 0,-1-1 0 0 0,0 0 0 0 0,0 0-1 0 0,-1-1 1 0 0,13-24 0 0 0,-18 27-26 0 0,0 0 0 0 0,-1 0 0 0 0,0-1 0 0 0,-1 1 0 0 0,0-1 0 0 0,0 1 0 0 0,-1-1 0 0 0,0 0 0 0 0,-1 0 0 0 0,0 1 0 0 0,-1-1 0 0 0,0 0 0 0 0,-1 0 0 0 0,1 1 0 0 0,-2-1 0 0 0,1 1 0 0 0,-2 0 0 0 0,1-1 0 0 0,-1 2 0 0 0,0-1 0 0 0,-1 0 0 0 0,0 1 0 0 0,-6-8 0 0 0,8 12 18 0 0,-1 1 1 0 0,1 0-1 0 0,-1 0 0 0 0,1 1 0 0 0,-1-1 0 0 0,0 1 1 0 0,0 0-1 0 0,0 0 0 0 0,0 0 0 0 0,0 0 0 0 0,0 1 1 0 0,-1-1-1 0 0,1 1 0 0 0,0 0 0 0 0,-8 0 0 0 0,5 1-166 0 0,0-1-1 0 0,0 1 1 0 0,0 1-1 0 0,-1 0 1 0 0,1 0 0 0 0,0 0-1 0 0,0 1 1 0 0,-12 4-1 0 0,18-5-845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1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31 17447 0 0,'7'-5'293'0'0,"1"1"0"0"0,0 0 0 0 0,1 1 0 0 0,-1 0 0 0 0,1 0 0 0 0,-1 1 0 0 0,16-2 0 0 0,13 1 5115 0 0,-39 4-5382 0 0,-1-1 0 0 0,1 1 1 0 0,-1 0-1 0 0,1 0 0 0 0,0 0 0 0 0,-1 0 0 0 0,1 0 0 0 0,0 0 1 0 0,-2 2-1 0 0,-7 4-12 0 0,-299 107 205 0 0,247-94-330 0 0,-32 7-127 0 0,84-25 146 0 0,0 0 1 0 0,0 0-1 0 0,-1-2 0 0 0,1 1 1 0 0,0-1-1 0 0,-19-3 0 0 0,28 3 30 0 0,0-1 1 0 0,0 1-1 0 0,0-1 0 0 0,0 0 0 0 0,0 1 1 0 0,0-1-1 0 0,0 0 0 0 0,0 0 0 0 0,0 0 1 0 0,1 0-1 0 0,-1-1 0 0 0,0 1 1 0 0,1 0-1 0 0,-1-1 0 0 0,1 1 0 0 0,-1-1 1 0 0,1 0-1 0 0,-2-2 0 0 0,2 3-28 0 0,1-1-1 0 0,-1 1 0 0 0,1-1 1 0 0,-1 1-1 0 0,1-1 1 0 0,0 1-1 0 0,0-1 1 0 0,-1 1-1 0 0,1-1 0 0 0,0 1 1 0 0,0-1-1 0 0,1 1 1 0 0,-1-1-1 0 0,0 1 0 0 0,0-1 1 0 0,1 1-1 0 0,-1-1 1 0 0,1 1-1 0 0,-1 0 1 0 0,1-1-1 0 0,0 1 0 0 0,-1 0 1 0 0,1-1-1 0 0,0 1 1 0 0,1-1-1 0 0,-1 0-293 0 0,-2 15-480 0 0,0-6 881 0 0,-1 0-1 0 0,1 0 0 0 0,-2-1 1 0 0,1 1-1 0 0,-1-1 0 0 0,0 1 1 0 0,-4 6-1 0 0,-5 5 117 0 0,-14 17-1 0 0,13-19-22 0 0,-15 25 0 0 0,18-24 37 0 0,0 0 37 0 0,1 1 0 0 0,-9 22 0 0 0,16-35-143 0 0,0 1-1 0 0,1-1 1 0 0,-1 0-1 0 0,1 1 0 0 0,1-1 1 0 0,-1 1-1 0 0,1-1 0 0 0,0 1 1 0 0,0-1-1 0 0,0 1 0 0 0,1 0 1 0 0,2 8-1 0 0,-3-13-36 0 0,0-1 0 0 0,0 1 0 0 0,0 0 1 0 0,0-1-1 0 0,0 1 0 0 0,0-1 0 0 0,1 1 0 0 0,-1-1 0 0 0,0 1 0 0 0,0-1 0 0 0,1 1 0 0 0,-1-1 1 0 0,0 1-1 0 0,0-1 0 0 0,1 1 0 0 0,-1-1 0 0 0,1 0 0 0 0,-1 1 0 0 0,0-1 0 0 0,1 1 0 0 0,-1-1 1 0 0,1 0-1 0 0,-1 1 0 0 0,1-1 0 0 0,-1 0 0 0 0,1 0 0 0 0,-1 0 0 0 0,1 1 0 0 0,-1-1 0 0 0,2 0 1 0 0,-1 0 11 0 0,3 2 1 0 0,1 0-1 0 0,-1 0 1 0 0,0-1-1 0 0,1 1 1 0 0,-1-1-1 0 0,1 0 0 0 0,-1-1 1 0 0,1 1-1 0 0,-1-1 1 0 0,6 0-1 0 0,6-1 47 0 0,25-5-1 0 0,-15 1-64 0 0,51-8-97 0 0,-38 6-175 0 0,0 1 1 0 0,69-1-1 0 0,-93 7 268 0 0,-1 1 0 0 0,1 1 1 0 0,-1 1-1 0 0,0 0 0 0 0,0 0 0 0 0,0 2 0 0 0,21 8 0 0 0,-27-9 91 0 0,0 1-1 0 0,0 0 1 0 0,0 0 0 0 0,0 0-1 0 0,-1 1 1 0 0,0 0 0 0 0,0 1-1 0 0,0 0 1 0 0,-1 0 0 0 0,0 0-1 0 0,-1 1 1 0 0,9 13 0 0 0,19 46 653 0 0,-32-66-546 0 0,3 12 193 0 0,-3-9-288 0 0,0-1 0 0 0,0 1 0 0 0,0 0 0 0 0,-1 0 0 0 0,1 0 0 0 0,-1 0 0 0 0,0 6 0 0 0,0-7-65 0 0,-1-1-1 0 0,1 1 1 0 0,-1-1 0 0 0,0 0 0 0 0,0 1-1 0 0,0-1 1 0 0,0 0 0 0 0,0 0 0 0 0,-1 0-1 0 0,1 0 1 0 0,0 0 0 0 0,-1 0 0 0 0,-2 2-1 0 0,-5 5 8 0 0,0-2-1 0 0,-1 1 1 0 0,0-1-1 0 0,0 0 0 0 0,0-1 1 0 0,-1 0-1 0 0,0-1 1 0 0,0-1-1 0 0,-1 1 0 0 0,-18 3 1 0 0,-10 1 36 0 0,-73 7 1 0 0,-109-9 149 0 0,206-7-209 0 0,-28-5-4 0 0,31 3-46 0 0,11 1-75 0 0,2-1-11 0 0,-2 1-170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2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1 919 0 0,'0'0'80'0'0,"-5"9"-80"0"0,-1 2 288 0 0,1-2 48 0 0,-1-1 352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4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0 3679 0 0,'-2'1'2894'0'0,"-34"14"5797"0"0,14-4-8274 0 0,1 0 1 0 0,-22 18 0 0 0,11-3-271 0 0,1 1 1 0 0,-29 33-1 0 0,54-53-23 0 0,0 0 0 0 0,1 0 0 0 0,-1 1 0 0 0,2 0 0 0 0,-1 0 0 0 0,1 0 0 0 0,0 0 0 0 0,1 1 0 0 0,0 0 0 0 0,0-1 0 0 0,1 1-1 0 0,0 0 1 0 0,1 0 0 0 0,0 0 0 0 0,0 1 0 0 0,1-1 0 0 0,0 0 0 0 0,0 0 0 0 0,1 0 0 0 0,1 0 0 0 0,3 16 0 0 0,-4-24-103 0 0,-1 0 0 0 0,0 1-1 0 0,1-1 1 0 0,0 0 0 0 0,-1 0 0 0 0,1 0 0 0 0,0 0 0 0 0,0 0-1 0 0,-1 0 1 0 0,1 0 0 0 0,0 0 0 0 0,0 0 0 0 0,0 0 0 0 0,0 0-1 0 0,0 0 1 0 0,0 0 0 0 0,1-1 0 0 0,-1 1 0 0 0,0 0 0 0 0,2 0-1 0 0,0-1 3 0 0,-1 1 0 0 0,1-1 0 0 0,-1 1 0 0 0,1-1 0 0 0,0 0 0 0 0,-1 0 0 0 0,1 0 0 0 0,-1-1 0 0 0,6 0 0 0 0,2-2 49 0 0,0 0-1 0 0,0-1 1 0 0,18-9-1 0 0,-14 5-29 0 0,0 0-1 0 0,0-1 0 0 0,-1 0 1 0 0,0-1-1 0 0,-1-1 0 0 0,0 0 1 0 0,0 0-1 0 0,-1-2 1 0 0,13-17-1 0 0,-20 22-66 0 0,1 1 0 0 0,-1-1-1 0 0,0 0 1 0 0,0 0 0 0 0,-1 0 0 0 0,0 0 0 0 0,-1 0 0 0 0,0-1 0 0 0,0 0-1 0 0,-1 1 1 0 0,0-1 0 0 0,0 0 0 0 0,-1 1 0 0 0,0-1 0 0 0,0 0 0 0 0,-1 0-1 0 0,-1 1 1 0 0,-4-18 0 0 0,5 23 5 0 0,0 0 0 0 0,0 0 0 0 0,-1 0-1 0 0,0 0 1 0 0,1 0 0 0 0,-1 0 0 0 0,0 0-1 0 0,0 0 1 0 0,0 1 0 0 0,-1-1 0 0 0,1 1 0 0 0,-1 0-1 0 0,1-1 1 0 0,-1 1 0 0 0,0 0 0 0 0,0 1-1 0 0,0-1 1 0 0,0 0 0 0 0,0 1 0 0 0,0 0 0 0 0,0 0-1 0 0,0 0 1 0 0,-5-1 0 0 0,1 1-228 0 0,0 0 1 0 0,0 0-1 0 0,0 0 1 0 0,0 1-1 0 0,-10 1 1 0 0,-17 5-3648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1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 7799 0 0,'0'0'706'0'0,"1"0"-578"0"0,7 5 2440 0 0,-21 15-67 0 0,2-10-1374 0 0,0 0 1 0 0,-20 14-1 0 0,17-13-271 0 0,-19 17 1 0 0,9-3-55 0 0,1 0 1 0 0,-20 32 0 0 0,31-39-489 0 0,0 0 0 0 0,2 1 0 0 0,0 1 0 0 0,-10 28 0 0 0,19-43-255 0 0,-1-1 0 0 0,1 1 0 0 0,0-1 0 0 0,0 1 0 0 0,1 0 0 0 0,0-1 0 0 0,-1 1 0 0 0,2 0 0 0 0,-1-1 0 0 0,2 10 0 0 0,-2-12-39 0 0,1 0 0 0 0,0 0 0 0 0,0 1 0 0 0,0-1 1 0 0,0 0-1 0 0,0 0 0 0 0,0 0 0 0 0,1 0 0 0 0,-1 0 0 0 0,1-1 0 0 0,-1 1 0 0 0,1 0 0 0 0,0-1 0 0 0,-1 1 0 0 0,1-1 0 0 0,0 1 0 0 0,0-1 0 0 0,0 0 0 0 0,0 0 1 0 0,0 0-1 0 0,1 0 0 0 0,-1 0 0 0 0,3 0 0 0 0,4 1 62 0 0,0 0 0 0 0,0-1 0 0 0,0-1 0 0 0,0 1 0 0 0,0-2 0 0 0,0 1-1 0 0,0-1 1 0 0,0 0 0 0 0,0-1 0 0 0,17-5 0 0 0,-11 1-20 0 0,1 0 0 0 0,-1-1 0 0 0,0 0-1 0 0,0-1 1 0 0,14-11 0 0 0,-21 13-58 0 0,-1 1-1 0 0,0-1 1 0 0,-1-1 0 0 0,1 1 0 0 0,-1-1 0 0 0,-1 0-1 0 0,1 0 1 0 0,-1-1 0 0 0,-1 0 0 0 0,1 0 0 0 0,5-15 0 0 0,-8 18-37 0 0,-1 0 0 0 0,1 0-1 0 0,-1 1 1 0 0,0-1 0 0 0,-1 0 0 0 0,1 0 0 0 0,-1 0 0 0 0,0 0 0 0 0,-1 0 0 0 0,1 0 0 0 0,-1 0 0 0 0,0 0 0 0 0,0 1 0 0 0,0-1 0 0 0,0 0 0 0 0,-1 1 0 0 0,0-1 0 0 0,0 1 0 0 0,-1-1 0 0 0,1 1 0 0 0,-1 0 0 0 0,0 0 0 0 0,-3-4 0 0 0,2 3-238 0 0,0 1-1 0 0,0 0 0 0 0,-1 1 1 0 0,1-1-1 0 0,-1 1 1 0 0,1 0-1 0 0,-1 0 0 0 0,0 0 1 0 0,-7-2-1 0 0,1 1-1388 0 0</inkml:trace>
  <inkml:trace contextRef="#ctx0" brushRef="#br0" timeOffset="1">470 354 16439 0 0,'0'0'5120'0'0,"1"-1"-4283"0"0,42-43 1534 0 0,-8 16-2055 0 0,69-40-1 0 0,46-14 134 0 0,-121 67-433 0 0,37-17-16 0 0,-56 27 0 0 0,1 2 0 0 0,-1-1 0 0 0,1 1 0 0 0,17-2 0 0 0,-13 5 0 0 0,-3 4 0 0 0,-10-3-1 0 0,-1 0 0 0 0,1 1-1 0 0,-1-1 1 0 0,0 1 0 0 0,1-1 0 0 0,-1 1 0 0 0,0-1-1 0 0,0 1 1 0 0,0 0 0 0 0,0-1 0 0 0,0 1 0 0 0,-1 0-1 0 0,1 0 1 0 0,0 0 0 0 0,-1 0 0 0 0,1-1-1 0 0,-1 1 1 0 0,0 0 0 0 0,0 0 0 0 0,0 0 0 0 0,0 3-1 0 0,0 6-9 0 0,-1 0-1 0 0,-3 17 0 0 0,2-18 10 0 0,0 6-108 0 0,-1 1 1 0 0,2 0-1 0 0,0 0 0 0 0,3 28 0 0 0,-1-40 59 0 0,-1 1-1 0 0,2-1 1 0 0,-1 0-1 0 0,1 1 1 0 0,0-1-1 0 0,0 0 1 0 0,0 0-1 0 0,1 0 1 0 0,0 0-1 0 0,0 0 1 0 0,0-1-1 0 0,0 1 1 0 0,1-1-1 0 0,0 0 1 0 0,0 0-1 0 0,0 0 1 0 0,9 6-1 0 0,1-1-2168 0 0,2-2-5828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2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2759 0 0,'0'0'11400'0'0,"1"1"-11170"0"0,3 2-126 0 0,-1 1 1 0 0,0-1-1 0 0,0 1 1 0 0,0 0 0 0 0,0 0-1 0 0,0 0 1 0 0,-1 1-1 0 0,0-1 1 0 0,0 1-1 0 0,0-1 1 0 0,-1 1 0 0 0,1-1-1 0 0,-1 1 1 0 0,0 0-1 0 0,0 6 1 0 0,18 136 1728 0 0,-15-120-1756 0 0,1-1 0 0 0,2-1 0 0 0,0 1-1 0 0,16 35 1 0 0,-11-37-18 0 0,1-1 1 0 0,15 22-1 0 0,7 9 47 0 0,-32-48-101 0 0,1 1 0 0 0,-1 0 0 0 0,0 0 0 0 0,-1 0 1 0 0,0 0-1 0 0,0 1 0 0 0,0-1 0 0 0,-1 0 0 0 0,0 1 0 0 0,0-1 0 0 0,-1 1 0 0 0,0-1 0 0 0,0 1 0 0 0,-2 9 0 0 0,0-7 6 0 0,2 0 32 0 0,0 1-21 0 0,0 0 1908 0 0,0-13-1868 0 0,3-4-38 0 0,-2 3 24 0 0,10-27-1 0 0,-1-1-1 0 0,10-50 1 0 0,-2-55 334 0 0,-14 100-330 0 0,11-71-309 0 0,5 2-1 0 0,39-123 0 0 0,-42 169 127 0 0,-2-1 0 0 0,-3 0 0 0 0,5-77 0 0 0,-16 114 132 0 0,-1 9-74 0 0,0 13 19 0 0,1 2-298 0 0,8 2 381 0 0,1 0 0 0 0,0-1 0 0 0,0 0 0 0 0,0 0 0 0 0,0-1 0 0 0,0 0 0 0 0,0-1 0 0 0,0 0 0 0 0,0-1 0 0 0,0 0 0 0 0,11-3 0 0 0,-7 2-23 0 0,24 0 0 0 0,-5 1 49 0 0,-3-1-48 0 0,36 4 0 0 0,-10 0-8 0 0,19 4 183 0 0,-21 0-42 0 0,-36-6 15 0 0,37-5-1 0 0,-33 3-60 0 0,18-4 49 0 0,48-13 0 0 0,-37 6-122 0 0,2 3-4 0 0,0 2 0 0 0,1 2 0 0 0,59 2 0 0 0,-26 1-16 0 0,52 2 0 0 0,-131 1 0 0 0,21 6 0 0 0,-12-3 0 0 0,0 1 0 0 0,1-2 0 0 0,0 0 0 0 0,-1-2 0 0 0,1 0 0 0 0,0 0 0 0 0,-1-2 0 0 0,20-3 0 0 0,-8 0 0 0 0,45 0 0 0 0,-35 3 0 0 0,63 1 0 0 0,33-3 0 0 0,77-20 0 0 0,-131 18 0 0 0,-61 5-2 0 0,12-2 15 0 0,-10 0 64 0 0,-1 1-1 0 0,1 1 1 0 0,0 1 0 0 0,39 4-1 0 0,-48-3-94 0 0,8 0 21 0 0,0 0 0 0 0,-1-2 0 0 0,31-5 0 0 0,59-17 225 0 0,-40 9 244 0 0,-68 14-408 0 0,8 0 0 0 0,0 0-64 0 0,0 3 0 0 0,4 1-1 0 0,-13-4 0 0 0,15 1 67 0 0,30-1-22 0 0,-17-1 30 0 0,-28 1-67 0 0,0 0 1 0 0,0 0 0 0 0,0 0 0 0 0,0 0 0 0 0,0 0 0 0 0,1 0 0 0 0,-1 0 0 0 0,0 0 0 0 0,0 0 0 0 0,0 0 0 0 0,0-1 0 0 0,0 1 0 0 0,0 0 0 0 0,2-2 0 0 0,2 0-146 0 0,21 1-1466 0 0,-30 10-1593 0 0,-1 0-3317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23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101 230 9759 0 0,'0'0'5322'0'0,"2"2"-4654"0"0,-1 2-457 0 0,1-1 1 0 0,0 1 0 0 0,-1-1-1 0 0,0 1 1 0 0,0 0-1 0 0,0 0 1 0 0,0 0 0 0 0,-1 0-1 0 0,1 0 1 0 0,-1-1 0 0 0,0 1-1 0 0,-1 0 1 0 0,1 0 0 0 0,0 0-1 0 0,-1 0 1 0 0,-1 5 0 0 0,-1 0-62 0 0,1 0 0 0 0,-2 0 0 0 0,1 0 0 0 0,-1-1 0 0 0,-10 17 0 0 0,6-13-38 0 0,2-2-14 0 0,-1-1 1 0 0,1 0-1 0 0,-2 0 0 0 0,1 0 1 0 0,-1-1-1 0 0,0 0 0 0 0,-12 8 1 0 0,19-15-24 0 0,2-4-68 0 0,0 0 1 0 0,0 0 0 0 0,0 0 0 0 0,0 0 0 0 0,1 1 0 0 0,-1-1 0 0 0,5-5 0 0 0,-2 1-5 0 0,13-16-91 0 0,0-1-1 0 0,41-40 0 0 0,-15 18-29 0 0,-8 5-95 0 0,71-78-382 0 0,-92 106 614 0 0,-1 0-1 0 0,2 1 0 0 0,0 0 1 0 0,0 1-1 0 0,1 1 0 0 0,0 1 1 0 0,29-13-1 0 0,-42 20 37 0 0,1 1 1 0 0,-1 0-1 0 0,1 0 1 0 0,0 0-1 0 0,-1 0 1 0 0,1 1-1 0 0,0-1 1 0 0,5 1-1 0 0,-7 0-16 0 0,0 1-1 0 0,0-1 0 0 0,0 0 0 0 0,0 1 1 0 0,-1-1-1 0 0,1 1 0 0 0,0 0 0 0 0,0 0 0 0 0,0 0 1 0 0,0 0-1 0 0,-1 0 0 0 0,1 0 0 0 0,0 0 1 0 0,-1 1-1 0 0,1-1 0 0 0,1 3 0 0 0,0-1-8 0 0,-1 1 0 0 0,0-1 1 0 0,0 1-1 0 0,0 0 0 0 0,0 0 0 0 0,-1 0 0 0 0,1 0 0 0 0,-1 0 1 0 0,0 0-1 0 0,-1 0 0 0 0,1 0 0 0 0,0 9 0 0 0,-1-8-7 0 0,0 0 0 0 0,0 1-1 0 0,0-1 1 0 0,0 0 0 0 0,-1 1-1 0 0,0-1 1 0 0,0 0 0 0 0,-1 0-1 0 0,1 0 1 0 0,-4 8 0 0 0,0-1 32 0 0,-5 13 69 0 0,-19 34 0 0 0,-6 11 43 0 0,27-52-167 0 0,6-12-19 0 0,-1 0 1 0 0,0 0 0 0 0,-2 12 0 0 0,5-17-40 0 0,0 0 0 0 0,0-1 0 0 0,-1 1 0 0 0,1 0 0 0 0,0-1 0 0 0,0 1 0 0 0,0 0-1 0 0,0-1 1 0 0,0 1 0 0 0,0 0 0 0 0,0-1 0 0 0,1 1 0 0 0,-1 0 0 0 0,0-1 0 0 0,0 1 0 0 0,0-1 0 0 0,1 1 0 0 0,-1 0 0 0 0,0-1 0 0 0,1 1 0 0 0,-1-1 0 0 0,0 1 0 0 0,1-1 0 0 0,-1 1 0 0 0,1-1 0 0 0,-1 1 0 0 0,1-1 0 0 0,-1 1 0 0 0,1-1 0 0 0,-1 1 0 0 0,2-1 0 0 0,-1 1-136 0 0,0-1 1 0 0,1 0 0 0 0,-1 1 0 0 0,1-1-1 0 0,-1 0 1 0 0,0 0 0 0 0,1 0 0 0 0,-1 0 0 0 0,1 0-1 0 0,-1 0 1 0 0,3-1 0 0 0,8-2-974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24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27 113 14655 0 0,'0'0'671'0'0,"-9"-2"224"0"0,-8-1 3587 0 0,26 0-3800 0 0,94-28 96 0 0,13-2-766 0 0,-113 33-13 0 0,211-37 138 0 0,-160 33-585 0 0,-53 4 256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2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12263 0 0,'0'0'563'0'0,"1"-1"-14"0"0,9-1-266 0 0,0 0 0 0 0,0 1-1 0 0,1 0 1 0 0,16 1-1 0 0,-24 0-112 0 0,0 0-1 0 0,0 1 0 0 0,0 0 1 0 0,1-1-1 0 0,-1 1 0 0 0,0 0 1 0 0,0 1-1 0 0,0-1 0 0 0,-1 1 1 0 0,1-1-1 0 0,0 1 0 0 0,0 0 1 0 0,-1 0-1 0 0,1 0 1 0 0,-1 0-1 0 0,0 0 0 0 0,1 0 1 0 0,-1 1-1 0 0,3 4 0 0 0,-2-1-27 0 0,0-1 1 0 0,-1 1-1 0 0,0 0 0 0 0,0-1 0 0 0,0 1 0 0 0,0 0 0 0 0,-1 1 1 0 0,0-1-1 0 0,-1 0 0 0 0,1 0 0 0 0,-1 0 0 0 0,0 1 0 0 0,-1-1 0 0 0,1 0 1 0 0,-3 7-1 0 0,-2 10 134 0 0,-1 0 1 0 0,-15 34 0 0 0,20-53-250 0 0,-7 15 20 0 0,-2-1 0 0 0,0 1 0 0 0,-14 17 0 0 0,12-19-228 0 0,1 1 0 0 0,-16 33 1 0 0,27-50-915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2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16759 0 0,'0'0'1514'0'0,"-1"1"-1242"0"0,-9 13 79 0 0,0 0-1 0 0,1 0 1 0 0,1 1 0 0 0,0 0 0 0 0,2 0 0 0 0,-1 1 0 0 0,2 0 0 0 0,-7 27 0 0 0,-16 59-167 0 0,24-91-184 0 0,1 0 0 0 0,0-2 11 0 0,3-8 3 0 0,-1-1-1 0 0,1 1 1 0 0,0 0 0 0 0,0-1 0 0 0,1 1-1 0 0,-1-1 1 0 0,0 1 0 0 0,0 0 0 0 0,0-1-1 0 0,0 1 1 0 0,0-1 0 0 0,1 1 0 0 0,-1 0-1 0 0,0-1 1 0 0,1 1 0 0 0,-1-1 0 0 0,0 1-1 0 0,1-1 1 0 0,-1 1 0 0 0,0-1-1 0 0,1 1 1 0 0,-1-1 0 0 0,1 0 0 0 0,-1 1-1 0 0,1 0 1 0 0,16 8 443 0 0,8 1-207 0 0,28 5-1 0 0,-11-3-101 0 0,-35-10-322 0 0,1-1-1 0 0,-1 1 1 0 0,1-2-1 0 0,0 1 1 0 0,-1-1-1 0 0,1 0 1 0 0,0-1-1 0 0,-1 1 1 0 0,1-2-1 0 0,0 1 1 0 0,-1-1-1 0 0,8-3 1 0 0,4-2-603 0 0,0-1 1 0 0,0-1-1 0 0,22-14 1 0 0,-25 12-914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2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8287 0 0,'0'0'4410'0'0,"0"3"-2457"0"0,-4 24-96 0 0,-1-1 0 0 0,-12 42 0 0 0,-26 52-152 0 0,6-18-864 0 0,20-52-592 0 0,-42 144 535 0 0,49-151-670 0 0,1-1 0 0 0,-4 74 0 0 0,12-104-329 0 0,1-3-312 0 0,-1 0 1 0 0,1 0 0 0 0,1 0-1 0 0,2 16 1 0 0,-3-24-470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2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1839 0 0,'0'0'18298'0'0,"2"0"-17720"0"0,14-5-22 0 0,0 0-1 0 0,1 1 1 0 0,24-2-1 0 0,13-3-81 0 0,115-22 229 0 0,-33 7-3804 0 0,-104 19 18 0 0,-19 3 1376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2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7367 0 0,'0'0'12535'0'0,"2"0"-11944"0"0,181-9 2669 0 0,93-32-3007 0 0,-201 23-2772 0 0,-53 13 1167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226 174 4143 0 0,'-1'0'191'0'0,"-5"2"-11"0"0,-8 5 6597 0 0,4-4-3705 0 0,7-3-1842 0 0,10-4 24 0 0,130-66 391 0 0,-93 45-1302 0 0,64-27-1 0 0,-100 49-286 0 0,15-6 217 0 0,34-8-1 0 0,-51 15-211 0 0,0 1 0 0 0,1 0 0 0 0,-1 0 0 0 0,0 1-1 0 0,1 0 1 0 0,-1 0 0 0 0,1 0 0 0 0,-1 1 0 0 0,1 0-1 0 0,8 2 1 0 0,-14-2-51 0 0,-1-1 1 0 0,1 1-1 0 0,0-1 0 0 0,-1 1 0 0 0,1-1 1 0 0,0 1-1 0 0,-1 0 0 0 0,1-1 0 0 0,0 1 1 0 0,-1 0-1 0 0,1-1 0 0 0,-1 1 0 0 0,0 0 1 0 0,1 0-1 0 0,-1 0 0 0 0,0 0 0 0 0,1-1 1 0 0,-1 1-1 0 0,0 0 0 0 0,0 0 0 0 0,0 0 1 0 0,1 0-1 0 0,-1 0 0 0 0,0 1 0 0 0,-3 22 116 0 0,2-19-91 0 0,-1 0 1 0 0,0 0-1 0 0,0-1 1 0 0,0 1 0 0 0,-1-1-1 0 0,0 1 1 0 0,-6 7-1 0 0,-29 28-95 0 0,16-19 46 0 0,-14 14-75 0 0,-2-2 0 0 0,-81 53 1 0 0,-34 29-94 0 0,89-59 171 0 0,19-19-7 0 0,3 2 1 0 0,-40 46-1 0 0,83-85 19 0 0,-1 0 0 0 0,0 0 0 0 0,0 0 0 0 0,1-1-1 0 0,-1 1 1 0 0,0 0 0 0 0,0 0 0 0 0,1 0 0 0 0,-1 0 0 0 0,0 0 0 0 0,0 0-1 0 0,1 0 1 0 0,-1 0 0 0 0,0 0 0 0 0,1 0 0 0 0,-1 0 0 0 0,0 0 0 0 0,0 0-1 0 0,1 0 1 0 0,-1 0 0 0 0,0 0 0 0 0,0 1 0 0 0,1-1 0 0 0,-1 0 0 0 0,0 0-1 0 0,0 0 1 0 0,1 0 0 0 0,-1 0 0 0 0,0 1 0 0 0,0-1 0 0 0,0 0 0 0 0,1 0-1 0 0,-1 0 1 0 0,0 1 0 0 0,0-1 0 0 0,0 0 0 0 0,0 0 0 0 0,0 1 0 0 0,1-1-1 0 0,-1 0 1 0 0,0 0 0 0 0,0 1 0 0 0,0-1 0 0 0,0 0 0 0 0,0 0 0 0 0,0 1-1 0 0,0-1 1 0 0,0 0 0 0 0,0 0 0 0 0,0 1 0 0 0,0-1 0 0 0,0 0 0 0 0,0 1-1 0 0,0-1 1 0 0,0 0 0 0 0,0 0 0 0 0,0 1 0 0 0,0-1 0 0 0,-1 0 0 0 0,1 0-1 0 0,0 1 1 0 0,0-1 0 0 0,0 0 0 0 0,0 0 0 0 0,-1 0 0 0 0,1 1 0 0 0,0-1-1 0 0,0 0 1 0 0,-1 0 0 0 0,16-1 29 0 0,0-1 0 0 0,-1 0 0 0 0,1-1 0 0 0,24-9 0 0 0,19-4 92 0 0,68-6 195 0 0,-101 19-188 0 0,1 1 0 0 0,50 3 0 0 0,-11 12-67 0 0,-64-13-165 0 0,10 1-6474 0 0,0 0 151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3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8287 0 0,'0'0'639'0'0,"1"-1"-415"0"0,10-6-404 0 0,6 2 8533 0 0,-16 5-8016 0 0,0 0 0 0 0,-1 0 0 0 0,1 0 0 0 0,-1 0-1 0 0,1 0 1 0 0,-1 0 0 0 0,1 0 0 0 0,-1 0 0 0 0,1 0 0 0 0,-1 0-1 0 0,1 1 1 0 0,-1-1 0 0 0,1 0 0 0 0,-1 0 0 0 0,1 1-1 0 0,-1-1 1 0 0,1 0 0 0 0,-1 1 0 0 0,1-1 0 0 0,-1 1 0 0 0,1 0-367 0 0,0 0 1 0 0,0 0 0 0 0,-1 0-1 0 0,1 1 1 0 0,-1-1 0 0 0,1 0-1 0 0,-1 0 1 0 0,0 1-1 0 0,0-1 1 0 0,1 0 0 0 0,-1 1-1 0 0,0 1 1 0 0,0 4-34 0 0,0 1-1 0 0,-1 0 1 0 0,0 0 0 0 0,-4 14 0 0 0,0 0-2263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27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97 4143 0 0,'4'-9'323'0'0,"9"-22"-406"0"0,-1-2 2957 0 0,-10 28-1381 0 0,1-7 7674 0 0,-1 5-6790 0 0,4 13-2312 0 0,-5-4-66 0 0,1 0-1 0 0,-1 1 1 0 0,0-1-1 0 0,0 0 1 0 0,0 1-1 0 0,0-1 1 0 0,0 1-1 0 0,0 0 1 0 0,-1-1-1 0 0,1 1 1 0 0,-1-1-1 0 0,0 1 1 0 0,0 0-1 0 0,0-1 1 0 0,0 1-1 0 0,-1 4 0 0 0,0 4-23 0 0,-1-1 0 0 0,-6 17 0 0 0,-15 35-29 0 0,-2-2-1 0 0,-60 101 1 0 0,-85 96-3 0 0,77-123 40 0 0,61-86 4 0 0,-118 165-28 0 0,126-177 41 0 0,20-27 0 0 0,4-2-16 0 0,0-5-64 0 0,2-2-166 0 0,-1 0 242 0 0,0 0 0 0 0,0 0 0 0 0,0 0 1 0 0,0 0-1 0 0,0 0 0 0 0,1 0 1 0 0,-1-1-1 0 0,0 1 0 0 0,0 0 1 0 0,0-1-1 0 0,0 1 0 0 0,0-1 0 0 0,0 1 1 0 0,0-1-1 0 0,0 1 0 0 0,0-1 1 0 0,0 0-1 0 0,0 1 0 0 0,0-1 1 0 0,0 0-1 0 0,0 0 0 0 0,-1 0 1 0 0,1 0-1 0 0,0 0 0 0 0,0-1 0 0 0,1 0 3 0 0,9-14 1 0 0,-2 1 0 0 0,1-1 0 0 0,-2-1 0 0 0,0 0 0 0 0,6-18 0 0 0,13-29 0 0 0,-15 40 0 0 0,0 1 0 0 0,2 0 0 0 0,29-35 0 0 0,-36 50 0 0 0,-1 1 0 0 0,1 0 0 0 0,1 0 0 0 0,-1 1 0 0 0,1 0 0 0 0,0 0 0 0 0,1 1 0 0 0,0 0 0 0 0,-1 0 0 0 0,1 1 0 0 0,1 0 0 0 0,-1 1 0 0 0,13-3 0 0 0,-15 5 14 0 0,0 0 0 0 0,1 1 1 0 0,-1 0-1 0 0,0 0 0 0 0,1 1 0 0 0,-1 0 0 0 0,0 1 0 0 0,0-1 0 0 0,0 1 0 0 0,14 6 0 0 0,4 4 326 0 0,36 20 0 0 0,-54-27-264 0 0,8 3 72 0 0,-1 1-1 0 0,0 0 1 0 0,0 1 0 0 0,21 20 0 0 0,-33-27-134 0 0,-1 0 1 0 0,1-1 0 0 0,0 1-1 0 0,-1 0 1 0 0,0 0 0 0 0,0 0-1 0 0,0 0 1 0 0,0 0 0 0 0,0 0-1 0 0,0 0 1 0 0,-1 1 0 0 0,1-1 0 0 0,-1 0-1 0 0,0 0 1 0 0,0 0 0 0 0,0 1-1 0 0,-1-1 1 0 0,1 0 0 0 0,-1 0-1 0 0,0 0 1 0 0,0 0 0 0 0,-2 6-1 0 0,-3 5 91 0 0,0 1 0 0 0,-1-1 0 0 0,-11 16-1 0 0,18-30-102 0 0,-12 19 38 0 0,-1-1 0 0 0,0 0 0 0 0,-2-1 0 0 0,-17 16 0 0 0,31-32-120 0 0,-4 6-3053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30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72 9215 0 0,'-2'1'707'0'0,"-36"19"6963"0"0,48-22-6799 0 0,77-37-499 0 0,-40 20-327 0 0,-35 13 84 0 0,0 1 0 0 0,0 0 0 0 0,0 1 0 0 0,1 1 0 0 0,-1 0 0 0 0,1 0 1 0 0,15 0-1 0 0,-26 2-94 0 0,0 1 0 0 0,0 0 1 0 0,0 0-1 0 0,0 1 1 0 0,-1-1-1 0 0,1 0 1 0 0,0 1-1 0 0,0-1 1 0 0,0 1-1 0 0,-1-1 1 0 0,1 1-1 0 0,0 0 1 0 0,-1 0-1 0 0,1-1 1 0 0,-1 1-1 0 0,1 1 0 0 0,-1-1 1 0 0,3 2-1 0 0,-3-2-18 0 0,0 1-1 0 0,0 0 0 0 0,0-1 1 0 0,-1 1-1 0 0,1-1 1 0 0,0 1-1 0 0,-1 0 0 0 0,1 0 1 0 0,-1-1-1 0 0,0 1 0 0 0,1 0 1 0 0,-1 0-1 0 0,0 0 0 0 0,0-1 1 0 0,-1 4-1 0 0,0 4 14 0 0,-1 0-1 0 0,-1 0 1 0 0,0 0 0 0 0,0 0-1 0 0,-9 16 1 0 0,6-14-35 0 0,-1 0 0 0 0,0-1 0 0 0,0 0 0 0 0,-1 0-1 0 0,-1 0 1 0 0,0-1 0 0 0,0-1 0 0 0,-1 0 0 0 0,-17 12 0 0 0,-11 3-421 0 0,-57 27 1 0 0,55-31 44 0 0,15-7 179 0 0,9-6 151 0 0,-22 15 0 0 0,36-20-29 0 0,151-8-160 0 0,-135 7 298 0 0,1 0 0 0 0,-1 0 0 0 0,0 1-1 0 0,0 1 1 0 0,0 1 0 0 0,24 7 0 0 0,-30-8 35 0 0,0 1 1 0 0,-1 0 0 0 0,1 1 0 0 0,-1-1 0 0 0,0 2-1 0 0,0-1 1 0 0,0 1 0 0 0,-1 0 0 0 0,0 0 0 0 0,1 0 0 0 0,-2 1-1 0 0,10 12 1 0 0,-13-16-59 0 0,-1 0 0 0 0,0 0 0 0 0,0 0 0 0 0,-1 0-1 0 0,1 1 1 0 0,0-1 0 0 0,-1 0 0 0 0,1 0 0 0 0,-1 1 0 0 0,0-1 0 0 0,0 0-1 0 0,0 1 1 0 0,0-1 0 0 0,0 0 0 0 0,0 1 0 0 0,-1 3 0 0 0,-1-2 41 0 0,1 1 1 0 0,-1 0-1 0 0,0 0 1 0 0,0 0-1 0 0,0-1 1 0 0,-3 5-1 0 0,0-3-26 0 0,0 0-1 0 0,1-1 0 0 0,-2 1 1 0 0,1-1-1 0 0,-1 0 1 0 0,1-1-1 0 0,-2 1 1 0 0,1-1-1 0 0,-12 6 0 0 0,-8 2 241 0 0,-33 11 0 0 0,31-13-228 0 0,-199 83-878 0 0,219-89 1451 0 0,0-1-3711 0 0,17-13-97 0 0,6-3 1483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3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33 3223 0 0,'-53'18'1646'0'0,"18"-10"11831"0"0,48-11-12954 0 0,73-18 327 0 0,91-10 1 0 0,-166 30-715 0 0,1-1 1 0 0,-1 2-1 0 0,0 0 0 0 0,1 0 1 0 0,-1 1-1 0 0,0 0 1 0 0,0 1-1 0 0,0 1 0 0 0,16 4 1 0 0,-24-4-57 0 0,-1-3-64 0 0,-1 1 0 0 0,0 0 0 0 0,1 0 1 0 0,-1 0-1 0 0,0 0 0 0 0,0 1 0 0 0,0-1 0 0 0,0 0 1 0 0,0 0-1 0 0,0 1 0 0 0,0-1 0 0 0,0 1 0 0 0,-1-1 1 0 0,1 1-1 0 0,-1-1 0 0 0,1 1 0 0 0,-1-1 0 0 0,1 1 0 0 0,-1-1 1 0 0,0 1-1 0 0,1 0 0 0 0,-1-1 0 0 0,0 1 0 0 0,0-1 1 0 0,-1 1-1 0 0,1 0 0 0 0,0-1 0 0 0,0 1 0 0 0,-1-1 1 0 0,1 1-1 0 0,-1-1 0 0 0,1 1 0 0 0,-2 1 0 0 0,-1 3 30 0 0,-1-1-1 0 0,0 0 0 0 0,0-1 0 0 0,0 1 0 0 0,0-1 1 0 0,-8 6-1 0 0,6-4-15 0 0,-30 23 21 0 0,-1-1 1 0 0,-1-1-1 0 0,-1-3 0 0 0,-76 36 0 0 0,-25 6-335 0 0,131-61 224 0 0,3-1-16 0 0,5-3-33 0 0,2 0-295 0 0,1 0 373 0 0,0 0 0 0 0,-1 0 0 0 0,1 0 1 0 0,0 0-1 0 0,0 0 0 0 0,-1 0 0 0 0,1-1 1 0 0,0 1-1 0 0,0-1 0 0 0,2 1 0 0 0,18 2 22 0 0,0-2 0 0 0,0 0 0 0 0,0-1-1 0 0,0-2 1 0 0,27-4 0 0 0,22-1-8 0 0,-38 5 96 0 0,-1 2-1 0 0,1 1 1 0 0,-1 1-1 0 0,1 2 1 0 0,-1 1-1 0 0,49 15 0 0 0,-75-18-53 0 0,-1 0 0 0 0,1 1 0 0 0,-1-1 0 0 0,1 1 0 0 0,-1 0 0 0 0,0 1 0 0 0,0-1 0 0 0,0 1-1 0 0,0 0 1 0 0,-1 0 0 0 0,6 7 0 0 0,-9-9-4 0 0,0-1-1 0 0,0 1 1 0 0,0 0-1 0 0,0-1 1 0 0,0 1-1 0 0,-1 0 1 0 0,1 0-1 0 0,-1-1 1 0 0,1 1-1 0 0,-1 0 1 0 0,0 0-1 0 0,0 0 1 0 0,0 0-1 0 0,0-1 1 0 0,0 1-1 0 0,0 0 1 0 0,0 0-1 0 0,-1 0 1 0 0,1-1-1 0 0,-1 1 1 0 0,1 0-1 0 0,-1 0 1 0 0,1-1-1 0 0,-3 4 1 0 0,0 0 79 0 0,0 1 0 0 0,0-1 0 0 0,-1 0 0 0 0,0 0 0 0 0,-7 7 0 0 0,-9 7-8 0 0,-1-1-1 0 0,-1-1 0 0 0,-1-1 0 0 0,0-1 0 0 0,-33 16 0 0 0,4-7 127 0 0,-86 27 0 0 0,113-44-218 0 0,-1-1 0 0 0,-1-1 0 0 0,-42 2 0 0 0,67-6-22 0 0,-1-1-1 0 0,1 0 1 0 0,-1 0-1 0 0,1 0 1 0 0,-1-1-1 0 0,1 1 0 0 0,-1-1 1 0 0,1 1-1 0 0,0-1 1 0 0,-1 0-1 0 0,1 0 1 0 0,0 0-1 0 0,-1 0 1 0 0,1 0-1 0 0,0 0 1 0 0,0-1-1 0 0,0 1 1 0 0,0-1-1 0 0,0 1 1 0 0,1-1-1 0 0,-1 0 1 0 0,0 0-1 0 0,1 0 1 0 0,-1 0-1 0 0,1 0 1 0 0,-3-4-1 0 0,4 5-38 0 0,0 0 0 0 0,0 0 0 0 0,-1 1 0 0 0,1-1 0 0 0,0 0 0 0 0,0 0 0 0 0,0 0 0 0 0,0 0 0 0 0,0 1 0 0 0,0-1 0 0 0,0 0 0 0 0,0 0 0 0 0,0 0 0 0 0,0 0 0 0 0,1 1 0 0 0,-1-1 0 0 0,0 0 0 0 0,1 0 0 0 0,-1 0 0 0 0,0 1 0 0 0,1-2 0 0 0,2-6-3922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36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10 750 6303 0 0,'0'0'9851'0'0,"-7"16"-9046"0"0,6-7-717 0 0,0 1 0 0 0,1-1 0 0 0,0 0-1 0 0,1 1 1 0 0,0-1 0 0 0,0 0 0 0 0,1 0-1 0 0,0 1 1 0 0,1-1 0 0 0,0-1 0 0 0,0 1-1 0 0,7 12 1 0 0,7 9 122 0 0,1-1 0 0 0,24 29-1 0 0,-25-33-35 0 0,-2-4 79 0 0,1-1 0 0 0,0-1 0 0 0,38 34 0 0 0,-32-34-193 0 0,39 28 52 0 0,-52-41-112 0 0,0 1 11 0 0,-8-5 906 0 0,6-32-661 0 0,6-174-112 0 0,9-58-300 0 0,-6-28 36 0 0,-12 159 100 0 0,1 86-66 0 0,-3 32 88 0 0,-1 0-1 0 0,0 1 1 0 0,-1-22-1 0 0,1 10-11 0 0,-1 22-45 0 0,1 4-141 0 0,5 11 183 0 0,2 1 15 0 0,5 2-2 0 0,-10-15 0 0 0,-1 1 7 0 0,0 0-1 0 0,0 0 1 0 0,1-1 0 0 0,-1 1-1 0 0,0-1 1 0 0,1 1 0 0 0,-1-1-1 0 0,1 0 1 0 0,0 0 0 0 0,-1 0-1 0 0,1-1 1 0 0,0 1-1 0 0,0-1 1 0 0,0 1 0 0 0,-1-1-1 0 0,1 0 1 0 0,0 0 0 0 0,3 0-1 0 0,3-1 15 0 0,16 0 51 0 0,-1-2 0 0 0,0 0 0 0 0,25-8-1 0 0,-25 6-41 0 0,0 0-1 0 0,0 1 1 0 0,26 0-1 0 0,-32 5-29 0 0,0 0 0 0 0,0 1 0 0 0,33 8 0 0 0,-23-3 9 0 0,1-2 0 0 0,0-1 1 0 0,-1-1-1 0 0,1-1 0 0 0,0-2 0 0 0,41-4 0 0 0,-40 1-9 0 0,216-16 0 0 0,-97 14 0 0 0,-38-5 0 0 0,38-2 0 0 0,-30 18 0 0 0,-103-5 0 0 0,0 0 0 0 0,0-1 0 0 0,0-1 0 0 0,-1-1 0 0 0,1 0 0 0 0,0-1 0 0 0,16-6 0 0 0,27-7 70 0 0,86-14-1 0 0,-130 29-47 0 0,0 0 1 0 0,1 1 0 0 0,27 2-1 0 0,9 1 5 0 0,40-7 106 0 0,-1-3-1 0 0,117-27 0 0 0,-105 22-1 0 0,-3 1 2 0 0,-40-1 121 0 0,65-10 423 0 0,-59 12-338 0 0,-33 4-146 0 0,33-1 0 0 0,-36 5-144 0 0,-16 0 8 0 0,27 2 0 0 0,-34-1-57 0 0,16 4 64 0 0,20 4 0 0 0,-32-5-64 0 0,-2 1 0 0 0,0 1 0 0 0,2-3 0 0 0,-4 0-19 0 0,-5-1-70 0 0,-10 10-4672 0 0,2-2 2974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3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8607 0 0,'0'0'780'0'0,"2"0"-640"0"0,4-2-1598 0 0,0-1 3692 0 0,4 0 5716 0 0,-10 3-7888 0 0,0 0-1 0 0,0 0 1 0 0,0 0 0 0 0,0 0 0 0 0,1 0 0 0 0,-1 0-1 0 0,0 0 1 0 0,0 0 0 0 0,0 1 0 0 0,0-1-1 0 0,1 0 1 0 0,-1 0 0 0 0,0 0 0 0 0,0 0-1 0 0,0 0 1 0 0,0 1 0 0 0,0-1 0 0 0,0 0 0 0 0,0 0-1 0 0,0 0 1 0 0,1 1 0 0 0,-1-1 0 0 0,0 0-1 0 0,0 0 1 0 0,0 0 0 0 0,0 1 0 0 0,0-1-1 0 0,0 0 1 0 0,0 0 0 0 0,0 0 0 0 0,0 1 0 0 0,0-1-1 0 0,0 0 1 0 0,0 0 0 0 0,0 0 0 0 0,-1 1-1 0 0,1-1 1 0 0,0 0 0 0 0,0 0 0 0 0,0 0-1 0 0,0 1 1 0 0,0 0 506 0 0,1-1-488 0 0,7-5-76 0 0,10-8-63 0 0,-5 2 8 0 0,-20 30 181 0 0,2-10 394 0 0,5-9-516 0 0,0 0 0 0 0,0 0 0 0 0,0 0-1 0 0,0 0 1 0 0,-1 1 0 0 0,1-1 0 0 0,0 0 0 0 0,0 0 0 0 0,0 0-1 0 0,0 1 1 0 0,0-1 0 0 0,0 0 0 0 0,0 0 0 0 0,0 1-1 0 0,0-1 1 0 0,0 0 0 0 0,0 0 0 0 0,0 0 0 0 0,0 1 0 0 0,0-1-1 0 0,0 0 1 0 0,0 0 0 0 0,0 0 0 0 0,0 1 0 0 0,0-1-1 0 0,1 0 1 0 0,-1 0 0 0 0,0 0 0 0 0,0 1 0 0 0,0-1 0 0 0,0 0-1 0 0,0 0 1 0 0,0 0 0 0 0,1 1 0 0 0,-1-1 0 0 0,0 0 0 0 0,0 0-1 0 0,0 0 1 0 0,0 0 0 0 0,1 0 0 0 0,-1 0 0 0 0,0 0-1 0 0,0 1 1 0 0,1-1 0 0 0,-1 0 0 0 0,0 0 0 0 0,0 0 0 0 0,0 0-1 0 0,1 0 1 0 0,-1 0 0 0 0,0 0 0 0 0,0 0 0 0 0,0 0-1 0 0,1 0 1 0 0,-1 0 0 0 0,0 0 0 0 0,0 0 0 0 0,1 0 0 0 0,-1 0-1 0 0,0-1 1 0 0,0 1 0 0 0,0 0 0 0 0,1 0 0 0 0,-1 0-1 0 0,0 0 1 0 0,0 0 0 0 0,11-4-8 0 0,-3 0 16 0 0,-7 3 160 0 0,1 17 3 0 0,-2-14-147 0 0,13-4-4849 0 0,-1-2 3031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3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78 12295 0 0,'144'-48'2377'0'0,"-61"23"1212"0"0,-73 21-1283 0 0,-11 6-2034 0 0,-1 1-167 0 0,1 1 1 0 0,-1 0-1 0 0,0-1 0 0 0,-1 0 0 0 0,1 1 0 0 0,0-1 0 0 0,-1 0 1 0 0,0 0-1 0 0,0-1 0 0 0,0 1 0 0 0,0 0 0 0 0,-5 2 0 0 0,-7 5 228 0 0,-25 11-1 0 0,23-12-195 0 0,-26 13 37 0 0,-61 22-1 0 0,86-38-282 0 0,1-1 1 0 0,-1 0 0 0 0,-1-2-1 0 0,1 0 1 0 0,0 0 0 0 0,-32-2-1 0 0,41-1-44 0 0,-1-1-1 0 0,1 0 0 0 0,0-1 0 0 0,0 0 0 0 0,0 0 1 0 0,1-1-1 0 0,-1 0 0 0 0,0-1 0 0 0,1 0 0 0 0,-13-8 1 0 0,20 11 125 0 0,-1-1 0 0 0,1 1 0 0 0,0 0 0 0 0,0-1 0 0 0,0 1 1 0 0,1 0-1 0 0,-1-1 0 0 0,0 1 0 0 0,0-1 0 0 0,0-2 0 0 0,0-1 263 0 0,5 9-117 0 0,-3-1-43 0 0,1 3 0 0 0,-2-3-59 0 0,0 0 1 0 0,0-1 0 0 0,0 1 0 0 0,-1 0 0 0 0,1-1 0 0 0,-1 1 0 0 0,1 0 0 0 0,-1-1 0 0 0,0 1 0 0 0,-2 4 0 0 0,1-4-17 0 0,1 0 0 0 0,-1 0 0 0 0,0 0 0 0 0,0 0 0 0 0,0 0 0 0 0,0 0 0 0 0,-1 0 0 0 0,1-1 0 0 0,-1 1 0 0 0,0-1 0 0 0,1 0 0 0 0,-5 3 0 0 0,0 0 0 0 0,-15 11 0 0 0,-40 33 0 0 0,34-27 76 0 0,18-14-17 0 0,0 0 0 0 0,1 0 1 0 0,0 1-1 0 0,0 0 0 0 0,1 0 1 0 0,-11 16-1 0 0,19-24-57 0 0,-1-1 1 0 0,1 1-1 0 0,0 0 0 0 0,0-1 1 0 0,-1 1-1 0 0,1-1 0 0 0,0 1 1 0 0,0 0-1 0 0,0-1 1 0 0,0 1-1 0 0,0 0 0 0 0,0-1 1 0 0,0 1-1 0 0,0 0 0 0 0,0-1 1 0 0,0 1-1 0 0,0 0 1 0 0,1-1-1 0 0,-1 1 0 0 0,0 0 1 0 0,0-1-1 0 0,1 1 0 0 0,-1-1 1 0 0,0 1-1 0 0,1-1 1 0 0,-1 1-1 0 0,1 0 0 0 0,-1-1 1 0 0,0 1-1 0 0,1-1 0 0 0,-1 0 1 0 0,1 1-1 0 0,-1-1 1 0 0,1 1-1 0 0,0-1 0 0 0,-1 0 1 0 0,1 1-1 0 0,-1-1 0 0 0,1 0 1 0 0,0 0-1 0 0,1 1 1 0 0,-2-1 4 0 0,6 1 6 0 0,0 0 1 0 0,-1-1-1 0 0,1 1 1 0 0,0-1-1 0 0,0-1 1 0 0,0 1-1 0 0,0-1 1 0 0,0 0 0 0 0,7-2-1 0 0,-4 1 9 0 0,98-27 107 0 0,-15 3-184 0 0,-48 14-1 0 0,29-5-128 0 0,-65 16 176 0 0,0 0-1 0 0,0 1 0 0 0,0 0 1 0 0,0 0-1 0 0,1 0 0 0 0,-1 1 1 0 0,8 2-1 0 0,-13-2 22 0 0,1 0-1 0 0,-1 0 1 0 0,1 1-1 0 0,-1-1 1 0 0,0 1-1 0 0,0 0 1 0 0,1 0-1 0 0,-1 0 1 0 0,-1 0-1 0 0,1 0 0 0 0,0 1 1 0 0,0 0-1 0 0,-1-1 1 0 0,0 1-1 0 0,1 0 1 0 0,-1 0-1 0 0,0 0 1 0 0,0 0-1 0 0,-1 1 1 0 0,1-1-1 0 0,-1 0 1 0 0,0 1-1 0 0,1-1 1 0 0,-1 4-1 0 0,0-2 25 0 0,0-1 0 0 0,-1 0 0 0 0,1 1-1 0 0,-1-1 1 0 0,0 1 0 0 0,0-1 0 0 0,-1 0 0 0 0,0 1-1 0 0,1-1 1 0 0,-1 0 0 0 0,-1 0 0 0 0,1 0 0 0 0,-1 1-1 0 0,1-1 1 0 0,-1 0 0 0 0,0-1 0 0 0,-1 1 0 0 0,1 0-1 0 0,-5 5 1 0 0,1-3-6 0 0,0-1-1 0 0,-1 1 1 0 0,1-1-1 0 0,-1-1 1 0 0,0 1-1 0 0,-11 4 1 0 0,-49 18 86 0 0,59-24-107 0 0,-80 26 24 0 0,41-14-13 0 0,-47 22-1 0 0,74-29-39 0 0,18-7-70 0 0,12-8-806 0 0,60-30-2260 0 0,-67 36 2964 0 0,22-11-1188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39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32 10679 0 0,'2'-1'490'0'0,"25"-10"191"0"0,9-4-147 0 0,-11 11 3513 0 0,-25 6-3824 0 0,0 1 0 0 0,-1-1 0 0 0,1 0 0 0 0,-1 1 0 0 0,1-1 1 0 0,-3 4-1 0 0,-3 4 7 0 0,0-1 0 0 0,0 1 1 0 0,-13 11-1 0 0,-1 3 113 0 0,-142 153 1383 0 0,70-82-1542 0 0,67-67-145 0 0,1 0 0 0 0,2 2-1 0 0,1 0 1 0 0,2 1 0 0 0,-21 43-1 0 0,36-64 26 0 0,0 1-1 0 0,0-1 1 0 0,1 1-1 0 0,0 0 1 0 0,-1 12 0 0 0,4-18-2 0 0,-1 1 1 0 0,1-1-1 0 0,0 0 0 0 0,0 0 1 0 0,0 0-1 0 0,1 0 1 0 0,0 1-1 0 0,0-1 1 0 0,0 0-1 0 0,1 0 1 0 0,0-1-1 0 0,0 1 1 0 0,3 5-1 0 0,-3-7-5 0 0,0 1-1 0 0,1-2 1 0 0,0 1 0 0 0,0 0 0 0 0,0-1-1 0 0,0 1 1 0 0,0-1 0 0 0,0 0-1 0 0,0 0 1 0 0,1 0 0 0 0,-1 0-1 0 0,1-1 1 0 0,7 3 0 0 0,5 0 207 0 0,32 5 1 0 0,-32-6-148 0 0,27 5-25 0 0,-22-3-1005 0 0,0-2 0 0 0,32 2 1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4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39 2303 0 0,'1'-2'167'0'0,"21"-34"21890"0"0,-22 37-21778 0 0,-9 18 21 0 0,0-2 0 0 0,0 1 1 0 0,-2-1-1 0 0,-17 22 0 0 0,21-30-241 0 0,1 6-33 0 0,6-12-58 0 0,0-1 11 0 0,0 0-55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4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67 13159 0 0,'1'-1'598'0'0,"3"-4"-330"0"0,3-4 10 0 0,-1 2 1 0 0,14-14 0 0 0,-16 19 102 0 0,-1-1 1 0 0,1 1-1 0 0,-1 0 1 0 0,1-1-1 0 0,0 2 0 0 0,0-1 1 0 0,0 0-1 0 0,0 1 1 0 0,0 0-1 0 0,6-2 1 0 0,-6 3 62 0 0,-1-1 0 0 0,1 1 0 0 0,-1 0 0 0 0,1 0 0 0 0,-1 0 0 0 0,5 1-1 0 0,-6 0 1080 0 0,-3 1-1379 0 0,-1 1-124 0 0,1 1 1 0 0,-1-1-1 0 0,0 0 0 0 0,-1 1 0 0 0,1-1 0 0 0,0 0 1 0 0,-1 0-1 0 0,0-1 0 0 0,0 1 0 0 0,0 0 1 0 0,0-1-1 0 0,0 0 0 0 0,0 1 0 0 0,-1-1 1 0 0,-5 2-1 0 0,-8 4 78 0 0,0-2 1 0 0,-19 6-1 0 0,29-10-93 0 0,-155 39-1025 0 0,131-35 725 0 0,0-2 1 0 0,0-1-1 0 0,-42-2 0 0 0,68-1 179 0 0,0 0 0 0 0,0-1-1 0 0,-1 0 1 0 0,1 0 0 0 0,0 0-1 0 0,0 0 1 0 0,1-1 0 0 0,-1 0-1 0 0,0 0 1 0 0,-5-3 0 0 0,8 4-38 0 0,8-17-414 0 0,-4 15 522 0 0,0 0 0 0 0,0 0 0 0 0,1 0 0 0 0,-1 0 0 0 0,1 1 0 0 0,-1-1 0 0 0,5-3 0 0 0,31-16-313 0 0,-24 15 334 0 0,-6 3 47 0 0,-9 15 262 0 0,-2-2-136 0 0,-1 1 1 0 0,0-1 0 0 0,0 0 0 0 0,-1 0-1 0 0,0-1 1 0 0,-7 9 0 0 0,-42 47 707 0 0,0 1-347 0 0,17-18-297 0 0,36-45 35 0 0,1-1-178 0 0,0 5-16 0 0,6-1-42 0 0,1-2-32 0 0,1-1 0 0 0,-1 0 0 0 0,1 0 0 0 0,-1-1-1 0 0,1 0 1 0 0,0 0 0 0 0,0 0 0 0 0,11-2 0 0 0,28 3-74 0 0,-17 2 36 0 0,-6 0 3 0 0,44 10 0 0 0,-61-12 57 0 0,166 59 1094 0 0,-149-52-755 0 0,-19-7-249 0 0,1 0 0 0 0,-1 0-1 0 0,1 0 1 0 0,-1 1 0 0 0,0 0 0 0 0,1 0 0 0 0,8 8 0 0 0,-14-10-88 0 0,0 0 0 0 0,0 0 1 0 0,0 1-1 0 0,0-1 0 0 0,0 0 1 0 0,0 1-1 0 0,0-1 0 0 0,0 0 1 0 0,-1 1-1 0 0,1-1 0 0 0,-1 0 1 0 0,1 0-1 0 0,-1 1 0 0 0,1-1 1 0 0,-2 2-1 0 0,-2 2 11 0 0,0-1-1 0 0,0 1 0 0 0,0-1 1 0 0,-1 0-1 0 0,0-1 0 0 0,0 1 1 0 0,0-1-1 0 0,0 0 1 0 0,-9 5-1 0 0,3-2-3 0 0,-23 11-89 0 0,0-1 1 0 0,-2-2-1 0 0,1-1 0 0 0,-2-2 1 0 0,-43 7-1 0 0,44-16-970 0 0,28-2-1103 0 0,16-10 165 0 0,3-2 758 0 0,3-2-18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4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 9871 0 0,'0'0'455'0'0,"-1"0"-12"0"0,-2-2-342 0 0,-1-1-53 0 0,-1 1-1 0 0,1-1 0 0 0,0 1 1 0 0,-6-1-1 0 0,9 2 801 0 0,-8 2 3530 0 0,7 2-4096 0 0,-1 0 0 0 0,1 0 0 0 0,-1 1 0 0 0,1-1 0 0 0,0 0 0 0 0,0 1 0 0 0,0 0 1 0 0,1-1-1 0 0,-1 1 0 0 0,1 0 0 0 0,0 0 0 0 0,-1 7 0 0 0,1-4-42 0 0,1 0 1 0 0,-1 0-1 0 0,2 0 0 0 0,-1 1 0 0 0,1-1 0 0 0,3 12 1 0 0,1-3-7 0 0,1 1 0 0 0,0-2 0 0 0,1 1 1 0 0,0-1-1 0 0,16 22 0 0 0,-9-17-63 0 0,1-1 0 0 0,0-1 0 0 0,2 0 0 0 0,27 23 0 0 0,83 51 118 0 0,-110-81-272 0 0,83 60 164 0 0,-91-64-166 0 0,0 2 1 0 0,0-1-1 0 0,-1 1 0 0 0,0 1 0 0 0,0-1 1 0 0,-1 1-1 0 0,10 18 0 0 0,-15-23 4 0 0,0-1 0 0 0,-1 1 0 0 0,1 0 0 0 0,-1 0 0 0 0,0 0-1 0 0,0 0 1 0 0,-1 0 0 0 0,1 0 0 0 0,-1 0 0 0 0,0 0 0 0 0,0 0 0 0 0,-1 0 0 0 0,0 0-1 0 0,0 0 1 0 0,0 0 0 0 0,0-1 0 0 0,-1 1 0 0 0,0 0 0 0 0,0-1 0 0 0,0 1 0 0 0,0-1-1 0 0,-1 1 1 0 0,1-1 0 0 0,-6 6 0 0 0,-5 4 68 0 0,1 0-1 0 0,-2-1 1 0 0,0 0 0 0 0,0-2-1 0 0,-20 13 1 0 0,-8 5-49 0 0,2 2 0 0 0,-42 40-1 0 0,80-70-688 0 0,-1 3 1500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4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15 132 4807 0 0,'0'0'948'0'0,"-14"4"9804"0"0,19-2-10605 0 0,0 0 0 0 0,0-1 0 0 0,1 0 0 0 0,-1 0 0 0 0,0 0 0 0 0,1-1 0 0 0,-1 0 0 0 0,7 0 0 0 0,49-8 386 0 0,-26 2-257 0 0,6 0 53 0 0,-18 3-133 0 0,37-2-1 0 0,75-2 22 0 0,-72 3-87 0 0,64 1 235 0 0,-55 0-261 0 0,63-5-10 0 0,-16 6-254 0 0,-7 0 2 0 0,-56 0 94 0 0,-7-2 64 0 0,95 2 0 0 0,-73 3 0 0 0,94-13 0 0 0,-136 10 0 0 0,-2-1 5 0 0,6-1 25 0 0,65 1-1 0 0,-3 9-29 0 0,-79-5-12 0 0,0 0-1 0 0,24-3 1 0 0,17 0-15 0 0,21 0 82 0 0,-23 1-22 0 0,-13 1-28 0 0,142-6 65 0 0,-139 1 26 0 0,144-8-11 0 0,-59 14-63 0 0,238-5 564 0 0,-231 0-450 0 0,214 6 46 0 0,-298-1 269 0 0,0-1 1 0 0,94-14-1 0 0,-60 4-3 0 0,-40 8-323 0 0,82 6 0 0 0,-82-1-103 0 0,32 6 4 0 0,-45-5-7 0 0,36 1 0 0 0,49-9 24 0 0,-44 0-22 0 0,-12 2 51 0 0,84-1 184 0 0,-122 4-254 0 0,34 1 29 0 0,112 17 0 0 0,-139-14-20 0 0,1-2 0 0 0,0-1 0 0 0,49-4 0 0 0,-54 1-2 0 0,184-21 658 0 0,13 4-451 0 0,-199 17-216 0 0,-13-1 0 0 0,1 2 0 0 0,-1 0 0 0 0,0 0 0 0 0,19 4 0 0 0,-23-3 0 0 0,0 0 0 0 0,-2 1-15 0 0,-5-1-61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27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47 8751 0 0,'0'0'674'0'0,"1"-1"-438"0"0,57-23 3924 0 0,-24 9-1735 0 0,-23 10-880 0 0,-12 5-1454 0 0,-5-1-46 0 0,0 0-68 0 0,0 1-1 0 0,0 0 1 0 0,0 1-1 0 0,0-1 1 0 0,0 1 0 0 0,0 0-1 0 0,1 1 1 0 0,-10 3-1 0 0,3-2-15 0 0,-5 2 12 0 0,-94 29-56 0 0,92-27 123 0 0,-1 1 0 0 0,1 2 0 0 0,-26 16 0 0 0,26-14 55 0 0,-46 34 558 0 0,60-41-542 0 0,-1 0-1 0 0,1 0 1 0 0,0 0 0 0 0,0 1-1 0 0,1-1 1 0 0,0 1 0 0 0,0 0 0 0 0,-5 10-1 0 0,9-15-82 0 0,-1 0 0 0 0,1 1 0 0 0,-1-1-1 0 0,1 0 1 0 0,-1 0 0 0 0,1 0 0 0 0,0 0 0 0 0,0 0 0 0 0,0 0-1 0 0,-1 0 1 0 0,1 0 0 0 0,0 1 0 0 0,0-1 0 0 0,1 0 0 0 0,-1 0-1 0 0,0 0 1 0 0,0 0 0 0 0,0 0 0 0 0,1 0 0 0 0,-1 0-1 0 0,1 1 1 0 0,-1-1 0 0 0,2 1 0 0 0,-1-1-4 0 0,0 0 0 0 0,0 0 0 0 0,0 0 0 0 0,1 0 0 0 0,-1 0 0 0 0,1 0 0 0 0,-1 0 0 0 0,1 0 0 0 0,-1-1 0 0 0,1 1 1 0 0,-1-1-1 0 0,1 1 0 0 0,-1-1 0 0 0,3 1 0 0 0,4-1 27 0 0,-1 1 0 0 0,1-1 0 0 0,-1 0 0 0 0,1-1 1 0 0,-1 0-1 0 0,8-2 0 0 0,4-2 29 0 0,-1-1 0 0 0,-1-1 1 0 0,32-16-1 0 0,-18 5-127 0 0,32-24 1 0 0,-59 39 30 0 0,5-4-41 0 0,0 0 0 0 0,13-15 0 0 0,-21 21 287 0 0,-1 3-194 0 0,-1 0 0 0 0,0 0 0 0 0,0 0 1 0 0,0-1-1 0 0,0 1 0 0 0,0 0 1 0 0,-2 2-1 0 0,-2 3-2 0 0,-9 16 26 0 0,7-14-37 0 0,2 1 0 0 0,-1 0 0 0 0,-5 15 0 0 0,10-23-26 0 0,0 0 1 0 0,0 1-1 0 0,1-1 1 0 0,-1 0-1 0 0,1 0 0 0 0,0 1 1 0 0,-1-1-1 0 0,1 1 1 0 0,0-1-1 0 0,0 0 1 0 0,1 1-1 0 0,-1-1 1 0 0,0 0-1 0 0,1 1 0 0 0,-1-1 1 0 0,1 0-1 0 0,0 0 1 0 0,0 0-1 0 0,0 1 1 0 0,0-1-1 0 0,3 3 0 0 0,-3-4-42 0 0,0 1-1 0 0,0-1 1 0 0,0 0-1 0 0,0 0 1 0 0,1 0-1 0 0,-1 0 1 0 0,1 0-1 0 0,-1 0 1 0 0,0-1-1 0 0,1 1 0 0 0,-1 0 1 0 0,1-1-1 0 0,0 1 1 0 0,-1-1-1 0 0,1 0 1 0 0,1 1-1 0 0,2-1-392 0 0,-1 0 0 0 0,1 0 0 0 0,-1 0 0 0 0,9-1 1 0 0,9-4-1101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4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24 3679 0 0,'-14'9'18498'0'0,"15"-13"-18435"0"0,-1 3-43 0 0,0-1 1 0 0,0 0-1 0 0,1 0 0 0 0,-1 1 0 0 0,1-1 0 0 0,0 1 0 0 0,-1-1 0 0 0,1 0 0 0 0,0 1 0 0 0,0 0 0 0 0,0-1 0 0 0,0 1 0 0 0,0-1 1 0 0,0 1-1 0 0,1 0 0 0 0,2-2 0 0 0,-3 1 285 0 0,-5 13-141 0 0,-2 1-31 0 0,-1-1-1 0 0,1 0 1 0 0,-15 16-1 0 0,10-12-86 0 0,10-14 562 0 0,6-2-797 0 0,7-8 158 0 0,-10 7 31 0 0,-1 1 0 0 0,1 0 0 0 0,0 0 0 0 0,-1 0 0 0 0,1-1 0 0 0,0 1 0 0 0,-1 0 0 0 0,0-1 0 0 0,2-2 0 0 0,19-22 0 0 0,-14 20 0 0 0,1 2 0 0 0,1 4 0 0 0,-3 4-11 0 0,-6-3-28 0 0,-1-1-1 0 0,0 1 1 0 0,1 0-1 0 0,-1 0 0 0 0,0 0 1 0 0,0-1-1 0 0,1 1 1 0 0,-1 0-1 0 0,0 0 1 0 0,0 0-1 0 0,0-1 0 0 0,0 1 1 0 0,0 0-1 0 0,0 0 1 0 0,0 0-1 0 0,-1 1 0 0 0,-1 11-2393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4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230 160 4143 0 0,'5'-6'428'0'0,"20"-21"873"0"0,-7 8 11142 0 0,-44 52-11846 0 0,21-24-541 0 0,-2-1-1 0 0,-7 9 1 0 0,-129 128 72 0 0,137-139-122 0 0,-41 49 324 0 0,43-50-291 0 0,0 0 0 0 0,0 1 1 0 0,1-1-1 0 0,0 1 1 0 0,0 0-1 0 0,1 0 1 0 0,0 0-1 0 0,-3 10 1 0 0,5-14-12 0 0,0-1 1 0 0,0 0 0 0 0,0 0-1 0 0,0 0 1 0 0,1 1-1 0 0,-1-1 1 0 0,0 0-1 0 0,1 0 1 0 0,-1 0 0 0 0,0 1-1 0 0,1-1 1 0 0,-1 0-1 0 0,1 0 1 0 0,0 0-1 0 0,-1 0 1 0 0,1 0-1 0 0,0 0 1 0 0,0 0 0 0 0,0 0-1 0 0,0-1 1 0 0,-1 1-1 0 0,1 0 1 0 0,2 1-1 0 0,0 0 71 0 0,0 0-1 0 0,1 0 0 0 0,-1-1 0 0 0,0 1 1 0 0,1-1-1 0 0,4 2 0 0 0,9 1 141 0 0,1-2-1 0 0,0 1 1 0 0,0-2-1 0 0,0 0 1 0 0,0-2-1 0 0,0 0 1 0 0,-1 0-1 0 0,1-2 1 0 0,22-6-1 0 0,-21 4-146 0 0,0-1 0 0 0,-1-1 0 0 0,0 0 0 0 0,0-2 0 0 0,-1 0-1 0 0,0-1 1 0 0,0-1 0 0 0,20-16 0 0 0,-30 20-71 0 0,1 0 0 0 0,-1 0 0 0 0,0 0 0 0 0,-1-1 1 0 0,1 0-1 0 0,-2 0 0 0 0,1 0 0 0 0,-1-1 0 0 0,0 0 0 0 0,-1 0 0 0 0,0 0 0 0 0,-1-1 0 0 0,1 1 0 0 0,-2-1 0 0 0,1 0 1 0 0,-2 0-1 0 0,1 0 0 0 0,-1 0 0 0 0,-1 0 0 0 0,0 0 0 0 0,-1-14 0 0 0,-3-2-300 0 0,-1 0 1 0 0,-15-48-1 0 0,19 71 202 0 0,0 0 0 0 0,0 0 0 0 0,0 0-1 0 0,-1 0 1 0 0,1 1 0 0 0,-1-1 0 0 0,0 1 0 0 0,1-1-1 0 0,-1 1 1 0 0,0-1 0 0 0,0 1 0 0 0,-1 0 0 0 0,1 0-1 0 0,0 0 1 0 0,-1 1 0 0 0,1-1 0 0 0,-1 0 0 0 0,0 1-1 0 0,0 0 1 0 0,1-1 0 0 0,-1 1 0 0 0,0 0 0 0 0,0 0 0 0 0,0 1-1 0 0,0-1 1 0 0,0 1 0 0 0,-6-1 0 0 0,2 2-27 0 0,1-1 1 0 0,-1 1-1 0 0,0 0 1 0 0,1 1 0 0 0,-1-1-1 0 0,1 1 1 0 0,0 1-1 0 0,0-1 1 0 0,-1 1-1 0 0,2 0 1 0 0,-11 7 0 0 0,14-9 87 0 0,-12 9-220 0 0,-23 20 0 0 0,36-29 78 0 0,12 3-2346 0 0,-9-4 1828 0 0,12 3-5480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4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51 7367 0 0,'1'-1'568'0'0,"48"-20"2517"0"0,-3 1 3585 0 0,-15 12-5022 0 0,-29 7-1386 0 0,0 1-1 0 0,1 0 1 0 0,-1 0 0 0 0,0 0-1 0 0,0 0 1 0 0,0 1 0 0 0,3 0 0 0 0,-2-1 1529 0 0,-2 2-1707 0 0,-1 1 0 0 0,-1-1 1 0 0,1 0-1 0 0,0 0 0 0 0,0 0 0 0 0,-1 0 0 0 0,1 0 0 0 0,-1 0 0 0 0,0 0 1 0 0,1 0-1 0 0,-1 0 0 0 0,0 0 0 0 0,-2 2 0 0 0,1-2-46 0 0,0 1 0 0 0,-1-1 0 0 0,1 0-1 0 0,-1 0 1 0 0,1 0 0 0 0,-1 0 0 0 0,0-1 0 0 0,-3 3 0 0 0,-21 7 3 0 0,0 0 1 0 0,0-1-1 0 0,-54 10 1 0 0,26-6-168 0 0,26-6-282 0 0,0-2 0 0 0,0 0 1 0 0,0-2-1 0 0,-58 0 0 0 0,75-5 152 0 0,-1 0 0 0 0,1-2 0 0 0,-21-5-1 0 0,17 3-72 0 0,15 5 285 0 0,-1-1 0 0 0,0 0 0 0 0,0 0 0 0 0,1 1 0 0 0,-1-1 0 0 0,0-1 0 0 0,1 1 0 0 0,-1 0 1 0 0,1 0-1 0 0,0-1 0 0 0,-3-1 0 0 0,3 2-115 0 0,12-17-713 0 0,-7 13 838 0 0,-2 4 2 0 0,-8 12 200 0 0,-25 38 200 0 0,20-33-236 0 0,-15 28 0 0 0,14-21 60 0 0,8-16-123 0 0,0 0-1 0 0,0 1 1 0 0,1-1-1 0 0,0 1 0 0 0,0 0 1 0 0,1 0-1 0 0,0 0 1 0 0,1 0-1 0 0,-1 0 0 0 0,1 11 1 0 0,1-18-64 0 0,0 0 0 0 0,0 0 0 0 0,1 0 0 0 0,-1-1 0 0 0,0 1 0 0 0,1 0 0 0 0,-1 0 0 0 0,0-1 0 0 0,1 1 0 0 0,-1 0 0 0 0,1-1 0 0 0,0 1 0 0 0,-1 0 0 0 0,1-1 0 0 0,-1 1 0 0 0,1-1 1 0 0,0 1-1 0 0,-1-1 0 0 0,2 1 0 0 0,14 6 87 0 0,-7-6-62 0 0,0-1-1 0 0,0 0 1 0 0,1 0-1 0 0,-1-1 1 0 0,0 0 0 0 0,0-1-1 0 0,0 0 1 0 0,10-3-1 0 0,12-3 44 0 0,61-15-152 0 0,-60 14-16 0 0,1 1 1 0 0,61-7-1 0 0,-66 13 71 0 0,1 2 0 0 0,-1 1 0 0 0,46 7 0 0 0,-58-5 18 0 0,-1 1 0 0 0,1 1 0 0 0,-1 0 0 0 0,0 1 0 0 0,-1 0 0 0 0,0 1 0 0 0,27 18 0 0 0,-28-15 4 0 0,-1 1 0 0 0,-1 0-1 0 0,16 18 1 0 0,4 5 163 0 0,2-6 920 0 0,-32-27-682 0 0,-2 12-42 0 0,1-11-331 0 0,-1 1 0 0 0,0-1 0 0 0,0 1-1 0 0,0-1 1 0 0,0 0 0 0 0,-1 1-1 0 0,1-1 1 0 0,0 0 0 0 0,-1 0-1 0 0,0 0 1 0 0,1 0 0 0 0,-1 0-1 0 0,0 0 1 0 0,0 0 0 0 0,0-1-1 0 0,-3 2 1 0 0,-5 4 55 0 0,0-1 0 0 0,-13 6 1 0 0,17-10-56 0 0,-40 19 119 0 0,-2-2 0 0 0,-71 18 0 0 0,-104 7 564 0 0,211-43-640 0 0,-1 1 0 0 0,1-1 1 0 0,-1-1-1 0 0,-16-1 0 0 0,26 0-73 0 0,0 1 0 0 0,0-1 1 0 0,-1 0-1 0 0,1 0 0 0 0,0 0 0 0 0,0 0 0 0 0,0 0 0 0 0,0-1 0 0 0,1 0 1 0 0,-1 1-1 0 0,0-1 0 0 0,0 0 0 0 0,1 0 0 0 0,0 0 0 0 0,-1-1 1 0 0,1 1-1 0 0,0 0 0 0 0,0-1 0 0 0,0 0 0 0 0,0 1 0 0 0,-1-5 0 0 0,2 6-170 0 0,1 1 66 0 0,0-1 0 0 0,0 1-1 0 0,-1-1 1 0 0,1 1 0 0 0,0 0 0 0 0,0-1 0 0 0,0 1 0 0 0,0-1 0 0 0,0 1-1 0 0,0-1 1 0 0,0 1 0 0 0,0 0 0 0 0,0-1 0 0 0,0 1 0 0 0,0-1 0 0 0,0 1 0 0 0,1-1-1 0 0,-1 1 1 0 0,0-1 0 0 0,8 2-921 0 0,5 2-4835 0 0,-2 0-1191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5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98 358 3223 0 0,'0'0'9942'0'0,"1"2"-9473"0"0,2 1-313 0 0,0 1 0 0 0,0 0-1 0 0,0 0 1 0 0,-1 0 0 0 0,1 0 0 0 0,-1 0 0 0 0,0 1-1 0 0,-1-1 1 0 0,1 1 0 0 0,-1-1 0 0 0,0 1 0 0 0,0 0-1 0 0,0-1 1 0 0,0 1 0 0 0,-1 0 0 0 0,0 0 0 0 0,0-1-1 0 0,0 1 1 0 0,-1 0 0 0 0,-1 5 0 0 0,-2 10 166 0 0,-1 1 0 0 0,-1-1 0 0 0,-12 25 0 0 0,13-30-141 0 0,-35 68 400 0 0,8-17-323 0 0,25-52-186 0 0,1-4 7 0 0,5-9 509 0 0,9-26-218 0 0,1 0 1 0 0,1 0 0 0 0,16-27 0 0 0,-9 17-368 0 0,12-17-100 0 0,35-50 1 0 0,-46 75 36 0 0,2-2-112 0 0,1 2 0 0 0,42-43 0 0 0,61-38-124 0 0,-38 50 224 0 0,-30 23 73 0 0,-46 27 4 0 0,62-38 132 0 0,-63 42-65 0 0,0-1 0 0 0,0 1 1 0 0,0 1-1 0 0,0 0 0 0 0,0 0 1 0 0,16-2-1 0 0,-24 4-58 0 0,0 1-1 0 0,1 0 0 0 0,-1 0 1 0 0,0 0-1 0 0,0 0 0 0 0,0 0 1 0 0,1 0-1 0 0,-1 0 0 0 0,0 0 1 0 0,0 0-1 0 0,0 0 1 0 0,1 1-1 0 0,-1-1 0 0 0,0 0 1 0 0,0 1-1 0 0,0-1 0 0 0,0 1 1 0 0,0-1-1 0 0,0 1 0 0 0,0 0 1 0 0,0-1-1 0 0,0 1 1 0 0,0 0-1 0 0,0 0 0 0 0,0 0 1 0 0,0 0-1 0 0,-1 0 0 0 0,1 0 1 0 0,0 0-1 0 0,-1 0 1 0 0,1 0-1 0 0,-1 0 0 0 0,1 0 1 0 0,-1 0-1 0 0,1 0 0 0 0,-1 0 1 0 0,0 1-1 0 0,1-1 0 0 0,-1 0 1 0 0,0 0-1 0 0,0 3 0 0 0,0 3 26 0 0,-1 0-1 0 0,1 1 1 0 0,-2-1-1 0 0,1 0 1 0 0,-4 11-1 0 0,-52 149 481 0 0,17-56-355 0 0,-33 124-51 0 0,69-199-1699 0 0,4-34 395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56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4143 0 0,'0'0'15255'0'0,"2"0"-14706"0"0,10-1-109 0 0,-1-1-1 0 0,0 0 1 0 0,16-4 0 0 0,9-3 20 0 0,372-77 1231 0 0,-265 54-2133 0 0,-128 28-21 0 0,7-2 24 0 0,-7 5-9244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5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6 14367 0 0,'5'-5'3448'0'0,"-7"35"-2404"0"0,-1 0-1 0 0,-11 47 1 0 0,1-11-211 0 0,-46 249-34 0 0,55-278-809 0 0,6-20-1045 0 0,6-2-3623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5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23 2303 0 0,'2'-1'167'0'0,"15"-8"-336"0"0,2 0 2436 0 0,-5 6 7486 0 0,-13 3-9627 0 0,0 0 0 0 0,-1 1-1 0 0,1-1 1 0 0,-1 0 0 0 0,1 0 0 0 0,0 1 0 0 0,-1-1 0 0 0,1 1 0 0 0,-1-1 0 0 0,1 0 0 0 0,-1 1 0 0 0,1-1 0 0 0,-1 1 0 0 0,1-1 0 0 0,-1 1 0 0 0,1-1 0 0 0,-1 1 0 0 0,0 0 0 0 0,1-1-1 0 0,-1 1 1 0 0,0-1 0 0 0,0 1 0 0 0,1 1 0 0 0,3 15 806 0 0,-5-11-728 0 0,1 1 0 0 0,-1-1 0 0 0,0 1 0 0 0,-1-1 0 0 0,0 0 0 0 0,0 0 0 0 0,-4 8 0 0 0,-24 43 763 0 0,12-25-503 0 0,-20 36-217 0 0,-54 74-1 0 0,64-97-171 0 0,27-43 42 0 0,2-2-48 0 0,2 1-35 0 0,0 0 0 0 0,0-1 0 0 0,0 1 0 0 0,0-1-1 0 0,0 0 1 0 0,0 0 0 0 0,0 0 0 0 0,-1 0 0 0 0,6-1-1 0 0,30-8 184 0 0,-19 5-145 0 0,57-10 285 0 0,81-4-1 0 0,-93 12-285 0 0,-51 5-85 0 0,-1-1-1 0 0,20-5 1 0 0,-6-4-1959 0 0,-23 9 988 0 0,0 0 0 0 0,-1 0 0 0 0,1 0 0 0 0,-1 0 0 0 0,0 0 1 0 0,4-5-1 0 0,2-5-5321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5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 3679 0 0,'2'-3'13002'0'0,"-2"12"-12278"0"0,-4 22 183 0 0,-2-1 0 0 0,-1 1 0 0 0,-11 31 1 0 0,3-12-351 0 0,-100 343 910 0 0,76-262-902 0 0,30-105-501 0 0,2 0 1 0 0,1 0-1 0 0,2 1 0 0 0,-3 35 0 0 0,7-62-83 0 0,0 1-1 0 0,0 0 1 0 0,0-1-1 0 0,0 1 1 0 0,0-1-1 0 0,1 1 1 0 0,-1-1 0 0 0,0 1-1 0 0,0 0 1 0 0,0-1-1 0 0,1 1 1 0 0,-1-1-1 0 0,0 1 1 0 0,1-1-1 0 0,-1 1 1 0 0,0-1-1 0 0,1 1 1 0 0,-1-1-1 0 0,0 1 1 0 0,1-1-1 0 0,-1 0 1 0 0,1 1-1 0 0,-1-1 1 0 0,1 0-1 0 0,-1 1 1 0 0,1-1-1 0 0,0 0 1 0 0,-1 0-1 0 0,1 1 1 0 0,-1-1-1 0 0,1 0 1 0 0,-1 0-1 0 0,1 0 1 0 0,0 0-1 0 0,-1 0 1 0 0,1 0-1 0 0,0 0 1 0 0,1 0-168 0 0,0 0 0 0 0,0 0 1 0 0,1 0-1 0 0,-1-1 1 0 0,0 1-1 0 0,0-1 1 0 0,0 0-1 0 0,0 1 0 0 0,0-1 1 0 0,3-2-1 0 0,25-20-1245 0 0,-2-1-8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57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1375 0 0,'0'0'13763'0'0,"2"0"-13036"0"0,11-1 72 0 0,-1 0-1 0 0,0-1 1 0 0,13-4 0 0 0,-9 2-99 0 0,21-2-1 0 0,79-12 904 0 0,-53 7-1113 0 0,50-3-514 0 0,-37 11-2907 0 0,-54 0-917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5:58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 13759 0 0,'-1'1'630'0'0,"-8"1"51"0"0,6-1-572 0 0,0 0 1 0 0,-1 0-1 0 0,1 0 0 0 0,0 1 0 0 0,0-1 0 0 0,0 1 0 0 0,0 0 0 0 0,-5 4 3287 0 0,11 2-2448 0 0,-2-6-863 0 0,0-1 1 0 0,0 1-1 0 0,1-1 0 0 0,-1 0 1 0 0,1 0-1 0 0,-1 0 0 0 0,1 1 1 0 0,-1-2-1 0 0,1 1 0 0 0,0 0 0 0 0,-1 0 1 0 0,1 0-1 0 0,0-1 0 0 0,0 1 1 0 0,0-1-1 0 0,0 1 0 0 0,-1-1 0 0 0,1 0 1 0 0,0 0-1 0 0,4 0 0 0 0,4 0 233 0 0,0-1 0 0 0,14-2 0 0 0,-24 3-316 0 0,143-17 1182 0 0,22-3-1043 0 0,-137 16-514 0 0,30 0-1 0 0,0 3-5557 0 0,-46 1-703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2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4607 0 0,'0'0'354'0'0,"1"-1"-233"0"0,12-19 1035 0 0,9-9 6296 0 0,-20 27-7001 0 0,0 1 0 0 0,-1-1 0 0 0,1 1-1 0 0,0-1 1 0 0,0 1 0 0 0,0 0 0 0 0,0 0 0 0 0,0 0 0 0 0,0 0 0 0 0,0 0 0 0 0,4-1 0 0 0,-5 2-375 0 0,1 1 1 0 0,-1-1 0 0 0,0 1 0 0 0,1-1 0 0 0,-1 1 0 0 0,1 0 0 0 0,-1-1-1 0 0,0 1 1 0 0,0 0 0 0 0,0 0 0 0 0,1 0 0 0 0,-1 0 0 0 0,0 0 0 0 0,0 0 0 0 0,0 0-1 0 0,0 1 1 0 0,-1-1 0 0 0,1 0 0 0 0,1 2 0 0 0,0 2-22 0 0,1-1-1 0 0,-1 0 1 0 0,0 1 0 0 0,2 6-1 0 0,0 12 110 0 0,-1 1 0 0 0,1 40 0 0 0,0-2-50 0 0,-3-51-101 0 0,5 30 56 0 0,-6-39 219 0 0,11-6-69 0 0,-8 2-161 0 0,1 0 0 0 0,0-1 0 0 0,-1 1 0 0 0,0-1 1 0 0,0 1-1 0 0,0-1 0 0 0,0 0 0 0 0,4-5 0 0 0,20-30 340 0 0,-23 32-325 0 0,9-14-5 0 0,36-49 488 0 0,-41 60-480 0 0,0-1-1 0 0,1 2 1 0 0,0-1 0 0 0,20-13 0 0 0,5 1-98 0 0,68-29 0 0 0,-70 35-9 0 0,-17 9-451 0 0,0 0 0 0 0,1 1 0 0 0,31-6-1 0 0,-27 8-2268 0 0,1 1 0 0 0,34 1 0 0 0,-34 2 808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0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153 263 2759 0 0,'-10'3'13791'0'0,"10"-3"-13690"0"0,9-11 1265 0 0,16-14-1065 0 0,16-5 45 0 0,1 2 0 0 0,1 1 0 0 0,2 2 0 0 0,0 3-1 0 0,2 1 1 0 0,0 2 0 0 0,1 3 0 0 0,69-16 0 0 0,-114 32-324 0 0,10-3 154 0 0,1 1-1 0 0,22-2 1 0 0,-33 4-167 0 0,-1 0 0 0 0,1 0 0 0 0,-1 0 0 0 0,1 0 0 0 0,-1 0-1 0 0,1 0 1 0 0,-1 1 0 0 0,1 0 0 0 0,-1-1 0 0 0,1 1 0 0 0,-1 0 0 0 0,0 0-1 0 0,1 0 1 0 0,-1 0 0 0 0,0 1 0 0 0,0-1 0 0 0,0 0 0 0 0,0 1 0 0 0,0 0-1 0 0,0-1 1 0 0,3 5 0 0 0,-4-4-12 0 0,-1 0 0 0 0,1 0 0 0 0,0 0-1 0 0,-1 1 1 0 0,0-1 0 0 0,1 0 0 0 0,-1 0-1 0 0,0 1 1 0 0,0-1 0 0 0,0 0 0 0 0,0 0-1 0 0,-1 0 1 0 0,1 1 0 0 0,-1-1 0 0 0,1 0 0 0 0,-1 0-1 0 0,0 0 1 0 0,1 0 0 0 0,-1 0 0 0 0,-2 2-1 0 0,-2 7-39 0 0,-1-1-1 0 0,-11 13 0 0 0,14-17 34 0 0,-17 18-79 0 0,0 0 1 0 0,-1-1-1 0 0,-29 23 0 0 0,-78 55-604 0 0,-16 2 69 0 0,-24 19-223 0 0,144-104 447 0 0,0-2-1 0 0,-29 16 1 0 0,41-27 138 0 0,-1 1 1 0 0,-25 6-1 0 0,24-8 78 0 0,8-2 124 0 0,5-2 897 0 0,3 0-652 0 0,33 2 561 0 0,0-1 0 0 0,66-8 1 0 0,-7 0-178 0 0,-21 4-358 0 0,16 0-582 0 0,-30 2-5957 0 0,-45 1 64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0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9215 0 0,'0'0'6987'0'0,"9"5"-3400"0"0,-6 0-3461 0 0,0 1 1 0 0,-1-1 0 0 0,3 11 0 0 0,-2-1-4032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0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78 5063 0 0,'0'0'390'0'0,"-1"1"-54"0"0,-31 15 5805 0 0,25-10-644 0 0,11-5-4187 0 0,0 0-2024 0 0,0-1 820 0 0,1 0-1 0 0,-1 0 1 0 0,1 0-1 0 0,-1 0 1 0 0,0-1 0 0 0,1 1-1 0 0,7-4 1 0 0,32-12 319 0 0,-25 9-279 0 0,19-8 76 0 0,80-25 372 0 0,-99 34-441 0 0,1 2 0 0 0,-1 0 0 0 0,1 2 0 0 0,26-1 1 0 0,-2 5-8 0 0,-43-2-149 0 0,1 0 1 0 0,-1 0-1 0 0,0 0 0 0 0,0 1 0 0 0,0-1 1 0 0,0 0-1 0 0,0 1 0 0 0,0-1 0 0 0,0 1 0 0 0,0-1 1 0 0,0 1-1 0 0,0 0 0 0 0,0-1 0 0 0,0 1 1 0 0,-1 0-1 0 0,1 0 0 0 0,0-1 0 0 0,0 1 1 0 0,-1 0-1 0 0,1 0 0 0 0,0 0 0 0 0,-1 0 0 0 0,1 0 1 0 0,-1 0-1 0 0,1 0 0 0 0,-1 0 0 0 0,0 0 1 0 0,1 0-1 0 0,-1 0 0 0 0,0 1 0 0 0,0-1 0 0 0,0 0 1 0 0,0 2-1 0 0,0 0-12 0 0,0-1 0 0 0,0 1 0 0 0,-1 0 0 0 0,1-1-1 0 0,-1 1 1 0 0,0 0 0 0 0,0-1 0 0 0,0 1 0 0 0,-2 3 0 0 0,-5 5-53 0 0,0 0 1 0 0,-1-1-1 0 0,0 0 1 0 0,-1 0-1 0 0,-12 8 1 0 0,-56 39-286 0 0,72-53 328 0 0,-48 29-37 0 0,-2-2-1 0 0,-72 27 1 0 0,117-53 61 0 0,-4 2-2 0 0,0-2 0 0 0,-21 6 0 0 0,34-11 2 0 0,0 1-54 0 0,4-2-220 0 0,19-5 267 0 0,108-25-93 0 0,-115 28 92 0 0,1 1 0 0 0,-1 1 0 0 0,1 1 1 0 0,-1 0-1 0 0,1 0 0 0 0,0 2 0 0 0,14 3 0 0 0,-19-3 48 0 0,1 2 0 0 0,-1-1-1 0 0,0 2 1 0 0,-1-1 0 0 0,1 1-1 0 0,11 9 1 0 0,-16-11-19 0 0,-1 0 1 0 0,1 0-1 0 0,-1 1 1 0 0,0 0-1 0 0,0 0 1 0 0,0 0-1 0 0,-1 0 1 0 0,0 1-1 0 0,1-1 1 0 0,-2 1-1 0 0,1 0 1 0 0,0 0-1 0 0,3 10 1 0 0,-5-10 1 0 0,-1-1 1 0 0,1 0 0 0 0,-1 1 0 0 0,0-1 0 0 0,0 1 0 0 0,0-1-1 0 0,-1 1 1 0 0,0-1 0 0 0,1 0 0 0 0,-2 1 0 0 0,1-1 0 0 0,0 0-1 0 0,-1 0 1 0 0,0 0 0 0 0,0 0 0 0 0,0 0 0 0 0,0 0 0 0 0,-1-1 0 0 0,1 1-1 0 0,-1-1 1 0 0,0 1 0 0 0,0-1 0 0 0,0 0 0 0 0,-6 4 0 0 0,0 0 24 0 0,-1 1-1 0 0,-1-2 1 0 0,1 1 0 0 0,-1-1 0 0 0,-1-1 0 0 0,1 0 0 0 0,-19 5 0 0 0,-114 20 69 0 0,103-24-183 0 0,0 2-1 0 0,-72 25 1 0 0,111-33-15 0 0,39-2-2056 0 0,0-3 960 0 0,-1-1-1 0 0,41-12 1 0 0,-39 8 3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0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92 5063 0 0,'-95'7'758'0'0,"12"-3"7990"0"0,81-4-7194 0 0,2 0-1447 0 0,0 0 0 0 0,0 0 0 0 0,0 0 0 0 0,-1 0 0 0 0,1 0-1 0 0,0 0 1 0 0,0 0 0 0 0,0 0 0 0 0,-1 0 0 0 0,1 0 0 0 0,0 0 0 0 0,0 0-1 0 0,0 0 1 0 0,-1 0 0 0 0,1 0 0 0 0,0 0 0 0 0,0 0 0 0 0,0 0 0 0 0,0 0-1 0 0,-1-1 1 0 0,1 1 0 0 0,0 0 0 0 0,0 0 0 0 0,0 0 0 0 0,0 0 0 0 0,0 0-1 0 0,-1-1 1 0 0,1 1 0 0 0,0 0 0 0 0,0 0 0 0 0,0 0 0 0 0,0 0 0 0 0,0-1-1 0 0,0 1 1 0 0,8-6 90 0 0,1 0 0 0 0,0 1-1 0 0,1 0 1 0 0,-1 0 0 0 0,20-6 0 0 0,56-11 238 0 0,-66 17-308 0 0,21-5 175 0 0,0 2 1 0 0,0 1 0 0 0,1 2-1 0 0,47 1 1 0 0,-85 4-274 0 0,0 0-1 0 0,1 1 1 0 0,-1-1 0 0 0,1 1-1 0 0,-1 0 1 0 0,0-1 0 0 0,0 2-1 0 0,0-1 1 0 0,1 0-1 0 0,-1 1 1 0 0,0-1 0 0 0,0 1-1 0 0,-1 0 1 0 0,1 0 0 0 0,5 4-1 0 0,-7-4-14 0 0,0 0 0 0 0,1 0 0 0 0,-1 0 0 0 0,0 0 0 0 0,0 0 0 0 0,0 0 0 0 0,0 0-1 0 0,0 0 1 0 0,-1 1 0 0 0,1-1 0 0 0,0 0 0 0 0,-1 0 0 0 0,0 1 0 0 0,0-1 0 0 0,0 0 0 0 0,0 1 0 0 0,0-1 0 0 0,0 0 0 0 0,0 1-1 0 0,-1-1 1 0 0,1 0 0 0 0,-1 0 0 0 0,-1 5 0 0 0,-1-1-14 0 0,0 0 0 0 0,0 0 0 0 0,-1 0 0 0 0,0 0 0 0 0,0 0 0 0 0,0-1 0 0 0,-1 0 0 0 0,0 0 0 0 0,-8 7 0 0 0,-4 1 0 0 0,-31 20 0 0 0,24-19-104 0 0,-1-1 0 0 0,1-2-1 0 0,-2-1 1 0 0,-47 13 0 0 0,-111 13-549 0 0,149-30 627 0 0,31-5-15 0 0,5 1-69 0 0,11 0-232 0 0,18 0-226 0 0,0-2 505 0 0,131 4-57 0 0,-126-2 158 0 0,0 2 0 0 0,54 13 0 0 0,-77-13 20 0 0,1 1 0 0 0,0 0 0 0 0,-1 0 0 0 0,0 1 0 0 0,0 1 0 0 0,-1 0 0 0 0,0 1 0 0 0,0 0 0 0 0,-1 0 0 0 0,17 17 0 0 0,-26-23-33 0 0,1 0 0 0 0,0 0-1 0 0,-1 0 1 0 0,1 0 0 0 0,-1 0-1 0 0,1 0 1 0 0,-1 0 0 0 0,0 1-1 0 0,0-1 1 0 0,0 0 0 0 0,0 1 0 0 0,0-1-1 0 0,-1 1 1 0 0,1-1 0 0 0,-1 1-1 0 0,1-1 1 0 0,-1 1 0 0 0,0-1-1 0 0,0 1 1 0 0,0-1 0 0 0,0 1 0 0 0,-1-1-1 0 0,1 1 1 0 0,-1-1 0 0 0,0 1-1 0 0,1-1 1 0 0,-1 1 0 0 0,0-1-1 0 0,0 0 1 0 0,-1 1 0 0 0,1-1 0 0 0,0 0-1 0 0,-1 0 1 0 0,1 0 0 0 0,-1 0-1 0 0,0 0 1 0 0,0 0 0 0 0,0-1-1 0 0,-2 3 1 0 0,-18 10 3 0 0,0-1 0 0 0,-1 0 0 0 0,-26 9 0 0 0,-75 21 52 0 0,72-29-271 0 0,-95 11-1 0 0,127-22-452 0 0,18-3 271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0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11 4607 0 0,'1'0'208'0'0,"16"-10"11840"0"0,-16 19-11397 0 0,-1-7-619 0 0,0-1 1 0 0,1 1-1 0 0,-1-1 1 0 0,0 1-1 0 0,0-1 0 0 0,0 1 1 0 0,0-1-1 0 0,0 1 1 0 0,-1-1-1 0 0,1 1 1 0 0,-1 2-1 0 0,-4 4 24 0 0,1-1 0 0 0,-1 1 0 0 0,0-1 0 0 0,-1 0 0 0 0,1-1-1 0 0,-11 10 1 0 0,-12 14-39 0 0,14-12-53 0 0,-103 140 324 0 0,104-137-86 0 0,1 1 0 0 0,1 0 1 0 0,0 1-1 0 0,2 0 0 0 0,1 0 1 0 0,-5 26-1 0 0,9-31-42 0 0,1 1 0 0 0,1 0 0 0 0,0 0 0 0 0,2 22 1 0 0,0-34-74 0 0,1 1 0 0 0,0-1 0 0 0,0 1 0 0 0,1-1 0 0 0,0 1 0 0 0,0-1 0 0 0,0 0 0 0 0,1 0 0 0 0,1 0 0 0 0,-1 0 0 0 0,1-1 0 0 0,0 1 0 0 0,7 7 0 0 0,-9-11-64 0 0,0-1 1 0 0,1 0-1 0 0,-1 0 0 0 0,0-1 1 0 0,1 1-1 0 0,0 0 1 0 0,-1-1-1 0 0,1 0 0 0 0,0 1 1 0 0,0-1-1 0 0,0 0 0 0 0,0-1 1 0 0,0 1-1 0 0,0 0 1 0 0,0-1-1 0 0,0 0 0 0 0,0 0 1 0 0,0 1-1 0 0,4-2 1 0 0,5 0-604 0 0,0-1 0 0 0,0-1 0 0 0,17-5 1 0 0,-28 8 418 0 0,17-6-1146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04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2759 0 0,'0'0'11164'0'0,"0"2"-10120"0"0,-19 72 3904 0 0,9-35-3421 0 0,-1 5-534 0 0,10-43-910 0 0,1 1-10 0 0,-1 14 10 0 0,0-14-66 0 0,22-2-5606 0 0,-11-4-794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0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35 4607 0 0,'25'-11'362'0'0,"1"-1"1681"0"0,-11 3 8214 0 0,-9 7-8788 0 0,-6 2-1420 0 0,0 0-1 0 0,0 0 1 0 0,0 0 0 0 0,0 0-1 0 0,0 0 1 0 0,0 0 0 0 0,0 0 0 0 0,0 0-1 0 0,0-1 1 0 0,1 1 0 0 0,-1 0-1 0 0,0 0 1 0 0,0 0 0 0 0,0 0-1 0 0,0 0 1 0 0,0 0 0 0 0,0 0-1 0 0,0 1 1 0 0,1-1 779 0 0,-1 0-780 0 0,0 0 1 0 0,0 0 0 0 0,0 0 0 0 0,0 0-1 0 0,0 1 1 0 0,0-1 0 0 0,0 0-1 0 0,0 0 1 0 0,0 0 0 0 0,0 0-1 0 0,0 0 1 0 0,0 0 0 0 0,0 0-1 0 0,0 0 1 0 0,0 0 0 0 0,0 0-1 0 0,0 0 1 0 0,-5 5 48 0 0,0 0 1 0 0,-1-1-1 0 0,0 0 0 0 0,0-1 0 0 0,0 1 0 0 0,0-1 0 0 0,0 0 1 0 0,-1 0-1 0 0,-10 2 0 0 0,-2 2-23 0 0,-216 70-160 0 0,212-71-48 0 0,-63 13-804 0 0,84-19 708 0 0,-3-3-356 0 0,4 2 551 0 0,1 1 0 0 0,-1 0 0 0 0,1 0 1 0 0,-1 0-1 0 0,1 0 0 0 0,-1-1 0 0 0,1 1 1 0 0,-1 0-1 0 0,1-1 0 0 0,-1 1 0 0 0,1 0 0 0 0,-1-1 1 0 0,1 1-1 0 0,0 0 0 0 0,-1-1 0 0 0,1 1 1 0 0,0-1-1 0 0,-1 1 0 0 0,0-2 0 0 0,1 0-98 0 0,0-1-1 0 0,0 1 1 0 0,0-1-1 0 0,0 0 1 0 0,0 1-1 0 0,0-1 1 0 0,1 1-1 0 0,-1-1 1 0 0,1 1-1 0 0,0-1 1 0 0,0 1-1 0 0,0-1 1 0 0,0 1-1 0 0,2-3 1 0 0,1-1-281 0 0,0 0 0 0 0,0 0 0 0 0,0 1 0 0 0,7-6 0 0 0,-10 10 245 0 0,-3 2 213 0 0,-12 7 191 0 0,1 0 1 0 0,0 2-1 0 0,-15 13 0 0 0,-21 15 437 0 0,0 0 794 0 0,48-37-682 0 0,-4 10 342 0 0,7-2-891 0 0,3-2-214 0 0,4-2-21 0 0,-2-4-26 0 0,0 0-1 0 0,-1 0 0 0 0,1-1 0 0 0,0 0 1 0 0,-1 0-1 0 0,1-1 0 0 0,0 0 1 0 0,7-1-1 0 0,12-2-69 0 0,14 1-426 0 0,76 2 0 0 0,-100 3 535 0 0,0-1 1 0 0,-1 2-1 0 0,1 0 0 0 0,-1 1 0 0 0,1 1 0 0 0,-1 0 0 0 0,26 14 1 0 0,-34-15 62 0 0,4 2 102 0 0,0 0-1 0 0,-1 0 0 0 0,0 1 0 0 0,10 9 0 0 0,-17-13-113 0 0,-1 0 0 0 0,1-1 0 0 0,-1 1 0 0 0,0 1 0 0 0,1-1 0 0 0,-1 0 0 0 0,-1 0 0 0 0,1 1 0 0 0,0-1 0 0 0,-1 1 0 0 0,0 0 0 0 0,0-1 0 0 0,0 1 0 0 0,0 0 0 0 0,-1 0 0 0 0,1 0 0 0 0,-1 4 0 0 0,0-3-39 0 0,0-1 0 0 0,-1 1 0 0 0,1-1-1 0 0,-1 0 1 0 0,0 1 0 0 0,0-1 0 0 0,-1 0-1 0 0,1 1 1 0 0,-1-1 0 0 0,0 0 0 0 0,0 0 0 0 0,-5 6-1 0 0,3-5-18 0 0,-1 0-1 0 0,1 0 1 0 0,-1 0-1 0 0,-1 0 0 0 0,1-1 1 0 0,-1 0-1 0 0,-8 5 1 0 0,-2 0-65 0 0,0-2 1 0 0,-1-1 0 0 0,0 0 0 0 0,0-1-1 0 0,-27 5 1 0 0,6-4-33 0 0,0-2-1 0 0,0-2 1 0 0,0-1-1 0 0,-66-8 1 0 0,100 6 38 0 0,0 1 1 0 0,0-1 0 0 0,0 0-1 0 0,0 0 1 0 0,1 0 0 0 0,-6-3-1 0 0,8 4-207 0 0,12-11-2720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0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3223 0 0,'0'0'143'0'0,"-1"0"-3"0"0,0 0 103 0 0,0 0 0 0 0,0 1 0 0 0,0-1 0 0 0,0 0 0 0 0,0 0 0 0 0,0 1 0 0 0,0-1 0 0 0,0 0 1 0 0,0 1-1 0 0,0-1 0 0 0,0 1 0 0 0,0-1 0 0 0,1 1 0 0 0,-1-1 0 0 0,0 1 0 0 0,0 0 0 0 0,1-1 0 0 0,-1 1 0 0 0,0 0 0 0 0,1 0 0 0 0,-1 0 0 0 0,0-1 0 0 0,1 1 0 0 0,-1 0 0 0 0,1 0 0 0 0,0 0 0 0 0,-1 0 0 0 0,1 0 1 0 0,0 0-1 0 0,-1 0 0 0 0,1 0 0 0 0,0 0 0 0 0,0 2 0 0 0,0-1-126 0 0,-2 7 417 0 0,1 0 0 0 0,0 0-1 0 0,1 0 1 0 0,0 0-1 0 0,0 0 1 0 0,1 0-1 0 0,2 10 1 0 0,2 1 184 0 0,13 39-1 0 0,-12-44-601 0 0,0-1-1 0 0,1 0 1 0 0,0 0-1 0 0,1-1 0 0 0,1 0 1 0 0,0 0-1 0 0,1-1 1 0 0,0 0-1 0 0,1-1 1 0 0,0 0-1 0 0,1 0 0 0 0,0-2 1 0 0,23 15-1 0 0,116 56 399 0 0,-22-14 196 0 0,-113-57-550 0 0,-1 1 0 0 0,0 0 0 0 0,-1 1 0 0 0,0 1 0 0 0,19 21 0 0 0,-28-28-63 0 0,-1 0-1 0 0,0 0 1 0 0,0 1 0 0 0,0 0-1 0 0,-1-1 1 0 0,0 2-1 0 0,0-1 1 0 0,-1 0 0 0 0,0 0-1 0 0,0 1 1 0 0,0-1-1 0 0,-1 1 1 0 0,0 0-1 0 0,0-1 1 0 0,0 1 0 0 0,-1 0-1 0 0,-1 13 1 0 0,-2-8 39 0 0,1 0 0 0 0,-2 0-1 0 0,0 0 1 0 0,0 0 0 0 0,-1-1 0 0 0,0 0 0 0 0,-1 0 0 0 0,-1 0-1 0 0,-13 18 1 0 0,6-12-72 0 0,-1-1 0 0 0,0 0 0 0 0,-1-1-1 0 0,-31 22 1 0 0,13-14-215 0 0,-1-2-1 0 0,-1-2 0 0 0,-62 25 1 0 0,5-11-8928 0 0,81-29 2548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06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1 320 6911 0 0,'1'0'6626'0'0,"103"0"-2076"0"0,254-8-639 0 0,-303 4-3784 0 0,397-47 579 0 0,99-35 1785 0 0,-218 37-1366 0 0,-41 7-822 0 0,101-17 10 0 0,-345 50-507 0 0,1 3 1 0 0,79 1-1 0 0,-97 10-1109 0 0,-39 6 403 0 0,1-4 146 0 0,0 0-1 0 0,-1 0 1 0 0,0-1-1 0 0,0 0 1 0 0,-1 0-1 0 0,-16 7 1 0 0,4-1-3723 0 0,-4 2-1805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06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10591 0 0,'0'0'964'0'0,"-7"2"972"0"0,2 0-862 0 0,0 0 0 0 0,0 0 0 0 0,1 1-1 0 0,-1-1 1 0 0,-3 4 0 0 0,-21 20 889 0 0,13-8-1709 0 0,-16 25 0 0 0,30-40-248 0 0,-5 12-13 0 0,4-8-46 0 0,2-5-11 0 0,2 1-2069 0 0,-1-3 2012 0 0,0 0 1 0 0,0 1 0 0 0,0-1-1 0 0,0 1 1 0 0,0-1-1 0 0,0 1 1 0 0,0-1-1 0 0,1 1 1 0 0,-1-1-1 0 0,0 1 1 0 0,0-1 0 0 0,0 0-1 0 0,1 1 1 0 0,-1-1-1 0 0,0 1 1 0 0,1-1-1 0 0,-1 0 1 0 0,0 1-1 0 0,1-1 1 0 0,-1 1 0 0 0,8 3-6362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28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14279 0 0,'0'0'1298'0'0,"-1"2"-1069"0"0,-21 22 1575 0 0,1 0 0 0 0,1 2 0 0 0,-23 40 0 0 0,5 15-2236 0 0,38-79 37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07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79 7831 0 0,'0'0'603'0'0,"-2"0"-396"0"0,-4 1 641 0 0,-1-1 0 0 0,1 1 1 0 0,-1 0-1 0 0,1 0 0 0 0,0 1 1 0 0,0 0-1 0 0,-7 3 1 0 0,3-1-27 0 0,0 2 1 0 0,0-1-1 0 0,-14 11 1 0 0,0 4-211 0 0,-42 44-1 0 0,66-64-610 0 0,-19 20 40 0 0,2 1 1 0 0,-16 23-1 0 0,26-34-152 0 0,1 0-1 0 0,0 1 0 0 0,1 0 0 0 0,0 0 1 0 0,0 0-1 0 0,1 1 0 0 0,-2 11 1 0 0,6-21 99 0 0,-1 0-1 0 0,1 0 1 0 0,0 0 0 0 0,-1 0 0 0 0,1-1 0 0 0,0 1 0 0 0,0 0 0 0 0,0 0 0 0 0,1 0 0 0 0,-1 0 0 0 0,0 0 0 0 0,1 0 0 0 0,-1-1 0 0 0,1 1 0 0 0,0 0 0 0 0,0 0 0 0 0,-1-1 0 0 0,1 1 0 0 0,0 0 0 0 0,0-1 0 0 0,1 1 0 0 0,-1-1 0 0 0,0 1 0 0 0,0-1 0 0 0,1 0 0 0 0,-1 1 0 0 0,1-1 0 0 0,-1 0 0 0 0,1 0 0 0 0,0 0-1 0 0,-1 0 1 0 0,1-1 0 0 0,0 1 0 0 0,-1 0 0 0 0,1-1 0 0 0,0 1 0 0 0,4 0 0 0 0,5 1 215 0 0,1-1 0 0 0,0 0 0 0 0,1 0 0 0 0,21-3 0 0 0,-19 1-3 0 0,-2 0-53 0 0,0 0 1 0 0,0-1 0 0 0,0-1-1 0 0,0 0 1 0 0,0-1-1 0 0,-1 0 1 0 0,0-1-1 0 0,0 0 1 0 0,0-1-1 0 0,0 0 1 0 0,12-10 0 0 0,-19 12-130 0 0,0-1 1 0 0,0 0 0 0 0,0-1 0 0 0,0 1 0 0 0,-1-1 0 0 0,0 0 0 0 0,0 0 0 0 0,-1 0 0 0 0,0 0 0 0 0,0-1 0 0 0,4-9 0 0 0,0-8-92 0 0,8-46 0 0 0,-12 51-297 0 0,0-1 0 0 0,-2 0 0 0 0,0 0 1 0 0,-1 0-1 0 0,-1 1 0 0 0,-1-1 0 0 0,-8-34 0 0 0,9 51 213 0 0,0 0-1 0 0,0-1 1 0 0,-1 1-1 0 0,0 0 1 0 0,1-1-1 0 0,-4-3 1 0 0,4 5-141 0 0,0 3-136 0 0,0-1 402 0 0,0 0-1 0 0,0 0 1 0 0,1 1-1 0 0,-1-1 1 0 0,0 0-1 0 0,0 1 1 0 0,1-1-1 0 0,-1 0 1 0 0,0 1-1 0 0,1-1 1 0 0,-1 1-1 0 0,0 0 1 0 0,1-1-1 0 0,-2 2 1 0 0,0 0-348 0 0,0 1-401 0 0,1 6-33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07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29 5527 0 0,'46'-14'236'0'0,"-23"6"837"0"0,0 1 14281 0 0,-24 9-15206 0 0,1 1 1 0 0,0-1-1 0 0,-1 0 0 0 0,0 0 1 0 0,1 0-1 0 0,-1 0 1 0 0,0 0-1 0 0,0 0 0 0 0,0 0 1 0 0,-1 0-1 0 0,1 0 0 0 0,0 0 1 0 0,-1 0-1 0 0,-2 2 1 0 0,1-1-75 0 0,0 0 1 0 0,0 0 0 0 0,-1 0 0 0 0,1-1 0 0 0,-1 1-1 0 0,-7 3 1 0 0,-138 45-186 0 0,91-32-186 0 0,21-8-125 0 0,0-2 0 0 0,-1-1 0 0 0,-76 5 0 0 0,98-13 281 0 0,0 0 0 0 0,0-1 0 0 0,-23-5 0 0 0,38 6 29 0 0,1-10-892 0 0,3 7 963 0 0,0 0 0 0 0,0 1 0 0 0,0-1 0 0 0,0 1 0 0 0,0 0 0 0 0,0 0 0 0 0,1 0 0 0 0,-1 0 0 0 0,1 1 0 0 0,-1-1 0 0 0,1 1 0 0 0,-1 0 0 0 0,1 0 0 0 0,0 0 0 0 0,0 0 0 0 0,0 1 0 0 0,-1 0 0 0 0,1-1 0 0 0,0 2 0 0 0,0-1 0 0 0,5 1 0 0 0,-7-1 114 0 0,4 2 10 0 0,3 9 27 0 0,-8-9-87 0 0,4 7 58 0 0,-4 0-14 0 0,-1-5-65 0 0,-1-1 0 0 0,-1 1-1 0 0,1 0 1 0 0,0 0 0 0 0,-1-1 0 0 0,0 1 0 0 0,0-1 0 0 0,0 0 0 0 0,0 1 0 0 0,0-1-1 0 0,-1 0 1 0 0,-3 3 0 0 0,-4 4 85 0 0,0-1-1 0 0,-13 9 1 0 0,-38 29 298 0 0,59-45-305 0 0,-1 4 12 0 0,3-6-89 0 0,0 1 1 0 0,0-1-1 0 0,0 1 0 0 0,0-1 0 0 0,0 0 0 0 0,0 1 1 0 0,0-1-1 0 0,0 1 0 0 0,0-1 0 0 0,0 1 0 0 0,1-1 1 0 0,-1 0-1 0 0,0 1 0 0 0,0-1 0 0 0,0 1 0 0 0,0-1 1 0 0,1 0-1 0 0,-1 1 0 0 0,0-1 0 0 0,0 0 0 0 0,1 1 1 0 0,0 0 1 0 0,5 7-5 0 0,-2-6-24 0 0,0 1 0 0 0,0-1 0 0 0,0 0 0 0 0,0 0 0 0 0,1 0 0 0 0,-1 0 0 0 0,10 2 0 0 0,36 3-253 0 0,-22-3 90 0 0,87 8-212 0 0,-14-3 576 0 0,-68-4 262 0 0,56 16 0 0 0,-75-17-245 0 0,0 1-1 0 0,-1 1 1 0 0,0 0-1 0 0,0 1 1 0 0,0 1-1 0 0,17 13 1 0 0,-21-15-110 0 0,-2 1 1 0 0,1 0 0 0 0,-1 0-1 0 0,0 1 1 0 0,7 9-1 0 0,-13-15-63 0 0,1 0 0 0 0,-1 0-1 0 0,0 0 1 0 0,0 0 0 0 0,0 0-1 0 0,0 1 1 0 0,0-1-1 0 0,-1 0 1 0 0,1 1 0 0 0,-1-1-1 0 0,1 0 1 0 0,-1 1 0 0 0,0-1-1 0 0,0 1 1 0 0,0-1 0 0 0,0 0-1 0 0,0 1 1 0 0,-1-1-1 0 0,1 1 1 0 0,-1-1 0 0 0,1 0-1 0 0,-1 1 1 0 0,0-1 0 0 0,0 0-1 0 0,0 0 1 0 0,0 0 0 0 0,-3 4-1 0 0,-2 2 10 0 0,-1-1 1 0 0,0 0-1 0 0,0 0 0 0 0,-1 0 0 0 0,1-1 1 0 0,-2 0-1 0 0,-11 7 0 0 0,-66 30 160 0 0,45-28-153 0 0,0-1 1 0 0,-1-3-1 0 0,0-1 0 0 0,0-1 1 0 0,-80 4-1 0 0,121-13-37 0 0,-58 0-311 0 0,54 0 232 0 0,0 0 0 0 0,1-1 0 0 0,-1 0 0 0 0,0 0-1 0 0,0 0 1 0 0,1 0 0 0 0,-1-1 0 0 0,1 0 0 0 0,-9-4-1 0 0,12 5-147 0 0,0 1 0 0 0,0-1 0 0 0,1 0 0 0 0,-1 0 0 0 0,0 0 0 0 0,0 0 0 0 0,0 0 0 0 0,1 0 0 0 0,-1 0 0 0 0,1 0 0 0 0,-1 0 0 0 0,1 0 0 0 0,-1 0 0 0 0,0-2 0 0 0,-1-8-7209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0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60 13991 0 0,'99'-60'4506'0'0,"-100"61"-4462"0"0,0 1 0 0 0,-1-1 0 0 0,1 0 0 0 0,0 0 1 0 0,-1-1-1 0 0,1 1 0 0 0,-1 0 0 0 0,1 0 1 0 0,-2 0-1 0 0,0 0 34 0 0,-16 9 146 0 0,0 1 1 0 0,1 1-1 0 0,1 0 0 0 0,0 2 1 0 0,0 0-1 0 0,2 0 1 0 0,0 1-1 0 0,0 1 1 0 0,2 1-1 0 0,-16 23 1 0 0,-7 23-93 0 0,-28 69 1 0 0,-19 71-129 0 0,72-174 0 0 0,-39 110-7 0 0,5 1-1 0 0,-47 269 1 0 0,85-369-65 0 0,3 0 1 0 0,1 0 0 0 0,4 69 0 0 0,0-94 68 0 0,1 0 0 0 0,1 1 0 0 0,0-1 1 0 0,1 0-1 0 0,1 0 0 0 0,0-1 1 0 0,1 1-1 0 0,1-1 0 0 0,0 0 1 0 0,0-1-1 0 0,2 0 0 0 0,14 19 1 0 0,-5-13 132 0 0,0-1 0 0 0,2-1 0 0 0,29 22 0 0 0,70 34 372 0 0,-83-53-433 0 0,-1 3 1 0 0,45 36-1 0 0,-73-52-516 0 0,0 0-1 0 0,0 0 1 0 0,8 11 0 0 0,-13-16-544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09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55 5527 0 0,'-4'-7'568'0'0,"1"2"-147"0"0,1 1-1 0 0,-1 1 1 0 0,0-1 0 0 0,0 0-1 0 0,0 1 1 0 0,-1-1-1 0 0,1 1 1 0 0,-1 0-1 0 0,0 0 1 0 0,-5-3-1 0 0,8 6-232 0 0,0-1 0 0 0,-1 0 1 0 0,1 1-1 0 0,-1-1 0 0 0,1 1 0 0 0,0-1 0 0 0,-1 1 0 0 0,1-1 0 0 0,-1 1 0 0 0,1 0 0 0 0,-1 0 0 0 0,1 0 0 0 0,-1 0 0 0 0,1 0 0 0 0,-1 0 0 0 0,0 0 0 0 0,1 1 0 0 0,0-1 0 0 0,-1 0 0 0 0,1 1 0 0 0,-1-1 0 0 0,1 1 1 0 0,-1 0-1 0 0,1-1 0 0 0,0 1 0 0 0,-1 0 0 0 0,1 0 0 0 0,0 0 0 0 0,0 0 0 0 0,0 0 0 0 0,0 0 0 0 0,0 0 0 0 0,0 0 0 0 0,0 0 0 0 0,0 1 0 0 0,-1 1 0 0 0,-1 2-2 0 0,1 1-1 0 0,-1-1 1 0 0,1 1-1 0 0,0 0 1 0 0,1 0-1 0 0,-1 0 1 0 0,1 0-1 0 0,1 0 1 0 0,-1 0-1 0 0,1 0 1 0 0,0 8-1 0 0,1 5 119 0 0,2-1-1 0 0,5 26 0 0 0,-2-22-205 0 0,1 0-1 0 0,1-1 0 0 0,1 0 1 0 0,1-1-1 0 0,1 1 1 0 0,0-2-1 0 0,1 0 1 0 0,2 0-1 0 0,0-2 0 0 0,1 1 1 0 0,16 14-1 0 0,26 20 6 0 0,121 83-1 0 0,-125-98-41 0 0,-18-11-40 0 0,150 115 152 0 0,-156-117-126 0 0,-1 2 0 0 0,-2 2 0 0 0,0 0 0 0 0,22 34 0 0 0,-39-49-28 0 0,-1 1 0 0 0,-1 0 0 0 0,0 1 0 0 0,0-1 0 0 0,-1 1 0 0 0,-1 1 0 0 0,-1-1-1 0 0,0 1 1 0 0,-1-1 0 0 0,-1 1 0 0 0,1 17 0 0 0,-3-12-17 0 0,-1 0-1 0 0,-1-1 0 0 0,-1 1 1 0 0,0-1-1 0 0,-2 1 1 0 0,0-1-1 0 0,-1-1 1 0 0,-10 23-1 0 0,-2-4-21 0 0,-2-1-1 0 0,-34 50 1 0 0,-60 62 9 0 0,31-61-57 0 0,-121 102-1 0 0,90-88-66 0 0,87-76-174 0 0,-2-2-1 0 0,-47 32 1 0 0,74-55 121 0 0,1 0 0 0 0,-1 0 1 0 0,0 0-1 0 0,0 0 0 0 0,0 0 0 0 0,0-1 0 0 0,0 1 0 0 0,0-1 0 0 0,-1 0 0 0 0,1 1 1 0 0,0-1-1 0 0,0 0 0 0 0,0 0 0 0 0,0 0 0 0 0,-3-1 0 0 0,4 1-82 0 0,-1-1 1 0 0,1 1-1 0 0,0-1 0 0 0,-1 1 0 0 0,1-1 1 0 0,0 0-1 0 0,0 1 0 0 0,0-1 0 0 0,-1 0 1 0 0,1 0-1 0 0,0 0 0 0 0,0 0 1 0 0,0 0-1 0 0,1 0 0 0 0,-1 0 0 0 0,0 0 1 0 0,0 0-1 0 0,0 0 0 0 0,1-1 0 0 0,-1 1 1 0 0,1 0-1 0 0,-1 0 0 0 0,0-3 0 0 0,-1-7-1226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10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151 136 11167 0 0,'0'0'8088'0'0,"-7"-13"-5196"0"0,7 10-2814 0 0,0 1-1 0 0,0-1 1 0 0,1 0-1 0 0,-1 1 1 0 0,1-1-1 0 0,0 0 1 0 0,0 1-1 0 0,0-1 1 0 0,0 1-1 0 0,0-1 1 0 0,0 1-1 0 0,1 0 1 0 0,-1-1-1 0 0,1 1 1 0 0,-1 0-1 0 0,1 0 1 0 0,0 0-1 0 0,0 0 1 0 0,3-2-1 0 0,5-5 86 0 0,2 1 0 0 0,16-11 0 0 0,-23 16-137 0 0,-1 1-13 0 0,3-3 11 0 0,1 0 0 0 0,0 0 0 0 0,0 1 0 0 0,0 1 0 0 0,13-5 0 0 0,-19 8-11 0 0,0-1 1 0 0,0 1-1 0 0,0 0 0 0 0,1 0 0 0 0,-1-1 0 0 0,0 1 1 0 0,0 1-1 0 0,0-1 0 0 0,1 0 0 0 0,-1 1 0 0 0,0-1 1 0 0,0 1-1 0 0,0-1 0 0 0,0 1 0 0 0,0 0 1 0 0,0 0-1 0 0,0 0 0 0 0,0 0 0 0 0,0 0 0 0 0,-1 0 1 0 0,1 1-1 0 0,0-1 0 0 0,-1 1 0 0 0,1-1 0 0 0,-1 1 1 0 0,1 0-1 0 0,1 3 0 0 0,0 0 1 0 0,0 0 1 0 0,-1 0-1 0 0,0 1 0 0 0,0-1 0 0 0,0 1 0 0 0,-1-1 1 0 0,1 1-1 0 0,-2-1 0 0 0,1 1 0 0 0,0 0 0 0 0,-1-1 1 0 0,0 1-1 0 0,-1 0 0 0 0,-1 8 0 0 0,-1 8 44 0 0,-2 0 1 0 0,-9 27-1 0 0,7-29-65 0 0,-1-1-1 0 0,-1 0 1 0 0,0-1-1 0 0,-2 0 1 0 0,0 0-1 0 0,0-1 1 0 0,-2-1-1 0 0,0 0 1 0 0,-28 26-1 0 0,32-35-12 0 0,-1 0-1 0 0,0-1 1 0 0,0 0-1 0 0,0 0 1 0 0,0-1-1 0 0,-1-1 1 0 0,0 0-1 0 0,-16 4 1 0 0,-32 13 167 0 0,32-6 66 0 0,25-15-183 0 0,1 1-22 0 0,1-1 1 0 0,-1 0-1 0 0,1 0 0 0 0,-1 1 0 0 0,1-1 1 0 0,0 0-1 0 0,-1 1 0 0 0,1-1 1 0 0,-1 0-1 0 0,1 1 0 0 0,0-1 1 0 0,-1 1-1 0 0,1-1 0 0 0,0 0 1 0 0,-1 1-1 0 0,1-1 0 0 0,0 1 1 0 0,0-1-1 0 0,-1 1 0 0 0,1-1 1 0 0,0 1-1 0 0,0-1 0 0 0,0 2 1 0 0,0-2-2 0 0,-1 1 0 0 0,1 0-1 0 0,0-1 1 0 0,0 1 0 0 0,0-1 0 0 0,0 1 0 0 0,0 0 0 0 0,0-1 0 0 0,0 1-1 0 0,1-1 1 0 0,-1 1 0 0 0,0-1 0 0 0,0 1 0 0 0,0 0 0 0 0,1-1 0 0 0,-1 1-1 0 0,0-1 1 0 0,0 1 0 0 0,1-1 0 0 0,-1 1 0 0 0,0-1 0 0 0,1 1 0 0 0,-1-1 0 0 0,1 0-1 0 0,-1 1 1 0 0,2 0 0 0 0,11 8 94 0 0,-8-7-56 0 0,-1-1 1 0 0,1 1-1 0 0,0-1 0 0 0,0 0 0 0 0,0 0 0 0 0,0-1 0 0 0,-1 1 0 0 0,7-2 0 0 0,40-4 225 0 0,-29 2-155 0 0,22-2 84 0 0,138-10 631 0 0,-154 14-730 0 0,0 2 0 0 0,0 0 0 0 0,-1 2-1 0 0,41 10 1 0 0,-59-11-129 0 0,-1 1-1 0 0,0 0 1 0 0,0 0 0 0 0,0 1 0 0 0,0 0-1 0 0,-1 0 1 0 0,11 8 0 0 0,6 12-3128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1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141 259 7831 0 0,'0'0'2372'0'0,"-1"2"-645"0"0,-2 5-980 0 0,1 0 1 0 0,-1 1-1 0 0,1-1 0 0 0,1 1 0 0 0,-1-1 1 0 0,1 1-1 0 0,0 8 0 0 0,0-3-480 0 0,0 0 0 0 0,-4 13 0 0 0,-14 45 372 0 0,-12 42-348 0 0,23-85-198 0 0,7-22-50 0 0,-1 1-1 0 0,0-1 1 0 0,0 1-1 0 0,0-1 1 0 0,-1 0-1 0 0,0 0 0 0 0,0 0 1 0 0,-1 0-1 0 0,1 0 1 0 0,-9 9-1 0 0,10-13 22 0 0,0-1-10 0 0,-5 4-32 0 0,7-5-18 0 0,-1 0 0 0 0,1 1 0 0 0,0-1 0 0 0,-1 0 0 0 0,1 1 0 0 0,-1-1 0 0 0,1 0 0 0 0,0 0-1 0 0,-1 1 1 0 0,1-1 0 0 0,-1 0 0 0 0,1 0 0 0 0,-1 0 0 0 0,1 0 0 0 0,-1 0 0 0 0,1 0 0 0 0,-1 0 0 0 0,1 1 0 0 0,-1-1 0 0 0,1-1 0 0 0,-1 1-1 0 0,0 0 1 0 0,1 0-5 0 0,0 0 0 0 0,0-1 0 0 0,0 1 0 0 0,0 0-1 0 0,0-1 1 0 0,-1 1 0 0 0,1-1 0 0 0,0 1-1 0 0,0 0 1 0 0,0-1 0 0 0,0 1 0 0 0,0-1 0 0 0,0 1-1 0 0,0 0 1 0 0,1-1 0 0 0,-1 1 0 0 0,0 0 0 0 0,0-1-1 0 0,0 1 1 0 0,0-1 0 0 0,12-22-105 0 0,-3 8 27 0 0,0 1 1 0 0,1 1-1 0 0,24-25 0 0 0,42-30 8 0 0,-14 12 89 0 0,49-62 43 0 0,19-19 26 0 0,-121 129-48 0 0,112-95 493 0 0,-104 90-253 0 0,0 1-1 0 0,1 1 1 0 0,1 1-1 0 0,-1 1 1 0 0,31-11-1 0 0,-47 19-257 0 0,0 0 0 0 0,0 1 0 0 0,0-1 0 0 0,0 1 0 0 0,0-1 0 0 0,0 1 0 0 0,0 0 0 0 0,0 0 0 0 0,0 0-1 0 0,0 0 1 0 0,0 0 0 0 0,0 0 0 0 0,0 1 0 0 0,0-1 0 0 0,0 1 0 0 0,0-1 0 0 0,0 1 0 0 0,-1 0-1 0 0,1 0 1 0 0,0 0 0 0 0,0 0 0 0 0,-1 0 0 0 0,1 0 0 0 0,0 0 0 0 0,-1 0 0 0 0,3 3 0 0 0,-2-1 10 0 0,-1-1 0 0 0,1 1 0 0 0,0 0 0 0 0,-1 0 0 0 0,0 0 1 0 0,0 0-1 0 0,0 0 0 0 0,0 1 0 0 0,0-1 0 0 0,0 0 0 0 0,-1 0 1 0 0,0 1-1 0 0,1-1 0 0 0,-1 0 0 0 0,-1 6 0 0 0,-1 7 41 0 0,-1 1-1 0 0,-1-1 1 0 0,0 0 0 0 0,-1 0-1 0 0,-9 20 1 0 0,-42 74 375 0 0,44-89-428 0 0,-112 181-34 0 0,118-192-100 0 0,-1 2-1 0 0,-8 19 1 0 0,14-29-139 0 0,3 0 115 0 0,0-1-1 0 0,-1 0 0 0 0,1 0 0 0 0,0 0 0 0 0,0 0 0 0 0,-1-1 1 0 0,1 1-1 0 0,0 0 0 0 0,0-1 0 0 0,0 1 0 0 0,0-1 0 0 0,0 0 1 0 0,0 0-1 0 0,0 0 0 0 0,0 0 0 0 0,0 0 0 0 0,0 0 0 0 0,0 0 1 0 0,0 0-1 0 0,0-1 0 0 0,0 1 0 0 0,-1-1 0 0 0,1 0 0 0 0,2 0 1 0 0,12-5-1239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1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17567 0 0,'7'-9'1872'0'0,"-2"5"-1600"0"0,0 0 0 0 0,0 1 1 0 0,1-1-1 0 0,-1 1 0 0 0,1 0 0 0 0,0 0 0 0 0,0 0 0 0 0,0 1 0 0 0,0 0 0 0 0,10-2 0 0 0,5 1 562 0 0,-1 0 0 0 0,24 0 0 0 0,141-3-459 0 0,-105 6-9185 0 0,-67 0 1694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12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75 19551 0 0,'-11'5'2086'0'0,"4"-2"116"0"0,17-5-929 0 0,95-32 783 0 0,-71 22-1669 0 0,54-12 0 0 0,-64 20-466 0 0,1 1 1 0 0,48 0-1 0 0,9 9-3148 0 0,-56-2 1683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13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201 223 1839 0 0,'0'0'15087'0'0,"2"0"-14551"0"0,4 0-279 0 0,-1-1 0 0 0,1 0 0 0 0,-1 0 0 0 0,0 0 0 0 0,1-1 0 0 0,7-3 0 0 0,35-18 745 0 0,-15 6-526 0 0,106-48 564 0 0,42-20-324 0 0,-135 68-537 0 0,-42 16-163 0 0,0 0 1 0 0,0 0-1 0 0,1 0 0 0 0,-1 1 0 0 0,0-1 1 0 0,1 1-1 0 0,-1 0 0 0 0,8 2 0 0 0,-11-2-13 0 0,-1 0 0 0 0,0 1-1 0 0,1-1 1 0 0,-1 0-1 0 0,0 0 1 0 0,1 1 0 0 0,-1-1-1 0 0,0 0 1 0 0,0 1-1 0 0,1-1 1 0 0,-1 1 0 0 0,0-1-1 0 0,0 0 1 0 0,0 1-1 0 0,1-1 1 0 0,-1 1 0 0 0,0-1-1 0 0,0 0 1 0 0,0 1-1 0 0,0-1 1 0 0,0 1-1 0 0,0-1 1 0 0,0 1 0 0 0,0-1-1 0 0,0 0 1 0 0,0 1-1 0 0,0 0 1 0 0,-2 12-22 0 0,-1-3-3 0 0,-1 0 1 0 0,0 0-1 0 0,-1-1 1 0 0,0 1-1 0 0,-1-1 1 0 0,-11 15-1 0 0,-45 46-205 0 0,37-45-71 0 0,-51 37 0 0 0,-36 15-383 0 0,51-37 268 0 0,-43 28-412 0 0,43-29 414 0 0,1 2-1 0 0,-58 52 0 0 0,115-90 578 0 0,1-2-40 0 0,1 1 0 0 0,-1-1-1 0 0,1 0 1 0 0,-1 1 0 0 0,1-1 0 0 0,-1 1 0 0 0,1 0-1 0 0,0-1 1 0 0,0 1 0 0 0,0 0 0 0 0,0 0-1 0 0,-2 3 1 0 0,14-1 710 0 0,7 0-442 0 0,0-1-1 0 0,-1-1 1 0 0,1-1 0 0 0,0 0-1 0 0,32-3 1 0 0,14 0 51 0 0,-11 5-1 0 0,102 19 1 0 0,-59-8-655 0 0,-56-12-3059 0 0,-37-2 1836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1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17823 0 0,'0'0'1618'0'0,"1"0"-1332"0"0,0 0-166 0 0,-1 0 0 0 0,1 0 0 0 0,-1 0-1 0 0,1 1 1 0 0,-1-1 0 0 0,0 0 0 0 0,1 0-1 0 0,-1 0 1 0 0,1 0 0 0 0,-1 1 0 0 0,0-1 0 0 0,1 0-1 0 0,-1 1 1 0 0,1-1 0 0 0,-1 0 0 0 0,0 0 0 0 0,1 1-1 0 0,-1-1 1 0 0,0 1 0 0 0,0-1 0 0 0,1 0 0 0 0,-1 1-1 0 0,0-1 1 0 0,0 1 0 0 0,2 15 1005 0 0,-6 11-1374 0 0,1-3-3155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29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1 919 0 0,'-4'108'1145'0'0,"-4"42"5026"0"0,5-139-5712 0 0,1 0-1 0 0,-2 0 0 0 0,-7 19 7403 0 0,11-32-7134 0 0,7-15 17 0 0,0 0 0 0 0,0 0-1 0 0,2 1 1 0 0,19-29 0 0 0,-20 34-647 0 0,0 0 1 0 0,1 1-1 0 0,0 1 0 0 0,1-1 0 0 0,0 1 1 0 0,1 1-1 0 0,17-11 0 0 0,-26 18-93 0 0,17-11 35 0 0,41-16-1 0 0,-55 26-29 0 0,1 0-1 0 0,-1 0 1 0 0,1 1 0 0 0,0-1-1 0 0,-1 1 1 0 0,1 1-1 0 0,0-1 1 0 0,0 1-1 0 0,0 0 1 0 0,0 0-1 0 0,-1 1 1 0 0,12 2-1 0 0,-6 3-8 0 0,-9-4 0 0 0,1 0 0 0 0,-1 1 0 0 0,0-1 0 0 0,0 1 0 0 0,0 0 0 0 0,-1 0 0 0 0,1 0 0 0 0,-1 0 0 0 0,1 0 0 0 0,-1 0 0 0 0,0 0 0 0 0,0 0 0 0 0,-1 0 0 0 0,1 0 0 0 0,0 4 0 0 0,0 1 0 0 0,-1 0 0 0 0,0 0 0 0 0,0 1 0 0 0,-1-1 0 0 0,-1 9 0 0 0,-1-6-81 0 0,-1 1 0 0 0,-7 17 1 0 0,-1 4-1358 0 0,10-21 176 0 0,2 0-60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1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63 5063 0 0,'0'0'390'0'0,"-19"4"14209"0"0,18-4-14467 0 0,12-8 1363 0 0,18-10-1133 0 0,-13 11-120 0 0,0 0 0 0 0,0 1 0 0 0,0 1 0 0 0,1 0 0 0 0,18-2 0 0 0,-27 6-158 0 0,-1 0 1 0 0,1 0-1 0 0,-1 1 0 0 0,1 0 1 0 0,0 0-1 0 0,-1 1 1 0 0,1 0-1 0 0,-1 0 1 0 0,0 1-1 0 0,1 0 0 0 0,-1 0 1 0 0,0 0-1 0 0,0 1 1 0 0,7 4-1 0 0,-12-6-82 0 0,-1 0 0 0 0,0 0 0 0 0,0-1 0 0 0,0 1 0 0 0,0 0 0 0 0,0 0 0 0 0,0 0 0 0 0,0 0 0 0 0,0 0 1 0 0,-1 0-1 0 0,1 0 0 0 0,0 1 0 0 0,0-1 0 0 0,-1 0 0 0 0,1 0 0 0 0,-1 1 0 0 0,1-1 0 0 0,-1 0 0 0 0,0 1 0 0 0,1 0 0 0 0,-1 1 6 0 0,0-1 0 0 0,-1 0 0 0 0,1 0 0 0 0,0 0 0 0 0,-1 0 0 0 0,1 0 0 0 0,-1 0 0 0 0,0 0 0 0 0,1 0 0 0 0,-1 0 0 0 0,-2 3 0 0 0,-1 1 11 0 0,0-1 0 0 0,0 0 1 0 0,0 0-1 0 0,0-1 0 0 0,-1 1 1 0 0,0-1-1 0 0,-9 7 0 0 0,-59 30-183 0 0,-105 44-1 0 0,58-30-287 0 0,90-41 254 0 0,5-3-42 0 0,0 1-1 0 0,-36 26 0 0 0,59-37 113 0 0,4-1-60 0 0,14 1 232 0 0,0 0 0 0 0,-1-2 0 0 0,21-2-1 0 0,30 0 266 0 0,-47 3-197 0 0,0 2-1 0 0,-1 1 1 0 0,24 5-1 0 0,-33-5-45 0 0,1 0 1 0 0,-1 1-1 0 0,0 0 0 0 0,1 0 0 0 0,-2 1 1 0 0,1 0-1 0 0,14 11 0 0 0,-10-5 40 0 0,0 0-1 0 0,-1 1 1 0 0,14 17 0 0 0,-25-28 55 0 0,-2 8 104 0 0,-2 2-58 0 0,-2-6-158 0 0,0 1-1 0 0,0-1 1 0 0,-1-1 0 0 0,1 1-1 0 0,-1-1 1 0 0,0 0-1 0 0,0 0 1 0 0,-1 0 0 0 0,-12 4-1 0 0,3 1-30 0 0,-106 47-18 0 0,38-17 0 0 0,67-31-37 0 0,0-1 0 0 0,-1 0 0 0 0,1-2 1 0 0,-1 0-1 0 0,-26 4 0 0 0,42-9-93 0 0,2-2-433 0 0,0 1 477 0 0,1-1 1 0 0,0 0-1 0 0,-1 1 0 0 0,1-1 0 0 0,0 0 0 0 0,0 1 1 0 0,0-1-1 0 0,0 1 0 0 0,0 0 0 0 0,0-1 0 0 0,0 1 0 0 0,0 0 1 0 0,3-2-1 0 0,19-16-1435 0 0,18-8-5569 0 0,-20 13 464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15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13 6447 0 0,'0'0'499'0'0,"-2"1"-328"0"0,-59 18 6581 0 0,34-7-4762 0 0,14-6 2054 0 0,51-17-2860 0 0,-5 0-342 0 0,52-12 1 0 0,-75 21-683 0 0,0 0 0 0 0,-1 1 1 0 0,1 0-1 0 0,0 1 0 0 0,-1 0 1 0 0,1 1-1 0 0,0 0 0 0 0,-1 0 0 0 0,1 1 1 0 0,13 4-1 0 0,-20-5-127 0 0,0 0-1 0 0,-1 1 0 0 0,1-1 1 0 0,-1 0-1 0 0,0 1 1 0 0,1-1-1 0 0,-1 1 0 0 0,0 0 1 0 0,0 0-1 0 0,0 0 1 0 0,0 0-1 0 0,0 0 1 0 0,-1 0-1 0 0,1 1 0 0 0,-1-1 1 0 0,1 0-1 0 0,-1 1 1 0 0,0-1-1 0 0,0 1 1 0 0,0 0-1 0 0,0-1 0 0 0,0 1 1 0 0,-1 0-1 0 0,1-1 1 0 0,-1 1-1 0 0,1 0 0 0 0,-1 0 1 0 0,0 3-1 0 0,-1 0-18 0 0,0-1 0 0 0,0 1 0 0 0,0-1 0 0 0,0 1 0 0 0,-1-1 0 0 0,0 0 0 0 0,0 0 0 0 0,0 1 0 0 0,-1-1 0 0 0,0-1 0 0 0,0 1 0 0 0,0 0 0 0 0,-5 5 0 0 0,-12 11 37 0 0,-1-1 1 0 0,-1-1-1 0 0,0-1 0 0 0,-35 21 0 0 0,15-13-268 0 0,-80 33-1 0 0,96-49-125 0 0,-1-1 0 0 0,0-2-1 0 0,-39 7 1 0 0,66-14 329 0 0,0 0-1 0 0,-1 0 1 0 0,1 0 0 0 0,0 0-1 0 0,0 0 1 0 0,-1 0 0 0 0,1 1-1 0 0,0-1 1 0 0,0 0 0 0 0,-1 0-1 0 0,1 0 1 0 0,0 0-1 0 0,-1 0 1 0 0,1-1 0 0 0,0 1-1 0 0,0 0 1 0 0,-1 0 0 0 0,1 0-1 0 0,0 0 1 0 0,-1 0 0 0 0,1 0-1 0 0,0 0 1 0 0,0 0-1 0 0,-1-1 1 0 0,1 1 0 0 0,0 0-1 0 0,0 0 1 0 0,0 0 0 0 0,-1-1-1 0 0,1 1 1 0 0,0 0 0 0 0,0 0-1 0 0,0 0 1 0 0,0-1-1 0 0,-1 1 1 0 0,1 0 0 0 0,0-1-1 0 0,0 1 1 0 0,0 0 0 0 0,0 0-1 0 0,0-1 1 0 0,0 1 0 0 0,0 0-1 0 0,0 0 1 0 0,0-1-1 0 0,0 1 1 0 0,0 0 0 0 0,0-1-1 0 0,0 1 1 0 0,0 0 0 0 0,0 0-1 0 0,0-1 1 0 0,0 1 0 0 0,0 0-1 0 0,0-1 1 0 0,0 1-1 0 0,1 0 1 0 0,6-16-241 0 0,-4 12 243 0 0,0 1 0 0 0,0 0 0 0 0,0 0 0 0 0,1 0 0 0 0,-1 0 0 0 0,1 0 0 0 0,-1 1 0 0 0,1-1 0 0 0,0 1 0 0 0,0 0 0 0 0,0 0 0 0 0,0 0 0 0 0,1 1 0 0 0,-1 0 0 0 0,0-1 0 0 0,1 2 0 0 0,-1-1 1 0 0,1 0-1 0 0,-1 1 0 0 0,1 0 0 0 0,4 0 0 0 0,0 0 45 0 0,0 1 0 0 0,1 0 1 0 0,-1 1-1 0 0,0 0 1 0 0,0 0-1 0 0,0 1 1 0 0,-1 0-1 0 0,1 0 0 0 0,10 7 1 0 0,1 2 154 0 0,0 1 1 0 0,-2 1 0 0 0,28 26-1 0 0,19 29 595 0 0,-56-59-595 0 0,0 0-1 0 0,14 21 1 0 0,-6-8-14 0 0,-16-21-147 0 0,0-1-1 0 0,0 1 1 0 0,0 0-1 0 0,0-1 1 0 0,0 1-1 0 0,0 0 1 0 0,-1-1-1 0 0,1 1 0 0 0,-1 0 1 0 0,1 0-1 0 0,-1 0 1 0 0,1 0-1 0 0,-1 0 1 0 0,0 0-1 0 0,0 0 1 0 0,0-1-1 0 0,0 1 0 0 0,-1 3 1 0 0,0-2 10 0 0,0 0 0 0 0,0 0 0 0 0,0-1 0 0 0,0 1 0 0 0,-1-1 0 0 0,1 1 0 0 0,-1-1 0 0 0,1 0 0 0 0,-1 0 0 0 0,0 1 0 0 0,-3 1 0 0 0,-3 3 64 0 0,-1 0 0 0 0,0-1 0 0 0,0-1 0 0 0,0 0 0 0 0,-18 8-1 0 0,-214 75 422 0 0,224-83-518 0 0,-88 23-18 0 0,92-26-55 0 0,1 0 0 0 0,-1-1 0 0 0,0 0 0 0 0,0-1 0 0 0,1 0 0 0 0,-20-4-1 0 0,10-4-351 0 0,20 7 42 0 0,11-19-4746 0 0,0 8-2667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1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391 121 1839 0 0,'3'-1'9'0'0,"7"-3"33"0"0,0 0 0 0 0,-1 0 0 0 0,17-11-1 0 0,81-53 9596 0 0,-65 44-4163 0 0,-45 25-5304 0 0,1 0 1 0 0,-1 0-1 0 0,1 0 0 0 0,0 0 0 0 0,-1 0 1 0 0,1 1-1 0 0,0-1 0 0 0,0 1 1 0 0,0 0-1 0 0,-3 3 0 0 0,0-1 70 0 0,-38 33 294 0 0,-31 25-132 0 0,-16-1-107 0 0,-69 52-156 0 0,129-88-135 0 0,1 0 1 0 0,-52 59-1 0 0,74-75 27 0 0,0 0 1 0 0,1 0 0 0 0,0 0-1 0 0,0 1 1 0 0,1 0-1 0 0,1 0 1 0 0,-1 1-1 0 0,-3 16 1 0 0,6-21 20 0 0,1 0 0 0 0,1-1 0 0 0,-1 1 0 0 0,1 0 0 0 0,0 0 0 0 0,0 0 0 0 0,1 0 0 0 0,-1-1 0 0 0,1 1 1 0 0,1 0-1 0 0,-1-1 0 0 0,1 1 0 0 0,0 0 0 0 0,0-1 0 0 0,1 0 0 0 0,-1 0 0 0 0,1 0 0 0 0,4 6 0 0 0,2 0 75 0 0,1 1 1 0 0,0-1-1 0 0,0-1 0 0 0,1 1 1 0 0,1-2-1 0 0,0 0 0 0 0,0 0 0 0 0,1-1 1 0 0,0-1-1 0 0,22 10 0 0 0,-25-12-209 0 0,2-1 0 0 0,-1 0 0 0 0,14 2 0 0 0,-18-5-537 0 0,0 0 0 0 0,-1-1-1 0 0,1 0 1 0 0,9-1 0 0 0,2-1-4386 0 0,1-1-1414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1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14279 0 0,'0'0'5472'0'0,"6"11"-3880"0"0,0 12-621 0 0,3 25 1 0 0,2 6-835 0 0,-11-52-486 0 0,4 5-599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1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56 16527 0 0,'93'-43'2638'0'0,"-68"31"2107"0"0,-37 24-4528 0 0,6-5-177 0 0,-10 7 7 0 0,-1-1 1 0 0,-1 0-1 0 0,0-2 0 0 0,0 0 1 0 0,-25 10-1 0 0,-102 34-141 0 0,135-51 68 0 0,-12 3-154 0 0,1-2 0 0 0,-1 0 0 0 0,0-1 0 0 0,0-1 0 0 0,-25 0 0 0 0,41-3 85 0 0,1 0-1 0 0,-1-1 1 0 0,0 1-1 0 0,0-1 1 0 0,1 0-1 0 0,-1-1 1 0 0,0 1-1 0 0,1-1 1 0 0,-1 0-1 0 0,-8-5 0 0 0,13 6-17 0 0,0 0 69 0 0,1-1 1 0 0,0 1-1 0 0,0-1 0 0 0,0 1 0 0 0,0-1 1 0 0,0 0-1 0 0,0 1 0 0 0,0-1 0 0 0,1 1 1 0 0,-1-1-1 0 0,1 1 0 0 0,-1 0 0 0 0,1-1 0 0 0,-1 1 1 0 0,1-1-1 0 0,1 0 0 0 0,-1-2-14 0 0,0 3 41 0 0,0 0 0 0 0,-1 0 1 0 0,1 0-1 0 0,0-1 1 0 0,0 1-1 0 0,0 0 1 0 0,0 0-1 0 0,0 0 1 0 0,0 0-1 0 0,1 1 1 0 0,-1-1-1 0 0,0 0 0 0 0,0 0 1 0 0,1 1-1 0 0,-1-1 1 0 0,3 0-1 0 0,3-3 19 0 0,-5 4 591 0 0,-3 3-558 0 0,1 0 1 0 0,0 0-1 0 0,-1 0 0 0 0,0 0 1 0 0,0 0-1 0 0,0-1 0 0 0,0 1 1 0 0,0 0-1 0 0,0 0 1 0 0,-1-1-1 0 0,1 1 0 0 0,-4 4 1 0 0,-4 3 89 0 0,-15 15 0 0 0,6-8 54 0 0,-7 8 86 0 0,15-15-84 0 0,0 1 0 0 0,-16 20 0 0 0,22-23-121 0 0,1 1-48 0 0,5 1-12 0 0,-1-8 0 0 0,1 1 0 0 0,0-1 0 0 0,0 0 0 0 0,-1 0 0 0 0,1 0 0 0 0,0 0 0 0 0,1 0 0 0 0,-1 0 0 0 0,0-1 0 0 0,1 1 0 0 0,-1-1 0 0 0,0 1 0 0 0,1-1 0 0 0,0 0 0 0 0,-1 0 0 0 0,5 1 0 0 0,1 0 0 0 0,1 0 0 0 0,0 0 0 0 0,17 1 0 0 0,90-3-281 0 0,-74-1 126 0 0,0 1 0 0 0,61 9-1 0 0,-13 11 595 0 0,-79-17-338 0 0,0 0 0 0 0,0 2 0 0 0,0-1 0 0 0,-1 1 0 0 0,0 1 0 0 0,10 6 0 0 0,-18-10-78 0 0,0 0-1 0 0,1 0 1 0 0,-1 0 0 0 0,0 0 0 0 0,0 0 0 0 0,0 1 0 0 0,0-1-1 0 0,-1 1 1 0 0,1-1 0 0 0,-1 1 0 0 0,1 0 0 0 0,-1 0 0 0 0,0-1-1 0 0,0 1 1 0 0,0 0 0 0 0,-1 0 0 0 0,1 0 0 0 0,-1 0-1 0 0,1 0 1 0 0,-1 0 0 0 0,0 0 0 0 0,0 0 0 0 0,0 0 0 0 0,-1 0-1 0 0,1 0 1 0 0,-1 0 0 0 0,0 0 0 0 0,1 0 0 0 0,-1 0 0 0 0,-1 0-1 0 0,1 0 1 0 0,0-1 0 0 0,-3 4 0 0 0,-4 4 14 0 0,-1 0 0 0 0,0 0 0 0 0,0-1 0 0 0,-1-1 0 0 0,-1 1 1 0 0,1-2-1 0 0,-1 1 0 0 0,-1-2 0 0 0,1 1 0 0 0,-1-2 0 0 0,-19 7 0 0 0,-13 3-61 0 0,-85 16 0 0 0,128-31 24 0 0,-5 1-25 0 0,-77 13-5 0 0,72-13-32 0 0,1-1 0 0 0,-1 1 0 0 0,1-2 0 0 0,-1 0-1 0 0,-18-3 1 0 0,28 4-155 0 0,1-3-50 0 0,0 1 0 0 0,1 0 0 0 0,-1 0 0 0 0,1-1 1 0 0,0 1-1 0 0,0 0 0 0 0,0 0 0 0 0,0 0 0 0 0,0 0 1 0 0,0 0-1 0 0,0 0 0 0 0,1 0 0 0 0,1-2 0 0 0,23-20-2630 0 0,-11 11 1251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1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28 5063 0 0,'-4'0'224'0'0,"-40"-10"517"0"0,16 1 11858 0 0,30 8-12067 0 0,0-1-437 0 0,1 1 0 0 0,-1 0 0 0 0,1 1-1 0 0,-1-1 1 0 0,1 0 0 0 0,-1 1 0 0 0,1-1 0 0 0,0 1 0 0 0,-1 0-1 0 0,1 0 1 0 0,0 0 0 0 0,-1 0 0 0 0,1 0 0 0 0,0 0 0 0 0,-1 1-1 0 0,1 0 1 0 0,0-1 0 0 0,-1 1 0 0 0,1 0 0 0 0,4 3-1 0 0,4 2 86 0 0,1 1-1 0 0,-1 0 1 0 0,11 9-1 0 0,-9-6 7 0 0,139 91 999 0 0,-85-59-441 0 0,77 63 0 0 0,-135-97-678 0 0,0 0 0 0 0,-1 0 0 0 0,0 1-1 0 0,-1 1 1 0 0,0-1 0 0 0,0 1 0 0 0,-1 0 0 0 0,0 0-1 0 0,0 1 1 0 0,-2 0 0 0 0,1 0 0 0 0,5 23 0 0 0,-8-22-40 0 0,0 1 0 0 0,-1 0 0 0 0,0 0 1 0 0,-1 0-1 0 0,0 0 0 0 0,-1 0 0 0 0,-1-1 1 0 0,0 1-1 0 0,0 0 0 0 0,-1-1 0 0 0,-9 22 1 0 0,5-17-13 0 0,-1-1-1 0 0,-1 1 1 0 0,0-2 0 0 0,-1 1 0 0 0,-1-1-1 0 0,-1-1 1 0 0,0 0 0 0 0,0 0 0 0 0,-1-2 0 0 0,-1 1-1 0 0,-22 14 1 0 0,3-4-89 0 0,-7 5-464 0 0,-1-2 1 0 0,-65 30-1 0 0,44-31-3927 0 0,52-21 2863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1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65 134 6767 0 0,'-11'5'410'0'0,"0"-1"181"0"0,0 1-1 0 0,-15 10 1643 0 0,24-11 352 0 0,1-4-2513 0 0,1 0 0 0 0,0 0 0 0 0,0 0 0 0 0,-1 1 0 0 0,1-1-1 0 0,0 0 1 0 0,0 0 0 0 0,0 0 0 0 0,0 1 0 0 0,-1-1 0 0 0,1 0 0 0 0,0 0 0 0 0,0 0-1 0 0,0 1 1 0 0,0-1 0 0 0,0 0 0 0 0,0 1 0 0 0,0-1 0 0 0,0 0 0 0 0,-1 0 0 0 0,1 1-1 0 0,0-1 1 0 0,0 0 0 0 0,0 0 0 0 0,0 1 0 0 0,0-1 0 0 0,1 0 0 0 0,-1 3 143 0 0,0-1 1 0 0,0 0-1 0 0,0 0 1 0 0,1 0-1 0 0,-1 1 1 0 0,1-1 0 0 0,0 0-1 0 0,-1 0 1 0 0,1 0-1 0 0,0 0 1 0 0,0 0-1 0 0,1 0 1 0 0,-1-1 0 0 0,0 1-1 0 0,1 0 1 0 0,-1 0-1 0 0,1-1 1 0 0,-1 1-1 0 0,3 1 1 0 0,1 0 30 0 0,-1 0 0 0 0,2 0 1 0 0,-1 0-1 0 0,0 0 0 0 0,1-1 0 0 0,8 3 0 0 0,-1-1 71 0 0,1-1 1 0 0,0-1-1 0 0,-1 0 0 0 0,1-1 1 0 0,16 0-1 0 0,70-8 712 0 0,-93 6-962 0 0,290-42 1165 0 0,-189 26-916 0 0,278-28 496 0 0,-351 42-741 0 0,293-39 448 0 0,-138 17-109 0 0,313-32 299 0 0,-395 51-752 0 0,1 4 0 0 0,-1 5-1 0 0,156 24 1 0 0,-242-24-149 0 0,0 1 0 0 0,0 1-1 0 0,-1 1 1 0 0,35 13 0 0 0,-54-18-82 0 0,-12 10-1103 0 0,7-9 1253 0 0,-1 0 0 0 0,1 0 0 0 0,0 0 0 0 0,-1-1-1 0 0,0 1 1 0 0,1-1 0 0 0,-1 1 0 0 0,0-1 0 0 0,0-1 0 0 0,0 1 0 0 0,-4 0 0 0 0,-6 0-1545 0 0,-24-1 1 0 0,18-2-5862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1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16327 0 0,'0'0'1476'0'0,"-1"2"-1073"0"0,-6 12 617 0 0,0-1 0 0 0,-1 0-1 0 0,-1 0 1 0 0,-11 13 0 0 0,-12 19-407 0 0,26-36-596 0 0,3-2-38 0 0,1 2 281 0 0,2-7-1240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19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38 9215 0 0,'-2'0'8128'0'0,"-5"1"-7874"0"0,-1 0-1 0 0,1 0 0 0 0,0 1 1 0 0,0 0-1 0 0,0 0 1 0 0,0 0-1 0 0,1 1 0 0 0,-1 0 1 0 0,1 1-1 0 0,-1-1 1 0 0,1 1-1 0 0,0 0 0 0 0,1 1 1 0 0,-7 5-1 0 0,-3 4-78 0 0,1 0-1 0 0,0 1 0 0 0,-21 32 1 0 0,29-38-164 0 0,0-1 1 0 0,1 2-1 0 0,1-1 1 0 0,-1 1 0 0 0,1-1-1 0 0,1 1 1 0 0,-4 16-1 0 0,6-23-8 0 0,1 1 0 0 0,-1-1 0 0 0,1 0 0 0 0,0 1 0 0 0,0-1 0 0 0,0 1 0 0 0,0-1 0 0 0,1 1 0 0 0,-1-1 0 0 0,1 0 0 0 0,0 1 0 0 0,0-1 0 0 0,0 0 0 0 0,1 0-1 0 0,-1 0 1 0 0,1 0 0 0 0,-1 0 0 0 0,1 0 0 0 0,0 0 0 0 0,0 0 0 0 0,0-1 0 0 0,1 1 0 0 0,-1-1 0 0 0,1 1 0 0 0,-1-1 0 0 0,6 3 0 0 0,-2-2 31 0 0,0 0-1 0 0,0 0 1 0 0,0 0 0 0 0,1-1 0 0 0,-1 0-1 0 0,1-1 1 0 0,-1 1 0 0 0,1-1 0 0 0,0-1-1 0 0,0 1 1 0 0,-1-1 0 0 0,1 0 0 0 0,0-1-1 0 0,-1 1 1 0 0,10-3 0 0 0,-1 0 74 0 0,-1-1 0 0 0,0-1 0 0 0,-1 0 0 0 0,1 0 0 0 0,-1-2 0 0 0,14-8 0 0 0,-23 12-83 0 0,0 0 0 0 0,-1 0 0 0 0,0 0 0 0 0,0 0 0 0 0,0 0 0 0 0,0-1 1 0 0,0 0-1 0 0,0 1 0 0 0,-1-1 0 0 0,0 0 0 0 0,0 0 0 0 0,0 0 0 0 0,2-7 0 0 0,-1-1 19 0 0,1-1 0 0 0,-2 1 0 0 0,3-21-1 0 0,-3 5-282 0 0,-1 0 0 0 0,-1 0-1 0 0,-7-54 1 0 0,7 80 119 0 0,-1 0 1 0 0,1 1-1 0 0,-1-1 1 0 0,1 1-1 0 0,-1-1 0 0 0,1 1 1 0 0,-1-1-1 0 0,0 1 0 0 0,0 0 1 0 0,0-1-1 0 0,0 1 0 0 0,0 0 1 0 0,0 0-1 0 0,0 0 0 0 0,0-1 1 0 0,0 1-1 0 0,0 0 0 0 0,-1 1 1 0 0,1-1-1 0 0,-3-2 0 0 0,2 3-204 0 0,1-1-1 0 0,-1 1 0 0 0,0 0 0 0 0,0-1 1 0 0,1 1-1 0 0,-1 0 0 0 0,0 0 0 0 0,0 0 1 0 0,1 0-1 0 0,-1 0 0 0 0,0 0 0 0 0,1 1 1 0 0,-1-1-1 0 0,0 1 0 0 0,1-1 0 0 0,-1 1 1 0 0,0 0-1 0 0,1-1 0 0 0,-1 1 0 0 0,1 0 1 0 0,-2 1-1 0 0,-6 4-1058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2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40 12895 0 0,'11'-4'528'0'0,"50"-19"586"0"0,-52 20 354 0 0,0 0 0 0 0,0 1 0 0 0,0 1 0 0 0,17-2 3954 0 0,-27 13-4945 0 0,-5-3-443 0 0,-1 0-1 0 0,1-1 0 0 0,-1 0 0 0 0,-1 0 1 0 0,1 0-1 0 0,-1-1 0 0 0,-10 5 0 0 0,-64 26-62 0 0,47-22-6 0 0,0 1-99 0 0,-2 2-326 0 0,-1-2 1 0 0,0-1-1 0 0,-70 14 1 0 0,105-27 417 0 0,-1-1 0 0 0,0 1 1 0 0,1-1-1 0 0,-1 0 1 0 0,1-1-1 0 0,-5 0 0 0 0,7 1 29 0 0,0 0 0 0 0,0 0 0 0 0,0-1 0 0 0,-1 1 0 0 0,1-1 0 0 0,0 1 0 0 0,0-1 0 0 0,0 1 0 0 0,0-1 0 0 0,0 0 0 0 0,0 1 0 0 0,0-1 0 0 0,0 0 0 0 0,0 0 0 0 0,0 0 0 0 0,0 0 0 0 0,0 0 0 0 0,1 0 0 0 0,-2-1 0 0 0,2 1 0 0 0,-1-1 1 0 0,1 1-1 0 0,0 0 1 0 0,0 0-1 0 0,-1 0 1 0 0,1-1 0 0 0,0 1-1 0 0,0 0 1 0 0,0 0-1 0 0,1 0 1 0 0,-1-1-1 0 0,0 1 1 0 0,0 0-1 0 0,1 0 1 0 0,-1 0-1 0 0,0-1 1 0 0,1 1 0 0 0,-1 0-1 0 0,1 0 1 0 0,0 0-1 0 0,1-2 1 0 0,16-17-214 0 0,-1-2-132 0 0,-16 21 245 0 0,-14 10-335 0 0,-4 4 416 0 0,0 1 0 0 0,1 0 0 0 0,1 1 0 0 0,0 1 0 0 0,2 1 0 0 0,-1 0 0 0 0,2 0 0 0 0,-12 23 0 0 0,22-35 32 0 0,-1 0 0 0 0,1 0 0 0 0,0 0 0 0 0,1 0 0 0 0,-1 1 0 0 0,1-1 0 0 0,0 1 0 0 0,0-1 0 0 0,0 8 0 0 0,1-12 0 0 0,0 1 0 0 0,1-1 0 0 0,-1 1 0 0 0,0-1 0 0 0,0 1 0 0 0,1-1 0 0 0,-1 1 0 0 0,1-1 0 0 0,-1 0 0 0 0,1 1 0 0 0,-1-1 0 0 0,1 0 0 0 0,0 1 0 0 0,0-1 0 0 0,0 0 0 0 0,-1 0 0 0 0,1 0 0 0 0,1 1 0 0 0,-1-1 0 0 0,0 0 0 0 0,0-1 0 0 0,0 1 0 0 0,0 0 0 0 0,1 0 0 0 0,-1 0 0 0 0,0-1 0 0 0,1 1 0 0 0,-1-1 0 0 0,0 1 0 0 0,1-1 0 0 0,-1 1 0 0 0,1-1 0 0 0,-1 0 0 0 0,1 0 0 0 0,-1 0 0 0 0,1 0 0 0 0,-1 0 0 0 0,2 0 0 0 0,28-2 45 0 0,55-9 0 0 0,0-1 72 0 0,-72 11-42 0 0,0 1 0 0 0,0 0 0 0 0,0 1 0 0 0,16 3-1 0 0,-21-3 4 0 0,0 1 0 0 0,0 0-1 0 0,-1 0 1 0 0,1 1-1 0 0,-1 1 1 0 0,1-1-1 0 0,-1 1 1 0 0,0 0-1 0 0,-1 1 1 0 0,1 0-1 0 0,-1 0 1 0 0,0 1-1 0 0,0 0 1 0 0,9 10-1 0 0,6 12 419 0 0,27 45 0 0 0,-48-72-469 0 0,1 1 0 0 0,-1 0 1 0 0,0 0-1 0 0,0 0 0 0 0,-1 0 0 0 0,1 0 0 0 0,0 0 0 0 0,-1 0 0 0 0,1 1 1 0 0,-1-1-1 0 0,0 0 0 0 0,0 0 0 0 0,1 0 0 0 0,-1 1 0 0 0,-1-1 0 0 0,1 0 1 0 0,0 0-1 0 0,-1 0 0 0 0,1 0 0 0 0,-1 0 0 0 0,1 1 0 0 0,-1-1 0 0 0,0 0 1 0 0,0 0-1 0 0,0 0 0 0 0,0-1 0 0 0,0 1 0 0 0,-1 0 0 0 0,1 0 0 0 0,0-1 1 0 0,-1 1-1 0 0,1 0 0 0 0,-1-1 0 0 0,0 0 0 0 0,-2 2 0 0 0,-5 3-6 0 0,0 0 1 0 0,0-1-1 0 0,-1 0 0 0 0,0-1 0 0 0,-16 6 0 0 0,-30 6-22 0 0,-1-2-1 0 0,0-2 0 0 0,-1-3 1 0 0,-72 3-1 0 0,123-12-225 0 0,-1 0 215 0 0,0 1 1 0 0,0-2 0 0 0,-7 0 0 0 0,13 1-137 0 0,1 0 1 0 0,-1 0 0 0 0,1-1 0 0 0,0 1-1 0 0,-1 0 1 0 0,1-1 0 0 0,0 1 0 0 0,-1-1-1 0 0,1 0 1 0 0,0 1 0 0 0,0-1 0 0 0,0 0-1 0 0,0 0 1 0 0,-1 1 0 0 0,1-1 0 0 0,0 0-1 0 0,0 0 1 0 0,0 0 0 0 0,1-1 0 0 0,-1 1-1 0 0,0 0 1 0 0,0 0 0 0 0,0-2-1 0 0,-1-6-1549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2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50 13503 0 0,'0'0'620'0'0,"1"-2"-16"0"0,0 1-496 0 0,2-14 147 0 0,-3 14-165 0 0,1 0 0 0 0,-1-1 0 0 0,0 1 0 0 0,0 0 0 0 0,0 0 0 0 0,0 0 0 0 0,0 0 1 0 0,0 0-1 0 0,0 0 0 0 0,-1 0 0 0 0,1 0 0 0 0,0 0 0 0 0,-1 0 0 0 0,1 0 0 0 0,0 0 0 0 0,-1 0 0 0 0,1 0 0 0 0,-1 0 0 0 0,0 0 0 0 0,1 0 1 0 0,-1 0-1 0 0,0 0 0 0 0,1 1 0 0 0,-1-1 0 0 0,0 0 0 0 0,0 1 0 0 0,0-1 0 0 0,1 0 0 0 0,-1 1 0 0 0,0-1 0 0 0,0 1 0 0 0,0-1 0 0 0,0 1 1 0 0,0 0-1 0 0,0-1 0 0 0,0 1 0 0 0,0 0 0 0 0,-1 0 0 0 0,1-1 0 0 0,0 1 0 0 0,0 0 0 0 0,0 0 0 0 0,0 0 0 0 0,0 1 0 0 0,-2-1 0 0 0,-3 1 37 0 0,-1 0-1 0 0,1 1 0 0 0,-1-1 1 0 0,1 1-1 0 0,-13 6 0 0 0,-2 2 71 0 0,-30 20-1 0 0,43-25-137 0 0,1 0 0 0 0,0 0 0 0 0,1 1 0 0 0,0 0 0 0 0,0 0 0 0 0,0 0 1 0 0,-8 12-1 0 0,13-15-33 0 0,-1-1 0 0 0,1 1 1 0 0,0 0-1 0 0,0-1 0 0 0,0 1 1 0 0,0 0-1 0 0,0 0 0 0 0,0 0 1 0 0,1 0-1 0 0,0 0 0 0 0,-1 0 1 0 0,1 0-1 0 0,0 0 1 0 0,1 0-1 0 0,-1 0 0 0 0,0 0 1 0 0,1 0-1 0 0,0 0 0 0 0,-1 0 1 0 0,1 0-1 0 0,0-1 0 0 0,1 1 1 0 0,-1 0-1 0 0,0-1 0 0 0,3 4 1 0 0,-1-4 2 0 0,-1 0 0 0 0,1 0 0 0 0,0 0 0 0 0,0-1 0 0 0,0 1 0 0 0,0-1 0 0 0,0 0 0 0 0,0 0 0 0 0,0 0 0 0 0,0 0 0 0 0,1 0 1 0 0,4 0-1 0 0,-8-1-22 0 0,4 1 20 0 0,0-1-1 0 0,0 1 1 0 0,0-1-1 0 0,0 0 1 0 0,0 0-1 0 0,0 0 1 0 0,0-1 0 0 0,0 1-1 0 0,0-1 1 0 0,0 0-1 0 0,-1 0 1 0 0,1-1-1 0 0,0 1 1 0 0,0-1-1 0 0,-1 1 1 0 0,1-1 0 0 0,-1 0-1 0 0,0-1 1 0 0,0 1-1 0 0,1-1 1 0 0,-1 1-1 0 0,3-5 1 0 0,55-51 66 0 0,-58 55-93 0 0,0 0-12 0 0,-1 1 0 0 0,1-1 0 0 0,0 0 0 0 0,1 1 0 0 0,-1-1 0 0 0,0 1 0 0 0,6-3 0 0 0,-8 5-119 0 0,3 0-80 0 0,-4 0 196 0 0,0 0 0 0 0,1 0 0 0 0,-1 0 0 0 0,0 0 0 0 0,1 0 0 0 0,-1 0 0 0 0,0 0 0 0 0,0 0-1 0 0,1 0 1 0 0,-1 0 0 0 0,0 0 0 0 0,1 0 0 0 0,-1 1 0 0 0,0-1 0 0 0,1 0 0 0 0,-1 0 0 0 0,0 0 0 0 0,0 0-1 0 0,1 0 1 0 0,-1 0 0 0 0,0 1 0 0 0,0-1 0 0 0,1 0 0 0 0,-1 0 0 0 0,0 1 0 0 0,0-1 0 0 0,1 0 0 0 0,-1 0 0 0 0,0 1-1 0 0,2 5-78 0 0,0 0-1 0 0,-1 0 0 0 0,0 1 0 0 0,0-1 0 0 0,0 0 0 0 0,-1 0 0 0 0,-1 11 0 0 0,-8 47-501 0 0,5-39 370 0 0,-87 350-2997 0 0,35-169 2360 0 0,-31 102 2163 0 0,-9 43 3898 0 0,86-310-4413 0 0,-4 55 1 0 0,12-82-742 0 0,2-1 0 0 0,0 1 1 0 0,0-1-1 0 0,1 1 0 0 0,1-1 1 0 0,0 1-1 0 0,1-1 0 0 0,6 17 0 0 0,-7-26-28 0 0,-1 0-1 0 0,2 1 1 0 0,-1-1-1 0 0,0 0 1 0 0,1 0-1 0 0,0 0 1 0 0,0 0-1 0 0,0-1 1 0 0,4 4-1 0 0,-7-6-7 0 0,1 0-1 0 0,0-1 1 0 0,0 1-1 0 0,0-1 1 0 0,0 0-1 0 0,0 1 1 0 0,0-1-1 0 0,0 0 1 0 0,0 1-1 0 0,0-1 1 0 0,0 0-1 0 0,0 0 1 0 0,0 0-1 0 0,0 0 1 0 0,1 0-1 0 0,-1 0 1 0 0,0 0-1 0 0,0 0 1 0 0,0 0-1 0 0,0-1 1 0 0,0 1-1 0 0,0 0 1 0 0,0-1-1 0 0,0 1 1 0 0,0-1-1 0 0,0 1 1 0 0,0-1-1 0 0,2-1 5 0 0,0 0-1 0 0,-1 0 0 0 0,1 0 0 0 0,-1 0 0 0 0,0 0 1 0 0,0 0-1 0 0,3-4 0 0 0,-2 1-116 0 0,0 0 0 0 0,0-1 0 0 0,-1 1 0 0 0,0-1 0 0 0,1 0 0 0 0,-2 0 0 0 0,1 0 0 0 0,-1 0 0 0 0,0 0 0 0 0,0 0 1 0 0,-1 0-1 0 0,1 0 0 0 0,-1 0 0 0 0,-1 0 0 0 0,1-1 0 0 0,-3-9 0 0 0,2 11-171 0 0,-1 0 1 0 0,1 0 0 0 0,-1 0-1 0 0,0 0 1 0 0,0 1-1 0 0,0-1 1 0 0,0 1-1 0 0,-1 0 1 0 0,0-1 0 0 0,0 1-1 0 0,0 0 1 0 0,0 1-1 0 0,-1-1 1 0 0,1 0 0 0 0,-1 1-1 0 0,0 0 1 0 0,0 0-1 0 0,-1 0 1 0 0,1 1 0 0 0,-9-5-1 0 0,-1 2-1000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23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1 7487 0 0,'-1'1'340'0'0,"-41"55"4491"0"0,43-53-4389 0 0,0 0-1 0 0,0 1 1 0 0,0-1 0 0 0,-1 0-1 0 0,1 0 1 0 0,-1 1 0 0 0,0 4-1 0 0,-2 0-280 0 0,0-1-1 0 0,0 1 1 0 0,-1-1-1 0 0,0 1 1 0 0,0-1-1 0 0,-1 0 1 0 0,0 0-1 0 0,0 0 1 0 0,-7 7-1 0 0,7-7-93 0 0,-101 138 629 0 0,-5 7-304 0 0,-132 251-32 0 0,42 13-243 0 0,176-354-61 0 0,3 0-1 0 0,2 2 0 0 0,3 0 0 0 0,3 0 0 0 0,-5 78 0 0 0,16-115-7 0 0,2 0 0 0 0,1 0-1 0 0,1 0 1 0 0,1 0 0 0 0,2 0 0 0 0,0-1-1 0 0,2 0 1 0 0,13 34 0 0 0,-13-44 86 0 0,0-1 0 0 0,1 0 0 0 0,0 0 0 0 0,2-1 0 0 0,-1 0 0 0 0,2-1 0 0 0,0 0 0 0 0,0 0 0 0 0,1-1 0 0 0,1-1 0 0 0,0 0 0 0 0,0-1 0 0 0,1 0 0 0 0,21 10 0 0 0,-25-15 12 0 0,124 57 2316 0 0,-121-56-2162 0 0,1 0 0 0 0,-1 0 0 0 0,0 1 0 0 0,-1 1 0 0 0,1 0 0 0 0,-1 1 0 0 0,11 12 0 0 0,-22-20-327 0 0,0 0 0 0 0,0 1 0 0 0,-1-1 0 0 0,1 1 0 0 0,0-1 0 0 0,-1 1 0 0 0,1-1 0 0 0,-1 1 0 0 0,0-1 0 0 0,1 1 0 0 0,-1-1 0 0 0,0 1 0 0 0,0 0 0 0 0,0-1 0 0 0,0 1 0 0 0,-1-1 0 0 0,1 1 0 0 0,0-1 0 0 0,-1 4 0 0 0,0 1-2624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2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5527 0 0,'0'0'423'0'0,"-2"0"-278"0"0,-14 0 2812 0 0,-9 0 5650 0 0,25 1-8512 0 0,-1 0 0 0 0,0-1-1 0 0,1 2 1 0 0,-1-1 0 0 0,1 0 0 0 0,-1 0-1 0 0,1 0 1 0 0,0 0 0 0 0,-1 0 0 0 0,1 0-1 0 0,0 0 1 0 0,0 0 0 0 0,0 1 0 0 0,0-1-1 0 0,0 0 1 0 0,0 2 0 0 0,1 2 30 0 0,0-1 0 0 0,0 1 0 0 0,0 0 0 0 0,1-1 0 0 0,0 1-1 0 0,0-1 1 0 0,0 1 0 0 0,0-1 0 0 0,1 0 0 0 0,-1 0 0 0 0,6 5 0 0 0,5 7 160 0 0,22 19-1 0 0,-21-22-120 0 0,131 107 661 0 0,-91-78-702 0 0,60 43 49 0 0,-45-35-118 0 0,86 81 1 0 0,-135-111-56 0 0,-1 0 1 0 0,-1 1 0 0 0,-1 2-1 0 0,-1-1 1 0 0,-1 2-1 0 0,0 0 1 0 0,-2 1 0 0 0,13 34-1 0 0,-18-35-32 0 0,-1 0 0 0 0,-1 1 0 0 0,-1 0-1 0 0,-1 1 1 0 0,-1-1 0 0 0,-1 45 0 0 0,-4-38-32 0 0,-2 0-1 0 0,0 0 1 0 0,-2-1 0 0 0,-19 58 0 0 0,7-43 62 0 0,-1-1 0 0 0,-3-1 1 0 0,-1 0-1 0 0,-3-2 0 0 0,-1-1 1 0 0,-2-1-1 0 0,-35 37 0 0 0,-24 20 412 0 0,-172 147 1 0 0,-43-38-15 0 0,267-184-361 0 0,-8 11-21 0 0,24-18-34 0 0,19-14-84 0 0,3-1-992 0 0,0 0 962 0 0,1-1 0 0 0,-1 1 1 0 0,0-1-1 0 0,0 0 0 0 0,4-2 1 0 0,2 0-190 0 0,8-2-274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24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82 3679 0 0,'-2'0'284'0'0,"-30"11"1515"0"0,7 1 11082 0 0,27-13-12382 0 0,76-34 1508 0 0,-53 22-1503 0 0,1 2 1 0 0,40-13 0 0 0,14 6 502 0 0,-69 17-838 0 0,0 0-1 0 0,0 0 1 0 0,0 1 0 0 0,0 0-1 0 0,15 3 1 0 0,-24-3-151 0 0,0 1-1 0 0,0-1 1 0 0,0 1 0 0 0,0-1 0 0 0,-1 1 0 0 0,1 0 0 0 0,0 0-1 0 0,0 0 1 0 0,-1 0 0 0 0,3 1 0 0 0,1 6 56 0 0,-4-5-73 0 0,-1 1 0 0 0,1-1 0 0 0,-1 0-1 0 0,1 1 1 0 0,-1-1 0 0 0,-1 1 0 0 0,1-1-1 0 0,0 1 1 0 0,-1-1 0 0 0,1 0-1 0 0,-1 1 1 0 0,0-1 0 0 0,0 0 0 0 0,-1 0-1 0 0,1 1 1 0 0,-1-1 0 0 0,1 0-1 0 0,-1 0 1 0 0,0-1 0 0 0,0 1 0 0 0,-4 4-1 0 0,-6 6 0 0 0,0-1 0 0 0,-26 22-1 0 0,38-34 1 0 0,-32 23-207 0 0,-1-2 0 0 0,-1-1 0 0 0,-69 28 0 0 0,79-37 232 0 0,23-10-12 0 0,0-1 0 0 0,0 0-1 0 0,1 1 1 0 0,-1-1 0 0 0,0 1-1 0 0,0-1 1 0 0,0 1 0 0 0,1 0 0 0 0,-1-1-1 0 0,0 1 1 0 0,0 0 0 0 0,1-1-1 0 0,-1 1 1 0 0,1 0 0 0 0,-1 0-1 0 0,0 0 1 0 0,1 0-1 0 0,0 0 1 0 0,0-1 0 0 0,0 1-1 0 0,0-1 1 0 0,0 1 0 0 0,0-1-1 0 0,0 1 1 0 0,0 0-1 0 0,0-1 1 0 0,0 1 0 0 0,0-1-1 0 0,0 1 1 0 0,0 0 0 0 0,0-1-1 0 0,1 1 1 0 0,-1-1 0 0 0,0 1-1 0 0,1 0 1 0 0,1 1 44 0 0,-1 1 1 0 0,1-1 0 0 0,0 0-1 0 0,0 0 1 0 0,1 0 0 0 0,3 2-1 0 0,-4-3-10 0 0,8 6 73 0 0,0 0-1 0 0,0-1 1 0 0,1-1 0 0 0,-1 0 0 0 0,1-1 0 0 0,0 0-1 0 0,1 0 1 0 0,-1-1 0 0 0,1 0 0 0 0,0-1 0 0 0,-1-1-1 0 0,18 1 1 0 0,13-3 32 0 0,1-1-1 0 0,45-8 1 0 0,-64 7-184 0 0,110-7-1204 0 0,-129 10 518 0 0,0 1 0 0 0,0-1 0 0 0,0 1 0 0 0,0 1 0 0 0,0-1 0 0 0,0 1 0 0 0,7 3 0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3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12959 0 0,'0'0'2396'0'0,"2"-1"-1282"0"0,16-10-35 0 0,0 0 0 0 0,1 2-1 0 0,0 0 1 0 0,1 1 0 0 0,38-10 0 0 0,-29 12-778 0 0,1 1 0 0 0,0 1 0 0 0,49 0 0 0 0,-44 4-443 0 0,72-2 215 0 0,-87 1-1173 0 0,-1-1 1 0 0,0-2 0 0 0,28-7-1 0 0,-27 4-308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3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 9215 0 0,'0'0'11280'0'0,"2"1"-10798"0"0,-2 1-415 0 0,1-1 1 0 0,0 0-1 0 0,-1 0 1 0 0,1 0 0 0 0,0 0-1 0 0,-1 1 1 0 0,0-1 0 0 0,1 0-1 0 0,-1 1 1 0 0,0-1 0 0 0,1 0-1 0 0,-1 1 1 0 0,0-1 0 0 0,0 0-1 0 0,0 1 1 0 0,-1 2 0 0 0,1-1 42 0 0,-1 1 1 0 0,0 0-1 0 0,0-1 1 0 0,-1 1-1 0 0,-3 6 1 0 0,-1 1 89 0 0,0-1 0 0 0,-17 19 0 0 0,-52 51 296 0 0,25-27-379 0 0,-42 37-29 0 0,32-31-52 0 0,60-59-35 0 0,0 0-1 0 0,0 0 0 0 0,0-1 1 0 0,0 1-1 0 0,0 0 1 0 0,1 0-1 0 0,-1 0 1 0 0,0 1-1 0 0,0-1 0 0 0,0 0 1 0 0,0 0-1 0 0,0 0 1 0 0,1 0-1 0 0,-1 0 0 0 0,0 0 1 0 0,0 0-1 0 0,0 0 1 0 0,0 0-1 0 0,0 0 1 0 0,1 0-1 0 0,-1 0 0 0 0,0 0 1 0 0,0 0-1 0 0,0 1 1 0 0,0-1-1 0 0,0 0 1 0 0,0 0-1 0 0,0 0 0 0 0,0 0 1 0 0,0 0-1 0 0,1 0 1 0 0,-1 1-1 0 0,0-1 1 0 0,0 0-1 0 0,0 0 0 0 0,0 0 1 0 0,0 0-1 0 0,0 0 1 0 0,0 1-1 0 0,0-1 1 0 0,0 0-1 0 0,0 0 0 0 0,0 0 1 0 0,0 0-1 0 0,0 0 1 0 0,0 1-1 0 0,0-1 0 0 0,0 0 1 0 0,0 0-1 0 0,0 0 1 0 0,0 0-1 0 0,0 0 1 0 0,-1 0-1 0 0,1 1 0 0 0,0-1 1 0 0,0 0-1 0 0,0 0 1 0 0,0 0-1 0 0,0 0 1 0 0,0 0-1 0 0,0 0 0 0 0,0 0 1 0 0,-1 1-1 0 0,1-1 1 0 0,0 0-1 0 0,0 0 0 0 0,13-1 35 0 0,-12 1-34 0 0,7-2-1 0 0,0 0 0 0 0,0 0 0 0 0,-1-1 0 0 0,9-4 0 0 0,17-5 0 0 0,17-3 31 0 0,-29 8 7 0 0,0 1-1 0 0,1 0 1 0 0,0 2 0 0 0,43-3 0 0 0,7 10 38 0 0,-53-2-403 0 0,-16-1 170 0 0,1 0 0 0 0,0 0 0 0 0,0 0 0 0 0,0 0 0 0 0,-1 0 0 0 0,1-1 0 0 0,0 1 0 0 0,-1-1 0 0 0,5-1 0 0 0,-3 0-503 0 0,0-1 0 0 0,1 1 0 0 0,-1-1 0 0 0,0 0 0 0 0,0 0 0 0 0,8-7 0 0 0,-2-2-1159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36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65 1839 0 0,'29'-28'478'0'0,"0"0"6976"0"0,-29 28-7020 0 0,0-1-1 0 0,1 0 0 0 0,-1 1 1 0 0,1-1-1 0 0,-1 1 1 0 0,1-1-1 0 0,-1 1 0 0 0,1-1 1 0 0,-1 1-1 0 0,1-1 0 0 0,0 1 1 0 0,-1-1-1 0 0,1 1 1 0 0,0 0-1 0 0,-1-1 0 0 0,1 1 1 0 0,0 0-1 0 0,-1 0 0 0 0,1-1 1 0 0,0 1-1 0 0,0 0 1 0 0,-1 0-1 0 0,2 0 0 0 0,-1 0-326 0 0,-1 1 0 0 0,1-1 0 0 0,-1 1 0 0 0,1-1 0 0 0,-1 1 0 0 0,1 0 0 0 0,-1-1 0 0 0,0 1 0 0 0,1-1 0 0 0,-1 1-1 0 0,0 0 1 0 0,0-1 0 0 0,0 1 0 0 0,1 0 0 0 0,-1-1 0 0 0,0 1 0 0 0,0 0 0 0 0,0-1 0 0 0,0 1 0 0 0,0 0 0 0 0,0 8-96 0 0,0-1 0 0 0,-1 1 0 0 0,-2 7 0 0 0,-3 11 230 0 0,-1 0 1 0 0,-2-1-1 0 0,-21 47 0 0 0,-48 72-78 0 0,65-123-135 0 0,-271 407 1105 0 0,228-358-1041 0 0,31-41-56 0 0,1 0 0 0 0,-33 58 0 0 0,55-85-57 0 0,0 1 1 0 0,1 0-1 0 0,-1-1 0 0 0,1 1 0 0 0,0 0 1 0 0,0 0-1 0 0,0 0 0 0 0,0 7 0 0 0,2-10 2 0 0,-1-1 0 0 0,0 1 0 0 0,1-1 0 0 0,-1 1 0 0 0,1-1 0 0 0,-1 0 0 0 0,1 1 0 0 0,-1-1 0 0 0,1 0 0 0 0,-1 0 0 0 0,1 1 0 0 0,-1-1 0 0 0,1 0 0 0 0,0 0 0 0 0,-1 0 0 0 0,1 1 0 0 0,-1-1 0 0 0,1 0 0 0 0,0 0 0 0 0,-1 0 0 0 0,1 0 0 0 0,0 0 0 0 0,0 0-29 0 0,4 0-202 0 0,1 0 0 0 0,0 0-1 0 0,-1-1 1 0 0,1 1 0 0 0,-1-1-1 0 0,7-2 1 0 0,17-6-1406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36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13 9215 0 0,'0'0'707'0'0,"-1"0"-464"0"0,-24 9 12806 0 0,26-8-12483 0 0,4 2-438 0 0,0-1-1 0 0,1 0 1 0 0,-1 0 0 0 0,0 0-1 0 0,1 0 1 0 0,-1-1-1 0 0,1 0 1 0 0,0 0-1 0 0,-1 0 1 0 0,1-1-1 0 0,8 0 1 0 0,11-2 26 0 0,32-5 1 0 0,-33 3-65 0 0,69-7-84 0 0,31-5-5573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6:3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7367 0 0,'2'0'9076'0'0,"37"2"-3212"0"0,25-7-3265 0 0,-18 0-1770 0 0,29 0-158 0 0,119-4-2263 0 0,-178 9-279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7:1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3 13791 0 0,'0'0'1602'0'0,"10"6"1068"0"0,17 3 273 0 0,-25-8-2654 0 0,0-1-23 0 0,7-1-140 0 0,1 0 1 0 0,-1 0 0 0 0,0-1 0 0 0,-1 0 0 0 0,1 0 0 0 0,14-7 1390 0 0,-37 19-1115 0 0,8-5-341 0 0,-237 146 239 0 0,211-135-373 0 0,0-1 0 0 0,0-1 0 0 0,-2-2 0 0 0,0-2 0 0 0,0-1 0 0 0,-37 5 0 0 0,66-14 49 0 0,1 1-1 0 0,-1-1 0 0 0,0 0 1 0 0,1 0-1 0 0,-1 0 1 0 0,1-1-1 0 0,-1 0 1 0 0,1 0-1 0 0,-1 0 1 0 0,1 0-1 0 0,0-1 0 0 0,-7-3 1 0 0,9 4-35 0 0,0 0 0 0 0,0-1 1 0 0,0 1-1 0 0,0-1 0 0 0,0 0 0 0 0,1 1 1 0 0,-1-1-1 0 0,0 0 0 0 0,1 0 0 0 0,0 0 1 0 0,0 0-1 0 0,-1 0 0 0 0,1 0 0 0 0,0 0 1 0 0,0-1-1 0 0,1 1 0 0 0,-1 0 0 0 0,1-1 1 0 0,-1 1-1 0 0,1 0 0 0 0,-1-1 0 0 0,1 1 1 0 0,0-1-1 0 0,1-4 0 0 0,-1 1-60 0 0,1 1 0 0 0,1-1 0 0 0,-1 0 0 0 0,1 1 0 0 0,0-1 1 0 0,4-8-1 0 0,-2 4 59 0 0,0-1 0 0 0,4-12 0 0 0,-8 22 323 0 0,-9 13 108 0 0,5-8-339 0 0,-39 68 135 0 0,32-52-246 0 0,-1 0 0 0 0,-27 35 0 0 0,17-32-81 0 0,8-11 120 0 0,-25 18 0 0 0,2-2 127 0 0,27-21-15 0 0,2-1 9 0 0,2-2-1 0 0,5-3-3 0 0,93-8 66 0 0,-71 3-145 0 0,1 2 0 0 0,-1 1-1 0 0,1 0 1 0 0,25 4-1 0 0,-16 1 115 0 0,-1 2-1 0 0,49 16 1 0 0,-67-18 10 0 0,-2 0 0 0 0,1 1 1 0 0,0 0-1 0 0,-1 1 0 0 0,0 0 0 0 0,0 0 0 0 0,-1 1 0 0 0,1 1 1 0 0,-2 0-1 0 0,9 9 0 0 0,-15-16-103 0 0,-1 1 1 0 0,1-1-1 0 0,-1 1 1 0 0,0 0 0 0 0,0-1-1 0 0,0 1 1 0 0,0 0-1 0 0,0 0 1 0 0,0 0-1 0 0,-1 0 1 0 0,1 0 0 0 0,0 0-1 0 0,-1 0 1 0 0,0 0-1 0 0,1 0 1 0 0,-1 0-1 0 0,0 0 1 0 0,0 0-1 0 0,0 0 1 0 0,0 0 0 0 0,-1 1-1 0 0,1-1 1 0 0,0 0-1 0 0,-1 0 1 0 0,0 0-1 0 0,1 0 1 0 0,-1 0-1 0 0,0-1 1 0 0,0 1 0 0 0,0 0-1 0 0,0 0 1 0 0,0 0-1 0 0,-1-1 1 0 0,1 1-1 0 0,0-1 1 0 0,-1 1 0 0 0,0-1-1 0 0,-2 3 1 0 0,-6 3 25 0 0,0 0 0 0 0,-1 0 0 0 0,0-1 0 0 0,-23 10 1 0 0,31-15-39 0 0,-149 56 110 0 0,89-34-236 0 0,-1-3 1 0 0,-75 13-1 0 0,138-33-22 0 0,-7 1-1427 0 0,100-35-813 0 0,-52 16-3291 0 0,-8 2-722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7:1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83 8319 0 0,'0'0'5499'0'0,"-9"3"-3259"0"0,-11 5 2337 0 0,30-12-3861 0 0,5-2-625 0 0,36-16 9 0 0,2 2 1 0 0,75-17-1 0 0,-121 35-51 0 0,1 1 0 0 0,-1 0 0 0 0,0 1 0 0 0,1-1 0 0 0,-1 2 0 0 0,1-1 0 0 0,-1 1 0 0 0,0 0 0 0 0,0 0 0 0 0,1 1 0 0 0,-1 0 0 0 0,0 0 0 0 0,0 1 0 0 0,10 5 0 0 0,-16-7-30 0 0,0 1 0 0 0,0-1 0 0 0,0 0 0 0 0,0 1-1 0 0,0-1 1 0 0,0 0 0 0 0,-1 1 0 0 0,1-1 0 0 0,-1 1 0 0 0,1-1 0 0 0,-1 1 0 0 0,1-1 0 0 0,-1 1 0 0 0,0 0 0 0 0,0-1 0 0 0,1 1 0 0 0,-1-1 0 0 0,0 1 0 0 0,-1 2-1 0 0,0-1 11 0 0,1 1 0 0 0,-1 0 0 0 0,0 0 0 0 0,-1-1 0 0 0,1 1 0 0 0,-1-1 0 0 0,0 1 0 0 0,0-1 0 0 0,0 0 0 0 0,0 0 0 0 0,0 1 0 0 0,-1-2 0 0 0,1 1 0 0 0,-7 5 0 0 0,-4 3 3 0 0,0-1 0 0 0,-17 10-1 0 0,14-10-26 0 0,-11 6-158 0 0,-1-2 1 0 0,0 0-1 0 0,-52 15 0 0 0,1 1-196 0 0,54-21 280 0 0,0 0-1 0 0,-43 7 1 0 0,118-12 69 0 0,90-7 53 0 0,-128 3-51 0 0,-1 0 0 0 0,1 1 0 0 0,0 1 0 0 0,-1 0 0 0 0,22 7 0 0 0,-26-7-2 0 0,0 1 0 0 0,-1 1 0 0 0,1-1 0 0 0,-1 1 0 0 0,1 0 0 0 0,-1 0-1 0 0,-1 1 1 0 0,1-1 0 0 0,-1 1 0 0 0,8 10 0 0 0,-9-11 40 0 0,-1 2-1 0 0,0-1 1 0 0,0 0-1 0 0,0 1 1 0 0,-1-1 0 0 0,1 1-1 0 0,-2 0 1 0 0,1-1-1 0 0,-1 1 1 0 0,1 0 0 0 0,-2 0-1 0 0,1 0 1 0 0,-1 0-1 0 0,1 1 1 0 0,-2-1-1 0 0,1 0 1 0 0,-1 0 0 0 0,-2 10-1 0 0,1-9 29 0 0,-1-1 0 0 0,1 0 1 0 0,-1 0-1 0 0,0 0 0 0 0,-1 0 0 0 0,1 0 0 0 0,-1-1 0 0 0,0 1 1 0 0,-1-1-1 0 0,1 0 0 0 0,-6 4 0 0 0,-1 0 17 0 0,1-1-1 0 0,-1 0 1 0 0,0-1 0 0 0,-20 11-1 0 0,4-6-64 0 0,-1-1-1 0 0,0-1 0 0 0,0-1 0 0 0,-1-2 0 0 0,0 0 0 0 0,0-2 1 0 0,-56 2-1 0 0,81-7-133 0 0,0 0 0 0 0,0-1 1 0 0,0 1-1 0 0,0-1 0 0 0,0 0 1 0 0,0 0-1 0 0,0 0 0 0 0,0-1 1 0 0,0 1-1 0 0,-3-3 0 0 0,6 3-303 0 0,8-17-2988 0 0,0 9 1787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3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169 102 5063 0 0,'1'-9'9992'0'0,"-6"12"-9927"0"0,-1-1 0 0 0,1 2 0 0 0,-1-1 0 0 0,1 0 0 0 0,0 1 0 0 0,0 0 0 0 0,1 0 0 0 0,-1 0 0 0 0,1 1-1 0 0,-7 8 1 0 0,-5 9 333 0 0,-14 26 0 0 0,26-42-312 0 0,-8 15 427 0 0,-20 45-1 0 0,29-59-391 0 0,0 1 0 0 0,1-1 0 0 0,0 1 1 0 0,0 0-1 0 0,1 0 0 0 0,0 0 0 0 0,1 0 0 0 0,-1 0 0 0 0,2 15 0 0 0,0-22-98 0 0,-1 0-1 0 0,0-1 0 0 0,1 1 0 0 0,-1 0 1 0 0,0 0-1 0 0,1 0 0 0 0,-1 0 1 0 0,1-1-1 0 0,-1 1 0 0 0,1 0 1 0 0,0 0-1 0 0,-1-1 0 0 0,1 1 1 0 0,0 0-1 0 0,0-1 0 0 0,-1 1 1 0 0,1-1-1 0 0,0 1 0 0 0,0-1 1 0 0,0 1-1 0 0,-1-1 0 0 0,1 0 0 0 0,0 0 1 0 0,0 1-1 0 0,0-1 0 0 0,0 0 1 0 0,0 0-1 0 0,0 0 0 0 0,0 0 1 0 0,1 0-1 0 0,1 1 39 0 0,1-1-1 0 0,0-1 1 0 0,0 1 0 0 0,0 0-1 0 0,6-2 1 0 0,21-9 242 0 0,0-1 0 0 0,31-17-1 0 0,-31 14-147 0 0,30-14-124 0 0,-2-3-1 0 0,-1-3 1 0 0,-2-2 0 0 0,94-81-1 0 0,-142 110-119 0 0,0 0 0 0 0,0-1 0 0 0,-1-1 0 0 0,0 1-1 0 0,0-1 1 0 0,9-20 0 0 0,-16 29 74 0 0,0 1 0 0 0,0 0 0 0 0,0 0-1 0 0,1 0 1 0 0,-1-1 0 0 0,0 1 0 0 0,0 0-1 0 0,0-1 1 0 0,0 1 0 0 0,0 0 0 0 0,0 0-1 0 0,0-1 1 0 0,0 1 0 0 0,0 0 0 0 0,0 0 0 0 0,0-1-1 0 0,0 1 1 0 0,0 0 0 0 0,0-1 0 0 0,0 1-1 0 0,0 0 1 0 0,0 0 0 0 0,0-1 0 0 0,0 1-1 0 0,0 0 1 0 0,0 0 0 0 0,0-1 0 0 0,0 1 0 0 0,-1 0-1 0 0,1 0 1 0 0,0-1 0 0 0,0 1 0 0 0,-1 0-1 0 0,-8 1-104 0 0,-11 11 62 0 0,11-4 41 0 0,1 1 0 0 0,-1 1 0 0 0,2 0 0 0 0,-1 0 0 0 0,-6 12 0 0 0,-26 58 81 0 0,33-65-34 0 0,4-10 0 0 0,1-1 0 0 0,1 1-1 0 0,-1-1 1 0 0,1 1 0 0 0,-1 0-1 0 0,0 9 1 0 0,3 9 45 0 0,4-14-52 0 0,-2-5 3 0 0,-2-3-58 0 0,1 1 0 0 0,-1 0 0 0 0,0-1-1 0 0,1 1 1 0 0,-1-1 0 0 0,1 0 0 0 0,0 1 0 0 0,-1-1 0 0 0,1 0-1 0 0,0 0 1 0 0,0 0 0 0 0,0 0 0 0 0,0 0 0 0 0,0 0-1 0 0,0-1 1 0 0,0 1 0 0 0,2 0 0 0 0,14 1-5229 0 0,-4-2-903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7:15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676 109 14279 0 0,'7'-5'227'0'0,"0"0"0"0"0,0-1 0 0 0,-1 0 0 0 0,0 0-1 0 0,0 0 1 0 0,8-12 0 0 0,5-9 4041 0 0,-20 26-4158 0 0,1 0 0 0 0,0 0 0 0 0,0 0 0 0 0,-1-1 0 0 0,1 1 0 0 0,-1 0 0 0 0,1 0 0 0 0,-1 0 0 0 0,1 0 0 0 0,-1 0-1 0 0,0 0 1 0 0,1 0 0 0 0,-1 0 0 0 0,0 0 0 0 0,0 0 0 0 0,0 0 0 0 0,0 1 0 0 0,0-1 0 0 0,0 0 0 0 0,0 0 0 0 0,0 1 0 0 0,0-1 0 0 0,0 1 0 0 0,0-1-1 0 0,0 1 1 0 0,0-1 0 0 0,0 1 0 0 0,-1 0 0 0 0,0-1 0 0 0,-5 0-65 0 0,-1-1 0 0 0,1 1 0 0 0,-11 0 0 0 0,16 1 54 0 0,-15 0-89 0 0,0 1-1 0 0,0 0 0 0 0,1 1 1 0 0,-28 7-1 0 0,-64 25 33 0 0,59-18-36 0 0,-46 15-52 0 0,-159 54-197 0 0,248-82 219 0 0,0-1 0 0 0,-1 1-1 0 0,1-1 1 0 0,1 2 0 0 0,-1-1 0 0 0,0 1 0 0 0,1 0 0 0 0,-7 6-1 0 0,7-1 0 0 0,6-7 22 0 0,-1 0-1 0 0,0 0 1 0 0,0 0 0 0 0,1 0-1 0 0,0 0 1 0 0,-1 0-1 0 0,1 0 1 0 0,0 0-1 0 0,0-1 1 0 0,0 1 0 0 0,0 0-1 0 0,0 0 1 0 0,0-1-1 0 0,0 1 1 0 0,1 0 0 0 0,-1-1-1 0 0,1 0 1 0 0,-1 1-1 0 0,1-1 1 0 0,-1 0 0 0 0,3 2-1 0 0,4 2-15 0 0,1 1 0 0 0,16 6 0 0 0,24 8 19 0 0,2-2-1 0 0,81 17 1 0 0,-17-5 12 0 0,-83-22 32 0 0,-7-1 93 0 0,44 17 0 0 0,-63-21-97 0 0,0 0 1 0 0,0 0-1 0 0,0 0 1 0 0,-1 1-1 0 0,1 0 1 0 0,-1 0-1 0 0,0 1 1 0 0,0-1-1 0 0,0 1 0 0 0,-1 0 1 0 0,1 0-1 0 0,3 7 1 0 0,-7-9-26 0 0,1 0 0 0 0,0 1 0 0 0,-1-1 0 0 0,1 1 0 0 0,-1-1 0 0 0,0 1 0 0 0,-1 0 0 0 0,1-1 0 0 0,0 1 0 0 0,-1 0 0 0 0,0 0 0 0 0,0 0 0 0 0,0-1 0 0 0,-1 6 0 0 0,0-3 26 0 0,-1-1 0 0 0,1 1 0 0 0,-1 0 1 0 0,-1-1-1 0 0,1 1 0 0 0,-1-1 0 0 0,0 0 1 0 0,-4 7-1 0 0,-4 1 65 0 0,0-1 0 0 0,0 0 0 0 0,-1 0 0 0 0,-1-1 0 0 0,-20 14 0 0 0,5-5-30 0 0,-2-2 1 0 0,-46 22-1 0 0,59-33-74 0 0,0-1-1 0 0,-1 0 1 0 0,1-1 0 0 0,-1-1 0 0 0,0 0-1 0 0,-26 1 1 0 0,38-5-20 0 0,1 0 0 0 0,0 0 1 0 0,0-1-1 0 0,-1 0 0 0 0,1 0 0 0 0,0 0 0 0 0,0-1 1 0 0,0 0-1 0 0,0 0 0 0 0,1 0 0 0 0,-1 0 0 0 0,0-1 0 0 0,1 0 1 0 0,-1 0-1 0 0,1 0 0 0 0,0 0 0 0 0,0-1 0 0 0,1 1 1 0 0,-1-1-1 0 0,1 0 0 0 0,-5-7 0 0 0,7 9 9 0 0,0 1 0 0 0,1-1 0 0 0,-1 1 0 0 0,1-1-1 0 0,0 1 1 0 0,0-1 0 0 0,-1 1 0 0 0,1-1 0 0 0,0 0 0 0 0,0 1 0 0 0,0-1 0 0 0,1 1-1 0 0,-1-1 1 0 0,1-1 0 0 0,7-25-104 0 0,-3 14 51 0 0,7-20-74 0 0,2 0 0 0 0,30-53 1 0 0,-30 60 99 0 0,-5 5-10 0 0,-8 18 58 0 0,1 1 0 0 0,-1-1 0 0 0,1 0-1 0 0,0 1 1 0 0,0-1 0 0 0,0 1 0 0 0,1-1 0 0 0,-1 1 0 0 0,5-5-1 0 0,10-5 97 0 0,1 0-1 0 0,0 1 1 0 0,39-19-1 0 0,64-20 188 0 0,-120 51-294 0 0,4-2 12 0 0,147-65 416 0 0,-136 59-423 0 0,-1-1 0 0 0,0-1 0 0 0,0-1 0 0 0,-2 0 0 0 0,1 0-1 0 0,-1-1 1 0 0,15-19 0 0 0,-25 27-71 0 0,-1 1-1 0 0,0-1 0 0 0,0 1 1 0 0,-1-1-1 0 0,1 0 1 0 0,-1 1-1 0 0,1-1 1 0 0,-1 0-1 0 0,0 0 1 0 0,-1 0-1 0 0,1-8 0 0 0,0 12 34 0 0,-1-1-1 0 0,0 1 1 0 0,0 0-1 0 0,-1-1 1 0 0,1 1-1 0 0,0 0 1 0 0,0-1-1 0 0,0 1 1 0 0,0 0-1 0 0,0-1 0 0 0,0 1 1 0 0,0 0-1 0 0,0-1 1 0 0,-1 1-1 0 0,1 0 1 0 0,0 0-1 0 0,0-1 1 0 0,0 1-1 0 0,0 0 1 0 0,-1 0-1 0 0,1-1 1 0 0,0 1-1 0 0,0 0 0 0 0,-1 0 1 0 0,1 0-1 0 0,0-1 1 0 0,-1 1-1 0 0,1 0 1 0 0,0 0-1 0 0,0 0 1 0 0,-1 0-1 0 0,1 0 1 0 0,0 0-1 0 0,-1 0 0 0 0,1 0 1 0 0,0 0-1 0 0,-1 0 1 0 0,1 0-1 0 0,0 0 1 0 0,-1 0-1 0 0,1 0 1 0 0,0 0-1 0 0,-1 0 1 0 0,1 0-1 0 0,-1 0 0 0 0,-15 6-480 0 0,13-5 305 0 0,-4 2-378 0 0,-1 1 0 0 0,1 0-1 0 0,0 1 1 0 0,-13 10 0 0 0,3 0-1274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7:16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13247 0 0,'0'0'1195'0'0,"7"10"220"0"0,18 11 2607 0 0,-23-20-2922 0 0,-1-1-878 0 0,-1 0 1 0 0,1 0-1 0 0,0 0 0 0 0,-1 1 0 0 0,1-1 1 0 0,0 0-1 0 0,0 1 0 0 0,-1-1 0 0 0,1 0 1 0 0,-1 1-1 0 0,1-1 0 0 0,0 0 0 0 0,-1 1 1 0 0,1-1-1 0 0,-1 1 0 0 0,1 0 0 0 0,-1-1 1 0 0,1 1-1 0 0,-1-1 0 0 0,1 1 0 0 0,-1 0 1 0 0,1 0-1 0 0,-1 0-63 0 0,0 0-1 0 0,0 0 1 0 0,1-1 0 0 0,-1 1-1 0 0,0 0 1 0 0,0 0 0 0 0,0 0 0 0 0,0-1-1 0 0,0 1 1 0 0,0 0 0 0 0,0 0-1 0 0,-1 0 1 0 0,1-1 0 0 0,0 1 0 0 0,-1 1-1 0 0,0 0-97 0 0,0 0 0 0 0,0 1 1 0 0,0-1-1 0 0,-1 0 0 0 0,1 0 0 0 0,-1 0 0 0 0,-3 3 0 0 0,4-4 46 0 0,3-3-75 0 0,10-7-35 0 0,-6 2 3 0 0,1 1 0 0 0,-3 2-12 0 0,-3 3-47 0 0,10 6-6174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7:1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72 8495 0 0,'0'0'766'0'0,"1"-1"-628"0"0,2 0 214 0 0,1 0-1 0 0,-1-1 0 0 0,0 1 0 0 0,-1-1 1 0 0,1 0-1 0 0,0 0 0 0 0,0 0 0 0 0,-1 0 1 0 0,4-4-1 0 0,0 0 247 0 0,-5 5-237 0 0,0 0-1 0 0,1 0 1 0 0,-1 0 0 0 0,-1 0-1 0 0,1 0 1 0 0,0 0 0 0 0,0 0-1 0 0,0-1 1 0 0,0 1 0 0 0,-1 0-1 0 0,1 0 1 0 0,-1-1-1 0 0,2-1 1 0 0,-2 2-308 0 0,0 0 1 0 0,-1 0-1 0 0,1 1 0 0 0,0-1 1 0 0,0 0-1 0 0,0 0 0 0 0,-1 1 0 0 0,1-1 1 0 0,0 0-1 0 0,-1 1 0 0 0,1-1 1 0 0,0 0-1 0 0,-1 1 0 0 0,1-1 0 0 0,-1 1 1 0 0,1-1-1 0 0,-1 1 0 0 0,1-1 1 0 0,-1 1-1 0 0,0-1 0 0 0,1 1 0 0 0,-1-1 1 0 0,0 1-1 0 0,1 0 0 0 0,-1-1 1 0 0,0 1-1 0 0,0-1 0 0 0,-4-1 5 0 0,0 1 0 0 0,0-1 0 0 0,0 1-1 0 0,0 0 1 0 0,0 0 0 0 0,0 1 0 0 0,0-1-1 0 0,-1 1 1 0 0,1 0 0 0 0,-7 1 0 0 0,-9 2-13 0 0,-23 6 0 0 0,39-8-36 0 0,-71 17 36 0 0,1-2-41 0 0,-143 51 0 0 0,209-63-4 0 0,-1 0 0 0 0,1 1 0 0 0,-11 7 0 0 0,10-1 0 0 0,10-6 0 0 0,1-5 0 0 0,-1 2 0 0 0,0-1 0 0 0,0 0 0 0 0,1 1 0 0 0,-1-1 0 0 0,1 0 0 0 0,-1 1 0 0 0,1-1 0 0 0,0 0 0 0 0,-1 0 0 0 0,1 1 0 0 0,0-1 0 0 0,0 0 0 0 0,0 0 0 0 0,0 0 0 0 0,0 0 0 0 0,0 0 0 0 0,0 0 0 0 0,0 0 0 0 0,0-1 0 0 0,2 2 0 0 0,28 14 0 0 0,-25-14 0 0 0,69 27 84 0 0,-52-22-38 0 0,0 2-1 0 0,0 1 1 0 0,-1 0 0 0 0,28 19-1 0 0,-32-17-9 0 0,-1 1 1 0 0,0 1-1 0 0,-1 1 0 0 0,0 1 0 0 0,-2 0 1 0 0,1 0-1 0 0,-2 2 0 0 0,0 0 0 0 0,-1 0 0 0 0,-1 1 1 0 0,9 21-1 0 0,-16-31-22 0 0,-1 1 0 0 0,1 0 0 0 0,-2 0 0 0 0,3 14 0 0 0,-4-19-6 0 0,-1 0 1 0 0,0 0-1 0 0,0 0 0 0 0,0 0 1 0 0,-1 0-1 0 0,1 0 1 0 0,-1 0-1 0 0,-1 0 0 0 0,1 0 1 0 0,-1 0-1 0 0,-2 4 1 0 0,0 0-9 0 0,-1-1 0 0 0,0 0 0 0 0,-1-1 0 0 0,0 1 0 0 0,-1-1 0 0 0,1-1 0 0 0,-1 1 1 0 0,0-1-1 0 0,-1 0 0 0 0,1 0 0 0 0,-1-1 0 0 0,-1 0 0 0 0,-14 6 0 0 0,4-2-45 0 0,-1-2 0 0 0,0 0 0 0 0,-1-1 0 0 0,1-1 1 0 0,-25 2-1 0 0,30-5 28 0 0,-1-1 1 0 0,0-1 0 0 0,0 0-1 0 0,-19-4 1 0 0,26 3 11 0 0,0-1 0 0 0,1 0 1 0 0,-1 0-1 0 0,1-1 0 0 0,-1 0 0 0 0,1-1 0 0 0,0 1 1 0 0,1-2-1 0 0,-9-5 0 0 0,13 8 6 0 0,1 1 1 0 0,0-1-1 0 0,-1 0 0 0 0,1 0 0 0 0,0-1 0 0 0,1 1 0 0 0,-1 0 1 0 0,0-1-1 0 0,1 1 0 0 0,-1-1 0 0 0,1 0 0 0 0,0 1 0 0 0,-1-1 1 0 0,1 0-1 0 0,1 0 0 0 0,-2-4 0 0 0,2 3 3 0 0,-1 0 0 0 0,1 0 0 0 0,1-1 0 0 0,-1 1 0 0 0,1 0 0 0 0,-1 0 0 0 0,1 0 0 0 0,0 0 0 0 0,0 0 0 0 0,3-6 0 0 0,3-3 7 0 0,0 0 0 0 0,0 1-1 0 0,2-1 1 0 0,-1 1 0 0 0,16-15-1 0 0,10-7 41 0 0,1 1-1 0 0,46-32 1 0 0,-50 41 61 0 0,4-1 100 0 0,2 2-1 0 0,41-20 1 0 0,-54 30-164 0 0,-4 3 5 0 0,-16 8-53 0 0,-3 2 0 0 0,0 0 0 0 0,0-1 0 0 0,0 1 1 0 0,1-1-1 0 0,-1 1 0 0 0,0-1 0 0 0,0 0 0 0 0,0 1 0 0 0,0-1 0 0 0,0 0 0 0 0,-1 0 0 0 0,1 0 0 0 0,0 1 0 0 0,0-1 0 0 0,1-2 0 0 0,5-8-19 0 0,-2 4-88 0 0,-1 0 1 0 0,0 0 0 0 0,-1-1 0 0 0,1 1 0 0 0,-1-1 0 0 0,-1 0 0 0 0,0 0 0 0 0,2-8 0 0 0,-1-3-794 0 0,-1 0 1 0 0,0-25-1 0 0,-2 43 356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7:19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515 299 8287 0 0,'0'0'639'0'0,"1"-1"-415"0"0,9-11 674 0 0,-5-2 5469 0 0,-3 7-5012 0 0,2-1-1069 0 0,0 0 1 0 0,1 1-1 0 0,0-1 0 0 0,0 1 0 0 0,1 0 1 0 0,12-12-1 0 0,-9 10-184 0 0,0 0-1 0 0,12-18 1 0 0,-18 22-79 0 0,0 0 1 0 0,0-1-1 0 0,0 1 0 0 0,-1-1 0 0 0,0 1 1 0 0,0-1-1 0 0,0 0 0 0 0,-1 0 0 0 0,1-9 1 0 0,-2 12-34 0 0,0 0 0 0 0,0 0 0 0 0,0 0 0 0 0,-1 0 0 0 0,1 0 0 0 0,-1 0 1 0 0,0 0-1 0 0,0 0 0 0 0,0 0 0 0 0,0 0 0 0 0,-1 0 0 0 0,1 1 0 0 0,-1-1 1 0 0,1 0-1 0 0,-1 1 0 0 0,0 0 0 0 0,0-1 0 0 0,0 1 0 0 0,0 0 0 0 0,-5-4 1 0 0,1 3-1 0 0,0-1 1 0 0,1 1 0 0 0,-1-1 0 0 0,-1 2 0 0 0,1-1 0 0 0,0 1 0 0 0,-1 0 0 0 0,1 0-1 0 0,-1 1 1 0 0,0-1 0 0 0,1 2 0 0 0,-1-1 0 0 0,0 1 0 0 0,0 0 0 0 0,-9 1 0 0 0,-10 3-35 0 0,1 0 1 0 0,-43 14 0 0 0,46-12 37 0 0,-20 6 114 0 0,1 2-1 0 0,-62 30 0 0 0,87-36-62 0 0,0 1 0 0 0,1 0 1 0 0,0 1-1 0 0,0 1 0 0 0,1 0 0 0 0,1 1 0 0 0,0 1 0 0 0,-22 28 0 0 0,32-38-5 0 0,1 1-1 0 0,-1 0 0 0 0,1 0 1 0 0,0 0-1 0 0,0 1 0 0 0,1-1 1 0 0,-1 0-1 0 0,1 1 0 0 0,0-1 1 0 0,0 1-1 0 0,0 7 1 0 0,1-10-20 0 0,0 1 1 0 0,0-1-1 0 0,0 1 1 0 0,1-1 0 0 0,-1 0-1 0 0,1 1 1 0 0,0-1 0 0 0,0 0-1 0 0,0 1 1 0 0,0-1 0 0 0,0 0-1 0 0,0 0 1 0 0,0 0 0 0 0,1 0-1 0 0,-1 0 1 0 0,1 0 0 0 0,-1 0-1 0 0,1-1 1 0 0,0 1 0 0 0,0 0-1 0 0,0-1 1 0 0,0 0 0 0 0,3 3-1 0 0,5 0 30 0 0,0 1-1 0 0,0-1 1 0 0,0-1-1 0 0,0 0 1 0 0,0-1 0 0 0,1 0-1 0 0,19 2 1 0 0,76-5 233 0 0,-87 0-337 0 0,1-1 0 0 0,-1-1 0 0 0,1 0-1 0 0,-1-2 1 0 0,0 0 0 0 0,-1-1 0 0 0,1-1-1 0 0,27-15 1 0 0,-38 17-83 0 0,-7 4 222 0 0,-8 3 231 0 0,2 1-239 0 0,0 0 0 0 0,0 0 0 0 0,0 0-1 0 0,1 1 1 0 0,-1 0 0 0 0,1-1 0 0 0,0 2 0 0 0,-5 5 0 0 0,-27 41 355 0 0,30-41-348 0 0,-10 17 117 0 0,1 2 0 0 0,1-1 0 0 0,-15 49 0 0 0,-19 95 39 0 0,47-167-296 0 0,0 0 0 0 0,0 0-1 0 0,0-1 1 0 0,1 1 0 0 0,-1 0 0 0 0,1 0-1 0 0,0 0 1 0 0,1 0 0 0 0,-1 0-1 0 0,1 0 1 0 0,0 0 0 0 0,0-1 0 0 0,0 1-1 0 0,5 8 1 0 0,-4-12-155 0 0,0 0 0 0 0,0 0 0 0 0,0 0 0 0 0,0 0 0 0 0,0-1 0 0 0,0 1-1 0 0,1-1 1 0 0,-1 1 0 0 0,0-1 0 0 0,0 0 0 0 0,3 0 0 0 0,8-2-1017 0 0,-1-3-11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7:2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259 997 2303 0 0,'0'0'102'0'0,"-1"1"-1"0"0,-4 15 1650 0 0,-9 8 7722 0 0,11-19-5034 0 0,6-10-3050 0 0,13-15-983 0 0,83-119 953 0 0,101-271-1141 0 0,-162 322-190 0 0,57-161-878 0 0,-93 243 841 0 0,0 1 0 0 0,-1-1 1 0 0,0 0-1 0 0,0 0 0 0 0,0 0 0 0 0,-1 0 0 0 0,0 1 0 0 0,-1-9 0 0 0,-1 7 20 0 0,2 6-2 0 0,-1 1 0 0 0,1 0 0 0 0,-1-1 0 0 0,1 1 0 0 0,0 0 0 0 0,-1-1 0 0 0,1 1-1 0 0,-1 0 1 0 0,1 0 0 0 0,-1 0 0 0 0,1-1 0 0 0,-1 1 0 0 0,1 0 0 0 0,-1 0 0 0 0,1 0 0 0 0,0 0 0 0 0,-1 0 0 0 0,1 0 0 0 0,-1 0 0 0 0,1 0 0 0 0,-1 0 0 0 0,1 0 0 0 0,-1 0 0 0 0,1 0 0 0 0,-2 1 0 0 0,-11 2 43 0 0,9 1-52 0 0,-1-1 0 0 0,0 0 0 0 0,1 1 0 0 0,0 0 0 0 0,0 0 0 0 0,0 0 0 0 0,0 1 0 0 0,1-1 0 0 0,0 1 0 0 0,0 0 0 0 0,-4 7 0 0 0,-11 17 0 0 0,7-16 0 0 0,0-1 0 0 0,-1 0 0 0 0,-1-1 0 0 0,1 0 0 0 0,-27 16 0 0 0,-75 34 0 0 0,19-12 15 0 0,-46 28 267 0 0,111-62 19 0 0,-1-2-1 0 0,-57 16 1 0 0,87-29-220 0 0,1-1-68 0 0,1 0-1 0 0,-1 0 1 0 0,1 0-1 0 0,-1 0 1 0 0,1 0-1 0 0,0 0 1 0 0,-1 0-1 0 0,1 1 1 0 0,0-1-1 0 0,0 0 1 0 0,0 0-1 0 0,-1 0 1 0 0,1 1 0 0 0,0-1-1 0 0,2 0 1 0 0,-1-1 10 0 0,37-28 5 0 0,58-32 0 0 0,46-15 22 0 0,-39 22-36 0 0,163-114-78 0 0,-260 165 65 0 0,-3 1 0 0 0,0 0 0 0 0,0 0-1 0 0,-1 0 1 0 0,1 0 0 0 0,-1 0 0 0 0,1-1-1 0 0,-1 1 1 0 0,0-1 0 0 0,0 0-1 0 0,-1 0 1 0 0,1 0 0 0 0,-1 0 0 0 0,0-1-1 0 0,3-7 1 0 0,-4 10 58 0 0,-1 2-58 0 0,0 0 1 0 0,0 0 0 0 0,-1 0-1 0 0,1 0 1 0 0,0 0 0 0 0,0 0-1 0 0,0 0 1 0 0,0 0 0 0 0,0 0-1 0 0,0 0 1 0 0,0 0-1 0 0,0 0 1 0 0,0 1 0 0 0,-1-1-1 0 0,1 0 1 0 0,0 0 0 0 0,0 0-1 0 0,0 0 1 0 0,0 0 0 0 0,0 0-1 0 0,0 0 1 0 0,0 0 0 0 0,-1-1-1 0 0,1 1 1 0 0,0 0-1 0 0,0 0 1 0 0,0 0 0 0 0,0 0-1 0 0,0 0 1 0 0,0 0 0 0 0,0 0-1 0 0,0 0 1 0 0,0 0 0 0 0,-1 0-1 0 0,1 0 1 0 0,0 0-1 0 0,0 0 1 0 0,0 0 0 0 0,0 0-1 0 0,0-1 1 0 0,0 1 0 0 0,0 0-1 0 0,0 0 1 0 0,0 0 0 0 0,0 0-1 0 0,0 0 1 0 0,0 0-1 0 0,0 0 1 0 0,0 0 0 0 0,0 0-1 0 0,0-1 1 0 0,0 1 0 0 0,0 0-1 0 0,0 0 1 0 0,0 0 0 0 0,0 0-1 0 0,0 0 1 0 0,0 0 0 0 0,0 0-1 0 0,0-1 1 0 0,0 1-1 0 0,0 0 1 0 0,0 0 0 0 0,0 0-1 0 0,0 0 1 0 0,0 0 0 0 0,0 0-1 0 0,0 0 1 0 0,-8 11 202 0 0,-7 19 80 0 0,12-21-278 0 0,0 0 0 0 0,1 0 0 0 0,1 0 0 0 0,-1 0 0 0 0,2 0 0 0 0,-1 1 0 0 0,1-1 0 0 0,0 0 0 0 0,1 1 0 0 0,0-1 0 0 0,1 0 0 0 0,0 0 0 0 0,0 0 0 0 0,6 14 0 0 0,-3-11 5 0 0,1 0 0 0 0,0 0 0 0 0,1-1 0 0 0,0 0 1 0 0,1 0-1 0 0,0-1 0 0 0,1 0 0 0 0,0-1 0 0 0,19 16 0 0 0,134 107 200 0 0,-159-129-426 0 0,-1-1-1 0 0,1 1 0 0 0,0 0 1 0 0,3 6-1 0 0,-1-3-522 0 0,-4-4-170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7:2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1073 42 13447 0 0,'0'-9'1432'0'0,"0"-23"5956"0"0,-10 34-7063 0 0,2 0-224 0 0,0 1-1 0 0,0 0 0 0 0,1 0 1 0 0,-8 5-1 0 0,-23 9 53 0 0,-55 11-254 0 0,0-4 0 0 0,-2-5 0 0 0,-129 12 0 0 0,207-30 90 0 0,-68 3-42 0 0,76-4-24 0 0,1 0 0 0 0,0-1 1 0 0,-1-1-1 0 0,1 1 1 0 0,0-1-1 0 0,0-1 0 0 0,-15-5 1 0 0,23 7 56 0 0,0 1 0 0 0,-1-1 0 0 0,1 1 0 0 0,0-1 0 0 0,-1 1 0 0 0,1-1 1 0 0,0 1-1 0 0,-1-1 0 0 0,1 1 0 0 0,0-1 0 0 0,0 0 0 0 0,0 1 0 0 0,0-1 0 0 0,0 1 1 0 0,0-1-1 0 0,0 0 0 0 0,0 1 0 0 0,0-1 0 0 0,0 0 0 0 0,0 1 0 0 0,0-2 0 0 0,3-12-229 0 0,-3 12 207 0 0,2-1 0 0 0,-1 0-1 0 0,0 0 1 0 0,0 1 0 0 0,1-1 0 0 0,0 1-1 0 0,-1-1 1 0 0,1 1 0 0 0,0-1-1 0 0,4-2 1 0 0,1-1 32 0 0,0 1 1 0 0,1-1-1 0 0,11-5 0 0 0,-19 12 10 0 0,-1-1 1 0 0,1 0-1 0 0,0 0 0 0 0,0 0 0 0 0,0 0 0 0 0,0 0 1 0 0,0 1-1 0 0,0-1 0 0 0,0 0 0 0 0,0 0 0 0 0,0 0 1 0 0,0 0-1 0 0,0 0 0 0 0,0 0 0 0 0,0 1 0 0 0,0-1 1 0 0,1 0-1 0 0,-1 0 0 0 0,0 0 0 0 0,0 0 0 0 0,0 0 1 0 0,0 0-1 0 0,0 1 0 0 0,0-1 0 0 0,0 0 0 0 0,0 0 1 0 0,0 0-1 0 0,0 0 0 0 0,1 0 0 0 0,-1 0 0 0 0,0 0 1 0 0,0 0-1 0 0,0 0 0 0 0,0 1 0 0 0,0-1 0 0 0,0 0 1 0 0,0 0-1 0 0,1 0 0 0 0,-1 0 0 0 0,0 0 0 0 0,0 0 1 0 0,0 0-1 0 0,0 0 0 0 0,0 0 0 0 0,1 0 0 0 0,-1 0 1 0 0,0 0-1 0 0,0 0 0 0 0,0 0 0 0 0,0 0 0 0 0,0 0 1 0 0,1 0-1 0 0,-1 0 0 0 0,0 0 0 0 0,0 0 0 0 0,0-1 1 0 0,0 1-1 0 0,0 0 0 0 0,-5 11 38 0 0,5-11-34 0 0,-14 21 52 0 0,0 0 1 0 0,-1-2-1 0 0,-1 1 1 0 0,-1-2-1 0 0,-33 28 1 0 0,-105 69 54 0 0,130-100-112 0 0,14-9 23 0 0,1 1-1 0 0,-11 9 1 0 0,21-16-22 0 0,0 0 0 0 0,0 1 0 0 0,-1-1 0 0 0,1 0 0 0 0,0 0 0 0 0,0 0 0 0 0,0 0 0 0 0,-1 1 0 0 0,1-1 0 0 0,0 0 0 0 0,0 0 0 0 0,0 1 0 0 0,0-1 0 0 0,0 0 0 0 0,-1 0 0 0 0,1 1 0 0 0,0-1 0 0 0,0 0 0 0 0,0 0 0 0 0,0 1 0 0 0,0-1 0 0 0,0 0 0 0 0,0 0 0 0 0,0 1 0 0 0,0-1 0 0 0,0 0 0 0 0,0 1 0 0 0,0-1 0 0 0,0 0 0 0 0,0 0 0 0 0,0 1 0 0 0,1-1 0 0 0,-1 0 0 0 0,0 0 0 0 0,0 1 0 0 0,0-1 0 0 0,0 0 0 0 0,0 0 0 0 0,0 1 0 0 0,1-1 0 0 0,-1 0 0 0 0,0 0 0 0 0,0 0 0 0 0,0 0 0 0 0,1 1 0 0 0,-1-1 0 0 0,0 0 0 0 0,0 0 0 0 0,1 0 0 0 0,-1 0 0 0 0,0 1 0 0 0,13 3 0 0 0,-12-3 0 0 0,8 1 0 0 0,1 0 0 0 0,-1 0 0 0 0,1 0 0 0 0,0-2 0 0 0,0 1 0 0 0,13-2 0 0 0,62-9 0 0 0,-47 5 0 0 0,-5 1 51 0 0,0 1 0 0 0,0 2 0 0 0,0 2 1 0 0,1 1-1 0 0,-2 1 0 0 0,1 2 0 0 0,0 1 0 0 0,-1 2 0 0 0,0 1 0 0 0,-1 1 0 0 0,51 25 0 0 0,-51-21 48 0 0,30 17-3 0 0,-56-28-76 0 0,0 0 0 0 0,0 0 0 0 0,-1 1 0 0 0,1-1 0 0 0,-1 1 0 0 0,0 0 0 0 0,0 1 0 0 0,6 8 0 0 0,-10-12-6 0 0,0 1 0 0 0,0-1 0 0 0,0 0 0 0 0,0 0 0 0 0,0 1 1 0 0,0-1-1 0 0,-1 0 0 0 0,1 1 0 0 0,0-1 0 0 0,-1 0 0 0 0,1 0 0 0 0,-1 0 0 0 0,1 1 0 0 0,-1-1 0 0 0,0 0 0 0 0,1 0 0 0 0,-1 0 0 0 0,0 0 0 0 0,0 0 0 0 0,0 0 0 0 0,-1 1 0 0 0,-5 3 49 0 0,-1 0-1 0 0,-1-1 0 0 0,1 1 0 0 0,0-2 1 0 0,-1 1-1 0 0,-12 2 0 0 0,2 1-22 0 0,-78 30 110 0 0,-90 31 13 0 0,129-50-166 0 0,-88 15 0 0 0,144-33-154 0 0,12 0-913 0 0,-1-2 177 0 0,0 1 0 0 0,0-1 1 0 0,15-5-1 0 0,-6 1-3739 0 0,2 1-1506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7:2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66 10135 0 0,'-82'2'3471'0'0,"44"-1"2261"0"0,56-13-4891 0 0,14 1-632 0 0,0 1-1 0 0,1 2 0 0 0,38-5 1 0 0,-56 10-125 0 0,14-2 178 0 0,0 2 0 0 0,1 0 0 0 0,-1 3 1 0 0,0 0-1 0 0,1 1 0 0 0,-1 2 0 0 0,0 2 1 0 0,0 0-1 0 0,47 15 0 0 0,-73-18-262 0 0,0-1 0 0 0,0 0 0 0 0,0 1 0 0 0,-1 0 0 0 0,6 3 0 0 0,-8-5 0 0 0,1 0 0 0 0,-1 1 0 0 0,1-1 0 0 0,-1 0 0 0 0,1 1 0 0 0,-1-1 0 0 0,1 0 0 0 0,-1 1 0 0 0,1-1 0 0 0,-1 1 0 0 0,0-1 0 0 0,1 1 0 0 0,-1-1 0 0 0,0 1 0 0 0,1-1 0 0 0,-1 1 0 0 0,0-1 0 0 0,0 1 0 0 0,1-1 0 0 0,-1 1 0 0 0,0-1 0 0 0,0 1 0 0 0,0 0 0 0 0,0-1 0 0 0,0 1 0 0 0,0-1 0 0 0,0 1 0 0 0,0-1 0 0 0,0 1 0 0 0,0 0 0 0 0,0-1 0 0 0,0 1 0 0 0,0-1 0 0 0,0 1 0 0 0,-1-1 0 0 0,1 1 0 0 0,0 0 0 0 0,0-1 0 0 0,-1 1 0 0 0,1-1 0 0 0,0 1 0 0 0,-1-1 0 0 0,1 0 0 0 0,0 1 0 0 0,-1-1 0 0 0,1 1 0 0 0,-1-1 0 0 0,1 0 0 0 0,-1 1 0 0 0,0 0 0 0 0,-10 9 10 0 0,-1-1 0 0 0,1 0 0 0 0,-1-1 0 0 0,-1-1 0 0 0,1 0 0 0 0,-22 9 0 0 0,17-8 11 0 0,-38 15-123 0 0,-2-1 1 0 0,-99 23 0 0 0,16-6 34 0 0,133-37 207 0 0,-7 2-594 0 0,15-2 129 0 0,8-1 172 0 0,111 0-228 0 0,16 2 370 0 0,-123-2 19 0 0,0 1 1 0 0,0 0-1 0 0,-1 1 0 0 0,1 0 0 0 0,22 9 0 0 0,-28-9 30 0 0,-1 0-1 0 0,0 1 1 0 0,0-1-1 0 0,0 1 1 0 0,-1 0-1 0 0,1 1 1 0 0,-1-1-1 0 0,0 1 0 0 0,0 0 1 0 0,0 0-1 0 0,-1 1 1 0 0,5 7-1 0 0,-5-6-3 0 0,0 1-1 0 0,0-1 1 0 0,-1 0-1 0 0,0 1 1 0 0,0 0 0 0 0,-1 0-1 0 0,0 0 1 0 0,-1 0-1 0 0,1 11 1 0 0,-1-12 50 0 0,-2 0 0 0 0,1-1 0 0 0,-1 1 0 0 0,0 0 1 0 0,-1-1-1 0 0,1 1 0 0 0,-1-1 0 0 0,-1 1 0 0 0,1-1 0 0 0,-1 0 0 0 0,-6 11 0 0 0,3-8-55 0 0,0-1-1 0 0,-1 0 0 0 0,1 0 0 0 0,-2 0 0 0 0,1-1 1 0 0,-1 0-1 0 0,-17 12 0 0 0,12-10 48 0 0,-1-2-1 0 0,0 0 1 0 0,-1 0 0 0 0,-25 7 0 0 0,3-5 52 0 0,-1-1 1 0 0,0-3 0 0 0,-61 3-1 0 0,60-7-125 0 0,-63-5 1 0 0,88 2-8 0 0,0 0-1 0 0,0-1 1 0 0,0 0 0 0 0,0-1 0 0 0,1 0 0 0 0,0-2 0 0 0,-24-11-1 0 0,35 15-24 0 0,0 1 0 0 0,0 0-1 0 0,0-1 1 0 0,0 1 0 0 0,0-1-1 0 0,0 1 1 0 0,1-1 0 0 0,-1 0-1 0 0,1 0 1 0 0,-2-3 0 0 0,2 4-214 0 0,2 0 3 0 0,3-3-287 0 0,-1 0-1 0 0,1 1 1 0 0,0-1 0 0 0,0 1 0 0 0,0 0-1 0 0,1 1 1 0 0,-1-1 0 0 0,1 1-1 0 0,6-3 1 0 0,8-2-6584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7:24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472 252 4607 0 0,'0'0'9579'0'0,"11"-2"-7248"0"0,-7 1-2069 0 0,17-2 1267 0 0,39-12 0 0 0,-56 13-1442 0 0,1 1 0 0 0,0-1 0 0 0,-1 0 0 0 0,1 0 0 0 0,-1-1 0 0 0,0 1 0 0 0,1-1 0 0 0,-1 0 0 0 0,-1 0 0 0 0,1 0 0 0 0,0-1 0 0 0,-1 0 0 0 0,1 1 0 0 0,3-7 0 0 0,-6 7-75 0 0,0 0 1 0 0,1 0-1 0 0,-2 0 0 0 0,1 1 1 0 0,0-1-1 0 0,0 0 1 0 0,-1 0-1 0 0,0 0 1 0 0,0 0-1 0 0,0-1 0 0 0,0 1 1 0 0,0 0-1 0 0,0 0 1 0 0,-1 0-1 0 0,1 0 0 0 0,-1 1 1 0 0,0-1-1 0 0,0 0 1 0 0,0 0-1 0 0,0 0 0 0 0,-1 0 1 0 0,1 1-1 0 0,-1-1 1 0 0,-3-4-1 0 0,-1 0-39 0 0,0 0 0 0 0,0 0 0 0 0,-1 1 0 0 0,0-1 0 0 0,0 1 0 0 0,-15-8 0 0 0,12 7-17 0 0,-1 0-1 0 0,-1 1 1 0 0,1 1-1 0 0,-1 0 1 0 0,0 0-1 0 0,0 1 0 0 0,0 1 1 0 0,0 0-1 0 0,-20-2 1 0 0,20 4 29 0 0,-1 0 1 0 0,0 1 0 0 0,1 0-1 0 0,-1 1 1 0 0,0 1 0 0 0,1 0-1 0 0,-1 1 1 0 0,1 0 0 0 0,0 1-1 0 0,0 0 1 0 0,0 1 0 0 0,-15 9-1 0 0,0 1 97 0 0,2 1 0 0 0,0 1 0 0 0,-44 39 0 0 0,57-44-38 0 0,0 1-1 0 0,1 0 1 0 0,1 0-1 0 0,0 1 1 0 0,0 0 0 0 0,2 0-1 0 0,0 1 1 0 0,-10 25-1 0 0,17-37-21 0 0,0 0 0 0 0,0 0 0 0 0,0-1-1 0 0,1 1 1 0 0,-1 0 0 0 0,1 0 0 0 0,0 0 0 0 0,0 0 0 0 0,0 0-1 0 0,0 0 1 0 0,0-1 0 0 0,1 1 0 0 0,-1 0 0 0 0,1 0 0 0 0,0 0-1 0 0,-1-1 1 0 0,4 6 0 0 0,-3-5-1 0 0,1 0-1 0 0,0-1 0 0 0,1 1 1 0 0,-1-1-1 0 0,0 1 1 0 0,1-1-1 0 0,-1 0 1 0 0,1 0-1 0 0,-1 0 1 0 0,1 0-1 0 0,0-1 0 0 0,0 1 1 0 0,0-1-1 0 0,0 0 1 0 0,4 2-1 0 0,5 0 26 0 0,0 0 0 0 0,0-1 0 0 0,0 0 0 0 0,0-1 0 0 0,1 0 0 0 0,17-2-1 0 0,74-12 120 0 0,-94 12-152 0 0,9-3 10 0 0,0 1-1 0 0,-1-2 1 0 0,1-1 0 0 0,-1 0 0 0 0,0-1 0 0 0,0-1-1 0 0,-1-1 1 0 0,0 0 0 0 0,-1-1 0 0 0,29-23-1 0 0,-42 30 43 0 0,0 0-1 0 0,-1 0 0 0 0,1 0 1 0 0,-1-1-1 0 0,1 1 0 0 0,-1-1 1 0 0,1-3-1 0 0,-2 6 112 0 0,-2 1-109 0 0,-4 3-54 0 0,1-1 1 0 0,0 1-1 0 0,0 0 1 0 0,0 0-1 0 0,0 0 1 0 0,1 0-1 0 0,-1 0 1 0 0,1 1-1 0 0,0 0 1 0 0,0 0-1 0 0,-4 7 0 0 0,-4 7 60 0 0,-11 26 1 0 0,18-34-30 0 0,-83 159 457 0 0,-90 247 78 0 0,131-295 170 0 0,45-119-637 0 0,1-2-98 0 0,1 1-1 0 0,-1 0 1 0 0,0-1 0 0 0,0 1-1 0 0,0 0 1 0 0,0 0 0 0 0,0-1-1 0 0,0 1 1 0 0,0 0-1 0 0,0-1 1 0 0,-1 1 0 0 0,1 0-1 0 0,0-1 1 0 0,0 1 0 0 0,-1 0-1 0 0,-3 15 252 0 0,1-7-301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7:3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329 184 4143 0 0,'20'-31'-140'0'0,"-7"11"2777"0"0,0 0 1 0 0,1 1-1 0 0,32-33 1 0 0,-6 11 3760 0 0,-40 42-6372 0 0,1 0 0 0 0,0 0 0 0 0,-1 0 0 0 0,1 0 0 0 0,-1 0-1 0 0,1 1 1 0 0,-1-1 0 0 0,0 0 0 0 0,1 0 0 0 0,-1 0 0 0 0,0 1 0 0 0,0-1 0 0 0,0 0-1 0 0,0 2 1 0 0,-2 19 68 0 0,2-19-64 0 0,-5 23 221 0 0,-1-1 1 0 0,-17 44-1 0 0,7-22-44 0 0,-26 87-171 0 0,-88 241-57 0 0,95-298-192 0 0,-2-1 0 0 0,-58 85-1 0 0,8-40-472 0 0,86-120 572 0 0,0-3-118 0 0,1 0 224 0 0,0-1 0 0 0,0 1 0 0 0,0 0 0 0 0,0 0 1 0 0,1-1-1 0 0,-1 1 0 0 0,1 0 0 0 0,-1 0 0 0 0,1-1 0 0 0,0 1 0 0 0,0 0 0 0 0,1-3 0 0 0,-1 3 7 0 0,34-73-3 0 0,53-82 0 0 0,-71 127 4 0 0,4-1 60 0 0,2 0 0 0 0,46-48 0 0 0,-67 77-58 0 0,10-11 9 0 0,0 1 1 0 0,2 0 0 0 0,-1 1-1 0 0,1 0 1 0 0,23-12 0 0 0,-30 19-11 0 0,0 0 0 0 0,0 1 0 0 0,1 0 0 0 0,-1 0 0 0 0,1 1 0 0 0,0 0 0 0 0,0 0 0 0 0,0 1 0 0 0,0 0 0 0 0,0 0 0 0 0,0 1 0 0 0,0 0 0 0 0,0 0 0 0 0,9 2 0 0 0,-13-1 14 0 0,0 1 0 0 0,0-1 1 0 0,0 1-1 0 0,-1-1 0 0 0,1 1 1 0 0,-1 0-1 0 0,1 1 0 0 0,-1-1 0 0 0,0 0 1 0 0,0 1-1 0 0,0 0 0 0 0,0 0 1 0 0,0 0-1 0 0,-1 0 0 0 0,0 0 0 0 0,1 0 1 0 0,-1 1-1 0 0,0-1 0 0 0,0 1 1 0 0,1 4-1 0 0,0 0 26 0 0,0 0 1 0 0,0 1-1 0 0,-1-1 0 0 0,0 1 1 0 0,-1-1-1 0 0,0 1 0 0 0,0 0 1 0 0,-1 10-1 0 0,-1-3 16 0 0,0-1-1 0 0,-1 0 1 0 0,-1 0-1 0 0,0 0 1 0 0,-1 0 0 0 0,-7 18-1 0 0,6-23-39 0 0,0 0 1 0 0,-1 0-1 0 0,1-1 0 0 0,-2 0 0 0 0,1 0 0 0 0,-1 0 1 0 0,-1-1-1 0 0,1 0 0 0 0,-15 11 0 0 0,-10 6-145 0 0,-1-1 0 0 0,-63 34 0 0 0,-11-9-147 0 0,87-41 242 0 0,-1-1 0 0 0,0-1-1 0 0,-29 4 1 0 0,5-6 15 0 0,42-4 3 0 0,0 0 1 0 0,0-1-1 0 0,0 1 1 0 0,0 0-1 0 0,0-1 1 0 0,0 0 0 0 0,0 0-1 0 0,0 0 1 0 0,0 0-1 0 0,0 0 1 0 0,-4-3-1 0 0,6 3-185 0 0,0 0 174 0 0,1 1 0 0 0,0-1 0 0 0,0 0 0 0 0,1 0 0 0 0,-1 1 0 0 0,0-1 0 0 0,0 0-1 0 0,0 1 1 0 0,0-1 0 0 0,0 0 0 0 0,1 1 0 0 0,-1-1 0 0 0,0 0 0 0 0,1 1 0 0 0,-1-1 0 0 0,0 1 0 0 0,1-1-1 0 0,-1 1 1 0 0,1-2 0 0 0,10-9-212 0 0,-2 3-428 0 0,1 1 0 0 0,-1 0-1 0 0,20-9 1 0 0,-4 4-5717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7:3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4143 0 0,'-9'0'428'0'0,"-15"1"540"0"0,10 1 2826 0 0,13-1-3546 0 0,0-1 0 0 0,1 0 0 0 0,-1 1 0 0 0,0-1 0 0 0,1 1 0 0 0,-1-1 0 0 0,0 1 0 0 0,1-1 0 0 0,-1 1 0 0 0,1-1 0 0 0,-1 1 0 0 0,1-1 0 0 0,-1 1 0 0 0,1 0 0 0 0,0-1 0 0 0,-1 1 0 0 0,1 0 0 0 0,0-1 0 0 0,0 1 0 0 0,-1 0 0 0 0,1-1 0 0 0,0 1 0 0 0,0 0 0 0 0,0 1 0 0 0,-1 17 800 0 0,3-4-688 0 0,2-1 1 0 0,0 1-1 0 0,0-1 1 0 0,1 0 0 0 0,1 0-1 0 0,0 0 1 0 0,1-1-1 0 0,1 0 1 0 0,8 12-1 0 0,8 7-4 0 0,1-1-1 0 0,34 31 1 0 0,47 31 248 0 0,-15-14-175 0 0,-74-63-341 0 0,3 3 19 0 0,0 1-1 0 0,-1 0 0 0 0,23 33 1 0 0,-37-46-91 0 0,-1 0 0 0 0,0 0 0 0 0,0 0 0 0 0,-1 0 0 0 0,0 1 0 0 0,-1-1 0 0 0,1 1 0 0 0,-1-1-1 0 0,-1 1 1 0 0,0 0 0 0 0,0 0 0 0 0,0 0 0 0 0,-1 0 0 0 0,0 0 0 0 0,0 0 0 0 0,-4 14 0 0 0,-1-1 16 0 0,-2 0-1 0 0,-1 0 1 0 0,0 0 0 0 0,-1-1-1 0 0,-2 0 1 0 0,0-1 0 0 0,-14 19 0 0 0,-105 120 190 0 0,100-123-226 0 0,26-31-4 0 0,-44 51-186 0 0,-1-2-1 0 0,-64 52 0 0 0,69-71-32 0 0,-69 61-496 0 0,111-93 913 0 0,-8 10-2043 0 0,10-8 188 0 0,8-2 509 0 0,6-4-150 0 0,5-1-26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34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67 196 5527 0 0,'0'0'250'0'0,"-1"1"-2"0"0,-28 33 962 0 0,-2 2 7257 0 0,26-33-7261 0 0,7-10 43 0 0,5-9-753 0 0,6-6-396 0 0,2 1 0 0 0,1 0 0 0 0,23-23 0 0 0,-20 22-18 0 0,-9 12-51 0 0,1 0-1 0 0,-1 1 0 0 0,1 0 1 0 0,1 1-1 0 0,0 0 1 0 0,0 1-1 0 0,1 0 0 0 0,-1 1 1 0 0,1 0-1 0 0,1 1 1 0 0,18-5-1 0 0,-1 3 372 0 0,0 1 0 0 0,0 2 1 0 0,1 1-1 0 0,33 1 0 0 0,-55 3-297 0 0,0 0 0 0 0,-1 0 0 0 0,1 1 0 0 0,0 1 0 0 0,16 5 0 0 0,-17-5-55 0 0,-6-2-36 0 0,0 0-1 0 0,-1 0 1 0 0,1 0-1 0 0,0 1 1 0 0,-1-1 0 0 0,5 3-1 0 0,-1 6-23 0 0,-4-5 24 0 0,5 14 39 0 0,-7-15-55 0 0,0 0 4 0 0,0 3-2 0 0,-1 0 0 0 0,1 0 0 0 0,-1 0 0 0 0,0-1 0 0 0,-1 1 0 0 0,0 0 0 0 0,0-1 0 0 0,-3 8 0 0 0,-29 52 0 0 0,19-39 0 0 0,-2 5-4 0 0,7-14-110 0 0,0 0 1 0 0,-8 24 0 0 0,17-40-52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3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20815 0 0,'0'0'6144'0'0,"9"5"-6392"0"0,2-1-104 0 0,-1-1-32 0 0,3-1-10048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7:51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4 6911 0 0,'-3'-3'7762'0'0,"3"3"-7641"0"0,-7 4 83 0 0,1 1 1 0 0,1-1-1 0 0,-1 1 1 0 0,1 1-1 0 0,-1-1 0 0 0,1 1 1 0 0,1 0-1 0 0,-6 8 0 0 0,-29 59 511 0 0,14-24-520 0 0,-41 87 0 0 0,53-107-198 0 0,4-13-297 0 0,0-1 0 0 0,-2 0 0 0 0,0 0 0 0 0,-22 23 0 0 0,13-17-1193 0 0,8-7-2208 0 0,-1-1-1069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7:5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13039 0 0,'0'0'2148'0'0,"1"-1"-1333"0"0,2-2-527 0 0,1 0 1 0 0,0 0-1 0 0,0 1 1 0 0,0-1-1 0 0,0 1 1 0 0,1 0-1 0 0,4-2 1 0 0,36-10 360 0 0,-33 10-417 0 0,53-14 818 0 0,0 3-1 0 0,88-9 0 0 0,75-5 68 0 0,-68 7-598 0 0,-122 17-551 0 0,188-13-708 0 0,-220 18 370 0 0,-1 0-1 0 0,1 0 1 0 0,-1 0 0 0 0,1-1-1 0 0,-1 0 1 0 0,1 0 0 0 0,-1 0-1 0 0,0-1 1 0 0,1 0-1 0 0,-1 0 1 0 0,0 0 0 0 0,0-1-1 0 0,5-3 1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7:5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6 144 14567 0 0,'0'0'664'0'0,"-1"-1"-8"0"0,-2-2-360 0 0,2 2 30 0 0,5-3-120 0 0,1 1 1 0 0,0 0 0 0 0,0 1-1 0 0,0-1 1 0 0,0 1-1 0 0,0 0 1 0 0,8-2 0 0 0,0 0 78 0 0,16-6 336 0 0,0 1 0 0 0,40-6 0 0 0,62-2 676 0 0,-56 8-866 0 0,352-37 811 0 0,-369 41-2378 0 0,87 4 1 0 0,-108 3-4041 0 0,0-3-1642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7:5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139 287 1839 0 0,'-16'16'144'0'0,"0"-1"-1"0"0,-1 0 1 0 0,-23 14-1 0 0,-2-2 9334 0 0,35-22-4353 0 0,7-6-4677 0 0,4-7-249 0 0,0-1 1 0 0,1 1-1 0 0,0 0 1 0 0,0 1 0 0 0,0-1-1 0 0,8-6 1 0 0,42-39 140 0 0,-29 29-311 0 0,-7 6-10 0 0,95-86 64 0 0,-83 78-73 0 0,61-38-1 0 0,-86 60-7 0 0,9-5 5 0 0,24-11-1 0 0,-36 19 15 0 0,1-1 0 0 0,-1 1 0 0 0,1 0 0 0 0,-1 0 0 0 0,1 0 0 0 0,-1 0 0 0 0,1 1 0 0 0,0-1 0 0 0,-1 1 0 0 0,1 0 0 0 0,0 0 0 0 0,0 1 0 0 0,4 0 0 0 0,-6 0 42 0 0,1 0 0 0 0,-1 0 0 0 0,0 0 0 0 0,0 1 0 0 0,1-1 0 0 0,-1 1 0 0 0,0 0-1 0 0,0-1 1 0 0,-1 1 0 0 0,1 0 0 0 0,0 0 0 0 0,-1 0 0 0 0,1 0 0 0 0,-1 0 0 0 0,1 1 0 0 0,-1-1 0 0 0,0 0-1 0 0,0 1 1 0 0,0-1 0 0 0,0 0 0 0 0,-1 1 0 0 0,2 4 0 0 0,-1 1 102 0 0,0 1 0 0 0,0-1 1 0 0,-1 1-1 0 0,0-1 0 0 0,-1 14 1 0 0,-5 20-42 0 0,2-24-43 0 0,2 1 0 0 0,0 0 0 0 0,1 0-1 0 0,0 0 1 0 0,2 0 0 0 0,5 33 0 0 0,-4-45-112 0 0,-1 1-379 0 0,0-1 1 0 0,1 0-1 0 0,0 1 0 0 0,0-1 0 0 0,0 0 1 0 0,1 0-1 0 0,1-1 0 0 0,-1 1 0 0 0,1-1 0 0 0,0 1 1 0 0,6 6-1 0 0,-2-6-6172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7:5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312 173 3223 0 0,'54'-20'1389'0'0,"-29"12"2010"0"0,32-15 0 0 0,-49 19-3017 0 0,-1 0 1 0 0,1-1-1 0 0,-1 1 1 0 0,-1-2-1 0 0,10-7 1 0 0,-14 11-235 0 0,0 0-1 0 0,-1 0 1 0 0,1 0 0 0 0,0 0-1 0 0,-1 0 1 0 0,1 0 0 0 0,-1 0 0 0 0,0-1-1 0 0,1 1 1 0 0,-1 0 0 0 0,0-1 0 0 0,-1 1-1 0 0,1-1 1 0 0,0 0 0 0 0,-1 1 0 0 0,0-1-1 0 0,1 1 1 0 0,-1-1 0 0 0,0 0 0 0 0,-1-4-1 0 0,1 6-112 0 0,-1-1-1 0 0,1 0 1 0 0,-1 1-1 0 0,0-1 0 0 0,0 0 1 0 0,1 1-1 0 0,-1-1 1 0 0,0 1-1 0 0,-1-1 1 0 0,1 1-1 0 0,0 0 0 0 0,0 0 1 0 0,-1-1-1 0 0,1 1 1 0 0,0 0-1 0 0,-1 0 1 0 0,1 0-1 0 0,-1 0 0 0 0,1 1 1 0 0,-1-1-1 0 0,0 0 1 0 0,1 1-1 0 0,-1-1 1 0 0,0 1-1 0 0,0-1 0 0 0,1 1 1 0 0,-4 0-1 0 0,-2-1 72 0 0,1 1 0 0 0,-1-1-1 0 0,1 2 1 0 0,-1-1 0 0 0,1 1 0 0 0,-7 1-1 0 0,-7 4-47 0 0,1 0-1 0 0,0 1 1 0 0,1 1-1 0 0,-33 19 1 0 0,-64 52 336 0 0,16 4 271 0 0,87-70-525 0 0,-1-1-1 0 0,2 2 0 0 0,0-1 0 0 0,0 2 1 0 0,-10 19-1 0 0,19-31-114 0 0,1-1 1 0 0,0 0 0 0 0,0 1-1 0 0,0-1 1 0 0,0 1 0 0 0,1 0-1 0 0,-1-1 1 0 0,0 1-1 0 0,1 0 1 0 0,0-1 0 0 0,0 1-1 0 0,0 0 1 0 0,0-1-1 0 0,0 1 1 0 0,1 0 0 0 0,-1-1-1 0 0,1 1 1 0 0,-1-1 0 0 0,3 5-1 0 0,-2-5-11 0 0,0 0 0 0 0,1 0 0 0 0,-1 0 0 0 0,1 0-1 0 0,-1 0 1 0 0,1 0 0 0 0,0 0 0 0 0,0-1 0 0 0,0 1 0 0 0,0-1 0 0 0,0 1 0 0 0,0-1-1 0 0,0 0 1 0 0,1 0 0 0 0,-1 0 0 0 0,0 0 0 0 0,1 0 0 0 0,-1-1 0 0 0,1 1-1 0 0,-1-1 1 0 0,3 1 0 0 0,5 0 0 0 0,-1-1 0 0 0,1 0 0 0 0,0 0 0 0 0,-1-1 1 0 0,1-1-1 0 0,0 1 0 0 0,-1-2 0 0 0,0 1 0 0 0,11-5 0 0 0,11-6 56 0 0,38-22 0 0 0,-47 24-63 0 0,30-16-117 0 0,57-32-277 0 0,-105 59 321 0 0,-6 5 55 0 0,-4 7 36 0 0,6-12-25 0 0,-28 40 175 0 0,22-32-123 0 0,0 0 1 0 0,0 0-1 0 0,1 0 0 0 0,0 0 0 0 0,1 1 1 0 0,0 0-1 0 0,0 0 0 0 0,-4 15 0 0 0,8-24-56 0 0,0 1-1 0 0,0-1 0 0 0,0 1 1 0 0,0-1-1 0 0,0 0 1 0 0,0 1-1 0 0,0-1 1 0 0,0 1-1 0 0,0-1 1 0 0,0 1-1 0 0,0-1 0 0 0,0 1 1 0 0,0-1-1 0 0,0 1 1 0 0,0-1-1 0 0,1 1 1 0 0,-1-1-1 0 0,0 1 1 0 0,2 0-56 0 0,-1 0 0 0 0,0 0 0 0 0,0-1 0 0 0,1 1 0 0 0,-1 0 0 0 0,0 0 0 0 0,1-1 0 0 0,-1 1 0 0 0,1-1 0 0 0,-1 1 0 0 0,0-1 0 0 0,1 0 0 0 0,-1 0 1 0 0,1 1-1 0 0,-1-1 0 0 0,1 0 0 0 0,2-1 0 0 0,17-1-607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7:5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60 4143 0 0,'24'-17'386'0'0,"15"-12"912"0"0,-10 16 11917 0 0,-30 14-12915 0 0,-11 6-126 0 0,1-1-1 0 0,-1 1 1 0 0,0-2 0 0 0,-15 6 0 0 0,8-4-148 0 0,-19 10 0 0 0,-255 135-458 0 0,221-108 192 0 0,12-6 75 0 0,70-30 98 0 0,-3-6 67 0 0,-1 1 0 0 0,1-2 0 0 0,0 1 0 0 0,0-1 0 0 0,0 1 0 0 0,8-1 0 0 0,11 2 0 0 0,4 2-2 0 0,113 24-32 0 0,-129-25 30 0 0,-1 0 1 0 0,1 1-1 0 0,-1 1 1 0 0,0 0-1 0 0,-1 1 1 0 0,1 0 0 0 0,20 18-1 0 0,-31-24 10 0 0,0 0 0 0 0,-1 1 0 0 0,1 0-1 0 0,-1-1 1 0 0,1 1 0 0 0,-1 0 0 0 0,0 0-1 0 0,0-1 1 0 0,1 1 0 0 0,-2 0 0 0 0,1 0 0 0 0,0 0-1 0 0,0 1 1 0 0,-1-1 0 0 0,1 0 0 0 0,-1 0 0 0 0,1 0-1 0 0,-1 0 1 0 0,0 1 0 0 0,0-1 0 0 0,0 0-1 0 0,0 4 1 0 0,-1-3 10 0 0,0 0 0 0 0,0 0 0 0 0,-1 0 0 0 0,1 0 0 0 0,0 0 0 0 0,-1 0 0 0 0,0 0 0 0 0,1 0 0 0 0,-1-1 0 0 0,-1 1-1 0 0,1-1 1 0 0,0 1 0 0 0,0-1 0 0 0,-4 3 0 0 0,-15 10 194 0 0,0-1 0 0 0,-1-1 0 0 0,0-1 0 0 0,-1 0 0 0 0,-28 8 0 0 0,-6-1-48 0 0,-62 12-1 0 0,80-22-161 0 0,0-2 0 0 0,-1-2 0 0 0,-69 1 0 0 0,107-6 0 0 0,-37-4-169 0 0,38 4 147 0 0,0-1-1 0 0,-1 1 1 0 0,1 0 0 0 0,-1 0-1 0 0,1-1 1 0 0,0 1 0 0 0,-1-1-1 0 0,1 1 1 0 0,0-1 0 0 0,0 0-1 0 0,-1 0 1 0 0,1 1-1 0 0,0-1 1 0 0,0 0 0 0 0,0 0-1 0 0,0 0 1 0 0,0 0 0 0 0,0 0-1 0 0,0 0 1 0 0,0 0 0 0 0,1-1-1 0 0,-1 1 1 0 0,-1-2 0 0 0,2 2-21 0 0,0 0 0 0 0,0 0 0 0 0,0 0 0 0 0,1 0-1 0 0,-1 0 1 0 0,0-1 0 0 0,0 1 0 0 0,1 0 0 0 0,-1 0 0 0 0,0 0 0 0 0,1 0 0 0 0,-1 0 0 0 0,1 0 0 0 0,-1 0 0 0 0,1 0 0 0 0,0 0 0 0 0,-1 0 0 0 0,1 0 0 0 0,0 1 0 0 0,1-2 0 0 0,21-17-607 0 0,-16 14 354 0 0,79-52-3727 0 0,-70 47 3564 0 0,32-18-1187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7:5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95 9671 0 0,'0'0'748'0'0,"1"-2"-492"0"0,2-7 1552 0 0,-4 8-834 0 0,0-3-718 0 0,0 0 1 0 0,0 1 0 0 0,-1-1 0 0 0,1 0 0 0 0,-1 1 0 0 0,0 0 0 0 0,0-1 0 0 0,-1 1-1 0 0,1 0 1 0 0,0 0 0 0 0,-1 0 0 0 0,0 1 0 0 0,0-1 0 0 0,-4-3 0 0 0,0 2-51 0 0,0-1 0 0 0,0 1 1 0 0,0 0-1 0 0,-1 1 0 0 0,1-1 1 0 0,-10-1-1 0 0,14 4-204 0 0,0 1 0 0 0,-1-1 0 0 0,1 1 0 0 0,0 0 1 0 0,-1 0-1 0 0,1 1 0 0 0,0-1 0 0 0,-1 1 0 0 0,1-1 0 0 0,-4 3 0 0 0,-35 12-6 0 0,34-12 6 0 0,-22 10-2 0 0,1 0 0 0 0,1 2 0 0 0,-42 30 0 0 0,28-15-3 0 0,10-7 140 0 0,-56 50-1 0 0,84-69-95 0 0,-11 11 198 0 0,1 0-1 0 0,-15 21 0 0 0,26-32-175 0 0,0 0 0 0 0,0 1 0 0 0,1-1 0 0 0,-1 1-1 0 0,1-1 1 0 0,0 1 0 0 0,1 0 0 0 0,-1 0-1 0 0,1 0 1 0 0,0 0 0 0 0,0 0 0 0 0,1 0 0 0 0,-1 0-1 0 0,1 9 1 0 0,1-12-42 0 0,-1 0 0 0 0,1-1-1 0 0,-1 1 1 0 0,1 0 0 0 0,0-1-1 0 0,0 1 1 0 0,-1 0 0 0 0,1-1 0 0 0,0 0-1 0 0,1 1 1 0 0,-1-1 0 0 0,0 1-1 0 0,0-1 1 0 0,0 0 0 0 0,1 0 0 0 0,-1 0-1 0 0,1 0 1 0 0,-1 0 0 0 0,1 0-1 0 0,-1 0 1 0 0,1 0 0 0 0,0-1-1 0 0,-1 1 1 0 0,1-1 0 0 0,0 1 0 0 0,-1-1-1 0 0,1 1 1 0 0,0-1 0 0 0,2 0-1 0 0,2 1 31 0 0,0-1-1 0 0,0 0 0 0 0,0 0 0 0 0,1 0 0 0 0,-1-1 0 0 0,0 0 1 0 0,7-2-1 0 0,12-5 46 0 0,-1-1-1 0 0,-1-1 1 0 0,1-1 0 0 0,30-20 0 0 0,-20 8-556 0 0,-2-1 0 0 0,32-31 1 0 0,-47 39 96 0 0,-16 15 197 0 0,-1 5-1819 0 0,0-2 1753 0 0,0 1 1 0 0,1-1 0 0 0,-1 1-1 0 0,1-1 1 0 0,-1 0-1 0 0,1 0 1 0 0,0 1 0 0 0,0-1-1 0 0,0 0 1 0 0,0 0-1 0 0,0 0 1 0 0,0 0 0 0 0,0 0-1 0 0,1 0 1 0 0,-1 0-1 0 0,3 2 1 0 0,8 5-5140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7:5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125 272 13039 0 0,'0'0'1186'0'0,"-2"1"-978"0"0,-4 2 180 0 0,0 1 1 0 0,0-1 0 0 0,0-1 0 0 0,0 1-1 0 0,0-1 1 0 0,-1 0 0 0 0,1-1-1 0 0,-1 1 1 0 0,1-1 0 0 0,-1-1 0 0 0,0 1-1 0 0,1-1 1 0 0,-1 0 0 0 0,0-1 0 0 0,1 1-1 0 0,-1-1 1 0 0,-6-2 0 0 0,15-8 38 0 0,0 5-411 0 0,0 1 1 0 0,1 0 0 0 0,0 0 0 0 0,0 0 0 0 0,0 0 0 0 0,0 1-1 0 0,1-1 1 0 0,0 1 0 0 0,0 0 0 0 0,0 0 0 0 0,0 0 0 0 0,1 0 0 0 0,-1 1-1 0 0,10-5 1 0 0,6-3-30 0 0,1 0 0 0 0,30-8 0 0 0,-35 13 30 0 0,-7 2-21 0 0,0 1 1 0 0,0 1-1 0 0,12-2 0 0 0,-10 3-54 0 0,-2 6 54 0 0,-8-4 20 0 0,1 1 1 0 0,-1-1-1 0 0,1 1 0 0 0,-1-1 1 0 0,0 1-1 0 0,0-1 0 0 0,0 1 1 0 0,0 0-1 0 0,0-1 0 0 0,1 3 1 0 0,4 27 209 0 0,-4-24-204 0 0,-2-5 206 0 0,11-5-119 0 0,-3 0-161 0 0,0-1 0 0 0,0 0 1 0 0,0 0-1 0 0,-1-1 0 0 0,0 0 0 0 0,9-8 0 0 0,7-4-184 0 0,36-30-859 0 0,-38 29 607 0 0,1 1-1 0 0,29-17 0 0 0,-36 25 344 0 0,-6 3 105 0 0,0 1 1 0 0,20-9-1 0 0,-27 14 76 0 0,0-1-1 0 0,1 0 0 0 0,-1 0 1 0 0,0 1-1 0 0,0 0 1 0 0,0-1-1 0 0,0 1 1 0 0,1 0-1 0 0,-1 0 0 0 0,0 0 1 0 0,0 0-1 0 0,0 1 1 0 0,1-1-1 0 0,-1 0 1 0 0,0 1-1 0 0,0 0 0 0 0,0-1 1 0 0,0 1-1 0 0,0 0 1 0 0,2 1-1 0 0,-2 0 28 0 0,0 0-1 0 0,-1 0 1 0 0,1 0-1 0 0,-1-1 1 0 0,1 1-1 0 0,-1 1 0 0 0,0-1 1 0 0,0 0-1 0 0,0 0 1 0 0,0 0-1 0 0,0 1 1 0 0,-1-1-1 0 0,1 0 1 0 0,0 1-1 0 0,-1-1 1 0 0,0 0-1 0 0,0 1 0 0 0,0-1 1 0 0,0 4-1 0 0,0 4 111 0 0,-1-1 0 0 0,0 1-1 0 0,-4 13 1 0 0,-21 64 472 0 0,8-38-658 0 0,18-47-594 0 0,18 9-13134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7:5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8 11055 0 0,'16'-6'506'0'0,"-13"5"1152"0"0,-2 2-576 0 0,0 2-787 0 0,0 0-1 0 0,-1 0 1 0 0,1 0 0 0 0,-1 0 0 0 0,0 1 0 0 0,0-1 0 0 0,0 0 0 0 0,0 0 0 0 0,-1 0 0 0 0,1 0 0 0 0,-2 5-1 0 0,-14 37 913 0 0,11-32-799 0 0,-20 55 673 0 0,-66 124-1 0 0,64-146-992 0 0,-161 268-630 0 0,88-150-2528 0 0,91-150 1577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3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14799 0 0,'0'0'2475'0'0,"0"2"-2006"0"0,2 14-119 0 0,-1-1 1 0 0,-1 1-1 0 0,0-1 0 0 0,-1 1 0 0 0,-1-1 1 0 0,-1 1-1 0 0,-4 18 0 0 0,-2-4-236 0 0,-1 1 0 0 0,-23 46 0 0 0,2-20-122 0 0,-2-1 0 0 0,-3-1 0 0 0,-66 77 0 0 0,65-85-467 0 0,-7 7-3932 0 0,35-41-1551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7:5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1839 0 0,'9'-10'890'0'0,"0"1"-1"0"0,1 0 1 0 0,0 1-1 0 0,0 0 1 0 0,1 0-1 0 0,0 1 1 0 0,0 0-1 0 0,16-6 1 0 0,12-3 2588 0 0,50-13 1 0 0,-33 11-4250 0 0,-40 13 935 0 0,0 1 1 0 0,0 1-1 0 0,1 0 0 0 0,-1 1 0 0 0,20 0 1 0 0,-26 2 23 0 0,0 0 0 0 0,0 1 0 0 0,-1 0 0 0 0,1 1 1 0 0,0 0-1 0 0,-1 0 0 0 0,1 1 0 0 0,-1 0 1 0 0,0 1-1 0 0,10 5 0 0 0,-13-5-43 0 0,-1 0 1 0 0,1 1-1 0 0,-1 0 0 0 0,0-1 1 0 0,0 2-1 0 0,-1-1 0 0 0,0 1 0 0 0,0-1 1 0 0,0 1-1 0 0,0 0 0 0 0,-1 1 1 0 0,0-1-1 0 0,0 0 0 0 0,-1 1 0 0 0,0 0 1 0 0,0 0-1 0 0,0-1 0 0 0,-1 1 1 0 0,0 0-1 0 0,0 0 0 0 0,-1 12 0 0 0,0-12-114 0 0,0-1-1 0 0,-1 1 1 0 0,1-1-1 0 0,-1 1 1 0 0,-1-1-1 0 0,1 0 0 0 0,-1 1 1 0 0,0-1-1 0 0,0 0 1 0 0,-1 0-1 0 0,0 0 1 0 0,0-1-1 0 0,-1 1 1 0 0,1-1-1 0 0,-1 0 0 0 0,0 0 1 0 0,0 0-1 0 0,-1 0 1 0 0,0-1-1 0 0,1 1 1 0 0,-2-1-1 0 0,1 0 0 0 0,-9 4 1 0 0,-19 8-136 0 0,0-3 0 0 0,-1-1 0 0 0,0-1 0 0 0,-1-2 1 0 0,0-1-1 0 0,0-2 0 0 0,-39 2 0 0 0,69-8 15 0 0,-35 0-613 0 0,38-1 487 0 0,-1 1-1 0 0,1 0 1 0 0,0-1-1 0 0,-1 1 1 0 0,1-1 0 0 0,-1 0-1 0 0,1 0 1 0 0,0 1-1 0 0,0-2 1 0 0,0 1-1 0 0,-1 0 1 0 0,-2-3 0 0 0,-2-6-1362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7:55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 8287 0 0,'0'0'639'0'0,"-2"1"-47"0"0,-42 65 7179 0 0,-2-1-4354 0 0,-117 182-2492 0 0,-131 258 795 0 0,191-323-1773 0 0,101-178-69 0 0,0 0 1 0 0,1 0-1 0 0,-1 0 0 0 0,1 0 1 0 0,-1 1-1 0 0,1-1 0 0 0,0 0 1 0 0,0 8-1 0 0,3-10-1518 0 0,9 1-468 0 0</inkml:trace>
  <inkml:trace contextRef="#ctx0" brushRef="#br0" timeOffset="1">505 832 14135 0 0,'0'0'3150'0'0,"2"1"-2260"0"0,3 3-323 0 0,-3-3-430 0 0,0 1 1 0 0,-1-1-1 0 0,1 0 1 0 0,0 0-1 0 0,0 1 1 0 0,0-2-1 0 0,0 1 1 0 0,0 0-1 0 0,0 0 1 0 0,0-1-1 0 0,0 1 1 0 0,1-1-1 0 0,-1 1 1 0 0,0-1-1 0 0,3 0 1 0 0,11-1 299 0 0,0 0 0 0 0,1-1 0 0 0,-1-1 0 0 0,0 0 0 0 0,28-11 0 0 0,-36 11-385 0 0,8-3-16 0 0,-2-1 1 0 0,1 0-1 0 0,23-15 1 0 0,-118 61-1484 0 0,30-8 1359 0 0,-92 74 0 0 0,128-94 92 0 0,-7 5 20 0 0,2 1 0 0 0,0 1 0 0 0,1 1 0 0 0,1 0 0 0 0,1 1 0 0 0,-27 44 0 0 0,40-59-29 0 0,1 1-1 0 0,-1-1 1 0 0,1 1 0 0 0,0-1-1 0 0,1 1 1 0 0,-1 0-1 0 0,0 6 1 0 0,2-11-10 0 0,0 1 0 0 0,0-1 0 0 0,0 0 0 0 0,0 1 0 0 0,0-1 0 0 0,0 1 0 0 0,0-1 0 0 0,1 0 0 0 0,-1 1 0 0 0,0-1 0 0 0,1 1 0 0 0,-1-1 0 0 0,1 0 0 0 0,0 0 0 0 0,-1 1 0 0 0,1-1 0 0 0,0 0 0 0 0,0 0 0 0 0,0 0 0 0 0,0 0 0 0 0,0 0 0 0 0,0 0 0 0 0,0 0 0 0 0,0 0 0 0 0,0 0 0 0 0,0 0 0 0 0,1-1 0 0 0,-1 1 0 0 0,0 0 0 0 0,0-1 0 0 0,1 1 0 0 0,-1-1 0 0 0,0 1 0 0 0,3-1 0 0 0,11 2-547 0 0,-1-1 0 0 0,0 0 0 0 0,1-1 0 0 0,-1-1 0 0 0,0 0 0 0 0,27-6 0 0 0,0-2-5984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7:55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13 2759 0 0,'-1'-10'16193'0'0,"-8"8"-15290"0"0,6 2-760 0 0,0 0-1 0 0,0 0 0 0 0,0 0 1 0 0,0 0-1 0 0,-1 1 1 0 0,1 0-1 0 0,0-1 1 0 0,0 1-1 0 0,0 0 0 0 0,0 1 1 0 0,0-1-1 0 0,0 0 1 0 0,-2 3-1 0 0,-8 4 68 0 0,-17 14 0 0 0,16-11-72 0 0,8-7-97 0 0,-27 21 292 0 0,-52 49-1 0 0,76-65-282 0 0,0 0-1 0 0,1 1 0 0 0,0 0 1 0 0,1 1-1 0 0,0 0 1 0 0,1 0-1 0 0,0 1 0 0 0,1-1 1 0 0,-8 25-1 0 0,12-33-33 0 0,0 1 0 0 0,1-1 0 0 0,-1 0-1 0 0,1 0 1 0 0,0 1 0 0 0,0-1 0 0 0,0 0 0 0 0,0 1-1 0 0,0-1 1 0 0,1 0 0 0 0,-1 1 0 0 0,1-1 0 0 0,0 0 0 0 0,1 4-1 0 0,0-5-4 0 0,-1 0 0 0 0,0-1 0 0 0,0 1-1 0 0,1 0 1 0 0,-1 0 0 0 0,1 0 0 0 0,0-1 0 0 0,-1 1-1 0 0,1-1 1 0 0,0 0 0 0 0,0 1 0 0 0,0-1 0 0 0,0 0-1 0 0,0 0 1 0 0,0 0 0 0 0,0 0 0 0 0,0 0 0 0 0,1-1-1 0 0,-1 1 1 0 0,0-1 0 0 0,3 1 0 0 0,4 0 48 0 0,1-1 0 0 0,-1 0 0 0 0,1 0-1 0 0,-1-1 1 0 0,1 0 0 0 0,-1-1 0 0 0,0 0 0 0 0,1 0 0 0 0,11-6 0 0 0,-4 2 3 0 0,0-2 0 0 0,0-1 0 0 0,28-18 0 0 0,-36 21-30 0 0,-1-1 0 0 0,0 0 1 0 0,-1 0-1 0 0,1-1 0 0 0,-1 0 0 0 0,-1 0 0 0 0,1-1 1 0 0,-1 0-1 0 0,-1 0 0 0 0,8-16 0 0 0,-11 19-11 0 0,1-1-1 0 0,-1 0 1 0 0,0 1 0 0 0,0-1-1 0 0,-1 0 1 0 0,0 0 0 0 0,0 0-1 0 0,-1 0 1 0 0,0-1 0 0 0,0 1-1 0 0,0 0 1 0 0,-1 0 0 0 0,0 0-1 0 0,-1 0 1 0 0,1 0 0 0 0,-6-11-1 0 0,3 10-177 0 0,0 1 0 0 0,0 0 0 0 0,-8-9 0 0 0,-8-14-1679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7:5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550 742 5527 0 0,'1'0'12147'0'0,"4"0"-11906"0"0,0 1 1 0 0,-1-1-1 0 0,1-1 1 0 0,0 1-1 0 0,-1-1 0 0 0,1 1 1 0 0,0-1-1 0 0,-1-1 1 0 0,1 1-1 0 0,-1-1 0 0 0,0 1 1 0 0,8-5-1 0 0,7-5 224 0 0,24-17 0 0 0,-38 24-316 0 0,11-7-70 0 0,-1-2-1 0 0,0 0 1 0 0,-1 0-1 0 0,0-2 1 0 0,-1 1-1 0 0,14-23 1 0 0,-13 16-77 0 0,-1-1 0 0 0,-1-1 1 0 0,-1 0-1 0 0,11-35 0 0 0,23-111-351 0 0,-39 136-14 0 0,-1 0 0 0 0,-2-1-1 0 0,-1-39 1 0 0,-2 72 343 0 0,0-7-162 0 0,0 1 1 0 0,-1-1-1 0 0,0 1 0 0 0,0 0 0 0 0,-4-11 0 0 0,5 16 169 0 0,-1 1-1 0 0,1 0 1 0 0,-1-1-1 0 0,0 1 1 0 0,0 0-1 0 0,1 0 1 0 0,-1 0-1 0 0,0-1 1 0 0,0 1-1 0 0,0 0 1 0 0,0 0-1 0 0,0 0 1 0 0,0 1-1 0 0,-1-1 1 0 0,1 0-1 0 0,0 0 1 0 0,0 1 0 0 0,-1-1-1 0 0,1 0 1 0 0,0 1-1 0 0,-1-1 1 0 0,1 1-1 0 0,0 0 1 0 0,-1-1-1 0 0,1 1 1 0 0,-1 0-1 0 0,1 0 1 0 0,0 0-1 0 0,-1 0 1 0 0,1 0-1 0 0,-1 0 1 0 0,1 0-1 0 0,-1 1 1 0 0,-2 0-1 0 0,-6 2 27 0 0,1 0-1 0 0,-1 1 1 0 0,1 0-1 0 0,-1 1 1 0 0,1 0 0 0 0,1 0-1 0 0,-1 1 1 0 0,-12 10-1 0 0,-2 6 168 0 0,-32 35 1 0 0,16-9 163 0 0,3 2 1 0 0,2 2 0 0 0,-35 68-1 0 0,-55 157 572 0 0,24 11-317 0 0,42-120-42 0 0,18-53-238 0 0,-6-2 0 0 0,-69 124 0 0 0,102-216-492 0 0,-19 24 0 0 0,30-44-391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7:5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20095 0 0,'0'0'5461'0'0,"2"-1"-5099"0"0,164-21 917 0 0,82-16-1373 0 0,-216 33-1362 0 0,63-4 0 0 0,-75 8-69 0 0,11-1-6782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0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348 177 5527 0 0,'0'0'423'0'0,"-11"-7"2402"0"0,9 6-1433 0 0,-6-5 5610 0 0,7 5-6502 0 0,0 0 0 0 0,2 0-413 0 0,-1 0 0 0 0,0 1-1 0 0,0-1 1 0 0,1 0-1 0 0,-1 0 1 0 0,0 0 0 0 0,1 1-1 0 0,-1-1 1 0 0,1 0-1 0 0,-1 0 1 0 0,1 1 0 0 0,-1-1-1 0 0,1 1 1 0 0,1-2 0 0 0,4-3 31 0 0,1 0 1 0 0,-1 0 0 0 0,1 0 0 0 0,0 1 0 0 0,1 0-1 0 0,-1 1 1 0 0,11-4 0 0 0,-9 3-55 0 0,22-9 86 0 0,32-14 106 0 0,131-37 0 0 0,-188 63-202 0 0,-1 0 1 0 0,0 1 0 0 0,1-1-1 0 0,-1 1 1 0 0,1 0 0 0 0,6 1-1 0 0,-11-1-49 0 0,-1 1 0 0 0,1-1 1 0 0,-1 0-1 0 0,0 0 0 0 0,1 1 0 0 0,-1-1 0 0 0,0 0 0 0 0,1 1 0 0 0,-1-1 0 0 0,0 1 0 0 0,0-1 1 0 0,1 0-1 0 0,-1 1 0 0 0,0-1 0 0 0,0 1 0 0 0,0-1 0 0 0,1 0 0 0 0,-1 1 0 0 0,0-1 0 0 0,0 1 1 0 0,0-1-1 0 0,0 1 0 0 0,0-1 0 0 0,0 1 0 0 0,0-1 0 0 0,0 1 0 0 0,-1 12-4 0 0,0-9 6 0 0,0 1 1 0 0,0-1-1 0 0,-1 0 0 0 0,1 1 1 0 0,-1-1-1 0 0,0 0 1 0 0,-5 7-1 0 0,-23 28 27 0 0,13-18-10 0 0,2-3-38 0 0,-1-1-1 0 0,0 0 1 0 0,-2-1 0 0 0,-34 26-1 0 0,-86 45-405 0 0,35-25 32 0 0,38-21 109 0 0,-66 48-130 0 0,82-55 335 0 0,30-22 75 0 0,-31 26 0 0 0,42-30 18 0 0,6-7 161 0 0,4 0-85 0 0,2 1-37 0 0,0 0 0 0 0,0 0 0 0 0,0-1 0 0 0,1 1 0 0 0,-1-1 1 0 0,1 0-1 0 0,-1 0 0 0 0,0-1 0 0 0,1 0 0 0 0,-1 1 0 0 0,10-2 1 0 0,9-1 193 0 0,23-6 0 0 0,-29 5-116 0 0,8-1 22 0 0,301-38 1193 0 0,-305 41-1343 0 0,-6 0-14 0 0,1 0 0 0 0,25 3 0 0 0,-29 4-2537 0 0,-3-2-4554 0 0,0-1 1198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0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82 9383 0 0,'11'-9'440'0'0,"21"-13"-1"0"0,4-2 306 0 0,-27 18 2655 0 0,-17 3-2146 0 0,5 2-1152 0 0,-1 1 0 0 0,1 0 0 0 0,-1 0 0 0 0,1 0 0 0 0,-1 1 0 0 0,1-1 0 0 0,-1 1 0 0 0,1 0 0 0 0,-1 0 0 0 0,1 0 0 0 0,0 0 0 0 0,-1 0 0 0 0,-3 3 0 0 0,-6 3 186 0 0,-21 16 1 0 0,33-22-268 0 0,-15 12 190 0 0,0 0-1 0 0,1 1 0 0 0,1 1 1 0 0,0 0-1 0 0,1 1 0 0 0,0 1 1 0 0,2 0-1 0 0,-17 32 1 0 0,26-45-166 0 0,0 1 0 0 0,0 0 0 0 0,1-1 0 0 0,-1 1 0 0 0,1 0 0 0 0,0 0 0 0 0,0 0 0 0 0,1 0 0 0 0,-1 0 0 0 0,2 9 0 0 0,-1-12-26 0 0,0 1-1 0 0,1-1 1 0 0,-1 0-1 0 0,1 1 1 0 0,0-1-1 0 0,0 0 0 0 0,0 1 1 0 0,0-1-1 0 0,0 0 1 0 0,1 0-1 0 0,-1 0 1 0 0,1 0-1 0 0,-1 0 1 0 0,1-1-1 0 0,0 1 1 0 0,-1 0-1 0 0,1-1 0 0 0,0 1 1 0 0,0-1-1 0 0,0 1 1 0 0,0-1-1 0 0,1 0 1 0 0,3 2-1 0 0,1-1 20 0 0,0 0 0 0 0,0-1 0 0 0,0 0 0 0 0,0 0 0 0 0,0 0 0 0 0,0-1 0 0 0,0 0 0 0 0,0 0-1 0 0,0-1 1 0 0,0 0 0 0 0,7-1 0 0 0,10-4 63 0 0,41-16-1 0 0,-43 14-65 0 0,0-2 0 0 0,22-12 0 0 0,-33 15-24 0 0,-1 0 1 0 0,0 0 0 0 0,0-1 0 0 0,-1 0 0 0 0,15-17 0 0 0,-19 19-17 0 0,-1 0 0 0 0,-1 0 0 0 0,1 0 0 0 0,-1 0 0 0 0,0-1 0 0 0,-1 0 0 0 0,1 1 0 0 0,-1-1-1 0 0,-1 0 1 0 0,2-12 0 0 0,-2 14-43 0 0,0 0 0 0 0,-1 0 0 0 0,0 0 0 0 0,0 0 0 0 0,0 0 0 0 0,-1 0 0 0 0,0 0 0 0 0,0 0-1 0 0,0 1 1 0 0,0-1 0 0 0,-1 0 0 0 0,0 0 0 0 0,0 1 0 0 0,0-1 0 0 0,-5-7 0 0 0,4 9-25 0 0,0 0 1 0 0,-1 0-1 0 0,1 1 0 0 0,-1-1 1 0 0,1 1-1 0 0,-1-1 0 0 0,0 1 1 0 0,0 0-1 0 0,-5-1 0 0 0,-1-1-161 0 0,-1 1-1 0 0,-14-4 0 0 0,16 6 127 0 0,1 0 0 0 0,0 1 1 0 0,-1-1-1 0 0,1 2 0 0 0,-14 1 0 0 0,17-2 2 0 0,1 1 0 0 0,0 0 0 0 0,-1 0 0 0 0,1 0 0 0 0,0 1 0 0 0,0 0 0 0 0,0 0 0 0 0,0 0-1 0 0,0 0 1 0 0,0 0 0 0 0,-6 6 0 0 0,9-7-347 0 0,7 12-1160 0 0,5-1-95 0 0,4-3-3262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0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70 5983 0 0,'6'-3'196'0'0,"0"1"-1"0"0,-1-2 1 0 0,1 1-1 0 0,11-10 9997 0 0,-29 9-8880 0 0,8 3-1184 0 0,-1 0 1 0 0,0 1-1 0 0,1 0 1 0 0,-1 0 0 0 0,0 1-1 0 0,0-1 1 0 0,1 1-1 0 0,-1 0 1 0 0,0 0 0 0 0,-5 3-1 0 0,-7 3 135 0 0,-20 9 1 0 0,19-6-219 0 0,0 0 1 0 0,0 2-1 0 0,1-1 0 0 0,0 2 1 0 0,1 0-1 0 0,1 1 0 0 0,0 1 1 0 0,1 0-1 0 0,0 1 0 0 0,1 1 1 0 0,1 0-1 0 0,1 1 0 0 0,1 0 1 0 0,0 0-1 0 0,-12 32 0 0 0,21-46-40 0 0,0 0 1 0 0,0 0-1 0 0,0 0 0 0 0,0-1 0 0 0,1 1 1 0 0,0 0-1 0 0,-1 0 0 0 0,2 0 0 0 0,-1 0 1 0 0,0 0-1 0 0,1 0 0 0 0,-1 0 0 0 0,1 0 0 0 0,0-1 1 0 0,1 1-1 0 0,-1 0 0 0 0,1-1 0 0 0,-1 1 1 0 0,1-1-1 0 0,0 1 0 0 0,0-1 0 0 0,4 4 1 0 0,-1-1 33 0 0,0-1 1 0 0,1 0-1 0 0,0 0 1 0 0,-1-1 0 0 0,2 0-1 0 0,-1 0 1 0 0,0 0 0 0 0,1-1-1 0 0,0 0 1 0 0,-1 0 0 0 0,9 2-1 0 0,-1-1 2 0 0,0-1-1 0 0,1 0 1 0 0,0-1 0 0 0,-1-1-1 0 0,1 0 1 0 0,0-1 0 0 0,0 0-1 0 0,-1-2 1 0 0,1 1 0 0 0,0-2-1 0 0,-1 0 1 0 0,0-1-1 0 0,22-8 1 0 0,-25 8-20 0 0,0-1-1 0 0,0-1 1 0 0,0 0-1 0 0,-1-1 1 0 0,0 0 0 0 0,0 0-1 0 0,-1-1 1 0 0,0 0-1 0 0,0-1 1 0 0,-1 0-1 0 0,0 0 1 0 0,0-1 0 0 0,-1 0-1 0 0,-1-1 1 0 0,0 1-1 0 0,9-20 1 0 0,-9 13-3 0 0,-1 1 1 0 0,0-1 0 0 0,-2 0-1 0 0,1-1 1 0 0,-2 1-1 0 0,0-25 1 0 0,-2 31-30 0 0,0 0-1 0 0,-1-1 1 0 0,0 1 0 0 0,-1 0 0 0 0,-1 0-1 0 0,1 0 1 0 0,-2 1 0 0 0,0-1-1 0 0,0 1 1 0 0,0 0 0 0 0,-7-10-1 0 0,9 17-44 0 0,0 1-1 0 0,0 0 0 0 0,0 0 0 0 0,0 0 0 0 0,-1 0 0 0 0,1 0 0 0 0,-1 0 0 0 0,1 1 0 0 0,-1-1 0 0 0,1 1 0 0 0,-1 0 0 0 0,0 0 0 0 0,0 0 0 0 0,0 0 0 0 0,0 0 0 0 0,1 0 0 0 0,-1 1 0 0 0,0 0 0 0 0,0-1 0 0 0,0 1 0 0 0,0 0 0 0 0,0 1 0 0 0,-4-1 0 0 0,-2 1-341 0 0,1 1 0 0 0,-1 0 0 0 0,0 0 0 0 0,1 0 0 0 0,-1 1 0 0 0,-11 6 0 0 0,15-7-108 0 0,0 1 0 0 0,1 0 1 0 0,0 0-1 0 0,0 0 0 0 0,0 0 0 0 0,-4 5 0 0 0,-4 6-5037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0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770 718 10135 0 0,'0'0'778'0'0,"-1"0"-506"0"0,-12-4-303 0 0,-7-4 4126 0 0,11 4-1489 0 0,8 4-2525 0 0,1-1 0 0 0,-1 1-1 0 0,0-1 1 0 0,1 1 0 0 0,-1-1 0 0 0,0 1-1 0 0,1-1 1 0 0,-1 0 0 0 0,1 1 0 0 0,-1-1-1 0 0,1 0 1 0 0,-1 0 0 0 0,1 1 0 0 0,0-1-1 0 0,-1 0 1 0 0,1 0 0 0 0,0 0 0 0 0,0 1 0 0 0,-1-1-1 0 0,1 0 1 0 0,0 0 0 0 0,0 0 0 0 0,0-1-1 0 0,2-18 757 0 0,-1 17-750 0 0,0 0 0 0 0,0 0 0 0 0,0 0 0 0 0,1 0 0 0 0,0 0 0 0 0,-1 1 0 0 0,1-1 0 0 0,0 1 0 0 0,0-1 0 0 0,3-2 0 0 0,27-22 52 0 0,-14 13-47 0 0,3-4-92 0 0,33-28 66 0 0,72-79-1 0 0,-112 110-181 0 0,-1-1-1 0 0,-1 0 0 0 0,0-1 0 0 0,-2-1 1 0 0,0 0-1 0 0,0 0 0 0 0,-2-1 0 0 0,-1 0 1 0 0,11-39-1 0 0,-16 43-90 0 0,0 1-1 0 0,0 0 1 0 0,-2-29 0 0 0,0 37 163 0 0,-1 0 0 0 0,0 0 0 0 0,0 0 0 0 0,0 0 1 0 0,-1 0-1 0 0,0 1 0 0 0,0-1 0 0 0,0 0 0 0 0,-1 1 1 0 0,1 0-1 0 0,-2-1 0 0 0,-3-4 0 0 0,5 8 32 0 0,0 0 0 0 0,0 0 0 0 0,-1 0 0 0 0,1 0 0 0 0,-1 0 0 0 0,1 1-1 0 0,-1 0 1 0 0,0-1 0 0 0,1 1 0 0 0,-1 0 0 0 0,0 0 0 0 0,0 0 0 0 0,0 1 0 0 0,0-1 0 0 0,0 1-1 0 0,0-1 1 0 0,0 1 0 0 0,0 0 0 0 0,0 0 0 0 0,0 0 0 0 0,0 1 0 0 0,0-1 0 0 0,1 1-1 0 0,-4 1 1 0 0,-3 0-5 0 0,1 0 0 0 0,0 1 0 0 0,0 1 0 0 0,1-1 0 0 0,-1 1 0 0 0,1 1-1 0 0,-10 6 1 0 0,-2 4 35 0 0,1 0 0 0 0,1 2 0 0 0,0 0 0 0 0,2 1 0 0 0,-1 0 0 0 0,2 2 0 0 0,-15 25 0 0 0,-3 17 133 0 0,-49 128-1 0 0,-2 74 78 0 0,9-26-178 0 0,62-205-35 0 0,-2 0 0 0 0,-1 0 1 0 0,-1-2-1 0 0,-2 0 0 0 0,-1-1 0 0 0,-39 46 1 0 0,-66 73 5 0 0,-25 27 160 0 0,133-159-175 0 0,-54 55 52 0 0,70-71-58 0 0,0-1 0 0 0,0 0 0 0 0,-1 0 0 0 0,1 1 0 0 0,0-1 0 0 0,0 0 0 0 0,0 0 0 0 0,-1 1 0 0 0,1-1 0 0 0,0 0 0 0 0,0 0 0 0 0,-1 0 0 0 0,1 0 0 0 0,0 1-1 0 0,0-1 1 0 0,-1 0 0 0 0,1 0 0 0 0,0 0 0 0 0,-1 0 0 0 0,1 0 0 0 0,0 0 0 0 0,-1 0 0 0 0,1 0 0 0 0,0 0 0 0 0,0 0 0 0 0,-1 0 0 0 0,1 0 0 0 0,0 0 0 0 0,-1 0 0 0 0,1 0 0 0 0,0 0 0 0 0,-1 0 0 0 0,1 0 0 0 0,0 0-1 0 0,-1 0 1 0 0,1-1 0 0 0,0 1 0 0 0,-2-4-12 0 0,2 1-101 0 0,0 1 1 0 0,-1-1-1 0 0,1 1 1 0 0,0 0-1 0 0,1-1 1 0 0,-1 1-1 0 0,0-1 1 0 0,1 1-1 0 0,-1-1 1 0 0,1 1-1 0 0,0 0 1 0 0,2-5-1 0 0,-2 4-14 0 0,7-17-709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0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27 141 13359 0 0,'-1'1'1027'0'0,"-2"1"-826"0"0,1 0 0 0 0,0 0 0 0 0,0 0 0 0 0,0 0 0 0 0,0 1 1 0 0,0-1-1 0 0,0 1 0 0 0,1-1 0 0 0,-1 1 0 0 0,1 0 0 0 0,-2 4 0 0 0,2-5-88 0 0,1-1 0 0 0,0 0-1 0 0,0 0 1 0 0,-1 0 0 0 0,1 0 0 0 0,0 1-1 0 0,0-1 1 0 0,0 0 0 0 0,0 0-1 0 0,0 0 1 0 0,1 1 0 0 0,-1-1 0 0 0,0 0-1 0 0,1 0 1 0 0,-1 0 0 0 0,0 0-1 0 0,1 1 1 0 0,-1-1 0 0 0,1 0 0 0 0,0 0-1 0 0,-1 0 1 0 0,1 0 0 0 0,0 0 0 0 0,0-1-1 0 0,-1 1 1 0 0,1 0 0 0 0,0 0-1 0 0,0 0 1 0 0,0-1 0 0 0,0 1 0 0 0,0 0-1 0 0,0-1 1 0 0,0 1 0 0 0,2 0 0 0 0,0 0-64 0 0,1 0 0 0 0,0 1 0 0 0,0-1 1 0 0,-1-1-1 0 0,1 1 0 0 0,0-1 0 0 0,0 1 1 0 0,8-1-1 0 0,33-6 344 0 0,-30 3-261 0 0,64-12 523 0 0,123-41 1 0 0,71-43-1535 0 0,-242 86 455 0 0,29-6-3766 0 0,-38 13-2398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4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0 717 4607 0 0,'0'0'10540'0'0,"2"-7"-8057"0"0,13-63 1716 0 0,-5 17-3215 0 0,3 0 1 0 0,29-76 0 0 0,-33 108-964 0 0,2 0 0 0 0,1 2 0 0 0,0-1 0 0 0,1 1 0 0 0,1 1 0 0 0,1 1 0 0 0,1 0 1 0 0,0 1-1 0 0,1 0 0 0 0,29-20 0 0 0,-5 9-314 0 0,0 2 1 0 0,2 2 0 0 0,88-35 0 0 0,-96 45-952 0 0,0 3 1 0 0,0 1-1 0 0,59-8 0 0 0,-74 15-5644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3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1 526 7831 0 0,'1'-1'603'0'0,"12"-11"1258"0"0,1 0 1 0 0,0 1-1 0 0,21-13 1 0 0,51-23 2973 0 0,-8 5-3768 0 0,80-59 567 0 0,-89 56-1159 0 0,-10 7-668 0 0,-1-3 0 0 0,67-62 0 0 0,-117 95-735 0 0,-1 1 1 0 0,9-12-1 0 0,-7 4-706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03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19 5063 0 0,'2'0'390'0'0,"12"-4"-251"0"0,17-4 575 0 0,-10 4 9233 0 0,-22 4-9493 0 0,-10-2-250 0 0,1 2-1 0 0,0-1 0 0 0,0 1 1 0 0,0 1-1 0 0,0-1 1 0 0,-1 2-1 0 0,-15 3 0 0 0,-6 4 241 0 0,-31 13 0 0 0,34-9-165 0 0,1 0 0 0 0,0 2-1 0 0,1 0 1 0 0,1 3 0 0 0,0 0 0 0 0,-28 26 0 0 0,46-36-139 0 0,0-1-1 0 0,1 1 1 0 0,-11 16 0 0 0,15-20-81 0 0,1 0 0 0 0,0 0 0 0 0,0 0 0 0 0,0 0 0 0 0,0 0 0 0 0,1 0 0 0 0,-1 1 0 0 0,1-1 1 0 0,0 0-1 0 0,1 1 0 0 0,-1 5 0 0 0,1-9-43 0 0,0 0 0 0 0,0 0 1 0 0,1 0-1 0 0,-1 0 0 0 0,0 0 1 0 0,1 0-1 0 0,-1 0 0 0 0,1 0 0 0 0,-1 0 1 0 0,1 0-1 0 0,0 0 0 0 0,-1 0 1 0 0,1 0-1 0 0,0 0 0 0 0,0 0 0 0 0,0 0 1 0 0,0-1-1 0 0,-1 1 0 0 0,1 0 1 0 0,0-1-1 0 0,0 1 0 0 0,0 0 0 0 0,0-1 1 0 0,2 1-1 0 0,0 1 14 0 0,1-1 0 0 0,0 0 0 0 0,-1 0 1 0 0,1 0-1 0 0,5 1 0 0 0,3-2 6 0 0,1-1 0 0 0,0 0 0 0 0,-1-1 0 0 0,1 0 0 0 0,-1-1 0 0 0,18-6 0 0 0,-18 5-35 0 0,14-5-38 0 0,32-15 0 0 0,-16 5-293 0 0,-34 16 245 0 0,-1-1 1 0 0,0 0-1 0 0,0 0 0 0 0,0-1 1 0 0,-1 0-1 0 0,1 0 0 0 0,-1 0 0 0 0,0-1 1 0 0,-1 0-1 0 0,6-8 0 0 0,-10 13 96 0 0,-1 2 43 0 0,-1 7-43 0 0,0-6-22 0 0,1-1-1 0 0,0 1 0 0 0,0 0 1 0 0,0 0-1 0 0,0-1 1 0 0,0 1-1 0 0,1 0 1 0 0,-1 0-1 0 0,0-1 1 0 0,1 1-1 0 0,0 0 0 0 0,-1-1 1 0 0,1 1-1 0 0,0 0 1 0 0,0-1-1 0 0,0 1 1 0 0,0-1-1 0 0,1 2 0 0 0,0 0-138 0 0,-1-1-118 0 0,1-1 0 0 0,-1 1 0 0 0,0-1 0 0 0,1 0 0 0 0,-1 1 0 0 0,1-1 0 0 0,0 0 0 0 0,-1 0 0 0 0,1 0 0 0 0,0 0 0 0 0,-1 0 0 0 0,1-1 0 0 0,3 2 0 0 0,-4-2-242 0 0,13 4-5938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0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44 1375 0 0,'4'-6'55'0'0,"1"1"-1"0"0,0 0 1 0 0,8-7-1 0 0,7-3 16559 0 0,-20 16-15814 0 0,-1 4-591 0 0,0 0 0 0 0,0 0 0 0 0,0 0 0 0 0,0 0 1 0 0,-1 0-1 0 0,0 0 0 0 0,0-1 0 0 0,-3 6 1 0 0,-2 3 113 0 0,-14 19 0 0 0,7-12 68 0 0,-17 29-1 0 0,26-40-401 0 0,1 1 1 0 0,0-1-1 0 0,1 0 1 0 0,0 1-1 0 0,-4 19 0 0 0,7-27-293 0 0,1 9-4071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0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12 5983 0 0,'0'0'464'0'0,"-1"-1"-305"0"0,1 0 36 0 0,-1 0-1 0 0,1 0 0 0 0,-1 1 1 0 0,1-1-1 0 0,-1 0 1 0 0,0 1-1 0 0,1-1 1 0 0,-1 1-1 0 0,1-1 1 0 0,-1 1-1 0 0,0-1 0 0 0,0 1 1 0 0,1-1-1 0 0,-1 1 1 0 0,0 0-1 0 0,0-1 1 0 0,1 1-1 0 0,-1 0 1 0 0,0-1-1 0 0,0 1 0 0 0,0 0 1 0 0,0 0-1 0 0,-1 0 1 0 0,1 0 177 0 0,-1 0 1 0 0,0 1-1 0 0,0-1 1 0 0,0 1 0 0 0,0-1-1 0 0,0 1 1 0 0,0 0-1 0 0,1 0 1 0 0,-1 0-1 0 0,-1 1 1 0 0,-5 3 94 0 0,2 0 0 0 0,-1 0 0 0 0,1 1 0 0 0,-6 7 0 0 0,-29 35 266 0 0,2 1 1 0 0,-36 61 0 0 0,-54 114 1063 0 0,68-114-1366 0 0,5-11-180 0 0,-203 344 210 0 0,250-429-458 0 0,5-10-41 0 0,0 1-1 0 0,1 0 1 0 0,0 1 0 0 0,0-1-1 0 0,0 0 1 0 0,1 1 0 0 0,0 0-1 0 0,0-1 1 0 0,0 1-1 0 0,1 0 1 0 0,-1 7 0 0 0,2 3-109 0 0,1-14 50 0 0,-1 0-1 0 0,0 0 1 0 0,0 0-1 0 0,0 1 1 0 0,0-1-1 0 0,0 0 1 0 0,0 0-1 0 0,0 0 1 0 0,-1 0-1 0 0,1 0 1 0 0,-1 0-1 0 0,1 0 1 0 0,-1 0-1 0 0,0 0 1 0 0,0 0-1 0 0,0-1 1 0 0,-2 4 0 0 0,-6 7-1481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04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168 121 6447 0 0,'0'0'499'0'0,"-1"2"-328"0"0,-50 63 5727 0 0,2-3-2067 0 0,39-47-3389 0 0,0 1 0 0 0,1 0 0 0 0,0 0 1 0 0,-11 31-1 0 0,18-41-319 0 0,1-1-1 0 0,-1 0 1 0 0,1 1 0 0 0,0 0-1 0 0,0-1 1 0 0,1 1 0 0 0,-1 0 0 0 0,1-1-1 0 0,1 1 1 0 0,-1 0 0 0 0,1-1-1 0 0,0 1 1 0 0,0-1 0 0 0,1 1 0 0 0,-1-1-1 0 0,1 1 1 0 0,1-1 0 0 0,-1 0-1 0 0,5 8 1 0 0,-5-11-81 0 0,-1 0 0 0 0,1 0 0 0 0,0 0 0 0 0,-1 0 0 0 0,1 0-1 0 0,0 0 1 0 0,1-1 0 0 0,-1 1 0 0 0,0-1 0 0 0,0 1 0 0 0,1-1 0 0 0,-1 0 0 0 0,0 0 0 0 0,1 0-1 0 0,0 0 1 0 0,-1 0 0 0 0,1 0 0 0 0,-1-1 0 0 0,1 1 0 0 0,0-1 0 0 0,-1 0 0 0 0,1 0 0 0 0,0 0-1 0 0,-1 0 1 0 0,5-1 0 0 0,-1 0 54 0 0,1-1 0 0 0,-1 0 0 0 0,0 0 0 0 0,1-1 0 0 0,-1 0 0 0 0,0 0-1 0 0,-1 0 1 0 0,12-8 0 0 0,16-14 168 0 0,-1-2 0 0 0,-1 0 0 0 0,-2-3 0 0 0,35-42 0 0 0,-5-10-309 0 0,-26 35-1407 0 0,41-45 0 0 0,-53 70 49 0 0</inkml:trace>
  <inkml:trace contextRef="#ctx0" brushRef="#br0" timeOffset="1">592 448 2303 0 0,'0'0'14875'0'0,"10"-4"-11440"0"0,-7 3-3288 0 0,-1-1 1 0 0,0 1 0 0 0,0-1 0 0 0,0 1 0 0 0,0-1 0 0 0,0 0 0 0 0,0 1 0 0 0,0-1 0 0 0,0 0 0 0 0,1-3-1 0 0,17-27 331 0 0,-2 4-428 0 0,33-37 154 0 0,63-62 0 0 0,-91 105-654 0 0,2 0-1 0 0,49-34 1 0 0,-56 45-153 0 0,0 0 0 0 0,2 1 0 0 0,-1 1 0 0 0,1 1 0 0 0,28-7 0 0 0,-24 9-6140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0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81 2759 0 0,'0'0'126'0'0,"-2"9"20"0"0,1-8 166 0 0,1 1 0 0 0,-1 0 0 0 0,1-1 0 0 0,0 1 0 0 0,0 0 0 0 0,-1 0-1 0 0,1-1 1 0 0,0 1 0 0 0,1 0 0 0 0,-1 0 0 0 0,2 7 6740 0 0,0-8-5564 0 0,1 1-1273 0 0,0-1 0 0 0,0 1 1 0 0,0-1-1 0 0,0 0 0 0 0,0 0 0 0 0,0 0 1 0 0,1 0-1 0 0,-1 0 0 0 0,0-1 0 0 0,1 0 1 0 0,-1 0-1 0 0,0 0 0 0 0,1 0 1 0 0,-1 0-1 0 0,1 0 0 0 0,-1-1 0 0 0,5-1 1 0 0,123-37 867 0 0,-113 32-917 0 0,0-1 0 0 0,0 0 1 0 0,-1-1-1 0 0,32-22 0 0 0,-32 14-180 0 0,-16 16-57 0 0,-9-2-159 0 0,-3 0 201 0 0,7 3 18 0 0,-1 1 1 0 0,1 0-1 0 0,-1 0 0 0 0,1 1 0 0 0,0-1 1 0 0,0 1-1 0 0,-6 3 0 0 0,-29 20 23 0 0,27-17-18 0 0,-24 18 112 0 0,2 2-1 0 0,-37 39 1 0 0,5-4 139 0 0,42-42-79 0 0,-22 26 1 0 0,39-40-107 0 0,1 2 0 0 0,0-1 1 0 0,0 1-1 0 0,1 0 0 0 0,0 0 0 0 0,0 0 0 0 0,-4 12 0 0 0,8-18-44 0 0,1 0-1 0 0,-1 0 0 0 0,0 0 1 0 0,1 0-1 0 0,-1-1 1 0 0,1 1-1 0 0,0 0 1 0 0,0 0-1 0 0,0 0 0 0 0,0 0 1 0 0,0 0-1 0 0,1 0 1 0 0,0 0-1 0 0,-1 0 1 0 0,1-1-1 0 0,0 1 1 0 0,0 0-1 0 0,1-1 0 0 0,-1 1 1 0 0,0 0-1 0 0,1-1 1 0 0,0 0-1 0 0,-1 1 1 0 0,5 3-1 0 0,-2-3-29 0 0,0 0 1 0 0,0 0-1 0 0,0 0 1 0 0,0-1-1 0 0,1 1 1 0 0,-1-1-1 0 0,1 0 1 0 0,0 0-1 0 0,0-1 0 0 0,0 1 1 0 0,0-1-1 0 0,0 0 1 0 0,8 0-1 0 0,-2 0-942 0 0,1-1 0 0 0,-1 0-1 0 0,21-4 1 0 0,-11 1-5719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0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9 10591 0 0,'0'0'819'0'0,"-8"-4"-256"0"0,4 3-65 0 0,0 0 1 0 0,0 0-1 0 0,-1 0 1 0 0,1 1-1 0 0,0-1 1 0 0,0 1-1 0 0,-1 0 1 0 0,1 1-1 0 0,0-1 1 0 0,0 1-1 0 0,-1-1 1 0 0,1 1-1 0 0,-8 3 1 0 0,3-1-248 0 0,0 1 0 0 0,-1 0 0 0 0,2 1 0 0 0,-18 10 0 0 0,9-3-103 0 0,1 2-1 0 0,0-1 1 0 0,1 2 0 0 0,0 0-1 0 0,-20 27 1 0 0,29-33-150 0 0,1 0 0 0 0,0 0 0 0 0,0 0 0 0 0,0 1 0 0 0,2-1 0 0 0,-1 1 0 0 0,1 0 1 0 0,0 0-1 0 0,1 0 0 0 0,0 1 0 0 0,1-1 0 0 0,0 0 0 0 0,1 15 0 0 0,0-17-26 0 0,1 1 0 0 0,0-1 0 0 0,0 1 0 0 0,5 14 0 0 0,-4-19 24 0 0,0 1 1 0 0,0-1-1 0 0,0 0 1 0 0,1 0-1 0 0,-1 0 1 0 0,1 0-1 0 0,0 0 1 0 0,0-1-1 0 0,0 1 1 0 0,6 3-1 0 0,-9-7 5 0 0,21 17 19 0 0,-1 1-1 0 0,32 38 1 0 0,-48-50 138 0 0,1 0 1 0 0,-1 0-1 0 0,0 0 0 0 0,0 1 0 0 0,-1 0 1 0 0,0 0-1 0 0,0 0 0 0 0,0 0 0 0 0,-1 0 1 0 0,0 1-1 0 0,-1-1 0 0 0,0 1 0 0 0,0-1 1 0 0,0 1-1 0 0,-1 7 0 0 0,0-11-83 0 0,-1-1 0 0 0,1 0-1 0 0,-1 0 1 0 0,0 0 0 0 0,0 1 0 0 0,0-1-1 0 0,0 0 1 0 0,0 0 0 0 0,-1-1 0 0 0,1 1-1 0 0,-1 0 1 0 0,0 0 0 0 0,0-1 0 0 0,0 1-1 0 0,-4 3 1 0 0,2-2-21 0 0,-1-1 1 0 0,1 0-1 0 0,-1 0 0 0 0,0 0 0 0 0,0 0 1 0 0,0-1-1 0 0,0 0 0 0 0,-8 2 0 0 0,-6 1-38 0 0,-1-1 0 0 0,0-1 0 0 0,-38 0 0 0 0,57-3-38 0 0,-27 1-167 0 0,-32-4 0 0 0,53 3-274 0 0,-1-1 0 0 0,0-1-1 0 0,1 1 1 0 0,0-1 0 0 0,-1-1-1 0 0,1 0 1 0 0,0 1 0 0 0,0-2-1 0 0,-8-4 1 0 0,2-1-6972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0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7831 0 0,'2'1'8523'0'0,"15"8"-8230"0"0,0 0 1 0 0,-1 1 0 0 0,0 1-1 0 0,-1 1 1 0 0,0 0-1 0 0,-1 1 1 0 0,0 0-1 0 0,-1 1 1 0 0,0 1-1 0 0,-1 0 1 0 0,16 27 0 0 0,-20-29-274 0 0,-1 0 0 0 0,-1 1 1 0 0,0 0-1 0 0,-1 0 1 0 0,0 0-1 0 0,-1 0 1 0 0,3 27-1 0 0,-6-34-18 0 0,0 0-1 0 0,-1 0 1 0 0,-1 1 0 0 0,1-1-1 0 0,-1 0 1 0 0,0 0 0 0 0,0 0-1 0 0,-1 0 1 0 0,0 0 0 0 0,-1-1-1 0 0,1 1 1 0 0,-1 0-1 0 0,0-1 1 0 0,-1 0 0 0 0,0 0-1 0 0,0 0 1 0 0,0 0 0 0 0,-6 6-1 0 0,2-4-45 0 0,-1 0 1 0 0,0-1-1 0 0,0 0 0 0 0,0 0 0 0 0,-1-1 0 0 0,0-1 0 0 0,-19 9 0 0 0,5-5-719 0 0,0-2-1 0 0,-37 8 1 0 0,60-15 484 0 0,1 1 184 0 0,0-1 0 0 0,-1 0 0 0 0,1 0 0 0 0,0 0 0 0 0,-1 0 1 0 0,1 0-1 0 0,0 0 0 0 0,-1 0 0 0 0,1 0 0 0 0,0 0 1 0 0,-1 0-1 0 0,1 1 0 0 0,0-2 0 0 0,-1 1 0 0 0,1 0 1 0 0,0 0-1 0 0,-1 0 0 0 0,1 0 0 0 0,0 0 0 0 0,0 0 1 0 0,-1 0-1 0 0,0 0 0 0 0,-3-6-1308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1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222 135 5983 0 0,'-2'0'464'0'0,"-59"3"8376"0"0,62-4-8735 0 0,0-1-1 0 0,0 1 1 0 0,1 0-1 0 0,-1 0 1 0 0,0 0-1 0 0,1-1 1 0 0,-1 1-1 0 0,1 0 1 0 0,-1 1-1 0 0,3-2 1 0 0,-3 1-29 0 0,39-21 250 0 0,1 2 0 0 0,69-23 0 0 0,-79 33-250 0 0,1 1 0 0 0,0 3-1 0 0,0 0 1 0 0,46-2 0 0 0,-69 8-7 0 0,0 0-1 0 0,0 1 1 0 0,0 0-1 0 0,0 0 1 0 0,0 1 0 0 0,14 4-1 0 0,-21-6-49 0 0,-1 1-1 0 0,1-1 1 0 0,0 1-1 0 0,0 0 1 0 0,0 0-1 0 0,-1 0 1 0 0,1 0-1 0 0,0 0 1 0 0,-1 0-1 0 0,1 0 1 0 0,-1 1-1 0 0,1-1 1 0 0,-1 1-1 0 0,0-1 1 0 0,1 1-1 0 0,-1-1 1 0 0,0 1-1 0 0,0 0 1 0 0,0-1-1 0 0,0 1 1 0 0,-1 0-1 0 0,1 0 1 0 0,0 0-1 0 0,-1 0 1 0 0,1-1-1 0 0,-1 1 1 0 0,0 0 0 0 0,1 0-1 0 0,-1 0 1 0 0,0 0-1 0 0,0 0 1 0 0,0 0-1 0 0,-1 0 1 0 0,1 0-1 0 0,-1 4 1 0 0,-1-1 25 0 0,-1 0-1 0 0,1 0 1 0 0,-1 0 0 0 0,0 0 0 0 0,0 0 0 0 0,0-1 0 0 0,0 1 0 0 0,-1-1 0 0 0,0 0 0 0 0,0 0 0 0 0,0 0 0 0 0,-9 5 0 0 0,-6 5 104 0 0,-35 17 0 0 0,54-31-147 0 0,-137 61 169 0 0,74-35-154 0 0,-44 14-16 0 0,-20 10 0 0 0,112-44-1 0 0,11-4-34 0 0,1-1-1 0 0,-1 1 1 0 0,0 0-1 0 0,0 0 1 0 0,1 0-1 0 0,-1 1 1 0 0,1-1-1 0 0,0 1 1 0 0,-6 5-1 0 0,22-7-128 0 0,73 0 54 0 0,16 2 12 0 0,-16-1 304 0 0,3 0 189 0 0,-79-1-363 0 0,0 0 1 0 0,1 1-1 0 0,-1 0 0 0 0,-1 1 0 0 0,1 0 1 0 0,13 7-1 0 0,-20-9-25 0 0,-1 0 1 0 0,1 1 0 0 0,-1 0-1 0 0,1-1 1 0 0,-1 1 0 0 0,3 3-1 0 0,0 4 4 0 0,-5-7-8 0 0,0 0 0 0 0,1 0 0 0 0,-2 0 0 0 0,1 1 1 0 0,0-1-1 0 0,0 0 0 0 0,-1 0 0 0 0,1 0 0 0 0,-1 0 0 0 0,1 0 0 0 0,-1 0 0 0 0,0 0 1 0 0,0 0-1 0 0,0 0 0 0 0,0-1 0 0 0,0 1 0 0 0,0 0 0 0 0,0 0 0 0 0,-1-1 1 0 0,1 1-1 0 0,-1-1 0 0 0,1 1 0 0 0,-4 1 0 0 0,-3 4 12 0 0,-1-1 0 0 0,1-1 1 0 0,-14 7-1 0 0,-150 64 111 0 0,85-40-116 0 0,6-8 43 0 0,32-12-42 0 0,25-8-7 0 0,4 0-544 0 0,-30 6 0 0 0,49-13-440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1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0 7367 0 0,'-1'1'334'0'0,"-5"2"-214"0"0,1-1 0 0 0,0 0 0 0 0,-10 2 1 0 0,-11 5-136 0 0,-15 9 2595 0 0,1 2 0 0 0,-42 29 0 0 0,-18 23-786 0 0,86-60-1619 0 0,-1 0 0 0 0,1 1 1 0 0,1 1-1 0 0,0 0 1 0 0,1 0-1 0 0,1 2 0 0 0,0-1 1 0 0,-17 35-1 0 0,27-46-150 0 0,-1 1 0 0 0,1 0 0 0 0,-1 0-1 0 0,1 0 1 0 0,1 0 0 0 0,-1 0 0 0 0,1 0 0 0 0,0 0-1 0 0,0 0 1 0 0,0 0 0 0 0,1 0 0 0 0,-1 0 0 0 0,1 0 0 0 0,0 0-1 0 0,1 0 1 0 0,-1-1 0 0 0,1 1 0 0 0,0 0 0 0 0,1-1-1 0 0,-1 1 1 0 0,1-1 0 0 0,-1 0 0 0 0,1 0 0 0 0,0 0-1 0 0,7 6 1 0 0,-3-3 36 0 0,1 0 1 0 0,-1-1-1 0 0,1 0 0 0 0,1 0 0 0 0,-1-1 0 0 0,1 0 0 0 0,0-1 0 0 0,0 0 1 0 0,0 0-1 0 0,1-1 0 0 0,-1 0 0 0 0,14 2 0 0 0,-9-3-9 0 0,0 0 0 0 0,1-1 0 0 0,-1-1 0 0 0,0-1 0 0 0,1 0 0 0 0,-1 0 0 0 0,0-2 0 0 0,0 1 0 0 0,26-10 0 0 0,-33 9-35 0 0,0 0 1 0 0,-1 0-1 0 0,1 0 1 0 0,-1-1-1 0 0,0 0 1 0 0,0 0-1 0 0,0 0 1 0 0,0-1-1 0 0,-1 0 1 0 0,0 0-1 0 0,0-1 0 0 0,0 1 1 0 0,-1-1-1 0 0,0 0 1 0 0,0 0-1 0 0,0-1 1 0 0,-1 1-1 0 0,0-1 1 0 0,0 1-1 0 0,0-1 1 0 0,1-9-1 0 0,-2 3 8 0 0,0 0-1 0 0,0 0 1 0 0,-2 0-1 0 0,0 0 1 0 0,-3-25 0 0 0,-17-63-192 0 0,12 71-632 0 0,2 0-1 0 0,-3-39 0 0 0,8 63 148 0 0,2 0 0 0 0,-1 0 0 0 0,0 0 0 0 0,1 0 1 0 0,0 0-1 0 0,3-9 0 0 0,-2 8-1031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11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11 1839 0 0,'-1'-1'492'0'0,"-2"-1"192"0"0,0 1-1 0 0,-1 0 1 0 0,1 0-1 0 0,0 0 1 0 0,0 0-1 0 0,0 0 0 0 0,-1 1 1 0 0,1-1-1 0 0,0 1 1 0 0,-1 0-1 0 0,1 0 0 0 0,-4 1 1 0 0,1 0-108 0 0,0 0 0 0 0,0 1 0 0 0,0 0 0 0 0,0 0-1 0 0,1 1 1 0 0,-6 2 0 0 0,-25 14 312 0 0,1 2-1 0 0,-59 45 1 0 0,78-53-829 0 0,-55 48 161 0 0,58-49-92 0 0,1 1 1 0 0,0 0-1 0 0,-12 18 0 0 0,22-27-21 0 0,-1-1 1 0 0,1 1 0 0 0,0 0-1 0 0,1 0 1 0 0,-1 0 0 0 0,1 0-1 0 0,-1 1 1 0 0,1-1-1 0 0,1 0 1 0 0,-1 0 0 0 0,0 8-1 0 0,1-11-55 0 0,0 1 0 0 0,0 0 0 0 0,1-1 1 0 0,-1 1-1 0 0,0 0 0 0 0,1-1 0 0 0,-1 1 0 0 0,1 0 0 0 0,0-1 0 0 0,-1 1 0 0 0,1-1 0 0 0,0 1 0 0 0,0-1 0 0 0,0 1 0 0 0,0-1 0 0 0,0 0 0 0 0,0 1 0 0 0,0-1 0 0 0,1 0 0 0 0,-1 0 1 0 0,0 0-1 0 0,1 0 0 0 0,-1 0 0 0 0,1 0 0 0 0,-1 0 0 0 0,1-1 0 0 0,-1 1 0 0 0,1 0 0 0 0,0-1 0 0 0,2 1 0 0 0,2 0 44 0 0,0 0 0 0 0,0-1 1 0 0,0 0-1 0 0,0 0 0 0 0,-1 0 0 0 0,1-1 0 0 0,0 0 0 0 0,0 0 0 0 0,0 0 0 0 0,7-4 1 0 0,-1 1-1 0 0,0-1 1 0 0,0-1 0 0 0,18-11-1 0 0,-21 10-72 0 0,0 1 0 0 0,0-2-1 0 0,-1 1 1 0 0,0-1 0 0 0,0-1-1 0 0,0 1 1 0 0,-2-1 0 0 0,1-1 0 0 0,6-12-1 0 0,-9 15-76 0 0,0 0-1 0 0,-1-1 0 0 0,0 1 1 0 0,0-1-1 0 0,-1 0 1 0 0,0 0-1 0 0,-1 0 0 0 0,1 0 1 0 0,-2-1-1 0 0,1 1 1 0 0,-1 0-1 0 0,0 0 0 0 0,-2-13 1 0 0,0 16-137 0 0,0 0 0 0 0,1 0 0 0 0,-2 0 0 0 0,1 0 0 0 0,0 0 0 0 0,-1 1 0 0 0,0-1 0 0 0,-6-6 0 0 0,5 6-427 0 0,1 0 0 0 0,-1 0-1 0 0,1 0 1 0 0,0-1 0 0 0,0 1 0 0 0,-2-7-1 0 0,3 3-842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35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11055 0 0,'0'0'852'0'0,"1"2"-560"0"0,6 3 698 0 0,-1 1-1 0 0,1-1 0 0 0,0 0 0 0 0,0-1 0 0 0,1 1 1 0 0,-1-1-1 0 0,11 3 0 0 0,61 18 1647 0 0,-16-7-1609 0 0,-53-14-1450 0 0,-1-1 0 0 0,1 0-1 0 0,0-1 1 0 0,0 0 0 0 0,11 1 0 0 0</inkml:trace>
  <inkml:trace contextRef="#ctx0" brushRef="#br0" timeOffset="1">629 224 16207 0 0,'0'0'1470'0'0,"-2"1"-1209"0"0,-19 24-11 0 0,11-15 690 0 0,1 1 0 0 0,-10 14-1 0 0,14-20 181 0 0,10-13-200 0 0,25-21-1159 0 0,0 0-1 0 0,43-30 0 0 0,74-42-785 0 0,-105 73 913 0 0,12-4-187 0 0,-50 29 321 0 0,0 2 1 0 0,0-1-1 0 0,0 0 1 0 0,0 1-1 0 0,0-1 0 0 0,0 1 1 0 0,1 0-1 0 0,-1 1 0 0 0,0-1 1 0 0,1 1-1 0 0,5 0 1 0 0,-8 1 24 0 0,0 0 0 0 0,0 1 1 0 0,0-1-1 0 0,0 1 1 0 0,0 0-1 0 0,-1-1 0 0 0,1 1 1 0 0,-1 0-1 0 0,1 0 1 0 0,-1 0-1 0 0,0 0 0 0 0,1 0 1 0 0,0 3-1 0 0,-1-3 8 0 0,2 4 4 0 0,1 1 1 0 0,-2-1-1 0 0,1 1 0 0 0,-1 0 0 0 0,0-1 1 0 0,0 1-1 0 0,-1 0 0 0 0,1 13 0 0 0,-1 1-37 0 0,-5 35 0 0 0,1 4-2980 0 0,3-51 1011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11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482 638 12959 0 0,'0'0'1900'0'0,"5"-16"295"0"0,12-20-528 0 0,-12 24-1308 0 0,0 2 1 0 0,10-18-1 0 0,-1 10-172 0 0,0 2-1 0 0,1 0 0 0 0,31-25 1 0 0,-35 31-141 0 0,-5 4-37 0 0,0 0 0 0 0,0 0 0 0 0,-1 0-1 0 0,0-1 1 0 0,0 0 0 0 0,-1 0 0 0 0,4-10-1 0 0,21-56 29 0 0,-15 33-32 0 0,1-1-414 0 0,-2 0-1 0 0,-1-1 0 0 0,9-73 1 0 0,-20 114 380 0 0,-1 0 0 0 0,0-1 0 0 0,0 1 0 0 0,0 0 0 0 0,0-1 0 0 0,0 1 1 0 0,0 0-1 0 0,-1-1 0 0 0,1 1 0 0 0,-1-2 0 0 0,1 3 14 0 0,0-1 0 0 0,0 1 0 0 0,0 0 0 0 0,0 0 0 0 0,-1-1 0 0 0,1 1 0 0 0,0 0 0 0 0,0 0 0 0 0,0 0 0 0 0,-1-1-1 0 0,1 1 1 0 0,0 0 0 0 0,0 0 0 0 0,-1 0 0 0 0,1 0 0 0 0,0-1 0 0 0,0 1 0 0 0,-1 0 0 0 0,1 0 0 0 0,0 0 0 0 0,-1 0 0 0 0,1 0 0 0 0,0 0 0 0 0,-1 0 0 0 0,1 0 0 0 0,0 0 0 0 0,0 0 0 0 0,-1 0-1 0 0,-1 1-5 0 0,0-1-1 0 0,-1 1 0 0 0,1 0 0 0 0,0 0 1 0 0,0 0-1 0 0,0 0 0 0 0,1 1 0 0 0,-1-1 1 0 0,0 1-1 0 0,-3 2 0 0 0,-25 27 37 0 0,0 1 0 0 0,-35 51 0 0 0,-41 81 332 0 0,63-85 173 0 0,-43 110-1 0 0,-15 92 541 0 0,85-233-1019 0 0,-36 72 0 0 0,38-93-14 0 0,-1-2 0 0 0,-1 0 0 0 0,-1-1 0 0 0,-23 25 0 0 0,27-34-114 0 0,-1-1 0 0 0,-25 19 1 0 0,6-13-5939 0 0,19-14-206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1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30 128 5527 0 0,'-2'0'250'0'0,"-1"1"-124"0"0,1-1-52 0 0,-1 0-1 0 0,1 0 1 0 0,-1 0-1 0 0,1 0 1 0 0,-11-2 10027 0 0,22 4-9138 0 0,-8-1-315 0 0,10 1-322 0 0,0-1-1 0 0,0 1 1 0 0,0-2-1 0 0,0 0 1 0 0,0 0-1 0 0,16-3 1 0 0,67-16-73 0 0,-79 16-121 0 0,187-51 131 0 0,-45 11-1530 0 0,-104 30 535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12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1060 2 5983 0 0,'14'-2'3501'0'0,"-26"12"3712"0"0,-7 4-7356 0 0,-24 29 831 0 0,3 2 1 0 0,1 2-1 0 0,-44 70 1 0 0,-83 166 1457 0 0,98-160-1558 0 0,32-60-455 0 0,-74 137 204 0 0,89-156-394 0 0,1 1 0 0 0,-21 77 0 0 0,39-107-134 0 0,1-12-228 0 0,1 0-1 0 0,0 0 0 0 0,-1-1 1 0 0,0 1-1 0 0,1 0 0 0 0,-2 3 1 0 0</inkml:trace>
  <inkml:trace contextRef="#ctx0" brushRef="#br0" timeOffset="1">94 648 16327 0 0,'-7'1'197'0'0,"0"0"-1"0"0,0 1 0 0 0,0 0 0 0 0,0 0 1 0 0,0 1-1 0 0,0 0 0 0 0,1 0 0 0 0,-8 5 1 0 0,12-7-160 0 0,0 0 0 0 0,0 0 1 0 0,1 1-1 0 0,-1-1 1 0 0,1 0-1 0 0,-1 1 0 0 0,1-1 1 0 0,-1 1-1 0 0,1 0 0 0 0,0-1 1 0 0,0 1-1 0 0,0 0 1 0 0,0 0-1 0 0,0 0 0 0 0,0 0 1 0 0,0 0-1 0 0,1 0 0 0 0,-1 0 1 0 0,1 0-1 0 0,0 0 1 0 0,-1 0-1 0 0,1 0 0 0 0,0 0 1 0 0,0 0-1 0 0,0 0 1 0 0,0 0-1 0 0,1 0 0 0 0,-1 0 1 0 0,0 0-1 0 0,1 0 0 0 0,0 0 1 0 0,1 4-1 0 0,-1-3 14 0 0,1-1 0 0 0,0 1 0 0 0,0-1 0 0 0,-1 0 0 0 0,2 0 0 0 0,-1 1 0 0 0,0-1 0 0 0,0-1 0 0 0,0 1 0 0 0,1 0 0 0 0,-1 0 0 0 0,1-1 0 0 0,0 1 0 0 0,-1-1 0 0 0,1 0-1 0 0,0 0 1 0 0,0 0 0 0 0,0 0 0 0 0,4 0 0 0 0,6 1 64 0 0,0 0 0 0 0,-1-1 0 0 0,16 0 0 0 0,33-4 139 0 0,-1-2 0 0 0,0-3 0 0 0,0-3 0 0 0,73-22 1 0 0,-57 9-322 0 0,-1-3 0 0 0,78-41 1 0 0,-31 3-6112 0 0,-60 29-570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1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31 6447 0 0,'8'-5'722'0'0,"-1"1"-1"0"0,1 0 0 0 0,0 0 1 0 0,0 1-1 0 0,0 0 0 0 0,0 1 0 0 0,13-3 1 0 0,-18 4-396 0 0,0 1 0 0 0,0 0 0 0 0,-1 0 0 0 0,1 0 0 0 0,0 1 0 0 0,0-1 0 0 0,0 1-1 0 0,-1-1 1 0 0,1 1 0 0 0,0 0 0 0 0,0 0 0 0 0,-1 0 0 0 0,1 0 0 0 0,2 2 0 0 0,-3-1-290 0 0,1 0 0 0 0,-1 0 0 0 0,1 0 0 0 0,-1 1 0 0 0,0-1-1 0 0,0 0 1 0 0,0 1 0 0 0,0 0 0 0 0,1 3 0 0 0,0-1 79 0 0,-1 0 0 0 0,0 0 0 0 0,-1 0 0 0 0,1 1 0 0 0,-1-1 0 0 0,0 1 0 0 0,0-1 0 0 0,-1 1 1 0 0,0-1-1 0 0,0 1 0 0 0,0 0 0 0 0,-1-1 0 0 0,1 1 0 0 0,-1-1 0 0 0,-2 7 0 0 0,-4 10 154 0 0,0-1 1 0 0,-15 29-1 0 0,16-37-146 0 0,-195 377 2246 0 0,141-294-1811 0 0,-133 163 0 0 0,151-209-515 0 0,-141 154 263 0 0,162-182-196 0 0,20-20-22 0 0,6-10-103 0 0,0 1 0 0 0,0 0 0 0 0,1 1 1 0 0,-1-1-1 0 0,9-6 0 0 0,-3 3-39 0 0,57-48-480 0 0,-27 25 164 0 0,64-54-492 0 0,-78 68 632 0 0,0 1 1 0 0,34-17 0 0 0,-49 28 153 0 0,24-7 1 0 0,-33 13 109 0 0,0 0 1 0 0,1 0-1 0 0,-1 1 0 0 0,1-1 1 0 0,-1 1-1 0 0,1-1 0 0 0,-1 1 1 0 0,1 0-1 0 0,-1 0 0 0 0,1 1 1 0 0,6 1-1 0 0,-9-2 6 0 0,1 1 1 0 0,-1 0-1 0 0,0-1 1 0 0,1 1-1 0 0,-1 0 1 0 0,0 0-1 0 0,0 0 0 0 0,0 0 1 0 0,0 0-1 0 0,1 0 1 0 0,-1 1-1 0 0,-1-1 1 0 0,1 0-1 0 0,0 0 1 0 0,0 1-1 0 0,0-1 1 0 0,-1 0-1 0 0,1 1 0 0 0,-1-1 1 0 0,2 3-1 0 0,-1 2 43 0 0,0 0-1 0 0,0 0 1 0 0,0 10 0 0 0,-1-13-54 0 0,1 22 106 0 0,-2 0-1 0 0,-1 1 1 0 0,-8 36 0 0 0,10-57-807 0 0,-1 1 0 0 0,1-1 0 0 0,1 10 0 0 0,-1-14 625 0 0,2 8-2021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12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6 109 10135 0 0,'8'-5'360'0'0,"-1"0"1"0"0,1 1-1 0 0,0 0 0 0 0,0 0 0 0 0,0 1 0 0 0,0 0 0 0 0,1 1 0 0 0,-1 0 0 0 0,1 0 1 0 0,11 0-1 0 0,3-1 1769 0 0,22-5 1 0 0,-37 6-1941 0 0,0 0 0 0 0,0-1 0 0 0,0 0 0 0 0,0 0 0 0 0,0-1 0 0 0,7-4 0 0 0,-9 3-30 0 0,-4 3-82 0 0,2-4-65 0 0,-3 6-12 0 0,-1 0 0 0 0,0 0 0 0 0,0-1 0 0 0,0 1 0 0 0,1 0 0 0 0,-1-1 0 0 0,0 1 0 0 0,0 0 0 0 0,0 0 0 0 0,0-1 0 0 0,1 1 0 0 0,-1 0 0 0 0,0-1 0 0 0,0 1 0 0 0,0 0 0 0 0,0 0 0 0 0,0-1 0 0 0,0 1 0 0 0,0 0 0 0 0,0-1 0 0 0,0 1 0 0 0,0 0 0 0 0,0-1 0 0 0,0 1 0 0 0,0 0 0 0 0,0-1 0 0 0,0 1 0 0 0,-1 0 0 0 0,1-1 0 0 0,0 1 0 0 0,0 0 0 0 0,0 0 0 0 0,0-1 0 0 0,0 1 0 0 0,-1 0 0 0 0,1 0 0 0 0,0-1 0 0 0,0 1 0 0 0,-1 0 0 0 0,1 0 0 0 0,0 0 0 0 0,0-1 0 0 0,-1 1 0 0 0,1 0 0 0 0,0 0 0 0 0,0 0 0 0 0,-1 0 0 0 0,1 0 0 0 0,-1-1 0 0 0,1 1 0 0 0,-2-1-2 0 0,0 0-1 0 0,0-1 0 0 0,-1 1 1 0 0,1 0-1 0 0,0 0 1 0 0,-1 1-1 0 0,1-1 1 0 0,-1 0-1 0 0,1 1 0 0 0,-1-1 1 0 0,1 1-1 0 0,-1 0 1 0 0,1 0-1 0 0,-1 0 1 0 0,1 0-1 0 0,-1 0 0 0 0,1 1 1 0 0,-1-1-1 0 0,1 1 1 0 0,-1 0-1 0 0,1 0 1 0 0,-1-1-1 0 0,1 2 0 0 0,-3 0 1 0 0,-3 2-3 0 0,0 1 0 0 0,0-1 0 0 0,0 1 0 0 0,1 1 0 0 0,-12 9 0 0 0,2 2 194 0 0,1 1 0 0 0,-24 32 1 0 0,32-39-62 0 0,1 0-1 0 0,1 1 1 0 0,0 0 0 0 0,0 0 0 0 0,1 1-1 0 0,-5 17 1 0 0,9-25-91 0 0,0-1 0 0 0,0 1-1 0 0,1 0 1 0 0,-1-1 0 0 0,1 1-1 0 0,0 0 1 0 0,0 0 0 0 0,1-1-1 0 0,-1 1 1 0 0,1 0 0 0 0,0-1-1 0 0,3 8 1 0 0,-3-9-117 0 0,1 0 0 0 0,0 0-1 0 0,-1 0 1 0 0,1 0 0 0 0,0-1 0 0 0,1 1 0 0 0,-1-1 0 0 0,0 1-1 0 0,1-1 1 0 0,-1 0 0 0 0,1 0 0 0 0,0 0 0 0 0,-1-1-1 0 0,1 1 1 0 0,0 0 0 0 0,0-1 0 0 0,0 0 0 0 0,6 2 0 0 0,3 0-522 0 0,0 0 0 0 0,0-1 0 0 0,0-1-1 0 0,23 1 1 0 0,-26-2 331 0 0,55-2-1425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1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98 8751 0 0,'0'0'794'0'0,"-2"2"-652"0"0,-53 59 8074 0 0,48-52-7673 0 0,1 0 1 0 0,0 0 0 0 0,0 0 0 0 0,1 1 0 0 0,-6 16 0 0 0,10-24 585 0 0,12-1-622 0 0,-6-3-428 0 0,0 1 1 0 0,1-1-1 0 0,-1 0 0 0 0,-1 0 1 0 0,1 0-1 0 0,0 0 1 0 0,5-4-1 0 0,31-24 216 0 0,-34 24-273 0 0,52-40 32 0 0,85-50 1 0 0,-133 89-55 0 0,-1 2 0 0 0,2-1 0 0 0,-1 2 0 0 0,0-1 0 0 0,1 1 0 0 0,0 1 0 0 0,13-2 0 0 0,-15 6-12 0 0,-10-1 10 0 0,1 1-1 0 0,-1-1 1 0 0,0 0 0 0 0,1 1-1 0 0,-1-1 1 0 0,0 0-1 0 0,1 1 1 0 0,-1-1 0 0 0,0 1-1 0 0,1-1 1 0 0,-1 0-1 0 0,0 1 1 0 0,0-1 0 0 0,0 1-1 0 0,1-1 1 0 0,-1 1-1 0 0,0-1 1 0 0,0 1 0 0 0,0 0-1 0 0,0 2 2 0 0,0 1 0 0 0,0-1-1 0 0,-1 1 1 0 0,1-1 0 0 0,-1 1 0 0 0,0-1 0 0 0,0 1-1 0 0,0-1 1 0 0,-2 6 0 0 0,-16 28 94 0 0,19-37-93 0 0,-18 30 168 0 0,10-17-87 0 0,0 0-1 0 0,1 1 1 0 0,0 0 0 0 0,-4 15-1 0 0,10-18-11 0 0,1-10-64 0 0,1 0 1 0 0,0 0-1 0 0,-1 0 0 0 0,1 0 0 0 0,-1-1 0 0 0,1 1 0 0 0,0 0 0 0 0,0 0 0 0 0,-1-1 0 0 0,1 1 0 0 0,0 0 0 0 0,0-1 0 0 0,0 1 0 0 0,0-1 0 0 0,0 1 0 0 0,0-1 0 0 0,0 1 0 0 0,0-1 0 0 0,0 0 0 0 0,0 0 0 0 0,0 1 0 0 0,0-1 0 0 0,0 0 0 0 0,0 0 0 0 0,0 0 0 0 0,0 0 0 0 0,0 0 0 0 0,0 0 1 0 0,3-1-1 0 0,2 0 19 0 0,1 0 1 0 0,0 0 0 0 0,8-4 0 0 0,20-7 53 0 0,60-31-1 0 0,28-27-355 0 0,-85 48 162 0 0,-24 14 47 0 0,0 0 0 0 0,26-9 0 0 0,-36 16 68 0 0,0-1 1 0 0,0 1 0 0 0,1 0 0 0 0,-1 0-1 0 0,0 1 1 0 0,1-1 0 0 0,-1 1-1 0 0,1 0 1 0 0,-1 0 0 0 0,1 0 0 0 0,-1 1-1 0 0,0-1 1 0 0,1 1 0 0 0,6 3-1 0 0,-8-3 25 0 0,0 1 0 0 0,-1 0 0 0 0,1-1 0 0 0,-1 1 0 0 0,0 0 0 0 0,1 1 0 0 0,-1-1-1 0 0,0 0 1 0 0,0 1 0 0 0,-1-1 0 0 0,1 1 0 0 0,0-1 0 0 0,-1 1 0 0 0,1 0 0 0 0,-1 0-1 0 0,0 0 1 0 0,0 0 0 0 0,0 0 0 0 0,0 0 0 0 0,0 3 0 0 0,1 6 109 0 0,-1 1 0 0 0,0-1 1 0 0,-1 20-1 0 0,-7 37 254 0 0,4-49-538 0 0,1 0-1 0 0,1 0 1 0 0,1 0-1 0 0,3 28 0 0 0,0-34-1944 0 0,2-3-6189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14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81 257 4143 0 0,'1'-8'12'0'0,"-1"0"0"0"0,0 0 1 0 0,0 0-1 0 0,-2-8 0 0 0,0 2 3180 0 0,2 0 4882 0 0,0 14-8044 0 0,0 0 1 0 0,0 0-1 0 0,0 0 0 0 0,0 0 0 0 0,0-1 1 0 0,0 1-1 0 0,0 0 0 0 0,0 0 1 0 0,0 0-1 0 0,0 0 0 0 0,-1-1 0 0 0,1 1 1 0 0,0 0-1 0 0,0 0 0 0 0,0 0 1 0 0,0 0-1 0 0,0 0 0 0 0,0-1 0 0 0,0 1 1 0 0,0 0-1 0 0,0 0 0 0 0,0 0 1 0 0,-1 0-1 0 0,1 0 0 0 0,0 0 1 0 0,0-1-1 0 0,0 1 0 0 0,0 0 0 0 0,0 0 1 0 0,-1 0-1 0 0,1 0 0 0 0,0 0 1 0 0,0 0-1 0 0,0 0 0 0 0,0 0 0 0 0,-1 0 1 0 0,1 0-1 0 0,0 0 0 0 0,0 0 1 0 0,-8 3 604 0 0,-5 8-322 0 0,8-4-262 0 0,0 0 0 0 0,1 0-1 0 0,0 0 1 0 0,0 1 0 0 0,1 0 0 0 0,-1 0 0 0 0,2 0-1 0 0,-3 12 1 0 0,-1 9-40 0 0,-1 30-1 0 0,5-43 25 0 0,1 26-19 0 0,0-1 0 0 0,3 1 0 0 0,7 41 0 0 0,-9-78-16 0 0,5 15 14 0 0,-4-17 52 0 0,15-17 14 0 0,-10 5-91 0 0,0-1-1 0 0,-1 1 1 0 0,0-2 0 0 0,8-20-1 0 0,7-17 221 0 0,-5 22-191 0 0,0 0 1 0 0,2 1-1 0 0,1 0 0 0 0,1 2 0 0 0,25-26 1 0 0,-43 49-5 0 0,-1-1 0 0 0,1 1 0 0 0,-1 0 0 0 0,0 0 0 0 0,1 0 0 0 0,-1 0 1 0 0,0 0-1 0 0,1 0 0 0 0,-1 0 0 0 0,1 0 0 0 0,-1 0 0 0 0,0 0 0 0 0,1 0 0 0 0,-1 0 1 0 0,1 1-1 0 0,-1-1 0 0 0,0 0 0 0 0,1 0 0 0 0,-1 0 0 0 0,0 0 0 0 0,1 1 1 0 0,-1-1-1 0 0,0 0 0 0 0,1 0 0 0 0,-1 1 0 0 0,0-1 0 0 0,0 0 0 0 0,1 1 1 0 0,-1-1-1 0 0,8 9 156 0 0,-5-5-117 0 0,0 1-1 0 0,-1-1 1 0 0,1 1-1 0 0,-1 0 1 0 0,0 0-1 0 0,-1 0 1 0 0,1 0-1 0 0,0 8 1 0 0,4 44 87 0 0,-5-35-137 0 0,2 9 5 0 0,7 62 62 0 0,-8-83-63 0 0,1 1 0 0 0,0-1 1 0 0,0 0-1 0 0,1 0 0 0 0,0 0 0 0 0,10 15 0 0 0,-13-22 0 0 0,12 9 66 0 0,-12-11-30 0 0,1 1 0 0 0,-1-1-1 0 0,1 0 1 0 0,-1 0 0 0 0,1-1-1 0 0,-1 1 1 0 0,1 0-1 0 0,0 0 1 0 0,-1-1 0 0 0,1 1-1 0 0,0-1 1 0 0,0 1 0 0 0,-1-1-1 0 0,1 0 1 0 0,0 0 0 0 0,0 0-1 0 0,0 0 1 0 0,-1 0 0 0 0,1 0-1 0 0,0 0 1 0 0,0-1 0 0 0,0 1-1 0 0,-1-1 1 0 0,1 1 0 0 0,0-1-1 0 0,-1 1 1 0 0,1-1 0 0 0,0 0-1 0 0,-1 0 1 0 0,1 0 0 0 0,-1 0-1 0 0,3-2 1 0 0,3-4 149 0 0,-1 1 1 0 0,0-1-1 0 0,0-1 0 0 0,-1 1 0 0 0,6-10 1 0 0,-5 7 5 0 0,59-98 959 0 0,-10 15-571 0 0,144-205-8 0 0,-188 283-901 0 0,0 0-1 0 0,1 1 1 0 0,25-22-1 0 0,-29 30-2541 0 0,0 0 0 0 0,13-7 0 0 0,-12 7-3719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1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120 174 5063 0 0,'1'3'69'0'0,"-1"1"-1"0"0,0-1 1 0 0,0 1-1 0 0,-1-1 1 0 0,1 1-1 0 0,-1 0 1 0 0,0-1-1 0 0,0 0 1 0 0,0 1-1 0 0,-3 5 1 0 0,2-4 805 0 0,0 0 0 0 0,1 0 0 0 0,-1 0 0 0 0,0 8 0 0 0,2-11-318 0 0,-1 0-1 0 0,1 0 1 0 0,0-1-1 0 0,1 1 1 0 0,-1 0-1 0 0,0 0 1 0 0,0 0-1 0 0,1 0 1 0 0,-1-1-1 0 0,1 1 1 0 0,0 0-1 0 0,1 2 1 0 0,9 9 1424 0 0,-10-13-1924 0 0,0 0 0 0 0,-1 0 0 0 0,1 0 1 0 0,0 0-1 0 0,-1 1 0 0 0,1-1 1 0 0,0 0-1 0 0,-1 0 0 0 0,1 0 0 0 0,0 0 1 0 0,-1 0-1 0 0,1-1 0 0 0,0 1 1 0 0,0 0-1 0 0,-1 0 0 0 0,1 0 1 0 0,0-1-1 0 0,0 1 0 0 0,1-1 107 0 0,13-4 133 0 0,0-1 0 0 0,0-1 1 0 0,-1 0-1 0 0,0-1 1 0 0,-1 0-1 0 0,20-15 0 0 0,0-1-111 0 0,2 1-153 0 0,-1-2 0 0 0,-2-1 0 0 0,0-1-1 0 0,29-34 1 0 0,-59 58-34 0 0,1 0-1 0 0,-1 1 1 0 0,0-1-1 0 0,0 0 1 0 0,0 0-1 0 0,0 0 1 0 0,-1 0-1 0 0,3-6 0 0 0,-4 9-8 0 0,-1-1 0 0 0,1 1 0 0 0,0 0 0 0 0,0 0 0 0 0,0-1-1 0 0,-1 1 1 0 0,1 0 0 0 0,0 0 0 0 0,0-1 0 0 0,-1 1 0 0 0,1 0-1 0 0,0 0 1 0 0,-1-1 0 0 0,1 1 0 0 0,0 0 0 0 0,-1 0 0 0 0,1 0-1 0 0,0 0 1 0 0,-1 0 0 0 0,1-1 0 0 0,0 1 0 0 0,-1 0 0 0 0,1 0-1 0 0,0 0 1 0 0,-1 0 0 0 0,1 0 0 0 0,-1 0 0 0 0,-11-1-118 0 0,3 3 91 0 0,-1-1 0 0 0,0 1 0 0 0,1 1 0 0 0,-1-1 0 0 0,1 2 0 0 0,0-1 0 0 0,0 1 0 0 0,-11 7 0 0 0,-65 47-294 0 0,69-46 318 0 0,-25 18 93 0 0,1 3-1 0 0,2 1 0 0 0,1 1 1 0 0,-49 62-1 0 0,80-89-41 0 0,0 0-1 0 0,1 1 1 0 0,-1-1-1 0 0,2 1 1 0 0,-7 15-1 0 0,11-22-29 0 0,-1 0 0 0 0,0-1 0 0 0,1 1 0 0 0,-1 0 0 0 0,1 0 0 0 0,0 0 0 0 0,0 0 0 0 0,0 0 0 0 0,0 0 0 0 0,0 0 0 0 0,0 0 0 0 0,0 0 0 0 0,1 0 0 0 0,-1 0 0 0 0,1 0 0 0 0,-1 0 0 0 0,1 0 0 0 0,0 0 0 0 0,0-1 0 0 0,0 1 0 0 0,0 0 0 0 0,0 0 0 0 0,0-1 0 0 0,0 1 0 0 0,1-1 0 0 0,-1 1 0 0 0,0-1 0 0 0,1 0 0 0 0,-1 1 0 0 0,1-1 0 0 0,0 0 0 0 0,-1 0 0 0 0,1 0 0 0 0,2 1 0 0 0,3 1-3 0 0,0-1 0 0 0,0 1 1 0 0,0-1-1 0 0,0-1 0 0 0,1 1 0 0 0,-1-1 0 0 0,0-1 0 0 0,0 1 0 0 0,13-2 0 0 0,7-1-628 0 0,33-8 0 0 0,-41 6-227 0 0,53-12-3029 0 0,-36 7 1874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1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34 588 4607 0 0,'1'1'208'0'0,"15"15"12526"0"0,-31-26-4292 0 0,6 3-11346 0 0,6 5 2987 0 0,1-1 0 0 0,-1 1-1 0 0,1-1 1 0 0,0 0 0 0 0,0 0 0 0 0,1 1-1 0 0,-1-1 1 0 0,0-1 0 0 0,1 1-1 0 0,0 0 1 0 0,-1 0 0 0 0,0-7 0 0 0,1 5-3 0 0,1-1 1 0 0,-1 0-1 0 0,1 0 1 0 0,0 1-1 0 0,1-1 0 0 0,1-11 1 0 0,2 1 46 0 0,1 0 0 0 0,0 1 0 0 0,2-1 0 0 0,10-20-1 0 0,-1 9-124 0 0,1 0-1 0 0,2 0 0 0 0,0 2 1 0 0,24-24-1 0 0,-2 8-812 0 0,60-48-1 0 0,-90 81 454 0 0,0 0-1 0 0,0 0 0 0 0,0 1 0 0 0,1 1 1 0 0,0 0-1 0 0,16-5 0 0 0,-20 8 164 0 0,-1 1-1 0 0,0 1 1 0 0,1-1-1 0 0,-1 1 1 0 0,1 1-1 0 0,-1-1 0 0 0,1 1 1 0 0,0 1-1 0 0,-1-1 1 0 0,1 1-1 0 0,-1 1 1 0 0,12 2-1 0 0,-10-1-22 0 0,-1 0 0 0 0,0 1-1 0 0,0 0 1 0 0,0 0 0 0 0,-1 0-1 0 0,1 1 1 0 0,-1 0 0 0 0,8 8-1 0 0,-5-4 94 0 0,-2 1-1 0 0,1 0 0 0 0,-1 1 1 0 0,12 21-1 0 0,-18-28 296 0 0,1-1 0 0 0,-1 0 0 0 0,0 1 0 0 0,1-1 0 0 0,0 0 0 0 0,0 0 1 0 0,0 0-1 0 0,0 0 0 0 0,0-1 0 0 0,0 1 0 0 0,1-1 0 0 0,7 4 0 0 0,-7-5 6 0 0,1 1 0 0 0,0-1-1 0 0,0 0 1 0 0,0 0 0 0 0,1 0-1 0 0,-1-1 1 0 0,0 1 0 0 0,0-1-1 0 0,0-1 1 0 0,6 0 0 0 0,11-2 265 0 0,-1-2 0 0 0,0 0 0 0 0,30-12 0 0 0,58-32 500 0 0,-105 47-932 0 0,9-4 28 0 0,1-2 1 0 0,-1 1 0 0 0,20-16-1 0 0,-31 21-34 0 0,1 0 0 0 0,-1 0 0 0 0,0 0 0 0 0,0 0 0 0 0,0 0 0 0 0,0-1 0 0 0,0 1 0 0 0,0-1 0 0 0,0 1 0 0 0,-1-1 0 0 0,0 0 0 0 0,1 1 0 0 0,-1-1 0 0 0,0 0 0 0 0,0 0 0 0 0,0 0 0 0 0,-1 0-1 0 0,1 0 1 0 0,-1 0 0 0 0,0 0 0 0 0,0 0 0 0 0,0 0 0 0 0,0 0 0 0 0,0 0 0 0 0,-1-3 0 0 0,1 4-9 0 0,-1 1 0 0 0,1 0 0 0 0,-1 0 0 0 0,1 0 0 0 0,-1 0-1 0 0,0 0 1 0 0,0 0 0 0 0,1 0 0 0 0,-1 0 0 0 0,0 0 0 0 0,0 0 0 0 0,0 0 0 0 0,0 1-1 0 0,0-1 1 0 0,0 0 0 0 0,0 1 0 0 0,0-1 0 0 0,0 1 0 0 0,0-1 0 0 0,0 1 0 0 0,0-1-1 0 0,-1 1 1 0 0,1 0 0 0 0,0-1 0 0 0,0 1 0 0 0,-1 0 0 0 0,1 0 0 0 0,0 0 0 0 0,0 0-1 0 0,0 0 1 0 0,-1 0 0 0 0,1 0 0 0 0,-2 1 0 0 0,-6 1-69 0 0,1 0 1 0 0,-1 0-1 0 0,-13 6 1 0 0,18-6 55 0 0,-34 14-73 0 0,1 1 0 0 0,0 2 0 0 0,2 1 0 0 0,0 2 0 0 0,-34 29 0 0 0,45-32 122 0 0,2 2-1 0 0,0 0 1 0 0,1 2 0 0 0,1 0-1 0 0,1 1 1 0 0,1 1 0 0 0,-21 41-1 0 0,33-56-13 0 0,1 1 0 0 0,1-1 0 0 0,0 1 0 0 0,1 0 0 0 0,0 0 0 0 0,0 1 0 0 0,1-1 0 0 0,-1 13 0 0 0,3-20-12 0 0,0 0 0 0 0,0-1 0 0 0,1 1 0 0 0,-1 0-1 0 0,1 0 1 0 0,-1-1 0 0 0,1 1 0 0 0,1 0 0 0 0,-1-1 0 0 0,0 1 0 0 0,1-1 0 0 0,0 0-1 0 0,-1 1 1 0 0,1-1 0 0 0,1 0 0 0 0,-1 0 0 0 0,0 0 0 0 0,1 0 0 0 0,-1-1-1 0 0,1 1 1 0 0,0-1 0 0 0,0 1 0 0 0,0-1 0 0 0,0 0 0 0 0,1 0 0 0 0,-1-1-1 0 0,0 1 1 0 0,6 1 0 0 0,6 2-7 0 0,-1-1 1 0 0,1 0-1 0 0,0-2 0 0 0,1 0 1 0 0,-1 0-1 0 0,21-1 0 0 0,93-12-1550 0 0,-93 6-3584 0 0,-1-2-1698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16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52 10591 0 0,'8'-10'343'0'0,"0"1"0"0"0,1-1-1 0 0,16-13 6486 0 0,-40 29-5744 0 0,7-4-885 0 0,-12 7 22 0 0,1 2 0 0 0,-26 18 0 0 0,5-3-163 0 0,4-3 10 0 0,-59 51 0 0 0,-25 37 27 0 0,70-63 1 0 0,25-25-15 0 0,-48 50 141 0 0,67-66-138 0 0,-1 2-1 0 0,1-1 0 0 0,0 1 0 0 0,1-1 1 0 0,0 2-1 0 0,1-1 0 0 0,-6 16 0 0 0,9-23-53 0 0,0 0 1 0 0,1 0-1 0 0,0 0 0 0 0,-1 0 1 0 0,1 0-1 0 0,0 0 0 0 0,0 0 1 0 0,0 0-1 0 0,0-1 0 0 0,0 1 1 0 0,0 0-1 0 0,1 0 0 0 0,-1 0 1 0 0,1 0-1 0 0,-1 0 0 0 0,1 0 1 0 0,0 0-1 0 0,1 2 0 0 0,0-2 1 0 0,0 0 0 0 0,0 0-1 0 0,-1 0 1 0 0,1 0 0 0 0,1 0-1 0 0,-1 0 1 0 0,0-1 0 0 0,0 1 0 0 0,1-1-1 0 0,-1 0 1 0 0,5 2 0 0 0,5 1 39 0 0,0-1 0 0 0,-1 0 0 0 0,2-1 0 0 0,19 1 0 0 0,4-1-115 0 0,-1-2-1 0 0,59-7 1 0 0,15-11-3228 0 0,-68 9-3905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3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80 7367 0 0,'1'-1'568'0'0,"18"-4"11654"0"0,-37 0-11310 0 0,15 5-896 0 0,1 0 0 0 0,0 1 0 0 0,0-1 0 0 0,-1 0 0 0 0,1 1 0 0 0,0-1 0 0 0,0 1 0 0 0,0 0 1 0 0,0 0-1 0 0,0 0 0 0 0,0 0 0 0 0,0 0 0 0 0,0 0 0 0 0,0 1 0 0 0,0-1 0 0 0,0 0 0 0 0,1 1 1 0 0,-1 0-1 0 0,0-1 0 0 0,1 1 0 0 0,0 0 0 0 0,-1 0 0 0 0,0 2 0 0 0,-2 2-23 0 0,0 1 0 0 0,1 0 0 0 0,0 0 0 0 0,0 0 0 0 0,-3 12 0 0 0,3-6-11 0 0,0 0 0 0 0,1 0 1 0 0,1 1-1 0 0,0 24 1 0 0,1-34 39 0 0,0 1 0 0 0,1-1-1 0 0,-1 0 1 0 0,1 1 0 0 0,0-1 0 0 0,0 1 0 0 0,1-1 0 0 0,-1 0 0 0 0,1 0 0 0 0,0 0 0 0 0,0 0 0 0 0,1 0 0 0 0,-1 0 0 0 0,1-1-1 0 0,-1 1 1 0 0,1-1 0 0 0,6 6 0 0 0,-7-7 32 0 0,0-1 0 0 0,0 0 0 0 0,0 0 1 0 0,0-1-1 0 0,1 1 0 0 0,-1 0 0 0 0,0-1 0 0 0,0 1 0 0 0,0-1 0 0 0,1 0 0 0 0,-1 0 0 0 0,0 0 0 0 0,3 0 0 0 0,27-5 437 0 0,-22 1-419 0 0,0 0 0 0 0,0 0-1 0 0,-1-1 1 0 0,1 0 0 0 0,-1-1 0 0 0,0 0 0 0 0,-1 0-1 0 0,0-1 1 0 0,0 0 0 0 0,0-1 0 0 0,10-12-1 0 0,-12 13-103 0 0,0-2-1 0 0,0 1 0 0 0,-1-1 0 0 0,0 0 0 0 0,0 0 1 0 0,-1 0-1 0 0,0 0 0 0 0,-1-1 0 0 0,0 0 0 0 0,-1 0 0 0 0,0 0 1 0 0,1-12-1 0 0,-2 18-42 0 0,-1-1 0 0 0,0 1 0 0 0,-1 0 0 0 0,1 0 0 0 0,-1 0 0 0 0,0 0 0 0 0,0 0 0 0 0,0 0 0 0 0,0 0 0 0 0,-1 0 0 0 0,0 0 0 0 0,1 0 0 0 0,-2 1 0 0 0,1-1 0 0 0,0 1 0 0 0,-1-1 0 0 0,-3-3 0 0 0,2 4-28 0 0,0-1 0 0 0,0 1-1 0 0,0 0 1 0 0,0 1-1 0 0,0-1 1 0 0,-1 1-1 0 0,1-1 1 0 0,-1 2-1 0 0,1-1 1 0 0,-1 0-1 0 0,0 1 1 0 0,0 0-1 0 0,0 0 1 0 0,-6 0 0 0 0,-16-1-204 0 0,-1 2 0 0 0,0 1 0 0 0,0 1 0 0 0,-31 7 0 0 0,58-9 68 0 0,3 0-1299 0 0,10-3 100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16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62 4143 0 0,'12'-8'482'0'0,"-1"1"-1"0"0,11-11 1 0 0,-9 5 3201 0 0,-1-1 5372 0 0,-14 14-8924 0 0,0-1 0 0 0,0 1 0 0 0,0 0 0 0 0,0-1 0 0 0,0 1 0 0 0,0 0 1 0 0,-1 0-1 0 0,1 0 0 0 0,0 1 0 0 0,0-1 0 0 0,0 0 0 0 0,0 1 0 0 0,-2 0 0 0 0,-27 10 362 0 0,-1 6-427 0 0,-1 1-1 0 0,-29 22 1 0 0,21-13-38 0 0,-51 29-28 0 0,-34 22 0 0 0,68-36 121 0 0,52-37-63 0 0,1 0 1 0 0,-1 1-1 0 0,1 0 0 0 0,0 0 1 0 0,0 0-1 0 0,-8 13 1 0 0,12-16-26 0 0,0-1 0 0 0,0 1 1 0 0,0-1-1 0 0,1 1 0 0 0,-1-1 1 0 0,1 1-1 0 0,-1 0 0 0 0,1-1 1 0 0,0 1-1 0 0,0 0 0 0 0,0 4 1 0 0,0-6-27 0 0,1-1 1 0 0,-1 1-1 0 0,0-1 1 0 0,1 1-1 0 0,-1-1 1 0 0,0 0 0 0 0,1 1-1 0 0,-1-1 1 0 0,1 0-1 0 0,-1 1 1 0 0,1-1 0 0 0,-1 0-1 0 0,1 1 1 0 0,-1-1-1 0 0,1 0 1 0 0,-1 0 0 0 0,1 0-1 0 0,-1 1 1 0 0,1-1-1 0 0,0 0 1 0 0,1 0 15 0 0,2 2-6 0 0,1 0 1 0 0,0-1-1 0 0,0 1 0 0 0,0-2 0 0 0,0 1 0 0 0,0 0 1 0 0,0-1-1 0 0,1 0 0 0 0,-1 0 0 0 0,0 0 0 0 0,7-2 0 0 0,7-2 17 0 0,30-10 0 0 0,-34 9-1 0 0,13-4-143 0 0,-1-2 0 0 0,0-1 0 0 0,-1-1 1 0 0,-1-1-1 0 0,41-31 0 0 0,22-19-346 0 0,-83 62 456 0 0,-6 7 0 0 0,-4 6 0 0 0,-6 3 6 0 0,7-8 23 0 0,-1 1 0 0 0,1-1-1 0 0,0 0 1 0 0,1 1 0 0 0,-4 8 0 0 0,8-14-42 0 0,-1 0 0 0 0,0 0 1 0 0,0 0-1 0 0,0 0 0 0 0,1 0 0 0 0,-1 0 1 0 0,1 0-1 0 0,-1 0 0 0 0,1 0 0 0 0,-1 0 0 0 0,1 0 1 0 0,-1 0-1 0 0,1 0 0 0 0,0-1 0 0 0,0 1 1 0 0,-1 0-1 0 0,1 0 0 0 0,0-1 0 0 0,0 1 1 0 0,1 0-1 0 0,0 0-112 0 0,1 0 0 0 0,-1-1 1 0 0,1 1-1 0 0,-1 0 0 0 0,1-1 0 0 0,-1 0 1 0 0,1 0-1 0 0,-1 0 0 0 0,1 0 0 0 0,-1 0 0 0 0,1 0 1 0 0,-1-1-1 0 0,1 1 0 0 0,-1-1 0 0 0,3-1 1 0 0,-4 2 73 0 0,18-5-1805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1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27 5527 0 0,'0'0'13328'0'0,"0"2"-12734"0"0,1 2-455 0 0,-1 1 1 0 0,0-1-1 0 0,0 0 1 0 0,-1 0-1 0 0,1 0 1 0 0,-1 0 0 0 0,0 0-1 0 0,0 0 1 0 0,-2 4-1 0 0,-17 36 706 0 0,-1 2-463 0 0,17-36-335 0 0,1 1 1 0 0,0 0-1 0 0,1 0 0 0 0,-2 19 1 0 0,4-28-37 0 0,-1 1 0 0 0,1 0 1 0 0,1-1-1 0 0,-1 1 1 0 0,0-1-1 0 0,1 1 0 0 0,-1-1 1 0 0,1 1-1 0 0,0-1 0 0 0,0 1 1 0 0,0-1-1 0 0,0 0 1 0 0,0 1-1 0 0,0-1 0 0 0,1 0 1 0 0,-1 0-1 0 0,1 0 1 0 0,-1 0-1 0 0,1 0 0 0 0,0 0 1 0 0,0-1-1 0 0,0 1 1 0 0,0 0-1 0 0,0-1 0 0 0,0 0 1 0 0,4 3-1 0 0,2-2 43 0 0,-1 1-1 0 0,0-1 1 0 0,1-1 0 0 0,-1 1-1 0 0,1-1 1 0 0,-1 0 0 0 0,1-1-1 0 0,-1 0 1 0 0,1 0-1 0 0,-1 0 1 0 0,1-1 0 0 0,0-1-1 0 0,-1 1 1 0 0,0-1 0 0 0,11-4-1 0 0,-7 2-23 0 0,0-1 0 0 0,1 0-1 0 0,-2-1 1 0 0,1 0 0 0 0,-1-1-1 0 0,0 0 1 0 0,0 0 0 0 0,15-16-1 0 0,-10 4-53 0 0,0 0 0 0 0,-2 0 0 0 0,-1-1 0 0 0,13-27 0 0 0,20-32-3389 0 0,-29 55 1725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1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2 11975 0 0,'0'0'923'0'0,"2"0"-602"0"0,7-1 6973 0 0,-10 2-6865 0 0,-7 9-193 0 0,-1-1 0 0 0,1 0 1 0 0,-2-1-1 0 0,1 0 0 0 0,-1-1 0 0 0,0 0 1 0 0,-13 7-1 0 0,-8 6-38 0 0,-14 11-80 0 0,2 2-1 0 0,-45 43 1 0 0,85-73-121 0 0,0 0 0 0 0,0 0 0 0 0,0 0 0 0 0,1 1 0 0 0,0-1 0 0 0,0 1 0 0 0,0 0 0 0 0,0 0 0 0 0,0-1 0 0 0,1 1 0 0 0,-2 6 0 0 0,2-8 1 0 0,1 1 1 0 0,0-1-1 0 0,0 0 0 0 0,0 1 1 0 0,0-1-1 0 0,0 1 0 0 0,0-1 0 0 0,1 1 1 0 0,-1-1-1 0 0,1 1 0 0 0,-1-1 1 0 0,1 0-1 0 0,0 1 0 0 0,0-1 0 0 0,0 0 1 0 0,1 0-1 0 0,-1 0 0 0 0,0 0 1 0 0,1 0-1 0 0,2 3 0 0 0,11 9-8 0 0,0-1 0 0 0,1 0-1 0 0,32 19 1 0 0,-27-19 0 0 0,0 1-1 0 0,18 17 1 0 0,-30-23 23 0 0,-1 1 1 0 0,0-1-1 0 0,-1 1 0 0 0,1 1 0 0 0,-2-1 0 0 0,1 1 1 0 0,-2 1-1 0 0,7 13 0 0 0,-11-21-8 0 0,1 0 0 0 0,-1 0 1 0 0,0 0-1 0 0,-1 1 0 0 0,1-1 0 0 0,0 0 0 0 0,-1 0 1 0 0,0 1-1 0 0,0-1 0 0 0,0 0 0 0 0,0 0 0 0 0,-1 1 0 0 0,1-1 1 0 0,-1 0-1 0 0,1 0 0 0 0,-1 0 0 0 0,0 1 0 0 0,-1-1 0 0 0,1 0 1 0 0,0 0-1 0 0,-1-1 0 0 0,0 1 0 0 0,0 0 0 0 0,0 0 0 0 0,0-1 1 0 0,0 1-1 0 0,0-1 0 0 0,0 0 0 0 0,-1 0 0 0 0,1 0 0 0 0,-1 0 1 0 0,0 0-1 0 0,0 0 0 0 0,-3 1 0 0 0,-15 8 90 0 0,-1-2 0 0 0,0-1 0 0 0,0 0 0 0 0,-1-1 0 0 0,1-2 0 0 0,-1 0 0 0 0,-1-2 0 0 0,1 0 0 0 0,-26-1-1 0 0,42-2-113 0 0,0-1 0 0 0,0 1-1 0 0,0-1 1 0 0,0-1-1 0 0,-7-1 1 0 0,12 2-91 0 0,0 1 0 0 0,0-1 0 0 0,0 0 0 0 0,0 0 0 0 0,0 0 0 0 0,0 0 1 0 0,0 0-1 0 0,0-1 0 0 0,0 1 0 0 0,1 0 0 0 0,-1-1 0 0 0,0 1 0 0 0,1-1 1 0 0,0 0-1 0 0,-1 1 0 0 0,1-1 0 0 0,0 0 0 0 0,0 0 0 0 0,0 0 0 0 0,-1-2 0 0 0,-1-12-1955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17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36 7831 0 0,'0'0'356'0'0,"2"1"-6"0"0,1 1-679 0 0,23 19 533 0 0,15 6 5765 0 0,-34-23-4415 0 0,1 0 0 0 0,0 0-1 0 0,14 3 1 0 0,13-1-912 0 0,-17-5-245 0 0,-1-2-1 0 0,1 0 1 0 0,0 0 0 0 0,0-2 0 0 0,18-5 0 0 0,-9 1-75 0 0,-1-1 0 0 0,40-19 1 0 0,-65 27-321 0 0,5-3 17 0 0,0 0 1 0 0,0 0-1 0 0,0 0 0 0 0,-1 0 1 0 0,1-1-1 0 0,-1 0 1 0 0,10-9-1 0 0,-15 12-25 0 0,0 1 1 0 0,0 0-1 0 0,0-1 1 0 0,0 1-1 0 0,0 0 0 0 0,0 0 1 0 0,0-1-1 0 0,0 1 0 0 0,0 0 1 0 0,0-1-1 0 0,0 1 0 0 0,0 0 1 0 0,0 0-1 0 0,0-1 0 0 0,0 1 1 0 0,0 0-1 0 0,0-1 0 0 0,0 1 1 0 0,-1 0-1 0 0,1 0 1 0 0,0-1-1 0 0,0 1 0 0 0,0 0 1 0 0,0 0-1 0 0,-1 0 0 0 0,1-1 1 0 0,0 1-1 0 0,0 0 0 0 0,-1 0 1 0 0,1 0-1 0 0,0 0 0 0 0,0-1 1 0 0,-1 1-1 0 0,-7-5-106 0 0,3 4 26 0 0,0-1-1 0 0,-1 1 0 0 0,1 0 1 0 0,0 0-1 0 0,0 1 1 0 0,0 0-1 0 0,-1 0 1 0 0,1 0-1 0 0,0 0 1 0 0,0 1-1 0 0,0 0 1 0 0,-6 1-1 0 0,-9 4-150 0 0,-31 13 0 0 0,49-19 229 0 0,-33 15-88 0 0,0 2-1 0 0,1 1 0 0 0,-50 36 0 0 0,63-38 116 0 0,0 1 1 0 0,1 0-1 0 0,1 2 0 0 0,1 0 1 0 0,1 2-1 0 0,-16 23 0 0 0,29-39-12 0 0,1 0-1 0 0,1 0 0 0 0,-1 0 0 0 0,1 1 0 0 0,0-1 0 0 0,0 1 1 0 0,-2 11-1 0 0,3-15-5 0 0,1 0 0 0 0,0 0 0 0 0,0-1 0 0 0,0 1 0 0 0,0 0 0 0 0,0 0 1 0 0,0 0-1 0 0,0-1 0 0 0,0 1 0 0 0,1 0 0 0 0,-1 0 0 0 0,1-1 0 0 0,0 1 0 0 0,-1 0 0 0 0,1-1 1 0 0,0 1-1 0 0,0-1 0 0 0,0 1 0 0 0,0-1 0 0 0,0 1 0 0 0,0-1 0 0 0,0 1 0 0 0,1-1 0 0 0,-1 0 1 0 0,0 0-1 0 0,1 0 0 0 0,-1 0 0 0 0,1 0 0 0 0,2 2 0 0 0,4-1-36 0 0,-1 1 0 0 0,1-1 0 0 0,0 0 1 0 0,0-1-1 0 0,-1 0 0 0 0,11 1 0 0 0,50-3-643 0 0,-57 0 508 0 0,30-1-1440 0 0,2-1-488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1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126 361 13559 0 0,'2'1'622'0'0,"1"1"-415"0"0,1 0-1 0 0,0 0 1 0 0,-1 1 0 0 0,0-1 0 0 0,1 1 0 0 0,-1 0 0 0 0,0 0 0 0 0,-1 0 0 0 0,1 0-1 0 0,0 0 1 0 0,-1 1 0 0 0,0-1 0 0 0,0 1 0 0 0,0 0 0 0 0,0-1 0 0 0,-1 1 0 0 0,3 9 1722 0 0,-4-11-1772 0 0,-1-1 0 0 0,1 1 0 0 0,-1-1 0 0 0,0 1 0 0 0,0-1 0 0 0,0 1 0 0 0,0-1 0 0 0,0 1 0 0 0,0-1 0 0 0,0 0 0 0 0,-1 0 0 0 0,1 1 0 0 0,0-1 1 0 0,-1 0-1 0 0,1 0 0 0 0,-1 0 0 0 0,1 0 0 0 0,-1-1 0 0 0,1 1 0 0 0,-1 0 0 0 0,1-1 0 0 0,-1 1 0 0 0,0-1 0 0 0,0 1 0 0 0,-1-1 0 0 0,0 0-78 0 0,-1 0 1 0 0,1 0 0 0 0,-1 0-1 0 0,1-1 1 0 0,-1 1-1 0 0,1-1 1 0 0,0 0-1 0 0,-7-2 1 0 0,-26-14 193 0 0,32 15-272 0 0,0 0 8 0 0,-1 0 0 0 0,1-1-1 0 0,0 0 1 0 0,0 0-1 0 0,0 0 1 0 0,0 0 0 0 0,1-1-1 0 0,-1 1 1 0 0,1-1-1 0 0,0 0 1 0 0,0 0-1 0 0,0 0 1 0 0,-2-5 0 0 0,2 3-8 0 0,1 0-1 0 0,0 0 1 0 0,0 0 0 0 0,1 0 0 0 0,0 0 0 0 0,0 0 0 0 0,0 0 0 0 0,1 0 0 0 0,-1 0 0 0 0,2-9 0 0 0,1 4-27 0 0,0 0 1 0 0,0 0-1 0 0,1 0 0 0 0,1 0 1 0 0,0 1-1 0 0,0-1 0 0 0,1 1 1 0 0,0 0-1 0 0,1 1 0 0 0,0-1 1 0 0,12-14-1 0 0,-5 8-25 0 0,1 1-1 0 0,1 1 1 0 0,0 0 0 0 0,1 1-1 0 0,28-18 1 0 0,-28 22 47 0 0,0 1-1 0 0,1 0 1 0 0,0 1-1 0 0,0 1 1 0 0,1 0-1 0 0,-1 2 1 0 0,1 0-1 0 0,1 1 1 0 0,35-2-1 0 0,-38 5 4 0 0,1 0 0 0 0,-1 1-1 0 0,0 1 1 0 0,1 1 0 0 0,-1 0-1 0 0,0 1 1 0 0,-1 0-1 0 0,1 2 1 0 0,-1 0 0 0 0,0 0-1 0 0,20 13 1 0 0,-29-16 35 0 0,0 1 0 0 0,0 1-1 0 0,-1-1 1 0 0,1 1 0 0 0,-1 0 0 0 0,0 0 0 0 0,0 1 0 0 0,-1-1 0 0 0,0 1 0 0 0,5 8 0 0 0,-7-10-8 0 0,0 0 0 0 0,0 1 1 0 0,-1-1-1 0 0,0 1 0 0 0,0-1 1 0 0,0 1-1 0 0,0 0 1 0 0,-1-1-1 0 0,0 1 0 0 0,1 0 1 0 0,-2-1-1 0 0,1 1 1 0 0,-1 0-1 0 0,1-1 0 0 0,-1 1 1 0 0,-3 6-1 0 0,0 1 13 0 0,-2 0 0 0 0,1 0 0 0 0,-2-1 0 0 0,1 0-1 0 0,-2 0 1 0 0,1-1 0 0 0,-2 0 0 0 0,1 0 0 0 0,-1-1 0 0 0,0 0 0 0 0,-1 0 0 0 0,0-1-1 0 0,-17 10 1 0 0,3-3-36 0 0,-2-1-1 0 0,0-1 0 0 0,0-1 1 0 0,-55 15-1 0 0,74-25-63 0 0,-46 12-203 0 0,47-13-182 0 0,0 0 0 0 0,-1 0 0 0 0,1-1 0 0 0,-1 0 0 0 0,1 0 0 0 0,-8-1 0 0 0,1-4-5076 0 0,3-2-1625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18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27 9215 0 0,'3'-6'431'0'0,"-3"4"-351"0"0,1 0 0 0 0,0 0 0 0 0,0 0 0 0 0,1 0 0 0 0,-1 0 0 0 0,0 0 0 0 0,1 1 0 0 0,7-5 7787 0 0,-12 21-6330 0 0,-8 19-1644 0 0,-157 351 2662 0 0,150-347-2422 0 0,4-10-103 0 0,-49 116 152 0 0,56-124-166 0 0,1 0 1 0 0,0 1 0 0 0,2 0 0 0 0,0 0-1 0 0,-1 27 1 0 0,5-42-142 0 0,0 0 0 0 0,1 0 0 0 0,-1 0 0 0 0,3 8 0 0 0,-3-11-82 0 0,1-1 1 0 0,0 0 0 0 0,0 1-1 0 0,-1-1 1 0 0,1 0 0 0 0,1 0-1 0 0,-1 0 1 0 0,0 0-1 0 0,0 0 1 0 0,1 0 0 0 0,0 0-1 0 0,-1 0 1 0 0,4 2 0 0 0,5 2-6776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1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11 15575 0 0,'-5'-2'162'0'0,"1"0"-1"0"0,-1 1 1 0 0,1-1-1 0 0,-1 1 1 0 0,1 0-1 0 0,-1 1 1 0 0,0-1 0 0 0,0 1-1 0 0,-7 0 1 0 0,9 1-148 0 0,-1-1 0 0 0,1 1 1 0 0,-1 0-1 0 0,1 0 0 0 0,0 0 1 0 0,-1 1-1 0 0,1-1 0 0 0,0 1 1 0 0,0 0-1 0 0,0 0 0 0 0,0 0 1 0 0,1 0-1 0 0,-6 5 0 0 0,-4 6 71 0 0,1 0 0 0 0,1 1 0 0 0,0 0-1 0 0,-12 23 1 0 0,-27 67 14 0 0,43-91-80 0 0,-31 80 227 0 0,-35 130 0 0 0,-7 103-150 0 0,52-205-39 0 0,25-111-37 0 0,-13 46 40 0 0,13-50-27 0 0,0 0-1 0 0,-1 0 1 0 0,0-1 0 0 0,0 1 0 0 0,0-1-1 0 0,-7 10 1 0 0,9-14-21 0 0,0 0-1 0 0,1-1 0 0 0,-1 1 0 0 0,1-1 1 0 0,-1 1-1 0 0,0 0 0 0 0,1-1 1 0 0,-1 1-1 0 0,0-1 0 0 0,1 0 1 0 0,-1 1-1 0 0,0-1 0 0 0,0 1 1 0 0,0-1-1 0 0,1 0 0 0 0,-1 0 0 0 0,0 0 1 0 0,0 1-1 0 0,0-1 0 0 0,0 0 1 0 0,0 0-1 0 0,1 0 0 0 0,-1 0 1 0 0,0 0-1 0 0,-1-1 0 0 0,0 1 7 0 0,0-1-1 0 0,1 0 1 0 0,-1 0-1 0 0,1 0 1 0 0,0 0-1 0 0,-1 0 1 0 0,1 0-1 0 0,0 0 1 0 0,-1 0-1 0 0,1-1 1 0 0,0 1-1 0 0,-1-2 1 0 0,-2-3 13 0 0,0 0 1 0 0,1 0-1 0 0,0 0 1 0 0,0-1-1 0 0,-3-8 1 0 0,3 2-11 0 0,0 0-1 0 0,1 0 1 0 0,1 0 0 0 0,0-1 0 0 0,0 1-1 0 0,3-16 1 0 0,0 8-19 0 0,1 1 0 0 0,1 0 0 0 0,9-26 0 0 0,-7 26-2 0 0,2 0 0 0 0,0 1 0 0 0,1 0 0 0 0,1 1 0 0 0,1 0 0 0 0,20-26 0 0 0,-25 36 0 0 0,1 0 0 0 0,1 1 0 0 0,-1 0 0 0 0,1 0 0 0 0,1 0 0 0 0,-1 1 0 0 0,1 0 0 0 0,0 1 0 0 0,0 0 0 0 0,1 0 0 0 0,-1 1 0 0 0,1 0 0 0 0,0 1 0 0 0,0 0 0 0 0,11-1 0 0 0,-14 3 56 0 0,0 1-1 0 0,1 0 0 0 0,-1 0 1 0 0,0 1-1 0 0,0 0 0 0 0,0 1 1 0 0,1-1-1 0 0,-1 1 0 0 0,-1 0 1 0 0,1 1-1 0 0,0 0 1 0 0,-1 0-1 0 0,1 0 0 0 0,-1 1 1 0 0,0 0-1 0 0,0 0 0 0 0,10 11 1 0 0,-2-3 160 0 0,-2 1 0 0 0,0 0 1 0 0,-1 1-1 0 0,0 1 0 0 0,-1 0 1 0 0,10 18-1 0 0,-13-19-70 0 0,0 0 0 0 0,-1 0 0 0 0,-1 0 0 0 0,0 1 0 0 0,3 20 0 0 0,-7-28-99 0 0,0 0 0 0 0,0 0 0 0 0,-1 0 1 0 0,0 0-1 0 0,0 0 0 0 0,-1 0 0 0 0,0 0 1 0 0,0 0-1 0 0,0-1 0 0 0,-1 1 0 0 0,0 0 1 0 0,-1 0-1 0 0,-5 11 0 0 0,3-10-28 0 0,-1 0-1 0 0,1-1 1 0 0,-1 0-1 0 0,0 0 1 0 0,-1-1-1 0 0,0 0 1 0 0,0 0-1 0 0,0 0 1 0 0,-1-1-1 0 0,1 0 1 0 0,-1-1-1 0 0,-16 7 1 0 0,-6 1 69 0 0,0-2 1 0 0,-44 7-1 0 0,34-7-66 0 0,-16 5-138 0 0,-54 11-467 0 0,96-23 502 0 0,-1-2 0 0 0,0 1 0 0 0,1-2 1 0 0,-1 0-1 0 0,-21-3 0 0 0,34 3 31 0 0,1 0-1 0 0,0 0 1 0 0,-1 0-1 0 0,1-1 1 0 0,0 1 0 0 0,0-1-1 0 0,-1 1 1 0 0,1-1-1 0 0,0 1 1 0 0,0-1-1 0 0,0 0 1 0 0,0 0 0 0 0,-2-1-1 0 0,2 2-19 0 0,1-1 1 0 0,0 1-1 0 0,-1-1 0 0 0,1 1 0 0 0,0-1 1 0 0,0 0-1 0 0,-1 1 0 0 0,1-1 0 0 0,0 1 1 0 0,0-1-1 0 0,0 0 0 0 0,0 1 0 0 0,0-1 1 0 0,0 0-1 0 0,-1 1 0 0 0,2-1 0 0 0,-1 1 1 0 0,0-1-1 0 0,0 0 0 0 0,0 0 1 0 0,2-3-754 0 0,-1 0 1 0 0,1 1 0 0 0,0-1-1 0 0,0 1 1 0 0,0-1 0 0 0,1 1-1 0 0,3-5 1 0 0,15-15-5397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1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9671 0 0,'0'2'748'0'0,"-7"11"-393"0"0,-72 158 6044 0 0,69-144-5526 0 0,1-1-1 0 0,1 1 0 0 0,1 0 1 0 0,-5 49-1 0 0,12-70-799 0 0,-1 0 0 0 0,1-1 0 0 0,0 1-1 0 0,1 0 1 0 0,0 0 0 0 0,0-1 0 0 0,0 1 0 0 0,0-1-1 0 0,1 1 1 0 0,0-1 0 0 0,0 0 0 0 0,0 1 0 0 0,1-1-1 0 0,0 0 1 0 0,0-1 0 0 0,0 1 0 0 0,0 0 0 0 0,1-1 0 0 0,0 0-1 0 0,0 0 1 0 0,0 0 0 0 0,0 0 0 0 0,1 0 0 0 0,-1-1-1 0 0,1 0 1 0 0,0 0 0 0 0,0 0 0 0 0,0-1 0 0 0,1 0-1 0 0,-1 0 1 0 0,0 0 0 0 0,1-1 0 0 0,-1 1 0 0 0,1-1-1 0 0,0 0 1 0 0,-1-1 0 0 0,9 0 0 0 0,-7 0-189 0 0,0 0 1 0 0,0-1-1 0 0,0 0 1 0 0,0 0-1 0 0,-1-1 1 0 0,1 0-1 0 0,0 0 1 0 0,-1-1-1 0 0,0 1 0 0 0,1-2 1 0 0,7-4-1 0 0,-6 2-1632 0 0,-1 1-1 0 0,1-1 0 0 0,-1 0 0 0 0,10-13 0 0 0,-3 1-4391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1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38 8751 0 0,'1'-1'674'0'0,"36"-35"7648"0"0,-35 47-6732 0 0,-3-2-1381 0 0,-1-1 1 0 0,0 0 0 0 0,0 1 0 0 0,-1-1 0 0 0,0 0 0 0 0,0 0 0 0 0,-1-1 0 0 0,-6 11 0 0 0,0 2 79 0 0,-141 268 1835 0 0,-26 55-1053 0 0,121-217-1034 0 0,-50 166 0 0 0,79-217-578 0 0,6-25-3276 0 0,15-37-3690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20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68 9671 0 0,'13'-10'1047'0'0,"1"0"0"0"0,0 1 0 0 0,0 1 0 0 0,24-10 0 0 0,-11 5 5125 0 0,-37 19-5728 0 0,-98 56-33 0 0,68-42-358 0 0,-48 35 0 0 0,46-26-53 0 0,2-1 0 0 0,-70 63 0 0 0,89-68 0 0 0,20-22 0 0 0,1-1 0 0 0,-1 1 0 0 0,1 0 0 0 0,-1-1 0 0 0,1 1 0 0 0,-1 0 0 0 0,1 0 0 0 0,0-1 0 0 0,-1 1 0 0 0,1 0 0 0 0,0 0 0 0 0,0 0 0 0 0,-1 0 0 0 0,1-1 0 0 0,0 1 0 0 0,0 0 0 0 0,0 0 0 0 0,0 0 0 0 0,1 1 0 0 0,5 5 0 0 0,-5-6 0 0 0,1 1 0 0 0,1 0 0 0 0,-1-1 0 0 0,1 1 0 0 0,0-1 0 0 0,0 0 0 0 0,-1 0 0 0 0,1 0 0 0 0,0 0 0 0 0,6 1 0 0 0,31 1 0 0 0,-22-1 0 0 0,17 1-33 0 0,0 2 0 0 0,41 12-1 0 0,-61-12 22 0 0,0 0-1 0 0,0 0 1 0 0,-1 2-1 0 0,0 0 1 0 0,0 0-1 0 0,-1 1 1 0 0,18 14-1 0 0,-28-20 13 0 0,-1 0 0 0 0,0 0 0 0 0,0 1 0 0 0,1-1 0 0 0,-1 0 0 0 0,0 1 0 0 0,2 4 0 0 0,-1 4 0 0 0,-4-8 5 0 0,1-1-1 0 0,-1 0 0 0 0,0 1 1 0 0,0-1-1 0 0,0 0 1 0 0,0 0-1 0 0,0 0 0 0 0,0 0 1 0 0,-1 0-1 0 0,1 0 1 0 0,-1 0-1 0 0,1 0 0 0 0,-1-1 1 0 0,0 1-1 0 0,0 0 1 0 0,1-1-1 0 0,-1 1 0 0 0,0-1 1 0 0,-5 2-1 0 0,-2 2 30 0 0,0-1 0 0 0,0 0 0 0 0,-14 4 0 0 0,-10 0 131 0 0,0 0-1 0 0,-57 4 1 0 0,-70-5-15 0 0,115-6-130 0 0,22 0-109 0 0,-1-1-1 0 0,1-1 0 0 0,0-1 1 0 0,-33-7-1 0 0,33-1-1474 0 0,23 10 1324 0 0,0-1 1 0 0,0 1-1 0 0,-1 0 0 0 0,1-1 1 0 0,0 1-1 0 0,0-1 0 0 0,0 1 0 0 0,0-1 1 0 0,0 1-1 0 0,0-1 0 0 0,0 1 1 0 0,0-1-1 0 0,0 1 0 0 0,0-1 0 0 0,0 1 1 0 0,0-1-1 0 0,1 1 0 0 0,-1-1 1 0 0,0 1-1 0 0,0 0 0 0 0,0-1 0 0 0,1 1 1 0 0,-1-1-1 0 0,8-14-6635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3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85 13015 0 0,'0'0'1179'0'0,"-9"2"-950"0"0,6-2-82 0 0,0 0-1 0 0,1 1 0 0 0,-1 0 0 0 0,0 0 1 0 0,1-1-1 0 0,-1 2 0 0 0,1-1 1 0 0,-1 0-1 0 0,1 0 0 0 0,0 1 0 0 0,-1-1 1 0 0,1 1-1 0 0,-4 3 0 0 0,2-1 147 0 0,1 1 0 0 0,0-1 1 0 0,0 0-1 0 0,0 1 0 0 0,0 0 0 0 0,-3 7 0 0 0,0 5 341 0 0,0 0 1 0 0,2 0-1 0 0,-4 22 1 0 0,7-31-490 0 0,1 0 0 0 0,0 1 1 0 0,0-1-1 0 0,1 0 0 0 0,2 14 1 0 0,-3-21-118 0 0,1 1 1 0 0,-1-1 0 0 0,1 0 0 0 0,0 1 0 0 0,-1-1 0 0 0,1 0 0 0 0,0 0 0 0 0,-1 1 0 0 0,1-1 0 0 0,0 0 0 0 0,0 0 0 0 0,0 0 0 0 0,0 0 0 0 0,0 0 0 0 0,1 0 0 0 0,-1 0 0 0 0,0-1 0 0 0,0 1 0 0 0,0 0 0 0 0,1-1 0 0 0,-1 1 0 0 0,0-1 0 0 0,3 1 0 0 0,-2 0 9 0 0,1 0 0 0 0,-1-1 0 0 0,1 1-1 0 0,-1-1 1 0 0,1 0 0 0 0,-1 0 0 0 0,1 0-1 0 0,-1 0 1 0 0,0 0 0 0 0,1-1 0 0 0,-1 1-1 0 0,4-1 1 0 0,26-14 123 0 0,-1-2 0 0 0,56-39 0 0 0,-22 13-444 0 0,-62 41 262 0 0,11-6-212 0 0,0-1 0 0 0,24-21 0 0 0,-37 29 57 0 0,-8 21-123 0 0,4-12 338 0 0,1-1 0 0 0,1 1 0 0 0,-1 0 0 0 0,1 0 0 0 0,0 0 0 0 0,1 0 0 0 0,0 1 0 0 0,0-1 0 0 0,3 13 0 0 0,-2-18-24 0 0,0 1 0 0 0,0-1 0 0 0,0 0 0 0 0,0 0 0 0 0,0 0 0 0 0,1 0 0 0 0,0 0 0 0 0,-1 0 0 0 0,1-1 0 0 0,0 1 0 0 0,1-1 0 0 0,-1 1 0 0 0,0-1 0 0 0,1 0 0 0 0,-1 1 0 0 0,1-1 0 0 0,0 0 0 0 0,-1-1 0 0 0,1 1 0 0 0,0-1 0 0 0,0 1 0 0 0,0-1 0 0 0,0 0 0 0 0,1 0 0 0 0,-1 0 0 0 0,5 1 0 0 0,5-1 80 0 0,-1 0-1 0 0,1-1 0 0 0,0 0 1 0 0,0-1-1 0 0,-1-1 1 0 0,1 0-1 0 0,0 0 0 0 0,-1-1 1 0 0,22-9-1 0 0,-27 9-74 0 0,-1 1-1 0 0,0-1 0 0 0,0 0 1 0 0,-1-1-1 0 0,1 0 1 0 0,-1 0-1 0 0,1 0 1 0 0,-1 0-1 0 0,0-1 1 0 0,-1 0-1 0 0,1 0 0 0 0,-1 0 1 0 0,0 0-1 0 0,5-9 1 0 0,1-7 53 0 0,0 0 0 0 0,13-43-1 0 0,-16 42-575 0 0,1 0 0 0 0,15-26 0 0 0,-22 45-99 0 0,1 0 0 0 0,0 1-1 0 0,-1 0 1 0 0,1-1-1 0 0,4-3 1 0 0,3-1-6521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2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10 18023 0 0,'0'0'827'0'0,"0"-1"-22"0"0,-1 0-794 0 0,1 1 0 0 0,0-1 0 0 0,0 1-1 0 0,-1-1 1 0 0,1 1 0 0 0,0-1 0 0 0,-1 1 0 0 0,1-1-1 0 0,-1 1 1 0 0,1-1 0 0 0,-1 1 0 0 0,1 0 0 0 0,-1-1-1 0 0,1 1 1 0 0,-1 0 0 0 0,1 0 0 0 0,-1-1 0 0 0,1 1-1 0 0,-1 0 1 0 0,1 0 0 0 0,-1 0 0 0 0,1 0-1 0 0,-1-1 1 0 0,1 1 0 0 0,-1 0 0 0 0,0 0 0 0 0,1 0-1 0 0,-1 0 1 0 0,1 0 0 0 0,-1 0 0 0 0,0 1 0 0 0,0-1-1 0 0,-14 7 10 0 0,14-6 18 0 0,-9 7 44 0 0,-1 0 0 0 0,1 1 0 0 0,0 0 0 0 0,1 0 0 0 0,0 1 1 0 0,-9 13-1 0 0,-41 71 665 0 0,-30 93 127 0 0,14 8-210 0 0,31-80-334 0 0,-148 305 130 0 0,166-359-1309 0 0,19-42 135 0 0,0 0 0 0 0,-2-1 1 0 0,-14 23-1 0 0,14-30-1430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2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1 267 14279 0 0,'0'0'1103'0'0,"2"-1"-720"0"0,17-8-276 0 0,-8 4 963 0 0,0 0-1 0 0,20-6 1 0 0,201-36 2842 0 0,49-14-2275 0 0,-186 36-1357 0 0,229-58-111 0 0,-261 69-2724 0 0,-39 9 998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2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86 560 3223 0 0,'0'2'143'0'0,"1"0"-94"0"0,-1 16 71 0 0,0-17 252 0 0,0-1 0 0 0,0 1 0 0 0,0 0 0 0 0,0-1 0 0 0,0 1 0 0 0,0 0-1 0 0,0 0 1 0 0,0-1 0 0 0,0 1 0 0 0,0 0 0 0 0,-1-1 0 0 0,1 1-1 0 0,0 0 1 0 0,0-1 0 0 0,-1 1 0 0 0,1 0 0 0 0,-1-1 0 0 0,1 1 0 0 0,0-1-1 0 0,-1 1 1 0 0,1 0 0 0 0,-1-1 0 0 0,1 1 0 0 0,-1-1 0 0 0,0 0-1 0 0,1 1 1 0 0,-1-1 0 0 0,1 1 0 0 0,-1-1 0 0 0,0 0 0 0 0,1 0-1 0 0,-1 1 1 0 0,0-1 0 0 0,0 0 0 0 0,1 0 0 0 0,-2 0 0 0 0,-10-4 4867 0 0,0-6-5620 0 0,6 3 553 0 0,1 0 0 0 0,0 0-1 0 0,1-1 1 0 0,-1 1-1 0 0,2-1 1 0 0,-1 0-1 0 0,1 0 1 0 0,0-1-1 0 0,0 1 1 0 0,1-1-1 0 0,1 1 1 0 0,-1-1-1 0 0,1 1 1 0 0,1-1-1 0 0,-1 0 1 0 0,2-10 0 0 0,1 4-73 0 0,1 0-1 0 0,0-1 1 0 0,1 1 0 0 0,1 0 0 0 0,0 1 0 0 0,1-1 0 0 0,0 1 0 0 0,11-17 0 0 0,-3 9-117 0 0,0 0-1 0 0,2 2 1 0 0,0-1 0 0 0,1 2-1 0 0,1 0 1 0 0,1 1-1 0 0,1 1 1 0 0,0 1 0 0 0,39-24-1 0 0,-33 27-359 0 0,1 2 0 0 0,-1 0-1 0 0,2 2 1 0 0,-1 1 0 0 0,43-7 0 0 0,-44 11-1733 0 0,33 0-1 0 0,-35 4-12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2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49 9671 0 0,'0'0'748'0'0,"0"2"-492"0"0,-1-1-16 0 0,1 1 1 0 0,0-1-1 0 0,-1 1 0 0 0,1-1 0 0 0,0 1 0 0 0,0-1 0 0 0,0 1 0 0 0,0-1 0 0 0,0 1 0 0 0,0-1 1 0 0,0 1-1 0 0,0-1 0 0 0,1 1 0 0 0,-1-1 0 0 0,1 1 0 0 0,-1-1 0 0 0,1 0 0 0 0,-1 1 0 0 0,1-1 1 0 0,0 0-1 0 0,0 1 0 0 0,0-1 0 0 0,0 0 0 0 0,0 0 0 0 0,0 0 0 0 0,0 0 0 0 0,0 0 0 0 0,0 0 1 0 0,0 0-1 0 0,0 0 0 0 0,1 0 0 0 0,-1 0 0 0 0,0-1 0 0 0,3 2 0 0 0,3 0 102 0 0,0 1-1 0 0,0-1 1 0 0,1-1-1 0 0,0 1 0 0 0,-1-1 1 0 0,1-1-1 0 0,-1 1 1 0 0,12-2-1 0 0,9-2 271 0 0,26-6-1 0 0,-37 6-411 0 0,15-3-56 0 0,-1-2 0 0 0,0-1 0 0 0,-1-1 0 0 0,42-20 0 0 0,-67 27-211 0 0,1 0 1 0 0,-1 0-1 0 0,0-1 0 0 0,0 1 1 0 0,5-7-1 0 0,-9 9-277 0 0,-18 0 20 0 0,1 1 1 0 0,-1 0-1 0 0,1 1 0 0 0,-1 1 0 0 0,1 1 0 0 0,-1 0 1 0 0,1 1-1 0 0,0 1 0 0 0,-20 8 0 0 0,-12 8 73 0 0,-72 43 0 0 0,53-23 778 0 0,2 3 0 0 0,-96 85-1 0 0,148-118-420 0 0,-33 32 291 0 0,42-38-361 0 0,-1 0 0 0 0,1 0 0 0 0,0 0 0 0 0,1 1 0 0 0,-1-1 0 0 0,1 1 0 0 0,-2 6 0 0 0,4-10-31 0 0,1-1-1 0 0,-1 0 1 0 0,1 0 0 0 0,0 1 0 0 0,-1-1-1 0 0,1 0 1 0 0,0 0 0 0 0,0 1 0 0 0,0-1-1 0 0,0 0 1 0 0,0 1 0 0 0,0-1 0 0 0,0 0-1 0 0,1 1 1 0 0,-1-1 0 0 0,0 0 0 0 0,1 0-1 0 0,-1 1 1 0 0,1-1 0 0 0,-1 0 0 0 0,1 0-1 0 0,0 0 1 0 0,-1 0 0 0 0,1 0 0 0 0,0 0-1 0 0,0 0 1 0 0,0 0 0 0 0,0 0 0 0 0,0 0-1 0 0,0 0 1 0 0,0 0 0 0 0,0-1 0 0 0,0 1-1 0 0,0 0 1 0 0,0-1 0 0 0,1 1 0 0 0,-1-1-1 0 0,2 1 1 0 0,3 1 2 0 0,1 0 1 0 0,-1-1-1 0 0,0 0 0 0 0,0 0 0 0 0,1-1 1 0 0,9 0-1 0 0,20-3-625 0 0,66-15 0 0 0,-12-6-5829 0 0,-40 8 95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2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479 143 2303 0 0,'18'-38'-743'0'0,"4"0"3435"0"0,-17 29-970 0 0,1 1-1 0 0,1 0 0 0 0,-1 0 1 0 0,1 0-1 0 0,1 1 1 0 0,8-8-1 0 0,-15 15-1645 0 0,-1 0 1 0 0,0-1-1 0 0,1 1 0 0 0,-1 0 1 0 0,0-1-1 0 0,1 1 1 0 0,-1 0-1 0 0,1 0 0 0 0,-1 0 1 0 0,1-1-1 0 0,-1 1 1 0 0,0 0-1 0 0,1 0 0 0 0,-1 0 1 0 0,1 0-1 0 0,-1 0 0 0 0,1 0 1 0 0,-1 0-1 0 0,1 0 1 0 0,-1 0-1 0 0,1 0 0 0 0,-1 0 1 0 0,0 0-1 0 0,1 0 1 0 0,-1 0-1 0 0,1 0 0 0 0,-1 0 1 0 0,1 0-1 0 0,-1 1 1 0 0,1-1-1 0 0,-1 0 0 0 0,0 0 1 0 0,1 1-1 0 0,-1-1 0 0 0,0 0 1 0 0,1 0-1 0 0,-1 1 1 0 0,0-1-1 0 0,1 0 0 0 0,-1 1 1 0 0,0-1-1 0 0,1 1 1 0 0,-1-1-1 0 0,0 0 0 0 0,0 1 1 0 0,0-1-1 0 0,1 1 0 0 0,-1-1 1 0 0,0 1-1 0 0,0-1 1 0 0,0 1-1 0 0,0-1 0 0 0,0 0 1 0 0,0 1-1 0 0,0-1 1 0 0,0 1-1 0 0,0 0 0 0 0,1 2-6 0 0,-1 0 0 0 0,0 1 0 0 0,0-1 0 0 0,0 0 0 0 0,0 1 0 0 0,-1 4 0 0 0,-2 2 43 0 0,-1-1 0 0 0,0 0 0 0 0,0 0-1 0 0,0-1 1 0 0,-2 1 0 0 0,1-1 0 0 0,-11 13 0 0 0,-52 49 20 0 0,59-62-101 0 0,-81 71 102 0 0,17-16 100 0 0,59-48-102 0 0,14-13-104 0 0,0-1-25 0 0,0-1 1 0 0,0 1 0 0 0,0-1-1 0 0,0 1 1 0 0,1-1 0 0 0,-1 1-1 0 0,0-1 1 0 0,0 1-1 0 0,0-1 1 0 0,1 1 0 0 0,-1-1-1 0 0,0 1 1 0 0,1-1 0 0 0,-1 1-1 0 0,0-1 1 0 0,1 0-1 0 0,-1 1 1 0 0,1-1 0 0 0,0 1-1 0 0,-1-1 5 0 0,12 11 28 0 0,-11-11-35 0 0,0 1 1 0 0,1-1-1 0 0,-1 0 0 0 0,0 1 1 0 0,0-1-1 0 0,0 0 0 0 0,1 1 1 0 0,-1 0-1 0 0,0-1 0 0 0,0 1 1 0 0,0 0-1 0 0,2 1 0 0 0,9 7-1 0 0,-10-5 0 0 0,-2-1 0 0 0,2-1 0 0 0,-2-1 0 0 0,1-1 0 0 0,-1 1 0 0 0,1 0 0 0 0,-1 0 0 0 0,0 0 0 0 0,1-1 0 0 0,-1 1 0 0 0,0 0 0 0 0,0 0 0 0 0,0 0 0 0 0,1 0 0 0 0,-1 0 0 0 0,0 0 0 0 0,0 0 0 0 0,0-1 0 0 0,-1 3 0 0 0,1 1 9 0 0,0 0 0 0 0,0-1-1 0 0,-1 1 1 0 0,0 0 0 0 0,0 0 0 0 0,0-1 0 0 0,0 1-1 0 0,0-1 1 0 0,-1 1 0 0 0,-3 5 0 0 0,5-8-6 0 0,-1 0 80 0 0,0 0-11 0 0,-2 4-2 0 0,2-4 88 0 0,-4 9 52 0 0,-9-1-208 0 0,1-1 0 0 0,-1-1 0 0 0,-1-1 0 0 0,1 0 0 0 0,-28 8 0 0 0,4-2-3 0 0,-23 7 1 0 0,36-12 0 0 0,-1 1 0 0 0,-26 14 0 0 0,44-18-12 0 0,43-9-625 0 0,17-10-1334 0 0,-17 3-3375 0 0,-1 0-1416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22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8 15343 0 0,'0'0'704'0'0,"0"-2"-14"0"0,3-4-372 0 0,-23 9 1090 0 0,13-1-1202 0 0,0 0-1 0 0,0 1 1 0 0,0 0-1 0 0,0 0 1 0 0,0 1-1 0 0,-8 6 1 0 0,-38 32 380 0 0,40-31-452 0 0,-152 131 471 0 0,161-140-579 0 0,-8 12 8 0 0,10-12-29 0 0,-2 7 52 0 0,4-8-53 0 0,0 1 0 0 0,0-1 0 0 0,1 1 1 0 0,-1-1-1 0 0,1 0 0 0 0,-1 1 1 0 0,1-1-1 0 0,0 0 0 0 0,-1 0 1 0 0,1 0-1 0 0,0 1 0 0 0,1 0 0 0 0,5 6 0 0 0,0 0 0 0 0,9 8 0 0 0,-9-9-4 0 0,0 0 0 0 0,0 0-1 0 0,6 10 1 0 0,-2 0 103 0 0,-1 0 1 0 0,-1 1-1 0 0,11 27 0 0 0,-17-35 17 0 0,0-1-1 0 0,0 1 1 0 0,-1-1 0 0 0,0 1-1 0 0,-1 0 1 0 0,0 0-1 0 0,0 0 1 0 0,-2 19-1 0 0,-1-23-49 0 0,1-1-1 0 0,0 0 0 0 0,-1-1 0 0 0,0 1 1 0 0,0 0-1 0 0,-1 0 0 0 0,1-1 0 0 0,-1 1 0 0 0,0-1 1 0 0,0 0-1 0 0,0 0 0 0 0,-1 0 0 0 0,1 0 0 0 0,-1-1 1 0 0,0 1-1 0 0,0-1 0 0 0,0 0 0 0 0,-1 0 0 0 0,1 0 1 0 0,-1-1-1 0 0,0 0 0 0 0,-5 2 0 0 0,-1 1-58 0 0,-1-1 0 0 0,1-1-1 0 0,-1 0 1 0 0,0-1 0 0 0,0 0-1 0 0,-1-1 1 0 0,1 0 0 0 0,-18-1-1 0 0,-73-13-1386 0 0,36-3-2710 0 0,42 7-2997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23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5 10135 0 0,'0'0'778'0'0,"-7"-2"-476"0"0,-2 1 46 0 0,1 0 0 0 0,0 1-1 0 0,-1-1 1 0 0,1 2 0 0 0,0-1 0 0 0,-1 1-1 0 0,1 1 1 0 0,0 0 0 0 0,0 0-1 0 0,0 0 1 0 0,0 1 0 0 0,0 0 0 0 0,-12 8-1 0 0,2-1 632 0 0,2 0-1 0 0,0 2 0 0 0,0 0 1 0 0,-24 25-1 0 0,20-16-975 0 0,1 0 1 0 0,1 2-1 0 0,2 0 0 0 0,-20 35 0 0 0,33-52-3 0 0,0 0-1 0 0,0 0 0 0 0,1 1 1 0 0,0-1-1 0 0,0 0 1 0 0,0 1-1 0 0,1-1 1 0 0,0 1-1 0 0,0 0 1 0 0,1-1-1 0 0,0 9 0 0 0,1-11 20 0 0,-1-1 0 0 0,1 1-1 0 0,0 0 1 0 0,0 0-1 0 0,0 0 1 0 0,0-1 0 0 0,1 1-1 0 0,0 0 1 0 0,-1-1-1 0 0,1 1 1 0 0,1-1 0 0 0,-1 0-1 0 0,0 0 1 0 0,1 0 0 0 0,0 0-1 0 0,-1 0 1 0 0,1-1-1 0 0,0 1 1 0 0,1-1 0 0 0,3 3-1 0 0,-1-1 1 0 0,1-1-1 0 0,-1-1 0 0 0,1 1 1 0 0,-1-1-1 0 0,1 0 0 0 0,0 0 1 0 0,0-1-1 0 0,0 0 1 0 0,0 0-1 0 0,0 0 0 0 0,0-1 1 0 0,0-1-1 0 0,0 1 0 0 0,0-1 1 0 0,0 0-1 0 0,0 0 1 0 0,0-1-1 0 0,-1 0 0 0 0,1 0 1 0 0,-1-1-1 0 0,1 0 1 0 0,-1 0-1 0 0,0 0 0 0 0,0-1 1 0 0,0 0-1 0 0,0 0 0 0 0,-1 0 1 0 0,1-1-1 0 0,-1 0 1 0 0,0 0-1 0 0,-1 0 0 0 0,1-1 1 0 0,-1 1-1 0 0,0-1 0 0 0,-1 0 1 0 0,6-12-1 0 0,-4 4 18 0 0,0-1 0 0 0,-1 0 0 0 0,-1 0 0 0 0,0 0 1 0 0,-1-1-1 0 0,0-23 0 0 0,-2 15-19 0 0,-2 1-1 0 0,0-1 1 0 0,-9-36 0 0 0,10 55-93 0 0,0 1-1 0 0,-1-1 1 0 0,0 1-1 0 0,0-1 1 0 0,0 1 0 0 0,0-1-1 0 0,-1 1 1 0 0,1 0-1 0 0,-1 0 1 0 0,-5-5 0 0 0,7 8-46 0 0,0 0 0 0 0,0 0 0 0 0,-1 0 0 0 0,1 0 0 0 0,0 0 0 0 0,-1 0 0 0 0,1 0 0 0 0,-1 0 0 0 0,1 1 0 0 0,-1-1 0 0 0,0 0 1 0 0,1 1-1 0 0,-1 0 0 0 0,0-1 0 0 0,1 1 0 0 0,-1 0 0 0 0,0 0 0 0 0,1 0 0 0 0,-1 0 0 0 0,0 0 0 0 0,0 0 0 0 0,1 0 1 0 0,-1 1-1 0 0,0-1 0 0 0,1 0 0 0 0,-1 1 0 0 0,0 0 0 0 0,1-1 0 0 0,-1 1 0 0 0,-2 2 0 0 0,2-2-530 0 0,2 1 4 0 0,1 0 411 0 0,-1 1 0 0 0,0 0 0 0 0,0-1 0 0 0,1 1 0 0 0,0 0 0 0 0,-1-1 1 0 0,1 1-1 0 0,0-1 0 0 0,0 1 0 0 0,1-1 0 0 0,-1 1 0 0 0,0-1 0 0 0,1 0 0 0 0,-1 0 0 0 0,1 0 0 0 0,0 0 0 0 0,2 3 0 0 0,10 4-1018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2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22 4143 0 0,'0'0'319'0'0,"-7"-8"6188"0"0,-5-1-3199 0 0,11 8-2483 0 0,-1 0-80 0 0,1 1-516 0 0,0-1 0 0 0,0 1 0 0 0,0-1-1 0 0,0 1 1 0 0,-1 0 0 0 0,1 0 0 0 0,0-1 0 0 0,0 1-1 0 0,0 0 1 0 0,-1 0 0 0 0,1 0 0 0 0,0 0 0 0 0,0 0 0 0 0,-1 1-1 0 0,1-1 1 0 0,-1 1 0 0 0,-19 13 1563 0 0,20-13-1892 0 0,-30 21 446 0 0,-1-1 0 0 0,-60 30 0 0 0,54-31 36 0 0,-67 45 0 0 0,83-48-310 0 0,1 0 0 0 0,0 2 0 0 0,-21 24 0 0 0,36-36-48 0 0,0 1 0 0 0,1 0 0 0 0,-1 0 0 0 0,1 0 0 0 0,1 1 0 0 0,0-1 0 0 0,0 1 0 0 0,0 0 0 0 0,1 0 0 0 0,1 1 0 0 0,0-1 0 0 0,-2 17 0 0 0,4-23-6 0 0,0 0 0 0 0,0 0 0 0 0,0-1 1 0 0,0 1-1 0 0,1 0 0 0 0,-1 0 0 0 0,1-1 0 0 0,0 1 0 0 0,0 0 0 0 0,0-1 0 0 0,0 1 0 0 0,0 0 1 0 0,0-1-1 0 0,1 0 0 0 0,2 4 0 0 0,-1-3 17 0 0,0 1 0 0 0,0-1 0 0 0,1 0-1 0 0,-1-1 1 0 0,1 1 0 0 0,0 0 0 0 0,0-1 0 0 0,7 3 0 0 0,5 1 79 0 0,1-1 1 0 0,-1 0-1 0 0,34 4 1 0 0,-46-9-106 0 0,27 5 54 0 0,9 2-39 0 0,-1-2 0 0 0,1-2 0 0 0,46-1-1 0 0,-47-5-1525 0 0,39-9 0 0 0,-62 9 109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24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115 388 7367 0 0,'0'0'568'0'0,"-1"2"-373"0"0,-12 58 3542 0 0,10-41-2138 0 0,-1-1 0 0 0,-1 0 0 0 0,-12 32 0 0 0,16-49-1557 0 0,-21 41 1524 0 0,20-39-1421 0 0,-1 0 0 0 0,1 0-1 0 0,-1 0 1 0 0,1 0 0 0 0,-1-1 0 0 0,0 1 0 0 0,0-1 0 0 0,0 0-1 0 0,-7 4 1 0 0,9-5 290 0 0,-1-5-392 0 0,0 0 0 0 0,0 0-1 0 0,1 0 1 0 0,-1 0 0 0 0,1 0 0 0 0,0 0 0 0 0,0-1 0 0 0,1 1-1 0 0,-1 0 1 0 0,1-1 0 0 0,0 1 0 0 0,0 0 0 0 0,0-1-1 0 0,1 1 1 0 0,1-8 0 0 0,5-13 68 0 0,0-1 0 0 0,2 1 0 0 0,17-33-1 0 0,42-69 320 0 0,-64 120-399 0 0,14-24-1 0 0,1 2-1 0 0,1 0 1 0 0,2 1-1 0 0,33-35 1 0 0,-43 52-31 0 0,-1 1 0 0 0,1 0 0 0 0,0 0 0 0 0,1 2 0 0 0,0-1 1 0 0,1 2-1 0 0,0-1 0 0 0,0 2 0 0 0,0 0 0 0 0,1 1 0 0 0,0 0 0 0 0,21-3 0 0 0,-29 7-36 0 0,0 0 1 0 0,0 0-1 0 0,0 1 0 0 0,0 0 0 0 0,1 1 1 0 0,-1 0-1 0 0,0 0 0 0 0,0 0 0 0 0,0 1 0 0 0,0 0 1 0 0,-1 0-1 0 0,1 1 0 0 0,0 0 0 0 0,-1 0 1 0 0,7 5-1 0 0,-7-4-1190 0 0,-1 0 1 0 0,1 1-1 0 0,-1-1 0 0 0,0 1 1 0 0,7 9-1 0 0,-1 2-5465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2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96 522 4607 0 0,'0'0'208'0'0,"-7"9"3108"0"0,6-8-2678 0 0,0 0 0 0 0,0 0 0 0 0,0 0 0 0 0,-1 0 0 0 0,1 0 0 0 0,0 0-1 0 0,0 0 1 0 0,-1-1 0 0 0,1 1 0 0 0,-1 0 0 0 0,1-1 0 0 0,0 1 0 0 0,-1-1 0 0 0,1 0-1 0 0,-1 1 1 0 0,0-1 0 0 0,1 0 0 0 0,-1 0 0 0 0,1 0 0 0 0,-3 0 0 0 0,2-1-494 0 0,0 1 0 0 0,0-1 0 0 0,0 1 0 0 0,0-1 0 0 0,1 0 0 0 0,-1 0 0 0 0,0 0 0 0 0,1 0 0 0 0,-1 0 0 0 0,0-1 0 0 0,-2-2 0 0 0,1 1-43 0 0,0 0 0 0 0,0-1 0 0 0,0 0 0 0 0,0 0 0 0 0,0 0 0 0 0,1 0 0 0 0,0 0-1 0 0,0 0 1 0 0,0 0 0 0 0,0-1 0 0 0,1 1 0 0 0,0-1 0 0 0,0 0 0 0 0,-1-6 0 0 0,2 4-44 0 0,0 0 0 0 0,0 0 0 0 0,1 1-1 0 0,0-1 1 0 0,0 0 0 0 0,1 1 0 0 0,-1-1 0 0 0,2 1 0 0 0,2-8 0 0 0,5-5-35 0 0,1 0 0 0 0,1 0 0 0 0,0 1 1 0 0,2 0-1 0 0,17-17 0 0 0,83-81-50 0 0,-94 99-75 0 0,0 1-1 0 0,2 0 1 0 0,0 2-1 0 0,28-14 1 0 0,-30 18-170 0 0,2 1-1 0 0,-1 1 1 0 0,45-11 0 0 0,-53 17-2091 0 0,0 0 1 0 0,19 0-1 0 0,-10 2-4843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3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0 340 5983 0 0,'2'-1'12799'0'0,"6"-5"-11947"0"0,-1 0 1 0 0,0 0 0 0 0,13-14-1 0 0,-11 11-465 0 0,0 0 0 0 0,10-8-1 0 0,161-122 797 0 0,-28 33-1103 0 0,-146 102-80 0 0,1 1 0 0 0,0 0 0 0 0,0 0 0 0 0,-1 1 0 0 0,2 0 0 0 0,7-1 0 0 0,-10 3 20 0 0,0 0 0 0 0,0 1 0 0 0,0-1 0 0 0,-1 1 0 0 0,1 0 0 0 0,0 1 0 0 0,0-1 0 0 0,-1 1 0 0 0,1 0 0 0 0,-1 0 0 0 0,8 4 0 0 0,7 3 40 0 0,-16-7-25 0 0,7 4-11 0 0,5 12 37 0 0,-14-15-56 0 0,1 0-1 0 0,-1-1 1 0 0,0 1-1 0 0,0 0 1 0 0,0 0-1 0 0,-1 0 1 0 0,1 0-1 0 0,-1 0 1 0 0,1 0-1 0 0,-1 0 1 0 0,0 0-1 0 0,0 0 1 0 0,-1 0 0 0 0,1 0-1 0 0,0 0 1 0 0,-1 0-1 0 0,-2 6 1 0 0,-1 3-3 0 0,0-1 1 0 0,-12 22-1 0 0,2-3 129 0 0,0 1 0 0 0,3 1-1 0 0,-14 51 1 0 0,22-73-79 0 0,1 0-1 0 0,0 0 1 0 0,1 0 0 0 0,0 0-1 0 0,1 0 1 0 0,-1 1 0 0 0,2-1-1 0 0,0 0 1 0 0,0 0-1 0 0,3 13 1 0 0,-3-21 12 0 0,6 8 53 0 0,-5-7-91 0 0,0 0 18 0 0,0-1 1 0 0,0 1-1 0 0,0 0 0 0 0,1-1 1 0 0,4 4-1 0 0,-2-3 19 0 0,-1 0 1 0 0,2 0-1 0 0,-1-1 1 0 0,0 0-1 0 0,6 2 0 0 0,3-1-23 0 0,-4 2-6 0 0,-4-1-33 0 0,12 11-54 0 0,-16-14 43 0 0,1 1 11 0 0,6 11-70 0 0,-4-5-11 0 0,-4-6 43 0 0,0 0-1 0 0,1 0 1 0 0,-1 0-1 0 0,0 0 0 0 0,1-1 1 0 0,0 1-1 0 0,-1 0 0 0 0,1-1 1 0 0,0 1-1 0 0,-1-1 0 0 0,1 0 1 0 0,0 0-1 0 0,0 1 1 0 0,0-1-1 0 0,0 0 0 0 0,4 0 1 0 0,-6 0 22 0 0,1-1-96 0 0,1 0-1 0 0,6 2-163 0 0,-5-1-223 0 0,0 0 0 0 0,1 0 0 0 0,-1-1 1 0 0,0 1-1 0 0,1-1 0 0 0,-1 0 1 0 0,4 0-1 0 0,-5 0-627 0 0,8-4-1533 0 0,-1-1 1282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25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47 13647 0 0,'0'0'628'0'0,"1"-1"-17"0"0,28-7 2046 0 0,-30 10-1853 0 0,-4 9-446 0 0,-1-1 0 0 0,0 0 0 0 0,-1 0 0 0 0,0 0 0 0 0,-11 11 0 0 0,-48 45 630 0 0,37-39-621 0 0,3-2-205 0 0,1 0 0 0 0,2 2 0 0 0,0 1 1 0 0,2 1-1 0 0,-19 34 0 0 0,37-58-131 0 0,0 1 0 0 0,1-1 1 0 0,0 1-1 0 0,0 0 0 0 0,1 0 0 0 0,-1 0 0 0 0,0 7 0 0 0,2-12-13 0 0,0 1-1 0 0,0-1 1 0 0,0 1-1 0 0,0-1 0 0 0,0 1 1 0 0,0-1-1 0 0,0 0 0 0 0,1 1 1 0 0,-1-1-1 0 0,0 1 0 0 0,1-1 1 0 0,-1 0-1 0 0,1 1 1 0 0,0-1-1 0 0,-1 0 0 0 0,1 1 1 0 0,0-1-1 0 0,0 0 0 0 0,0 0 1 0 0,0 0-1 0 0,0 0 1 0 0,0 0-1 0 0,0 0 0 0 0,0 0 1 0 0,0 0-1 0 0,1 0 0 0 0,-1-1 1 0 0,0 1-1 0 0,1 0 1 0 0,-1-1-1 0 0,0 1 0 0 0,1-1 1 0 0,-1 1-1 0 0,0-1 0 0 0,3 0 1 0 0,4 2 59 0 0,1-2 0 0 0,0 1 0 0 0,0-2 0 0 0,-1 1 1 0 0,1-1-1 0 0,0 0 0 0 0,-1-1 0 0 0,9-2 0 0 0,67-25 217 0 0,-69 22-277 0 0,1 0 0 0 0,-1-1-1 0 0,-1-1 1 0 0,1 0 0 0 0,-2 0 0 0 0,1-2 0 0 0,15-15 0 0 0,-23 19-4 0 0,1 1 0 0 0,-1-2 1 0 0,-1 1-1 0 0,0 0 0 0 0,0-1 1 0 0,0 0-1 0 0,-1-1 0 0 0,0 1 1 0 0,0-1-1 0 0,-1 1 0 0 0,-1-1 1 0 0,1 0-1 0 0,-1 0 0 0 0,1-18 0 0 0,-2 14-65 0 0,-1 0-1 0 0,-1-1 0 0 0,0 1 0 0 0,-1 0 0 0 0,-1 0 0 0 0,1 0 1 0 0,-2 0-1 0 0,0 0 0 0 0,-1 1 0 0 0,-11-23 0 0 0,-14-20-3447 0 0,28 50 3082 0 0,10-3-6432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2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90 15319 0 0,'41'-24'1426'0'0,"16"-12"-928"0"0,-22 6 4699 0 0,-37 31-4845 0 0,-32 13 141 0 0,1 1 0 0 0,-54 35 0 0 0,76-44-504 0 0,-1 2-1 0 0,1 0 1 0 0,1 0-1 0 0,-1 1 1 0 0,2 0 0 0 0,-16 18-1 0 0,23-24 6 0 0,0 0 0 0 0,1-1 0 0 0,0 1 0 0 0,0 0 1 0 0,-1 0-1 0 0,2 1 0 0 0,-1-1 0 0 0,-1 5 0 0 0,2 7-33 0 0,2-10 24 0 0,0-4 5 0 0,5 10-18 0 0,1-1 1 0 0,0 0 0 0 0,0 0 0 0 0,13 10-1 0 0,-12-11 0 0 0,1 1-1 0 0,-1-1 1 0 0,13 21-1 0 0,-16-19 44 0 0,-1 0 0 0 0,1 0-1 0 0,-2 1 1 0 0,0-1 0 0 0,0 1-1 0 0,1 13 1 0 0,0 5 60 0 0,1 38-1 0 0,-6-61-26 0 0,0-1 0 0 0,0 0 0 0 0,-1 0 0 0 0,0 0 0 0 0,0 0 0 0 0,0 0 0 0 0,-1 0 0 0 0,1 0 0 0 0,-6 11 0 0 0,5-14-32 0 0,0 0-1 0 0,0 1 1 0 0,0-1 0 0 0,-1 0 0 0 0,1 0 0 0 0,-1 0-1 0 0,0 0 1 0 0,0 0 0 0 0,0-1 0 0 0,0 1-1 0 0,0-1 1 0 0,0 0 0 0 0,-1 0 0 0 0,1 0 0 0 0,-1-1-1 0 0,-4 2 1 0 0,-3 1-2 0 0,-1-1 0 0 0,0-1 0 0 0,-1 0 0 0 0,1-1-1 0 0,0 0 1 0 0,0-1 0 0 0,-1-1 0 0 0,1 1 0 0 0,0-2 0 0 0,0 0-1 0 0,0 0 1 0 0,0-1 0 0 0,0-1 0 0 0,0 0 0 0 0,1 0 0 0 0,0-1 0 0 0,-20-13-1 0 0,29 17-112 0 0,-1-1 0 0 0,1 0-1 0 0,-1 0 1 0 0,1 0 0 0 0,0 0-1 0 0,0 0 1 0 0,0 0 0 0 0,0-1-1 0 0,-3-4 1 0 0,4 4-765 0 0,0 1 1 0 0,0-1-1 0 0,0 1 0 0 0,0-1 1 0 0,0 0-1 0 0,1 1 1 0 0,-1-4-1 0 0,0-13-6523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26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7367 0 0,'36'-12'-485'0'0,"-29"11"1668"0"0,-1-1 0 0 0,1 1-1 0 0,13-1 1 0 0,-18 2-822 0 0,0 0-1 0 0,0 0 1 0 0,0 0-1 0 0,1 0 1 0 0,-1 1-1 0 0,0-1 1 0 0,0 1 0 0 0,0-1-1 0 0,0 1 1 0 0,0 0-1 0 0,0-1 1 0 0,0 1-1 0 0,0 0 1 0 0,0 0 0 0 0,0 1-1 0 0,0-1 1 0 0,-1 0-1 0 0,1 1 1 0 0,0-1-1 0 0,-1 1 1 0 0,1-1 0 0 0,-1 1-1 0 0,0 0 1 0 0,1-1-1 0 0,-1 1 1 0 0,0 0-1 0 0,0 0 1 0 0,0 0 0 0 0,-1 0-1 0 0,1 0 1 0 0,0 0-1 0 0,-1 0 1 0 0,2 4-1 0 0,-1 4-182 0 0,0-1-1 0 0,-1 1 1 0 0,0 0-1 0 0,-1 0 0 0 0,0-1 1 0 0,0 1-1 0 0,-1-1 1 0 0,0 1-1 0 0,-6 17 1 0 0,-6 7-2 0 0,-23 42 0 0 0,13-30-64 0 0,18-32-458 0 0,0 0 0 0 0,1 0 0 0 0,-7 28 0 0 0,12-40-323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2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2759 0 0,'0'0'126'0'0,"1"1"-5"0"0,2 2 408 0 0,-1-1-1 0 0,0 1 1 0 0,0 0-1 0 0,-1-1 1 0 0,1 1-1 0 0,-1 0 1 0 0,1 0-1 0 0,-1 0 1 0 0,0 0-1 0 0,0 0 1 0 0,0 1-1 0 0,0-1 1 0 0,-1 0-1 0 0,1 0 1 0 0,-1 1-1 0 0,0-1 1 0 0,0 0-1 0 0,0 4 1 0 0,-2-1 201 0 0,0 0 0 0 0,0 0 1 0 0,0 0-1 0 0,-1-1 1 0 0,0 1-1 0 0,0-1 1 0 0,-4 6-1 0 0,0 0-1131 0 0,-27 44 1796 0 0,-39 66 288 0 0,59-94-1366 0 0,1-1 0 0 0,-16 49 0 0 0,28-70-227 0 0,-1 0 0 0 0,1 0 0 0 0,0 0 0 0 0,0 0 0 0 0,1 0 0 0 0,0 0 0 0 0,-1 0 0 0 0,2 7-1 0 0,0-12-44 0 0,-1 1 0 0 0,1 0 0 0 0,-1 0 0 0 0,1 0 0 0 0,0-1 0 0 0,-1 1 0 0 0,1 0-1 0 0,0-1 1 0 0,-1 1 0 0 0,1-1 0 0 0,0 1 0 0 0,0-1 0 0 0,0 1 0 0 0,0-1-1 0 0,0 1 1 0 0,0-1 0 0 0,-1 0 0 0 0,1 1 0 0 0,0-1 0 0 0,0 0 0 0 0,0 0 0 0 0,0 0-1 0 0,0 0 1 0 0,1 0 0 0 0,-1 0-40 0 0,9 1 115 0 0,0-1-1 0 0,0-1 1 0 0,0 1-1 0 0,0-1 1 0 0,0-1-1 0 0,0 0 1 0 0,-1-1-1 0 0,16-5 1 0 0,-6 0-80 0 0,-1 0-1 0 0,-1-1 1 0 0,24-16 0 0 0,-36 22-54 0 0,0-1 1 0 0,-1 0 0 0 0,1 1-1 0 0,-1-2 1 0 0,0 1 0 0 0,0 0-1 0 0,0-1 1 0 0,-1 0 0 0 0,1 0-1 0 0,-1 0 1 0 0,3-7 0 0 0,-5 8-4 0 0,1 0 0 0 0,-1 0-1 0 0,0-1 1 0 0,0 1 0 0 0,-1 0 0 0 0,1-1 0 0 0,-1 1 0 0 0,0 0 0 0 0,0-1 0 0 0,0 1 0 0 0,-1 0 0 0 0,0-1-1 0 0,1 1 1 0 0,-2 0 0 0 0,1 0 0 0 0,-2-5 0 0 0,-2-2-46 0 0,0 0 1 0 0,-1 1-1 0 0,-1-1 0 0 0,1 1 0 0 0,-14-14 1 0 0,-44-41-883 0 0,29 32-1236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2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1 383 8751 0 0,'2'8'229'0'0,"0"1"-1"0"0,0 0 0 0 0,-1 0 0 0 0,0 17 1 0 0,-6 1 13941 0 0,6-30-14056 0 0,0 1 0 0 0,-1 0-1 0 0,1 0 1 0 0,0 0 0 0 0,0 0 0 0 0,0 0-1 0 0,0 0 1 0 0,1 0 0 0 0,2-3-1 0 0,2-3 51 0 0,50-74 442 0 0,90-102-1 0 0,-126 161-608 0 0,0 1 0 0 0,1 1-1 0 0,1 1 1 0 0,1 1 0 0 0,0 0 0 0 0,44-24-1 0 0,-55 38-57 0 0,-11 5 60 0 0,-1 0-1 0 0,1 0 1 0 0,0 0-1 0 0,-1 0 1 0 0,1 0-1 0 0,0 0 1 0 0,-1 0-1 0 0,1 0 1 0 0,0 0-1 0 0,-1 0 1 0 0,1 0-1 0 0,-1 0 1 0 0,1 0-1 0 0,0 1 1 0 0,0-1-1 0 0,1 2-6 0 0,0-1 0 0 0,-1 1 1 0 0,1-1-1 0 0,0 1 0 0 0,-1 0 0 0 0,1 0 0 0 0,-1 0 0 0 0,0 0 1 0 0,0 0-1 0 0,0 0 0 0 0,0 0 0 0 0,0 1 0 0 0,0-1 0 0 0,0 0 1 0 0,-1 0-1 0 0,1 3 0 0 0,1 6-40 0 0,0-1 1 0 0,0 14-1 0 0,-8 114-13 0 0,1-83 118 0 0,2-12-56 0 0,0-16 14 0 0,1-1 0 0 0,2 1 0 0 0,0 0 0 0 0,8 48 0 0 0,-6-71-55 0 0,-1 1 0 0 0,1 0 0 0 0,0-1 0 0 0,0 1 0 0 0,0-1 0 0 0,0 1 0 0 0,1-1 0 0 0,0 0 0 0 0,0 0 0 0 0,0 0 0 0 0,0-1-1 0 0,1 1 1 0 0,0-1 0 0 0,6 6 0 0 0,-4-5-1898 0 0,0-1-1 0 0,-1 0 0 0 0,10 4 0 0 0,1-1-5769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2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50 11951 0 0,'2'-1'547'0'0,"17"-11"229"0"0,-12 7-452 0 0,0 0 1 0 0,0 1-1 0 0,1 0 1 0 0,-1 0-1 0 0,15-5 1 0 0,-14 7-340 0 0,10-2 7660 0 0,-23 11-7049 0 0,-13 8-431 0 0,0 0 0 0 0,-1-2 0 0 0,0 0 1 0 0,-22 10-1 0 0,-21 14 65 0 0,-37 27-230 0 0,-107 77 0 0 0,197-133 5 0 0,-1 0 0 0 0,1 1 0 0 0,0 0 0 0 0,1 0 1 0 0,0 1-1 0 0,1 0 0 0 0,-11 19 0 0 0,16-26-3 0 0,1 1 0 0 0,-1-1 0 0 0,1 1 0 0 0,0-1 0 0 0,-1 1 0 0 0,2 0 0 0 0,-1-1 0 0 0,0 1 0 0 0,1 0 0 0 0,-1 0 0 0 0,1-1 0 0 0,0 1 0 0 0,1 0 0 0 0,-1 0 0 0 0,1-1 0 0 0,-1 1 0 0 0,1 0 0 0 0,0-1 0 0 0,0 1 0 0 0,1 0 0 0 0,-1-1 0 0 0,1 0 0 0 0,0 1 0 0 0,0-1 0 0 0,0 0 0 0 0,0 0 0 0 0,0 0 0 0 0,1 0 0 0 0,3 4 0 0 0,1-2 15 0 0,-1 0 0 0 0,1-1-1 0 0,0 1 1 0 0,0-1-1 0 0,0-1 1 0 0,0 1-1 0 0,1-1 1 0 0,-1 0-1 0 0,12 2 1 0 0,-3-2 19 0 0,1 0 1 0 0,-1-1-1 0 0,27 1 0 0 0,-21-4-50 0 0,-1-1-1 0 0,1-1 1 0 0,0 0-1 0 0,32-11 1 0 0,80-35-5522 0 0,-105 37-1636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28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75 403 9871 0 0,'0'2'455'0'0,"0"12"-146"0"0,-1-1 0 0 0,-1 1 0 0 0,0 0 0 0 0,-5 17 1 0 0,2-17 1126 0 0,1-1 1 0 0,-9 16 0 0 0,10-22-614 0 0,2-5-21 0 0,-6 5 2220 0 0,6-7-2961 0 0,1 0 0 0 0,-1 1 0 0 0,0-1 0 0 0,0 0 0 0 0,0 0 0 0 0,0 0 0 0 0,0 0 0 0 0,0 0 0 0 0,1 0 0 0 0,-1-1 0 0 0,0 1 0 0 0,0 0 0 0 0,0 0 0 0 0,0 0 0 0 0,0-1 0 0 0,1 1 0 0 0,-1-1 0 0 0,0 1 0 0 0,0-1 0 0 0,1 1 0 0 0,-1-1 0 0 0,0 1 0 0 0,0-1 0 0 0,1 1 0 0 0,-2-2 0 0 0,1 0 8 0 0,0 0 0 0 0,0 0 0 0 0,0 0 1 0 0,0 0-1 0 0,1 0 0 0 0,-1 0 0 0 0,1 0 0 0 0,-1 0 1 0 0,1 0-1 0 0,0-4 0 0 0,-1-2 65 0 0,2 0 1 0 0,-1 0-1 0 0,1 0 0 0 0,0 0 0 0 0,3-9 1 0 0,3-3 81 0 0,0 0 1 0 0,1 0-1 0 0,2 1 0 0 0,12-20 1 0 0,53-67 97 0 0,-49 76-289 0 0,43-39 1 0 0,-42 44-24 0 0,-6 5-154 0 0,1 0-1 0 0,31-19 1 0 0,-44 33-68 0 0,0 0 0 0 0,0 1 0 0 0,1 0 0 0 0,0 1 0 0 0,0 0 0 0 0,0 0 0 0 0,0 1 0 0 0,1 1 0 0 0,15-2 0 0 0,-15 2-422 0 0,-1 2-1 0 0,1-1 1 0 0,0 2 0 0 0,0-1 0 0 0,-1 2-1 0 0,1-1 1 0 0,0 1 0 0 0,-1 1 0 0 0,14 5-1 0 0,-6-1-1453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2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47 9671 0 0,'0'0'875'0'0,"7"-3"-702"0"0,2-1 865 0 0,-1-1 0 0 0,16-11 1933 0 0,-23 11-1946 0 0,0 4-963 0 0,-1 1-1 0 0,0 0 0 0 0,0 0 0 0 0,0-1 0 0 0,0 1 0 0 0,0 0 1 0 0,0 0-1 0 0,0-1 0 0 0,0 1 0 0 0,0 0 0 0 0,0 0 0 0 0,0-1 1 0 0,0 1-1 0 0,0 0 0 0 0,0 0 0 0 0,0-1 0 0 0,0 1 0 0 0,0 0 1 0 0,0 0-1 0 0,0 0 0 0 0,0-1 0 0 0,0 1 0 0 0,-1 0 0 0 0,1 0 0 0 0,0-1 1 0 0,0 1-1 0 0,0 0 0 0 0,0 0 0 0 0,-1 0 0 0 0,1-1 0 0 0,0 1 1 0 0,0 0-1 0 0,0 0 0 0 0,0 0 0 0 0,-1 0 0 0 0,1 0 0 0 0,0-1 1 0 0,0 1-1 0 0,-1 0 0 0 0,1 0 0 0 0,0 0 0 0 0,0 0 0 0 0,-1 0 1 0 0,1 0-1 0 0,0 0 0 0 0,0 0 0 0 0,-1 0 0 0 0,-3-1 24 0 0,0 0 0 0 0,-1 0-1 0 0,1 0 1 0 0,-1 1 0 0 0,1 0 0 0 0,0 0-1 0 0,-1 0 1 0 0,1 0 0 0 0,-1 1 0 0 0,1-1-1 0 0,0 1 1 0 0,-6 2 0 0 0,-8 3-24 0 0,-24 11 0 0 0,39-16-47 0 0,-21 11 45 0 0,0 1 1 0 0,1 1-1 0 0,-39 31 1 0 0,-54 62 500 0 0,108-99-441 0 0,0 1-1 0 0,0-1 1 0 0,1 1-1 0 0,0 1 1 0 0,1-1-1 0 0,0 1 1 0 0,-9 21-1 0 0,15-31-98 0 0,0 1 0 0 0,-1 0-1 0 0,1-1 1 0 0,0 1 0 0 0,0 0-1 0 0,0-1 1 0 0,0 1 0 0 0,-1 0-1 0 0,1 0 1 0 0,0-1 0 0 0,0 1-1 0 0,0 0 1 0 0,0-1 0 0 0,0 1-1 0 0,1 0 1 0 0,-1 0 0 0 0,0-1-1 0 0,0 1 1 0 0,0 0 0 0 0,1-1-1 0 0,-1 1 1 0 0,0 0 0 0 0,1-1-1 0 0,-1 1 1 0 0,0-1 0 0 0,1 1 0 0 0,0 0-1 0 0,0 0 7 0 0,0-1 0 0 0,0 1 0 0 0,1-1 0 0 0,-1 1 0 0 0,0-1 0 0 0,0 0 0 0 0,0 0 0 0 0,0 0 0 0 0,1 1 0 0 0,-1-1 0 0 0,0 0 0 0 0,0-1 0 0 0,0 1-1 0 0,3 0 1 0 0,5-3 83 0 0,1 1-1 0 0,-1-1 1 0 0,10-5 0 0 0,-17 7-92 0 0,26-12 115 0 0,-1-2 0 0 0,34-24 0 0 0,10-6-127 0 0,-71 47-22 0 0,0 0 0 0 0,0 0 0 0 0,0 0 0 0 0,0 0 0 0 0,-1 0-1 0 0,1 0 1 0 0,-1 3 0 0 0,-1 0-32 0 0,0-1 1 0 0,1 1-1 0 0,0 0 0 0 0,0 0 0 0 0,0-1 1 0 0,0 1-1 0 0,1 0 0 0 0,0 0 1 0 0,1 9-1 0 0,-1-11 0 0 0,1-1-1 0 0,0 0 1 0 0,-1 1 0 0 0,1-1 0 0 0,0 0-1 0 0,1 1 1 0 0,-1-1 0 0 0,0 0 0 0 0,1 0-1 0 0,-1 0 1 0 0,1 0 0 0 0,-1 0 0 0 0,1 0-1 0 0,0-1 1 0 0,0 1 0 0 0,0 0 0 0 0,0-1-1 0 0,0 0 1 0 0,0 1 0 0 0,1-1 0 0 0,1 1-1 0 0,14 4-1217 0 0,3-3-63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4 16583 0 0,'0'0'1848'0'0,"-9"-4"-376"0"0,3 5-1272 0 0,0 0 0 0 0,0 0 1 0 0,0 0-1 0 0,0 1 0 0 0,0-1 0 0 0,0 1 0 0 0,0 1 0 0 0,1-1 0 0 0,-1 1 0 0 0,1 0 0 0 0,-8 6 0 0 0,-8 6 63 0 0,-26 27-1 0 0,32-29-172 0 0,-12 12-63 0 0,2 1-1 0 0,-25 31 1 0 0,39-42-20 0 0,1 0 0 0 0,0 0 0 0 0,1 1 0 0 0,1 0-1 0 0,1 0 1 0 0,-8 22 0 0 0,14-33-7 0 0,-1 0 1 0 0,1 0-1 0 0,0 0 0 0 0,0 0 1 0 0,1 0-1 0 0,0 1 0 0 0,-1-1 0 0 0,2 0 1 0 0,-1 0-1 0 0,1 1 0 0 0,0-1 1 0 0,2 9-1 0 0,-2-11-1 0 0,1 0 0 0 0,-1 0 0 0 0,1 0 0 0 0,0 0 1 0 0,0 0-1 0 0,0-1 0 0 0,0 1 0 0 0,0-1 0 0 0,1 1 0 0 0,-1-1 1 0 0,1 0-1 0 0,-1 0 0 0 0,1 0 0 0 0,0 0 0 0 0,0 0 0 0 0,0-1 1 0 0,0 0-1 0 0,0 1 0 0 0,0-1 0 0 0,0 0 0 0 0,4 1 0 0 0,2-1-235 0 0,0 0 0 0 0,0 0 0 0 0,0-1 0 0 0,0 0-1 0 0,0 0 1 0 0,-1-1 0 0 0,1 0 0 0 0,0-1-1 0 0,0 0 1 0 0,13-4 0 0 0,3-3-1071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2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14191 0 0,'0'0'1291'0'0,"-2"2"-1063"0"0,-3 6-11 0 0,-8 11 555 0 0,0 1 0 0 0,1 1 0 0 0,-13 33 0 0 0,-32 108 1429 0 0,-37 99-927 0 0,73-214-1487 0 0,-2-2 0 0 0,-2 0 0 0 0,-60 80 0 0 0,84-124-51 0 0,10-15-504 0 0,0 2 831 0 0,0-1-1 0 0,1 1 1 0 0,1 0 0 0 0,16-13-1 0 0,14-12 400 0 0,3 3 0 0 0,1 2 0 0 0,95-52 0 0 0,34 7-16 0 0,-70 34-439 0 0,-6-11-2382 0 0,-95 52 449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39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146 230 2303 0 0,'-2'1'4291'0'0,"-14"14"143"0"0,-8 10-1935 0 0,3-3-1235 0 0,-44 48 832 0 0,58-62-1998 0 0,-2 6-26 0 0,8-12-63 0 0,0-1 108 0 0,3-2-63 0 0,13-13-69 0 0,0 0 0 0 0,16-22 0 0 0,-16 19-97 0 0,0 1 0 0 0,19-17-1 0 0,-11 14-63 0 0,1 2 1 0 0,37-21-1 0 0,-51 32 162 0 0,1 1-1 0 0,-1 0 1 0 0,1 1 0 0 0,1 0 0 0 0,-1 1 0 0 0,0 0-1 0 0,1 0 1 0 0,0 2 0 0 0,12-2 0 0 0,-19 3 127 0 0,0 1 1 0 0,-1-1-1 0 0,1 1 1 0 0,-1 0-1 0 0,1 0 0 0 0,-1 0 1 0 0,1 0-1 0 0,-1 1 1 0 0,1 0-1 0 0,-1 0 0 0 0,0 0 1 0 0,0 0-1 0 0,0 1 1 0 0,0-1-1 0 0,4 5 0 0 0,-6-5-34 0 0,1 1-1 0 0,-1 0 0 0 0,1 0 0 0 0,-1 0 1 0 0,0 0-1 0 0,0 0 0 0 0,0 0 0 0 0,-1 1 1 0 0,1-1-1 0 0,-1 1 0 0 0,0-1 0 0 0,0 1 1 0 0,0-1-1 0 0,0 1 0 0 0,-1 0 0 0 0,1 0 1 0 0,-1-1-1 0 0,0 8 0 0 0,-2 11 98 0 0,2-18-167 0 0,0-2-8 0 0,-1-1-1 0 0,1 0 1 0 0,0 1-1 0 0,0-1 1 0 0,-1 0-1 0 0,1 0 1 0 0,-1 0-1 0 0,1 1 1 0 0,-1-1-1 0 0,0 0 1 0 0,1 0-1 0 0,-2 1 1 0 0,-3 8-1 0 0,4-7 0 0 0,0-1 0 0 0,1-1 0 0 0,0 0 0 0 0,-1 0 0 0 0,1 0 0 0 0,0 0 0 0 0,-1 0 0 0 0,0 0 0 0 0,1-1 0 0 0,-1 1 0 0 0,1 0 0 0 0,-1 0 0 0 0,0 0 0 0 0,0 0 0 0 0,1-1 0 0 0,-2 2 0 0 0,1-1-23 0 0,0 0 0 0 0,0 0 0 0 0,0-1 0 0 0,0 1 0 0 0,0 0 0 0 0,0 0 0 0 0,0-1 0 0 0,0 1 0 0 0,-1-1 0 0 0,1 1 0 0 0,0-1 0 0 0,0 1 0 0 0,-3 0 0 0 0,3-1 8 0 0,0 0 1 0 0,0 0 0 0 0,0 1 0 0 0,0-1 0 0 0,0 0-1 0 0,0 0 1 0 0,0 0 0 0 0,0 0 0 0 0,0 0 0 0 0,0-1-1 0 0,0 1 1 0 0,0 0 0 0 0,0 0 0 0 0,0-1 0 0 0,0 1-1 0 0,0 0 1 0 0,0-1 0 0 0,0 1 0 0 0,0-1 0 0 0,1 1-1 0 0,-1-1 1 0 0,0 0 0 0 0,0 1 0 0 0,0-1 0 0 0,1 0-1 0 0,-1 0 1 0 0,0 1 0 0 0,1-1 0 0 0,-1 0 0 0 0,0-2-1 0 0,0 2-15 0 0,0-1-1 0 0,1 0 1 0 0,-1 0-1 0 0,1 0 1 0 0,-1 1-1 0 0,1-1 1 0 0,0 0-1 0 0,0 0 0 0 0,0 0 1 0 0,0 0-1 0 0,0-3 1 0 0,1 1-25 0 0,0 0-1 0 0,1 0 1 0 0,-1 1 0 0 0,1-1 0 0 0,0 0-1 0 0,0 1 1 0 0,0 0 0 0 0,0-1 0 0 0,4-3-1 0 0,29-27-187 0 0,-16 16 196 0 0,19-21-17 0 0,36-34-36 0 0,-62 62 94 0 0,1 2-1 0 0,-1 0 1 0 0,2 0 0 0 0,22-11-1 0 0,-28 16 48 0 0,0 0-1 0 0,0 1 1 0 0,0 0-1 0 0,1 0 1 0 0,-1 1-1 0 0,1 0 1 0 0,0 0-1 0 0,-1 1 1 0 0,16 0 0 0 0,-22 1 6 0 0,-1 0 1 0 0,1 0 0 0 0,0 1 0 0 0,0-1-1 0 0,0 1 1 0 0,0-1 0 0 0,-1 1 0 0 0,1 0 0 0 0,0 0-1 0 0,-1 0 1 0 0,1 0 0 0 0,0 0 0 0 0,-1 0-1 0 0,1 0 1 0 0,-1 0 0 0 0,2 3 0 0 0,-1-2 29 0 0,0 1 1 0 0,0 0 0 0 0,0 0 0 0 0,-1 0-1 0 0,1 0 1 0 0,-1 0 0 0 0,0 0-1 0 0,1 5 1 0 0,0 4 84 0 0,0-1 1 0 0,-1 0-1 0 0,0 0 0 0 0,-2 16 0 0 0,0-8-171 0 0,-1 0 0 0 0,-1 0 0 0 0,0 0 0 0 0,-2-1 0 0 0,0 1 0 0 0,-1-1 0 0 0,-1 0-1 0 0,-1-1 1 0 0,0 0 0 0 0,-16 24 0 0 0,20-36-189 0 0,-1-1 0 0 0,0 0 1 0 0,0 0-1 0 0,0 0 0 0 0,0 0 0 0 0,-1-1 0 0 0,1 0 0 0 0,-1 0 1 0 0,-8 3-1 0 0,-14 7-1382 0 0,27-12 1006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2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12439 0 0,'0'0'1126'0'0,"1"2"-929"0"0,1 0-340 0 0,21 20 559 0 0,-13-13 1362 0 0,0 0 0 0 0,1-1 0 0 0,18 12 0 0 0,-5-8-876 0 0,0-2 0 0 0,50 15 0 0 0,-47-16-709 0 0,-15-6-159 0 0,-5-1-12 0 0,0 0-1 0 0,0 1 1 0 0,0 0 0 0 0,0 0 0 0 0,-1 0-1 0 0,1 1 1 0 0,-1 0 0 0 0,0 0 0 0 0,0 1-1 0 0,6 6 1 0 0,-11-10-80 0 0,1 0 0 0 0,-1 1-1 0 0,0-1 1 0 0,0 1 0 0 0,0-1-1 0 0,1 1 1 0 0,-1 0 0 0 0,-1-1 0 0 0,1 1-1 0 0,0 0 1 0 0,0 0 0 0 0,-1 0-1 0 0,1 2 1 0 0,9 0-2002 0 0,2-1 40 0 0</inkml:trace>
  <inkml:trace contextRef="#ctx0" brushRef="#br0" timeOffset="1">802 0 16583 0 0,'0'0'1970'0'0,"-2"1"-1192"0"0,-1-1-581 0 0,1 1-1 0 0,-1 0 0 0 0,0 0 1 0 0,1 0-1 0 0,-1 1 1 0 0,0-1-1 0 0,1 1 0 0 0,0-1 1 0 0,-1 1-1 0 0,1 0 1 0 0,0 0-1 0 0,0 0 1 0 0,0 0-1 0 0,0 0 0 0 0,0 0 1 0 0,0 1-1 0 0,1-1 1 0 0,-1 0-1 0 0,1 1 0 0 0,0 0 1 0 0,-1-1-1 0 0,1 1 1 0 0,-1 3-1 0 0,-1 8-115 0 0,0 0-1 0 0,0 0 1 0 0,0 24 0 0 0,0-9 251 0 0,2-16-499 0 0,-1-1-1 0 0,-5 14 1 0 0,7-25-968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3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74 156 7367 0 0,'-1'2'334'0'0,"-31"30"-8"0"0,7-8 1153 0 0,10-6 9990 0 0,29-24-10424 0 0,9-4-930 0 0,0-2-1 0 0,-1-1 1 0 0,0 0-1 0 0,22-19 1 0 0,74-71 446 0 0,-83 72-516 0 0,-26 23-45 0 0,-9 8 1 0 0,0-1-1 0 0,1 1 1 0 0,-1 0 0 0 0,0 0-1 0 0,1-1 1 0 0,-1 1-1 0 0,0 0 1 0 0,1 0 0 0 0,-1-1-1 0 0,1 1 1 0 0,-1 0-1 0 0,0 0 1 0 0,1 0-1 0 0,-1 0 1 0 0,1 0 0 0 0,-1-1-1 0 0,0 1 1 0 0,1 0-1 0 0,-1 0 1 0 0,1 0 0 0 0,-1 0-1 0 0,1 0 1 0 0,-1 0-1 0 0,0 1 1 0 0,1-1 0 0 0,-1 0-1 0 0,1 0 1 0 0,2 5 31 0 0,-3-5-28 0 0,4 6 6 0 0,0 1-1 0 0,0 0 0 0 0,-1 0 0 0 0,0 0 0 0 0,3 12 1 0 0,8 15 9 0 0,-2-10-81 0 0,21 44-477 0 0,-27-59-6046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3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234 155 11055 0 0,'6'-5'587'0'0,"0"-1"-1"0"0,-1 0 0 0 0,0-1 1 0 0,0 1-1 0 0,0-1 0 0 0,-1 0 1 0 0,0 0-1 0 0,0 0 0 0 0,-1-1 1 0 0,1 1-1 0 0,-2-1 0 0 0,1 0 1 0 0,-1 0-1 0 0,-1 0 0 0 0,1 0 1 0 0,0-12-1 0 0,-2 20-539 0 0,-1-1 0 0 0,1 0-1 0 0,0 0 1 0 0,0 0 0 0 0,-1 1-1 0 0,1-1 1 0 0,0 0 0 0 0,-1 0-1 0 0,1 1 1 0 0,-1-1 0 0 0,1 0-1 0 0,-1 1 1 0 0,1-1 0 0 0,-1 0-1 0 0,1 1 1 0 0,-1-1 0 0 0,0 1-1 0 0,1-1 1 0 0,-1 1 0 0 0,0-1-1 0 0,1 1 1 0 0,-2-1 0 0 0,-16-5 411 0 0,13 6-434 0 0,-1-1 0 0 0,1 1 0 0 0,-1 1 0 0 0,0-1 0 0 0,1 1 0 0 0,-1 0 0 0 0,1 0-1 0 0,-1 0 1 0 0,1 1 0 0 0,-6 2 0 0 0,-4 4 21 0 0,1 0 1 0 0,0 1-1 0 0,-18 15 0 0 0,16-9-45 0 0,3-2-12 0 0,13-11-36 0 0,6 5 36 0 0,1-2 23 0 0,-4-3 42 0 0,5-1-14 0 0,-1 2-113 0 0,-5-2 44 0 0,-1 1 0 0 0,0-1-1 0 0,0 0 1 0 0,1 1-1 0 0,-1-1 1 0 0,0 1-1 0 0,0 0 1 0 0,0-1-1 0 0,-1 1 1 0 0,1 0-1 0 0,0-1 1 0 0,0 1 0 0 0,-1 0-1 0 0,0 0 1 0 0,1 0-1 0 0,-1-1 1 0 0,0 1-1 0 0,0 3 1 0 0,1 5 3 0 0,-1 1 0 0 0,-1 0 0 0 0,0 0 0 0 0,0-1-1 0 0,-4 15 1 0 0,-3 20-1 0 0,6-13 14 0 0,1 0-1 0 0,2-1 1 0 0,6 39 0 0 0,22 95 0 0 0,-15-98 63 0 0,8 100 0 0 0,-21-134 349 0 0,-5 63 0 0 0,2-79-53 0 0,-1-1 0 0 0,-1 1-1 0 0,0 0 1 0 0,-1-1 0 0 0,-12 24 0 0 0,-22 32 735 0 0,12-26-811 0 0,27-44-264 0 0,-1-1-1 0 0,0 0 0 0 0,1 1 0 0 0,-1-1 0 0 0,0 0 0 0 0,0 0 0 0 0,0 0 0 0 0,0 0 0 0 0,0 0 0 0 0,0 0 0 0 0,0 0 0 0 0,0 0 0 0 0,0 0 0 0 0,0 0 0 0 0,-1-1 1 0 0,1 1-1 0 0,0 0 0 0 0,-2 0 0 0 0,2-1-2 0 0,0 0 0 0 0,0-1 0 0 0,0 1 0 0 0,0 0 0 0 0,1 0 0 0 0,-1-1 1 0 0,0 1-1 0 0,0 0 0 0 0,0-1 0 0 0,0 1 0 0 0,1-1 0 0 0,-1 1 0 0 0,0-1 0 0 0,0 1 0 0 0,1-1 1 0 0,-1 0-1 0 0,1 1 0 0 0,-1-1 0 0 0,0 0 0 0 0,1 1 0 0 0,-1-1 0 0 0,1 0 0 0 0,-1 0 1 0 0,1 0-1 0 0,0 1 0 0 0,-1-1 0 0 0,1 0 0 0 0,0-2 0 0 0,-13-33-1066 0 0,2-1-1 0 0,2-1 1 0 0,-6-45-1 0 0,14 75 915 0 0,-5-26-1458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35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1473 66 5063 0 0,'39'-34'642'0'0,"-20"19"1295"0"0,0-1 8442 0 0,-26 17-10119 0 0,1 0 0 0 0,0 0 0 0 0,-1 1 1 0 0,1 0-1 0 0,0 0 0 0 0,0 1 0 0 0,0-1 0 0 0,-10 8 1 0 0,-9 2 26 0 0,-110 49 276 0 0,-119 50-268 0 0,-6-20-215 0 0,192-74-108 0 0,0-4 0 0 0,0-3 0 0 0,-1-2 1 0 0,0-4-1 0 0,-1-3 0 0 0,-99-10 0 0 0,68-5-368 0 0,99 13 246 0 0,15-4-851 0 0,14-2 669 0 0,1 1-1 0 0,0 0 1 0 0,52-2 0 0 0,-75 8 376 0 0,0 0 0 0 0,0 0 0 0 0,0 0 0 0 0,1 1 1 0 0,-1-1-1 0 0,0 1 0 0 0,0 0 0 0 0,8 3 0 0 0,-11-2-25 0 0,0-1-1 0 0,0 0 0 0 0,0 0 1 0 0,0 1-1 0 0,0-1 1 0 0,0 1-1 0 0,0-1 1 0 0,-1 1-1 0 0,1 0 0 0 0,-1 0 1 0 0,1-1-1 0 0,-1 1 1 0 0,0 0-1 0 0,1 0 0 0 0,-1 1 1 0 0,0-1-1 0 0,0 0 1 0 0,-1 0-1 0 0,1 1 0 0 0,0-1 1 0 0,0 3-1 0 0,-1 2 14 0 0,1 0-1 0 0,-1 0 1 0 0,0 0-1 0 0,0 0 1 0 0,-1 0-1 0 0,0 0 1 0 0,0 0-1 0 0,-3 6 1 0 0,-19 55 196 0 0,-76 138 47 0 0,43-96-155 0 0,-26 71-67 0 0,63-143-320 0 0,-29 40 0 0 0,2-2-7827 0 0,37-61 3050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36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13591 0 0,'0'0'1231'0'0,"2"0"-1014"0"0,36-1 989 0 0,0-2 0 0 0,74-15 0 0 0,73-32 664 0 0,2-1-3572 0 0,-160 45-5092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36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8751 0 0,'0'0'674'0'0,"1"2"-76"0"0,0 1-354 0 0,0 1 0 0 0,0-1-1 0 0,0 0 1 0 0,0 1 0 0 0,0-1-1 0 0,-1 1 1 0 0,1-1 0 0 0,-1 1 0 0 0,0-1-1 0 0,0 1 1 0 0,0-1 0 0 0,-1 1-1 0 0,1-1 1 0 0,-1 1 0 0 0,0-1-1 0 0,0 0 1 0 0,0 1 0 0 0,0-1-1 0 0,-1 0 1 0 0,-2 6 0 0 0,-5 5 1460 0 0,0-1 0 0 0,-1 1 0 0 0,-15 15 0 0 0,3-4-718 0 0,16-18-1019 0 0,-14 16-693 0 0,19-22-128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3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40 232 12151 0 0,'0'0'1098'0'0,"-2"0"-905"0"0,-36 18 3404 0 0,46-28-3117 0 0,19-22-398 0 0,2 2-1 0 0,1 0 0 0 0,1 2 1 0 0,2 1-1 0 0,59-37 0 0 0,-85 59 63 0 0,1 1 0 0 0,0 0-1 0 0,0 0 1 0 0,0 1 0 0 0,10-3-1 0 0,-16 5-92 0 0,-1 1 0 0 0,1-1 0 0 0,-1 1 0 0 0,1 0 0 0 0,-1 0 0 0 0,1 0 0 0 0,-1 0 0 0 0,1 0 0 0 0,0 0 0 0 0,-1 0 0 0 0,1 0 0 0 0,-1 1 0 0 0,1-1-1 0 0,-1 1 1 0 0,1-1 0 0 0,-1 1 0 0 0,0-1 0 0 0,1 1 0 0 0,-1 0 0 0 0,1 0 0 0 0,-1 0 0 0 0,0 0 0 0 0,0 0 0 0 0,0 0 0 0 0,1 0 0 0 0,-1 0 0 0 0,0 0-1 0 0,0 0 1 0 0,-1 1 0 0 0,1-1 0 0 0,0 0 0 0 0,0 1 0 0 0,-1-1 0 0 0,1 0 0 0 0,0 1 0 0 0,0 2 0 0 0,2 10 56 0 0,-1-1 0 0 0,-1 1 0 0 0,0-1 0 0 0,0 1 0 0 0,-2-1 0 0 0,0 1 0 0 0,-3 19 1 0 0,-1 35 59 0 0,4-61 301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3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180 388 15551 0 0,'0'0'712'0'0,"-8"2"230"0"0,-1 0-789 0 0,1-1 0 0 0,-1 0 0 0 0,0 0 0 0 0,0-1 1 0 0,0 0-1 0 0,0-1 0 0 0,1 0 0 0 0,-1 0 0 0 0,0-1 1 0 0,-11-3-1 0 0,16 4-92 0 0,0-1 0 0 0,1 1 0 0 0,-1-1 0 0 0,1 1 0 0 0,0-1 0 0 0,-1 0-1 0 0,1-1 1 0 0,0 1 0 0 0,0 0 0 0 0,0-1 0 0 0,1 0 0 0 0,-1 0 0 0 0,1 0 0 0 0,-1 0 0 0 0,1 0 0 0 0,0 0 0 0 0,0 0 0 0 0,0-1 0 0 0,1 1 0 0 0,-1-1 0 0 0,1 1 0 0 0,0-1-1 0 0,0 0 1 0 0,0 1 0 0 0,0-1 0 0 0,0-5 0 0 0,1 2-67 0 0,1 1 0 0 0,-1-1 0 0 0,1 1 0 0 0,0-1 0 0 0,1 1 0 0 0,0 0-1 0 0,0-1 1 0 0,0 1 0 0 0,0 0 0 0 0,1 0 0 0 0,0 0 0 0 0,1 1 0 0 0,-1-1 0 0 0,7-7 0 0 0,7-6-44 0 0,0 0 1 0 0,27-23 0 0 0,-25 25 26 0 0,-5 4-12 0 0,1 1-1 0 0,0 1 1 0 0,1 0 0 0 0,1 1 0 0 0,30-15 0 0 0,-35 20 69 0 0,0 1-1 0 0,1 0 1 0 0,0 0-1 0 0,0 1 0 0 0,0 1 1 0 0,0 0-1 0 0,0 1 1 0 0,0 0-1 0 0,17 2 1 0 0,-25-1 7 0 0,0 1 0 0 0,0 0 0 0 0,0 0 0 0 0,0 0 0 0 0,0 1 0 0 0,-1 0 0 0 0,1 0 0 0 0,0 0 0 0 0,-1 0 0 0 0,0 1 0 0 0,1-1 0 0 0,-1 1 0 0 0,0 0 0 0 0,0 0 0 0 0,-1 1 0 0 0,1-1 0 0 0,-1 1 1 0 0,0 0-1 0 0,0 0 0 0 0,0 0 0 0 0,0 0 0 0 0,-1 1 0 0 0,1-1 0 0 0,-1 1 0 0 0,0-1 0 0 0,-1 1 0 0 0,1 0 0 0 0,-1 0 0 0 0,0 0 0 0 0,0 0 0 0 0,0 0 0 0 0,-1 0 0 0 0,0 0 0 0 0,0 0 0 0 0,0 0 1 0 0,0 0-1 0 0,-1 0 0 0 0,0-1 0 0 0,0 1 0 0 0,0 0 0 0 0,-1 0 0 0 0,1 0 0 0 0,-1-1 0 0 0,0 1 0 0 0,-1-1 0 0 0,1 1 0 0 0,-5 4 0 0 0,-4 6 28 0 0,0-2 0 0 0,-2 1 0 0 0,1-1 0 0 0,-2-1 0 0 0,-25 18 0 0 0,-32 16-800 0 0,22-18-2729 0 0,13-7-1628 0 0,25-15-751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37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5983 0 0,'0'0'7770'0'0,"0"2"-6976"0"0,-14 37 241 0 0,-34 69-1 0 0,27-66-604 0 0,-165 320 2771 0 0,153-308-2900 0 0,-12 20-128 0 0,-65 142 1 0 0,108-211-398 0 0,0 0-1 0 0,0 0 0 0 0,1 1 1 0 0,-1-1-1 0 0,1 0 1 0 0,0 10-1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3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512 265 10735 0 0,'-1'-2'64'0'0,"1"0"-1"0"0,1 0 1 0 0,-1 0-1 0 0,0 0 1 0 0,0 0-1 0 0,1 1 1 0 0,-1-1-1 0 0,1 0 1 0 0,-1 0-1 0 0,1 1 1 0 0,0-1-1 0 0,0 0 0 0 0,0 1 1 0 0,0-1-1 0 0,0 1 1 0 0,0-1-1 0 0,3-2 1 0 0,-2 2-37 0 0,0-1-1 0 0,0 0 1 0 0,0 0 0 0 0,0 0-1 0 0,1-5 1 0 0,3-8 1470 0 0,0 1-706 0 0,0 1 0 0 0,-2-1-1 0 0,0 0 1 0 0,0 0 0 0 0,2-31-1 0 0,-7 42-737 0 0,1 0 0 0 0,-1 1 0 0 0,0-1 1 0 0,0 0-1 0 0,0 1 0 0 0,0-1 0 0 0,-1 1 0 0 0,0-1 0 0 0,-2-4 0 0 0,2 6-47 0 0,1-1 0 0 0,-1 1 0 0 0,0-1 0 0 0,0 1 0 0 0,0 0 0 0 0,0 0 0 0 0,0 0 0 0 0,0 0-1 0 0,0 0 1 0 0,-1 0 0 0 0,1 1 0 0 0,-5-3 0 0 0,2 3-18 0 0,1 0-1 0 0,-1 1 0 0 0,1-1 0 0 0,-1 1 1 0 0,1 0-1 0 0,-1 0 0 0 0,0 1 1 0 0,1-1-1 0 0,-1 1 0 0 0,1 0 1 0 0,-6 2-1 0 0,-9 4-73 0 0,-21 9-1 0 0,37-15 76 0 0,-37 19-42 0 0,1 1 1 0 0,2 2-1 0 0,0 2 0 0 0,-52 45 0 0 0,4 12 233 0 0,73-69-18 0 0,1 1 1 0 0,0 0-1 0 0,1 1 1 0 0,-13 25-1 0 0,21-36-75 0 0,0 0 1 0 0,0 1-1 0 0,1-1 0 0 0,-1 1 0 0 0,1 0 0 0 0,-1 9 0 0 0,2-13-65 0 0,0 0 1 0 0,0 0-1 0 0,0 0 0 0 0,0 0 0 0 0,0 0 0 0 0,0 0 0 0 0,0 0 0 0 0,1 0 0 0 0,-1 0 0 0 0,0 0 0 0 0,1 0 0 0 0,-1 0 0 0 0,1 0 0 0 0,-1 0 0 0 0,1 0 0 0 0,-1 0 0 0 0,1 0 0 0 0,0-1 0 0 0,0 1 0 0 0,-1 0 0 0 0,1 0 0 0 0,0-1 1 0 0,0 1-1 0 0,0 0 0 0 0,0-1 0 0 0,0 1 0 0 0,-1-1 0 0 0,1 1 0 0 0,0-1 0 0 0,0 0 0 0 0,0 1 0 0 0,1-1 0 0 0,-1 0 0 0 0,0 0 0 0 0,0 0 0 0 0,0 1 0 0 0,1-1 0 0 0,7 0 78 0 0,1-1 0 0 0,-1 0 0 0 0,0 0 0 0 0,0-1 0 0 0,0 0-1 0 0,0 0 1 0 0,12-5 0 0 0,-2 1-32 0 0,67-21-138 0 0,83-37 0 0 0,-145 53-305 0 0,31-20 1 0 0,-48 27 176 0 0,-1 0 1 0 0,0 0-1 0 0,-1-1 0 0 0,1 0 0 0 0,-1 0 0 0 0,0 0 1 0 0,0-1-1 0 0,0 1 0 0 0,6-13 0 0 0,-10 17-28 0 0,-4 1 267 0 0,0 1 1 0 0,0-1 0 0 0,0 1-1 0 0,0 0 1 0 0,0 0-1 0 0,0 0 1 0 0,0 0 0 0 0,0 0-1 0 0,1 1 1 0 0,-1 0 0 0 0,0-1-1 0 0,1 1 1 0 0,-5 4 0 0 0,-2 3 345 0 0,-16 18 0 0 0,22-24-328 0 0,-5 8 146 0 0,0-1 0 0 0,1 1 1 0 0,0 0-1 0 0,1 0 1 0 0,-7 19-1 0 0,10-24-145 0 0,1 0 0 0 0,0 0 0 0 0,0 1 1 0 0,1-1-1 0 0,0 0 0 0 0,0 1 0 0 0,1-1 0 0 0,-1 1 0 0 0,2-1 1 0 0,-1 1-1 0 0,0-1 0 0 0,4 13 0 0 0,-2-14-118 0 0,0-1 0 0 0,0 0-1 0 0,0 1 1 0 0,0-1 0 0 0,1 0 0 0 0,0 0-1 0 0,0 0 1 0 0,0-1 0 0 0,0 1 0 0 0,1-1-1 0 0,-1 0 1 0 0,1 0 0 0 0,0 0 0 0 0,0 0 0 0 0,0 0-1 0 0,0-1 1 0 0,0 0 0 0 0,1 0 0 0 0,-1 0-1 0 0,1 0 1 0 0,9 1 0 0 0,-1-2-1481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4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286 132 7831 0 0,'0'0'706'0'0,"-1"1"-578"0"0,-1 2 258 0 0,-8 15-428 0 0,7-3 8288 0 0,3-14-8191 0 0,0-1 0 0 0,1 0-1 0 0,-1 1 1 0 0,1-1 0 0 0,-1 0 0 0 0,0 1-1 0 0,1-1 1 0 0,-1 0 0 0 0,1 1 0 0 0,-1-1-1 0 0,1 0 1 0 0,-1 0 0 0 0,1 0 0 0 0,-1 0-1 0 0,1 1 1 0 0,-1-1 0 0 0,1 0 0 0 0,-1 0-1 0 0,1 0 1 0 0,-1 0 0 0 0,1 0 0 0 0,12 0 387 0 0,-4-1-208 0 0,1 0 1 0 0,-1-1-1 0 0,0-1 1 0 0,-1 1 0 0 0,1-1-1 0 0,0-1 1 0 0,8-4-1 0 0,56-37 115 0 0,-47 29-149 0 0,-21 13-179 0 0,6-4-35 0 0,-1 0 0 0 0,10-9 0 0 0,-18 14-39 0 0,0 1-1 0 0,0-1 1 0 0,0 0 0 0 0,0 1-1 0 0,-1-1 1 0 0,1 0 0 0 0,-1 0-1 0 0,0-1 1 0 0,1 1 0 0 0,-1 0-1 0 0,0 0 1 0 0,0-1 0 0 0,-1 1-1 0 0,1 0 1 0 0,0-1 0 0 0,0-4-1 0 0,-1 7 25 0 0,0-1 0 0 0,-1 1 0 0 0,1-1 0 0 0,0 0 0 0 0,0 1 0 0 0,-1-1 0 0 0,1 1-1 0 0,0-1 1 0 0,-1 1 0 0 0,1-1 0 0 0,-1 1 0 0 0,1-1 0 0 0,-1 1 0 0 0,1-1 0 0 0,-1 1 0 0 0,1 0 0 0 0,-1-1-1 0 0,1 1 1 0 0,-1 0 0 0 0,1-1 0 0 0,-1 1 0 0 0,1 0 0 0 0,-2-1 0 0 0,-13-3-241 0 0,6 4 101 0 0,0-1-1 0 0,0 2 1 0 0,0-1-1 0 0,0 1 1 0 0,-12 3-1 0 0,-44 13-434 0 0,62-16 599 0 0,-44 15 140 0 0,1 3 1 0 0,1 1-1 0 0,0 2 1 0 0,2 2-1 0 0,-45 33 1 0 0,83-54-74 0 0,-3 3 88 0 0,0-1 0 0 0,1 1 0 0 0,0 0-1 0 0,-13 14 1 0 0,19-18-119 0 0,-1-1-1 0 0,1 1 0 0 0,0-1 0 0 0,0 1 1 0 0,0 0-1 0 0,0-1 0 0 0,1 1 0 0 0,-1 0 1 0 0,0 0-1 0 0,1 0 0 0 0,-1 0 0 0 0,1 0 1 0 0,0 0-1 0 0,-1-1 0 0 0,1 1 0 0 0,0 0 1 0 0,0 0-1 0 0,1 0 0 0 0,-1 0 0 0 0,0 0 1 0 0,0 0-1 0 0,1 0 0 0 0,-1 0 0 0 0,1 0 1 0 0,0 0-1 0 0,0-1 0 0 0,-1 1 0 0 0,1 0 1 0 0,0-1-1 0 0,2 3 0 0 0,2 2 48 0 0,0-1-1 0 0,0 0 0 0 0,0 0 1 0 0,1 0-1 0 0,0-1 0 0 0,0 0 1 0 0,0 0-1 0 0,0 0 0 0 0,1-1 1 0 0,-1 1-1 0 0,1-2 0 0 0,0 1 1 0 0,13 2-1 0 0,7 1 57 0 0,1-1 0 0 0,33 0 1 0 0,-38-3-1997 0 0,40-2 0 0 0,-43-3-4804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3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491 299 4143 0 0,'0'0'4712'0'0,"2"0"-3266"0"0,1 1-1102 0 0,1 0 1 0 0,0-1 0 0 0,0 1 0 0 0,0-1 0 0 0,-1 0 0 0 0,1 0-1 0 0,0-1 1 0 0,0 1 0 0 0,-1-1 0 0 0,1 0 0 0 0,0 0-1 0 0,-1 0 1 0 0,1 0 0 0 0,0-1 0 0 0,-1 1 0 0 0,0-1 0 0 0,1 0-1 0 0,-1 0 1 0 0,0 0 0 0 0,0-1 0 0 0,0 1 0 0 0,0-1-1 0 0,-1 1 1 0 0,1-1 0 0 0,2-4 0 0 0,2-1-154 0 0,-1 0 0 0 0,-1-1 1 0 0,1 0-1 0 0,-2 0 0 0 0,1 0 1 0 0,-1-1-1 0 0,0 1 0 0 0,-1-1 0 0 0,0 0 1 0 0,2-17-1 0 0,-4 22-217 0 0,-1-1 0 0 0,0 1-1 0 0,0-1 1 0 0,0 1 0 0 0,-1 0 0 0 0,0-1 0 0 0,0 1 0 0 0,0 0 0 0 0,0 0-1 0 0,-1-1 1 0 0,0 1 0 0 0,0 0 0 0 0,0 1 0 0 0,-1-1 0 0 0,0 0 0 0 0,0 1-1 0 0,0-1 1 0 0,0 1 0 0 0,-1 0 0 0 0,1 0 0 0 0,-1 0 0 0 0,-5-3 0 0 0,4 3-136 0 0,-1-1 1 0 0,0 1-1 0 0,0 0 1 0 0,-10-4 0 0 0,13 7 93 0 0,-1 0 1 0 0,0-1 0 0 0,1 2 0 0 0,-1-1 0 0 0,0 0 0 0 0,0 1 0 0 0,0 0 0 0 0,0 0-1 0 0,1 0 1 0 0,-5 0 0 0 0,-11 3-39 0 0,1 1 0 0 0,-1 1 0 0 0,1 1 0 0 0,1 0 0 0 0,-1 1 0 0 0,1 1 0 0 0,0 0 0 0 0,-16 12 0 0 0,-1 3-160 0 0,2 1 0 0 0,-50 47 0 0 0,50-40 552 0 0,-46 56 1 0 0,69-75-215 0 0,1 1 0 0 0,0-1 0 0 0,0 1 1 0 0,1 1-1 0 0,1-1 0 0 0,0 1 0 0 0,1 0 1 0 0,-6 25-1 0 0,10-35-47 0 0,1 1 0 0 0,-1-1 0 0 0,1 1 0 0 0,0-1 0 0 0,0 1 0 0 0,0-1-1 0 0,1 1 1 0 0,-1-1 0 0 0,1 1 0 0 0,0-1 0 0 0,2 5 0 0 0,-2-6-18 0 0,1 0 1 0 0,-1 0-1 0 0,1 0 0 0 0,0-1 0 0 0,0 1 1 0 0,0-1-1 0 0,0 0 0 0 0,0 1 0 0 0,1-1 0 0 0,-1 0 1 0 0,0 0-1 0 0,1 0 0 0 0,0-1 0 0 0,-1 1 1 0 0,1-1-1 0 0,0 1 0 0 0,3 0 0 0 0,2 1 5 0 0,-1-2-1 0 0,0 1 1 0 0,1-1-1 0 0,-1 0 1 0 0,1 0 0 0 0,-1 0-1 0 0,1-1 1 0 0,0-1-1 0 0,-1 1 1 0 0,1-1-1 0 0,11-4 1 0 0,6-2 25 0 0,0-1 0 0 0,25-12 0 0 0,19-14 0 0 0,122-80 0 0 0,-142 77-18 0 0,-47 36 69 0 0,-13 7 69 0 0,-2 3-34 0 0,1 0-1 0 0,0 1 0 0 0,0 0 1 0 0,1 1-1 0 0,1 1 0 0 0,0-1 1 0 0,-11 17-1 0 0,-1 7 233 0 0,-27 56 1 0 0,29-51-227 0 0,2 2 1 0 0,2 0-1 0 0,2 1 1 0 0,2 0-1 0 0,-11 73 1 0 0,13-55-846 0 0,9-59 280 0 0,0 4-867 0 0,-1-4-179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3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753 102 9671 0 0,'10'-10'653'0'0,"19"-14"-1"0"0,-5 4 1913 0 0,-3-2 3384 0 0,-21 21-5882 0 0,0 1 1 0 0,0-1-1 0 0,0 1 0 0 0,0-1 1 0 0,0 1-1 0 0,0-1 0 0 0,1 1 1 0 0,-1-1-1 0 0,0 1 0 0 0,-1-1 1 0 0,1 1-1 0 0,0-1 0 0 0,0 1 1 0 0,0-1-1 0 0,0 1 1 0 0,0-1-1 0 0,0 1 0 0 0,-1-1 1 0 0,1 1-1 0 0,0 0 0 0 0,0-1 1 0 0,-1 1-1 0 0,1-1 0 0 0,0 1 1 0 0,-1 0-1 0 0,1-1 0 0 0,0 1 1 0 0,-1 0-1 0 0,1-1 0 0 0,-1 1 1 0 0,1 0-1 0 0,0-1 1 0 0,-1 1-1 0 0,0 0 0 0 0,1 0-60 0 0,-3-2 86 0 0,1 1 1 0 0,0 0 0 0 0,-1-1-1 0 0,0 1 1 0 0,1 1 0 0 0,-1-1-1 0 0,0 0 1 0 0,1 1 0 0 0,-1-1-1 0 0,-4 1 1 0 0,-31 1 134 0 0,27 0-176 0 0,-33 4 33 0 0,0 2-1 0 0,-79 24 0 0 0,-83 41-152 0 0,138-47 43 0 0,20-5-21 0 0,-72 39-1 0 0,115-56-12 0 0,0 0-1 0 0,-1 0 1 0 0,1 1-1 0 0,1-1 1 0 0,-1 1-1 0 0,0 0 1 0 0,1 0 0 0 0,0 1-1 0 0,0-1 1 0 0,0 1-1 0 0,-3 5 1 0 0,7-8 8 0 0,0 0 1 0 0,0 0-1 0 0,0 0 0 0 0,1 0 1 0 0,-1 0-1 0 0,0 0 1 0 0,1 0-1 0 0,-1 0 0 0 0,1 0 1 0 0,0-1-1 0 0,-1 1 1 0 0,1 0-1 0 0,0 0 1 0 0,0-1-1 0 0,2 4 0 0 0,-1-2-33 0 0,7 11-37 0 0,1 0 0 0 0,0 0 0 0 0,1-1 0 0 0,20 19 0 0 0,55 41-291 0 0,-6-6 202 0 0,-66-54 197 0 0,-1 0 0 0 0,-1 1 1 0 0,17 25-1 0 0,-21-28 212 0 0,-1 0-1 0 0,-1 1 1 0 0,10 25 0 0 0,-14-33-125 0 0,-1 0 1 0 0,0 0-1 0 0,0 0 0 0 0,0 1 0 0 0,-1-1 1 0 0,1 0-1 0 0,-1 1 0 0 0,0-1 0 0 0,0 0 0 0 0,-1 1 1 0 0,1-1-1 0 0,-1 0 0 0 0,0 0 0 0 0,0 1 1 0 0,-1-1-1 0 0,-2 5 0 0 0,0-1-55 0 0,-2 0-1 0 0,1 0 0 0 0,-1-1 1 0 0,0 1-1 0 0,0-1 0 0 0,-1-1 1 0 0,0 0-1 0 0,-1 0 0 0 0,1 0 1 0 0,-1 0-1 0 0,0-1 0 0 0,0-1 1 0 0,-1 0-1 0 0,1 0 0 0 0,-13 4 1 0 0,6-3-53 0 0,0-1 0 0 0,0 0 1 0 0,-1-1-1 0 0,0-1 0 0 0,1 0 1 0 0,-1-1-1 0 0,0-1 0 0 0,-22-2 1 0 0,32 1 36 0 0,0 0-1 0 0,0 0 1 0 0,0 0 0 0 0,1-1 0 0 0,-1 0 0 0 0,0 0-1 0 0,1-1 1 0 0,0 0 0 0 0,0 0 0 0 0,-1 0-1 0 0,2 0 1 0 0,-7-6 0 0 0,9 7 18 0 0,-1 0 1 0 0,1-1-1 0 0,0 1 1 0 0,0-1-1 0 0,0 0 1 0 0,1 1-1 0 0,-1-1 1 0 0,1 0-1 0 0,-1 0 0 0 0,1 0 1 0 0,0 0-1 0 0,0 0 1 0 0,0 0-1 0 0,1 0 1 0 0,-1-1-1 0 0,1 1 0 0 0,-1 0 1 0 0,1 0-1 0 0,0-1 1 0 0,0 1-1 0 0,1 0 1 0 0,-1 0-1 0 0,2-7 0 0 0,2-1 28 0 0,0 1 0 0 0,1-1-1 0 0,0 1 1 0 0,0 0-1 0 0,1 0 1 0 0,0 1-1 0 0,14-16 1 0 0,2 0 96 0 0,36-30 0 0 0,8 2-145 0 0,1 2 0 0 0,3 4 0 0 0,82-42 0 0 0,-135 79 3 0 0,104-61 108 0 0,-102 59-88 0 0,-2-1-1 0 0,1-1 1 0 0,-2-1-1 0 0,19-21 1 0 0,-33 35-20 0 0,-1-1 1 0 0,0 1 0 0 0,1-1-1 0 0,-1 0 1 0 0,0 1-1 0 0,0-1 1 0 0,0 0-1 0 0,-1 0 1 0 0,1 0 0 0 0,0 0-1 0 0,-1 0 1 0 0,1 1-1 0 0,-1-1 1 0 0,0 0-1 0 0,1 0 1 0 0,-1 0 0 0 0,0 0-1 0 0,0 0 1 0 0,-1 0-1 0 0,1 0 1 0 0,0 0-1 0 0,-1-3 1 0 0,0 3-99 0 0,0 1-1 0 0,0-1 1 0 0,0 0-1 0 0,0 1 1 0 0,0-1-1 0 0,0 1 1 0 0,0 0-1 0 0,-1-1 1 0 0,1 1-1 0 0,0 0 1 0 0,-1 0-1 0 0,1 0 1 0 0,-1-1-1 0 0,1 2 1 0 0,-1-1-1 0 0,0 0 1 0 0,1 0-1 0 0,-1 0 1 0 0,0 1-1 0 0,0-1 1 0 0,0 1-1 0 0,1 0 1 0 0,-1-1-1 0 0,-2 1 1 0 0,-14 0-2276 0 0,-2 1-4716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4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50 3223 0 0,'1'-1'143'0'0,"35"-48"14165"0"0,-146 215-10690 0 0,1-3-2427 0 0,-36 24-412 0 0,94-122-674 0 0,36-47-112 0 0,-1 2-58 0 0,0 1 0 0 0,-20 35-1 0 0,35-54-91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4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62 6911 0 0,'-4'-7'715'0'0,"1"2"-232"0"0,-1 0 1 0 0,0 1-1 0 0,1 0 1 0 0,-1-1-1 0 0,0 2 0 0 0,-1-1 1 0 0,1 0-1 0 0,-1 1 0 0 0,-7-5 1 0 0,9 7-259 0 0,-1-1 0 0 0,1 1 0 0 0,-1-1 1 0 0,0 1-1 0 0,1 0 0 0 0,-1 1 0 0 0,0-1 1 0 0,1 1-1 0 0,-1-1 0 0 0,0 1 0 0 0,0 0 0 0 0,0 0 1 0 0,1 1-1 0 0,-1-1 0 0 0,-6 3 0 0 0,-20 6 211 0 0,0 2 0 0 0,-48 24 0 0 0,71-32-414 0 0,-6 4-28 0 0,-1 0 0 0 0,1 1 0 0 0,0 0 0 0 0,1 1 0 0 0,-12 10 0 0 0,22-16 37 0 0,-1-1-1 0 0,1 1 1 0 0,-1 0 0 0 0,1 0-1 0 0,0 0 1 0 0,0 0 0 0 0,0 0-1 0 0,1 1 1 0 0,-1-1 0 0 0,1 0-1 0 0,0 1 1 0 0,0-1-1 0 0,0 1 1 0 0,0 0 0 0 0,0-1-1 0 0,1 1 1 0 0,0 0 0 0 0,0-1-1 0 0,0 1 1 0 0,0 0 0 0 0,0-1-1 0 0,1 1 1 0 0,0-1 0 0 0,-1 1-1 0 0,1 0 1 0 0,3 4 0 0 0,-3-5 0 0 0,1 0 1 0 0,-1-1-1 0 0,1 1 1 0 0,0-1 0 0 0,0 0-1 0 0,0 1 1 0 0,0-1-1 0 0,0 0 1 0 0,1 0 0 0 0,-1 0-1 0 0,1-1 1 0 0,-1 1-1 0 0,1-1 1 0 0,0 1 0 0 0,-1-1-1 0 0,1 0 1 0 0,0 0-1 0 0,0 0 1 0 0,0 0 0 0 0,0 0-1 0 0,0-1 1 0 0,0 0-1 0 0,4 1 1 0 0,3 0 58 0 0,0-1 1 0 0,-1 0-1 0 0,1-1 0 0 0,0 0 1 0 0,0 0-1 0 0,10-4 0 0 0,-6 1 63 0 0,-1 0-1 0 0,0-1 1 0 0,24-13-1 0 0,-31 14-117 0 0,-1 1-1 0 0,1-1 0 0 0,-1 1 0 0 0,0-2 0 0 0,-1 1 1 0 0,1 0-1 0 0,-1-1 0 0 0,1 0 0 0 0,-1 0 1 0 0,6-11-1 0 0,-9 14-52 0 0,0-1 0 0 0,0 1 0 0 0,0-1 0 0 0,0 1 0 0 0,0-1 0 0 0,-1 0 0 0 0,1 1 0 0 0,-1-1 0 0 0,0 0 0 0 0,0 0 1 0 0,0 1-1 0 0,0-1 0 0 0,0 0 0 0 0,-1 1 0 0 0,1-1 0 0 0,-1 0 0 0 0,0 1 0 0 0,1-1 0 0 0,-1 1 0 0 0,-1-1 0 0 0,-1-3 0 0 0,2 4-148 0 0,-8-1-2062 0 0,2 3-4194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4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11975 0 0,'0'0'923'0'0,"-10"1"1206"0"0,5 1-1890 0 0,-1 1-1 0 0,1-1 1 0 0,0 1-1 0 0,0 1 1 0 0,1-1-1 0 0,-1 0 1 0 0,1 1-1 0 0,0 0 1 0 0,0 0-1 0 0,-6 8 1 0 0,0 2-14 0 0,2 0 1 0 0,-11 20 0 0 0,8-12 300 0 0,-1 1-270 0 0,-14 39 0 0 0,23-51-14 0 0,-1 0 0 0 0,2 1 1 0 0,-1 0-1 0 0,2 0 0 0 0,-1 18 0 0 0,1-29-182 0 0,1 0 0 0 0,0 0 0 0 0,0 0 0 0 0,0 0 0 0 0,0 0-1 0 0,0 1 1 0 0,1-1 0 0 0,-1 0 0 0 0,0 0 0 0 0,1 0 0 0 0,-1 0 0 0 0,0 0-1 0 0,1 0 1 0 0,-1 0 0 0 0,1 0 0 0 0,0 0 0 0 0,-1 0 0 0 0,1 0 0 0 0,0 0-1 0 0,-1 0 1 0 0,1 0 0 0 0,0-1 0 0 0,0 1 0 0 0,0 0 0 0 0,0-1 0 0 0,0 1 0 0 0,0 0-1 0 0,0-1 1 0 0,0 1 0 0 0,0-1 0 0 0,0 0 0 0 0,0 1 0 0 0,0-1 0 0 0,0 0-1 0 0,0 1 1 0 0,0-1 0 0 0,0 0 0 0 0,1 0 0 0 0,-1 0 0 0 0,0 0 0 0 0,0 0-1 0 0,0 0 1 0 0,0-1 0 0 0,2 1 0 0 0,6-2 64 0 0,-1 0 0 0 0,0-1 0 0 0,0 1 0 0 0,13-8 0 0 0,-17 9-34 0 0,13-7-30 0 0,-1-1 0 0 0,1 0 0 0 0,26-21 0 0 0,-35 24-67 0 0,1-2 0 0 0,-2 1 0 0 0,1-1 0 0 0,-1-1 0 0 0,0 1 0 0 0,-1-1 0 0 0,10-18 0 0 0,-15 24-44 0 0,1 1-1 0 0,-1-1 0 0 0,0 1 1 0 0,0-1-1 0 0,-1 1 1 0 0,1-1-1 0 0,0 1 0 0 0,-1-1 1 0 0,0 0-1 0 0,1 1 0 0 0,-1-1 1 0 0,0 0-1 0 0,0 1 1 0 0,-1-1-1 0 0,0-3 0 0 0,1 4-161 0 0,-1 1-1 0 0,0-1 0 0 0,1 1 0 0 0,-1-1 0 0 0,0 1 0 0 0,0 0 0 0 0,0-1 0 0 0,0 1 0 0 0,0 0 0 0 0,0 0 1 0 0,-1-1-1 0 0,0 0-602 0 0,0 1 0 0 0,-1-1 1 0 0,1 1-1 0 0,0 0 1 0 0,0 0-1 0 0,-1 0 1 0 0,-4-2-1 0 0,-10-1-5451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4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49 8751 0 0,'2'-1'674'0'0,"2"-1"-435"0"0,0-1 0 0 0,0 0 0 0 0,0 0 1 0 0,-1 0-1 0 0,5-5 0 0 0,-5 4 1084 0 0,1 0-1 0 0,0 1 0 0 0,0-1 0 0 0,0 1 1 0 0,7-4 2300 0 0,-14 9-3557 0 0,0 0-1 0 0,0 0 0 0 0,0-1 1 0 0,0 1-1 0 0,-1-1 1 0 0,1 0-1 0 0,0 1 1 0 0,-5-1-1 0 0,-3 3 43 0 0,-43 18-18 0 0,2 3 0 0 0,0 1-1 0 0,-60 43 1 0 0,-16 23-95 0 0,110-78 15 0 0,2 1 0 0 0,0 1-1 0 0,1 1 1 0 0,0 0 0 0 0,-12 20 0 0 0,24-32 12 0 0,0 0 0 0 0,1 0 0 0 0,-1 0 0 0 0,1 0 0 0 0,0 0 0 0 0,0 1 0 0 0,-2 10 1 0 0,4-14-6 0 0,0 0 1 0 0,0 0 0 0 0,0-1 0 0 0,0 1-1 0 0,0 0 1 0 0,0 0 0 0 0,0 0 0 0 0,1 0 0 0 0,-1 0-1 0 0,1 0 1 0 0,-1-1 0 0 0,1 1 0 0 0,0 0-1 0 0,0 0 1 0 0,0-1 0 0 0,0 1 0 0 0,0 0-1 0 0,0-1 1 0 0,0 1 0 0 0,0-1 0 0 0,1 0 0 0 0,-1 1-1 0 0,0-1 1 0 0,1 0 0 0 0,-1 0 0 0 0,1 0-1 0 0,2 1 1 0 0,4 2 51 0 0,0 0 0 0 0,0-1 0 0 0,0-1 0 0 0,1 1 0 0 0,-1-1 1 0 0,1-1-1 0 0,14 2 0 0 0,64-3 226 0 0,-83-1-311 0 0,51-1-847 0 0,91-16 0 0 0,-113 10-875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4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0 16007 0 0,'0'0'2316'0'0,"-2"1"-1684"0"0,-3 1-423 0 0,1 0 0 0 0,0 1 1 0 0,0-1-1 0 0,0 1 0 0 0,0 0 0 0 0,0 0 0 0 0,1 0 0 0 0,-1 1 0 0 0,1 0 1 0 0,0-1-1 0 0,-4 7 0 0 0,-4 6 361 0 0,-14 28 1 0 0,-70 180 750 0 0,84-191-2105 0 0,7-21-126 0 0,0 1 1 0 0,-9 17 0 0 0,8-19-843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42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99 10591 0 0,'-2'0'136'0'0,"-18"1"179"0"0,-26 6 0 0 0,41-6 60 0 0,1 0 0 0 0,-1 0 0 0 0,0 1 0 0 0,1-1 0 0 0,-1 1 0 0 0,1 0 0 0 0,-1 1 0 0 0,1-1 0 0 0,0 1 0 0 0,-9 7 2080 0 0,23 0 478 0 0,-6-7-2766 0 0,1 0 0 0 0,-1 0-1 0 0,1-1 1 0 0,-1 1 0 0 0,1-1-1 0 0,0-1 1 0 0,0 1 0 0 0,0-1-1 0 0,0 1 1 0 0,10 0 0 0 0,5-1 239 0 0,29 0 0 0 0,-43-1-333 0 0,74-6 517 0 0,134-27 0 0 0,-139 20-477 0 0,210-44 712 0 0,-91 17-267 0 0,-174 36-560 0 0,-4 1-189 0 0,0 0 0 0 0,22-8 0 0 0,-37 10-288 0 0,-14 2-4143 0 0,-2 0 2655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4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47 189 16759 0 0,'-7'-4'218'0'0,"5"3"-74"0"0,-1 0-1 0 0,1-1 0 0 0,-1 1 0 0 0,0 0 1 0 0,0 0-1 0 0,1 1 0 0 0,-1-1 0 0 0,0 1 1 0 0,0-1-1 0 0,0 1 0 0 0,-6 0 2303 0 0,14 1-2082 0 0,-1 0 1 0 0,1-1-1 0 0,0 0 0 0 0,0 0 0 0 0,6-1 1 0 0,3 0 17 0 0,460-44 2605 0 0,-5-33-2138 0 0,-344 56-889 0 0,-36 3-1923 0 0,-51 7 754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5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675 725 6447 0 0,'0'0'12631'0'0,"2"0"-12438"0"0,2-2-115 0 0,0 0-1 0 0,0 0 1 0 0,-1-1-1 0 0,1 1 0 0 0,-1-1 1 0 0,1 0-1 0 0,-1 0 1 0 0,0 0-1 0 0,4-5 1 0 0,23-35 299 0 0,-16 20-249 0 0,100-164 268 0 0,-63 100-394 0 0,-26 44-568 0 0,-1-1 1 0 0,-2-1 0 0 0,28-87-1 0 0,-47 124 372 0 0,-2 0-1 0 0,1-1 1 0 0,-1 1 0 0 0,0 0-1 0 0,-1-9 1 0 0,0 16 131 0 0,0-1-1 0 0,0 0 1 0 0,-1 0 0 0 0,1 0 0 0 0,0 1 0 0 0,-1-1 0 0 0,0 0-1 0 0,1 1 1 0 0,-1-1 0 0 0,0 0 0 0 0,0 1 0 0 0,-2-4 0 0 0,3 5 42 0 0,-1-1 1 0 0,0 0-1 0 0,0 1 0 0 0,0-1 1 0 0,0 1-1 0 0,0-1 1 0 0,1 1-1 0 0,-1-1 1 0 0,0 1-1 0 0,0 0 1 0 0,0-1-1 0 0,0 1 1 0 0,0 0-1 0 0,-1 0 0 0 0,1 0 1 0 0,0 0-1 0 0,0 0 1 0 0,0 0-1 0 0,0 0 1 0 0,0 0-1 0 0,0 0 1 0 0,0 0-1 0 0,0 1 0 0 0,-1-1 1 0 0,-6 3-8 0 0,0 0 1 0 0,0 1-1 0 0,0-1 0 0 0,1 1 1 0 0,0 1-1 0 0,-1 0 1 0 0,2 0-1 0 0,-13 10 0 0 0,-3 7 49 0 0,-19 25 0 0 0,36-41-29 0 0,-13 16 95 0 0,2 1 0 0 0,1 1 1 0 0,0 0-1 0 0,-15 39 0 0 0,-36 110 600 0 0,41-101-440 0 0,12-35-187 0 0,-72 187 44 0 0,56-156-78 0 0,-49 80 0 0 0,54-107-9 0 0,-2-1 0 0 0,-2-1 1 0 0,-1-1-1 0 0,-36 35 0 0 0,-83 65 44 0 0,108-105-35 0 0,-81 52-1 0 0,119-84-90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4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385 135 5063 0 0,'1'-1'390'0'0,"9"-4"450"0"0,0 0-1 0 0,-1-1 1 0 0,0 0 0 0 0,0 0 0 0 0,0-1 0 0 0,13-14 0 0 0,8-5 886 0 0,21-21 39 0 0,-50 45-1490 0 0,-2 2-182 0 0,-2-1-75 0 0,0 1 0 0 0,0-1 0 0 0,0 1-1 0 0,0-1 1 0 0,0 1 0 0 0,0 0 0 0 0,1 0 0 0 0,-1 1-1 0 0,0-1 1 0 0,0 1 0 0 0,0-1 0 0 0,0 1-1 0 0,-5 2 1 0 0,-39 19 151 0 0,31-14-60 0 0,-259 130 1476 0 0,242-121-1190 0 0,1 1 0 0 0,-32 25-1 0 0,61-42-350 0 0,0 1 0 0 0,1 1 0 0 0,-1-1 0 0 0,1 0 0 0 0,0 1 0 0 0,0-1 0 0 0,0 1 0 0 0,0-1 0 0 0,0 1 0 0 0,1 0 0 0 0,-1 0 0 0 0,1 0 0 0 0,0 0 0 0 0,0 0 0 0 0,-1 5 0 0 0,2-7-30 0 0,0-1-1 0 0,0 1 0 0 0,0-1 1 0 0,0 1-1 0 0,0 0 1 0 0,0-1-1 0 0,1 1 0 0 0,-1 0 1 0 0,0-1-1 0 0,0 1 1 0 0,1-1-1 0 0,-1 1 0 0 0,0-1 1 0 0,1 1-1 0 0,-1-1 1 0 0,1 1-1 0 0,-1-1 0 0 0,0 1 1 0 0,1-1-1 0 0,-1 0 1 0 0,1 1-1 0 0,-1-1 0 0 0,1 1 1 0 0,0-1-1 0 0,-1 0 1 0 0,1 0-1 0 0,-1 1 0 0 0,2-1 1 0 0,15 5 173 0 0,-8-3-129 0 0,0-1-1 0 0,0-1 1 0 0,0 0-1 0 0,0 0 1 0 0,0-1-1 0 0,9-1 1 0 0,55-15 48 0 0,-37 8-41 0 0,56-18-65 0 0,-90 27-54 0 0,11 4-3644 0 0,-1-3-2388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52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29 230 16271 0 0,'-6'-1'240'0'0,"-16"1"1832"0"0,42-7-1512 0 0,-9 2-384 0 0,146-37 1057 0 0,23-9-618 0 0,176-48-543 0 0,-273 84-2113 0 0,0 7-4440 0 0,-68 7 4659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52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0 3223 0 0,'0'0'143'0'0,"-2"2"-3"0"0,-48 55 9792 0 0,10-22-7780 0 0,5-8-844 0 0,-49 49 0 0 0,67-58-1036 0 0,1 0 1 0 0,1 1-1 0 0,0 1 1 0 0,-16 31 0 0 0,29-48-210 0 0,0 0 0 0 0,1-1 0 0 0,0 1 0 0 0,-1 0 0 0 0,1 0 0 0 0,0 0 0 0 0,1 0 0 0 0,-1 1 1 0 0,0-1-1 0 0,1 0 0 0 0,0 0 0 0 0,-1 0 0 0 0,1 0 0 0 0,1 1 0 0 0,-1-1 0 0 0,0 0 0 0 0,1 0 1 0 0,0 0-1 0 0,-1 0 0 0 0,3 5 0 0 0,-1-7-19 0 0,0 1 0 0 0,-1-1 0 0 0,1 0 0 0 0,0 1 0 0 0,0-1 0 0 0,0 0 0 0 0,0 0 0 0 0,0 0 0 0 0,1-1 1 0 0,-1 1-1 0 0,0-1 0 0 0,0 1 0 0 0,0-1 0 0 0,1 1 0 0 0,-1-1 0 0 0,4 0 0 0 0,-2 0 40 0 0,6 1 11 0 0,0-1-1 0 0,1 0 1 0 0,-1-1 0 0 0,0 0-1 0 0,0-1 1 0 0,0 0-1 0 0,10-3 1 0 0,0-2-53 0 0,0-1 0 0 0,26-14 0 0 0,-42 19-32 0 0,0 1 1 0 0,0-1 0 0 0,0 0-1 0 0,0-1 1 0 0,0 1-1 0 0,-1-1 1 0 0,0 1-1 0 0,1-1 1 0 0,-1 0 0 0 0,-1 0-1 0 0,1 0 1 0 0,-1-1-1 0 0,1 1 1 0 0,-1-1-1 0 0,2-8 1 0 0,1-5-195 0 0,0 0 0 0 0,2-36-1 0 0,-2 17-1114 0 0,-4 33 292 0 0,0-3 1290 0 0,10 0-8367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5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32 485 15807 0 0,'0'0'2542'0'0,"-7"-14"227"0"0,1 3-1774 0 0,3 4-632 0 0,-1 0 0 0 0,1 0 0 0 0,-3-11 0 0 0,5 15-314 0 0,1 0 0 0 0,-1 0 1 0 0,1 0-1 0 0,0 0 0 0 0,0 0 1 0 0,0 0-1 0 0,0 0 0 0 0,1 0 0 0 0,-1 0 1 0 0,1-1-1 0 0,2-4 0 0 0,3-8 70 0 0,1 1 0 0 0,1-1-1 0 0,1 2 1 0 0,0-1-1 0 0,1 1 1 0 0,0 1-1 0 0,1 0 1 0 0,14-12 0 0 0,-1 2-109 0 0,2 1 0 0 0,0 1 0 0 0,35-19 0 0 0,-12 11-675 0 0,2 3-1 0 0,104-38 0 0 0,-118 51-226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5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293 104 2303 0 0,'2'0'102'0'0,"-1"-1"-97"0"0,0 1-1 0 0,0 0 1 0 0,0 0 0 0 0,0-1 0 0 0,0 1 0 0 0,0-1-1 0 0,0 1 1 0 0,0-1 0 0 0,0 1 0 0 0,0-1 0 0 0,0 1-1 0 0,0-1 1 0 0,-1 0 0 0 0,1 0 0 0 0,0 1 0 0 0,0-1-1 0 0,-1 0 1 0 0,1 0 0 0 0,-1 0 0 0 0,1 0 0 0 0,-1 0-1 0 0,1 0 1 0 0,0-1 0 0 0,1-2 2 0 0,14-18 17679 0 0,-18 22-17284 0 0,-9 3-254 0 0,0-1 1 0 0,1 2-1 0 0,0-1 0 0 0,-1 1 0 0 0,1 1 0 0 0,1 0 0 0 0,-1 0 0 0 0,-9 7 1 0 0,-70 59 337 0 0,76-61-402 0 0,1 2-24 0 0,-1 0 0 0 0,1 0 0 0 0,1 1 0 0 0,0 0 0 0 0,1 1 0 0 0,1 1 0 0 0,0-1 0 0 0,0 2 0 0 0,2-1 0 0 0,0 1 0 0 0,-6 21 0 0 0,12-35-43 0 0,0 1 0 0 0,0 0 0 0 0,1 0 0 0 0,-1 0 0 0 0,1 0 0 0 0,0 0 0 0 0,0 0 0 0 0,0 0 0 0 0,0 0 1 0 0,1 0-1 0 0,-1 0 0 0 0,1 0 0 0 0,-1-1 0 0 0,1 1 0 0 0,0 0 0 0 0,0 0 0 0 0,1-1 0 0 0,-1 1 0 0 0,2 3 0 0 0,0-4 7 0 0,-1 1 1 0 0,1 0 0 0 0,-1-1-1 0 0,1 0 1 0 0,0 0-1 0 0,0 0 1 0 0,0 0-1 0 0,0 0 1 0 0,1 0-1 0 0,-1-1 1 0 0,0 1-1 0 0,1-1 1 0 0,-1 0-1 0 0,1 0 1 0 0,4 0-1 0 0,2 0-13 0 0,0 0 0 0 0,-1-1 0 0 0,1 0 0 0 0,0 0 0 0 0,-1-1 0 0 0,1-1 0 0 0,0 1 0 0 0,-1-2 0 0 0,0 1 0 0 0,1-1 0 0 0,-1-1 0 0 0,0 0 0 0 0,15-9 0 0 0,-1 0-64 0 0,-1-2-1 0 0,-1-1 1 0 0,37-34-1 0 0,-54 46-24 0 0,1-1-1 0 0,-1 1 1 0 0,0-1-1 0 0,0 0 0 0 0,-1 0 1 0 0,1 0-1 0 0,-1-1 1 0 0,0 1-1 0 0,3-11 0 0 0,-5 13 10 0 0,0-1 0 0 0,0 0-1 0 0,-1 1 1 0 0,0-1 0 0 0,0 1-1 0 0,0-1 1 0 0,0 1 0 0 0,0-1-1 0 0,-1 0 1 0 0,1 1-1 0 0,-1-1 1 0 0,0 1 0 0 0,0-1-1 0 0,0 1 1 0 0,-1 0 0 0 0,1 0-1 0 0,-1-1 1 0 0,-3-3 0 0 0,-3-4-72 0 0,-1 1 0 0 0,0 0 0 0 0,0 1 0 0 0,-1 0 0 0 0,0 0 0 0 0,-1 1 0 0 0,-14-9 1 0 0,14 10 3 0 0,0 0 0 0 0,0-2 1 0 0,1 1-1 0 0,0-1 0 0 0,0 0 1 0 0,1-1-1 0 0,-9-13 1 0 0,17 23 55 0 0,1-1 1 0 0,-1 0 0 0 0,1 0 0 0 0,0 1-1 0 0,-1-1 1 0 0,1 0 0 0 0,0 0 0 0 0,0 0-1 0 0,-1 0 1 0 0,1 0 0 0 0,0 1 0 0 0,0-1-1 0 0,0 0 1 0 0,0 0 0 0 0,0 0 0 0 0,0 0-1 0 0,0 0 1 0 0,1 0 0 0 0,-1 1 0 0 0,1-3-1 0 0,6-9-4391 0 0,5 0-1312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0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448 608 6911 0 0,'0'2'528'0'0,"-4"41"202"0"0,-3-13 3668 0 0,-15 41 4440 0 0,24-72-8706 0 0,-1 0 0 0 0,1-1 1 0 0,-1 1-1 0 0,0 0 1 0 0,0-1-1 0 0,0 1 1 0 0,0-1-1 0 0,0 1 1 0 0,0-1-1 0 0,0 1 1 0 0,1-3-1 0 0,0 0 68 0 0,58-91 1029 0 0,50-91-785 0 0,-37 16-319 0 0,-62 138-180 0 0,-1 0 0 0 0,-2-1-1 0 0,6-49 1 0 0,-13 72-17 0 0,0 1-1 0 0,-1 0 1 0 0,0-1-1 0 0,0 1 1 0 0,-1-1-1 0 0,-1 1 1 0 0,-2-11-1 0 0,4 19 60 0 0,0 1 0 0 0,0-1-1 0 0,-1 0 1 0 0,1 0 0 0 0,0 1 0 0 0,0-1 0 0 0,-1 0-1 0 0,1 1 1 0 0,-1-1 0 0 0,1 1 0 0 0,0-1-1 0 0,-1 0 1 0 0,1 1 0 0 0,-1-1 0 0 0,1 1 0 0 0,-1-1-1 0 0,0 1 1 0 0,1 0 0 0 0,-1-1 0 0 0,1 1 0 0 0,-1-1-1 0 0,0 1 1 0 0,1 0 0 0 0,-1 0 0 0 0,0-1-1 0 0,1 1 1 0 0,-1 0 0 0 0,0 0 0 0 0,0 0 0 0 0,1 0-1 0 0,-1 0 1 0 0,0 0 0 0 0,0 0 0 0 0,1 0-1 0 0,-1 0 1 0 0,0 0 0 0 0,1 0 0 0 0,-1 0 0 0 0,0 0-1 0 0,0 1 1 0 0,1-1 0 0 0,-2 1 0 0 0,-1 0-21 0 0,0 1 0 0 0,0 0 0 0 0,0 0 1 0 0,0 0-1 0 0,0 1 0 0 0,1-1 0 0 0,-5 5 0 0 0,-7 11-16 0 0,1 1 0 0 0,1 0 0 0 0,0 0 0 0 0,2 1 0 0 0,-9 23 0 0 0,-34 111 9 0 0,47-134 33 0 0,-89 352 437 0 0,52-192-143 0 0,26-113-221 0 0,-3-1-1 0 0,-4 0 1 0 0,-34 69 0 0 0,36-93-125 0 0,-2 0 1 0 0,-2-2-1 0 0,-2 0 0 0 0,-1-2 1 0 0,-47 47-1 0 0,72-81-323 0 0,0 0 1 0 0,0 0-1 0 0,-1 0 0 0 0,1 0 0 0 0,-1-1 0 0 0,0 0 1 0 0,0 0-1 0 0,0 0 0 0 0,-1 0 0 0 0,-7 2 1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0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45 207 14279 0 0,'-7'-2'832'0'0,"5"2"-769"0"0,0 0 0 0 0,1-1 0 0 0,-1 1 0 0 0,0 0 0 0 0,0 0 0 0 0,0 0 0 0 0,0 0 0 0 0,0 0 0 0 0,0 0 0 0 0,0 0-1 0 0,1 1 1 0 0,-1-1 0 0 0,0 1 0 0 0,-3 1 0 0 0,-1 2 1972 0 0,8 1 1444 0 0,7 0-737 0 0,-3-2-3678 0 0,1-2 997 0 0,-1 0 1 0 0,0-1-1 0 0,0 0 0 0 0,1 0 0 0 0,-1 0 1 0 0,0-1-1 0 0,0 0 0 0 0,9-2 0 0 0,50-17 205 0 0,-47 13-187 0 0,318-124 249 0 0,-265 102-1970 0 0,1 5-3594 0 0,-35 14-2382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0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803 618 3679 0 0,'0'0'167'0'0,"-1"1"-7"0"0,-14 19-876 0 0,13-16 1787 0 0,0-1-1 0 0,1 1 1 0 0,-1-1-1 0 0,1 1 1 0 0,-1 0 0 0 0,1-1-1 0 0,0 1 1 0 0,1 0-1 0 0,-1 0 1 0 0,1 0-1 0 0,-1-1 1 0 0,1 1-1 0 0,0 0 1 0 0,1 6 0 0 0,0-10-1008 0 0,-1 0 0 0 0,1 1 0 0 0,-1-1 0 0 0,1 0 1 0 0,-1 0-1 0 0,1 0 0 0 0,-1 0 0 0 0,0 1 1 0 0,1-1-1 0 0,-1 0 0 0 0,1 0 0 0 0,-1 0 1 0 0,1 0-1 0 0,-1 0 0 0 0,1 0 0 0 0,-1 0 1 0 0,1 0-1 0 0,-1-1 0 0 0,1 1 0 0 0,-1 0 0 0 0,2 0 1 0 0,10-4 443 0 0,-5 1-283 0 0,1-2-1 0 0,-1 1 1 0 0,0-1-1 0 0,-1 0 1 0 0,1 0 0 0 0,-1-1-1 0 0,0 0 1 0 0,0 0-1 0 0,6-9 1 0 0,6-10 161 0 0,17-32 0 0 0,-29 47-294 0 0,104-205 504 0 0,-60 113-439 0 0,-40 81-300 0 0,0-1 0 0 0,-1 0 0 0 0,-1 0 0 0 0,10-44 0 0 0,-18 64 76 0 0,1-1-1 0 0,-1 0 1 0 0,0 0-1 0 0,0 1 0 0 0,0-1 1 0 0,0 0-1 0 0,0 0 1 0 0,0 1-1 0 0,-1-1 1 0 0,0 0-1 0 0,1 1 1 0 0,-1-1-1 0 0,0 0 1 0 0,0 1-1 0 0,0-1 1 0 0,-1 1-1 0 0,1 0 1 0 0,0-1-1 0 0,-1 1 0 0 0,-3-4 1 0 0,2 4-9 0 0,1 0 0 0 0,-1 0 0 0 0,0 0 0 0 0,0 1 0 0 0,0-1 0 0 0,0 1 0 0 0,0 0 0 0 0,0 0 0 0 0,0 0 0 0 0,0 0 0 0 0,0 1 0 0 0,0-1 0 0 0,-1 1 0 0 0,1-1 0 0 0,0 1 0 0 0,0 0 0 0 0,-5 1 0 0 0,-4 1 15 0 0,1 0 1 0 0,0 0 0 0 0,-1 1-1 0 0,1 1 1 0 0,1 0-1 0 0,-1 0 1 0 0,0 1 0 0 0,1 1-1 0 0,0 0 1 0 0,-10 7 0 0 0,5-1 53 0 0,0 0 1 0 0,1 1 0 0 0,0 0 0 0 0,1 1-1 0 0,-15 22 1 0 0,6-3 106 0 0,2 1 0 0 0,1 1 0 0 0,2 1-1 0 0,-20 56 1 0 0,-31 157 578 0 0,48-156-528 0 0,-44 169 303 0 0,52-222-389 0 0,-3-2 1 0 0,0 1-1 0 0,-3-2 0 0 0,-32 53 0 0 0,24-56-63 0 0,0-1 0 0 0,-35 33 0 0 0,21-24 0 0 0,-8 5-3 0 0,-94 71 0 0 0,47-41-792 0 0,71-58-265 0 0,23-18 584 0 0,5-11-1697 0 0,3-2 879 0 0,3-2-38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0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45 104 6447 0 0,'-2'1'499'0'0,"-7"0"-193"0"0,-7 1-204 0 0,6 2 8210 0 0,9-4-8211 0 0,1 0 0 0 0,0 0 0 0 0,-1 0 1 0 0,1 0-1 0 0,0 0 0 0 0,0 0 0 0 0,-1 0 0 0 0,1 0 0 0 0,0 0 0 0 0,0 0 1 0 0,-1 1-1 0 0,1-1 0 0 0,0 0 0 0 0,0 0 0 0 0,-1 0 0 0 0,1 0 0 0 0,0 1 1 0 0,0-1-1 0 0,-1 0 0 0 0,1 0 0 0 0,0 0 0 0 0,0 1 0 0 0,0-1 0 0 0,0 0 1 0 0,0 0-1 0 0,-1 1 0 0 0,1-1 0 0 0,0 0 0 0 0,0 0 0 0 0,0 1 0 0 0,0-1 1 0 0,0 0-1 0 0,0 1 0 0 0,0-1 0 0 0,0 0 0 0 0,0 0 0 0 0,0 1 0 0 0,0-1 1 0 0,0 0-1 0 0,0 1 0 0 0,0-1 0 0 0,0 0 0 0 0,0 0 0 0 0,0 1 0 0 0,0-1 1 0 0,1 0-1 0 0,-1 0 0 0 0,0 1 0 0 0,6 13 460 0 0,-4-12-494 0 0,-1-1-1 0 0,1-1 0 0 0,-1 1 1 0 0,1 0-1 0 0,0 0 1 0 0,-1-1-1 0 0,1 1 1 0 0,0 0-1 0 0,-1-1 1 0 0,1 0-1 0 0,0 1 0 0 0,0-1 1 0 0,-1 0-1 0 0,1 0 1 0 0,0 0-1 0 0,0 0 1 0 0,3-1-1 0 0,35-7 770 0 0,-22 3-531 0 0,428-91 1358 0 0,-239 63-7703 0 0,-184 31 4080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01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 7831 0 0,'0'0'1028'0'0,"-2"0"-4"0"0,-10 5 387 0 0,-1-1 0 0 0,0-1 0 0 0,-1 0 0 0 0,-19 1 0 0 0,19-1-1083 0 0,0-1 0 0 0,0 2 0 0 0,1 0 0 0 0,-1 0 1 0 0,1 2-1 0 0,-1-1 0 0 0,-16 11 0 0 0,-83 61 247 0 0,94-63-416 0 0,-20 15 318 0 0,1 2 0 0 0,1 1 0 0 0,-49 57 1 0 0,82-84-387 0 0,1-2-36 0 0,1-1-1 0 0,-1 1 1 0 0,1 0 0 0 0,0 0-1 0 0,0-1 1 0 0,1 1-1 0 0,-1 0 1 0 0,1 1 0 0 0,-1-1-1 0 0,1 0 1 0 0,0 0 0 0 0,-1 4-1 0 0,14-2 226 0 0,-8-4-251 0 0,0-1 1 0 0,0 0-1 0 0,1 0 0 0 0,-1 0 0 0 0,0 0 1 0 0,0 0-1 0 0,0-1 0 0 0,1 0 0 0 0,-1 0 1 0 0,0 0-1 0 0,6-3 0 0 0,8-3 73 0 0,19-12-1 0 0,-25 13-55 0 0,46-29-48 0 0,-1-3 0 0 0,61-51-1 0 0,-88 65-33 0 0,-16 14-6 0 0,0 0-1 0 0,20-9 0 0 0,-32 18-10 0 0,-3 3 0 0 0,-2 10 57 0 0,0 0 0 0 0,-1 0 0 0 0,-6 12 1 0 0,5-12 4 0 0,0 0 0 0 0,1 0 0 0 0,-4 21 0 0 0,7-29-51 0 0,0 0-1 0 0,1 1 0 0 0,0-1 1 0 0,0 1-1 0 0,0-1 0 0 0,0 0 1 0 0,1 1-1 0 0,1 5 0 0 0,-2-8-44 0 0,1 0-1 0 0,0-1 0 0 0,0 1 1 0 0,0-1-1 0 0,0 1 0 0 0,0 0 0 0 0,0-1 1 0 0,0 0-1 0 0,0 1 0 0 0,1-1 1 0 0,-1 0-1 0 0,0 0 0 0 0,1 1 0 0 0,-1-1 1 0 0,1 0-1 0 0,0 0 0 0 0,-1-1 0 0 0,1 1 1 0 0,0 0-1 0 0,-1-1 0 0 0,1 1 1 0 0,4 0-1 0 0,15 3-5172 0 0,3-2-1631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0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16847 0 0,'0'0'1942'0'0,"-2"11"910"0"0,-61 84 186 0 0,42-66-2792 0 0,0 0-1 0 0,-25 53 0 0 0,36-61-1136 0 0,2 1 1 0 0,0 0-1 0 0,-9 41 1 0 0,17-62 276 0 0,2-1-311 0 0,0 0 607 0 0,0 0 0 0 0,0 0 1 0 0,1-1-1 0 0,-1 1 1 0 0,0 0-1 0 0,0-1 1 0 0,0 0-1 0 0,0 0 0 0 0,2-1 1 0 0,12-8-1222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40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20 312 5063 0 0,'-2'0'7733'0'0,"-7"5"-418"0"0,2-6-5228 0 0,5-8-1126 0 0,3 4-838 0 0,0-1 0 0 0,0 1-1 0 0,0 0 1 0 0,1 0 0 0 0,-1 0-1 0 0,1 0 1 0 0,1 0 0 0 0,-1 0-1 0 0,1 0 1 0 0,-1 0 0 0 0,1 1-1 0 0,6-7 1 0 0,6-7 90 0 0,25-23-1 0 0,-40 41-211 0 0,24-21-104 0 0,2 1-1 0 0,-1 1 0 0 0,2 1 0 0 0,1 1 0 0 0,0 2 0 0 0,1 1 0 0 0,0 1 1 0 0,51-15-1 0 0,-71 25 6 0 0,0 1 0 0 0,0 0 1 0 0,1 0-1 0 0,-1 1 0 0 0,1 0 1 0 0,-1 1-1 0 0,18 1 0 0 0,-26-1 88 0 0,0 0 1 0 0,1 0-1 0 0,-1 1 0 0 0,0-1 0 0 0,1 1 0 0 0,-1-1 0 0 0,0 1 0 0 0,1-1 0 0 0,-1 1 0 0 0,0 0 0 0 0,0 0 0 0 0,0-1 0 0 0,1 1 0 0 0,-1 0 0 0 0,0 0 0 0 0,0 0 0 0 0,0 0 0 0 0,-1 0 0 0 0,1 1 0 0 0,1 1 0 0 0,-1-1 2 0 0,0 1 0 0 0,0 0 0 0 0,0-1 0 0 0,-1 1 1 0 0,1 0-1 0 0,-1-1 0 0 0,1 1 0 0 0,-1 0 0 0 0,0 0 0 0 0,-1 2 1 0 0,0 7 40 0 0,-1-1 1 0 0,-1 1 0 0 0,-7 20-1 0 0,8-25 0 0 0,-1-1 0 0 0,-1 1 0 0 0,-6 10 0 0 0,-14 25 155 0 0,22-37-176 0 0,0 0 1 0 0,0 1-1 0 0,1-1 0 0 0,0 0 1 0 0,0 1-1 0 0,0-1 0 0 0,1 1 1 0 0,0-1-1 0 0,0 0 0 0 0,0 1 1 0 0,0-1-1 0 0,3 10 0 0 0,-1-6 6 0 0,0 0 1 0 0,1 0-1 0 0,0 0 0 0 0,0-1 1 0 0,1 1-1 0 0,8 12 0 0 0,-9-17-24 0 0,1 1-1 0 0,-1-1 1 0 0,1 0 0 0 0,0 0-1 0 0,0 0 1 0 0,1-1 0 0 0,-1 1-1 0 0,1-1 1 0 0,-1 0 0 0 0,1 0-1 0 0,0-1 1 0 0,0 1 0 0 0,1-1-1 0 0,-1 0 1 0 0,0-1 0 0 0,1 1-1 0 0,-1-1 1 0 0,1 0 0 0 0,5 0-1 0 0,12 0-96 0 0,0-1 0 0 0,-1-1-1 0 0,32-4 1 0 0,-12 0-141 0 0,-40 5 161 0 0,13-2-1140 0 0,0 1 1 0 0,-1 1-1 0 0,1 0 1 0 0,28 5-1 0 0,-28-2-581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0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7 11055 0 0,'-6'-3'1144'0'0,"5"2"-1050"0"0,-1 0-1 0 0,0 1 0 0 0,0-1 1 0 0,0 1-1 0 0,0 0 0 0 0,0-1 1 0 0,0 1-1 0 0,0 0 0 0 0,0 0 1 0 0,0 0-1 0 0,0 0 0 0 0,0 1 1 0 0,0-1-1 0 0,0 1 0 0 0,0-1 1 0 0,0 1-1 0 0,0-1 0 0 0,0 1 1 0 0,0 0-1 0 0,0 0 0 0 0,-1 1 1 0 0,-6 4 651 0 0,1-1 1 0 0,1 1-1 0 0,-9 9 1 0 0,9-9-523 0 0,-34 33 312 0 0,3 2 1 0 0,1 2-1 0 0,1 1 0 0 0,3 1 1 0 0,-31 58-1 0 0,-114 259 1265 0 0,142-276-1784 0 0,-52 113 226 0 0,59-142-1043 0 0,-49 73 0 0 0,49-85-1884 0 0,23-37 1051 0 0</inkml:trace>
  <inkml:trace contextRef="#ctx0" brushRef="#br0" timeOffset="1">559 828 17447 0 0,'0'0'1580'0'0,"-1"1"-1296"0"0,-87 131 1958 0 0,64-93-1664 0 0,15-25-396 0 0,2 0-1 0 0,-1 1 1 0 0,-7 23-1 0 0,12-31-141 0 0,1 0 0 0 0,0 1 0 0 0,1-1-1 0 0,0 1 1 0 0,0-1 0 0 0,1 1 0 0 0,0-1 0 0 0,0 1-1 0 0,2 13 1 0 0,-1-19-18 0 0,-1 0 1 0 0,1 1-1 0 0,0-1 0 0 0,0 0 0 0 0,-1 0 0 0 0,2 0 1 0 0,-1 0-1 0 0,0 0 0 0 0,0 0 0 0 0,1 0 0 0 0,-1 0 1 0 0,1 0-1 0 0,-1-1 0 0 0,1 1 0 0 0,0 0 0 0 0,3 1 1 0 0,-2-1 30 0 0,0 0 1 0 0,1 0-1 0 0,-1-1 1 0 0,1 1 0 0 0,0-1-1 0 0,0 0 1 0 0,-1 0-1 0 0,1-1 1 0 0,5 1 0 0 0,1 0 56 0 0,0-1 1 0 0,0-1 0 0 0,0 0 0 0 0,-1 0 0 0 0,1-1-1 0 0,0 0 1 0 0,10-5 0 0 0,-10 3-36 0 0,-1 0-1 0 0,0-1 0 0 0,0 0 1 0 0,0 0-1 0 0,-1-1 1 0 0,0-1-1 0 0,0 1 0 0 0,0-1 1 0 0,-1 0-1 0 0,0-1 1 0 0,9-12-1 0 0,3-10 114 0 0,0 0 0 0 0,14-33 0 0 0,0-2-96 0 0,-17 37-197 0 0,60-97-1257 0 0,-61 104-914 0 0,29-32 0 0 0,-30 38 370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0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0 402 5063 0 0,'1'2'390'0'0,"9"35"-128"0"0,-2-13 3185 0 0,18 39 7786 0 0,-25-67-10940 0 0,-1 1-1 0 0,1 0 1 0 0,0 0-1 0 0,0 0 1 0 0,0 1-1 0 0,0-1 1 0 0,1 0-1 0 0,1-3 1 0 0,3-5 241 0 0,6-13-25 0 0,1 0 0 0 0,1 1 0 0 0,1 0 0 0 0,34-37 0 0 0,84-73-155 0 0,-97 98-424 0 0,-6 7-386 0 0,0 0 0 0 0,2 2 0 0 0,1 2 0 0 0,41-24 0 0 0,-49 37-539 0 0,-24 11 880 0 0,-1 0 0 0 0,1 0 0 0 0,-1 0 0 0 0,1 0-1 0 0,-1 1 1 0 0,1-1 0 0 0,-1 0 0 0 0,0 0 0 0 0,1 0-1 0 0,-1 0 1 0 0,1 0 0 0 0,-1 1 0 0 0,1-1-1 0 0,-1 0 1 0 0,0 0 0 0 0,1 1 0 0 0,-1-1 0 0 0,0 0-1 0 0,1 1 1 0 0,-1-1 0 0 0,0 0 0 0 0,1 1-1 0 0,-1-1 1 0 0,0 0 0 0 0,0 1 0 0 0,1 0 0 0 0,4 9-1378 0 0,-5-9 1354 0 0,1 3-440 0 0,0 0 0 0 0,0 0 1 0 0,-1 0-1 0 0,0 1 0 0 0,1-1 0 0 0,-2 0 1 0 0,1 1-1 0 0,0-1 0 0 0,-1 0 0 0 0,-2 7 1 0 0,-1 15-1343 0 0,2 0 326 0 0,0-11 2527 0 0,1 1-1 0 0,1-1 0 0 0,0 1 1 0 0,4 21-1 0 0,-3-33-568 0 0,0 0 0 0 0,0 1 0 0 0,0-1 0 0 0,1 0 0 0 0,0 0 0 0 0,0 0-1 0 0,0 0 1 0 0,0 0 0 0 0,1 0 0 0 0,-1 0 0 0 0,1-1 0 0 0,0 0 0 0 0,0 1 0 0 0,0-1 0 0 0,1 0 0 0 0,-1 0-1 0 0,1-1 1 0 0,-1 1 0 0 0,9 3 0 0 0,-7-4-147 0 0,-1 0-1 0 0,1 0 0 0 0,0-1 1 0 0,0 0-1 0 0,0 0 0 0 0,0 0 0 0 0,0 0 1 0 0,0-1-1 0 0,0 0 0 0 0,1 0 1 0 0,-1-1-1 0 0,0 1 0 0 0,7-3 1 0 0,7-2 275 0 0,0 0-1 0 0,21-11 1 0 0,-6 3-34 0 0,-17 6-370 0 0,1 0-1 0 0,-1-1 1 0 0,20-13-1 0 0,-31 17-67 0 0,0 0-1 0 0,0-1 1 0 0,0 1-1 0 0,0-1 1 0 0,-1 0-1 0 0,0-1 1 0 0,0 1-1 0 0,-1-1 1 0 0,1 0-1 0 0,-1 0 1 0 0,4-9-1 0 0,-4 4-18 0 0,-4 11 0 0 0,0-1-1 0 0,1 0 0 0 0,-1 1 1 0 0,0-1-1 0 0,0 1 1 0 0,0-1-1 0 0,0 1 0 0 0,0-1 1 0 0,0 1-1 0 0,0-1 1 0 0,0 1-1 0 0,0-1 1 0 0,0 0-1 0 0,0 1 0 0 0,0-1 1 0 0,0 1-1 0 0,0-1 1 0 0,-1 1-1 0 0,1-1 0 0 0,-1 0 1 0 0,-4-1-41 0 0,5 2 27 0 0,-3-1-4 0 0,-1 0-1 0 0,1 1 0 0 0,-1 0 0 0 0,1-1 0 0 0,-1 1 1 0 0,1 0-1 0 0,-1 0 0 0 0,1 1 0 0 0,-1-1 0 0 0,1 1 0 0 0,0 0 1 0 0,-1 0-1 0 0,-3 2 0 0 0,-7 2-84 0 0,-22 13 0 0 0,36-18 103 0 0,-26 15-30 0 0,1 2 0 0 0,0 1 0 0 0,2 0 0 0 0,-28 28 0 0 0,15-8-15 0 0,-51 68 0 0 0,74-88 61 0 0,-20 35 0 0 0,30-46-12 0 0,-1 1-1 0 0,1-1 1 0 0,0 0-1 0 0,1 1 1 0 0,0 0-1 0 0,0 0 1 0 0,1 0 0 0 0,-1 12-1 0 0,2-18-13 0 0,0 0 0 0 0,0 1 0 0 0,0-1 0 0 0,0 0-1 0 0,1 0 1 0 0,-1 0 0 0 0,1 0 0 0 0,-1 0 0 0 0,1 0 0 0 0,0 0 0 0 0,0 0-1 0 0,0 0 1 0 0,0 0 0 0 0,0-1 0 0 0,0 1 0 0 0,1 0 0 0 0,-1-1 0 0 0,1 1 0 0 0,1 1-1 0 0,0-1-33 0 0,0 0-1 0 0,0 0 0 0 0,0 0 0 0 0,0-1 1 0 0,0 0-1 0 0,1 0 0 0 0,-1 1 0 0 0,0-2 1 0 0,1 1-1 0 0,5 0 0 0 0,6 0-186 0 0,-1-1-1 0 0,0 0 1 0 0,1-2 0 0 0,21-4-1 0 0,11-4-1890 0 0,67-23 0 0 0,-10-10-4832 0 0,-59 20 1684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0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235 156 3679 0 0,'2'-2'17'0'0,"13"-19"155"0"0,22-38-1 0 0,-28 44 608 0 0,-8 13 159 0 0,1 0-1 0 0,-1-1 0 0 0,0 1 0 0 0,1 0 0 0 0,-1-1 1 0 0,0 1-1 0 0,0-1 0 0 0,-1 0 0 0 0,1 1 0 0 0,0-1 1 0 0,-1 1-1 0 0,0-5 0 0 0,0 7-722 0 0,0-1 1 0 0,0 0 0 0 0,0 0-1 0 0,0 0 1 0 0,0 0-1 0 0,0 1 1 0 0,0-1 0 0 0,-1 0-1 0 0,1 0 1 0 0,0 0-1 0 0,-1 1 1 0 0,1-1-1 0 0,0 0 1 0 0,-1 0 0 0 0,1 1-1 0 0,-1-1 1 0 0,1 0-1 0 0,-1 1 1 0 0,0-1-1 0 0,1 1 1 0 0,-1-1 0 0 0,0 0-1 0 0,-1 0-51 0 0,0 0-1 0 0,1 1 0 0 0,-1-1 1 0 0,0 0-1 0 0,1 1 0 0 0,-1 0 1 0 0,0-1-1 0 0,1 1 0 0 0,-1 0 1 0 0,-3 0-1 0 0,1 0-62 0 0,-1 0-1 0 0,0 1 1 0 0,0 0-1 0 0,1 0 1 0 0,-1 0 0 0 0,1 0-1 0 0,-7 4 1 0 0,7-3-93 0 0,0-1 0 0 0,1 1 0 0 0,0 0-1 0 0,1 0 1 0 0,-1 0 0 0 0,0 0-1 0 0,0 0 1 0 0,1 1 0 0 0,0-1-1 0 0,-5 6 1 0 0,5-7-8 0 0,-1 2 0 0 0,0 10 0 0 0,2-4 0 0 0,2 0 0 0 0,-1-1 0 0 0,1 1 0 0 0,0 0 0 0 0,1 0 0 0 0,0-1 0 0 0,6 16 0 0 0,-1-2 0 0 0,36 101 0 0 0,-10-36 0 0 0,-29-76 91 0 0,-1 1 0 0 0,0 0 0 0 0,-1-1 0 0 0,0 1-1 0 0,-1 0 1 0 0,-1 24 0 0 0,0-32-51 0 0,0 0 0 0 0,-1 1 1 0 0,0-1-1 0 0,1 1 0 0 0,-2-1 0 0 0,1 0 0 0 0,0 0 0 0 0,-1 0 0 0 0,0 0 0 0 0,0 0 0 0 0,0 0 1 0 0,0 0-1 0 0,-1 0 0 0 0,0-1 0 0 0,1 1 0 0 0,-1-1 0 0 0,0 0 0 0 0,-1 0 0 0 0,1 0 1 0 0,-1 0-1 0 0,-5 3 0 0 0,-2 0-11 0 0,0-1 0 0 0,0-1 0 0 0,-1 0 0 0 0,1 0 0 0 0,-1-1 0 0 0,0-1 0 0 0,1 0 0 0 0,-1 0 1 0 0,0-1-1 0 0,0-1 0 0 0,0 0 0 0 0,0-1 0 0 0,0 0 0 0 0,0-1 0 0 0,-16-4 0 0 0,25 5-107 0 0,0 0 0 0 0,0 0 0 0 0,0 0 0 0 0,0-1-1 0 0,0 1 1 0 0,0-1 0 0 0,1 0 0 0 0,-1 0 0 0 0,0 0 0 0 0,1 0 0 0 0,0-1-1 0 0,-1 1 1 0 0,1-1 0 0 0,0 1 0 0 0,0-1 0 0 0,-2-4 0 0 0,3 5-705 0 0,0-1 1 0 0,0 1 0 0 0,1-1 0 0 0,-1 1-1 0 0,0-1 1 0 0,1 1 0 0 0,0-1-1 0 0,-1-3 1 0 0,3-16-7073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03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513 101 8751 0 0,'11'-10'699'0'0,"-1"1"-1"0"0,2 1 1 0 0,-1 0-1 0 0,1 0 1 0 0,0 1 0 0 0,1 0-1 0 0,-1 1 1 0 0,1 1-1 0 0,20-6 1 0 0,-27 10-165 0 0,6-3 1417 0 0,1 0 0 0 0,18-9 0 0 0,-51 32-1356 0 0,-88 46-267 0 0,49-32-267 0 0,-45 30-27 0 0,-175 138-1 0 0,251-178-24 0 0,-33 29 46 0 0,53-44-44 0 0,1 0-1 0 0,0 0 1 0 0,0 1 0 0 0,1-1-1 0 0,-6 12 1 0 0,10-18 1 0 0,1 0 0 0 0,0 0-1 0 0,1 1 1 0 0,-1-1 0 0 0,0 0 0 0 0,0 0-1 0 0,1 0 1 0 0,0 1 0 0 0,-1-1 0 0 0,1 0-1 0 0,0 1 1 0 0,0-1 0 0 0,0 0 0 0 0,0 1 0 0 0,1-1-1 0 0,-1 0 1 0 0,1 4 0 0 0,0-5-1 0 0,0 1-1 0 0,0 0 1 0 0,0 0 0 0 0,0-1 0 0 0,0 1-1 0 0,1-1 1 0 0,-1 1 0 0 0,0-1-1 0 0,1 0 1 0 0,-1 1 0 0 0,1-1 0 0 0,-1 0-1 0 0,1 0 1 0 0,0 0 0 0 0,-1 0 0 0 0,1 0-1 0 0,0 0 1 0 0,0-1 0 0 0,0 1 0 0 0,0-1-1 0 0,2 1 1 0 0,6 1 31 0 0,1-1 1 0 0,0 0-1 0 0,-1-1 0 0 0,1 0 1 0 0,13-2-1 0 0,55-11 45 0 0,139-42-3136 0 0,-175 41-4595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04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60 11975 0 0,'67'-34'1398'0'0,"-50"26"-1280"0"0,15-10 7389 0 0,-41 19-6751 0 0,-1 1-615 0 0,0 2 0 0 0,1-1 0 0 0,-1 1 1 0 0,1 0-1 0 0,-10 7 0 0 0,0-1-92 0 0,-163 97 29 0 0,137-78-79 0 0,-4 1 154 0 0,3 2-1 0 0,-58 52 0 0 0,83-60 367 0 0,21-24-506 0 0,0 1-1 0 0,0-1 1 0 0,0 0-1 0 0,0 1 1 0 0,0-1 0 0 0,0 1-1 0 0,0-1 1 0 0,0 0-1 0 0,0 1 1 0 0,0-1-1 0 0,0 0 1 0 0,0 1-1 0 0,1-1 1 0 0,-1 1 0 0 0,0-1-1 0 0,0 0 1 0 0,0 1-1 0 0,0-1 1 0 0,1 0-1 0 0,-1 0 1 0 0,0 1 0 0 0,0-1-1 0 0,1 0 1 0 0,-1 1-1 0 0,0-1 1 0 0,1 0-1 0 0,-1 1 1 0 0,10 6 134 0 0,-7-6-117 0 0,0 0 0 0 0,1 0 0 0 0,-1-1 1 0 0,1 1-1 0 0,-1-1 0 0 0,1 0 0 0 0,0 0 0 0 0,-1 0 1 0 0,5-1-1 0 0,33-8 150 0 0,-33 7-145 0 0,33-10-63 0 0,0-2-1 0 0,0-1 0 0 0,-2-2 1 0 0,0-2-1 0 0,-1-2 1 0 0,41-28-1 0 0,-75 46-31 0 0,0 0 1 0 0,-1-1-1 0 0,1 1 0 0 0,-1-1 0 0 0,4-3 0 0 0,-7 6-29 0 0,-16 10 210 0 0,11-4-104 0 0,1 0-1 0 0,-1 0 1 0 0,1 0-1 0 0,0 0 1 0 0,0 1-1 0 0,1-1 1 0 0,-1 1-1 0 0,-2 7 0 0 0,1 3-5 0 0,7-11-17 0 0,0-3 1 0 0,-2 0-28 0 0,1-1 0 0 0,0 1 0 0 0,0-1 0 0 0,0 1 0 0 0,0-1-1 0 0,1 1 1 0 0,-1-1 0 0 0,0 1 0 0 0,1-1 0 0 0,-1 0-1 0 0,1 0 1 0 0,-1 0 0 0 0,1 0 0 0 0,-1 0 0 0 0,1 0-1 0 0,0 0 1 0 0,-1-1 0 0 0,1 1 0 0 0,0-1 0 0 0,0 1-1 0 0,0-1 1 0 0,1 1 0 0 0,4 0-464 0 0,1 0 1 0 0,-1-1-1 0 0,0 1 0 0 0,10-2 1 0 0,-7 0-316 0 0,-1-1 0 0 0,1 0 0 0 0,9-4 0 0 0,6-2-1459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0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97 155 12095 0 0,'0'0'1091'0'0,"-1"0"-899"0"0,-3 0 169 0 0,0 1 0 0 0,0-1 1 0 0,0 1-1 0 0,0-1 0 0 0,0 1 0 0 0,0 0 0 0 0,1 0 1 0 0,-1 1-1 0 0,0-1 0 0 0,1 1 0 0 0,-1 0 0 0 0,1 0 0 0 0,-1 0 1 0 0,1 1-1 0 0,0-1 0 0 0,0 1 0 0 0,-4 4 0 0 0,4-4-150 0 0,0 1-1 0 0,1 0 1 0 0,-1 0-1 0 0,1 0 0 0 0,0 0 1 0 0,0 0-1 0 0,0 0 0 0 0,0 1 1 0 0,1-1-1 0 0,0 1 1 0 0,0-1-1 0 0,0 1 0 0 0,0-1 1 0 0,0 10-1 0 0,2-1 46 0 0,0 0-1 0 0,0 1 1 0 0,2-1-1 0 0,-1 0 1 0 0,2 0-1 0 0,-1 0 1 0 0,7 14-1 0 0,-6-20-212 0 0,-1 1 1 0 0,1 0-1 0 0,1-1 0 0 0,-1 1 0 0 0,1-1 1 0 0,1-1-1 0 0,-1 1 0 0 0,1-1 1 0 0,0 0-1 0 0,1 0 0 0 0,-1 0 0 0 0,9 4 1 0 0,-13-8-24 0 0,0-1 0 0 0,0 0 0 0 0,0 0 0 0 0,1 0 0 0 0,-1-1-1 0 0,0 1 1 0 0,0 0 0 0 0,1-1 0 0 0,-1 0 0 0 0,0 1 0 0 0,1-1 0 0 0,-1 0 0 0 0,1 0 0 0 0,-1 0 0 0 0,0-1 0 0 0,1 1 0 0 0,-1 0 0 0 0,0-1 0 0 0,1 0 0 0 0,-1 1 0 0 0,0-1 0 0 0,0 0 0 0 0,0 0 0 0 0,0 0 0 0 0,0-1 0 0 0,0 1 0 0 0,4-3 0 0 0,2-4 78 0 0,0 0 0 0 0,0 0 0 0 0,-1-1 0 0 0,11-15 0 0 0,-9 11-62 0 0,65-94 159 0 0,6-9-689 0 0,-65 96 59 0 0,48-61-1622 0 0,-19 30-6216 0 0,-26 33 1497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0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26 6447 0 0,'81'-16'361'0'0,"-57"11"2419"0"0,2 1 13020 0 0,-28 4-15700 0 0,0 1-1 0 0,0 0 0 0 0,0 0 0 0 0,0 0 0 0 0,0 0 1 0 0,0 1-1 0 0,-2 1 0 0 0,-2 1 17 0 0,-78 44 368 0 0,45-28-528 0 0,1 2 1 0 0,1 2-1 0 0,-35 29 0 0 0,70-51 24 0 0,0-1 0 0 0,0 1 0 0 0,0 0 0 0 0,0 0 0 0 0,1 1 1 0 0,-1-1-1 0 0,0 0 0 0 0,1 0 0 0 0,0 1 0 0 0,-1-1 0 0 0,1 1 0 0 0,0 0 0 0 0,0-1 0 0 0,0 1 0 0 0,1-1 0 0 0,-1 1 0 0 0,1 0 1 0 0,0 0-1 0 0,-1-1 0 0 0,1 1 0 0 0,0 0 0 0 0,1 0 0 0 0,-1 0 0 0 0,0-1 0 0 0,1 1 0 0 0,-1 0 0 0 0,1-1 0 0 0,2 5 0 0 0,-1-1-33 0 0,2 0 0 0 0,-1 0-1 0 0,1-1 1 0 0,0 1-1 0 0,0-1 1 0 0,0 0-1 0 0,1 0 1 0 0,-1 0 0 0 0,1-1-1 0 0,11 8 1 0 0,-6-5 22 0 0,1 1 1 0 0,-1 0-1 0 0,-1 1 0 0 0,0 1 1 0 0,0-1-1 0 0,-1 1 1 0 0,0 1-1 0 0,9 14 1 0 0,-15-21 47 0 0,0 0 0 0 0,0 0 0 0 0,0 0 0 0 0,0 0 0 0 0,-1 1 1 0 0,0-1-1 0 0,1 1 0 0 0,-2-1 0 0 0,1 1 0 0 0,0-1 0 0 0,-1 1 0 0 0,0 0 1 0 0,0-1-1 0 0,-1 1 0 0 0,1-1 0 0 0,-1 1 0 0 0,0-1 0 0 0,0 1 1 0 0,0-1-1 0 0,-1 1 0 0 0,0-1 0 0 0,1 0 0 0 0,-1 0 0 0 0,-1 0 1 0 0,1 0-1 0 0,-1 0 0 0 0,-2 3 0 0 0,-3 1 13 0 0,1-1 0 0 0,-1 0 0 0 0,0 0 0 0 0,0-1 0 0 0,-1 0 0 0 0,1 0 0 0 0,-1-1 0 0 0,-1 0 0 0 0,1-1 0 0 0,-1 0 0 0 0,-11 3 0 0 0,-3 0 46 0 0,-1-2 0 0 0,0 0 0 0 0,-37 1 0 0 0,55-5-407 0 0,0-1 0 0 0,0 0 0 0 0,-1-1 0 0 0,1 1 0 0 0,0-1 0 0 0,0-1 0 0 0,-9-2 0 0 0,14 3 158 0 0,0 1 1 0 0,1-1-1 0 0,-1 0 0 0 0,1 1 1 0 0,-1-1-1 0 0,1 0 1 0 0,-1 0-1 0 0,1 0 0 0 0,0 0 1 0 0,-1 0-1 0 0,1-1 0 0 0,0 1 1 0 0,0 0-1 0 0,0-1 0 0 0,0 1 1 0 0,0-1-1 0 0,0 1 0 0 0,0-1 1 0 0,0 1-1 0 0,1-1 0 0 0,-1 1 1 0 0,1-1-1 0 0,-1 0 0 0 0,1 1 1 0 0,0-1-1 0 0,-1 0 0 0 0,1 0 1 0 0,0 1-1 0 0,0-1 0 0 0,0 0 1 0 0,0 1-1 0 0,0-1 0 0 0,1 0 1 0 0,-1 0-1 0 0,2-2 0 0 0,5-19-7347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0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14279 0 0,'1'1'1103'0'0,"5"3"-663"0"0,0 1-1 0 0,-1 0 1 0 0,0 0 0 0 0,0 1 0 0 0,-1-1 0 0 0,1 1-1 0 0,-1 0 1 0 0,6 13 0 0 0,-5-11 163 0 0,0 0 0 0 0,0 0 0 0 0,1 0 0 0 0,0-1 0 0 0,10 10 0 0 0,-11-13-478 0 0,0 0 0 0 0,1-1 0 0 0,0 1 0 0 0,0-2 0 0 0,0 1 0 0 0,0 0 0 0 0,0-1 0 0 0,1 0 0 0 0,-1-1 0 0 0,1 1 0 0 0,-1-1 0 0 0,1-1 0 0 0,-1 1 0 0 0,1-1 0 0 0,0 0 0 0 0,-1-1 0 0 0,1 1 0 0 0,0-1 0 0 0,-1 0 0 0 0,1-1 0 0 0,-1 0-1 0 0,0 0 1 0 0,0 0 0 0 0,0-1 0 0 0,0 0 0 0 0,7-4 0 0 0,-6 2-122 0 0,0 1 0 0 0,-1-1 0 0 0,1 0 0 0 0,10-11 0 0 0,-15 14-13 0 0,-1-1 0 0 0,1 1 0 0 0,0 0-1 0 0,-1-1 1 0 0,1 1 0 0 0,-1-1 0 0 0,0 0 0 0 0,0 1 0 0 0,0-1 0 0 0,0 0 0 0 0,0 1 0 0 0,-1-1 0 0 0,1 0 0 0 0,-1 0 0 0 0,0 0 0 0 0,0 0 0 0 0,0-3 0 0 0,0 5 2 0 0,0 0 0 0 0,0 0 0 0 0,-1 0 0 0 0,1 0 1 0 0,0 1-1 0 0,-1-1 0 0 0,1 0 0 0 0,0 0 0 0 0,-1 0 0 0 0,1 0 1 0 0,-1 1-1 0 0,1-1 0 0 0,-1 0 0 0 0,0 0 0 0 0,1 1 0 0 0,-1-1 1 0 0,0 1-1 0 0,1-1 0 0 0,-1 0 0 0 0,0 1 0 0 0,0-1 1 0 0,0 1-1 0 0,1 0 0 0 0,-1-1 0 0 0,0 1 0 0 0,0 0 0 0 0,0-1 1 0 0,0 1-1 0 0,0 0 0 0 0,0 0 0 0 0,0 0 0 0 0,0 0 0 0 0,0 0 1 0 0,0 0-1 0 0,1 0 0 0 0,-3 0 0 0 0,-2 0-17 0 0,1 1 0 0 0,-1 0 1 0 0,0 0-1 0 0,0 0 0 0 0,-7 3 0 0 0,-18 9-19 0 0,-1 0-1 0 0,2 2 0 0 0,0 1 1 0 0,1 2-1 0 0,0 0 1 0 0,-43 40-1 0 0,70-58 45 0 0,-19 19 1 0 0,-32 38-1 0 0,48-51-1 0 0,-1-1 0 0 0,1 1 0 0 0,1 0 0 0 0,-1 0-1 0 0,1 0 1 0 0,0 0 0 0 0,1 1 0 0 0,-1-1-1 0 0,1 1 1 0 0,1 0 0 0 0,-1-1 0 0 0,0 13-1 0 0,2-16-16 0 0,0-1 0 0 0,0 0 0 0 0,1 0 0 0 0,-1 0 0 0 0,1 1 0 0 0,-1-1-1 0 0,1 0 1 0 0,0 0 0 0 0,0 0 0 0 0,0 0 0 0 0,0 0 0 0 0,0 0 0 0 0,0 0-1 0 0,0-1 1 0 0,1 1 0 0 0,-1 0 0 0 0,1-1 0 0 0,0 1 0 0 0,-1-1-1 0 0,1 1 1 0 0,2 1 0 0 0,1-1-290 0 0,0 1 0 0 0,-1-1-1 0 0,1 1 1 0 0,0-2 0 0 0,0 1 0 0 0,1 0-1 0 0,8 1 1 0 0,9-1-1084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0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0 466 7831 0 0,'0'0'603'0'0,"7"22"14788"0"0,-6-28-15177 0 0,-1-4 57 0 0,-1-7-39 0 0,2 1 0 0 0,0-1 0 0 0,5-27 0 0 0,3 5-206 0 0,2 0-1 0 0,2 1 1 0 0,22-46 0 0 0,-28 70-65 0 0,0-1 0 0 0,2 2-1 0 0,0-1 1 0 0,0 1 0 0 0,1 0 0 0 0,1 1 0 0 0,0 1 0 0 0,1-1 0 0 0,0 2-1 0 0,1 0 1 0 0,13-9 0 0 0,-20 15 26 0 0,0 1 0 0 0,0 1 0 0 0,1-1 0 0 0,-1 1-1 0 0,0 0 1 0 0,1 1 0 0 0,0-1 0 0 0,-1 1 0 0 0,1 0 0 0 0,0 1 0 0 0,-1 0-1 0 0,1 0 1 0 0,0 0 0 0 0,-1 1 0 0 0,1 0 0 0 0,0 0 0 0 0,-1 1 0 0 0,1 0-1 0 0,-1 0 1 0 0,0 0 0 0 0,0 1 0 0 0,0 0 0 0 0,0 0 0 0 0,0 0 0 0 0,0 1-1 0 0,-1 0 1 0 0,0 0 0 0 0,0 1 0 0 0,0-1 0 0 0,0 1 0 0 0,-1 0 0 0 0,1 0-1 0 0,-1 1 1 0 0,6 10 0 0 0,-6-8 81 0 0,0 1-1 0 0,-1 0 1 0 0,0 0-1 0 0,0 0 1 0 0,-1 0-1 0 0,0 0 1 0 0,-1 1 0 0 0,0-1-1 0 0,-1 1 1 0 0,1-1-1 0 0,-3 14 1 0 0,0-11 49 0 0,0-1 1 0 0,-1 0-1 0 0,0 1 1 0 0,-1-1-1 0 0,0 0 1 0 0,-1-1-1 0 0,0 1 1 0 0,-12 18-1 0 0,5-12-110 0 0,0 0-1 0 0,0-1 1 0 0,-2-1-1 0 0,-21 20 1 0 0,31-31-177 0 0,-1 0 0 0 0,0 0 1 0 0,0-1-1 0 0,0 0 0 0 0,0 1 1 0 0,-1-2-1 0 0,1 1 0 0 0,-1-1 0 0 0,0 1 1 0 0,1-2-1 0 0,-1 1 0 0 0,0-1 1 0 0,0 0-1 0 0,0 0 0 0 0,0 0 1 0 0,-1-1-1 0 0,1 0 0 0 0,0 0 1 0 0,-8-2-1 0 0,11 2-4 0 0,1-1 0 0 0,-1 0 1 0 0,1 0-1 0 0,-1 0 1 0 0,1 0-1 0 0,-1 0 0 0 0,1 0 1 0 0,0-1-1 0 0,0 1 0 0 0,0-1 1 0 0,-1 0-1 0 0,1 1 0 0 0,1-1 1 0 0,-1 0-1 0 0,0 0 0 0 0,0-1 1 0 0,1 1-1 0 0,-1 0 0 0 0,1 0 1 0 0,-2-4-1 0 0,2 2-752 0 0,-1 1 1 0 0,1-1-1 0 0,1 0 1 0 0,-1 1-1 0 0,0-6 1 0 0,0-12-5002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0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26 16351 0 0,'2'-2'752'0'0,"20"-20"339"0"0,-21 20-310 0 0,-8 12 95 0 0,-100 159 1287 0 0,53-78-1497 0 0,-116 229-307 0 0,129-212-661 0 0,10-23-28 0 0,18-47-3695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5:42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0 456 4607 0 0,'0'0'11447'0'0,"2"-2"-10934"0"0,4-6-194 0 0,1 1 0 0 0,-1-1 0 0 0,1 1-1 0 0,1 1 1 0 0,11-9 0 0 0,45-26 851 0 0,-8 7-401 0 0,29-20-61 0 0,-42 28-264 0 0,55-44 0 0 0,-50 32-226 0 0,21-16-116 0 0,-51 35-107 0 0,33-38-1 0 0,-46 49-67 0 0,-4 6-87 0 0,-3 5-940 0 0,-64 86 964 0 0,-24 37-59 0 0,69-95 164 0 0,3 0 0 0 0,-18 41 0 0 0,32-64 60 0 0,1 0 0 0 0,0 1 0 0 0,0 0 0 0 0,1-1 0 0 0,0 1 0 0 0,-1 15 0 0 0,3-22 55 0 0,1-1-74 0 0,0-1 0 0 0,0 0 1 0 0,0 1-1 0 0,-1-1 0 0 0,1 0 0 0 0,0 1 1 0 0,0-1-1 0 0,0 1 0 0 0,0-1 1 0 0,-1 1-1 0 0,2 1 0 0 0,3 2 20 0 0,-2-3-9 0 0,0 0 0 0 0,-1 0-1 0 0,1 0 1 0 0,0 0 0 0 0,0 0-1 0 0,0-1 1 0 0,0 1 0 0 0,0-1-1 0 0,0 0 1 0 0,0 0 0 0 0,0 0-1 0 0,0 0 1 0 0,0 0 0 0 0,0-1-1 0 0,0 0 1 0 0,0 1 0 0 0,6-3-1 0 0,3-2 69 0 0,-1-1 0 0 0,1 0 0 0 0,10-7-1 0 0,-6 3 59 0 0,111-80 356 0 0,-32 21-480 0 0,-10 16 27 0 0,30-20-36 0 0,-64 26-3 0 0,-47 42 48 0 0,-4 2-66 0 0,10-6-81 0 0,-7 7 35 0 0,-2 1 35 0 0,0 0 0 0 0,0 0 0 0 0,1 0 0 0 0,-1 0 0 0 0,0-1 0 0 0,0 1 0 0 0,0 0 1 0 0,0-1-1 0 0,-1 1 0 0 0,1-1 0 0 0,1-1 0 0 0,-1 2-73 0 0,-9 10-773 0 0,-30 39 425 0 0,-20 30 305 0 0,46-61 127 0 0,0 2 1 0 0,-9 21 0 0 0,18-34 14 0 0,1 0 1 0 0,-1 1 0 0 0,1-1 0 0 0,0 1-1 0 0,1 0 1 0 0,-1 0 0 0 0,1 0 0 0 0,1-1 0 0 0,-1 1-1 0 0,2 12 1 0 0,-1-16 8 0 0,1-1-1 0 0,0 1 1 0 0,-1 0 0 0 0,1-1-1 0 0,0 1 1 0 0,0 0-1 0 0,1-1 1 0 0,-1 1 0 0 0,0-1-1 0 0,1 0 1 0 0,-1 1 0 0 0,1-1-1 0 0,0 0 1 0 0,0 0-1 0 0,3 2 1 0 0,-1-1 12 0 0,-1 0-1 0 0,1-1 1 0 0,0 1-1 0 0,1-1 1 0 0,-1 0 0 0 0,0-1-1 0 0,1 1 1 0 0,6 1-1 0 0,3-1 84 0 0,1 0-1 0 0,0-1 0 0 0,-1 0 1 0 0,27-3-1 0 0,195-32 310 0 0,-114 13-5148 0 0,-86 15 3241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06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332 133 8287 0 0,'2'-12'142'0'0,"0"-1"-1"0"0,1 1 1 0 0,0-1-1 0 0,1 1 1 0 0,9-21 0 0 0,11-5 9134 0 0,-23 48-9035 0 0,1 0 1 0 0,-1 0-1 0 0,0 0 1 0 0,-1 0 0 0 0,0 0-1 0 0,-3 15 1 0 0,-14 61 492 0 0,11-64-509 0 0,-20 94 18 0 0,-39 153 800 0 0,48-217-883 0 0,-1 0 1 0 0,-2-1 0 0 0,-29 49-1 0 0,25-55-132 0 0,13-22 10 0 0,-2 0 0 0 0,0-1-1 0 0,-1-1 1 0 0,-31 37-1 0 0,44-57-59 0 0,-1 0 0 0 0,1 1-1 0 0,0-1 1 0 0,0 0 0 0 0,-1 0 0 0 0,1 0 0 0 0,-1-1-1 0 0,1 1 1 0 0,-1 0 0 0 0,1 0 0 0 0,-1-1-1 0 0,1 1 1 0 0,-1-1 0 0 0,0 0 0 0 0,-2 1-1 0 0,3-1 9 0 0,0 0 0 0 0,0 0 0 0 0,0-1 0 0 0,0 1 0 0 0,0 0 0 0 0,1-1 0 0 0,-1 1 0 0 0,0 0-1 0 0,0-1 1 0 0,0 1 0 0 0,1-1 0 0 0,-1 1 0 0 0,0-1 0 0 0,1 0 0 0 0,-1 1 0 0 0,0-1-1 0 0,1 0 1 0 0,-1 1 0 0 0,1-1 0 0 0,-1 0 0 0 0,1 0 0 0 0,-1 0 0 0 0,1 1 0 0 0,0-1 0 0 0,-1 0-1 0 0,1 0 1 0 0,0 0 0 0 0,0 0 0 0 0,-1 0 0 0 0,1-1 0 0 0,-1-6-46 0 0,1 1 1 0 0,-1 0-1 0 0,1-1 0 0 0,1 1 1 0 0,-1 0-1 0 0,1-1 1 0 0,0 1-1 0 0,5-14 0 0 0,2-4 17 0 0,13-26 0 0 0,-10 27 43 0 0,1 1 0 0 0,1 0 0 0 0,1 1 0 0 0,1 0 0 0 0,35-39 0 0 0,-44 55-9 0 0,0 1 1 0 0,0-1-1 0 0,1 1 0 0 0,-1 0 0 0 0,1 1 0 0 0,1 0 0 0 0,-1 0 1 0 0,1 0-1 0 0,-1 1 0 0 0,1 0 0 0 0,12-3 0 0 0,-13 5 3 0 0,-1 0 0 0 0,0 0-1 0 0,0 1 1 0 0,1 0-1 0 0,-1 0 1 0 0,0 0 0 0 0,1 1-1 0 0,-1 0 1 0 0,0 0 0 0 0,0 0-1 0 0,0 1 1 0 0,0 0-1 0 0,0 0 1 0 0,0 0 0 0 0,9 6-1 0 0,-10-4 8 0 0,0 0-1 0 0,0 0 0 0 0,0 1 0 0 0,0-1 1 0 0,-1 1-1 0 0,7 10 0 0 0,20 35 152 0 0,-25-39-71 0 0,4 7 93 0 0,-1 0-1 0 0,0 0 1 0 0,-2 1 0 0 0,7 25 0 0 0,-12-36-79 0 0,0 1 1 0 0,0 0-1 0 0,-1 0 0 0 0,0 0 1 0 0,-1 0-1 0 0,0 0 0 0 0,0 0 1 0 0,-1 0-1 0 0,0 0 0 0 0,0-1 1 0 0,-6 18-1 0 0,5-21-43 0 0,-1-1-1 0 0,1 1 1 0 0,-1-1 0 0 0,0 1-1 0 0,0-1 1 0 0,0 0-1 0 0,-1 0 1 0 0,0 0 0 0 0,0-1-1 0 0,0 1 1 0 0,0-1 0 0 0,0 0-1 0 0,0 0 1 0 0,-1 0-1 0 0,0-1 1 0 0,1 0 0 0 0,-1 0-1 0 0,-8 3 1 0 0,-7 0 58 0 0,0 0 0 0 0,-1-1 1 0 0,-26 1-1 0 0,30-3-84 0 0,-106 8 104 0 0,106-10-141 0 0,0-1 0 0 0,0 0 0 0 0,0-1 0 0 0,0-1 0 0 0,-19-5 0 0 0,34 8-96 0 0,0-1 1 0 0,0 0-1 0 0,0 0 0 0 0,0 0 0 0 0,0 1 0 0 0,0-2 1 0 0,0 1-1 0 0,0 0 0 0 0,1 0 0 0 0,-3-3 0 0 0,3 4 24 0 0,1-1 0 0 0,0 0-1 0 0,-1 1 1 0 0,1-1 0 0 0,0 0-1 0 0,-1 1 1 0 0,1-1 0 0 0,0 0-1 0 0,0 0 1 0 0,0 0 0 0 0,-1 1-1 0 0,1-1 1 0 0,0 0-1 0 0,0 0 1 0 0,0 0 0 0 0,0 1-1 0 0,1-1 1 0 0,-1 0 0 0 0,0 0-1 0 0,0 1 1 0 0,0-1 0 0 0,1 0-1 0 0,-1 0 1 0 0,0 1 0 0 0,1-1-1 0 0,-1 0 1 0 0,0 0 0 0 0,1 1-1 0 0,-1-1 1 0 0,2 0 0 0 0,8-12-1583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06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19295 0 0,'0'0'1936'0'0,"0"2"-1777"0"0,-2 19 254 0 0,0 0 0 0 0,1 0 0 0 0,5 40 0 0 0,-3-50-148 0 0,1-1 0 0 0,0 1 1 0 0,1-1-1 0 0,1 1 0 0 0,-1-1 0 0 0,2 0 0 0 0,-1 0 0 0 0,1-1 1 0 0,11 15-1 0 0,-15-21-271 0 0,11 12 160 0 0,0 0 0 0 0,26 26-1 0 0,-35-38-367 0 0,0 0 0 0 0,1 0 0 0 0,-1 0 0 0 0,1-1 0 0 0,0 1 0 0 0,-1-1 0 0 0,1 0 0 0 0,0 0 0 0 0,0-1 0 0 0,0 1 0 0 0,0-1 0 0 0,1 0 0 0 0,-1 0 0 0 0,0 0 0 0 0,1-1 0 0 0,-1 1 0 0 0,0-1 0 0 0,1 0 0 0 0,4-1 0 0 0,5-2-1920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0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20 15775 0 0,'2'-7'1432'0'0,"-4"0"-1180"0"0,-1 1 1203 0 0,-4 10 60 0 0,4-2-1356 0 0,1 0 1 0 0,-1 0-1 0 0,1 0 1 0 0,0 0-1 0 0,0 1 1 0 0,0-1-1 0 0,0 1 1 0 0,0-1-1 0 0,1 1 1 0 0,-1 0-1 0 0,-1 3 1 0 0,-11 35 771 0 0,8-24-606 0 0,-27 75 787 0 0,-79 148 0 0 0,-27 10-513 0 0,-7 13-376 0 0,22 10-141 0 0,122-267-209 0 0,-1 1 1 0 0,1 0-1 0 0,1-1 0 0 0,-1 1 1 0 0,1 0-1 0 0,1 0 0 0 0,-1 0 1 0 0,1 0-1 0 0,1 11 0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5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60 6447 0 0,'20'-33'864'0'0,"-14"18"5484"0"0,-6 14-6228 0 0,1 1-1 0 0,-1 0 0 0 0,0-1 0 0 0,0 1 1 0 0,-1-1-1 0 0,1 1 0 0 0,0-1 0 0 0,0 1 1 0 0,0 0-1 0 0,0-1 0 0 0,0 1 0 0 0,0-1 1 0 0,-1 1-1 0 0,1 0 0 0 0,0-1 0 0 0,0 1 1 0 0,0 0-1 0 0,-1-1 0 0 0,1 1 1 0 0,0 0-1 0 0,-1-1 0 0 0,1 1 0 0 0,0 0 1 0 0,-1 0-1 0 0,1-1 0 0 0,0 1 0 0 0,-1 0 1 0 0,1 0-1 0 0,0 0 0 0 0,-1-1 0 0 0,0 1-22 0 0,-1 0 1 0 0,1 0-1 0 0,0 0 0 0 0,0 0 0 0 0,-1 0 0 0 0,1 0 0 0 0,0 0 0 0 0,0 0 0 0 0,0 0 1 0 0,-2 1-1 0 0,-2 1 22 0 0,1 0 1 0 0,-1 0 0 0 0,1 0 0 0 0,-7 5-1 0 0,-2 4 86 0 0,2 0-1 0 0,0 1 1 0 0,0 1 0 0 0,1-1-1 0 0,-13 24 1 0 0,5-10 10 0 0,-219 361 1317 0 0,193-310-1447 0 0,37-65-69 0 0,-126 206 152 0 0,100-171-136 0 0,-58 91-989 0 0,73-105-651 0 0,17-32 1021 0 0,11-5-5173 0 0,0-6 812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5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24 151 11055 0 0,'0'0'506'0'0,"-1"2"-10"0"0,-2 1-272 0 0,0 1 1 0 0,1-1-1 0 0,0 1 1 0 0,0 0-1 0 0,0-1 1 0 0,0 1-1 0 0,1 0 1 0 0,0 0-1 0 0,0 0 1 0 0,0 0-1 0 0,-1 7 1 0 0,2-10-55 0 0,0 1 0 0 0,0 0 0 0 0,0-1 0 0 0,0 1 0 0 0,0 0 0 0 0,1-1-1 0 0,-1 1 1 0 0,1 0 0 0 0,-1-1 0 0 0,1 1 0 0 0,-1-1 0 0 0,1 1 0 0 0,0-1 0 0 0,0 1 0 0 0,0-1 0 0 0,0 1 0 0 0,0-1 0 0 0,0 0 0 0 0,0 0 0 0 0,0 1 0 0 0,1-1 0 0 0,-1 0 0 0 0,0 0 0 0 0,1 0 0 0 0,-1 0 0 0 0,1-1-1 0 0,-1 1 1 0 0,1 0 0 0 0,-1-1 0 0 0,1 1 0 0 0,-1-1 0 0 0,3 1 0 0 0,15 3 272 0 0,0-2-1 0 0,0 0 0 0 0,0-1 0 0 0,0-1 1 0 0,38-4-1 0 0,-3-3-9 0 0,0-3-1 0 0,66-20 1 0 0,104-46-219 0 0,-138 46-294 0 0,30-15-1479 0 0,-41 11-5436 0 0,-37 16 149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53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0 11055 0 0,'0'0'1002'0'0,"0"2"-824"0"0,-30 83 1740 0 0,22-66-1426 0 0,-5 12 557 0 0,-22 38 0 0 0,-41 62 529 0 0,-17 28-324 0 0,38-68-606 0 0,-49 75 127 0 0,67-114-609 0 0,-45 51 0 0 0,62-80-11 0 0,-39 34-1 0 0,57-55-10 0 0,3-9-112 0 0,-1 0 0 0 0,1 1 0 0 0,1-1-1 0 0,-1 0 1 0 0,1 1 0 0 0,0 0 0 0 0,0-1 0 0 0,1 1-1 0 0,0 0 1 0 0,6-10 0 0 0,5-4-56 0 0,27-30 0 0 0,-24 30 1 0 0,2-3-25 0 0,41-38 0 0 0,-52 54 40 0 0,1 1 0 0 0,-1-1 0 0 0,1 1 0 0 0,0 1 0 0 0,0 0 1 0 0,1 0-1 0 0,0 1 0 0 0,17-6 0 0 0,-25 9 18 0 0,0 1 0 0 0,0-1 1 0 0,-1 1-1 0 0,1 0 0 0 0,0 0 0 0 0,0 0 0 0 0,-1 0 0 0 0,1 0 0 0 0,0 0 1 0 0,0 0-1 0 0,0 0 0 0 0,-1 1 0 0 0,1-1 0 0 0,0 1 0 0 0,-1-1 0 0 0,1 1 1 0 0,0 0-1 0 0,-1-1 0 0 0,1 1 0 0 0,-1 0 0 0 0,1 0 0 0 0,-1 0 0 0 0,1 0 0 0 0,-1 1 1 0 0,0-1-1 0 0,1 0 0 0 0,-1 1 0 0 0,1 1 0 0 0,0 0 20 0 0,0 1-1 0 0,-1 0 1 0 0,1-1-1 0 0,-1 1 1 0 0,0 0-1 0 0,0 0 1 0 0,0 0-1 0 0,-1 0 1 0 0,1 0-1 0 0,-1 0 1 0 0,0 7-1 0 0,-11 75 325 0 0,4-47-260 0 0,6-32-87 0 0,1-1 0 0 0,-1 0 0 0 0,1 0 0 0 0,0 0 0 0 0,0 0 0 0 0,2 9 0 0 0,-1-13-34 0 0,-1-1-1 0 0,0 1 1 0 0,1-1-1 0 0,-1 0 0 0 0,1 1 1 0 0,0-1-1 0 0,-1 0 0 0 0,1 1 1 0 0,0-1-1 0 0,0 0 1 0 0,0 0-1 0 0,0 1 0 0 0,0-1 1 0 0,0 0-1 0 0,0 0 0 0 0,0 0 1 0 0,0-1-1 0 0,0 1 1 0 0,1 0-1 0 0,-1 0 0 0 0,0 0 1 0 0,1-1-1 0 0,-1 1 1 0 0,1-1-1 0 0,-1 1 0 0 0,0-1 1 0 0,1 0-1 0 0,-1 1 0 0 0,1-1 1 0 0,-1 0-1 0 0,4 0 1 0 0,10-2-1619 0 0,3-3-506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54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4607 0 0,'0'0'354'0'0,"-1"3"211"0"0,0 3 444 0 0,0 1 1 0 0,0-1-1 0 0,0 1 0 0 0,1 0 1 0 0,0 0-1 0 0,0-1 0 0 0,1 1 1 0 0,0 0-1 0 0,0-1 0 0 0,0 1 1 0 0,1 0-1 0 0,2 6 0 0 0,-2-9-849 0 0,0 0-1 0 0,0-1 1 0 0,1 1 0 0 0,-1 0-1 0 0,1-1 1 0 0,0 1-1 0 0,0-1 1 0 0,0 0 0 0 0,0 0-1 0 0,0 0 1 0 0,1 0-1 0 0,-1 0 1 0 0,1-1 0 0 0,0 0-1 0 0,0 1 1 0 0,0-1-1 0 0,0-1 1 0 0,0 1 0 0 0,9 1-1 0 0,-3-1 6 0 0,-1 0 0 0 0,1-1 0 0 0,0 0 0 0 0,0-1 0 0 0,20-2 0 0 0,50-12 396 0 0,-57 9-461 0 0,-1 0-44 0 0,-1 0 1 0 0,31-13-1 0 0,-42 14-155 0 0,0-1 1 0 0,0 0-1 0 0,-1 0 0 0 0,1-1 0 0 0,-1-1 0 0 0,15-14 0 0 0,-23 21 49 0 0,0-1 1 0 0,-1 1-1 0 0,1-1 0 0 0,0 0 0 0 0,-1 0 0 0 0,1 1 1 0 0,0-1-1 0 0,-1 0 0 0 0,1 0 0 0 0,-1 0 0 0 0,1 0 0 0 0,-1 0 1 0 0,0 0-1 0 0,1 0 0 0 0,-1 0 0 0 0,0 0 0 0 0,0 0 1 0 0,0 0-1 0 0,0 1 0 0 0,1-1 0 0 0,-2-2 0 0 0,1 2 2 0 0,0 1 0 0 0,-1-1 0 0 0,1 0 0 0 0,0 0 0 0 0,-1 1 0 0 0,1-1-1 0 0,-1 0 1 0 0,0 0 0 0 0,1 1 0 0 0,-1-1 0 0 0,0 1 0 0 0,1-1 0 0 0,-1 0-1 0 0,0 1 1 0 0,1-1 0 0 0,-1 1 0 0 0,0 0 0 0 0,-1-1 0 0 0,-3-1-92 0 0,0 0 0 0 0,0 1 0 0 0,0 0 0 0 0,0 0 0 0 0,0 0 0 0 0,-8 0 0 0 0,-4 2-38 0 0,0 1 1 0 0,0 0 0 0 0,1 1 0 0 0,-1 1 0 0 0,1 1 0 0 0,0 0 0 0 0,-19 9 0 0 0,-3 4 431 0 0,-61 39-1 0 0,74-40 206 0 0,0 2-1 0 0,2 0 0 0 0,0 1 1 0 0,-37 43-1 0 0,55-56-308 0 0,-1 0 0 0 0,1 1 0 0 0,1-1 0 0 0,-1 1 0 0 0,-5 16 0 0 0,9-22-127 0 0,0 0 0 0 0,1 0 0 0 0,-1 0 0 0 0,1 1 0 0 0,0-1-1 0 0,-1 0 1 0 0,1 0 0 0 0,0 0 0 0 0,0 0 0 0 0,1 1 0 0 0,-1-1 0 0 0,0 0-1 0 0,1 2 1 0 0,0-3-14 0 0,0 1 0 0 0,-1-1 0 0 0,1 0-1 0 0,0 0 1 0 0,0 0 0 0 0,0 1 0 0 0,0-1 0 0 0,0 0-1 0 0,0 0 1 0 0,0 0 0 0 0,0-1 0 0 0,0 1-1 0 0,0 0 1 0 0,1 0 0 0 0,-1-1 0 0 0,0 1 0 0 0,1 0-1 0 0,-1-1 1 0 0,0 1 0 0 0,1-1 0 0 0,2 1-1 0 0,4 0-14 0 0,1 0-1 0 0,0-1 1 0 0,0 0-1 0 0,0 0 1 0 0,-1-1-1 0 0,14-3 1 0 0,-1 2-167 0 0,77-16-2010 0 0,-43 4-5173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5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17 4607 0 0,'3'-1'208'0'0,"39"-14"3536"0"0,-41 17-3405 0 0,1 0 0 0 0,-1 0-1 0 0,0 0 1 0 0,0 0 0 0 0,0 1 0 0 0,0-1-1 0 0,0 0 1 0 0,-1 1 0 0 0,1-1-1 0 0,0 1 1 0 0,-1-1 0 0 0,0 1-1 0 0,0-1 1 0 0,0 1 0 0 0,0-1-1 0 0,0 1 1 0 0,0-1 0 0 0,-1 4-1 0 0,-2 4 211 0 0,0 1 0 0 0,0-1 0 0 0,-6 11 0 0 0,1-2 248 0 0,-9 22 594 0 0,-2-2 1 0 0,-45 70-1 0 0,-62 66 107 0 0,90-126-1183 0 0,-168 196-198 0 0,168-210-779 0 0,-62 48 0 0 0,97-82 183 0 0,1-4-779 0 0,1 1 909 0 0,-1-1 0 0 0,1 1 0 0 0,0-1 1 0 0,0 1-1 0 0,0 0 0 0 0,0-1 0 0 0,1 1 0 0 0,-1 0 0 0 0,0 0 0 0 0,4-4 0 0 0,0 0-452 0 0,9-14-879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54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19 363 9991 0 0,'0'0'904'0'0,"-4"-7"-728"0"0,-10-6 1264 0 0,20 3-678 0 0,12-14-133 0 0,2 1-1 0 0,30-27 1 0 0,-11 15 184 0 0,1 2 1 0 0,57-35-1 0 0,-68 50-314 0 0,0 2 0 0 0,1 1 0 0 0,1 1 0 0 0,51-15 0 0 0,-74 27-386 0 0,0 0 0 0 0,0 1-1 0 0,0 0 1 0 0,0 0 0 0 0,0 0 0 0 0,0 1 0 0 0,0 0 0 0 0,0 1 0 0 0,0 0-1 0 0,14 4 1 0 0,-18-4-88 0 0,-1 0-1 0 0,1 0 0 0 0,-1 1 1 0 0,0 0-1 0 0,1 0 0 0 0,-1 0 0 0 0,0 0 1 0 0,0 0-1 0 0,0 0 0 0 0,0 1 1 0 0,-1 0-1 0 0,1-1 0 0 0,-1 1 1 0 0,0 0-1 0 0,1 0 0 0 0,-1 0 0 0 0,0 1 1 0 0,-1-1-1 0 0,1 0 0 0 0,-1 1 1 0 0,1-1-1 0 0,-1 1 0 0 0,0 0 1 0 0,0-1-1 0 0,0 5 0 0 0,0 1 12 0 0,-1 0 0 0 0,0 0 1 0 0,0-1-1 0 0,-1 1 0 0 0,0 0 0 0 0,0 0 0 0 0,-1 0 0 0 0,0-1 1 0 0,-1 1-1 0 0,0-1 0 0 0,0 0 0 0 0,-1 0 0 0 0,-8 14 0 0 0,-1-1 59 0 0,-1-2-1 0 0,-1 1 1 0 0,-32 29-1 0 0,32-33-52 0 0,0 0 0 0 0,-2-2 0 0 0,0 0 1 0 0,0-1-1 0 0,-1-1 0 0 0,-25 13 0 0 0,9-10 13 0 0,-54 17 0 0 0,71-27-105 0 0,-1-1-1 0 0,1 0 0 0 0,-1-2 0 0 0,0 0 0 0 0,-23-1 0 0 0,28-1-97 0 0,5 0 48 0 0,-1 0-1 0 0,1-1 1 0 0,0 0-1 0 0,-1 0 1 0 0,-11-4-1 0 0,18 5 4 0 0,1-1 1 0 0,-1 0-1 0 0,1 1 0 0 0,-1-1 0 0 0,1 0 1 0 0,0 0-1 0 0,-1 1 0 0 0,1-1 0 0 0,0 0 1 0 0,0 0-1 0 0,0-1 0 0 0,0 1 0 0 0,0 0 1 0 0,0 0-1 0 0,0 0 0 0 0,0-1 0 0 0,0 1 1 0 0,1-1-1 0 0,-1 1 0 0 0,0 0 0 0 0,1-1 1 0 0,-1 1-1 0 0,1-1 0 0 0,0 1 1 0 0,-1-1-1 0 0,1 1 0 0 0,0-1 0 0 0,0 0 1 0 0,0 1-1 0 0,0-1 0 0 0,0 1 0 0 0,1-1 1 0 0,-1 1-1 0 0,0-1 0 0 0,1 1 0 0 0,0-3 1 0 0,6-14-4599 0 0,3 0-1312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5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138 400 12495 0 0,'0'0'1134'0'0,"-1"2"-830"0"0,0 1-58 0 0,0 0 0 0 0,0 0 0 0 0,0 0 1 0 0,0 0-1 0 0,-1 0 0 0 0,1 0 0 0 0,-1 0 1 0 0,-4 4-1 0 0,5-6-75 0 0,-1 1 0 0 0,1-1 0 0 0,-1 0 1 0 0,1 0-1 0 0,-1 0 0 0 0,1 0 0 0 0,-1 0 1 0 0,0 0-1 0 0,0 0 0 0 0,0-1 0 0 0,1 1 1 0 0,-1-1-1 0 0,0 1 0 0 0,0-1 0 0 0,0 0 1 0 0,0 1-1 0 0,-2-1 0 0 0,-1 0 180 0 0,0 0-1 0 0,1-1 1 0 0,-1 1 0 0 0,1-1-1 0 0,-1 0 1 0 0,1 0 0 0 0,-1 0-1 0 0,1-1 1 0 0,-5-2-1 0 0,6 3-225 0 0,1-1 0 0 0,-1 1-1 0 0,1-1 1 0 0,0 0-1 0 0,-1 0 1 0 0,1 0 0 0 0,0-1-1 0 0,0 1 1 0 0,0 0-1 0 0,1-1 1 0 0,-1 1 0 0 0,0-1-1 0 0,1 0 1 0 0,0 1 0 0 0,-2-4-1 0 0,2 1-27 0 0,0 0-1 0 0,0 0 1 0 0,0 0-1 0 0,0 0 1 0 0,1 0 0 0 0,0 0-1 0 0,0 0 1 0 0,1 0-1 0 0,-1 0 1 0 0,1 0-1 0 0,2-9 1 0 0,3-4 113 0 0,14-32 1 0 0,-13 35-186 0 0,2 1-1 0 0,0-1 1 0 0,0 1 0 0 0,2 1-1 0 0,-1 0 1 0 0,2 0-1 0 0,18-15 1 0 0,-9 10-114 0 0,1 1-1 0 0,1 0 0 0 0,43-21 1 0 0,-50 30-238 0 0,1 1 0 0 0,0 0 0 0 0,0 2 0 0 0,0 0 0 0 0,29-5 0 0 0,0 6-2712 0 0,-2 5-3429 0 0,-22 1 114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4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49 717 4143 0 0,'-1'2'191'0'0,"-20"10"136"0"0,-5 5 12906 0 0,32-17-13033 0 0,1-1 0 0 0,0 0 0 0 0,-1 0 0 0 0,1-1 0 0 0,0 0 0 0 0,-1 0 0 0 0,0 0 0 0 0,8-4 0 0 0,49-31 259 0 0,-23 12-318 0 0,22-13-34 0 0,-1-2 0 0 0,100-87 0 0 0,-124 92-20 0 0,46-60 0 0 0,-57 64-24 0 0,0 1-1 0 0,2 1 1 0 0,51-41-1 0 0,-71 65-72 0 0,-7 4-44 0 0,-2 2 1 0 0,-26 23 26 0 0,2 2 0 0 0,0 0 0 0 0,-23 35-1 0 0,-13 13-2 0 0,38-48 23 0 0,-25 35-1 0 0,43-52 34 0 0,-1 0-1 0 0,1 0 1 0 0,0 0 0 0 0,1 1-1 0 0,0-1 1 0 0,1 1 0 0 0,0 0 0 0 0,-3 18-1 0 0,6-24 10 0 0,0 0 1 0 0,0 0-1 0 0,0 0 0 0 0,1 0 0 0 0,0 0 1 0 0,-1 0-1 0 0,1 0 0 0 0,1 0 0 0 0,-1 0 1 0 0,1 0-1 0 0,0 0 0 0 0,-1-1 0 0 0,1 1 0 0 0,1-1 1 0 0,-1 1-1 0 0,1-1 0 0 0,-1 0 0 0 0,1 0 1 0 0,5 5-1 0 0,-5-6-11 0 0,0 1 0 0 0,1 0 0 0 0,-1-1 0 0 0,0 0 0 0 0,1 0 0 0 0,0 0 0 0 0,-1 0 0 0 0,1 0 0 0 0,0-1 0 0 0,0 0-1 0 0,0 0 1 0 0,0 0 0 0 0,0 0 0 0 0,0 0 0 0 0,0-1 0 0 0,0 0 0 0 0,0 0 0 0 0,0 0 0 0 0,7-1 0 0 0,-2-2 1 0 0,1 0-1 0 0,-1 0 1 0 0,-1-1-1 0 0,1 0 1 0 0,10-7-1 0 0,40-31 133 0 0,-40 27-141 0 0,269-226-561 0 0,-263 219 473 0 0,116-111-500 0 0,-113 105 413 0 0,-2-2 0 0 0,41-61 0 0 0,-62 85 131 0 0,-3 4 22 0 0,-1 0 0 0 0,1 0 0 0 0,-1 0 0 0 0,0 0 0 0 0,0 0 0 0 0,0 0-1 0 0,0 0 1 0 0,0 0 0 0 0,0 0 0 0 0,-1-1 0 0 0,1 1 0 0 0,-1 0 0 0 0,1 0-1 0 0,-1-1 1 0 0,0-2 0 0 0,-2 5-1 0 0,0 0 0 0 0,0 0 0 0 0,1 1-1 0 0,-1-1 1 0 0,0 0 0 0 0,0 1 0 0 0,0 0 0 0 0,1-1-1 0 0,-3 2 1 0 0,4-2 7 0 0,-17 8 0 0 0,1 1-1 0 0,0 1 0 0 0,0 0 1 0 0,-26 23-1 0 0,14-7 9 0 0,-34 39-1 0 0,55-57 34 0 0,1 0-1 0 0,-1 1 1 0 0,1 0-1 0 0,1 0 1 0 0,0 1-1 0 0,0-1 1 0 0,1 1-1 0 0,0 0 1 0 0,0 1-1 0 0,1-1 1 0 0,1 1-1 0 0,0-1 1 0 0,0 1-1 0 0,1 0 1 0 0,0-1 0 0 0,1 1-1 0 0,1 0 1 0 0,-1 0-1 0 0,2-1 1 0 0,-1 1-1 0 0,1 0 1 0 0,7 19-1 0 0,25 66 952 0 0,-32-92-946 0 0,0-1 0 0 0,0 1 0 0 0,0-1 0 0 0,1 1 0 0 0,-1-1 0 0 0,1 0-1 0 0,0 0 1 0 0,0 0 0 0 0,0 0 0 0 0,0-1 0 0 0,0 1 0 0 0,1-1 0 0 0,-1 0 0 0 0,1 0 0 0 0,4 3-1 0 0,6 0 210 0 0,0 0 0 0 0,0-1 0 0 0,15 2 0 0 0,7 3-49 0 0,-3 0-206 0 0,-25-6-11 0 0,-3-1 46 0 0,-2 0-508 0 0,10-2-5742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6:4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68 101 2303 0 0,'1'-7'10760'0'0,"-6"18"-10449"0"0,1 0 0 0 0,0 1-1 0 0,1-1 1 0 0,0 1 0 0 0,-2 16-1 0 0,-2 64 642 0 0,2-16-600 0 0,-12 16-128 0 0,2-12-116 0 0,14-78 1224 0 0,12-4-929 0 0,-3-2-331 0 0,0 0 1 0 0,0 0 0 0 0,0-1-1 0 0,0 0 1 0 0,-1-1-1 0 0,0 0 1 0 0,0 0 0 0 0,11-13-1 0 0,11-14 93 0 0,-14 14-151 0 0,31-28-1 0 0,126-90-13 0 0,-36 29 0 0 0,-106 83 6 0 0,-7 5-154 0 0,0 1 1 0 0,32-19-1 0 0,-51 36-64 0 0,0 0 1 0 0,0 0-1 0 0,0 1 0 0 0,0-1 1 0 0,8-1-1 0 0,9 2-5963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55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13 2303 0 0,'-1'2'6482'0'0,"0"0"-5659"0"0,0 0 1 0 0,0 0-1 0 0,-1 0 1 0 0,1 0-1 0 0,0 0 1 0 0,-1 0-1 0 0,-2 2 1 0 0,-15 11 1816 0 0,-28 10-2504 0 0,24-15 826 0 0,-7 6-334 0 0,-12 5 303 0 0,-41 28-1 0 0,72-41-772 0 0,0 0 1 0 0,1 0-1 0 0,0 1 0 0 0,0 0 0 0 0,1 1 1 0 0,0 0-1 0 0,1 0 0 0 0,-12 19 0 0 0,18-26-125 0 0,1 0 0 0 0,-1 1 0 0 0,1-1 0 0 0,-1 1 0 0 0,1-1 0 0 0,0 1 0 0 0,0-1 0 0 0,1 1 0 0 0,-1 0 0 0 0,1 0 0 0 0,0-1 0 0 0,0 1 0 0 0,0 4 0 0 0,0-6-8 0 0,1 0 0 0 0,0 0 0 0 0,-1 0 0 0 0,1 0 0 0 0,0 0 0 0 0,0 0 0 0 0,0 0 0 0 0,1 0 0 0 0,-1 0 0 0 0,0 0 0 0 0,1-1 0 0 0,-1 1 0 0 0,1 0 0 0 0,-1-1 0 0 0,1 0 0 0 0,0 1 0 0 0,0-1 0 0 0,-1 0 0 0 0,1 0 0 0 0,0 0 0 0 0,0 0 0 0 0,0 0 0 0 0,3 1 0 0 0,5 1 4 0 0,-1-1 0 0 0,0 0-1 0 0,1-1 1 0 0,0 0 0 0 0,-1 0 0 0 0,1-1 0 0 0,0 0 0 0 0,-1 0 0 0 0,1-1 0 0 0,-1-1 0 0 0,1 0 0 0 0,16-5-1 0 0,-6 0 34 0 0,-1 0-1 0 0,0-2 0 0 0,0 0 0 0 0,33-23 0 0 0,-43 25-197 0 0,0 0 0 0 0,-1-1 0 0 0,0 0 0 0 0,0 0 0 0 0,-1-1-1 0 0,0 0 1 0 0,0 0 0 0 0,7-15 0 0 0,-11 18 12 0 0,1 0-1 0 0,-1 0 1 0 0,-1-1-1 0 0,1 0 1 0 0,-1 1-1 0 0,0-1 1 0 0,-1 0-1 0 0,0 0 1 0 0,0 0-1 0 0,0 0 1 0 0,-1 0 0 0 0,0 0-1 0 0,0 0 1 0 0,-3-11-1 0 0,1 6-1462 0 0,-2 0 0 0 0,1 1-1 0 0,-9-17 1 0 0,-4 3-4078 0 0,10 18 1467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55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0 16583 0 0,'0'0'1276'0'0,"-1"2"-822"0"0,-9 22 669 0 0,-1 0 0 0 0,-2-1 1 0 0,0 0-1 0 0,-29 36 1 0 0,28-39-1232 0 0,-18 24 424 0 0,-242 357 1313 0 0,257-373-1613 0 0,-1 0 0 0 0,-1-1 0 0 0,-1-1 0 0 0,-29 27 0 0 0,29-35-21 0 0,12-11-11 0 0,-1 0 0 0 0,1 0 0 0 0,1 1 1 0 0,0 0-1 0 0,0 1 0 0 0,0-1 0 0 0,-6 13 0 0 0,5-6-297 0 0,-1 0 1 0 0,0-1-1 0 0,-1-1 0 0 0,-16 18 0 0 0,25-30-252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56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1 393 11487 0 0,'8'-22'235'0'0,"0"1"0"0"0,2 1 0 0 0,1 0-1 0 0,0 0 1 0 0,2 1 0 0 0,0 0 0 0 0,1 1-1 0 0,1 1 1 0 0,0 0 0 0 0,1 1 0 0 0,19-14-1 0 0,-9 11 30 0 0,0 1 0 0 0,1 0 0 0 0,1 2 0 0 0,0 2 0 0 0,1 0 0 0 0,1 2-1 0 0,39-11 1 0 0,-50 18 113 0 0,0 0-1 0 0,0 1 1 0 0,32-1-1 0 0,-44 4-180 0 0,0 1-1 0 0,-1 1 1 0 0,1-1 0 0 0,0 1-1 0 0,0 0 1 0 0,-1 1-1 0 0,1-1 1 0 0,-1 1 0 0 0,1 1-1 0 0,-1-1 1 0 0,0 1-1 0 0,0 0 1 0 0,0 1 0 0 0,5 3-1 0 0,-4-1-75 0 0,-1-1-1 0 0,0 1 1 0 0,0 0-1 0 0,0 0 0 0 0,-1 1 1 0 0,0-1-1 0 0,0 1 1 0 0,-1 0-1 0 0,0 1 1 0 0,0-1-1 0 0,-1 1 1 0 0,0 0-1 0 0,0 0 1 0 0,0 0-1 0 0,-1 0 0 0 0,1 10 1 0 0,-2-9-39 0 0,-1 1 0 0 0,0 0 1 0 0,0 0-1 0 0,-1-1 0 0 0,0 1 0 0 0,-1 0 1 0 0,0-1-1 0 0,0 1 0 0 0,-1-1 0 0 0,0 0 0 0 0,-1 0 1 0 0,0 0-1 0 0,-9 14 0 0 0,-1-3 34 0 0,-2 0 0 0 0,0-1 0 0 0,-2-1 1 0 0,0 0-1 0 0,-21 15 0 0 0,16-16-102 0 0,0-2 0 0 0,-1 0 1 0 0,-48 20-1 0 0,61-30-216 0 0,0-1-1 0 0,-1 0 1 0 0,1-1-1 0 0,-1 0 1 0 0,1-1-1 0 0,-1 0 1 0 0,-14 0-1 0 0,25-2-53 0 0,1 0-1 0 0,-1-1 1 0 0,1 1-1 0 0,-1 0 0 0 0,1-1 1 0 0,-1 1-1 0 0,1 0 1 0 0,0-1-1 0 0,-1 1 1 0 0,1 0-1 0 0,-1-1 1 0 0,1 1-1 0 0,0-1 1 0 0,-1 1-1 0 0,1-1 1 0 0,0 1-1 0 0,0-1 0 0 0,-1 1 1 0 0,1-1-1 0 0,0 1 1 0 0,0-1-1 0 0,0 1 1 0 0,0-1-1 0 0,0 1 1 0 0,-1-1-1 0 0,1 1 1 0 0,0-1-1 0 0,0 1 1 0 0,0-1-1 0 0,1 0 0 0 0,-1 0 1 0 0,2-11-6186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56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7 14999 0 0,'28'-6'1598'0'0,"-13"6"-1378"0"0,-12 3-79 0 0,-2-2-42 0 0,-1-1-59 0 0,0 1 0 0 0,1-1 1 0 0,-1 1-1 0 0,0-1 1 0 0,0 1-1 0 0,1-1 0 0 0,-1 1 1 0 0,0 0-1 0 0,0-1 1 0 0,0 1-1 0 0,0-1 1 0 0,0 1-1 0 0,0-1 0 0 0,0 1 1 0 0,0 0-1 0 0,0-1 1 0 0,0 1-1 0 0,0-1 0 0 0,0 1 1 0 0,-1 0-1 0 0,1 0 64 0 0,-1 2-2 0 0,0 1 0 0 0,0-1 0 0 0,0 0 0 0 0,0 0 0 0 0,-1 0 0 0 0,1 1 0 0 0,-1-2 0 0 0,0 1 0 0 0,-3 5 0 0 0,-24 23 415 0 0,16-18-270 0 0,-104 122 1462 0 0,99-110-1417 0 0,0 0 1 0 0,2 2-1 0 0,-23 50 0 0 0,38-75-268 0 0,-5 14 83 0 0,-9 29 0 0 0,14-41-87 0 0,0-1 0 0 0,1 1 0 0 0,-1-1 0 0 0,1 1 0 0 0,-1-1 0 0 0,1 1 0 0 0,0 0 0 0 0,0-1 0 0 0,1 1 0 0 0,-1-1 0 0 0,1 1 1 0 0,0-1-1 0 0,0 1 0 0 0,0-1 0 0 0,2 6 0 0 0,-1-7 12 0 0,0 0 0 0 0,0 1 0 0 0,0-1 0 0 0,1 0 0 0 0,-1 0 0 0 0,0 0 0 0 0,1 0 0 0 0,-1-1 0 0 0,1 1 0 0 0,0-1 0 0 0,0 0 0 0 0,-1 1 0 0 0,1-1 0 0 0,0 0 0 0 0,0-1 0 0 0,0 1 0 0 0,0 0 0 0 0,0-1 0 0 0,0 0 0 0 0,0 0 0 0 0,5 0 0 0 0,3 0 51 0 0,0-1 1 0 0,-1-1-1 0 0,1 0 1 0 0,18-5-1 0 0,-7-1-53 0 0,0 0 0 0 0,0-1 0 0 0,-1-1 0 0 0,-1-2 0 0 0,0 0 0 0 0,20-15 0 0 0,-28 18-33 0 0,0-1 1 0 0,-1-1-1 0 0,0 0 1 0 0,0 0-1 0 0,-1-1 0 0 0,-1-1 1 0 0,0 1-1 0 0,-1-2 1 0 0,0 1-1 0 0,6-16 0 0 0,-11 21-27 0 0,0 0 0 0 0,0 0-1 0 0,-1 0 1 0 0,-1 0 0 0 0,1-1-1 0 0,-1 1 1 0 0,-1 0 0 0 0,1-1-1 0 0,-2 1 1 0 0,1 0 0 0 0,-1-1-1 0 0,0 1 1 0 0,-5-16-1 0 0,4 18-14 0 0,0 0-1 0 0,0 1 1 0 0,-1-1-1 0 0,0 1 1 0 0,0-1-1 0 0,-1 1 1 0 0,1 0-1 0 0,-1 1 0 0 0,0-1 1 0 0,-1 0-1 0 0,1 1 1 0 0,-1 0-1 0 0,0 0 1 0 0,0 1-1 0 0,0-1 1 0 0,0 1-1 0 0,0 0 1 0 0,-1 0-1 0 0,-8-2 0 0 0,5 2-136 0 0,0 1 0 0 0,0 0 0 0 0,-1 1 0 0 0,1 0 0 0 0,-1 0-1 0 0,1 1 1 0 0,-1 1 0 0 0,0-1 0 0 0,1 1 0 0 0,0 1 0 0 0,-1 0-1 0 0,1 0 1 0 0,0 1 0 0 0,0 0 0 0 0,0 1 0 0 0,0 0 0 0 0,1 0-1 0 0,-12 8 1 0 0,18-11-667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56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1107 18975 0 0,'0'0'5705'0'0,"-1"-3"-5165"0"0,0-3-370 0 0,0 0-1 0 0,0-1 0 0 0,1 1 1 0 0,0-1-1 0 0,0 1 0 0 0,0 0 0 0 0,1-1 1 0 0,0 1-1 0 0,0 0 0 0 0,3-8 1 0 0,4-11 43 0 0,13-27 1 0 0,-9 27-162 0 0,2 0 0 0 0,0 0 0 0 0,25-31 0 0 0,62-60-338 0 0,18 12-655 0 0,-113 99 881 0 0,37-28-828 0 0,50-28 0 0 0,2 7-4674 0 0,-75 43-1540 0 0</inkml:trace>
  <inkml:trace contextRef="#ctx0" brushRef="#br0" timeOffset="1">1353 65 16127 0 0,'3'-18'515'0'0,"-1"10"-184"0"0,0 0 1 0 0,-1 0 0 0 0,0-14 1160 0 0,-10 31-183 0 0,-14 18-723 0 0,2 2 0 0 0,-24 42 0 0 0,10-15-55 0 0,-216 358 1501 0 0,29 36-1440 0 0,177-318-797 0 0,44-130-354 0 0,-1-15-5621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57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17647 0 0,'0'0'4561'0'0,"2"0"-3939"0"0,241-12 2395 0 0,-99 3-3390 0 0,8-4-4991 0 0,-128 13 3301 0 0</inkml:trace>
  <inkml:trace contextRef="#ctx0" brushRef="#br0" timeOffset="1">647 97 7831 0 0,'-15'63'1707'0'0,"-13"29"7169"0"0,4-17-4488 0 0,17-50-3741 0 0,0 0 1 0 0,2 1-1 0 0,1 0 1 0 0,-1 42-1 0 0,5-67-674 0 0,0 0 0 0 0,0 0 0 0 0,0 0 0 0 0,0 0 0 0 0,0 0-1 0 0,0 0 1 0 0,1 0 0 0 0,-1 0 0 0 0,0 0 0 0 0,1 0 0 0 0,-1 0 0 0 0,1 0 0 0 0,-1 0 0 0 0,1 0-1 0 0,-1 0 1 0 0,1 0 0 0 0,0 0 0 0 0,0-1 0 0 0,-1 1 0 0 0,1 0 0 0 0,0-1 0 0 0,0 1 0 0 0,0 0 0 0 0,-1-1-1 0 0,1 1 1 0 0,0-1 0 0 0,0 1 0 0 0,0-1 0 0 0,2 1 0 0 0,-1-1-185 0 0,0 1 0 0 0,1-1 1 0 0,-1 0-1 0 0,1 1 0 0 0,-1-1 1 0 0,1 0-1 0 0,-1-1 0 0 0,0 1 1 0 0,1 0-1 0 0,-1-1 0 0 0,1 1 1 0 0,2-2-1 0 0,13-6-1863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5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13359 0 0,'0'0'6480'0'0,"10"7"-6480"0"0,1 0 0 0 0,2 0-96 0 0,1 4-64 0 0,-3-4-8 0 0,1-1-7616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5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49 11975 0 0,'0'0'3631'0'0,"-1"2"-2340"0"0,-2 5-1039 0 0,0 0 1 0 0,-1-1-1 0 0,0 0 1 0 0,0 1 0 0 0,-1-2-1 0 0,1 1 1 0 0,-1 0 0 0 0,-10 7-1 0 0,-11 16 369 0 0,10-10-218 0 0,0 0 380 0 0,-22 34 0 0 0,35-47-669 0 0,-1 0-1 0 0,1 0 0 0 0,0 0 0 0 0,1 1 0 0 0,0-1 1 0 0,0 1-1 0 0,0 0 0 0 0,1-1 0 0 0,-1 1 1 0 0,1 10-1 0 0,1-16-90 0 0,0 0 0 0 0,1 1 0 0 0,-1-1 1 0 0,0 0-1 0 0,1 1 0 0 0,-1-1 0 0 0,1 0 1 0 0,-1 0-1 0 0,1 0 0 0 0,0 0 0 0 0,-1 0 0 0 0,1 0 1 0 0,0 0-1 0 0,0 0 0 0 0,0 0 0 0 0,0 0 0 0 0,0 0 1 0 0,1 1-1 0 0,20 11 257 0 0,-21-13-264 0 0,4 3 39 0 0,1-2 1 0 0,-1 1-1 0 0,1-1 0 0 0,-1 1 1 0 0,1-2-1 0 0,-1 1 0 0 0,1-1 1 0 0,0 1-1 0 0,-1-2 0 0 0,1 1 1 0 0,0 0-1 0 0,10-4 0 0 0,-4 2 15 0 0,-1-2-1 0 0,0 1 1 0 0,0-1-1 0 0,-1-1 1 0 0,15-8-1 0 0,-17 8-29 0 0,-1-1 0 0 0,0 0 0 0 0,0 0-1 0 0,0 0 1 0 0,-1-1 0 0 0,0 0 0 0 0,-1-1 0 0 0,1 1 0 0 0,-1-1-1 0 0,-1 0 1 0 0,8-17 0 0 0,-5 7 47 0 0,0-1 0 0 0,-1 0 0 0 0,-1 0-1 0 0,3-30 1 0 0,-7 40-868 0 0,-1 1 0 0 0,0-1 1 0 0,-1 1-1 0 0,-3-17 0 0 0,-1-17-4796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8:5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1 375 11055 0 0,'0'0'11655'0'0,"0"-1"-10851"0"0,2-4-644 0 0,-1 0-1 0 0,1 0 1 0 0,0 0 0 0 0,1 0 0 0 0,-1 0 0 0 0,1 1 0 0 0,0-1 0 0 0,0 1-1 0 0,5-6 1 0 0,38-36 160 0 0,-32 34-233 0 0,34-31 152 0 0,79-55 0 0 0,-89 73-216 0 0,2 2 1 0 0,81-36-1 0 0,-114 56-35 0 0,0 0 0 0 0,1 1 0 0 0,0 0 1 0 0,0 0-1 0 0,-1 1 0 0 0,1 0 0 0 0,0 0 0 0 0,11 1 0 0 0,-17 1 8 0 0,0-1 0 0 0,0 0 1 0 0,1 1-1 0 0,-1-1 0 0 0,0 1 0 0 0,-1-1 0 0 0,1 1 0 0 0,0 0 0 0 0,0 0 1 0 0,0 0-1 0 0,0 0 0 0 0,-1 0 0 0 0,1 1 0 0 0,0-1 0 0 0,1 2 0 0 0,-2-1 3 0 0,1 0-1 0 0,-1 0 1 0 0,0 0-1 0 0,0 0 0 0 0,0 0 1 0 0,0 0-1 0 0,-1 1 1 0 0,1-1-1 0 0,-1 0 0 0 0,1 0 1 0 0,-1 1-1 0 0,0-1 1 0 0,1 0-1 0 0,-1 0 0 0 0,-1 1 1 0 0,1 3-1 0 0,-2 8 30 0 0,-1 0 0 0 0,0-1 0 0 0,-1 1 0 0 0,-9 23 1 0 0,-30 50 242 0 0,-2 3-91 0 0,43-85-176 0 0,-5 11 22 0 0,1 0 0 0 0,1 1-1 0 0,0 0 1 0 0,-3 21 0 0 0,7-34-23 0 0,1 0 1 0 0,-1 0-1 0 0,1 0 1 0 0,0 0-1 0 0,1-1 1 0 0,-1 1-1 0 0,0 0 1 0 0,1 0-1 0 0,0 0 1 0 0,0 0-1 0 0,0-1 1 0 0,1 1-1 0 0,-1 0 1 0 0,1-1-1 0 0,0 1 1 0 0,0-1-1 0 0,0 0 1 0 0,0 0-1 0 0,0 1 1 0 0,1-2-1 0 0,0 1 1 0 0,-1 0 0 0 0,1 0-1 0 0,0-1 1 0 0,4 3-1 0 0,3 0-50 0 0,0 0-1 0 0,1-1 1 0 0,-1 0 0 0 0,1 0-1 0 0,0-1 1 0 0,0-1 0 0 0,0 1-1 0 0,0-2 1 0 0,1 0 0 0 0,-1 0-1 0 0,13-2 1 0 0,-20 1-155 0 0,0 0 1 0 0,-1 0-1 0 0,1-1 1 0 0,0 1-1 0 0,-1-1 0 0 0,1 0 1 0 0,-1 0-1 0 0,4-2 0 0 0,13-6-1607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08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68 8607 0 0,'11'-6'920'0'0,"9"0"-900"0"0,17-7 656 0 0,-35 12-314 0 0,0 0 0 0 0,0 0 0 0 0,0-1 0 0 0,0 1 0 0 0,0-1 1 0 0,-1 1-1 0 0,1-1 0 0 0,3-3 2441 0 0,-5 4-2550 0 0,-1-1 0 0 0,1 1 0 0 0,-1 0 0 0 0,1 0 0 0 0,-1 0 0 0 0,1 0 0 0 0,-1 0 0 0 0,0-1 0 0 0,1 1 0 0 0,-3-1 0 0 0,1 0-148 0 0,0 1 0 0 0,0 0 0 0 0,0-1 0 0 0,0 1-1 0 0,0 0 1 0 0,0 0 0 0 0,0 0 0 0 0,-1 1 0 0 0,1-1 0 0 0,0 0 0 0 0,-1 1 0 0 0,1 0 0 0 0,-1-1 0 0 0,1 1-1 0 0,-1 0 1 0 0,1 0 0 0 0,0 0 0 0 0,-1 1 0 0 0,-3 0 0 0 0,-4 1 16 0 0,1 0 0 0 0,0 1-1 0 0,-14 6 1 0 0,-25 16-51 0 0,0 1 1 0 0,-47 37-1 0 0,8-6-73 0 0,-20 13 3 0 0,106-70 0 0 0,1 0 0 0 0,0 0 0 0 0,0 0 0 0 0,-1 0 0 0 0,1 0 0 0 0,0 0 0 0 0,0 0 0 0 0,-1 0 0 0 0,1 0 0 0 0,0 1 0 0 0,0-1 0 0 0,0 0 0 0 0,-1 0 0 0 0,1 0 0 0 0,0 0 0 0 0,0 1 0 0 0,0-1 0 0 0,-1 0 0 0 0,1 0 0 0 0,0 1 0 0 0,0-1 0 0 0,0 0 0 0 0,0 0 0 0 0,0 0 0 0 0,0 1 0 0 0,-1-1 0 0 0,1 0 0 0 0,0 1 0 0 0,0-1 0 0 0,0 0 0 0 0,0 0 0 0 0,0 1 0 0 0,0-1 0 0 0,0 0 0 0 0,0 0 0 0 0,0 1 0 0 0,0-1 0 0 0,0 0 0 0 0,1 0 0 0 0,-1 1 0 0 0,0-1 0 0 0,0 0 0 0 0,0 0 0 0 0,0 1 0 0 0,0-1 0 0 0,0 0 0 0 0,1 0 0 0 0,-1 1 0 0 0,0-1 0 0 0,0 0 0 0 0,0 0 0 0 0,0 0 0 0 0,1 1 0 0 0,-1-1 0 0 0,0 0 0 0 0,0 0 0 0 0,1 0 0 0 0,-1 0 0 0 0,0 0 0 0 0,0 0 0 0 0,1 1 0 0 0,-1-1 0 0 0,0 0 0 0 0,1 0 0 0 0,6 4-16 0 0,1-1 0 0 0,0 1-1 0 0,0-1 1 0 0,0-1 0 0 0,0 0-1 0 0,1 0 1 0 0,-1 0 0 0 0,9 0-1 0 0,14 3-68 0 0,-1 2 20 0 0,0 1-1 0 0,53 23 0 0 0,-68-25 77 0 0,-1 1-1 0 0,0 1 1 0 0,-1 0 0 0 0,0 1-1 0 0,0 1 1 0 0,-1 0 0 0 0,16 17-1 0 0,-25-24 24 0 0,0 0 0 0 0,0 1 1 0 0,0-1-1 0 0,-1 1 0 0 0,0 0 0 0 0,0 0 0 0 0,0 0 0 0 0,0 0 0 0 0,0 0 1 0 0,-1 0-1 0 0,0 0 0 0 0,0 0 0 0 0,0 1 0 0 0,1 6 0 0 0,-3-10-11 0 0,1 0 0 0 0,-1 0 0 0 0,1 1 0 0 0,-1-1 0 0 0,0 0 0 0 0,1 0 0 0 0,-1 0 0 0 0,0 1 0 0 0,0-1 0 0 0,0 0 0 0 0,0 0 0 0 0,0 0-1 0 0,0 0 1 0 0,0-1 0 0 0,0 1 0 0 0,0 0 0 0 0,-1 0 0 0 0,-1 1 49 0 0,-2 2 25 0 0,-2 0-1 0 0,1-1 0 0 0,0 1 0 0 0,-1-1 0 0 0,1-1 0 0 0,-1 1 0 0 0,0-1 0 0 0,0 0 0 0 0,-10 1 0 0 0,-8-1 38 0 0,-34 1-1 0 0,16-2-65 0 0,23 0-57 0 0,-176 8-163 0 0,133-9-88 0 0,-68-9 0 0 0,124 9 153 0 0,0-1 0 0 0,1-1 0 0 0,0 1 0 0 0,-12-5 0 0 0,17 5 54 0 0,0 1 0 0 0,1 0 0 0 0,-1 0 1 0 0,0-1-1 0 0,1 1 0 0 0,-1 0 0 0 0,0-1 0 0 0,1 1 0 0 0,-1 0 0 0 0,1-1 1 0 0,-1 1-1 0 0,0-1 0 0 0,1 1 0 0 0,-1-1 0 0 0,1 0 0 0 0,-1 1 0 0 0,1-1 1 0 0,0 1-1 0 0,-1-1 0 0 0,1 0 0 0 0,0 1 0 0 0,-1-1 0 0 0,1 0 0 0 0,0 0 1 0 0,0 1-1 0 0,-1-1 0 0 0,1 0 0 0 0,0 0 0 0 0,0 1 0 0 0,0-1 0 0 0,0 0 1 0 0,0 0-1 0 0,0 1 0 0 0,0-1 0 0 0,0 0 0 0 0,1 0 0 0 0,-1 1 0 0 0,0-1 1 0 0,0 0-1 0 0,1 1 0 0 0,-1-1 0 0 0,0 0 0 0 0,1 1 0 0 0,-1-1 1 0 0,0 0-1 0 0,1 1 0 0 0,-1-1 0 0 0,1 1 0 0 0,-1-1 0 0 0,1 1 0 0 0,0-1 1 0 0,-1 1-1 0 0,2-1 0 0 0,3-4-540 0 0,0 0-1 0 0,1 0 1 0 0,0 1 0 0 0,0 0-1 0 0,0 0 1 0 0,13-5 0 0 0,-3 3-1493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6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0 7055 0 0,'0'0'323'0'0,"-2"0"-8"0"0,-5 1-224 0 0,0 0 0 0 0,0 0 0 0 0,0 1 0 0 0,0 0 0 0 0,0 0 0 0 0,-8 4 0 0 0,-41 21 1669 0 0,10 0-1258 0 0,1 3 0 0 0,-47 40-1 0 0,81-62-316 0 0,0 1-1 0 0,0 0 1 0 0,1 1-1 0 0,1 0 1 0 0,-1 1-1 0 0,2 0 1 0 0,-11 16-1 0 0,18-25 62 0 0,1 0-155 0 0,0 0 1 0 0,1 1 0 0 0,-1-1 0 0 0,0 0 0 0 0,1 0 0 0 0,0 0 0 0 0,0 0-1 0 0,1 2 1 0 0,-2-3-47 0 0,1 1 0 0 0,-1-1 0 0 0,1 0 0 0 0,0 0 0 0 0,-1-1 0 0 0,1 1-1 0 0,0 0 1 0 0,0 0 0 0 0,0 0 0 0 0,0 0 0 0 0,0-1 0 0 0,0 1 0 0 0,0 0 0 0 0,0-1-1 0 0,0 1 1 0 0,0-1 0 0 0,2 1 0 0 0,0 0 16 0 0,0 0 1 0 0,0-1-1 0 0,0 1 0 0 0,1-1 0 0 0,-1 0 1 0 0,5 0-1 0 0,2-2 28 0 0,0 1 0 0 0,0-2-1 0 0,12-3 1 0 0,0-2-47 0 0,-2 0-1 0 0,1-2 1 0 0,-1 0 0 0 0,-1-1-1 0 0,0-1 1 0 0,-1-1-1 0 0,0-1 1 0 0,-1 0 0 0 0,24-26-1 0 0,-35 33-41 0 0,-1 1 18 0 0,-14 39 383 0 0,8-26-309 0 0,-2 0-56 0 0,2 0 1 0 0,-1 0-1 0 0,1 0 0 0 0,0 0 1 0 0,1 0-1 0 0,-1 0 1 0 0,1 0-1 0 0,1 0 0 0 0,1 11 1 0 0,-2-17-79 0 0,1 1 1 0 0,0-1-1 0 0,-1 1 1 0 0,1-1-1 0 0,0 1 0 0 0,0-1 1 0 0,0 0-1 0 0,0 1 1 0 0,0-1-1 0 0,0 0 1 0 0,0 0-1 0 0,0 0 0 0 0,1 1 1 0 0,-1-1-1 0 0,2 0 1 0 0,20 12-2193 0 0,-9-10 809 0 0,0-1-14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08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28 4143 0 0,'-1'-2'90'0'0,"0"0"-1"0"0,0 0 0 0 0,0 0 0 0 0,1 1 0 0 0,-2-1 0 0 0,1 0 1 0 0,0 1-1 0 0,0-1 0 0 0,0 1 0 0 0,-1-1 0 0 0,1 1 0 0 0,-1-1 0 0 0,1 1 1 0 0,-3-1-1 0 0,3 1 250 0 0,0 1 0 0 0,-1-1 0 0 0,1 1 1 0 0,0 0-1 0 0,-1-1 0 0 0,1 1 0 0 0,0 0 0 0 0,-1 0 0 0 0,1 0 1 0 0,0 0-1 0 0,-1 0 0 0 0,1 1 0 0 0,0-1 0 0 0,-1 0 1 0 0,1 1-1 0 0,0-1 0 0 0,-1 0 0 0 0,1 1 0 0 0,0 0 0 0 0,0-1 1 0 0,0 1-1 0 0,-2 1 0 0 0,-5 4 221 0 0,0 0-1 0 0,0 0 1 0 0,0 1-1 0 0,1 0 1 0 0,1 1-1 0 0,-1-1 1 0 0,1 1 0 0 0,0 1-1 0 0,1-1 1 0 0,-9 17-1 0 0,0 9-302 0 0,-18 57 0 0 0,25-67 171 0 0,-50 173 401 0 0,-3 9-483 0 0,39-143-297 0 0,-37 75 1 0 0,33-91-31 0 0,-2 0 1 0 0,-2-2 0 0 0,-2-1 0 0 0,-2-2 0 0 0,-2-1-1 0 0,-63 57 1 0 0,74-74-85 0 0,19-17-199 0 0,-1-1 1 0 0,0 0-1 0 0,-1 0 1 0 0,1-1-1 0 0,-1 0 1 0 0,0 0-1 0 0,-10 5 1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09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33 149 6447 0 0,'-2'0'499'0'0,"-29"2"9713"0"0,33-1-9172 0 0,1 2-931 0 0,0-1 0 0 0,0-1 0 0 0,0 1 0 0 0,0 0 0 0 0,0-1 1 0 0,0 1-1 0 0,1-1 0 0 0,-1 0 0 0 0,0 0 0 0 0,1 0 0 0 0,-1-1 0 0 0,1 1 0 0 0,-1-1 0 0 0,1 0 0 0 0,3 0 1 0 0,12-1 715 0 0,31-4 0 0 0,-32 2-464 0 0,225-41 1815 0 0,-130 20-1740 0 0,157-43-865 0 0,-196 47-3258 0 0,-51 14-3845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09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156 654 8751 0 0,'0'0'674'0'0,"-9"2"-109"0"0,5-1 131 0 0,1-1 0 0 0,-1 0-1 0 0,0 0 1 0 0,0 0 0 0 0,1 0 0 0 0,-1 0 0 0 0,0-1-1 0 0,1 0 1 0 0,-1 1 0 0 0,1-1 0 0 0,-7-3 0 0 0,5 1-263 0 0,-1 1 0 0 0,1-2 1 0 0,-1 1-1 0 0,1-1 0 0 0,0 1 1 0 0,-7-8-1 0 0,7 5-256 0 0,-1 1 0 0 0,1-1 0 0 0,1 0 0 0 0,-1 0 0 0 0,1 0-1 0 0,1-1 1 0 0,-1 0 0 0 0,1 1 0 0 0,0-1 0 0 0,0 0 0 0 0,1-1 0 0 0,-2-7-1 0 0,3 3-40 0 0,1 1 0 0 0,0-1-1 0 0,0 0 1 0 0,1 0 0 0 0,1 0-1 0 0,0 1 1 0 0,0-1 0 0 0,1 1-1 0 0,1 0 1 0 0,9-21 0 0 0,-1 8-64 0 0,0 2 0 0 0,2-1 0 0 0,30-37-1 0 0,-21 32-122 0 0,2 2-1 0 0,1 0 0 0 0,0 2 1 0 0,2 1-1 0 0,1 1 0 0 0,1 2 1 0 0,53-28-1 0 0,-70 42-216 0 0,0 1-1 0 0,1 0 1 0 0,0 1-1 0 0,-1 0 1 0 0,1 1-1 0 0,20-1 0 0 0,-16 2-2585 0 0,0 2 0 0 0,25 2 0 0 0,-16 1-3472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09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13039 0 0,'0'0'598'0'0,"-1"1"-10"0"0,-6 11-785 0 0,3-8 818 0 0,1 1 1 0 0,0 0-1 0 0,0 0 1 0 0,1 0-1 0 0,-1 0 1 0 0,1 0 0 0 0,0 1-1 0 0,1-1 1 0 0,-2 9-1 0 0,3-13-517 0 0,0 1 0 0 0,1-1 0 0 0,-1 0-1 0 0,0 0 1 0 0,1 1 0 0 0,-1-1 0 0 0,1 0 0 0 0,0 0-1 0 0,-1 1 1 0 0,1-1 0 0 0,0 0 0 0 0,0 0 0 0 0,-1 0-1 0 0,1 0 1 0 0,0 0 0 0 0,0 0 0 0 0,0-1 0 0 0,0 1-1 0 0,1 0 1 0 0,-1 0 0 0 0,0-1 0 0 0,0 1 0 0 0,0-1-1 0 0,3 2 1 0 0,1 0 86 0 0,1 0-1 0 0,0 0 1 0 0,11 1-1 0 0,-1-1 18 0 0,-1 0-1 0 0,1-2 0 0 0,0 0 1 0 0,0-1-1 0 0,21-4 0 0 0,-11 1-136 0 0,-1-2 0 0 0,37-14 0 0 0,-52 15-121 0 0,1 1-1 0 0,-1-2 1 0 0,0 0-1 0 0,0 0 1 0 0,10-9-1 0 0,-19 14-119 0 0,-9-1-478 0 0,-4-1 385 0 0,-2 6 76 0 0,0 0 0 0 0,1 0-1 0 0,0 1 1 0 0,0 1 0 0 0,-19 9 0 0 0,-61 39-30 0 0,50-27 145 0 0,-43 26 176 0 0,-94 72 1 0 0,175-120-91 0 0,-10 7 26 0 0,-15 17 1 0 0,27-25-26 0 0,-1 0 0 0 0,2 1 0 0 0,-1-1 0 0 0,0 1 0 0 0,1 0-1 0 0,-1 0 1 0 0,1 0 0 0 0,0 0 0 0 0,0 0 0 0 0,-1 7 0 0 0,2-9-7 0 0,1 0 0 0 0,0-1-1 0 0,0 1 1 0 0,0-1 0 0 0,0 1 0 0 0,0 0 0 0 0,0-1-1 0 0,1 1 1 0 0,-1-1 0 0 0,0 1 0 0 0,1-1 0 0 0,0 1-1 0 0,-1-1 1 0 0,1 1 0 0 0,0-1 0 0 0,-1 1-1 0 0,1-1 1 0 0,0 0 0 0 0,0 1 0 0 0,0-1 0 0 0,0 0-1 0 0,1 0 1 0 0,-1 0 0 0 0,0 0 0 0 0,0 0 0 0 0,1 0-1 0 0,-1 0 1 0 0,0 0 0 0 0,1-1 0 0 0,-1 1-1 0 0,1 0 1 0 0,-1-1 0 0 0,1 1 0 0 0,2 0 0 0 0,4 1 17 0 0,1 0 0 0 0,0 0 0 0 0,0-1 1 0 0,15 0-1 0 0,25-1-536 0 0,-1-2 0 0 0,0-3 0 0 0,92-20 0 0 0,-99 15-667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10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54 4607 0 0,'5'-5'157'0'0,"0"0"0"0"0,0 0 0 0 0,1 1-1 0 0,-1-1 1 0 0,13-6 0 0 0,19-8 12350 0 0,-37 25-12170 0 0,-1-1-1 0 0,0 1 1 0 0,0-1-1 0 0,0 1 1 0 0,-1-1-1 0 0,1 1 1 0 0,-1-1-1 0 0,-4 7 1 0 0,-25 40 527 0 0,9-16-363 0 0,-28 43-199 0 0,45-73-302 0 0,3-4 0 0 0,0 0 0 0 0,1 0 0 0 0,0 0 0 0 0,-1 1 0 0 0,1-1 0 0 0,0 1 0 0 0,0-1 0 0 0,0 1 0 0 0,0-1 0 0 0,0 6 0 0 0,0-6-1 0 0,1-1 1 0 0,0 1-1 0 0,0 0 0 0 0,0-1 1 0 0,0 1-1 0 0,0 0 0 0 0,0-1 0 0 0,1 1 1 0 0,-1 0-1 0 0,0-1 0 0 0,1 1 1 0 0,0-1-1 0 0,-1 1 0 0 0,2 2 0 0 0,-1-2-10 0 0,0-1-1 0 0,0 1 0 0 0,-1-1 1 0 0,1 0-1 0 0,0 1 0 0 0,1-1 0 0 0,-1 0 1 0 0,0 1-1 0 0,0-1 0 0 0,0 0 0 0 0,1 0 1 0 0,-1 0-1 0 0,0 0 0 0 0,4 1 1 0 0,0 1-35 0 0,-1 0 32 0 0,-1 0 0 0 0,1 0 0 0 0,-1 0 1 0 0,0 1-1 0 0,0-1 0 0 0,0 1 0 0 0,-1 0 0 0 0,1 0 0 0 0,-1 0 0 0 0,0 0 0 0 0,0 0 0 0 0,0 0 1 0 0,0 0-1 0 0,-1 1 0 0 0,0-1 0 0 0,0 1 0 0 0,0-1 0 0 0,0 9 0 0 0,0-6 43 0 0,-1-1 0 0 0,0 1 0 0 0,0-1 0 0 0,-1 0 0 0 0,0 1 0 0 0,0-1 0 0 0,0 1 0 0 0,-1-1 0 0 0,0 0 0 0 0,0 0 0 0 0,0 0-1 0 0,-1 0 1 0 0,0 0 0 0 0,-5 6 0 0 0,1-2 29 0 0,-1 1-1 0 0,0-2 1 0 0,-1 1-1 0 0,0-1 0 0 0,0 0 1 0 0,-13 8-1 0 0,17-14-50 0 0,0 0 0 0 0,0 0 0 0 0,0-1 0 0 0,-1 1 0 0 0,0-1 0 0 0,1 0 0 0 0,-1-1 0 0 0,0 0 0 0 0,-6 1 0 0 0,-56 3-71 0 0,55-5 30 0 0,-28 1-230 0 0,1-2 0 0 0,-63-10 0 0 0,97 10 237 0 0,0 0 0 0 0,1-1 0 0 0,-1 0 0 0 0,0 0 0 0 0,1 0 0 0 0,-11-6 0 0 0,15 7-8 0 0,-1 0 0 0 0,1 0 0 0 0,0 0 0 0 0,0 1 0 0 0,0-1 0 0 0,0 0 0 0 0,0-1 0 0 0,0 1 0 0 0,0 0 0 0 0,0 0 0 0 0,0 0 0 0 0,0 0 0 0 0,0-1 0 0 0,1 1 0 0 0,-1 0 0 0 0,1-1 0 0 0,-1 1 0 0 0,1-1 0 0 0,-1 1 0 0 0,1-1 0 0 0,0 1 0 0 0,0 0 0 0 0,-1-1 0 0 0,1 1 0 0 0,0-1 0 0 0,0 1 0 0 0,1-1 0 0 0,-1 1 0 0 0,0-1 0 0 0,0 1 0 0 0,1-1 0 0 0,0-2 0 0 0,10-14-1057 0 0,6-1-40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10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24 7831 0 0,'-1'-1'603'0'0,"-5"-2"-137"0"0,0 0 0 0 0,0 0 0 0 0,0 0 0 0 0,0 1 0 0 0,0 0-1 0 0,-1 0 1 0 0,1 0 0 0 0,-1 1 0 0 0,1 0 0 0 0,-1 0 0 0 0,1 1 0 0 0,-14 1 0 0 0,-6 0 1799 0 0,-48 11 1 0 0,31-3-1557 0 0,1 1 0 0 0,-54 22 0 0 0,75-23-586 0 0,0 0-1 0 0,1 2 1 0 0,0 0 0 0 0,1 1 0 0 0,0 2 0 0 0,-20 17-1 0 0,33-26-119 0 0,1 1 0 0 0,0 0-1 0 0,0-1 1 0 0,0 2 0 0 0,1-1-1 0 0,0 0 1 0 0,0 1 0 0 0,1 0-1 0 0,0 0 1 0 0,-3 8 0 0 0,5-12-13 0 0,1 0 0 0 0,-1 0 0 0 0,0-1 1 0 0,1 1-1 0 0,0 0 0 0 0,-1 0 1 0 0,1 0-1 0 0,1 0 0 0 0,-1 0 1 0 0,0 0-1 0 0,1 0 0 0 0,-1 0 1 0 0,1-1-1 0 0,0 1 0 0 0,0 0 1 0 0,0 0-1 0 0,0-1 0 0 0,0 1 1 0 0,1-1-1 0 0,-1 1 0 0 0,1-1 1 0 0,0 1-1 0 0,-1-1 0 0 0,1 0 1 0 0,0 0-1 0 0,1 0 0 0 0,-1 0 1 0 0,0 0-1 0 0,3 1 0 0 0,15 9-225 0 0,-1-2 0 0 0,41 15-1 0 0,-39-16 85 0 0,1 0-1 0 0,33 20 0 0 0,-40-19 131 0 0,-1 1 0 0 0,0 0 0 0 0,0 1 1 0 0,-1 0-1 0 0,-1 2 0 0 0,0-1 0 0 0,12 19 0 0 0,-19-25 119 0 0,-1 0 1 0 0,0 0-1 0 0,0 1 0 0 0,0 0 0 0 0,-1 0 1 0 0,0 0-1 0 0,-1 0 0 0 0,0 0 0 0 0,0 0 0 0 0,0 1 1 0 0,-1-1-1 0 0,-1 1 0 0 0,1-1 0 0 0,-1 1 1 0 0,-1-1-1 0 0,0 1 0 0 0,-2 9 0 0 0,2-13 15 0 0,-1 0 0 0 0,0 0-1 0 0,-1 0 1 0 0,1 0 0 0 0,-1 0 0 0 0,0-1-1 0 0,0 0 1 0 0,0 1 0 0 0,-1-1-1 0 0,0 0 1 0 0,1-1 0 0 0,-1 1 0 0 0,-1-1-1 0 0,1 1 1 0 0,0-1 0 0 0,-1-1 0 0 0,0 1-1 0 0,1 0 1 0 0,-9 2 0 0 0,1-1 69 0 0,-1 0 1 0 0,1 0-1 0 0,-1-1 1 0 0,0-1-1 0 0,0 0 1 0 0,-25 1-1 0 0,30-3-141 0 0,0-1 0 0 0,0 0 0 0 0,1 0 0 0 0,-1 0 0 0 0,0-1 0 0 0,1 0 0 0 0,-1-1-1 0 0,1 1 1 0 0,-13-8 0 0 0,15 7-410 0 0,0 0 0 0 0,0 0 0 0 0,1-1 0 0 0,-1 0-1 0 0,1 0 1 0 0,0 0 0 0 0,0 0 0 0 0,-6-9 0 0 0,1-4-7902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1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17 11055 0 0,'15'-16'9264'0'0,"-27"19"-7759"0"0,-19 9-1898 0 0,-78 46 841 0 0,-111 79 0 0 0,176-107-372 0 0,1 2 0 0 0,-72 73 0 0 0,99-90-17 0 0,-19 29-1 0 0,32-40-40 0 0,-1 1 0 0 0,1 0 0 0 0,1-1-1 0 0,-1 1 1 0 0,1 0 0 0 0,0 0 0 0 0,0 1 0 0 0,0-1-1 0 0,1 0 1 0 0,0 1 0 0 0,-1 7 0 0 0,2-12-8 0 0,1 1 0 0 0,-1-1 0 0 0,1 0 0 0 0,-1 0 0 0 0,1 0 0 0 0,0 1 0 0 0,-1-1 0 0 0,1 0 0 0 0,0 0 1 0 0,0 0-1 0 0,0 0 0 0 0,0 0 0 0 0,0 0 0 0 0,0 0 0 0 0,0-1 0 0 0,0 1 0 0 0,0 0 0 0 0,1-1 0 0 0,1 2 0 0 0,-2-1 6 0 0,6 2 8 0 0,0 1 0 0 0,1-1 0 0 0,-1-1 0 0 0,0 0 0 0 0,1 0 0 0 0,-1 0 0 0 0,16 1 0 0 0,57-2 72 0 0,-33-1-148 0 0,100-2-2632 0 0,-111 2 1260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1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81 6911 0 0,'1'-1'528'0'0,"19"-16"11072"0"0,-21 18-10666 0 0,-18 7-661 0 0,1 1 1 0 0,0 1-1 0 0,1 1 1 0 0,0 1 0 0 0,1 0-1 0 0,-21 20 1 0 0,5 0 453 0 0,-51 65 1 0 0,38-31-696 0 0,40-58-27 0 0,1 0-1 0 0,0 1 1 0 0,0-1-1 0 0,1 1 1 0 0,0 0 0 0 0,-2 12-1 0 0,5-19 0 0 0,-1 0-1 0 0,1 0 1 0 0,0 0 0 0 0,-1 0-1 0 0,1 0 1 0 0,0 0 0 0 0,0 0-1 0 0,1 0 1 0 0,-1 0 0 0 0,0 0-1 0 0,1 0 1 0 0,-1 0 0 0 0,1 0-1 0 0,0 0 1 0 0,-1-1 0 0 0,1 1-1 0 0,0 0 1 0 0,0 0 0 0 0,0-1-1 0 0,1 1 1 0 0,-1 0 0 0 0,0-1-1 0 0,0 0 1 0 0,1 1 0 0 0,-1-1-1 0 0,1 0 1 0 0,-1 1 0 0 0,1-1-1 0 0,0 0 1 0 0,0 0 0 0 0,-1 0-1 0 0,1-1 1 0 0,0 1 0 0 0,0 0-1 0 0,2 0 1 0 0,3 0 22 0 0,0 1 0 0 0,-1-2 0 0 0,1 1 0 0 0,0-1 0 0 0,0 0 0 0 0,-1 0 0 0 0,1-1 0 0 0,0 0 0 0 0,7-2 0 0 0,2-1-2 0 0,-1-1 0 0 0,1 0 0 0 0,-1-1 0 0 0,-1-1 0 0 0,1 0 0 0 0,-1-1 0 0 0,0-1 0 0 0,-1 0 0 0 0,13-11 0 0 0,-20 15-15 0 0,0-1 0 0 0,-1 1 0 0 0,0-1 0 0 0,0 0 1 0 0,0 0-1 0 0,-1 0 0 0 0,0 0 0 0 0,0-1 0 0 0,0 0 0 0 0,-1 0 0 0 0,0 0 0 0 0,-1 0 0 0 0,0 0 0 0 0,0-1 0 0 0,0 1 1 0 0,-1-1-1 0 0,0 1 0 0 0,0-1 0 0 0,-1 0 0 0 0,0 1 0 0 0,-1-10 0 0 0,-5-12-357 0 0,-2 1 0 0 0,0 1 0 0 0,-2 0 0 0 0,-23-46 0 0 0,20 43 120 0 0,9 17-793 0 0,4 5-1442 0 0,14 0-9165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11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79 607 10135 0 0,'0'0'464'0'0,"0"1"-9"0"0,-3 6-341 0 0,1-1 0 0 0,-1 0 1 0 0,-1 0-1 0 0,-4 7 0 0 0,-4 2 8668 0 0,11-15-8618 0 0,-1 0-1 0 0,1 0 0 0 0,-1 0 1 0 0,1 1-1 0 0,-1-1 1 0 0,1-1-1 0 0,-1 1 0 0 0,1 0 1 0 0,-1 0-1 0 0,-1-1 0 0 0,2 0-79 0 0,-1 1 0 0 0,0-1 0 0 0,1 0-1 0 0,-1 0 1 0 0,1 0 0 0 0,-1-1-1 0 0,1 1 1 0 0,-1 0 0 0 0,1 0 0 0 0,0-1-1 0 0,0 1 1 0 0,0-1 0 0 0,0 1-1 0 0,0-1 1 0 0,0 0 0 0 0,0 1-1 0 0,0-1 1 0 0,0 0 0 0 0,1 0 0 0 0,-1 1-1 0 0,1-1 1 0 0,-1 0 0 0 0,1-3-1 0 0,-1-5 24 0 0,0 0-1 0 0,1 0 0 0 0,1-13 0 0 0,-1 13 79 0 0,2-11-93 0 0,1 0-1 0 0,0 0 1 0 0,2 0-1 0 0,0 1 1 0 0,1-1-1 0 0,1 2 1 0 0,1-1 0 0 0,12-21-1 0 0,-6 16 29 0 0,1 1 0 0 0,1 0 0 0 0,1 1 0 0 0,2 1 0 0 0,30-30 0 0 0,-17 22-569 0 0,1 1-1 0 0,57-37 1 0 0,-77 58 281 0 0,0 0-1 0 0,0 1 1 0 0,1 1 0 0 0,1 0-1 0 0,-1 0 1 0 0,1 2 0 0 0,0 0-1 0 0,0 0 1 0 0,0 1 0 0 0,28-1-1 0 0,-38 4-208 0 0,0 1 0 0 0,0-1 1 0 0,0 1-1 0 0,0-1 0 0 0,0 1 0 0 0,0 1 0 0 0,9 3 1 0 0,6 6-1338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1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48 601 8751 0 0,'0'2'674'0'0,"-1"4"-758"0"0,-5 30 1953 0 0,-1-12 8592 0 0,-6-44-8365 0 0,9 11-1877 0 0,1 0 0 0 0,0-1 1 0 0,0 1-1 0 0,1-1 0 0 0,0 1 0 0 0,0-1 0 0 0,1 0 0 0 0,1 0 0 0 0,0 0 1 0 0,1-11-1 0 0,1 6-67 0 0,0 1 1 0 0,2-1-1 0 0,-1 0 1 0 0,2 1 0 0 0,0 0-1 0 0,8-14 1 0 0,3-3-53 0 0,2 1 1 0 0,1 1-1 0 0,2 1 1 0 0,47-51-1 0 0,-36 47-407 0 0,1 1 1 0 0,2 1-1 0 0,1 2 0 0 0,77-46 0 0 0,-106 70 51 0 0,-1 1 0 0 0,1-1 0 0 0,1 1 0 0 0,-1 1 1 0 0,0-1-1 0 0,1 1 0 0 0,14-1 0 0 0,-18 2-121 0 0,-1 1 1 0 0,1 0-1 0 0,0 1 0 0 0,-1-1 0 0 0,1 1 0 0 0,-1-1 1 0 0,0 1-1 0 0,1 0 0 0 0,-1 1 0 0 0,1-1 0 0 0,-1 0 1 0 0,0 1-1 0 0,0 0 0 0 0,0 0 0 0 0,0 0 0 0 0,0 0 1 0 0,0 0-1 0 0,-1 0 0 0 0,4 4 0 0 0,5 7-5895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6:4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48 320 4607 0 0,'0'0'354'0'0,"-1"1"-233"0"0,-3 4 772 0 0,0 1 0 0 0,-1-1 0 0 0,-7 7 0 0 0,-9 11 5951 0 0,21-25-6239 0 0,1-6-238 0 0,1 0-1 0 0,0 0 0 0 0,0 0 1 0 0,1 0-1 0 0,0 0 1 0 0,1 0-1 0 0,7-12 1 0 0,2-7 213 0 0,-3 6-400 0 0,2 0 1 0 0,0 0-1 0 0,0 1 0 0 0,2 0 1 0 0,24-25-1 0 0,-25 31-212 0 0,1 1 0 0 0,0 0 0 0 0,1 1 0 0 0,0 1 0 0 0,0 0 0 0 0,2 1 0 0 0,23-10 0 0 0,-34 17-402 0 0,0 0 1 0 0,1 1 0 0 0,-1 0 0 0 0,0 1 0 0 0,1 0 0 0 0,0 0 0 0 0,-1 0 0 0 0,11 0 0 0 0,-4 3-1319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12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58 5983 0 0,'0'0'464'0'0,"1"-1"-41"0"0,23-12 4926 0 0,30-12 2541 0 0,-54 26-7713 0 0,0 2-145 0 0,-1 0 0 0 0,1 0 1 0 0,-1 0-1 0 0,0 0 0 0 0,0 0 0 0 0,0 0 0 0 0,0-1 1 0 0,0 1-1 0 0,0 0 0 0 0,-1-1 0 0 0,-2 4 1 0 0,-24 28 21 0 0,12-16-3 0 0,1 1 14 0 0,-140 188 514 0 0,144-190-363 0 0,0 0 0 0 0,1 1 1 0 0,1 0-1 0 0,1 1 0 0 0,-11 34 0 0 0,18-51-172 0 0,1 0 0 0 0,0 0 0 0 0,-1 0 0 0 0,1 0 0 0 0,0 0 0 0 0,0 0 0 0 0,0 0 0 0 0,0 0 0 0 0,0 0 0 0 0,1 0 0 0 0,-1 0 1 0 0,1 0-1 0 0,-1 0 0 0 0,1 0 0 0 0,0 0 0 0 0,-1-1 0 0 0,1 1 0 0 0,0 0 0 0 0,2 1 0 0 0,-2-1-7 0 0,1 0 0 0 0,0 0 1 0 0,0-1-1 0 0,0 1 0 0 0,0-1 0 0 0,0 0 1 0 0,0 1-1 0 0,0-1 0 0 0,1 0 1 0 0,-1 0-1 0 0,0-1 0 0 0,1 1 0 0 0,3 0 1 0 0,4 1 16 0 0,0-1 0 0 0,1-1 0 0 0,-1 1 0 0 0,1-2 0 0 0,-1 0 0 0 0,12-2 0 0 0,-12 1-44 0 0,0 0 0 0 0,0-1 0 0 0,0 0-1 0 0,-1-1 1 0 0,1 0 0 0 0,-1-1-1 0 0,0 0 1 0 0,0 0 0 0 0,13-10-1 0 0,-11 6 19 0 0,-1-1-1 0 0,0 0 1 0 0,0-1-1 0 0,-1 0 1 0 0,0 0-1 0 0,10-18 1 0 0,-9 12-1 0 0,-1-1 0 0 0,-1-1 1 0 0,0 0-1 0 0,-1 0 0 0 0,-2 0 1 0 0,0 0-1 0 0,0-1 0 0 0,-2 0 1 0 0,1-40-1 0 0,-4 50-196 0 0,0 1 1 0 0,-1-1-1 0 0,0 1 0 0 0,-1-1 0 0 0,0 1 0 0 0,-1-1 1 0 0,0 1-1 0 0,0 0 0 0 0,-9-16 0 0 0,10 21 72 0 0,-1 1 1 0 0,1-1-1 0 0,-1 0 0 0 0,0 1 1 0 0,0 0-1 0 0,0-1 0 0 0,0 1 1 0 0,0 0-1 0 0,-1 1 0 0 0,1-1 1 0 0,-1 1-1 0 0,0-1 0 0 0,0 1 0 0 0,0 0 1 0 0,0 0-1 0 0,0 1 0 0 0,-1-1 1 0 0,1 1-1 0 0,0 0 0 0 0,-1 0 1 0 0,1 1-1 0 0,-9-1 0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1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38 16759 0 0,'7'-7'521'0'0,"-4"3"-305"0"0,1 0 0 0 0,0 0 0 0 0,0 1 0 0 0,0-1-1 0 0,8-3 1 0 0,-9 3 7 0 0,-4 3 365 0 0,-12 2 1205 0 0,-20 8 899 0 0,13-1-2587 0 0,0 2 0 0 0,1 0 1 0 0,1 1-1 0 0,-1 0 0 0 0,2 2 0 0 0,-24 21 0 0 0,14-11-108 0 0,-25 29 0 0 0,44-43-43 0 0,0 0 1 0 0,1 1-1 0 0,0-1 1 0 0,1 2-1 0 0,0-1 1 0 0,1 0-1 0 0,-5 15 0 0 0,8-23 35 0 0,2-1 9 0 0,-1 0-1 0 0,1-1 0 0 0,-1 1 0 0 0,1 0 0 0 0,0-1 0 0 0,0 1 0 0 0,-1 0 0 0 0,1-1 1 0 0,0 1-1 0 0,0 0 0 0 0,0-1 0 0 0,0 1 0 0 0,0 0 0 0 0,0 0 0 0 0,0-1 0 0 0,0 1 1 0 0,0 0-1 0 0,0 0 0 0 0,0-1 0 0 0,0 1 0 0 0,0 0 0 0 0,1-1 0 0 0,0 2 0 0 0,1 6-27 0 0,1 0 0 0 0,0-1 0 0 0,1 1 0 0 0,-1-1 0 0 0,1 0-1 0 0,1 0 1 0 0,0-1 0 0 0,0 1 0 0 0,9 8 0 0 0,11 16-98 0 0,51 71-64 0 0,-72-97 219 0 0,-1-1 0 0 0,0 1 0 0 0,0 0 0 0 0,-1-1 0 0 0,1 1 0 0 0,-1 1 0 0 0,0-1 1 0 0,-1 0-1 0 0,1 0 0 0 0,-1 1 0 0 0,0-1 0 0 0,0 11 0 0 0,-1-13 39 0 0,0 1 0 0 0,0-1 0 0 0,-1 1-1 0 0,0-1 1 0 0,1 1 0 0 0,-1-1 0 0 0,0 0 0 0 0,-1 1 0 0 0,1-1 0 0 0,-1 0 0 0 0,1 0 0 0 0,-1 0 0 0 0,0 0 0 0 0,0 0 0 0 0,0 0-1 0 0,-1-1 1 0 0,1 1 0 0 0,-1-1 0 0 0,1 1 0 0 0,-7 3 0 0 0,0-1 26 0 0,0 0 1 0 0,0 0-1 0 0,-1-1 1 0 0,1 0-1 0 0,-1-1 0 0 0,0 0 1 0 0,0-1-1 0 0,0 0 0 0 0,-11 1 1 0 0,1-1-54 0 0,-1-2 1 0 0,1 0 0 0 0,-34-4 0 0 0,47 3-31 0 0,0-1 1 0 0,1 1-1 0 0,-1-1 1 0 0,0 0-1 0 0,0-1 1 0 0,1 0-1 0 0,-1 0 1 0 0,-9-6-1 0 0,14 7-25 0 0,0 1-1 0 0,0-1 1 0 0,0 1-1 0 0,0-1 1 0 0,1 1-1 0 0,-1-1 0 0 0,1 0 1 0 0,-1 0-1 0 0,1 0 1 0 0,0 0-1 0 0,-1 0 0 0 0,1 0 1 0 0,0 0-1 0 0,1 0 1 0 0,-1 0-1 0 0,0-1 0 0 0,0 1 1 0 0,1 0-1 0 0,0-1 1 0 0,-1 1-1 0 0,1 0 0 0 0,0-1 1 0 0,0 1-1 0 0,0 0 1 0 0,0-1-1 0 0,1 1 1 0 0,-1 0-1 0 0,1-1 0 0 0,0-2 1 0 0,3-5-606 0 0,1 0 1 0 0,-1 0 0 0 0,9-11-1 0 0,-5 7-300 0 0,10-15-853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1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115 250 8287 0 0,'0'0'639'0'0,"2"0"-415"0"0,-1 0 257 0 0,0-1-1 0 0,1 1 1 0 0,-1 0-1 0 0,1 0 1 0 0,-1 0 0 0 0,0 0-1 0 0,1 0 1 0 0,-1 1-1 0 0,1-1 1 0 0,-1 0 0 0 0,0 1-1 0 0,1-1 1 0 0,-1 1-1 0 0,0-1 1 0 0,0 1 0 0 0,1 0-1 0 0,-1-1 1 0 0,0 1-1 0 0,0 0 1 0 0,2 2 0 0 0,-1-1-142 0 0,0 0 1 0 0,0 0-1 0 0,-1 1 1 0 0,1-1 0 0 0,-1 1-1 0 0,0-1 1 0 0,0 1-1 0 0,0-1 1 0 0,0 1 0 0 0,1 3-1 0 0,-1 2-77 0 0,0-1-1 0 0,0 1 1 0 0,0 0-1 0 0,-1-1 0 0 0,0 1 1 0 0,-1 0-1 0 0,-1 9 1 0 0,-5 11-94 0 0,0-1 0 0 0,-2 0 0 0 0,-1-1 1 0 0,-1 0-1 0 0,-1 0 0 0 0,-16 24 0 0 0,15-30-249 0 0,1-2-338 0 0,1 1 1 0 0,1 0 0 0 0,0 1 0 0 0,-10 29 0 0 0,19-45 45 0 0,-1 0-749 0 0</inkml:trace>
  <inkml:trace contextRef="#ctx0" brushRef="#br0" timeOffset="1">503 1 1375 0 0,'0'0'128'0'0,"10"5"-128"0"0,1 0 0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1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0 6447 0 0,'0'0'586'0'0,"-2"1"-486"0"0,-34 19 1711 0 0,-9 6 6989 0 0,16-6-6939 0 0,17-10-1404 0 0,1 1 0 0 0,0 0 1 0 0,1 1-1 0 0,-12 15 0 0 0,-31 56 47 0 0,39-61-407 0 0,6-8-79 0 0,0 0 0 0 0,0 0-1 0 0,2 1 1 0 0,-1 0 0 0 0,2 0-1 0 0,0 1 1 0 0,-4 28 0 0 0,8-42-7 0 0,1 0 1 0 0,0 0-1 0 0,0-1 0 0 0,-1 1 1 0 0,2 0-1 0 0,-1 0 1 0 0,0 0-1 0 0,0 0 0 0 0,1 0 1 0 0,-1 0-1 0 0,1 0 1 0 0,-1 0-1 0 0,1 0 0 0 0,0 0 1 0 0,0-1-1 0 0,0 1 1 0 0,0 0-1 0 0,0 0 0 0 0,0-1 1 0 0,0 1-1 0 0,0-1 1 0 0,1 1-1 0 0,-1-1 1 0 0,1 0-1 0 0,-1 1 0 0 0,1-1 1 0 0,-1 0-1 0 0,1 0 1 0 0,0 0-1 0 0,0 0 0 0 0,-1 0 1 0 0,1-1-1 0 0,0 1 1 0 0,0-1-1 0 0,0 1 0 0 0,0-1 1 0 0,2 1-1 0 0,4 0 75 0 0,0-1 0 0 0,0 1 0 0 0,-1-1 0 0 0,1-1 0 0 0,0 0 0 0 0,0 0 0 0 0,-1 0 0 0 0,11-4-1 0 0,-9 2-58 0 0,1 0 0 0 0,-1 0 0 0 0,0-1-1 0 0,0 0 1 0 0,0-1 0 0 0,-1 0 0 0 0,0-1-1 0 0,1 1 1 0 0,-2-2 0 0 0,1 1 0 0 0,-1-1-1 0 0,0 0 1 0 0,0 0 0 0 0,-1-1-1 0 0,0 0 1 0 0,-1 0 0 0 0,1-1 0 0 0,-1 1-1 0 0,4-13 1 0 0,-1 1-18 0 0,-1 0 0 0 0,0 0 0 0 0,-2 0-1 0 0,-1-1 1 0 0,0 0 0 0 0,-2 0 0 0 0,0 0 0 0 0,-1 0-1 0 0,-3-22 1 0 0,2 40-84 0 0,0-1 0 0 0,-1 0 0 0 0,0 1 0 0 0,0 0 0 0 0,0-1 0 0 0,0 1 0 0 0,0 0 0 0 0,-1-1 0 0 0,0 1 0 0 0,1 0 0 0 0,-1 0 0 0 0,-3-4 0 0 0,3 6-30 0 0,0-1 0 0 0,0 1-1 0 0,0-1 1 0 0,0 1 0 0 0,0 0 0 0 0,0-1-1 0 0,0 1 1 0 0,0 0 0 0 0,0 0 0 0 0,0 1-1 0 0,-1-1 1 0 0,1 0 0 0 0,0 1 0 0 0,-1-1-1 0 0,1 1 1 0 0,0 0 0 0 0,-1 0 0 0 0,1 0-1 0 0,-4 0 1 0 0,-2 1-381 0 0,0 0-1 0 0,0 0 1 0 0,-9 3-1 0 0,1 3-5435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1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0 485 16615 0 0,'0'0'374'0'0,"1"1"54"0"0,0 2-362 0 0,1-1 0 0 0,0 1 0 0 0,-1-1 1 0 0,1 1-1 0 0,0-1 0 0 0,0 0 0 0 0,0 0 1 0 0,0 0-1 0 0,1 0 0 0 0,-1 0 0 0 0,1-1 1 0 0,-1 1-1 0 0,1-1 0 0 0,-1 0 0 0 0,1 1 1 0 0,0-1-1 0 0,0 0 0 0 0,-1 0 0 0 0,1-1 1 0 0,0 1-1 0 0,0-1 0 0 0,0 1 0 0 0,0-1 1 0 0,0 0-1 0 0,0 0 0 0 0,0 0 0 0 0,0-1 1 0 0,0 1-1 0 0,0-1 0 0 0,-1 1 0 0 0,5-2 1 0 0,1-1 222 0 0,0-1 1 0 0,0 0 0 0 0,-1 0 0 0 0,1 0 0 0 0,-1-1 0 0 0,0 0 0 0 0,0-1 0 0 0,0 1-1 0 0,9-12 1 0 0,6-8 373 0 0,22-35 0 0 0,-21 28-482 0 0,2-2-137 0 0,73-94 239 0 0,-74 100-224 0 0,2 0 1 0 0,36-30-1 0 0,-37 39-59 0 0,38-22 0 0 0,-61 40 0 0 0,0 0 0 0 0,0 0 0 0 0,0 0 0 0 0,0 0 0 0 0,0 0 0 0 0,0 0 0 0 0,0 1 0 0 0,0-1 0 0 0,3 0 0 0 0,6 3 0 0 0,-9-1 4 0 0,0 1-1 0 0,0 0 1 0 0,0 0-1 0 0,-1 0 1 0 0,1 0 0 0 0,-1 0-1 0 0,1 0 1 0 0,-1 0-1 0 0,1 0 1 0 0,-1 0 0 0 0,0 1-1 0 0,0-1 1 0 0,0 0-1 0 0,-1 1 1 0 0,1-1 0 0 0,0 1-1 0 0,0 4 1 0 0,0 6 37 0 0,0 0 1 0 0,0 13-1 0 0,-7 72 444 0 0,-1-5-30 0 0,7-77-319 0 0,1 0-1 0 0,0 0 0 0 0,7 29 1 0 0,-5-36-78 0 0,0 0 0 0 0,1 0 0 0 0,0 0 0 0 0,1 0 0 0 0,0-1 0 0 0,0 0 0 0 0,1 0 0 0 0,0 0 1 0 0,0-1-1 0 0,8 8 0 0 0,0-2 49 0 0,0-1 0 0 0,1 0 0 0 0,1 0 0 0 0,20 10 0 0 0,-21-14-64 0 0,1-1-1 0 0,0 0 1 0 0,0-1-1 0 0,1-1 0 0 0,32 6 1 0 0,-20-7-1663 0 0,1-1 1 0 0,47-2-1 0 0,-50-2-6693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1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51 12351 0 0,'31'-17'1470'0'0,"39"-16"3799"0"0,-81 40-4304 0 0,-157 105 633 0 0,94-64-1586 0 0,-69 59 0 0 0,101-74 34 0 0,4-5-23 0 0,6-4 85 0 0,0 2 1 0 0,-47 48-1 0 0,76-69-73 0 0,-1-1-1 0 0,0 1 1 0 0,1 0-1 0 0,0 0 1 0 0,0 0-1 0 0,0 1 1 0 0,1-1-1 0 0,0 1 1 0 0,-3 10 0 0 0,4-14-25 0 0,1 0 0 0 0,0 0 0 0 0,0 0 0 0 0,0 1 1 0 0,0-1-1 0 0,0 0 0 0 0,0 0 0 0 0,0 0 1 0 0,1 0-1 0 0,-1 0 0 0 0,1 0 0 0 0,-1 0 1 0 0,1 0-1 0 0,0 0 0 0 0,0 0 0 0 0,0 0 1 0 0,0 0-1 0 0,0 0 0 0 0,1 0 0 0 0,-1-1 0 0 0,0 1 1 0 0,1-1-1 0 0,-1 1 0 0 0,1-1 0 0 0,0 1 1 0 0,-1-1-1 0 0,1 0 0 0 0,0 0 0 0 0,0 0 1 0 0,2 1-1 0 0,7 3 6 0 0,0-1 0 0 0,0-1 0 0 0,0 0 1 0 0,0 0-1 0 0,0-1 0 0 0,1-1 0 0 0,15 1 0 0 0,79-5 3 0 0,-105 3-19 0 0,75-8-28 0 0,86-19 0 0 0,-50 9-3016 0 0,-88 17 1453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1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61 648 8287 0 0,'0'0'382'0'0,"0"2"-8"0"0,0-1-427 0 0,-7 27 799 0 0,6-26-165 0 0,0 1-1 0 0,-1-1 1 0 0,1 1-1 0 0,0-1 1 0 0,-1 0-1 0 0,1 1 1 0 0,-1-1-1 0 0,-3 4 1905 0 0,-13-1 1056 0 0,17-6-3449 0 0,-1-1-1 0 0,1 1 1 0 0,-1 0 0 0 0,1-1 0 0 0,0 1-1 0 0,0 0 1 0 0,-1-1 0 0 0,1 0 0 0 0,0 1-1 0 0,0-1 1 0 0,0 0 0 0 0,1 1 0 0 0,-1-1-1 0 0,0 0 1 0 0,1 0 0 0 0,-1 0-1 0 0,1 1 1 0 0,-1-1 0 0 0,1 0 0 0 0,0 0-1 0 0,0 0 1 0 0,0 0 0 0 0,0 0 0 0 0,0 0-1 0 0,1-3 1 0 0,0-6 190 0 0,1-1 0 0 0,7-20 1 0 0,-8 28-202 0 0,10-33 173 0 0,1 0 0 0 0,2 0-1 0 0,2 2 1 0 0,2 0 0 0 0,0 1-1 0 0,36-49 1 0 0,-16 34-227 0 0,1 1-1 0 0,51-46 1 0 0,-88 91-16 0 0,18-15-130 0 0,1 0 0 0 0,41-27 0 0 0,-55 40-128 0 0,0 2 1 0 0,0-1 0 0 0,1 1-1 0 0,-1 0 1 0 0,1 0 0 0 0,-1 1-1 0 0,1 0 1 0 0,0 0 0 0 0,0 1-1 0 0,0 0 1 0 0,0 1 0 0 0,0 0-1 0 0,0 0 1 0 0,10 1 0 0 0,1 4-703 0 0,-1-1 0 0 0,30 13 0 0 0,-16-5-1531 0 0,-9-3 616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1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0 1839 0 0,'8'5'18792'0'0,"-12"-5"-18760"0"0,0 0-1 0 0,1 0 1 0 0,-1 0-1 0 0,0 1 1 0 0,1-1-1 0 0,-1 1 1 0 0,1 0-1 0 0,-1 0 1 0 0,1 0-1 0 0,-1 0 1 0 0,1 1-1 0 0,-1-1 1 0 0,-2 3-1 0 0,-8 5 39 0 0,-20 15 1 0 0,-19 19 28 0 0,3 3 0 0 0,1 2 0 0 0,-48 64 0 0 0,94-109-66 0 0,-18 24 147 0 0,20-24-146 0 0,-1-1 1 0 0,1 0-1 0 0,0 0 0 0 0,0 1 1 0 0,0-1-1 0 0,0 1 0 0 0,0-1 0 0 0,1 1 1 0 0,-1 0-1 0 0,0 3 0 0 0,13-3 157 0 0,-8-3-170 0 0,0 0-1 0 0,0 0 1 0 0,0 0 0 0 0,1-1 0 0 0,-1 0 0 0 0,0 0-1 0 0,0 0 1 0 0,0 0 0 0 0,6-3 0 0 0,37-20 54 0 0,-36 18-50 0 0,20-13 4 0 0,-1-2 0 0 0,42-37 1 0 0,-28 22-122 0 0,-23 20-59 0 0,-20 30 76 0 0,-6 28 69 0 0,3-30 10 0 0,0 0-1 0 0,1 0 0 0 0,0 0 1 0 0,2 16-1 0 0,-1-27-107 0 0,0 0-1 0 0,1 1 1 0 0,-1-1 0 0 0,0 0 0 0 0,1 1-1 0 0,-1-1 1 0 0,1 0 0 0 0,-1 0-1 0 0,1 0 1 0 0,0 1 0 0 0,-1-1-1 0 0,1 0 1 0 0,0 0 0 0 0,0 0-1 0 0,0 0 1 0 0,0 0 0 0 0,0 0-1 0 0,0-1 1 0 0,0 1 0 0 0,0 0-1 0 0,0 0 1 0 0,0-1 0 0 0,0 1-1 0 0,3 0 1 0 0,-1 0-359 0 0,0 0 1 0 0,-1-1-1 0 0,1 1 1 0 0,0-1-1 0 0,0 0 1 0 0,-1 0-1 0 0,1 0 1 0 0,0 0-1 0 0,0-1 1 0 0,0 1-1 0 0,2-2 1 0 0,16-4-5724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1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 4143 0 0,'0'0'16711'0'0,"-1"1"-16167"0"0,-5 11-164 0 0,-1-1-1 0 0,0 0 1 0 0,-1 0 0 0 0,-13 14 0 0 0,11-13-230 0 0,-76 86 63 0 0,-39 49-2 0 0,117-136-211 0 0,0 0 0 0 0,1 1 0 0 0,0 0 0 0 0,1 0 0 0 0,-6 17 0 0 0,10-24 0 0 0,1-1 0 0 0,0 0 0 0 0,0 1 0 0 0,0-1 0 0 0,0 0 0 0 0,1 1 0 0 0,0-1 0 0 0,0 1 0 0 0,0-1 0 0 0,0 1 0 0 0,1-1 0 0 0,0 0 0 0 0,0 1 0 0 0,0-1 0 0 0,0 0 0 0 0,1 1 0 0 0,-1-1 0 0 0,1 0 0 0 0,0 0 0 0 0,3 4 0 0 0,-2-3-66 0 0,1-1 0 0 0,0 1 1 0 0,0-1-1 0 0,0 1 0 0 0,0-1 0 0 0,1 0 0 0 0,-1-1 0 0 0,1 1 1 0 0,0-1-1 0 0,0 0 0 0 0,0 0 0 0 0,1 0 0 0 0,-1-1 0 0 0,1 0 1 0 0,-1 0-1 0 0,1 0 0 0 0,0-1 0 0 0,0 0 0 0 0,0 0 0 0 0,6 0 0 0 0,31-3-2344 0 0,-22-1 1163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16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 15807 0 0,'0'0'1432'0'0,"-1"1"-1180"0"0,-7 8 99 0 0,1 1 1 0 0,0 0-1 0 0,0 1 0 0 0,-8 17 0 0 0,4-7 235 0 0,-157 364 2017 0 0,110-239-2136 0 0,38-98-600 0 0,-77 183-1807 0 0,95-226 1308 0 0,0 0 0 0 0,0 0 0 0 0,-1 0 0 0 0,0 0 1 0 0,0-1-1 0 0,-1 1 0 0 0,1-1 0 0 0,-1 0 0 0 0,-4 4 0 0 0,3-7-3606 0 0,5-1 4192 0 0,-1 0 0 0 0,1 0 0 0 0,0 0 0 0 0,0 0 0 0 0,-1 0 0 0 0,1 0-1 0 0,0 0 1 0 0,0 0 0 0 0,-1 0 0 0 0,1 0 0 0 0,0 0 0 0 0,-1 0 0 0 0,1 0 0 0 0,0 0 0 0 0,0 0 0 0 0,-1 0-1 0 0,1 0 1 0 0,0 0 0 0 0,0 0 0 0 0,0 0 0 0 0,-1 0 0 0 0,1-1 0 0 0,0 1 0 0 0,-1 0 0 0 0,0-1 12 0 0,0 0 1 0 0,1 0 0 0 0,-1 0-1 0 0,0-1 1 0 0,0 1 0 0 0,1 0-1 0 0,-1 0 1 0 0,0-1 0 0 0,1 1 0 0 0,0 0-1 0 0,-1-1 1 0 0,1 1 0 0 0,0-1-1 0 0,-1 1 1 0 0,1 0 0 0 0,0-3-1 0 0,0 0 231 0 0,1 1 1 0 0,-1-1-1 0 0,1 1 0 0 0,0-1 0 0 0,0 1 0 0 0,2-6 0 0 0,3-2 1046 0 0,0-1 0 0 0,13-18 0 0 0,-19 30-1228 0 0,18-25 1181 0 0,1 0 0 0 0,2 2 0 0 0,0 0 1 0 0,1 1-1 0 0,1 1 0 0 0,2 1 0 0 0,43-27 0 0 0,244-137-57 0 0,-178 108-926 0 0,-117 66-276 0 0,14-7-838 0 0,-1-2 0 0 0,45-36 0 0 0,-68 48-555 0 0,-5 0-58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6:48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97 293 3223 0 0,'0'0'12374'0'0,"0"2"-11804"0"0,-49 101 518 0 0,2-1-2361 0 0</inkml:trace>
  <inkml:trace contextRef="#ctx0" brushRef="#br0" timeOffset="1">234 1 7367 0 0,'0'0'544'0'0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1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8287 0 0,'0'0'639'0'0,"1"2"-415"0"0,6 9 2103 0 0,1-1 1 0 0,0 0-1 0 0,11 12 0 0 0,-5-8-576 0 0,25 19-1 0 0,-15-16-925 0 0,0-2 0 0 0,50 25 0 0 0,-61-34-682 0 0,0-1 1 0 0,1 0-1 0 0,0-1 0 0 0,0-1 0 0 0,1 0 1 0 0,-1-1-1 0 0,0 0 0 0 0,22-1 0 0 0,-24-1-563 0 0,1-2 0 0 0,-1 1 0 0 0,0-1 0 0 0,0-1 0 0 0,0 0-1 0 0,13-6 1 0 0,-12 4-940 0 0</inkml:trace>
  <inkml:trace contextRef="#ctx0" brushRef="#br0" timeOffset="1">934 0 9671 0 0,'-1'2'7259'0'0,"-8"20"-988"0"0,-8 12-3885 0 0,-8 16-2169 0 0,-2 31 269 0 0,24-70-477 0 0,0 0-1 0 0,1 0 1 0 0,1 0 0 0 0,0 1 0 0 0,1 16 0 0 0,2-12-112 0 0,-2-15-106 0 0,0 0 0 0 0,1-1 0 0 0,-1 1-1 0 0,0 0 1 0 0,0-1 0 0 0,1 1 0 0 0,-1 0 0 0 0,0-1-1 0 0,1 1 1 0 0,-1-1 0 0 0,0 1 0 0 0,1-1 0 0 0,-1 1-1 0 0,1 0 1 0 0,-1-1 0 0 0,1 1 0 0 0,-1-1 0 0 0,1 0-1 0 0,-1 1 1 0 0,1-1 0 0 0,1 1 0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1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42 246 10591 0 0,'-2'1'488'0'0,"-38"45"11765"0"0,48-52-11486 0 0,8-7-355 0 0,138-105-51 0 0,-104 85-476 0 0,1 2 0 0 0,90-39 0 0 0,-133 67 147 0 0,0-1 0 0 0,1 1 0 0 0,-1 0 0 0 0,1 1 0 0 0,-1 0-1 0 0,1 0 1 0 0,0 1 0 0 0,0 0 0 0 0,0 1 0 0 0,11 0 0 0 0,-19 1-13 0 0,0-1 0 0 0,-1 0 0 0 0,1 1 0 0 0,0-1-1 0 0,-1 1 1 0 0,1-1 0 0 0,-1 1 0 0 0,1-1 0 0 0,0 1 0 0 0,-1-1 0 0 0,1 1 0 0 0,-1-1 0 0 0,1 1 0 0 0,-1 0 0 0 0,0-1 0 0 0,1 1 0 0 0,-1 0 0 0 0,0-1 0 0 0,1 1 0 0 0,-1 0 0 0 0,0 0-1 0 0,0-1 1 0 0,0 1 0 0 0,0 0 0 0 0,0 1 0 0 0,2 18 145 0 0,-4-3-116 0 0,-1 0 0 0 0,-1 0 0 0 0,-9 27 1 0 0,6-23 43 0 0,-5 31 0 0 0,9-37-94 0 0,1-2 100 0 0,0 1 0 0 0,-1 20-1 0 0,4-30-194 0 0,-1-1 1 0 0,0 1-1 0 0,1 0 0 0 0,-1 0 0 0 0,1 0 0 0 0,0-1 1 0 0,0 1-1 0 0,1 0 0 0 0,-1-1 0 0 0,1 1 0 0 0,-1-1 1 0 0,1 0-1 0 0,4 5 0 0 0,2 2-1094 0 0,0 0-58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1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203 140 5983 0 0,'14'-12'-40'0'0,"0"0"1286"0"0,21-22 1 0 0,-31 29-246 0 0,0 1 0 0 0,-1-1 0 0 0,1 0 0 0 0,-1 0 0 0 0,0-1 1 0 0,-1 1-1 0 0,1-1 0 0 0,-1 1 0 0 0,2-7 0 0 0,-4 11-702 0 0,0 1-1 0 0,0-1 1 0 0,0 0 0 0 0,0 0-1 0 0,0 1 1 0 0,1-1 0 0 0,-1 0-1 0 0,-1 0 1 0 0,1 1-1 0 0,0-1 1 0 0,0 0 0 0 0,0 0-1 0 0,0 0 1 0 0,-1 1 0 0 0,1-1-1 0 0,0 0 1 0 0,-1-1-1 0 0,0 2-192 0 0,1-1 0 0 0,-1 0 0 0 0,1 1 0 0 0,-1-1 0 0 0,0 1 0 0 0,1-1 0 0 0,-1 1 0 0 0,0-1 0 0 0,0 1 0 0 0,1-1 0 0 0,-1 1 0 0 0,0 0 0 0 0,-1-1 0 0 0,0 0-99 0 0,0 1-1 0 0,0 0 0 0 0,0 0 0 0 0,1-1 0 0 0,-1 1 0 0 0,0 0 0 0 0,0 1 1 0 0,0-1-1 0 0,0 0 0 0 0,1 0 0 0 0,-1 1 0 0 0,0-1 0 0 0,-2 2 0 0 0,-2 1-4 0 0,1 0 0 0 0,0 1-1 0 0,0 0 1 0 0,0 0-1 0 0,0 0 1 0 0,1 1 0 0 0,0 0-1 0 0,0-1 1 0 0,-6 10 0 0 0,-3 7-4 0 0,-11 26 1 0 0,11-22 2 0 0,-4 10 7 0 0,-21 54 0 0 0,32-71-49 0 0,1 0 1 0 0,1 1-1 0 0,1-1 0 0 0,0 1 1 0 0,0 31-1 0 0,3-49-70 0 0,4-1-9 0 0,0 0 92 0 0,0-1-1 0 0,-1 0 1 0 0,1 1-1 0 0,0-2 1 0 0,-1 1-1 0 0,1 0 1 0 0,0-1-1 0 0,-1 1 1 0 0,0-1-1 0 0,1 0 1 0 0,-1 0 0 0 0,5-5-1 0 0,3-3-41 0 0,0-1-1 0 0,11-13 1 0 0,-4 3-58 0 0,82-88 21 0 0,-95 103 54 0 0,-37 34-11 0 0,8-1 69 0 0,1 0 1 0 0,1 2-1 0 0,1 0 0 0 0,2 2 1 0 0,-25 51-1 0 0,32-55-1 0 0,2 0 0 0 0,0 0 0 0 0,2 1 0 0 0,2 1 0 0 0,0-1 0 0 0,2 1 0 0 0,-2 41 0 0 0,25 478 444 0 0,-17-522-341 0 0,1-1 0 0 0,2 0 1 0 0,0 0-1 0 0,2 0 0 0 0,0-1 0 0 0,2 0 0 0 0,1 0 0 0 0,1-1 0 0 0,0-1 1 0 0,24 33-1 0 0,0-7-54 0 0,-19-28-114 0 0,-2 0-1 0 0,17 29 1 0 0,-30-47-51 0 0,-1-1 87 0 0,0 0 0 0 0,-1 0 0 0 0,1-1 0 0 0,0 1 0 0 0,-1 0 0 0 0,1 0 0 0 0,-1-1 0 0 0,1 1 0 0 0,-1 0 0 0 0,1-1 0 0 0,-1 1 0 0 0,1-1 0 0 0,-1 1 0 0 0,0-1 0 0 0,1 1 0 0 0,-1-1 0 0 0,0 1 0 0 0,1-1 0 0 0,-1 1 0 0 0,0-1 0 0 0,0 0 0 0 0,1 1 0 0 0,-1-1 0 0 0,0 0 0 0 0,0 0 0 0 0,0 1 0 0 0,-23 2-271 0 0,15-4 311 0 0,0 0-1 0 0,0 0 0 0 0,0-1 1 0 0,0 0-1 0 0,0-1 0 0 0,1 0 1 0 0,-1 0-1 0 0,1-1 0 0 0,-1 0 0 0 0,1 0 1 0 0,1-1-1 0 0,-1 0 0 0 0,1 0 1 0 0,-10-10-1 0 0,8 7 42 0 0,0-1 1 0 0,1 0 0 0 0,0-1-1 0 0,0 0 1 0 0,1 0 0 0 0,0 0-1 0 0,1-1 1 0 0,0 0 0 0 0,0-1-1 0 0,-3-12 1 0 0,6 11-284 0 0,0 1 0 0 0,0-1 0 0 0,1-1 0 0 0,1 1 1 0 0,1 0-1 0 0,0 0 0 0 0,2-18 0 0 0,4-18-1913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1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14743 0 0,'0'0'1335'0'0,"2"2"-1096"0"0,-1 0-92 0 0,0 0 1 0 0,1 1 0 0 0,-1-1 0 0 0,0 0 0 0 0,0 1 0 0 0,0-1-1 0 0,0 1 1 0 0,-1-1 0 0 0,1 1 0 0 0,-1-1 0 0 0,1 1 0 0 0,-1 0 0 0 0,0-1-1 0 0,0 1 1 0 0,0 0 0 0 0,-1-1 0 0 0,1 1 0 0 0,0-1 0 0 0,-1 1-1 0 0,0-1 1 0 0,0 1 0 0 0,1-1 0 0 0,-2 1 0 0 0,1-1 0 0 0,0 0-1 0 0,-3 4 1 0 0,0 2 416 0 0,-1-2 1 0 0,0 1-1 0 0,0 0 0 0 0,-1-1 0 0 0,0 0 0 0 0,0-1 1 0 0,-10 8-1 0 0,-15 6 493 0 0,30-19-445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2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121 187 4319 0 0,'0'0'7399'0'0,"0"3"-6958"0"0,-1 30 1543 0 0,-8 51-1 0 0,-1-30-1082 0 0,-22 68-1 0 0,28-111-759 0 0,0-1-1 0 0,-10 19 0 0 0,6-15 66 0 0,1 0 0 0 0,1 1 0 0 0,1-1 0 0 0,-8 30 2645 0 0,12-41-2798 0 0,-2 8-42 0 0,1 0 0 0 0,1-9 170 0 0,2-4-128 0 0,37-104 18 0 0,-18 47-14 0 0,67-141-130 0 0,-40 121-205 0 0,-24 43 136 0 0,-5 6-42 0 0,24-28 1 0 0,-32 46 123 0 0,0 1 1 0 0,0 0-1 0 0,2 0 0 0 0,22-16 1 0 0,-31 25 54 0 0,1-1 0 0 0,-1 1 0 0 0,1 0 1 0 0,0 0-1 0 0,0 1 0 0 0,0-1 0 0 0,0 1 0 0 0,0 0 1 0 0,0 0-1 0 0,0 0 0 0 0,0 1 0 0 0,0-1 0 0 0,0 1 1 0 0,0 0-1 0 0,8 1 0 0 0,-8 0 5 0 0,0 0 1 0 0,1 1-1 0 0,-1-1 1 0 0,0 1-1 0 0,0 0 0 0 0,0 0 1 0 0,0 0-1 0 0,-1 1 1 0 0,1-1-1 0 0,0 1 1 0 0,-1 0-1 0 0,0 0 0 0 0,0 0 1 0 0,5 6-1 0 0,-1 0-6 0 0,0 0-1 0 0,0 0 1 0 0,-1 0 0 0 0,0 1-1 0 0,-1 0 1 0 0,0 0-1 0 0,0 0 1 0 0,-1 0 0 0 0,3 17-1 0 0,5 6 7 0 0,-10-29 0 0 0,-2-2 0 0 0,1-1 0 0 0,-1 1 0 0 0,1 0 0 0 0,-1-1 0 0 0,0 1 0 0 0,0 0 0 0 0,0-1 0 0 0,0 1 0 0 0,0 0 0 0 0,0 0 0 0 0,-1-1 0 0 0,1 1 0 0 0,-1 2 0 0 0,-2 4 0 0 0,0 0 0 0 0,0 0 0 0 0,-1-1 0 0 0,1 0 0 0 0,-2 1 0 0 0,1-1 0 0 0,-1-1 0 0 0,0 1 0 0 0,-6 5 0 0 0,-12 18 0 0 0,8-8 29 0 0,1 2-1 0 0,-17 39 1 0 0,25-48 17 0 0,0 1 0 0 0,1-1 0 0 0,1 1 0 0 0,1 0 1 0 0,-3 26-1 0 0,5-35-26 0 0,1-4-15 0 0,0 0 0 0 0,0 0 0 0 0,0 0 0 0 0,0 0-1 0 0,1 0 1 0 0,-1 0 0 0 0,1 0 0 0 0,2 4 0 0 0,0 4 38 0 0,3-2-22 0 0,0-1 27 0 0,-6-8-48 0 0,0 1 0 0 0,0-1 1 0 0,0 0-1 0 0,1 1 0 0 0,-1-1 1 0 0,0 0-1 0 0,0 0 0 0 0,0 0 0 0 0,1 1 1 0 0,-1-1-1 0 0,0 0 0 0 0,0 0 1 0 0,1 0-1 0 0,-1 1 0 0 0,0-1 1 0 0,0 0-1 0 0,1 0 0 0 0,-1 0 0 0 0,0 0 1 0 0,0 0-1 0 0,1 0 0 0 0,-1 0 1 0 0,1 1-1 0 0,10 2 52 0 0,52 20-658 0 0,-62-23 374 0 0,8 5-2638 0 0,-7-4 1420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2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8751 0 0,'0'0'5419'0'0,"2"0"-3962"0"0,14-1-752 0 0,-1-1 0 0 0,1-1 0 0 0,24-7 0 0 0,3-1 151 0 0,16-3-185 0 0,-25 6-592 0 0,0 1 1 0 0,0 1-1 0 0,41 0 0 0 0,-73 6-213 0 0,-5 10-2630 0 0,-3-1 1410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2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7367 0 0,'0'0'13415'0'0,"1"1"-12880"0"0,5 3-359 0 0,-1-1 0 0 0,1 0 0 0 0,-1 0 0 0 0,1-1 1 0 0,0 1-1 0 0,0-1 0 0 0,0-1 0 0 0,0 1 0 0 0,0-1 1 0 0,0 0-1 0 0,1 0 0 0 0,-1-1 0 0 0,0 0 0 0 0,7-1 1 0 0,15-1 79 0 0,52-11 1 0 0,-54 8-134 0 0,4-1-95 0 0,3-1-76 0 0,2 2-1 0 0,47-3 1 0 0,-53 14-5450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2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259 124 8895 0 0,'0'0'407'0'0,"-1"1"-6"0"0,-33 7-197 0 0,14-2 4792 0 0,33-22-4100 0 0,-1 5-565 0 0,0 1-1 0 0,0 0 0 0 0,2 1 0 0 0,-1 0 1 0 0,1 1-1 0 0,28-12 0 0 0,-16 10 80 0 0,1 2 0 0 0,0 0-1 0 0,30-4 1 0 0,-40 9-99 0 0,0 1 0 0 0,27 0 0 0 0,-38 2-261 0 0,0 0-1 0 0,0 1 0 0 0,0 0 1 0 0,0 0-1 0 0,0 0 0 0 0,0 1 1 0 0,-1 0-1 0 0,1 0 0 0 0,0 0 1 0 0,8 6-1 0 0,-13-7-47 0 0,0-1 1 0 0,-1 1-1 0 0,1 0 1 0 0,0 0-1 0 0,0 0 1 0 0,-1 0-1 0 0,1 0 1 0 0,-1 0 0 0 0,1 0-1 0 0,-1 0 1 0 0,1 0-1 0 0,-1 0 1 0 0,0 0-1 0 0,1 1 1 0 0,-1-1-1 0 0,0 0 1 0 0,0 0-1 0 0,0 0 1 0 0,0 0-1 0 0,0 1 1 0 0,0-1-1 0 0,0 1 1 0 0,-6 24-8 0 0,3-19 6 0 0,0-1 0 0 0,0 0 0 0 0,-1 0-1 0 0,0 0 1 0 0,0-1 0 0 0,0 1 0 0 0,-11 9 0 0 0,-40 30-55 0 0,33-28-60 0 0,-93 64-539 0 0,46-33 323 0 0,-129 113 94 0 0,111-87 240 0 0,78-67 0 0 0,1 1-1 0 0,-14 17 1 0 0,21-23 49 0 0,3-2 1 0 0,5 0-33 0 0,-1 0 1 0 0,1 0 0 0 0,-1 0 0 0 0,1-1-1 0 0,-1 0 1 0 0,1 0 0 0 0,-1-1 0 0 0,0 0 0 0 0,0 0-1 0 0,1 0 1 0 0,4-4 0 0 0,44-17 325 0 0,1 1-1 0 0,64-15 1 0 0,-112 35-262 0 0,-1 1 0 0 0,1 0 0 0 0,-1 0 0 0 0,1 0 0 0 0,0 1 0 0 0,-1 0 0 0 0,1 1 1 0 0,0-1-1 0 0,-1 2 0 0 0,14 3 0 0 0,-19-5-88 0 0,0 1 0 0 0,0-1 0 0 0,0 1 0 0 0,0 0 0 0 0,0 0 0 0 0,0 0 0 0 0,0 0 0 0 0,-1 0 0 0 0,1 0 0 0 0,0 1 0 0 0,-1-1 0 0 0,1 0 0 0 0,-1 1 0 0 0,1-1 0 0 0,-1 1 1 0 0,0 0-1 0 0,0-1 0 0 0,0 1 0 0 0,2 3 0 0 0,1 2-223 0 0,4 8-624 0 0,-5-9-3379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2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43 8287 0 0,'0'0'9026'0'0,"-7"3"-8372"0"0,-1 1-542 0 0,0 0-1 0 0,0 0 1 0 0,0 1 0 0 0,1 0-1 0 0,-10 9 1 0 0,-31 34 17 0 0,-63 81 112 0 0,106-123-235 0 0,-11 13 75 0 0,-18 31 1 0 0,30-44-43 0 0,1-1 1 0 0,0 1-1 0 0,1-1 0 0 0,-1 1 0 0 0,1 0 1 0 0,0 0-1 0 0,1 0 0 0 0,0 0 0 0 0,0 0 1 0 0,0 1-1 0 0,0 7 0 0 0,1-12-19 0 0,0 0 0 0 0,0 0 0 0 0,1 1 1 0 0,-1-1-1 0 0,1 0 0 0 0,-1 0 0 0 0,1-1 0 0 0,0 1 0 0 0,-1 0 0 0 0,1 0 0 0 0,0 0 0 0 0,0 0 0 0 0,0-1 1 0 0,1 1-1 0 0,-1 0 0 0 0,0-1 0 0 0,1 1 0 0 0,1 1 0 0 0,-1-2 12 0 0,1 1 0 0 0,-1-1 0 0 0,1 0 0 0 0,-1 1 1 0 0,1-1-1 0 0,0-1 0 0 0,-1 1 0 0 0,1 0 0 0 0,0-1 0 0 0,-1 1 0 0 0,6-1 0 0 0,4 0 106 0 0,0-1-1 0 0,-1 0 1 0 0,1-1-1 0 0,-1-1 1 0 0,13-3-1 0 0,-2-3-64 0 0,-1 0-1 0 0,1-1 0 0 0,-2-1 1 0 0,0-1-1 0 0,0-1 0 0 0,17-15 1 0 0,-28 21-61 0 0,-1 0 0 0 0,-1 0 0 0 0,1 0 0 0 0,-1-1 0 0 0,-1 0 0 0 0,1 0 0 0 0,-1-1 0 0 0,-1 1 0 0 0,9-18 0 0 0,-12 20-12 0 0,0 0 0 0 0,0 1 0 0 0,0-1-1 0 0,-1 0 1 0 0,0 0 0 0 0,0 0 0 0 0,-1 0-1 0 0,1 0 1 0 0,-1 0 0 0 0,0 0 0 0 0,-1 0-1 0 0,0 0 1 0 0,0 0 0 0 0,0 0 0 0 0,0 0 0 0 0,-1 0-1 0 0,0 1 1 0 0,-4-8 0 0 0,-7-9-663 0 0,-1 0 0 0 0,-1 1 0 0 0,-29-32 0 0 0,28 35-252 0 0,11 13 687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2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33 8751 0 0,'1'-1'674'0'0,"-2"-9"7233"0"0,-10 6-6946 0 0,9 3-876 0 0,0 0 0 0 0,-1 1 0 0 0,1 0 0 0 0,0 0 0 0 0,-1 0 0 0 0,1 0 0 0 0,-1 0 0 0 0,1 0 0 0 0,0 1 0 0 0,-1-1 0 0 0,1 1 1 0 0,0-1-1 0 0,-1 1 0 0 0,1 0 0 0 0,0 0 0 0 0,0 0 0 0 0,0 0 0 0 0,0 0 0 0 0,0 1 0 0 0,-2 1 0 0 0,-6 4 286 0 0,2 1-1 0 0,-16 17 0 0 0,15-15-409 0 0,-23 23 66 0 0,2 2 1 0 0,2 1-1 0 0,1 2 0 0 0,-30 54 0 0 0,50-77-27 0 0,0 1 0 0 0,1 0 0 0 0,-5 22 0 0 0,9-32 0 0 0,1 1 0 0 0,0 0 0 0 0,0 0 0 0 0,0 0 0 0 0,1 0 0 0 0,0 0 0 0 0,1 0 0 0 0,-1 0 0 0 0,1 0 0 0 0,4 12 0 0 0,-4-16 14 0 0,1 1 0 0 0,0 0-1 0 0,-1-1 1 0 0,2 0 0 0 0,-1 1-1 0 0,0-1 1 0 0,1 0 0 0 0,-1 0 0 0 0,1 0-1 0 0,0-1 1 0 0,0 1 0 0 0,0 0-1 0 0,0-1 1 0 0,0 0 0 0 0,1 0 0 0 0,-1 0-1 0 0,1 0 1 0 0,-1-1 0 0 0,1 1-1 0 0,0-1 1 0 0,0 0 0 0 0,-1 0 0 0 0,1 0-1 0 0,0-1 1 0 0,0 1 0 0 0,0-1-1 0 0,4 0 1 0 0,3 0 28 0 0,-1-1-1 0 0,1 0 1 0 0,-1-1 0 0 0,1 1-1 0 0,-1-2 1 0 0,0 0-1 0 0,0 0 1 0 0,0-1 0 0 0,11-5-1 0 0,7-8 46 0 0,0 0 1 0 0,0-2-1 0 0,-2 0 0 0 0,0-2 0 0 0,-2-1 1 0 0,0-1-1 0 0,-1-1 0 0 0,29-42 0 0 0,-47 60-74 0 0,-1 0-1 0 0,0-1 0 0 0,-1 1 0 0 0,0-1 0 0 0,0 0 0 0 0,0 0 0 0 0,-1 0 0 0 0,0 0 0 0 0,0-1 0 0 0,1-10 0 0 0,-3 12-6 0 0,0 1 0 0 0,0-1 0 0 0,-1 0 0 0 0,1 1 0 0 0,-1-1 0 0 0,-1 0 0 0 0,1 1 0 0 0,-1-1 0 0 0,0 1 0 0 0,0 0 0 0 0,0-1 0 0 0,-1 1 0 0 0,0 0 0 0 0,-5-6 0 0 0,-1-1-27 0 0,-1 1 0 0 0,-1 0 0 0 0,0 1 0 0 0,0 0 0 0 0,-1 1 0 0 0,-1 0 0 0 0,1 1 0 0 0,-1 0 0 0 0,-19-7-1 0 0,27 12-96 0 0,-1 1-1 0 0,0 0 0 0 0,-1 1 0 0 0,1-1 0 0 0,0 1 0 0 0,0 0 0 0 0,-1 1 0 0 0,1 0 0 0 0,0 0 0 0 0,-1 0 1 0 0,1 0-1 0 0,0 1 0 0 0,-1 0 0 0 0,1 1 0 0 0,0-1 0 0 0,0 1 0 0 0,0 1 0 0 0,0-1 0 0 0,1 1 0 0 0,-1 0 0 0 0,-7 4 1 0 0,10-4-1133 0 0,1 0 1 0 0,-1 0 0 0 0,1 0 0 0 0,-5 6 0 0 0,2 1-4801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6:48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16 6911 0 0,'0'0'6410'0'0,"-14"-12"-4182"0"0,7 11-2173 0 0,0 0 0 0 0,-1 0 0 0 0,1 1 0 0 0,0 0 0 0 0,-1 0 1 0 0,1 1-1 0 0,0 0 0 0 0,-1 0 0 0 0,1 0 0 0 0,0 1 0 0 0,0 0 0 0 0,0 1 1 0 0,0-1-1 0 0,-11 7 0 0 0,-7 6-72 0 0,0 1 0 0 0,-32 27 0 0 0,11-8 259 0 0,20-17-112 0 0,-36 28 503 0 0,55-40-463 0 0,0 0 1 0 0,0 1-1 0 0,1 0 0 0 0,0 0 0 0 0,-10 15 0 0 0,16-22-153 0 0,0 1-1 0 0,-1-1 0 0 0,1 1 1 0 0,0-1-1 0 0,0 1 1 0 0,-1-1-1 0 0,1 1 0 0 0,0 0 1 0 0,0-1-1 0 0,0 1 0 0 0,0-1 1 0 0,0 1-1 0 0,0-1 1 0 0,0 1-1 0 0,0 0 0 0 0,0-1 1 0 0,0 1-1 0 0,0-1 1 0 0,1 1-1 0 0,-1-1 0 0 0,0 1 1 0 0,0-1-1 0 0,1 1 0 0 0,-1 0 1 0 0,0-1-1 0 0,0 0 1 0 0,1 1-1 0 0,-1-1 0 0 0,0 1 1 0 0,1-1-1 0 0,-1 1 1 0 0,1-1-1 0 0,-1 0 0 0 0,1 1 1 0 0,-1-1-1 0 0,1 0 1 0 0,-1 1-1 0 0,1-1 0 0 0,-1 0 1 0 0,1 0-1 0 0,-1 1 0 0 0,1-1 1 0 0,-1 0-1 0 0,1 0 1 0 0,0 0-1 0 0,-1 0 0 0 0,1 0 1 0 0,4 1 3 0 0,0 0 0 0 0,0 0 1 0 0,0 0-1 0 0,7-1 0 0 0,1 0 3 0 0,0-1-1 0 0,0-1 0 0 0,-1 0 1 0 0,1-1-1 0 0,-1 0 0 0 0,1-1 1 0 0,18-8-1 0 0,5-6-316 0 0,37-24 1 0 0,-71 40 267 0 0,36-19-660 0 0,-37 21 461 0 0,-1 2-669 0 0,0 1 831 0 0,0-1 0 0 0,1 1 0 0 0,-1-1 0 0 0,0 1 0 0 0,1-1 0 0 0,1 5 0 0 0,0 1-113 0 0,3 15-2510 0 0,-1-12 1324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30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2759 0 0,'0'0'7980'0'0,"-1"1"-7218"0"0,-2 3-362 0 0,1 1 0 0 0,-1-1 0 0 0,1 1 1 0 0,0 0-1 0 0,0-1 0 0 0,0 1 0 0 0,-1 7 0 0 0,-7 42 1595 0 0,7-30-1670 0 0,-84 309 1490 0 0,62-251-1765 0 0,-27 60-39 0 0,25-75 53 0 0,5-13-11 0 0,13-37-54 0 0,6-15-6 0 0,1 0-7 0 0,1-1-45 0 0,0 0 0 0 0,0 0 0 0 0,0 0 0 0 0,1 0 0 0 0,-1 0 1 0 0,0-1-1 0 0,0 1 0 0 0,-1 0 0 0 0,1-1 0 0 0,0 1 0 0 0,0 0 1 0 0,0-1-1 0 0,0 1 0 0 0,-1-1 0 0 0,1 0 0 0 0,0 1 0 0 0,0-1 1 0 0,-1 0-1 0 0,1 0 0 0 0,0 0 0 0 0,-1 0 0 0 0,1 0 1 0 0,0 0-1 0 0,0 0 0 0 0,-1 0 0 0 0,1 0 0 0 0,-1-1 0 0 0,-1 0-227 0 0,1 0-1 0 0,-1 0 1 0 0,1 0-1 0 0,0-1 0 0 0,0 1 1 0 0,0-1-1 0 0,0 1 0 0 0,0-1 1 0 0,0 0-1 0 0,0 1 1 0 0,-2-4-1 0 0,-5-8-1196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3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110 438 6535 0 0,'-1'2'299'0'0,"-8"4"-103"0"0,1 0 1 0 0,-1-1-1 0 0,-11 6 0 0 0,-1-2 3083 0 0,19-8-2066 0 0,-17 0 2161 0 0,18-1-3318 0 0,0 0 0 0 0,0 0 0 0 0,0 0 1 0 0,0-1-1 0 0,0 1 0 0 0,0-1 0 0 0,0 1 1 0 0,0-1-1 0 0,1 1 0 0 0,-1-1 0 0 0,0 1 1 0 0,0-1-1 0 0,0 0 0 0 0,1 1 0 0 0,-1-1 1 0 0,0 0-1 0 0,1 0 0 0 0,-1 1 0 0 0,1-1 1 0 0,-1 0-1 0 0,1 0 0 0 0,-1-1 1 0 0,0-1 11 0 0,1 1 1 0 0,-1 0 0 0 0,1-1 0 0 0,0 1 0 0 0,-1-1 0 0 0,1 1 0 0 0,0 0 0 0 0,1-1 0 0 0,-1-2 0 0 0,2-2 40 0 0,-1 0 1 0 0,1 0 0 0 0,1 0 0 0 0,-1 0-1 0 0,8-12 1 0 0,76-140 356 0 0,-66 121-427 0 0,-14 27-35 0 0,1 1 0 0 0,0-1 1 0 0,1 1-1 0 0,0 0 0 0 0,1 1 0 0 0,0 0 0 0 0,0 0 0 0 0,1 1 0 0 0,0 0 1 0 0,1 1-1 0 0,-1 0 0 0 0,1 0 0 0 0,1 1 0 0 0,14-5 0 0 0,9-2 23 0 0,-1 3-1 0 0,1 1 1 0 0,65-9-1 0 0,-82 16 94 0 0,0 1 0 0 0,1 0 0 0 0,-1 2 0 0 0,0 0 0 0 0,1 1 0 0 0,-1 0 0 0 0,0 2 0 0 0,20 6 0 0 0,-24-4-56 0 0,-3 1-10 0 0,-10-6-51 0 0,0 0 1 0 0,0 1 0 0 0,1-1-1 0 0,-1 0 1 0 0,-1 1 0 0 0,1-1 0 0 0,0 0-1 0 0,0 1 1 0 0,0-1 0 0 0,-1 1 0 0 0,1-1-1 0 0,-1 1 1 0 0,1 0 0 0 0,-1-1 0 0 0,0 1-1 0 0,1 2 1 0 0,-1-1 15 0 0,-1 1 0 0 0,1-1 0 0 0,0 1 0 0 0,-1-1 0 0 0,0 1 0 0 0,0-1 0 0 0,-1 5 0 0 0,-4 4 56 0 0,0-1-1 0 0,0 1 1 0 0,-10 12-1 0 0,15-22-65 0 0,-35 49 147 0 0,-54 58 1 0 0,64-81-164 0 0,-3 0 1 0 0,0-2 0 0 0,-38 26 0 0 0,54-43 17 0 0,-1-1 1 0 0,0-1-1 0 0,0 0 0 0 0,-1-1 0 0 0,0 0 1 0 0,-17 4-1 0 0,21-8 0 0 0,1 1 1 0 0,0-2 0 0 0,-1 0 0 0 0,1 0 0 0 0,-1-1-1 0 0,1 0 1 0 0,-1-1 0 0 0,1 0 0 0 0,-1 0-1 0 0,-12-4 1 0 0,21 4-14 0 0,1 1 0 0 0,-1-1 0 0 0,1 1 0 0 0,-1-1 0 0 0,1 1 0 0 0,-1-1 0 0 0,1 0 0 0 0,0 1 0 0 0,-1-1 0 0 0,1 0 0 0 0,0 0 0 0 0,0 0 0 0 0,0 0 0 0 0,0 0 0 0 0,-1 0 0 0 0,1-1 0 0 0,1 1 0 0 0,-1 0-1 0 0,0 0 1 0 0,0-1 0 0 0,0 1 0 0 0,1-1 0 0 0,-1 1 0 0 0,0-2 0 0 0,1 1-29 0 0,0 0-1 0 0,0 0 1 0 0,0 0-1 0 0,1 1 1 0 0,-1-1-1 0 0,1 0 1 0 0,-1 0-1 0 0,1 0 1 0 0,-1 1-1 0 0,1-1 1 0 0,0 0-1 0 0,0 0 1 0 0,0 1-1 0 0,0-1 0 0 0,0 1 1 0 0,0-1-1 0 0,0 1 1 0 0,1-1-1 0 0,1-1 1 0 0,3-3-932 0 0,0 0 1 0 0,1 1 0 0 0,-1-1-1 0 0,1 1 1 0 0,15-8-1 0 0,-10 8-965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31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1 258 8607 0 0,'0'0'1082'0'0,"1"2"-229"0"0,1 2-752 0 0,6 7 5815 0 0,-6-10-5005 0 0,-1 0-486 0 0,1-1-321 0 0,0 1 0 0 0,0-1-1 0 0,0 0 1 0 0,0 0 0 0 0,0 0 0 0 0,0 0-1 0 0,0 0 1 0 0,0 0 0 0 0,-1 0-1 0 0,1-1 1 0 0,0 1 0 0 0,0-1 0 0 0,0 1-1 0 0,2-2 1 0 0,1 0 56 0 0,0-1-1 0 0,0 0 1 0 0,0 0-1 0 0,7-5 1 0 0,2-5 87 0 0,25-27 0 0 0,-1-3-7 0 0,66-59 0 0 0,-95 92-219 0 0,-7 8-16 0 0,0-1 0 0 0,1 1 1 0 0,-1-1-1 0 0,0 1 1 0 0,1 0-1 0 0,0 0 1 0 0,4-2-1 0 0,1-2-5 0 0,-4 4 21 0 0,0 0 0 0 0,0 0 0 0 0,0 0 0 0 0,8-3 0 0 0,3 0 2 0 0,-15 5-23 0 0,1 0 0 0 0,-1 0 0 0 0,1-1 0 0 0,-1 1 0 0 0,1 0 0 0 0,-1 0 0 0 0,1-1 0 0 0,-1 1 0 0 0,1 0 0 0 0,-1 0 0 0 0,1 0 0 0 0,-1 0 0 0 0,1 0 0 0 0,-1 0 0 0 0,1 0 0 0 0,-1 0 0 0 0,1 0 0 0 0,0 0 0 0 0,-1 0 0 0 0,1 0 0 0 0,-1 0 0 0 0,1 0 0 0 0,-1 1 0 0 0,1-1 0 0 0,-1 0 0 0 0,1 0 0 0 0,-1 1 0 0 0,1-1 0 0 0,-1 0 0 0 0,0 0 0 0 0,1 1 0 0 0,0 0 0 0 0,3 2 13 0 0,0-1 0 0 0,0 1 0 0 0,-1 0 0 0 0,1 0 0 0 0,-1 0 0 0 0,0 0 0 0 0,0 0 0 0 0,0 1 1 0 0,-1 0-1 0 0,5 7 0 0 0,2 6 92 0 0,9 23 1 0 0,-9-19-77 0 0,-1-3 65 0 0,11 18 0 0 0,-16-31-68 0 0,0-1-1 0 0,0 1 0 0 0,1-1 1 0 0,-1 0-1 0 0,1 0 0 0 0,0 0 1 0 0,0 0-1 0 0,8 4 0 0 0,-11-7-8 0 0,1 0 0 0 0,-1 0 0 0 0,1 0 0 0 0,0 0 0 0 0,0 0 0 0 0,-1-1 0 0 0,1 1 0 0 0,0-1 0 0 0,4 1 0 0 0,3 1 37 0 0,-6-2-1 0 0,3 0-31 0 0,-4 0-302 0 0,-1 0 0 0 0,1-1 0 0 0,-1 1 0 0 0,1 0 1 0 0,-1-1-1 0 0,1 1 0 0 0,-1-1 0 0 0,1 0 0 0 0,1 0 0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3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12207 0 0,'0'0'1438'0'0,"2"-1"-702"0"0,103-16 4036 0 0,-2-5-3822 0 0,-89 19-1389 0 0,35-9 1100 0 0,-16 8-6631 0 0,-22 3-194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3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14423 0 0,'0'0'3344'0'0,"2"1"-2734"0"0,4 0-363 0 0,0 1 1 0 0,1-2 0 0 0,-1 1 0 0 0,0-1 0 0 0,0 0 0 0 0,0 0 0 0 0,10-2-1 0 0,47-12 723 0 0,-24 4-448 0 0,-21 7-500 0 0,-1 1 0 0 0,0 0 0 0 0,0 1 0 0 0,1 1 0 0 0,-1 1 0 0 0,27 4-1 0 0,-42-5-274 0 0,-1 1-205 0 0,6 1-852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3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48 3223 0 0,'-1'2'240'0'0,"-52"41"12568"0"0,56-43-12718 0 0,-1-1 1 0 0,1 0-1 0 0,-1 0 0 0 0,0 0 0 0 0,0 0 0 0 0,1 0 1 0 0,3-3-1 0 0,4-2 35 0 0,31-12 78 0 0,64-20 0 0 0,-85 33-37 0 0,0 0 0 0 0,1 1 0 0 0,0 1 0 0 0,-1 1 0 0 0,32 0 1 0 0,-42 3 20 0 0,0 0 1 0 0,0 1 0 0 0,0 0 0 0 0,17 6 0 0 0,-22-6-133 0 0,-1-1 0 0 0,0 1 0 0 0,0 0 0 0 0,0 0 0 0 0,0 0 0 0 0,0 1 0 0 0,-1-1 0 0 0,1 1 0 0 0,-1 0 0 0 0,1 0 0 0 0,-1 1 0 0 0,5 5 0 0 0,-7-7-43 0 0,-1 0 0 0 0,1-1 0 0 0,-1 1 0 0 0,1 0 0 0 0,-1-1 0 0 0,1 1 1 0 0,-1 0-1 0 0,0 0 0 0 0,0 0 0 0 0,0-1 0 0 0,0 1 0 0 0,0 0 0 0 0,0 0 0 0 0,0 0 0 0 0,-1-1 0 0 0,1 1 0 0 0,-1 0 0 0 0,1 0 0 0 0,-2 2 0 0 0,1-1-11 0 0,-1 0 0 0 0,0 1-1 0 0,0-1 1 0 0,0 0 0 0 0,0 0 0 0 0,0 0 0 0 0,-1-1-1 0 0,-2 4 1 0 0,-15 9 9 0 0,1 0 0 0 0,-2-2 0 0 0,-38 20 0 0 0,-73 23-36 0 0,39-18-6 0 0,-15 1-138 0 0,100-36 78 0 0,33-10 77 0 0,0 0 0 0 0,1 2 0 0 0,-1 1 0 0 0,33-1 0 0 0,-16 4 185 0 0,77 9-1 0 0,-111-7-154 0 0,1 0-1 0 0,-1 1 0 0 0,1 0 1 0 0,-1 1-1 0 0,0 0 1 0 0,0 0-1 0 0,0 1 0 0 0,0 0 1 0 0,9 7-1 0 0,-8-4-14 0 0,-4 2 0 0 0,-5-7 6 0 0,0 0 0 0 0,0 0 0 0 0,0 0 0 0 0,0 0 0 0 0,-1 0 0 0 0,1-1 0 0 0,0 1-1 0 0,-1 0 1 0 0,0 0 0 0 0,1 0 0 0 0,-1 0 0 0 0,0-1 0 0 0,0 1 0 0 0,0 0 0 0 0,0-1 0 0 0,0 1 0 0 0,0-1-1 0 0,0 1 1 0 0,-1-1 0 0 0,1 1 0 0 0,-1-1 0 0 0,1 0 0 0 0,-4 2 0 0 0,-4 4 64 0 0,-1-1 0 0 0,-20 9 0 0 0,12-6-38 0 0,-87 40-33 0 0,36-17 14 0 0,30-14-11 0 0,-1 0 0 0 0,0-3-1 0 0,-56 14 1 0 0,90-27-23 0 0,4-2-43 0 0,0-8-814 0 0,2 7 582 0 0,-1 0 1 0 0,1 0-1 0 0,-1 0 1 0 0,1 0-1 0 0,0 0 1 0 0,0 1-1 0 0,-1-1 1 0 0,1 0-1 0 0,0-1 1 0 0,0 1-1 0 0,0 0 1 0 0,0 0-1 0 0,0-1 1 0 0,2-7-1469 0 0,1 0-199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36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8951 0 0,'0'0'808'0'0,"-2"1"-532"0"0,-71 48 4988 0 0,49-31-4473 0 0,1 1-1 0 0,-31 33 1 0 0,43-40-682 0 0,1 1 0 0 0,1 0 0 0 0,0 1-1 0 0,0 0 1 0 0,2 1 0 0 0,-1 0 0 0 0,2 0 0 0 0,0 0-1 0 0,-7 31 1 0 0,13-43-61 0 0,-1 0-1 0 0,1 0 0 0 0,0 0 1 0 0,-1 0-1 0 0,1 1 1 0 0,1-1-1 0 0,-1 0 1 0 0,0 0-1 0 0,1 0 0 0 0,0 0 1 0 0,0 0-1 0 0,0 0 1 0 0,0 0-1 0 0,0 0 1 0 0,0 0-1 0 0,1-1 0 0 0,-1 1 1 0 0,1 0-1 0 0,0-1 1 0 0,0 1-1 0 0,0-1 0 0 0,4 4 1 0 0,-2-3 22 0 0,0 0 0 0 0,0 0 1 0 0,0-1-1 0 0,0 0 0 0 0,0 0 0 0 0,1 0 0 0 0,-1 0 1 0 0,1-1-1 0 0,-1 1 0 0 0,1-1 0 0 0,0 0 1 0 0,-1-1-1 0 0,1 1 0 0 0,6-1 0 0 0,0 0-17 0 0,0-1 1 0 0,0-1-1 0 0,0 0 0 0 0,-1 0 0 0 0,1-1 1 0 0,-1 0-1 0 0,1-1 0 0 0,-1 0 0 0 0,0-1 1 0 0,0 0-1 0 0,-1-1 0 0 0,0 0 0 0 0,0 0 1 0 0,0-1-1 0 0,13-13 0 0 0,-14 13-6 0 0,-1-1 0 0 0,0-1-1 0 0,0 1 1 0 0,-1-1 0 0 0,0 0 0 0 0,-1-1-1 0 0,0 1 1 0 0,0-1 0 0 0,-1 0 0 0 0,0 0-1 0 0,-1-1 1 0 0,0 1 0 0 0,-1-1 0 0 0,0 1-1 0 0,1-22 1 0 0,-3 26-80 0 0,0 0 0 0 0,-1 0-1 0 0,0 0 1 0 0,0 0 0 0 0,0 0-1 0 0,-1 0 1 0 0,0 1 0 0 0,0-1 0 0 0,0 1-1 0 0,0-1 1 0 0,-1 1 0 0 0,-4-6-1 0 0,5 8 9 0 0,-1 0 0 0 0,1 0 0 0 0,-1 0 0 0 0,0 0 0 0 0,0 1 0 0 0,0-1 0 0 0,0 1 0 0 0,-1 0 0 0 0,1 0 0 0 0,0 0 0 0 0,-1 0 0 0 0,0 0 0 0 0,1 1 0 0 0,-1-1 0 0 0,0 1 0 0 0,0 0 0 0 0,0 1 0 0 0,0-1 0 0 0,-4 0 0 0 0,-6 1-142 0 0,1 1 0 0 0,-1 0 0 0 0,-16 4 0 0 0,-10 0-694 0 0,35-5 1065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3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23 180 8751 0 0,'-9'2'910'0'0,"-4"-4"-235"0"0,13 2-631 0 0,0 0 393 0 0,0 0-393 0 0,-1 0 0 0 0,1 0 0 0 0,0 0-1 0 0,0 0 1 0 0,0 0 0 0 0,0 0 0 0 0,0 0-1 0 0,0 0 1 0 0,0-1 0 0 0,0 1 0 0 0,0 0 0 0 0,0 0-1 0 0,0 0 1 0 0,0 0 0 0 0,0 0 0 0 0,0 0-1 0 0,0 0 1 0 0,0 0 0 0 0,0 0 0 0 0,0 0 0 0 0,0 0-1 0 0,0 0 1 0 0,0 0 0 0 0,0 0 0 0 0,0-1-1 0 0,1 1 395 0 0,-1 0-394 0 0,0 0 0 0 0,0 0-1 0 0,0 0 1 0 0,0 0 0 0 0,0 0 0 0 0,0 0 0 0 0,0 0-1 0 0,0 0 1 0 0,0 0 0 0 0,0 0 0 0 0,1 0-1 0 0,-1 0 1 0 0,0 0 0 0 0,0 0 0 0 0,0 0 0 0 0,0 0-1 0 0,0 0 1 0 0,0 0 0 0 0,0 0 0 0 0,0 0-1 0 0,23-8 5812 0 0,-10 4-7015 0 0,23-8 2257 0 0,72-13 0 0 0,40 3 92 0 0,-45 9-617 0 0,67-15 141 0 0,193-24 32 0 0,-315 47-759 0 0,-10 0-144 0 0,0 3 1 0 0,43 1 0 0 0,-81 1 129 0 0,0 0 0 0 0,1 0 0 0 0,-1 0 0 0 0,0 0 0 0 0,0 0 0 0 0,0 0 0 0 0,0 0 0 0 0,1 0 1 0 0,-1 0-1 0 0,0 0 0 0 0,0 0 0 0 0,0 0 0 0 0,1 0 0 0 0,-1 0 0 0 0,0 0 0 0 0,0 0 0 0 0,0 0 0 0 0,0 0 0 0 0,1 0 0 0 0,-1 0 1 0 0,0 0-1 0 0,0 0 0 0 0,0 0 0 0 0,0 0 0 0 0,1 0 0 0 0,-1 1 0 0 0,0-1 0 0 0,0 0 0 0 0,0 0 0 0 0,0 0 0 0 0,0 0 0 0 0,0 0 1 0 0,1 0-1 0 0,-1 1 0 0 0,0-1 0 0 0,0 0 0 0 0,0 0 0 0 0,0 0 0 0 0,0 0 0 0 0,0 1 0 0 0,0-1 0 0 0,0 0 0 0 0,0 0 0 0 0,0 1 1 0 0,-8 5-561 0 0,-16 4-231 0 0,-39 16-4750 0 0,47-20 3786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38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320 110 5983 0 0,'0'0'274'0'0,"-2"1"-6"0"0,-16 4 9973 0 0,20-6-9690 0 0,70-29 887 0 0,0 4 0 0 0,89-19 0 0 0,-140 40-1270 0 0,-1 2 0 0 0,1 0 0 0 0,0 1 0 0 0,0 1 0 0 0,33 4 0 0 0,-54-4-168 0 0,1 1-1 0 0,0 0 0 0 0,-1 0 1 0 0,1 0-1 0 0,-1 1 1 0 0,1-1-1 0 0,0 0 1 0 0,-1 0-1 0 0,1 0 0 0 0,0 0 1 0 0,-1 1-1 0 0,1-1 1 0 0,-1 0-1 0 0,1 0 1 0 0,-1 1-1 0 0,1-1 0 0 0,-1 1 1 0 0,1-1-1 0 0,-1 0 1 0 0,1 1-1 0 0,-1-1 1 0 0,1 1-1 0 0,0 0 0 0 0,-3 5-20 0 0,2-6 19 0 0,-1 4-1 0 0,-1 0 0 0 0,1 0 0 0 0,-1 0 1 0 0,0 0-1 0 0,0 0 0 0 0,-1-1 0 0 0,1 1 0 0 0,0-1 1 0 0,-1 0-1 0 0,0 0 0 0 0,0 0 0 0 0,-5 4 0 0 0,-6 4-14 0 0,-25 15 1 0 0,17-12 11 0 0,-246 142-792 0 0,57-38 74 0 0,139-77 185 0 0,-31 20 308 0 0,92-53 230 0 0,11-8 1 0 0,0 0 0 0 0,-1 0 1 0 0,1 0-1 0 0,0 1 0 0 0,0-1 0 0 0,0 0 0 0 0,0 0 0 0 0,-1 0 0 0 0,1 1 0 0 0,0-1 1 0 0,0 0-1 0 0,0 0 0 0 0,0 1 0 0 0,0-1 0 0 0,0 0 0 0 0,0 0 0 0 0,-1 1 0 0 0,1-1 1 0 0,0 0-1 0 0,0 0 0 0 0,0 1 0 0 0,0-1 0 0 0,0 0 0 0 0,0 0 0 0 0,0 1 0 0 0,0-1 1 0 0,1 0-1 0 0,-1 0 0 0 0,0 1 0 0 0,0-1 0 0 0,0 0 0 0 0,0 0 0 0 0,0 1 0 0 0,0-1 1 0 0,0 0-1 0 0,0 0 0 0 0,1 1 0 0 0,-1-1 0 0 0,0 0 0 0 0,0 0 0 0 0,0 0 0 0 0,1 0 1 0 0,-1 1-1 0 0,0-1 0 0 0,0 0 0 0 0,0 0 0 0 0,1 0 0 0 0,-1 0 0 0 0,0 0 0 0 0,0 1 1 0 0,1-1-1 0 0,-1 0 0 0 0,0 0 0 0 0,0 0 0 0 0,1 0 0 0 0,-1 0 0 0 0,0 0 0 0 0,0 0 1 0 0,1 0-1 0 0,-1 0 0 0 0,0 0 0 0 0,0 0 0 0 0,1 0 0 0 0,10 1 73 0 0,0 1-1 0 0,1-1 0 0 0,-1-1 1 0 0,0 0-1 0 0,0-1 0 0 0,0 0 1 0 0,13-3-1 0 0,-4 2 72 0 0,44-9 482 0 0,69-21 0 0 0,-80 17-219 0 0,1 3-1 0 0,68-7 0 0 0,46 13-442 0 0,-166 6-122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3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9 8287 0 0,'0'0'639'0'0,"9"-8"6341"0"0,-13 10-4103 0 0,-74 49-1621 0 0,42-24-1258 0 0,16-13 43 0 0,0 1-1 0 0,1 1 1 0 0,-30 32-1 0 0,46-44 14 0 0,0 0-1 0 0,0 1 0 0 0,0-1 1 0 0,0 1-1 0 0,1 0 1 0 0,0 0-1 0 0,0 0 1 0 0,0 0-1 0 0,-2 9 0 0 0,4-12-26 0 0,0 1 0 0 0,0-1 0 0 0,-1 0 0 0 0,1 0 0 0 0,1 0-1 0 0,-1 1 1 0 0,0-1 0 0 0,0 0 0 0 0,1 0 0 0 0,0 0 0 0 0,-1 0-1 0 0,1 0 1 0 0,0 1 0 0 0,0-1 0 0 0,0-1 0 0 0,0 1 0 0 0,0 0-1 0 0,0 0 1 0 0,1 0 0 0 0,-1-1 0 0 0,1 1 0 0 0,-1 0 0 0 0,1-1 0 0 0,0 1-1 0 0,2 1 1 0 0,1 0 7 0 0,0 0 0 0 0,0-1 0 0 0,0 1-1 0 0,0-1 1 0 0,0 0 0 0 0,1-1 0 0 0,-1 1 0 0 0,0-1-1 0 0,1 0 1 0 0,-1 0 0 0 0,9 0 0 0 0,-6-2-2 0 0,0 1-1 0 0,1-1 1 0 0,-1-1 0 0 0,0 1 0 0 0,0-1 0 0 0,0-1-1 0 0,8-3 1 0 0,-1 0-11 0 0,-1-2-1 0 0,0 0 1 0 0,0 0-1 0 0,-1-2 1 0 0,0 1-1 0 0,0-2 1 0 0,15-16-1 0 0,-22 21-49 0 0,-1-1 1 0 0,1 0-1 0 0,-1 0 0 0 0,-1-1 0 0 0,1 1 0 0 0,-1-1 1 0 0,-1 0-1 0 0,1 0 0 0 0,-1 0 0 0 0,-1-1 0 0 0,1 1 1 0 0,-1-1-1 0 0,-1 1 0 0 0,1-11 0 0 0,-2 17-20 0 0,0-1 0 0 0,0 0 0 0 0,0 1 1 0 0,-1-1-1 0 0,1 0 0 0 0,-1 1 0 0 0,0-1 0 0 0,0 1 0 0 0,0-1 0 0 0,0 1 0 0 0,0 0 0 0 0,0-1 0 0 0,0 1 1 0 0,-1 0-1 0 0,1 0 0 0 0,-1-1 0 0 0,0 1 0 0 0,0 1 0 0 0,0-1 0 0 0,0 0 0 0 0,0 0 0 0 0,0 1 0 0 0,0-1 1 0 0,0 1-1 0 0,-5-2 0 0 0,0 0-274 0 0,0 0 0 0 0,0 1 0 0 0,0 1-1 0 0,0-1 1 0 0,-1 1 0 0 0,1 0 0 0 0,-15 1 0 0 0,15 0-151 0 0,5 0 22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6:48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32 261 4607 0 0,'0'0'2314'0'0,"-9"-4"3986"0"0,-2 0-4288 0 0,10 3-1894 0 0,0 0 1 0 0,0 0-1 0 0,0 0 1 0 0,0 0 0 0 0,0-1-1 0 0,0 1 1 0 0,1 0 0 0 0,-1 0-1 0 0,0 0 1 0 0,1-1-1 0 0,-1 1 1 0 0,1 0 0 0 0,0 0-1 0 0,-1-1 1 0 0,1 1-1 0 0,0 0 1 0 0,0-1 0 0 0,0 1-1 0 0,0-1 1 0 0,0 1 0 0 0,0 0-1 0 0,0-3 1 0 0,1-1 99 0 0,0 1 0 0 0,0-1 0 0 0,0 0 0 0 0,3-7 0 0 0,1 1-95 0 0,0 1 0 0 0,1 0 0 0 0,1 0 0 0 0,-1 1 0 0 0,1 0-1 0 0,1 0 1 0 0,0 0 0 0 0,0 1 0 0 0,0 0 0 0 0,17-11 0 0 0,-7 7-146 0 0,0 1 1 0 0,1 1-1 0 0,0 0 0 0 0,38-12 1 0 0,-48 19 10 0 0,-1 0 1 0 0,1 1-1 0 0,0 0 1 0 0,0 1-1 0 0,0 0 0 0 0,16 0 1 0 0,-23 1 6 0 0,1 0 1 0 0,-1 0-1 0 0,1 1 0 0 0,-1-1 1 0 0,1 1-1 0 0,-1-1 1 0 0,0 1-1 0 0,1 0 0 0 0,-1 0 1 0 0,0 0-1 0 0,0 1 1 0 0,0-1-1 0 0,0 0 0 0 0,0 1 1 0 0,0-1-1 0 0,0 1 1 0 0,0 0-1 0 0,0 0 0 0 0,-1-1 1 0 0,1 1-1 0 0,-1 0 0 0 0,1 1 1 0 0,-1-1-1 0 0,0 0 1 0 0,0 0-1 0 0,0 0 0 0 0,0 1 1 0 0,1 4-1 0 0,0-1 27 0 0,-1 0 0 0 0,-1 1 0 0 0,1-1 0 0 0,-1 1 0 0 0,0-1 0 0 0,0 0-1 0 0,-1 1 1 0 0,0-1 0 0 0,-3 12 0 0 0,-2 3 151 0 0,-15 31 0 0 0,9-23-123 0 0,6-11-3037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3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4 10591 0 0,'0'0'964'0'0,"-2"0"-794"0"0,-6 4 1050 0 0,0 0 0 0 0,0 0 1 0 0,-8 6-1 0 0,-37 33 513 0 0,22-16-1505 0 0,19-16-179 0 0,0 1 0 0 0,1 0 0 0 0,-17 26 0 0 0,10-15-26 0 0,7-7-14 0 0,0 0-1 0 0,2 0 1 0 0,-13 27 0 0 0,17-33-7 0 0,1 1 0 0 0,1-1 1 0 0,0 1-1 0 0,0 0 0 0 0,1 0 1 0 0,1 0-1 0 0,-1 15 0 0 0,2-22 57 0 0,0 0-1 0 0,0 0 0 0 0,1 0 1 0 0,0 0-1 0 0,0 0 1 0 0,0 0-1 0 0,0-1 1 0 0,1 1-1 0 0,-1 0 0 0 0,1-1 1 0 0,0 1-1 0 0,0-1 1 0 0,0 1-1 0 0,1-1 0 0 0,-1 0 1 0 0,1 0-1 0 0,-1 0 1 0 0,1 0-1 0 0,5 3 1 0 0,-3-3 34 0 0,-1 0 1 0 0,1 0-1 0 0,0 0 1 0 0,0-1 0 0 0,0 0-1 0 0,0 0 1 0 0,0 0-1 0 0,1-1 1 0 0,-1 0-1 0 0,0 0 1 0 0,1 0 0 0 0,-1 0-1 0 0,10-1 1 0 0,5-2 106 0 0,-1 0 0 0 0,1-1-1 0 0,-1-1 1 0 0,0 0 0 0 0,0-2 0 0 0,23-10 0 0 0,-29 11-120 0 0,-1-1 0 0 0,0-1 1 0 0,-1 0-1 0 0,0 0 0 0 0,0-1 0 0 0,0 0 0 0 0,-1-1 1 0 0,0-1-1 0 0,-1 1 0 0 0,9-13 0 0 0,-13 16-69 0 0,-1 0 0 0 0,-1 0 0 0 0,1-1 0 0 0,-1 1 0 0 0,0-1 0 0 0,-1 0 0 0 0,1 0 1 0 0,-2 0-1 0 0,1 0 0 0 0,-1-1 0 0 0,0 1 0 0 0,0 0 0 0 0,-1-1 0 0 0,1 1 0 0 0,-2 0 0 0 0,-1-13 0 0 0,0 10-39 0 0,-1 1 1 0 0,1 0 0 0 0,-2-1-1 0 0,1 1 1 0 0,-1 0-1 0 0,-1 1 1 0 0,0-1-1 0 0,0 1 1 0 0,-1 0-1 0 0,1 0 1 0 0,-2 0-1 0 0,-6-6 1 0 0,1 2-425 0 0,0 2 0 0 0,-1-1-1 0 0,0 2 1 0 0,0 0 0 0 0,-1 0 0 0 0,0 1 0 0 0,-1 1 0 0 0,-25-9 0 0 0,25 9-1223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4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5983 0 0,'2'1'3955'0'0,"7"1"-3029"0"0,0 0 0 0 0,0 0-1 0 0,0-1 1 0 0,0 0 0 0 0,16-1 0 0 0,50-6-280 0 0,-51 3-34 0 0,140-25 1616 0 0,-19 2-3732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40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2759 0 0,'-8'3'16935'0'0,"15"1"-16628"0"0,-1 1 1 0 0,1-1 0 0 0,0-1-1 0 0,0 1 1 0 0,11 3 0 0 0,43 10 813 0 0,-28-7-676 0 0,-3-2 11 0 0,57 10 0 0 0,-77-17-761 0 0,0 0 0 0 0,1-1 1 0 0,-1 0-1 0 0,0 0 0 0 0,1-1 1 0 0,-1 0-1 0 0,0-1 0 0 0,0-1 1 0 0,14-4-1 0 0,-4-1-7299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47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3223 0 0,'-9'2'614'0'0,"1"0"2092"0"0,0 0 0 0 0,0 1 0 0 0,-15 8 2026 0 0,21-4-3978 0 0,2-6-688 0 0,0-1 1 0 0,0 1-1 0 0,0-1 1 0 0,-1 1-1 0 0,1-1 1 0 0,0 1-1 0 0,0-1 0 0 0,0 1 1 0 0,0 0-1 0 0,0-1 1 0 0,0 1-1 0 0,0-1 1 0 0,0 1-1 0 0,0-1 1 0 0,0 1-1 0 0,0-1 0 0 0,0 1 1 0 0,1 0-1 0 0,-1 0 217 0 0,8 8 3457 0 0,-13 3-2963 0 0,2-3-2169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4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36 16903 0 0,'0'0'1528'0'0,"0"-2"-1254"0"0,3-3 605 0 0,0-1 0 0 0,1 1 1 0 0,5-8-1 0 0,-8 12-31 0 0,-1 0-804 0 0,0 1 0 0 0,1 0 0 0 0,-1-1 1 0 0,1 1-1 0 0,-1 0 0 0 0,1 0 0 0 0,-1 0 0 0 0,0-1 1 0 0,1 1-1 0 0,-1 0 0 0 0,1 0 0 0 0,-1 0 0 0 0,1 0 0 0 0,-1 0 1 0 0,1 0-1 0 0,-1 0 0 0 0,1 0 0 0 0,-1 0 0 0 0,1 0 1 0 0,0 0-1 0 0,1 4-20 0 0,0-1 1 0 0,0 1-1 0 0,0 0 1 0 0,-1-1-1 0 0,1 1 1 0 0,-1 0-1 0 0,0 0 1 0 0,0 0-1 0 0,-1 0 1 0 0,1 0-1 0 0,-1 0 1 0 0,0 0-1 0 0,0 0 0 0 0,0 0 1 0 0,0 0-1 0 0,-1 0 1 0 0,1 0-1 0 0,-1 0 1 0 0,-2 5-1 0 0,-3 10 17 0 0,-1 0 1 0 0,-15 29-1 0 0,18-40-18 0 0,-41 77-281 0 0,-98 137 1 0 0,131-197-4215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4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57 17935 0 0,'13'-9'473'0'0,"0"1"-1"0"0,1 0 0 0 0,0 1 1 0 0,0 1-1 0 0,0 0 0 0 0,21-5 1 0 0,-35 10-315 0 0,1 1 0 0 0,0 0 0 0 0,0 0 0 0 0,0-1 0 0 0,0 1 0 0 0,0 0 0 0 0,0 0 0 0 0,0 0 0 0 0,-1 0 0 0 0,1 0 0 0 0,0 0 0 0 0,0 0 0 0 0,0 1 0 0 0,0-1 0 0 0,1 0 0 0 0,-2 1-124 0 0,1-1-1 0 0,-1 0 1 0 0,0 0 0 0 0,0 1-1 0 0,0-1 1 0 0,0 0 0 0 0,0 0-1 0 0,0 1 1 0 0,0-1 0 0 0,1 0-1 0 0,-1 1 1 0 0,0-1 0 0 0,0 0-1 0 0,0 0 1 0 0,0 1 0 0 0,0-1-1 0 0,0 0 1 0 0,0 1 0 0 0,0-1 0 0 0,-1 0-1 0 0,1 0 1 0 0,0 1 0 0 0,0-1-1 0 0,0 0 1 0 0,0 0 0 0 0,0 1-1 0 0,0-1 1 0 0,0 0 0 0 0,-1 0-1 0 0,1 1 1 0 0,-3 3-3 0 0,0 0 0 0 0,0 0 0 0 0,0 0 1 0 0,-4 3-1 0 0,-3 2-19 0 0,0-1-1 0 0,0 0 1 0 0,0-1 0 0 0,-1 0 0 0 0,-17 8-1 0 0,-62 22 44 0 0,47-22-55 0 0,0-1 0 0 0,0-2 0 0 0,-59 7 0 0 0,88-17-95 0 0,-1-1 1 0 0,1-1-1 0 0,-16-1 0 0 0,25 0 50 0 0,-1 0 0 0 0,1 0 0 0 0,-1 0-1 0 0,1-1 1 0 0,-1 1 0 0 0,1-1 0 0 0,0-1 0 0 0,0 1-1 0 0,0-1 1 0 0,-6-4 0 0 0,10 7 10 0 0,0-1 0 0 0,1 0 1 0 0,-1 1-1 0 0,1-1 0 0 0,-1 0 0 0 0,1 0 0 0 0,0 1 1 0 0,-1-1-1 0 0,1 0 0 0 0,0 0 0 0 0,-1 0 0 0 0,1 1 1 0 0,0-1-1 0 0,0 0 0 0 0,0 0 0 0 0,0 0 0 0 0,0 0 0 0 0,0 1 1 0 0,0-1-1 0 0,0 0 0 0 0,0-2 0 0 0,6-16-395 0 0,-6 17 350 0 0,9-24-695 0 0,-9 25 550 0 0,-2 2-293 0 0,1 0 514 0 0,-1 0-1 0 0,0 0 1 0 0,1 0-1 0 0,-1 0 1 0 0,1 0-1 0 0,-1 0 1 0 0,1 1-1 0 0,0-1 1 0 0,-1 1-1 0 0,1-1 0 0 0,0 1 1 0 0,-1 2-1 0 0,-2 1 9 0 0,-149 168 505 0 0,146-165-452 0 0,-1 0-29 0 0,0 0 0 0 0,1 1 0 0 0,0 0 0 0 0,1 0 0 0 0,0 0 0 0 0,1 1 0 0 0,0 0 0 0 0,0 0 0 0 0,-4 13 1 0 0,10-20 29 0 0,0-1-51 0 0,1 1 0 0 0,0-1-1 0 0,0 1 1 0 0,0-1 0 0 0,0 0 0 0 0,0 0 0 0 0,0 0-1 0 0,0 0 1 0 0,1 0 0 0 0,-1 0 0 0 0,1-1-1 0 0,0 1 1 0 0,3 1 0 0 0,0-1 2 0 0,0-1 1 0 0,0 1-1 0 0,0-1 0 0 0,8 1 0 0 0,-1 0-2 0 0,95 6-7 0 0,-98-8 0 0 0,56 2 51 0 0,-30-2-106 0 0,1 1 0 0 0,51 9 0 0 0,-77-7 117 0 0,1 0 0 0 0,-1 0 0 0 0,0 1 0 0 0,0 0 1 0 0,0 1-1 0 0,0 0 0 0 0,-1 1 0 0 0,0 0 0 0 0,0 0 1 0 0,-1 2-1 0 0,15 12 0 0 0,-21-17-4 0 0,0 0-1 0 0,-1 0 1 0 0,0 0 0 0 0,1 0-1 0 0,-1 0 1 0 0,0 1-1 0 0,0-1 1 0 0,-1 1 0 0 0,1-1-1 0 0,-1 1 1 0 0,0-1-1 0 0,0 1 1 0 0,0 0 0 0 0,0 5-1 0 0,-1-6-23 0 0,0 0 0 0 0,-1 0 0 0 0,1-1 0 0 0,-1 1 0 0 0,0-1-1 0 0,0 1 1 0 0,0 0 0 0 0,0-1 0 0 0,-1 1 0 0 0,1-1 0 0 0,-1 0 0 0 0,1 0 0 0 0,-1 1-1 0 0,0-1 1 0 0,0 0 0 0 0,0 0 0 0 0,0 0 0 0 0,0-1 0 0 0,0 1 0 0 0,-4 2 0 0 0,-5 2 74 0 0,0 1 0 0 0,-24 8 1 0 0,31-13-83 0 0,-97 34 126 0 0,-156 35 1 0 0,247-68-159 0 0,-52 9 21 0 0,55-11-32 0 0,-1 0 1 0 0,0 0-1 0 0,1-1 1 0 0,-1 0-1 0 0,-13-3 0 0 0,20 3-167 0 0,2-2-356 0 0,-1 0 0 0 0,1-1-1 0 0,0 1 1 0 0,0 0 0 0 0,0 0-1 0 0,1 0 1 0 0,-1 0 0 0 0,0 0-1 0 0,1 0 1 0 0,-1 0 0 0 0,4-3-1 0 0,7-6-8700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51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1839 0 0,'0'0'80'0'0,"11"-7"16"0"0,1-2-96 0 0,3-2 0 0 0,-1-1 0 0 0,2-1 0 0 0,0-1 1064 0 0,2 1 192 0 0,2-3 40 0 0,1 0 8 0 0,-1 0-792 0 0,4-4-152 0 0,-3 0-32 0 0,2-1-3552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58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121 261 9215 0 0,'0'0'831'0'0,"-2"3"-686"0"0,-12 26 2417 0 0,2 1 0 0 0,-13 40-1 0 0,-3 11-1832 0 0,20-57-508 0 0,-5 26 0 0 0,10-38-141 0 0,2-9 856 0 0,-1 6-458 0 0,-3-8 315 0 0,5-2-762 0 0,-1 0 0 0 0,0 1-1 0 0,1-1 1 0 0,-1 0 0 0 0,1 1-1 0 0,-1-1 1 0 0,1 0 0 0 0,-1 0 0 0 0,1 1-1 0 0,0-1 1 0 0,-1 0 0 0 0,1 0 0 0 0,0 0-1 0 0,-1 0 1 0 0,1 0 0 0 0,0 1-1 0 0,0-3 1 0 0,0-6-6 0 0,0 1-1 0 0,0-1 0 0 0,1 1 1 0 0,1 0-1 0 0,-1-1 1 0 0,1 1-1 0 0,1 0 0 0 0,-1 0 1 0 0,6-10-1 0 0,5-8-73 0 0,21-33 0 0 0,-21 38 3 0 0,66-91-440 0 0,-61 88 350 0 0,2-1-32 0 0,0 1 0 0 0,2 2 1 0 0,0 0-1 0 0,2 1 1 0 0,42-29-1 0 0,-52 42 303 0 0,0 0 0 0 0,0 1-1 0 0,1 0 1 0 0,0 2 0 0 0,0-1-1 0 0,0 2 1 0 0,1 0 0 0 0,-1 1-1 0 0,1 0 1 0 0,0 2 0 0 0,23-1-1 0 0,-32 3-25 0 0,0-1 0 0 0,1 2 0 0 0,11 2 0 0 0,-18-4-93 0 0,0 1-1 0 0,0 0 1 0 0,1-1-1 0 0,-1 1 1 0 0,0 0-1 0 0,0 0 0 0 0,0-1 1 0 0,0 1-1 0 0,0 0 1 0 0,0 0-1 0 0,0 0 1 0 0,0 0-1 0 0,0 0 1 0 0,-1 1-1 0 0,1-1 1 0 0,0 0-1 0 0,0 0 1 0 0,-1 0-1 0 0,1 1 1 0 0,-1-1-1 0 0,0 0 1 0 0,1 1-1 0 0,-1-1 1 0 0,0 0-1 0 0,0 1 0 0 0,1-1 1 0 0,-2 3-1 0 0,2 1-3 0 0,-2-1 0 0 0,1 0 0 0 0,-1 1 0 0 0,1-1 0 0 0,-1 1-1 0 0,-2 4 1 0 0,-6 13 112 0 0,0 0-1 0 0,-2-1 1 0 0,-13 21-1 0 0,-43 55-128 0 0,28-44 20 0 0,30-39-1 0 0,-1 1 0 0 0,2 0 0 0 0,0 1 0 0 0,1 0 0 0 0,0 0 0 0 0,-7 27-1 0 0,13-39 12 0 0,0 1 0 0 0,1 0 0 0 0,-1 0-1 0 0,1-1 1 0 0,0 1 0 0 0,0 0 0 0 0,1 0-1 0 0,-1 0 1 0 0,1-1 0 0 0,0 1 0 0 0,1 0-1 0 0,-1-1 1 0 0,1 1 0 0 0,3 6 0 0 0,-2-6-11 0 0,0 1 0 0 0,1-1 0 0 0,-1 0 0 0 0,1 0 0 0 0,1 0 0 0 0,-1-1 0 0 0,1 0 0 0 0,-1 1 0 0 0,1-1 0 0 0,8 4 0 0 0,-8-5-4 0 0,0 0-1 0 0,1 0 1 0 0,0 0 0 0 0,0 0-1 0 0,0-1 1 0 0,0 0-1 0 0,0 0 1 0 0,0-1-1 0 0,1 0 1 0 0,-1 0-1 0 0,1 0 1 0 0,-1-1-1 0 0,0 0 1 0 0,1 0-1 0 0,-1-1 1 0 0,1 0 0 0 0,-1 0-1 0 0,0 0 1 0 0,0-1-1 0 0,1 1 1 0 0,-1-2-1 0 0,8-3 1 0 0,-5 0-108 0 0,2 1-531 0 0,0-2-1 0 0,-1 0 1 0 0,0 0-1 0 0,0 0 1 0 0,12-14-1 0 0,-11 8-6842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58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15 301 5063 0 0,'-15'11'9815'0'0,"47"-53"-7287"0"0,43-36-983 0 0,-52 54-1346 0 0,2 2 0 0 0,0 0 0 0 0,39-24-1 0 0,-12 9 239 0 0,-44 31-309 0 0,1 0 0 0 0,0 0 0 0 0,0 1 0 0 0,0 0 0 0 0,11-4 0 0 0,-17 9-75 0 0,-1-1 1 0 0,0 0-1 0 0,1 1 0 0 0,-1-1 0 0 0,1 1 0 0 0,-1 0 1 0 0,1 0-1 0 0,-1 0 0 0 0,1 0 0 0 0,-1 0 0 0 0,0 1 1 0 0,4 0-1 0 0,-5-1-3 0 0,1 1-1 0 0,-1 0 1 0 0,1 0 0 0 0,-1-1 0 0 0,1 1 0 0 0,-1 0-1 0 0,0 0 1 0 0,1 1 0 0 0,-1-1 0 0 0,0 0 0 0 0,0 0 0 0 0,0 1-1 0 0,0-1 1 0 0,0 0 0 0 0,0 1 0 0 0,0-1 0 0 0,-1 1 0 0 0,1-1-1 0 0,1 4 1 0 0,0 5 95 0 0,0 0-1 0 0,0 0 0 0 0,-1 1 1 0 0,0-1-1 0 0,-1 1 1 0 0,0 11-1 0 0,-1-10-83 0 0,1 0 0 0 0,1 0 1 0 0,3 24-1 0 0,-3-32-54 0 0,1 0-1 0 0,-1 0 1 0 0,0 0 0 0 0,1-1 0 0 0,0 1 0 0 0,0-1-1 0 0,0 1 1 0 0,0-1 0 0 0,1 1 0 0 0,-1-1-1 0 0,1 0 1 0 0,0 0 0 0 0,0-1 0 0 0,0 1-1 0 0,0 0 1 0 0,4 1 0 0 0,2 1 12 0 0,-1 0 1 0 0,1-1 0 0 0,0 0-1 0 0,1-1 1 0 0,-1 0 0 0 0,1 0-1 0 0,-1-1 1 0 0,1 0 0 0 0,0-1-1 0 0,0 0 1 0 0,11-1 0 0 0,14-1 163 0 0,64-12 0 0 0,-18 2-84 0 0,-6 4-120 0 0,-73 7-87 0 0,1 1-116 0 0,2 0-1328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59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38 4607 0 0,'-8'6'13518'0'0,"16"0"-9458"0"0,-1-3-5264 0 0,-1-2 1346 0 0,0 0 0 0 0,0 0 0 0 0,-1-1 0 0 0,1 0 1 0 0,0 0-1 0 0,0 0 0 0 0,0-1 0 0 0,-1 0 0 0 0,9-2 1 0 0,0 1 57 0 0,75-19 938 0 0,-16 3-1346 0 0,-21 10-2824 0 0,-41 7-2128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6:49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 7367 0 0,'0'0'2170'0'0,"-9"-1"1015"0"0,3 1-2881 0 0,0 0 0 0 0,0 0 0 0 0,0 1 1 0 0,0 0-1 0 0,0 0 0 0 0,0 0 0 0 0,0 1 0 0 0,0 0 0 0 0,0 0 1 0 0,0 0-1 0 0,1 1 0 0 0,0 0 0 0 0,-1 0 0 0 0,1 1 1 0 0,-5 3-1 0 0,-7 8-143 0 0,0 0-1 0 0,-24 28 1 0 0,30-31-72 0 0,1 1-1 0 0,1 0 1 0 0,0 0-1 0 0,1 0 1 0 0,-12 27-1 0 0,17-33-17 0 0,1 0 1 0 0,0 0-1 0 0,0 0 0 0 0,0 0 0 0 0,1 0 1 0 0,0 1-1 0 0,0-1 0 0 0,1 0 1 0 0,-1 1-1 0 0,2-1 0 0 0,-1 0 0 0 0,1 1 1 0 0,1-1-1 0 0,2 9 0 0 0,-2-11-26 0 0,0-1-1 0 0,1 0 0 0 0,0 0 0 0 0,0 0 1 0 0,0 0-1 0 0,0 0 0 0 0,1 0 1 0 0,0-1-1 0 0,-1 0 0 0 0,1 0 1 0 0,1 0-1 0 0,3 3 0 0 0,-5-4-250 0 0,0 0-1 0 0,0-1 1 0 0,1 1 0 0 0,-1 0-1 0 0,0-1 1 0 0,1 0 0 0 0,-1 1-1 0 0,1-1 1 0 0,-1-1 0 0 0,1 1-1 0 0,-1 0 1 0 0,1-1 0 0 0,0 0-1 0 0,-1 0 1 0 0,1 0 0 0 0,4-1-1 0 0,6-4-5949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49:5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10591 0 0,'0'0'2999'0'0,"2"1"-907"0"0,4-1-1540 0 0,-1 1-1 0 0,1-1 1 0 0,-1 0-1 0 0,0 0 1 0 0,1-1-1 0 0,-1 1 1 0 0,0-1 0 0 0,1-1-1 0 0,-1 1 1 0 0,7-3-1 0 0,55-26 354 0 0,-40 17-301 0 0,79-33 571 0 0,-87 39-944 0 0,0 1 0 0 0,1 1 0 0 0,32-4-1 0 0,-51 9-296 0 0,1 0 0 0 0,-1 0 0 0 0,1 0 0 0 0,-1 1 0 0 0,1-1 0 0 0,-1 0-1 0 0,0 1 1 0 0,1 0 0 0 0,-1-1 0 0 0,1 1 0 0 0,-1 0 0 0 0,0 0-1 0 0,0 0 1 0 0,1-1 0 0 0,-1 1 0 0 0,1 2 0 0 0,0-2-202 0 0,-2 0 135 0 0,1-1 0 0 0,-1 1 0 0 0,1-1 0 0 0,-1 1 0 0 0,1 0 0 0 0,-1-1 0 0 0,1 1 0 0 0,-1 0-1 0 0,0 0 1 0 0,1-1 0 0 0,-1 1 0 0 0,0 0 0 0 0,0 0 0 0 0,1-1 0 0 0,-1 1 0 0 0,0 0-1 0 0,0 1 1 0 0,1 1-950 0 0,2 12-6459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0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200 346 11255 0 0,'-66'65'1297'0'0,"46"-43"-631"0"0,-1-1 0 0 0,-1-1-1 0 0,-27 18 1 0 0,28-21 2197 0 0,22-19-2694 0 0,24-34 222 0 0,48-52 0 0 0,-27 35-157 0 0,5-5-58 0 0,2 3-1 0 0,96-77 1 0 0,-131 119 4 0 0,0 0 1 0 0,1 2-1 0 0,0 0 0 0 0,1 0 1 0 0,0 2-1 0 0,0 1 1 0 0,1 0-1 0 0,0 2 0 0 0,39-7 1 0 0,-32 12 267 0 0,-27 1-414 0 0,0 0 0 0 0,0 0 0 0 0,0 0 0 0 0,0 0 0 0 0,0 0 0 0 0,0 0 0 0 0,0 1 0 0 0,0-1 0 0 0,0 1 0 0 0,0-1 0 0 0,0 0 0 0 0,0 1 1 0 0,0 0-1 0 0,0-1 0 0 0,-1 1 0 0 0,1-1 0 0 0,0 1 0 0 0,0 0 0 0 0,-1 0 0 0 0,1-1 0 0 0,0 1 0 0 0,-1 0 0 0 0,1 0 0 0 0,0 0 0 0 0,-1 1 0 0 0,2 4 29 0 0,-1 0 1 0 0,0 1-1 0 0,0-1 0 0 0,-1 0 1 0 0,0 1-1 0 0,0-1 0 0 0,-1 0 1 0 0,0 1-1 0 0,0-1 0 0 0,0 0 0 0 0,-1 0 1 0 0,-3 9-1 0 0,-4 8 153 0 0,-24 42 0 0 0,21-43-71 0 0,-11 19 56 0 0,-13 26 38 0 0,-10 15-72 0 0,2-3-61 0 0,39-68-154 0 0,0 0 0 0 0,1 0 0 0 0,0 0-1 0 0,1 0 1 0 0,-2 16 0 0 0,5-26-73 0 0,0 0 0 0 0,0 0 0 0 0,0-1 0 0 0,0 1 0 0 0,0 0 0 0 0,0 0 0 0 0,0 0 0 0 0,1 0 0 0 0,-1-1 0 0 0,0 1 0 0 0,0 0 0 0 0,1 0 0 0 0,-1-1 0 0 0,1 1 0 0 0,-1 0 0 0 0,1 0 0 0 0,-1-1 0 0 0,1 1 0 0 0,-1-1 0 0 0,1 1 0 0 0,0 0 0 0 0,-1-1 0 0 0,1 1 0 0 0,0-1 0 0 0,-1 0 0 0 0,1 1 0 0 0,0-1 0 0 0,0 1 0 0 0,0-1 0 0 0,-1 0 0 0 0,1 0 0 0 0,0 1 0 0 0,1-1 0 0 0,0 1-277 0 0,11 3-7034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0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30 10135 0 0,'-2'0'464'0'0,"-78"28"9574"0"0,91-25-9456 0 0,-6-1-439 0 0,6 0 70 0 0,-1-1 1 0 0,1-1 0 0 0,0 0-1 0 0,-1 0 1 0 0,1-1-1 0 0,18-4 1 0 0,-14 3-75 0 0,103-19 750 0 0,65-8-63 0 0,-91 22-333 0 0,146 7 1 0 0,-224 0-552 0 0,-11 0-56 0 0,-18 3-4715 0 0,-1-1 3105 0 0,-2-3-18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0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9215 0 0,'0'1'2907'0'0,"0"4"-2191"0"0,0 0 0 0 0,0-1 0 0 0,0 1 0 0 0,0-1 0 0 0,-1 1-1 0 0,0-1 1 0 0,0 1 0 0 0,0-1 0 0 0,-2 5 0 0 0,-20 43-104 0 0,21-47-499 0 0,-55 98 779 0 0,-17 37 319 0 0,67-123-1099 0 0,0 0 0 0 0,1 1 0 0 0,1 0 0 0 0,1 0 0 0 0,0 1-1 0 0,-1 25 1 0 0,5-38-96 0 0,0 1-1 0 0,0-1 1 0 0,1 1-1 0 0,-1-1 0 0 0,3 8 1 0 0,-2-11-210 0 0,0 0 1 0 0,0 0-1 0 0,0 0 1 0 0,1 0-1 0 0,-1 0 1 0 0,1 0-1 0 0,-1-1 1 0 0,1 1 0 0 0,0-1-1 0 0,0 1 1 0 0,4 3-1 0 0,-4-4-1062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0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64 10135 0 0,'24'-24'907'0'0,"1"-1"811"0"0,-6 11 6259 0 0,-15 16-6979 0 0,-4-2-970 0 0,0 0 0 0 0,0 0-1 0 0,1 0 1 0 0,-1 0 0 0 0,0 0-1 0 0,1 1 1 0 0,-1-1 0 0 0,0 0 0 0 0,0 0-1 0 0,1 0 1 0 0,-1 0 0 0 0,0 0-1 0 0,0 0 1 0 0,1 1 0 0 0,-1-1 0 0 0,0 0-1 0 0,0 0 1 0 0,1 1 0 0 0,-1-1-1 0 0,0 0 1 0 0,0 0 0 0 0,0 0 0 0 0,0 1-1 0 0,1-1 1 0 0,-1 0 0 0 0,0 1-1 0 0,0-1 1 0 0,2 9 178 0 0,-1-1 0 0 0,0 1 0 0 0,-1-1 0 0 0,1 1 0 0 0,-2 0 0 0 0,1-1 0 0 0,-1 1 0 0 0,-4 14 0 0 0,-1 4 23 0 0,-16 37 0 0 0,14-41-204 0 0,-2 0 1 0 0,-1 0-1 0 0,-1-1 0 0 0,0-1 1 0 0,-17 21-1 0 0,-67 81 50 0 0,106-118-11 0 0,-3-3-57 0 0,1-1 0 0 0,-1 0 0 0 0,0 0 1 0 0,0 0-1 0 0,1-1 0 0 0,-1 0 0 0 0,10-2 1 0 0,52-11 48 0 0,-53 9-53 0 0,168-28 50 0 0,-168 29-276 0 0,0 0-1 0 0,0 0 0 0 0,20-8 1 0 0,-29 8-833 0 0,1-1 0 0 0,-1 0 1 0 0,0 0-1 0 0,13-9 0 0 0,-11 5-792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0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2759 0 0,'0'0'16698'0'0,"1"2"-16180"0"0,1 1-368 0 0,-1 1 0 0 0,1 0 0 0 0,-1-1 0 0 0,0 1 0 0 0,0 0 0 0 0,0 0-1 0 0,0-1 1 0 0,-1 1 0 0 0,0 0 0 0 0,1 0 0 0 0,-1 0 0 0 0,-1 0 0 0 0,1 0 0 0 0,-1 0 0 0 0,1-1-1 0 0,-3 8 1 0 0,-3 9 298 0 0,-1-1-1 0 0,-9 19 0 0 0,7-16-234 0 0,-165 382 1508 0 0,164-383-1704 0 0,-89 222-7 0 0,92-222-332 0 0,-4 28 1 0 0,10-47-66 0 0,12 4-3754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0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16495 0 0,'0'0'2447'0'0,"2"0"-1731"0"0,19 3 408 0 0,2-1 0 0 0,-1-1 0 0 0,30-3 0 0 0,68-12-108 0 0,-32 2-575 0 0,-21 4-395 0 0,23-3 82 0 0,-29 11-4074 0 0</inkml:trace>
  <inkml:trace contextRef="#ctx0" brushRef="#br0" timeOffset="1">74 378 10591 0 0,'-1'1'819'0'0,"-23"14"8622"0"0,26-14-8797 0 0,0 1-512 0 0,1-1 0 0 0,-1 1 1 0 0,1-1-1 0 0,0 0 0 0 0,-1 0 0 0 0,1 0 0 0 0,0 0 0 0 0,0-1 0 0 0,0 1 0 0 0,-1-1 1 0 0,1 1-1 0 0,5-1 0 0 0,39-3 907 0 0,-23 0-557 0 0,163-21 1091 0 0,-63 5-857 0 0,-110 17-742 0 0,-4 1-100 0 0,0-1-1 0 0,0 1 0 0 0,1 1 1 0 0,-1 0-1 0 0,0 0 1 0 0,17 4-1 0 0,-16 2-3673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0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349 212 2759 0 0,'-2'1'207'0'0,"-32"4"100"0"0,-22-6 8465 0 0,20 0-5143 0 0,11-1 120 0 0,26 2-3715 0 0,0-1 0 0 0,0 1-1 0 0,0-1 1 0 0,0 0 0 0 0,0 1 0 0 0,0-1-1 0 0,-1 0 1 0 0,1 1 0 0 0,0-1 0 0 0,0 0-1 0 0,0-1 1 0 0,3-1 29 0 0,27-18 210 0 0,2 1 0 0 0,62-28 0 0 0,-80 41-222 0 0,14-7 223 0 0,0 1 0 0 0,1 2 1 0 0,42-11-1 0 0,-30 13 126 0 0,98-19 813 0 0,-138 28-1194 0 0,78-9 629 0 0,-72 9-592 0 0,1 0 0 0 0,-1 1 0 0 0,1 0 0 0 0,-1 0 1 0 0,1 1-1 0 0,-1 0 0 0 0,10 4 0 0 0,-17-6-55 0 0,0 0 0 0 0,-1 0 0 0 0,1 1 1 0 0,-1-1-1 0 0,1 0 0 0 0,-1 0 0 0 0,1 1 0 0 0,-1-1 0 0 0,1 0 0 0 0,-1 1 0 0 0,1-1 0 0 0,-1 1 1 0 0,1-1-1 0 0,-1 0 0 0 0,0 1 0 0 0,1-1 0 0 0,-1 1 0 0 0,0 1-2 0 0,0-1 0 0 0,0 0 0 0 0,0 1-1 0 0,0-1 1 0 0,0 0 0 0 0,-1 1 0 0 0,1-1 0 0 0,-1 0 0 0 0,1 0-1 0 0,-1 0 1 0 0,1 1 0 0 0,-1-1 0 0 0,0 0 0 0 0,1 0 0 0 0,-1 0-1 0 0,0 0 1 0 0,0 0 0 0 0,0 0 0 0 0,0 0 0 0 0,0 0 0 0 0,0 0-1 0 0,-1 0 1 0 0,-27 20-51 0 0,28-21 50 0 0,-61 40-213 0 0,-66 38-97 0 0,-179 92-1020 0 0,97-53 820 0 0,192-106 510 0 0,-1 0 0 0 0,2 1 0 0 0,-1 1 0 0 0,2 0 0 0 0,-27 28 0 0 0,32-28 3 0 0,10-9 4 0 0,1-1 4 0 0,0-1 22 0 0,-1 0 1 0 0,1 0-1 0 0,0 0 1 0 0,0 0-1 0 0,0 1 1 0 0,0-1-1 0 0,1 0 1 0 0,-1 0-1 0 0,0 0 1 0 0,1 1 0 0 0,0-1-1 0 0,1 4 1 0 0,-1-3 31 0 0,0 0-25 0 0,1 0-1 0 0,-1 0 1 0 0,1 0-1 0 0,0 0 1 0 0,-1 0 0 0 0,2 0-1 0 0,-1-1 1 0 0,0 1-1 0 0,0-1 1 0 0,1 1-1 0 0,-1-1 1 0 0,1 0-1 0 0,0 0 1 0 0,-1 0 0 0 0,1-1-1 0 0,0 1 1 0 0,0-1-1 0 0,0 1 1 0 0,1-1-1 0 0,-1 0 1 0 0,0 0 0 0 0,4 1-1 0 0,4 0 28 0 0,0-1 1 0 0,1 1-1 0 0,-1-2 0 0 0,0 1 1 0 0,15-3-1 0 0,34-6 166 0 0,0-3 0 0 0,76-24 0 0 0,45-9 148 0 0,-157 41-399 0 0,-22 2-77 0 0,-2 8-1473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0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40 8287 0 0,'11'-10'231'0'0,"-5"5"19"0"0,0-1-1 0 0,0 1 1 0 0,15-8 9990 0 0,-23 15-9854 0 0,-15 13 49 0 0,-2-1 0 0 0,1 0 0 0 0,-31 15 0 0 0,-4 5-5 0 0,24-15-365 0 0,1 1 1 0 0,1 1-1 0 0,1 2 0 0 0,1 0 1 0 0,-28 34-1 0 0,49-52-48 0 0,0 1 0 0 0,0 0-1 0 0,1 0 1 0 0,-1 0 0 0 0,1 1 0 0 0,0-1-1 0 0,1 1 1 0 0,0 0 0 0 0,0 0 0 0 0,1-1 0 0 0,-2 14-1 0 0,3-16 20 0 0,0 1 0 0 0,0-1 0 0 0,0 1 0 0 0,1-1 0 0 0,0 1 0 0 0,0-1-1 0 0,0 0 1 0 0,0 1 0 0 0,1-1 0 0 0,0 0 0 0 0,-1 0 0 0 0,1 0 0 0 0,1 0 0 0 0,-1-1-1 0 0,1 1 1 0 0,-1 0 0 0 0,1-1 0 0 0,0 0 0 0 0,5 5 0 0 0,-2-4-5 0 0,-1 0-1 0 0,0-1 1 0 0,1 1 0 0 0,0-1 0 0 0,0 0-1 0 0,0-1 1 0 0,0 1 0 0 0,0-1-1 0 0,1-1 1 0 0,-1 1 0 0 0,0-1 0 0 0,1 0-1 0 0,0 0 1 0 0,-1-1 0 0 0,1 0 0 0 0,-1 0-1 0 0,11-2 1 0 0,0-1 25 0 0,1 0 0 0 0,-1-2 0 0 0,1 0 0 0 0,-1-1 0 0 0,19-10 0 0 0,-21 9-7 0 0,-1-1 0 0 0,1-1 0 0 0,-1 0 0 0 0,-1-1 0 0 0,17-15 0 0 0,-23 18-25 0 0,0-1 1 0 0,0 1-1 0 0,0-1 0 0 0,-1 0 0 0 0,0-1 0 0 0,-1 0 1 0 0,0 0-1 0 0,0 0 0 0 0,6-17 0 0 0,-10 21-63 0 0,0 1 0 0 0,0-1-1 0 0,0 0 1 0 0,-1 1 0 0 0,1-1 0 0 0,-1 0-1 0 0,-1 0 1 0 0,1 1 0 0 0,0-1-1 0 0,-1 0 1 0 0,0 1 0 0 0,-3-10 0 0 0,1 8-90 0 0,0 0 1 0 0,0-1 0 0 0,0 1-1 0 0,-1 0 1 0 0,0 1 0 0 0,0-1-1 0 0,-1 1 1 0 0,-4-5 0 0 0,-3-1-156 0 0,-1 1 1 0 0,1 0-1 0 0,-2 1 0 0 0,1 1 1 0 0,-1 0-1 0 0,-28-11 1 0 0,34 18-3088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0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14 6911 0 0,'0'0'528'0'0,"2"-1"-341"0"0,13-12 13572 0 0,-15 13-13725 0 0,0 1 0 0 0,0-1 0 0 0,0 0 1 0 0,0 0-1 0 0,0 0 0 0 0,0 0 0 0 0,0 0 1 0 0,0 0-1 0 0,0 0 0 0 0,0 0 0 0 0,0 0 1 0 0,0 0-1 0 0,0 1 0 0 0,0-1 0 0 0,0 0 1 0 0,0 0-1 0 0,0 0 0 0 0,0 0 0 0 0,0 0 1 0 0,0 0-1 0 0,0 0 0 0 0,0 0 1 0 0,0 0-1 0 0,0 0 0 0 0,0 1 0 0 0,0-1 1 0 0,1 0-1 0 0,-1 0 0 0 0,0 0 0 0 0,0 0 1 0 0,0 0-1 0 0,0 0 0 0 0,0 0 0 0 0,0 0 1 0 0,0 0-1 0 0,0 0 0 0 0,0 0 0 0 0,0 0 1 0 0,0 0-1 0 0,0 0 0 0 0,1 0 0 0 0,-1 0 1 0 0,0 0-1 0 0,0 0 0 0 0,0 0 0 0 0,0 0 1 0 0,0 0-1 0 0,0 0 0 0 0,0 0 1 0 0,0 0-1 0 0,0 0 0 0 0,0 0 0 0 0,1 0 1 0 0,-1 0-1 0 0,0 0 0 0 0,0 0 0 0 0,0 0 1 0 0,0 0-1 0 0,0 0 0 0 0,0 0 0 0 0,0 0 1 0 0,0 0-1 0 0,0 0 0 0 0,0 0 0 0 0,-3 14 400 0 0,-11 17-523 0 0,-7 7 130 0 0,-2-1 0 0 0,-32 38-1 0 0,-8 13 9 0 0,50-69-40 0 0,6-10 5 0 0,1 1-1 0 0,0 0 0 0 0,0 0 0 0 0,-5 14 0 0 0,11-24-10 0 0,0 1 1 0 0,0-1-1 0 0,0 1 1 0 0,0 0-1 0 0,0-1 0 0 0,0 1 1 0 0,0-1-1 0 0,0 1 1 0 0,1-1-1 0 0,-1 1 1 0 0,0-1-1 0 0,0 1 1 0 0,0-1-1 0 0,1 1 1 0 0,-1-1-1 0 0,0 1 0 0 0,0-1 1 0 0,1 1-1 0 0,-1-1 1 0 0,1 1-1 0 0,-1-1 1 0 0,0 1-1 0 0,1-1 1 0 0,-1 0-1 0 0,1 1 0 0 0,-1-1 1 0 0,1 0-1 0 0,-1 0 1 0 0,1 1-1 0 0,-1-1 1 0 0,1 0-1 0 0,-1 0 1 0 0,1 1-1 0 0,18 4 72 0 0,-3-3-56 0 0,1-2 1 0 0,-1 0-1 0 0,0 0 1 0 0,1-2-1 0 0,-1 0 1 0 0,17-5-1 0 0,97-32 131 0 0,-105 31-143 0 0,-5 1-249 0 0,-10 5-428 0 0,-1-1-1 0 0,1 0 1 0 0,-1-1-1 0 0,0 0 0 0 0,0-1 1 0 0,0 0-1 0 0,11-8 1 0 0,-11 5-6436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6:4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108 153 2303 0 0,'0'0'102'0'0,"-1"2"458"0"0,0 2-1115 0 0,-2 13 10148 0 0,7-9-3762 0 0,3-4-5468 0 0,-3-3-217 0 0,1 0 0 0 0,-1-1 0 0 0,1 0 0 0 0,0 0 0 0 0,-1 0 0 0 0,1 0 0 0 0,-1-1 0 0 0,1 0 0 0 0,-1 0 0 0 0,0 0 0 0 0,6-2 0 0 0,9-5 278 0 0,21-10 0 0 0,-31 14-335 0 0,13-7 152 0 0,119-63 163 0 0,-131 67-488 0 0,0 0 0 0 0,0 0 0 0 0,0-2-1 0 0,-1 1 1 0 0,0-1 0 0 0,8-10 0 0 0,-16 17-195 0 0,-13 3-239 0 0,0 0 290 0 0,1 1 0 0 0,-1 0-1 0 0,1 0 1 0 0,-1 1 0 0 0,1 1-1 0 0,-19 8 1 0 0,-73 46 298 0 0,56-30-196 0 0,-56 37 113 0 0,88-54 13 0 0,0 0 1 0 0,1 1-1 0 0,1 0 0 0 0,-20 25 0 0 0,30-34 26 0 0,1 0 0 0 0,-1 1 1 0 0,1 0-1 0 0,0-1 0 0 0,-1 1 0 0 0,2 0 0 0 0,-1 0 0 0 0,0 0 0 0 0,1 0 0 0 0,0 0 0 0 0,0 1 0 0 0,0-1 1 0 0,0 0-1 0 0,1 1 0 0 0,0-1 0 0 0,0 0 0 0 0,0 1 0 0 0,0-1 0 0 0,0 0 0 0 0,1 1 0 0 0,0-1 1 0 0,0 0-1 0 0,0 0 0 0 0,1 0 0 0 0,-1 0 0 0 0,1 0 0 0 0,0 0 0 0 0,0 0 0 0 0,1 0 0 0 0,-1-1 0 0 0,1 1 1 0 0,-1-1-1 0 0,1 1 0 0 0,0-1 0 0 0,0 0 0 0 0,1 0 0 0 0,5 3 0 0 0,1 1 76 0 0,1 0 0 0 0,0 0 0 0 0,0-2-1 0 0,1 1 1 0 0,0-2 0 0 0,0 1 0 0 0,0-2-1 0 0,0 1 1 0 0,1-2 0 0 0,0 0 0 0 0,-1 0 0 0 0,25 0-1 0 0,-16-3-349 0 0,0 0-1 0 0,34-7 0 0 0,-31 3-2455 0 0,43-16-1 0 0,-32 7-3583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0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34 8751 0 0,'1'-1'399'0'0,"13"-32"10042"0"0,-22 46-9309 0 0,-15 26 246 0 0,-98 147 956 0 0,-63 57-1658 0 0,157-206-576 0 0,2 1 0 0 0,-23 43 0 0 0,38-60-57 0 0,0 0 1 0 0,2 1-1 0 0,0 0 0 0 0,2 0 1 0 0,-8 46-1 0 0,13-59-139 0 0,1 1-1 0 0,0-1 1 0 0,1 1 0 0 0,0-1-1 0 0,0 1 1 0 0,1-1 0 0 0,6 17-1 0 0,-8-24-1192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0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7831 0 0,'0'0'706'0'0,"2"0"-301"0"0,-1 1-462 0 0,3 0 1081 0 0,0 1-1 0 0,-1-1 0 0 0,1 0 1 0 0,0 0-1 0 0,0-1 0 0 0,0 1 1 0 0,0-1-1 0 0,6 0 0 0 0,30-8 3478 0 0,-38 10-4173 0 0,1 2-270 0 0,-1 0-1 0 0,0 0 0 0 0,0 1 0 0 0,0-1 0 0 0,-1 0 1 0 0,1 1-1 0 0,-1-1 0 0 0,0 1 0 0 0,0 0 0 0 0,-1-1 1 0 0,1 1-1 0 0,-1 0 0 0 0,0-1 0 0 0,-1 1 0 0 0,0 8 0 0 0,-3 4-1 0 0,1 0 0 0 0,-2-1-1 0 0,-8 21 1 0 0,-145 289 356 0 0,122-263-406 0 0,-69 90 1 0 0,96-141-75 0 0,0 1 1 0 0,1-1-1 0 0,0 1 0 0 0,0 0 0 0 0,-9 27 0 0 0,16-38-85 0 0,2 0-14 0 0,0-1 112 0 0,0 0-1 0 0,1 0 1 0 0,-1 0-1 0 0,0 0 1 0 0,0 0-1 0 0,0 0 1 0 0,1 0-1 0 0,-1-1 1 0 0,0 1-1 0 0,1 0 0 0 0,-1-1 1 0 0,1 1-1 0 0,-1-1 1 0 0,1 1-1 0 0,-1-1 1 0 0,1 0-1 0 0,1 0 1 0 0,27-1-1452 0 0,-21 0 650 0 0,-7 0-402 0 0,-16 10-10719 0 0,12-9 11822 0 0,-3 1 1 0 0,3 0 17 0 0,2-4 223 0 0,-1 0 0 0 0,1-1 0 0 0,0 1 0 0 0,0 0 0 0 0,0 0-1 0 0,0-1 1 0 0,1 1 0 0 0,-1 0 0 0 0,1 0 0 0 0,2-6-1 0 0,13-29 462 0 0,-15 37-537 0 0,14-27 343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0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30 405 2759 0 0,'-12'0'15231'0'0,"10"-1"-14747"0"0,1 0-423 0 0,-1-1 1 0 0,1 1-1 0 0,0-1 0 0 0,0 1 1 0 0,-1-1-1 0 0,1 0 0 0 0,0 1 1 0 0,0-1-1 0 0,1 0 0 0 0,-1 0 1 0 0,0 1-1 0 0,1-1 0 0 0,-1 0 1 0 0,1 0-1 0 0,-1 0 0 0 0,1 0 1 0 0,0 0-1 0 0,0 0 0 0 0,0 0 1 0 0,0 0-1 0 0,0 0 0 0 0,0 0 1 0 0,1 0-1 0 0,-1 0 0 0 0,1-2 1 0 0,2-6-86 0 0,1-1 0 0 0,0 0 0 0 0,8-13 0 0 0,-2 4 165 0 0,-2 2-80 0 0,1 1 0 0 0,1 1 1 0 0,1 0-1 0 0,0 0 0 0 0,1 1 1 0 0,1 1-1 0 0,0 0 0 0 0,22-18 0 0 0,-15 16 3 0 0,0 2 0 0 0,1 0-1 0 0,1 0 1 0 0,0 2 0 0 0,47-18-1 0 0,-55 25 67 0 0,0 1 0 0 0,1 1 0 0 0,-1 0-1 0 0,1 1 1 0 0,-1 0 0 0 0,1 1 0 0 0,-1 1-1 0 0,1 0 1 0 0,23 4 0 0 0,-31-3-73 0 0,0 0-1 0 0,0 1 1 0 0,0 0 0 0 0,0 0-1 0 0,0 1 1 0 0,-1-1 0 0 0,1 2-1 0 0,-1-1 1 0 0,0 1-1 0 0,0 0 1 0 0,0 0 0 0 0,0 0-1 0 0,-1 1 1 0 0,1 0 0 0 0,-1 0-1 0 0,-1 1 1 0 0,1-1 0 0 0,-1 1-1 0 0,0 0 1 0 0,0 0-1 0 0,4 9 1 0 0,-6-10-37 0 0,0 0-1 0 0,0 1 1 0 0,-1-1-1 0 0,0 0 1 0 0,1 1-1 0 0,-2-1 1 0 0,1 1-1 0 0,-1-1 1 0 0,0 1-1 0 0,0 0 1 0 0,0-1-1 0 0,-1 1 1 0 0,0-1-1 0 0,0 1 1 0 0,0-1-1 0 0,-1 0 1 0 0,0 1-1 0 0,0-1 1 0 0,0 0-1 0 0,0 0 1 0 0,-1 0-1 0 0,0 0 1 0 0,0-1-1 0 0,0 1 0 0 0,-1-1 1 0 0,0 0-1 0 0,0 0 1 0 0,-7 7-1 0 0,-21 13 45 0 0,-2-1 0 0 0,0-2-1 0 0,-70 33 1 0 0,4-3 12 0 0,40-10-78 0 0,49-32 4 0 0,-1-1-1 0 0,0 1 1 0 0,-1-2-1 0 0,0 0 1 0 0,0 0 0 0 0,0-1-1 0 0,-17 4 1 0 0,30-10 1 0 0,-1 1 0 0 0,1-1-1 0 0,-1 0 1 0 0,1 0 0 0 0,-1 0 0 0 0,1 0 0 0 0,-1 0 0 0 0,1 0 0 0 0,-1 0 0 0 0,1 0-1 0 0,-1 0 1 0 0,1 0 0 0 0,-1 0 0 0 0,1 0 0 0 0,-1 0 0 0 0,1-1 0 0 0,-1 1 0 0 0,0 0-1 0 0,0-1 0 0 0,0 0 0 0 0,1-1 0 0 0,-1 1 0 0 0,0 0 1 0 0,1 0-1 0 0,-1 0 0 0 0,1-1 0 0 0,-1 1 0 0 0,1 0 0 0 0,-1-1 0 0 0,1 1 0 0 0,0 0 0 0 0,0-1 0 0 0,0 1 0 0 0,0 0 0 0 0,0-1 0 0 0,0 1 0 0 0,0 0 0 0 0,0-1 0 0 0,0 1 0 0 0,1 0 0 0 0,0-3 0 0 0,0-3-46 0 0,1 1 0 0 0,1-1 0 0 0,3-7 0 0 0,12-20-1425 0 0,39-54 0 0 0,-55 86 613 0 0,-4 14-6448 0 0,2-6 6130 0 0,2 10-2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0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 4143 0 0,'0'0'5019'0'0,"2"-1"-3471"0"0,6-4-440 0 0,-6 4-196 0 0,0-1-43 0 0,57-47 3152 0 0,-26 20-2996 0 0,2 1 0 0 0,68-41 0 0 0,-80 55-752 0 0,-15 8-130 0 0,0 1 0 0 0,1 0-1 0 0,0 0 1 0 0,16-5 0 0 0,-23 9-54 0 0,-2 1-83 0 0,0 0 1 0 0,0 1-1 0 0,0-1 0 0 0,0 0 1 0 0,1 0-1 0 0,-1 0 0 0 0,0 0 1 0 0,0 1-1 0 0,0-1 0 0 0,0 0 1 0 0,0 0-1 0 0,0 0 0 0 0,0 0 1 0 0,1 1-1 0 0,-1-1 0 0 0,0 0 0 0 0,0 0 1 0 0,0 0-1 0 0,0 0 0 0 0,0 0 1 0 0,1 0-1 0 0,-1 1 0 0 0,0-1 1 0 0,0 0-1 0 0,0 0 0 0 0,1 0 1 0 0,-1 0-1 0 0,0 0 0 0 0,0 0 1 0 0,0 0-1 0 0,1 0 0 0 0,-1 0 4 0 0,1 0 0 0 0,-1 0-1 0 0,1 1 1 0 0,-1-1 0 0 0,1 0-1 0 0,-1 0 1 0 0,1 1 0 0 0,-1-1-1 0 0,1 0 1 0 0,-1 1 0 0 0,1-1 0 0 0,-1 1-1 0 0,1-1 1 0 0,-1 0 0 0 0,0 1-1 0 0,1-1 1 0 0,-1 1 0 0 0,0-1-1 0 0,1 2 1 0 0,2 7 35 0 0,0 0-1 0 0,0 0 1 0 0,-1 1-1 0 0,-1-1 0 0 0,0 1 1 0 0,0-1-1 0 0,0 1 1 0 0,-2 16-1 0 0,0-19-41 0 0,1-5 2 0 0,0 1 0 0 0,0-1 0 0 0,0 1 0 0 0,0 0 0 0 0,0-1 0 0 0,1 5 0 0 0,1-2 0 0 0,0 1 1 0 0,1-1-1 0 0,-1 1 0 0 0,7 8 0 0 0,-6-10 32 0 0,0 0 1 0 0,0 0-1 0 0,1 0 0 0 0,-1 0 0 0 0,1-1 0 0 0,0 0 1 0 0,0 1-1 0 0,0-1 0 0 0,1-1 0 0 0,-1 1 0 0 0,1-1 1 0 0,-1 1-1 0 0,1-1 0 0 0,0-1 0 0 0,0 1 0 0 0,0-1 1 0 0,0 0-1 0 0,0 0 0 0 0,0 0 0 0 0,10 0 0 0 0,3-1 134 0 0,-1-1 0 0 0,1-1-1 0 0,0 0 1 0 0,29-9 0 0 0,3-2-59 0 0,-2-3 1 0 0,53-24-1 0 0,-85 33-584 0 0,26-8 1 0 0,-15 9-3802 0 0,-18 5-2891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0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32 13935 0 0,'-109'20'2284'0'0,"107"-20"-534"0"0,2 0-1630 0 0,-1 0 0 0 0,1 0 0 0 0,-1 0 0 0 0,1 0 0 0 0,0 0 0 0 0,-1 0 0 0 0,1 0 0 0 0,-1 0 0 0 0,1 1 0 0 0,0-1 0 0 0,-1 0 0 0 0,1 0 0 0 0,0 0 0 0 0,-1 0 0 0 0,1 1 0 0 0,0-1 0 0 0,-1 0 0 0 0,1 0 0 0 0,0 1 0 0 0,-1-1 0 0 0,1 0 0 0 0,0 0 0 0 0,0 1 0 0 0,-1-1 0 0 0,1 0 0 0 0,0 1 0 0 0,0-1 0 0 0,0 0 0 0 0,0 1 1 0 0,-1-1-1 0 0,1 1 0 0 0,0 0-83 0 0,0-1 1 0 0,0 1 0 0 0,1-1 0 0 0,-1 1 0 0 0,0-1 0 0 0,0 0 0 0 0,0 1-1 0 0,1-1 1 0 0,-1 1 0 0 0,0-1 0 0 0,0 1 0 0 0,1-1 0 0 0,-1 0 0 0 0,0 1-1 0 0,1-1 1 0 0,-1 1 0 0 0,1-1 0 0 0,-1 0 0 0 0,0 0 0 0 0,1 1 0 0 0,-1-1-1 0 0,1 0 1 0 0,-1 0 0 0 0,1 1 0 0 0,-1-1 0 0 0,1 0 0 0 0,-1 0 0 0 0,1 0-1 0 0,-1 0 1 0 0,1 0 0 0 0,11 3 34 0 0,-1-1 0 0 0,1-1-1 0 0,-1 0 1 0 0,1-1 0 0 0,-1 0 0 0 0,1-1-1 0 0,19-3 1 0 0,85-24 604 0 0,-81 18-614 0 0,9-2-373 0 0,70-9-1 0 0,-94 21-3998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0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28 6447 0 0,'-43'25'11839'0'0,"58"-20"-9882"0"0,-5-5-1630 0 0,1 0 1 0 0,-1 0-1 0 0,1-1 0 0 0,-1-1 0 0 0,1 0 1 0 0,-1 0-1 0 0,20-7 0 0 0,7-1 411 0 0,-4 2-263 0 0,53-11 576 0 0,-72 17-868 0 0,1 0-1 0 0,-1 2 1 0 0,29 1-1 0 0,-30 1-49 0 0,-11-1-178 0 0,0 0-78 0 0,0 1 50 0 0,-1 0-1 0 0,1 0 0 0 0,0 0 0 0 0,-1 0 0 0 0,0 0 0 0 0,1 0 0 0 0,0 3 0 0 0,-1-4-146 0 0,-1 0 0 0 0,0 1-1 0 0,0-1 1 0 0,1 0-1 0 0,-1 0 1 0 0,0 0-1 0 0,0 0 1 0 0,0 1 0 0 0,0-1-1 0 0,0 0 1 0 0,0 0-1 0 0,0 0 1 0 0,-1 0 0 0 0,1 3-1 0 0,-5 8-7767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4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15231 0 0,'0'0'1379'0'0,"1"-2"-1136"0"0,17-14 7807 0 0,-18 18-8098 0 0,-1 21 33 0 0,-1-18 14 0 0,-2 10 1 0 0,-2-1 0 0 0,2-3-109 0 0,16-13-1167 0 0,1-4-864 0 0,1 0-5623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5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165 198 7831 0 0,'0'0'9739'0'0,"3"0"-9028"0"0,29-1 894 0 0,0-1 0 0 0,61-14 0 0 0,64-26-887 0 0,224-57-166 0 0,-290 77-499 0 0,-4 7-132 0 0,-85 15-14 0 0,1 4-666 0 0,-2-4 745 0 0,-1 0-1 0 0,0 0 0 0 0,0 1 0 0 0,1-1 1 0 0,-1 0-1 0 0,0 0 0 0 0,0 0 1 0 0,0 1-1 0 0,1-1 0 0 0,-1 0 1 0 0,0 0-1 0 0,0 0 0 0 0,0 1 1 0 0,0-1-1 0 0,0 0 0 0 0,1 0 0 0 0,-1 1 1 0 0,0-1-1 0 0,0 0 0 0 0,0 0 1 0 0,0 1-1 0 0,0-1 0 0 0,0 0 1 0 0,0 0-1 0 0,0 1 0 0 0,0-1 0 0 0,0 0 1 0 0,0 1-1 0 0,0-1 0 0 0,0 0 1 0 0,0 0-1 0 0,0 1 0 0 0,0-1 1 0 0,0 0-1 0 0,-1 1 0 0 0,-2 4-35 0 0,0 0 0 0 0,0 0-1 0 0,-1 0 1 0 0,0-1 0 0 0,0 1 0 0 0,0-1-1 0 0,0 0 1 0 0,-1 0 0 0 0,0-1 0 0 0,-8 6-1 0 0,-7 2 63 0 0,-33 14-1 0 0,32-16-14 0 0,-26 15 0 0 0,-1 7-18 0 0,2 2-1 0 0,-59 55 1 0 0,-130 148-566 0 0,188-187 244 0 0,12-13 196 0 0,-61 47 0 0 0,77-71 147 0 0,0 0 0 0 0,-1-2 0 0 0,0 0 0 0 0,-23 8 0 0 0,-6 2 0 0 0,40-16 35 0 0,0-1 0 0 0,0 1-1 0 0,0-2 1 0 0,0 0 0 0 0,-18 3-1 0 0,25-5 679 0 0,4 0-434 0 0,242-41 1201 0 0,-116 23-981 0 0,103-9 57 0 0,-214 27-507 0 0,0 1-1 0 0,0 0 1 0 0,0 1 0 0 0,18 5 0 0 0,-7-1-161 0 0,-26-5-116 0 0,10-3-331 0 0,-10 2 162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5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9215 0 0,'0'0'707'0'0,"2"-1"-146"0"0,13-6 1786 0 0,1 0-1 0 0,0 1 0 0 0,22-5 1 0 0,7-3-979 0 0,-14 6-538 0 0,1 1 1 0 0,0 1-1 0 0,64-2 1 0 0,51 4-373 0 0,-77 3-348 0 0,119-11-1965 0 0,-151 6 1040 0 0,0-1 0 0 0,69-22 0 0 0,-72 16-1503 0 0,-2 0-4528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5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29 4143 0 0,'6'-6'62'0'0,"-3"4"-31"0"0,-1 0 0 0 0,0 0 0 0 0,1 1 0 0 0,-1-1 0 0 0,1 0 0 0 0,0 1-1 0 0,0 0 1 0 0,0-1 0 0 0,3 0 0 0 0,7-3 9793 0 0,-15 7-8793 0 0,-1 4-799 0 0,-1 0 1 0 0,-1 0 0 0 0,1-1-1 0 0,-1 1 1 0 0,0-1 0 0 0,-9 8 0 0 0,-41 28 1431 0 0,43-33-1343 0 0,-26 19 52 0 0,-1-2 0 0 0,-2-1 0 0 0,-77 31 0 0 0,22-15-546 0 0,-40 14-544 0 0,99-41 174 0 0,-66 13 0 0 0,98-25 515 0 0,-1 0 0 0 0,0-1 0 0 0,0 0 0 0 0,0 0 0 0 0,0 0 0 0 0,0 0 0 0 0,0-1 0 0 0,-9-3 0 0 0,11 3 24 0 0,1 0 0 0 0,0 0-1 0 0,-1 0 1 0 0,1-1 0 0 0,0 0 0 0 0,0 1-1 0 0,0-1 1 0 0,0 0 0 0 0,1-1 0 0 0,-1 1-1 0 0,0 0 1 0 0,1-1 0 0 0,0 0 0 0 0,-1 1-1 0 0,-1-5 1 0 0,3 6-56 0 0,1-2-12 0 0,-1-4 11 0 0,1 0-1 0 0,1 0 0 0 0,0 0 0 0 0,0 0 1 0 0,0 1-1 0 0,4-13 0 0 0,-3 16 52 0 0,0 0 0 0 0,0 0-1 0 0,0 0 1 0 0,0 1 0 0 0,1-1-1 0 0,-1 0 1 0 0,1 1 0 0 0,5-4-1 0 0,-4 3 75 0 0,-3 2 0 0 0,1 0 1 0 0,0 0-1 0 0,1 0 1 0 0,-1 0-1 0 0,0 0 1 0 0,0 0-1 0 0,0 0 1 0 0,0 1 0 0 0,1 0-1 0 0,-1-1 1 0 0,0 1-1 0 0,5 0 1 0 0,24 2 903 0 0,-30-2-944 0 0,20 5 339 0 0,-1 0 1 0 0,0 2-1 0 0,0 0 1 0 0,20 10-1 0 0,-14-6-78 0 0,44 21 311 0 0,-44-18-311 0 0,0-2 0 0 0,2-1 0 0 0,41 11 0 0 0,-26-15-653 0 0,-41-6 111 0 0,10-1-1031 0 0,0 2-1026 0 0,-9-1 1232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6:5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1022 21 8839 0 0,'14'-4'201'0'0,"30"-11"662"0"0,-41 14-621 0 0,-1 1-1 0 0,1 0 0 0 0,-1-1 1 0 0,1 1-1 0 0,0 0 0 0 0,-1 0 1 0 0,1 1-1 0 0,-1-1 1 0 0,5 1-1 0 0,-3 0 2444 0 0,1 10-1224 0 0,-5-9-1389 0 0,0-1-1 0 0,0 1 1 0 0,0 0-1 0 0,-1 0 0 0 0,1 0 1 0 0,-1 0-1 0 0,1 0 1 0 0,-1-1-1 0 0,0 1 1 0 0,0 0-1 0 0,0 0 0 0 0,0-1 1 0 0,0 1-1 0 0,0-1 1 0 0,0 1-1 0 0,-2 1 0 0 0,0 0 38 0 0,-1 0 0 0 0,1 0 0 0 0,-1-1 0 0 0,0 1-1 0 0,0-1 1 0 0,-7 3 0 0 0,-3 0 49 0 0,0-1 0 0 0,0 0 0 0 0,-20 3 0 0 0,-301 44 162 0 0,47-21-301 0 0,0-25 16 0 0,279-5-45 0 0,-2 0-18 0 0,0 0 0 0 0,0-1 1 0 0,0 0-1 0 0,1-1 0 0 0,-12-3 1 0 0,22 4-32 0 0,0 0 58 0 0,0 0 1 0 0,0 0 0 0 0,0 1-1 0 0,0-1 1 0 0,1 0-1 0 0,-1 0 1 0 0,0 1 0 0 0,0-1-1 0 0,1 0 1 0 0,-1 0-1 0 0,1 1 1 0 0,-1-1 0 0 0,0 0-1 0 0,1 1 1 0 0,-1-1-1 0 0,1 0 1 0 0,0 1 0 0 0,-1-1-1 0 0,1 1 1 0 0,-1-1-1 0 0,1 1 1 0 0,0-1 0 0 0,-1 1-1 0 0,1 0 1 0 0,0-1-1 0 0,0 1 1 0 0,1-1-1 0 0,0 0 2 0 0,1 0 7 0 0,0-1 0 0 0,0 1-1 0 0,0 0 1 0 0,0 0 0 0 0,0 0 0 0 0,0 0 0 0 0,0 0-1 0 0,0 1 1 0 0,1-1 0 0 0,-1 1 0 0 0,0 0-1 0 0,0 0 1 0 0,1 0 0 0 0,-1 1 0 0 0,0-1-1 0 0,0 1 1 0 0,0-1 0 0 0,1 1 0 0 0,-1 0-1 0 0,0 0 1 0 0,0 1 0 0 0,0-1 0 0 0,-1 1-1 0 0,1-1 1 0 0,0 1 0 0 0,-1 0 0 0 0,1 0-1 0 0,3 3 1 0 0,2 3 23 0 0,0-1-1 0 0,-1 2 0 0 0,0-1 1 0 0,0 1-1 0 0,-1 0 0 0 0,0 1 1 0 0,5 10-1 0 0,102 249 254 0 0,-111-264-284 0 0,4 10 35 0 0,2 0 0 0 0,0 0-1 0 0,0-1 1 0 0,17 22 0 0 0,-5-8-17 0 0,-12-17-15 0 0,-6-7-8 0 0,4 13 71 0 0,1 4 9 0 0,-6-19-22 0 0,-2 0 13 0 0,-2 16 159 0 0,3-16 828 0 0,-1-4-929 0 0,-3-5-105 0 0,1 0-1 0 0,0-1 1 0 0,0 1-1 0 0,1-1 1 0 0,-1 0-1 0 0,2 1 1 0 0,-1-1-1 0 0,1 0 1 0 0,0 0-1 0 0,1 0 1 0 0,0-1-1 0 0,0 1 1 0 0,3-14-1 0 0,3-8-33 0 0,1-1 1 0 0,15-37-1 0 0,-7 24 36 0 0,-12 31-12 0 0,2 1 1 0 0,-1 0-1 0 0,2 0 0 0 0,0 1 0 0 0,0 0 0 0 0,13-18 0 0 0,-14 23-4 0 0,1-1 0 0 0,0 2 0 0 0,0-1 0 0 0,0 1 0 0 0,1 0 0 0 0,0 0 0 0 0,0 0 0 0 0,0 1 0 0 0,0 1-1 0 0,1-1 1 0 0,-1 1 0 0 0,15-4 0 0 0,69-25-2421 0 0,-90 31 1754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5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0 11975 0 0,'0'0'2836'0'0,"-2"1"-1096"0"0,-19 7-407 0 0,2 2-1 0 0,-1 0 0 0 0,-34 25 0 0 0,-51 49-1324 0 0,81-64 383 0 0,-47 46-353 0 0,-90 105 1 0 0,121-125-304 0 0,-225 220-2793 0 0,252-254 2976 0 0,-18 22-1195 0 0,18-20 42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5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90 3223 0 0,'-1'3'240'0'0,"-10"18"14815"0"0,17-21-14836 0 0,1 0 0 0 0,-1-1 0 0 0,0 1 0 0 0,0-1 0 0 0,1 0 0 0 0,-1-1 0 0 0,0 0 0 0 0,0 0 0 0 0,0 0 0 0 0,6-4 0 0 0,20-8 108 0 0,34-10 0 0 0,-15 6-134 0 0,-8 3-13 0 0,56-10 1 0 0,-96 25 91 0 0,-4 2-208 0 0,-1 4-41 0 0,0 0 0 0 0,0-1 0 0 0,-1 1 1 0 0,0-1-1 0 0,0 1 0 0 0,0-1 0 0 0,-1 0 0 0 0,0 0 0 0 0,-7 7 0 0 0,-7 6-7 0 0,-23 16 1 0 0,23-20-14 0 0,-271 198-1460 0 0,280-207 1367 0 0,5-2 67 0 0,-1-1-1 0 0,1 1 0 0 0,1 0 1 0 0,-1 0-1 0 0,0 0 0 0 0,1 0 1 0 0,-1 1-1 0 0,1 0 0 0 0,0-1 1 0 0,0 1-1 0 0,1 0 0 0 0,-1 1 1 0 0,1-1-1 0 0,-4 9 1 0 0,6-12 21 0 0,0-1 0 0 0,0 1 0 0 0,0-1 0 0 0,0 1 0 0 0,1-1 1 0 0,-1 1-1 0 0,0-1 0 0 0,0 1 0 0 0,0 0 0 0 0,1-1 1 0 0,-1 1-1 0 0,0-1 0 0 0,1 1 0 0 0,-1-1 0 0 0,0 0 0 0 0,1 1 1 0 0,-1-1-1 0 0,1 1 0 0 0,-1-1 0 0 0,1 0 0 0 0,0 1 1 0 0,1 1 42 0 0,1 0 1 0 0,-1-1 0 0 0,1 1 0 0 0,-1-1 0 0 0,1 1 0 0 0,0-1 0 0 0,0 0 0 0 0,0 0 0 0 0,0 0-1 0 0,0-1 1 0 0,0 1 0 0 0,0-1 0 0 0,5 1 0 0 0,-2-1 42 0 0,16 4 373 0 0,0-2 1 0 0,43-1-1 0 0,-31-1-82 0 0,-1 1 0 0 0,1 1 0 0 0,-1 2 1 0 0,0 1-1 0 0,49 15 0 0 0,-76-18-361 0 0,19 2-19 0 0,2-2-3385 0 0,-25-2 1704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5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2303 0 0,'0'0'17623'0'0,"4"1"-16799"0"0,6 1-430 0 0,0 0 0 0 0,0-1 0 0 0,0 0 0 0 0,0 0 0 0 0,0-2 0 0 0,13 0 0 0 0,65-14 714 0 0,-43 7-718 0 0,151-35-1180 0 0,-187 39-795 0 0,-6 2-287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56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9215 0 0,'0'0'10439'0'0,"1"-1"-9126"0"0,14-8-583 0 0,1 0 0 0 0,-1 2 0 0 0,1 0 0 0 0,0 0 0 0 0,31-6 0 0 0,-6 4-130 0 0,54-4-1 0 0,-80 11-521 0 0,0 2 0 0 0,1 0 0 0 0,-1 0 0 0 0,18 4 0 0 0,12 5-4842 0 0,-32-6 3175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2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42 2759 0 0,'-2'-1'207'0'0,"-22"-19"5857"0"0,23 18-5531 0 0,-3-2-770 0 0,3 4 427 0 0,1 0 0 0 0,0-1 0 0 0,0 1 0 0 0,-1-1 0 0 0,1 1 0 0 0,0 0 0 0 0,0-1 0 0 0,0 1 0 0 0,0-1 0 0 0,-1 1 0 0 0,1-1 0 0 0,0 1 0 0 0,0 0 0 0 0,0-1 0 0 0,0 1 0 0 0,0-1-1 0 0,0 1 1 0 0,0-1 0 0 0,0 1 0 0 0,1-1 0 0 0,-1 1 0 0 0,0 0 0 0 0,0-1 0 0 0,0 1 0 0 0,0-1 0 0 0,0 1 0 0 0,1 0 0 0 0,-1-1 0 0 0,1-1 449 0 0,2 3-376 0 0,1 0-162 0 0,-1 0 0 0 0,1 1 1 0 0,0 0-1 0 0,-1 0 0 0 0,0 0 1 0 0,1 0-1 0 0,-1 1 0 0 0,0-1 1 0 0,0 1-1 0 0,0 0 1 0 0,0 0-1 0 0,3 6 0 0 0,7 7 322 0 0,11 23 0 0 0,-18-30-226 0 0,57 87 1152 0 0,21 35-558 0 0,80 173-157 0 0,-154-287-606 0 0,14 16 1 0 0,-18-25-14 0 0,3 3-4 0 0,2-4 32 0 0,4-3 21 0 0,1-3-53 0 0,-10-4-13 0 0,-4 1 3 0 0,8-4-54 0 0,-9 5-52 0 0,1 0 0 0 0,0-1 1 0 0,-1 1-1 0 0,0-1 0 0 0,1 1 1 0 0,-1-1-1 0 0,0 1 0 0 0,0-1 1 0 0,0 0-1 0 0,0 0 0 0 0,0 0 1 0 0,0 0-1 0 0,0 1 0 0 0,-1-1 1 0 0,1 0-1 0 0,0 0 0 0 0,-1-1 1 0 0,0-1-1 0 0,1 0-567 0 0,-1 0 0 0 0,0 0 0 0 0,0 0 0 0 0,-1 0 1 0 0,1-1-1 0 0,-2-4 0 0 0,1 5-1247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2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649 106 1375 0 0,'6'-13'521'0'0,"0"0"-1"0"0,13-18 0 0 0,-15 25 699 0 0,1 0-1 0 0,-1 0 1 0 0,1 1 0 0 0,1 0 0 0 0,-1 0 0 0 0,10-6-1 0 0,-6 7 2687 0 0,-12 11-2487 0 0,-20 20-1572 0 0,15-17 743 0 0,-136 189 1107 0 0,-23 29-1130 0 0,129-186-530 0 0,-2-1 0 0 0,-2-2 0 0 0,-81 58 0 0 0,90-73 3 0 0,-68 42 138 0 0,92-60-195 0 0,8-5-73 0 0,1-3-1274 0 0,0-2 913 0 0,1 0 0 0 0,0 0 0 0 0,0 0 1 0 0,0 0-1 0 0,0 0 0 0 0,1 0 0 0 0,0 0 1 0 0,-1 1-1 0 0,1-1 0 0 0,1 0 1 0 0,-1 1-1 0 0,0 0 0 0 0,1-1 0 0 0,5-4 1 0 0,3-2-1483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22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2303 0 0,'0'0'102'0'0,"2"0"564"0"0,56-2 9794 0 0,-1-3-4712 0 0,12-4-3282 0 0,35-8-3269 0 0,25-3 2252 0 0,61-2 187 0 0,210 2 0 0 0,-167 9-1670 0 0,-182 5-685 0 0,1-2-1 0 0,71-22 1 0 0,-55 7-4575 0 0,-66 22 3626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23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93 294 1839 0 0,'0'0'8728'0'0,"1"2"-7805"0"0,1 6-562 0 0,0-1 0 0 0,-1 1 1 0 0,1-1-1 0 0,-1 1 0 0 0,-1 0 0 0 0,0-1 0 0 0,0 1 1 0 0,0 0-1 0 0,-1-1 0 0 0,0 1 0 0 0,-1-1 0 0 0,-2 10 1 0 0,1-8-130 0 0,0 0 1 0 0,-1 0-1 0 0,1 0 1 0 0,-2 0-1 0 0,0 0 1 0 0,0-1 0 0 0,0 0-1 0 0,-1 0 1 0 0,-8 9-1 0 0,7-10 240 0 0,-15 11 622 0 0,22-19-1094 0 0,0 1 0 0 0,0 0 0 0 0,0 0 1 0 0,0-1-1 0 0,0 1 0 0 0,1 0 0 0 0,-1 0 1 0 0,0-1-1 0 0,0 1 0 0 0,0 0 1 0 0,0-1-1 0 0,0 1 0 0 0,0 0 0 0 0,0-1 1 0 0,0 1-1 0 0,-1 0 0 0 0,1 0 0 0 0,0-1 1 0 0,0 1-1 0 0,0 0 0 0 0,0 0 1 0 0,0-1-1 0 0,0 1 0 0 0,0 0 0 0 0,-1-1 1 0 0,1 1-1 0 0,0 0 0 0 0,0 0 1 0 0,0 0-1 0 0,-1-1 0 0 0,1 1 0 0 0,0 0 1 0 0,0 0-1 0 0,-1 0 0 0 0,1 0 0 0 0,0-1 1 0 0,0 1-1 0 0,-1 0 0 0 0,1 0 1 0 0,0 0-1 0 0,0 0 0 0 0,-1 0 0 0 0,1 0 1 0 0,0 0-1 0 0,-1 0 0 0 0,1 0 0 0 0,0 0 1 0 0,0 0-1 0 0,-1 0 0 0 0,1 0 1 0 0,0 0-1 0 0,-1 0 0 0 0,1 0 0 0 0,0 0 1 0 0,0 0-1 0 0,-1 0 0 0 0,1 0 0 0 0,0 1 1 0 0,-1-1-1 0 0,1 0 0 0 0,0 0 1 0 0,0 0-1 0 0,0 0 0 0 0,-1 1 0 0 0,1-1 1 0 0,0 0-1 0 0,-1 1 0 0 0,2-7 0 0 0,0 0 0 0 0,1 0 0 0 0,-1 0 0 0 0,1 0 0 0 0,0 1 0 0 0,1-1 0 0 0,2-5 0 0 0,24-36 54 0 0,-28 45-48 0 0,19-26 27 0 0,1 1 0 0 0,1 1 1 0 0,1 1-1 0 0,2 1 0 0 0,0 1 0 0 0,43-29 0 0 0,-10 7 15 0 0,31-20 68 0 0,-72 53-100 0 0,71-40 395 0 0,-74 45-293 0 0,1 0-1 0 0,0 1 1 0 0,0 1 0 0 0,22-5 0 0 0,-25 9-38 0 0,-11 1-79 0 0,0 0 0 0 0,-1 0 0 0 0,1 0 0 0 0,0 0 0 0 0,-1 1 0 0 0,1-1 0 0 0,-1 0 0 0 0,1 0 0 0 0,-1 1 0 0 0,1-1 0 0 0,-1 1-1 0 0,1-1 1 0 0,-1 0 0 0 0,1 1 0 0 0,-1-1 0 0 0,1 1 0 0 0,1 1-1 0 0,2 7 0 0 0,-4-5 0 0 0,0-1 0 0 0,0 0 0 0 0,-1 1 0 0 0,1-1 0 0 0,-2 6 0 0 0,-26 72 0 0 0,19-58 0 0 0,1 0 0 0 0,-8 39 0 0 0,13-51 0 0 0,0 0 0 0 0,0 0 0 0 0,-10 19 0 0 0,-2 8 0 0 0,-3 9 0 0 0,11-31 0 0 0,1 0 0 0 0,1 0 0 0 0,0 1 0 0 0,2-1 0 0 0,-3 22 0 0 0,4-34 0 0 0,2 1 0 0 0,5 14 0 0 0,1-4 0 0 0,6-2 0 0 0,2-1 0 0 0,6 1 0 0 0,-15-12 0 0 0,0 0 0 0 0,8 3-20 0 0,-10-4-52 0 0,0 0 1 0 0,1 0-1 0 0,-1-1 0 0 0,1 1 1 0 0,-1-1-1 0 0,0 0 0 0 0,0 1 1 0 0,1-2-1 0 0,-1 1 0 0 0,0 0 1 0 0,0-1-1 0 0,3-1 0 0 0,-2 1-370 0 0,0-1-1 0 0,1 0 0 0 0,-2 0 1 0 0,6-4-1 0 0,0-4-648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24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1 216 5983 0 0,'0'0'4978'0'0,"2"-1"-4336"0"0,13-11 128 0 0,1 1-1 0 0,0 0 1 0 0,27-12-1 0 0,58-20 1248 0 0,-9 4-972 0 0,-45 16-546 0 0,-11 5 51 0 0,44-15 0 0 0,-75 32-471 0 0,6 2-58 0 0,-10 0-18 0 0,0-1 0 0 0,0 1 1 0 0,0-1-1 0 0,0 1 0 0 0,0-1 1 0 0,-1 1-1 0 0,1 0 0 0 0,0-1 0 0 0,0 1 1 0 0,-1 0-1 0 0,1-1 0 0 0,0 2 1 0 0,2 3-2 0 0,0 0 0 0 0,-1 0 1 0 0,0 0-1 0 0,0 0 1 0 0,0 1-1 0 0,2 10 1 0 0,4 37 103 0 0,-6-41-59 0 0,-1-2 5 0 0,1-1 0 0 0,0 1 0 0 0,1-1 0 0 0,0 0 0 0 0,4 9 0 0 0,-5-14 13 0 0,0 1 0 0 0,0-1-1 0 0,1 0 1 0 0,-1 0 0 0 0,1-1-1 0 0,0 1 1 0 0,0-1 0 0 0,0 1-1 0 0,1-1 1 0 0,-1 0 0 0 0,8 5-1 0 0,-9-7-17 0 0,0-1 0 0 0,1 1 0 0 0,-1 0 0 0 0,1-1-1 0 0,-1 1 1 0 0,1-1 0 0 0,0 0 0 0 0,-1 0 0 0 0,1 0 0 0 0,-1 0 0 0 0,5-1 0 0 0,0 0 64 0 0,11 0-31 0 0,-1-1 1 0 0,1-1 0 0 0,-1-1 0 0 0,24-8 0 0 0,65-31 510 0 0,-2 1-292 0 0,27 0-3064 0 0,-127 40 1565 0 0,5-2-43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4:2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6991 0 0,'0'0'638'0'0,"3"0"-528"0"0,5-2 477 0 0,0 0 0 0 0,-1 0-1 0 0,1-1 1 0 0,11-6 0 0 0,-17 8-207 0 0,6-1 152 0 0,0-2 466 0 0,11-1 4023 0 0,15 1-2852 0 0,32-5-1387 0 0,-35 2-545 0 0,8 1 40 0 0,16 2-11 0 0,-50 5-202 0 0,6 2-48 0 0,49 12-16 0 0,-41-12 107 0 0,1-1 0 0 0,-1-1-1 0 0,1 0 1 0 0,-1-2-1 0 0,25-3 1 0 0,-3-5 63 0 0,9-3-84 0 0,-33 9-54 0 0,1 0 0 0 0,-1 1 0 0 0,34 2 0 0 0,-33-1-32 0 0,-15 2 0 0 0,2 1 0 0 0,25 4 0 0 0,-8-1 0 0 0,-16-4 0 0 0,10 1 0 0 0,-10-1-3 0 0,-4 0 5 0 0,0 0-1 0 0,-1-1 1 0 0,1 1 0 0 0,0-1 0 0 0,1 1-1 0 0,-1-1 1 0 0,0 0 0 0 0,0 0 0 0 0,0 0-1 0 0,3 0 1 0 0,100-3 345 0 0,-63 4-224 0 0,-28 0-125 0 0,0-1 0 0 0,20-3 0 0 0,25-7 34 0 0,-37 6 25 0 0,-1 1 0 0 0,26-1 0 0 0,26 0-41 0 0,-48 2-17 0 0,1 1 0 0 0,42 3 0 0 0,-57-1 7 0 0,0 0-1 0 0,0-1 0 0 0,0 0 1 0 0,-1-1-1 0 0,1 0 0 0 0,0-1 1 0 0,-1 0-1 0 0,1 0 1 0 0,15-7-1 0 0,10-1 20 0 0,-5 3 53 0 0,52-2 1 0 0,-24 3-83 0 0,-51 5 4 0 0,-1 0 0 0 0,0 1 0 0 0,0 0 0 0 0,10 2 0 0 0,36 1 0 0 0,-38-3 0 0 0,0-1 0 0 0,-3 0 11 0 0,-7 0 43 0 0,4-2-11 0 0,-6 2-108 0 0,-9 9-2235 0 0,5-6 917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6:51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72 2759 0 0,'-2'0'207'0'0,"-23"-7"10722"0"0,36 0-9879 0 0,5-1-582 0 0,1 1 0 0 0,0 1 0 0 0,31-8 1 0 0,54-5 728 0 0,-46 16 158 0 0,-54 3-1007 0 0,-2 9-84 0 0,-1-7-247 0 0,0 1 0 0 0,0 0 1 0 0,-1-1-1 0 0,1 1 0 0 0,-1-1 0 0 0,1 0 1 0 0,-1 1-1 0 0,0-1 0 0 0,0 0 1 0 0,0 0-1 0 0,0 0 0 0 0,-3 3 0 0 0,-30 19 40 0 0,-45 23-57 0 0,20-13 0 0 0,-56 43 0 0 0,89-52 1 0 0,13-12 9 0 0,14-12-2 0 0,1-1 0 0 0,-1 1 0 0 0,0-1 0 0 0,1 1 0 0 0,-1 0 0 0 0,0-1 0 0 0,1 0 0 0 0,-1 1 0 0 0,1-1 0 0 0,-1 1 0 0 0,1-1 0 0 0,-1 0 0 0 0,1 1 0 0 0,-1-1 0 0 0,1 0 0 0 0,0 1 0 0 0,3 1 52 0 0,0 0 0 0 0,0-1 1 0 0,0 0-1 0 0,0 0 0 0 0,1 0 0 0 0,-1 0 1 0 0,0 0-1 0 0,5-1 0 0 0,37-1 288 0 0,-17 0-185 0 0,281-12 634 0 0,-177 2-7083 0 0,-104 8-577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4:26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29 103 2303 0 0,'-2'0'5667'0'0,"-4"1"-4317"0"0,-15 5 9425 0 0,21-6-10727 0 0,12 2 904 0 0,5-1-638 0 0,0-1-1 0 0,0-1 0 0 0,0-1 1 0 0,0 0-1 0 0,32-9 0 0 0,-31 6-121 0 0,71-15 339 0 0,1 4-1 0 0,122-7 1 0 0,-82 25-544 0 0,-123-2-14 0 0,2 0-89 0 0,0 0 0 0 0,0 0 1 0 0,0 0-1 0 0,0-1 0 0 0,0-1 1 0 0,0 0-1 0 0,0 0 0 0 0,-1 0 0 0 0,14-7 1 0 0,-14 6 868 0 0,13-8-5033 0 0,-31 9-22 0 0,-22 8 1039 0 0,15-2 1600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4:26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6911 0 0,'0'0'7547'0'0,"-1"2"-7163"0"0,-8 16 91 0 0,0 0 0 0 0,-1-1-1 0 0,-1 0 1 0 0,-1-1 0 0 0,-23 26 0 0 0,15-19 524 0 0,-28 44 0 0 0,33-41-897 0 0,2 1 0 0 0,0 0 0 0 0,2 1 0 0 0,1 0 0 0 0,1 1 0 0 0,2 0 0 0 0,1 1 0 0 0,1-1 0 0 0,1 1 0 0 0,2 0 0 0 0,1 31 0 0 0,11 2-648 0 0,-10-60 398 0 0,2 8-327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4:2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397 200 2303 0 0,'-2'2'167'0'0,"-2"1"383"0"0,1 0 0 0 0,-1 0-1 0 0,0 0 1 0 0,0 0 0 0 0,0-1 0 0 0,0 1 0 0 0,0-1-1 0 0,-1 0 1 0 0,1 0 0 0 0,-1-1 0 0 0,0 1-1 0 0,1-1 1 0 0,-1 0 0 0 0,0 0 0 0 0,1-1-1 0 0,-1 1 1 0 0,-9-2 0 0 0,-16 2 1433 0 0,11 0-513 0 0,1-2 0 0 0,-22-2 0 0 0,39 3-1390 0 0,0 0 1 0 0,0 0-1 0 0,0 0 0 0 0,1 0 0 0 0,-1-1 1 0 0,0 1-1 0 0,1 0 0 0 0,-1 0 0 0 0,0-1 1 0 0,1 1-1 0 0,-1-1 0 0 0,0 1 0 0 0,1-1 1 0 0,-1 1-1 0 0,0-1 0 0 0,1 1 0 0 0,-1-1 0 0 0,1 1 1 0 0,-1-1-1 0 0,1 0 0 0 0,0 1 0 0 0,-1-1 1 0 0,1 0-1 0 0,0 1 0 0 0,-1-1 0 0 0,1 0 1 0 0,0 0-1 0 0,0 1 0 0 0,-1-1 0 0 0,1 0 1 0 0,0 0-1 0 0,0 1 0 0 0,0-1 0 0 0,0 0 1 0 0,0 0-1 0 0,0 1 0 0 0,0-1 0 0 0,0 0 0 0 0,1 0 1 0 0,-1 1-1 0 0,0-1 0 0 0,1-1 0 0 0,0-1-26 0 0,0-1-1 0 0,1 1 1 0 0,-1-1-1 0 0,1 1 0 0 0,0 0 1 0 0,0-1-1 0 0,2-2 0 0 0,13-12 123 0 0,2 0-1 0 0,-1 1 0 0 0,2 1 1 0 0,0 1-1 0 0,1 1 0 0 0,1 0 1 0 0,30-13-1 0 0,-39 21-157 0 0,1-1 1 0 0,0 2-1 0 0,0 0 0 0 0,0 1 1 0 0,1 0-1 0 0,26-3 0 0 0,-26 9-18 0 0,-2 5 0 0 0,-3 4 0 0 0,-8-7-4 0 0,0 1 0 0 0,0-1 0 0 0,0 0-1 0 0,-1 1 1 0 0,0-1 0 0 0,0 1 0 0 0,0 0 0 0 0,0-1-1 0 0,-1 1 1 0 0,1 0 0 0 0,-1-1 0 0 0,0 1 0 0 0,-1 0 0 0 0,1-1-1 0 0,-1 1 1 0 0,0 0 0 0 0,0-1 0 0 0,-2 6 0 0 0,-1-1-5 0 0,1 0 0 0 0,-1-1-1 0 0,-1 1 1 0 0,1-1 0 0 0,-1 0 0 0 0,-1 0 0 0 0,-12 14 0 0 0,-13 10 9 0 0,-2-2 0 0 0,-1-1 0 0 0,-58 37 0 0 0,66-48 5 0 0,-168 100-231 0 0,135-82 159 0 0,48-29 67 0 0,3-1-11 0 0,3-3-8 0 0,0 3-10 0 0,-2 6 24 0 0,3-3-6 0 0,2-5-31 0 0,2 6 42 0 0,1-10 3 0 0,-1 1 1 0 0,0-1-1 0 0,1 1 1 0 0,-1-1-1 0 0,0 1 1 0 0,1-1-1 0 0,-1 1 1 0 0,1-1-1 0 0,-1 0 0 0 0,1 1 1 0 0,-1-1-1 0 0,1 0 1 0 0,-1 0-1 0 0,1 1 1 0 0,0-1-1 0 0,-1 0 1 0 0,1 0-1 0 0,-1 0 1 0 0,2 1-1 0 0,2-1 38 0 0,1 1 0 0 0,-1-1 0 0 0,1 0 0 0 0,-1 0 0 0 0,1 0 0 0 0,-1-1 0 0 0,7-1 1 0 0,35-11 253 0 0,-24 6-124 0 0,40-10 75 0 0,1 3 0 0 0,0 3 0 0 0,0 2-1 0 0,1 3 1 0 0,1 3 0 0 0,-1 3 0 0 0,0 2 0 0 0,109 19 0 0 0,-113-9-327 0 0,76 13-334 0 0,-134-24 191 0 0,0-1-167 0 0,6 3-244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4:3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207 154 4607 0 0,'0'0'8418'0'0,"-1"1"-7732"0"0,0 1-503 0 0,0-1-1 0 0,-1 0 0 0 0,1 1 0 0 0,0-1 1 0 0,-1 0-1 0 0,1 0 0 0 0,-1 0 1 0 0,1 0-1 0 0,-1 0 0 0 0,-4 1 3445 0 0,9-3-3535 0 0,33-8-16 0 0,-1-3 1 0 0,0 0-1 0 0,39-22 1 0 0,-37 17-13 0 0,-4 2-4 0 0,4-3 166 0 0,1 3 0 0 0,55-17 0 0 0,-88 31-165 0 0,0 0 0 0 0,-1 0 0 0 0,1 1 0 0 0,0-1 0 0 0,10 2 0 0 0,-14-1-49 0 0,0 0 0 0 0,0 0 0 0 0,0 0-1 0 0,0 0 1 0 0,0 1 0 0 0,0-1 0 0 0,0 0 0 0 0,0 1-1 0 0,0-1 1 0 0,-1 1 0 0 0,1-1 0 0 0,1 2 0 0 0,0-1-11 0 0,-1 0 1 0 0,0 1-1 0 0,0 0 1 0 0,0-1-1 0 0,-1 1 1 0 0,1 0 0 0 0,0-1-1 0 0,-1 1 1 0 0,1 0-1 0 0,-1 0 1 0 0,1-1 0 0 0,-1 1-1 0 0,0 0 1 0 0,1 0-1 0 0,-1 0 1 0 0,0 0 0 0 0,-1-1-1 0 0,1 1 1 0 0,-1 3-1 0 0,0 3-14 0 0,-1-1-1 0 0,0 0 0 0 0,-4 12 1 0 0,-2-2-24 0 0,-1-1 0 0 0,0 0 0 0 0,-1-1-1 0 0,-1 0 1 0 0,0 0 0 0 0,-16 15 0 0 0,-3 0-444 0 0,-53 41 1 0 0,54-50 19 0 0,-2 0 1 0 0,-58 28-1 0 0,-71 20-281 0 0,135-60 721 0 0,-45 20-1208 0 0,65-26 889 0 0,-1 0 0 0 0,1 0 0 0 0,0 1 0 0 0,0-1 0 0 0,0 1-1 0 0,0 0 1 0 0,1 1 0 0 0,0-1 0 0 0,-5 7 0 0 0,8-9-499 0 0,7 5-1162 0 0,-1-1 2385 0 0,1-1 1 0 0,-1-1 0 0 0,1 1 0 0 0,0-1 0 0 0,0 0 0 0 0,0 0 0 0 0,0-1 0 0 0,1 1 0 0 0,0-2-1 0 0,0 1 1 0 0,-1-1 0 0 0,2 0 0 0 0,-1 0 0 0 0,0-1 0 0 0,12 1 0 0 0,2 0 419 0 0,-1-2 1 0 0,0 0 0 0 0,1-1-1 0 0,38-8 1 0 0,-15-1-322 0 0,-25 5-302 0 0,0 1 0 0 0,0 1 0 0 0,1 0 0 0 0,-1 2 0 0 0,37 1 1 0 0,-45 1-189 0 0,-9-1-73 0 0,10 7-4797 0 0,-10-6 3243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4:38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15551 0 0,'0'0'1408'0'0,"-2"0"-1162"0"0,-6 2-113 0 0,6-2 1131 0 0,2 0-1245 0 0,-2 0 87 0 0,-1 0 0 0 0,1 1 0 0 0,0-1 0 0 0,0 1 0 0 0,0-1 0 0 0,0 1 0 0 0,0 0 0 0 0,0 0 0 0 0,0 0 0 0 0,0 0 0 0 0,1 0-1 0 0,-1 0 1 0 0,0 0 0 0 0,0 1 0 0 0,1-1 0 0 0,-1 1 0 0 0,1-1 0 0 0,-1 1 0 0 0,1-1 0 0 0,0 1 0 0 0,0 0 0 0 0,0 0 0 0 0,0 0 0 0 0,0 0-1 0 0,0 0 1 0 0,0 0 0 0 0,0 3 0 0 0,1 8-116 0 0,0-11-152 0 0,2 1 0 0 0,-1-1 1 0 0,0 0-1 0 0,0 1 1 0 0,1-1-1 0 0,-1 0 0 0 0,1 0 1 0 0,-1 0-1 0 0,1 0 1 0 0,0-1-1 0 0,0 1 0 0 0,0 0 1 0 0,0-1-1 0 0,3 2 1 0 0,-3-2-1214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4:38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63 5063 0 0,'-2'0'232'0'0,"-9"-2"-13"0"0,10 2-315 0 0,-23-3 145 0 0,-3 1 16362 0 0,29 1-16082 0 0,18-7 32 0 0,0 1 1 0 0,0 1-1 0 0,40-6 0 0 0,-42 9-247 0 0,-10 1-99 0 0,90-13 279 0 0,-88 14-269 0 0,1 0 1 0 0,0 1-1 0 0,0 1 1 0 0,-1 0-1 0 0,1 0 1 0 0,0 1 0 0 0,10 3-1 0 0,-7 0-25 0 0,-5 3-15 0 0,-8-6 5 0 0,0 0-1 0 0,0-1 1 0 0,0 1-1 0 0,-1 0 1 0 0,1 0-1 0 0,-1 0 1 0 0,1 0-1 0 0,-1 0 0 0 0,0 0 1 0 0,0 0-1 0 0,0 0 1 0 0,0 0-1 0 0,0 0 1 0 0,0 0-1 0 0,0 0 1 0 0,-1 0-1 0 0,1 0 1 0 0,-1 0-1 0 0,1 0 0 0 0,-1-1 1 0 0,0 1-1 0 0,0 0 1 0 0,0 0-1 0 0,0-1 1 0 0,0 1-1 0 0,-2 2 1 0 0,-2 4-41 0 0,-2-1 1 0 0,1 0-1 0 0,-1 0 1 0 0,-8 6-1 0 0,2-3-5 0 0,0-1 1 0 0,-1 0-1 0 0,0-1 0 0 0,-29 13 0 0 0,-66 17-190 0 0,83-30 179 0 0,-169 53-381 0 0,193-60 368 0 0,12 5-480 0 0,-1-3 544 0 0,0-1-1 0 0,0-1 0 0 0,1 1 1 0 0,-1-1-1 0 0,0-1 0 0 0,0 0 1 0 0,0 0-1 0 0,16-3 0 0 0,15 1-9 0 0,-16 2 46 0 0,-1 1-1 0 0,1 2 0 0 0,-1 0 1 0 0,0 1-1 0 0,0 1 1 0 0,29 11-1 0 0,-25-7 37 0 0,-20-8-30 0 0,-1 1 0 0 0,1 1 1 0 0,-1-1-1 0 0,0 1 0 0 0,9 5 0 0 0,-9-3 21 0 0,1 0 0 0 0,-1 0-1 0 0,7 9 1 0 0,6 6 73 0 0,-17-16-44 0 0,-1 4 16 0 0,-1-6-71 0 0,0 0 1 0 0,0 1-1 0 0,-1-1 1 0 0,1 0-1 0 0,-1 0 0 0 0,1 0 1 0 0,-1 0-1 0 0,0 0 0 0 0,0 0 1 0 0,0 0-1 0 0,-2 3 0 0 0,2-3 11 0 0,-1 1-5 0 0,0 0 0 0 0,-1 0 0 0 0,1 0 0 0 0,-1-1 0 0 0,1 1 0 0 0,-1-1 0 0 0,0 0 0 0 0,0 0 0 0 0,0 0 0 0 0,0 0 0 0 0,0 0 0 0 0,-4 1 0 0 0,-8 3 59 0 0,-20 6 0 0 0,29-10-81 0 0,-146 43 171 0 0,95-27-320 0 0,-71 33 1 0 0,121-48 129 0 0,5-2-194 0 0,4-2-1073 0 0,0 0 1175 0 0,-1 0 0 0 0,1 0-1 0 0,0 0 1 0 0,0 0 0 0 0,-1 0 0 0 0,1-1 0 0 0,0 1 0 0 0,1-2-1 0 0,2-2-117 0 0,42-30-1420 0 0,-14 13-3788 0 0,-11 6-450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4:3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6911 0 0,'-2'2'528'0'0,"-6"2"-166"0"0,0 1-1 0 0,0-2 1 0 0,-1 1-1 0 0,-11 3 0 0 0,-22 9 4371 0 0,7 3-2511 0 0,33-18-1613 0 0,-6 7 5040 0 0,19-7-5511 0 0,1 0 1 0 0,0-1-1 0 0,-1 0 0 0 0,1-1 0 0 0,-1 0 0 0 0,19-4 1 0 0,9-1 45 0 0,-32 5-175 0 0,129-7 230 0 0,-122 8-220 0 0,-1 1 0 0 0,1 0 0 0 0,-1 1 0 0 0,0 0 0 0 0,0 1 0 0 0,0 1 0 0 0,0 0 0 0 0,13 7 0 0 0,-14-4-18 0 0,-2 2 0 0 0,-5 4 0 0 0,-5-10 1 0 0,0 0-1 0 0,0 0 1 0 0,-1-1-1 0 0,1 1 1 0 0,0 0-1 0 0,-1 0 1 0 0,0 0-1 0 0,0 0 0 0 0,0-1 1 0 0,0 1-1 0 0,0 0 1 0 0,0-1-1 0 0,-1 1 1 0 0,1-1-1 0 0,-1 1 1 0 0,0-1-1 0 0,0 0 1 0 0,0 0-1 0 0,0 0 1 0 0,0 0-1 0 0,0 0 1 0 0,-5 3-1 0 0,-5 3-1 0 0,0-1-1 0 0,0 0 1 0 0,-19 7 0 0 0,23-11-5 0 0,-1 1 1 0 0,-116 47-6 0 0,27-11 11 0 0,70-27 0 0 0,-46 27-161 0 0,72-39 89 0 0,5-1-567 0 0,67-15 452 0 0,-18 2 101 0 0,150-29-553 0 0,-189 40 614 0 0,0 1 0 0 0,-1 0-1 0 0,1 1 1 0 0,0 0 0 0 0,14 2 0 0 0,-20-1 56 0 0,-1 0 1 0 0,1 1-1 0 0,-1-1 1 0 0,0 1-1 0 0,1 1 1 0 0,-1-1-1 0 0,0 1 1 0 0,0 0-1 0 0,0 0 1 0 0,-1 1-1 0 0,9 6 1 0 0,-9-4-1 0 0,0-1-1 0 0,0 2 1 0 0,0-1 0 0 0,-1 1-1 0 0,0-1 1 0 0,0 1 0 0 0,0 0 0 0 0,-1 0-1 0 0,4 14 1 0 0,-4-9 25 0 0,0-1 1 0 0,-1 1-1 0 0,0-1 0 0 0,-1 1 1 0 0,0 22-1 0 0,-2-27-15 0 0,0-1 0 0 0,-1 1 0 0 0,0-1 0 0 0,0 1 0 0 0,0-1-1 0 0,-1 0 1 0 0,0 1 0 0 0,0-2 0 0 0,0 1 0 0 0,-1 0 0 0 0,0-1 0 0 0,0 1 0 0 0,0-1 0 0 0,-1 0-1 0 0,0 0 1 0 0,0-1 0 0 0,-11 8 0 0 0,2-2 60 0 0,0-1-1 0 0,0-1 1 0 0,-1 0-1 0 0,0-1 1 0 0,0-1 0 0 0,-20 6-1 0 0,-3-2-122 0 0,1-2 1 0 0,-1-1-1 0 0,0-2 0 0 0,-1-2 1 0 0,1-1-1 0 0,-71-6 0 0 0,86-1-62 0 0,22 5-83 0 0,2-3-2035 0 0,8-10 431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4:31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2303 0 0,'0'0'14371'0'0,"2"0"-13927"0"0,19-2 190 0 0,0-1 0 0 0,1-1 0 0 0,37-13-1 0 0,-12 4-455 0 0,77-11 126 0 0,-109 22-366 0 0,1 1 0 0 0,-1 0 0 0 0,1 1 1 0 0,-1 1-1 0 0,1 1 0 0 0,16 3 0 0 0,-4 5-522 0 0,-25-8 56 0 0,-2 0-89 0 0,0-1 496 0 0,7 12-1054 0 0,-7-13 870 0 0,-1 1 0 0 0,0 0 0 0 0,0 0 0 0 0,1 0 0 0 0,-1 0 0 0 0,0 0 0 0 0,0 0 0 0 0,0 0 0 0 0,0 0 0 0 0,0 0 0 0 0,-1 2 0 0 0,-2 8-1673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4:3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5063 0 0,'-1'0'390'0'0,"-19"10"22"0"0,-10 10 6370 0 0,29-19-5659 0 0,0 0-975 0 0,0-1 0 0 0,1 1 0 0 0,-1-1 0 0 0,0 1 0 0 0,1-1 0 0 0,-1 1 0 0 0,0-1 0 0 0,1 1 0 0 0,-1 0 0 0 0,1-1 0 0 0,-1 1 0 0 0,1 0 0 0 0,0 0 0 0 0,-1-1 0 0 0,1 1 0 0 0,0 0 1 0 0,-1 0-1 0 0,1-1 0 0 0,0 1 0 0 0,0 0 0 0 0,0 0 0 0 0,0 0 0 0 0,-1 0 0 0 0,1-1 0 0 0,0 1 0 0 0,1 0 0 0 0,-1 0 0 0 0,0 0 0 0 0,0-1 0 0 0,1 3 0 0 0,0-2-56 0 0,0 0 1 0 0,0 1-1 0 0,0-1 1 0 0,0 0-1 0 0,0 0 0 0 0,0 0 1 0 0,1 0-1 0 0,-1 0 0 0 0,0 0 1 0 0,1 0-1 0 0,-1-1 1 0 0,1 1-1 0 0,-1 0 0 0 0,1-1 1 0 0,-1 1-1 0 0,1-1 0 0 0,2 1 1 0 0,11 1 164 0 0,1-1 1 0 0,-1 0-1 0 0,1-1 1 0 0,-1-1-1 0 0,32-5 1 0 0,19-1 213 0 0,-33 6-436 0 0,0 2 1 0 0,56 7 0 0 0,5 8-2607 0 0,-79-15 1319 0 0,-1-2-47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4:3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70 1839 0 0,'-2'2'2288'0'0,"-20"12"5991"0"0,14-10-7576 0 0,6-3-119 0 0,0 0 261 0 0,2-1-708 0 0,-1 0-1 0 0,1 0 1 0 0,0 0 0 0 0,0 0-1 0 0,0 0 1 0 0,-1 0 0 0 0,1 1-1 0 0,0-1 1 0 0,0 0 0 0 0,0 0-1 0 0,-1 0 1 0 0,1 0-1 0 0,0 0 1 0 0,0 0 0 0 0,0 0-1 0 0,-1 0 1 0 0,1 0 0 0 0,0 0-1 0 0,0 0 1 0 0,0 0 0 0 0,-1 0-1 0 0,1 0 1 0 0,0 0 0 0 0,0 0-1 0 0,0 0 1 0 0,-1-1 0 0 0,1 1-1 0 0,0 0 1 0 0,0 0 0 0 0,0 0-1 0 0,-1 0 1 0 0,1-1 410 0 0,-1 1-411 0 0,7-8 889 0 0,17-10-1334 0 0,-11 12 333 0 0,0 0 1 0 0,1 0-1 0 0,0 2 1 0 0,0-1-1 0 0,15-2 1 0 0,69-9-45 0 0,-69 12 30 0 0,-11 1-10 0 0,2 0 0 0 0,0 1 0 0 0,1 0 0 0 0,29 2 0 0 0,-34 4 0 0 0,-1 3 0 0 0,-4 3 0 0 0,-9-9 0 0 0,-1 0 0 0 0,1 0 0 0 0,-1 0 0 0 0,1 0 0 0 0,-1 0 0 0 0,1 0 0 0 0,-1 0 0 0 0,0 0 0 0 0,0 0 0 0 0,1 2 0 0 0,-2 5 5 0 0,0-1-1 0 0,0 1 1 0 0,-1-1 0 0 0,0 1-1 0 0,0-1 1 0 0,-1 0-1 0 0,0 0 1 0 0,0 0 0 0 0,-1-1-1 0 0,1 1 1 0 0,-1-1 0 0 0,-6 7-1 0 0,2-5 22 0 0,-1-1 1 0 0,0-1-1 0 0,0 1 0 0 0,-1-1 0 0 0,0-1 1 0 0,0 0-1 0 0,0 0 0 0 0,-12 3 0 0 0,-1-1 64 0 0,-2 0 0 0 0,-31 4 0 0 0,-30 8 20 0 0,-49 20-47 0 0,133-39-130 0 0,13-5-77 0 0,7-1 153 0 0,1 0 0 0 0,-1 2-1 0 0,1 0 1 0 0,0 1 0 0 0,0 0 0 0 0,1 2-1 0 0,-1 0 1 0 0,27 4 0 0 0,-29-2 70 0 0,1 1 1 0 0,-1 1-1 0 0,0 1 1 0 0,30 10-1 0 0,-37-10-59 0 0,-1 0 0 0 0,0 1 0 0 0,-1 0 0 0 0,1 0 0 0 0,-1 1 0 0 0,0 0 0 0 0,0 0 0 0 0,0 1 0 0 0,9 11 0 0 0,-16-17-15 0 0,0-1-1 0 0,-1 1 1 0 0,1 0-1 0 0,-1-1 1 0 0,0 1-1 0 0,1 0 1 0 0,-1-1-1 0 0,1 1 0 0 0,-1 0 1 0 0,0 0-1 0 0,0 0 1 0 0,1-1-1 0 0,-1 2 1 0 0,1 2 6 0 0,2 10 42 0 0,-5 1-40 0 0,1-11-1 0 0,-1 1 1 0 0,0-1-1 0 0,0 0 0 0 0,0 0 0 0 0,0-1 1 0 0,-1 1-1 0 0,1 0 0 0 0,-1-1 0 0 0,0 1 1 0 0,0-1-1 0 0,0 0 0 0 0,0 0 0 0 0,-1 0 0 0 0,1-1 1 0 0,-1 1-1 0 0,-4 1 0 0 0,-10 6 65 0 0,-1 0-1 0 0,-22 7 1 0 0,31-13-64 0 0,-77 29-8 0 0,-1-3 1 0 0,-135 26-1 0 0,205-51-19 0 0,15-4 5 0 0,-1 1 1 0 0,0-1-1 0 0,0-1 0 0 0,0 1 1 0 0,0-1-1 0 0,0 1 0 0 0,0-1 1 0 0,0 0-1 0 0,0 0 0 0 0,-7-2 0 0 0,9 2-118 0 0,14-7-720 0 0,6-1 304 0 0,-1 1-1 0 0,1 1 1 0 0,22-5 0 0 0,-31 9 257 0 0,28-8-790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4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19407 0 0,'0'0'4136'0'0,"-8"9"-4032"0"0,3 0-104 0 0,-2 2 0 0 0,3 0 0 0 0,1 0-896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6:52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29 117 10047 0 0,'0'0'912'0'0,"3"-7"-406"0"0,-2 4 2307 0 0,-1 3-2775 0 0,0 0 0 0 0,0 0 0 0 0,0 0 0 0 0,0 0 0 0 0,0 0 0 0 0,1 0 0 0 0,-1 0 0 0 0,0 0 0 0 0,0 0 1 0 0,0 0-1 0 0,0 0 0 0 0,0 0 0 0 0,0 0 0 0 0,0 0 0 0 0,0 0 0 0 0,0 0 0 0 0,0 0 0 0 0,0 0 0 0 0,0 0 0 0 0,0 0 0 0 0,0 0 0 0 0,0 0 0 0 0,1 0 0 0 0,-1 0 0 0 0,0 0 1 0 0,0 0-1 0 0,0 0 0 0 0,0 0 0 0 0,0 0 0 0 0,0 0 0 0 0,-2 14 340 0 0,-4 20-75 0 0,-2-7-56 0 0,2 0 0 0 0,1 1 0 0 0,-3 52 0 0 0,8-80-226 0 0,0 1 0 0 0,0 0-1 0 0,0 0 1 0 0,0-1 0 0 0,0 1 0 0 0,0 0-1 0 0,1-1 1 0 0,-1 1 0 0 0,0 0 0 0 0,0 0-1 0 0,0-1 1 0 0,1 1 0 0 0,-1 0 0 0 0,0-1-1 0 0,1 1 1 0 0,-1-1 0 0 0,1 1-1 0 0,-1 0 1 0 0,0-1 0 0 0,1 1 0 0 0,0-1-1 0 0,-1 1 1 0 0,1-1 0 0 0,-1 1 0 0 0,1-1-1 0 0,-1 0 1 0 0,1 1 0 0 0,0-1 0 0 0,-1 0-1 0 0,1 1 1 0 0,0-1 0 0 0,-1 0 0 0 0,1 0-1 0 0,0 0 1 0 0,0 1 0 0 0,-1-1-1 0 0,1 0 1 0 0,0 0 0 0 0,0 0 0 0 0,-1 0-1 0 0,2-1 1 0 0,2 1 72 0 0,0-1 0 0 0,0 0 0 0 0,-1 0 0 0 0,1 0 0 0 0,0 0 0 0 0,4-3 0 0 0,22-11 213 0 0,-1-2 0 0 0,32-23 0 0 0,50-47-366 0 0,-92 71 96 0 0,69-66-152 0 0,-76 70 70 0 0,-11 11-49 0 0,-1 4 46 0 0,-13 42 110 0 0,5-22 43 0 0,-3 24 0 0 0,9-38-86 0 0,1-1 0 0 0,1 0 0 0 0,-1 0 0 0 0,1 1-1 0 0,1-1 1 0 0,2 16 0 0 0,-3-20-2 0 0,1-1 0 0 0,0 1 0 0 0,0-1 1 0 0,0 1-1 0 0,0-1 0 0 0,0 0 0 0 0,1 1 0 0 0,0-1 0 0 0,-1 0 0 0 0,1 0 0 0 0,0 0 0 0 0,1 0 0 0 0,-1 0 0 0 0,0-1 0 0 0,4 3 1 0 0,-5-4 127 0 0,19 10 485 0 0,-14-10-394 0 0,-5-1-223 0 0,0 0 1 0 0,-1 0 0 0 0,1 0-1 0 0,0 1 1 0 0,0-1 0 0 0,-1 0 0 0 0,1 0-1 0 0,0 0 1 0 0,-1 0 0 0 0,1 0-1 0 0,0 0 1 0 0,-1 0 0 0 0,1 0-1 0 0,0-1 1 0 0,0 1 0 0 0,-1 0-1 0 0,1 0 1 0 0,0 0 0 0 0,-1-1-1 0 0,1 1 1 0 0,-1 0 0 0 0,2-1 0 0 0,1-2 63 0 0,0-1 1 0 0,1 1 0 0 0,-1-1-1 0 0,0 0 1 0 0,-1 1 0 0 0,1-1 0 0 0,-1 0-1 0 0,0-1 1 0 0,3-6 0 0 0,2-7 238 0 0,4-21 0 0 0,0-2-446 0 0,-5 26 121 0 0,0 0-1 0 0,1 0 0 0 0,0 1 1 0 0,13-19-1 0 0,-15 27-45 0 0,0-1-1 0 0,0 1 1 0 0,0 0-1 0 0,1 1 1 0 0,0-1 0 0 0,0 1-1 0 0,0 0 1 0 0,1 1 0 0 0,-1-1-1 0 0,15-5 1 0 0,12 2-2052 0 0,-21 5 297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4:3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529 120 5063 0 0,'-29'8'484'0'0,"7"-1"131"0"0,-46 8 1 0 0,56-13 70 0 0,-20 3 1026 0 0,1-2 0 0 0,-1-1 0 0 0,0-1 0 0 0,-37-5 3719 0 0,71 2-4811 0 0,9-6-348 0 0,0 0-1 0 0,1 0 1 0 0,0 1-1 0 0,0 1 1 0 0,18-8 0 0 0,72-20 147 0 0,-37 14-48 0 0,-26 5-150 0 0,-19 7-60 0 0,0 1 0 0 0,0 0 0 0 0,1 2-1 0 0,26-4 1 0 0,-28 9-69 0 0,-4 2-20 0 0,-1 5 3 0 0,-13-5-77 0 0,1-1 1 0 0,0 1-1 0 0,-1 0 0 0 0,1 0 0 0 0,-1 0 0 0 0,1 0 1 0 0,-1 0-1 0 0,0 1 0 0 0,0-1 0 0 0,0 0 0 0 0,0 1 1 0 0,0-1-1 0 0,-1 0 0 0 0,1 1 0 0 0,-1-1 0 0 0,1 1 1 0 0,-1-1-1 0 0,0 1 0 0 0,0-1 0 0 0,0 1 0 0 0,0-1 1 0 0,0 1-1 0 0,-1-1 0 0 0,1 1 0 0 0,-1-1 1 0 0,0 0-1 0 0,0 1 0 0 0,-1 2 0 0 0,-3 6-13 0 0,-1 0 0 0 0,0-1 0 0 0,0 1-1 0 0,-12 13 1 0 0,0-1-51 0 0,-2-1-1 0 0,0-1 1 0 0,-2 0-1 0 0,0-1 1 0 0,-1-2-1 0 0,-1 0 1 0 0,-1-2-1 0 0,-35 18 0 0 0,-28 11-1 0 0,-199 115-193 0 0,252-139 274 0 0,34-20 77 0 0,5 0-18 0 0,0 0 1 0 0,0 0-1 0 0,1-1 1 0 0,-1 1-1 0 0,0-1 1 0 0,1-1-1 0 0,-1 1 1 0 0,0 0-1 0 0,5-2 1 0 0,-3 1 16 0 0,435-36 1394 0 0,-410 38-1532 0 0,1 0-1 0 0,-1 3 1 0 0,0 0 0 0 0,0 2-1 0 0,0 1 1 0 0,32 13 0 0 0,-34-8-905 0 0,-27-11 122 0 0,-1 1-428 0 0,0 0 1060 0 0,-1-1 1 0 0,0 0 0 0 0,1 0 0 0 0,-1 0 0 0 0,0 0 0 0 0,0 1 0 0 0,0-1-1 0 0,0 0 1 0 0,0 0 0 0 0,0 0 0 0 0,0 0 0 0 0,-1 1 0 0 0,1-1 0 0 0,0 0 0 0 0,-1 0-1 0 0,1 0 1 0 0,-1 0 0 0 0,1 0 0 0 0,-1 0 0 0 0,1 0 0 0 0,-1 0 0 0 0,0 0 0 0 0,1 0-1 0 0,-1 0 1 0 0,0 0 0 0 0,0 0 0 0 0,0-1 0 0 0,0 1 0 0 0,0 0 0 0 0,0-1-1 0 0,0 1 1 0 0,0 0 0 0 0,0-1 0 0 0,-1 1 0 0 0,-17 7-5568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4:3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43 116 9183 0 0,'-43'10'4942'0'0,"80"-2"-2012"0"0,-6-8-2094 0 0,-1-2 0 0 0,1-1-1 0 0,39-8 1 0 0,-27 3-260 0 0,330-42 1956 0 0,-125 18-1495 0 0,-97 16-638 0 0,1 7 1 0 0,0 6-1 0 0,153 18 0 0 0,-69 15-810 0 0,-5-1-2090 0 0,-187-27 437 0 0,-24-2-5131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4:3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379 222 5527 0 0,'-9'-8'291'0'0,"8"6"-247"0"0,-1 1 0 0 0,1 0-1 0 0,-1 0 1 0 0,1-1-1 0 0,0 1 1 0 0,0-1 0 0 0,-1 0-1 0 0,1 1 1 0 0,0-1 0 0 0,1 0-1 0 0,-1 1 1 0 0,0-1-1 0 0,0 0 1 0 0,0-3 0 0 0,1 4 523 0 0,1-1 0 0 0,-1 1 0 0 0,0 0 1 0 0,1-1-1 0 0,0 1 0 0 0,-1-1 0 0 0,1 1 1 0 0,0 0-1 0 0,-1-1 0 0 0,1 1 0 0 0,0 0 1 0 0,2-2-1 0 0,12-12 2260 0 0,-4 5-2387 0 0,0 2-1 0 0,0-1 1 0 0,1 2 0 0 0,16-9 0 0 0,55-20 434 0 0,-42 19-406 0 0,-40 17-454 0 0,93-36 954 0 0,-84 32-851 0 0,1 2 0 0 0,-1-1 1 0 0,1 2-1 0 0,0-1 0 0 0,-1 1 1 0 0,1 1-1 0 0,13 1 0 0 0,-5 3 96 0 0,-17-4-209 0 0,-1 1 0 0 0,0-1-1 0 0,0 1 1 0 0,0-1-1 0 0,0 1 1 0 0,0-1-1 0 0,0 1 1 0 0,0 0 0 0 0,0 0-1 0 0,0-1 1 0 0,1 3-1 0 0,-1-1-17 0 0,1 0-1 0 0,-1 1 1 0 0,-1-1 0 0 0,1 0-1 0 0,0 1 1 0 0,-1-1 0 0 0,1 1-1 0 0,-1 0 1 0 0,1-1 0 0 0,-1 1-1 0 0,0-1 1 0 0,0 1-1 0 0,-1-1 1 0 0,1 1 0 0 0,-1 4-1 0 0,-1-2-41 0 0,1 0 0 0 0,0 0 0 0 0,-1 0 0 0 0,0 0 0 0 0,0 0 0 0 0,-1 0 0 0 0,-2 4 0 0 0,-3 1-18 0 0,0 0 0 0 0,-1 0 1 0 0,0-1-1 0 0,0-1 1 0 0,-1 1-1 0 0,0-1 1 0 0,-13 7-1 0 0,-82 39-438 0 0,49-26 259 0 0,9-5 86 0 0,-64 37-619 0 0,-120 59-400 0 0,125-68 1165 0 0,96-46 22 0 0,3-2 2 0 0,1 0 0 0 0,1 1-1 0 0,-12 7 1 0 0,15-9 449 0 0,5-1-403 0 0,-1 1-1 0 0,1-1 0 0 0,-1 0 1 0 0,1 0-1 0 0,0 0 0 0 0,0 0 1 0 0,0 0-1 0 0,-1-1 0 0 0,4 1 1 0 0,0 0 26 0 0,11 1 64 0 0,0 0-1 0 0,-1-2 1 0 0,1 0-1 0 0,0-1 1 0 0,29-5 0 0 0,-4 1 86 0 0,248-12 1791 0 0,-32 15-1583 0 0,-255 2-701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4:35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70 6911 0 0,'0'0'9684'0'0,"-2"0"-9290"0"0,-1 0-316 0 0,1 1 1 0 0,-1-1-1 0 0,0 0 1 0 0,0 1-1 0 0,1 0 1 0 0,-1 0-1 0 0,0 0 1 0 0,1 0-1 0 0,-1 0 1 0 0,1 0-1 0 0,-1 1 1 0 0,1-1-1 0 0,0 1 1 0 0,0 0-1 0 0,-4 3 1 0 0,-3 3 124 0 0,1 0 1 0 0,-12 16-1 0 0,-47 75 213 0 0,41-57-394 0 0,15-26 1 0 0,1 0 1 0 0,1 1-1 0 0,1 0 1 0 0,-13 35-1 0 0,21-48 20 0 0,0 5-21 0 0,0-7-13 0 0,0-1 1 0 0,1 0-1 0 0,-1 0 0 0 0,0 0 0 0 0,1 0 1 0 0,-1 0-1 0 0,1 1 0 0 0,-1-1 0 0 0,1 0 0 0 0,0 0 1 0 0,-1 0-1 0 0,1 0 0 0 0,0 0 0 0 0,0-1 1 0 0,0 1-1 0 0,0 0 0 0 0,0 0 0 0 0,0 0 1 0 0,0-1-1 0 0,0 1 0 0 0,0-1 0 0 0,0 1 0 0 0,2 0 1 0 0,0 0 14 0 0,-1 0 0 0 0,1 0 0 0 0,0 0 0 0 0,-1 0 0 0 0,1-1 0 0 0,0 1 1 0 0,0-1-1 0 0,-1 0 0 0 0,5 0 0 0 0,5-2 168 0 0,-1-2 0 0 0,1 1 1 0 0,0-2-1 0 0,-1 1 0 0 0,16-10 0 0 0,-11 6-37 0 0,119-65 706 0 0,-70 37-793 0 0,-56 30-68 0 0,0 0 0 0 0,-1-1 0 0 0,13-12 0 0 0,-18 17 0 0 0,-1 1-1 0 0,0-1 0 0 0,0 0-1 0 0,0 0 1 0 0,0 0 0 0 0,0-1 0 0 0,0 1-1 0 0,-1 0 1 0 0,1-1 0 0 0,-1 1 0 0 0,1-1-1 0 0,-1 1 1 0 0,0-1 0 0 0,0 0 0 0 0,0 1-1 0 0,-1-1 1 0 0,1 0 0 0 0,-1 0 0 0 0,1 0-1 0 0,-1 1 1 0 0,0-1 0 0 0,0-5 0 0 0,-1 3-5 0 0,-1 0 1 0 0,0 0 0 0 0,0 0 0 0 0,0 0 0 0 0,0 0-1 0 0,-1 0 1 0 0,-6-8 0 0 0,5 6 10 0 0,-60-89-323 0 0,61 91 168 0 0,0 1 0 0 0,0 0 1 0 0,0 0-1 0 0,-1 0 1 0 0,-6-6-1 0 0,8 9-50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4:35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26 10591 0 0,'0'0'819'0'0,"1"-3"-534"0"0,6-16 952 0 0,-7 19-1188 0 0,1 0 0 0 0,-1 0-1 0 0,0 0 1 0 0,0-1 0 0 0,0 1 0 0 0,0 0 0 0 0,0 0-1 0 0,0 0 1 0 0,0 0 0 0 0,0 0 0 0 0,0 0 0 0 0,0 0-1 0 0,0 0 1 0 0,0 0 0 0 0,0-1 0 0 0,0 1 0 0 0,0 0 0 0 0,0 0-1 0 0,0 0 1 0 0,0 0 0 0 0,0 0 0 0 0,0 0 0 0 0,0 0-1 0 0,0 0 1 0 0,0 0 0 0 0,0-1 0 0 0,0 1 0 0 0,-1 0-1 0 0,1 0 1 0 0,0 0 0 0 0,0 0 0 0 0,0 0 0 0 0,0 0 0 0 0,0 0-1 0 0,0 0 1 0 0,0 0 0 0 0,0 0 0 0 0,0 0 0 0 0,0 0-1 0 0,0 0 1 0 0,-1 0 0 0 0,1 0 0 0 0,0-1 0 0 0,0 1-1 0 0,0 0 1 0 0,0 0 0 0 0,0 0 0 0 0,0 0 0 0 0,0 0-1 0 0,0 0 1 0 0,0 0 0 0 0,-1 0 0 0 0,1 0 0 0 0,0 0 0 0 0,0 0-1 0 0,0 0 1 0 0,0 1 0 0 0,0-1 0 0 0,0 0 0 0 0,0 0-1 0 0,0 0 1 0 0,-1 0 0 0 0,-14 13 3688 0 0,13-12-4432 0 0,-4 4 983 0 0,1 1 1 0 0,0 0-1 0 0,1-1 1 0 0,-1 1-1 0 0,1 1 1 0 0,-5 8-1 0 0,-16 48 333 0 0,13-30-575 0 0,5-15-33 0 0,-1-1 0 0 0,-1 0 0 0 0,0 0-1 0 0,-18 24 1 0 0,23-34-13 0 0,-1-1 0 0 0,-16 20 0 0 0,15-19 12 0 0,4-5 58 0 0,5-2 48 0 0,19-4 18 0 0,-1-1 1 0 0,1-1-1 0 0,24-11 0 0 0,-17 7 32 0 0,32-8-1 0 0,1 9-1118 0 0,0 2-1 0 0,106 3 1 0 0,-166 4-499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4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34 3223 0 0,'2'-2'240'0'0,"0"0"-200"0"0,20-28 16852 0 0,-22 30-16729 0 0,-7 17 1670 0 0,-13 22-2169 0 0,-23 24 870 0 0,27-42-346 0 0,-12 24 1 0 0,-1 7 75 0 0,3 1 1 0 0,-23 66-1 0 0,35-79-201 0 0,-54 174 378 0 0,63-199-479 0 0,2 0-1 0 0,-1 0 1 0 0,2 0-1 0 0,0 1 1 0 0,1-1-1 0 0,0 17 1 0 0,2-30-136 0 0,0 0-32 0 0,0 0 109 0 0,0 0 0 0 0,1-1 0 0 0,-1 1 0 0 0,0 0 0 0 0,1-1 0 0 0,0 0 0 0 0,-1 1 0 0 0,1-1 0 0 0,0 0 0 0 0,-1 0 0 0 0,1 0 0 0 0,0 0 0 0 0,0 0 0 0 0,0 0 0 0 0,0 0 0 0 0,0-1 0 0 0,3 2 0 0 0,-2-2-479 0 0,-1 0 0 0 0,0 0 1 0 0,0 0-1 0 0,0 0 0 0 0,1 0 0 0 0,-1-1 1 0 0,0 1-1 0 0,0 0 0 0 0,0-1 1 0 0,1 0-1 0 0,2-1 0 0 0,9-6-5880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4:40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46 130 4607 0 0,'-2'0'354'0'0,"-42"-8"17649"0"0,48 5-17889 0 0,0 0-1 0 0,1 1 0 0 0,-1-1 1 0 0,0 1-1 0 0,1 0 0 0 0,0 1 0 0 0,-1-1 1 0 0,1 1-1 0 0,0 0 0 0 0,0 0 0 0 0,6 0 1 0 0,11-1 211 0 0,28 3-1 0 0,-21-1-306 0 0,1 0-250 0 0,-1-2-1 0 0,1-1 1 0 0,42-10 0 0 0,-17 1-446 0 0,-17 4-500 0 0,63-21 1 0 0,-24-2-1503 0 0,-74 30 1946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4:4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6 3223 0 0,'-14'9'92'0'0,"0"-1"-1"0"0,-1 0 0 0 0,0-2 0 0 0,-17 7 0 0 0,-5 1 15389 0 0,38-14-15363 0 0,0 1-1 0 0,1-1 0 0 0,-1 0 1 0 0,0 0-1 0 0,0 0 0 0 0,0 0 1 0 0,0 0-1 0 0,0 0 1 0 0,0-1-1 0 0,0 1 0 0 0,0 0 1 0 0,1-1-1 0 0,2 0 146 0 0,108-22 2231 0 0,-33 6-1521 0 0,62-3 305 0 0,-113 18-1207 0 0,1 2 0 0 0,-1 1-1 0 0,29 4 1 0 0,59 19-2375 0 0,-107-22 464 0 0,0 0-1 0 0,0-1 1 0 0,12 1 0 0 0,6-2-5189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4:46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1375 0 0,'0'0'14455'0'0,"1"-1"-13975"0"0,4-3 1310 0 0,-8 11 3198 0 0,7-14-5992 0 0,23-30 1155 0 0,-25 35 40 0 0,-1 1-115 0 0,-2 1 10 0 0,1-1-103 0 0,3-4-98 0 0,-3 5 118 0 0,0 0-1 0 0,0 0 0 0 0,0 0 0 0 0,0 1 0 0 0,0-1 0 0 0,0 0 0 0 0,-1 0 1 0 0,1 0-1 0 0,0 0 0 0 0,0 0 0 0 0,0 0 0 0 0,0 0 0 0 0,0 0 0 0 0,0 0 1 0 0,0 0-1 0 0,0 0 0 0 0,0 0 0 0 0,0 0 0 0 0,0 0 0 0 0,0 0 0 0 0,0 1 1 0 0,0-1-1 0 0,0 0 0 0 0,0 0 0 0 0,0 0 0 0 0,0 0 0 0 0,0 0 1 0 0,0 0-1 0 0,0 0 0 0 0,0 0 0 0 0,0 0 0 0 0,0 0 0 0 0,0 0 0 0 0,0 0 1 0 0,0 0-1 0 0,0 1 0 0 0,0-1 0 0 0,0 0 0 0 0,0 0 0 0 0,0 0 0 0 0,0 0 1 0 0,1 0-1 0 0,-1 0 0 0 0,0 0 0 0 0,0 0 0 0 0,0 0 0 0 0,0 0 0 0 0,0 0 1 0 0,0 0-1 0 0,0 0 0 0 0,0 0 0 0 0,0 0 0 0 0,0 0 0 0 0,0 0 0 0 0,0 0 1 0 0,0 0-1 0 0,0 0 0 0 0,0 0 0 0 0,1 0 0 0 0,-1 0 0 0 0,0 0 0 0 0,0 0 1 0 0,0 0-1 0 0,0 0 0 0 0,0 0 0 0 0,0 0 0 0 0,0 0 0 0 0,0 0 0 0 0,-4 21 857 0 0,3-17-779 0 0,-2 7-64 0 0,0-1-5 0 0,3-8 149 0 0,8-7-2520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4:4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39 5063 0 0,'2'-1'390'0'0,"34"-37"11616"0"0,-35 38-11942 0 0,-1 1 0 0 0,1-1 0 0 0,0 0 0 0 0,-1 0 0 0 0,1 1 0 0 0,0-1-1 0 0,-1 1 1 0 0,1-1 0 0 0,-1 1 0 0 0,1-1 0 0 0,0 1 0 0 0,-1-1 0 0 0,1 1 0 0 0,-1-1 0 0 0,0 1-1 0 0,1 0 1 0 0,-1-1 0 0 0,1 1 0 0 0,-1-1 0 0 0,0 1 0 0 0,1 0 0 0 0,-1 0 0 0 0,0-1 0 0 0,0 1-1 0 0,0 0 1 0 0,0 0 0 0 0,1 1 0 0 0,1 21 1079 0 0,-5 10-674 0 0,-1 0 0 0 0,-2-1 0 0 0,-1 1 0 0 0,-20 54 0 0 0,0-19-417 0 0,-39 70-1 0 0,57-121-52 0 0,4-10-10 0 0,1 1 1 0 0,-6 16-1 0 0,9-22-160 0 0,3-1-922 0 0,-1 0 939 0 0,1 0-1 0 0,-1-1 1 0 0,0 1 0 0 0,0-1-1 0 0,0 0 1 0 0,0 1-1 0 0,1-1 1 0 0,1 1-1 0 0,-3-1-11 0 0,15 0-2015 0 0,0-4-4401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6:5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0 6911 0 0,'0'0'8416'0'0,"-5"6"-7606"0"0,-2 2-721 0 0,0 1-1 0 0,1 0 1 0 0,0 0 0 0 0,1 1 0 0 0,0-1 0 0 0,1 1 0 0 0,-6 18 0 0 0,-5 10-2 0 0,-170 356 41 0 0,153-331-115 0 0,-4-1 0 0 0,-2-2 0 0 0,-2-2-1 0 0,-93 103 1 0 0,80-103-2 0 0,51-57 42 0 0,13-10 57 0 0,-8 7-96 0 0,97-85 21 0 0,68-51 6 0 0,-152 127 122 0 0,18-9 0 0 0,-29 17-107 0 0,1 1-1 0 0,-1 0 0 0 0,0 0 1 0 0,1 0-1 0 0,-1 0 0 0 0,1 1 1 0 0,-1 0-1 0 0,8-1 0 0 0,-12 3-10 0 0,0-1 1 0 0,-1 0-1 0 0,1 1 0 0 0,0-1 0 0 0,-1 0 1 0 0,1 1-1 0 0,0-1 0 0 0,-1 1 0 0 0,1-1 1 0 0,-1 1-1 0 0,1-1 0 0 0,-1 1 0 0 0,1-1 0 0 0,-1 1 1 0 0,1 0-1 0 0,-1-1 0 0 0,1 1 0 0 0,-1 0 1 0 0,0-1-1 0 0,1 2 0 0 0,5 16 371 0 0,-5-13-337 0 0,-1-1 1 0 0,0 1 0 0 0,1 0-1 0 0,-2 0 1 0 0,1 0 0 0 0,0-1-1 0 0,-1 1 1 0 0,-1 5 0 0 0,-15 40 213 0 0,4-11-225 0 0,8-24-23 0 0,3-10-43 0 0,1 1 0 0 0,-1-1 0 0 0,1 1 0 0 0,0 0 1 0 0,1-1-1 0 0,-1 12 0 0 0,6-6-872 0 0,7 2-6120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4:4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42 9671 0 0,'11'-6'243'0'0,"-1"0"-1"0"0,1 1 0 0 0,1 0 1 0 0,-1 1-1 0 0,0 0 1 0 0,1 1-1 0 0,0 1 0 0 0,21-3 1 0 0,-21 4 2034 0 0,0 1 1 0 0,20 2 2755 0 0,-32-1-4976 0 0,0 0 1 0 0,0 0 0 0 0,-1 0-1 0 0,1 0 1 0 0,-1 0 0 0 0,1 0-1 0 0,-1 0 1 0 0,1-1 0 0 0,-1 1-1 0 0,0 0 1 0 0,1 0 0 0 0,-1 0-1 0 0,0-1 1 0 0,0 1 0 0 0,1 0-1 0 0,-3 0 1 0 0,-15 11 398 0 0,16-11-357 0 0,-18 10 142 0 0,-1-1-1 0 0,0-2 1 0 0,-1 0-1 0 0,-25 5 0 0 0,-6 3-3 0 0,-221 52-501 0 0,265-67 67 0 0,-1 1 1 0 0,0-1-1 0 0,0 0 0 0 0,0-1 0 0 0,0 0 0 0 0,0-1 1 0 0,0 0-1 0 0,1 0 0 0 0,-19-6 0 0 0,26 7-35 0 0,2-1-24 0 0,-1 1 223 0 0,1-1 0 0 0,-1 1 0 0 0,1 0 0 0 0,-1-1 0 0 0,1 1 0 0 0,0-1 0 0 0,-1 1 0 0 0,1-1 0 0 0,0 0 0 0 0,-1 1 0 0 0,1-1 0 0 0,0 1 0 0 0,0-1 0 0 0,-1 0 0 0 0,1 1 0 0 0,0-1 0 0 0,0 0 0 0 0,0 1 0 0 0,0-2 0 0 0,-2-11-543 0 0,2 11 500 0 0,-10 15 150 0 0,-26 32 263 0 0,-57 58 0 0 0,90-100-152 0 0,1 0-102 0 0,1-1 0 0 0,-1 0-1 0 0,-1 0 1 0 0,1-1 0 0 0,0 1-1 0 0,-3 1 1 0 0,20 4 3 0 0,-4-2-55 0 0,3-2-29 0 0,-1-1-1 0 0,1-1 1 0 0,0 0-1 0 0,0-1 0 0 0,0 0 1 0 0,0-2-1 0 0,22-3 0 0 0,-12 1-1 0 0,29 0 0 0 0,-37 4-9 0 0,0 1 0 0 0,0 0 0 0 0,0 1 0 0 0,-1 0 0 0 0,1 2 0 0 0,21 6 0 0 0,-33-9 24 0 0,0 1 0 0 0,1 0-1 0 0,-1 0 1 0 0,0 0 0 0 0,0 1 0 0 0,0-1 0 0 0,-1 1-1 0 0,1 0 1 0 0,-1 0 0 0 0,1 1 0 0 0,-1-1-1 0 0,0 0 1 0 0,0 1 0 0 0,0 0 0 0 0,-1 0 0 0 0,1 0-1 0 0,-1 0 1 0 0,0 0 0 0 0,0 0 0 0 0,-1 1-1 0 0,1-1 1 0 0,-1 1 0 0 0,0-1 0 0 0,0 1 0 0 0,0-1-1 0 0,0 7 1 0 0,-1-1 60 0 0,0 0 0 0 0,0 0 0 0 0,-1 0 0 0 0,-1 0 0 0 0,1 0 0 0 0,-2 0 0 0 0,1 0 0 0 0,-5 10 0 0 0,4-14-20 0 0,0 0-1 0 0,0 0 1 0 0,0-1-1 0 0,-1 1 1 0 0,1-1 0 0 0,-1 0-1 0 0,-1 0 1 0 0,1 0 0 0 0,-1-1-1 0 0,0 1 1 0 0,0-1 0 0 0,0-1-1 0 0,-9 6 1 0 0,-9 4-1 0 0,-1-2 0 0 0,-1-1 0 0 0,0-1 1 0 0,0-1-1 0 0,-1-1 0 0 0,-37 5 0 0 0,-170 19-953 0 0,207-30 504 0 0,24-1 158 0 0,11-11-1076 0 0,-3 6 1022 0 0,0 0 0 0 0,1 0 0 0 0,-1 1 0 0 0,1 0 0 0 0,0 0 0 0 0,8-2 0 0 0,-9 3-89 0 0,25-11-1298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4:4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64 8287 0 0,'9'-7'430'0'0,"1"1"0"0"0,0 0-1 0 0,0 0 1 0 0,0 1-1 0 0,0 1 1 0 0,21-6 0 0 0,-5 3 1547 0 0,45-5 1 0 0,-70 12-1751 0 0,1 0-1 0 0,-1 0 1 0 0,1 0 0 0 0,-1 0-1 0 0,1 1 1 0 0,-1-1-1 0 0,1 0 1 0 0,-1 1 0 0 0,0-1-1 0 0,1 1 1 0 0,-1 0 0 0 0,0-1-1 0 0,1 1 1 0 0,-1 0 0 0 0,0 0-1 0 0,2 1 1 0 0,-2-1-387 0 0,1 0 1686 0 0,-2 2-1124 0 0,1 0-328 0 0,-1 0 0 0 0,0 0 0 0 0,0 1 0 0 0,-1-1 0 0 0,1 0 0 0 0,-1 0 0 0 0,1 0 0 0 0,-1 0 0 0 0,0 0 0 0 0,0 0 0 0 0,0 0 0 0 0,-1 0 0 0 0,1-1 0 0 0,-1 1 0 0 0,1 0 0 0 0,-1-1 0 0 0,0 1 0 0 0,-3 2-1 0 0,-6 8 32 0 0,-2 0-1 0 0,-14 12 0 0 0,17-17-38 0 0,-89 75 88 0 0,-11 8-148 0 0,-101 92-730 0 0,195-170 647 0 0,8-6 42 0 0,0-1 1 0 0,1 1 0 0 0,-1 0-1 0 0,2 1 1 0 0,-10 12-1 0 0,15-18 35 0 0,-1 0 0 0 0,1 0 0 0 0,-1 1 0 0 0,1-1 0 0 0,0 0 0 0 0,-2 5 0 0 0,4 4 0 0 0,0-7 0 0 0,2 10 11 0 0,0-10 11 0 0,-1 0 0 0 0,1 0 0 0 0,0 0 1 0 0,0 0-1 0 0,1-1 0 0 0,-1 1 0 0 0,1-1 0 0 0,-1 0 1 0 0,1 0-1 0 0,0 0 0 0 0,8 4 0 0 0,6 2 122 0 0,29 11-1 0 0,-34-15-123 0 0,-1-1 18 0 0,0 0 1 0 0,0-1-1 0 0,1 0 0 0 0,-1-1 0 0 0,1 0 1 0 0,-1-1-1 0 0,1-1 0 0 0,0 0 0 0 0,0 0 1 0 0,15-4-1 0 0,11-3 403 0 0,72-25 0 0 0,-48 12-128 0 0,60-5 134 0 0,-21 6-166 0 0,-84 15-273 0 0,-13 3-1 0 0,1 0 1 0 0,-1 0-1 0 0,0-1 0 0 0,1 0 1 0 0,-1 0-1 0 0,0 0 1 0 0,0 0-1 0 0,7-6 1 0 0,-9 6 1 0 0,0 1-1 0 0,-1-1 1 0 0,1-1 0 0 0,-1 1 0 0 0,0 0 0 0 0,1-1-1 0 0,-1 1 1 0 0,0-1 0 0 0,0 0 0 0 0,0 1 0 0 0,-1-1 0 0 0,1 0-1 0 0,-1 0 1 0 0,0 0 0 0 0,1 0 0 0 0,0-5 0 0 0,0 0 19 0 0,0-1-12 0 0,0 1 0 0 0,0-1-1 0 0,-1 1 1 0 0,-1-1 0 0 0,1 0-1 0 0,-1 0 1 0 0,-2-9-1 0 0,0 3 4 0 0,0 0 0 0 0,-1-1 0 0 0,-6-15-1 0 0,9 30-17 0 0,0-1-1 0 0,-1 1 0 0 0,1 0 0 0 0,-1 0 0 0 0,1 0 1 0 0,-1 0-1 0 0,1 0 0 0 0,-1-1 0 0 0,0 1 0 0 0,1 0 0 0 0,-1 0 1 0 0,0 1-1 0 0,0-1 0 0 0,0 0 0 0 0,0 0 0 0 0,0 0 1 0 0,0 0-1 0 0,0 1 0 0 0,0-1 0 0 0,0 0 0 0 0,0 1 0 0 0,0-1 1 0 0,0 1-1 0 0,-1 0 0 0 0,1-1 0 0 0,0 1 0 0 0,0 0 1 0 0,-2-1-1 0 0,0 1-6 0 0,-5-1-32 0 0,1 0 0 0 0,-1 0 0 0 0,1 1 0 0 0,-1 0 0 0 0,1 1 0 0 0,-1-1 0 0 0,-11 4-1 0 0,-52 17-319 0 0,44-12 320 0 0,23-8 36 0 0,-84 30-49 0 0,75-25 46 0 0,-1 0-1 0 0,1 1 1 0 0,0 0 0 0 0,-14 12-1 0 0,21-15 0 0 0,-5 6-29 0 0,8-6 30 0 0,1 0 1 0 0,0 0-1 0 0,1 1 1 0 0,-3 6-1 0 0,2-6 1 0 0,1-1-1 0 0,0 0 1 0 0,1 1-1 0 0,-1 0 1 0 0,1-1-1 0 0,0 1 1 0 0,0-1-1 0 0,0 1 1 0 0,0-1-1 0 0,1 1 1 0 0,0-1-1 0 0,0 1 1 0 0,2 5-1 0 0,1-2-11 0 0,-1-1-1 0 0,1 1 0 0 0,0-1 0 0 0,1 0 0 0 0,0 0 0 0 0,6 6 0 0 0,-8-11-140 0 0,0 1-1 0 0,0-1 1 0 0,0 0 0 0 0,0 0 0 0 0,0-1-1 0 0,0 1 1 0 0,1-1 0 0 0,-1 0 0 0 0,1 1 0 0 0,-1-1-1 0 0,1-1 1 0 0,5 2 0 0 0,20-1-3707 0 0,-16-2-2935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4:49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84 8751 0 0,'33'-12'783'0'0,"31"-14"818"0"0,-23 5 8127 0 0,-41 20-9681 0 0,0 0 0 0 0,0 0 0 0 0,0 0-1 0 0,-1 0 1 0 0,1 0 0 0 0,0 0 0 0 0,-1 0-1 0 0,1 0 1 0 0,-1 0 0 0 0,1 0 0 0 0,-1 0 0 0 0,0 0-1 0 0,1 0 1 0 0,-1 0 0 0 0,0 1 0 0 0,1-1 0 0 0,-1 0-1 0 0,0 1 1 0 0,0-1 0 0 0,0 0 0 0 0,0 1-1 0 0,1-1 1 0 0,-1 1 0 0 0,0-1 0 0 0,0 1 0 0 0,0 0-1 0 0,0-1 1 0 0,0 1 0 0 0,0 0 0 0 0,0 0 0 0 0,-2-1-1 0 0,-3 1 60 0 0,0-1 0 0 0,0 0 0 0 0,-11 2 0 0 0,-27 1 15 0 0,-77 16 0 0 0,-51 23-87 0 0,133-30-27 0 0,0 2-1 0 0,-48 24 0 0 0,79-33-8 0 0,1 0 0 0 0,0 0 0 0 0,1 1 0 0 0,-11 7-1 0 0,5 2-51 0 0,11-10 53 0 0,1-1-9 0 0,0 0 0 0 0,-1 0 1 0 0,1 0-1 0 0,0 0 0 0 0,0 0 0 0 0,0 0 0 0 0,0 1 1 0 0,1-1-1 0 0,-1 0 0 0 0,1 0 0 0 0,0 0 0 0 0,0 0 0 0 0,0 0 1 0 0,0 0-1 0 0,1 0 0 0 0,-1 0 0 0 0,4 4 0 0 0,0 0-5 0 0,0 0-1 0 0,0 0 0 0 0,1-1 0 0 0,-1 0 0 0 0,1 0 0 0 0,1-1 0 0 0,7 6 0 0 0,53 31-146 0 0,-8-7 94 0 0,-59-35 68 0 0,77 58-32 0 0,-68-50 27 0 0,0 1-1 0 0,-1-1 1 0 0,0 1 0 0 0,0 0-1 0 0,12 21 1 0 0,-16-23 49 0 0,-1 0-1 0 0,0 1 0 0 0,0-1 1 0 0,-1 1-1 0 0,0 0 0 0 0,0-1 1 0 0,0 10-1 0 0,0 62 515 0 0,-2-45-404 0 0,2-15-100 0 0,-5 0-2 0 0,3-17-50 0 0,-1 0 0 0 0,0 0 0 0 0,1 0 0 0 0,-1 0 0 0 0,0-1 0 0 0,0 1 0 0 0,0 0 0 0 0,0-1 0 0 0,0 1 0 0 0,0-1 0 0 0,0 1-1 0 0,-1-1 1 0 0,1 1 0 0 0,0-1 0 0 0,-3 2 0 0 0,1-1 4 0 0,-1 0 0 0 0,0 0 0 0 0,1 0-1 0 0,-1-1 1 0 0,0 1 0 0 0,0-1 0 0 0,-4 1 0 0 0,-4 0 6 0 0,1 0 0 0 0,-1-1 1 0 0,-1 0-1 0 0,-13-2 0 0 0,-28-4-198 0 0,-91-21-1 0 0,93 15 120 0 0,45 10 46 0 0,1 0 0 0 0,-1-1 0 0 0,1 0-1 0 0,-1-1 1 0 0,1 1 0 0 0,-10-7 0 0 0,14 8 11 0 0,1 0 0 0 0,-1 0 0 0 0,1 0 0 0 0,-1 0 0 0 0,1-1 0 0 0,0 1-1 0 0,-1 0 1 0 0,1-1 0 0 0,0 1 0 0 0,0-1 0 0 0,0 1 0 0 0,0-1 0 0 0,0 0 0 0 0,1 1 0 0 0,-1-1 0 0 0,0 0 0 0 0,1 0 0 0 0,-1 0 0 0 0,1 1 0 0 0,0-1 0 0 0,-1 0 0 0 0,1 0 0 0 0,0 0-1 0 0,0 0 1 0 0,0 0 0 0 0,1 1 0 0 0,-1-1 0 0 0,1-2 0 0 0,1-5 17 0 0,1 0 0 0 0,1 0-1 0 0,0 1 1 0 0,0 0 0 0 0,0 0-1 0 0,1 0 1 0 0,0 0 0 0 0,1 1 0 0 0,-1 0-1 0 0,2 0 1 0 0,-1 0 0 0 0,1 1-1 0 0,0 0 1 0 0,14-10 0 0 0,8-2 246 0 0,1 1-1 0 0,51-22 1 0 0,-56 28-136 0 0,22-7 145 0 0,-30 12-205 0 0,-1-1-1 0 0,25-13 1 0 0,-25 9-75 0 0,0 0 0 0 0,0-1 0 0 0,21-22 0 0 0,-7 6 79 0 0,-18 17-77 0 0,0 0 1 0 0,-1 0-1 0 0,-1-1 0 0 0,13-18 1 0 0,-7 5-101 0 0,2 1-1 0 0,1 1 1 0 0,1 0 0 0 0,1 1 0 0 0,36-29-1 0 0,-47 43 64 0 0,-8 7-11 0 0,-3 5-1076 0 0,0 1 860 0 0,0-1 1 0 0,-1 1 0 0 0,1-1 0 0 0,-1 0-1 0 0,0 1 1 0 0,-1-1 0 0 0,-3 6-1 0 0,0-1-1125 0 0,-1 3-447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4:49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4 7831 0 0,'0'0'603'0'0,"2"-1"-396"0"0,15-2 14431 0 0,-19 9-16351 0 0,-2 4 1881 0 0,-1-1-1 0 0,1 0 1 0 0,-2 0 0 0 0,1 0 0 0 0,-1-1 0 0 0,0 0-1 0 0,-11 11 1 0 0,-4 1 48 0 0,-32 25 0 0 0,-170 114-698 0 0,94-69-385 0 0,112-79 825 0 0,5-3 7 0 0,-19 17 0 0 0,28-23 33 0 0,1 1 0 0 0,-1 0 0 0 0,1 0 0 0 0,-1 0 0 0 0,1 0 0 0 0,0 0 0 0 0,0 0 0 0 0,0 1 0 0 0,1-1 0 0 0,-1 1 0 0 0,-1 5 0 0 0,3 1 2 0 0,0-8 8 0 0,1 1 0 0 0,1-1 0 0 0,-1 0 0 0 0,0 0-1 0 0,0 0 1 0 0,1-1 0 0 0,-1 1 0 0 0,1 0 0 0 0,-1 0 0 0 0,1-1 0 0 0,0 1-1 0 0,0-1 1 0 0,0 1 0 0 0,0-1 0 0 0,0 0 0 0 0,0 0 0 0 0,2 1 0 0 0,5 2 55 0 0,0 0 0 0 0,16 3 0 0 0,20 5 155 0 0,98 24 480 0 0,-106-29-261 0 0,71 5-1 0 0,-90-13-351 0 0,-1 0 0 0 0,1-1 0 0 0,0 0 0 0 0,-1-2 1 0 0,0 0-1 0 0,1-1 0 0 0,-1 0 0 0 0,-1-2 0 0 0,0 0 0 0 0,29-17 0 0 0,43-17 126 0 0,-3 1-162 0 0,-73 34-48 0 0,0-2 0 0 0,0 1 0 0 0,-1-1 0 0 0,17-16 0 0 0,-24 19-25 0 0,0 0-1 0 0,0 1 1 0 0,-1-2-1 0 0,0 1 1 0 0,1 0-1 0 0,-2-1 1 0 0,1 1-1 0 0,-1-1 0 0 0,0 0 1 0 0,3-10-1 0 0,-4 11 9 0 0,0 0-1 0 0,0 0 1 0 0,-1 0 0 0 0,0 0-1 0 0,0 0 1 0 0,0 0-1 0 0,0 0 1 0 0,-1 0 0 0 0,0 0-1 0 0,0 0 1 0 0,0 0-1 0 0,-1 0 1 0 0,-2-6-1 0 0,2 6 12 0 0,-1 1 1 0 0,1 0-1 0 0,-1-1 0 0 0,0 1 0 0 0,0 0 0 0 0,-1 1 0 0 0,1-1 0 0 0,-1 0 0 0 0,1 1 0 0 0,-1 0 0 0 0,0 0 0 0 0,-1 0 0 0 0,1 1 0 0 0,0-1 0 0 0,-1 1 0 0 0,0 0 0 0 0,-6-2 0 0 0,7 3-5 0 0,0 0 0 0 0,0 1 1 0 0,0-1-1 0 0,0 1 0 0 0,0 0 0 0 0,0 0 0 0 0,0 1 1 0 0,-1-1-1 0 0,1 1 0 0 0,0 0 0 0 0,0 0 0 0 0,0 0 0 0 0,1 0 1 0 0,-1 1-1 0 0,0-1 0 0 0,0 1 0 0 0,1 0 0 0 0,-1 0 1 0 0,1 1-1 0 0,0-1 0 0 0,-6 6 0 0 0,-1 2-9 0 0,-1 1 0 0 0,1 1 0 0 0,1 0 0 0 0,0 0 0 0 0,1 1 0 0 0,-11 24 0 0 0,6-8 14 0 0,2 0 0 0 0,-10 39 0 0 0,19-65 4 0 0,1 1 2 0 0,1 13-54 0 0,1-6-204 0 0,1 0-1 0 0,1 0 1 0 0,6 20 0 0 0,-6-24-53 0 0,-2-5-266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4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274 138 2303 0 0,'1'-1'167'0'0,"20"-33"1415"0"0,-15 24-380 0 0,-1 1 1 0 0,1 0-1 0 0,14-16 0 0 0,20-25 5856 0 0,-35 60-6035 0 0,-2-7-843 0 0,-1 1-36 0 0,0 0-1 0 0,0 1 1 0 0,0-1 0 0 0,-1 0 0 0 0,0 1 0 0 0,0 0-1 0 0,0-1 1 0 0,-1 1 0 0 0,1-1 0 0 0,-1 6 0 0 0,-1 8 364 0 0,-3 23 0 0 0,1-24-181 0 0,-1 12 207 0 0,-2 0-1 0 0,-18 50 1 0 0,-28 53 324 0 0,50-129-846 0 0,-38 81 308 0 0,-87 132 1 0 0,112-192-313 0 0,-96 138-263 0 0,106-154 285 0 0,20-26-14717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4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59 476 8663 0 0,'-1'2'398'0'0,"1"0"-267"0"0,-8 12 268 0 0,0 0 5749 0 0,10-21-4104 0 0,-1 4-1899 0 0,-1-1 0 0 0,0 0-1 0 0,0 0 1 0 0,0 0 0 0 0,-1 0-1 0 0,1 0 1 0 0,-1 1 0 0 0,-1-7-1 0 0,0 4 50 0 0,1 3-119 0 0,0-1-1 0 0,-1 1 0 0 0,1-1 1 0 0,-1 1-1 0 0,0 0 1 0 0,1 0-1 0 0,-5-5 1 0 0,4 5-35 0 0,-1-1 0 0 0,1 1 1 0 0,-1-1-1 0 0,1 0 0 0 0,-1-5 1 0 0,1 1-24 0 0,0 0 0 0 0,0-1 0 0 0,1 1 0 0 0,1 0-1 0 0,-1 0 1 0 0,2-1 0 0 0,-1 1 0 0 0,1 0 0 0 0,0 0 0 0 0,0 0 0 0 0,1 0 0 0 0,0 0 0 0 0,4-8 0 0 0,3-6 27 0 0,1 0-1 0 0,1 1 0 0 0,17-25 0 0 0,-17 30-1 0 0,1 1-1 0 0,0 1 1 0 0,1 0-1 0 0,0 0 1 0 0,20-14 0 0 0,-23 21 35 0 0,1-1 1 0 0,-1 1 0 0 0,2 1 0 0 0,-1 0-1 0 0,1 1 1 0 0,0 0 0 0 0,0 1 0 0 0,0 0 0 0 0,1 1-1 0 0,-1 0 1 0 0,1 1 0 0 0,0 1 0 0 0,0 0-1 0 0,14 0 1 0 0,-24 2-43 0 0,14-2 115 0 0,0 2 0 0 0,0 1 0 0 0,0 0 1 0 0,-1 1-1 0 0,20 5 0 0 0,-12 0-69 0 0,-1 0-1 0 0,-1 2 1 0 0,0 0-1 0 0,36 24 1 0 0,-56-33-77 0 0,0 0 0 0 0,-1 0 0 0 0,1 1 0 0 0,-1-1 0 0 0,1 0-1 0 0,-1 0 1 0 0,0 1 0 0 0,1-1 0 0 0,-1 1 0 0 0,0-1 0 0 0,0 1 0 0 0,0 0 0 0 0,0-1 0 0 0,-1 1 0 0 0,1 0 0 0 0,0-1 0 0 0,-1 1 0 0 0,1 0 0 0 0,-1 0 0 0 0,1 0 0 0 0,-1 0 0 0 0,0 0 0 0 0,0-1-1 0 0,0 1 1 0 0,0 4 0 0 0,-1-2 5 0 0,-1 0-1 0 0,1 0 1 0 0,-1 0 0 0 0,0-1-1 0 0,0 1 1 0 0,0 0-1 0 0,-1-1 1 0 0,-2 4-1 0 0,1 0-6 0 0,-10 12-2 0 0,-1-1 0 0 0,-1 0 0 0 0,-20 18 0 0 0,-59 43 1 0 0,37-32 9 0 0,30-24-3 0 0,-2-1 0 0 0,0-2-1 0 0,-2-1 1 0 0,0-1 0 0 0,-68 26 0 0 0,94-41-53 0 0,-1-1 0 0 0,0 0 0 0 0,1-1 0 0 0,-1 1 0 0 0,-9 0 0 0 0,14-2-95 0 0,-4-15-438 0 0,5 12 518 0 0,0 1 1 0 0,1 0-1 0 0,0 0 0 0 0,0 0 1 0 0,-1-1-1 0 0,1 1 0 0 0,1 0 0 0 0,-1 0 1 0 0,0-1-1 0 0,0 1 0 0 0,1 0 1 0 0,-1 0-1 0 0,1 0 0 0 0,1-3 1 0 0,17-29-2323 0 0,-10 20 626 0 0,3-6-4713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50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24 146 6447 0 0,'-9'1'586'0'0,"6"0"-216"0"0,-9-1 8993 0 0,25 2-8696 0 0,-1-1 1 0 0,1 0-1 0 0,-1-1 1 0 0,1-1-1 0 0,17-2 1 0 0,66-15 339 0 0,-71 12-614 0 0,181-44 941 0 0,-89 21-687 0 0,-81 20-546 0 0,85-18 304 0 0,-98 24-451 0 0,1 0-1 0 0,0 1 1 0 0,28 2-1 0 0,-46 0-269 0 0,1 1 0 0 0,-1 0-1 0 0,10 3 1 0 0,-15-4-280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50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9671 0 0,'0'0'748'0'0,"0"3"-248"0"0,-6 61 5077 0 0,-2 17-3200 0 0,-29 222 1296 0 0,18-143-3055 0 0,-2-12-604 0 0,21-141 58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0:50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19663 0 0,'0'0'956'0'0,"2"0"-414"0"0,6 4-441 0 0,0-2 0 0 0,0 0 0 0 0,0 0 0 0 0,1 0 1 0 0,-1-1-1 0 0,0 0 0 0 0,1 0 0 0 0,-1-1 0 0 0,1 0 1 0 0,11-3-1 0 0,211-55 2412 0 0,-116 27-1824 0 0,-90 24-597 0 0,108-23 667 0 0,-114 27-942 0 0,0 1 0 0 0,-1 1 0 0 0,1 0 0 0 0,0 2 0 0 0,22 2-1 0 0,-18 4-3270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1:2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319 203 1839 0 0,'-2'1'134'0'0,"-7"1"211"0"0,-20 2 9990 0 0,42-19-8837 0 0,3 0-768 0 0,2 1-1 0 0,21-14 1 0 0,-7 6-120 0 0,-11 6 57 0 0,1 1 0 0 0,1 1 0 0 0,0 1-1 0 0,0 1 1 0 0,49-17 0 0 0,-54 24-224 0 0,-12 3-323 0 0,-1 0-1 0 0,1 0 1 0 0,-1 0 0 0 0,1 1 0 0 0,0 0 0 0 0,-1 0-1 0 0,1 1 1 0 0,0 0 0 0 0,0 0 0 0 0,-1 0 0 0 0,1 0-1 0 0,9 3 1 0 0,-14-3-120 0 0,0 0 0 0 0,1 1 0 0 0,-1-1 0 0 0,0 0 1 0 0,0 1-1 0 0,0-1 0 0 0,1 1 0 0 0,-1 0 0 0 0,0-1 0 0 0,0 1 0 0 0,0 0 0 0 0,0-1 0 0 0,0 1 0 0 0,0 0 0 0 0,0 0 0 0 0,-1 0 0 0 0,1 0 0 0 0,1 1 1 0 0,0 1-48 0 0,-2-3 23 0 0,1 1 1 0 0,-1 0-1 0 0,0 0 1 0 0,1-1-1 0 0,-1 1 1 0 0,0 0-1 0 0,1 0 0 0 0,-1 0 1 0 0,0 0-1 0 0,0-1 1 0 0,0 1-1 0 0,0 0 1 0 0,0 0-1 0 0,0 0 1 0 0,0 0-1 0 0,0 0 0 0 0,0-1 1 0 0,0 1-1 0 0,0 0 1 0 0,0 0-1 0 0,-1 1 1 0 0,-7 18-329 0 0,7-19 355 0 0,-8 13-139 0 0,0 0-1 0 0,-1-1 0 0 0,-1 0 1 0 0,0-1-1 0 0,-17 14 0 0 0,-162 125-424 0 0,70-61 532 0 0,-77 70-115 0 0,101-82 90 0 0,93-76 54 0 0,-10 12 11 0 0,26-13 114 0 0,-1-3 9 0 0,0-1 0 0 0,22-8 0 0 0,2 0 138 0 0,24-7 200 0 0,-23 7 246 0 0,46-8 0 0 0,-71 17-620 0 0,-1 1 1 0 0,1 0 0 0 0,0 0-1 0 0,-1 2 1 0 0,1-1 0 0 0,-1 1-1 0 0,1 1 1 0 0,16 4-1 0 0,-24-4-94 0 0,-2-2-6 0 0,-1 1 1 0 0,1-1-1 0 0,0 1 1 0 0,-1 0-1 0 0,1-1 0 0 0,-1 1 1 0 0,1 0-1 0 0,-1 0 1 0 0,1 0-1 0 0,-1 0 0 0 0,0 0 1 0 0,0 1-1 0 0,1-1 1 0 0,-1 0-1 0 0,0 1 0 0 0,0-1 1 0 0,1 2-1 0 0,1 5-313 0 0,1 0-105 0 0,10-4-6449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6:53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3223 0 0,'0'0'13112'0'0,"1"2"-12816"0"0,1 1-176 0 0,-1-1-1 0 0,0 1 1 0 0,1 0-1 0 0,-1 0 1 0 0,0 0 0 0 0,0 0-1 0 0,-1 0 1 0 0,1 0-1 0 0,0 0 1 0 0,-1 1-1 0 0,0-1 1 0 0,0 0-1 0 0,0 0 1 0 0,-1 4-1 0 0,0 11 95 0 0,-7 22 0 0 0,4-18-185 0 0,3-18-127 0 0,-1 11-658 0 0,1-6-3809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1:2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7367 0 0,'0'0'1231'0'0,"-5"15"7917"0"0,2-8-6189 0 0,-7 12 112 0 0,1 8-4556 0 0,9-26 136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1:24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87 143 12207 0 0,'0'0'1106'0'0,"-8"1"-892"0"0,-9-6 3921 0 0,18 4-3403 0 0,14-12-263 0 0,0 0 0 0 0,1 1 0 0 0,1 0 0 0 0,0 1 0 0 0,0 1 0 0 0,1 1 1 0 0,37-14-1 0 0,-30 15-262 0 0,0 1 0 0 0,0 1 1 0 0,1 1-1 0 0,0 1 1 0 0,45-1-1 0 0,-68 5-168 0 0,0 0 0 0 0,1 0 0 0 0,-1 1-1 0 0,0-1 1 0 0,0 1 0 0 0,0-1 0 0 0,0 1 0 0 0,0 0 0 0 0,0 0-1 0 0,0 1 1 0 0,0-1 0 0 0,0 1 0 0 0,3 1 0 0 0,-5-2-36 0 0,0 0 1 0 0,0 0-1 0 0,0 1 1 0 0,0-1-1 0 0,0 0 1 0 0,-1 0-1 0 0,1 1 1 0 0,0-1-1 0 0,0 0 1 0 0,-1 1-1 0 0,1-1 0 0 0,-1 1 1 0 0,0-1-1 0 0,1 0 1 0 0,-1 1-1 0 0,0-1 1 0 0,0 1-1 0 0,1-1 1 0 0,-1 1-1 0 0,-1-1 1 0 0,1 1-1 0 0,0-1 1 0 0,0 1-1 0 0,0-1 1 0 0,-1 1-1 0 0,1-1 1 0 0,-1 1-1 0 0,1-1 1 0 0,-2 2-1 0 0,-1 5-10 0 0,-1-1 0 0 0,0 0-1 0 0,-1 0 1 0 0,1-1 0 0 0,-1 1-1 0 0,-1-1 1 0 0,1 0 0 0 0,-12 10-1 0 0,-7 3-8 0 0,-28 16-1 0 0,21-14-83 0 0,-142 91-1061 0 0,165-107 1062 0 0,-85 51-503 0 0,72-44 483 0 0,-6 0-59 0 0,25-11 112 0 0,4-3 68 0 0,12-5 72 0 0,0-1 1 0 0,1 2 0 0 0,0 0-1 0 0,0 0 1 0 0,0 2 0 0 0,1 0 0 0 0,-1 0-1 0 0,1 2 1 0 0,0 0 0 0 0,0 0 0 0 0,0 2-1 0 0,0 0 1 0 0,0 1 0 0 0,0 0 0 0 0,0 2-1 0 0,18 4 1 0 0,-28-5-32 0 0,-1 0 0 0 0,1 0-1 0 0,-1 1 1 0 0,0-1 0 0 0,0 1-1 0 0,0 1 1 0 0,0-1 0 0 0,0 1 0 0 0,-1 0-1 0 0,1 0 1 0 0,-1 0 0 0 0,0 0-1 0 0,-1 1 1 0 0,1-1 0 0 0,5 11-1 0 0,-7-11-6 0 0,0 0-1 0 0,0 0 0 0 0,-1 0 0 0 0,1 1 0 0 0,-1-1 0 0 0,0 0 0 0 0,0 1 0 0 0,-1-1 1 0 0,1 0-1 0 0,-1 1 0 0 0,0-1 0 0 0,0 1 0 0 0,-1-1 0 0 0,1 1 0 0 0,-1-1 0 0 0,0 0 1 0 0,0 0-1 0 0,-1 1 0 0 0,1-1 0 0 0,-1 0 0 0 0,-3 6 0 0 0,0-2-3 0 0,0 0 0 0 0,-1-1 0 0 0,0 0 0 0 0,0 0 0 0 0,-1 0 0 0 0,0-1-1 0 0,0 1 1 0 0,0-2 0 0 0,-1 1 0 0 0,0-1 0 0 0,-11 5 0 0 0,-9 3 127 0 0,0-1 1 0 0,-33 8-1 0 0,24-8-116 0 0,-61 23-310 0 0,96-34 69 0 0,23-18-15881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1:2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98 11687 0 0,'-7'5'1060'0'0,"-10"0"-841"0"0,15-4-157 0 0,-1-1 0 0 0,0 1 0 0 0,1 0 0 0 0,-1 0 0 0 0,1 0 0 0 0,-1 1 0 0 0,1-1 0 0 0,-1 0 1 0 0,1 1-1 0 0,-2 1 0 0 0,4-2 4 0 0,-1-1 1 0 0,1 0-1 0 0,0 0 1 0 0,0 0-1 0 0,0 0 1 0 0,0 0-1 0 0,-1 1 1 0 0,-6-3 6111 0 0,16-6-5946 0 0,0 0 0 0 0,0 0 0 0 0,0 0 0 0 0,1 1-1 0 0,0 1 1 0 0,1 0 0 0 0,13-6 0 0 0,2 0 50 0 0,1 2 1 0 0,1 1 0 0 0,0 2-1 0 0,0 0 1 0 0,0 2 0 0 0,40-3-1 0 0,-54 8-136 0 0,0 0 0 0 0,0 1 0 0 0,0 1 0 0 0,0 0 0 0 0,0 1 0 0 0,21 6 0 0 0,-33-8-139 0 0,0-1-1 0 0,-1 1 1 0 0,1 0 0 0 0,-1 0 0 0 0,1 0-1 0 0,0 0 1 0 0,-1 0 0 0 0,1 0 0 0 0,-1 0-1 0 0,0 0 1 0 0,1 0 0 0 0,-1 1 0 0 0,0-1 0 0 0,0 0-1 0 0,0 1 1 0 0,0-1 0 0 0,0 1 0 0 0,0 0-1 0 0,0-1 1 0 0,0 1 0 0 0,-1 0 0 0 0,1-1 0 0 0,-1 1-1 0 0,1 0 1 0 0,-1 0 0 0 0,0 0 0 0 0,1-1-1 0 0,-1 1 1 0 0,0 0 0 0 0,0 0 0 0 0,0 0-1 0 0,-1-1 1 0 0,1 1 0 0 0,0 0 0 0 0,-1 0 0 0 0,1 0-1 0 0,-2 1 1 0 0,0 3-7 0 0,-1 0 0 0 0,0-1 0 0 0,0 1 0 0 0,0-1 0 0 0,-1 0 0 0 0,0 0 0 0 0,0 0 0 0 0,0 0 0 0 0,-8 6 0 0 0,-9 5-53 0 0,-1 0 0 0 0,-1-2 0 0 0,-33 16 0 0 0,-12 7-114 0 0,-45 29-253 0 0,-86 55-477 0 0,191-117 886 0 0,7-3-45 0 0,3-1-74 0 0,47-13 121 0 0,-11 2 8 0 0,0 2 1 0 0,0 2 0 0 0,51-4-1 0 0,-58 11 29 0 0,1 0 0 0 0,-1 2 0 0 0,32 6 0 0 0,-52-6-21 0 0,-1 0-1 0 0,1 1 0 0 0,-1 0 0 0 0,0 1 0 0 0,0 0 0 0 0,0 0 0 0 0,-1 1 0 0 0,1 1 1 0 0,-1-1-1 0 0,0 1 0 0 0,-1 1 0 0 0,12 11 0 0 0,-16-15 26 0 0,-2 1 1 0 0,1 0-1 0 0,0 0 0 0 0,-1 0 1 0 0,0 0-1 0 0,0 0 0 0 0,0 0 1 0 0,0 0-1 0 0,-1 1 0 0 0,1-1 1 0 0,-1 1-1 0 0,0-1 0 0 0,-1 1 1 0 0,1-1-1 0 0,-1 1 0 0 0,0 0 1 0 0,0-1-1 0 0,-1 8 0 0 0,0-6 15 0 0,0 0-1 0 0,-1-1 1 0 0,0 0-1 0 0,1 1 1 0 0,-2-1-1 0 0,1 0 1 0 0,-1 0 0 0 0,1 0-1 0 0,-1 0 1 0 0,-1-1-1 0 0,1 1 1 0 0,-1-1-1 0 0,1 1 1 0 0,-1-1-1 0 0,-5 3 1 0 0,-13 10 15 0 0,0-1 1 0 0,-1-1 0 0 0,0 0-1 0 0,-2-2 1 0 0,1-1 0 0 0,-2-2-1 0 0,1 0 1 0 0,-35 8 0 0 0,20-8-62 0 0,9-2 49 0 0,1-2 0 0 0,-40 4 0 0 0,60-9-85 0 0,1-1-1 0 0,-1 0 0 0 0,0-1 1 0 0,0 0-1 0 0,1 0 1 0 0,-1-1-1 0 0,0-1 0 0 0,1 0 1 0 0,0 0-1 0 0,0 0 0 0 0,-14-8 1 0 0,21 10-49 0 0,-1-2-240 0 0,0 1-1 0 0,-1 0 0 0 0,1 1 1 0 0,-1-1-1 0 0,1 0 0 0 0,-1 1 1 0 0,0 0-1 0 0,1 0 0 0 0,-1 0 1 0 0,0 0-1 0 0,0 1 0 0 0,-5-1 1 0 0,6 2-1200 0 0,-3 3-47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1:4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46 11743 0 0,'0'0'1068'0'0,"-3"9"-713"0"0,0-1 543 0 0,0-2-176 0 0,0 0 0 0 0,0 0 0 0 0,1 1 0 0 0,0-1 0 0 0,1 1 0 0 0,-1-1 1 0 0,1 1-1 0 0,0-1 0 0 0,1 1 0 0 0,0 12 0 0 0,0-19-662 0 0,1 1-1 0 0,-1 0 1 0 0,1 0 0 0 0,-1 0-1 0 0,0 0 1 0 0,1-1 0 0 0,0 1 0 0 0,-1 0-1 0 0,1 0 1 0 0,-1-1 0 0 0,1 1-1 0 0,0 0 1 0 0,0-1 0 0 0,-1 1-1 0 0,1-1 1 0 0,0 1 0 0 0,0-1-1 0 0,0 1 1 0 0,0-1 0 0 0,-1 0-1 0 0,1 1 1 0 0,0-1 0 0 0,1 0-1 0 0,21 4 496 0 0,-5-4-292 0 0,-1-1 0 0 0,0 0 1 0 0,1-1-1 0 0,17-5 0 0 0,68-21 95 0 0,-40 9-203 0 0,-26 9-122 0 0,319-80 550 0 0,-348 88-792 0 0,0 0 0 0 0,16 0 0 0 0,-22 2-463 0 0,-14 5-4869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1:49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9 16871 0 0,'0'0'1528'0'0,"1"-1"-1254"0"0,3-5 4284 0 0,-14 6-3980 0 0,9-1-569 0 0,0 1 1 0 0,0 0 0 0 0,0 0-1 0 0,0 0 1 0 0,0 0 0 0 0,0 0-1 0 0,-1 0 1 0 0,1 0 0 0 0,0 0-1 0 0,0 0 1 0 0,0 0 0 0 0,0 1-1 0 0,0-1 1 0 0,0 0 0 0 0,1 1-1 0 0,-1-1 1 0 0,0 1-1 0 0,0-1 1 0 0,0 1 0 0 0,0-1-1 0 0,0 1 1 0 0,0 0 0 0 0,0 0-1 0 0,-5 5 34 0 0,1 0 0 0 0,0 0 0 0 0,0 1 0 0 0,0-1 0 0 0,-5 12 0 0 0,-17 39 127 0 0,13-27-79 0 0,-48 97 299 0 0,12-30 159 0 0,-47 136 0 0 0,93-221-555 0 0,0 0 1 0 0,1 1-1 0 0,1 0 0 0 0,-2 23 1 0 0,4-28-841 0 0,0-1 0 0 0,0 0 0 0 0,3 8 0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1:4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23 2303 0 0,'-1'2'167'0'0,"-1"-1"533"0"0,1 1 0 0 0,0-1 0 0 0,0 1 0 0 0,0 0 0 0 0,0-1 0 0 0,0 1 0 0 0,0 0 1 0 0,0 0-1 0 0,0 0 0 0 0,1-1 0 0 0,-1 1 0 0 0,1 0 0 0 0,0 0 0 0 0,-1 0 0 0 0,1 0 0 0 0,0 0 0 0 0,0 0 0 0 0,0 0 0 0 0,0 0 0 0 0,1 0 0 0 0,-1 0 0 0 0,1 2 0 0 0,0-3-238 0 0,-1 1 0 0 0,1-1 0 0 0,0 0 0 0 0,0 1 0 0 0,-1-1 0 0 0,1 0 0 0 0,0 0 0 0 0,0 0 0 0 0,1 1-1 0 0,-1-1 1 0 0,0 0 0 0 0,2 1 0 0 0,-1-1-529 0 0,0 0 1 0 0,1 0-1 0 0,-1 1 0 0 0,1-2 0 0 0,-1 1 1 0 0,1 0-1 0 0,0 0 0 0 0,3 0 0 0 0,8 0 458 0 0,0 0 1 0 0,-1-1-1 0 0,1-1 1 0 0,17-2-1 0 0,58-15 648 0 0,-29 6-460 0 0,33-6 22 0 0,173-25 600 0 0,-254 42-1293 0 0,1 0 0 0 0,17 3-1 0 0,5 2-3151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1:51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369 151 6447 0 0,'-1'1'7282'0'0,"-15"7"-5050"0"0,8-4-1097 0 0,1 0 0 0 0,-1 1 1 0 0,-9 7-1 0 0,30-23-88 0 0,1 1 1 0 0,28-16-1 0 0,49-21-1164 0 0,-70 38 123 0 0,96-41-19 0 0,-95 42 35 0 0,-1 2 0 0 0,1 0-1 0 0,35-4 1 0 0,-53 9-13 0 0,1 1-1 0 0,-1-1 0 0 0,1 1 1 0 0,-1 1-1 0 0,1-1 1 0 0,-1 1-1 0 0,0-1 0 0 0,1 1 1 0 0,6 3-1 0 0,-9-3-6 0 0,-1-1 0 0 0,0 1-1 0 0,0 0 1 0 0,1 0 0 0 0,-1 0 0 0 0,0 0-1 0 0,0 0 1 0 0,0 0 0 0 0,0 0 0 0 0,0 0 0 0 0,0 0-1 0 0,-1 0 1 0 0,1 0 0 0 0,0 1 0 0 0,0-1-1 0 0,-1 0 1 0 0,1 1 0 0 0,-1-1 0 0 0,1 0-1 0 0,-1 1 1 0 0,0-1 0 0 0,1 0 0 0 0,-1 1 0 0 0,0-1-1 0 0,0 1 1 0 0,0-1 0 0 0,0 1 0 0 0,0-1-1 0 0,-1 0 1 0 0,1 1 0 0 0,0-1 0 0 0,0 1-1 0 0,-2 1 1 0 0,0 4-2 0 0,-1 0 0 0 0,0-1 0 0 0,0 1 0 0 0,0-1 0 0 0,-1 0 0 0 0,0 0 0 0 0,0 0 0 0 0,-10 10 0 0 0,-5 3 0 0 0,-22 16 0 0 0,29-24 0 0 0,-31 23-301 0 0,-60 37-1 0 0,-53 20-697 0 0,57-35 712 0 0,89-50 257 0 0,-114 70-80 0 0,96-57 192 0 0,2 1 0 0 0,-34 33-1 0 0,43-32-8 0 0,-3 6 14 0 0,19-26-12 0 0,1 0-64 0 0,0 0 0 0 0,1 0 1 0 0,-1 0-1 0 0,0 1 0 0 0,1-1 1 0 0,-1-1-1 0 0,1 1 0 0 0,0 0 0 0 0,-1 0 1 0 0,1 0-1 0 0,-1 0 0 0 0,1 0 1 0 0,0 0-1 0 0,0-1 0 0 0,0 1 1 0 0,-1 0-1 0 0,1-1 0 0 0,0 1 0 0 0,0 0 1 0 0,0-1-1 0 0,0 1 0 0 0,0-1 1 0 0,0 0-1 0 0,0 1 0 0 0,0-1 1 0 0,2 1-1 0 0,28 5 361 0 0,-15-5-184 0 0,0-1 0 0 0,0 0 0 0 0,1-1-1 0 0,22-5 1 0 0,65-19 374 0 0,-23 4-71 0 0,42-2 426 0 0,-74 15-631 0 0,-47 8-523 0 0,0 0 0 0 0,0 1 0 0 0,0-1 0 0 0,-1 0 0 0 0,1 1 0 0 0,0-1 0 0 0,0 1 0 0 0,0 0 0 0 0,-1 0 0 0 0,1-1 0 0 0,0 1 0 0 0,-1 0 0 0 0,1 0 0 0 0,-1 1 0 0 0,2 0 0 0 0,-3-2 210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1:51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5063 0 0,'0'0'390'0'0,"1"-1"-252"0"0,9-7 359 0 0,-7 6 1277 0 0,0 0 0 0 0,-1 0 0 0 0,1 0 0 0 0,0 1-1 0 0,0 0 1 0 0,0-1 0 0 0,0 1 0 0 0,5-1 3033 0 0,-16 17-4459 0 0,-1 1-70 0 0,6-10-1304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1:52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6447 0 0,'-1'1'298'0'0,"-21"14"84"0"0,-15 10 805 0 0,12-9 8120 0 0,20-10-4734 0 0,69-26-3445 0 0,-37 10-868 0 0,1 1 0 0 0,0 2 0 0 0,0 1 0 0 0,30-3 0 0 0,-57 9-258 0 0,1 0 13 0 0,0-1 0 0 0,0 1 0 0 0,1 0 0 0 0,-1 0 1 0 0,0 0-1 0 0,0 0 0 0 0,1 0 0 0 0,-1 1 0 0 0,0-1 0 0 0,0 1 1 0 0,0-1-1 0 0,0 1 0 0 0,0 0 0 0 0,0 0 0 0 0,0 0 0 0 0,0 0 1 0 0,0 0-1 0 0,0 0 0 0 0,3 3 0 0 0,2 8-15 0 0,-8-7 0 0 0,1-3 0 0 0,-1 2-7 0 0,0 0 0 0 0,0 0 0 0 0,0 0 0 0 0,-1 0 1 0 0,0 0-1 0 0,1 0 0 0 0,-1-1 0 0 0,0 1 0 0 0,-1-1 0 0 0,1 1 0 0 0,-1-1 0 0 0,1 0 0 0 0,-1 0 0 0 0,0 0 0 0 0,-6 5 0 0 0,-5 3-50 0 0,-1 0-1 0 0,-20 11 1 0 0,21-14 32 0 0,-46 27-349 0 0,-67 29 0 0 0,124-63 369 0 0,-21 9-105 0 0,1 1 1 0 0,0 1 0 0 0,-23 16-1 0 0,45-27 57 0 0,2 0 44 0 0,0 0 0 0 0,0 0 0 0 0,0 0 0 0 0,0 0-1 0 0,0 0 1 0 0,0 0 0 0 0,0 0 0 0 0,0-1 0 0 0,1 1 0 0 0,-1 0 0 0 0,0-1-1 0 0,1 1 1 0 0,1 0 0 0 0,6 1 9 0 0,1 0 0 0 0,0-1 0 0 0,0 0-1 0 0,0-1 1 0 0,0 0 0 0 0,0 0 0 0 0,-1-1 0 0 0,16-3-1 0 0,21 0 19 0 0,-19 3 196 0 0,48 4 0 0 0,-69-2-128 0 0,1 0-1 0 0,0 0 1 0 0,-1 0 0 0 0,1 1 0 0 0,-1 0 0 0 0,0 1-1 0 0,1-1 1 0 0,-1 1 0 0 0,0 0 0 0 0,0 1-1 0 0,-1-1 1 0 0,10 8 0 0 0,-14-10-67 0 0,-1 0 0 0 0,1 1 0 0 0,0-1 0 0 0,0 0 0 0 0,0 0 0 0 0,-1 0 0 0 0,1 1 0 0 0,-1-1 0 0 0,1 0 0 0 0,-1 1 0 0 0,1-1 0 0 0,-1 0 0 0 0,0 1 1 0 0,0-1-1 0 0,0 1 0 0 0,0-1 0 0 0,0 1 0 0 0,0-1 0 0 0,0 0 0 0 0,0 1 0 0 0,0-1 0 0 0,-1 1 0 0 0,1-1 0 0 0,0 0 0 0 0,-1 1 0 0 0,1-1 0 0 0,-1 0 0 0 0,-1 3 0 0 0,0-1 19 0 0,0 1 0 0 0,-1-1-1 0 0,1 1 1 0 0,-1-1 0 0 0,0 0 0 0 0,0 0-1 0 0,0 0 1 0 0,-4 3 0 0 0,-15 7 79 0 0,0 0 0 0 0,0-2 0 0 0,-1 0 0 0 0,-1-2 1 0 0,-25 8-1 0 0,-126 24-114 0 0,159-38 5 0 0,-20 3-253 0 0,35-6 161 0 0,7-8-6237 0 0,1-2 4710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1:5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58 2303 0 0,'-2'1'167'0'0,"-29"13"2586"0"0,13-5 2563 0 0,1-1 4803 0 0,58-18-8322 0 0,-6-3-1310 0 0,114-35 727 0 0,-126 43-1022 0 0,0 0-1 0 0,0 1 0 0 0,1 1 0 0 0,37 1 0 0 0,-56 2-157 0 0,0 1 0 0 0,0-1 0 0 0,0 1-1 0 0,0 0 1 0 0,-1 0 0 0 0,1 0-1 0 0,7 4 1 0 0,-11-5-31 0 0,0 1 0 0 0,0 0 0 0 0,0-1 0 0 0,0 1-1 0 0,1 0 1 0 0,-2 0 0 0 0,1-1 0 0 0,0 1 0 0 0,0 0 0 0 0,0 0 0 0 0,0 0-1 0 0,0 0 1 0 0,-1 0 0 0 0,1 0 0 0 0,0 1 0 0 0,-1-1 0 0 0,1 0-1 0 0,-1 0 1 0 0,0 0 0 0 0,1 1 0 0 0,-1-1 0 0 0,0 0 0 0 0,1 0 0 0 0,-1 1-1 0 0,0-1 1 0 0,0 0 0 0 0,0 1 0 0 0,0-1 0 0 0,-1 0 0 0 0,1 0 0 0 0,0 1-1 0 0,0-1 1 0 0,-1 2 0 0 0,-2 3 3 0 0,1 1 0 0 0,-1-1-1 0 0,0 0 1 0 0,-1 0 0 0 0,1 0-1 0 0,-1 0 1 0 0,0-1 0 0 0,-1 1-1 0 0,1-1 1 0 0,-1 0 0 0 0,0 0 0 0 0,-8 5-1 0 0,-8 5 55 0 0,-46 25-1 0 0,27-18-140 0 0,-176 100-191 0 0,179-104 272 0 0,55-24-27 0 0,1 1 0 0 0,38-6 0 0 0,-37 8 20 0 0,1 0-3 0 0,0 0 0 0 0,1 2-1 0 0,-1 1 1 0 0,1 0 0 0 0,-1 2-1 0 0,32 5 1 0 0,-38-4 4 0 0,0 1-1 0 0,-1 0 0 0 0,0 1 1 0 0,0 0-1 0 0,-1 1 1 0 0,1 1-1 0 0,-1 0 1 0 0,-1 1-1 0 0,1 0 1 0 0,12 12-1 0 0,-22-17 29 0 0,-1 0-1 0 0,0-1 0 0 0,1 1 1 0 0,-1 0-1 0 0,0 0 1 0 0,-1 0-1 0 0,1 1 1 0 0,-1-1-1 0 0,1 0 0 0 0,-1 1 1 0 0,0-1-1 0 0,0 1 1 0 0,0 5-1 0 0,0-7-3 0 0,-1 1-1 0 0,0-1 0 0 0,0 1 1 0 0,0-1-1 0 0,0 1 1 0 0,0-1-1 0 0,0 0 0 0 0,-1 1 1 0 0,1-1-1 0 0,-1 1 1 0 0,0-1-1 0 0,0 0 0 0 0,0 1 1 0 0,0-1-1 0 0,0 0 1 0 0,0 0-1 0 0,-1 0 0 0 0,1 0 1 0 0,-4 4-1 0 0,-3 0 53 0 0,0 1-1 0 0,-1-1 0 0 0,0-1 1 0 0,0 0-1 0 0,0 0 1 0 0,-19 6-1 0 0,-66 15 283 0 0,52-15-255 0 0,-21 8 4 0 0,37-10-76 0 0,-1-1 0 0 0,0-2 0 0 0,-38 5 0 0 0,44-10-54 0 0,-18 2-4613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6:5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5983 0 0,'0'0'9862'0'0,"-2"0"-8970"0"0,-12 3-785 0 0,1 1 0 0 0,-1 1 0 0 0,1 0 0 0 0,-1 0 0 0 0,1 1 0 0 0,1 1 0 0 0,-1 0 0 0 0,-12 10 0 0 0,7-3-97 0 0,0 0 0 0 0,1 2 1 0 0,1 0-1 0 0,-20 24 0 0 0,31-34 34 0 0,1-1-1 0 0,0 0 1 0 0,0 1 0 0 0,0 0-1 0 0,1 0 1 0 0,0 0-1 0 0,0 0 1 0 0,1 1 0 0 0,-1-1-1 0 0,1 1 1 0 0,1 0-1 0 0,-2 12 1 0 0,3-18-35 0 0,0 1 0 0 0,0-1-1 0 0,0 1 1 0 0,1-1 0 0 0,-1 0 0 0 0,1 1 0 0 0,-1-1-1 0 0,1 1 1 0 0,-1-1 0 0 0,1 0 0 0 0,0 0 0 0 0,0 1 0 0 0,-1-1-1 0 0,1 0 1 0 0,0 0 0 0 0,0 0 0 0 0,0 0 0 0 0,0 0-1 0 0,1 0 1 0 0,-1 0 0 0 0,0 0 0 0 0,0 0 0 0 0,0-1 0 0 0,1 1-1 0 0,-1 0 1 0 0,0-1 0 0 0,1 1 0 0 0,-1-1 0 0 0,1 0-1 0 0,2 1 1 0 0,4 1 42 0 0,1-1-1 0 0,0 0 1 0 0,16-1-1 0 0,-18 0-28 0 0,169-8-1535 0 0,-146 4-4710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1:5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1335 2759 0 0,'0'0'7332'0'0,"-9"6"-3050"0"0,8-3-4170 0 0,0 0 0 0 0,0 0 0 0 0,0 0 0 0 0,0 0 0 0 0,1 0 1 0 0,0 1-1 0 0,-1-1 0 0 0,1 0 0 0 0,0 0 0 0 0,1 0 0 0 0,-1 0 1 0 0,1 5-1 0 0,2 0 174 0 0,0 1-1 0 0,0-1 1 0 0,6 11 0 0 0,-1-2 98 0 0,-1 1-1 0 0,-1 0 1 0 0,0 0 0 0 0,6 38 0 0 0,0 76 33 0 0,-5-42-348 0 0,14 62-58 0 0,-14-113-14 0 0,25 71-1 0 0,31 43 84 0 0,-59-139-80 0 0,0 0 0 0 0,3 20 0 0 0,3 10 0 0 0,-2-2 0 0 0,-7-32 2 0 0,0 0 0 0 0,1 1 0 0 0,1-1 1 0 0,6 16-1 0 0,-9-25 3 0 0,0-1 0 0 0,0 0 0 0 0,0 1 1 0 0,0-1-1 0 0,1 0 0 0 0,-1 0 0 0 0,0 1 1 0 0,0-1-1 0 0,0 0 0 0 0,1 1 0 0 0,-1-1 0 0 0,0 0 1 0 0,0 0-1 0 0,1 0 0 0 0,-1 1 0 0 0,0-1 0 0 0,0 0 1 0 0,1 0-1 0 0,-1 0 0 0 0,0 0 0 0 0,1 1 0 0 0,-1-1 1 0 0,0 0-1 0 0,1 0 0 0 0,-1 0 0 0 0,0 0 0 0 0,1 0 1 0 0,-1 0-1 0 0,0 0 0 0 0,1 0 0 0 0,-1 0 0 0 0,0 0 1 0 0,1 0-1 0 0,-1 0 0 0 0,0 0 0 0 0,1 0 0 0 0,-1-1 1 0 0,0 1-1 0 0,1 0 0 0 0,-1 0 0 0 0,0 0 0 0 0,1-1 1 0 0,0 1-19 0 0,0-1 78 0 0,0 0 7 0 0,4-5-7 0 0,-3 2 106 0 0,0 0-1 0 0,0-1 1 0 0,-1 0-1 0 0,1 1 1 0 0,-1-1-1 0 0,0 0 1 0 0,0 0 0 0 0,-1 1-1 0 0,1-7 1 0 0,0-5-191 0 0,5-27 511 0 0,-1-53 0 0 0,2-24 48 0 0,25-97-252 0 0,2-11-281 0 0,-31 202-12 0 0,45-287-48 0 0,-16 162 54 0 0,56-159 0 0 0,-65 243-84 0 0,16-81 0 0 0,-32 115 51 0 0,-2 0-1 0 0,-2 0 0 0 0,-1 0 1 0 0,-3-58-1 0 0,-1 72 27 0 0,0 3-7 0 0,1 1 0 0 0,1 0-1 0 0,2-25 1 0 0,-2 35-7 0 0,1 0 0 0 0,0 1 0 0 0,0-1 0 0 0,0 0 1 0 0,1 1-1 0 0,0-1 0 0 0,0 1 0 0 0,4-8 0 0 0,0 2-95 0 0,2 1 0 0 0,10-12 0 0 0,23-28-65 0 0,-40 48 111 0 0,0 0-173 0 0,3-5 225 0 0,1 0 18 0 0,-2 1 16 0 0,-2 5 256 0 0,-1-2-219 0 0,1-4-31 0 0,1 4 20 0 0,5 0-31 0 0,1 1-11 0 0,1-1 0 0 0,-1 1 0 0 0,18 6 0 0 0,1-1 55 0 0,0-2 0 0 0,0-2 0 0 0,0 0 0 0 0,31-5 0 0 0,-45 4-50 0 0,330-41 59 0 0,-329 39-59 0 0,0 1 1 0 0,1 1-1 0 0,-1 0 0 0 0,1 1 1 0 0,-1 0-1 0 0,0 2 0 0 0,0-1 1 0 0,1 2-1 0 0,-1 0 0 0 0,0 0 1 0 0,15 7-1 0 0,-22-8-5 0 0,-1 0 0 0 0,2 0 0 0 0,-1-1 0 0 0,0 0 0 0 0,0 0 0 0 0,0-1 0 0 0,13 0 0 0 0,52-8 0 0 0,-55 5 0 0 0,25-3 3 0 0,231-25 58 0 0,-204 24-61 0 0,-45 4 0 0 0,-1 1 0 0 0,1 1 0 0 0,31 2 0 0 0,0 5 1 0 0,117 8 13 0 0,-40-20 150 0 0,-75 1-49 0 0,66 5-1 0 0,-116 0-114 0 0,12 2 0 0 0,1-1 0 0 0,-1-1 0 0 0,1-1 0 0 0,28-5 0 0 0,36-13 57 0 0,-26 5 72 0 0,81-9 0 0 0,-114 21-90 0 0,-1 0 1 0 0,1 2-1 0 0,-1 1 1 0 0,46 7-1 0 0,-40-5-103 0 0,33-3 64 0 0,-25-1 0 0 0,-26 0 64 0 0,0-1 0 0 0,0 0 0 0 0,-1 0 0 0 0,1-1 0 0 0,17-7 0 0 0,-14 5 72 0 0,27-6 0 0 0,-39 10-29 0 0,2 0-86 0 0,2 6-21 0 0,0 1 0 0 0,0 0 0 0 0,-7-6 0 0 0,1 1 0 0 0,0 0 0 0 0,-1 0 0 0 0,1-1 0 0 0,0 1 0 0 0,0-1 0 0 0,-1 1 0 0 0,1-1 0 0 0,0 1 0 0 0,0-1 0 0 0,0 0 0 0 0,0 1 0 0 0,0-1 0 0 0,-1 0 0 0 0,1 1 0 0 0,0-1 0 0 0,0 0 0 0 0,0 0 0 0 0,0 0 0 0 0,0 0 0 0 0,0 0 0 0 0,0 0 0 0 0,2-1 0 0 0,0 1 0 0 0,6 0 11 0 0,-7-1-11 0 0,17-2 68 0 0,-17 2-63 0 0,0 0 0 0 0,0-1 0 0 0,0 1 0 0 0,0 0 0 0 0,0 0 0 0 0,0 0-1 0 0,1 0 1 0 0,-1 0 0 0 0,4 0 0 0 0,2-1-5 0 0,1 4 0 0 0,-2 0 11 0 0,-4-1 31 0 0,3-1-52 0 0,-5 0-109 0 0,14-3-7981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2:11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3223 0 0,'0'0'10507'0'0,"2"1"-9870"0"0,7 2-254 0 0,1-1 0 0 0,-1 0 0 0 0,1 0-1 0 0,-1-1 1 0 0,1 0 0 0 0,0-1 0 0 0,-1 0-1 0 0,11-2 1 0 0,25 2 124 0 0,-22 0-185 0 0,33-4-1 0 0,8-1 680 0 0,-6 5-23 0 0,6 1-313 0 0,88-10 0 0 0,-2-12-422 0 0,-89 17-146 0 0,-12 2 35 0 0,-37 2-113 0 0,-1 0-1 0 0,1 1 0 0 0,-1 0 1 0 0,0 1-1 0 0,1 0 0 0 0,-1 1 1 0 0,17 6-1 0 0,30 7-21 0 0,-34-14 7 0 0,0 0 1 0 0,-1-2-1 0 0,42-4 0 0 0,-43 2 32 0 0,28-1-14 0 0,0 1 0 0 0,0 3 0 0 0,53 8 0 0 0,-8 0 317 0 0,-68-7-193 0 0,1-1 0 0 0,39-3 0 0 0,-39 1-104 0 0,88-9 212 0 0,31-1 180 0 0,-124 11-357 0 0,4 0 5 0 0,49 5-1 0 0,-58-3-81 0 0,0-1 0 0 0,0-1 0 0 0,0-1 0 0 0,19-4 0 0 0,-18 3 0 0 0,16-3-2 0 0,49-15 0 0 0,-54 12 21 0 0,0 1 0 0 0,44-4 0 0 0,-11 6-3 0 0,-15 0 45 0 0,56 3 1 0 0,7 0 13 0 0,-6-2 157 0 0,-49 0-166 0 0,93 3-53 0 0,-78 2-15 0 0,-26 1 59 0 0,-30-1-7 0 0,0 0-1 0 0,0-1 1 0 0,28-4 0 0 0,211-42 958 0 0,-252 46-388 0 0,-19 15-5135 0 0,7-8 2762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2:13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6071 0 0,'0'0'548'0'0,"2"0"-450"0"0,14-5 7224 0 0,0 2-3590 0 0,-9 3-3707 0 0,1 0 0 0 0,0 0 0 0 0,10 2 0 0 0,5 1 743 0 0,45-3-331 0 0,94-13 0 0 0,-103 7-147 0 0,0 2 0 0 0,85 4 0 0 0,91 29-130 0 0,-204-27-160 0 0,-1-2 1 0 0,1-1-1 0 0,33-5 0 0 0,-4 0 53 0 0,56-6-49 0 0,95-3 349 0 0,113 21-148 0 0,-312-6-208 0 0,37 0 136 0 0,55-6 1 0 0,13-6 795 0 0,208 5 1 0 0,-91 12-877 0 0,172-15 470 0 0,-118-7-339 0 0,-218 12 7 0 0,1 4 0 0 0,90 10 0 0 0,16-6-93 0 0,-100-4-55 0 0,8 2 39 0 0,94-3 119 0 0,-90-3-183 0 0,76-3 28 0 0,69 1 93 0 0,-147 4-7 0 0,40 1 13 0 0,-37 6-102 0 0,110 9 106 0 0,-169-10-149 0 0,53-2 0 0 0,-33-1 11 0 0,-48-1 31 0 0,8-2-28 0 0,2 1-17 0 0,-4 2 3 0 0,15 4-304 0 0,-23-4 177 0 0,8 4-990 0 0,-8-3 774 0 0,0-1 0 0 0,1 1 0 0 0,-1-1 0 0 0,0 1 0 0 0,0-1 0 0 0,1 1 0 0 0,-1 0 0 0 0,0 0 0 0 0,0 0 0 0 0,0-1 0 0 0,1 3 0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2:1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352 146 2303 0 0,'-9'0'16232'0'0,"9"-1"-16196"0"0,0-1-1 0 0,0 1 0 0 0,0 0 0 0 0,0-1 1 0 0,0 1-1 0 0,0 0 0 0 0,1-1 1 0 0,-1 1-1 0 0,0 0 0 0 0,1 0 0 0 0,-1-1 1 0 0,1 1-1 0 0,-1 0 0 0 0,1 0 1 0 0,0 0-1 0 0,-1 0 0 0 0,1-1 1 0 0,0 1-1 0 0,0 0 0 0 0,0 0 0 0 0,0 1 1 0 0,0-1-1 0 0,0 0 0 0 0,0 0 1 0 0,2-1-1 0 0,6-4-21 0 0,0 0 0 0 0,12-6 0 0 0,-12 7 77 0 0,96-50-17 0 0,-92 49-40 0 0,0 1 0 0 0,1 1 0 0 0,-1 0-1 0 0,1 0 1 0 0,0 1 0 0 0,18-1 0 0 0,-29 4-5 0 0,0 0 1 0 0,0 0 0 0 0,0 0 0 0 0,0 1 0 0 0,0-1 0 0 0,0 1-1 0 0,4 1 1 0 0,6 4 95 0 0,-11-2-132 0 0,-2-2 20 0 0,1-1-10 0 0,-1 0 0 0 0,1 1 1 0 0,-1-1-1 0 0,0 1 0 0 0,0-1 0 0 0,0 1 1 0 0,0-1-1 0 0,0 1 0 0 0,0-1 1 0 0,0 0-1 0 0,0 1 0 0 0,0-1 0 0 0,-1 1 1 0 0,0 2-1 0 0,0-1 1 0 0,-1 4 4 0 0,0 0 0 0 0,-1 1 1 0 0,1-1-1 0 0,-2 0 0 0 0,1-1 0 0 0,-1 1 0 0 0,0 0 0 0 0,-1-1 1 0 0,1 0-1 0 0,-10 9 0 0 0,-6 4 1 0 0,-34 27 0 0 0,0-4-559 0 0,-2-2 0 0 0,-67 35 0 0 0,-158 90 28 0 0,251-140 533 0 0,29-24 529 0 0,65-5 493 0 0,126-22 0 0 0,-67 6-520 0 0,-55 10-152 0 0,-7 1 6 0 0,87-2-1 0 0,-142 11-347 0 0,14-2 10 0 0,-18 2-198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2:15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17 10591 0 0,'3'-7'9074'0'0,"-7"7"-9008"0"0,0 0 0 0 0,0 0 0 0 0,0 0 0 0 0,0 0 0 0 0,0 1 0 0 0,1-1 1 0 0,-1 1-1 0 0,0 0 0 0 0,0 0 0 0 0,0 1 0 0 0,0-1 0 0 0,1 1 0 0 0,-1 0 1 0 0,1 0-1 0 0,-1 0 0 0 0,1 0 0 0 0,-6 5 0 0 0,-5 6-88 0 0,1-1 0 0 0,-18 23 0 0 0,29-33 40 0 0,-13 16-19 0 0,2 0-1 0 0,-1 1 1 0 0,-12 26-1 0 0,21-36 10 0 0,0 2 0 0 0,1-1 1 0 0,0 1-1 0 0,0-1 0 0 0,1 1 0 0 0,1 0 0 0 0,0 0 0 0 0,-1 20 0 0 0,3-28 16 0 0,0 0 1 0 0,0 1 0 0 0,1-1-1 0 0,-1 0 1 0 0,1 1 0 0 0,0-1-1 0 0,0 0 1 0 0,0 0 0 0 0,0 0-1 0 0,0 0 1 0 0,1 0 0 0 0,0 0-1 0 0,-1 0 1 0 0,1 0 0 0 0,0 0-1 0 0,0-1 1 0 0,1 1 0 0 0,-1-1-1 0 0,0 0 1 0 0,1 1 0 0 0,-1-1-1 0 0,5 2 1 0 0,-3-2 62 0 0,1 1 1 0 0,-1-1-1 0 0,1-1 0 0 0,0 1 1 0 0,0-1-1 0 0,-1 1 0 0 0,1-1 1 0 0,0-1-1 0 0,0 1 0 0 0,0-1 1 0 0,0 0-1 0 0,0 0 0 0 0,0 0 1 0 0,6-2-1 0 0,3-1-1 0 0,0 0 0 0 0,-1-1 0 0 0,1-1 0 0 0,-1 0 0 0 0,0-1 0 0 0,-1 0 0 0 0,1-1 0 0 0,-1-1 0 0 0,-1 0-1 0 0,14-11 1 0 0,-12 7-52 0 0,-1 0-1 0 0,0 0 0 0 0,-1-1 1 0 0,0-1-1 0 0,-1 1 0 0 0,0-2 1 0 0,-1 0-1 0 0,7-16 0 0 0,-14 27-45 0 0,-1 0-1 0 0,1 0 1 0 0,-1-1-1 0 0,0 1 0 0 0,0 0 1 0 0,0-1-1 0 0,-1 1 0 0 0,1-1 1 0 0,-1 1-1 0 0,0 0 1 0 0,0-1-1 0 0,-1 1 0 0 0,0-1 1 0 0,1 1-1 0 0,-1 0 0 0 0,-1-1 1 0 0,1 1-1 0 0,0 0 1 0 0,-1 0-1 0 0,-4-7 0 0 0,3 6-69 0 0,-1 0 1 0 0,0 0-1 0 0,0 1 0 0 0,0-1 0 0 0,0 1 0 0 0,-1 0 0 0 0,1 0 0 0 0,-1 1 0 0 0,0-1 1 0 0,0 1-1 0 0,-1 0 0 0 0,1 1 0 0 0,-1-1 0 0 0,-10-3 0 0 0,-56-9-1761 0 0,70 15 1797 0 0,1 0-321 0 0,10-4-3074 0 0,4-1-2670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2:16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78 4143 0 0,'2'-9'582'0'0,"0"1"0"0"0,0 0 0 0 0,7-16 0 0 0,9-4 15911 0 0,-25 40-16219 0 0,-100 160-6 0 0,59-100-162 0 0,31-44-84 0 0,17-27 31 0 0,0-1-49 0 0,0 1 1 0 0,0 0-1 0 0,1-1 0 0 0,-1 1 1 0 0,0-1-1 0 0,1 1 0 0 0,-1-1 1 0 0,1 1-1 0 0,-1-1 0 0 0,1 1 1 0 0,-1-1-1 0 0,1 1 0 0 0,-1-1 1 0 0,1 1-1 0 0,-1-1 0 0 0,1 0 1 0 0,0 1-1 0 0,-1-1 0 0 0,1 0 0 0 0,-1 0 1 0 0,1 1-1 0 0,0-1 0 0 0,-1 0 1 0 0,1 0-1 0 0,0 0 0 0 0,-1 0 1 0 0,1 0-1 0 0,1 0 0 0 0,21 2 81 0 0,-21-2-71 0 0,11-1 41 0 0,0-1-1 0 0,0 0 1 0 0,15-4-1 0 0,22-4 0 0 0,-25 6-24 0 0,-1-1-1 0 0,39-14 0 0 0,9-2-300 0 0,-62 18 436 0 0,12-8-9420 0 0,-20 9 7304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2:1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53 1839 0 0,'0'-8'160'0'0,"-1"-4"2712"0"0,-1-14 10249 0 0,2 21-12478 0 0,-1 5-605 0 0,1 0 0 0 0,0 0 0 0 0,0 0 0 0 0,0-1 0 0 0,0 1-1 0 0,0 0 1 0 0,0 0 0 0 0,-1 0 0 0 0,1 0 0 0 0,0 0 0 0 0,0 0 0 0 0,0 0 0 0 0,0-1 0 0 0,-1 1-1 0 0,1 0 1 0 0,0 0 0 0 0,0 0 0 0 0,0 0 0 0 0,0 0 0 0 0,-1 0 0 0 0,1 0 0 0 0,0 0-1 0 0,0 0 1 0 0,0 0 0 0 0,-1 0 0 0 0,1 0 0 0 0,0 0 0 0 0,0 0 0 0 0,0 0 0 0 0,-1 0-1 0 0,1 1 1 0 0,0-1 0 0 0,0 0 0 0 0,0 0 0 0 0,0 0 0 0 0,0 0 0 0 0,-1 0 0 0 0,1 0 0 0 0,0 0-1 0 0,0 0 1 0 0,0 1 0 0 0,0-1 0 0 0,0 0 0 0 0,-1 0 0 0 0,1 0 0 0 0,0 0 0 0 0,0 1-1 0 0,0-1 1 0 0,-8 7 422 0 0,-4 9-62 0 0,0 1 0 0 0,0 1 0 0 0,2 0 0 0 0,-12 28 0 0 0,-25 81 407 0 0,33-86-528 0 0,0-1-47 0 0,-26 72 426 0 0,-31 144-1 0 0,70-250-648 0 0,0 0 0 0 0,0 0-1 0 0,0-1 1 0 0,1 1 0 0 0,0 0-1 0 0,0 7 1 0 0,1-11-90 0 0,0-1-55 0 0,7 4-1269 0 0,1 0-4307 0 0,2-3-2132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7:4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1839 0 0,'0'0'18616'0'0,"14"-11"-17794"0"0,-10 2-813 0 0,0 1 1 0 0,1-1 0 0 0,-1 1 0 0 0,2 0 0 0 0,-1 0 0 0 0,1 0 0 0 0,1 1 0 0 0,-1 0 0 0 0,15-12 0 0 0,-1 0 37 0 0,-15 14-29 0 0,18-18-3 0 0,0 1 1 0 0,37-26-1 0 0,-54 44-16 0 0,-4 2 0 0 0,0 1 0 0 0,0-1 0 0 0,1 1 1 0 0,-1 0-1 0 0,1-1 0 0 0,-1 1 0 0 0,1 0 0 0 0,0 1 0 0 0,-1-1 0 0 0,1 0 0 0 0,3 1 0 0 0,-5 0-3 0 0,-1 1 0 0 0,1-1-1 0 0,-1 1 1 0 0,0 0 0 0 0,1-1-1 0 0,-1 1 1 0 0,0 0 0 0 0,0 0 0 0 0,0-1-1 0 0,1 1 1 0 0,-1 0 0 0 0,0 0-1 0 0,0 1 1 0 0,0 2 16 0 0,1 0-1 0 0,-1 1 1 0 0,0-1-1 0 0,0 0 1 0 0,-2 8-1 0 0,-1 28 134 0 0,2-37-139 0 0,1 1-2 0 0,4 10-4 0 0,-2-9 6 0 0,0 0 0 0 0,1 0 0 0 0,-1-1-1 0 0,1 1 1 0 0,0-1 0 0 0,1 0 0 0 0,-1 0 0 0 0,1 0 0 0 0,-1 0-1 0 0,1 0 1 0 0,0-1 0 0 0,1 1 0 0 0,4 2 0 0 0,-2-3 80 0 0,-1 0 0 0 0,0 0 0 0 0,1-1 0 0 0,0 0 0 0 0,-1 0 0 0 0,1 0 0 0 0,0-1 0 0 0,13 1 0 0 0,5-3 229 0 0,-1 0 1 0 0,0-2-1 0 0,0-1 0 0 0,37-10 0 0 0,-41 9-233 0 0,0-1-1 0 0,0 0 1 0 0,-1-2 0 0 0,20-10-1 0 0,-30 13-78 0 0,-1 0-1 0 0,0-1 1 0 0,0 0-1 0 0,-1 0 0 0 0,1-1 1 0 0,-1 0-1 0 0,-1 0 1 0 0,1 0-1 0 0,-1-1 0 0 0,8-15 1 0 0,-9 16 5 0 0,1-4-29 0 0,0 0 0 0 0,-1 0-1 0 0,0 0 1 0 0,-1-1-1 0 0,-1 1 1 0 0,4-18-1 0 0,-7 28-184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0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2303 0 0,'0'0'5834'0'0,"2"0"-5518"0"0,28-19 9122 0 0,-33 22-8090 0 0,0-1-1283 0 0,0 2-27 0 0,-1 3-2 0 0,4-6 593 0 0,12-15-625 0 0,-6 7-16 0 0,0 0 12 0 0,1 4 12 0 0,-6 2 608 0 0,-11 14-138 0 0,7-9-356 0 0,-3 3-49 0 0,-7 12 685 0 0,13-19-755 0 0,0 0 0 0 0,0 0 0 0 0,0 0 0 0 0,0 0 0 0 0,0 0 1 0 0,0 0-1 0 0,0 0 0 0 0,0 0 0 0 0,0 1 0 0 0,0-1 0 0 0,0 0 1 0 0,0 0-1 0 0,0 0 0 0 0,0 0 0 0 0,0 0 0 0 0,0 0 0 0 0,0 0 0 0 0,0 0 1 0 0,0 1-1 0 0,0-1 0 0 0,0 0 0 0 0,0 0 0 0 0,0 0 0 0 0,0 0 1 0 0,1 0-1 0 0,-1 0 0 0 0,0 0 0 0 0,0 0 0 0 0,0 0 0 0 0,0 0 1 0 0,0 0-1 0 0,0 0 0 0 0,0 0 0 0 0,0 0 0 0 0,0 1 0 0 0,0-1 0 0 0,0 0 1 0 0,1 0-1 0 0,-1 0 0 0 0,0 0 0 0 0,0 0 0 0 0,0 0 0 0 0,0 0 1 0 0,0 0-1 0 0,0 0 0 0 0,0 0 0 0 0,0 0 0 0 0,1 0 0 0 0,-1 0 1 0 0,0 0-1 0 0,0 0 0 0 0,14-5 142 0 0,-5 2-87 0 0,-7 2-67 0 0,0 1 1 0 0,0-1-1 0 0,0 0 0 0 0,0 0 0 0 0,1 0 1 0 0,-1-1-1 0 0,0 1 0 0 0,-1 0 0 0 0,1-1 1 0 0,0 1-1 0 0,0-1 0 0 0,-1 0 0 0 0,1 0 1 0 0,2-3-1 0 0,-3 4-75 0 0,-8 3-1172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02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7831 0 0,'0'0'8823'0'0,"-1"1"-8474"0"0,-31 78 1399 0 0,-65 184-172 0 0,81-216-1471 0 0,-14 37 78 0 0,27-78-185 0 0,0 0 0 0 0,0-1 0 0 0,-1 1 0 0 0,1-1 0 0 0,-1 1 0 0 0,-1-1 0 0 0,1 0 0 0 0,-10 8 0 0 0,4-1-311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6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11231 0 0,'0'0'1527'0'0,"-1"1"-1188"0"0,-50 135 1886 0 0,-67 94-1612 0 0,-58 138-381 0 0,167-344-168 0 0,8-22 434 0 0,10-8-413 0 0,21-19 39 0 0,-13 10-310 0 0,20-13 1 0 0,-31 24 75 0 0,1 0 0 0 0,-1 1 0 0 0,0 0 0 0 0,1 0 0 0 0,0 0 0 0 0,-1 1 0 0 0,13-3 0 0 0,-18 5 6 0 0,10 8 12 0 0,-9-6 141 0 0,0 0 0 0 0,0 1 0 0 0,0-1 0 0 0,0 1 0 0 0,0 0 0 0 0,-1-1 0 0 0,1 1 0 0 0,-1 0 0 0 0,0 0 0 0 0,1 0 0 0 0,-2 0 0 0 0,1 0-1 0 0,1 4 1 0 0,-1 6 192 0 0,0-1 0 0 0,0 15 0 0 0,-1-17-191 0 0,0 0-1 0 0,1 1 1 0 0,2 11 0 0 0,-1-16-41 0 0,0 1 0 0 0,1-1 0 0 0,-1 0 0 0 0,1 1 0 0 0,1-1 0 0 0,-1-1 0 0 0,1 1 0 0 0,0 0 0 0 0,0-1 0 0 0,1 0 0 0 0,7 8 0 0 0,20 11-4893 0 0,-20-17-407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03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13 3223 0 0,'0'0'15168'0'0,"1"-1"-14600"0"0,13-10 2416 0 0,-21 14-2893 0 0,-15 8-73 0 0,1-2-1 0 0,-45 12 1 0 0,37-13-21 0 0,-14 4-415 0 0,0-2 1 0 0,-65 6-1 0 0,105-16 355 0 0,0 0 0 0 0,0 0 1 0 0,0 0-1 0 0,-1 0 0 0 0,1-1 0 0 0,0 1 0 0 0,0-1 0 0 0,0 0 0 0 0,0 0 1 0 0,0 0-1 0 0,0 0 0 0 0,0-1 0 0 0,-2-1 0 0 0,4 2-59 0 0,-4-3-546 0 0,4 3 610 0 0,0 0-1 0 0,0 0 1 0 0,1 0 0 0 0,-1 0-1 0 0,0 0 1 0 0,0 1 0 0 0,-1-1-1 0 0,1 0 1 0 0,0 0 0 0 0,0 1 0 0 0,0-1-1 0 0,0 1 1 0 0,-3-1 0 0 0,-1 8 199 0 0,4-5-105 0 0,0-1 0 0 0,-1 1 1 0 0,1 0-1 0 0,0 0 1 0 0,0 0-1 0 0,0 0 0 0 0,0 1 1 0 0,1-1-1 0 0,-1 0 0 0 0,0 4 1 0 0,0-1 24 0 0,0 1 1 0 0,0-1 0 0 0,0 1-1 0 0,-1 0 1 0 0,0-1-1 0 0,0 0 1 0 0,-1 0 0 0 0,-3 8-1 0 0,-3 1 142 0 0,-18 19 0 0 0,-3 6-78 0 0,23-26-73 0 0,7-10-38 0 0,0-3-14 0 0,-1 1 0 0 0,1-1 0 0 0,0 1 0 0 0,0-1 1 0 0,0 1-1 0 0,0-1 0 0 0,0 1 0 0 0,0-1 1 0 0,0 1-1 0 0,0-1 0 0 0,0 1 0 0 0,0 0 1 0 0,1-1-1 0 0,-1 1 0 0 0,0-1 0 0 0,0 1 1 0 0,0-1-1 0 0,1 1 0 0 0,-1-1 0 0 0,0 1 1 0 0,0-1-1 0 0,1 0 0 0 0,-1 1 0 0 0,0-1 0 0 0,1 1 1 0 0,-1-1-1 0 0,1 0 0 0 0,-1 1 0 0 0,1-1 1 0 0,-1 0-1 0 0,0 1 0 0 0,1-1 0 0 0,-1 0 1 0 0,1 0-1 0 0,-1 0 0 0 0,1 1 0 0 0,-1-1 1 0 0,1 0-1 0 0,0 0 0 0 0,0 0 0 0 0,0 0 1 0 0,5 2-3 0 0,1 0-1 0 0,-1-1 0 0 0,1 1 0 0 0,-1-2 1 0 0,1 1-1 0 0,12-1 0 0 0,41-7-124 0 0,-42 4 80 0 0,28-1 0 0 0,-11 4 61 0 0,37 5 0 0 0,-61-3 25 0 0,0 0 0 0 0,0 0 0 0 0,0 1 0 0 0,0 0-1 0 0,-1 1 1 0 0,1 1 0 0 0,11 6 0 0 0,-19-9 20 0 0,-1-1-15 0 0,-1 0 1 0 0,1 0-1 0 0,0 1 1 0 0,-1-1 0 0 0,0 1-1 0 0,1-1 1 0 0,-1 1-1 0 0,0 0 1 0 0,0-1 0 0 0,0 1-1 0 0,0 0 1 0 0,0 0-1 0 0,0 0 1 0 0,0-1 0 0 0,-1 1-1 0 0,1 0 1 0 0,-1 0-1 0 0,1 0 1 0 0,-1 0 0 0 0,0 0-1 0 0,0 0 1 0 0,0 1-1 0 0,0-1 1 0 0,0 0 0 0 0,0 0-1 0 0,0 0 1 0 0,-2 3-1 0 0,0 2 11 0 0,-1-1 0 0 0,0 0 0 0 0,-1 0 0 0 0,1 0 0 0 0,-1 0 0 0 0,-6 6 0 0 0,1-1-51 0 0,3-2 1 0 0,-2-1 1 0 0,1 0-1 0 0,-1 0 1 0 0,0-1 0 0 0,-1 0-1 0 0,0 0 1 0 0,0-1-1 0 0,0 0 1 0 0,-1-1-1 0 0,0 0 1 0 0,-16 6 0 0 0,10-6 1 0 0,0 0 0 0 0,0-1 0 0 0,-1-1 0 0 0,0 0 1 0 0,1-2-1 0 0,-34 0 0 0 0,-54 4-7 0 0,97-6-14 0 0,5 0-88 0 0,4 1-1086 0 0,17-1-1121 0 0,-7 1 970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0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5063 0 0,'0'0'9963'0'0,"-6"10"-9231"0"0,-8 13-253 0 0,14-22-377 0 0,-4 6 102 0 0,-1 2-131 0 0,-1-1 0 0 0,0 0 0 0 0,0 0 0 0 0,0-1-1 0 0,-13 11 1 0 0,-42 30 599 0 0,19-16-461 0 0,-45 31-224 0 0,68-46-262 0 0,-31 38 1 0 0,32-35 204 0 0,11-12 70 0 0,3-2 0 0 0,1 7 0 0 0,2-9-3 0 0,1-2-1 0 0,-1 0 0 0 0,1 0 0 0 0,-1 0 0 0 0,1 0 0 0 0,0 0 0 0 0,0 0 0 0 0,0 0 0 0 0,0 0 0 0 0,0 1 0 0 0,0-1-1 0 0,1 0 1 0 0,-1 0 0 0 0,1 0 0 0 0,1 3 0 0 0,-2-3 19 0 0,3 5-68 0 0,13 5 87 0 0,1-1 258 0 0,-10-6-125 0 0,-1-1-1 0 0,0 0 0 0 0,1-1 0 0 0,0 1 0 0 0,0-1 1 0 0,0-1-1 0 0,0 1 0 0 0,8 1 0 0 0,8-1 80 0 0,88 11 589 0 0,-96-14-781 0 0,1 0 0 0 0,0 0 0 0 0,0-2-1 0 0,0 0 1 0 0,17-5 0 0 0,-20 4-57 0 0,2-1 14 0 0,0 0 1 0 0,-1 0-1 0 0,1-1 0 0 0,-1-1 1 0 0,-1 0-1 0 0,15-10 0 0 0,-15 9-6 0 0,-5 1-22 0 0,1 0 0 0 0,-1 0-1 0 0,9-9 1 0 0,-10 9 17 0 0,21-11 0 0 0,-24 15-1 0 0,1-1 0 0 0,-1 1 0 0 0,-1-1 0 0 0,1 0 0 0 0,0 0 0 0 0,-1-1 0 0 0,1 1 0 0 0,-1-1 0 0 0,0 1 0 0 0,3-6 1 0 0,-3 6-36 0 0,-1 0 0 0 0,0-1 1 0 0,0 1-1 0 0,-1-1 1 0 0,1 1-1 0 0,0-1 1 0 0,-1 0-1 0 0,0 1 1 0 0,0-1-1 0 0,0 0 0 0 0,-1 0 1 0 0,1 0-1 0 0,-1 0 1 0 0,0-4-1 0 0,0 7 10 0 0,-1-1 0 0 0,1 0 0 0 0,0 0 0 0 0,-1 1 0 0 0,0-1 0 0 0,1 0 0 0 0,-1 1-1 0 0,0-1 1 0 0,0 0 0 0 0,0 1 0 0 0,0 0 0 0 0,0-1 0 0 0,0 1 0 0 0,0-1 0 0 0,-2 0 0 0 0,-20-17-329 0 0,14 13 266 0 0,8 5 86 0 0,0 1 1 0 0,0-1 0 0 0,0 1 0 0 0,1-1 0 0 0,-1 1 0 0 0,0-1-1 0 0,0 1 1 0 0,0 0 0 0 0,0-1 0 0 0,0 1 0 0 0,0 0 0 0 0,0 0-1 0 0,0 0 1 0 0,0 0 0 0 0,0 0 0 0 0,-1 0 0 0 0,-3-1-6 0 0,-7 1-2 0 0,1 1 0 0 0,-1 0 1 0 0,1 0-1 0 0,-21 6 0 0 0,8-2 5 0 0,-6 1 5 0 0,8-3 0 0 0,0 2 0 0 0,-22 7 0 0 0,36-8 0 0 0,3 3 22 0 0,4-3 47 0 0,0 0 0 0 0,0 0 0 0 0,1 0 1 0 0,-1 0-1 0 0,1 0 0 0 0,0 0 1 0 0,1 0-1 0 0,-1 0 0 0 0,2 5 1 0 0,9 37 887 0 0,-11-43-900 0 0,1-1 0 0 0,-1 1 0 0 0,1-1 0 0 0,-1 1 0 0 0,0-1 0 0 0,0 1-1 0 0,0-1 1 0 0,-1 4 0 0 0,1-5 319 0 0,0 1-302 0 0,-1 4-49 0 0,0-5-60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0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57 1375 0 0,'1'-1'107'0'0,"4"-4"1904"0"0,-4 4-1473 0 0,-1 1 0 0 0,0-1 0 0 0,1 0 0 0 0,-1 1 0 0 0,0-1 0 0 0,0 0 0 0 0,0 1 0 0 0,0-1 0 0 0,0 0 0 0 0,0 0 0 0 0,0 1-1 0 0,0-1 1 0 0,0 0 0 0 0,0 1 0 0 0,0-1 0 0 0,-1-1 0 0 0,-2-7 1653 0 0,1 6-2025 0 0,1 1 0 0 0,-1 0 0 0 0,0 0 0 0 0,1 0 1 0 0,-1 0-1 0 0,0 1 0 0 0,0-1 0 0 0,-1 0 0 0 0,1 1 0 0 0,0-1 1 0 0,0 1-1 0 0,-1 0 0 0 0,1 0 0 0 0,-1 0 0 0 0,1 0 0 0 0,-1 0 1 0 0,1 1-1 0 0,-1-1 0 0 0,0 1 0 0 0,1-1 0 0 0,-5 1 1 0 0,-12 1-20 0 0,-1 1 0 0 0,0 1 0 0 0,1 1 0 0 0,0 1 0 0 0,-26 9 0 0 0,14-4-147 0 0,13-5 0 0 0,0 2 0 0 0,0-1 0 0 0,0 2 0 0 0,1 0 0 0 0,-31 21 0 0 0,46-28 0 0 0,0 1 0 0 0,-1 0 0 0 0,1 0 0 0 0,0 0 0 0 0,0 0 0 0 0,0 0 0 0 0,0 1 0 0 0,1-1 0 0 0,-1 1 0 0 0,0-1 0 0 0,1 1 0 0 0,0 0 0 0 0,0-1 0 0 0,0 1 0 0 0,0 0 0 0 0,0 0 0 0 0,0 0 0 0 0,0 4 0 0 0,1-6 0 0 0,0 0 0 0 0,-1 0 0 0 0,1 0 0 0 0,0 0 0 0 0,0 0 0 0 0,0 0 0 0 0,0 0 0 0 0,0 0 0 0 0,0 0 0 0 0,0 0 0 0 0,0 0 0 0 0,0 0 0 0 0,1 0 0 0 0,-1 0 0 0 0,0 0 0 0 0,1 0 0 0 0,-1 0 0 0 0,1-1 0 0 0,-1 1 0 0 0,1 0 0 0 0,-1 0 0 0 0,1 0 0 0 0,-1-1 0 0 0,1 1 0 0 0,0 0 0 0 0,1 0 0 0 0,0 2 0 0 0,2 1 0 0 0,0-1 0 0 0,0 1 0 0 0,1-1 0 0 0,-1 0 0 0 0,1 0 0 0 0,0 0 0 0 0,0 0 0 0 0,0-1 0 0 0,7 3 0 0 0,7 1 0 0 0,25 4 0 0 0,13 4 0 0 0,-42-9 9 0 0,64 26 198 0 0,-70-28-179 0 0,-1 2 1 0 0,1-1-1 0 0,-1 2 1 0 0,-1-1-1 0 0,1 1 0 0 0,11 11 1 0 0,-15-13 32 0 0,0 0 0 0 0,0 0 0 0 0,-1 0 0 0 0,0 1 0 0 0,0 0 0 0 0,0-1 0 0 0,-1 1-1 0 0,1 0 1 0 0,-1 0 0 0 0,0 1 0 0 0,-1-1 0 0 0,1 0 0 0 0,0 9 0 0 0,-2-13 105 0 0,-11 17 352 0 0,5-11-463 0 0,0-1 0 0 0,-1 1-1 0 0,1-1 1 0 0,-1 0 0 0 0,0-1-1 0 0,-1 1 1 0 0,1-2 0 0 0,-1 1-1 0 0,0-1 1 0 0,-10 4 0 0 0,-13 4-135 0 0,-46 11 1 0 0,59-19 30 0 0,6-1 3 0 0,-1 0 1 0 0,0-2 0 0 0,0 1 0 0 0,0-2-1 0 0,0 0 1 0 0,0 0 0 0 0,0-1 0 0 0,0-1 0 0 0,0 0-1 0 0,-14-5 1 0 0,24 6 43 0 0,1-1-1 0 0,-1 1 0 0 0,1-1 1 0 0,-1 1-1 0 0,1-1 0 0 0,0 0 1 0 0,-1 0-1 0 0,1 0 0 0 0,0-1 1 0 0,0 1-1 0 0,1 0 0 0 0,-1-1 1 0 0,0 1-1 0 0,1-1 0 0 0,-1 1 1 0 0,1-1-1 0 0,0 0 0 0 0,0 0 1 0 0,0 0-1 0 0,0 1 0 0 0,1-1 1 0 0,-1 0-1 0 0,1 0 0 0 0,0 0 1 0 0,0 0-1 0 0,0 0 0 0 0,0 0 1 0 0,0 0-1 0 0,1-4 0 0 0,3-2 3 0 0,-1 3 0 0 0,-1-1 0 0 0,1 1 0 0 0,2-13 0 0 0,-4 13 0 0 0,1-1 1 0 0,0 1-1 0 0,0 0 0 0 0,1 0 0 0 0,0 0 1 0 0,0 0-1 0 0,0 1 0 0 0,1-1 0 0 0,0 1 1 0 0,9-10-1 0 0,0 1-5 0 0,1 1 1 0 0,22-16 0 0 0,50-30-50 0 0,-32 27 14 0 0,-15 9 16 0 0,-19 13 24 0 0,-13 7 0 0 0,0-1 0 0 0,0 0 0 0 0,10-8 0 0 0,-13 10-20 0 0,-1-1 0 0 0,0 0 0 0 0,0 0 0 0 0,0 0 0 0 0,-1 0 0 0 0,1-1 0 0 0,-1 1 0 0 0,4-6 0 0 0,-1 0-198 0 0,-3 6-279 0 0,1 1 1 0 0,-1-1-1 0 0,1 1 1 0 0,0-1-1 0 0,0 1 1 0 0,0 0-1 0 0,0 0 1 0 0,6-3 0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09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30 11887 0 0,'2'-1'547'0'0,"13"-5"178"0"0,28-16 4498 0 0,-56 34-4703 0 0,10-9-452 0 0,-53 48 245 0 0,31-30-323 0 0,-25 28 0 0 0,34-32-110 0 0,-24 19 0 0 0,-5 3-352 0 0,-7 6-48 0 0,35-31 458 0 0,0 0 0 0 0,-19 22 0 0 0,32-31 63 0 0,0 0-1 0 0,0 0 1 0 0,0 1 0 0 0,1-1 0 0 0,0 1 0 0 0,0 0-1 0 0,1 0 1 0 0,-1 0 0 0 0,1 0 0 0 0,0 0 0 0 0,1 0-1 0 0,-2 10 1 0 0,3-14 3 0 0,0 1 0 0 0,0 0 0 0 0,0-1 0 0 0,0 1 0 0 0,1 0 0 0 0,-1-1 1 0 0,1 1-1 0 0,-1 0 0 0 0,1-1 0 0 0,0 1 0 0 0,0-1 0 0 0,0 1 0 0 0,0-1 0 0 0,0 0 0 0 0,1 1 0 0 0,1 2 0 0 0,0-2 51 0 0,0-1 1 0 0,0 1-1 0 0,0 0 1 0 0,0-1-1 0 0,0 0 1 0 0,1 0-1 0 0,-1 0 1 0 0,1 0-1 0 0,-1 0 0 0 0,5 1 1 0 0,2 0 99 0 0,-1-1-1 0 0,1 0 1 0 0,0 0 0 0 0,-1-1-1 0 0,1 0 1 0 0,0-1 0 0 0,0 0-1 0 0,11-1 1 0 0,145-28 854 0 0,-146 24-985 0 0,-1-1 1 0 0,0-1-1 0 0,0 0 1 0 0,0-2-1 0 0,-1 0 0 0 0,22-15 1 0 0,-31 17-23 0 0,-1 0 1 0 0,0-1-1 0 0,0 0 1 0 0,-1 0-1 0 0,0 0 1 0 0,0-1-1 0 0,-1 0 1 0 0,0 0-1 0 0,-1-1 0 0 0,0 0 1 0 0,0 0-1 0 0,3-11 1 0 0,-8 19-34 0 0,1-1 1 0 0,0 0-1 0 0,-1 1 1 0 0,0-1-1 0 0,1 0 1 0 0,-1 1 0 0 0,0-1-1 0 0,-1 1 1 0 0,1-1-1 0 0,0 0 1 0 0,-1 1-1 0 0,1-1 1 0 0,-1 0-1 0 0,0 1 1 0 0,0-1-1 0 0,0 1 1 0 0,0 0-1 0 0,0-1 1 0 0,-1 1-1 0 0,1 0 1 0 0,-1 0-1 0 0,1 0 1 0 0,-1 0-1 0 0,0 0 1 0 0,0 0-1 0 0,-3-2 1 0 0,2 1-30 0 0,-1 1 1 0 0,1 0-1 0 0,-1 0 1 0 0,0 1-1 0 0,1-1 1 0 0,-1 1-1 0 0,0-1 1 0 0,0 1-1 0 0,0 1 1 0 0,0-1-1 0 0,0 0 1 0 0,0 1-1 0 0,0 0 1 0 0,0 0-1 0 0,-1 0 1 0 0,-5 2-1 0 0,-1 0 30 0 0,-1 1 0 0 0,1 0 0 0 0,0 1-1 0 0,0 0 1 0 0,1 1 0 0 0,-1 0 0 0 0,1 1 0 0 0,0 0-1 0 0,-11 9 1 0 0,9-5-3 0 0,0 1-1 0 0,1 0 1 0 0,0 0-1 0 0,1 1 1 0 0,0 1 0 0 0,-10 17-1 0 0,18-26 47 0 0,-1 1 0 0 0,1-1 0 0 0,0 0 0 0 0,0 1 0 0 0,1 0 0 0 0,0-1-1 0 0,0 1 1 0 0,0 0 0 0 0,0 0 0 0 0,0 0 0 0 0,1 0 0 0 0,0-1 0 0 0,0 1 0 0 0,1 0 0 0 0,0 5 0 0 0,0-7-78 0 0,0 0 0 0 0,-1 0 1 0 0,1 0-1 0 0,1-1 1 0 0,-1 1-1 0 0,0 0 0 0 0,1-1 1 0 0,-1 1-1 0 0,1-1 1 0 0,0 1-1 0 0,0-1 0 0 0,0 0 1 0 0,0 0-1 0 0,0 0 1 0 0,0 0-1 0 0,1 0 0 0 0,-1 0 1 0 0,0-1-1 0 0,1 1 1 0 0,0-1-1 0 0,-1 0 0 0 0,1 0 1 0 0,0 0-1 0 0,0 0 1 0 0,5 1-1 0 0,10 0-6142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09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15 6911 0 0,'0'0'528'0'0,"1"0"-341"0"0,1 0 21 0 0,0 0 1 0 0,0 0-1 0 0,0 0 0 0 0,-1 0 1 0 0,1-1-1 0 0,0 1 1 0 0,-1-1-1 0 0,1 1 0 0 0,0-1 1 0 0,-1 0-1 0 0,1 0 0 0 0,-1 0 1 0 0,1 0-1 0 0,9-7 8426 0 0,-12 10-8365 0 0,0 1-199 0 0,0-1-1 0 0,-1 1 1 0 0,1 0 0 0 0,-1-1 0 0 0,0 0-1 0 0,1 1 1 0 0,-1-1 0 0 0,0 0 0 0 0,-4 3-1 0 0,-25 19 319 0 0,4-3-136 0 0,9-4-217 0 0,-107 102 80 0 0,96-88-114 0 0,2 0 0 0 0,-28 42-1 0 0,46-59 0 0 0,-47 75 0 0 0,51-78 0 0 0,0 0 0 0 0,0 0 0 0 0,1 1 0 0 0,0-1 0 0 0,1 1 0 0 0,-2 19 0 0 0,4-27 1 0 0,1 0-1 0 0,0 0 1 0 0,0 0 0 0 0,0 0-1 0 0,1 0 1 0 0,-1 0-1 0 0,1 0 1 0 0,0 0 0 0 0,0 0-1 0 0,0-1 1 0 0,1 1-1 0 0,-1 0 1 0 0,1-1 0 0 0,0 1-1 0 0,0-1 1 0 0,5 6-1 0 0,-4-5 11 0 0,1 0 1 0 0,0 0-1 0 0,0-1 0 0 0,1 0 0 0 0,-1 0 0 0 0,1 0 0 0 0,-1 0 1 0 0,1-1-1 0 0,0 0 0 0 0,0 0 0 0 0,10 3 0 0 0,5 0-23 0 0,0 0-1 0 0,0-2 0 0 0,36 2 1 0 0,-42-5-3274 0 0,23-3 0 0 0,-25 2-2940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10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0 9671 0 0,'0'0'875'0'0,"-2"2"-468"0"0,-5 7 1246 0 0,-36 44 4356 0 0,-20 32-3641 0 0,0 26-1377 0 0,44-74-933 0 0,-1-1 0 0 0,-2-1 1 0 0,-35 42-1 0 0,-11-9-2131 0 0,67-67 1170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1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3223 0 0,'0'0'12876'0'0,"2"-1"-11262"0"0,117-20 2771 0 0,-39 5-3500 0 0,-24 6-604 0 0,96-14 534 0 0,-143 24-956 0 0,-8 0-591 0 0,8-1-2533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11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 10567 0 0,'0'0'11996'0'0,"0"0"-11979"0"0,1 0 1 0 0,-1 0-1 0 0,1 1 0 0 0,-1-1 0 0 0,1 0 1 0 0,-1 0-1 0 0,1 1 0 0 0,-1-1 0 0 0,0 0 1 0 0,1 1-1 0 0,-1-1 0 0 0,1 0 1 0 0,-1 1-1 0 0,0-1 0 0 0,1 1 0 0 0,-1-1 1 0 0,1 1-1 0 0,-17 27 60 0 0,13-21-66 0 0,2-6 191 0 0,1-3-194 0 0,1 0 0 0 0,0 0 0 0 0,0 0 0 0 0,0 0 0 0 0,0 0-1 0 0,0 0 1 0 0,3-2 0 0 0,-1-2-4 0 0,4-9 8 0 0,-7 15 5 0 0,0-1 0 0 0,0 1 0 0 0,0-1 0 0 0,0 1-1 0 0,0 0 1 0 0,0-1 0 0 0,1 1 0 0 0,-1 0 0 0 0,0-1 0 0 0,0 1 0 0 0,1 0-1 0 0,-1-1 1 0 0,0 1 0 0 0,0 0 0 0 0,1 0 0 0 0,-1-1 0 0 0,0 1 0 0 0,1 0-1 0 0,-1 0 1 0 0,0 0 0 0 0,1-1 0 0 0,0 1 0 0 0,3 6 727 0 0,1 14-285 0 0,-5-18-566 0 0,-15 18-812 0 0,12-17 287 0 0,0 1 0 0 0,0-1 0 0 0,0-1 0 0 0,-7 6-1 0 0,-4 3-3381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1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0 10423 0 0,'0'0'7994'0'0,"-1"2"-7589"0"0,-18 37 404 0 0,-1-1 0 0 0,-2-1 0 0 0,-37 48-1 0 0,-9 16 318 0 0,63-94-1112 0 0,2-1 0 0 0,-1 1 0 0 0,1 0 1 0 0,0 0-1 0 0,0 0 0 0 0,1 0 0 0 0,0 1 0 0 0,0-1 0 0 0,1 1 0 0 0,0-1 0 0 0,0 1 0 0 0,1-1 0 0 0,0 16 0 0 0,1-22-21 0 0,-1 1-1 0 0,0-1 0 0 0,1 0 0 0 0,-1 1 0 0 0,0-1 0 0 0,1 0 0 0 0,0 1 0 0 0,-1-1 0 0 0,1 0 0 0 0,0 0 0 0 0,0 1 0 0 0,0-1 0 0 0,0 0 1 0 0,0 0-1 0 0,0 0 0 0 0,0 0 0 0 0,0 0 0 0 0,0 0 0 0 0,0-1 0 0 0,0 1 0 0 0,1 0 0 0 0,-1-1 0 0 0,0 1 0 0 0,1 0 0 0 0,-1-1 0 0 0,0 0 0 0 0,2 1 1 0 0,-1 0-74 0 0,15 2-1907 0 0,-8-4 809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12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8 3679 0 0,'9'-2'382'0'0,"-8"2"-437"0"0,12-3 1372 0 0,2 1 8110 0 0,-8 2-5578 0 0,-2 10-1825 0 0,-5-9-1947 0 0,0 0 0 0 0,0 1-1 0 0,0-1 1 0 0,0 0 0 0 0,0 0-1 0 0,-1 1 1 0 0,1-1 0 0 0,0 0-1 0 0,-1 0 1 0 0,1 0 0 0 0,-1 1-1 0 0,0-1 1 0 0,1 0 0 0 0,-1 0-1 0 0,0 0 1 0 0,1 0 0 0 0,-1 0 0 0 0,0 0-1 0 0,0 0 1 0 0,0 0 0 0 0,0-1-1 0 0,0 1 1 0 0,0 0 0 0 0,-2 1-1 0 0,-5 3-23 0 0,-1-1-1 0 0,-12 6 1 0 0,8-4 40 0 0,-4 3-162 0 0,-2 0 0 0 0,1-2 0 0 0,-1 0 0 0 0,0-1-1 0 0,0-1 1 0 0,-1 0 0 0 0,-28 1 0 0 0,36-5-56 0 0,-71 3-562 0 0,73-5 443 0 0,0 1 0 0 0,0-1 1 0 0,0-1-1 0 0,0 0 0 0 0,-19-6 0 0 0,28 7-40 0 0,1 0-1187 0 0,0 0 1459 0 0,0 0 1 0 0,0 0-1 0 0,0 0 0 0 0,1 0 1 0 0,-1 1-1 0 0,0-1 0 0 0,1 0 1 0 0,-1 0-1 0 0,1 1 0 0 0,-1-1 0 0 0,0 0 1 0 0,1 1-1 0 0,0-1 0 0 0,-1 0 1 0 0,1 1-1 0 0,-1-1 0 0 0,1 1 1 0 0,0-1-1 0 0,-1 1 0 0 0,1-1 1 0 0,0 1-1 0 0,0 0 0 0 0,-1-1 1 0 0,1 1-1 0 0,0 0 0 0 0,1-1 1 0 0,0 0-43 0 0,-4 2 1 0 0,-10 3 151 0 0,0 1-1 0 0,0 0 1 0 0,0 0-1 0 0,1 1 1 0 0,0 1 0 0 0,0 0-1 0 0,0 0 1 0 0,1 1 0 0 0,1 0-1 0 0,-1 1 1 0 0,1 0 0 0 0,-9 13-1 0 0,10-11 131 0 0,-18 27 407 0 0,24-35-540 0 0,0 0-1 0 0,0 1 1 0 0,1-1 0 0 0,0 1-1 0 0,0 0 1 0 0,0-1 0 0 0,0 1-1 0 0,0 0 1 0 0,1 5 0 0 0,0-8-18 0 0,0 0-62 0 0,0 0 0 0 0,0 0 0 0 0,0 0 0 0 0,0 0 1 0 0,0 0-1 0 0,1 0 0 0 0,-1 0 0 0 0,0 0 0 0 0,1 0 0 0 0,-1 0 1 0 0,1 0-1 0 0,-1 0 0 0 0,1 0 0 0 0,-1-1 0 0 0,1 1 0 0 0,-1 0 1 0 0,1 0-1 0 0,0-1 0 0 0,0 1 0 0 0,-1 0 0 0 0,1-1 0 0 0,0 1 1 0 0,0-1-1 0 0,0 1 0 0 0,0-1 0 0 0,1 1 0 0 0,1 1-13 0 0,0-1 0 0 0,1 1-1 0 0,-1-1 1 0 0,0 0 0 0 0,0-1 0 0 0,0 1-1 0 0,1 0 1 0 0,-1-1 0 0 0,6 0 0 0 0,32-2-5 0 0,-20 0 4 0 0,8 0-1 0 0,42-1 0 0 0,-62 3 0 0 0,0 1 0 0 0,-1 0 0 0 0,0 0 0 0 0,1 1 0 0 0,-1 0 0 0 0,10 4 0 0 0,-4 1 0 0 0,-12-3 0 0 0,-1-1 0 0 0,2 1 57 0 0,0 1-1 0 0,-1 0 1 0 0,1-1-1 0 0,-1 1 0 0 0,-1 1 1 0 0,1-1-1 0 0,-1 0 1 0 0,0 0-1 0 0,0 0 1 0 0,0 1-1 0 0,-1-1 1 0 0,1 0-1 0 0,-1 1 0 0 0,-1-1 1 0 0,1 0-1 0 0,-1 1 1 0 0,-2 8-1 0 0,2-11-14 0 0,0 1 0 0 0,-1-1 0 0 0,1 1 0 0 0,-1-1 0 0 0,1 0 0 0 0,-1 0-1 0 0,0 1 1 0 0,-1-1 0 0 0,-3 5 0 0 0,0-2 18 0 0,-1 0 1 0 0,-12 10-1 0 0,3-5-37 0 0,0-1 1 0 0,0 0-1 0 0,-1-2 0 0 0,0 0 1 0 0,-1 0-1 0 0,1-2 0 0 0,-2 0 0 0 0,1-1 1 0 0,0-1-1 0 0,-28 3 0 0 0,42-7-119 0 0,1 0 0 0 0,-1 0 0 0 0,1 0 0 0 0,-1 0 0 0 0,1-1 0 0 0,-1 0 0 0 0,1 1 0 0 0,0-1 0 0 0,-5-2 0 0 0,7 2 39 0 0,0 1-1 0 0,0-1 0 0 0,0 1 1 0 0,0-1-1 0 0,0 0 1 0 0,0 0-1 0 0,0 1 0 0 0,0-1 1 0 0,0 0-1 0 0,0 0 1 0 0,0 0-1 0 0,1 0 0 0 0,-1 0 1 0 0,0 0-1 0 0,1 0 1 0 0,-1 0-1 0 0,1 0 0 0 0,-1 0 1 0 0,1 0-1 0 0,-1 0 1 0 0,1-1-1 0 0,0 1 0 0 0,0 0 1 0 0,0 0-1 0 0,-1 0 1 0 0,1-1-1 0 0,0 1 0 0 0,0 0 1 0 0,1-2-1 0 0,2-9-1558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6:5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49 209 9215 0 0,'0'0'422'0'0,"-1"9"132"0"0,-1-2-325 0 0,0-1 0 0 0,0 0 0 0 0,-1 0-1 0 0,0 0 1 0 0,-1 0 0 0 0,1 0 0 0 0,-1-1-1 0 0,-5 7 1 0 0,-7 13 2186 0 0,20-27-2394 0 0,0 1 0 0 0,1-1 0 0 0,-2 0-1 0 0,1 0 1 0 0,0 0 0 0 0,0 0 0 0 0,0-1 0 0 0,-1 1 0 0 0,0-1 0 0 0,5-5 0 0 0,40-51 33 0 0,-36 48-25 0 0,0 2 1 0 0,0 0-1 0 0,2 0 1 0 0,-1 1 0 0 0,1 1-1 0 0,0 0 1 0 0,0 1 0 0 0,27-8-1 0 0,-35 12 103 0 0,0 0-1 0 0,0 1 1 0 0,0 0-1 0 0,0 0 0 0 0,0 0 1 0 0,0 1-1 0 0,0 0 1 0 0,0 0-1 0 0,0 0 1 0 0,0 1-1 0 0,12 3 1 0 0,-17-3-64 0 0,1-1 0 0 0,-1 1 0 0 0,1 0 1 0 0,-1 1-1 0 0,1-1 0 0 0,-1 0 0 0 0,0 0 1 0 0,0 1-1 0 0,1-1 0 0 0,-1 0 0 0 0,0 1 1 0 0,0-1-1 0 0,0 1 0 0 0,-1 0 0 0 0,1-1 0 0 0,1 3 1 0 0,5 26 285 0 0,-6-24-327 0 0,0 0 0 0 0,-1 0 0 0 0,0 0 0 0 0,0-1 0 0 0,0 1 0 0 0,-1 0-1 0 0,0 0 1 0 0,0 0 0 0 0,-1 0 0 0 0,1 0 0 0 0,-1-1 0 0 0,0 1 0 0 0,-1-1 0 0 0,1 1 0 0 0,-1-1-1 0 0,0 0 1 0 0,-7 8 0 0 0,6-7-16 0 0,4-6-10 0 0,-1 0 1 0 0,1 0-1 0 0,0 0 1 0 0,0 0-1 0 0,-1 0 1 0 0,1 0-1 0 0,0 0 1 0 0,0 0-1 0 0,-1 0 1 0 0,1 0-1 0 0,0 0 1 0 0,0 0-1 0 0,0 0 1 0 0,-1-1-1 0 0,1 1 1 0 0,0 0-1 0 0,0 0 1 0 0,0 0-1 0 0,-1 0 1 0 0,1 0-1 0 0,0 0 1 0 0,0-1-1 0 0,0 1 1 0 0,-1 0-1 0 0,1 0 1 0 0,0 0-1 0 0,0 0 1 0 0,0-1-1 0 0,0 1 1 0 0,0 0-1 0 0,-1 0 1 0 0,1 0-1 0 0,0-1 1 0 0,0 1-1 0 0,0 0 1 0 0,0 0-1 0 0,0 0 1 0 0,0-1-1 0 0,-5-8-20 0 0,4 4-42 0 0,1-1 0 0 0,-1 1 0 0 0,1-1 1 0 0,0 1-1 0 0,0 0 0 0 0,1-1 0 0 0,-1 1 1 0 0,1-1-1 0 0,1 1 0 0 0,-1 0 0 0 0,1-1 1 0 0,2-6-1 0 0,4-4-118 0 0,-1 1 1 0 0,16-24-1 0 0,-13 24 130 0 0,1 0-1 0 0,0 1 1 0 0,1 1 0 0 0,16-15-1 0 0,-21 21 51 0 0,1 1-1 0 0,0 1 1 0 0,0-1-1 0 0,0 1 0 0 0,0 1 1 0 0,1-1-1 0 0,0 1 1 0 0,-1 1-1 0 0,17-5 1 0 0,-22 7 32 0 0,0 1 0 0 0,1-1 0 0 0,-1 1-1 0 0,0 0 1 0 0,0 0 0 0 0,0 0 0 0 0,0 0 0 0 0,0 0 0 0 0,0 0 0 0 0,1 1 0 0 0,-1 0 0 0 0,0-1 0 0 0,0 1 0 0 0,0 1 0 0 0,-1-1 0 0 0,1 0 0 0 0,0 1 0 0 0,0-1 0 0 0,-1 1 0 0 0,1 0 0 0 0,-1 0 0 0 0,1 0 0 0 0,-1 0 0 0 0,0 0 0 0 0,1 0 0 0 0,-1 1 0 0 0,-1-1 0 0 0,1 1 0 0 0,0-1 0 0 0,2 6 0 0 0,-1 0 56 0 0,0 0-1 0 0,0 0 1 0 0,0 1 0 0 0,-1-1 0 0 0,-1 0-1 0 0,0 1 1 0 0,0-1 0 0 0,0 1 0 0 0,-1-1-1 0 0,-1 11 1 0 0,-6 29-33 0 0,3-26-48 0 0,2-4 56 0 0,-1 3-93 0 0,2-12-162 0 0,0 0-1 0 0,0 0 1 0 0,1 0 0 0 0,0 0 0 0 0,2 11 0 0 0,-1-18-190 0 0,3 4-1747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1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6 9671 0 0,'15'-3'2004'0'0,"-1"2"-1"0"0,19-1 2450 0 0,-33 2-4359 0 0,1 0-1 0 0,-1 0 1 0 0,0 0-1 0 0,1 0 1 0 0,-1 0-1 0 0,0 0 1 0 0,1 0-1 0 0,-1 0 1 0 0,0 0-1 0 0,1 0 1 0 0,-1 0-1 0 0,1 1 1 0 0,-1-1 0 0 0,0 0-1 0 0,1 0 1 0 0,-1 0-1 0 0,0 0 1 0 0,0 0-1 0 0,1 1 1 0 0,0-1-1 0 0,-5 4-44 0 0,1 0 0 0 0,-1 0 1 0 0,0 0-1 0 0,0-1 0 0 0,0 1 0 0 0,-1-1 0 0 0,1 0 0 0 0,-1 0 0 0 0,0-1 1 0 0,-6 3-1 0 0,-10 6 32 0 0,-55 34-50 0 0,-126 82 20 0 0,57-26-357 0 0,139-96 281 0 0,0 0-1 0 0,1 0 1 0 0,0 0 0 0 0,0 1 0 0 0,0 0 0 0 0,1 0 0 0 0,-1 0 0 0 0,1 1 0 0 0,1 0 0 0 0,0-1 0 0 0,0 1 0 0 0,-3 10 0 0 0,5-15 25 0 0,1 1 0 0 0,-1-1 0 0 0,1 0 1 0 0,-1 0-1 0 0,1 1 0 0 0,0-1 0 0 0,0 0 0 0 0,0 1 0 0 0,1-1 0 0 0,-1 0 0 0 0,2 5 0 0 0,-1-1 10 0 0,0-4 8 0 0,0-1-1 0 0,0 1 1 0 0,0 0 0 0 0,1-1 0 0 0,-1 1 0 0 0,0-1-1 0 0,1 0 1 0 0,-1 1 0 0 0,1-1 0 0 0,-1 0-1 0 0,4 2 1 0 0,-1 0 38 0 0,-1 0 3 0 0,1-1 0 0 0,0 0 0 0 0,1 0 1 0 0,-1 0-1 0 0,0 0 0 0 0,0 0 0 0 0,1-1 0 0 0,-1 0 0 0 0,1 0 0 0 0,0 0 0 0 0,-1 0 0 0 0,6-1 0 0 0,8 1 225 0 0,32-5-1 0 0,-29 2-184 0 0,132-15 315 0 0,-123 11-390 0 0,0-2 0 0 0,-1 0 0 0 0,0-2 0 0 0,-1-1 0 0 0,39-21 0 0 0,-49 22-8 0 0,-1 0 0 0 0,0-1 0 0 0,19-18 0 0 0,-30 23-43 0 0,0 0-1 0 0,-1-1 1 0 0,-1 0 0 0 0,1 0-1 0 0,-1 0 1 0 0,0 0-1 0 0,0-1 1 0 0,3-10-1 0 0,-7 16-53 0 0,-3 0 38 0 0,0 0-1 0 0,0-1 1 0 0,-1 1-1 0 0,1 0 1 0 0,-1 1-1 0 0,1-1 1 0 0,-1 1-1 0 0,0-1 1 0 0,1 1-1 0 0,-1 0 1 0 0,0 0-1 0 0,0 1 1 0 0,0-1 0 0 0,0 1-1 0 0,-4 0 1 0 0,-2 0 25 0 0,0 1 0 0 0,1 0 1 0 0,-1 0-1 0 0,-18 5 0 0 0,1 2-13 0 0,-50 22 0 0 0,69-25 32 0 0,-1-1 0 0 0,1 1 1 0 0,0 1-1 0 0,0 0 0 0 0,1 0 1 0 0,0 0-1 0 0,0 1 0 0 0,0 0 1 0 0,-7 11-1 0 0,11-15 12 0 0,1 1 1 0 0,0 0-1 0 0,0 0 0 0 0,0 0 1 0 0,1 0-1 0 0,-1 0 0 0 0,1 0 1 0 0,0 0-1 0 0,-1 8 0 0 0,2-11-11 0 0,0-1-1 0 0,0 1 1 0 0,0-1 0 0 0,0 1-1 0 0,-1-1 1 0 0,1 1-1 0 0,0-1 1 0 0,0 1-1 0 0,0-1 1 0 0,0 0 0 0 0,0 1-1 0 0,0-1 1 0 0,0 1-1 0 0,0-1 1 0 0,1 1-1 0 0,-1-1 1 0 0,0 1 0 0 0,0-1-1 0 0,0 1 1 0 0,0-1-1 0 0,1 1 1 0 0,-1-1 0 0 0,0 0-1 0 0,0 1 1 0 0,1-1-1 0 0,-1 1 1 0 0,0-1-1 0 0,1 0 1 0 0,-1 1 0 0 0,0-1-1 0 0,1 0 1 0 0,-1 0-1 0 0,1 1 1 0 0,-1-1 0 0 0,1 0-1 0 0,0 1 7 0 0,3 3-45 0 0,1-1 0 0 0,-1 0 0 0 0,1 0-1 0 0,0 0 1 0 0,0-1 0 0 0,0 1 0 0 0,0-1-1 0 0,0 0 1 0 0,1-1 0 0 0,6 2-1 0 0,18 0-5663 0 0,-9-6-929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1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38 4607 0 0,'2'-1'354'0'0,"34"-17"5087"0"0,-32 8 1308 0 0,-5 9-6662 0 0,0 0 0 0 0,-1 0-1 0 0,1 0 1 0 0,-1 0-1 0 0,1 1 1 0 0,-1-1 0 0 0,1 0-1 0 0,-1 1 1 0 0,0-1 0 0 0,1 1-1 0 0,-1 0 1 0 0,0-1 0 0 0,1 1-1 0 0,-1 0 1 0 0,0 0-1 0 0,1 0 1 0 0,-4 0 0 0 0,-34 4-29 0 0,32-2 59 0 0,-46 8-44 0 0,0 2 1 0 0,-62 25-1 0 0,99-32-70 0 0,12-4 0 0 0,-13 4 171 0 0,1 1 0 0 0,-1 0 1 0 0,2 1-1 0 0,-1 1 0 0 0,-16 11 1 0 0,30-17-104 0 0,0 6 3 0 0,4 1-58 0 0,0-7-13 0 0,-1 0 0 0 0,1 0-1 0 0,0 0 1 0 0,-1 0 0 0 0,1 0 0 0 0,0-1 0 0 0,0 1-1 0 0,0-1 1 0 0,0 1 0 0 0,4 1 0 0 0,27 11 51 0 0,-17-7-21 0 0,8 4-25 0 0,0 2 0 0 0,-1 0 0 0 0,25 20 0 0 0,-32-21 378 0 0,21 22 1 0 0,-32-29-243 0 0,-1-1 0 0 0,0 1 1 0 0,-1 0-1 0 0,1 0 1 0 0,-1 0-1 0 0,0 0 1 0 0,0 1-1 0 0,0-1 0 0 0,2 9 1 0 0,-4-10-62 0 0,-1 0 0 0 0,0 0 0 0 0,0 0 0 0 0,0 0 0 0 0,-1 0 1 0 0,1 0-1 0 0,-1 0 0 0 0,0 0 0 0 0,0 0 0 0 0,0 0 0 0 0,0 0 0 0 0,-1 0 0 0 0,-2 3 0 0 0,-4 9 13 0 0,-15 21 0 0 0,23-36-95 0 0,-19 26 124 0 0,16-24-131 0 0,0 1-1 0 0,1-1 0 0 0,-1 0 1 0 0,0 0-1 0 0,-1 0 1 0 0,1-1-1 0 0,0 1 1 0 0,-1-1-1 0 0,1 0 1 0 0,-1 0-1 0 0,0 0 1 0 0,0 0-1 0 0,0-1 1 0 0,0 1-1 0 0,0-1 0 0 0,0 0 1 0 0,0 0-1 0 0,0-1 1 0 0,-1 1-1 0 0,1-1 1 0 0,-8-1-1 0 0,-6 0-29 0 0,0 0 0 0 0,0-2 0 0 0,-31-8 0 0 0,39 8 39 0 0,0-1-1 0 0,0 0 1 0 0,1 0-1 0 0,-1-1 1 0 0,-16-11-1 0 0,19 11-2 0 0,1 1 0 0 0,1-1-1 0 0,-1 0 1 0 0,1-1-1 0 0,-1 1 1 0 0,2-1-1 0 0,-1 0 1 0 0,1 0-1 0 0,-4-7 1 0 0,3 4-64 0 0,5 8 62 0 0,-1 0 1 0 0,1 0 0 0 0,0 0-1 0 0,-1-1 1 0 0,1 1 0 0 0,0 0-1 0 0,0 0 1 0 0,0-1 0 0 0,0 1-1 0 0,0 0 1 0 0,0 0 0 0 0,0 0-1 0 0,0-1 1 0 0,0 1-1 0 0,0 0 1 0 0,1 0 0 0 0,-1 0-1 0 0,1-1 1 0 0,-1 1 0 0 0,1 0-1 0 0,-1 0 1 0 0,1 0 0 0 0,-1 0-1 0 0,1 0 1 0 0,0 0 0 0 0,0 0-1 0 0,0 0 1 0 0,-1 0-1 0 0,1 0 1 0 0,0 1 0 0 0,0-1-1 0 0,0 0 1 0 0,0 0 0 0 0,0 1-1 0 0,2-2 1 0 0,5-2-3 0 0,0 1-1 0 0,0-1 1 0 0,15-4-1 0 0,-17 7 5 0 0,26-9 6 0 0,138-50 76 0 0,-146 49-86 0 0,-1-1 0 0 0,0-2 0 0 0,-1 0 0 0 0,-1-1 0 0 0,25-22 0 0 0,-37 29 1 0 0,-1 0 0 0 0,-1-1 0 0 0,13-17 0 0 0,-16 20-1 0 0,0 0-1 0 0,-1 0 1 0 0,0 0-1 0 0,0 0 1 0 0,-1-1-1 0 0,1 1 1 0 0,1-11-1 0 0,-4 16-2 0 0,1 0 0 0 0,-1 0 0 0 0,0 0 0 0 0,0 0 0 0 0,0 1 0 0 0,0-1 0 0 0,0 0 0 0 0,0 0 0 0 0,0 0 0 0 0,0 0 0 0 0,0 1 0 0 0,-1-1 0 0 0,1 0 0 0 0,0 0 0 0 0,-1 0 0 0 0,1 1 0 0 0,0-1 0 0 0,-1 0 0 0 0,1 0 0 0 0,-1 1 0 0 0,1-1 0 0 0,-1 0 0 0 0,1 1 0 0 0,-1-1 0 0 0,1 0 0 0 0,-1 1 0 0 0,0-1 0 0 0,1 1 0 0 0,-1-1 0 0 0,0 1 0 0 0,0 0 0 0 0,1-1 0 0 0,-3 0 0 0 0,1 1-8 0 0,-1-1 1 0 0,1 1-1 0 0,-1-1 0 0 0,1 1 1 0 0,-1 0-1 0 0,1 0 0 0 0,-3 0 1 0 0,4 0 5 0 0,-31 7-211 0 0,30-7 123 0 0,0 6-667 0 0,1-6 615 0 0,1 1 1 0 0,-1-1 0 0 0,1 1-1 0 0,0-1 1 0 0,-1 1-1 0 0,1-1 1 0 0,0 1 0 0 0,0-1-1 0 0,0 1 1 0 0,-1-1-1 0 0,1 1 1 0 0,0 0 0 0 0,0-1-1 0 0,0 1 1 0 0,0-1-1 0 0,0 1 1 0 0,0-1 0 0 0,0 1-1 0 0,0 0 1 0 0,3 9-1353 0 0,4-1-17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15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21 5983 0 0,'57'-21'15103'0'0,"-70"35"-14112"0"0,10-12-911 0 0,-9 8 2 0 0,-1-1 0 0 0,-16 10 0 0 0,-2 1-35 0 0,-36 22-16 0 0,-13 9-9 0 0,-48 38-37 0 0,118-82-17 0 0,-5 2 26 0 0,1 0 0 0 0,1 1 0 0 0,0 1 1 0 0,1 0-1 0 0,0 0 0 0 0,-13 16 0 0 0,20-21-19 0 0,1-1-1 0 0,0 1 1 0 0,0 0 0 0 0,1 0-1 0 0,0 0 1 0 0,0 0 0 0 0,0 1-1 0 0,1-1 1 0 0,-1 1 0 0 0,2-1-1 0 0,-3 11 1 0 0,4-16 21 0 0,0 0 0 0 0,0 0-1 0 0,-1 0 1 0 0,1 0 0 0 0,0 0-1 0 0,0 0 1 0 0,0 0 0 0 0,1 0-1 0 0,-1 0 1 0 0,0 0 0 0 0,0 0-1 0 0,0 0 1 0 0,1 0 0 0 0,-1 0 0 0 0,0 0-1 0 0,1 0 1 0 0,-1 0 0 0 0,1-1-1 0 0,0 3 1 0 0,2 0 2 0 0,-1 2 4 0 0,0-1 0 0 0,0 0 0 0 0,0 0 0 0 0,1-1 1 0 0,-1 1-1 0 0,1 0 0 0 0,0-1 0 0 0,0 0 0 0 0,1 0 0 0 0,-1 0 0 0 0,1 0 0 0 0,-1 0 0 0 0,1-1 0 0 0,0 1 0 0 0,0-1 0 0 0,0 0 0 0 0,0 0 0 0 0,0-1 1 0 0,7 3-1 0 0,9 1 89 0 0,1-1 1 0 0,-1 0 0 0 0,23 0 0 0 0,2 1 260 0 0,-25-2-247 0 0,0-1 0 0 0,0-1-1 0 0,0-1 1 0 0,0 0-1 0 0,0-2 1 0 0,0 0 0 0 0,0-2-1 0 0,31-8 1 0 0,59-30 162 0 0,-68 24-250 0 0,-32 14-8 0 0,0-2 1 0 0,0 1 0 0 0,-1-1-1 0 0,1 0 1 0 0,-1-1 0 0 0,10-10-1 0 0,-5 3-91 0 0,0-1 0 0 0,19-27 0 0 0,-32 39 8 0 0,1 1-1 0 0,-1 0 1 0 0,0 0 0 0 0,0-1-1 0 0,0 1 1 0 0,0-1 0 0 0,-1 1-1 0 0,1-1 1 0 0,0 1 0 0 0,-1-1-1 0 0,0-3 1 0 0,0 5-137 0 0,-1 0 10 0 0,-7-3 130 0 0,1 1 0 0 0,-1 0-1 0 0,0 1 1 0 0,0 0 0 0 0,0 0-1 0 0,0 1 1 0 0,-11-1 0 0 0,-6 2 95 0 0,-28 2 0 0 0,21 0-54 0 0,22-1 25 0 0,0 1 1 0 0,0-1-1 0 0,0 1 0 0 0,0 1 0 0 0,1 0 0 0 0,-1 0 1 0 0,1 1-1 0 0,0 0 0 0 0,0 1 0 0 0,0 0 0 0 0,0 0 1 0 0,1 1-1 0 0,0 0 0 0 0,-12 12 0 0 0,17-15 27 0 0,1-1-1 0 0,0 1 0 0 0,0 0 1 0 0,0 0-1 0 0,0 0 0 0 0,0 0 1 0 0,1 0-1 0 0,-1 0 0 0 0,1 0 1 0 0,0 1-1 0 0,0-1 0 0 0,0 0 1 0 0,1 1-1 0 0,-1-1 0 0 0,0 6 0 0 0,2-2 19 0 0,0-1 0 0 0,0 0 0 0 0,0 1-1 0 0,1-1 1 0 0,-1 0 0 0 0,2 0-1 0 0,-1 0 1 0 0,5 9 0 0 0,-5-11 2 0 0,1-1-32 0 0,5 6 2 0 0,-5-7 30 0 0,19 9-4225 0 0,-18-10 1917 0 0,6 1-4722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1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9671 0 0,'-1'1'440'0'0,"-3"3"-213"0"0,0-1-1 0 0,0 1 0 0 0,0 0 1 0 0,1 0-1 0 0,-1 0 1 0 0,1 1-1 0 0,0-1 0 0 0,0 1 1 0 0,1 0-1 0 0,-1-1 1 0 0,1 1-1 0 0,0 0 0 0 0,0 1 1 0 0,1-1-1 0 0,-2 8 0 0 0,2-7 124 0 0,0 1-1 0 0,1-1 0 0 0,0 1 0 0 0,0-1 0 0 0,1 1 0 0 0,-1-1 1 0 0,2 1-1 0 0,-1-1 0 0 0,0 0 0 0 0,1 1 0 0 0,0-1 0 0 0,6 10 1 0 0,2 2 47 0 0,0-1 1 0 0,2-1 0 0 0,0 0 0 0 0,1-1 0 0 0,15 15 0 0 0,80 64 441 0 0,-58-52-556 0 0,-50-42-282 0 0,18 15 159 0 0,0 1 1 0 0,-1 1-1 0 0,21 27 0 0 0,-34-39-84 0 0,0 1 1 0 0,0 0-1 0 0,0 0 0 0 0,-1 0 0 0 0,0 1 0 0 0,-1-1 0 0 0,1 1 1 0 0,-1 0-1 0 0,-1 0 0 0 0,1 0 0 0 0,-1 0 0 0 0,0 0 0 0 0,-1 0 1 0 0,0 0-1 0 0,0 0 0 0 0,-1 9 0 0 0,-2-4-12 0 0,0 0 1 0 0,0-1-1 0 0,-1 0 0 0 0,-1 1 1 0 0,0-1-1 0 0,-1-1 0 0 0,0 1 1 0 0,0-1-1 0 0,-1 0 0 0 0,0 0 1 0 0,-10 9-1 0 0,-3 2 95 0 0,-1-1 0 0 0,-1-1 0 0 0,-37 25 0 0 0,8-12-970 0 0,-11 7-539 0 0,61-38 959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1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19 3223 0 0,'-1'1'240'0'0,"-15"5"-765"0"0,-4-2 13769 0 0,32-10-11595 0 0,3 0-1073 0 0,-13 5-384 0 0,17 0 1014 0 0,3 9-1051 0 0,0-2 1 0 0,1-1 0 0 0,-1 0-1 0 0,39 2 1 0 0,-6-5-30 0 0,86 1 340 0 0,-39-4 145 0 0,162 22 0 0 0,-167-11-465 0 0,-43-6-3 0 0,77-5-1 0 0,-89-3-28 0 0,57-14-1 0 0,9-1 86 0 0,187-7 220 0 0,-198 24-228 0 0,102 10 0 0 0,-111-4-159 0 0,146-13-1 0 0,-172 4-14 0 0,-40 4-4 0 0,256-11 422 0 0,-269 12-428 0 0,-1 0 17 0 0,1 1 0 0 0,-1 0 1 0 0,0 0-1 0 0,10 4 0 0 0,-16-5 136 0 0,-1 0-80 0 0,5 0-52 0 0,-5 0 32 0 0,1 0 0 0 0,3-2-37 0 0,-2 2 19 0 0,3-3-51 0 0,-5 3-87 0 0,-7 11-4878 0 0,2-3 2976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1:28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1283 4143 0 0,'0'0'655'0'0,"2"0"533"0"0,30 0 2079 0 0,-16 0 1798 0 0,-17 2-4931 0 0,-1-1 0 0 0,1 1 0 0 0,0 0 1 0 0,1 0-1 0 0,-1-1 0 0 0,0 1 0 0 0,0 3 0 0 0,0 1-70 0 0,0 0-1 0 0,1 0 1 0 0,-1 1-1 0 0,2-1 1 0 0,-1 0-1 0 0,1 0 0 0 0,0 0 1 0 0,0 0-1 0 0,0 0 1 0 0,3 6-1 0 0,3 17 35 0 0,19 157 133 0 0,-16-103-207 0 0,12 38 40 0 0,-17-95-11 0 0,19 58 238 0 0,-14-38-196 0 0,-4-24-14 0 0,-1 0 0 0 0,-1 1 1 0 0,-1 0-1 0 0,0 42 0 0 0,-10 79-81 0 0,6-122-68 0 0,2 0 0 0 0,0 0 0 0 0,1 0-1 0 0,1-1 1 0 0,2 1 0 0 0,8 27 0 0 0,-4-32 2 0 0,-5-11 85 0 0,0 2 1 0 0,-1-1-1 0 0,1 0 1 0 0,-1 1-1 0 0,2 7 1 0 0,-4-11-18 0 0,-1-1 0 0 0,1 1 0 0 0,-1-1 0 0 0,0 0 0 0 0,1 1 0 0 0,-2 4 0 0 0,1 16 58 0 0,-2 38-60 0 0,0-36-62 0 0,2-25 772 0 0,-3-18-230 0 0,1 1-349 0 0,0-1 0 0 0,2 1-1 0 0,1-18 1 0 0,-1-19 258 0 0,-1 15-183 0 0,2 0 1 0 0,2 0-1 0 0,1 1 0 0 0,10-38 0 0 0,45-145 263 0 0,-56 210-467 0 0,35-98 11 0 0,4-13-16 0 0,-28 69 138 0 0,-3 0-1 0 0,-2-1 0 0 0,-2 0 1 0 0,0-71-1 0 0,6-152 245 0 0,-4 204-361 0 0,32-127 1 0 0,-30 161-19 0 0,10-37 0 0 0,14-92 0 0 0,-14 73 190 0 0,-10 52-132 0 0,-5 16-55 0 0,2-11 17 0 0,2 0 1 0 0,27-66-1 0 0,-25 78-20 0 0,-4 13 0 0 0,-2-1 0 0 0,0-1 0 0 0,-1 1 0 0 0,0-1 0 0 0,-1 0 0 0 0,3-16 0 0 0,-5-11 125 0 0,-4 36-114 0 0,-5 6-26 0 0,5 1-43 0 0,-4 4 43 0 0,6-6 15 0 0,-1 0 1 0 0,1 0-1 0 0,0 0 0 0 0,0 1 0 0 0,-1-1 1 0 0,1 0-1 0 0,0 0 0 0 0,0 0 0 0 0,-1 1 1 0 0,1-1-1 0 0,0 0 0 0 0,0 0 0 0 0,0 0 1 0 0,0 1-1 0 0,-1-1 0 0 0,1 0 0 0 0,0 0 1 0 0,0 1-1 0 0,0-1 0 0 0,0 0 0 0 0,0 1 0 0 0,0-1 1 0 0,0 0-1 0 0,0 0 0 0 0,0 1 0 0 0,0-1 1 0 0,0 0-1 0 0,0 1 0 0 0,0-1 0 0 0,0 0 1 0 0,0 0-1 0 0,0 1 0 0 0,0-1 0 0 0,0 0 1 0 0,0 0-1 0 0,0 1 0 0 0,1-1 0 0 0,-1 0 1 0 0,0 1-1 0 0,0-1 0 0 0,0 0 0 0 0,0 0 1 0 0,0 0-1 0 0,1 1 0 0 0,-1-1 0 0 0,0 0 1 0 0,0 0-1 0 0,1 0 0 0 0,-1 1 0 0 0,10 2 39 0 0,-10-3-37 0 0,40 5 68 0 0,57 1-1 0 0,-63-5-69 0 0,69 5 0 0 0,-17 0 0 0 0,137-9 0 0 0,108-38 75 0 0,-261 31 4 0 0,100-2 0 0 0,72 18 64 0 0,-165-4-96 0 0,89-11 0 0 0,12 0 11 0 0,-40 0-58 0 0,261-10 336 0 0,-286 4-105 0 0,18-1 98 0 0,-110 15-308 0 0,90 1 30 0 0,68 7 13 0 0,-154-6-58 0 0,-8 0 10 0 0,0 0 0 0 0,17-3-1 0 0,103-11 71 0 0,-119 11-5 0 0,0-1 0 0 0,23-6 1 0 0,-24 5-8 0 0,1 2 0 0 0,0-1-1 0 0,-1 2 1 0 0,22 1 0 0 0,-39 0-87 0 0,0 0-1 0 0,1 0 1 0 0,-1 1 0 0 0,0-1-1 0 0,0 0 1 0 0,0 0 0 0 0,0 0-1 0 0,0 1 1 0 0,1-1 0 0 0,-1 0-1 0 0,0 1 1 0 0,0-1-1 0 0,0 0 1 0 0,0 0 0 0 0,0 1-1 0 0,0-1 1 0 0,0 0 0 0 0,0 0-1 0 0,0 1 1 0 0,0-1 0 0 0,0 0-1 0 0,0 1 1 0 0,0-1 0 0 0,0 0-1 0 0,0 0 1 0 0,0 1-1 0 0,-1-1 1 0 0,1 0 0 0 0,0 0-1 0 0,0 1 1 0 0,-4 9-529 0 0,-13 8-3384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1:3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2303 0 0,'0'0'8464'0'0,"0"2"-7222"0"0,-73 193 4514 0 0,16-50-4659 0 0,-16 34-565 0 0,2-2-87 0 0,63-159-546 0 0,0 1-1 0 0,-13 22 0 0 0,16-33 35 0 0,0 0 0 0 0,-1 0-1 0 0,0 0 1 0 0,-1 0 0 0 0,1-1 0 0 0,-13 10-1 0 0,18-16-28 0 0,1-5-459 0 0,0 1 192 0 0,1-1 0 0 0,0 0 0 0 0,0 1 0 0 0,0-1 0 0 0,0 1 0 0 0,0 0 0 0 0,1-1 0 0 0,-1 1 0 0 0,1 0 0 0 0,0 0 0 0 0,3-4 0 0 0,-2 3-935 0 0,10-16-4189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1:3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143 347 2759 0 0,'-6'16'454'0'0,"3"-11"1255"0"0,-1 0 0 0 0,0 0-1 0 0,0 0 1 0 0,-9 8 0 0 0,9-9-1436 0 0,0-1 0 0 0,0-1 0 0 0,0 1 0 0 0,0-1 0 0 0,-1 1 0 0 0,1-1 0 0 0,-1-1-1 0 0,0 1 1 0 0,1-1 0 0 0,-9 2 0 0 0,11-2-232 0 0,0-1 0 0 0,1 0 0 0 0,-1 0 0 0 0,0 1-1 0 0,0-1 1 0 0,1 0 0 0 0,-1-1 0 0 0,0 1 0 0 0,1 0 0 0 0,-1 0 0 0 0,0-1-1 0 0,0 1 1 0 0,1-1 0 0 0,-1 1 0 0 0,1-1 0 0 0,-1 0 0 0 0,1 0-1 0 0,-1 0 1 0 0,1 1 0 0 0,-1-1 0 0 0,1-1 0 0 0,0 1 0 0 0,-1 0-1 0 0,1 0 1 0 0,0 0 0 0 0,0-1 0 0 0,0 1 0 0 0,0-1 0 0 0,0 1-1 0 0,0-1 1 0 0,0 1 0 0 0,1-1 0 0 0,-1 1 0 0 0,1-1 0 0 0,-1 0 0 0 0,0-1-1 0 0,0-2 70 0 0,0 0-1 0 0,1 0 0 0 0,-1 0 0 0 0,1 0 0 0 0,0 0 0 0 0,0-1 1 0 0,1 1-1 0 0,-1 0 0 0 0,1 0 0 0 0,1 0 0 0 0,1-5 1 0 0,6-12 9 0 0,1 0 1 0 0,2 0-1 0 0,0 1 1 0 0,1 0-1 0 0,2 1 1 0 0,0 1-1 0 0,0 0 1 0 0,2 1 0 0 0,0 1-1 0 0,2 1 1 0 0,29-22-1 0 0,-28 24-88 0 0,42-22 0 0 0,-56 33-30 0 0,2 0 1 0 0,-1 0-1 0 0,0 0 0 0 0,0 1 0 0 0,1 1 1 0 0,0-1-1 0 0,-1 1 0 0 0,1 0 1 0 0,0 1-1 0 0,8 0 0 0 0,-10 0 19 0 0,0 1 0 0 0,0 0-1 0 0,0 0 1 0 0,0 0 0 0 0,0 1 0 0 0,-1 0-1 0 0,1 0 1 0 0,-1 0 0 0 0,1 0-1 0 0,-1 1 1 0 0,0 0 0 0 0,0 0 0 0 0,0 1-1 0 0,0 0 1 0 0,-1-1 0 0 0,0 2 0 0 0,1-1-1 0 0,-1 0 1 0 0,-1 1 0 0 0,1 0-1 0 0,-1-1 1 0 0,1 1 0 0 0,-2 1 0 0 0,1-1-1 0 0,0 0 1 0 0,-1 1 0 0 0,0-1-1 0 0,2 11 1 0 0,-1-1 59 0 0,-1 0 0 0 0,0 1 0 0 0,0 22-1 0 0,-3-31-28 0 0,1 0 1 0 0,-1 0-1 0 0,0 0 0 0 0,0 0 0 0 0,0 0 0 0 0,-1 0 0 0 0,-1 0 0 0 0,1-1 1 0 0,-1 1-1 0 0,-3 5 0 0 0,3-8-2 0 0,1-1 1 0 0,-1 0-1 0 0,0 0 0 0 0,0 0 1 0 0,0 0-1 0 0,0-1 0 0 0,-1 1 1 0 0,1-1-1 0 0,-1 0 0 0 0,0 0 1 0 0,-4 2-1 0 0,-7 2 86 0 0,-25 7 0 0 0,19-7-94 0 0,-57 16 23 0 0,-59 20-585 0 0,125-39 76 0 0,12-3 420 0 0,0 0 1 0 0,0 0-1 0 0,0 0 1 0 0,0 0-1 0 0,0 0 1 0 0,0 0-1 0 0,-1 0 1 0 0,1 0-1 0 0,0 0 1 0 0,0 0-1 0 0,0 0 1 0 0,0 0-1 0 0,0 0 1 0 0,0 0 0 0 0,0 0-1 0 0,0 0 1 0 0,0 0-1 0 0,0 0 1 0 0,0 0-1 0 0,0 0 1 0 0,0 0-1 0 0,0 0 1 0 0,0 0-1 0 0,-1 0 1 0 0,1 0-1 0 0,0 0 1 0 0,0 0-1 0 0,0 0 1 0 0,0 0-1 0 0,0 0 1 0 0,0 0-1 0 0,0-1 1 0 0,0 1-1 0 0,0 0 1 0 0,0 0-1 0 0,0 0 1 0 0,0 0-1 0 0,0 0 1 0 0,0 0-1 0 0,0 0 1 0 0,0 0-1 0 0,0 0 1 0 0,0 0-1 0 0,0 0 1 0 0,0 0-1 0 0,0 0 1 0 0,0 0-1 0 0,0-1 1 0 0,0 1 0 0 0,0 0-1 0 0,0 0 1 0 0,0 0-1 0 0,0 0 1 0 0,0 0-1 0 0,0 0 1 0 0,0 0-1 0 0,1 0 1 0 0,-1 0-1 0 0,0 0 1 0 0,0 0-1 0 0,0 0 1 0 0,0 0-1 0 0,15-15-3863 0 0,-7 7 2998 0 0,2-2-2794 0 0,1 0-846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1:31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23 132 4143 0 0,'0'1'319'0'0,"-1"0"-243"0"0,0 0 0 0 0,0 1 0 0 0,1-1 0 0 0,-1 0 0 0 0,0 0 0 0 0,0 0-1 0 0,0 0 1 0 0,0 0 0 0 0,0-1 0 0 0,0 1 0 0 0,-11 9 9706 0 0,12-9-9709 0 0,1-1 0 0 0,-1 0 0 0 0,0 1 0 0 0,1-1 0 0 0,-1 1 0 0 0,0-1 0 0 0,1 0 0 0 0,-1 1 0 0 0,1-1 0 0 0,-1 0 0 0 0,1 1 0 0 0,-1-1 0 0 0,1 0 0 0 0,-1 0 0 0 0,1 0 0 0 0,-1 1 0 0 0,1-1 0 0 0,-1 0 0 0 0,1 0 0 0 0,0 0 0 0 0,-1 0 0 0 0,1 0 0 0 0,-1 0 0 0 0,2 0 0 0 0,15-1 1044 0 0,-11-2-921 0 0,-1 1 1 0 0,0-1 0 0 0,0 0-1 0 0,0-1 1 0 0,-1 1 0 0 0,1-1 0 0 0,5-5-1 0 0,27-36 102 0 0,-31 36-309 0 0,1 0 1 0 0,0 1-1 0 0,1 0 0 0 0,0 0 1 0 0,0 0-1 0 0,1 1 1 0 0,12-8-1 0 0,-18 12 12 0 0,-2 2-1 0 0,0 0 1 0 0,0 1 0 0 0,0-1-1 0 0,0 0 1 0 0,0 1-1 0 0,0-1 1 0 0,0 1-1 0 0,0-1 1 0 0,0 1 0 0 0,0 0-1 0 0,0-1 1 0 0,0 1-1 0 0,0 0 1 0 0,1 0-1 0 0,-1 0 1 0 0,0 0 0 0 0,0 0-1 0 0,0 0 1 0 0,2 0-1 0 0,-2 0 20 0 0,1 1-1 0 0,0-1 0 0 0,0 1 1 0 0,-1-1-1 0 0,1 1 1 0 0,0 0-1 0 0,-1 0 0 0 0,1-1 1 0 0,0 1-1 0 0,-1 0 1 0 0,1 0-1 0 0,-1 1 1 0 0,0-1-1 0 0,1 0 0 0 0,-1 0 1 0 0,0 1-1 0 0,0-1 1 0 0,0 1-1 0 0,0-1 0 0 0,0 1 1 0 0,0-1-1 0 0,0 1 1 0 0,0 0-1 0 0,-1-1 0 0 0,1 1 1 0 0,0 2-1 0 0,2 6 90 0 0,0 1 1 0 0,3 21-1 0 0,-6-31-101 0 0,3 19 152 0 0,-2-16-100 0 0,0-1-42 0 0,8 9 67 0 0,-5-6 8 0 0,-3-5-2 0 0,1-1-32 0 0,13 4 98 0 0,0 0 0 0 0,1-1 1 0 0,-1-1-1 0 0,1-1 0 0 0,0 0 0 0 0,0-1 1 0 0,26-3-1 0 0,-25-1-33 0 0,-12 3-95 0 0,1 0 0 0 0,-1 0 0 0 0,0 1 0 0 0,0-1-1 0 0,1 1 1 0 0,-1 0 0 0 0,0 1 0 0 0,8 0 0 0 0,-10 1-29 0 0,-2-2 0 0 0,-1 0 0 0 0,1 1 0 0 0,0-1 0 0 0,0 0 0 0 0,0 0 0 0 0,0 1 0 0 0,0-1 0 0 0,-1 0 0 0 0,1 0 0 0 0,0 0 0 0 0,0 0 0 0 0,0 0 0 0 0,0-1 0 0 0,0 1 0 0 0,0 0 0 0 0,0 0 0 0 0,-1 0 0 0 0,2-1 0 0 0,10-3-67 0 0,-2 1-1 0 0,1-2 1 0 0,0 1-1 0 0,-1-1 1 0 0,0-1 0 0 0,19-13-1 0 0,-24 15-187 0 0,0 0 0 0 0,0-1 0 0 0,0 1 0 0 0,8-10 1 0 0,-12 13-9 0 0,4-6-3210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1:3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6447 0 0,'0'0'586'0'0,"-4"7"-97"0"0,-19 17 7583 0 0,-3-2-4780 0 0,19-17-3181 0 0,0 0-1 0 0,0 1 1 0 0,1 0-1 0 0,-1 0 1 0 0,1 1-1 0 0,1 0 0 0 0,-10 13 1 0 0,1 6-101 0 0,-35 73 34 0 0,43-86-40 0 0,2 0 0 0 0,-1 1 0 0 0,2-1 0 0 0,0 1-1 0 0,-3 25 1 0 0,6-35 59 0 0,0 1 0 0 0,1-1 1 0 0,-1 0-1 0 0,1 0 0 0 0,-1 0 0 0 0,1 0 0 0 0,1 0 0 0 0,-1 0 1 0 0,0 0-1 0 0,1 0 0 0 0,0 0 0 0 0,0-1 0 0 0,0 1 0 0 0,1 0 0 0 0,3 4 1 0 0,-2-3 31 0 0,1-1 1 0 0,0 1-1 0 0,0-1 1 0 0,0 0 0 0 0,0 0-1 0 0,0-1 1 0 0,1 0 0 0 0,0 0-1 0 0,6 3 1 0 0,-10-6-288 0 0,-1 1 0 0 0,1-1 0 0 0,-1 0 0 0 0,0 1 0 0 0,1-1 0 0 0,-1 0 0 0 0,1 0 0 0 0,-1 0 0 0 0,1 0 0 0 0,-1 0 0 0 0,4-1 0 0 0,-4 1 28 0 0,9-2-1079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6:55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80 4607 0 0,'0'0'10215'0'0,"0"-2"-9630"0"0,5-9 30 0 0,1 0 0 0 0,0 0-1 0 0,13-17 1 0 0,-18 26-531 0 0,-1 2-79 0 0,1 0-1 0 0,-1-1 1 0 0,0 1-1 0 0,0-1 1 0 0,0 1 0 0 0,0 0-1 0 0,0-1 1 0 0,0 1-1 0 0,0-1 1 0 0,0 1 0 0 0,0 0-1 0 0,0-1 1 0 0,0 1-1 0 0,0-1 1 0 0,0 1 0 0 0,0 0-1 0 0,0-1 1 0 0,0 1-1 0 0,-1 0 1 0 0,1-1 0 0 0,0 1-1 0 0,0 0 1 0 0,0-1 0 0 0,-1 1-1 0 0,1 0 1 0 0,0-1-1 0 0,0 1 1 0 0,-1 0 0 0 0,1-1-1 0 0,0 1 1 0 0,0 0-1 0 0,-1 0 1 0 0,1-1 0 0 0,-1 1-1 0 0,-1-1-4 0 0,-1 1 0 0 0,0-1 0 0 0,1 1 0 0 0,-1 0 0 0 0,1 0 0 0 0,-1 0 0 0 0,1 0 0 0 0,-1 0 0 0 0,0 1 0 0 0,1-1 0 0 0,-1 1 0 0 0,1-1 0 0 0,-1 1 0 0 0,-2 1 0 0 0,-35 19 0 0 0,32-17 0 0 0,-113 70 452 0 0,104-63-345 0 0,0 2-1 0 0,1 0 0 0 0,1 1 1 0 0,-24 28-1 0 0,36-38-72 0 0,0-1 0 0 0,1 1-1 0 0,-1 0 1 0 0,1 0 0 0 0,0 0-1 0 0,1 0 1 0 0,-1 0 0 0 0,1 1 0 0 0,-1-1-1 0 0,1 0 1 0 0,0 1 0 0 0,0 8-1 0 0,1-11-19 0 0,0 0 0 0 0,0 0 0 0 0,1 0-1 0 0,-1 0 1 0 0,0 0 0 0 0,1 0 0 0 0,0-1-1 0 0,-1 1 1 0 0,1 0 0 0 0,0 0 0 0 0,0 0-1 0 0,0-1 1 0 0,0 1 0 0 0,0 0-1 0 0,0-1 1 0 0,1 1 0 0 0,-1-1 0 0 0,0 1-1 0 0,1-1 1 0 0,-1 0 0 0 0,1 0 0 0 0,0 1-1 0 0,-1-1 1 0 0,1 0 0 0 0,0 0 0 0 0,0-1-1 0 0,-1 1 1 0 0,1 0 0 0 0,0-1-1 0 0,4 2 1 0 0,1-1 5 0 0,0 0 0 0 0,0-1 0 0 0,0 1 0 0 0,1-1 0 0 0,-1-1 0 0 0,0 1 0 0 0,0-1 0 0 0,0 0 0 0 0,0-1-1 0 0,0 0 1 0 0,0 0 0 0 0,0-1 0 0 0,6-2 0 0 0,-1-1 4 0 0,0 0-1 0 0,-1-1 0 0 0,0 0 1 0 0,0-1-1 0 0,-1 0 0 0 0,11-11 1 0 0,-14 13-15 0 0,-5 4-8 0 0,1-1-1 0 0,-1 0 0 0 0,0 0 0 0 0,0 0 0 0 0,0 0 0 0 0,0 0 0 0 0,0 0 0 0 0,0 0 0 0 0,1-5 1 0 0,-1 6-43 0 0,7 2 32 0 0,2 0 11 0 0,0 1 0 0 0,-3 5 0 0 0,-7-5 0 0 0,0 0 0 0 0,0 0 0 0 0,0 1 0 0 0,0-1 0 0 0,-1 0 0 0 0,1 1 0 0 0,0-1 0 0 0,-1 1 0 0 0,1-1 0 0 0,-1 1 0 0 0,1-1 0 0 0,-1 1 0 0 0,0 1 0 0 0,-1 32 0 0 0,1-19 0 0 0,2-13 0 0 0,0 0 0 0 0,4 6 0 0 0,-5-8-4 0 0,1 0 0 0 0,-1 0 0 0 0,1 0 1 0 0,-1 0-1 0 0,1 0 0 0 0,0 0 0 0 0,-1-1 0 0 0,1 1 0 0 0,0 0 0 0 0,-1-1 0 0 0,1 1 0 0 0,0-1 0 0 0,0 0 0 0 0,0 0 0 0 0,0 0 1 0 0,2 0-1 0 0,30-5-1928 0 0,-19 2-4670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1:32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16 1375 0 0,'0'0'66'0'0,"1"-1"-8"0"0,0 0 47 0 0,-1-1-1 0 0,1 1 1 0 0,0 1-1 0 0,0-1 0 0 0,-1 0 1 0 0,1 0-1 0 0,18-7 16156 0 0,-18 11-16143 0 0,0-1 0 0 0,0 0 0 0 0,0 1 0 0 0,-1-1 0 0 0,1 1 0 0 0,-1-1 0 0 0,0 1 1 0 0,1 0-1 0 0,-1-1 0 0 0,0 1 0 0 0,0-1 0 0 0,-1 1 0 0 0,1-1 0 0 0,-1 1 0 0 0,1-1 0 0 0,-2 4 0 0 0,-3 7 221 0 0,-11 24 0 0 0,8-20-95 0 0,-110 218 1389 0 0,67-139-1507 0 0,47-88-286 0 0,0-1-1 0 0,1 2 1 0 0,0-1-1 0 0,1 0 1 0 0,-1 1-1 0 0,2-1 1 0 0,-2 17 0 0 0,3-23-757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1:3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14047 0 0,'0'0'1652'0'0,"9"-3"166"0"0,19-7-281 0 0,1 1 1 0 0,31-4 0 0 0,-43 9-1277 0 0,40-11 45 0 0,-35 9-274 0 0,0 0-1 0 0,32-3 0 0 0,-30 5-348 0 0,-23 4 80 0 0,0-1 1 0 0,0 1 0 0 0,0 0-1 0 0,0 0 1 0 0,0 0 0 0 0,0-1-1 0 0,0 1 1 0 0,0 0 0 0 0,0 1 0 0 0,0-1-1 0 0,2 0 1 0 0,4 2-4688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1:32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11975 0 0,'-10'15'922'0'0,"0"0"-1"0"0,0 0 1 0 0,2 1-1 0 0,-8 18 1 0 0,-22 69 3430 0 0,-74 219-3200 0 0,88-270-1227 0 0,17-38-209 0 0,1 0 0 0 0,0 0 0 0 0,-7 27 1 0 0,12-39-661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1:33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0 267 5983 0 0,'2'-16'640'0'0,"1"8"373"0"0,0 0 0 0 0,0 0 0 0 0,1 1 0 0 0,0-1-1 0 0,1 1 1 0 0,0 0 0 0 0,11-13 0 0 0,2-4 807 0 0,28-32-539 0 0,-32 41-1029 0 0,-1-2 0 0 0,23-34 0 0 0,-34 45-312 0 0,-2 5 105 0 0,0 1-1 0 0,0-1 1 0 0,1 1-1 0 0,-1-1 1 0 0,0 1-1 0 0,0 0 1 0 0,0-1-1 0 0,0 1 1 0 0,1-1-1 0 0,-1 1 1 0 0,0 0-1 0 0,0-1 0 0 0,1 1 1 0 0,-1 0-1 0 0,0-1 1 0 0,1 1-1 0 0,-1 0 1 0 0,0-1-1 0 0,1 1 1 0 0,-1 0-1 0 0,1-1 1 0 0,1 1-11 0 0,-1 1 1 0 0,0-1 0 0 0,0 0 0 0 0,1 0 0 0 0,-1 1 0 0 0,0-1 0 0 0,0 1-1 0 0,1 0 1 0 0,-1-1 0 0 0,0 1 0 0 0,0 0 0 0 0,0-1 0 0 0,0 1-1 0 0,0 0 1 0 0,1 1 0 0 0,3 3-32 0 0,0 0-1 0 0,1 1 1 0 0,-2 0 0 0 0,8 9-1 0 0,-9-9-2 0 0,1-1 0 0 0,1 1 0 0 0,-1-1 0 0 0,1 0 0 0 0,0 0-1 0 0,5 4 1 0 0,-1-3 126 0 0,0 1-1 0 0,1-2 0 0 0,-1 1 1 0 0,1-1-1 0 0,1-1 0 0 0,-1 0 1 0 0,14 3-1 0 0,-9-3 586 0 0,0 1 0 0 0,21 9 0 0 0,-35-14-700 0 0,0 1 0 0 0,-1-1 1 0 0,1 0-1 0 0,-1 0 0 0 0,1 1 0 0 0,-1-1 0 0 0,0 1 0 0 0,1-1 0 0 0,-1 0 0 0 0,1 1 1 0 0,-1-1-1 0 0,0 1 0 0 0,1-1 0 0 0,-1 1 0 0 0,0-1 0 0 0,1 1 0 0 0,-1-1 1 0 0,0 1-1 0 0,0-1 0 0 0,1 1 0 0 0,-1-1 0 0 0,0 1 0 0 0,0-1 0 0 0,0 1 1 0 0,0-1-1 0 0,0 1 0 0 0,0 0 0 0 0,0 1 26 0 0,0-1 0 0 0,-1 0 1 0 0,1 1-1 0 0,-1-1 0 0 0,1 0 1 0 0,-1 1-1 0 0,0-1 0 0 0,1 0 1 0 0,-1 0-1 0 0,-1 3 0 0 0,-3 1 91 0 0,1-1-1 0 0,-1 1 1 0 0,-7 5-1 0 0,-14 10-386 0 0,0-2 0 0 0,-2-1 0 0 0,0-1 0 0 0,-1-1 0 0 0,-1-1 0 0 0,0-2 0 0 0,-59 15 0 0 0,80-25 170 0 0,0 0-1 0 0,0-1 1 0 0,-12 1-1 0 0,19-2 70 0 0,0 0-1 0 0,1 0 1 0 0,-1 0-1 0 0,0 0 0 0 0,0 0 1 0 0,0-1-1 0 0,0 1 0 0 0,1 0 1 0 0,-1-1-1 0 0,0 1 1 0 0,0-1-1 0 0,1 0 0 0 0,-1 0 1 0 0,0 1-1 0 0,1-1 1 0 0,-1 0-1 0 0,1 0 0 0 0,-1-1 1 0 0,1 1-1 0 0,-1 0 0 0 0,1 0 1 0 0,-2-3-1 0 0,3 3 4 0 0,0 1-1 0 0,0-1 0 0 0,0 0 1 0 0,0 1-1 0 0,0-1 1 0 0,0 0-1 0 0,0 1 1 0 0,0-1-1 0 0,1 0 0 0 0,-1 1 1 0 0,0-1-1 0 0,0 1 1 0 0,1-1-1 0 0,-1 0 1 0 0,0 1-1 0 0,1-2 0 0 0,1 0-94 0 0,1-5-334 0 0,0 0-1 0 0,0 1 1 0 0,5-7-1 0 0,5-4-604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1:3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4143 0 0,'0'0'11998'0'0,"2"-1"-11398"0"0,10-2-106 0 0,0-1 1 0 0,0-1 0 0 0,0 0 0 0 0,20-12 0 0 0,-23 12-303 0 0,25-14 451 0 0,88-44 1062 0 0,-121 62-1696 0 0,0 1 1 0 0,0-1-1 0 0,0 1 0 0 0,0 0 0 0 0,0-1 1 0 0,0 1-1 0 0,0 0 0 0 0,0-1 1 0 0,0 1-1 0 0,0 0 0 0 0,0 0 0 0 0,0 0 1 0 0,0 0-1 0 0,0 0 0 0 0,0 0 0 0 0,0 0 1 0 0,0 0-1 0 0,0 1 0 0 0,0-1 0 0 0,0 0 1 0 0,-1 1-1 0 0,1-1 0 0 0,0 0 0 0 0,0 1 1 0 0,0-1-1 0 0,0 1 0 0 0,0-1 0 0 0,0 1 1 0 0,-1 0-1 0 0,1-1 0 0 0,0 2 1 0 0,1 0-8 0 0,-1 0 1 0 0,0 0 0 0 0,0 0-1 0 0,0 0 1 0 0,0 0 0 0 0,-1 0 0 0 0,1 0-1 0 0,0 1 1 0 0,-1-1 0 0 0,0 0 0 0 0,1 0-1 0 0,-1 1 1 0 0,0 1 0 0 0,-3 24 59 0 0,2-22-46 0 0,1 0 0 0 0,-1 0 0 0 0,1 0-1 0 0,0 0 1 0 0,0-1 0 0 0,1 1 0 0 0,0 0 0 0 0,0 0 0 0 0,0 0 0 0 0,3 6 0 0 0,-2-7-3 0 0,0-1 0 0 0,0 0 0 0 0,1 0 0 0 0,-1 0 0 0 0,1 0 0 0 0,0 0 0 0 0,0 0 0 0 0,0-1 0 0 0,1 0 0 0 0,-1 1 0 0 0,1-1 0 0 0,0-1 1 0 0,0 1-1 0 0,0 0 0 0 0,0-1 0 0 0,0 0 0 0 0,0 0 0 0 0,1 0 0 0 0,5 1 0 0 0,5 2 106 0 0,0-2 0 0 0,0 0 0 0 0,0 0 0 0 0,26 0 0 0 0,-29-3-129 0 0,0 0 0 0 0,1-1 0 0 0,-1-1-1 0 0,0 0 1 0 0,15-5 0 0 0,8-6-3646 0 0,-25 8-3491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1:3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1375 0 0,'-8'0'128'0'0,"7"0"209"0"0,1 0 0 0 0,0 0 0 0 0,-1 0 0 0 0,1 0-1 0 0,-9 3 7410 0 0,8-2-7409 0 0,1 0-174 0 0,0 0-1 0 0,0-1 1 0 0,0 1 0 0 0,0 0-1 0 0,0 0 1 0 0,0-1 0 0 0,0 1 0 0 0,0 0-1 0 0,0 0 1 0 0,0-1 0 0 0,0 1-1 0 0,1 0 1 0 0,-1 0 0 0 0,1 1-1 0 0,15 26-1545 0 0,-14-25 2402 0 0,21 32-280 0 0,0 3 245 0 0,2-1 0 0 0,2-1 0 0 0,44 47 0 0 0,-59-72-546 0 0,0 2 0 0 0,-1 0 0 0 0,0 0 0 0 0,15 26 0 0 0,-23-33-354 0 0,0 0 0 0 0,0 0 0 0 0,0 0 0 0 0,-1 1 0 0 0,0-1 0 0 0,0 1 0 0 0,-1-1 0 0 0,1 1-1 0 0,-1 0 1 0 0,-1-1 0 0 0,0 1 0 0 0,1 0 0 0 0,-2-1 0 0 0,-1 14 0 0 0,-3-3-36 0 0,-1 0 0 0 0,-1 0 0 0 0,0-1 1 0 0,-1 1-1 0 0,-1-2 0 0 0,-15 21 0 0 0,24-34-62 0 0,-21 34-2772 0 0,14-26 1298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1:34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31 135 7367 0 0,'-6'-2'763'0'0,"5"2"-304"0"0,-1-1 0 0 0,1 1 1 0 0,0-1-1 0 0,-1 1 0 0 0,1 0 0 0 0,-1 0 0 0 0,1 0 0 0 0,-1 0 1 0 0,1 0-1 0 0,-1 0 0 0 0,1 0 0 0 0,-1 0 0 0 0,-4 5 3976 0 0,12 0-3608 0 0,1-2-688 0 0,0-1 0 0 0,0 0 1 0 0,1 0-1 0 0,-1-1 1 0 0,1 0-1 0 0,-1 0 1 0 0,1 0-1 0 0,10-2 1 0 0,-4 1 86 0 0,557-18 3004 0 0,-512 14-3110 0 0,364-35 368 0 0,-1-17 446 0 0,-337 44-677 0 0,206-10 204 0 0,-273 21-471 0 0,0 0-240 0 0,1 2 0 0 0,0 0 0 0 0,-1 1 1 0 0,1 1-1 0 0,19 5 0 0 0,-36-7-311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1:3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142 197 6911 0 0,'0'0'528'0'0,"-1"2"-73"0"0,-1 13 3334 0 0,-10 25-1 0 0,-21 41-772 0 0,19-50-2184 0 0,10-21-654 0 0,-1 1-1 0 0,-1-1 1 0 0,1 0 0 0 0,-2-1-1 0 0,1 0 1 0 0,-1 0 0 0 0,-1 0-1 0 0,-9 9 1 0 0,16-17 189 0 0,0-1-348 0 0,0 0 0 0 0,1-1-1 0 0,-1 1 1 0 0,0 0 0 0 0,1 0 0 0 0,-1-1 0 0 0,1 1 0 0 0,-1 0 0 0 0,0-1 0 0 0,1 1 0 0 0,-1 0 0 0 0,1-1 0 0 0,-1 1 0 0 0,1-1 0 0 0,-1 1 0 0 0,1-1 0 0 0,-1 1 0 0 0,1-1 0 0 0,0 1 0 0 0,-1-1 0 0 0,1 0 0 0 0,0 1 0 0 0,-1-1 0 0 0,1 1 0 0 0,0-1 0 0 0,0 0 0 0 0,0 1 0 0 0,-1-1 0 0 0,1 0 0 0 0,0 1 0 0 0,0-1 0 0 0,0 0 0 0 0,0 0 0 0 0,0 1 0 0 0,0-1 0 0 0,1 0 0 0 0,2-28 175 0 0,-3 27-184 0 0,3-9-1 0 0,0 1 0 0 0,0 0-1 0 0,1 0 1 0 0,1 0 0 0 0,-1 0 0 0 0,13-17-1 0 0,43-50-317 0 0,-37 50 148 0 0,2 1 0 0 0,1 0 1 0 0,0 3-1 0 0,2 0 0 0 0,53-33 0 0 0,-58 43 154 0 0,0 0 0 0 0,28-10 0 0 0,-41 19 115 0 0,-1 1-1 0 0,1 0 1 0 0,0 1-1 0 0,-1 0 1 0 0,1 1-1 0 0,0 0 1 0 0,0 0-1 0 0,20 2 0 0 0,-28 0-88 0 0,0-1 0 0 0,0 0-1 0 0,0 1 1 0 0,0-1-1 0 0,0 1 1 0 0,0 0-1 0 0,0-1 1 0 0,0 1-1 0 0,0 0 1 0 0,0 0-1 0 0,-1 1 1 0 0,1-1-1 0 0,0 0 1 0 0,-1 0-1 0 0,1 1 1 0 0,0-1-1 0 0,-1 1 1 0 0,0 0-1 0 0,1-1 1 0 0,-1 1-1 0 0,0 0 1 0 0,0 0-1 0 0,0 0 1 0 0,0-1-1 0 0,0 1 1 0 0,-1 0-1 0 0,1 0 1 0 0,0 1-1 0 0,-1-1 1 0 0,0 0-1 0 0,1 0 1 0 0,-1 0-1 0 0,0 0 1 0 0,0 3-1 0 0,0 3 26 0 0,-1-1-1 0 0,0 0 0 0 0,0 0 0 0 0,-1 1 1 0 0,1-1-1 0 0,-2 0 0 0 0,1 0 1 0 0,-7 12-1 0 0,-21 32 82 0 0,18-32-114 0 0,1 1-1 0 0,-13 31 0 0 0,21-44 56 0 0,1 0 0 0 0,0 0 0 0 0,0 0 0 0 0,1 1 0 0 0,0-1 0 0 0,0 0 0 0 0,1 1 0 0 0,0-1 0 0 0,0 1 0 0 0,1-1 0 0 0,2 13 0 0 0,-1-8 32 0 0,3 4 88 0 0,15 14-152 0 0,-19-30-282 0 0,0 0-1 0 0,1 0 0 0 0,-1 0 0 0 0,1 0 0 0 0,-1 0 1 0 0,1 0-1 0 0,-1 0 0 0 0,1 0 0 0 0,-1-1 0 0 0,0 1 1 0 0,1-1-1 0 0,-1 1 0 0 0,0-1 0 0 0,3-1 1 0 0,6-4-7258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1:3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2303 0 0,'3'-12'2764'0'0,"-2"7"-1047"0"0,1-1-1 0 0,0 1 1 0 0,1 0 0 0 0,5-9-1 0 0,18-17 2173 0 0,-7 13-3342 0 0,25-18 0 0 0,-19 17 3 0 0,-22 17-508 0 0,0 1-1 0 0,0-1 1 0 0,0 1 0 0 0,0 0-1 0 0,0-1 1 0 0,0 2-1 0 0,0-1 1 0 0,0 0-1 0 0,0 1 1 0 0,1-1 0 0 0,-1 1-1 0 0,0 0 1 0 0,0 0-1 0 0,5 0 1 0 0,6 2 280 0 0,25 6-1 0 0,-38-8-316 0 0,25 4 310 0 0,53 4 0 0 0,-51-7-76 0 0,41 8 0 0 0,-64-8-130 0 0,0 0 0 0 0,-1 1 0 0 0,1-1 0 0 0,-1 1 0 0 0,1 0 0 0 0,-1 0 0 0 0,7 4 0 0 0,-9-4-18 0 0,0 0 0 0 0,1 0 1 0 0,-1 0-1 0 0,0 0 0 0 0,0 1 1 0 0,0-1-1 0 0,0 1 0 0 0,-1-1 0 0 0,1 1 1 0 0,-1 0-1 0 0,1 0 0 0 0,0 4 1 0 0,0-1 59 0 0,1 1 1 0 0,-1 0 0 0 0,1-1-1 0 0,0 0 1 0 0,1 0-1 0 0,6 9 1 0 0,-9-13-149 0 0,1-1 1 0 0,-1 0-1 0 0,1 1 0 0 0,-1-1 0 0 0,1 0 1 0 0,0 0-1 0 0,0 0 0 0 0,0 0 1 0 0,-1 0-1 0 0,1-1 0 0 0,0 1 0 0 0,0 0 1 0 0,0-1-1 0 0,0 1 0 0 0,0-1 1 0 0,0 0-1 0 0,0 0 0 0 0,0 0 0 0 0,0 0 1 0 0,0 0-1 0 0,0 0 0 0 0,0 0 1 0 0,0-1-1 0 0,0 1 0 0 0,0-1 1 0 0,0 1-1 0 0,2-2 0 0 0,32-13-272 0 0,-2-1 1 0 0,1-1-1 0 0,55-40 0 0 0,36-18-2490 0 0,-69 44-1131 0 0,-43 22 1718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3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72 6935 0 0,'0'0'5826'0'0,"-8"4"-3969"0"0,28-5 6463 0 0,71-13-7015 0 0,50-19-1033 0 0,-50 5-4854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6:56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5983 0 0,'1'-2'464'0'0,"1"-2"-239"0"0,0-1-1 0 0,-1 1 0 0 0,1-1 0 0 0,-1 0 1 0 0,3-19 11333 0 0,9 43-11832 0 0,44 98 652 0 0,-54-111-722 0 0,0 0 1 0 0,0-1-1 0 0,1 0 0 0 0,6 8 1 0 0,-9-12 99 0 0,1 1 0 0 0,-1-1 0 0 0,1 0 0 0 0,0 1 0 0 0,0-1 0 0 0,-1 0 0 0 0,1 0 0 0 0,0 0 0 0 0,0 0 0 0 0,0 0 0 0 0,0-1 1 0 0,1 1-1 0 0,-1-1 0 0 0,0 1 0 0 0,0-1 0 0 0,0 0 0 0 0,3 0 0 0 0,12-1-5399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3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4143 0 0,'2'0'14732'0'0,"0"2"-14483"0"0,1-1 0 0 0,-1 0-1 0 0,1-1 1 0 0,0 1 0 0 0,-1 0 0 0 0,1-1-1 0 0,0 1 1 0 0,0-1 0 0 0,-1 0 0 0 0,1 0-1 0 0,3 0 1 0 0,34-6 1020 0 0,-19 3-688 0 0,52-10 620 0 0,108-34 1 0 0,-137 34-1297 0 0,-42 13-507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3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53 11167 0 0,'0'0'2048'0'0,"1"-1"-1431"0"0,0-1-1 0 0,0 1 0 0 0,-1 0 0 0 0,1-1 1 0 0,-1 1-1 0 0,1-1 0 0 0,-1 1 1 0 0,1-3-1 0 0,-2 3-522 0 0,-1-1 0 0 0,1 1 0 0 0,-1 0 0 0 0,0 0 0 0 0,1 0 0 0 0,-1-1 1 0 0,0 2-1 0 0,0-1 0 0 0,1 0 0 0 0,-1 0 0 0 0,0 1 0 0 0,0-1 0 0 0,-4 0 3253 0 0,8 38-3109 0 0,-2-35-185 0 0,-5 4 215 0 0,5-8-257 0 0,1-3-5 0 0,0 1 0 0 0,0-1 0 0 0,0 1 0 0 0,1-1 0 0 0,-1 1 0 0 0,1 0 0 0 0,0-1 0 0 0,0 1 0 0 0,1 0-1 0 0,-1 0 1 0 0,1 1 0 0 0,0-1 0 0 0,0 0 0 0 0,4-3 0 0 0,-6 6 578 0 0,-2 5-565 0 0,0-1 1 0 0,0 0-1 0 0,0 1 0 0 0,-1-1 0 0 0,1 0 1 0 0,-3 4-1 0 0,2-4-7 0 0,-1 0 2 0 0,-4 12 25 0 0,7-15-39 0 0,0 0 0 0 0,0 0 0 0 0,0 0 0 0 0,-1 0 0 0 0,1 1 0 0 0,0-1 0 0 0,0 0 0 0 0,0 0 0 0 0,0 0 0 0 0,0 0 0 0 0,0 1 0 0 0,0-1 0 0 0,0 0 0 0 0,0 0 0 0 0,0 0 0 0 0,0 1 0 0 0,0-1-1 0 0,0 0 1 0 0,0 0 0 0 0,0 0 0 0 0,0 1 0 0 0,0-1 0 0 0,0 0 0 0 0,0 0 0 0 0,0 0 0 0 0,0 1 0 0 0,0-1 0 0 0,0 0 0 0 0,0 0 0 0 0,0 0 0 0 0,0 0 0 0 0,0 1 0 0 0,0-1 0 0 0,1 0 0 0 0,-1 0 0 0 0,0 0 0 0 0,0 0 0 0 0,0 0 0 0 0,0 1 0 0 0,0-1 0 0 0,1 0 0 0 0,-1 0 0 0 0,0 0 0 0 0,0 0 0 0 0,0 0 0 0 0,0 0-1 0 0,1 0 1 0 0,-1 0 0 0 0,0 0 0 0 0,0 0 0 0 0,0 0 0 0 0,1 0 0 0 0,-1 0 0 0 0,0 0 0 0 0,1 0 0 0 0,5-1-14 0 0,1-1-181 0 0,-1 0-1 0 0,0-1 1 0 0,1 0 0 0 0,5-4-1 0 0,11-8-3272 0 0,-11 7-4007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37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42 7831 0 0,'0'0'603'0'0,"1"-1"-396"0"0,14-11 210 0 0,25-16 12864 0 0,-39 30-13231 0 0,-1 0-1 0 0,1 0 0 0 0,-1 0 1 0 0,0 0-1 0 0,0 0 1 0 0,0 0-1 0 0,0 0 1 0 0,0 0-1 0 0,0 0 0 0 0,0 0 1 0 0,0 0-1 0 0,-2 3 1 0 0,2-3-8 0 0,-6 18 30 0 0,0 0-1 0 0,-1 0 1 0 0,-1-1-1 0 0,-17 29 0 0 0,-1 6-21 0 0,-77 203 284 0 0,88-217-316 0 0,-2-2-38 0 0,17-36-48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37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5 11055 0 0,'6'-5'10332'0'0,"-33"13"-9894"0"0,0 0 0 0 0,1 2-1 0 0,-29 15 1 0 0,-2-1-265 0 0,54-22-170 0 0,-16 6 0 0 0,0-1 0 0 0,0 0 1 0 0,-40 7-1 0 0,23-8-33 0 0,-47 3-167 0 0,39-5-118 0 0,26-2 149 0 0,-34-1 1 0 0,31 0-37 0 0,19 0 61 0 0,26-49-2969 0 0,-24 46 2996 0 0,0 1 21 0 0,0 1 92 0 0,0-1 1 0 0,0 1-1 0 0,0-1 1 0 0,0 1-1 0 0,0-1 1 0 0,0 1-1 0 0,0-1 1 0 0,0 1-1 0 0,0-1 1 0 0,0 1-1 0 0,0 0 0 0 0,0-1 1 0 0,-1 1-1 0 0,1-1 1 0 0,0 1-1 0 0,0-1 1 0 0,-1 1-1 0 0,1 0 1 0 0,0-1-1 0 0,0 1 1 0 0,-1 0-1 0 0,1-1 1 0 0,0 1-1 0 0,-1 0 1 0 0,1-1-1 0 0,-1 1 0 0 0,1 0 1 0 0,0 0-1 0 0,-1 0 1 0 0,1-1-1 0 0,-1 1 1 0 0,1 0-1 0 0,0 0 1 0 0,-1 0-1 0 0,1 0 1 0 0,-1 0-1 0 0,1 0 1 0 0,-1 0-1 0 0,1 0 0 0 0,-1 0 1 0 0,-14 3 23 0 0,-4 8 76 0 0,0 0 1 0 0,0 1-1 0 0,-29 25 0 0 0,16-11-17 0 0,32-26-82 0 0,-7 5 42 0 0,0 0 1 0 0,1 0-1 0 0,0 0 1 0 0,0 1-1 0 0,1-1 1 0 0,0 1-1 0 0,0 1 0 0 0,0-1 1 0 0,0 1-1 0 0,1 0 1 0 0,-5 11-1 0 0,9-16 830 0 0,1 0-793 0 0,0 0-1 0 0,1 0 0 0 0,-1 0 1 0 0,1 0-1 0 0,0 0 1 0 0,-1 0-1 0 0,1-1 0 0 0,0 1 1 0 0,3 1-1 0 0,-1 1-107 0 0,-3-3 31 0 0,0 0 0 0 0,0 0 0 0 0,0 0 0 0 0,1 0 1 0 0,-1 0-1 0 0,0-1 0 0 0,0 1 0 0 0,1 0 0 0 0,-1-1 0 0 0,0 1 1 0 0,1 0-1 0 0,-1-1 0 0 0,1 0 0 0 0,-1 1 0 0 0,1-1 0 0 0,-1 0 0 0 0,1 0 1 0 0,-1 0-1 0 0,1 0 0 0 0,-1 0 0 0 0,1 0 0 0 0,2 0 0 0 0,3-1 2 0 0,6 0-24 0 0,-1 0 1 0 0,1-1-1 0 0,-1-1 0 0 0,21-6 1 0 0,-19 5-26 0 0,1 0 1 0 0,21-3-1 0 0,-36 7 45 0 0,11-1-5 0 0,-1 0 0 0 0,0 0-1 0 0,1 2 1 0 0,17 1 0 0 0,-25-1 24 0 0,1 0 0 0 0,-1 0 1 0 0,1 0-1 0 0,-1 0 0 0 0,0 1 1 0 0,0-1-1 0 0,0 1 0 0 0,1 0 1 0 0,-2 0-1 0 0,1 0 0 0 0,0 1 1 0 0,0-1-1 0 0,-1 1 0 0 0,1-1 1 0 0,-1 1-1 0 0,0 0 0 0 0,3 5 0 0 0,-1-2 127 0 0,0 0 0 0 0,-1 1 0 0 0,0-1 0 0 0,-1 1 0 0 0,1 0-1 0 0,-1 0 1 0 0,0 0 0 0 0,-1 0 0 0 0,1 10 0 0 0,-1-13-59 0 0,-1 1 0 0 0,0-1 0 0 0,-1 1 1 0 0,1 0-1 0 0,-1-1 0 0 0,0 1 1 0 0,0-1-1 0 0,-1 0 0 0 0,1 1 0 0 0,-1-1 1 0 0,0 0-1 0 0,0 0 0 0 0,0 0 1 0 0,0 0-1 0 0,-6 7 0 0 0,0-3-6 0 0,1-1-1 0 0,-1 0 0 0 0,0 0 1 0 0,-1 0-1 0 0,-13 7 0 0 0,-52 24 1 0 0,41-22-84 0 0,6-2-8 0 0,-46 21 20 0 0,63-31-65 0 0,0-1 0 0 0,0 0 0 0 0,-1 0 0 0 0,1-1-1 0 0,-14 2 1 0 0,22-4 26 0 0,1 0-1 0 0,0 0 1 0 0,0 1-1 0 0,-1-1 0 0 0,1 0 1 0 0,0 0-1 0 0,-1 0 1 0 0,1-1-1 0 0,0 1 0 0 0,-1 0 1 0 0,1 0-1 0 0,0-1 1 0 0,0 1-1 0 0,-1-1 0 0 0,1 1 1 0 0,0-1-1 0 0,0 1 1 0 0,0-1-1 0 0,0 0 0 0 0,0 0 1 0 0,0 1-1 0 0,0-1 1 0 0,0 0-1 0 0,0 0 0 0 0,0 0 1 0 0,0 0-1 0 0,0 0 1 0 0,1 0-1 0 0,-1-1 0 0 0,0 1 1 0 0,1 0-1 0 0,-1 0 1 0 0,1 0-1 0 0,-1-1 0 0 0,1 1 1 0 0,0 0-1 0 0,-1 0 0 0 0,1-1 1 0 0,0 1-1 0 0,0-2 1 0 0,0 0-71 0 0,0-1 1 0 0,1 1-1 0 0,0-1 1 0 0,-1 1-1 0 0,1 0 1 0 0,0-1-1 0 0,0 1 1 0 0,1 0-1 0 0,-1 0 0 0 0,1 0 1 0 0,-1 0-1 0 0,1 0 1 0 0,0 0-1 0 0,4-4 1 0 0,0 1-502 0 0,0 0 0 0 0,1 1 0 0 0,-1-1 0 0 0,15-7 1 0 0,-3 3-6257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3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4 15863 0 0,'11'-4'1202'0'0,"-11"4"-1145"0"0,0 0-1 0 0,1 0 1 0 0,-1 0-1 0 0,0 0 1 0 0,0 0-1 0 0,0 0 1 0 0,0 0 0 0 0,0 0-1 0 0,0 0 1 0 0,0 0-1 0 0,0 0 1 0 0,0 0-1 0 0,1 0 1 0 0,-1 1-1 0 0,0-1 1 0 0,0 0-1 0 0,0 0 1 0 0,0 0 0 0 0,0 0-1 0 0,0 0 1 0 0,0 0-1 0 0,0 0 1 0 0,0 0-1 0 0,0 0 1 0 0,0 0-1 0 0,0 0 1 0 0,0 0-1 0 0,0 1 1 0 0,0-1 0 0 0,0 0-1 0 0,1 0 1 0 0,-1 0-1 0 0,0 0 1 0 0,0 0-1 0 0,0 0 1 0 0,0 0-1 0 0,0 0 1 0 0,0 0-1 0 0,0 1 1 0 0,0-1 0 0 0,0 0-1 0 0,0 0 1 0 0,0 0-1 0 0,-1 0 1 0 0,1 0-1 0 0,0 0 1 0 0,0 0-1 0 0,0 1 1 0 0,-11 18 2054 0 0,0-5-1645 0 0,0-1 0 0 0,-15 13 0 0 0,1 0-297 0 0,-21 18-227 0 0,-1-1 1 0 0,-1-2-1 0 0,-3-3 0 0 0,-107 61 1 0 0,135-85 8 0 0,-1 1 1 0 0,1 0-1 0 0,1 2 1 0 0,-22 21-1 0 0,35-31 49 0 0,7-5 0 0 0,0-1 0 0 0,0 1 0 0 0,0 0 0 0 0,0-1 0 0 0,0 1 0 0 0,1 0 0 0 0,-1 0 0 0 0,1 0 0 0 0,-1 1 0 0 0,1-1 0 0 0,-2 3 0 0 0,3-5 0 0 0,0 1 0 0 0,-1 0 0 0 0,1-1 0 0 0,0 1 0 0 0,-1 0 0 0 0,1 0 0 0 0,0-1 0 0 0,0 1 0 0 0,0 0 0 0 0,0 0 0 0 0,0-1 0 0 0,0 1 0 0 0,0 0 0 0 0,0 0 0 0 0,0-1 0 0 0,0 1 0 0 0,0 0 0 0 0,0 0 0 0 0,0-1 0 0 0,0 1 0 0 0,1 0 0 0 0,-1 0 0 0 0,0-1 0 0 0,1 1 0 0 0,-1 0 0 0 0,1-1 0 0 0,-1 1 0 0 0,0-1 0 0 0,1 1 0 0 0,-1 0 0 0 0,1-1 0 0 0,0 1 0 0 0,-1-1 0 0 0,2 1 0 0 0,-1 1 0 0 0,4 2 9 0 0,0 0-1 0 0,0 0 1 0 0,0 0 0 0 0,0-1-1 0 0,0 0 1 0 0,1 0-1 0 0,0 0 1 0 0,0-1 0 0 0,8 3-1 0 0,7 1 53 0 0,29 5 0 0 0,-10-4 197 0 0,-1-3 0 0 0,65 1-1 0 0,-82-6-102 0 0,0-1 0 0 0,0-1 0 0 0,0-1 0 0 0,-1 0 0 0 0,1-2 0 0 0,25-10-1 0 0,-27 8-98 0 0,-1 0-1 0 0,-1-2 0 0 0,1 0 0 0 0,-2-1 1 0 0,1-1-1 0 0,-2 0 0 0 0,1-1 1 0 0,18-21-1 0 0,22-35-199 0 0,-46 53 37 0 0,-10 15 97 0 0,0 0 0 0 0,-1 0 1 0 0,1 0-1 0 0,0 0 0 0 0,-1 0 0 0 0,0 0 0 0 0,1 0 0 0 0,-1 0 1 0 0,1 0-1 0 0,-1 0 0 0 0,0 0 0 0 0,0-1 0 0 0,0 1 0 0 0,0 0 1 0 0,0 0-1 0 0,0 0 0 0 0,0 0 0 0 0,0 0 0 0 0,0-1 1 0 0,0 1-1 0 0,-1 0 0 0 0,1 0 0 0 0,0 0 0 0 0,-1 0 0 0 0,1 0 1 0 0,-1 0-1 0 0,1 0 0 0 0,-1 0 0 0 0,0 0 0 0 0,1 0 0 0 0,-1 0 1 0 0,0 0-1 0 0,0 0 0 0 0,-1 0 0 0 0,0-1-13 0 0,0 0 0 0 0,0 1-1 0 0,-1 0 1 0 0,1-1 0 0 0,-1 1-1 0 0,1 0 1 0 0,-1 0 0 0 0,1 0 0 0 0,-1 1-1 0 0,-4-2 1 0 0,-3 2 5 0 0,0 0 1 0 0,0 1-1 0 0,1 0 0 0 0,-1 1 1 0 0,0 0-1 0 0,1 0 0 0 0,-1 1 1 0 0,1 0-1 0 0,0 1 0 0 0,0 0 1 0 0,0 0-1 0 0,-11 9 0 0 0,-5 3-47 0 0,1 2 1 0 0,-38 37-1 0 0,49-43 72 0 0,-27 28 63 0 0,35-36-61 0 0,2 1 0 0 0,-1 0 1 0 0,0 0-1 0 0,1 1 0 0 0,0-1 0 0 0,-4 10 0 0 0,6-14-10 0 0,1 1-1 0 0,-1 0 0 0 0,1-1 0 0 0,0 1 0 0 0,-1 0 0 0 0,1 0 1 0 0,0-1-1 0 0,0 1 0 0 0,0 0 0 0 0,0 0 0 0 0,0-1 1 0 0,1 1-1 0 0,-1 0 0 0 0,0 0 0 0 0,1-1 0 0 0,-1 1 0 0 0,1 0 1 0 0,0-1-1 0 0,0 1 0 0 0,-1-1 0 0 0,1 1 0 0 0,0-1 0 0 0,0 1 1 0 0,0-1-1 0 0,1 1 0 0 0,-1-1 0 0 0,2 2 0 0 0,0-1-252 0 0,0 0-1 0 0,1 0 0 0 0,-1 0 0 0 0,1 0 1 0 0,-1 0-1 0 0,1-1 0 0 0,0 1 0 0 0,0-1 1 0 0,-1 0-1 0 0,1 0 0 0 0,5 0 1 0 0,12 1-7476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3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604 137 13791 0 0,'12'-15'1074'0'0,"-6"8"-716"0"0,0 0 1 0 0,-1 1-1 0 0,0-2 0 0 0,0 1 1 0 0,0-1-1 0 0,-1 1 0 0 0,-1-1 1 0 0,1 0-1 0 0,2-10 1 0 0,-6 17-230 0 0,0 0 1 0 0,0 0 0 0 0,0 0-1 0 0,1 0 1 0 0,-1 0 0 0 0,0 0 0 0 0,-1 0-1 0 0,1-1 1 0 0,0 1 0 0 0,0 0-1 0 0,0 0 1 0 0,-1 0 0 0 0,1 0 0 0 0,-1 0-1 0 0,1 0 1 0 0,0 0 0 0 0,-1 0-1 0 0,0 0 1 0 0,1 0 0 0 0,-1 0 0 0 0,-1-1-1 0 0,1 1-7 0 0,-1 0-1 0 0,0 0 1 0 0,1-1 0 0 0,-1 1-1 0 0,0 0 1 0 0,0 1-1 0 0,0-1 1 0 0,0 0 0 0 0,0 0-1 0 0,-3 0 1 0 0,-3 0 23 0 0,0 0 0 0 0,1 1 0 0 0,-1 0 1 0 0,0 0-1 0 0,-8 2 0 0 0,-2 1-112 0 0,-1 1 0 0 0,1 1 0 0 0,-25 10 0 0 0,-50 28 11 0 0,45-20-44 0 0,-13 7 0 0 0,-60 39 0 0 0,118-67 0 0 0,0 0 0 0 0,0 1 0 0 0,0-1 0 0 0,0 1 0 0 0,0 0 0 0 0,0 0 0 0 0,1 0 0 0 0,-1 0 0 0 0,1 0 0 0 0,0 1 0 0 0,0-1 0 0 0,0 1 0 0 0,1-1 0 0 0,-2 5 0 0 0,2-6 0 0 0,1 0 0 0 0,-1 0 0 0 0,1 0 0 0 0,0 1 0 0 0,0-1 0 0 0,0 0 0 0 0,0 0 0 0 0,1 0 0 0 0,-1 1 0 0 0,0-1 0 0 0,1 0 0 0 0,0 0 0 0 0,-1 0 0 0 0,1 0 0 0 0,0 0 0 0 0,0 0 0 0 0,0 0 0 0 0,0 0 0 0 0,1 0 0 0 0,-1-1 0 0 0,0 1 0 0 0,1 0 0 0 0,-1-1 0 0 0,1 1 0 0 0,-1-1 0 0 0,5 3 0 0 0,10 6 0 0 0,0 0 0 0 0,1-1 0 0 0,1-1 0 0 0,21 8 0 0 0,27 13 0 0 0,-46-18 35 0 0,0 1-1 0 0,-2 0 1 0 0,1 1 0 0 0,-2 2-1 0 0,0-1 1 0 0,0 2 0 0 0,14 19-1 0 0,-29-34-13 0 0,-1 1-1 0 0,0 0 1 0 0,1-1-1 0 0,-1 1 0 0 0,0 0 1 0 0,0 0-1 0 0,0 0 0 0 0,0 0 1 0 0,0 0-1 0 0,-1 0 0 0 0,1 0 1 0 0,-1 1-1 0 0,1-1 0 0 0,-1 0 1 0 0,0 0-1 0 0,0 0 0 0 0,0 0 1 0 0,0 1-1 0 0,0 1 0 0 0,-1-1-1 0 0,0-1 0 0 0,0 1 0 0 0,0-1-1 0 0,0 1 1 0 0,0-1 0 0 0,-1 1-1 0 0,1-1 1 0 0,-1 0 0 0 0,0 0-1 0 0,1 0 1 0 0,-1 0 0 0 0,0 0 0 0 0,-3 2-1 0 0,-5 3 12 0 0,0-1-1 0 0,1-1 1 0 0,-2 1-1 0 0,1-2 0 0 0,-1 1 1 0 0,-11 2-1 0 0,-34 10-76 0 0,-101 17-1 0 0,144-32-12 0 0,-7 1-116 0 0,-32 1-1 0 0,48-4 158 0 0,-1 0-1 0 0,0-1 1 0 0,0 1 0 0 0,1-1 0 0 0,-1 0 0 0 0,1 0 0 0 0,-1 0 0 0 0,0-1-1 0 0,1 1 1 0 0,0-1 0 0 0,-1 0 0 0 0,-4-4 0 0 0,7 5 16 0 0,0-1 1 0 0,0 0-1 0 0,1 1 0 0 0,-1-1 1 0 0,1 0-1 0 0,0 0 1 0 0,-1 0-1 0 0,1 0 0 0 0,0 0 1 0 0,0 0-1 0 0,0 0 0 0 0,1 0 1 0 0,-1-1-1 0 0,0 1 1 0 0,1 0-1 0 0,0 0 0 0 0,-1-1 1 0 0,1 1-1 0 0,0 0 1 0 0,0-1-1 0 0,0 1 0 0 0,0 0 1 0 0,1-1-1 0 0,-1 1 1 0 0,1 0-1 0 0,-1-1 0 0 0,3-3 1 0 0,1-5 4 0 0,1-1 1 0 0,0 1 0 0 0,13-20-1 0 0,-14 24-6 0 0,4-6 19 0 0,0 1-1 0 0,1 0 1 0 0,0 0 0 0 0,1 0-1 0 0,0 1 1 0 0,1 1 0 0 0,0-1-1 0 0,0 2 1 0 0,1 0 0 0 0,1 0-1 0 0,0 1 1 0 0,0 1 0 0 0,0 0-1 0 0,20-7 1 0 0,9 0 14 0 0,55-19 113 0 0,-81 26-120 0 0,0-1 0 0 0,0 0 1 0 0,26-19-1 0 0,-35 22-147 0 0,1-1-1 0 0,-1 0 0 0 0,0 0 1 0 0,-1 0-1 0 0,0-1 1 0 0,0 1-1 0 0,0-1 0 0 0,-1-1 1 0 0,8-12-1 0 0,-13 18-421 0 0,-4-6-5024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39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41 8287 0 0,'2'0'639'0'0,"1"-2"-559"0"0,1 0 0 0 0,-1 1-1 0 0,0-1 1 0 0,0 0 0 0 0,0-1 0 0 0,5-4 0 0 0,14-15 12663 0 0,-22 24-12293 0 0,-13 31-235 0 0,4-8-24 0 0,-1 0 0 0 0,-1-1-1 0 0,-1-1 1 0 0,-18 26 0 0 0,0-9-250 0 0,-1-2 0 0 0,-39 36 0 0 0,57-61 8 0 0,-7 6-103 0 0,-25 19 0 0 0,-63 52-6 0 0,101-84 160 0 0,4-3 0 0 0,1-1 0 0 0,-1 1 0 0 0,1-1 0 0 0,-1 1 0 0 0,1 0 0 0 0,0 0 0 0 0,0 0 0 0 0,0 0 0 0 0,0 0 0 0 0,1 0 0 0 0,-1 1 0 0 0,1-1 0 0 0,0 1 0 0 0,-1 4 0 0 0,1-7 0 0 0,1-1 0 0 0,0 0 0 0 0,0 1 0 0 0,-1-1 0 0 0,1 1 0 0 0,0-1 0 0 0,0 1 0 0 0,0-1 0 0 0,0 1 0 0 0,0-1 0 0 0,0 1 0 0 0,0-1 0 0 0,0 1 0 0 0,0-1 0 0 0,0 1 0 0 0,0-1 0 0 0,0 1 0 0 0,0-1 0 0 0,0 1 0 0 0,0-1 0 0 0,0 0 0 0 0,0 1 0 0 0,1-1 0 0 0,-1 1 0 0 0,0-1 0 0 0,0 1 0 0 0,1-1 0 0 0,-1 0 0 0 0,0 1 0 0 0,0-1 0 0 0,1 1 0 0 0,-1-1 0 0 0,1 0 0 0 0,-1 1 0 0 0,0-1 0 0 0,1 0 0 0 0,0 1 0 0 0,0-1 0 0 0,2 3 11 0 0,1 0-1 0 0,0 0 0 0 0,0-1 1 0 0,0 1-1 0 0,0-1 1 0 0,1 0-1 0 0,-1 0 1 0 0,0-1-1 0 0,1 1 1 0 0,7 1-1 0 0,8 0 78 0 0,23 2-1 0 0,-33-4-68 0 0,56 5 252 0 0,66 5 439 0 0,-109-10-550 0 0,0-2 1 0 0,0-1 0 0 0,39-7-1 0 0,-51 6-110 0 0,1-1 0 0 0,-1 0-1 0 0,0 0 1 0 0,17-11 0 0 0,40-29 35 0 0,-54 35-79 0 0,10-9-49 0 0,-1 0 1 0 0,41-43-1 0 0,-63 59 17 0 0,1 0 0 0 0,-1 1-1 0 0,1-1 1 0 0,-1 0 0 0 0,1 0-1 0 0,-1 0 1 0 0,0 0 0 0 0,0 0-1 0 0,0 0 1 0 0,1-4 0 0 0,-2 5-77 0 0,-1 1-1 0 0,-8-1 20 0 0,0 0-1 0 0,0 1 1 0 0,1 0-1 0 0,-1 0 1 0 0,0 1-1 0 0,0 0 1 0 0,1 1-1 0 0,-15 4 1 0 0,-67 28 86 0 0,89-33-4 0 0,-10 4 2 0 0,0 0 0 0 0,0 0 1 0 0,1 1-1 0 0,0 1 0 0 0,0 0 0 0 0,-13 12 0 0 0,18-13-1 0 0,0-1 0 0 0,0 1 0 0 0,1 0 0 0 0,-1 0 0 0 0,2 0 0 0 0,-1 1 0 0 0,0 0-1 0 0,1-1 1 0 0,1 1 0 0 0,-1 0 0 0 0,-2 11 0 0 0,3-3-78 0 0,-2 27-1 0 0,2-7-1326 0 0,0-21 599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4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12095 0 0,'0'0'6926'0'0,"2"1"-6446"0"0,8 2-219 0 0,0-1 0 0 0,0-1 0 0 0,0 0 0 0 0,0 0 0 0 0,0-1 0 0 0,-1 0 0 0 0,13-2 0 0 0,73-13 397 0 0,-93 15-651 0 0,24-6-126 0 0,97-17 581 0 0,-40 15-3653 0 0,-69 7-1682 0 0,-3 1-1397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4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9215 0 0,'0'0'10639'0'0,"19"-2"-7815"0"0,-5 0-2044 0 0,0 1 1 0 0,18 1 0 0 0,-16 0-666 0 0,27-2 0 0 0,93-8-561 0 0,-57 6-2423 0 0,-55 3 837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0:4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8 8287 0 0,'9'-8'5966'0'0,"-19"12"-3892"0"0,-21 13-1618 0 0,-46 34-330 0 0,3 4 0 0 0,2 4 0 0 0,-127 132 0 0 0,176-167-126 0 0,2 0 0 0 0,1 1 0 0 0,1 1 0 0 0,2 1 0 0 0,-22 42 0 0 0,38-65 2 0 0,-1-1 1 0 0,1 1-1 0 0,0 0 0 0 0,0 0 0 0 0,0 0 0 0 0,0 1 0 0 0,1-1 0 0 0,0 0 0 0 0,0 0 1 0 0,0 0-1 0 0,1 5 0 0 0,-1-8-1 0 0,0 1 1 0 0,1-1-1 0 0,-1 1 1 0 0,1-1-1 0 0,-1 1 1 0 0,1-1-1 0 0,0 1 1 0 0,-1-1-1 0 0,1 0 1 0 0,0 1-1 0 0,0-1 1 0 0,0 0-1 0 0,0 0 1 0 0,0 0-1 0 0,0 0 1 0 0,1 0-1 0 0,-1 0 1 0 0,0 0-1 0 0,0 0 1 0 0,1 0-1 0 0,-1 0 1 0 0,1-1-1 0 0,-1 1 1 0 0,1-1-1 0 0,-1 1 1 0 0,1-1-1 0 0,-1 1 1 0 0,1-1-1 0 0,-1 0 1 0 0,1 0-1 0 0,2 0 1 0 0,7 0 121 0 0,1 0 0 0 0,-1-1 0 0 0,0-1 0 0 0,0 0 0 0 0,1 0 0 0 0,11-5 0 0 0,66-29 762 0 0,-58 23-617 0 0,32-16 709 0 0,111-71 0 0 0,-157 89-892 0 0,-1 0 0 0 0,-1-2 0 0 0,18-17 0 0 0,-28 24-76 0 0,1 0 0 0 0,-1 0 0 0 0,0-1 0 0 0,0 0 0 0 0,-1 0 0 0 0,0 0 0 0 0,0-1-1 0 0,0 1 1 0 0,-1-1 0 0 0,3-10 0 0 0,-6 13-42 0 0,1 0-1 0 0,-1 0 1 0 0,0 0-1 0 0,0 0 1 0 0,0 0-1 0 0,-1 0 1 0 0,0 0-1 0 0,0 0 1 0 0,0 0-1 0 0,0 0 1 0 0,-1 0-1 0 0,0 1 1 0 0,0-1-1 0 0,0 1 1 0 0,-1-1-1 0 0,1 1 1 0 0,-1 0-1 0 0,0 0 1 0 0,-1 0-1 0 0,1 0 1 0 0,0 0-1 0 0,-8-5 1 0 0,4 3-180 0 0,1 1 1 0 0,-1 0 0 0 0,-1 0 0 0 0,1 1 0 0 0,-1 0-1 0 0,0 0 1 0 0,1 0 0 0 0,-2 1 0 0 0,1 0 0 0 0,0 1-1 0 0,-1 0 1 0 0,-14-2 0 0 0,20 4 102 0 0,0 0 0 0 0,0 1 0 0 0,0-1 0 0 0,0 0 0 0 0,0 1 0 0 0,1-1 0 0 0,-1 1 0 0 0,0 0 0 0 0,0 0 0 0 0,0 0 0 0 0,-3 2 0 0 0,-7 8-2863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6:5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 7367 0 0,'0'0'568'0'0,"-1"1"-236"0"0,-3 0 113 0 0,0 1 1 0 0,0 0-1 0 0,1 0 0 0 0,-1 0 0 0 0,1 0 0 0 0,-1 1 0 0 0,1 0 0 0 0,0-1 0 0 0,0 1 0 0 0,0 0 1 0 0,0 1-1 0 0,1-1 0 0 0,-5 7 0 0 0,3-1-12 0 0,-1 0 0 0 0,2 1 0 0 0,-1 0-1 0 0,-3 15 1 0 0,-2 4 207 0 0,-1 0 0 0 0,-27 51-1 0 0,12-29-131 0 0,-36 66 485 0 0,22-46-518 0 0,-22 34 51 0 0,35-61-520 0 0,1 1 0 0 0,-24 59 0 0 0,45-94-440 0 0,0 1-1 0 0,1 0 1 0 0,0 1 0 0 0,1-1 0 0 0,-2 18 0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0:4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10135 0 0,'0'0'919'0'0,"-2"1"-759"0"0,-15 11 1858 0 0,1 1 0 0 0,0 0 0 0 0,1 2 0 0 0,-23 26 1 0 0,-124 174-1045 0 0,95-125-1489 0 0,18-34-4907 0 0,39-45-721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0:4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121 334 11887 0 0,'-4'-18'1296'0'0,"4"12"-1018"0"0,0 0-1 0 0,1-1 0 0 0,-1 1 1 0 0,1-1-1 0 0,0 1 0 0 0,1 0 1 0 0,-1 0-1 0 0,1-1 0 0 0,0 1 1 0 0,1 0-1 0 0,0 1 1 0 0,0-1-1 0 0,0 0 0 0 0,0 1 1 0 0,1 0-1 0 0,0 0 0 0 0,0 0 1 0 0,1 0-1 0 0,-1 1 0 0 0,7-6 1 0 0,10-6-175 0 0,1 0 0 0 0,1 1-1 0 0,36-17 1 0 0,-44 24-20 0 0,27-15 198 0 0,2 2-1 0 0,49-16 1 0 0,-77 32-43 0 0,0 0-1 0 0,0 1 1 0 0,1 1-1 0 0,-1 0 1 0 0,1 1-1 0 0,0 1 1 0 0,0 1-1 0 0,-1 1 1 0 0,29 3-1 0 0,-39-3-157 0 0,-1 1-1 0 0,1-1 1 0 0,-1 1-1 0 0,1 0 1 0 0,-1 0 0 0 0,0 1-1 0 0,0 0 1 0 0,0 0-1 0 0,0 0 1 0 0,-1 0-1 0 0,8 7 1 0 0,-11-8-71 0 0,1 0 1 0 0,0 0-1 0 0,-1 0 1 0 0,1 0-1 0 0,-1 0 1 0 0,0 0 0 0 0,0 1-1 0 0,0-1 1 0 0,0 1-1 0 0,0-1 1 0 0,0 1-1 0 0,0-1 1 0 0,-1 1-1 0 0,0-1 1 0 0,1 1-1 0 0,-1-1 1 0 0,0 1-1 0 0,0 0 1 0 0,0-1-1 0 0,-1 1 1 0 0,1-1-1 0 0,-1 1 1 0 0,1-1-1 0 0,-1 1 1 0 0,0-1-1 0 0,0 1 1 0 0,-2 3-1 0 0,-2 3-6 0 0,0 0-1 0 0,-1-1 1 0 0,0 1-1 0 0,0-1 1 0 0,-10 9-1 0 0,-41 36-39 0 0,39-37-9 0 0,-16 13-396 0 0,-2-2-1 0 0,-1-1 0 0 0,-1-2 1 0 0,-69 32-1 0 0,46-30-867 0 0,0-3 0 0 0,-103 25 0 0 0,133-42 1238 0 0,-45 4 0 0 0,78-10 109 0 0,164 24 2938 0 0,-129-17-2121 0 0,0 2 0 0 0,49 19 0 0 0,-73-23-784 0 0,-1 1-1 0 0,0 0 1 0 0,0 1 0 0 0,-1 0-1 0 0,1 1 1 0 0,-2 0-1 0 0,1 0 1 0 0,-1 2 0 0 0,0-1-1 0 0,-1 1 1 0 0,0 0-1 0 0,-1 1 1 0 0,0 0 0 0 0,11 21-1 0 0,-9-12-5 0 0,-5-10-19 0 0,0 0 0 0 0,11 16 0 0 0,-14-23-45 0 0,0-1-1 0 0,1 0 1 0 0,-1 0 0 0 0,1 0 0 0 0,-1 0-1 0 0,1-1 1 0 0,0 1 0 0 0,-1-1 0 0 0,1 1 0 0 0,0-1-1 0 0,0 0 1 0 0,0 0 0 0 0,0-1 0 0 0,0 1-1 0 0,0 0 1 0 0,6-1 0 0 0,-2 1-629 0 0,1-1 1 0 0,-1 0-1 0 0,1-1 0 0 0,-1 0 1 0 0,15-3-1 0 0,-4-2-6910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0:4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54 5983 0 0,'36'-18'474'0'0,"9"-4"1053"0"0,-16 9 5769 0 0,-29 13-7176 0 0,0 0-1 0 0,1 0 1 0 0,-1 0 0 0 0,0 0-1 0 0,4 2 3590 0 0,-4-2-3589 0 0,0 0-1 0 0,0 0 1 0 0,0 0 0 0 0,0 0-1 0 0,0 0 1 0 0,1 1 0 0 0,-6 10 1187 0 0,-13 12-1305 0 0,-98 86 861 0 0,-53 55-356 0 0,146-137-435 0 0,1 0 0 0 0,0 1 0 0 0,3 2-1 0 0,-28 52 1 0 0,39-65-2 0 0,0 1 0 0 0,1 0-1 0 0,2 0 1 0 0,-1 1 0 0 0,2 0 0 0 0,1 0-1 0 0,-3 34 1 0 0,6-42-19 0 0,1 0 0 0 0,-1 1-1 0 0,2-1 1 0 0,0 0 0 0 0,0 0 0 0 0,1 0 0 0 0,0 0-1 0 0,1-1 1 0 0,0 1 0 0 0,1-1 0 0 0,0 0 0 0 0,0 0 0 0 0,1-1-1 0 0,12 15 1 0 0,6 3 320 0 0,2-2-1 0 0,0-1 1 0 0,1-1 0 0 0,2-1-1 0 0,45 26 1 0 0,-46-25 13 0 0,-27-22-288 0 0,6 6 55 0 0,1 1-69 0 0,-1 6-87 0 0,-6-12-103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4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79 4143 0 0,'0'0'319'0'0,"-1"0"-210"0"0,-32-1 17015 0 0,40-16-16107 0 0,-2 9-889 0 0,0 1 0 0 0,0 0 0 0 0,10-10-1 0 0,3-4 1425 0 0,-28 35-1142 0 0,6-9-348 0 0,-19 29 278 0 0,22-33-281 0 0,20-6 6 0 0,-15 4-65 0 0,-2 0 0 0 0,1 0-1 0 0,-1 0 0 0 0,0 0 0 0 0,0 0 0 0 0,1-1 1 0 0,-1 1-1 0 0,0-1 0 0 0,0 1 0 0 0,-1-1 0 0 0,1 0 0 0 0,0 0 1 0 0,0 1-1 0 0,-1-1 0 0 0,2-3 0 0 0,-2 4-63 0 0,-3 4-24 0 0,0-1-1623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4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47 14079 0 0,'2'-2'646'0'0,"0"-1"-271"0"0,1-1-152 0 0,0 1 0 0 0,0-1 0 0 0,0 1 0 0 0,0 0 0 0 0,0 0-1 0 0,1 0 1 0 0,-1 0 0 0 0,1 0 0 0 0,0 1 0 0 0,0 0 0 0 0,0-1 0 0 0,8-2 0 0 0,-11 5-54 0 0,0 0-1 0 0,0 0 1 0 0,1 0 0 0 0,-1 0 0 0 0,0 0-1 0 0,0 0 1 0 0,0 0 0 0 0,0 1 0 0 0,1-1-1 0 0,-1 0 1 0 0,0 1 0 0 0,0-1 0 0 0,0 1-1 0 0,0-1 1 0 0,0 1 0 0 0,0-1 0 0 0,0 1-1 0 0,0 0 1 0 0,0-1 0 0 0,0 1-1 0 0,-1 0 1 0 0,1 0 0 0 0,0 0 0 0 0,0 0-1 0 0,-1 0 1 0 0,1 0 0 0 0,0 0 0 0 0,-1 0-1 0 0,1 0 1 0 0,-1 0 0 0 0,1 2 0 0 0,1 1-61 0 0,-1 0 0 0 0,0-1 0 0 0,0 1 0 0 0,0 0 1 0 0,-1 1-1 0 0,1-1 0 0 0,-1 6 0 0 0,-2 12 112 0 0,-1 1 1 0 0,-1-1-1 0 0,-1-1 0 0 0,-1 1 1 0 0,-1-1-1 0 0,-15 32 0 0 0,-71 116-274 0 0,58-110 25 0 0,27-43-758 0 0,-8 22 1 0 0,13-31 52 0 0,3-6-185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44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96 6911 0 0,'21'-10'1567'0'0,"28"-18"-1"0"0,-32 17 2272 0 0,0 1 0 0 0,31-12 0 0 0,-11 8 579 0 0,-42 24-4341 0 0,1-5-64 0 0,-1 1 1 0 0,1-2-1 0 0,-1 1 0 0 0,0 0 1 0 0,0-1-1 0 0,0 0 0 0 0,-1 0 0 0 0,-7 3 1 0 0,-50 24 13 0 0,53-27-31 0 0,-296 131-654 0 0,282-126 380 0 0,0-1 0 0 0,-1-1-1 0 0,-40 5 1 0 0,58-11 153 0 0,-1 0 0 0 0,1-1 0 0 0,-1 0 0 0 0,1 0 0 0 0,-14-3 0 0 0,17 3-23 0 0,1-1 0 0 0,0 0 0 0 0,-1 0 1 0 0,1 0-1 0 0,0 0 0 0 0,0 0 0 0 0,0-1 1 0 0,0 0-1 0 0,0 1 0 0 0,0-1 0 0 0,0 0 0 0 0,1-1 1 0 0,-1 1-1 0 0,-3-4 0 0 0,6 4 29 0 0,-1 0 1 0 0,1 1-1 0 0,0-1 0 0 0,0 0 0 0 0,0 0 0 0 0,0 1 1 0 0,0-1-1 0 0,0 0 0 0 0,0 0 0 0 0,1 1 0 0 0,-1-1 0 0 0,1 0 1 0 0,-1 0-1 0 0,1 1 0 0 0,1-3 0 0 0,-2 2 1 0 0,2-3-46 0 0,-1 4 114 0 0,-1-1 1 0 0,1 0-1 0 0,0 0 0 0 0,0 1 1 0 0,0-1-1 0 0,0 1 0 0 0,0-1 1 0 0,0 1-1 0 0,1-1 0 0 0,-1 1 1 0 0,0 0-1 0 0,1-1 0 0 0,-1 1 1 0 0,1 0-1 0 0,2-1 0 0 0,-3 0 63 0 0,-1 5 107 0 0,0-1 1 0 0,0 1-1 0 0,-1 0 0 0 0,1-1 0 0 0,-1 0 0 0 0,0 1 0 0 0,-1 2 1 0 0,-5 12 677 0 0,-17 32 1 0 0,19-42-637 0 0,0 0 0 0 0,0 0 0 0 0,-1 0 0 0 0,0-1 0 0 0,0 0 0 0 0,-10 9 0 0 0,-44 37 482 0 0,58-50-601 0 0,-2 2-50 0 0,4-3-78 0 0,1 0 8 0 0,10 6-52 0 0,0-1-1 0 0,0-1 0 0 0,0 0 0 0 0,21 6 0 0 0,54 9-215 0 0,-19-5 263 0 0,-8 0 40 0 0,-15-4 926 0 0,81 29 0 0 0,-121-38-748 0 0,0 0-1 0 0,0 0 0 0 0,1 1 0 0 0,-2-1 0 0 0,1 1 0 0 0,0 0 0 0 0,0 0 0 0 0,3 4 0 0 0,-6-5-113 0 0,0-1 0 0 0,0 0 1 0 0,0 0-1 0 0,-1 0 0 0 0,1 1 1 0 0,0-1-1 0 0,-1 0 0 0 0,1 1 0 0 0,-1-1 1 0 0,1 0-1 0 0,-1 1 0 0 0,0-1 1 0 0,1 1-1 0 0,-1-1 0 0 0,0 1 1 0 0,0-1-1 0 0,0 1 0 0 0,0-1 0 0 0,0 0 1 0 0,-1 1-1 0 0,1-1 0 0 0,0 1 1 0 0,-1-1-1 0 0,1 0 0 0 0,-1 1 1 0 0,1-1-1 0 0,-1 0 0 0 0,0 1 0 0 0,1-1 1 0 0,-2 2-1 0 0,-2 2-1 0 0,-1 0 0 0 0,1-1 0 0 0,-1 1 0 0 0,1-1 0 0 0,-1 0 0 0 0,-1 0 0 0 0,-6 4 0 0 0,-42 21 104 0 0,-4-5-96 0 0,-1-2 0 0 0,0-3 0 0 0,-68 13 0 0 0,106-29-67 0 0,0 0 1 0 0,0 0-1 0 0,0-2 0 0 0,-28-2 1 0 0,48 1-13 0 0,0 0 0 0 0,0 0 1 0 0,-1 0-1 0 0,1-1 0 0 0,0 1 0 0 0,0 0 1 0 0,0 0-1 0 0,0-1 0 0 0,0 1 0 0 0,-1-1 1 0 0,-1-1-1 0 0,3 2-48 0 0,0-1 0 0 0,-1 1 1 0 0,1-1-1 0 0,0 1 0 0 0,-1-1 0 0 0,1 1 0 0 0,0-1 1 0 0,0 1-1 0 0,0-1 0 0 0,-1 0 0 0 0,1 1 1 0 0,0-1-1 0 0,0 1 0 0 0,0-1 0 0 0,0 0 0 0 0,0 1 1 0 0,0-1-1 0 0,0 0 0 0 0,0 1 0 0 0,0-1 1 0 0,1 1-1 0 0,-1-1 0 0 0,0 0 0 0 0,0 1 0 0 0,0-1 1 0 0,1 0-1 0 0,4-9-1368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4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38 17535 0 0,'3'-8'330'0'0,"-3"6"-141"0"0,1-1 0 0 0,0 1-1 0 0,0 0 1 0 0,0 0 0 0 0,1 0-1 0 0,-1-1 1 0 0,0 1 0 0 0,5-4 2364 0 0,-2 2-1513 0 0,-3 3 340 0 0,-13 17-1373 0 0,-2 0-1 0 0,-27 25 0 0 0,-39 26-70 0 0,31-27-223 0 0,-152 112-1022 0 0,119-105 1034 0 0,1 0 233 0 0,68-39 27 0 0,0 2-1 0 0,1 0 0 0 0,-21 20 0 0 0,31-27 13 0 0,0-1 0 0 0,0 1 0 0 0,0 0 0 0 0,1 0 0 0 0,-1 0 0 0 0,1 0 0 0 0,0 0-1 0 0,-1 0 1 0 0,1 0 0 0 0,1 1 0 0 0,-1-1 0 0 0,0 0 0 0 0,1 1 0 0 0,0-1 0 0 0,-1 0 0 0 0,2 1 0 0 0,-1-1-1 0 0,0 1 1 0 0,0-1 0 0 0,1 0 0 0 0,0 1 0 0 0,0-1 0 0 0,0 0 0 0 0,0 0 0 0 0,0 0 0 0 0,1 0 0 0 0,1 4 0 0 0,1-1 3 0 0,0 0 1 0 0,0 0-1 0 0,0 0 1 0 0,0-1-1 0 0,1 1 1 0 0,0-1-1 0 0,0 0 1 0 0,0 0-1 0 0,1-1 1 0 0,0 0-1 0 0,-1 0 1 0 0,8 4-1 0 0,-3-4 24 0 0,1-1 0 0 0,-1 0 0 0 0,0 0 0 0 0,1-1 0 0 0,0 0 0 0 0,-1-1-1 0 0,1 0 1 0 0,0-1 0 0 0,-1 0 0 0 0,17-3 0 0 0,12-3 326 0 0,56-16 0 0 0,-93 22-336 0 0,58-17 562 0 0,0-3 0 0 0,108-51-1 0 0,-130 51-514 0 0,51-35 0 0 0,-76 46-50 0 0,-1-1 0 0 0,0 0-1 0 0,-1-1 1 0 0,0 0 0 0 0,0 0 0 0 0,-1-1-1 0 0,11-19 1 0 0,-19 28-39 0 0,0-1 0 0 0,0 1 0 0 0,0-1 0 0 0,-1 0 0 0 0,1 1 0 0 0,-1-1 0 0 0,1-8 0 0 0,-1 11 21 0 0,-1 0-1 0 0,0 0 0 0 0,-1 0 1 0 0,1 0-1 0 0,0 0 1 0 0,0 0-1 0 0,0 0 1 0 0,-1 0-1 0 0,1 0 1 0 0,0 0-1 0 0,-1 1 0 0 0,1-1 1 0 0,-1 0-1 0 0,1 0 1 0 0,-1 0-1 0 0,1 0 1 0 0,-1 1-1 0 0,0-1 1 0 0,1 0-1 0 0,-1 0 0 0 0,0 1 1 0 0,0-1-1 0 0,1 1 1 0 0,-1-1-1 0 0,0 1 1 0 0,0-1-1 0 0,0 1 1 0 0,0-1-1 0 0,0 1 0 0 0,0 0 1 0 0,0-1-1 0 0,0 1 1 0 0,0 0-1 0 0,0 0 1 0 0,-1 0-1 0 0,-10-2-29 0 0,1 1 0 0 0,-1 1 0 0 0,1 0 0 0 0,-1 1 0 0 0,1 0 0 0 0,-1 0 0 0 0,1 1 0 0 0,0 1 0 0 0,0 0 0 0 0,0 0 0 0 0,0 1 0 0 0,-20 11-1 0 0,-5 5 40 0 0,1 2 0 0 0,-39 31 0 0 0,69-49-6 0 0,-7 5 5 0 0,0 1-1 0 0,-19 20 1 0 0,27-26-3 0 0,0 0 0 0 0,1 1 1 0 0,0 0-1 0 0,0 0 1 0 0,0-1-1 0 0,1 2 0 0 0,0-1 1 0 0,0 0-1 0 0,0 0 1 0 0,-2 11-1 0 0,4-16-3 0 0,0 1 0 0 0,0 0 0 0 0,1-1 0 0 0,-1 1 0 0 0,0-1 1 0 0,0 1-1 0 0,0 0 0 0 0,1-1 0 0 0,-1 1 0 0 0,0 0 0 0 0,0-1 0 0 0,1 1 0 0 0,-1-1 0 0 0,1 1 0 0 0,-1-1 0 0 0,1 1 0 0 0,-1-1 0 0 0,0 1 0 0 0,1-1 0 0 0,1 1 0 0 0,9 6-183 0 0,-6-5-195 0 0,0 0-1 0 0,-1-1 1 0 0,1 1-1 0 0,0-1 1 0 0,0 0-1 0 0,0-1 1 0 0,0 1-1 0 0,0-1 1 0 0,7-1 0 0 0,12 0-6963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4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475 147 14479 0 0,'5'-4'247'0'0,"0"0"-1"0"0,-1-1 0 0 0,1 0 1 0 0,-1 0-1 0 0,0 0 0 0 0,0 0 1 0 0,-1-1-1 0 0,1 0 1 0 0,-1 1-1 0 0,4-13 0 0 0,-6 16-102 0 0,0 0-1 0 0,-1 0 0 0 0,1-1 0 0 0,-1 1 0 0 0,1 0 1 0 0,-1 0-1 0 0,0 0 0 0 0,0-1 0 0 0,0 1 0 0 0,0 0 1 0 0,0 0-1 0 0,-1 0 0 0 0,1-1 0 0 0,-1 1 0 0 0,1 0 1 0 0,-1 0-1 0 0,0 0 0 0 0,0 0 0 0 0,0 0 0 0 0,0 0 1 0 0,0 0-1 0 0,0 0 0 0 0,0 0 0 0 0,-1 1 0 0 0,1-1 1 0 0,-1 0-1 0 0,1 1 0 0 0,-1-1 0 0 0,0 1 0 0 0,1 0 1 0 0,-1-1-1 0 0,0 1 0 0 0,0 0 0 0 0,0 0 0 0 0,-3-1 0 0 0,-2 0-9 0 0,0 0-1 0 0,0 0 0 0 0,0 0 1 0 0,0 1-1 0 0,0 0 0 0 0,0 1 1 0 0,-10-1-1 0 0,-51 7 122 0 0,48-3-248 0 0,0 2 0 0 0,0 0 0 0 0,0 1 0 0 0,1 1 0 0 0,0 1 0 0 0,1 0 0 0 0,0 1 0 0 0,0 1 0 0 0,1 1 0 0 0,-17 14 0 0 0,28-20-7 0 0,0 0 0 0 0,1 0 0 0 0,0 0 0 0 0,0 1 0 0 0,0-1 0 0 0,1 1 0 0 0,0 1 0 0 0,-5 8 0 0 0,8-12 0 0 0,0-1 0 0 0,0 1 0 0 0,0-1 0 0 0,1 1 0 0 0,-1-1 0 0 0,1 1 0 0 0,-1-1 0 0 0,1 1 0 0 0,0 0 0 0 0,0-1 0 0 0,0 1 0 0 0,0 0 0 0 0,0-1 0 0 0,1 1 0 0 0,-1 0 0 0 0,1-1 0 0 0,0 1 0 0 0,0-1 0 0 0,0 1 0 0 0,0-1 0 0 0,0 0 0 0 0,0 1 0 0 0,1-1 0 0 0,-1 0 0 0 0,1 0 0 0 0,2 3 0 0 0,4 3-5 0 0,0-1-1 0 0,1 0 1 0 0,-1 0 0 0 0,1-1-1 0 0,20 10 1 0 0,51 17-27 0 0,-11-5 32 0 0,77 43 0 0 0,-140-68 15 0 0,0 0 1 0 0,-1 1-1 0 0,1 0 0 0 0,-1 0 1 0 0,0 0-1 0 0,0 1 0 0 0,0-1 0 0 0,-1 1 1 0 0,1 0-1 0 0,4 8 0 0 0,-7-10-7 0 0,-1 0 1 0 0,0 0-1 0 0,0-1 0 0 0,0 1 1 0 0,0 0-1 0 0,0 0 0 0 0,0 0 1 0 0,-1 0-1 0 0,1 0 0 0 0,-1 0 1 0 0,0 1-1 0 0,0-1 0 0 0,0 0 1 0 0,-1 0-1 0 0,1 0 0 0 0,-1 0 1 0 0,1 0-1 0 0,-1 0 0 0 0,0 0 1 0 0,0 0-1 0 0,0 0 0 0 0,-1-1 0 0 0,1 1 1 0 0,-3 3-1 0 0,-3 3 19 0 0,0-1 0 0 0,0-1 0 0 0,-1 1 0 0 0,1-1 0 0 0,-2-1 0 0 0,1 1 0 0 0,-1-1 0 0 0,0-1 0 0 0,0 0 0 0 0,-1 0 0 0 0,-11 4 0 0 0,4-3 16 0 0,0-1 0 0 0,-1-1 0 0 0,0-1 0 0 0,0 0 0 0 0,-29 0 0 0 0,-91-10 47 0 0,123 5-90 0 0,0 0 0 0 0,0-1 0 0 0,1-1 0 0 0,0 0 0 0 0,-18-8 0 0 0,31 11-5 0 0,-1 0 0 0 0,0 0-1 0 0,0 1 1 0 0,0-1 0 0 0,0-1 0 0 0,1 1-1 0 0,-1 0 1 0 0,0 0 0 0 0,1 0 0 0 0,-1-1-1 0 0,1 1 1 0 0,0-1 0 0 0,-1 1 0 0 0,1-1-1 0 0,0 0 1 0 0,0 0 0 0 0,0 1 0 0 0,0-1-1 0 0,0 0 1 0 0,0 0 0 0 0,1 0 0 0 0,-1 0-1 0 0,1 0 1 0 0,-1 0 0 0 0,1 0 0 0 0,0 0-1 0 0,-1 0 1 0 0,1 0 0 0 0,0 0 0 0 0,1 0-1 0 0,-1 0 1 0 0,0 0 0 0 0,0 0 0 0 0,1 0-1 0 0,0 0 1 0 0,-1 0 0 0 0,2-2 0 0 0,1-4-29 0 0,1 0 1 0 0,1 0-1 0 0,-1 0 1 0 0,1 1 0 0 0,1-1-1 0 0,-1 1 1 0 0,9-7-1 0 0,33-31-25 0 0,90-65 0 0 0,-130 105 60 0 0,36-25 71 0 0,69-34 0 0 0,-1 1 180 0 0,-104 58-275 0 0,0 1 0 0 0,0-1 0 0 0,0 0-1 0 0,-1-1 1 0 0,1 1 0 0 0,-2-1 0 0 0,9-10 0 0 0,-14 15-197 0 0,-26 2-2071 0 0,8 5-3535 0 0,4 1-1072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4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53 7831 0 0,'18'-9'464'0'0,"40"-19"1291"0"0,-19 12 11329 0 0,-42 27-12291 0 0,0-5-714 0 0,0-1 1 0 0,0 1-1 0 0,0-1 0 0 0,-1 1 0 0 0,0-1 0 0 0,0 0 1 0 0,-6 5-1 0 0,-36 30 51 0 0,40-35-110 0 0,-64 48-2 0 0,-23 19-20 0 0,-16 16-31 0 0,69-58-71 0 0,1 3 1 0 0,-43 44-1 0 0,77-70 80 0 0,0-1-1 0 0,0 0 1 0 0,0 1-1 0 0,1 0 0 0 0,0 0 1 0 0,1 0-1 0 0,-1 1 1 0 0,1-1-1 0 0,-3 14 1 0 0,5-17 6 0 0,0 1-1 0 0,1-1 1 0 0,-1 1 0 0 0,1-1 0 0 0,0 1-1 0 0,0-1 1 0 0,1 1 0 0 0,-1-1 0 0 0,1 1-1 0 0,0-1 1 0 0,0 0 0 0 0,1 1 0 0 0,-1-1-1 0 0,1 0 1 0 0,0 0 0 0 0,0 0 0 0 0,0 0-1 0 0,5 6 1 0 0,-1-3 17 0 0,1-1 0 0 0,0 1-1 0 0,0-1 1 0 0,0 0 0 0 0,1-1-1 0 0,0 0 1 0 0,0 0 0 0 0,1 0-1 0 0,-1-1 1 0 0,1-1 0 0 0,0 1-1 0 0,0-2 1 0 0,0 1 0 0 0,11 1-1 0 0,0-1 95 0 0,1 0 0 0 0,-1-1 0 0 0,1-2 0 0 0,0 0 0 0 0,29-4-1 0 0,-9-2 126 0 0,0-2 0 0 0,-1-2 0 0 0,0-2 0 0 0,-1-1 0 0 0,0-2-1 0 0,-1-2 1 0 0,56-33 0 0 0,-61 30-137 0 0,35-28 0 0 0,-59 41-69 0 0,0-1 1 0 0,-1 0-1 0 0,0 0 0 0 0,0-1 0 0 0,-1 1 0 0 0,0-2 1 0 0,0 1-1 0 0,7-16 0 0 0,-12 21-38 0 0,0 0 0 0 0,-1 1 1 0 0,0-1-1 0 0,0 0 0 0 0,0 0 0 0 0,0 0 0 0 0,-1 0 1 0 0,1 0-1 0 0,-1-1 0 0 0,0-3 0 0 0,0 6 16 0 0,-1 1-1 0 0,1-1 0 0 0,0 1 1 0 0,-1-1-1 0 0,1 1 1 0 0,-1-1-1 0 0,1 1 1 0 0,-1 0-1 0 0,0-1 1 0 0,0 1-1 0 0,0 0 1 0 0,1-1-1 0 0,-1 1 1 0 0,0 0-1 0 0,-1 0 1 0 0,1 0-1 0 0,0 0 1 0 0,0 0-1 0 0,0 0 0 0 0,-1 0 1 0 0,1 0-1 0 0,0 1 1 0 0,-1-1-1 0 0,1 0 1 0 0,0 1-1 0 0,-1-1 1 0 0,1 1-1 0 0,-1 0 1 0 0,-2-1-1 0 0,-5 0 4 0 0,0 0 0 0 0,0 1-1 0 0,0 0 1 0 0,0 1 0 0 0,0 0-1 0 0,0 0 1 0 0,0 1 0 0 0,0 0 0 0 0,-16 6-1 0 0,-7 5-18 0 0,-38 21-1 0 0,52-24 25 0 0,-3 0 2 0 0,-36 27 0 0 0,49-31 0 0 0,1 0 0 0 0,0 0 0 0 0,0 1 0 0 0,0 0 0 0 0,1 0 0 0 0,0 1 0 0 0,-7 12 0 0 0,11-17-11 0 0,0 1 0 0 0,1 0 0 0 0,0-1 0 0 0,-1 1 0 0 0,1 0 1 0 0,0 0-1 0 0,1 0 0 0 0,-1 0 0 0 0,1 0 0 0 0,0-1 0 0 0,0 1 0 0 0,0 6 0 0 0,1-8 1 0 0,-1 0 1 0 0,0 0-1 0 0,1 1 0 0 0,0-1 0 0 0,-1 0 1 0 0,1 0-1 0 0,0 0 0 0 0,0 0 0 0 0,0-1 1 0 0,0 1-1 0 0,1 0 0 0 0,-1 0 0 0 0,0 0 1 0 0,1-1-1 0 0,-1 1 0 0 0,1-1 0 0 0,0 1 1 0 0,-1-1-1 0 0,1 0 0 0 0,0 0 0 0 0,0 1 1 0 0,0-1-1 0 0,3 1 0 0 0,2 0-257 0 0,0 0 1 0 0,1-1-1 0 0,-1 1 0 0 0,0-1 1 0 0,1-1-1 0 0,12 0 0 0 0,6-1-1402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4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25 9215 0 0,'-2'1'422'0'0,"-15"5"196"0"0,-22 11 1 0 0,16-3 11035 0 0,25-13-11007 0 0,3 2-443 0 0,-1-1 0 0 0,1 0 0 0 0,0 0 1 0 0,0 0-1 0 0,0 0 0 0 0,0-1 0 0 0,0 0 0 0 0,0 0 0 0 0,1 0 0 0 0,9-1 0 0 0,6 0 68 0 0,31-5-1 0 0,-17 1-67 0 0,144-19 269 0 0,-62 6-338 0 0,-44 8-59 0 0,128-12 11 0 0,-192 20-197 0 0,-1 1-152 0 0,-1-1 0 0 0,0 1 0 0 0,1 0 0 0 0,-1 1 1 0 0,1 0-1 0 0,12 3 0 0 0,-18-3-719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6:57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9 7367 0 0,'0'0'568'0'0,"-2"0"-373"0"0,-5-1 432 0 0,0 0-1 0 0,0 1 1 0 0,-1 0 0 0 0,1 0 0 0 0,0 1-1 0 0,-10 2 1 0 0,-43 14 1982 0 0,37-10-2546 0 0,12-4 104 0 0,0 1 0 0 0,1 1 0 0 0,0-1 0 0 0,0 2-1 0 0,0-1 1 0 0,-11 9 0 0 0,16-9-58 0 0,-1-1-1 0 0,1 1 0 0 0,0 0 0 0 0,0 0 1 0 0,1 1-1 0 0,-1-1 0 0 0,1 1 1 0 0,1 0-1 0 0,-1 0 0 0 0,1 1 0 0 0,-3 6 1 0 0,5-10-72 0 0,0-1-1 0 0,0 1 1 0 0,1-1 0 0 0,-1 1 0 0 0,1 0 0 0 0,-1-1 0 0 0,1 1 0 0 0,0 0 0 0 0,0-1 0 0 0,0 1 0 0 0,0 0 0 0 0,1-1 0 0 0,-1 1 0 0 0,1 0 0 0 0,0-1 0 0 0,0 1 0 0 0,0-1 0 0 0,0 1-1 0 0,0-1 1 0 0,0 0 0 0 0,0 1 0 0 0,4 3 0 0 0,-3-4 0 0 0,1 1 0 0 0,0-1 0 0 0,-1 1 1 0 0,1-1-1 0 0,0 0 0 0 0,0 0 0 0 0,0-1 0 0 0,1 1 0 0 0,-1-1 0 0 0,0 1 0 0 0,1-1 0 0 0,-1 0 0 0 0,1 0 0 0 0,-1-1 0 0 0,1 1 0 0 0,5 0 1 0 0,4-1 35 0 0,0 0 0 0 0,0-1 0 0 0,1 0 0 0 0,-1-1 0 0 0,0-1 1 0 0,24-7-1 0 0,-31 8-49 0 0,-1 0 0 0 0,1 0 0 0 0,-1-1-1 0 0,1 0 1 0 0,-1 0 0 0 0,0 0 0 0 0,0-1 0 0 0,0 1 0 0 0,-1-1 0 0 0,1 0 0 0 0,-1 0 0 0 0,0-1 0 0 0,0 1 0 0 0,-1-1-1 0 0,1 0 1 0 0,-1 0 0 0 0,4-9 0 0 0,-6 11-59 0 0,0 0 0 0 0,0 0-1 0 0,-1 0 1 0 0,1 0 0 0 0,-1-1 0 0 0,0 1-1 0 0,0 0 1 0 0,0 0 0 0 0,0 0 0 0 0,0 0-1 0 0,-1-1 1 0 0,0 1 0 0 0,1 0 0 0 0,-1 0-1 0 0,0 0 1 0 0,0 0 0 0 0,-4-5 0 0 0,-1-4-244 0 0,-2 1 1 0 0,1 1 0 0 0,-11-12 0 0 0,-6-8-135 0 0,24 29 8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47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23 10591 0 0,'0'0'488'0'0,"13"-22"12800"0"0,-15 41-12522 0 0,1-7-624 0 0,-40 217 1254 0 0,31-171-1318 0 0,5-37-43 0 0,2 0-1 0 0,0 0 1 0 0,0 39-1 0 0,3-56-414 0 0,0-1 0 0 0,1 1 0 0 0,-1 0 0 0 0,1-1 1 0 0,0 1-1 0 0,0 0 0 0 0,0-1 0 0 0,0 1 0 0 0,0-1 0 0 0,1 0 0 0 0,0 1 0 0 0,-1-1 0 0 0,1 0 0 0 0,4 5 1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59:4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14743 0 0,'7'-5'1526'0'0,"-3"1"-1034"0"0,1 1 0 0 0,0 0 0 0 0,0 0 0 0 0,0 1 1 0 0,0-1-1 0 0,0 1 0 0 0,1 0 0 0 0,-1 0 0 0 0,1 1 1 0 0,-1 0-1 0 0,8-1 0 0 0,10 0 1351 0 0,34 1 0 0 0,-35 1-1804 0 0,125 4 1752 0 0,49-1-1214 0 0,-167-2-640 0 0,41 5 0 0 0,-50-1-1589 0 0,-19-5 665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0:3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28 919 0 0,'7'-5'1987'0'0,"44"-18"16314"0"0,-59 37-17730 0 0,7-12-518 0 0,17-9-31 0 0,-15 7 364 0 0,3 9-117 0 0,-3-7-231 0 0,0 0 0 0 0,0 0 1 0 0,0 0-1 0 0,0 0 0 0 0,-1 0 0 0 0,1 0 0 0 0,0 0 0 0 0,-1 0 0 0 0,0 0 0 0 0,1 3 0 0 0,-1-1-38 0 0,1 0 0 0 0,-1-1 0 0 0,0 1 0 0 0,0 0 0 0 0,0-1 0 0 0,0 1 0 0 0,-1-1 0 0 0,0 1 0 0 0,0 0 0 0 0,0-1 0 0 0,0 1 0 0 0,0-1 0 0 0,-1 0 0 0 0,1 1 0 0 0,-1-1 0 0 0,0 0 0 0 0,0 0 0 0 0,0 0 0 0 0,-4 4 0 0 0,-1 0 0 0 0,0-3 11 0 0,6-3 314 0 0,1-3-213 0 0,1-4-58 0 0,0 0-42 0 0,0 1 0 0 0,0 0 0 0 0,1 0 0 0 0,0-1 0 0 0,0 1 0 0 0,0 0 1 0 0,6-8-1 0 0,-8 12-139 0 0,2-3 243 0 0,2-7-6623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0:3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81 7831 0 0,'0'0'706'0'0,"1"-1"-578"0"0,15-14 194 0 0,4-4 9714 0 0,-27 36-9900 0 0,-1-6-128 0 0,-1 0 0 0 0,-1-1 0 0 0,1 0-1 0 0,-2-1 1 0 0,-13 11 0 0 0,-15 13 9 0 0,6-2 212 0 0,2 2 0 0 0,1 1 0 0 0,1 1-1 0 0,-37 63 1 0 0,63-92-91 0 0,0-1-1 0 0,0 1 0 0 0,1-1 1 0 0,0 1-1 0 0,-3 11 0 0 0,5-15 59 0 0,17 11 667 0 0,-14-12-798 0 0,1 1-1 0 0,-1-1 1 0 0,0 0 0 0 0,1 0 0 0 0,-1-1-1 0 0,0 1 1 0 0,1-1 0 0 0,-1 0-1 0 0,1 0 1 0 0,-1 0 0 0 0,1 0 0 0 0,-1 0-1 0 0,6-2 1 0 0,8-2 166 0 0,23-8-1 0 0,-25 7-104 0 0,20-7-12 0 0,0-1 1 0 0,48-25-1 0 0,-69 30-105 0 0,0-1-1 0 0,0 0 1 0 0,-1-1-1 0 0,0 0 0 0 0,-1-2 1 0 0,0 1-1 0 0,20-27 1 0 0,-20 23-46 0 0,-2-1 0 0 0,0 0 1 0 0,-1-1-1 0 0,8-22 0 0 0,-14 33-57 0 0,-1 0-1 0 0,0-1 1 0 0,0 1-1 0 0,0 0 1 0 0,-1-1-1 0 0,0 1 0 0 0,-1-1 1 0 0,1 0-1 0 0,-1 1 1 0 0,-1-1-1 0 0,1 1 1 0 0,-1-1-1 0 0,0 1 1 0 0,-1-1-1 0 0,-3-11 1 0 0,3 15 33 0 0,0-1 0 0 0,0 1 1 0 0,-1 0-1 0 0,1 0 0 0 0,-1 0 0 0 0,0 0 1 0 0,1 1-1 0 0,-1-1 0 0 0,-1 1 0 0 0,1-1 1 0 0,0 1-1 0 0,0 0 0 0 0,-1 1 1 0 0,1-1-1 0 0,-1 0 0 0 0,0 1 0 0 0,-4-2 1 0 0,-1 1-86 0 0,0 0 1 0 0,0 0-1 0 0,0 1 0 0 0,-1 0 1 0 0,1 1-1 0 0,-13 1 1 0 0,19-1 136 0 0,-11 4-59 0 0,13-4-199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0:3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62 6447 0 0,'53'-33'2076'0'0,"-9"5"12076"0"0,-53 45-13652 0 0,-1-5-428 0 0,-1 0 1 0 0,-1-1-1 0 0,0 0 0 0 0,0-1 0 0 0,-1 0 0 0 0,0-1 1 0 0,-22 11-1 0 0,10-8-129 0 0,-1 0 0 0 0,-1-2 1 0 0,-36 10-1 0 0,44-15-230 0 0,0-1 1 0 0,-1-1-1 0 0,1-1 1 0 0,-1-1-1 0 0,0 0 0 0 0,1-1 1 0 0,-1-2-1 0 0,0 0 1 0 0,1-1-1 0 0,0-1 0 0 0,-1 0 1 0 0,2-2-1 0 0,-1 0 1 0 0,-35-17-1 0 0,53 22 17 0 0,-1 1 224 0 0,-1 0 0 0 0,1 1 0 0 0,0-1 0 0 0,-1 1 0 0 0,1-1 0 0 0,0 1 0 0 0,-1 0 0 0 0,1 0 0 0 0,0 0 0 0 0,0 0 0 0 0,0 0 0 0 0,-1 0 0 0 0,1 0 0 0 0,0 1 0 0 0,-2 2 0 0 0,-1 0 71 0 0,1 1 1 0 0,0 0 0 0 0,-7 10 0 0 0,7-8-41 0 0,-21 32 126 0 0,18-25-26 0 0,-2-1 0 0 0,1-1-1 0 0,-20 22 1 0 0,14-19-24 0 0,9-9-33 0 0,0-1 0 0 0,0 0 0 0 0,0 0 0 0 0,-1-1-1 0 0,0 1 1 0 0,-9 5 0 0 0,-2 0 48 0 0,17-10-71 0 0,0 0-1 0 0,-1 0 1 0 0,1 0-1 0 0,0 0 1 0 0,0 0-1 0 0,0 0 1 0 0,0 0-1 0 0,-1 0 1 0 0,1 1-1 0 0,0-1 1 0 0,0 0-1 0 0,0 0 1 0 0,0 0-1 0 0,0 0 1 0 0,0 0-1 0 0,0 0 1 0 0,-1 1-1 0 0,1-1 1 0 0,0 0-1 0 0,0 0 1 0 0,0 0-1 0 0,0 0 1 0 0,0 1-1 0 0,0-1 1 0 0,0 0-1 0 0,0 0 1 0 0,0 0-1 0 0,0 0 1 0 0,0 1-1 0 0,0-1 1 0 0,0 0-1 0 0,0 0 1 0 0,0 0-1 0 0,0 0 1 0 0,0 1-1 0 0,0-1 1 0 0,0 0-1 0 0,0 0 1 0 0,0 0-1 0 0,0 0 1 0 0,0 1-1 0 0,0-1 1 0 0,0 0-1 0 0,1 0 1 0 0,-1 0-1 0 0,0 0 1 0 0,0 0-1 0 0,0 1 1 0 0,0-1-1 0 0,13 6 121 0 0,19-1 41 0 0,-11-5 31 0 0,27-3-1 0 0,9 0 83 0 0,-22 3 30 0 0,-1 2-1 0 0,1 1 1 0 0,0 2-1 0 0,-1 1 1 0 0,0 2 0 0 0,36 13-1 0 0,-53-15-125 0 0,8 3 280 0 0,42 22 0 0 0,-65-30-391 0 0,-1 1 18 0 0,-1 1-75 0 0,0 0 1 0 0,-1 0 0 0 0,1 0-1 0 0,0 0 1 0 0,-1 0 0 0 0,0 0-1 0 0,1 0 1 0 0,-1 0 0 0 0,-1 0-1 0 0,1 0 1 0 0,0 0-1 0 0,-1 0 1 0 0,1-1 0 0 0,-1 1-1 0 0,0 0 1 0 0,0-1 0 0 0,0 0-1 0 0,0 1 1 0 0,-4 2 0 0 0,-6 6 100 0 0,-1-1 1 0 0,-21 14-1 0 0,22-16-97 0 0,-26 16-39 0 0,-1-2-1 0 0,0-1 1 0 0,-1-2-1 0 0,-2-2 1 0 0,1-2-1 0 0,-2-1 1 0 0,0-3 0 0 0,-53 8-1 0 0,94-19-96 0 0,3-1-343 0 0,1-4 190 0 0,1 0-1 0 0,-1 1 1 0 0,1-1 0 0 0,0 1 0 0 0,0 0 0 0 0,1 0-1 0 0,4-4 1 0 0,30-25-5740 0 0,-33 29 4606 0 0,17-13-4675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0:4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519 292 14511 0 0,'0'0'7392'0'0,"4"-8"-7056"0"0,-2 0-296 0 0,0 0 0 0 0,0 0 0 0 0,1-16 0 0 0,0-3-29 0 0,0 9 0 0 0,-2-1 0 0 0,-1 1 0 0 0,-1-26 0 0 0,-1-4-2 0 0,2 45-20 0 0,0 0-1 0 0,0 0 1 0 0,0 0 0 0 0,-1 0-1 0 0,1 0 1 0 0,-1 0-1 0 0,0 0 1 0 0,0 0 0 0 0,0 0-1 0 0,0 0 1 0 0,0 0-1 0 0,-1 0 1 0 0,-3-4-1 0 0,4 5 4 0 0,-1 1 0 0 0,1-1-1 0 0,-1 1 1 0 0,0 0-1 0 0,0-1 1 0 0,1 1-1 0 0,-1 0 1 0 0,0 1 0 0 0,0-1-1 0 0,0 0 1 0 0,0 0-1 0 0,0 1 1 0 0,0-1-1 0 0,-1 1 1 0 0,1 0-1 0 0,0-1 1 0 0,0 1 0 0 0,0 0-1 0 0,0 0 1 0 0,0 1-1 0 0,-3-1 1 0 0,-16 4-62 0 0,0 1 0 0 0,0 1 0 0 0,0 1 0 0 0,-34 16-1 0 0,44-19 58 0 0,-41 19-39 0 0,-53 33 0 0 0,83-43 45 0 0,0 2 0 0 0,2 0 0 0 0,-1 1 0 0 0,-31 34 0 0 0,49-46 7 0 0,-1 0 1 0 0,1 0-1 0 0,0 0 0 0 0,0 0 0 0 0,1 1 0 0 0,-1-1 0 0 0,1 1 1 0 0,0 0-1 0 0,0 0 0 0 0,0 0 0 0 0,1 0 0 0 0,-1 6 1 0 0,1-8 4 0 0,1-1 0 0 0,0 1 1 0 0,1 0-1 0 0,-1 0 1 0 0,0-1-1 0 0,1 1 0 0 0,-1 0 1 0 0,1-1-1 0 0,0 1 1 0 0,0-1-1 0 0,0 1 0 0 0,0-1 1 0 0,1 1-1 0 0,-1-1 1 0 0,0 0-1 0 0,1 1 0 0 0,0-1 1 0 0,0 0-1 0 0,-1 0 1 0 0,1 0-1 0 0,0-1 0 0 0,0 1 1 0 0,1 0-1 0 0,3 2 1 0 0,2 0 51 0 0,0 0 0 0 0,0-1 0 0 0,0 0 0 0 0,0 0 1 0 0,1-1-1 0 0,-1 0 0 0 0,1 0 0 0 0,-1-1 1 0 0,1 0-1 0 0,10-1 0 0 0,9 0 336 0 0,51-8-1 0 0,-44 3-135 0 0,33-10-1 0 0,-59 12-213 0 0,0 0 1 0 0,1 0-1 0 0,-1-1 1 0 0,0 0-1 0 0,0-1 1 0 0,-1 0-1 0 0,0 0 1 0 0,12-10-1 0 0,-17 12-14 0 0,0 0 0 0 0,0-1 0 0 0,0 1-1 0 0,-1-1 1 0 0,0 0 0 0 0,1 0 0 0 0,-1 0-1 0 0,-1 0 1 0 0,1 0 0 0 0,-1 0 0 0 0,2-8 0 0 0,4-8 69 0 0,-6 14-97 0 0,0 5-54 0 0,-2 3 47 0 0,0-1 0 0 0,0 1 0 0 0,0 0 0 0 0,1-1 0 0 0,-1 1 0 0 0,1 0 0 0 0,0-1 0 0 0,-1 1 0 0 0,1 2 0 0 0,-1 1 2 0 0,-8 28-1 0 0,-1 0-1 0 0,-17 34 1 0 0,-34 60-25 0 0,-3 5 12 0 0,-28 69 274 0 0,92-201-256 0 0,1 0 0 0 0,-1 0 0 0 0,0 0 0 0 0,0 0-1 0 0,0 0 1 0 0,0 0 0 0 0,0 0 0 0 0,0 0 0 0 0,0 0 0 0 0,0 0 0 0 0,0 0 0 0 0,0 0-1 0 0,0 0 1 0 0,0 0 0 0 0,0 0 0 0 0,0 1 0 0 0,0-1 0 0 0,0 0 0 0 0,0 0-1 0 0,0 0 1 0 0,0 0 0 0 0,0 0 0 0 0,1 0 0 0 0,-1 0 0 0 0,0 0 0 0 0,0 0-1 0 0,0 0 1 0 0,0 0 0 0 0,0 0 0 0 0,0 0 0 0 0,0 0 0 0 0,0 0 0 0 0,0 0 0 0 0,0 0-1 0 0,0 0 1 0 0,0 0 0 0 0,0 0 0 0 0,0 0 0 0 0,0 0 0 0 0,0 1 0 0 0,0-1-1 0 0,0 0 1 0 0,0 0 0 0 0,0 0 0 0 0,0 0 0 0 0,0 0 0 0 0,0 0 0 0 0,0 0 0 0 0,0 0-1 0 0,0 0 1 0 0,0 0 0 0 0,0 0 0 0 0,0 0 0 0 0,0 0 0 0 0,0 0 0 0 0,-1 0-1 0 0,8-4-24 0 0,6-8-97 0 0,7-9-1058 0 0,-6 7-4701 0 0,-2 1-1591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1:4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442 112 4143 0 0,'-11'4'16379'0'0,"15"-8"-16362"0"0,-1-1 0 0 0,0 2 0 0 0,1-1 0 0 0,0 0 1 0 0,0 1-1 0 0,0-1 0 0 0,0 1 0 0 0,0 0 0 0 0,1 1 0 0 0,7-5 1 0 0,9-2 13 0 0,24-7 1 0 0,-36 13-11 0 0,11-4-44 0 0,77-23 222 0 0,-86 27-25 0 0,0 1 1 0 0,0 1-1 0 0,0 0 1 0 0,0 0-1 0 0,1 1 1 0 0,20 2-1 0 0,-31-2-129 0 0,1 0-1 0 0,-1 1 1 0 0,0-1-1 0 0,1 0 1 0 0,-1 1-1 0 0,0-1 1 0 0,1 0-1 0 0,-1 1 1 0 0,0 0-1 0 0,1-1 1 0 0,-1 1-1 0 0,0 0 1 0 0,0-1-1 0 0,0 1 1 0 0,0 0-1 0 0,0 0 1 0 0,0 0-1 0 0,0 0 1 0 0,2 3-1 0 0,-3-3-30 0 0,1 1-1 0 0,-1-1 1 0 0,0 1-1 0 0,0-1 1 0 0,1 1-1 0 0,-1-1 1 0 0,0 1-1 0 0,-1-1 1 0 0,1 1-1 0 0,0 0 1 0 0,0-1 0 0 0,-1 1-1 0 0,1-1 1 0 0,-1 1-1 0 0,1-1 1 0 0,-1 0-1 0 0,-1 4 1 0 0,-3 4 10 0 0,0 0 1 0 0,-1-1-1 0 0,0 0 0 0 0,-1 1 1 0 0,0-2-1 0 0,0 1 0 0 0,-12 9 1 0 0,-62 42 13 0 0,0-13-47 0 0,7-5-83 0 0,49-26-25 0 0,0-2 1 0 0,-46 18 0 0 0,-56 11-654 0 0,110-37 647 0 0,-18 5-166 0 0,33-10 203 0 0,15-3-76 0 0,-10 2 153 0 0,111-31-54 0 0,-105 30 87 0 0,0 0-1 0 0,0 0 1 0 0,12 0 0 0 0,11-2 113 0 0,-24 3-47 0 0,-1 0 0 0 0,1 1-1 0 0,0 0 1 0 0,-1 0 0 0 0,1 1-1 0 0,0 0 1 0 0,-1 0 0 0 0,1 1-1 0 0,11 4 1 0 0,-14-5-47 0 0,0 1 0 0 0,-1 0 0 0 0,1 0 0 0 0,-1 1 1 0 0,1-1-1 0 0,-1 1 0 0 0,0 0 0 0 0,0 0 0 0 0,0 0 0 0 0,-1 1 0 0 0,1 0 0 0 0,-1-1 0 0 0,0 1 1 0 0,0 0-1 0 0,3 6 0 0 0,-5-9-36 0 0,0 0-1 0 0,-1 1 1 0 0,1-1 0 0 0,-1 0-1 0 0,1 1 1 0 0,-1-1 0 0 0,0 1-1 0 0,1-1 1 0 0,-1 1 0 0 0,0-1 0 0 0,0 1-1 0 0,0-1 1 0 0,0 3 0 0 0,0 6 29 0 0,-1-7-25 0 0,0 0 0 0 0,0 0 0 0 0,0 0 0 0 0,0-1 0 0 0,-1 1-1 0 0,1 0 1 0 0,-1-1 0 0 0,1 1 0 0 0,-1-1 0 0 0,0 1 0 0 0,0-1-1 0 0,0 0 1 0 0,0 0 0 0 0,-1 0 0 0 0,1 0 0 0 0,-3 2-1 0 0,-70 34 65 0 0,-92 47-75 0 0,117-61 0 0 0,-166 68-72 0 0,212-91 45 0 0,2 0-22 0 0,0 0-1 0 0,-1 0 0 0 0,1 0 0 0 0,0-1 0 0 0,0 1 0 0 0,-5 0 0 0 0,11-10-787 0 0,0 3 106 0 0,0 1 0 0 0,1 0 0 0 0,7-6 0 0 0,8-6-6444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1:4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78 6535 0 0,'-27'10'604'0'0,"-4"0"705"0"0,-34 8 6266 0 0,67-19-6748 0 0,14-11-235 0 0,1 0 1 0 0,0 2-1 0 0,1 0 0 0 0,0 1 1 0 0,1 0-1 0 0,0 2 0 0 0,34-9 1 0 0,-9 6 140 0 0,1 2 0 0 0,64-2 0 0 0,-94 9-577 0 0,0 1-1 0 0,-1 0 0 0 0,1 1 0 0 0,0 1 0 0 0,29 7 0 0 0,-44-9-153 0 0,0 0-1 0 0,1 1 1 0 0,-1-1-1 0 0,0 0 1 0 0,0 0 0 0 0,1 1-1 0 0,-1-1 1 0 0,0 0-1 0 0,0 1 1 0 0,0-1-1 0 0,0 0 1 0 0,1 1 0 0 0,-1-1-1 0 0,0 0 1 0 0,0 1-1 0 0,0-1 1 0 0,0 0-1 0 0,0 1 1 0 0,0-1 0 0 0,0 1-1 0 0,0-1 1 0 0,0 0-1 0 0,0 1 1 0 0,0-1 0 0 0,0 0-1 0 0,0 1 1 0 0,0-1-1 0 0,0 0 1 0 0,0 1-1 0 0,0-1 1 0 0,-1 0 0 0 0,1 1-1 0 0,-5 11 27 0 0,1-6-28 0 0,1-1 1 0 0,-1 0-1 0 0,-1 0 0 0 0,1 0 1 0 0,-1 0-1 0 0,0-1 0 0 0,-10 8 1 0 0,-43 23-8 0 0,41-25 0 0 0,-266 150-347 0 0,248-142 238 0 0,-65 23 1 0 0,29-13 12 0 0,53-19 39 0 0,17-8 11 0 0,2 0 33 0 0,1 0-1 0 0,-1 0 1 0 0,1 0 0 0 0,0 0-1 0 0,0 0 1 0 0,-1-1 0 0 0,1 1-1 0 0,0-1 1 0 0,0 1 0 0 0,2-1-1 0 0,24 4-33 0 0,0-2-1 0 0,34-2 1 0 0,22 2 25 0 0,-32 2 8 0 0,66 14 0 0 0,-101-14 10 0 0,1 1 1 0 0,0 0-1 0 0,-1 2 0 0 0,0 0 0 0 0,-1 1 1 0 0,0 0-1 0 0,20 14 0 0 0,-31-18 12 0 0,0 1 0 0 0,0-1 0 0 0,-1 1 0 0 0,1-1 0 0 0,-1 1 0 0 0,0 0 0 0 0,-1 1 0 0 0,1-1 0 0 0,-1 1 0 0 0,5 10 0 0 0,-8-14 10 0 0,0-1 1 0 0,1 0 0 0 0,-1 1-1 0 0,0-1 1 0 0,0 1-1 0 0,0-1 1 0 0,0 0 0 0 0,0 1-1 0 0,0-1 1 0 0,0 1 0 0 0,-1-1-1 0 0,1 0 1 0 0,0 1-1 0 0,-1-1 1 0 0,1 0 0 0 0,-1 0-1 0 0,-1 3 1 0 0,-14 19 196 0 0,12-18-131 0 0,-5 6 14 0 0,-1 0-1 0 0,-1 0 1 0 0,0-1-1 0 0,0 0 1 0 0,-1-1-1 0 0,0-1 1 0 0,-14 8-1 0 0,-97 42 86 0 0,109-52-165 0 0,-43 15 37 0 0,-1-3 0 0 0,-106 19 0 0 0,135-31-35 0 0,-1-1 0 0 0,1-2 0 0 0,-1-1-1 0 0,-41-3 1 0 0,65 0-2 0 0,22-7-2479 0 0,-9 6-3123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1:5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21 5527 0 0,'0'0'4995'0'0,"0"-2"-3552"0"0,9-16 9231 0 0,-10 20-10570 0 0,-2 9-43 0 0,-10 19 3 0 0,0 3-42 0 0,12-31 456 0 0,9-13-367 0 0,2 0-46 0 0,-7 7-47 0 0,12-8-21 0 0,-5 4 14 0 0,-3 3 42 0 0,-6 3 328 0 0,-6 17-261 0 0,1-4-109 0 0,0 9-17 0 0,2-16 51 0 0,-1-1 33 0 0,-4 4-56 0 0,-1 2 31 0 0,2-1 11 0 0,3-4-11 0 0,-8 10-280 0 0,13-16-438 0 0,12-14-2188 0 0,-7 6-4703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1:55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300 126 11975 0 0,'10'-32'2719'0'0,"-10"18"5558"0"0,-21 49-8545 0 0,-1 0 0 0 0,-2-2 0 0 0,-40 45 0 0 0,28-36 94 0 0,-33 52 0 0 0,55-74 189 0 0,2-2-26 0 0,1 1 1 0 0,-13 27 0 0 0,22-41 22 0 0,0 0 0 0 0,0 0 1 0 0,0 1-1 0 0,1-1 0 0 0,0 1 0 0 0,0-1 1 0 0,0 0-1 0 0,1 1 0 0 0,0 0 1 0 0,0-1-1 0 0,0 1 0 0 0,1-1 1 0 0,0 1-1 0 0,2 7 0 0 0,-3-10 4 0 0,1-1 0 0 0,0 0-1 0 0,0 0 1 0 0,0 0 0 0 0,1 0 0 0 0,-1 0-1 0 0,0 0 1 0 0,1 0 0 0 0,-1-1-1 0 0,1 1 1 0 0,0 0 0 0 0,-1-1 0 0 0,1 1-1 0 0,0-1 1 0 0,0 0 0 0 0,2 2 0 0 0,0-1 9 0 0,0-1 0 0 0,0 1 1 0 0,-1-1-1 0 0,1 0 1 0 0,0-1-1 0 0,0 1 1 0 0,0 0-1 0 0,7-1 1 0 0,0-1 33 0 0,0 0 0 0 0,0 0 1 0 0,0-1-1 0 0,0-1 0 0 0,-1 0 1 0 0,11-4-1 0 0,0-2 13 0 0,-1 0 0 0 0,0-1 0 0 0,-1-1 0 0 0,27-21 0 0 0,-34 22-55 0 0,-1 1 1 0 0,0-2 0 0 0,0 0 0 0 0,-1 0-1 0 0,0-1 1 0 0,-1 0 0 0 0,11-20-1 0 0,-1-7 8 0 0,-1 0-1 0 0,-3-1 0 0 0,-1-1 1 0 0,15-73-1 0 0,-25 96-140 0 0,-1-1 0 0 0,0-20 0 0 0,-3 34 49 0 0,0 0 0 0 0,0 0 0 0 0,0-1-1 0 0,-1 1 1 0 0,0 0 0 0 0,0 0 0 0 0,-1-1 0 0 0,1 1-1 0 0,-1 0 1 0 0,0 1 0 0 0,0-1 0 0 0,-4-6-1 0 0,5 10 34 0 0,1 1 0 0 0,-1-1 0 0 0,1 0 0 0 0,-1 0 0 0 0,0 0 0 0 0,0 1 0 0 0,0-1 0 0 0,1 0 0 0 0,-1 1 0 0 0,0-1 0 0 0,0 1 0 0 0,0-1 0 0 0,0 1 0 0 0,0-1 0 0 0,0 1 0 0 0,0 0 0 0 0,0 0 0 0 0,0-1 0 0 0,0 1 0 0 0,0 0 0 0 0,0 0 0 0 0,0 0 0 0 0,0 0 0 0 0,0 0 0 0 0,0 0 0 0 0,0 0 0 0 0,0 0 0 0 0,0 1 0 0 0,0-1 0 0 0,0 0 0 0 0,0 0 0 0 0,0 1 0 0 0,0-1 0 0 0,0 1 0 0 0,0-1 0 0 0,0 1 0 0 0,0 0 0 0 0,-1 0 0 0 0,0 1-269 0 0,-1 0 0 0 0,1 0 1 0 0,0 0-1 0 0,0 0 0 0 0,0 1 0 0 0,0-1 0 0 0,0 1 0 0 0,0-1 0 0 0,1 1 0 0 0,-1 0 0 0 0,1-1 0 0 0,-2 5 1 0 0,1 2-1244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49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1191 3223 0 0,'-20'24'312'0'0,"9"-12"-835"0"0,-5 6 15454 0 0,78-91-14164 0 0,50-53-484 0 0,1-2-149 0 0,198-224 168 0 0,-15-13-172 0 0,-245 304-130 0 0,17-20 12 0 0,-56 67 36 0 0,-10 11-55 0 0,1 0 1 0 0,-1 1-1 0 0,0-1 0 0 0,0 0 0 0 0,0 0 0 0 0,0-1 1 0 0,0 1-1 0 0,-1 0 0 0 0,1-1 0 0 0,-1 1 1 0 0,2-6-1 0 0,-3 8-78 0 0,-6 10-23 0 0,-7 17 43 0 0,0 0 1 0 0,-14 43 0 0 0,-11 61 43 0 0,22-70 17 0 0,-124 616 504 0 0,134-595-440 0 0,3-36-46 0 0,3-36 52 0 0,0-7-19 0 0,1-13-1904 0 0,-1-2 427 0 0,-1 1-66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6:5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113 475 13703 0 0,'0'0'630'0'0,"-2"-1"-14"0"0,-7 0-262 0 0,1-1 1 0 0,-1 0-1 0 0,0 0 1 0 0,1-1-1 0 0,0 0 1 0 0,0-1-1 0 0,-15-8 1 0 0,21 10-223 0 0,-1 1 0 0 0,1-1 1 0 0,0 0-1 0 0,0 0 0 0 0,1 0 1 0 0,-1 0-1 0 0,0 0 0 0 0,0 0 1 0 0,1 0-1 0 0,-1 0 0 0 0,1-1 1 0 0,0 1-1 0 0,0-1 0 0 0,0 1 1 0 0,0-1-1 0 0,0 1 0 0 0,1-1 1 0 0,-1 0-1 0 0,1 1 0 0 0,-1-1 1 0 0,1 0-1 0 0,0 1 0 0 0,0-1 1 0 0,0 0-1 0 0,1 1 0 0 0,-1-1 1 0 0,0 0-1 0 0,1 1 0 0 0,0-1 1 0 0,2-4-1 0 0,0-1-51 0 0,1 0 0 0 0,0 0 0 0 0,0 0 0 0 0,1 1 0 0 0,0-1 0 0 0,0 1 0 0 0,1 1 0 0 0,0-1-1 0 0,10-8 1 0 0,8-4-59 0 0,37-23 1 0 0,-39 27 6 0 0,137-81 103 0 0,-71 45-192 0 0,-4 3-3372 0 0,-60 35-3667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1:5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375 270 4143 0 0,'0'0'9355'0'0,"2"0"-8114"0"0,3-1-937 0 0,0 0 1 0 0,1 0-1 0 0,-1-1 0 0 0,0 1 0 0 0,1-1 0 0 0,-1 0 0 0 0,0 0 0 0 0,0-1 0 0 0,-1 0 0 0 0,1 1 1 0 0,-1-2-1 0 0,1 1 0 0 0,-1 0 0 0 0,0-1 0 0 0,4-5 0 0 0,7-6 235 0 0,0-2 0 0 0,17-26 0 0 0,-28 36-489 0 0,0 0 0 0 0,0 0 0 0 0,-1 0 1 0 0,0 0-1 0 0,0 0 0 0 0,0-1 0 0 0,1-10 1 0 0,-3 14-36 0 0,0 1 0 0 0,-1-1 0 0 0,0 1 0 0 0,1-1 0 0 0,-1 1 1 0 0,0-1-1 0 0,-1 1 0 0 0,1-1 0 0 0,-1 1 0 0 0,0 0 1 0 0,1-1-1 0 0,-2 1 0 0 0,1 0 0 0 0,0-1 0 0 0,-1 1 0 0 0,1 0 1 0 0,-1 0-1 0 0,0 0 0 0 0,-2-3 0 0 0,2 5-23 0 0,1-1 0 0 0,-1 1-1 0 0,0 0 1 0 0,1 0 0 0 0,-1 0 0 0 0,0 0 0 0 0,0 0-1 0 0,0 0 1 0 0,0 0 0 0 0,0 1 0 0 0,0-1-1 0 0,0 1 1 0 0,0-1 0 0 0,0 1 0 0 0,0 0-1 0 0,-1 0 1 0 0,1 0 0 0 0,0 0 0 0 0,0 0 0 0 0,0 1-1 0 0,0-1 1 0 0,-4 1 0 0 0,-5 3-87 0 0,0-1 0 0 0,-20 10 0 0 0,20-8 60 0 0,-16 8-59 0 0,1 0 0 0 0,-50 36 0 0 0,-40 46-24 0 0,90-72 118 0 0,-52 49-20 0 0,66-59 44 0 0,0 0-1 0 0,1 1 0 0 0,-18 30 0 0 0,28-43-14 0 0,0 0 0 0 0,1 0 0 0 0,-1 1-1 0 0,0-1 1 0 0,1 1 0 0 0,-1-1 0 0 0,1 0 0 0 0,-1 1-1 0 0,1-1 1 0 0,0 1 0 0 0,0-1 0 0 0,-1 1-1 0 0,1-1 1 0 0,0 1 0 0 0,0 0 0 0 0,0-1 0 0 0,1 1-1 0 0,-1-1 1 0 0,0 1 0 0 0,1-1 0 0 0,-1 1 0 0 0,1-1-1 0 0,0 3 1 0 0,1-2 7 0 0,-1-1-1 0 0,1 1 1 0 0,0-1-1 0 0,-1 1 1 0 0,1-1 0 0 0,0 1-1 0 0,0-1 1 0 0,0 0-1 0 0,0 0 1 0 0,0 0-1 0 0,0 0 1 0 0,0 0-1 0 0,0-1 1 0 0,0 1 0 0 0,4 0-1 0 0,4 1 17 0 0,0-1-1 0 0,1 0 1 0 0,-1-1-1 0 0,1 0 1 0 0,-1-1-1 0 0,0 0 1 0 0,1 0 0 0 0,-1-1-1 0 0,20-7 1 0 0,-10 2-107 0 0,-1-1 1 0 0,0 0 0 0 0,-1-2-1 0 0,19-11 1 0 0,-24 11 8 0 0,-1 0-1 0 0,0 0 1 0 0,-1-2-1 0 0,0 1 1 0 0,0-1-1 0 0,11-18 1 0 0,-22 29 883 0 0,0 4-761 0 0,-1 0 0 0 0,1-1 1 0 0,-1 1-1 0 0,0 0 0 0 0,0 0 0 0 0,0-1 0 0 0,-2 4 0 0 0,-3 7 71 0 0,-87 290 316 0 0,83-274-1675 0 0,-7 41 0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1:5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69 167 3679 0 0,'-2'1'284'0'0,"-31"17"744"0"0,0 4 11428 0 0,39-22-12115 0 0,1-1 0 0 0,0-1-1 0 0,0 1 1 0 0,-1-1 0 0 0,1 0-1 0 0,10-5 1 0 0,5-2 104 0 0,173-66 1716 0 0,69-23-337 0 0,-257 96-1801 0 0,1-1 0 0 0,0 2 0 0 0,-1-1 0 0 0,1 1 0 0 0,0 0 0 0 0,9 1 0 0 0,-7 2-23 0 0,-8-1 1 0 0,-1 0 1 0 0,0 0-1 0 0,0 1 0 0 0,0-1 0 0 0,0 0 1 0 0,0 0-1 0 0,0 1 0 0 0,0-1 0 0 0,0 1 0 0 0,0-1 1 0 0,-1 1-1 0 0,1-1 0 0 0,-1 1 0 0 0,1-1 1 0 0,-1 1-1 0 0,1-1 0 0 0,-1 1 0 0 0,0 0 1 0 0,0-1-1 0 0,0 1 0 0 0,0 0 0 0 0,0-1 0 0 0,0 1 1 0 0,0 0-1 0 0,-1 1 0 0 0,0 4 6 0 0,-1 0-1 0 0,0-1 0 0 0,0 1 1 0 0,-5 11-1 0 0,-13 19-43 0 0,-3-1 0 0 0,-34 45 0 0 0,-2 3-23 0 0,19-25 1 0 0,12-18 7 0 0,1 1 0 0 0,-38 82 1 0 0,64-122-36 0 0,15-2-11561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1:5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72 5527 0 0,'88'-45'1561'0'0,"-61"31"3996"0"0,-2 1 6485 0 0,-84 32-11826 0 0,31-7-240 0 0,-126 51-655 0 0,119-51 451 0 0,-1-1 0 0 0,-53 8 0 0 0,81-18 41 0 0,-1 0-1 0 0,0-1 0 0 0,1 0 1 0 0,-1 0-1 0 0,0-1 0 0 0,0 0 0 0 0,1-1 1 0 0,-1 0-1 0 0,-13-5 0 0 0,21 7 152 0 0,1 0 0 0 0,-1 0 0 0 0,1-1 0 0 0,-1 1 0 0 0,1 0 1 0 0,-1-1-1 0 0,1 1 0 0 0,0 0 0 0 0,-1-1 0 0 0,1 1 0 0 0,0 0 0 0 0,-1-1 0 0 0,1 1 0 0 0,0-1 0 0 0,-1 1 0 0 0,1-1 0 0 0,0 1 0 0 0,0 0 0 0 0,-1-1 0 0 0,1 1 0 0 0,0-1 0 0 0,0 1 1 0 0,0-1-1 0 0,0 1 0 0 0,0-1 0 0 0,0 1 0 0 0,0-1 0 0 0,0 1 0 0 0,0-1 0 0 0,0 0 0 0 0,0 1 0 0 0,0-1 0 0 0,0 1 0 0 0,0-1 0 0 0,1 0 0 0 0,5-11-910 0 0,-5 11 614 0 0,-2 7-59 0 0,-1 1 456 0 0,1-1-1 0 0,-1 0 1 0 0,0 1 0 0 0,-1-1 0 0 0,0 0-1 0 0,0 0 1 0 0,-7 10 0 0 0,6-9 4 0 0,-83 124 442 0 0,47-73-342 0 0,39-58-167 0 0,-8 14 80 0 0,-1-1 0 0 0,0 0 1 0 0,-16 14-1 0 0,25-26 1 0 0,8-9-937 0 0,1 2 759 0 0,1 1-1 0 0,-1 0 0 0 0,1 1 1 0 0,0-1-1 0 0,0 2 0 0 0,15-5 1 0 0,-19 7 98 0 0,0 0 0 0 0,-1 0 1 0 0,1 0-1 0 0,0 1 0 0 0,0 0 0 0 0,0 0 1 0 0,0 0-1 0 0,0 0 0 0 0,0 1 0 0 0,0 0 1 0 0,0 0-1 0 0,-1 0 0 0 0,1 1 0 0 0,0 0 1 0 0,6 3-1 0 0,9 7 304 0 0,0 1-1 0 0,32 29 1 0 0,30 38 275 0 0,-60-59-460 0 0,-11-10 35 0 0,0 1 0 0 0,-1 0 0 0 0,0 0 0 0 0,12 20 0 0 0,-21-31-110 0 0,0 0-1 0 0,-1 0 0 0 0,1 0 1 0 0,-1 1-1 0 0,1-1 0 0 0,-1 0 1 0 0,0 0-1 0 0,0 1 1 0 0,1-1-1 0 0,-1 0 0 0 0,0 1 1 0 0,0-1-1 0 0,0 0 0 0 0,0 0 1 0 0,0 1-1 0 0,0-1 1 0 0,-1 0-1 0 0,1 1 0 0 0,0-1 1 0 0,-1 0-1 0 0,1 0 0 0 0,-1 0 1 0 0,1 1-1 0 0,-1-1 1 0 0,0 0-1 0 0,1 0 0 0 0,-1 0 1 0 0,0 0-1 0 0,0 0 0 0 0,0 0 1 0 0,0 0-1 0 0,0 0 1 0 0,0 0-1 0 0,0-1 0 0 0,0 1 1 0 0,-1 1-1 0 0,-5 1 25 0 0,0 1 0 0 0,0-2 0 0 0,0 1 0 0 0,-1-1 0 0 0,-7 2 1 0 0,1 0 41 0 0,-235 61 79 0 0,148-40-160 0 0,96-24-37 0 0,-30 6-223 0 0,33-6 188 0 0,-1-1 1 0 0,1 0-1 0 0,-1 0 1 0 0,1 0-1 0 0,-1 0 1 0 0,1 0-1 0 0,-1 0 1 0 0,1-1-1 0 0,-1 1 1 0 0,-3-2-1 0 0,4 1-748 0 0,10-10-2474 0 0,5-2-3756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1:57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16351 0 0,'0'0'1484'0'0,"-6"5"-1192"0"0,5-4-206 0 0,0 0 0 0 0,0 0 0 0 0,0 0 0 0 0,0 0 0 0 0,0 0 0 0 0,0 1 0 0 0,0-1 0 0 0,1 0 0 0 0,-1 1-1 0 0,0-1 1 0 0,1 0 0 0 0,-1 1 0 0 0,1-1 0 0 0,0 1 0 0 0,-1-1 0 0 0,1 1 0 0 0,0-1 0 0 0,0 1 0 0 0,0-1 0 0 0,0 0 0 0 0,0 1 0 0 0,0-1-1 0 0,0 1 1 0 0,0-1 0 0 0,1 1 0 0 0,-1-1 0 0 0,0 1 0 0 0,1-1 0 0 0,0 1 0 0 0,-1-1 0 0 0,1 0 0 0 0,0 0 0 0 0,0 1 0 0 0,-1-1 0 0 0,1 0-1 0 0,2 2 1 0 0,2 3 63 0 0,1-1-1 0 0,-1-1 1 0 0,1 1-1 0 0,0-1 1 0 0,9 5-1 0 0,-14-8-112 0 0,130 64 679 0 0,6 5-277 0 0,-132-67-390 0 0,0 0 1 0 0,0 1 0 0 0,0 0-1 0 0,0-1 1 0 0,-1 2-1 0 0,0-1 1 0 0,0 0-1 0 0,0 1 1 0 0,-1 0 0 0 0,1 0-1 0 0,-1 0 1 0 0,0 0-1 0 0,0 1 1 0 0,-1-1-1 0 0,4 11 1 0 0,-5-10-8 0 0,0-1 0 0 0,-1 0 0 0 0,1 0 0 0 0,-1 1 0 0 0,0-1 0 0 0,0 0 0 0 0,-1 0 0 0 0,0 1 0 0 0,0-1 0 0 0,0 0 0 0 0,0 0 0 0 0,-1 0 0 0 0,0 0 0 0 0,0 0 0 0 0,0 0 0 0 0,0-1 0 0 0,-1 1 0 0 0,-4 5 0 0 0,-6 7 55 0 0,0-1 0 0 0,-1-1 0 0 0,-1 0 1 0 0,-30 24-1 0 0,10-14 6 0 0,-51 27 0 0 0,12-14-55 0 0,42-23-321 0 0,1 1 0 0 0,-52 37 0 0 0,67-37-984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1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5983 0 0,'0'0'464'0'0,"2"-1"-305"0"0,5-2 124 0 0,17-17 15962 0 0,-24 21-16191 0 0,4 5-43 0 0,-2 1 0 0 0,-2-5 113 0 0,2-2-70 0 0,-1 0-53 0 0,1 0 0 0 0,0 1 0 0 0,0-1-1 0 0,-1 0 1 0 0,1 0 0 0 0,0 0 0 0 0,-1-1-1 0 0,1 1 1 0 0,0 0 0 0 0,-1-1 0 0 0,1 1-1 0 0,0-1 1 0 0,-1 1 0 0 0,1-1-1 0 0,2-1 1 0 0,1-1-2 0 0,18-11 102 0 0,-22 13 699 0 0,0 3-714 0 0,4 2-17 0 0,-4-1-16 0 0,0 4-30 0 0,-2 1 25 0 0,-3 1-25 0 0,3-7 22 0 0,0 1 1 0 0,-1 0-1 0 0,0-1 1 0 0,1 0-1 0 0,-1 1 1 0 0,0-1-1 0 0,0 0 1 0 0,0 0-1 0 0,-1 0 1 0 0,1 0-1 0 0,0 0 0 0 0,-1-1 1 0 0,-3 3-1 0 0,5-4-28 0 0,-3 4-60 0 0,0-1 0 0 0,0 1 0 0 0,0 0 0 0 0,1 0 0 0 0,-1 0-1 0 0,1 0 1 0 0,-4 7 0 0 0,4-7-72 0 0,1-2 166 0 0,-2 0-848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16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255 169 3223 0 0,'-6'1'263'0'0,"0"0"0"0"0,1 0 0 0 0,-1 0 0 0 0,1 1 0 0 0,-1 0 0 0 0,1 0 0 0 0,-7 3 0 0 0,-14 6 5499 0 0,13-5-2828 0 0,2-2-1514 0 0,17-8 1640 0 0,62-39-1836 0 0,23-14 56 0 0,-41 29-571 0 0,-20 11 185 0 0,0 2 0 0 0,56-22 0 0 0,-83 36-819 0 0,0 0-1 0 0,0 1 1 0 0,1-1 0 0 0,-1 1 0 0 0,0-1 0 0 0,1 1 0 0 0,3 0-1 0 0,-6 0-10 0 0,0 2-8 0 0,0 1-60 0 0,0-1-1 0 0,0 1 1 0 0,0 0-1 0 0,0-1 1 0 0,0 1-1 0 0,-1 0 1 0 0,1 0 0 0 0,-1 0-1 0 0,0 0 1 0 0,1-1-1 0 0,-1 1 1 0 0,-1 0-1 0 0,1 0 1 0 0,0 0-1 0 0,-1 0 1 0 0,0-1-1 0 0,1 1 1 0 0,-3 5-1 0 0,2-5-3 0 0,-4 9-115 0 0,-1 0-1 0 0,1 0 0 0 0,-2-1 1 0 0,1 0-1 0 0,-2 0 0 0 0,1 0 1 0 0,-2-1-1 0 0,1 0 0 0 0,-1-1 1 0 0,-18 14-1 0 0,-8 4-575 0 0,-68 39 0 0 0,79-52 484 0 0,-85 45-446 0 0,-43 29 255 0 0,126-65 418 0 0,24-22 182 0 0,8 7 40 0 0,-4-6-194 0 0,0-1 1 0 0,-1 1-1 0 0,1-1 0 0 0,0 0 0 0 0,0 1 0 0 0,0-1 0 0 0,0 0 0 0 0,0 0 1 0 0,1 0-1 0 0,-1-1 0 0 0,0 1 0 0 0,0 0 0 0 0,1-1 0 0 0,-1 0 1 0 0,0 1-1 0 0,1-1 0 0 0,3 0 0 0 0,5-1 164 0 0,1 0 0 0 0,16-5 0 0 0,-3 2 53 0 0,271-42 1588 0 0,-285 44-1801 0 0,-7 1-31 0 0,1 1 0 0 0,-1-1 0 0 0,1 1 1 0 0,-1 0-1 0 0,1 0 0 0 0,-1 0 1 0 0,1 1-1 0 0,4 1 0 0 0,-7-2-100 0 0,0 1 0 0 0,0-1 0 0 0,-1 1 0 0 0,1 0 0 0 0,0-1-1 0 0,-1 1 1 0 0,1 0 0 0 0,2 2 0 0 0,-3-2-301 0 0,4 5-2511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1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11 3223 0 0,'14'-11'16810'0'0,"-11"31"-15726"0"0,-4-12-834 0 0,0 0 1 0 0,0 1 0 0 0,0-1-1 0 0,-1 0 1 0 0,-1 0 0 0 0,1 0-1 0 0,-5 9 1 0 0,-31 55 503 0 0,24-48-656 0 0,-17 28-47 0 0,-3-2 1 0 0,-64 76-1 0 0,68-96-465 0 0,20-21-369 0 0,-14 18 0 0 0,23-26 226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1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37 7367 0 0,'32'-15'457'0'0,"-4"2"475"0"0,-10 5 11162 0 0,-19 10-11670 0 0,-6 9-160 0 0,-1 0 0 0 0,-1-1 1 0 0,0 1-1 0 0,-1-2 0 0 0,-19 17 0 0 0,12-11-117 0 0,-64 68-4 0 0,-12 12-799 0 0,53-59 125 0 0,-60 73 0 0 0,92-100 458 0 0,-37 50-55 0 0,41-53 129 0 0,-1 1 0 0 0,2 0 0 0 0,-1 0 0 0 0,1 1 1 0 0,0-1-1 0 0,0 1 0 0 0,-1 8 0 0 0,3-14-1 0 0,1-2 0 0 0,0 1 0 0 0,-1-1 0 0 0,1 1 0 0 0,0 0 0 0 0,0-1 0 0 0,0 1 0 0 0,0-1 0 0 0,-1 1 0 0 0,1-1 0 0 0,0 1 0 0 0,0 0 0 0 0,0-1 0 0 0,0 1 0 0 0,0-1 0 0 0,1 1 0 0 0,-1-1 0 0 0,0 1 0 0 0,0 0 0 0 0,0-1 0 0 0,0 1 0 0 0,1-1 0 0 0,-1 1 0 0 0,0-1 0 0 0,0 1 0 0 0,1-1 0 0 0,0 1 0 0 0,0 3 27 0 0,1-1 0 0 0,0 0 0 0 0,1 0 0 0 0,-1 0 0 0 0,0 0 1 0 0,1 0-1 0 0,0-1 0 0 0,-1 1 0 0 0,1-1 0 0 0,0 1 0 0 0,0-1 0 0 0,1 0 0 0 0,-1 0 0 0 0,0-1 0 0 0,1 1 0 0 0,-1-1 0 0 0,1 1 0 0 0,-1-1 0 0 0,5 0 0 0 0,9 3 209 0 0,0-1-1 0 0,30 2 0 0 0,-41-5-185 0 0,213 5 1632 0 0,-175-8-1431 0 0,-1-2 0 0 0,-1-1 1 0 0,45-14-1 0 0,-49 9-214 0 0,-2-1 0 0 0,0-3 0 0 0,-1 0 1 0 0,0-3-1 0 0,60-40 0 0 0,-89 54-121 0 0,-1 0-1 0 0,1-1 1 0 0,-1 1 0 0 0,0-1 0 0 0,-1 0-1 0 0,1-1 1 0 0,-1 1 0 0 0,0-1 0 0 0,-1 0-1 0 0,5-8 1 0 0,-8 13 48 0 0,1 0 0 0 0,-1 0 0 0 0,0-1 0 0 0,1 1 0 0 0,-1 0 0 0 0,0-1 0 0 0,0 1 0 0 0,0 0 0 0 0,0-1 0 0 0,0 1 0 0 0,0 0 0 0 0,0-1 0 0 0,0 1 0 0 0,0-1 0 0 0,-1 1 0 0 0,1 0 0 0 0,0 0 0 0 0,-1-1 0 0 0,0 1 0 0 0,0-2 0 0 0,-1 1-26 0 0,1 0 0 0 0,-1 0 0 0 0,0 0 0 0 0,0 0 0 0 0,0 1 0 0 0,0-1 0 0 0,0 0 0 0 0,0 1 0 0 0,0 0 0 0 0,-3-2 0 0 0,-2 0-113 0 0,0 0 0 0 0,0 1 0 0 0,0-1 0 0 0,0 2-1 0 0,-1-1 1 0 0,-10 0 0 0 0,6 2 18 0 0,-1 1 0 0 0,0 0-1 0 0,1 1 1 0 0,0 1 0 0 0,-21 7-1 0 0,24-7 175 0 0,1 0 0 0 0,0 1-1 0 0,0 1 1 0 0,1-1 0 0 0,-1 1-1 0 0,1 1 1 0 0,0-1 0 0 0,1 1 0 0 0,-1 0-1 0 0,1 1 1 0 0,-6 7 0 0 0,1 1 252 0 0,0 0 1 0 0,1 1-1 0 0,0 0 1 0 0,-8 22-1 0 0,15-33-202 0 0,1 1 0 0 0,-1-1 0 0 0,2 1 1 0 0,-1-1-1 0 0,1 1 0 0 0,-2 9 0 0 0,3-10-28 0 0,1 0 1 0 0,-1 0 0 0 0,1 0-1 0 0,0 0 1 0 0,0-1-1 0 0,1 1 1 0 0,-1 0 0 0 0,1-1-1 0 0,0 1 1 0 0,5 6-1 0 0,3 5-735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2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214 171 5295 0 0,'0'0'242'0'0,"-7"4"36"0"0,-15 7-175 0 0,17-7 494 0 0,-1-1 0 0 0,1-1-1 0 0,-1 1 1 0 0,-13 3 5811 0 0,23-13-5163 0 0,1-2-933 0 0,0 1 1 0 0,1 0-1 0 0,0 0 1 0 0,0 1-1 0 0,0-1 0 0 0,1 1 1 0 0,1 1-1 0 0,-1 0 1 0 0,1 0-1 0 0,13-8 0 0 0,9-3 236 0 0,52-21 0 0 0,-71 33-425 0 0,14-5 55 0 0,0 1 0 0 0,1 1 0 0 0,0 1 0 0 0,0 1 1 0 0,39-3-1 0 0,-54 9-125 0 0,-11 0-50 0 0,1 0 0 0 0,-1 0-1 0 0,0 0 1 0 0,1 1 0 0 0,-1-1-1 0 0,0 0 1 0 0,1 0 0 0 0,-1 0-1 0 0,0 0 1 0 0,0 1 0 0 0,1-1-1 0 0,-1 0 1 0 0,0 0 0 0 0,0 1-1 0 0,1-1 1 0 0,-1 0 0 0 0,0 0-1 0 0,0 1 1 0 0,0-1 0 0 0,1 0 0 0 0,-1 1-1 0 0,0-1 1 0 0,0 0 0 0 0,0 1-1 0 0,0-1 1 0 0,0 0 0 0 0,0 1-1 0 0,0-1 1 0 0,0 0 0 0 0,0 1-1 0 0,1 10 39 0 0,-2-7-30 0 0,0 1 0 0 0,0-1 0 0 0,0 0 0 0 0,0 0 0 0 0,-1 0 0 0 0,0 0 0 0 0,0 0 0 0 0,0 0 0 0 0,-4 6 0 0 0,-27 31 23 0 0,23-30-38 0 0,-124 122-506 0 0,81-84 54 0 0,-5 5-501 0 0,-88 62 0 0 0,114-95 786 0 0,17-11 141 0 0,0 0-1 0 0,0 1 1 0 0,-20 20 0 0 0,34-30 410 0 0,28 0 233 0 0,-12-1-289 0 0,0 0 0 0 0,20-3-1 0 0,-3-1 336 0 0,-1 1 0 0 0,1 1 0 0 0,60 5 0 0 0,-78-1-519 0 0,0 1 1 0 0,-1 0-1 0 0,0 1 0 0 0,0 1 0 0 0,23 11 0 0 0,-28-12-143 0 0,20 8-1658 0 0,-26-12 1234 0 0,0 0 1 0 0,0 1-1 0 0,0-1 0 0 0,0 0 1 0 0,0-1-1 0 0,0 1 1 0 0,0 0-1 0 0,1-1 0 0 0,2 0 1 0 0,8-4-6417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2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82 10135 0 0,'-3'-7'260'0'0,"-1"0"-1"0"0,0-1 1 0 0,0 2 0 0 0,0-1-1 0 0,-1 0 1 0 0,0 1-1 0 0,-8-8 1 0 0,9 10 601 0 0,1 1-1 0 0,-2 0 1 0 0,1 0 0 0 0,-8-3 2874 0 0,12 9-3648 0 0,1 0 0 0 0,0 0-1 0 0,-1 0 1 0 0,1 1 0 0 0,0-1 0 0 0,0 0 0 0 0,1 0 0 0 0,-1 0-1 0 0,3 3 1 0 0,17 24 310 0 0,6 0-4 0 0,1-2 1 0 0,56 43-1 0 0,-10-10 28 0 0,-61-49-335 0 0,96 89 538 0 0,-83-75-454 0 0,-2 1 0 0 0,23 34 0 0 0,-36-46-112 0 0,-1 1 1 0 0,-1 1 0 0 0,-1-1 0 0 0,0 1 0 0 0,9 32 0 0 0,-13-35-42 0 0,-2-1 1 0 0,1 1-1 0 0,-2 0 1 0 0,0 0-1 0 0,0 0 1 0 0,-2 1-1 0 0,1-1 0 0 0,-6 23 1 0 0,3-22 4 0 0,-1 0 0 0 0,-1 0 1 0 0,-1-1-1 0 0,0 1 0 0 0,0-1 1 0 0,-2-1-1 0 0,-15 24 1 0 0,-6 0-34 0 0,-41 41 1 0 0,15-17-360 0 0,42-47-51 0 0,2 1-1 0 0,-13 20 1 0 0,20-29 377 0 0,0 2 0 0 0,1-1 1 0 0,0 0-1 0 0,0 1 0 0 0,1-1 0 0 0,-1 1 0 0 0,-1 15 0 0 0,4-21-38 0 0,0 0-1 0 0,0 0 1 0 0,0 0 0 0 0,0 0-1 0 0,1 0 1 0 0,-1 0-1 0 0,1 0 1 0 0,-1 0 0 0 0,1 0-1 0 0,-1 0 1 0 0,1 0-1 0 0,0 0 1 0 0,0-1 0 0 0,0 1-1 0 0,0 0 1 0 0,0-1-1 0 0,3 4 1 0 0,-3-4-629 0 0,1 0 0 0 0,-1 0 0 0 0,0 0 0 0 0,1 0 0 0 0,-1 0 0 0 0,1 0 0 0 0,-1 0 0 0 0,4 1 0 0 0,4 0-5439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6:5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125 138 4143 0 0,'-1'1'319'0'0,"-14"7"-177"0"0,1 1 1984 0 0,-1 0-1 0 0,-22 19 0 0 0,33-25-1693 0 0,0 1-1 0 0,0 0 1 0 0,1 0-1 0 0,-1 1 1 0 0,1-1 0 0 0,0 1-1 0 0,0-1 1 0 0,1 1 0 0 0,-1 0-1 0 0,1 0 1 0 0,0 0 0 0 0,-2 11-1 0 0,3-16-379 0 0,1 1-1 0 0,0-1 1 0 0,0 1-1 0 0,0-1 0 0 0,0 0 1 0 0,0 1-1 0 0,0-1 1 0 0,0 1-1 0 0,-1-1 1 0 0,1 1-1 0 0,1-1 0 0 0,-1 1 1 0 0,0-1-1 0 0,0 1 1 0 0,0-1-1 0 0,0 1 1 0 0,0-1-1 0 0,0 1 0 0 0,0-1 1 0 0,1 1-1 0 0,-1-1 1 0 0,0 0-1 0 0,0 1 1 0 0,1-1-1 0 0,-1 1 1 0 0,0-1-1 0 0,1 0 0 0 0,-1 1 1 0 0,0-1-1 0 0,1 0 1 0 0,-1 1-1 0 0,0-1 1 0 0,1 0-1 0 0,1 1-9 0 0,-1-1 0 0 0,0 0 0 0 0,0 0 0 0 0,1 0 0 0 0,-1 0 0 0 0,0 0 0 0 0,0 0 0 0 0,1-1 0 0 0,-1 1-1 0 0,0 0 1 0 0,0 0 0 0 0,2-2 0 0 0,4 0 16 0 0,-1-1 1 0 0,1 0-1 0 0,8-7 0 0 0,4-6-106 0 0,-1 0 0 0 0,0-1 0 0 0,-1-1 1 0 0,18-26-1 0 0,-15 19-564 0 0,40-39 0 0 0,-58 61 557 0 0,12-6-150 0 0,-12 8 112 0 0,0 1 33 0 0,-1 0 71 0 0,0-1 0 0 0,0 1 1 0 0,0 0-1 0 0,0 0 0 0 0,0 1 0 0 0,1-1 0 0 0,-1 0 1 0 0,0 0-1 0 0,0 0 0 0 0,0 1 0 0 0,0-1 1 0 0,0 1-1 0 0,0-1 0 0 0,0 1 0 0 0,0-1 1 0 0,0 1-1 0 0,0-1 0 0 0,0 1 0 0 0,2 1 0 0 0,0 2 66 0 0,29 21 602 0 0,-4-2-108 0 0,42 28 713 0 0,-69-50-1278 0 0,0 0 1 0 0,0-1-1 0 0,0 1 1 0 0,-1 0-1 0 0,1 0 1 0 0,0 0 0 0 0,0-1-1 0 0,-1 1 1 0 0,1 0-1 0 0,-1 0 1 0 0,1 0-1 0 0,-1 0 1 0 0,1 0-1 0 0,-1 1 1 0 0,1-1 0 0 0,-1 0-1 0 0,0 0 1 0 0,0 0-1 0 0,0 0 1 0 0,1 0-1 0 0,-1 0 1 0 0,0 1 0 0 0,0-1-1 0 0,-1 0 1 0 0,1 0-1 0 0,0 0 1 0 0,0 0-1 0 0,0 0 1 0 0,-1 0 0 0 0,1 0-1 0 0,-1 1 1 0 0,1-1-1 0 0,-2 1 1 0 0,0 3 16 0 0,0-1 1 0 0,0 0-1 0 0,-1 0 0 0 0,0 0 1 0 0,0 0-1 0 0,-4 4 0 0 0,4-4-21 0 0,1-3 4 0 0,0 1-1 0 0,1-1 0 0 0,-1 0 0 0 0,0 1 0 0 0,0-1 1 0 0,0 0-1 0 0,0 0 0 0 0,0 0 0 0 0,0 0 0 0 0,0-1 0 0 0,-4 2 1 0 0,-7 3 4 0 0,13-5-9 0 0,-1 0 0 0 0,1 0 0 0 0,0 0 0 0 0,0 0 0 0 0,-1 0 0 0 0,1 0 0 0 0,0 0 0 0 0,0-1 0 0 0,-1 1 0 0 0,1 0 0 0 0,0 0 0 0 0,0 0 0 0 0,-1 0 0 0 0,1 0 0 0 0,0-1 0 0 0,0 1 0 0 0,0 0 0 0 0,-1 0 0 0 0,1 0 0 0 0,0-1 0 0 0,0 1 0 0 0,0 0 0 0 0,0 0 0 0 0,-1-1 0 0 0,1 1 0 0 0,0 0 0 0 0,0 0 0 0 0,0-1 0 0 0,0 1 0 0 0,0 0 0 0 0,0 0 0 0 0,0-1 1 0 0,0 1-1 0 0,-2-10 17 0 0,2 6-30 0 0,1 1-1 0 0,0-1 1 0 0,0 1-1 0 0,0 0 1 0 0,0-1 0 0 0,0 1-1 0 0,1 0 1 0 0,-1-1-1 0 0,1 1 1 0 0,0 0-1 0 0,0 0 1 0 0,0 1 0 0 0,0-1-1 0 0,1 0 1 0 0,2-2-1 0 0,8-7-110 0 0,24-17 1 0 0,-32 25 114 0 0,23-17-70 0 0,0 1 0 0 0,1 2 0 0 0,1 0 0 0 0,0 3 0 0 0,38-15 0 0 0,-61 28 85 0 0,-1 0 0 0 0,1 1 0 0 0,-1-1 0 0 0,1 2 0 0 0,0-1 0 0 0,0 1 0 0 0,7 0 0 0 0,-11 0 17 0 0,0 0-1 0 0,0 1 1 0 0,-1-1 0 0 0,1 1-1 0 0,0 0 1 0 0,-1-1-1 0 0,1 1 1 0 0,0 1-1 0 0,-1-1 1 0 0,0 0 0 0 0,1 0-1 0 0,-1 1 1 0 0,1 0-1 0 0,-1-1 1 0 0,0 1-1 0 0,0 0 1 0 0,0 0 0 0 0,3 4-1 0 0,-2-2 41 0 0,1 1 0 0 0,-1 0 0 0 0,-1 0 0 0 0,1 1 0 0 0,0-1 0 0 0,-1 0 0 0 0,0 1 0 0 0,-1 0 0 0 0,1-1 0 0 0,-1 1 0 0 0,0 0 0 0 0,0 0 0 0 0,-1 0 0 0 0,0-1 0 0 0,-1 12 0 0 0,-1 2 134 0 0,-1-1-1 0 0,-1 0 1 0 0,-10 28 0 0 0,-1 6 27 0 0,13-43-214 0 0,1-6 31 0 0,1-2-65 0 0,0 0-1 0 0,0-1 0 0 0,1 1 0 0 0,-1-1 0 0 0,0 1 0 0 0,0-1 0 0 0,0 1 0 0 0,0 0 0 0 0,0-1 0 0 0,1 1 0 0 0,-1-1 0 0 0,0 1 0 0 0,0-1 0 0 0,1 1 0 0 0,-1-1 0 0 0,0 1 0 0 0,1-1 0 0 0,-1 0 0 0 0,1 1 0 0 0,-1-1 0 0 0,0 1 0 0 0,1-1 0 0 0,-1 0 0 0 0,1 1 0 0 0,-1-1 0 0 0,1 0 0 0 0,-1 0 0 0 0,1 1 0 0 0,-1-1 0 0 0,1 0 0 0 0,0 0 0 0 0,-1 0 0 0 0,1 0 0 0 0,-1 0 0 0 0,1 0 0 0 0,-1 0 0 0 0,1 0 0 0 0,0 0 1 0 0,-1 0-1 0 0,1 0 0 0 0,-1 0 0 0 0,1 0 0 0 0,-1 0 0 0 0,1 0 0 0 0,0-1 0 0 0,1 1-131 0 0,12-2-561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27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10623 0 0,'0'0'964'0'0,"-1"2"-794"0"0,-9 16 707 0 0,-2 0-1 0 0,-21 26 1 0 0,-10 13 367 0 0,-62 94 299 0 0,49-66-1219 0 0,49-74-311 0 0,6-9-23 0 0,-14 31-783 0 0,1-17-4230 0 0,3-6-15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28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86 2303 0 0,'-64'18'503'0'0,"34"-5"2698"0"0,3 5 7783 0 0,28-16-10895 0 0,0 0 0 0 0,0-1 0 0 0,0 1 0 0 0,0-1 0 0 0,0 1 0 0 0,1-1 0 0 0,-1 0 0 0 0,0 1 0 0 0,1-1 0 0 0,-1 0 0 0 0,1 0 0 0 0,0 0 0 0 0,-1 0 0 0 0,1 0 0 0 0,3 1 0 0 0,1 0 49 0 0,-1-1 0 0 0,1 1 1 0 0,0-1-1 0 0,0 0 0 0 0,0 0 0 0 0,0-1 0 0 0,9 0 0 0 0,46-8 691 0 0,-28 3-459 0 0,80-9 440 0 0,-1-6-1 0 0,135-41 0 0 0,-191 44-301 0 0,82-13 0 0 0,-107 26-548 0 0,1 1 1 0 0,0 1 0 0 0,0 2 0 0 0,41 5 0 0 0,-51-4-31 0 0,-13-1-4042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2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27 203 7367 0 0,'-2'1'568'0'0,"0"1"-465"0"0,-21 2 7202 0 0,29-3-7000 0 0,1 0 0 0 0,-1 0 0 0 0,1-1 0 0 0,-1 0-1 0 0,1 0 1 0 0,10-2 0 0 0,42-11 510 0 0,-23 4-321 0 0,58-12 1009 0 0,143-53-1 0 0,-165 49-673 0 0,85-17 1 0 0,-109 32-1010 0 0,1 3 0 0 0,91-3 0 0 0,-109 10-485 0 0,53 1-1041 0 0,-29 2-4810 0 0,-29 0 452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2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151 146 2759 0 0,'-8'9'152'0'0,"-1"-1"0"0"0,1 0 0 0 0,-1 0-1 0 0,-1-1 1 0 0,-14 9 0 0 0,-4 3 4993 0 0,25-17-4089 0 0,-21 15 4331 0 0,21-15-5074 0 0,0 0 1 0 0,0 0 0 0 0,0-1-1 0 0,-1 1 1 0 0,-4 1-1 0 0,6-3 787 0 0,2-2-748 0 0,-1-1-293 0 0,1 0 0 0 0,-1-1-1 0 0,1 1 1 0 0,0 0 0 0 0,0-1-1 0 0,1 1 1 0 0,-1 0 0 0 0,1-1 0 0 0,-1 1-1 0 0,1 0 1 0 0,0 0 0 0 0,0 0-1 0 0,0-1 1 0 0,1 1 0 0 0,-1 1 0 0 0,1-1-1 0 0,0 0 1 0 0,0 0 0 0 0,4-4-1 0 0,3-4-32 0 0,0 0 0 0 0,1 1 0 0 0,15-12 0 0 0,-7 7-12 0 0,64-49 23 0 0,-71 56 69 0 0,1 1-1 0 0,-1 0 0 0 0,1 1 0 0 0,1 1 0 0 0,19-7 0 0 0,-28 11-6 0 0,0 0-1 0 0,-1 0 1 0 0,1 1 0 0 0,0-1-1 0 0,0 1 1 0 0,0 0-1 0 0,0 0 1 0 0,0 0 0 0 0,0 0-1 0 0,0 1 1 0 0,0 0-1 0 0,0 0 1 0 0,0 0-1 0 0,4 2 1 0 0,-6-2-47 0 0,1 0-1 0 0,-1 1 1 0 0,0 0-1 0 0,1-1 1 0 0,-1 1 0 0 0,0 0-1 0 0,0 0 1 0 0,0 1 0 0 0,0-1-1 0 0,-1 0 1 0 0,1 0-1 0 0,0 1 1 0 0,-1-1 0 0 0,0 1-1 0 0,0 0 1 0 0,1-1-1 0 0,-2 1 1 0 0,1 0 0 0 0,0 0-1 0 0,0 3 1 0 0,0 3-13 0 0,0 0 0 0 0,-1 1 0 0 0,0-1 0 0 0,0 0 0 0 0,-1 0 0 0 0,0 0 0 0 0,-5 15 0 0 0,-22 64 99 0 0,20-69-90 0 0,-17 57-606 0 0,25-75-176 0 0,10-1-6909 0 0,3-3 1301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2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52 14135 0 0,'18'-18'676'0'0,"-11"10"-349"0"0,0 1 0 0 0,15-12 3118 0 0,-26 30-2496 0 0,-31 57 387 0 0,9-18-700 0 0,-87 214 971 0 0,-16 32-1305 0 0,-26-31-155 0 0,82-147-543 0 0,69-112 270 0 0,-21 34-926 0 0,5-17-2907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29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16783 0 0,'0'0'1522'0'0,"2"0"-1181"0"0,18-1 274 0 0,1-2 0 0 0,-1 0 0 0 0,29-8 0 0 0,10-3 158 0 0,318-59 1890 0 0,-343 67-2471 0 0,37-3 1 0 0,-57 9-410 0 0,-1-1 0 0 0,1 2 0 0 0,-1 0 0 0 0,0 0 0 0 0,25 7-1 0 0,-33-6-339 0 0,-1 0-1 0 0,1 0 1 0 0,-1 0-1 0 0,0 1 0 0 0,1-1 1 0 0,-1 1-1 0 0,0 0 0 0 0,-1 0 1 0 0,1 1-1 0 0,-1-1 0 0 0,4 5 1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3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41 6911 0 0,'0'2'528'0'0,"-3"34"511"0"0,2-21 862 0 0,0-1 1 0 0,2 22 0 0 0,-1-32-1588 0 0,1 0 1 0 0,-1 0 0 0 0,1 0-1 0 0,0 0 1 0 0,1-1 0 0 0,-1 1 0 0 0,0 0-1 0 0,1 0 1 0 0,0-1 0 0 0,0 1-1 0 0,0-1 1 0 0,0 0 0 0 0,6 6 0 0 0,-6-7-179 0 0,1 0 0 0 0,0 0 0 0 0,-1 0 0 0 0,1-1 1 0 0,0 1-1 0 0,0-1 0 0 0,0 1 0 0 0,0-1 1 0 0,1 0-1 0 0,-1 0 0 0 0,0-1 0 0 0,0 1 0 0 0,1-1 1 0 0,-1 1-1 0 0,0-1 0 0 0,1 0 0 0 0,-1 0 0 0 0,0-1 1 0 0,1 1-1 0 0,4-2 0 0 0,6-1 100 0 0,1-1-1 0 0,-1-1 1 0 0,16-7 0 0 0,-25 10-164 0 0,6-3 14 0 0,101-45 498 0 0,-93 41-515 0 0,-1-2 0 0 0,0 0 0 0 0,28-24 0 0 0,-43 33-69 0 0,-1-1 0 0 0,1 0 0 0 0,0 1 0 0 0,-1-1 0 0 0,0-1 0 0 0,0 1 0 0 0,0 0 0 0 0,0 0 0 0 0,0-1 0 0 0,2-5 0 0 0,-4 8-13 0 0,0 0 0 0 0,0 0-1 0 0,0 0 1 0 0,1 0 0 0 0,-1 0 0 0 0,0 1 0 0 0,0-1 0 0 0,0 0 0 0 0,-1 0-1 0 0,1 0 1 0 0,0 0 0 0 0,0 0 0 0 0,0 0 0 0 0,-1 1 0 0 0,1-1-1 0 0,0 0 1 0 0,-1 0 0 0 0,1 0 0 0 0,-1-1 0 0 0,0 1-12 0 0,-1 0 0 0 0,1 0 0 0 0,0 1 0 0 0,0-1 0 0 0,-1 0 0 0 0,1 0 1 0 0,0 1-1 0 0,-1-1 0 0 0,1 0 0 0 0,0 1 0 0 0,-1 0 0 0 0,1-1 0 0 0,-1 1 0 0 0,1 0 0 0 0,-3-1 0 0 0,-8 1-81 0 0,0 0-1 0 0,0 0 0 0 0,0 1 0 0 0,0 1 0 0 0,0 0 0 0 0,-19 6 0 0 0,3 1-25 0 0,-42 20-1 0 0,37-12 119 0 0,1 1 1 0 0,0 2-1 0 0,2 1 0 0 0,0 1 1 0 0,1 2-1 0 0,-48 52 0 0 0,72-71 30 0 0,0 1 0 0 0,1 0 0 0 0,-1 0 0 0 0,2 0 0 0 0,-1 1 0 0 0,1 0 0 0 0,0 0 0 0 0,0-1 0 0 0,-2 10 0 0 0,5-14-11 0 0,-1 0 0 0 0,1 1 0 0 0,-1-1 0 0 0,1 0 0 0 0,0 1 0 0 0,0-1 0 0 0,0 1 0 0 0,0-1 0 0 0,1 0 0 0 0,-1 1 0 0 0,1-1 0 0 0,-1 0 0 0 0,1 1 0 0 0,0-1 0 0 0,0 0 0 0 0,0 0 0 0 0,0 0 0 0 0,0 0 0 0 0,1 0 0 0 0,-1 0 0 0 0,0 0 0 0 0,1 0 0 0 0,0 0 0 0 0,-1-1 0 0 0,1 1 0 0 0,0 0 0 0 0,0-1 0 0 0,0 0 0 0 0,0 1 0 0 0,0-1 0 0 0,4 2 0 0 0,0-1-184 0 0,0 0 0 0 0,0 0 0 0 0,0-1 0 0 0,0 1-1 0 0,0-1 1 0 0,0-1 0 0 0,1 1 0 0 0,9-1 0 0 0,53-8-3798 0 0,-45 5 2180 0 0,8-2-4489 0 0</inkml:trace>
  <inkml:trace contextRef="#ctx0" brushRef="#br0" timeOffset="1">745 452 9671 0 0,'0'0'748'0'0,"2"13"-502"0"0,-2-7 2728 0 0,0-6-2705 0 0,0 1 0 0 0,-1-1 0 0 0,1 1-1 0 0,0-1 1 0 0,0 1 0 0 0,0-1 0 0 0,-1 1 0 0 0,1 0-1 0 0,0-1 1 0 0,0 1 0 0 0,-1-1 0 0 0,1 1 0 0 0,0-1-1 0 0,-1 0 1 0 0,1 1 0 0 0,-1-1 0 0 0,1 1 0 0 0,-1-1-1 0 0,1 0 1 0 0,-1 1 0 0 0,1-1 0 0 0,-1 0 0 0 0,0 1-1 0 0,0-1-100 0 0,0 0 1 0 0,0 0-1 0 0,0 0 0 0 0,0 1 0 0 0,0-1 0 0 0,0-1 0 0 0,0 1 0 0 0,0 0 1 0 0,0 0-1 0 0,0 0 0 0 0,0 0 0 0 0,-2-1 0 0 0,0-1-17 0 0,1 1 1 0 0,-1 0-1 0 0,0-1 0 0 0,0 1 1 0 0,1-1-1 0 0,0 0 0 0 0,-1 0 1 0 0,-3-4-1 0 0,3 2-70 0 0,1 0 0 0 0,-1-1 0 0 0,1 1-1 0 0,0-1 1 0 0,0 1 0 0 0,0-1 0 0 0,0 0 0 0 0,1 1 0 0 0,0-1 0 0 0,0 0 0 0 0,0 0 0 0 0,1 0 0 0 0,0 0 0 0 0,0 0-1 0 0,0 0 1 0 0,0 0 0 0 0,1 0 0 0 0,0 0 0 0 0,0 0 0 0 0,3-8 0 0 0,2-3-41 0 0,0 0-1 0 0,1 1 1 0 0,0 0-1 0 0,18-26 1 0 0,-3 12-66 0 0,43-45 0 0 0,-60 69 11 0 0,10-11-3 0 0,1 1-1 0 0,1 1 1 0 0,0 0-1 0 0,1 2 1 0 0,34-20-1 0 0,-37 25-547 0 0,1 0-1 0 0,0 1 1 0 0,17-4 0 0 0,-20 7-1164 0 0,-1 0 1 0 0,1 2 0 0 0,0-1-1 0 0,19 1 1 0 0,-8 3-4533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3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0 6911 0 0,'0'0'623'0'0,"1"2"-126"0"0,2 3 791 0 0,0 0 0 0 0,0 1 0 0 0,0-1-1 0 0,-1 1 1 0 0,0 0 0 0 0,0 0 0 0 0,1 9-1 0 0,-1-5-459 0 0,-1 0 0 0 0,-1 0 0 0 0,-1 20 0 0 0,-3-1-331 0 0,-1 0-1 0 0,-11 33 1 0 0,7-32-193 0 0,-2 0 0 0 0,-1-1 0 0 0,-28 50 0 0 0,-60 76 31 0 0,33-54-307 0 0,-131 209-256 0 0,181-275-4729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30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1 454 15087 0 0,'0'-19'437'0'0,"0"0"0"0"0,2 0 0 0 0,6-29 0 0 0,-5 37-287 0 0,0 0 1 0 0,1 1-1 0 0,0-1 1 0 0,1 1 0 0 0,0 0-1 0 0,1 0 1 0 0,9-12-1 0 0,4-2-19 0 0,2 0 0 0 0,1 2 0 0 0,0 0 0 0 0,2 2 0 0 0,0 0 0 0 0,1 2 0 0 0,1 0-1 0 0,1 2 1 0 0,0 1 0 0 0,54-21 0 0 0,-69 32 86 0 0,0 0 0 0 0,0 1 0 0 0,0 1 0 0 0,0 0 1 0 0,1 0-1 0 0,-1 1 0 0 0,1 1 0 0 0,17 1 0 0 0,-22 0-42 0 0,1 0 0 0 0,-1 1 1 0 0,0 0-1 0 0,0 1 0 0 0,0-1 1 0 0,-1 1-1 0 0,1 1 0 0 0,-1 0 1 0 0,0 0-1 0 0,0 0 0 0 0,0 1 1 0 0,0 0-1 0 0,10 10 0 0 0,-10-8-60 0 0,-1 1 0 0 0,0 0-1 0 0,0 0 1 0 0,0 1 0 0 0,-1-1 0 0 0,0 1 0 0 0,-1 0-1 0 0,0 0 1 0 0,0 1 0 0 0,-1-1 0 0 0,0 1-1 0 0,2 16 1 0 0,-4-13-25 0 0,0 1-1 0 0,0-1 0 0 0,-1 1 1 0 0,-1 0-1 0 0,0-1 0 0 0,-1 1 0 0 0,-1-1 1 0 0,-7 25-1 0 0,7-30-60 0 0,-1 1 0 0 0,0-1-1 0 0,-1 0 1 0 0,0-1 0 0 0,0 1 0 0 0,-1-1 0 0 0,0 0-1 0 0,0 0 1 0 0,0-1 0 0 0,-1 1 0 0 0,0-1 0 0 0,-11 7-1 0 0,-3 0 9 0 0,0 0-1 0 0,-1-2 0 0 0,-32 13 0 0 0,20-11-306 0 0,0-2 0 0 0,-1-1-1 0 0,0-2 1 0 0,-45 5 0 0 0,75-12 150 0 0,0-1-1 0 0,-1 0 1 0 0,1 0 0 0 0,0-1-1 0 0,-1 0 1 0 0,1 0 0 0 0,0 0-1 0 0,-8-3 1 0 0,10 3-54 0 0,1 0 0 0 0,-1 0 0 0 0,1-1 1 0 0,0 1-1 0 0,0 0 0 0 0,-1-1 0 0 0,1 1 1 0 0,0-1-1 0 0,0 0 0 0 0,0 0 0 0 0,1 1 1 0 0,-1-1-1 0 0,0 0 0 0 0,1-1 0 0 0,-1 1 1 0 0,1 0-1 0 0,0 0 0 0 0,0-1 0 0 0,-1-2 1 0 0,-1-12-1981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3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5 398 3679 0 0,'8'20'279'0'0,"6"15"1199"0"0,-12-13 15253 0 0,-5-25-16655 0 0,0 0 1 0 0,1 0-1 0 0,-1-1 0 0 0,1 1 0 0 0,0-1 0 0 0,0 1 1 0 0,0-1-1 0 0,0 0 0 0 0,0 0 0 0 0,1 0 0 0 0,0 0 1 0 0,0 0-1 0 0,-1-6 0 0 0,1 4 128 0 0,1-1-1 0 0,0 1 1 0 0,0-1 0 0 0,1 1-1 0 0,0-1 1 0 0,0 1-1 0 0,4-13 1 0 0,2 2 153 0 0,0-1 1 0 0,2 1-1 0 0,0 1 0 0 0,0-1 1 0 0,13-15-1 0 0,-6 11-835 0 0,0 1 1 0 0,1 1-1 0 0,1 0 0 0 0,1 1 1 0 0,0 1-1 0 0,1 0 0 0 0,1 2 0 0 0,1 0 1 0 0,0 2-1 0 0,1 0 0 0 0,0 2 1 0 0,1 0-1 0 0,33-9 0 0 0,-29 12-1402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6:58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26 2303 0 0,'0'0'102'0'0,"-6"-6"2531"0"0,3 4-1823 0 0,0 0 0 0 0,0 0 0 0 0,0 0 0 0 0,0 0 0 0 0,0 0 1 0 0,-1 1-1 0 0,1 0 0 0 0,-1 0 0 0 0,1 0 0 0 0,-1 0 0 0 0,-3-1 0 0 0,0 2-492 0 0,1-1-1 0 0,-1 1 1 0 0,1 0 0 0 0,-1 1-1 0 0,-10 1 1 0 0,3 2-419 0 0,0 0-1 0 0,0 0 1 0 0,1 1-1 0 0,-25 13 1 0 0,12-4 643 0 0,-40 30 1 0 0,60-39-330 0 0,0 0-1 0 0,0 0 1 0 0,0 0 0 0 0,1 1-1 0 0,0 0 1 0 0,0 0 0 0 0,0 1-1 0 0,1-1 1 0 0,0 1 0 0 0,0 0 0 0 0,-4 12-1 0 0,7-17-157 0 0,0 1-1 0 0,0-1 0 0 0,1 1 1 0 0,-1-1-1 0 0,1 1 0 0 0,0 0 1 0 0,0-1-1 0 0,0 1 1 0 0,0-1-1 0 0,0 1 0 0 0,0 0 1 0 0,1-1-1 0 0,-1 1 0 0 0,1-1 1 0 0,0 1-1 0 0,0-1 1 0 0,0 0-1 0 0,0 1 0 0 0,0-1 1 0 0,0 0-1 0 0,3 5 0 0 0,-1-5-18 0 0,-1 0 0 0 0,0-1 0 0 0,0 1 0 0 0,1 0 0 0 0,-1-1 0 0 0,1 1 0 0 0,-1-1 0 0 0,1 0 0 0 0,0 1 0 0 0,-1-1 0 0 0,1-1 0 0 0,0 1 0 0 0,0 0 0 0 0,0-1 0 0 0,0 1 0 0 0,-1-1 0 0 0,1 0 0 0 0,0 0 0 0 0,3 0 0 0 0,10-2-37 0 0,-1-1 1 0 0,0 0-1 0 0,-1-1 0 0 0,1 0 0 0 0,-1-2 1 0 0,1 1-1 0 0,-1-2 0 0 0,-1 0 0 0 0,0 0 1 0 0,0-1-1 0 0,0-1 0 0 0,-1 0 0 0 0,14-14 1 0 0,-22 19-191 0 0,0 0 1 0 0,-1 0-1 0 0,0-1 1 0 0,1 1-1 0 0,-2-1 1 0 0,5-8-1 0 0,-25 16 34 0 0,13 0 125 0 0,1-1 27 0 0,-1 1 0 0 0,1-1 0 0 0,1 1 0 0 0,-1 0 0 0 0,0 0 0 0 0,-4 5 0 0 0,-3 2 5 0 0,10-6 0 0 0,1-2 0 0 0,-1-1-2 0 0,1-1 0 0 0,0 1 0 0 0,-1-1-1 0 0,1 1 1 0 0,0 0 0 0 0,-1-1 0 0 0,1 1-1 0 0,0-1 1 0 0,0 1 0 0 0,-1 0 0 0 0,1-1 0 0 0,0 1-1 0 0,0 0 1 0 0,0-1 0 0 0,0 1 0 0 0,0 0 0 0 0,0-1-1 0 0,0 1 1 0 0,0 0 0 0 0,0-1 0 0 0,1 1-1 0 0,-1 0 1 0 0,0-1 0 0 0,0 1 0 0 0,1 1 0 0 0,0 0-69 0 0,1 7-1470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3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38 5983 0 0,'1'2'3083'0'0,"8"15"6574"0"0,-6-15-9438 0 0,0 1 0 0 0,1-1 0 0 0,-1 0-1 0 0,1 0 1 0 0,0 0 0 0 0,0 0 0 0 0,-1 0 0 0 0,1-1-1 0 0,0 0 1 0 0,1 0 0 0 0,-1 0 0 0 0,0 0 0 0 0,0-1-1 0 0,0 0 1 0 0,0 1 0 0 0,0-1 0 0 0,1-1 0 0 0,-1 1-1 0 0,0-1 1 0 0,0 0 0 0 0,6-1 0 0 0,-4 0-174 0 0,0 0 0 0 0,1 0 0 0 0,-1 0 0 0 0,0-1 0 0 0,0 0 0 0 0,0 0 0 0 0,-1 0 0 0 0,1-1 0 0 0,-1 0 0 0 0,0 0 0 0 0,0-1 0 0 0,9-9 0 0 0,-13 13-144 0 0,-1 1-47 0 0,0 0 132 0 0,0 0 0 0 0,0-1-1 0 0,1 1 1 0 0,-1 0 0 0 0,0 0 0 0 0,0 0-1 0 0,0 0 1 0 0,0-1 0 0 0,0 1 0 0 0,0 0-1 0 0,0 0 1 0 0,0 0 0 0 0,0 0 0 0 0,0-1-1 0 0,0 1 1 0 0,0 0 0 0 0,0 0-1 0 0,0 0 1 0 0,0 0 0 0 0,0-1 0 0 0,0 1-1 0 0,0 0 1 0 0,0 0 0 0 0,0 0 0 0 0,0 0-1 0 0,0-1 1 0 0,0 1 0 0 0,-1 0 0 0 0,1 0-1 0 0,0 0 1 0 0,0 0 0 0 0,0 0-1 0 0,0-1 1 0 0,0 1 0 0 0,0 0 0 0 0,0 0-1 0 0,-1 0 1 0 0,1 0 0 0 0,0 0 0 0 0,-6-9-308 0 0,6 9 297 0 0,-2-1-28 0 0,0 0 0 0 0,0 0-1 0 0,0 0 1 0 0,-1 0-1 0 0,1 0 1 0 0,0 1-1 0 0,0-1 1 0 0,-1 1-1 0 0,1 0 1 0 0,0 0-1 0 0,-1-1 1 0 0,1 1 0 0 0,0 1-1 0 0,0-1 1 0 0,-1 0-1 0 0,1 1 1 0 0,0-1-1 0 0,-4 2 1 0 0,-5 1-89 0 0,0 1 0 0 0,-13 7 1 0 0,22-10 134 0 0,-19 11 39 0 0,1 0 1 0 0,0 2-1 0 0,0 0 1 0 0,2 1 0 0 0,-1 1-1 0 0,2 1 1 0 0,1 0-1 0 0,0 1 1 0 0,1 1 0 0 0,-18 30-1 0 0,26-38 22 0 0,1 1-1 0 0,0-1 1 0 0,0 2-1 0 0,2-1 1 0 0,-1 0-1 0 0,2 1 1 0 0,-3 14 0 0 0,5-23-40 0 0,1 1 0 0 0,0-1 0 0 0,0 0 0 0 0,0 1 0 0 0,0-1 0 0 0,1 1 0 0 0,-1-1 0 0 0,1 0 0 0 0,0 0 0 0 0,4 9 0 0 0,-4-11-7 0 0,1 1 1 0 0,-1 0 0 0 0,1-1-1 0 0,0 1 1 0 0,0-1-1 0 0,0 1 1 0 0,1-1 0 0 0,-1 0-1 0 0,0 0 1 0 0,1 0-1 0 0,0 0 1 0 0,-1 0 0 0 0,1-1-1 0 0,0 1 1 0 0,0-1 0 0 0,5 2-1 0 0,2 0 40 0 0,0-1 0 0 0,0 0 0 0 0,0-1-1 0 0,0 1 1 0 0,0-2 0 0 0,0 0 0 0 0,0 0 0 0 0,12-2 0 0 0,31-8-1301 0 0,-4-3-4496 0 0,-12 1-1132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31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32 9215 0 0,'-3'-9'950'0'0,"-11"-13"11299"0"0,13 23-11851 0 0,-2 3-359 0 0,-1-1-1 0 0,1 2 0 0 0,1-1 0 0 0,-1 0 0 0 0,0 0 0 0 0,1 1 0 0 0,0 0 0 0 0,0-1 0 0 0,0 1 0 0 0,1 0 1 0 0,-2 6-1 0 0,-4 10 84 0 0,-301 745 1485 0 0,224-584-4049 0 0,39-88 140 0 0,40-81-2828 0 0,3-1-1404 0 0</inkml:trace>
  <inkml:trace contextRef="#ctx0" brushRef="#br0" timeOffset="1">22 702 9215 0 0,'-20'-2'11701'0'0,"18"1"-11062"0"0,9-4 1781 0 0,17-4-2424 0 0,17-3 411 0 0,1 2 0 0 0,62-6 0 0 0,87 3 1155 0 0,-94 7-1269 0 0,48-7-4550 0 0,-121 9-4070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3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13071 0 0,'0'0'4487'0'0,"-2"1"-3962"0"0,-10 13 66 0 0,0-1 0 0 0,1 2 1 0 0,0 0-1 0 0,1 0 0 0 0,-11 23 0 0 0,-43 92-119 0 0,64-129-721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32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44 321 4143 0 0,'0'0'319'0'0,"-2"1"-210"0"0,-15 6 1338 0 0,-3-5 9250 0 0,19-3-10519 0 0,0-1-1 0 0,1 0 1 0 0,-1 1-1 0 0,1-1 1 0 0,-1 1-1 0 0,1-1 0 0 0,0 0 1 0 0,-1 1-1 0 0,1-4 1 0 0,1 1-50 0 0,0 0 0 0 0,0 0 1 0 0,0 0-1 0 0,1 0 0 0 0,-1 0 0 0 0,1 0 0 0 0,0 0 1 0 0,0 0-1 0 0,5-6 0 0 0,0 1-2 0 0,0 0 0 0 0,12-11 0 0 0,5-1-57 0 0,1 1 0 0 0,1 1 1 0 0,29-17-1 0 0,88-42-67 0 0,-125 69 30 0 0,-4 1 121 0 0,1 1 0 0 0,0 1 1 0 0,0 0-1 0 0,0 1 0 0 0,1 1 1 0 0,23-4-1 0 0,-37 8-105 0 0,0-1 0 0 0,0 1 1 0 0,0 0-1 0 0,0 0 0 0 0,0 0 1 0 0,0 1-1 0 0,0-1 0 0 0,0 0 1 0 0,0 1-1 0 0,0-1 0 0 0,0 1 0 0 0,0 0 1 0 0,0 0-1 0 0,0 0 0 0 0,0 0 1 0 0,-1 0-1 0 0,1 0 0 0 0,2 2 0 0 0,-2-1-8 0 0,0 0 0 0 0,-1 0-1 0 0,0 0 1 0 0,1 1 0 0 0,-1-1-1 0 0,0 0 1 0 0,0 1 0 0 0,0-1-1 0 0,0 1 1 0 0,0-1 0 0 0,-1 1 0 0 0,1 4-1 0 0,0 5 36 0 0,-1 1 0 0 0,0 0 0 0 0,-1 0 0 0 0,-4 21 0 0 0,4-31-66 0 0,-6 33 97 0 0,-5 37 67 0 0,11-65-209 0 0,0 0 1 0 0,1-1-1 0 0,1 1 0 0 0,-1 0 0 0 0,1-1 0 0 0,1 1 0 0 0,2 9 0 0 0,-3-14-222 0 0,0 0 0 0 0,0-1 0 0 0,1 1 0 0 0,-1-1 0 0 0,1 0 0 0 0,-1 1 0 0 0,1-1 0 0 0,0 0 1 0 0,0 0-1 0 0,0 0 0 0 0,0 0 0 0 0,0 0 0 0 0,1-1 0 0 0,-1 1 0 0 0,1-1 0 0 0,4 3 0 0 0,6 1-6733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3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28 4607 0 0,'9'-5'75'0'0,"1"0"0"0"0,0 1 0 0 0,0 1 0 0 0,17-5 0 0 0,4 5 4218 0 0,-31 4-4137 0 0,1-1 0 0 0,-1 0-1 0 0,1 0 1 0 0,-1 0 0 0 0,1 0-1 0 0,-1 1 1 0 0,0-1 0 0 0,1 0-1 0 0,-1 1 1 0 0,0-1 0 0 0,1 0-1 0 0,-1 1 1 0 0,0-1 0 0 0,1 0 0 0 0,-1 1-1 0 0,0-1 1 0 0,0 0 0 0 0,0 1-1 0 0,1-1 1 0 0,-1 1 0 0 0,0-1-1 0 0,0 1 1 0 0,0-1 0 0 0,0 0-1 0 0,0 1 1 0 0,1-1 0 0 0,-1 1-1 0 0,0-1 1 0 0,0 1 0 0 0,0-1-1 0 0,0 1 1 0 0,-1-1 0 0 0,1 0-1 0 0,0 1 1 0 0,0-1 0 0 0,0 1-1 0 0,0-1 1 0 0,-1 1 0 0 0,-4 19 590 0 0,1-13-537 0 0,-1 0 1 0 0,0 0 0 0 0,0 0 0 0 0,-1-1 0 0 0,0 1 0 0 0,-9 7 0 0 0,-44 30 514 0 0,28-22-515 0 0,-38 28 174 0 0,-112 91 788 0 0,180-140-1169 0 0,-20 18 275 0 0,-35 41 1 0 0,52-54-243 0 0,-1 0 0 0 0,1 0 0 0 0,0 0 0 0 0,1 1 1 0 0,0-1-1 0 0,0 1 0 0 0,0 0 0 0 0,0 0 0 0 0,1 0 1 0 0,1 0-1 0 0,-1 0 0 0 0,-1 14 0 0 0,3-19-35 0 0,0 0 0 0 0,1 1 0 0 0,-1-1 0 0 0,0 0 0 0 0,0 0-1 0 0,1 0 1 0 0,-1 0 0 0 0,1 0 0 0 0,0 0 0 0 0,0 0 0 0 0,0 0 0 0 0,0 0-1 0 0,0 0 1 0 0,0 0 0 0 0,0 0 0 0 0,0 0 0 0 0,1-1 0 0 0,2 4 0 0 0,-1-3-19 0 0,0-1 1 0 0,0 1 0 0 0,-1 0 0 0 0,1-1 0 0 0,0 0-1 0 0,1 0 1 0 0,-1 1 0 0 0,0-2 0 0 0,0 1 0 0 0,0 0-1 0 0,5 0 1 0 0,5-1-374 0 0,0 0 1 0 0,-1-1-1 0 0,1 0 0 0 0,0-1 0 0 0,15-4 0 0 0,1-2-6324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33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16 12671 0 0,'-9'-1'1143'0'0,"-3"1"-923"0"0,-1 0-1 0 0,0 1 1 0 0,0 1 0 0 0,1 0 0 0 0,-18 6 0 0 0,1-1 642 0 0,8-2-296 0 0,0 0 0 0 0,0 2 0 0 0,1 0-1 0 0,0 1 1 0 0,-36 21 0 0 0,49-25-492 0 0,0 1 0 0 0,0 0 0 0 0,0 0 0 0 0,1 1 0 0 0,0-1 0 0 0,0 1 0 0 0,0 1 0 0 0,1-1 0 0 0,0 1 0 0 0,0 0-1 0 0,1 0 1 0 0,0 1 0 0 0,0-1 0 0 0,0 1 0 0 0,1 0 0 0 0,1 0 0 0 0,-1 0 0 0 0,-1 10 0 0 0,4-15-57 0 0,-1 1-1 0 0,1-1 0 0 0,0 0 1 0 0,0 0-1 0 0,0 1 0 0 0,0-1 1 0 0,1 0-1 0 0,-1 1 0 0 0,1-1 1 0 0,0 0-1 0 0,0 0 0 0 0,0 0 1 0 0,1 0-1 0 0,-1 0 1 0 0,1 0-1 0 0,-1 0 0 0 0,1 0 1 0 0,0 0-1 0 0,3 2 0 0 0,-2-2 4 0 0,0 0 0 0 0,0-1 0 0 0,0 1 0 0 0,1-1-1 0 0,-1 0 1 0 0,1 0 0 0 0,0 0 0 0 0,0 0 0 0 0,0-1-1 0 0,0 1 1 0 0,0-1 0 0 0,0 0 0 0 0,0 0 0 0 0,0-1-1 0 0,4 1 1 0 0,10 0 31 0 0,-1-1 0 0 0,1-1 0 0 0,-1-1 0 0 0,1-1 0 0 0,-1 0 0 0 0,0-1 0 0 0,0 0 0 0 0,0-2 0 0 0,17-8-1 0 0,-27 11-15 0 0,0-1-1 0 0,-1-1 1 0 0,1 1-1 0 0,-1-1 0 0 0,0 0 1 0 0,0-1-1 0 0,0 0 1 0 0,-1 1-1 0 0,0-2 0 0 0,0 1 1 0 0,-1-1-1 0 0,1 1 1 0 0,-1-1-1 0 0,-1 0 0 0 0,0-1 1 0 0,0 1-1 0 0,0-1 0 0 0,-1 1 1 0 0,2-9-1 0 0,-2 7-132 0 0,-1 0 0 0 0,0 0-1 0 0,0 0 1 0 0,-1 0-1 0 0,-1-1 1 0 0,1 1 0 0 0,-3-10-1 0 0,1 11-482 0 0,0 0 0 0 0,0 1-1 0 0,-1-1 1 0 0,0 0-1 0 0,0 1 1 0 0,-1 0-1 0 0,0 0 1 0 0,-6-9 0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34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97 254 6911 0 0,'-1'1'528'0'0,"-5"4"-20"0"0,0-1-1 0 0,-1 0 0 0 0,0 0 1 0 0,-8 4-1 0 0,12-7 206 0 0,-1 0 0 0 0,1 1 0 0 0,0-1 0 0 0,-1-1 0 0 0,1 1 0 0 0,-1 0 0 0 0,1-1 0 0 0,-1 0 0 0 0,0 0 0 0 0,1 0 1 0 0,-6 0-1 0 0,9-1-661 0 0,-1 1-1 0 0,1 0 1 0 0,-1-1 0 0 0,1 1 0 0 0,-1 0 0 0 0,1-1 0 0 0,0 1 0 0 0,-1-1 0 0 0,1 1 0 0 0,-1 0 0 0 0,1-1 0 0 0,0 1 0 0 0,-1-1 0 0 0,1 1 0 0 0,0-1 0 0 0,0 1 0 0 0,-1-1 0 0 0,1 0 0 0 0,0 1 0 0 0,0-1 0 0 0,0 1 0 0 0,0-1-1 0 0,0 1 1 0 0,0-1 0 0 0,0 0 0 0 0,0 1 0 0 0,0-2 0 0 0,2-15 471 0 0,1 8-407 0 0,1 0-1 0 0,1 1 1 0 0,-1-1-1 0 0,2 1 1 0 0,-1 0 0 0 0,1 0-1 0 0,7-8 1 0 0,5-2-70 0 0,30-25 0 0 0,-25 24-47 0 0,2 1 1 0 0,36-21-1 0 0,-48 32 5 0 0,0 1-1 0 0,1 0 1 0 0,-1 1 0 0 0,1 0 0 0 0,0 1 0 0 0,1 1-1 0 0,14-3 1 0 0,-25 6 19 0 0,-1 0 0 0 0,1 0 0 0 0,-1 0 0 0 0,1 0-1 0 0,-1 1 1 0 0,1-1 0 0 0,-1 1 0 0 0,0 0 0 0 0,1 0 0 0 0,-1 0-1 0 0,0 0 1 0 0,1 1 0 0 0,-1-1 0 0 0,0 1 0 0 0,5 3 0 0 0,-4-1 52 0 0,0-1 0 0 0,0 1 0 0 0,-1 0-1 0 0,1 1 1 0 0,-1-1 0 0 0,0 1 0 0 0,0-1 0 0 0,0 1 0 0 0,2 6 0 0 0,1 2 59 0 0,-2 0 0 0 0,0 1 1 0 0,-1-1-1 0 0,0 1 0 0 0,-1 0 0 0 0,0-1 0 0 0,-1 18 0 0 0,-8 83-6098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3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8287 0 0,'0'0'1146'0'0,"0"2"343"0"0,-24 65 4971 0 0,-14 33-4350 0 0,-4 12-1179 0 0,-131 322 1083 0 0,103-260-1720 0 0,35-77-198 0 0,22-58-527 0 0,-1-1 0 0 0,-32 62 0 0 0,37-86-4812 0 0,-1-2-1761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34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18367 0 0,'0'0'3408'0'0,"2"1"-2932"0"0,16 0-22 0 0,-1 0 0 0 0,1 0-1 0 0,27-4 1 0 0,56-12 229 0 0,-53 7-477 0 0,171-41 179 0 0,-66 13-890 0 0,-97 23-596 0 0,27-5-4904 0 0,-67 16-613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35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109 154 10479 0 0,'-1'2'480'0'0,"-40"59"564"0"0,37-53-198 0 0,-1 0-1 0 0,2 0 1 0 0,-1 1-1 0 0,1 0 1 0 0,-4 19 1626 0 0,8-27-1698 0 0,0 1-657 0 0,0-1 1 0 0,0 0-1 0 0,0 1 1 0 0,0-1-1 0 0,0 0 1 0 0,0 0-1 0 0,1 0 1 0 0,-1 0-1 0 0,1 0 1 0 0,-1 0-1 0 0,1 0 1 0 0,-1 0-1 0 0,1 0 1 0 0,-1-1-1 0 0,3 2 1 0 0,0-1 34 0 0,0-1 0 0 0,0 1-1 0 0,1-1 1 0 0,-1 1 0 0 0,0-1 0 0 0,5-1 0 0 0,4-1 127 0 0,0 0 0 0 0,0-1 0 0 0,14-5 0 0 0,15-4-131 0 0,-1-3 0 0 0,0-1-1 0 0,56-32 1 0 0,-95 46-185 0 0,0 1 1 0 0,0 0-1 0 0,0 0 0 0 0,0 0 0 0 0,-1-1 1 0 0,1 1-1 0 0,-1-1 0 0 0,1 0 1 0 0,-1 1-1 0 0,2-3 0 0 0,-3 4 25 0 0,0-1 0 0 0,0 1-1 0 0,0 0 1 0 0,0-1 0 0 0,0 1-1 0 0,1 0 1 0 0,-1-1 0 0 0,0 1 0 0 0,0 0-1 0 0,0-1 1 0 0,0 1 0 0 0,0 0-1 0 0,0-1 1 0 0,-1 1 0 0 0,1 0 0 0 0,0-1-1 0 0,0 1 1 0 0,0 0 0 0 0,0-1 0 0 0,0 1-1 0 0,0 0 1 0 0,-1-1 0 0 0,1 1-1 0 0,0-1 1 0 0,-1 0-6 0 0,0 1 0 0 0,0-1-1 0 0,0 0 1 0 0,0 0 0 0 0,0 1-1 0 0,-1-1 1 0 0,1 1 0 0 0,0-1 0 0 0,0 1-1 0 0,-2-1 1 0 0,-2 0-43 0 0,1 0 1 0 0,-1 0-1 0 0,0 1 1 0 0,0-1-1 0 0,0 1 0 0 0,1 1 1 0 0,-1-1-1 0 0,0 1 0 0 0,0-1 1 0 0,-5 3-1 0 0,-5 1-161 0 0,-27 11 0 0 0,27-7 186 0 0,-1 0 0 0 0,2 0 0 0 0,-1 2-1 0 0,-25 21 1 0 0,-46 52 113 0 0,72-68-3 0 0,1 0-1 0 0,-13 20 0 0 0,20-26-60 0 0,1 0 0 0 0,0 0 0 0 0,1 0 0 0 0,-1 1 0 0 0,2-1 0 0 0,-4 13 0 0 0,7-19-34 0 0,-1 0-1 0 0,1 0 1 0 0,-1 0-1 0 0,1 0 1 0 0,0 0-1 0 0,0 0 1 0 0,1 0-1 0 0,-1 0 1 0 0,1 0 0 0 0,1 5-1 0 0,-2-6-123 0 0,1-1-1 0 0,0 1 1 0 0,-1-1-1 0 0,1 1 1 0 0,0-1-1 0 0,0 1 1 0 0,0-1-1 0 0,0 0 1 0 0,0 1 0 0 0,1-1-1 0 0,-1 0 1 0 0,0 0-1 0 0,0 0 1 0 0,1 0-1 0 0,-1 0 1 0 0,1 0-1 0 0,-1 0 1 0 0,1-1 0 0 0,-1 1-1 0 0,1 0 1 0 0,1 0-1 0 0,15 1-6754 0 0</inkml:trace>
  <inkml:trace contextRef="#ctx0" brushRef="#br0" timeOffset="1">817 0 7831 0 0,'0'0'356'0'0,"-9"2"122"0"0,6-1-408 0 0,0-1-1 0 0,0 1 1 0 0,0 0 0 0 0,0 0 0 0 0,0 0 0 0 0,0 1 0 0 0,-3 1 0 0 0,4-1 376 0 0,0-1 1 0 0,0 1 0 0 0,0-1-1 0 0,1 1 1 0 0,-1 0 0 0 0,0 0-1 0 0,1 0 1 0 0,-1 0 0 0 0,1 0-1 0 0,0 0 1 0 0,0 0 0 0 0,0 0-1 0 0,-1 4 1 0 0,1-3 159 0 0,0 0-1 0 0,0 0 1 0 0,1 1-1 0 0,-1-1 1 0 0,1 0-1 0 0,0 1 1 0 0,0-1-1 0 0,0 1 1 0 0,2 4 0 0 0,7 20-400 0 0,2-9 550 0 0,0 1 0 0 0,29 33 0 0 0,34 30 424 0 0,137 152 820 0 0,-202-225-1971 0 0,-1-1 1 0 0,15 12-1 0 0,-22-20-25 0 0,0 0 1 0 0,0-1-1 0 0,0 0 1 0 0,0 1-1 0 0,0-1 0 0 0,0 0 1 0 0,0 1-1 0 0,0-1 1 0 0,1 0-1 0 0,-1 0 0 0 0,0 0 1 0 0,0 0-1 0 0,0 0 1 0 0,0 0-1 0 0,0 0 0 0 0,2-1 1 0 0,16-4-127 0 0,-17 5 88 0 0,4-3-415 0 0,1 0 0 0 0,0 0-1 0 0,-1 0 1 0 0,1-1 0 0 0,6-5 0 0 0,14-14-6408 0 0,-7 1-754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6:59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0,'0'2'2799'0'0,"0"6"-784"0"0,0 0 1 0 0,1 0-1 0 0,1 0 0 0 0,3 15 0 0 0,-2-15-1839 0 0,0 0 0 0 0,1-1 0 0 0,-1 1-1 0 0,1 0 1 0 0,1-1 0 0 0,0 0 0 0 0,0 0-1 0 0,0-1 1 0 0,1 1 0 0 0,0-1 0 0 0,0 0 0 0 0,0 0-1 0 0,11 6 1 0 0,2 1-174 0 0,-7-4 158 0 0,0-1-1 0 0,18 9 1 0 0,-26-15-418 0 0,0-1-1 0 0,0 1 0 0 0,0-1 1 0 0,0 0-1 0 0,0 0 1 0 0,0 0-1 0 0,1 0 1 0 0,-1-1-1 0 0,0 0 1 0 0,0 0-1 0 0,1 0 1 0 0,7-2-1 0 0,0-1-1261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3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 16095 0 0,'-1'1'738'0'0,"-3"1"-482"0"0,-25 15 546 0 0,-33 26 0 0 0,-9 22 1476 0 0,-104 118 0 0 0,33-29-400 0 0,27-31-2454 0 0,114-121 327 0 0,4-3-1410 0 0,12-3-611 0 0,6-3-5200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3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38 15663 0 0,'22'-38'5643'0'0,"-31"51"-4938"0"0,-21 39-85 0 0,-35 84 0 0 0,24-46-224 0 0,-131 247 654 0 0,-7 15-644 0 0,18-9-441 0 0,156-331-242 0 0,0 0-1 0 0,1 1 0 0 0,-3 17 1 0 0,7-28-106 0 0,1-1-161 0 0,1-1 335 0 0,-1 1-1 0 0,0-1 0 0 0,0 1 1 0 0,1-1-1 0 0,-1 1 0 0 0,0-1 1 0 0,1 0-1 0 0,-1 0 0 0 0,1 0 1 0 0,-1 0-1 0 0,0 0 0 0 0,2 0 1 0 0,9-3-1354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3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21 164 7831 0 0,'-21'-15'15997'0'0,"22"14"-15830"0"0,-1 1 1 0 0,0-1-1 0 0,1 0 1 0 0,-1 1 0 0 0,1-1-1 0 0,0 0 1 0 0,-1 1-1 0 0,1-1 1 0 0,-1 1 0 0 0,1-1-1 0 0,0 1 1 0 0,-1-1-1 0 0,1 1 1 0 0,0 0 0 0 0,0-1-1 0 0,-1 1 1 0 0,3 0-1 0 0,28-8-2033 0 0,-21 6 3415 0 0,221-7-538 0 0,-8 0-914 0 0,-40-14-929 0 0,220-57 0 0 0,-386 75-1548 0 0,-2 1-6212 0 0</inkml:trace>
  <inkml:trace contextRef="#ctx0" brushRef="#br0" timeOffset="1">795 713 9671 0 0,'0'0'748'0'0,"0"2"-492"0"0,0 16 2098 0 0,-3 28 9347 0 0,2-30-10692 0 0,1-11-1000 0 0,-1-5 9 0 0,1 1 0 0 0,0 0 0 0 0,0-1 0 0 0,0 1 0 0 0,0 0 0 0 0,0-1 0 0 0,-1 1 0 0 0,1 0 0 0 0,0 0 0 0 0,1-1 0 0 0,-1 1 0 0 0,0 0 0 0 0,0-1 0 0 0,0 1 0 0 0,0 0 0 0 0,1 0 0 0 0,-1-1 0 0 0,0 1 0 0 0,0-1 0 0 0,1 1 0 0 0,-1 0 0 0 0,1-1 0 0 0,-1 1 0 0 0,0-1 0 0 0,1 1 0 0 0,-1 0 0 0 0,1-1 0 0 0,-1 0 0 0 0,1 1 0 0 0,0-1 0 0 0,-1 1 0 0 0,2-1 0 0 0,8 4-461 0 0,1-4-33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40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38 3679 0 0,'88'-29'615'0'0,"-48"20"13608"0"0,-54 22-13109 0 0,-54 26 366 0 0,40-23-1306 0 0,1 0-1 0 0,-44 35 0 0 0,-22 38-173 0 0,78-73 0 0 0,1 1 0 0 0,1 0 0 0 0,-21 35 0 0 0,31-46 8 0 0,0 0-1 0 0,0 1 0 0 0,1-1 1 0 0,-1 0-1 0 0,1 1 0 0 0,1 0 1 0 0,-1-1-1 0 0,1 1 1 0 0,0 11-1 0 0,1-14-1 0 0,0-1 0 0 0,0 1 0 0 0,1-1 0 0 0,0 1 0 0 0,0-1 0 0 0,0 1 0 0 0,0-1 0 0 0,0 1 0 0 0,1-1 0 0 0,-1 0 0 0 0,1 0 0 0 0,0 0 0 0 0,0 0 1 0 0,0 0-1 0 0,1 0 0 0 0,-1-1 0 0 0,1 1 0 0 0,-1-1 0 0 0,6 5 0 0 0,-3-4 7 0 0,0 0-1 0 0,0-1 1 0 0,1 1 0 0 0,-1-1 0 0 0,1 0 0 0 0,0 0-1 0 0,-1-1 1 0 0,1 1 0 0 0,0-1 0 0 0,9 0 0 0 0,4 0 103 0 0,37-3 0 0 0,10-8-100 0 0,118-31 1 0 0,-158 34-83 0 0,-2 0-492 0 0,0 0 0 0 0,29-15 1 0 0,-25 8-1065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40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11975 0 0,'-2'0'547'0'0,"-5"3"-34"0"0,5-3-493 0 0,1 0 0 0 0,0 1 0 0 0,0-1 0 0 0,-1 1-1 0 0,1-1 1 0 0,0 1 0 0 0,0-1 0 0 0,0 1 0 0 0,0 0 0 0 0,-1-1 0 0 0,1 1-1 0 0,0 0 1 0 0,1 0 0 0 0,-1 0 0 0 0,0 0 0 0 0,0 0 0 0 0,0 0 0 0 0,0 0-1 0 0,1 0 1 0 0,-1 0 0 0 0,0 0 0 0 0,1 1 0 0 0,-1-1 0 0 0,1 0 0 0 0,0 0-1 0 0,-1 3 1 0 0,0 1 462 0 0,0 1 1 0 0,1 0-1 0 0,0 0 0 0 0,0 0 0 0 0,0 0 0 0 0,1 0 1 0 0,0 0-1 0 0,0 0 0 0 0,0-1 0 0 0,1 1 0 0 0,0 0 1 0 0,0-1-1 0 0,0 0 0 0 0,1 1 0 0 0,3 4 0 0 0,5 7-259 0 0,0 0-1 0 0,2 0 0 0 0,13 14 0 0 0,65 58-155 0 0,18 21-10 0 0,-98-97-55 0 0,-1 0-1 0 0,-1 0 1 0 0,0 1-1 0 0,-1 0 1 0 0,0 0-1 0 0,-1 1 1 0 0,6 19-1 0 0,-10-20-13 0 0,0-1-1 0 0,-1 1 1 0 0,-1-1-1 0 0,0 1 0 0 0,0 0 1 0 0,-2-1-1 0 0,1 1 1 0 0,-2 0-1 0 0,0-1 1 0 0,-1 1-1 0 0,0-1 1 0 0,-1 0-1 0 0,-6 15 1 0 0,-4 7 38 0 0,-3-1 1 0 0,-1 0-1 0 0,-33 45 1 0 0,-71 75 668 0 0,59-81-289 0 0,19-23-267 0 0,28-33-91 0 0,0 1-1 0 0,1 1 0 0 0,-21 34 0 0 0,29-33-204 0 0,6-19-666 0 0,3 0-309 0 0,5 3-68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5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0,'0'0'136'0'0,"10"2"520"0"0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56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23 4143 0 0,'0'0'319'0'0,"1"-1"41"0"0,18-20 14837 0 0,-20 22-14483 0 0,-20 30 648 0 0,-44 49 0 0 0,22-29-972 0 0,-74 101-79 0 0,113-146-692 0 0,-2 3-506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5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40 159 4607 0 0,'0'0'208'0'0,"-1"2"-9"0"0,1 0-157 0 0,0 2-70 0 0,-8 8 381 0 0,-6 4 8252 0 0,13-16-8313 0 0,1 0-1 0 0,0 0 0 0 0,-1 0 0 0 0,1 1 0 0 0,0-1 1 0 0,-1 0-1 0 0,1 0 0 0 0,0 0 0 0 0,-1 0 0 0 0,1 0 1 0 0,-1 0-1 0 0,1 0 0 0 0,-1 0 0 0 0,0-1-165 0 0,0 0 0 0 0,0-1 0 0 0,0 1 0 0 0,1 0 0 0 0,-1 0-1 0 0,0 0 1 0 0,0 0 0 0 0,1-1 0 0 0,-1 1 0 0 0,1 0 0 0 0,-1-1 0 0 0,1 1-1 0 0,0 0 1 0 0,-1-1 0 0 0,1 1 0 0 0,0 0 0 0 0,0-1 0 0 0,0 1 0 0 0,0-1 0 0 0,0-1-1 0 0,1 0-21 0 0,0 0-1 0 0,0 0 0 0 0,0 0 0 0 0,0 0 1 0 0,1 0-1 0 0,-1 0 0 0 0,1 1 0 0 0,-1-1 1 0 0,3-2-1 0 0,5-5-36 0 0,0 0 1 0 0,1 1 0 0 0,14-12-1 0 0,-23 21-61 0 0,18-15-6 0 0,40-23-1 0 0,-49 32 3 0 0,1 1 0 0 0,0 0 1 0 0,0 1-1 0 0,1 0 0 0 0,18-4 0 0 0,-28 8 66 0 0,0 0 45 0 0,0 1-80 0 0,0 0-1 0 0,-1 0 0 0 0,1 0 1 0 0,0 0-1 0 0,0 0 0 0 0,-1 1 1 0 0,1-1-1 0 0,0 1 0 0 0,-1-1 1 0 0,0 1-1 0 0,1-1 0 0 0,-1 1 1 0 0,0 0-1 0 0,0 0 0 0 0,0-1 0 0 0,0 1 1 0 0,0 0-1 0 0,0 0 0 0 0,0 0 1 0 0,-1 0-1 0 0,1 0 0 0 0,-1 0 1 0 0,0 1-1 0 0,1-1 0 0 0,-1 3 1 0 0,0 8 65 0 0,0 0 0 0 0,0 0 1 0 0,-4 16-1 0 0,2-9-29 0 0,1-17-153 0 0,0 9 191 0 0,0 0 0 0 0,1 0 0 0 0,2 23 0 0 0,-1-32-288 0 0,-1 0 0 0 0,1-1 1 0 0,-1 1-1 0 0,1 0 0 0 0,0-1 0 0 0,0 1 0 0 0,0-1 0 0 0,0 1 1 0 0,1-1-1 0 0,-1 1 0 0 0,0-1 0 0 0,1 0 0 0 0,0 0 0 0 0,0 0 1 0 0,0 0-1 0 0,0 0 0 0 0,0 0 0 0 0,0 0 0 0 0,0 0 0 0 0,0-1 1 0 0,1 1-1 0 0,-1-1 0 0 0,4 2 0 0 0,4-1-6975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5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0 8287 0 0,'0'0'756'0'0,"0"2"-622"0"0,-104 200 10996 0 0,70-139-10636 0 0,-117 185 909 0 0,69-115-1208 0 0,-17 24-3040 0 0,92-147 1177 0 0,0-3-75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57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1 474 6447 0 0,'0'0'298'0'0,"1"-7"90"0"0,0 5 143 0 0,-1 1 1 0 0,1-1-1 0 0,-1 0 1 0 0,0 0-1 0 0,0 0 1 0 0,0 1-1 0 0,0-1 1 0 0,0 0-1 0 0,0 0 0 0 0,-1-2 1 0 0,0-3 1275 0 0,2 3-1482 0 0,-1 0 0 0 0,1 1 0 0 0,0-1 0 0 0,0 1-1 0 0,0-1 1 0 0,0 1 0 0 0,0 0 0 0 0,1-1 0 0 0,0 1 0 0 0,3-5 0 0 0,26-32 1398 0 0,-24 32-1311 0 0,26-29-96 0 0,2 2-1 0 0,1 1 1 0 0,2 2-1 0 0,1 1 1 0 0,1 2-1 0 0,1 2 1 0 0,2 2 0 0 0,67-29-1 0 0,-25 22-271 0 0,-75 30-34 0 0,0-1 0 0 0,0 1-1 0 0,0 0 1 0 0,1 1 0 0 0,-1 0-1 0 0,18 2 1 0 0,-25-1 4 0 0,0 0-1 0 0,0 1 1 0 0,0-1-1 0 0,0 1 0 0 0,0 0 1 0 0,0 0-1 0 0,0 0 1 0 0,0 0-1 0 0,0 0 1 0 0,-1 1-1 0 0,1 0 1 0 0,0-1-1 0 0,-1 1 1 0 0,1 0-1 0 0,-1 0 1 0 0,0 0-1 0 0,1 0 1 0 0,-1 1-1 0 0,0-1 0 0 0,-1 1 1 0 0,1-1-1 0 0,0 1 1 0 0,-1 0-1 0 0,1-1 1 0 0,-1 1-1 0 0,0 0 1 0 0,0 0-1 0 0,0 0 1 0 0,0 0-1 0 0,0 0 1 0 0,-1 0-1 0 0,0 0 1 0 0,1 6-1 0 0,-1 3 41 0 0,-1 0-1 0 0,0 0 1 0 0,-1 0-1 0 0,0 0 1 0 0,0 0 0 0 0,-1 0-1 0 0,-7 16 1 0 0,3-12-27 0 0,0-1 0 0 0,-2 1 1 0 0,1-1-1 0 0,-2-1 0 0 0,0 0 0 0 0,0 0 1 0 0,-2-1-1 0 0,0-1 0 0 0,0 0 1 0 0,-21 16-1 0 0,6-6-12 0 0,-89 67 22 0 0,97-76-141 0 0,-1-2 0 0 0,0 0 0 0 0,0-1 0 0 0,-32 10 0 0 0,40-16-60 0 0,-7 3-335 0 0,0-1 0 0 0,0-1 1 0 0,0-1-1 0 0,-35 3 1 0 0,53-7-377 0 0,0-1-197 0 0,0-6-43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6:5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0 10367 0 0,'0'0'1208'0'0,"-2"1"-637"0"0,-10 7 229 0 0,-1 0-1 0 0,2 0 1 0 0,-1 1-1 0 0,1 1 1 0 0,1-1 0 0 0,-11 14-1 0 0,-165 226 2200 0 0,138-175-2574 0 0,-57 124-1 0 0,100-189-484 0 0,-2 7-112 0 0,-1 0 0 0 0,2 1 0 0 0,0 0 0 0 0,-7 33 0 0 0,13-34-752 0 0,3-3-40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57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58 5527 0 0,'0'0'498'0'0,"-2"0"-108"0"0,-15 4 2817 0 0,10-3-1834 0 0,0 1 0 0 0,0-1 0 0 0,-1 0 0 0 0,-11-1 0 0 0,-1-1-119 0 0,14 2-921 0 0,0-1 0 0 0,0-1 0 0 0,0 1 0 0 0,0-1 0 0 0,0 0 1 0 0,0-1-1 0 0,-11-3 0 0 0,16 4-280 0 0,-1-1 0 0 0,1 1 0 0 0,-1 0 0 0 0,1-1 0 0 0,0 1 0 0 0,-1-1 0 0 0,1 0 0 0 0,0 1 0 0 0,0-1-1 0 0,0 0 1 0 0,1 0 0 0 0,-1 0 0 0 0,0 1 0 0 0,1-1 0 0 0,-1 0 0 0 0,1 0 0 0 0,-1-3 0 0 0,1 4-50 0 0,-1 0 0 0 0,1-1-1 0 0,-1 1 1 0 0,0 0 0 0 0,1 0 0 0 0,-1-1-1 0 0,0 1 1 0 0,0 0 0 0 0,0 0 0 0 0,0 0-1 0 0,0 0 1 0 0,0 0 0 0 0,0 0 0 0 0,0 0-1 0 0,0 0 1 0 0,0 0 0 0 0,0 1 0 0 0,-1-1-1 0 0,1 0 1 0 0,0 1 0 0 0,-1-1 0 0 0,1 1-1 0 0,0-1 1 0 0,-1 1 0 0 0,1 0 0 0 0,0 0-1 0 0,-1 0 1 0 0,1-1 0 0 0,-1 1 0 0 0,1 0-1 0 0,-2 1 1 0 0,-6-1-9 0 0,1 1-1 0 0,0 1 0 0 0,-1-1 1 0 0,1 1-1 0 0,0 1 0 0 0,0 0 1 0 0,0 0-1 0 0,0 0 0 0 0,1 1 1 0 0,-1 0-1 0 0,-10 9 0 0 0,-5 4-19 0 0,2 0-1 0 0,-24 25 0 0 0,31-27 113 0 0,1-1-1 0 0,0 2 0 0 0,-12 20 1 0 0,21-31-56 0 0,1 1 0 0 0,-1 0 0 0 0,1 0 0 0 0,1 0 0 0 0,-1 0 0 0 0,1 0 0 0 0,1 0 0 0 0,-1 0 0 0 0,1 1 0 0 0,0-1 0 0 0,0 1 0 0 0,1-1 0 0 0,0 11-1 0 0,0-16-7 0 0,0 0-1 0 0,1 0 0 0 0,-1 0 1 0 0,0 0-1 0 0,1 0 0 0 0,-1 0 1 0 0,1 0-1 0 0,-1 0 0 0 0,1 0 1 0 0,0 0-1 0 0,-1 0 0 0 0,1-1 1 0 0,0 1-1 0 0,0 0 0 0 0,-1 0 1 0 0,1-1-1 0 0,0 1 0 0 0,0-1 0 0 0,0 1 1 0 0,0-1-1 0 0,0 1 0 0 0,0-1 1 0 0,0 1-1 0 0,0-1 0 0 0,1 1 1 0 0,2 0 43 0 0,-1-1 0 0 0,1 1 0 0 0,0-1 0 0 0,-1 0 0 0 0,7 0-1 0 0,3-1-8 0 0,1-1-1 0 0,-1 0 0 0 0,1-1 0 0 0,-1-1 1 0 0,0 0-1 0 0,0-1 0 0 0,23-13 0 0 0,-10 4-335 0 0,-2-2-1 0 0,39-32 0 0 0,-56 43 228 0 0,-3 2 18 0 0,0 0 0 0 0,-1-1 0 0 0,1 1 0 0 0,-1 0 0 0 0,0-1 0 0 0,0 0 0 0 0,-1 0 0 0 0,1 0 0 0 0,-1 0 0 0 0,3-6 0 0 0,-2 3 4 0 0,-2 5-68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5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11 574 16183 0 0,'0'0'1462'0'0,"-8"6"4717"0"0,7-10-6043 0 0,1 1 0 0 0,-1-1 0 0 0,1 1 0 0 0,-1-1 0 0 0,1 1 0 0 0,0-1 0 0 0,1 1 0 0 0,-1-1 0 0 0,0 1 0 0 0,1-1-1 0 0,0 1 1 0 0,0-1 0 0 0,2-3 0 0 0,2-7 263 0 0,13-24 1 0 0,6-1-50 0 0,1 1-1 0 0,50-56 1 0 0,-47 61-278 0 0,3-3-265 0 0,2 2-1 0 0,1 0 1 0 0,1 3 0 0 0,2 1-1 0 0,43-26 1 0 0,-68 48-5 0 0,1 0-1 0 0,1 1 1 0 0,-1 1-1 0 0,21-7 1 0 0,-27 11-277 0 0,0 0 1 0 0,0 1-1 0 0,0 0 1 0 0,0 0 0 0 0,0 1-1 0 0,0-1 1 0 0,1 2-1 0 0,-1-1 1 0 0,0 1 0 0 0,0 0-1 0 0,9 3 1 0 0,-2 0-1313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5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90 12895 0 0,'6'-11'646'0'0,"23"-31"-283"0"0,-26 38 96 0 0,1 0 1 0 0,-1 0-1 0 0,1 0 0 0 0,0 1 0 0 0,0 0 0 0 0,0-1 0 0 0,8-3 0 0 0,-11 7-287 0 0,-1-1 0 0 0,1 1 0 0 0,0-1 1 0 0,0 1-1 0 0,0 0 0 0 0,0-1 1 0 0,0 1-1 0 0,0 0 0 0 0,-1 0 1 0 0,1 0-1 0 0,0 0 0 0 0,0 0 1 0 0,0 0-1 0 0,0 0 0 0 0,0 0 0 0 0,0 0 1 0 0,0 0-1 0 0,0 0 0 0 0,-1 1 1 0 0,1-1-1 0 0,0 0 0 0 0,0 1 1 0 0,1 0-1 0 0,-1 0-87 0 0,0 0 1 0 0,1 0 0 0 0,-1 0-1 0 0,0 0 1 0 0,0 0-1 0 0,0 1 1 0 0,-1-1 0 0 0,1 0-1 0 0,0 1 1 0 0,0-1-1 0 0,-1 1 1 0 0,2 2 0 0 0,-1 1-35 0 0,0 0 1 0 0,0 0 0 0 0,0 0 0 0 0,-1 1 0 0 0,0-1-1 0 0,0 0 1 0 0,-1 9 0 0 0,-3 5 101 0 0,0-2 0 0 0,-2 1 0 0 0,0 0 0 0 0,-11 21 0 0 0,-41 66 69 0 0,46-85-157 0 0,-264 400 549 0 0,120-190-392 0 0,44-54-2697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5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40 930 9215 0 0,'-2'-1'172'0'0,"0"0"0"0"0,0 0 0 0 0,0 0 0 0 0,0 0 0 0 0,1 0 0 0 0,-1 1 0 0 0,0-1 0 0 0,0 1 0 0 0,0-1 0 0 0,0 1 0 0 0,-1 0-1 0 0,1 0 1 0 0,0-1 0 0 0,0 2 0 0 0,-8 0 7455 0 0,11 0-7552 0 0,-1 1 1 0 0,0-1 0 0 0,0 0 0 0 0,1 0-1 0 0,-1 0 1 0 0,1 0 0 0 0,-1 0 0 0 0,1 0-1 0 0,0 0 1 0 0,-1 0 0 0 0,1 0 0 0 0,0 0-1 0 0,0 0 1 0 0,0 0 0 0 0,-1 0 0 0 0,1-1 0 0 0,0 1-1 0 0,0 0 1 0 0,0 0 0 0 0,0-1 0 0 0,0 1-1 0 0,0-1 1 0 0,1 1 0 0 0,-1-1 0 0 0,0 0-1 0 0,0 1 1 0 0,0-1 0 0 0,0 0 0 0 0,3 0-1 0 0,3 2 134 0 0,1-1 0 0 0,0 0 0 0 0,8-1-1 0 0,37-3 784 0 0,97-18 0 0 0,-99 13-740 0 0,-43 7-373 0 0,306-56 590 0 0,-181 25-7576 0 0,-91 20-635 0 0</inkml:trace>
  <inkml:trace contextRef="#ctx0" brushRef="#br0" timeOffset="1">2079 4 10591 0 0,'0'0'488'0'0,"-1"0"-12"0"0,-1-1-343 0 0,0 0 0 0 0,1 1 0 0 0,-1-1 0 0 0,0 1 0 0 0,1 0 0 0 0,-1-1 0 0 0,0 1-1 0 0,0 0 1 0 0,1 0 0 0 0,-1 0 0 0 0,0 0 0 0 0,0 1 0 0 0,1-1 0 0 0,-1 0 0 0 0,0 1 0 0 0,0-1-1 0 0,1 1 1 0 0,-1 0 0 0 0,1-1 0 0 0,-1 1 0 0 0,1 0 0 0 0,-1 0 0 0 0,-1 1 0 0 0,-1 2 712 0 0,0 0 0 0 0,0 0-1 0 0,1 0 1 0 0,-1 0 0 0 0,-3 6 0 0 0,3-3-328 0 0,-20 30 125 0 0,2 1-1 0 0,-29 68 1 0 0,16-32-147 0 0,-169 388 1341 0 0,174-389-1794 0 0,-71 126 0 0 0,58-121-2287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5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30 307 2303 0 0,'2'-7'303'0'0,"-1"1"-1"0"0,-1-1 0 0 0,1 0 1 0 0,-1 1-1 0 0,-1-1 0 0 0,1 0 1 0 0,-3-9-1 0 0,-9-15 7241 0 0,8 24-6260 0 0,1 0 0 0 0,0 0 0 0 0,-3-13 1 0 0,6 18-1186 0 0,-1 0-1 0 0,1 1 1 0 0,0-1 0 0 0,0 0 0 0 0,0 1-1 0 0,0-1 1 0 0,0 0 0 0 0,0 0 0 0 0,0 1-1 0 0,1-1 1 0 0,-1 0 0 0 0,1 1 0 0 0,-1-1-1 0 0,1 1 1 0 0,0-1 0 0 0,0 0 0 0 0,-1 1-1 0 0,1 0 1 0 0,0-1 0 0 0,0 1 0 0 0,2-3 0 0 0,13-9 20 0 0,0 1 1 0 0,0 0-1 0 0,2 1 1 0 0,36-18-1 0 0,-7 4-92 0 0,-39 20-1 0 0,1 0 1 0 0,0 1-1 0 0,0 0 0 0 0,0 1 0 0 0,1 0 0 0 0,11-3 0 0 0,-17 6 13 0 0,1-1-1 0 0,-1 1 1 0 0,0 0 0 0 0,1 0-1 0 0,-1 0 1 0 0,0 1-1 0 0,1-1 1 0 0,-1 1-1 0 0,0 0 1 0 0,0 0-1 0 0,0 1 1 0 0,0-1 0 0 0,0 1-1 0 0,0 0 1 0 0,0 0-1 0 0,6 5 1 0 0,-1 0 46 0 0,0 1 1 0 0,0 0-1 0 0,0 1 1 0 0,-1 0-1 0 0,7 10 1 0 0,32 54 510 0 0,-2-2 288 0 0,-40-65-769 0 0,34 52 889 0 0,-35-51-817 0 0,0 0-1 0 0,-1 1 1 0 0,0-1-1 0 0,0 1 1 0 0,-1 0 0 0 0,3 12-1 0 0,-5-16-153 0 0,0-1-1 0 0,0 0 1 0 0,0 0-1 0 0,-1 0 0 0 0,1 1 1 0 0,-1-1-1 0 0,0 0 1 0 0,0 0-1 0 0,0 0 1 0 0,0 0-1 0 0,-1 0 1 0 0,1-1-1 0 0,-1 1 1 0 0,0 0-1 0 0,0-1 1 0 0,0 1-1 0 0,0-1 0 0 0,0 1 1 0 0,0-1-1 0 0,-3 2 1 0 0,-4 4-10 0 0,-1 0 0 0 0,0-1 0 0 0,-20 11 0 0 0,8-7-21 0 0,0-2 0 0 0,-1 0 0 0 0,0-1 0 0 0,0-1 0 0 0,-1-1 0 0 0,0-1 0 0 0,0-2 0 0 0,0 0-1 0 0,-1-1 1 0 0,1-2 0 0 0,-31-2 0 0 0,42 0-37 0 0,-1-1-1 0 0,-16-5 1 0 0,25 7-3 0 0,0-1 1 0 0,0 0-1 0 0,0 0 1 0 0,0-1-1 0 0,0 1 1 0 0,0-1-1 0 0,1 0 1 0 0,-6-6-1 0 0,8 8-58 0 0,1-1-1 0 0,0 1 0 0 0,0-1 1 0 0,0 1-1 0 0,0-1 1 0 0,0 0-1 0 0,0 0 1 0 0,0 1-1 0 0,1-1 1 0 0,-1 0-1 0 0,1 0 1 0 0,-1 0-1 0 0,1 0 0 0 0,0 0 1 0 0,0 0-1 0 0,0 0 1 0 0,0 0-1 0 0,0 0 1 0 0,0 1-1 0 0,0-1 1 0 0,1 0-1 0 0,-1 0 1 0 0,0 0-1 0 0,2-2 0 0 0,7-18-1183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5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16671 0 0,'0'0'1512'0'0,"-1"1"-1245"0"0,-3 3-193 0 0,1 0 0 0 0,1 0 0 0 0,-1 0 0 0 0,0 0 0 0 0,1 0 0 0 0,0 1 0 0 0,0 0 0 0 0,0-1-1 0 0,1 1 1 0 0,-1 0 0 0 0,1 0 0 0 0,0-1 0 0 0,1 1 0 0 0,-1 0 0 0 0,1 0 0 0 0,0 0 0 0 0,0 0 0 0 0,1 0 0 0 0,1 8 0 0 0,2 6 223 0 0,0 0 0 0 0,2 0 1 0 0,13 31-1 0 0,-3-16-33 0 0,0-2 0 0 0,40 57 1 0 0,54 53 81 0 0,-19-27 423 0 0,-78-96-635 0 0,103 153 1351 0 0,-105-153-1261 0 0,-1 1 0 0 0,0 0 0 0 0,-2 1 0 0 0,-1 0 0 0 0,0 0 0 0 0,-1 1 1 0 0,3 27-1 0 0,-8-33-170 0 0,-1 1 0 0 0,-1-1 1 0 0,0 0-1 0 0,-1 0 0 0 0,0 0 0 0 0,-2 0 1 0 0,0 0-1 0 0,0-1 0 0 0,-2 1 1 0 0,0-1-1 0 0,0 0 0 0 0,-13 19 0 0 0,-5 4 80 0 0,-1-1 0 0 0,-2-1 0 0 0,-40 40 0 0 0,26-36-389 0 0,-69 53 0 0 0,2-3-147 0 0,105-87-80 0 0,-1 1 0 0 0,1-1 0 0 0,0 1-1 0 0,0-1 1 0 0,1 1 0 0 0,-1 0 0 0 0,-3 8 0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46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49 9815 0 0,'0'-3'448'0'0,"5"-7"-6"0"0,1-1-285 0 0,7-5 86 0 0,-4 7 7165 0 0,-9 9-7257 0 0,-7 19 994 0 0,-12 25-1331 0 0,-5 4 490 0 0,-48 70 0 0 0,7-15-88 0 0,33-45-147 0 0,-78 126 56 0 0,109-182-271 0 0,12-14-2640 0 0,2-2-3660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47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115 291 6911 0 0,'-6'2'219'0'0,"-1"-1"1"0"0,1 1-1 0 0,1 0 0 0 0,-1 0 0 0 0,0 1 0 0 0,-8 5 0 0 0,-29 21 3258 0 0,27-13 702 0 0,16-16-4145 0 0,0 0 1 0 0,10-4 738 0 0,9-5-412 0 0,0-1-1 0 0,0-1 0 0 0,-1-1 0 0 0,23-19 1 0 0,-17 12-49 0 0,196-132 1379 0 0,-187 132-1504 0 0,1 1-1 0 0,1 1 0 0 0,0 2 0 0 0,73-19 0 0 0,-101 32-178 0 0,1 1 0 0 0,-1 0 0 0 0,0 0 0 0 0,1 1 0 0 0,-1 0 0 0 0,1 0 0 0 0,-1 1 0 0 0,1 0 0 0 0,-1 0 0 0 0,0 0 0 0 0,8 4 0 0 0,-12-4-8 0 0,-1 0-1 0 0,1 0 1 0 0,0 0 0 0 0,0 1 0 0 0,-1-1-1 0 0,1 1 1 0 0,-1 0 0 0 0,0 0 0 0 0,1 0-1 0 0,-1 0 1 0 0,0 0 0 0 0,0 1 0 0 0,0-1-1 0 0,0 1 1 0 0,-1-1 0 0 0,1 1-1 0 0,-1-1 1 0 0,0 1 0 0 0,1 0 0 0 0,-1 0-1 0 0,0 0 1 0 0,-1 0 0 0 0,1 0 0 0 0,0 0-1 0 0,-1 0 1 0 0,0 0 0 0 0,1 0 0 0 0,-1 0-1 0 0,-1 4 1 0 0,0 2 21 0 0,0 0-1 0 0,-1 0 1 0 0,-1 0-1 0 0,1 0 1 0 0,-1 0-1 0 0,-1-1 1 0 0,0 1-1 0 0,0-1 1 0 0,0 0 0 0 0,-1 0-1 0 0,0 0 1 0 0,-1-1-1 0 0,-6 8 1 0 0,-7 4 3 0 0,0 0 0 0 0,-1-2 0 0 0,-28 21 0 0 0,-31 15-228 0 0,-122 62 0 0 0,142-83-164 0 0,57-31 264 0 0,3-3-417 0 0,-1 1 502 0 0,0-1 1 0 0,1 0-1 0 0,-1 1 1 0 0,1-1-1 0 0,0 1 1 0 0,-1-1-1 0 0,1 1 1 0 0,0 0-1 0 0,0-1 1 0 0,0 1-1 0 0,0 0 0 0 0,0-1 1 0 0,0 1-1 0 0,0 0 1 0 0,1 0-1 0 0,-1 0 1 0 0,0 0-1 0 0,1 0 1 0 0,1-1-1 0 0,4-2 5 0 0,1 0-1 0 0,13-5 0 0 0,-9 5 82 0 0,0 0-1 0 0,1 1 1 0 0,-1 0-1 0 0,1 1 1 0 0,0 0-1 0 0,-1 1 1 0 0,1 0-1 0 0,21 2 1 0 0,-27 0-54 0 0,0 0 0 0 0,0 1 1 0 0,0 0-1 0 0,0 0 0 0 0,0 0 0 0 0,-1 1 1 0 0,1 0-1 0 0,-1 0 0 0 0,0 1 0 0 0,1 0 1 0 0,-1 0-1 0 0,-1 0 0 0 0,1 1 0 0 0,-1 0 1 0 0,0 0-1 0 0,9 10 0 0 0,-11-10-5 0 0,1-1 0 0 0,-1 1 0 0 0,0 0 0 0 0,0 0 0 0 0,0 0 0 0 0,-1 0 0 0 0,1 1 0 0 0,-1-1 0 0 0,-1 1 0 0 0,1-1 0 0 0,-1 1 0 0 0,0 0-1 0 0,0 0 1 0 0,-1-1 0 0 0,1 1 0 0 0,-1 0 0 0 0,-1 0 0 0 0,1 0 0 0 0,-1-1 0 0 0,0 1 0 0 0,0 0 0 0 0,-1-1 0 0 0,-4 12 0 0 0,-1-3 49 0 0,-2 1 0 0 0,0-1-1 0 0,-17 20 1 0 0,-37 36 4 0 0,48-55-60 0 0,-8 10 14 0 0,-2-1 0 0 0,-1-1 1 0 0,-1-2-1 0 0,-1 0 0 0 0,-1-2 0 0 0,-1-1 0 0 0,0-1 0 0 0,-39 14 0 0 0,57-26-2 0 0,-1-1 0 0 0,0-1 0 0 0,1 0 0 0 0,-2-1 0 0 0,1 0 0 0 0,0-1 0 0 0,0 0 0 0 0,-23-2 1 0 0,21-2-4 0 0,5-3-34 0 0,9 5 1 0 0,0-1 0 0 0,1 1 0 0 0,-1-1 0 0 0,0 1 0 0 0,0-1 0 0 0,1 1 0 0 0,-1-1 0 0 0,1 1 0 0 0,-1-1 0 0 0,1 1 0 0 0,0-1 0 0 0,-1 0 0 0 0,1 1 0 0 0,0-1 0 0 0,0 0 0 0 0,0 1 0 0 0,1-1 0 0 0,-1 0 0 0 0,0 1 0 0 0,0-1 0 0 0,1 1 0 0 0,-1-1 0 0 0,1 0 0 0 0,0 1 0 0 0,-1-1-1 0 0,3-1 1 0 0,1-5-213 0 0,1 0-1 0 0,0 1 0 0 0,10-11 0 0 0,-12 14 76 0 0,2-2-366 0 0,-1 1 1 0 0,1 1-1 0 0,0-1 1 0 0,0 1-1 0 0,0-1 1 0 0,0 1-1 0 0,9-4 1 0 0,-2 2-1204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4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169 105 5983 0 0,'2'1'464'0'0,"3"1"262"0"0,0 0-1 0 0,0 0 1 0 0,0 1-1 0 0,0 0 0 0 0,0 0 1 0 0,-1 0-1 0 0,1 1 1 0 0,-1-1-1 0 0,6 7 0 0 0,-7-5-112 0 0,0 0 0 0 0,0 1 0 0 0,0-1 0 0 0,0 1 0 0 0,-1-1 0 0 0,2 8 0 0 0,-4-12-624 0 0,1 0 252 0 0,0 1-42 0 0,0-1-1 0 0,0 1 1 0 0,1-1 0 0 0,-1 0-1 0 0,1 0 1 0 0,-1 0 0 0 0,1 0 0 0 0,0 0-1 0 0,3 2 1 0 0,-4-3-152 0 0,0 0 1 0 0,0 0-1 0 0,1 0 1 0 0,-1 0-1 0 0,0 0 1 0 0,1-1-1 0 0,-1 1 0 0 0,0 0 1 0 0,0-1-1 0 0,1 1 1 0 0,-1-1-1 0 0,0 1 0 0 0,0-1 1 0 0,0 1-1 0 0,0-1 1 0 0,2-1-1 0 0,0-1-23 0 0,1 1 1 0 0,-1-1-1 0 0,-1 0 0 0 0,1-1 1 0 0,0 1-1 0 0,-1 0 0 0 0,1-1 1 0 0,-1 1-1 0 0,0-1 0 0 0,0 0 1 0 0,-1 0-1 0 0,1 1 0 0 0,-1-1 1 0 0,0 0-1 0 0,0 0 0 0 0,0-1 1 0 0,0 1-1 0 0,0-6 0 0 0,-1 1 22 0 0,1 0 1 0 0,-2 0-1 0 0,1 0 0 0 0,-1 0 0 0 0,0 1 1 0 0,-1-1-1 0 0,-4-15 0 0 0,5 22-49 0 0,0 0-1 0 0,1 0 1 0 0,-1 0-1 0 0,0 0 1 0 0,0 0-1 0 0,0 0 1 0 0,0 0-1 0 0,-1 0 1 0 0,1 0-1 0 0,-1 0 1 0 0,1 1-1 0 0,-1-1 1 0 0,1 1-1 0 0,-1-1 1 0 0,0 1-1 0 0,-2-2 1 0 0,2 2-3 0 0,0 1 0 0 0,0 0 1 0 0,0-1-1 0 0,0 1 0 0 0,0 0 1 0 0,0 0-1 0 0,0 0 0 0 0,-1 0 1 0 0,1 0-1 0 0,0 0 0 0 0,0 1 1 0 0,0-1-1 0 0,0 1 0 0 0,0 0 1 0 0,0-1-1 0 0,1 1 0 0 0,-5 2 1 0 0,-8 4-19 0 0,-1 2 0 0 0,1-1 0 0 0,1 2 0 0 0,-23 19 0 0 0,-42 51-48 0 0,73-75 65 0 0,-4 5 8 0 0,1 1-1 0 0,-1 0 1 0 0,2 0 0 0 0,0 1-1 0 0,0 0 1 0 0,-9 22-1 0 0,14-28 12 0 0,0 0 0 0 0,0 0-1 0 0,1 0 1 0 0,-1 0 0 0 0,1 0-1 0 0,1 0 1 0 0,-1 0 0 0 0,1 1-1 0 0,0-1 1 0 0,0 0 0 0 0,1 1-1 0 0,0-1 1 0 0,0 0 0 0 0,1 0-1 0 0,-1 0 1 0 0,6 11 0 0 0,4 1 1 0 0,-10-18-15 0 0,-1 1 1 0 0,1 0-1 0 0,-1 0 0 0 0,1 0 1 0 0,0-1-1 0 0,-1 1 0 0 0,1 0 0 0 0,0-1 1 0 0,0 1-1 0 0,0 0 0 0 0,-1-1 1 0 0,1 1-1 0 0,0-1 0 0 0,0 1 0 0 0,2 0 1 0 0,5-3-39 0 0,-6 1 35 0 0,1 1 4 0 0,-1-1-1 0 0,1 0 0 0 0,0 0 1 0 0,-1 1-1 0 0,1-2 0 0 0,-1 1 1 0 0,1 0-1 0 0,-1 0 1 0 0,0-1-1 0 0,0 1 0 0 0,1-1 1 0 0,-1 0-1 0 0,0 0 0 0 0,0 0 1 0 0,-1 0-1 0 0,1 0 0 0 0,0 0 1 0 0,2-4-1 0 0,-1 1-33 0 0,24-39-175 0 0,-17 26 199 0 0,17-23 1 0 0,-26 40 935 0 0,-2 23-587 0 0,1-2-208 0 0,-4 27-1 0 0,4-46-256 0 0,0 1-1 0 0,-1-1 0 0 0,1 0 0 0 0,0 0 0 0 0,0 1 0 0 0,0-1 0 0 0,1 0 1 0 0,-1 1-1 0 0,0-1 0 0 0,0 0 0 0 0,1 0 0 0 0,-1 1 0 0 0,0-1 0 0 0,1 0 1 0 0,0 0-1 0 0,-1 0 0 0 0,1 0 0 0 0,0 0 0 0 0,-1 1 0 0 0,1-1 0 0 0,0 0 0 0 0,0-1 1 0 0,0 1-1 0 0,0 0 0 0 0,0 0 0 0 0,0 0 0 0 0,0 0 0 0 0,0-1 0 0 0,0 1 1 0 0,0-1-1 0 0,0 1 0 0 0,1-1 0 0 0,-1 1 0 0 0,0-1 0 0 0,0 1 0 0 0,1-1 0 0 0,-1 0 1 0 0,0 0-1 0 0,2 0 0 0 0,10-2-1751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4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154 106 9703 0 0,'9'-11'439'0'0,"1"0"-1"0"0,0 1 0 0 0,21-18 0 0 0,-19 20 952 0 0,0 0-1 0 0,0 0 1 0 0,25-10-1 0 0,-18 14 2046 0 0,-20 6-3269 0 0,-1 0-154 0 0,-61 71 672 0 0,48-58-668 0 0,8-9 1 0 0,0 0 0 0 0,0 1 1 0 0,1 0-1 0 0,0 0 0 0 0,1 1 0 0 0,-8 13 0 0 0,7-7 10 0 0,7-9-11 0 0,0-2-5 0 0,0 2-9 0 0,-1-1 1 0 0,1 1-1 0 0,1 0 1 0 0,-1-1-1 0 0,1 1 1 0 0,-1-1-1 0 0,1 1 1 0 0,0-1-1 0 0,1 0 1 0 0,-1 0-1 0 0,1 0 1 0 0,4 5-1 0 0,5 4 109 0 0,0-1 0 0 0,16 13 0 0 0,14 13 462 0 0,-41-37-546 0 0,0 1 0 0 0,1 0 0 0 0,-1-1-1 0 0,0 1 1 0 0,0 0 0 0 0,0 0 0 0 0,0 0-1 0 0,-1 0 1 0 0,1 0 0 0 0,0 0 0 0 0,-1 0 0 0 0,1 0-1 0 0,-1 0 1 0 0,0 0 0 0 0,0 0 0 0 0,0 0 0 0 0,0 0-1 0 0,0 1 1 0 0,0-1 0 0 0,0 0 0 0 0,-1 0 0 0 0,1 0-1 0 0,-1 0 1 0 0,0 0 0 0 0,1 0 0 0 0,-1 0 0 0 0,0 0-1 0 0,0-1 1 0 0,0 1 0 0 0,0 0 0 0 0,-1 0 0 0 0,-1 1-1 0 0,-4 6 29 0 0,-1 0-1 0 0,-1 0 1 0 0,0-1-1 0 0,-13 10 1 0 0,16-13-40 0 0,-9 7-25 0 0,-1 0 1 0 0,0-1-1 0 0,-1 0 1 0 0,0-1-1 0 0,-1-1 0 0 0,0-1 1 0 0,0-1-1 0 0,-34 9 0 0 0,51-15-18 0 0,-1-1 0 0 0,0 0 0 0 0,0 1 0 0 0,0-1 0 0 0,0 0 0 0 0,0 0 0 0 0,0 0 0 0 0,0-1 0 0 0,0 1 0 0 0,0 0-1 0 0,0-1 1 0 0,0 1 0 0 0,1-1 0 0 0,-1 0 0 0 0,0 1 0 0 0,-2-2 0 0 0,3 1-37 0 0,1 0-1 0 0,-1 0 1 0 0,0 1 0 0 0,1-1-1 0 0,-1 0 1 0 0,1 0 0 0 0,-1 0-1 0 0,1 1 1 0 0,-1-1 0 0 0,1 0-1 0 0,0 0 1 0 0,-1 0 0 0 0,1 0-1 0 0,0 0 1 0 0,0 0 0 0 0,0 0-1 0 0,-1 0 1 0 0,1 0 0 0 0,0 0-1 0 0,0 0 1 0 0,1 0 0 0 0,-1 0-1 0 0,0 0 1 0 0,0 0 0 0 0,0 0-1 0 0,1 0 1 0 0,-1 0 0 0 0,0 0-1 0 0,1 0 1 0 0,-1 0 0 0 0,1 1 0 0 0,0-3-1 0 0,4-5-1315 0 0,0 0 0 0 0,11-13-1 0 0,2-1-4926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6:5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4607 0 0,'0'0'354'0'0,"1"2"32"0"0,9 59 9385 0 0,-10-59-9034 0 0,2 17 3255 0 0,2-20-3905 0 0,0 0-1 0 0,0-1 1 0 0,0 1 0 0 0,-1-1-1 0 0,1 0 1 0 0,0 0-1 0 0,-1-1 1 0 0,6-3-1 0 0,28-28 167 0 0,-14 11-210 0 0,27-20-305 0 0,108-71 0 0 0,-153 111 225 0 0,0 0 0 0 0,1 0 0 0 0,0 0 1 0 0,6-1-1 0 0,-3 2-23 0 0,0 2 49 0 0,0 2 11 0 0,-6-2 40 0 0,0 1 0 0 0,0 0 0 0 0,-1-1 0 0 0,1 1 0 0 0,-1 1 0 0 0,1-1 0 0 0,-1 0 0 0 0,1 1 0 0 0,-1-1 0 0 0,0 1 0 0 0,0 0 0 0 0,0-1-1 0 0,0 1 1 0 0,0 0 0 0 0,0 0 0 0 0,0 1 0 0 0,0-1 0 0 0,-1 0 0 0 0,1 1 0 0 0,-1-1 0 0 0,0 1 0 0 0,0-1 0 0 0,0 1 0 0 0,0-1 0 0 0,0 1 0 0 0,1 4 0 0 0,-2 2 48 0 0,0-1 0 0 0,0 1-1 0 0,0 0 1 0 0,-1-1 0 0 0,-1 1 0 0 0,-2 11 0 0 0,1-7-14 0 0,-19 74 279 0 0,3-19-458 0 0,17-48-1180 0 0,2-18-94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49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44 13591 0 0,'0'0'1231'0'0,"2"1"-1014"0"0,18 26-18 0 0,-11-15 978 0 0,1 0 1 0 0,16 16 0 0 0,-22-25-917 0 0,0 1 0 0 0,0-1 0 0 0,0 0 0 0 0,1 0 0 0 0,0-1 0 0 0,-1 1 0 0 0,1-1 0 0 0,0 0 0 0 0,0 0 0 0 0,0-1 0 0 0,6 2 0 0 0,0-2-5 0 0,0 0 0 0 0,0 0 1 0 0,0-1-1 0 0,0-1 0 0 0,0 1 0 0 0,-1-2 0 0 0,1 0 0 0 0,0 0 0 0 0,11-4 1 0 0,-17 4-275 0 0,1 0 1 0 0,0 0 0 0 0,-1-1-1 0 0,1 1 1 0 0,-1-1 0 0 0,0 0-1 0 0,0-1 1 0 0,0 1 0 0 0,-1-1-1 0 0,1 0 1 0 0,-1 0 0 0 0,0-1-1 0 0,0 1 1 0 0,0-1 0 0 0,-1 0-1 0 0,1 0 1 0 0,4-9-1 0 0,-8 11-39 0 0,0 0 0 0 0,0 0 0 0 0,0 0 0 0 0,0 0-1 0 0,0 0 1 0 0,0 0 0 0 0,-1 0 0 0 0,1 0 0 0 0,-1 0-1 0 0,0 0 1 0 0,0 0 0 0 0,0 1 0 0 0,-2-5 0 0 0,1 4-44 0 0,2 1 69 0 0,-1 1-1 0 0,0 0 0 0 0,1-1 1 0 0,-1 1-1 0 0,0 0 0 0 0,0 0 1 0 0,0-1-1 0 0,0 1 1 0 0,0 0-1 0 0,0 0 0 0 0,0 0 1 0 0,-1 0-1 0 0,1 0 0 0 0,0 1 1 0 0,-1-1-1 0 0,1 0 1 0 0,0 0-1 0 0,-1 1 0 0 0,1-1 1 0 0,-1 1-1 0 0,1-1 1 0 0,-1 1-1 0 0,1 0 0 0 0,-1 0 1 0 0,1-1-1 0 0,-1 1 0 0 0,1 0 1 0 0,-1 0-1 0 0,1 1 1 0 0,-3-1-1 0 0,-4 2 7 0 0,0-1-1 0 0,0 2 1 0 0,0-1 0 0 0,-10 5-1 0 0,12-4 3 0 0,-11 4 5 0 0,1 1-1 0 0,0 1 0 0 0,1 1 0 0 0,0 0 0 0 0,-26 23 0 0 0,23-16 23 0 0,0 1 0 0 0,1 1 1 0 0,-24 35-1 0 0,34-43 20 0 0,0 1 1 0 0,1-1 0 0 0,0 2-1 0 0,1-1 1 0 0,-4 13-1 0 0,7-19-96 0 0,0 0 1 0 0,1 0-1 0 0,0 0 0 0 0,0 1 0 0 0,1-1 0 0 0,0 0 0 0 0,0 0 1 0 0,0 0-1 0 0,1 1 0 0 0,0-1 0 0 0,0 0 0 0 0,4 11 1 0 0,-5-15-376 0 0,1 0 1 0 0,0 0 0 0 0,0 0-1 0 0,0 0 1 0 0,1 0 0 0 0,-1-1-1 0 0,0 1 1 0 0,1 0 0 0 0,-1-1-1 0 0,1 1 1 0 0,-1-1 0 0 0,1 0-1 0 0,3 3 1 0 0,12 5-5976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49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162 369 8287 0 0,'0'0'11440'0'0,"-8"1"-10062"0"0,0 0-1229 0 0,1 0 0 0 0,-1 0 0 0 0,0-1 1 0 0,1-1-1 0 0,-1 1 0 0 0,1-1 0 0 0,-1 0 1 0 0,1-1-1 0 0,-1 0 0 0 0,1 0 1 0 0,0 0-1 0 0,-14-7 0 0 0,19 7-137 0 0,-1 1 0 0 0,0-1 0 0 0,0 0 0 0 0,0 0 0 0 0,1 0 1 0 0,-1 0-1 0 0,1-1 0 0 0,0 1 0 0 0,0 0 0 0 0,0-1 0 0 0,0 0 0 0 0,0 1 0 0 0,0-1 0 0 0,0 0 0 0 0,1 0 0 0 0,0 0 0 0 0,0 0 0 0 0,-1 0 0 0 0,2-1 0 0 0,-1 1 0 0 0,0 0 1 0 0,1 0-1 0 0,-1 0 0 0 0,1-1 0 0 0,0 1 0 0 0,0 0 0 0 0,0-1 0 0 0,1 1 0 0 0,-1 0 0 0 0,1 0 0 0 0,1-6 0 0 0,3-3-18 0 0,0 0 0 0 0,0 0-1 0 0,1 0 1 0 0,0 1 0 0 0,12-15 0 0 0,0 2-109 0 0,27-27 0 0 0,-33 39 99 0 0,0 1-1 0 0,1 0 0 0 0,19-12 0 0 0,-23 18 22 0 0,-1 0-1 0 0,1 0 0 0 0,0 1 1 0 0,0 0-1 0 0,0 1 1 0 0,0 0-1 0 0,13-2 0 0 0,-3 2 159 0 0,1 0 0 0 0,-1 2 0 0 0,1 0 0 0 0,29 4 0 0 0,-40-2-121 0 0,-1 0 0 0 0,1 1 1 0 0,-1 0-1 0 0,1 1 0 0 0,-1 0 0 0 0,0 0 0 0 0,0 1 0 0 0,0 0 0 0 0,-1 0 1 0 0,1 1-1 0 0,-1-1 0 0 0,10 10 0 0 0,-14-11-30 0 0,0 0 0 0 0,-1 0-1 0 0,1 0 1 0 0,-1 0 0 0 0,0 0 0 0 0,0 1-1 0 0,0-1 1 0 0,-1 1 0 0 0,1-1 0 0 0,-1 1-1 0 0,1 0 1 0 0,-1-1 0 0 0,-1 1 0 0 0,1 0-1 0 0,0 0 1 0 0,-1 0 0 0 0,0-1-1 0 0,0 1 1 0 0,0 0 0 0 0,0 0 0 0 0,-1 0-1 0 0,1 0 1 0 0,-1 0 0 0 0,-2 6 0 0 0,0-2-4 0 0,0 0 0 0 0,-1 0 0 0 0,0 0 1 0 0,0-1-1 0 0,-1 1 0 0 0,0-1 0 0 0,0 0 1 0 0,0 0-1 0 0,-13 11 0 0 0,-2-1-59 0 0,0-1 0 0 0,-1-1 0 0 0,-1-1 0 0 0,0-1 0 0 0,-1-1 0 0 0,-43 16 0 0 0,45-21-920 0 0,1-1-1 0 0,-31 4 0 0 0,47-9 585 0 0,-1 0 1 0 0,1-1-1 0 0,0 0 0 0 0,0 0 1 0 0,-1 0-1 0 0,1-1 0 0 0,0 1 0 0 0,-5-2 1 0 0,7 1 138 0 0,0 1-1 0 0,1-1 1 0 0,-1 0 0 0 0,0 0 0 0 0,1 0 0 0 0,-1 1 0 0 0,1-2 0 0 0,-1 1 0 0 0,1 0 0 0 0,0 0 0 0 0,-1 0 0 0 0,1-1-1 0 0,0 1 1 0 0,0-1 0 0 0,0 1 0 0 0,0-1 0 0 0,0 1 0 0 0,0-1 0 0 0,0 1 0 0 0,1-1 0 0 0,-2-2 0 0 0,0-8-1270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49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21 5983 0 0,'8'-4'72'0'0,"23"-11"796"0"0,-30 14-527 0 0,-1 1 1 0 0,0 0-1 0 0,1 0 0 0 0,-1 0 0 0 0,1 0 0 0 0,-1-1 0 0 0,1 1 0 0 0,-1 0 0 0 0,1 0 0 0 0,-1 0 0 0 0,0 0 1 0 0,1 0-1 0 0,-1 0 0 0 0,1 0 0 0 0,-1 0 0 0 0,1 0 0 0 0,-1 1 0 0 0,1-1 0 0 0,-1 0 0 0 0,0 0 0 0 0,1 0 1 0 0,-1 0-1 0 0,1 1 0 0 0,4 9 1409 0 0,-6 14-1637 0 0,-6-1 203 0 0,-1-1 0 0 0,-1 1 1 0 0,-19 33-1 0 0,12-24-115 0 0,-143 325 1649 0 0,105-229-1520 0 0,36-91-262 0 0,0 0-1 0 0,-3-2 0 0 0,-32 43 1 0 0,14-27-1848 0 0,-64 61 0 0 0,85-94 282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5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0 14191 0 0,'0'0'1732'0'0,"-2"1"-1544"0"0,-21 10 215 0 0,-27 7-1 0 0,31-12-294 0 0,2 0 0 0 0,-1 2 0 0 0,1 0 0 0 0,-19 11 1 0 0,7 1 280 0 0,1 1 0 0 0,1 2 1 0 0,-42 45-1 0 0,58-57-190 0 0,1 2 0 0 0,1-1 0 0 0,0 1 0 0 0,1 0 0 0 0,0 1 0 0 0,1 0 0 0 0,1 0 0 0 0,0 1 0 0 0,1 0 0 0 0,-7 27 0 0 0,12-37-153 0 0,-1-1 0 0 0,1 0 0 0 0,0 1 0 0 0,0-1-1 0 0,0 1 1 0 0,1-1 0 0 0,0 0 0 0 0,-1 0 0 0 0,2 1 0 0 0,-1-1 0 0 0,2 4-1 0 0,-2-6-22 0 0,0 0-1 0 0,0 0 0 0 0,0 0 0 0 0,0-1 0 0 0,0 1 0 0 0,0 0 1 0 0,1-1-1 0 0,-1 1 0 0 0,1-1 0 0 0,-1 0 0 0 0,1 1 0 0 0,-1-1 1 0 0,1 0-1 0 0,0 0 0 0 0,0 0 0 0 0,-1 0 0 0 0,1 0 0 0 0,0 0 1 0 0,0-1-1 0 0,0 1 0 0 0,0-1 0 0 0,0 1 0 0 0,0-1 0 0 0,0 0 1 0 0,4 0-1 0 0,2 0 6 0 0,0-1 1 0 0,0 0-1 0 0,0-1 0 0 0,0 1 1 0 0,0-2-1 0 0,-1 1 0 0 0,1-1 1 0 0,-1 0-1 0 0,1-1 0 0 0,-1 0 1 0 0,0 0-1 0 0,8-6 0 0 0,-2 0 21 0 0,-1-1 0 0 0,0 0 0 0 0,0-1 0 0 0,-1 0-1 0 0,10-14 1 0 0,-15 18-87 0 0,-1-1 0 0 0,0 0-1 0 0,0 0 1 0 0,0-1 0 0 0,-1 1-1 0 0,-1-1 1 0 0,0 0 0 0 0,0 0-1 0 0,-1 0 1 0 0,0-1 0 0 0,-1 1-1 0 0,0 0 1 0 0,0-1 0 0 0,-1 1-1 0 0,-1-1 1 0 0,0 1 0 0 0,0 0-1 0 0,-6-19 1 0 0,6 22-15 0 0,0 4-49 0 0,1-1 1 0 0,-1 1-1 0 0,0 0 1 0 0,0-1 0 0 0,0 1-1 0 0,-1 0 1 0 0,1-1-1 0 0,-1 1 1 0 0,0 0 0 0 0,0 0-1 0 0,0 0 1 0 0,0 1-1 0 0,0-1 1 0 0,-5-4 0 0 0,6 7-173 0 0,1 2-1716 0 0,0-1 1830 0 0,1 0 1 0 0,-1 0 0 0 0,0 1-1 0 0,0-1 1 0 0,1 0 0 0 0,-1 0-1 0 0,1 0 1 0 0,-1 0 0 0 0,1 0-1 0 0,0 0 1 0 0,-1 0 0 0 0,1 0 0 0 0,0 0-1 0 0,-1 0 1 0 0,1 0 0 0 0,0 0-1 0 0,0-1 1 0 0,1 2 0 0 0,2 0-827 0 0,-1 0 0 0 0,1 0-1 0 0,-1 0 1 0 0,8 2 0 0 0,10 3-3554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50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142 192 5527 0 0,'-3'7'217'0'0,"0"0"0"0"0,-1 1 0 0 0,-8 11 0 0 0,7-13 704 0 0,-1 0 0 0 0,1 0 0 0 0,-1 0-1 0 0,0 0 1 0 0,0-1 0 0 0,-1 0 0 0 0,1-1 0 0 0,-1 1-1 0 0,0-1 1 0 0,-1 0 0 0 0,-10 3 0 0 0,-13 3 829 0 0,30-9-1047 0 0,1-7-585 0 0,1 1 0 0 0,0-1 0 0 0,0 1 1 0 0,1-1-1 0 0,-1 1 0 0 0,1 0 0 0 0,0 0 0 0 0,1 0 0 0 0,-1 0 1 0 0,1 0-1 0 0,0 0 0 0 0,6-6 0 0 0,5-7-113 0 0,30-26 0 0 0,-36 36 62 0 0,18-17-65 0 0,1 2 0 0 0,1 0 0 0 0,2 2-1 0 0,0 1 1 0 0,34-17 0 0 0,-59 35 33 0 0,0-1 1 0 0,0 1-1 0 0,0 1 0 0 0,0-1 1 0 0,0 1-1 0 0,1 0 0 0 0,-1 0 1 0 0,0 0-1 0 0,1 1 0 0 0,9 0 1 0 0,-12 0 11 0 0,-1 1 0 0 0,0-1 1 0 0,0 1-1 0 0,1 0 0 0 0,-1-1 1 0 0,0 1-1 0 0,0 0 1 0 0,0 1-1 0 0,0-1 0 0 0,0 0 1 0 0,0 1-1 0 0,0-1 0 0 0,0 1 1 0 0,-1-1-1 0 0,1 1 0 0 0,-1 0 1 0 0,1-1-1 0 0,-1 1 0 0 0,0 0 1 0 0,1 0-1 0 0,-1 0 0 0 0,0 1 1 0 0,0-1-1 0 0,0 0 0 0 0,-1 0 1 0 0,1 0-1 0 0,0 3 0 0 0,1 8 64 0 0,0 0 0 0 0,-1-1 0 0 0,0 1 0 0 0,-1 0 0 0 0,-2 22-1 0 0,0-15-113 0 0,2 24 0 0 0,1-37-552 0 0,0 0 0 0 0,1-1 0 0 0,0 1 0 0 0,5 11 1 0 0,-6-16-920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5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31 6447 0 0,'1'-1'23'0'0,"1"-2"62"0"0,1 0 1 0 0,-1 0 0 0 0,1 0 0 0 0,0 1-1 0 0,-1-1 1 0 0,2 1 0 0 0,-1 0-1 0 0,0 0 1 0 0,0 0 0 0 0,5-2 3277 0 0,-7 4-3172 0 0,-1 0 1 0 0,1 0-1 0 0,-1 0 0 0 0,1 0 1 0 0,-1 0-1 0 0,1 0 0 0 0,-1 0 1 0 0,0 0-1 0 0,1 0 0 0 0,-1 0 1 0 0,1 1-1 0 0,-1-1 0 0 0,1 0 1 0 0,-1 0-1 0 0,0 1 0 0 0,1-1 1 0 0,-1 0-1 0 0,0 1 0 0 0,1-1 1 0 0,-1 0-1 0 0,0 1 0 0 0,1-1 1 0 0,-1 0-1 0 0,0 1 1 0 0,0-1-1 0 0,0 0 0 0 0,1 1 1 0 0,-1 0-1 0 0,1 16 1336 0 0,-10 23-1820 0 0,8-35 739 0 0,-33 98 837 0 0,-4-2 0 0 0,-70 132 0 0 0,-133 174-412 0 0,173-307-794 0 0,-48 77-285 0 0,101-150-634 0 0,14-25 246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51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31 164 5063 0 0,'-6'7'528'0'0,"-6"6"-217"0"0,11-11 400 0 0,-1 0 0 0 0,1 0 0 0 0,-1 0 0 0 0,1 1 0 0 0,0-1 0 0 0,0 0 0 0 0,-1 4 1 0 0,2-4-177 0 0,-1 0 0 0 0,1 0 1 0 0,0 0-1 0 0,0 0 0 0 0,0 0 1 0 0,0 0-1 0 0,0 0 1 0 0,0-1-1 0 0,0 1 0 0 0,2 3 1 0 0,6 12 130 0 0,-5-13-514 0 0,0-1 0 0 0,1 1 0 0 0,-1-1 0 0 0,1 0 0 0 0,0 0 0 0 0,0-1 0 0 0,0 1 1 0 0,0-1-1 0 0,0 0 0 0 0,0 0 0 0 0,1 0 0 0 0,-1 0 0 0 0,1-1 0 0 0,-1 0 0 0 0,1 0 0 0 0,0 0 0 0 0,-1 0 0 0 0,1-1 1 0 0,8 0-1 0 0,9-1 321 0 0,0 0 1 0 0,42-10-1 0 0,-50 8-355 0 0,295-65 1301 0 0,-7-25-1282 0 0,-189 47-2390 0 0,-40 10-4493 0 0,-30 10 142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5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 14887 0 0,'0'0'1350'0'0,"0"1"-1110"0"0,2 10 72 0 0,-2-1 1 0 0,0 0-1 0 0,0 0 1 0 0,0 0-1 0 0,-2 1 1 0 0,-2 11-1 0 0,-19 63 1415 0 0,17-65-1373 0 0,-210 565 2908 0 0,187-520-3249 0 0,-3-1 0 0 0,-3-1 0 0 0,-3-2-1 0 0,-77 95 1 0 0,98-136-13 0 0,-26 21 0 0 0,35-34 0 0 0,0 0 0 0 0,-1-1 0 0 0,1 0 0 0 0,-1-1 0 0 0,-20 9 0 0 0,6-8 11 0 0,22-6-8 0 0,0 0 0 0 0,1 0 0 0 0,-1 0 0 0 0,0 0 0 0 0,1 0 0 0 0,-1 1 0 0 0,0-1 0 0 0,1-1 0 0 0,-1 1 0 0 0,0 0 0 0 0,1 0 0 0 0,-1 0 0 0 0,0 0 0 0 0,1 0 0 0 0,-1 0-1 0 0,1-1 1 0 0,-1 1 0 0 0,0 0 0 0 0,1-1 0 0 0,-1 1 0 0 0,1 0 0 0 0,-1-1 0 0 0,1 1 0 0 0,-1-1 0 0 0,1 1 0 0 0,-1 0 0 0 0,1-1 0 0 0,-1 0 0 0 0,1 1 0 0 0,0-1 0 0 0,-1 1 0 0 0,1-1 0 0 0,0 1 0 0 0,-1-1 0 0 0,1 0 0 0 0,0 1 0 0 0,0-1 0 0 0,0 1 0 0 0,-1-2 0 0 0,1 1 6 0 0,0-2-6 0 0,-1 1 0 0 0,1 0 1 0 0,0-1-1 0 0,0 1 1 0 0,0 0-1 0 0,0-1 0 0 0,0 1 1 0 0,0 0-1 0 0,1-1 0 0 0,-1 1 1 0 0,1 0-1 0 0,-1 0 0 0 0,1-1 1 0 0,0 1-1 0 0,0 0 0 0 0,0 0 1 0 0,2-2-1 0 0,3-6 15 0 0,0 1 1 0 0,9-11-1 0 0,-11 15-16 0 0,12-15-87 0 0,1 1 0 0 0,1 1 0 0 0,25-20 0 0 0,-30 28 33 0 0,0 0 0 0 0,1 1 0 0 0,0 1 0 0 0,1 0-1 0 0,-1 1 1 0 0,20-6 0 0 0,-31 12 40 0 0,1 0 1 0 0,-1 0-1 0 0,1 0 0 0 0,-1 1 1 0 0,1-1-1 0 0,-1 1 0 0 0,1 0 1 0 0,0 0-1 0 0,-1 0 1 0 0,1 0-1 0 0,4 2 0 0 0,-6-2 17 0 0,0 1-1 0 0,0 0 0 0 0,-1 0 1 0 0,1 0-1 0 0,0 0 0 0 0,0 0 1 0 0,-1 0-1 0 0,1 1 0 0 0,0-1 1 0 0,-1 0-1 0 0,1 1 1 0 0,-1-1-1 0 0,0 1 0 0 0,1 0 1 0 0,-1-1-1 0 0,0 1 0 0 0,0 0 1 0 0,0 0-1 0 0,0 0 0 0 0,0 3 1 0 0,2 3 43 0 0,-1-1 0 0 0,0 1 1 0 0,-1 0-1 0 0,0 0 0 0 0,0 0 0 0 0,-1 0 1 0 0,0 9-1 0 0,-9 58 79 0 0,0-15-55 0 0,9-56-74 0 0,2 12-67 0 0,-2-15-143 0 0,11 0-2346 0 0,-8-1 2160 0 0,0 0-1 0 0,1-1 1 0 0,-1 1 0 0 0,0-1-1 0 0,0 0 1 0 0,6-2 0 0 0,8-5-1549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5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3223 0 0,'0'0'143'0'0,"1"2"-3"0"0,2 6 2124 0 0,-1-1 0 0 0,1 1 0 0 0,-1 0 0 0 0,1 10 0 0 0,4 17 2323 0 0,-6-34-4505 0 0,0 0 0 0 0,0-1 0 0 0,0 1 0 0 0,0 0 0 0 0,0 0 1 0 0,0 0-1 0 0,0-1 0 0 0,0 1 0 0 0,0 0 0 0 0,0-1 1 0 0,0 1-1 0 0,1-1 0 0 0,-1 1 0 0 0,0-1 0 0 0,0 0 0 0 0,1 1 1 0 0,-1-1-1 0 0,2 0 0 0 0,-1 0 63 0 0,6 1 127 0 0,1 0 0 0 0,-1-1 0 0 0,0 0 0 0 0,1 0 0 0 0,-1-1 0 0 0,12-2 0 0 0,49-15 515 0 0,-51 13-623 0 0,6-4-89 0 0,1 0 0 0 0,-1-1 0 0 0,33-20 0 0 0,-51 26-82 0 0,-1 0 1 0 0,1 0-1 0 0,-1-1 1 0 0,0 1-1 0 0,-1-1 1 0 0,1 0-1 0 0,-1 0 1 0 0,6-9-1 0 0,-9 13-70 0 0,-7 1 23 0 0,0 1 1 0 0,0 0-1 0 0,0 0 1 0 0,0 1-1 0 0,0-1 1 0 0,0 1 0 0 0,1 0-1 0 0,-1 1 1 0 0,-8 5-1 0 0,-5 4-21 0 0,-21 17 1 0 0,36-26 75 0 0,-22 18-21 0 0,0 1-1 0 0,-41 47 0 0 0,54-53 38 0 0,1-1-1 0 0,1 2 1 0 0,0 0-1 0 0,1 0 1 0 0,1 1-1 0 0,-8 22 0 0 0,15-35-12 0 0,0 1 0 0 0,0 0-1 0 0,1 0 1 0 0,0 0 0 0 0,0 0-1 0 0,1 0 1 0 0,0 0 0 0 0,0 0-1 0 0,1 10 1 0 0,-1-13 3 0 0,1 0 0 0 0,0-1-1 0 0,0 1 1 0 0,0 0 0 0 0,0 0 0 0 0,0-1-1 0 0,0 1 1 0 0,1-1 0 0 0,-1 1 0 0 0,1-1-1 0 0,0 0 1 0 0,-1 1 0 0 0,1-1 0 0 0,0 0-1 0 0,1 0 1 0 0,-1-1 0 0 0,0 1 0 0 0,0 0-1 0 0,1-1 1 0 0,-1 1 0 0 0,1-1 0 0 0,3 2-1 0 0,1-1 29 0 0,0 0 0 0 0,0 0 0 0 0,0-1 0 0 0,0 0 0 0 0,1 0-1 0 0,-1-1 1 0 0,0 1 0 0 0,15-3 0 0 0,5-2-281 0 0,26-7-1 0 0,-50 11 188 0 0,42-12-680 0 0,3-1-41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5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147 399 1839 0 0,'2'1'382'0'0,"16"23"15572"0"0,-23-20-15736 0 0,-1 1-1 0 0,1-1 1 0 0,-1 0-1 0 0,0 0 1 0 0,0-1-1 0 0,0 0 1 0 0,-1 0-1 0 0,1 0 1 0 0,-9 2-1 0 0,10-3-194 0 0,0-1 0 0 0,1 0 1 0 0,-1-1-1 0 0,0 1 0 0 0,0-1 0 0 0,0 1 0 0 0,0-2 1 0 0,1 1-1 0 0,-1 0 0 0 0,0-1 0 0 0,0 0 0 0 0,0 0 0 0 0,1 0 1 0 0,-8-4-1 0 0,10 4-18 0 0,1 1-1 0 0,0-1 1 0 0,0 0 0 0 0,-1 0-1 0 0,1 0 1 0 0,0 0 0 0 0,0 0-1 0 0,0 0 1 0 0,0 0-1 0 0,1 0 1 0 0,-1 0 0 0 0,0 0-1 0 0,0 0 1 0 0,1-1 0 0 0,-1 1-1 0 0,0 0 1 0 0,1-1 0 0 0,-1-1-1 0 0,0 0 20 0 0,1 0-1 0 0,0 0 0 0 0,-1 0 1 0 0,1-1-1 0 0,0 1 0 0 0,1 0 0 0 0,0-6 1 0 0,2-2 63 0 0,0 0 0 0 0,1 0 1 0 0,7-16-1 0 0,4-1-56 0 0,2 1 1 0 0,0 1 0 0 0,2 1-1 0 0,0 0 1 0 0,27-25-1 0 0,-29 32-33 0 0,1 1 0 0 0,0 1 1 0 0,1 1-1 0 0,0 1 0 0 0,1 1 0 0 0,1 0 0 0 0,42-18 0 0 0,-50 26 15 0 0,1 0-1 0 0,0 1 0 0 0,0 0 0 0 0,1 1 0 0 0,-1 1 1 0 0,1 0-1 0 0,-1 1 0 0 0,1 1 0 0 0,0 0 0 0 0,-1 1 0 0 0,1 0 1 0 0,-1 1-1 0 0,1 1 0 0 0,17 6 0 0 0,-17-6 51 0 0,-11-2-55 0 0,-1-1 0 0 0,1 1-1 0 0,-1 0 1 0 0,0 0 0 0 0,1 1-1 0 0,-1-1 1 0 0,0 1-1 0 0,0-1 1 0 0,1 1 0 0 0,-1 0-1 0 0,3 3 1 0 0,-5-4-7 0 0,0 0 1 0 0,-1 0 0 0 0,1 0-1 0 0,0 0 1 0 0,-1 0 0 0 0,1 0-1 0 0,-1 0 1 0 0,1 0 0 0 0,-1 0-1 0 0,0 0 1 0 0,1 1 0 0 0,-1-1-1 0 0,0 0 1 0 0,0 0 0 0 0,0 0-1 0 0,0 0 1 0 0,0 0 0 0 0,0 1-1 0 0,0-1 1 0 0,0 1 0 0 0,-6 22 16 0 0,0-12-22 0 0,0 0-1 0 0,-1-1 0 0 0,0 0 1 0 0,0 0-1 0 0,-2 0 1 0 0,-8 9-1 0 0,0-3-5 0 0,-1-1-1 0 0,-27 21 0 0 0,-39 23-297 0 0,-158 86-1 0 0,235-143-438 0 0,-1 0-1 0 0,1 0 1 0 0,-1 0 0 0 0,-8 1 0 0 0,4-2-5692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0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13735 0 0,'0'0'630'0'0,"-1"1"-14"0"0,-9 2-387 0 0,1 2 1 0 0,0-1 0 0 0,0 1 0 0 0,1 0-1 0 0,-1 1 1 0 0,1 0 0 0 0,1 1 0 0 0,-9 8-1 0 0,11-10-56 0 0,1 0-1 0 0,-1 1 1 0 0,1 0-1 0 0,0 0 1 0 0,1 0 0 0 0,0 1-1 0 0,0-1 1 0 0,0 1-1 0 0,1 0 1 0 0,0-1-1 0 0,0 1 1 0 0,-1 11-1 0 0,0-3-65 0 0,0 1 0 0 0,-6 19 0 0 0,-12 46-61 0 0,21-79 15 0 0,20 2 211 0 0,-9-5-157 0 0,1-1 0 0 0,-1 1-1 0 0,20-7 1 0 0,4 0-26 0 0,-4 3-53 0 0,-14 3-124 0 0,-1-1 1 0 0,1-1-1 0 0,-1 0 0 0 0,0-1 0 0 0,0 0 0 0 0,21-11 1 0 0,-36 14 30 0 0,1 1 0 0 0,-1-1 0 0 0,1 0 1 0 0,-1 0-1 0 0,0 0 0 0 0,0 0 1 0 0,0 0-1 0 0,0 0 0 0 0,0 0 1 0 0,0 0-1 0 0,-1 0 0 0 0,2-3 1 0 0,-2 3-10 0 0,1-1 29 0 0,-1 0 0 0 0,1 0 1 0 0,-1 0-1 0 0,0 0 0 0 0,0 0 0 0 0,0 0 1 0 0,0 0-1 0 0,0-1 0 0 0,-1 1 0 0 0,0 0 1 0 0,1 0-1 0 0,-1 0 0 0 0,0 0 0 0 0,0 1 0 0 0,-1-1 1 0 0,1 0-1 0 0,-1 0 0 0 0,-1-2 0 0 0,-5-6 87 0 0,0 1-1 0 0,-19-19 1 0 0,10 11 48 0 0,-9-5 437 0 0,20 20-610 0 0,2 1-1437 0 0,-3-1-167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5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0 14655 0 0,'0'0'1628'0'0,"-1"1"-1281"0"0,-14 12 64 0 0,1 0 0 0 0,1 1 0 0 0,-22 31 0 0 0,22-29-302 0 0,-26 40 128 0 0,-53 100-1 0 0,25-38-205 0 0,-60 99-221 0 0,-58 92-348 0 0,47-111-566 0 0,134-192-3050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5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386 120 12463 0 0,'-1'1'572'0'0,"-11"21"959"0"0,-25 35 3109 0 0,34-85-3349 0 0,4-11-910 0 0,1 29-370 0 0,-1 1-1 0 0,-1-1 1 0 0,0 0-1 0 0,-1 0 1 0 0,1 1-1 0 0,-2-1 1 0 0,1 0-1 0 0,-2 1 1 0 0,-3-12-1 0 0,6 18-14 0 0,-1 2 0 0 0,1 0 0 0 0,0 1 0 0 0,-1-1-1 0 0,1 0 1 0 0,0 1 0 0 0,-1-1 0 0 0,1 0 0 0 0,0 1 0 0 0,-1-1 0 0 0,1 0 0 0 0,-1 1 0 0 0,0-1-1 0 0,1 1 1 0 0,-1-1 0 0 0,1 1 0 0 0,-1-1 0 0 0,0 1 0 0 0,1-1 0 0 0,-1 1 0 0 0,-1-1 0 0 0,0 0-9 0 0,-1 0 1 0 0,1-1 0 0 0,-1 1 0 0 0,0 1 0 0 0,1-1-1 0 0,-1 0 1 0 0,0 1 0 0 0,1-1 0 0 0,-1 1 0 0 0,0 0 0 0 0,0-1-1 0 0,1 2 1 0 0,-1-1 0 0 0,0 0 0 0 0,0 0 0 0 0,1 1 0 0 0,-1 0-1 0 0,0-1 1 0 0,1 1 0 0 0,-1 0 0 0 0,1 0 0 0 0,-5 3 0 0 0,-4 1 23 0 0,1 1 1 0 0,-1 0 0 0 0,-16 14-1 0 0,6-3 9 0 0,2 2-1 0 0,0-1 0 0 0,1 2 1 0 0,1 1-1 0 0,0 0 0 0 0,2 1 1 0 0,1 0-1 0 0,0 1 0 0 0,-11 29 1 0 0,17-22 2 0 0,8-29-19 0 0,0-1 0 0 0,-1 1 0 0 0,1 0-1 0 0,0-1 1 0 0,0 1 0 0 0,0-1 0 0 0,0 1 0 0 0,0 0 0 0 0,1-1-1 0 0,-1 1 1 0 0,0-1 0 0 0,0 1 0 0 0,0-1 0 0 0,0 1 0 0 0,1 0-1 0 0,-1 0 1 0 0,1-1-2 0 0,0 1 0 0 0,0-1-1 0 0,0 1 1 0 0,0-1 0 0 0,0 0 0 0 0,0 1-1 0 0,0-1 1 0 0,0 0 0 0 0,0 0 0 0 0,0 1-1 0 0,0-1 1 0 0,0 0 0 0 0,0 0-1 0 0,0 0 1 0 0,0 0 0 0 0,0-1 0 0 0,1 1-1 0 0,22-5-2 0 0,-20 4 3 0 0,10-3-1 0 0,-1 0 0 0 0,1-1 0 0 0,-1-1 0 0 0,22-13 1 0 0,47-36-119 0 0,-72 47 61 0 0,0 0 0 0 0,-1 0 0 0 0,0-1 0 0 0,10-13 0 0 0,-18 21 375 0 0,-3 3-111 0 0,-15 15 133 0 0,1 1-1 0 0,-18 26 1 0 0,28-34-324 0 0,0-1 0 0 0,0 1 1 0 0,1 1-1 0 0,0-1 0 0 0,1 1 1 0 0,0 0-1 0 0,-3 13 0 0 0,7-22-76 0 0,-1 1 1 0 0,1 0-1 0 0,0-1 0 0 0,0 1 0 0 0,0-1 1 0 0,0 1-1 0 0,0 0 0 0 0,0-1 0 0 0,1 4 0 0 0,0-5-56 0 0,-1 0 0 0 0,0 0 0 0 0,1-1-1 0 0,-1 1 1 0 0,1 0 0 0 0,-1 0-1 0 0,1 0 1 0 0,-1 0 0 0 0,1-1 0 0 0,0 1-1 0 0,-1 0 1 0 0,1-1 0 0 0,0 1 0 0 0,0 0-1 0 0,-1-1 1 0 0,1 1 0 0 0,0-1-1 0 0,0 1 1 0 0,0-1 0 0 0,0 1 0 0 0,0-1-1 0 0,0 0 1 0 0,-1 0 0 0 0,1 1-1 0 0,0-1 1 0 0,2 0 0 0 0,17 0-6667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54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19 12439 0 0,'1'-10'1323'0'0,"-2"4"-1011"0"0,0 6-166 0 0,1 0 1 0 0,0-1-1 0 0,0 1 1 0 0,-1 0-1 0 0,1 0 1 0 0,0 0-1 0 0,-1-1 0 0 0,1 1 1 0 0,-1 0-1 0 0,1 0 1 0 0,0 0-1 0 0,-1 0 1 0 0,1 0-1 0 0,0 0 1 0 0,-1 0-1 0 0,1 0 0 0 0,-1 0 1 0 0,1 0-1 0 0,0 0 1 0 0,-1 0-1 0 0,1 0 1 0 0,0 0-1 0 0,-1 0 1 0 0,1 1-1 0 0,-1-1 0 0 0,1 0 1 0 0,-11 4 1547 0 0,6-1-1297 0 0,-1 0 0 0 0,1 0 1 0 0,1 1-1 0 0,-1 0 0 0 0,0 0 1 0 0,1 0-1 0 0,-8 9 0 0 0,-23 38-304 0 0,27-40 150 0 0,-35 60 362 0 0,-63 137-1 0 0,-11 86-481 0 0,33-80-161 0 0,4-36-317 0 0,62-144-118 0 0,-1-1 1 0 0,-2-1-1 0 0,-28 32 0 0 0,18-33-1275 0 0,9-15-3482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5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3223 0 0,'1'1'3444'0'0,"0"2"-2638"0"0,0-1 1 0 0,0 1-1 0 0,0-1 0 0 0,1 0 0 0 0,-1 1 0 0 0,0-1 0 0 0,1 0 0 0 0,0 0 0 0 0,0 0 0 0 0,-1 0 0 0 0,1 0 0 0 0,0-1 1 0 0,1 1-1 0 0,3 2 0 0 0,-1-1-361 0 0,0-1 1 0 0,-1 0-1 0 0,2 0 1 0 0,-1-1-1 0 0,0 1 1 0 0,0-1-1 0 0,6 0 1 0 0,8 1-242 0 0,1-2 0 0 0,0 0 0 0 0,21-4 0 0 0,-37 4 88 0 0,96-15 945 0 0,124-34-1 0 0,-78 14-838 0 0,-118 29-562 0 0,23-5-266 0 0,-18 8-2711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2:55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70 5063 0 0,'9'-1'16614'0'0,"-9"-2"-16567"0"0,0-2 53 0 0,0 0 1 0 0,0-1 0 0 0,0 1 0 0 0,-1 0-1 0 0,0 0 1 0 0,0 0 0 0 0,-2-8 0 0 0,2 12-124 0 0,0 0 0 0 0,1 0 1 0 0,-1 0-1 0 0,0 0 0 0 0,0 0 1 0 0,0 0-1 0 0,1 0 0 0 0,-1 0 1 0 0,0 0-1 0 0,0 0 0 0 0,0 1 1 0 0,-1-1-1 0 0,1 0 0 0 0,0 1 1 0 0,0-1-1 0 0,0 1 0 0 0,0-1 1 0 0,-1 1-1 0 0,1 0 0 0 0,0-1 1 0 0,0 1-1 0 0,-1 0 0 0 0,1 0 1 0 0,0 0-1 0 0,0 0 0 0 0,-1 0 1 0 0,1 0-1 0 0,0 0 0 0 0,0 0 1 0 0,-2 1-1 0 0,-4 0-53 0 0,0 1 1 0 0,0 0-1 0 0,-12 5 1 0 0,-13 8 38 0 0,1 1 1 0 0,0 2 0 0 0,-40 31-1 0 0,30-17 118 0 0,-60 63 0 0 0,89-83-77 0 0,-2 1 75 0 0,-15 21 1 0 0,26-30-62 0 0,0 0 1 0 0,1 0 0 0 0,-1 0-1 0 0,1 0 1 0 0,0 0-1 0 0,0 0 1 0 0,1 1 0 0 0,-1-1-1 0 0,1 1 1 0 0,-2 8 0 0 0,3-12-18 0 0,0 0 1 0 0,0-1-1 0 0,0 1 1 0 0,0 0-1 0 0,0 0 1 0 0,0 0-1 0 0,1 0 1 0 0,-1 0-1 0 0,0 0 1 0 0,0 0 0 0 0,1 0-1 0 0,-1-1 1 0 0,0 1-1 0 0,1 0 1 0 0,-1 0-1 0 0,1 0 1 0 0,-1-1-1 0 0,1 1 1 0 0,0 0 0 0 0,-1 0-1 0 0,2 0 1 0 0,0 0 2 0 0,-1 0 0 0 0,1 0 0 0 0,-1 0 0 0 0,1-1 0 0 0,-1 1 0 0 0,1-1 0 0 0,0 1 0 0 0,-1-1 1 0 0,1 1-1 0 0,0-1 0 0 0,1 0 0 0 0,4 0 6 0 0,-1 0 1 0 0,1-1-1 0 0,0 1 1 0 0,-1-2 0 0 0,7-1-1 0 0,31-10 23 0 0,-1-3-1 0 0,45-23 1 0 0,-3 1 24 0 0,-83 37 220 0 0,-2 4-214 0 0,0-1 0 0 0,0 0 0 0 0,-1 1 0 0 0,1-1 0 0 0,-1 0-1 0 0,0 0 1 0 0,0 1 0 0 0,0-1 0 0 0,0 0 0 0 0,0 0 0 0 0,0 0 0 0 0,-2 2-1 0 0,-3 5 190 0 0,-14 24 167 0 0,20-32-458 0 0,-1 0 0 0 0,1-1 0 0 0,0 1 0 0 0,-1 0-1 0 0,1 0 1 0 0,0-1 0 0 0,0 1 0 0 0,0 0 0 0 0,0 0 0 0 0,0 0-1 0 0,0-1 1 0 0,0 1 0 0 0,0 0 0 0 0,0 0 0 0 0,0 0 0 0 0,0-1 0 0 0,0 1-1 0 0,0 0 1 0 0,1 0 0 0 0,-1-1 0 0 0,0 1 0 0 0,1 0 0 0 0,-1-1-1 0 0,0 1 1 0 0,1 0 0 0 0,-1-1 0 0 0,1 1 0 0 0,-1 0 0 0 0,1-1-1 0 0,0 1 1 0 0,-1-1 0 0 0,1 1 0 0 0,-1-1 0 0 0,1 1 0 0 0,0-1 0 0 0,-1 0-1 0 0,1 1 1 0 0,0-1 0 0 0,0 0 0 0 0,-1 1 0 0 0,1-1 0 0 0,0 0-1 0 0,0 0 1 0 0,-1 0 0 0 0,1 0 0 0 0,0 0 0 0 0,0 0 0 0 0,1 0-1 0 0,13 0-5378 0 0,5-3-1741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09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72 14711 0 0,'12'-72'7463'0'0,"-12"75"-6949"0"0,-6 29-208 0 0,-1-1 0 0 0,-1 1-1 0 0,-14 32 1 0 0,2-4-114 0 0,-104 300 36 0 0,91-282-294 0 0,-2-2 0 0 0,-70 109 1 0 0,68-128-129 0 0,-59 87-488 0 0,64-101-356 0 0,-45 48 0 0 0,74-87 661 0 0,0 0 1 0 0,0-1-1 0 0,-1 0 1 0 0,0 0-1 0 0,1 0 1 0 0,-1 0-1 0 0,0 0 1 0 0,0-1 0 0 0,-1 0-1 0 0,-4 3 1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1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20 441 3223 0 0,'-20'10'21383'0'0,"25"-9"-24355"0"0,0 0 3102 0 0,1 0 1 0 0,0 0-1 0 0,-1-1 0 0 0,1 0 1 0 0,-1 0-1 0 0,1-1 0 0 0,9-1 1 0 0,40-13 606 0 0,-32 8-464 0 0,332-97 1424 0 0,-284 82-2749 0 0,108-49-1 0 0,-110 37-2350 0 0,94-63 1 0 0,-75 32-498 0 0,-46 29 1885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1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508 144 2303 0 0,'63'-59'401'0'0,"-18"16"3009"0"0,2 1 8150 0 0,-46 44-11412 0 0,-1 0-1 0 0,1 0 1 0 0,-1 0 0 0 0,0 0-1 0 0,0 0 1 0 0,0 0 0 0 0,0 0 0 0 0,0 0-1 0 0,0-1 1 0 0,-1 1 0 0 0,1 0-1 0 0,-1 2 1 0 0,1-2-16 0 0,-9 32 697 0 0,-2 0-1 0 0,-1 0 1 0 0,-22 44 0 0 0,6-16-370 0 0,-86 176 287 0 0,56-124-718 0 0,47-91-45 0 0,-138 252 153 0 0,130-246-240 0 0,-2 0 1 0 0,0-2-1 0 0,-2 0 1 0 0,-1-2-1 0 0,-1 0 1 0 0,-53 40-1 0 0,77-65 80 0 0,1 1-1 0 0,-1-1 0 0 0,1 1 0 0 0,-1-1 1 0 0,1 1-1 0 0,-1-1 0 0 0,0 0 0 0 0,1 1 0 0 0,-1-1 1 0 0,0 0-1 0 0,1 0 0 0 0,-1 1 0 0 0,0-1 0 0 0,1 0 1 0 0,-1 0-1 0 0,0 0 0 0 0,0 0 0 0 0,1 0 0 0 0,-1 0 1 0 0,0 0-1 0 0,1 0 0 0 0,-1 0 0 0 0,0 0 0 0 0,1 0 1 0 0,-1-1-1 0 0,0 1 0 0 0,0 0 0 0 0,1 0 1 0 0,-1-1-1 0 0,1 1 0 0 0,-2-1 0 0 0,1 0-1 0 0,1 0-1 0 0,0 0 1 0 0,-1 0-1 0 0,1 0 1 0 0,0 0-1 0 0,-1 0 1 0 0,1 0-1 0 0,0 0 1 0 0,0 0-1 0 0,0 0 1 0 0,0 0-1 0 0,0 0 1 0 0,0 0-1 0 0,0 0 1 0 0,0 0-1 0 0,0 0 1 0 0,0 0-1 0 0,1 0 1 0 0,-1 0-1 0 0,0 0 1 0 0,1 0-1 0 0,-1 0 1 0 0,1-1-1 0 0,5-9-39 0 0,0-1 0 0 0,1 1-1 0 0,0 1 1 0 0,1-1 0 0 0,9-9-1 0 0,49-47-333 0 0,-46 48 366 0 0,-9 9 96 0 0,0 0 1 0 0,1 1-1 0 0,0 1 0 0 0,0 0 1 0 0,0 0-1 0 0,21-8 0 0 0,-32 15-22 0 0,0 1-1 0 0,1-1 1 0 0,-1 1-1 0 0,1-1 0 0 0,0 1 1 0 0,-1-1-1 0 0,1 1 1 0 0,-1 0-1 0 0,1 0 1 0 0,0 0-1 0 0,-1 0 1 0 0,1 0-1 0 0,-1 0 0 0 0,1 1 1 0 0,-1-1-1 0 0,1 0 1 0 0,0 1-1 0 0,-1-1 1 0 0,0 1-1 0 0,1 0 1 0 0,-1-1-1 0 0,3 3 0 0 0,-2-2 15 0 0,-1 1 0 0 0,1 0 0 0 0,0 0-1 0 0,-1 0 1 0 0,0 0 0 0 0,1 0-1 0 0,-1 0 1 0 0,0 1 0 0 0,0-1-1 0 0,0 0 1 0 0,0 1 0 0 0,-1-1-1 0 0,1 3 1 0 0,1 6 84 0 0,-1 0 0 0 0,0 0 0 0 0,0 0 0 0 0,-2 0 0 0 0,-1 16 0 0 0,-10 45 81 0 0,6-40-616 0 0,1 1 0 0 0,-1 36 0 0 0,6-67-75 0 0,2-2-478 0 0,0 0 487 0 0,0 0 0 0 0,0 0-1 0 0,0 0 1 0 0,0-1 0 0 0,0 1-1 0 0,0-1 1 0 0,0 1 0 0 0,0-1-1 0 0,0 0 1 0 0,0 0-1 0 0,0 0 1 0 0,0 0 0 0 0,-1 0-1 0 0,1 0 1 0 0,0 0 0 0 0,1-2-1 0 0,12-10-5620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1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2759 0 0,'4'-4'41'0'0,"-3"2"-22"0"0,0 1 0 0 0,0 0-1 0 0,1 0 1 0 0,-1 0 0 0 0,0 0 0 0 0,1 0-1 0 0,-1 0 1 0 0,0 0 0 0 0,1 0-1 0 0,2-1 1 0 0,-3 2 441 0 0,0-1 0 0 0,0 0 0 0 0,1 1-1 0 0,-1-1 1 0 0,0 1 0 0 0,0-1 0 0 0,1 1 0 0 0,-1-1 0 0 0,0 1 0 0 0,1 0-1 0 0,-1 0 1 0 0,1 0 0 0 0,-1 0 0 0 0,0 0 0 0 0,1 0 0 0 0,-1 0-1 0 0,0 0 1 0 0,1 1 0 0 0,-1-1 0 0 0,0 0 0 0 0,1 1 0 0 0,-1-1-1 0 0,0 1 1 0 0,0-1 0 0 0,0 1 0 0 0,1 0 0 0 0,1 1 0 0 0,-1 0-155 0 0,26 21 3154 0 0,-24-19-3165 0 0,0 0 1 0 0,0 0 0 0 0,1-1 0 0 0,-1 1 0 0 0,1-1 0 0 0,8 4 0 0 0,-5-4-30 0 0,1 0-1 0 0,-1-1 1 0 0,1 0 0 0 0,-1 0 0 0 0,1-1 0 0 0,0 0-1 0 0,-1-1 1 0 0,12 0 0 0 0,1-2-48 0 0,-1-1-1 0 0,28-6 1 0 0,-17 0-339 0 0,0-1 0 0 0,-1-2 0 0 0,52-27 0 0 0,-75 36-15 0 0,-1-2-1 0 0,1 1 1 0 0,7-8-1 0 0,-12 11 111 0 0,0-1 0 0 0,0 1 0 0 0,-1-1 0 0 0,1 0 0 0 0,-1 0 0 0 0,0 1 1 0 0,1-1-1 0 0,-1 0 0 0 0,0 0 0 0 0,0 0 0 0 0,0 0 0 0 0,0-1 0 0 0,-1 1 0 0 0,1 0 0 0 0,0 0 0 0 0,-1-3 0 0 0,0 4 29 0 0,0 1-1 0 0,0-1 1 0 0,0 1-1 0 0,0-1 1 0 0,0 0 0 0 0,0 1-1 0 0,0-1 1 0 0,0 0-1 0 0,-1 1 1 0 0,1-1 0 0 0,0 1-1 0 0,0-1 1 0 0,-1 1-1 0 0,1-1 1 0 0,0 1-1 0 0,-1-1 1 0 0,1 1 0 0 0,-1-1-1 0 0,1 1 1 0 0,-1-1-1 0 0,1 1 1 0 0,-1 0-1 0 0,1-1 1 0 0,-1 0 0 0 0,-1 1 7 0 0,1-1 0 0 0,-1 1 0 0 0,1-1 1 0 0,-1 1-1 0 0,1 0 0 0 0,-1-1 0 0 0,0 1 1 0 0,1 0-1 0 0,-3 0 0 0 0,-2 1 29 0 0,1-1-1 0 0,-1 1 1 0 0,1 0 0 0 0,-9 3-1 0 0,-16 9-26 0 0,1 0-1 0 0,0 2 1 0 0,1 1-1 0 0,1 2 1 0 0,1 0-1 0 0,0 2 1 0 0,2 0 0 0 0,0 2-1 0 0,1 1 1 0 0,-34 44-1 0 0,47-53-29 0 0,0 1 0 0 0,0 0 0 0 0,1 1 0 0 0,-9 24 0 0 0,14-31-35 0 0,1 0-1 0 0,0 0 1 0 0,1 1-1 0 0,0-1 1 0 0,0 1-1 0 0,1-1 1 0 0,0 1-1 0 0,1-1 1 0 0,2 20-1 0 0,-2-26-10 0 0,1 0-1 0 0,0 1 1 0 0,0-1-1 0 0,0 0 1 0 0,0 1 0 0 0,0-1-1 0 0,1 0 1 0 0,-1 0-1 0 0,1 0 1 0 0,0 0 0 0 0,0 0-1 0 0,0-1 1 0 0,0 1-1 0 0,1 0 1 0 0,3 2-1 0 0,-2-2 29 0 0,0 0-1 0 0,0-1 0 0 0,1 1 0 0 0,-1-1 0 0 0,1 0 0 0 0,-1 0 1 0 0,1-1-1 0 0,0 1 0 0 0,7 0 0 0 0,5 0-457 0 0,-1-1 0 0 0,1 0 0 0 0,-1-2-1 0 0,1 0 1 0 0,20-4 0 0 0,-14 1-4147 0 0,-1 0-1396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11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42 13903 0 0,'2'-1'638'0'0,"41"-34"386"0"0,-34 30 6106 0 0,-68 52-6151 0 0,-217 163-614 0 0,267-203-370 0 0,-1-2 0 0 0,-17 9 0 0 0,25-14-67 0 0,16 1-722 0 0,-2-1 754 0 0,1 1 0 0 0,-1 1 0 0 0,0 0-1 0 0,1 1 1 0 0,-1 0 0 0 0,0 1 0 0 0,-1 1 0 0 0,1-1 0 0 0,-1 2 0 0 0,0 0 0 0 0,0 0 0 0 0,-1 1 0 0 0,19 15-1 0 0,-9-6 111 0 0,2-1-1 0 0,0 0 0 0 0,29 13 0 0 0,-37-20 53 0 0,-13-8-104 0 0,0 1 0 0 0,1 0 0 0 0,-1-1 0 0 0,0 1 0 0 0,0 0 0 0 0,0 0 0 0 0,0 0 0 0 0,0 0-1 0 0,0-1 1 0 0,0 2 0 0 0,0-1 0 0 0,0 0 0 0 0,0 0 0 0 0,-1 0 0 0 0,1 0 0 0 0,-1 0 0 0 0,1 1 0 0 0,0-1 0 0 0,-1 0 0 0 0,0 1-1 0 0,1-1 1 0 0,-1 0 0 0 0,0 1 0 0 0,0-1 0 0 0,0 0 0 0 0,0 1 0 0 0,0-1 0 0 0,0 0 0 0 0,0 1 0 0 0,0-1 0 0 0,0 0 0 0 0,-1 1-1 0 0,1-1 1 0 0,0 0 0 0 0,-1 1 0 0 0,1-1 0 0 0,-1 0 0 0 0,0 0 0 0 0,1 1 0 0 0,-1-1 0 0 0,0 0 0 0 0,0 0 0 0 0,0 0 0 0 0,0 0 0 0 0,0 0-1 0 0,0 0 1 0 0,0 0 0 0 0,0-1 0 0 0,-2 2 0 0 0,-23 17 20 0 0,0-2 0 0 0,-1 0 0 0 0,-1-2-1 0 0,-1-1 1 0 0,-59 20 0 0 0,41-20 14 0 0,-1-2 1 0 0,-1-3-1 0 0,-56 5 0 0 0,87-12-45 0 0,-35 1 52 0 0,48-3-52 0 0,0 0-1 0 0,0-1 0 0 0,0 1 1 0 0,0-1-1 0 0,0 0 1 0 0,0-1-1 0 0,0 1 1 0 0,-5-3-1 0 0,8 3-39 0 0,1-1 1 0 0,-1 1-1 0 0,1 0 0 0 0,-1-1 1 0 0,1 1-1 0 0,-1-1 0 0 0,1 0 1 0 0,0 1-1 0 0,0-1 0 0 0,0 0 1 0 0,0 0-1 0 0,0 0 0 0 0,0 0 0 0 0,0 0 1 0 0,1 1-1 0 0,-1-1 0 0 0,1-1 1 0 0,-1 1-1 0 0,1 0 0 0 0,0 0 1 0 0,0 0-1 0 0,0 0 0 0 0,0 0 1 0 0,0 0-1 0 0,0 0 0 0 0,2-4 0 0 0,-2 5-329 0 0,1 0-13 0 0,1-1 294 0 0,-1 1 0 0 0,1-1-1 0 0,0 1 1 0 0,0-1 0 0 0,0 1-1 0 0,0 0 1 0 0,0 0 0 0 0,0 0-1 0 0,0 0 1 0 0,0 1 0 0 0,0-1-1 0 0,3 0 1 0 0,1 0-403 0 0,0 1 1 0 0,0-1-1 0 0,10 2 0 0 0,-1 0-972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 10135 0 0,'0'0'919'0'0,"-1"1"-759"0"0,-16 19 1487 0 0,0 1 0 0 0,2 0 0 0 0,-23 43 0 0 0,11-18-1330 0 0,-282 482 2259 0 0,196-332-2338 0 0,80-141-250 0 0,32-54-127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1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439 177 11055 0 0,'0'0'1002'0'0,"-7"-5"-804"0"0,5 4 456 0 0,0 0 0 0 0,0-1 0 0 0,0 1 0 0 0,1 0 0 0 0,-1-1-1 0 0,0 0 1 0 0,1 1 0 0 0,0-1 0 0 0,-1 0 0 0 0,1 0 0 0 0,0 0 0 0 0,0 0-1 0 0,-2-2 1 0 0,3 3-540 0 0,0-1 0 0 0,0 1 0 0 0,1-1 0 0 0,-1 1 0 0 0,0-1 0 0 0,0 1 0 0 0,1 0 0 0 0,-1-1-1 0 0,1 1 1 0 0,-1-1 0 0 0,1 1 0 0 0,0 0 0 0 0,0 0 0 0 0,-1-1 0 0 0,1 1 0 0 0,1-1 0 0 0,15-23 195 0 0,-7 11-210 0 0,0 0 0 0 0,-1-1 0 0 0,8-18 0 0 0,-17 32-96 0 0,0 1 0 0 0,0-1 0 0 0,0 1 0 0 0,0-1 0 0 0,1 1 0 0 0,-1 0 0 0 0,0-1 0 0 0,0 1 0 0 0,0-1 0 0 0,0 1 0 0 0,-1-1 0 0 0,1 1 0 0 0,0-1 0 0 0,0 1 0 0 0,0-1-1 0 0,0 1 1 0 0,0-1 0 0 0,-1 0 0 0 0,0 0 1 0 0,1 0-4 0 0,0 1 0 0 0,0-1 0 0 0,0 1 0 0 0,0-1 0 0 0,0 1 0 0 0,0-1 0 0 0,0 1 0 0 0,-1-1 0 0 0,1 1 0 0 0,0 0 0 0 0,0-1 0 0 0,-1 1 0 0 0,1-1 0 0 0,0 1 0 0 0,-1 0 0 0 0,1-1 0 0 0,0 1 0 0 0,-1 0 0 0 0,1-1 0 0 0,0 1 0 0 0,-1 0 0 0 0,1 0 0 0 0,-1-1 0 0 0,1 1 0 0 0,-1 0 0 0 0,1 0 0 0 0,0 0 0 0 0,-1 0 0 0 0,1-1 0 0 0,-1 1 0 0 0,1 0 0 0 0,-1 0 0 0 0,1 0 0 0 0,-1 0 0 0 0,1 0 0 0 0,-1 0 0 0 0,0 0 0 0 0,0 0 0 0 0,-5 0 0 0 0,0 0 0 0 0,0 0 0 0 0,0 1 0 0 0,0 0 0 0 0,0 0 0 0 0,0 0 0 0 0,-8 3 0 0 0,-2 2 0 0 0,-22 10 0 0 0,7 0 0 0 0,1 2 0 0 0,1 1 0 0 0,1 2 0 0 0,0 1 0 0 0,2 0 0 0 0,1 2 0 0 0,-31 38 0 0 0,39-42 21 0 0,2 0 1 0 0,-21 38-1 0 0,31-49-14 0 0,0 1-1 0 0,1 0 0 0 0,0 0 1 0 0,0 0-1 0 0,1 0 1 0 0,1 1-1 0 0,0-1 0 0 0,0 1 1 0 0,0 11-1 0 0,2-20-7 0 0,0 0 0 0 0,0 0 0 0 0,0 0-1 0 0,0 0 1 0 0,1 0 0 0 0,-1 0 0 0 0,1 0 0 0 0,-1 0-1 0 0,1 0 1 0 0,0 0 0 0 0,0 0 0 0 0,0 0 0 0 0,0-1 0 0 0,0 1-1 0 0,0 0 1 0 0,0 0 0 0 0,1-1 0 0 0,-1 1 0 0 0,0-1-1 0 0,1 1 1 0 0,0-1 0 0 0,-1 0 0 0 0,1 0 0 0 0,0 0-1 0 0,-1 0 1 0 0,1 0 0 0 0,0 0 0 0 0,0 0 0 0 0,0 0 0 0 0,0-1-1 0 0,0 1 1 0 0,0-1 0 0 0,0 1 0 0 0,0-1 0 0 0,0 0-1 0 0,0 0 1 0 0,0 0 0 0 0,0 0 0 0 0,0 0 0 0 0,0 0 0 0 0,1-1-1 0 0,-1 1 1 0 0,0 0 0 0 0,2-2 0 0 0,14-4-15 0 0,0-1-1 0 0,0-1 1 0 0,0-1 0 0 0,-1 0 0 0 0,28-21-1 0 0,72-69-64 0 0,-109 91 123 0 0,-1 0-1 0 0,8-11 1 0 0,-13 16-26 0 0,-1 2 299 0 0,-13 20-230 0 0,11-17-192 0 0,0 1 0 0 0,0-1 0 0 0,-1 1-1 0 0,2-1 1 0 0,-1 1 0 0 0,0-1 0 0 0,0 1-1 0 0,1 0 1 0 0,-1 0 0 0 0,1-1-1 0 0,0 1 1 0 0,0 0 0 0 0,1 4 0 0 0,-1-5-202 0 0,1 0 1 0 0,-1 1-1 0 0,1-1 1 0 0,0-1 0 0 0,0 1-1 0 0,0 0 1 0 0,0 0-1 0 0,1 0 1 0 0,-1 0 0 0 0,0-1-1 0 0,1 1 1 0 0,-1-1 0 0 0,1 1-1 0 0,-1-1 1 0 0,1 1-1 0 0,0-1 1 0 0,0 0 0 0 0,2 1-1 0 0,7 4-1727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1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 1375 0 0,'7'-3'316'0'0,"37"-11"22535"0"0,-32-2-21911 0 0,-4 6-896 0 0,1 0 0 0 0,0 0 0 0 0,1 1 0 0 0,0 0 0 0 0,1 0 0 0 0,-1 1 0 0 0,2 1 0 0 0,-1 0 0 0 0,1 0 0 0 0,0 1 0 0 0,20-7 0 0 0,-27 11-50 0 0,-3 2 6 0 0,0-1 1 0 0,0 1 0 0 0,0-1 0 0 0,0 1 0 0 0,0 0-1 0 0,-1 0 1 0 0,1 0 0 0 0,0 0 0 0 0,0 0 0 0 0,0 0 0 0 0,0 0-1 0 0,0 1 1 0 0,2 0 0 0 0,-3 0 12 0 0,0 0-1 0 0,0-1 0 0 0,0 1 1 0 0,0 0-1 0 0,0 0 1 0 0,0 0-1 0 0,-1 0 1 0 0,1 0-1 0 0,0 0 0 0 0,-1 1 1 0 0,1-1-1 0 0,-1 0 1 0 0,1 0-1 0 0,-1 0 1 0 0,0 1-1 0 0,0-1 1 0 0,1 0-1 0 0,-1 2 0 0 0,0-2 0 0 0,1 7 1 0 0,-1 1-1 0 0,0 0 1 0 0,-1 0-1 0 0,0-1 1 0 0,0 1-1 0 0,-1 0 1 0 0,0-1-1 0 0,-1 0 1 0 0,1 1-1 0 0,-2-1 1 0 0,1 0-1 0 0,-6 8 1 0 0,5-8 12 0 0,26-28-273 0 0,90-83-940 0 0,-91 86 984 0 0,1 0 0 0 0,1 2 0 0 0,38-19 0 0 0,-57 32 253 0 0,-1 0 0 0 0,1 0-1 0 0,-1 1 1 0 0,1 0 0 0 0,0-1 0 0 0,0 1 0 0 0,-1 1-1 0 0,1-1 1 0 0,0 1 0 0 0,0-1 0 0 0,7 1-1 0 0,-10 2 1 0 0,0-1-1 0 0,1 1 0 0 0,-1 0 0 0 0,0-1 0 0 0,0 1 0 0 0,0 0 0 0 0,0 0 0 0 0,1 3 0 0 0,-2-3-13 0 0,2 4 11 0 0,0 0-1 0 0,0 1 0 0 0,-1-1 0 0 0,0 1 0 0 0,0-1 0 0 0,-1 1 0 0 0,0-1 0 0 0,0 1 0 0 0,0 0 0 0 0,-1-1 0 0 0,-3 13 1 0 0,2-7-2 0 0,0 1 0 0 0,1-1 0 0 0,1 1 1 0 0,0 14-1 0 0,0-25-61 0 0,1 1 1 0 0,-1-1-1 0 0,0 1 0 0 0,1-1 0 0 0,-1 0 1 0 0,1 1-1 0 0,0-1 0 0 0,0 0 1 0 0,0 1-1 0 0,0-1 0 0 0,0 0 0 0 0,2 3 1 0 0,3 4-194 0 0,-6-8 39 0 0,1 1-1 0 0,-1-1 0 0 0,1 1 0 0 0,0-1 0 0 0,0 0 0 0 0,-1 1 0 0 0,1-1 0 0 0,0 0 0 0 0,0 0 0 0 0,0 0 0 0 0,1 1 0 0 0,-1-1 0 0 0,0 0 0 0 0,0-1 0 0 0,0 1 0 0 0,1 0 1 0 0,-1 0-1 0 0,0 0 0 0 0,1-1 0 0 0,-1 1 0 0 0,4 0 0 0 0,5 1-1635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1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11055 0 0,'0'0'852'0'0,"1"2"-300"0"0,1 2 38 0 0,0 0 0 0 0,-1 0 1 0 0,1 0-1 0 0,-1 0 0 0 0,0 1 0 0 0,0-1 0 0 0,-1 1 0 0 0,1-1 0 0 0,-1 0 0 0 0,0 1 0 0 0,0-1 0 0 0,0 1 0 0 0,-2 6 1 0 0,-2 9 376 0 0,-11 33 0 0 0,10-39-611 0 0,-28 76 113 0 0,-46 90-1 0 0,6-16-113 0 0,6-13-1212 0 0,-20 50-2266 0 0,83-187-2015 0 0,1-3-1424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1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0 438 1839 0 0,'6'-65'-649'0'0,"-2"34"4885"0"0,9-34-1 0 0,-9 49-2091 0 0,1 0 0 0 0,1 0 0 0 0,13-25 0 0 0,-12 29-2299 0 0,0 0 0 0 0,16-19 1 0 0,-11 18 312 0 0,0 1 0 0 0,0 1 0 0 0,1 0 1 0 0,1 1-1 0 0,0 0 0 0 0,0 1 0 0 0,1 0 1 0 0,22-8-1 0 0,-24 11 200 0 0,1 1 1 0 0,0 0 0 0 0,1 1-1 0 0,-1 1 1 0 0,1 0 0 0 0,-1 1-1 0 0,1 1 1 0 0,0 0 0 0 0,28 2-1 0 0,-37 0-211 0 0,-1 0 0 0 0,1 0 0 0 0,0 0 1 0 0,-1 1-1 0 0,1 0 0 0 0,-1 0 0 0 0,0 1 0 0 0,0-1 0 0 0,0 1 0 0 0,0 0 0 0 0,0 0 0 0 0,0 1 1 0 0,8 7-1 0 0,-9-6-58 0 0,0 0 0 0 0,0 1 0 0 0,0-1 0 0 0,-1 1 0 0 0,0 0 0 0 0,0 0 0 0 0,0 0 0 0 0,-1 0 0 0 0,0 0 0 0 0,0 1 0 0 0,2 11 0 0 0,-1 2 39 0 0,0 1 1 0 0,-2-1-1 0 0,0 1 0 0 0,-3 30 1 0 0,2-43-108 0 0,-2 0 0 0 0,1 0 0 0 0,-1 0 1 0 0,0 0-1 0 0,-1-1 0 0 0,0 1 0 0 0,0 0 1 0 0,-1-1-1 0 0,0 0 0 0 0,0 0 0 0 0,-1 0 0 0 0,1 0 1 0 0,-1-1-1 0 0,-7 7 0 0 0,-5 2 19 0 0,0-1-1 0 0,-1-1 1 0 0,-25 15 0 0 0,-63 27-70 0 0,29-16-204 0 0,40-24 99 0 0,3-1-3349 0 0,36-23 492 0 0,3-2 1348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13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35 4143 0 0,'25'-14'256'0'0,"-21"10"-138"0"0,1 1-1 0 0,0 0 0 0 0,0 1 1 0 0,0-1-1 0 0,10-2 6716 0 0,-14 6-6079 0 0,0 1 0 0 0,0-1 0 0 0,0 0-1 0 0,0 1 1 0 0,0 0 0 0 0,0-1 0 0 0,0 1-1 0 0,-1-1 1 0 0,1 1 0 0 0,-1 0 0 0 0,2 3 0 0 0,-2-2-299 0 0,1 1 1 0 0,-1-1 0 0 0,0 1 0 0 0,0 0-1 0 0,-1 4 1 0 0,-1 4-491 0 0,-1 0 0 0 0,-7 17 0 0 0,8-22 701 0 0,-159 368 1697 0 0,104-255-2204 0 0,-47 90-126 0 0,90-184-150 0 0,-58 117-1574 0 0,70-140 1429 0 0,1-1-108 0 0,0 1 1 0 0,0-1-1 0 0,1 1 0 0 0,-1-1 1 0 0,0 1-1 0 0,0 5 1 0 0,3-8-1102 0 0,7 0-37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13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53 9215 0 0,'0'0'707'0'0,"0"2"-464"0"0,1 17-287 0 0,-1-16 917 0 0,0-1 0 0 0,0 0 0 0 0,0 1 1 0 0,0-1-1 0 0,0 1 0 0 0,0-1 0 0 0,1 0 0 0 0,0 1 0 0 0,-1-1 0 0 0,1 0 1 0 0,0 1-1 0 0,2 2 0 0 0,-3-4-715 0 0,2 1 0 0 0,-1-1 0 0 0,0 0 0 0 0,0 0 1 0 0,0 0-1 0 0,0 0 0 0 0,1 0 0 0 0,2 1 0 0 0,0 0 52 0 0,1 0 1 0 0,0 0-1 0 0,0-1 0 0 0,0 0 1 0 0,-1 0-1 0 0,1 0 0 0 0,0-1 0 0 0,0 1 1 0 0,1-1-1 0 0,-1 0 0 0 0,0-1 1 0 0,6 0-1 0 0,6-3 121 0 0,0 1 0 0 0,20-9 0 0 0,94-32 483 0 0,-119 41-827 0 0,-1-1 0 0 0,0-1 0 0 0,1 0 0 0 0,-2 0 0 0 0,1-1 0 0 0,13-9-1 0 0,-23 14-118 0 0,-1 0-44 0 0,0 0 149 0 0,0 0 0 0 0,0 0 1 0 0,0 0-1 0 0,0 0 0 0 0,-1 1 0 0 0,1-1 0 0 0,0 0 0 0 0,-1 0 0 0 0,1 0 1 0 0,0 1-1 0 0,-1-1 0 0 0,1 0 0 0 0,-1 0 0 0 0,1 1 0 0 0,-1-1 0 0 0,0 0 0 0 0,1 1 1 0 0,-1-1-1 0 0,0 1 0 0 0,1-1 0 0 0,-1 1 0 0 0,0-1 0 0 0,0 1 0 0 0,1-1 1 0 0,-1 1-1 0 0,0 0 0 0 0,0-1 0 0 0,0 1 0 0 0,0 0 0 0 0,1 0 0 0 0,-1-1 0 0 0,0 1 1 0 0,0 0-1 0 0,0 0 0 0 0,0 0 0 0 0,0 0 0 0 0,0 0 0 0 0,-1 1 0 0 0,-2-1-29 0 0,-1 1-1 0 0,1-1 0 0 0,0 1 0 0 0,-1 0 1 0 0,1 1-1 0 0,-7 2 0 0 0,-11 7-46 0 0,-1 2-1 0 0,1 0 1 0 0,1 2-1 0 0,-35 30 1 0 0,17-8 67 0 0,-42 53 1 0 0,67-73 11 0 0,0 0 0 0 0,-20 38 0 0 0,29-46 18 0 0,1 0 0 0 0,0 0 1 0 0,1 0-1 0 0,0 1 0 0 0,0-1 0 0 0,1 1 1 0 0,0 0-1 0 0,-1 19 0 0 0,3-27 0 0 0,0 1-1 0 0,0 0 1 0 0,1 0 0 0 0,-1-1-1 0 0,1 1 1 0 0,0 0-1 0 0,-1 0 1 0 0,1-1 0 0 0,0 1-1 0 0,1-1 1 0 0,-1 1 0 0 0,0-1-1 0 0,1 1 1 0 0,-1-1-1 0 0,1 0 1 0 0,3 4 0 0 0,-2-3 39 0 0,1-1 0 0 0,-1 1 1 0 0,1-1-1 0 0,-1 1 0 0 0,1-1 1 0 0,0 0-1 0 0,0 0 0 0 0,0-1 1 0 0,8 3-1 0 0,-3-2-317 0 0,0 0 0 0 0,0-1 1 0 0,0 0-1 0 0,0-1 0 0 0,0 0 0 0 0,0 0 0 0 0,0-1 0 0 0,0 0 1 0 0,17-5-1 0 0,-13 1-1055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1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25 13503 0 0,'1'-1'620'0'0,"35"-22"8133"0"0,-64 41-8327 0 0,-47 40-1 0 0,-3 3-340 0 0,23-28-116 0 0,-106 49-1 0 0,71-39 10 0 0,78-36 22 0 0,12-7-2 0 0,0 0 1 0 0,-1 0-1 0 0,1 0 0 0 0,0 0 1 0 0,-1 0-1 0 0,1 1 0 0 0,0-1 1 0 0,-1 0-1 0 0,1 0 0 0 0,0 0 1 0 0,0 1-1 0 0,-1-1 0 0 0,1 0 1 0 0,0 0-1 0 0,0 1 0 0 0,-1-1 1 0 0,1 0-1 0 0,0 1 0 0 0,0-1 1 0 0,0 0-1 0 0,0 1 0 0 0,0-1 1 0 0,-1 0-1 0 0,1 0 0 0 0,0 1 1 0 0,0-1-1 0 0,0 1 0 0 0,0-1 1 0 0,0 0-1 0 0,0 1 0 0 0,0-1 1 0 0,0 0-1 0 0,0 1 0 0 0,0-1 1 0 0,0 0-1 0 0,0 1 0 0 0,1-1 1 0 0,-1 0-1 0 0,0 1 1 0 0,0-1-1 0 0,0 0 0 0 0,0 0 1 0 0,0 1-1 0 0,1-1 0 0 0,-1 0 1 0 0,0 1-1 0 0,0-1 0 0 0,1 0 1 0 0,-1 0-1 0 0,0 1 0 0 0,0-1 1 0 0,1 0-1 0 0,-1 0 0 0 0,0 0 1 0 0,1 0-1 0 0,-1 1 0 0 0,0-1 1 0 0,0 0-1 0 0,1 0 0 0 0,9 7-15 0 0,-1-1 0 0 0,1 0 0 0 0,0 0 0 0 0,1-1 0 0 0,0 0 0 0 0,-1-1 0 0 0,14 3 0 0 0,15 7-3 0 0,-19-6 42 0 0,2 1 135 0 0,-1 0 1 0 0,31 18-1 0 0,-47-23-129 0 0,0-1-1 0 0,1 1 0 0 0,-2 0 1 0 0,1 0-1 0 0,0 1 0 0 0,-1-1 1 0 0,0 1-1 0 0,0 0 0 0 0,0 0 1 0 0,-1 0-1 0 0,1 1 0 0 0,-1-1 1 0 0,-1 1-1 0 0,4 7 0 0 0,-6-12-2 0 0,1 1 0 0 0,-1-1-1 0 0,0 1 1 0 0,0-1 0 0 0,0 1-1 0 0,0-1 1 0 0,0 1 0 0 0,0-1-1 0 0,0 1 1 0 0,0-1 0 0 0,0 1-1 0 0,-1-1 1 0 0,1 1 0 0 0,-1-1 0 0 0,1 1-1 0 0,-1-1 1 0 0,1 0 0 0 0,-2 3-1 0 0,0-2 25 0 0,0 1-1 0 0,0-1 0 0 0,-1 1 0 0 0,1-1 0 0 0,0 0 1 0 0,-1 0-1 0 0,1 0 0 0 0,-5 2 0 0 0,-1 0 54 0 0,1 0 0 0 0,-1-1-1 0 0,0 1 1 0 0,0-2 0 0 0,-16 4-1 0 0,-150 17 331 0 0,1 1-688 0 0,171-24 205 0 0,-1 1-1 0 0,1-1 0 0 0,-1 0 1 0 0,0 0-1 0 0,1 0 0 0 0,-1 0 1 0 0,1 0-1 0 0,-1 0 0 0 0,1-1 1 0 0,-1 1-1 0 0,-2-2 0 0 0,3 2-362 0 0,10-24-1226 0 0,-5 19 1065 0 0,1 0 0 0 0,0 0-1 0 0,0 0 1 0 0,0 1 0 0 0,1-1 0 0 0,5-3 0 0 0,-5 4-404 0 0,15-13-5871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1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13 8287 0 0,'1'-1'639'0'0,"20"-8"-506"0"0,-18 8 659 0 0,0 0-1 0 0,0 1 0 0 0,0-1 1 0 0,0 1-1 0 0,0 0 0 0 0,0 0 1 0 0,0 0-1 0 0,5 1 1 0 0,-6 0-121 0 0,1-1-1 0 0,-1 1 1 0 0,0 0 0 0 0,1 0 0 0 0,-1 0 0 0 0,0 0 0 0 0,0 0 0 0 0,1 0 0 0 0,-1 1 0 0 0,3 2 0 0 0,-3-2-586 0 0,0 1-1 0 0,0-1 1 0 0,0 0-1 0 0,0 0 1 0 0,-1 1-1 0 0,3 3 1 0 0,-2-1 40 0 0,0 0 0 0 0,-1 0 0 0 0,1 1 0 0 0,-1-1 0 0 0,0 1 1 0 0,-1-1-1 0 0,1 1 0 0 0,-1-1 0 0 0,0 1 0 0 0,0-1 0 0 0,-2 10 0 0 0,-2 6 296 0 0,-11 33-1 0 0,14-48-353 0 0,-10 25 201 0 0,0-1-1 0 0,-25 46 0 0 0,-41 51-552 0 0,71-118 54 0 0,-3 5-2311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1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56 2303 0 0,'-1'1'167'0'0,"-15"20"15430"0"0,17-20-14746 0 0,2 0-693 0 0,-1 1-1 0 0,1-1 1 0 0,0 0 0 0 0,-1 0-1 0 0,1 0 1 0 0,0 0 0 0 0,0-1-1 0 0,-1 1 1 0 0,1-1 0 0 0,0 1-1 0 0,0-1 1 0 0,0 0 0 0 0,0 0 0 0 0,0 0-1 0 0,-1-1 1 0 0,6 0 0 0 0,8-3 528 0 0,27-8 0 0 0,-22 5-290 0 0,50-15 510 0 0,-36 10-353 0 0,0 2-1 0 0,49-9 1 0 0,-79 19-465 0 0,-1 0-1 0 0,1 0 1 0 0,0 0-1 0 0,9 2 1 0 0,-3-1 169 0 0,-10 0-251 0 0,-1-1 0 0 0,1 0 0 0 0,-1 0 0 0 0,1 1 0 0 0,-1-1-1 0 0,0 0 1 0 0,1 1 0 0 0,-1-1 0 0 0,1 1 0 0 0,-1-1 0 0 0,0 0 0 0 0,1 1 0 0 0,-1-1 0 0 0,0 1 0 0 0,0-1 0 0 0,1 1 0 0 0,-1-1 0 0 0,0 1 0 0 0,0-1 0 0 0,0 1 0 0 0,0-1 0 0 0,1 1 0 0 0,-1-1 0 0 0,0 1 0 0 0,0-1 0 0 0,0 1 0 0 0,0 0-1 0 0,-1 15 39 0 0,-2-10-25 0 0,1-1 0 0 0,-1 1-1 0 0,0-1 1 0 0,0 0-1 0 0,0 0 1 0 0,-1 0 0 0 0,-6 6-1 0 0,-34 30-39 0 0,17-17-111 0 0,-73 69-423 0 0,-110 114-195 0 0,202-198 760 0 0,0 0 0 0 0,1 0-1 0 0,1 1 1 0 0,-1 0 0 0 0,1 0 0 0 0,1 1-1 0 0,0-1 1 0 0,1 1 0 0 0,-5 16-1 0 0,9-25 246 0 0,11 1 16 0 0,-10-2-256 0 0,0-1 1 0 0,0 1 0 0 0,0-1-1 0 0,0 1 1 0 0,0-1-1 0 0,0 0 1 0 0,0 0-1 0 0,0 1 1 0 0,0-1 0 0 0,0 0-1 0 0,0 0 1 0 0,1 0-1 0 0,-1 0 1 0 0,0 0 0 0 0,1-1-1 0 0,20-5 344 0 0,38-15-1 0 0,-1-1 29 0 0,22 0 74 0 0,70-25-1255 0 0,-149 46 479 0 0,-1 1 1 0 0,1-1 0 0 0,-1 0-1 0 0,0 0 1 0 0,1 0-1 0 0,-1 0 1 0 0,0 0 0 0 0,0 0-1 0 0,2-2 1 0 0,-1 1-992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15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166 167 3679 0 0,'10'-4'10499'0'0,"-8"3"-9621"0"0,0 1 0 0 0,1-1 0 0 0,-1 1 0 0 0,1-1 1 0 0,-1 1-1 0 0,0 0 0 0 0,1 0 0 0 0,3 1 0 0 0,2 1-160 0 0,0 0-1 0 0,-1 0 1 0 0,9 4 0 0 0,-8-3-441 0 0,-1 0-1 0 0,0-1 1 0 0,14 3 0 0 0,-8-5-109 0 0,-1 0 0 0 0,0 0 0 0 0,0-1-1 0 0,0 0 1 0 0,13-4 0 0 0,58-17 89 0 0,-70 18-249 0 0,-1-1-1 0 0,0 0 1 0 0,1 0 0 0 0,-2-1-1 0 0,14-9 1 0 0,-20 11-39 0 0,0 1-1 0 0,-1-1 0 0 0,0 1 1 0 0,0-1-1 0 0,0-1 1 0 0,0 1-1 0 0,0 0 0 0 0,-1-1 1 0 0,0 0-1 0 0,0 0 1 0 0,0 0-1 0 0,-1 0 0 0 0,1 0 1 0 0,1-9-1 0 0,-3 13 5 0 0,-1 0 1 0 0,0-1-1 0 0,1 1 0 0 0,-1 0 1 0 0,0 0-1 0 0,0-1 0 0 0,0 1 0 0 0,0 0 1 0 0,0-1-1 0 0,0 1 0 0 0,-1 0 1 0 0,1-1-1 0 0,0 1 0 0 0,-1 0 0 0 0,1 0 1 0 0,-1-1-1 0 0,1 1 0 0 0,-1 0 1 0 0,1 0-1 0 0,-1 0 0 0 0,0 0 1 0 0,0 0-1 0 0,0 0 0 0 0,0 0 0 0 0,1 0 1 0 0,-1 0-1 0 0,0 0 0 0 0,0 0 1 0 0,-1 0-1 0 0,1 1 0 0 0,0-1 0 0 0,0 0 1 0 0,0 1-1 0 0,0-1 0 0 0,-1 1 1 0 0,1 0-1 0 0,0-1 0 0 0,0 1 0 0 0,-3-1 1 0 0,-1 1-60 0 0,-1-1 1 0 0,1 0-1 0 0,0 1 0 0 0,0 0 1 0 0,-1 1-1 0 0,1-1 1 0 0,0 1-1 0 0,-10 2 0 0 0,-9 6-72 0 0,0 0 0 0 0,-38 22 0 0 0,-42 33-121 0 0,79-48 267 0 0,4-1 6 0 0,0 1 1 0 0,1 0-1 0 0,1 1 0 0 0,0 2 1 0 0,-19 23-1 0 0,16-13 123 0 0,1 1 0 0 0,1 0 1 0 0,-17 38-1 0 0,31-57-74 0 0,1 1 1 0 0,1 0 0 0 0,-1 0-1 0 0,2 1 1 0 0,0-1-1 0 0,-2 15 1 0 0,4-20 23 0 0,1-1 0 0 0,0 1 0 0 0,0 0-1 0 0,0-1 1 0 0,1 1 0 0 0,0 0 0 0 0,0-1 0 0 0,1 1 0 0 0,0-1 0 0 0,0 1-1 0 0,0-1 1 0 0,1 0 0 0 0,5 9 0 0 0,-5-12 5 0 0,-1 0 1 0 0,1 0-1 0 0,0 0 1 0 0,0 0-1 0 0,0 0 0 0 0,1-1 1 0 0,-1 1-1 0 0,1-1 1 0 0,-1 0-1 0 0,1 0 0 0 0,0 0 1 0 0,7 2-1 0 0,2 0 139 0 0,0 0 1 0 0,23 2-1 0 0,-13-4-117 0 0,0-2 0 0 0,0 0 0 0 0,0-1 0 0 0,0-2 1 0 0,-1 0-1 0 0,1-2 0 0 0,32-10 0 0 0,-53 14-1021 0 0,0 0 0 0 0,1 0 0 0 0,-1 1 0 0 0,1-1 0 0 0,-1 1 0 0 0,1-1 0 0 0,4 1 0 0 0,-2 0-2225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10591 0 0,'2'0'3156'0'0,"121"-3"6414"0"0,166-19-7718 0 0,-282 22-1719 0 0,120-15 50 0 0,59-4-1289 0 0,-168 19-1005 0 0,-5 0-5966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2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180 256 5063 0 0,'0'0'390'0'0,"-7"6"-236"0"0,0 1 796 0 0,1 0-1 0 0,0 1 0 0 0,0 0 0 0 0,1 0 0 0 0,0 0 0 0 0,0 1 0 0 0,-5 14 1 0 0,-8 14 1371 0 0,-54 76-908 0 0,61-93-1290 0 0,7-13-54 0 0,0 1 0 0 0,-9 10 1 0 0,13-17 255 0 0,0-2-117 0 0,4-9-76 0 0,1 1-1 0 0,0-1 1 0 0,1 1 0 0 0,12-15-1 0 0,0-2-13 0 0,5-8-35 0 0,30-46 26 0 0,98-115 1 0 0,-135 178-93 0 0,2 0 1 0 0,0 1 0 0 0,1 0 0 0 0,26-15-1 0 0,-34 24 125 0 0,1 1 0 0 0,0 0 0 0 0,0 0 0 0 0,0 1-1 0 0,0 1 1 0 0,1 0 0 0 0,0 1 0 0 0,0 0-1 0 0,18-1 1 0 0,-28 4-99 0 0,0-1-1 0 0,1 1 1 0 0,-1 1-1 0 0,0-1 1 0 0,0 0-1 0 0,0 1 1 0 0,1 0-1 0 0,-1 0 1 0 0,0 0-1 0 0,0 0 1 0 0,0 0-1 0 0,0 1 1 0 0,0-1-1 0 0,-1 1 1 0 0,5 2-1 0 0,-6-3-29 0 0,1 1 0 0 0,0-1-1 0 0,-1 1 1 0 0,1-1 0 0 0,-1 1 0 0 0,1 0-1 0 0,1 3 1 0 0,-2 5 60 0 0,-1-7-64 0 0,-1 4 15 0 0,1-1 0 0 0,-1 1 0 0 0,0-1 0 0 0,-1 0 0 0 0,1 0 0 0 0,-5 10 0 0 0,-19 36 269 0 0,11-25-194 0 0,-131 281 416 0 0,145-307-532 0 0,-4 6-152 0 0,1 0-1 0 0,0 0 0 0 0,1 0 1 0 0,0 0-1 0 0,0 1 1 0 0,0-1-1 0 0,0 9 1 0 0,2-14-341 0 0,7 2-1655 0 0,1-2 354 0 0,2-3-69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21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95 14367 0 0,'0'0'1306'0'0,"1"2"-1077"0"0,-1 0-152 0 0,0 0 0 0 0,1 0-1 0 0,-1-1 1 0 0,0 1 0 0 0,1 0 0 0 0,0 0-1 0 0,-1-1 1 0 0,1 1 0 0 0,0-1 0 0 0,0 1 0 0 0,0 0-1 0 0,0-1 1 0 0,0 1 0 0 0,0-1 0 0 0,1 0 0 0 0,-1 1-1 0 0,2 0 1 0 0,1 2 254 0 0,-1-1-198 0 0,0-1 0 0 0,0 1 0 0 0,1-1 0 0 0,-1 0 0 0 0,1 0 0 0 0,-1 0 0 0 0,1 0 0 0 0,0 0 0 0 0,-1-1 0 0 0,1 0 0 0 0,0 0 0 0 0,0 0 0 0 0,0 0 0 0 0,0 0 0 0 0,0-1 0 0 0,0 0 0 0 0,0 0 0 0 0,0 0 0 0 0,0 0 0 0 0,0-1 0 0 0,0 1 0 0 0,6-3 0 0 0,7-2-8 0 0,0-1 1 0 0,-1 0 0 0 0,30-17 0 0 0,-16 7 30 0 0,-18 11-196 0 0,-1 0 1 0 0,0-1 0 0 0,0-1-1 0 0,0 0 1 0 0,14-13 0 0 0,-25 19 15 0 0,1 1 0 0 0,-1-1 1 0 0,1 1-1 0 0,-1-1 0 0 0,0 0 1 0 0,1 1-1 0 0,-1-1 0 0 0,0 0 1 0 0,0 0-1 0 0,0 1 0 0 0,0-1 1 0 0,1 0-1 0 0,-1 0 1 0 0,0 1-1 0 0,0-1 0 0 0,0 0 1 0 0,0 0-1 0 0,-1 1 0 0 0,1-1 1 0 0,0 0-1 0 0,0 0 0 0 0,0 1 1 0 0,-1-1-1 0 0,1 0 1 0 0,0 1-1 0 0,-1-1 0 0 0,1 0 1 0 0,0 1-1 0 0,-1-1 0 0 0,0 0 1 0 0,0-1-27 0 0,-1 0 0 0 0,1 1 0 0 0,0-1 0 0 0,-1 1-1 0 0,1-1 1 0 0,-1 1 0 0 0,1 0 0 0 0,-1-1 0 0 0,-2 0 0 0 0,-2 0-13 0 0,0 0-1 0 0,0 1 1 0 0,0 0-1 0 0,0 0 1 0 0,0 0-1 0 0,0 1 0 0 0,0 0 1 0 0,0 0-1 0 0,0 1 1 0 0,0-1-1 0 0,0 1 1 0 0,0 1-1 0 0,-11 3 1 0 0,-2 2 89 0 0,0 0 0 0 0,-32 19 1 0 0,32-14 83 0 0,1 0 0 0 0,0 1 0 0 0,1 1 0 0 0,0 1 0 0 0,1 0 0 0 0,1 1 0 0 0,0 1 0 0 0,1 0 1 0 0,1 1-1 0 0,1 0 0 0 0,-11 22 0 0 0,21-36-72 0 0,0 1 0 0 0,0 0 0 0 0,0-1 0 0 0,1 1 0 0 0,0 0 0 0 0,0-1 1 0 0,0 1-1 0 0,0 0 0 0 0,1 0 0 0 0,0 0 0 0 0,0 0 0 0 0,0 0 0 0 0,1 0 0 0 0,-1 0 0 0 0,1-1 0 0 0,2 6 0 0 0,-2-6-5 0 0,1 0 0 0 0,0 0 0 0 0,0 0 0 0 0,1 0 0 0 0,-1 0-1 0 0,1-1 1 0 0,0 1 0 0 0,0-1 0 0 0,0 0 0 0 0,0 0 0 0 0,1 0-1 0 0,-1 0 1 0 0,1 0 0 0 0,0-1 0 0 0,0 0 0 0 0,-1 1 0 0 0,9 1 0 0 0,0 0-183 0 0,1 0 0 0 0,0-1 1 0 0,0-1-1 0 0,0 0 1 0 0,0-1-1 0 0,0 0 1 0 0,0-1-1 0 0,0-1 1 0 0,0 0-1 0 0,0-1 1 0 0,0 0-1 0 0,15-5 1 0 0,-14 2-822 0 0,0 0 0 0 0,0-2 0 0 0,14-8 0 0 0,-28 15 935 0 0,40-24-1994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21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74 12871 0 0,'0'0'1859'0'0,"1"1"-1347"0"0,1 3-312 0 0,0 0 0 0 0,1 0-1 0 0,0-1 1 0 0,-1 1 0 0 0,1-1 0 0 0,0 0 0 0 0,1 0-1 0 0,-1 0 1 0 0,0 0 0 0 0,6 3 0 0 0,-1-1 96 0 0,0-1 0 0 0,0 0-1 0 0,0-1 1 0 0,13 4 0 0 0,-16-6-187 0 0,0 0 0 0 0,-1 0 0 0 0,1-1 0 0 0,0 0 0 0 0,0 0 0 0 0,0 0 0 0 0,5-1-1 0 0,39-9 472 0 0,-30 6-369 0 0,-4 1-102 0 0,0-1 0 0 0,0 0 0 0 0,0-1 0 0 0,19-10 0 0 0,-30 13-117 0 0,0 0-1 0 0,0 0 1 0 0,-1 0 0 0 0,1-1 0 0 0,0 1 0 0 0,-1-1 0 0 0,0 0 0 0 0,1 0 0 0 0,-1-1 0 0 0,0 1 0 0 0,0 0 0 0 0,-1-1 0 0 0,1 0 0 0 0,-1 0 0 0 0,0 0 0 0 0,0 0 0 0 0,0 0 0 0 0,-1 0 0 0 0,2-5 0 0 0,-3 8-6 0 0,0 0 0 0 0,0 0 1 0 0,0 0-1 0 0,0 0 1 0 0,0 1-1 0 0,0-1 1 0 0,0 0-1 0 0,0 0 1 0 0,-1 0-1 0 0,1 0 1 0 0,0 1-1 0 0,-1-1 1 0 0,1 0-1 0 0,-1 0 1 0 0,1 1-1 0 0,-1-1 1 0 0,1 0-1 0 0,-1 1 1 0 0,1-1-1 0 0,-1 0 1 0 0,1 1-1 0 0,-1-1 0 0 0,0 1 1 0 0,1-1-1 0 0,-1 1 1 0 0,0-1-1 0 0,0 1 1 0 0,0 0-1 0 0,1-1 1 0 0,-1 1-1 0 0,0 0 1 0 0,-1-1-1 0 0,-2 0-32 0 0,1 0-1 0 0,0 1 0 0 0,-1-1 0 0 0,1 1 1 0 0,0 0-1 0 0,-7 0 0 0 0,0 2 1 0 0,0 0 0 0 0,-1 0 0 0 0,1 1-1 0 0,1 1 1 0 0,-1 0 0 0 0,0 0 0 0 0,1 1 0 0 0,-11 7 0 0 0,-67 52 245 0 0,84-61-183 0 0,-16 14 167 0 0,0 1-1 0 0,-27 33 0 0 0,-23 43 325 0 0,63-86-451 0 0,1 1 0 0 0,-1 0 0 0 0,2 0 0 0 0,-1 0 0 0 0,1 1 0 0 0,1-1 0 0 0,-5 19 0 0 0,7-26-54 0 0,1 1 0 0 0,0-1 1 0 0,-1 1-1 0 0,1-1 0 0 0,0 1 1 0 0,0-1-1 0 0,0 1 0 0 0,1-1 0 0 0,-1 1 1 0 0,1-1-1 0 0,-1 1 0 0 0,1-1 1 0 0,0 1-1 0 0,0-1 0 0 0,0 0 0 0 0,0 1 1 0 0,0-1-1 0 0,1 0 0 0 0,-1 0 1 0 0,1 0-1 0 0,-1 0 0 0 0,1 0 0 0 0,0 0 1 0 0,0 0-1 0 0,0-1 0 0 0,0 1 1 0 0,0-1-1 0 0,0 1 0 0 0,0-1 0 0 0,0 0 1 0 0,0 0-1 0 0,1 0 0 0 0,-1 0 1 0 0,1 0-1 0 0,2 0 0 0 0,3 1-427 0 0,1-1 1 0 0,0 1-1 0 0,0-2 0 0 0,0 0 1 0 0,0 0-1 0 0,0 0 0 0 0,0-1 0 0 0,13-3 1 0 0,7-2-6106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22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204 273 1839 0 0,'0'2'134'0'0,"0"4"1090"0"0,0 0 1 0 0,-1 0 0 0 0,0-1-1 0 0,0 1 1 0 0,0-1 0 0 0,-1 1-1 0 0,0-1 1 0 0,-3 8 0 0 0,1-7-489 0 0,1 1 0 0 0,-1-1 1 0 0,-1 0-1 0 0,1 0 0 0 0,-1 0 0 0 0,-6 5 0 0 0,5-5-373 0 0,-1 0-1 0 0,0-1 0 0 0,-1 1 0 0 0,1-2 1 0 0,-1 1-1 0 0,0-1 0 0 0,0 0 0 0 0,0-1 0 0 0,0 0 1 0 0,-1 0-1 0 0,-14 2 0 0 0,21-4-321 0 0,0-1 0 0 0,1 0 0 0 0,-1 0 0 0 0,1 0 0 0 0,-1 0-1 0 0,0 0 1 0 0,1-1 0 0 0,-1 1 0 0 0,1 0 0 0 0,-1-1 0 0 0,1 1 0 0 0,-1-1 0 0 0,1 0-1 0 0,-1 1 1 0 0,1-1 0 0 0,-1 0 0 0 0,1 0 0 0 0,0 0 0 0 0,-1 0 0 0 0,1 0 0 0 0,0 0 0 0 0,0 0-1 0 0,0 0 1 0 0,0-1 0 0 0,0 1 0 0 0,0 0 0 0 0,0-1 0 0 0,0 1 0 0 0,1 0 0 0 0,-1-1-1 0 0,0 1 1 0 0,1-1 0 0 0,-1 1 0 0 0,1-1 0 0 0,-1-2 0 0 0,0-3-28 0 0,0 1 0 0 0,0-1 0 0 0,1 0 1 0 0,-1 1-1 0 0,2-1 0 0 0,-1 0 0 0 0,2-8 0 0 0,1 1-69 0 0,1 1 0 0 0,0 0-1 0 0,1 0 1 0 0,0 0-1 0 0,1 0 1 0 0,1 1 0 0 0,0 0-1 0 0,14-19 1 0 0,-5 11-144 0 0,1 2 1 0 0,1 0 0 0 0,38-31-1 0 0,-33 32-24 0 0,1 2 0 0 0,1 1 0 0 0,0 0 0 0 0,38-13 0 0 0,-54 24 257 0 0,0 0 1 0 0,1 0-1 0 0,-1 1 0 0 0,1 1 0 0 0,-1 0 0 0 0,1 0 1 0 0,0 1-1 0 0,-1 0 0 0 0,1 0 0 0 0,0 1 0 0 0,10 3 1 0 0,-16-4 4 0 0,0 1 1 0 0,0 0 0 0 0,0 0-1 0 0,-1 1 1 0 0,1-1 0 0 0,-1 1-1 0 0,1 0 1 0 0,-1 0 0 0 0,0 0-1 0 0,0 0 1 0 0,0 1 0 0 0,0-1-1 0 0,0 1 1 0 0,0 0 0 0 0,-1 0-1 0 0,1 0 1 0 0,-1 0 0 0 0,0 0-1 0 0,0 1 1 0 0,0-1 0 0 0,0 0-1 0 0,0 1 1 0 0,-1 0 0 0 0,0-1-1 0 0,0 1 1 0 0,0 0 0 0 0,0 0-1 0 0,0-1 1 0 0,-1 9 0 0 0,0-3 8 0 0,0 0 0 0 0,-1 1 1 0 0,-1-1-1 0 0,0 1 0 0 0,0-1 0 0 0,-1 0 1 0 0,0 0-1 0 0,0 0 0 0 0,-1-1 0 0 0,0 1 1 0 0,-1-1-1 0 0,0 0 0 0 0,-7 10 0 0 0,0-3 51 0 0,0-1 0 0 0,-1 0 0 0 0,0-1 0 0 0,-1-1 0 0 0,-29 21 0 0 0,25-22-427 0 0,1-1 0 0 0,-2 0 0 0 0,0-1 0 0 0,0-1 0 0 0,0-1 0 0 0,-1-1 0 0 0,-32 6 0 0 0,49-11-11 0 0,0-1-1 0 0,1 1 1 0 0,-1-1 0 0 0,0 0-1 0 0,1 0 1 0 0,-1 0-1 0 0,0 0 1 0 0,0 0-1 0 0,1 0 1 0 0,-1-1 0 0 0,0 1-1 0 0,1-1 1 0 0,-1 0-1 0 0,1 0 1 0 0,-1 0 0 0 0,1 0-1 0 0,-1 0 1 0 0,-2-3-1 0 0,-3-4-5487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2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94 8287 0 0,'109'-94'9480'0'0,"-111"95"-9398"0"0,0 0 1 0 0,0 0-1 0 0,0-1 0 0 0,0 1 0 0 0,0 1 0 0 0,1-1 0 0 0,-4 2 0 0 0,-2 2-9 0 0,-15 8 29 0 0,1 2 0 0 0,0 1 0 0 0,1 1 0 0 0,1 0 0 0 0,0 1 1 0 0,1 1-1 0 0,1 1 0 0 0,1 1 0 0 0,-20 34 0 0 0,0 8 131 0 0,3 2-1 0 0,-29 79 0 0 0,11-9-110 0 0,-47 110-2397 0 0,95-237 1865 0 0,-1-1 0 0 0,0 1 0 0 0,0-1 1 0 0,-1 1-1 0 0,0-1 0 0 0,0-1 0 0 0,-1 1 0 0 0,0-1 0 0 0,0 0 0 0 0,0 0 1 0 0,-1-1-1 0 0,-14 9 0 0 0,20-13-294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2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76 15407 0 0,'-9'1'258'0'0,"-15"6"878"0"0,24-7-1121 0 0,-1 1 1 0 0,1-1 0 0 0,0 0 0 0 0,-1 1 0 0 0,1-1 0 0 0,0 1 0 0 0,-1-1 0 0 0,1 1 0 0 0,0 0 0 0 0,0-1 0 0 0,-1 1-1 0 0,1-1 1 0 0,0 1 0 0 0,0-1 0 0 0,0 1 0 0 0,0 0 0 0 0,-1 0 0 0 0,1 1 40 0 0,-1-1 5 0 0,1 0 0 0 0,0 1 0 0 0,-1-1-1 0 0,1 0 1 0 0,0 0 0 0 0,0 0 0 0 0,0 0 0 0 0,-1 1-1 0 0,1-1 1 0 0,0 0 0 0 0,1 0 0 0 0,-1 0 0 0 0,0 0-1 0 0,0 1 1 0 0,0-1 0 0 0,1 0 0 0 0,-1 0 0 0 0,1 0-1 0 0,-1 0 1 0 0,1 0 0 0 0,-1 0 0 0 0,1 0 0 0 0,-1 0-1 0 0,1 0 1 0 0,0 0 0 0 0,0 0 0 0 0,-1 0 0 0 0,1 0-1 0 0,2 1 1 0 0,-1 0 40 0 0,0 0-1 0 0,0 0 0 0 0,0 0 1 0 0,1-1-1 0 0,-1 1 1 0 0,1-1-1 0 0,-1 1 0 0 0,1-1 1 0 0,0 0-1 0 0,-1 0 0 0 0,1 0 1 0 0,0 0-1 0 0,0 0 1 0 0,0-1-1 0 0,0 1 0 0 0,-1-1 1 0 0,1 0-1 0 0,0 0 1 0 0,4 0-1 0 0,4-1 186 0 0,1-1 0 0 0,-1-1 0 0 0,18-5 1 0 0,-4 1 9 0 0,-5 2-273 0 0,0-1-1 0 0,-1 0 1 0 0,1-2-1 0 0,-1 0 0 0 0,-1-2 1 0 0,0 0-1 0 0,0 0 1 0 0,-1-2-1 0 0,28-23 0 0 0,-44 33-56 0 0,1 1 0 0 0,0-1-1 0 0,-1 0 1 0 0,1 0 0 0 0,-1 0-1 0 0,0 0 1 0 0,2-3 0 0 0,-2 4-125 0 0,-27 9-193 0 0,1 2 159 0 0,1 1 0 0 0,0 1 1 0 0,-38 24-1 0 0,54-31 180 0 0,-35 22 140 0 0,-50 40 1 0 0,76-53-99 0 0,1 1 1 0 0,0 1-1 0 0,0 0 1 0 0,2 1 0 0 0,-17 25-1 0 0,27-35-52 0 0,0 0 0 0 0,0 0 0 0 0,1 0 0 0 0,0 0 0 0 0,0 1 0 0 0,0-1 0 0 0,-2 15 0 0 0,5-21-18 0 0,0 0 1 0 0,0 0-1 0 0,0 0 0 0 0,1 0 0 0 0,-1 0 1 0 0,0 0-1 0 0,0-1 0 0 0,1 1 0 0 0,-1 0 1 0 0,0 0-1 0 0,1 0 0 0 0,-1 0 0 0 0,1 0 0 0 0,-1-1 1 0 0,1 1-1 0 0,0 0 0 0 0,-1 0 0 0 0,1-1 1 0 0,0 1-1 0 0,-1 0 0 0 0,2 0 0 0 0,0 0-176 0 0,0 1 1 0 0,1-1-1 0 0,-1 0 0 0 0,0 0 0 0 0,0 0 0 0 0,0-1 0 0 0,4 2 0 0 0,11-1-1199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23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127 250 4143 0 0,'17'6'319'0'0,"-17"-5"-250"0"0,1-1 0 0 0,0 1 0 0 0,0-1 0 0 0,-1 1 0 0 0,1 0 0 0 0,-1 0 0 0 0,1-1 0 0 0,0 1 1 0 0,-1 0-1 0 0,1 0 0 0 0,-1-1 0 0 0,0 1 0 0 0,1 0 0 0 0,-1 0 0 0 0,0 0 0 0 0,1 0 0 0 0,-1 0 0 0 0,0 0 0 0 0,0 0 0 0 0,0-1 0 0 0,0 2 0 0 0,1 0 524 0 0,-1 0-22 0 0,0 0 1 0 0,0 0-1 0 0,0 0 0 0 0,0 0 1 0 0,0 0-1 0 0,0 0 0 0 0,0 0 1 0 0,0 0-1 0 0,-1 0 0 0 0,1 0 1 0 0,-1-1-1 0 0,-1 4 0 0 0,0-1-129 0 0,0 0 0 0 0,0 0-1 0 0,-1-1 1 0 0,1 1-1 0 0,-5 4 1 0 0,1-3-71 0 0,1 0 0 0 0,0 0 1 0 0,-1 0-1 0 0,0-1 0 0 0,0 0 1 0 0,-11 5-1 0 0,14-8-202 0 0,0 1 0 0 0,0-1-1 0 0,0-1 1 0 0,1 1 0 0 0,-1 0 0 0 0,0-1 0 0 0,0 1 0 0 0,0-1-1 0 0,0 0 1 0 0,0 0 0 0 0,0 0 0 0 0,0 0 0 0 0,0-1 0 0 0,-4 0-1 0 0,5 0-106 0 0,0 0 0 0 0,0 0 0 0 0,0 0 0 0 0,0 0 0 0 0,1 0 0 0 0,-1 0 0 0 0,0-1 0 0 0,1 1-1 0 0,-1-1 1 0 0,1 1 0 0 0,0-1 0 0 0,-1 1 0 0 0,1-1 0 0 0,0 0 0 0 0,0 1 0 0 0,0-1 0 0 0,0 0-1 0 0,0 0 1 0 0,1 0 0 0 0,-1 0 0 0 0,0 0 0 0 0,0-3 0 0 0,1 0-39 0 0,-1-1 0 0 0,1 0 0 0 0,0 0 1 0 0,0 0-1 0 0,0 0 0 0 0,1 0 0 0 0,0 0 0 0 0,0 0 1 0 0,1 0-1 0 0,-1 1 0 0 0,1-1 0 0 0,0 1 0 0 0,1-1 0 0 0,3-6 1 0 0,3-2-52 0 0,-1 1 1 0 0,2 0-1 0 0,-1 0 1 0 0,14-12-1 0 0,-5 6-186 0 0,1 2-1 0 0,1 0 0 0 0,0 1 1 0 0,1 2-1 0 0,33-18 0 0 0,-39 24 148 0 0,1 0 0 0 0,0 2 0 0 0,1 0 0 0 0,0 1 0 0 0,-1 0 0 0 0,2 2 0 0 0,-1 0 0 0 0,34-2-1 0 0,-48 5 109 0 0,1 0 0 0 0,-1 1 0 0 0,0-1-1 0 0,0 0 1 0 0,0 1 0 0 0,1 0 0 0 0,-1 0-1 0 0,0 0 1 0 0,0 0 0 0 0,0 0-1 0 0,0 1 1 0 0,-1-1 0 0 0,1 1 0 0 0,0 0-1 0 0,-1 0 1 0 0,1 0 0 0 0,4 4 0 0 0,-5-3 8 0 0,-1-1-1 0 0,1 0 1 0 0,-1 1 0 0 0,0-1 0 0 0,1 1 0 0 0,-1-1 0 0 0,0 1 0 0 0,-1 0 0 0 0,1-1 0 0 0,0 1 0 0 0,-1 0 0 0 0,1 0 0 0 0,-1-1 0 0 0,0 1 0 0 0,0 0 0 0 0,0 0 0 0 0,0-1 0 0 0,-1 1 0 0 0,1 0 0 0 0,-1 0 0 0 0,-1 2 0 0 0,-2 8 45 0 0,-1 0 0 0 0,0-1-1 0 0,-1 0 1 0 0,0 0 0 0 0,-1 0 0 0 0,0-1 0 0 0,-1 0-1 0 0,0 0 1 0 0,-1-1 0 0 0,-18 17 0 0 0,-6 0-292 0 0,-1-1 0 0 0,-40 23 0 0 0,23-17-749 0 0,44-28-460 0 0,-1 1 0 0 0,-13 4 0 0 0,19-9 899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2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0 9215 0 0,'0'0'1206'0'0,"-1"2"144"0"0,-37 85 5293 0 0,-61 118-4652 0 0,10-24-1883 0 0,-37 74-54 0 0,116-234-46 0 0,-84 168 252 0 0,71-138-820 0 0,-27 97 0 0 0,47-133-4234 0 0,1-2-1624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24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53 9151 0 0,'56'-39'904'0'0,"-30"25"7159"0"0,-63 39-5878 0 0,15-10-1858 0 0,-76 46 498 0 0,-116 53-1 0 0,156-82-1088 0 0,57-32 187 0 0,1 3-70 0 0,0-2 142 0 0,0 0-1 0 0,0-1 1 0 0,0 1 0 0 0,0 0-1 0 0,0 0 1 0 0,0 0-1 0 0,0-1 1 0 0,0 1 0 0 0,0 0-1 0 0,1 0 1 0 0,-1-1-1 0 0,0 1 1 0 0,1 0 0 0 0,-1 0-1 0 0,1-1 1 0 0,-1 1 0 0 0,0 0-1 0 0,1-1 1 0 0,-1 1-1 0 0,1-1 1 0 0,0 1 0 0 0,4 5-24 0 0,-1 0 0 0 0,1 0 1 0 0,1-1-1 0 0,-1 0 1 0 0,10 7-1 0 0,31 20 39 0 0,-46-32-10 0 0,138 99-59 0 0,-102-72 124 0 0,-29-22-16 0 0,-1 0 1 0 0,1 1 0 0 0,-1 0 0 0 0,0 1-1 0 0,5 7 1 0 0,-10-13-22 0 0,-1 1 0 0 0,0 0-1 0 0,0-1 1 0 0,0 1 0 0 0,0-1 0 0 0,-1 1 0 0 0,1 0-1 0 0,0-1 1 0 0,-1 1 0 0 0,1-1 0 0 0,-1 1-1 0 0,0 0 1 0 0,1-1 0 0 0,-1 0 0 0 0,0 1-1 0 0,-2 2 1 0 0,1-2 4 0 0,1 0 0 0 0,-1 0 0 0 0,0 0 0 0 0,-1-1 0 0 0,1 1 0 0 0,0 0 0 0 0,0-1 0 0 0,-1 0 0 0 0,1 1 0 0 0,-1-1 0 0 0,-5 2 0 0 0,-32 6 216 0 0,32-7-200 0 0,-428 71 29 0 0,425-72-206 0 0,1 0 0 0 0,-1-1-1 0 0,-18-1 1 0 0,29 0 86 0 0,0 1 0 0 0,-1 0 0 0 0,1 0 0 0 0,0 0 0 0 0,0 0-1 0 0,-1-1 1 0 0,1 1 0 0 0,0 0 0 0 0,0 0 0 0 0,0 0 0 0 0,0-1 0 0 0,-1 1 0 0 0,1 0-1 0 0,0 0 1 0 0,0 0 0 0 0,0-1 0 0 0,0 1 0 0 0,0 0 0 0 0,0-1 0 0 0,0 1 0 0 0,0 0-1 0 0,0 0 1 0 0,0-1 0 0 0,0 1 0 0 0,0 0 0 0 0,0 0 0 0 0,0-1 0 0 0,0 1 0 0 0,0 0 0 0 0,0 0-1 0 0,0-1 1 0 0,0 1 0 0 0,0 0 0 0 0,0 0 0 0 0,0-1 0 0 0,0 1 0 0 0,0 0 0 0 0,1-1-1 0 0,4-9-1291 0 0,4-3-248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2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11 7367 0 0,'0'0'568'0'0,"1"-1"-373"0"0,15-8 11602 0 0,-98 89-9806 0 0,58-54-1932 0 0,2 1 0 0 0,0 0 0 0 0,2 2-1 0 0,2 1 1 0 0,-26 52 0 0 0,42-76-51 0 0,-1 0 0 0 0,1 1 0 0 0,0-1-1 0 0,1 1 1 0 0,0 0 0 0 0,0-1 0 0 0,0 12 0 0 0,1-16 0 0 0,0 0 1 0 0,0 1-1 0 0,0-1 1 0 0,0 0 0 0 0,1 0-1 0 0,-1 1 1 0 0,1-1-1 0 0,-1 0 1 0 0,1 0-1 0 0,0 0 1 0 0,0 0 0 0 0,0 0-1 0 0,0 0 1 0 0,0 0-1 0 0,1 0 1 0 0,-1 0-1 0 0,1 0 1 0 0,-1-1-1 0 0,1 1 1 0 0,-1 0 0 0 0,1-1-1 0 0,0 0 1 0 0,0 1-1 0 0,0-1 1 0 0,4 2-1 0 0,0-1 22 0 0,1 0 0 0 0,0 0 0 0 0,0-1 0 0 0,0 0 0 0 0,0 0 0 0 0,0-1 0 0 0,0 0 0 0 0,13-2 0 0 0,-6 1-20 0 0,0-2 0 0 0,0 0 0 0 0,20-7 0 0 0,-21 5 3 0 0,-1-1 0 0 0,1 0 0 0 0,-1-1 0 0 0,0-1 1 0 0,-1 1-1 0 0,1-2 0 0 0,-2 0 0 0 0,1 0 0 0 0,-1-1 0 0 0,-1 0 1 0 0,0 0-1 0 0,0-1 0 0 0,-1-1 0 0 0,7-12 0 0 0,-12 17-43 0 0,0 1-1 0 0,0-1 1 0 0,-1 0-1 0 0,0 1 1 0 0,-1-1-1 0 0,0 0 1 0 0,0 0-1 0 0,0 0 1 0 0,-1 0-1 0 0,0-1 1 0 0,0 1-1 0 0,0 0 1 0 0,-3-7-1 0 0,1 2-55 0 0,-1-1 0 0 0,0 1 0 0 0,-1 0 0 0 0,0 0 0 0 0,-1 1 0 0 0,-9-17 0 0 0,12 24-25 0 0,-1 1 1 0 0,1-1-1 0 0,0 1 1 0 0,-1 0-1 0 0,0 0 1 0 0,0 0-1 0 0,0 0 1 0 0,0 0-1 0 0,0 0 1 0 0,-1 1-1 0 0,-3-3 1 0 0,4 4-54 0 0,0 0 0 0 0,0 0 0 0 0,0 0 0 0 0,1 0 1 0 0,-1 1-1 0 0,0-1 0 0 0,0 1 0 0 0,0 0 1 0 0,0 0-1 0 0,0 0 0 0 0,0 0 0 0 0,0 0 0 0 0,0 0 1 0 0,0 1-1 0 0,0 0 0 0 0,-2 0 0 0 0,-6 3-1472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94 5527 0 0,'1'-2'423'0'0,"3"-4"130"0"0,0-1 0 0 0,0 1 0 0 0,-1-1 0 0 0,0 0 0 0 0,3-14 0 0 0,8-16 8582 0 0,-15 39-8923 0 0,-31 77-102 0 0,-24 89-1 0 0,-11 90 187 0 0,3-12-155 0 0,59-227-143 0 0,-6 18-21 0 0,-1 0 0 0 0,-28 62-1 0 0,12-41 24 0 0,22-51 0 0 0,-6 0-2 0 0,8-9 8 0 0,3 2 1 0 0,0 0-5 0 0,-1-1 0 0 0,1 0-1 0 0,-1 1 1 0 0,1-1 0 0 0,0 0 0 0 0,-1 0 0 0 0,1 1-1 0 0,0-1 1 0 0,-1 0 0 0 0,1 0 0 0 0,0-1 0 0 0,0 1 0 0 0,0 0-1 0 0,0 0 1 0 0,0 0 0 0 0,0-1 0 0 0,0 1 0 0 0,1-1-1 0 0,-1 1 1 0 0,0 0 0 0 0,1-1 0 0 0,-1 1 0 0 0,1-1 0 0 0,0 0-1 0 0,-1 1 1 0 0,1-1 0 0 0,0 1 0 0 0,0-1 0 0 0,0 1-1 0 0,0-1 1 0 0,0-2 0 0 0,1-6-4 0 0,0 1 1 0 0,0-1-1 0 0,5-16 1 0 0,-5 24 2 0 0,4-16-14 0 0,1 0-1 0 0,1 1 1 0 0,1 0-1 0 0,0 1 1 0 0,1 0-1 0 0,19-26 1 0 0,-13 23-37 0 0,1 0 1 0 0,1 1 0 0 0,0 1-1 0 0,32-24 1 0 0,-40 34 78 0 0,0 1 0 0 0,0 0 0 0 0,0 1 1 0 0,1 0-1 0 0,0 1 0 0 0,0 0 0 0 0,0 0 0 0 0,1 1 0 0 0,-1 0 0 0 0,1 1 1 0 0,0 0-1 0 0,-1 1 0 0 0,1 0 0 0 0,0 1 0 0 0,0 0 0 0 0,0 1 1 0 0,0 0-1 0 0,-1 0 0 0 0,1 1 0 0 0,0 1 0 0 0,-1 0 0 0 0,0 0 0 0 0,1 1 1 0 0,-1 0-1 0 0,-1 1 0 0 0,1 0 0 0 0,-1 1 0 0 0,0 0 0 0 0,16 13 1 0 0,-22-16-26 0 0,-1-1 0 0 0,1 1 1 0 0,-1 0-1 0 0,0-1 0 0 0,1 1 1 0 0,-1 0-1 0 0,-1 1 0 0 0,1-1 1 0 0,0 0-1 0 0,-1 0 1 0 0,0 1-1 0 0,0-1 0 0 0,0 1 1 0 0,0-1-1 0 0,0 1 0 0 0,-1-1 1 0 0,1 1-1 0 0,-1 0 0 0 0,0-1 1 0 0,0 1-1 0 0,-1 6 1 0 0,-1-4-1 0 0,0 0 0 0 0,1 1 1 0 0,-2-1-1 0 0,1 0 1 0 0,-1 0-1 0 0,0-1 1 0 0,0 1-1 0 0,-1-1 1 0 0,0 1-1 0 0,0-1 0 0 0,-6 6 1 0 0,-7 6 21 0 0,-1-1 0 0 0,-39 28-1 0 0,-46 19 17 0 0,33-21-44 0 0,48-28-176 0 0,-1-2 0 0 0,-1 0 0 0 0,-32 11 0 0 0,55-23 155 0 0,1 0 0 0 0,-1 1 0 0 0,1-1 0 0 0,0 0 0 0 0,-1 0 0 0 0,1 0 0 0 0,0 0 0 0 0,-1 0 0 0 0,1-1 0 0 0,0 1 0 0 0,-1 0 0 0 0,1 0 0 0 0,0 0 0 0 0,-1 0-1 0 0,1 0 1 0 0,0 0 0 0 0,0-1 0 0 0,-1 1 0 0 0,1 0 0 0 0,0 0 0 0 0,-1 0 0 0 0,1-1 0 0 0,0 1 0 0 0,0 0 0 0 0,-1 0 0 0 0,1-1 0 0 0,0 1 0 0 0,0 0 0 0 0,0 0 0 0 0,0-1 0 0 0,-1 1 0 0 0,1 0 0 0 0,0-1 0 0 0,0 1 0 0 0,0 0-1 0 0,0-1 1 0 0,0 1 0 0 0,0 0 0 0 0,0-1 0 0 0,0 1 0 0 0,0 0 0 0 0,0-1 0 0 0,0 1 0 0 0,0 0 0 0 0,0-1 0 0 0,0 1 0 0 0,0 0 0 0 0,0-1 0 0 0,0 1 0 0 0,0 0 0 0 0,0-1 0 0 0,1 1 0 0 0,-1 0 0 0 0,0-1 0 0 0,0 1 0 0 0,3-6-339 0 0,-1 0 0 0 0,1 0 0 0 0,-1 0 0 0 0,2 0 0 0 0,-1 0-1 0 0,1 1 1 0 0,0 0 0 0 0,4-5 0 0 0,0 0-2267 0 0,6-10-2617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2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74 11055 0 0,'3'-7'363'0'0,"4"-12"524"0"0,16-28 3157 0 0,-26 58-3495 0 0,-9 30-21 0 0,-1 0 0 0 0,-24 49 0 0 0,-47 74 1286 0 0,33-67-739 0 0,-10 19-362 0 0,-36 75 51 0 0,-12 29-521 0 0,30-63-127 0 0,57-109-832 0 0,-47 87-3758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2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17 148 12463 0 0,'0'0'1134'0'0,"-8"-2"-916"0"0,-1-2 2064 0 0,9 4-2199 0 0,1 1 1 0 0,-1-1-1 0 0,0 1 1 0 0,1 0-1 0 0,-1-1 1 0 0,1 1 0 0 0,-1-1-1 0 0,0 1 1 0 0,1-1-1 0 0,-1 1 1 0 0,1-1 0 0 0,-1 0-1 0 0,1 1 1 0 0,-1-1-1 0 0,1 1 1 0 0,0-1-1 0 0,-1 0 1 0 0,1 0 0 0 0,-1 1-1 0 0,1-1 1 0 0,0 0-1 0 0,1 0 1 0 0,14 4 704 0 0,2-3-21 0 0,0-1 0 0 0,-1-1 0 0 0,1 0 0 0 0,31-8 0 0 0,-5 2-171 0 0,174-26 965 0 0,-147 21-2133 0 0,-1-4-1 0 0,98-35 1 0 0,-134 38-1803 0 0,-2 0-5237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2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5063 0 0,'0'0'390'0'0,"0"1"138"0"0,0 6 693 0 0,1 0 0 0 0,-1 0 1 0 0,-1 0-1 0 0,0 0 1 0 0,1 0-1 0 0,-2 0 0 0 0,-3 12 1 0 0,-2 3-97 0 0,-11 22 0 0 0,-24 37 542 0 0,-79 117 1 0 0,20-36-726 0 0,-119 255-242 0 0,140-249-624 0 0,63-135-33 0 0,17-32-61 0 0,1-2 86 0 0,6-4-16 0 0,0-1 0 0 0,-1 1 0 0 0,1-1 0 0 0,-1-1 0 0 0,6-8 0 0 0,12-12-248 0 0,53-46 12 0 0,-62 60 143 0 0,2 0 0 0 0,0 1 0 0 0,20-11 0 0 0,-25 18-12 0 0,-2 5 0 0 0,-9 1 55 0 0,1-1 1 0 0,-1 1-1 0 0,0 0 1 0 0,0-1-1 0 0,0 1 0 0 0,0 0 1 0 0,0-1-1 0 0,0 1 1 0 0,0 0-1 0 0,0 0 1 0 0,0 0-1 0 0,0 0 0 0 0,0 0 1 0 0,-1 0-1 0 0,1 0 1 0 0,0 0-1 0 0,-1 0 1 0 0,1 1-1 0 0,-1-1 0 0 0,1 0 1 0 0,-1 0-1 0 0,0 1 1 0 0,1-1-1 0 0,-1 0 1 0 0,0 0-1 0 0,0 1 0 0 0,0 0 1 0 0,0 7 82 0 0,0-1 1 0 0,0 0-1 0 0,-2 11 1 0 0,0-4 44 0 0,1-3 72 0 0,1 0 0 0 0,0 0 0 0 0,2 14 0 0 0,-1-22-457 0 0,0 1 1 0 0,0-1 0 0 0,0 0 0 0 0,4 7-1 0 0,-3-8-602 0 0,-1 0-1 0 0,1-1 1 0 0,0 1-1 0 0,0-1 1 0 0,0 0-1 0 0,0 1 0 0 0,4 2 1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2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82 8287 0 0,'60'-35'1781'0'0,"-37"23"1803"0"0,29-21 1989 0 0,-63 32-4639 0 0,4 2-829 0 0,1 0 0 0 0,-1 0-1 0 0,1 1 1 0 0,0 0 0 0 0,0 0-1 0 0,-11 5 1 0 0,2-1-23 0 0,-3 2 37 0 0,-1 1 0 0 0,2 1-1 0 0,-21 14 1 0 0,-47 41 252 0 0,60-45-360 0 0,-3 2 60 0 0,-26 27 1 0 0,47-42-38 0 0,0 1 0 0 0,0 0 0 0 0,1 0-1 0 0,0 1 1 0 0,0-1 0 0 0,1 1 0 0 0,0 0 0 0 0,-4 12 0 0 0,9-19-23 0 0,1-1-1 0 0,-1 0 0 0 0,0 0 1 0 0,1 0-1 0 0,-1 0 1 0 0,1 0-1 0 0,-1 0 0 0 0,1 0 1 0 0,-1 0-1 0 0,1 0 1 0 0,-1 0-1 0 0,1 0 0 0 0,0 0 1 0 0,0 0-1 0 0,0 0 1 0 0,-1-1-1 0 0,1 1 0 0 0,0 0 1 0 0,2 0-1 0 0,-1 1 7 0 0,1-1-1 0 0,0 0 1 0 0,0 0 0 0 0,0 0-1 0 0,-1 0 1 0 0,1-1 0 0 0,0 1-1 0 0,0-1 1 0 0,0 1 0 0 0,0-1-1 0 0,0 0 1 0 0,0 0-1 0 0,0-1 1 0 0,0 1 0 0 0,0-1-1 0 0,0 1 1 0 0,5-3 0 0 0,2 0 18 0 0,-1 0 1 0 0,1-1 0 0 0,16-9 0 0 0,-13 5-7 0 0,117-64 76 0 0,-128 71 243 0 0,-3 3-302 0 0,0 0 0 0 0,0 0 0 0 0,0 0 0 0 0,-1-1 0 0 0,1 1-1 0 0,0-1 1 0 0,-1 1 0 0 0,-2 1 0 0 0,-1 3 56 0 0,0 0-105 0 0,0 0 1 0 0,1 1-1 0 0,-1-1 0 0 0,1 1 1 0 0,1 0-1 0 0,-1 1 0 0 0,1-1 1 0 0,0 1-1 0 0,-2 8 0 0 0,5-14-210 0 0,6 4-971 0 0,-5-5 982 0 0,1 0 0 0 0,-1 0 0 0 0,1 0 0 0 0,-1 0 0 0 0,1 0 0 0 0,0-1 0 0 0,-1 1 0 0 0,1 0-1 0 0,0-1 1 0 0,0 0 0 0 0,-1 1 0 0 0,1-1 0 0 0,0 0 0 0 0,0 0 0 0 0,0 0 0 0 0,1 0 0 0 0,3-1-534 0 0,0 0 1 0 0,-1 0-1 0 0,11-3 1 0 0,6-4-840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2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16 10591 0 0,'6'-16'8468'0'0,"-14"27"-7521"0"0,-81 153 1339 0 0,62-112-1794 0 0,-135 309 1215 0 0,14-28-1594 0 0,53-168-1894 0 0,93-162 1348 0 0,0 0-1 0 0,0 0 0 0 0,-1 0 1 0 0,1-1-1 0 0,-1 1 0 0 0,0-1 1 0 0,1 0-1 0 0,-5 2 1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2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92 12439 0 0,'-8'2'1291'0'0,"3"0"-859"0"0,0 1 0 0 0,0-1 0 0 0,0 1 0 0 0,1 0 0 0 0,-1 0 1 0 0,1 0-1 0 0,0 1 0 0 0,0-1 0 0 0,-7 8 0 0 0,5-4 404 0 0,1 0 0 0 0,0 0 1 0 0,0 0-1 0 0,0 1 0 0 0,-5 11 0 0 0,10-18-756 0 0,-1 0-1 0 0,1 1 1 0 0,-1-1-1 0 0,1 0 1 0 0,-1 0-1 0 0,1 1 0 0 0,0-1 1 0 0,0 0-1 0 0,-1 1 1 0 0,1-1-1 0 0,0 0 1 0 0,0 1-1 0 0,0-1 0 0 0,1 0 1 0 0,-1 1-1 0 0,0-1 1 0 0,0 0-1 0 0,1 1 0 0 0,0 1 1 0 0,0-2-16 0 0,0 1 0 0 0,0-1 0 0 0,1 0 1 0 0,-1 0-1 0 0,0 0 0 0 0,0 0 0 0 0,1 0 0 0 0,-1 0 1 0 0,1-1-1 0 0,-1 1 0 0 0,0 0 0 0 0,1-1 0 0 0,0 1 1 0 0,-1-1-1 0 0,1 1 0 0 0,-1-1 0 0 0,3 1 0 0 0,9 1 145 0 0,0-1 0 0 0,0 0 0 0 0,0-1 0 0 0,22-2 0 0 0,53-11 97 0 0,-53 7-222 0 0,69-12-177 0 0,-2-5 0 0 0,168-59 0 0 0,-229 64-2684 0 0,77-44 0 0 0,-104 53 1426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05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95 226 2303 0 0,'0'0'12300'0'0,"2"0"-11626"0"0,10 6-242 0 0,0-2 0 0 0,0 0 0 0 0,0 0 0 0 0,1-1 0 0 0,0-1 1 0 0,0 0-1 0 0,-1-1 0 0 0,1 0 0 0 0,0-1 0 0 0,14-1 0 0 0,-5-2-177 0 0,1 0 0 0 0,-1-1 0 0 0,-1-1 0 0 0,1-1-1 0 0,22-10 1 0 0,-31 11-256 0 0,-2 0 0 0 0,1-1-1 0 0,-1 0 1 0 0,0-1 0 0 0,0 0-1 0 0,17-16 1 0 0,-25 21-32 0 0,-1 0 1 0 0,0-1-1 0 0,1 1 0 0 0,-1-1 1 0 0,0 0-1 0 0,0 1 0 0 0,-1-1 0 0 0,1 0 1 0 0,-1 0-1 0 0,1 0 0 0 0,-1 0 1 0 0,0 0-1 0 0,0-1 0 0 0,0 1 0 0 0,-1 0 1 0 0,1 0-1 0 0,-1-1 0 0 0,0 1 0 0 0,1 0 1 0 0,-2-1-1 0 0,1 1 0 0 0,0 0 1 0 0,-1-1-1 0 0,1 1 0 0 0,-1 0 0 0 0,0 0 1 0 0,0-1-1 0 0,0 1 0 0 0,-1 0 1 0 0,1 0-1 0 0,-3-4 0 0 0,3 5 2 0 0,-3-4-131 0 0,1 1-1 0 0,-1-1 1 0 0,0 1 0 0 0,0 0-1 0 0,-7-8 1 0 0,9 12 129 0 0,0-1 0 0 0,-1 1 0 0 0,1 0 0 0 0,0-1 0 0 0,-1 1 0 0 0,1 0 0 0 0,0 0 0 0 0,-1 1 0 0 0,1-1 0 0 0,-1 0 0 0 0,0 1-1 0 0,1 0 1 0 0,-1-1 0 0 0,1 1 0 0 0,-1 0 0 0 0,0 0 0 0 0,-3 1 0 0 0,-12 2-108 0 0,1 0 0 0 0,0 1 0 0 0,0 1-1 0 0,-22 10 1 0 0,-63 34-153 0 0,82-38 343 0 0,-1 2 0 0 0,2 0-1 0 0,-1 1 1 0 0,-24 25 0 0 0,32-28 133 0 0,1 1 0 0 0,0 1 0 0 0,1 0 1 0 0,1 0-1 0 0,0 1 0 0 0,0 0 0 0 0,-8 22 1 0 0,14-30-91 0 0,1 1 1 0 0,0 0-1 0 0,0 0 1 0 0,0 1-1 0 0,1-1 1 0 0,0 0 0 0 0,1 0-1 0 0,0 1 1 0 0,0-1-1 0 0,0 0 1 0 0,1 0 0 0 0,2 10-1 0 0,-2-13-66 0 0,0 0-1 0 0,1 0 1 0 0,-1 0 0 0 0,1-1-1 0 0,0 1 1 0 0,0 0-1 0 0,0-1 1 0 0,0 0 0 0 0,1 1-1 0 0,0-1 1 0 0,-1 0 0 0 0,1 0-1 0 0,0 0 1 0 0,0-1 0 0 0,1 1-1 0 0,-1-1 1 0 0,0 0-1 0 0,1 0 1 0 0,-1 0 0 0 0,1 0-1 0 0,0-1 1 0 0,0 1 0 0 0,5 0-1 0 0,4 1-95 0 0,0-1-1 0 0,0 0 1 0 0,1-1-1 0 0,25-1 1 0 0,53-11-3146 0 0,-65 6-3296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0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40 6447 0 0,'0'0'499'0'0,"0"-2"-328"0"0,1 1 68 0 0,-1 0 0 0 0,0 1 1 0 0,1-1-1 0 0,-1 0 0 0 0,0 0 1 0 0,0 0-1 0 0,0 0 1 0 0,1 0-1 0 0,-1 0 0 0 0,0 0 1 0 0,0 0-1 0 0,0 0 0 0 0,0 0 1 0 0,-1 0-1 0 0,1 0 0 0 0,0 1 1 0 0,0-1-1 0 0,-1 0 0 0 0,1 0 1 0 0,0 0-1 0 0,-1 0 0 0 0,1 0 1 0 0,-1 0-1 0 0,1 1 0 0 0,-1-1 1 0 0,1 0-1 0 0,-1 0 1 0 0,1 1-1 0 0,-1-1 0 0 0,0 0 1 0 0,0 1-1 0 0,1-1 0 0 0,-1 1 1 0 0,0-1-1 0 0,0 1 0 0 0,0-1 1 0 0,1 1-1 0 0,-3-1 0 0 0,-1 0 187 0 0,0-1 0 0 0,0 1 0 0 0,0 0-1 0 0,0 1 1 0 0,-8-1 0 0 0,0 0-258 0 0,0 2 0 0 0,1 0 0 0 0,-1 0 0 0 0,0 1 0 0 0,1 0 0 0 0,-1 1 0 0 0,1 1 1 0 0,0 0-1 0 0,0 0 0 0 0,0 1 0 0 0,1 0 0 0 0,-1 1 0 0 0,1 0 0 0 0,-12 10 0 0 0,21-14-194 0 0,-1 0 0 0 0,0-1 0 0 0,1 1 1 0 0,-1 1-1 0 0,1-1 0 0 0,0 0 0 0 0,-1 0 0 0 0,1 0 0 0 0,0 1 0 0 0,0-1 0 0 0,1 0 0 0 0,-1 1 0 0 0,0-1 0 0 0,1 1 1 0 0,-1-1-1 0 0,1 1 0 0 0,0-1 0 0 0,0 1 0 0 0,0-1 0 0 0,0 1 0 0 0,1-1 0 0 0,-1 1 0 0 0,2 4 0 0 0,1 4-104 0 0,1 1 0 0 0,1-1-1 0 0,10 19 1 0 0,-8-16 177 0 0,61 128 865 0 0,-66-138-860 0 0,-1 0 0 0 0,1 1 0 0 0,-1-1 0 0 0,0 0 0 0 0,0 1-1 0 0,0-1 1 0 0,0 1 0 0 0,-1 0 0 0 0,0-1 0 0 0,0 1 0 0 0,0 0 0 0 0,-2 6-1 0 0,2-8-5 0 0,-1 0-1 0 0,0-1 0 0 0,0 1 0 0 0,0-1 0 0 0,0 1 0 0 0,-1-1 0 0 0,1 1 0 0 0,-1-1 1 0 0,1 0-1 0 0,-1 0 0 0 0,0 0 0 0 0,0 0 0 0 0,1 0 0 0 0,-2 0 0 0 0,1 0 0 0 0,0-1 0 0 0,0 1 1 0 0,0-1-1 0 0,-1 1 0 0 0,1-1 0 0 0,-1 0 0 0 0,-2 1 0 0 0,-14 3 173 0 0,-1-1 0 0 0,1-1 0 0 0,-1 0-1 0 0,0-2 1 0 0,-26-1 0 0 0,4 1-312 0 0,-34-1-700 0 0,38-4-1445 0 0,2-6-4922 0 0,26 5 1070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0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46 6911 0 0,'7'-7'187'0'0,"-5"4"-100"0"0,0 1 1 0 0,1-1-1 0 0,-1 0 0 0 0,-1 0 1 0 0,1 0-1 0 0,0 1 1 0 0,-1-2-1 0 0,1 1 1 0 0,-1 0-1 0 0,2-7 7896 0 0,-6 11-7665 0 0,1-1-1 0 0,0 1 0 0 0,-1-1 0 0 0,1 1 1 0 0,0 0-1 0 0,0 0 0 0 0,0 0 0 0 0,0 0 1 0 0,0 0-1 0 0,0 0 0 0 0,0 1 0 0 0,0-1 1 0 0,0 1-1 0 0,1-1 0 0 0,-1 1 0 0 0,-2 3 1 0 0,-4 4-337 0 0,-12 20 1 0 0,16-23 339 0 0,-12 22-116 0 0,1 0 1 0 0,-18 44 0 0 0,-15 65 434 0 0,32-89-415 0 0,-88 267 211 0 0,87-269-452 0 0,-2-1 1 0 0,-2 0-1 0 0,-1-2 0 0 0,-43 61 0 0 0,39-66-259 0 0,-27 35-51 0 0,44-62-444 0 0,0-1 0 0 0,-1 0 0 0 0,0 0 0 0 0,-15 10 0 0 0,16-14-3984 0 0,1-3-1402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06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55 9671 0 0,'0'0'748'0'0,"-7"9"5899"0"0,7-8-6404 0 0,0 1 0 0 0,1-1 1 0 0,-1 1-1 0 0,0-1 0 0 0,0 1 0 0 0,1-1 1 0 0,-1 1-1 0 0,0-1 0 0 0,1 0 0 0 0,0 1 1 0 0,-1-1-1 0 0,1 0 0 0 0,0 1 0 0 0,0-1 1 0 0,-1 0-1 0 0,3 2 0 0 0,-1-1-114 0 0,1 0 0 0 0,-1 0 0 0 0,1 0-1 0 0,-1-1 1 0 0,1 1 0 0 0,0-1 0 0 0,-1 0 0 0 0,5 1-1 0 0,5 2 180 0 0,0-1-1 0 0,1-1 1 0 0,-1 0-1 0 0,1 0 0 0 0,-1-1 1 0 0,24-2-1 0 0,76-13 501 0 0,-79 9-622 0 0,203-50 186 0 0,-102 21-5340 0 0,-107 27 37 0 0,-18 5 2983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4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73 115 2759 0 0,'-6'1'178'0'0,"1"0"-1"0"0,-1-1 0 0 0,1 0 0 0 0,-1 0 0 0 0,1 0 0 0 0,-9-2 0 0 0,-11 0 10549 0 0,38 4-9754 0 0,17 0-432 0 0,-1 0 0 0 0,1-3 0 0 0,56-7 0 0 0,88-26 403 0 0,18-4-708 0 0,-140 33-180 0 0,57-9-3163 0 0,-56 3 1347 0 0,-11 3-21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5527 0 0,'6'-3'451'0'0,"0"1"-1"0"0,1 1 1 0 0,-1-1-1 0 0,1 1 1 0 0,-1 0-1 0 0,1 0 1 0 0,-1 1-1 0 0,1 0 1 0 0,0 0-1 0 0,8 2 1 0 0,4 2 1066 0 0,-1 1 1 0 0,23 8 0 0 0,-21-6-84 0 0,29 6 1 0 0,-42-12-1332 0 0,1 0 0 0 0,-1 0 0 0 0,0-1 0 0 0,0 0 0 0 0,1 0 0 0 0,-1 0 0 0 0,0-1 0 0 0,8-2 1 0 0,-6 0 70 0 0,0 0 1 0 0,1 0 0 0 0,-1-1 0 0 0,-1 0 0 0 0,10-6-1 0 0,-15 8-155 0 0,1 0-1 0 0,-1 0 0 0 0,0-1 0 0 0,0 1 0 0 0,0-1 0 0 0,0 0 1 0 0,0 0-1 0 0,-1 0 0 0 0,1 0 0 0 0,-1 0 0 0 0,0-1 0 0 0,0 1 1 0 0,0-1-1 0 0,2-6 0 0 0,-3 8-69 0 0,-1 0 0 0 0,1 0 1 0 0,-1 1-1 0 0,0-1 0 0 0,1 0 0 0 0,-1 0 1 0 0,0 0-1 0 0,0 1 0 0 0,-1-1 0 0 0,1 0 1 0 0,0 0-1 0 0,0 0 0 0 0,-1 1 0 0 0,0-3 1 0 0,0 3-5 0 0,1 0 0 0 0,-1 0 0 0 0,0 0 1 0 0,1 1-1 0 0,-1-1 0 0 0,0 0 0 0 0,1 0 0 0 0,-1 1 1 0 0,0-1-1 0 0,0 1 0 0 0,0-1 0 0 0,1 0 0 0 0,-1 1 1 0 0,0 0-1 0 0,0-1 0 0 0,0 1 0 0 0,-2-1 1 0 0,-1 0-186 0 0,0 1 0 0 0,0 0 0 0 0,0 0 0 0 0,0 0 0 0 0,0 0 0 0 0,0 1 0 0 0,-7 1 0 0 0,-7 4-93 0 0,0 0 0 0 0,0 1-1 0 0,1 1 1 0 0,1 1-1 0 0,-28 19 1 0 0,13-10 329 0 0,14-7 314 0 0,0 1 0 0 0,0 1 0 0 0,1 0-1 0 0,0 1 1 0 0,2 1 0 0 0,-1 0 0 0 0,2 1-1 0 0,-17 26 1 0 0,28-41-244 0 0,1 1-1 0 0,0 0 0 0 0,0 0 1 0 0,0 0-1 0 0,0 0 0 0 0,0 0 1 0 0,1 0-1 0 0,-1 0 0 0 0,1 0 1 0 0,-1 1-1 0 0,1-1 0 0 0,0 0 1 0 0,0 0-1 0 0,0 0 0 0 0,0 1 1 0 0,0-1-1 0 0,0 0 0 0 0,1 0 1 0 0,0 4-1 0 0,1-3-9 0 0,-1 0-1 0 0,1-1 0 0 0,-1 1 1 0 0,1-1-1 0 0,0 0 0 0 0,0 1 1 0 0,0-1-1 0 0,1 0 0 0 0,-1 0 1 0 0,0 0-1 0 0,1-1 0 0 0,-1 1 1 0 0,1 0-1 0 0,3 1 1 0 0,6 2 104 0 0,1 0 1 0 0,0 0-1 0 0,0-1 1 0 0,0-1-1 0 0,1 0 1 0 0,19 1-1 0 0,83 1 558 0 0,-114-5-705 0 0,-2 0-16 0 0,150-3 450 0 0,-50-7-3955 0 0,-77 7-3156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0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131 178 1375 0 0,'0'0'66'0'0,"0"1"-8"0"0,0 27 877 0 0,-5 54 9878 0 0,2-47-8855 0 0,-1-15-508 0 0,0 0 1 0 0,-1-1 0 0 0,-1 0 0 0 0,-10 21 0 0 0,-37 70 785 0 0,18-44-2556 0 0,45-78-2112 0 0,2-2 976 0 0</inkml:trace>
  <inkml:trace contextRef="#ctx0" brushRef="#br0" timeOffset="1">399 0 7831 0 0,'-17'0'848'0'0,"19"12"-848"0"0,0 2 1184 0 0,1-1 224 0 0,0 1 48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0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72 356 3679 0 0,'0'0'167'0'0,"-2"0"-7"0"0,-1 2-379 0 0,-37 13 3359 0 0,13-7 14163 0 0,28-10-17210 0 0,0-1 0 0 0,0 1 0 0 0,0 0 0 0 0,0-1 0 0 0,0 1 1 0 0,0 0-1 0 0,1 0 0 0 0,-1 0 0 0 0,1-1 0 0 0,0 2 0 0 0,2-4 0 0 0,-1 2-33 0 0,139-143 172 0 0,-132 136-232 0 0,0 1 0 0 0,1 0 0 0 0,0 1 0 0 0,1 0 0 0 0,0 1 0 0 0,0 0 0 0 0,0 1 0 0 0,20-7 0 0 0,-24 13 0 0 0,-6 1 9 0 0,0 0-1 0 0,-1 0 1 0 0,1 0 0 0 0,0 1-1 0 0,-1-1 1 0 0,0 0 0 0 0,1 1-1 0 0,-1-1 1 0 0,0 1-1 0 0,0 0 1 0 0,0-1 0 0 0,0 1-1 0 0,0 0 1 0 0,0 0 0 0 0,0 0-1 0 0,0 0 1 0 0,-1 0-1 0 0,1 0 1 0 0,-1 2 0 0 0,2 3 29 0 0,-1 0 1 0 0,0 0-1 0 0,-1 0 1 0 0,0 9-1 0 0,0 1 2 0 0,-2 0 0 0 0,0 0 0 0 0,-1 0 0 0 0,-6 19 0 0 0,9-32-32 0 0,4-6-30 0 0,7-9-73 0 0,-11 11 87 0 0,71-82-627 0 0,8-9-106 0 0,-58 69 534 0 0,-3 1 76 0 0,2 1 0 0 0,42-32 0 0 0,-61 50 137 0 0,1 1 0 0 0,-1 0 0 0 0,1 0-1 0 0,-1 1 1 0 0,1-1 0 0 0,-1 0 0 0 0,1 0 0 0 0,-1 1 0 0 0,1-1-1 0 0,0 1 1 0 0,0 0 0 0 0,-1-1 0 0 0,1 1 0 0 0,0 0 0 0 0,0 0-1 0 0,-1 0 1 0 0,1 0 0 0 0,0 0 0 0 0,0 0 0 0 0,-1 1 0 0 0,4 0-1 0 0,-3 0 27 0 0,0 0 0 0 0,0 1-1 0 0,0-1 1 0 0,0 0 0 0 0,0 1-1 0 0,0 0 1 0 0,0-1-1 0 0,-1 1 1 0 0,1 0 0 0 0,-1 0-1 0 0,1 0 1 0 0,-1 0 0 0 0,2 4-1 0 0,1 2 108 0 0,0 0 0 0 0,-1 1 1 0 0,-1-1-1 0 0,1 1 0 0 0,-1 0 0 0 0,0 0 0 0 0,0 11 0 0 0,-2 1 12 0 0,-1 0 0 0 0,-1-1 0 0 0,-5 23 0 0 0,-3 30 137 0 0,10-67-671 0 0,0 1-1 0 0,1 0 1 0 0,0-1 0 0 0,2 9-1 0 0,2 19-1974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0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94 11519 0 0,'25'-17'1103'0'0,"-16"11"267"0"0,-1 0 0 0 0,1 0 0 0 0,-1-1 0 0 0,0 0 0 0 0,7-9 0 0 0,-14 15-855 0 0,1-8 244 0 0,-2 9-737 0 0,0-1 0 0 0,0 1 0 0 0,0-1 0 0 0,0 1-1 0 0,1-1 1 0 0,-1 1 0 0 0,0-1 0 0 0,0 1 0 0 0,0-1 0 0 0,0 1 0 0 0,0 0 0 0 0,0-1 0 0 0,0 1-1 0 0,0-1 1 0 0,0 1 0 0 0,0-1 0 0 0,0 1 0 0 0,0-1 0 0 0,-1 1 0 0 0,1-1 0 0 0,0 1 0 0 0,0-1-1 0 0,0 1 1 0 0,-1 0 0 0 0,1-1 0 0 0,0 1 0 0 0,-1-1 0 0 0,1 1 0 0 0,0 0 0 0 0,-1-1 0 0 0,1 1-1 0 0,0 0 1 0 0,-1 0 0 0 0,1-1 0 0 0,0 1 0 0 0,-1 0 0 0 0,1 0 0 0 0,-1-1 0 0 0,1 1 0 0 0,-1 0-1 0 0,1 0 1 0 0,-1 0 0 0 0,0 0 0 0 0,-2-1-12 0 0,-1 0-1 0 0,0 1 1 0 0,1 0-1 0 0,-1 0 1 0 0,0 0-1 0 0,0 0 1 0 0,1 1 0 0 0,-1 0-1 0 0,1-1 1 0 0,-1 1-1 0 0,0 0 1 0 0,-4 3-1 0 0,-7 2-29 0 0,-21 14 1 0 0,18-10-14 0 0,16-9 32 0 0,-101 61-13 0 0,93-55 14 0 0,1 0 1 0 0,-1 0-1 0 0,2 1 0 0 0,-1 1 1 0 0,1-1-1 0 0,1 1 0 0 0,0 1 1 0 0,-7 10-1 0 0,11-13 0 0 0,3-6 0 0 0,0-1 0 0 0,-1 1 0 0 0,1-1 0 0 0,0 1 0 0 0,0-1 0 0 0,0 1 0 0 0,0 0 0 0 0,0-1 0 0 0,0 1 0 0 0,0-1 0 0 0,0 1 0 0 0,0-1 0 0 0,0 1 0 0 0,1-1 0 0 0,-1 1 0 0 0,0-1 0 0 0,0 1 0 0 0,0-1 0 0 0,0 1 0 0 0,1 0 0 0 0,3 0 0 0 0,-2 1-1 0 0,1-1 1 0 0,-1 0-1 0 0,1 0 0 0 0,-1 0 0 0 0,1 0 0 0 0,-1 0 0 0 0,1-1 1 0 0,0 1-1 0 0,-1-1 0 0 0,1 0 0 0 0,0 0 0 0 0,-1 0 1 0 0,1 0-1 0 0,0 0 0 0 0,-1-1 0 0 0,1 1 0 0 0,0-1 1 0 0,2 0-1 0 0,8-3-9 0 0,-1-1-1 0 0,17-8 1 0 0,-18 8 3 0 0,-3 2-2 0 0,-5 2 10 0 0,-1 0 1 0 0,1 0-1 0 0,-1-1 0 0 0,1 1 1 0 0,-1 0-1 0 0,0-1 1 0 0,0 1-1 0 0,4-4 1 0 0,-5 4 135 0 0,0 16 173 0 0,0-12-244 0 0,-1 0-1 0 0,1 1 1 0 0,-1-1 0 0 0,-1 1-1 0 0,1 3 1 0 0,-3 4 55 0 0,0-1 0 0 0,-7 16 0 0 0,7-17-192 0 0,0-1 0 0 0,0 1 0 0 0,-2 12 0 0 0,4-19-1151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0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11 16583 0 0,'-7'-5'1730'0'0,"5"4"-1604"0"0,1 0 0 0 0,-1 0 1 0 0,0 1-1 0 0,0-1 1 0 0,0 1-1 0 0,0-1 1 0 0,0 1-1 0 0,0 0 1 0 0,1 0-1 0 0,-1 0 1 0 0,0 0-1 0 0,0 0 0 0 0,0 0 1 0 0,0 1-1 0 0,0-1 1 0 0,0 0-1 0 0,0 1 1 0 0,0 0-1 0 0,1-1 1 0 0,-1 1-1 0 0,0 0 1 0 0,0 0-1 0 0,1 0 1 0 0,-1 0-1 0 0,1 0 0 0 0,-1 0 1 0 0,1 1-1 0 0,-3 1 1 0 0,-3 5 410 0 0,0 0 1 0 0,0 0 0 0 0,-11 18 0 0 0,16-22-634 0 0,-23 37 528 0 0,2 1 0 0 0,1 1 1 0 0,3 1-1 0 0,-15 50 0 0 0,-42 192 120 0 0,33-110-573 0 0,32-134 16 0 0,-37 124 17 0 0,35-129-37 0 0,-1-1 1 0 0,-26 47-1 0 0,31-69-42 0 0,1 0-1 0 0,-2-1 1 0 0,1-1-1 0 0,-23 22 0 0 0,26-28-172 0 0,-1 0-1 0 0,0-1 1 0 0,0 0-1 0 0,0 0 1 0 0,0 0-1 0 0,-1-1 1 0 0,0 0-1 0 0,0-1 1 0 0,0 0-1 0 0,-12 3 0 0 0,19-5-811 0 0,3-16-7177 0 0,1-1 2001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0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19407 0 0,'-5'1'188'0'0,"0"0"1"0"0,1 1-1 0 0,0-1 0 0 0,-1 1 1 0 0,1 0-1 0 0,0 1 0 0 0,0-1 0 0 0,0 1 1 0 0,0-1-1 0 0,1 1 0 0 0,-1 0 0 0 0,1 1 1 0 0,-5 4-1 0 0,6-5-21 0 0,-1 0 0 0 0,1 0-1 0 0,0 0 1 0 0,1 0 0 0 0,-1 0 0 0 0,0 0 0 0 0,1 0-1 0 0,0 1 1 0 0,0-1 0 0 0,0 1 0 0 0,0-1 0 0 0,0 1 0 0 0,1-1-1 0 0,0 1 1 0 0,-1-1 0 0 0,1 1 0 0 0,1 5 0 0 0,-1-8-120 0 0,1-1 0 0 0,-1 1 0 0 0,0 0 0 0 0,1-1 0 0 0,-1 1 0 0 0,1 0 0 0 0,-1-1 0 0 0,1 1 0 0 0,-1-1 0 0 0,1 1 0 0 0,-1-1 0 0 0,1 1 0 0 0,-1-1 0 0 0,1 1 0 0 0,0-1 0 0 0,-1 0 0 0 0,1 1 0 0 0,1-1 0 0 0,0 1 77 0 0,3 2-39 0 0,0 0-1 0 0,1-1 0 0 0,-1 0 1 0 0,1 0-1 0 0,0-1 1 0 0,0 1-1 0 0,-1-1 1 0 0,10 0-1 0 0,49 0 227 0 0,-49-1-258 0 0,205-22-361 0 0,-56 3-4635 0 0,-129 17 2926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08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38 16847 0 0,'0'2'770'0'0,"-7"13"244"0"0,5-12-765 0 0,0 1-1 0 0,1-1 1 0 0,-1 1-1 0 0,1-1 1 0 0,0 1-1 0 0,0 0 1 0 0,-1 7-1 0 0,3-10-118 0 0,-1-1 0 0 0,0 1 0 0 0,0 0 0 0 0,1 0 0 0 0,-1-1 0 0 0,0 1 0 0 0,1 0 0 0 0,-1-1 0 0 0,0 1 0 0 0,1 0 0 0 0,-1-1 0 0 0,1 1 0 0 0,0-1-1 0 0,-1 1 1 0 0,1-1 0 0 0,-1 1 0 0 0,1-1 0 0 0,0 1 0 0 0,-1-1 0 0 0,2 1 0 0 0,16 6 614 0 0,-1-5-430 0 0,1-1 0 0 0,-1-1 0 0 0,1 0 0 0 0,0-2 0 0 0,-1 1 0 0 0,20-6 0 0 0,4 1 31 0 0,-1 0-111 0 0,50-13 0 0 0,-74 15-197 0 0,-1-1-1 0 0,1-1 1 0 0,-1-1-1 0 0,-1 0 1 0 0,1-1-1 0 0,14-10 1 0 0,-21 11-37 0 0,-8 7 0 0 0,1-1 0 0 0,-1 1 0 0 0,0 0 0 0 0,0 0 0 0 0,0 0 0 0 0,0 0 0 0 0,0-1 0 0 0,1 1 0 0 0,-1 0 0 0 0,0 0 0 0 0,0-1 0 0 0,0 1 0 0 0,0 0 0 0 0,0 0 0 0 0,0 0 0 0 0,0-1 0 0 0,0 1 0 0 0,0 0 0 0 0,0 0 0 0 0,0-1 0 0 0,0 1 0 0 0,0 0 0 0 0,0 0 0 0 0,0-1 0 0 0,0 1 0 0 0,0 0 0 0 0,0 0 0 0 0,0 0 0 0 0,0-1 0 0 0,0 1 0 0 0,0 0 0 0 0,0 0 0 0 0,0-1 0 0 0,-1 1 0 0 0,1 0 0 0 0,0 0 0 0 0,0 0 0 0 0,0 0 0 0 0,0-1 0 0 0,0 1 0 0 0,-1 0 0 0 0,1 0 0 0 0,0 0 0 0 0,0 0 0 0 0,0-1 0 0 0,-1 1 0 0 0,1 0 0 0 0,0 0 0 0 0,0 0 0 0 0,-1 0 0 0 0,1 0 0 0 0,0 0 0 0 0,0 0 0 0 0,0 0 0 0 0,-1 0 0 0 0,1 0 0 0 0,0 0 0 0 0,0 0 0 0 0,-1 0 0 0 0,1 0 0 0 0,0 0 0 0 0,-1 0 0 0 0,-3 0-7 0 0,0 0 0 0 0,0 0-1 0 0,0 0 1 0 0,0 0 0 0 0,0 1 0 0 0,0 0-1 0 0,0-1 1 0 0,0 2 0 0 0,-6 1-1 0 0,-36 19-88 0 0,36-17 89 0 0,-38 21-4 0 0,1 1 1 0 0,1 2-1 0 0,2 2 0 0 0,1 3 1 0 0,-73 72-1 0 0,109-99 8 0 0,1 1-1 0 0,0-1 0 0 0,1 1 1 0 0,0 0-1 0 0,0 0 1 0 0,0 0-1 0 0,1 1 1 0 0,-4 11-1 0 0,7-17 3 0 0,1 0 0 0 0,-1 0 0 0 0,0 0 0 0 0,1 0 0 0 0,0 0 0 0 0,0 0 0 0 0,0 0 0 0 0,0 0-1 0 0,0 0 1 0 0,1 0 0 0 0,-1 0 0 0 0,1 0 0 0 0,0 0 0 0 0,0 0 0 0 0,0 0 0 0 0,0 0 0 0 0,0 0 0 0 0,1-1 0 0 0,-1 1 0 0 0,1 0 0 0 0,0-1 0 0 0,-1 1 0 0 0,1-1-1 0 0,1 0 1 0 0,-1 0 0 0 0,0 0 0 0 0,0 0 0 0 0,1 0 0 0 0,3 2 0 0 0,6 3 1 0 0,0 0 0 0 0,0-1 0 0 0,0-1 0 0 0,1 0 0 0 0,22 5 0 0 0,71 10 0 0 0,-66-13 0 0 0,6 1 19 0 0,10 2 55 0 0,70 4 1 0 0,-115-14-284 0 0,-1-1 0 0 0,0 1 0 0 0,18-5 1 0 0,-4-1-6666 0 0,-5-1-1513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28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17 6447 0 0,'0'0'298'0'0,"0"-1"-10"0"0,5-15 7861 0 0,-11 30-7230 0 0,-12 21 592 0 0,-4 9 350 0 0,-32 106 676 0 0,-7 20-1428 0 0,41-122-858 0 0,-38 67-1 0 0,-87 129-83 0 0,111-189-105 0 0,-17 32-93 0 0,45-75-134 0 0,-1 0 1 0 0,0-1-1 0 0,0 0 0 0 0,-14 16 1 0 0,16-23-305 0 0,1 1 0 0 0,-1-1 0 0 0,0 0 0 0 0,0 0 0 0 0,-1 0 0 0 0,1-1 0 0 0,-1 0 0 0 0,1 0 0 0 0,-1 0 0 0 0,0-1 0 0 0,-8 3 0 0 0,1-3-1443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2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62 161 3679 0 0,'-21'-7'257'0'0,"-2"0"2377"0"0,6 7 3894 0 0,45-2 1969 0 0,35 2-6069 0 0,29-1-2440 0 0,-6-5 48 0 0,-1-3 0 0 0,0-5 0 0 0,-1-2 0 0 0,88-31 0 0 0,-149 38-2323 0 0,38-20 0 0 0,-35 16-4971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2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5 7831 0 0,'5'-5'9950'0'0,"-6"7"-9049"0"0,-64 105 818 0 0,-60 138 1 0 0,6-9-1130 0 0,63-133-512 0 0,-62 106 49 0 0,87-157-87 0 0,-22 33 21 0 0,44-73-30 0 0,0-1 0 0 0,0 1 0 0 0,-1-1 0 0 0,-17 14 0 0 0,20-20-9 0 0,7-15 31 0 0,1 4-66 0 0,0 1 0 0 0,1-1 0 0 0,0 1 0 0 0,0 0 0 0 0,0 0-1 0 0,1 0 1 0 0,0 0 0 0 0,0 1 0 0 0,0-1 0 0 0,0 1 0 0 0,7-7 0 0 0,5-5-110 0 0,28-21 0 0 0,-27 24 85 0 0,59-51-229 0 0,45-37-14 0 0,-117 98 273 0 0,0 1 0 0 0,0 0 0 0 0,0-1 1 0 0,0 1-1 0 0,0 1 0 0 0,0-1 0 0 0,1 0 0 0 0,-1 1 1 0 0,1 0-1 0 0,-1-1 0 0 0,1 2 0 0 0,-1-1 0 0 0,5 0 0 0 0,-3 15 140 0 0,-3-5-70 0 0,-1 0-1 0 0,1 0 1 0 0,-1 0-1 0 0,-1 0 1 0 0,0 1-1 0 0,0-1 0 0 0,-1 0 1 0 0,-2 10-1 0 0,-4 12 137 0 0,-10 30 0 0 0,6-24-145 0 0,3-8 29 0 0,-3 15-1202 0 0,5-25-2002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29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56 107 4607 0 0,'0'0'354'0'0,"1"1"-233"0"0,35 19 9253 0 0,1-5-6172 0 0,-32-14-3025 0 0,0 0-1 0 0,1 0 1 0 0,-1 0 0 0 0,0-1 0 0 0,1 0 0 0 0,-1 0 0 0 0,0 0 0 0 0,1 0 0 0 0,-1-1-1 0 0,0 0 1 0 0,1 0 0 0 0,-1-1 0 0 0,7-2 0 0 0,-7 2-61 0 0,8-3 71 0 0,-1 0 1 0 0,0 0-1 0 0,0-1 1 0 0,-1-1 0 0 0,13-9-1 0 0,-12 7-134 0 0,-9 6-51 0 0,1 1 0 0 0,0-1 0 0 0,-1 0 0 0 0,1-1 0 0 0,-1 1 0 0 0,0-1 0 0 0,0 1-1 0 0,0-1 1 0 0,2-5 0 0 0,7-12-2 0 0,-11 20-16 0 0,-1 0 0 0 0,1 0 0 0 0,-1 0 0 0 0,1 0-1 0 0,-1 1 1 0 0,0-1 0 0 0,1 0 0 0 0,-1 0 0 0 0,0 0 0 0 0,0 0 0 0 0,0 0 0 0 0,1-2-1 0 0,-1 3 1 0 0,-1 0-1 0 0,1-1 1 0 0,0 1-1 0 0,0-1 1 0 0,0 1-1 0 0,0 0 1 0 0,0-1-1 0 0,0 1 1 0 0,-1 0-1 0 0,1-1 1 0 0,0 1-1 0 0,0 0 0 0 0,0-1 1 0 0,-1 1-1 0 0,1 0 1 0 0,0 0-1 0 0,-1-1 1 0 0,1 1-1 0 0,0 0 1 0 0,-1-1-1 0 0,0 1-30 0 0,-1-1 0 0 0,1 1 0 0 0,0 0-1 0 0,-1-1 1 0 0,1 1 0 0 0,0 0 0 0 0,-1 0-1 0 0,1 0 1 0 0,-2 0 0 0 0,2 0 50 0 0,-6 0-68 0 0,0 1 0 0 0,-1 0 0 0 0,1 1 1 0 0,0-1-1 0 0,0 1 0 0 0,0 1 0 0 0,0-1 1 0 0,-11 7-1 0 0,-5 5-158 0 0,-22 15-1 0 0,22-11 415 0 0,0 0 0 0 0,-39 41 0 0 0,49-45-87 0 0,1 1 0 0 0,1 0 1 0 0,0 1-1 0 0,1 0 0 0 0,-13 27 1 0 0,21-38-70 0 0,0 0 0 0 0,0 1 1 0 0,0-1-1 0 0,1 1 0 0 0,0-1 0 0 0,0 1 1 0 0,1-1-1 0 0,-1 1 0 0 0,1-1 1 0 0,1 1-1 0 0,-1 0 0 0 0,3 10 0 0 0,-2-13-5 0 0,0 0-1 0 0,0 1 0 0 0,0-1 0 0 0,1 0 0 0 0,-1 0 0 0 0,1 0 1 0 0,0 0-1 0 0,0-1 0 0 0,0 1 0 0 0,0 0 0 0 0,0-1 0 0 0,1 1 1 0 0,-1-1-1 0 0,1 0 0 0 0,0 0 0 0 0,0 0 0 0 0,-1 0 0 0 0,1-1 0 0 0,1 1 1 0 0,-1-1-1 0 0,0 1 0 0 0,5 0 0 0 0,-1 0-204 0 0,0-1 0 0 0,0 0 0 0 0,0 0 0 0 0,8 0 1 0 0,14-1-384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54 2303 0 0,'1'-1'102'0'0,"14"-11"208"0"0,15-12-271 0 0,-8 9 7296 0 0,-13 14-236 0 0,-10 10-7040 0 0,-2 3 126 0 0,0 0 1 0 0,-1-1-1 0 0,0 1 0 0 0,-1-1 1 0 0,0 0-1 0 0,-11 18 0 0 0,-3 4 57 0 0,-69 128 121 0 0,-116 158-1 0 0,173-272-607 0 0,11-16-5944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2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429 229 1375 0 0,'0'2'107'0'0,"-7"42"5952"0"0,-1 4 3003 0 0,2-16-5680 0 0,8-32-3210 0 0,1 1 0 0 0,-1-1 1 0 0,0 0-1 0 0,0 0 0 0 0,0 0 1 0 0,0 0-1 0 0,4-1 0 0 0,0-1-32 0 0,0 0 1 0 0,0 0-1 0 0,0-1 0 0 0,-1 0 0 0 0,1 0 1 0 0,-1 0-1 0 0,0 0 0 0 0,9-8 0 0 0,-1-1-30 0 0,22-24-1 0 0,-17 15-81 0 0,-1 0 0 0 0,25-42 0 0 0,-38 55-66 0 0,0 0-1 0 0,0 0 0 0 0,-1-1 1 0 0,1 1-1 0 0,-2-1 0 0 0,0 0 1 0 0,0 0-1 0 0,0 0 0 0 0,-1 0 1 0 0,0 0-1 0 0,-1 0 0 0 0,-1-10 1 0 0,1 17 7 0 0,0 0 0 0 0,0 0-1 0 0,0 0 1 0 0,0 0 0 0 0,-1 0 0 0 0,1 0 0 0 0,-1 0 0 0 0,0 0 0 0 0,1 1-1 0 0,-1-1 1 0 0,0 0 0 0 0,0 0 0 0 0,0 1 0 0 0,0-1 0 0 0,-1 0 0 0 0,1 1-1 0 0,0 0 1 0 0,-1-1 0 0 0,1 1 0 0 0,-1 0 0 0 0,1-1 0 0 0,-1 1 0 0 0,-2-1-1 0 0,1 1-53 0 0,-1 0 0 0 0,0 0 0 0 0,-1 0 0 0 0,1 0 0 0 0,0 1 0 0 0,0 0 0 0 0,0 0 0 0 0,0 0 0 0 0,0 0 0 0 0,-5 1 0 0 0,-13 3 27 0 0,1 0-1 0 0,0 1 0 0 0,0 2 1 0 0,0 0-1 0 0,0 1 0 0 0,1 1 1 0 0,1 0-1 0 0,-1 2 1 0 0,-29 21-1 0 0,21-10 206 0 0,1 1 0 0 0,1 1-1 0 0,1 1 1 0 0,1 1 0 0 0,-26 38 0 0 0,40-50-84 0 0,1 0 1 0 0,0 0-1 0 0,1 1 0 0 0,1 1 1 0 0,-8 23-1 0 0,12-32 7 0 0,1 0 0 0 0,1 1 0 0 0,-1-1 0 0 0,1 1 1 0 0,1-1-1 0 0,-1 1 0 0 0,1-1 0 0 0,1 1 0 0 0,-1-1 0 0 0,1 1 0 0 0,1-1 0 0 0,-1 1 1 0 0,1-1-1 0 0,5 11 0 0 0,-6-15-47 0 0,0-1 0 0 0,0 0 0 0 0,0 1 1 0 0,0-1-1 0 0,1 0 0 0 0,-1 0 0 0 0,1 0 0 0 0,0 0 0 0 0,0 0 1 0 0,0 0-1 0 0,0-1 0 0 0,0 1 0 0 0,0-1 0 0 0,0 1 1 0 0,0-1-1 0 0,0 0 0 0 0,1 0 0 0 0,-1 0 0 0 0,0 0 0 0 0,1 0 1 0 0,-1 0-1 0 0,1-1 0 0 0,-1 1 0 0 0,1-1 0 0 0,0 0 1 0 0,4 0-1 0 0,-4 0-3 0 0,1 0 0 0 0,-1-1 0 0 0,1 0 0 0 0,-1 0 1 0 0,1 0-1 0 0,-1 0 0 0 0,0-1 0 0 0,1 1 0 0 0,-1-1 1 0 0,0 0-1 0 0,0 0 0 0 0,0 0 0 0 0,0 0 0 0 0,-1 0 0 0 0,1-1 1 0 0,-1 1-1 0 0,1-1 0 0 0,3-5 0 0 0,6-11 99 0 0,18-39 0 0 0,-20 37-113 0 0,0 1 0 0 0,26-37 0 0 0,-38 70-86 0 0,-4 3 100 0 0,0-1 0 0 0,-2 1 0 0 0,0-1 0 0 0,0-1 0 0 0,-13 17 0 0 0,4-6 51 0 0,7-9 20 0 0,-116 195 659 0 0,110-181-692 0 0,-8 16-43 0 0,-34 92 0 0 0,56-132-100 0 0,1-1 1 0 0,0 1-1 0 0,0-1 0 0 0,0 11 0 0 0,1-15 60 0 0,0-1 0 0 0,0 0 1 0 0,0 1-1 0 0,1-1 0 0 0,-1 0 0 0 0,0 1 0 0 0,0-1 0 0 0,1 0 1 0 0,-1 1-1 0 0,0-1 0 0 0,0 0 0 0 0,1 1 0 0 0,-1-1 0 0 0,0 0 1 0 0,1 0-1 0 0,-1 0 0 0 0,0 1 0 0 0,1-1 0 0 0,-1 0 0 0 0,0 0 0 0 0,1 0 1 0 0,-1 0-1 0 0,1 1 0 0 0,-1-1 0 0 0,0 0 0 0 0,1 0 0 0 0,10 1-1135 0 0,2-2-393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30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94 14423 0 0,'43'-14'1134'0'0,"2"0"93"0"0,-1-2 0 0 0,48-25 0 0 0,-84 38-1111 0 0,1-1 1361 0 0,-10 2-842 0 0,-5 3-467 0 0,-6 1-116 0 0,-1 0 1 0 0,1 1-1 0 0,-24 9 1 0 0,0 0-2 0 0,-255 86-51 0 0,238-77 33 0 0,20-9 31 0 0,2 1 0 0 0,0 2-1 0 0,-50 31 1 0 0,79-45-54 0 0,0 0-1 0 0,1 0 0 0 0,0 0 1 0 0,-1 1-1 0 0,1-1 0 0 0,0 0 1 0 0,-1 1-1 0 0,1-1 0 0 0,0 0 1 0 0,0 1-1 0 0,0 0 0 0 0,0-1 1 0 0,1 1-1 0 0,-1 0 0 0 0,0-1 1 0 0,1 1-1 0 0,-1 0 0 0 0,0 2 1 0 0,1-2-4 0 0,1-1 0 0 0,-1 1 0 0 0,0 0 0 0 0,0-1 0 0 0,1 1 0 0 0,-1-1 0 0 0,1 1 0 0 0,0-1 0 0 0,-1 1 0 0 0,1-1 0 0 0,0 1 0 0 0,0-1 0 0 0,0 0 0 0 0,0 1 0 0 0,0-1 0 0 0,0 0 0 0 0,0 0 0 0 0,0 0 0 0 0,1 0 0 0 0,-1 0-1 0 0,2 1 2 0 0,14 10-3 0 0,20 9 1 0 0,-26-16-45 0 0,-1 1-1 0 0,1 0 0 0 0,-1 1 1 0 0,0 0-1 0 0,-1 1 0 0 0,15 14 1 0 0,-16-10 65 0 0,1-1 0 0 0,-2 1 1 0 0,0 0-1 0 0,0 1 0 0 0,-1-1 1 0 0,-1 1-1 0 0,0 0 0 0 0,5 23 1 0 0,-6-17 150 0 0,-1 0 0 0 0,0 0 0 0 0,-2 0 1 0 0,0 0-1 0 0,-4 36 0 0 0,2-41-84 0 0,-2 0 0 0 0,0-1 0 0 0,0 1 0 0 0,-9 23 0 0 0,9-32-68 0 0,1 0 0 0 0,0 0-1 0 0,-1 0 1 0 0,0-1 0 0 0,0 1 0 0 0,-1-1-1 0 0,1 0 1 0 0,-1 0 0 0 0,0 0 0 0 0,0 0-1 0 0,0 0 1 0 0,0-1 0 0 0,-1 0 0 0 0,0 0-1 0 0,-5 3 1 0 0,-7 1-43 0 0,0-1-1 0 0,0 0 1 0 0,-1-2 0 0 0,1 0-1 0 0,-34 3 1 0 0,40-6 9 0 0,1-1 1 0 0,0 0-1 0 0,0 0 0 0 0,0-1 1 0 0,0 0-1 0 0,0-1 0 0 0,0 0 1 0 0,0-1-1 0 0,1 0 0 0 0,-1-1 1 0 0,-17-9-1 0 0,25 12 13 0 0,0 0 0 0 0,-1-1 0 0 0,1 1-1 0 0,0-1 1 0 0,0 0 0 0 0,0 0 0 0 0,0 0-1 0 0,1 0 1 0 0,-1 0 0 0 0,0 0 0 0 0,1 0 0 0 0,-1 0-1 0 0,1-1 1 0 0,0 1 0 0 0,0-1 0 0 0,0 1 0 0 0,0-1-1 0 0,0 1 1 0 0,1-1 0 0 0,-1-3 0 0 0,1 1 5 0 0,0 1 1 0 0,0-1 0 0 0,1 1-1 0 0,-1-1 1 0 0,1 1 0 0 0,1-1-1 0 0,-1 1 1 0 0,0 0 0 0 0,1 0-1 0 0,0-1 1 0 0,3-4 0 0 0,14-22 9 0 0,1 0-1 0 0,2 2 1 0 0,1 1 0 0 0,1 0 0 0 0,1 2 0 0 0,44-36-1 0 0,187-117 142 0 0,-159 115-141 0 0,-75 49-18 0 0,0-2 0 0 0,-1 0 0 0 0,28-30 0 0 0,-42 39-14 0 0,-1 0 0 0 0,1 0 0 0 0,-1-1-1 0 0,-1 1 1 0 0,0-1 0 0 0,0 0 0 0 0,6-17 0 0 0,-11 25-176 0 0,-19 3-15099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3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0 11975 0 0,'0'0'1439'0'0,"-2"1"-398"0"0,-12 5 1741 0 0,-22 12-1 0 0,27-13-2487 0 0,1 1 0 0 0,0 0 0 0 0,0 0 0 0 0,0 1 0 0 0,1 0 0 0 0,-9 12 1 0 0,-101 151 1537 0 0,79-109-1444 0 0,-55 65-1 0 0,7-32-298 0 0,-28 35-31 0 0,111-125-153 0 0,0 1 0 0 0,0-1 0 0 0,0 1 1 0 0,1 0-1 0 0,-3 7 0 0 0,4-10-208 0 0,12-11-4747 0 0,1-1-1956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31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23 5983 0 0,'0'0'464'0'0,"-8"-22"10458"0"0,7 22-10703 0 0,-8 0 2410 0 0,-14 9-2558 0 0,13-4 227 0 0,-89 25-205 0 0,-70 27 1330 0 0,157-53-1221 0 0,7-2-61 0 0,0-1 1 0 0,0 1 0 0 0,1 1-1 0 0,-1-1 1 0 0,0 1-1 0 0,-6 4 1 0 0,10-6 354 0 0,1 0-474 0 0,1 0 0 0 0,-1 0-1 0 0,1 0 1 0 0,-1 0 0 0 0,1 0-1 0 0,-1 0 1 0 0,1 0 0 0 0,-1 0-1 0 0,1 0 1 0 0,0 0 0 0 0,0 0-1 0 0,-1 0 1 0 0,1-1 0 0 0,0 1-1 0 0,0 0 1 0 0,0-1 0 0 0,0 1 0 0 0,0-1-1 0 0,0 1 1 0 0,1 0 0 0 0,22 8 106 0 0,-9-5-80 0 0,0 0 0 0 0,1-1-1 0 0,0-1 1 0 0,22 0 0 0 0,-29-2-57 0 0,-1 0 0 0 0,0-1 0 0 0,1 0 0 0 0,-1 0 0 0 0,0-1 1 0 0,0 0-1 0 0,0 0 0 0 0,0-1 0 0 0,0 0 0 0 0,8-5 0 0 0,-14 6 3 0 0,0 1-1 0 0,0-1 0 0 0,0 0 1 0 0,0 0-1 0 0,-1-1 0 0 0,1 1 1 0 0,1-3-1 0 0,-2 4-4 0 0,-1 0 0 0 0,1 0 0 0 0,-1 0 0 0 0,0 0 0 0 0,1 0 0 0 0,-1 0 0 0 0,0 0 0 0 0,0 0 0 0 0,0-1 0 0 0,0 1 0 0 0,0 0 0 0 0,0 0-1 0 0,0 0 1 0 0,0 0 0 0 0,0 0 0 0 0,-1-1 0 0 0,1 1 0 0 0,0 0 0 0 0,-1 0 0 0 0,1 0 0 0 0,-1 0 0 0 0,1 0 0 0 0,-1 0 0 0 0,1 0 0 0 0,-1 0 0 0 0,0 0 0 0 0,-1-1 0 0 0,0-1-40 0 0,1 1-740 0 0,-5-6 1800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31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4143 0 0,'0'0'13398'0'0,"0"2"-12802"0"0,0 6-138 0 0,0-6 394 0 0,-1 0-428 0 0,-4 30 857 0 0,-17 79 135 0 0,19-98-1378 0 0,2-8-22 0 0,0-1 0 0 0,0 1 0 0 0,-1-1 0 0 0,0 1 0 0 0,0-1 0 0 0,0 0 0 0 0,-3 5 0 0 0,4-7 456 0 0,2-2-426 0 0,1 1 1 0 0,-1 0 0 0 0,1-1-1 0 0,0 1 1 0 0,-1-1 0 0 0,1 0-1 0 0,0 0 1 0 0,-1 0 0 0 0,1 0-1 0 0,2 0 1 0 0,-3 0-38 0 0,12-1 174 0 0,1-2 0 0 0,0 1-1 0 0,0-2 1 0 0,-1 0 0 0 0,1 0-1 0 0,21-12 1 0 0,-18 9 153 0 0,-15 6-381 0 0,1 0 1 0 0,-1 0-1 0 0,0 0 0 0 0,0-1 1 0 0,0 1-1 0 0,0-1 0 0 0,0 1 1 0 0,0-1-1 0 0,0 0 0 0 0,-1 0 1 0 0,1 0-1 0 0,-1 0 0 0 0,1 0 1 0 0,-1 0-1 0 0,1 0 0 0 0,-1 0 1 0 0,0-1-1 0 0,0 1 0 0 0,0 0 0 0 0,-1-1 1 0 0,1 1-1 0 0,-1-1 0 0 0,1 1 1 0 0,-1-1-1 0 0,0 1 0 0 0,1-1 1 0 0,-1 1-1 0 0,-1-1 0 0 0,1 1 1 0 0,0-1-1 0 0,-1 1 0 0 0,1-1 1 0 0,-1 1-1 0 0,0 0 0 0 0,1-1 1 0 0,-1 1-1 0 0,0 0 0 0 0,-1-1 1 0 0,1 1-1 0 0,-3-4 0 0 0,2 3 13 0 0,-1-1 14 0 0,1 0-1 0 0,0 0 1 0 0,-1 1-1 0 0,0-1 0 0 0,0 1 1 0 0,0 0-1 0 0,-1 0 1 0 0,1 0-1 0 0,-1 0 1 0 0,-5-3-1 0 0,7 5-140 0 0,0 0 0 0 0,-1 1 0 0 0,1-1 0 0 0,-1 1 0 0 0,1-1 0 0 0,0 1 1 0 0,-1 0-1 0 0,1 0 0 0 0,-1 0 0 0 0,1 0 0 0 0,0 1 0 0 0,-1-1 0 0 0,1 1 0 0 0,0-1 0 0 0,-1 1 0 0 0,1 0 0 0 0,0 0 0 0 0,0 0 0 0 0,-1 0 0 0 0,-1 2 0 0 0,-10 3-1532 0 0,4-2-484 0 0,1-1-3809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0 9183 0 0,'0'0'8752'0'0,"-2"2"-8517"0"0,-172 97 886 0 0,122-73-1086 0 0,-67 45 0 0 0,93-53 95 0 0,1 1-1 0 0,2 1 0 0 0,0 1 0 0 0,-27 32 0 0 0,45-46-38 0 0,-1 0 1 0 0,2 0-1 0 0,-1 0 0 0 0,1 0 0 0 0,0 1 0 0 0,1 0 1 0 0,0 0-1 0 0,0-1 0 0 0,1 2 0 0 0,-1-1 0 0 0,0 15 1 0 0,2-19-78 0 0,1 0 1 0 0,0 0-1 0 0,0 0 1 0 0,1-1-1 0 0,-1 1 1 0 0,1 0-1 0 0,0 0 0 0 0,0-1 1 0 0,0 1-1 0 0,0-1 1 0 0,0 1-1 0 0,1-1 1 0 0,0 1-1 0 0,0-1 1 0 0,0 0-1 0 0,0 0 1 0 0,0 0-1 0 0,1 0 1 0 0,-1 0-1 0 0,1 0 1 0 0,0-1-1 0 0,0 1 1 0 0,0-1-1 0 0,0 0 1 0 0,0 0-1 0 0,0 0 1 0 0,1 0-1 0 0,5 2 1 0 0,2 0 70 0 0,0-1 0 0 0,1 0-1 0 0,0 0 1 0 0,-1-1 0 0 0,1-1 0 0 0,0 0 0 0 0,20-1 0 0 0,83-13 401 0 0,67-13-326 0 0,-158 25-168 0 0,-21 2-8 0 0,-1-1-112 0 0,-2 1-330 0 0,0-1 436 0 0,0 0 0 0 0,0 0 0 0 0,0 1 0 0 0,0-1-1 0 0,0 0 1 0 0,0 0 0 0 0,0 1 0 0 0,0-1 0 0 0,0 0 0 0 0,0 0 0 0 0,0 1 0 0 0,1-1 0 0 0,-1 0 0 0 0,0 0-1 0 0,0 0 1 0 0,0 1 0 0 0,0-1 0 0 0,0 0 0 0 0,0 0 0 0 0,1 0 0 0 0,-1 1 0 0 0,0-1 0 0 0,0 0 0 0 0,0 0 0 0 0,1 0-1 0 0,-1 0-48 0 0,1 1 0 0 0,-1-1 0 0 0,0 0 0 0 0,0 1-1 0 0,1-1 1 0 0,-1 0 0 0 0,0 1 0 0 0,1-1 0 0 0,-1 1 0 0 0,0-1-1 0 0,0 0 1 0 0,0 1 0 0 0,1-1 0 0 0,-1 1 0 0 0,0-1-1 0 0,0 0 1 0 0,0 1 0 0 0,0-1 0 0 0,0 1 0 0 0,0-1-1 0 0,0 1 1 0 0,0-1 0 0 0,0 1 0 0 0,0 2-452 0 0,1 2-51 0 0,-3 2-4801 0 0,0 5-460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36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12031 0 0,'0'0'2882'0'0,"-1"2"-2308"0"0,-5 18 285 0 0,-2-1-1 0 0,0 0 0 0 0,-14 23 1 0 0,0 0-85 0 0,-29 58 359 0 0,-30 67-439 0 0,70-142-953 0 0,9-23-70 0 0,-5 7-2479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3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8751 0 0,'0'0'6722'0'0,"4"2"-4837"0"0,3 2-1610 0 0,0 0 1 0 0,0 0 0 0 0,1-1-1 0 0,0 0 1 0 0,0 0-1 0 0,0-1 1 0 0,0 0 0 0 0,0 0-1 0 0,14 0 1 0 0,80 1 964 0 0,-87-4-1019 0 0,289-30 2401 0 0,-72 3-1311 0 0,-173 21-1271 0 0,24 0-1066 0 0,-81 7 52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3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13359 0 0,'0'0'2867'0'0,"3"1"-2092"0"0,250 22 5032 0 0,-157-12-4403 0 0,187-5 0 0 0,-227-10-1363 0 0,0-2-1 0 0,-1-2 1 0 0,0-3-1 0 0,94-31 1 0 0,6-20-688 0 0,-54 10-2831 0 0,-55 26 1453 0 0,-8 4-21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3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80 9871 0 0,'0'0'7863'0'0,"-1"2"-7527"0"0,-26 52 717 0 0,-30 85-1 0 0,23-18-865 0 0,29-93-122 0 0,4-25-6 0 0,12 0 22 0 0,-10-2-76 0 0,0-1-1 0 0,0 1 1 0 0,0-1-1 0 0,0 1 1 0 0,0-1-1 0 0,0 0 0 0 0,0 1 1 0 0,0-1-1 0 0,0 0 1 0 0,0 0-1 0 0,2 0 1 0 0,2-1 26 0 0,1 0 0 0 0,-1 0 1 0 0,1-1-1 0 0,-1 1 0 0 0,0-1 1 0 0,0-1-1 0 0,1 1 0 0 0,-2-1 1 0 0,1 0-1 0 0,7-5 1 0 0,7-7 55 0 0,18-19 1 0 0,-33 31-75 0 0,28-27 32 0 0,57-58 43 0 0,-79 77-88 0 0,-2 5 7 0 0,-3 7 14 0 0,-3 7 65 0 0,2 4 39 0 0,0 1 1 0 0,-1 0-1 0 0,0 0 1 0 0,-1 1-1 0 0,-1-1 1 0 0,0 18-1 0 0,2 12 210 0 0,-3-39-310 0 0,0-1 1 0 0,1 0-1 0 0,0 0 1 0 0,0 0-1 0 0,0 1 0 0 0,0-1 1 0 0,0 0-1 0 0,1 0 1 0 0,-1-1-1 0 0,1 1 0 0 0,0 0 1 0 0,0 0-1 0 0,4 4 1 0 0,-1-3 16 0 0,-1 0 0 0 0,1-1 0 0 0,0 1-1 0 0,0-1 1 0 0,0 0 0 0 0,9 3 0 0 0,-2-1 34 0 0,3 0 16 0 0,-3-1 1 0 0,2-1 3 0 0,-12-2 43 0 0,-1-3-63 0 0,7-9 34 0 0,-2-1 1 0 0,0 0-1 0 0,0 0 0 0 0,4-15 1 0 0,6-12 37 0 0,1 8-87 0 0,1 2 0 0 0,1 0 0 0 0,1 1 0 0 0,28-28 0 0 0,104-93-45 0 0,-114 118-345 0 0,-36 30 72 0 0,4-1-568 0 0,0 0-3811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3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0 374 2303 0 0,'0'0'102'0'0,"2"-1"-1"0"0,34-20 1151 0 0,-25 15 1674 0 0,1 0-1 0 0,0 1 1 0 0,13-3 0 0 0,-17 6-2462 0 0,53-15 1321 0 0,-2-2-1 0 0,66-32 1 0 0,67-51-213 0 0,-73 36-917 0 0,4-3-1466 0 0,-121 68 271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38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16439 0 0,'0'0'1491'0'0,"1"2"-1227"0"0,-1 3-182 0 0,0 0 0 0 0,0 0 1 0 0,-1 0-1 0 0,1 0 0 0 0,-1 0 0 0 0,0 0 1 0 0,0-1-1 0 0,-1 1 0 0 0,-3 8 1 0 0,-3 5 620 0 0,-13 19 0 0 0,17-32-435 0 0,1 0 0 0 0,-1 0 0 0 0,-8 6 0 0 0,-4 7 668 0 0,-6 8 1 0 0,13-15-803 0 0,0 0 0 0 0,0 0 0 0 0,1 1 0 0 0,-8 18 0 0 0,-4 16-2281 0 0,19-44 1535 0 0,-4 6-487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3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6911 0 0,'0'0'528'0'0,"-2"1"-341"0"0,-26 24 439 0 0,-41 38 6339 0 0,55-47-5949 0 0,0 2 0 0 0,1-1 0 0 0,-18 33 0 0 0,6-8-92 0 0,-91 146 1464 0 0,87-135-1948 0 0,-35 94 1 0 0,61-140-585 0 0,1 0 1 0 0,0-1-1 0 0,1 1 1 0 0,-1 1-1 0 0,1 12 0 0 0,1-18-221 0 0,13 0-1269 0 0,-12-1 1500 0 0,0-1 1 0 0,1 0-1 0 0,-1 1 0 0 0,0-1 0 0 0,1 0 1 0 0,-1 0-1 0 0,0 0 0 0 0,1 0 1 0 0,-1 0-1 0 0,1 0 0 0 0,1-1 1 0 0,15-6-1429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38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31 13991 0 0,'2'-2'639'0'0,"3"-1"-388"0"0,-1 0-161 0 0,0 0 0 0 0,0 1 0 0 0,1 0 0 0 0,-1 0 0 0 0,1 0 0 0 0,5-1 0 0 0,-4 1 246 0 0,0 0 0 0 0,-1 1 0 0 0,1-1 0 0 0,0 1 0 0 0,0 1 0 0 0,6-1 0 0 0,-11 4-200 0 0,-1 0-57 0 0,0 0-1 0 0,0 1 0 0 0,0-1 1 0 0,-1 1-1 0 0,1-1 1 0 0,-1 0-1 0 0,0 0 1 0 0,0 1-1 0 0,0-1 0 0 0,-3 5 1 0 0,-20 33 863 0 0,7-15-484 0 0,-70 126 1138 0 0,-104 188 201 0 0,182-324-1739 0 0,0 1 1 0 0,2 0-1 0 0,0 0 0 0 0,0 1 1 0 0,2 0-1 0 0,-6 26 0 0 0,11-26-105 0 0,3-15-52 0 0,-2-3 8 0 0,0 1 0 0 0,0-1 1 0 0,-1 0-1 0 0,1 0 1 0 0,0 1-1 0 0,-1-1 0 0 0,1 0 1 0 0,0 0-1 0 0,0 0 1 0 0,-1 0-1 0 0,1 1 1 0 0,0-1-1 0 0,0 0 0 0 0,-1 0 1 0 0,1-1-1 0 0,0 1 1 0 0,-1 0-1 0 0,1 0 1 0 0,0 0-1 0 0,0-1 1 0 0,1 1-188 0 0,13-3-972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3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0 12207 0 0,'0'0'4423'0'0,"-2"2"-4022"0"0,-10 9 201 0 0,0-2-1 0 0,-1 0 0 0 0,-16 10 1 0 0,-23 15 352 0 0,-95 62-157 0 0,112-75-802 0 0,18-11 5 0 0,-1-1 0 0 0,0 0 0 0 0,-31 9 0 0 0,37-14-13 0 0,10-4-58 0 0,16-4-493 0 0,-4 2 501 0 0,13-5-114 0 0,1 2-1 0 0,30-3 0 0 0,-46 7 169 0 0,0 1 0 0 0,1 0 0 0 0,-1 0 0 0 0,0 1 0 0 0,0 0 0 0 0,0 1 0 0 0,0 0 0 0 0,0 0 1 0 0,0 0-1 0 0,13 7 0 0 0,-10-4 104 0 0,0 2 0 0 0,0-1 1 0 0,-1 1-1 0 0,1 1 0 0 0,-2 0 1 0 0,12 11-1 0 0,-17-15-49 0 0,0 0 1 0 0,-1 1 0 0 0,0-1-1 0 0,0 1 1 0 0,0 0 0 0 0,0-1-1 0 0,-1 1 1 0 0,0 1-1 0 0,0-1 1 0 0,0 0 0 0 0,0 0-1 0 0,-1 1 1 0 0,0-1 0 0 0,0 1-1 0 0,-1-1 1 0 0,0 10 0 0 0,0-9-17 0 0,0 0 0 0 0,-1 0 1 0 0,0 0-1 0 0,0 0 0 0 0,-1 0 1 0 0,0 0-1 0 0,-3 7 0 0 0,3-11-9 0 0,1 1 0 0 0,-1-1 0 0 0,0 0 0 0 0,1-1 1 0 0,-1 1-1 0 0,0 0 0 0 0,0-1 0 0 0,0 1 0 0 0,-4 2 0 0 0,1-1 35 0 0,-6 3 41 0 0,-1 0 1 0 0,0 0 0 0 0,0-1-1 0 0,0-1 1 0 0,0 0 0 0 0,-21 4-1 0 0,12-3-31 0 0,-25 5-124 0 0,-1-2 0 0 0,0-2 0 0 0,-74-1 0 0 0,102-5-324 0 0,1 0 0 0 0,0-2 0 0 0,-37-7 0 0 0,55 9 273 0 0,-1 0-1 0 0,1 0 1 0 0,0-1-1 0 0,-1 1 1 0 0,1 0-1 0 0,-1 0 1 0 0,1-1-1 0 0,0 1 1 0 0,-1 0-1 0 0,1 0 1 0 0,-1-1-1 0 0,1 1 1 0 0,0-1-1 0 0,0 1 1 0 0,-1 0-1 0 0,1-1 1 0 0,0 1-1 0 0,0-1 1 0 0,-1 1-1 0 0,1 0 1 0 0,0-1-1 0 0,0 1 1 0 0,0-1-1 0 0,0 1 1 0 0,0-1-1 0 0,-1 1 1 0 0,1-1-1 0 0,0 1 1 0 0,0-1-1 0 0,0 1 1 0 0,0-1-1 0 0,0 1 1 0 0,1-1-1 0 0,-1 1 1 0 0,0-1-1 0 0,5-14-1814 0 0,9-4-18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3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0 7831 0 0,'3'1'603'0'0,"22"4"-143"0"0,-22-1 735 0 0,-1 2-738 0 0,-1 0 1 0 0,-1 0-1 0 0,1 0 1 0 0,-1 0-1 0 0,0 0 1 0 0,0 0-1 0 0,-1 0 1 0 0,0 0-1 0 0,0 0 1 0 0,0 0 0 0 0,-4 10-1 0 0,-4 8-90 0 0,-18 35 1 0 0,11-27 339 0 0,-23 43 1195 0 0,-3-1 0 0 0,-54 72 0 0 0,69-107-1597 0 0,4-3-203 0 0,-2-2 1 0 0,-1-1-1 0 0,-54 53 1 0 0,39-51-255 0 0,-46 43-492 0 0,76-67 222 0 0,1 1-1 0 0,0 0 1 0 0,0 1-1 0 0,1-1 1 0 0,-8 17-1 0 0,16-26-926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40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8287 0 0,'1'-2'639'0'0,"2"-10"-675"0"0,-1 7 424 0 0,-1-1-1 0 0,1 1 1 0 0,0 0-1 0 0,0 0 1 0 0,1 0-1 0 0,-1 0 1 0 0,1 1-1 0 0,0-1 1 0 0,1 1-1 0 0,3-5 1 0 0,13-10 435 0 0,1 1 1 0 0,1 0 0 0 0,0 2 0 0 0,42-24 0 0 0,-47 31-436 0 0,1 1-1 0 0,-1 1 1 0 0,1 0-1 0 0,0 1 1 0 0,1 1-1 0 0,0 1 1 0 0,32-4 0 0 0,-46 8-305 0 0,1 0 0 0 0,-1 0 0 0 0,0 0 1 0 0,0 0-1 0 0,1 1 0 0 0,-1 0 0 0 0,0 0 1 0 0,0 0-1 0 0,0 1 0 0 0,0-1 0 0 0,0 1 1 0 0,0 0-1 0 0,-1 1 0 0 0,1-1 0 0 0,-1 1 1 0 0,1 0-1 0 0,-1 0 0 0 0,0 1 0 0 0,0-1 1 0 0,-1 1-1 0 0,1 0 0 0 0,-1 0 0 0 0,1 0 1 0 0,-1 0-1 0 0,0 0 0 0 0,-1 1 0 0 0,1 0 1 0 0,-1-1-1 0 0,0 1 0 0 0,0 0 1 0 0,-1 0-1 0 0,1 0 0 0 0,-1 0 0 0 0,0 0 1 0 0,0 9-1 0 0,0 2-13 0 0,-1 0 0 0 0,0 0-1 0 0,-2 0 1 0 0,0 0 0 0 0,-1-1 0 0 0,0 1 0 0 0,-10 26 0 0 0,6-24 11 0 0,0 0-1 0 0,-1-1 1 0 0,-2 0 0 0 0,1 0 0 0 0,-2-1 0 0 0,-13 16 0 0 0,11-17-42 0 0,-1-1 0 0 0,-1-1 0 0 0,0 0 0 0 0,-1-1-1 0 0,0 0 1 0 0,0-2 0 0 0,-25 12 0 0 0,25-14-84 0 0,0-1 1 0 0,-1-1 0 0 0,0 0-1 0 0,0-1 1 0 0,-1-1-1 0 0,1-1 1 0 0,-1 0-1 0 0,-23 0 1 0 0,35-4-120 0 0,0 1 0 0 0,0-1 0 0 0,0 1 0 0 0,0-2 0 0 0,-10-2 0 0 0,15 4 88 0 0,1-1 0 0 0,-1 1 0 0 0,1 0 0 0 0,0-1 0 0 0,-1 1 0 0 0,1 0 0 0 0,-1-1 0 0 0,1 1 0 0 0,0-1 1 0 0,-1 1-1 0 0,1-1 0 0 0,0 1 0 0 0,-1 0 0 0 0,1-1 0 0 0,0 1 0 0 0,0-1 0 0 0,0 1 0 0 0,-1-1 0 0 0,1 0 0 0 0,0 1 0 0 0,0-1 0 0 0,0 1 1 0 0,0-1-1 0 0,0 1 0 0 0,0-1 0 0 0,0 0 0 0 0,2-14-1623 0 0,6-6-151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4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14599 0 0,'0'0'664'0'0,"0"2"-8"0"0,3 5-414 0 0,1 5 156 0 0,0 0 1 0 0,-1 0 0 0 0,0 0-1 0 0,2 23 1 0 0,-5-35-312 0 0,0 1 0 0 0,0 0 1 0 0,1 0-1 0 0,-1-1 0 0 0,0 1 0 0 0,1 0 1 0 0,-1-1-1 0 0,0 1 0 0 0,1 0 0 0 0,-1-1 0 0 0,1 1 1 0 0,-1-1-1 0 0,1 1 0 0 0,-1 0 0 0 0,1-1 1 0 0,0 1-1 0 0,-1-1 0 0 0,1 0 0 0 0,0 1 1 0 0,-1-1-1 0 0,1 0 0 0 0,0 1 0 0 0,0-1 1 0 0,0 0-1 0 0,20 5 1281 0 0,-10-5-1122 0 0,1-1-1 0 0,-1 0 0 0 0,0-1 0 0 0,1-1 1 0 0,-1 0-1 0 0,0 0 0 0 0,-1-1 1 0 0,18-8-1 0 0,-21 9-240 0 0,-3 1 1 0 0,-1 0 0 0 0,1 0-1 0 0,0 0 1 0 0,-1-1 0 0 0,0 1 0 0 0,0-1 0 0 0,0 0 0 0 0,0 0 0 0 0,5-6 0 0 0,-3 2-21 0 0,-3 6-59 0 0,-13-2-498 0 0,10 2 557 0 0,0 1 1 0 0,0-1-1 0 0,0 1 1 0 0,-1 0-1 0 0,1-1 1 0 0,0 1-1 0 0,0 0 0 0 0,0 0 1 0 0,0 0-1 0 0,0-1 1 0 0,-2 2-1 0 0,-11 1-110 0 0,1 2 1 0 0,0 0-1 0 0,0 0 0 0 0,1 1 0 0 0,-15 8 0 0 0,5-3 98 0 0,-21 13 15 0 0,1 1 0 0 0,1 2 0 0 0,-48 40 0 0 0,80-58 33 0 0,-1-1 0 0 0,1 2-1 0 0,1-1 1 0 0,0 1 0 0 0,-14 18-1 0 0,20-23-7 0 0,0-1 0 0 0,0 1-1 0 0,0 0 1 0 0,0 0 0 0 0,0-1-1 0 0,1 1 1 0 0,0 0 0 0 0,0 0-1 0 0,0 1 1 0 0,0-1 0 0 0,1 0 0 0 0,-1 0-1 0 0,1 0 1 0 0,0 0 0 0 0,0 1-1 0 0,1-1 1 0 0,-1 0 0 0 0,1 0-1 0 0,0 0 1 0 0,2 5 0 0 0,-2-4-35 0 0,1-1 1 0 0,0 1-1 0 0,1-1 0 0 0,-1 1 1 0 0,1-1-1 0 0,0 0 1 0 0,-1 0-1 0 0,2-1 0 0 0,-1 1 1 0 0,0-1-1 0 0,1 1 1 0 0,0-1-1 0 0,0 0 0 0 0,0 0 1 0 0,0-1-1 0 0,0 1 1 0 0,0-1-1 0 0,1 0 0 0 0,-1 0 1 0 0,1 0-1 0 0,0-1 0 0 0,-1 0 1 0 0,1 1-1 0 0,0-2 1 0 0,0 1-1 0 0,0-1 0 0 0,0 1 1 0 0,0-1-1 0 0,-1 0 1 0 0,1-1-1 0 0,0 0 0 0 0,0 1 1 0 0,7-3-1 0 0,29-11-2886 0 0,-16 2-4076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4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21 6911 0 0,'4'-3'247'0'0,"0"1"0"0"0,0-1 0 0 0,0 1 0 0 0,1 0 0 0 0,-1 0 0 0 0,1 1-1 0 0,8-3 1 0 0,19 2 10796 0 0,-32 5-10317 0 0,-1 2-545 0 0,0 0-1 0 0,0 0 0 0 0,0 0 1 0 0,0-1-1 0 0,-1 1 1 0 0,0 0-1 0 0,0 0 1 0 0,0-1-1 0 0,0 1 1 0 0,-1-1-1 0 0,0 0 0 0 0,0 1 1 0 0,-5 5-1 0 0,-8 7 236 0 0,-30 25 0 0 0,40-37-350 0 0,-103 77 500 0 0,71-56-418 0 0,-52 47 1 0 0,86-70-115 0 0,0 1 1 0 0,0 0-1 0 0,1 0 0 0 0,-1 0 1 0 0,1 1-1 0 0,0-1 0 0 0,1 1 1 0 0,-1-1-1 0 0,1 1 1 0 0,-3 8-1 0 0,4-10-22 0 0,1 0 0 0 0,-1-1 0 0 0,1 1 0 0 0,0 0-1 0 0,0 0 1 0 0,0-1 0 0 0,0 1 0 0 0,1 0 0 0 0,-1-1 0 0 0,1 1 0 0 0,0 0 0 0 0,-1-1 0 0 0,1 1 0 0 0,0-1 0 0 0,1 1-1 0 0,-1-1 1 0 0,0 1 0 0 0,1-1 0 0 0,-1 0 0 0 0,1 0 0 0 0,0 1 0 0 0,1 1 0 0 0,0-2-5 0 0,0 1 1 0 0,0-1-1 0 0,-1 1 0 0 0,1-1 1 0 0,1 0-1 0 0,-1 0 1 0 0,0-1-1 0 0,0 1 0 0 0,1 0 1 0 0,-1-1-1 0 0,1 0 1 0 0,-1 0-1 0 0,8 1 1 0 0,0-1-21 0 0,1 0 1 0 0,-1-1-1 0 0,13-1 1 0 0,6 0-342 0 0,-22 1-55 0 0,0-1 0 0 0,-1 0 0 0 0,10-2 1 0 0,9-5-5748 0 0,-5 0-1380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41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7831 0 0,'0'0'14713'0'0,"0"2"-14041"0"0,-12 30-174 0 0,2 1 0 0 0,-6 35 0 0 0,7-28-257 0 0,7-31-233 0 0,0 0 0 0 0,0 0 1 0 0,-1-1-1 0 0,0 1 0 0 0,-1-1 0 0 0,0 0 0 0 0,0 0 0 0 0,-1 0 0 0 0,-9 12 0 0 0,12-18-161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4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521 611 17135 0 0,'0'0'786'0'0,"-2"3"-21"0"0,-11 22-456 0 0,-18 39 209 0 0,30-62 415 0 0,4-1-748 0 0,0 0-113 0 0,0 0-1 0 0,0 0 1 0 0,0 0-1 0 0,0-1 1 0 0,0 1-1 0 0,0-1 1 0 0,1 0 0 0 0,-1 0-1 0 0,0 0 1 0 0,0 0-1 0 0,0-1 1 0 0,0 1-1 0 0,0-1 1 0 0,0 0-1 0 0,1 0 1 0 0,-2 0-1 0 0,1 0 1 0 0,0 0 0 0 0,0-1-1 0 0,0 1 1 0 0,0-1-1 0 0,2-2 1 0 0,9-6 205 0 0,-1-1 0 0 0,22-22 0 0 0,-34 32-274 0 0,13-14 16 0 0,-1-1-1 0 0,0 0 1 0 0,-2-1 0 0 0,0 0-1 0 0,0-1 1 0 0,14-37-1 0 0,33-122-620 0 0,-45 130 482 0 0,-2 11 34 0 0,41-125-93 0 0,-32 100-490 0 0,-19 58 402 0 0,-10 14-818 0 0,-131 200 988 0 0,70-104 810 0 0,-209 317 1757 0 0,88-75-1491 0 0,152-270-963 0 0,29-61-39 0 0,-1-1-1 0 0,-1 0 1 0 0,-20 23 0 0 0,13-17-1775 0 0</inkml:trace>
  <inkml:trace contextRef="#ctx0" brushRef="#br0" timeOffset="1">53 990 15199 0 0,'-2'1'1172'0'0,"-1"1"-974"0"0,-1 0 0 0 0,1 0-1 0 0,-1 0 1 0 0,1 0-1 0 0,0 1 1 0 0,0-1 0 0 0,0 1-1 0 0,0 0 1 0 0,0 0 0 0 0,1 0-1 0 0,-1 0 1 0 0,1 1-1 0 0,0-1 1 0 0,0 0 0 0 0,0 1-1 0 0,0 0 1 0 0,-1 4 0 0 0,2-5 759 0 0,2-1-608 0 0,3 9-267 0 0,-2-10-74 0 0,-1 1 1 0 0,1-1-1 0 0,-1 1 1 0 0,1-1 0 0 0,0 1-1 0 0,-1-1 1 0 0,1 0 0 0 0,0 0-1 0 0,0 0 1 0 0,0 0 0 0 0,0 0-1 0 0,0-1 1 0 0,0 1 0 0 0,0-1-1 0 0,0 1 1 0 0,0-1 0 0 0,0 1-1 0 0,0-1 1 0 0,0 0 0 0 0,3 0-1 0 0,6-1 56 0 0,0 1-1 0 0,17-4 0 0 0,-24 3-52 0 0,46-10-562 0 0,-1-1 0 0 0,84-35 0 0 0,-97 32-6648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4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14335 0 0,'0'0'1306'0'0,"2"1"-1077"0"0,5 6-23 0 0,1-1 0 0 0,0 0 0 0 0,0 0 0 0 0,1 0-1 0 0,11 4 1 0 0,51 21 2229 0 0,-27-14-1760 0 0,58 33 847 0 0,-61-29-1311 0 0,-35-18-320 0 0,0 0-1 0 0,1-1 0 0 0,-1 0 1 0 0,0 0-1 0 0,1 0 0 0 0,0-1 0 0 0,-1 0 1 0 0,1 0-1 0 0,0 0 0 0 0,0-1 0 0 0,-1 0 1 0 0,1-1-1 0 0,0 1 0 0 0,-1-1 0 0 0,9-3 1 0 0,-1-1-941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4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0,'0'0'964'0'0,"0"2"-794"0"0,0 12 1978 0 0,1 0 1 0 0,4 26 0 0 0,-4-33-1728 0 0,1-1-1 0 0,0 1 1 0 0,1 0 0 0 0,-1-1 0 0 0,1 1-1 0 0,1-1 1 0 0,-1 0 0 0 0,6 6 0 0 0,-3-4-291 0 0,1-1 0 0 0,0 0 0 0 0,0 0 1 0 0,0-1-1 0 0,16 10 0 0 0,46 23 318 0 0,-50-28-557 0 0,-7-6-23 0 0,-11-5-285 0 0,1 1 0 0 0,0 0 0 0 0,0-1 0 0 0,-1 0 0 0 0,1 1 0 0 0,0-1 0 0 0,0 0 0 0 0,0 0 1 0 0,-1 0-1 0 0,1 0 0 0 0,0 0 0 0 0,0-1 0 0 0,3 0 0 0 0,10-5-1653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4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1 16847 0 0,'0'0'1522'0'0,"-2"1"-1165"0"0,-39 37 1612 0 0,-70 83 0 0 0,-23 57-402 0 0,-55 150-383 0 0,131-219-1101 0 0,-122 255-46 0 0,160-319-140 0 0,-24 68-13 0 0,44-111 63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4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9 11951 0 0,'0'0'547'0'0,"2"-2"-11"0"0,7-5 2295 0 0,-10 10-2458 0 0,-9 20 614 0 0,-18 35-1 0 0,-2 2-243 0 0,-155 313 363 0 0,171-346-1095 0 0,-33 57 11 0 0,-4-3-1 0 0,-64 81 0 0 0,96-138-38 0 0,1 1-1 0 0,2 1 0 0 0,0 1 1 0 0,-12 31-1 0 0,-3 11-258 0 0,17-40-2688 0 0,17-30 1672 0 0,8-5-40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46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76 8287 0 0,'-2'1'382'0'0,"-20"7"126"0"0,-2 8 1332 0 0,24-15-1706 0 0,-1-1 0 0 0,1 0 0 0 0,0 0 0 0 0,0 0 0 0 0,-1 1 0 0 0,1-1 0 0 0,0 0 0 0 0,0 0 0 0 0,0 1 0 0 0,-1-1 0 0 0,1 0 1 0 0,0 1-1 0 0,0-1 0 0 0,0 0 0 0 0,0 1 0 0 0,0-1 0 0 0,0 0 0 0 0,0 0 0 0 0,0 1 0 0 0,0-1 0 0 0,0 0 0 0 0,0 1 0 0 0,0 0 36 0 0,0-1 0 0 0,0 0-1 0 0,-1 1 1 0 0,1-1 0 0 0,0 0-1 0 0,0 1 1 0 0,0-1 0 0 0,0 0 0 0 0,0 0-1 0 0,0 1 1 0 0,0-1 0 0 0,0 0-1 0 0,-1 1 1 0 0,1-1 0 0 0,0 0-1 0 0,0 0 1 0 0,0 1 0 0 0,-1-1-1 0 0,1 0 1 0 0,0 0 0 0 0,0 1 0 0 0,-1-1-1 0 0,11 11 441 0 0,-7-9-558 0 0,0 0 0 0 0,-1 0 0 0 0,2-1 0 0 0,-1 1 0 0 0,0-1 0 0 0,0 0 0 0 0,0 0 0 0 0,1 0 0 0 0,-1 0 0 0 0,0-1 0 0 0,1 0 1 0 0,-1 1-1 0 0,1-1 0 0 0,4-1 0 0 0,8 0 259 0 0,28-6 1 0 0,-35 5-223 0 0,253-58 1620 0 0,-63 11-750 0 0,-164 43-1113 0 0,1 2 0 0 0,0 1 1 0 0,60 3-1 0 0,-81 1-901 0 0,0-1 0 0 0,0 0 0 0 0,26-4 0 0 0,-22 0-957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4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 3679 0 0,'-1'2'8187'0'0,"-12"28"-4954"0"0,-14 17-2628 0 0,0 1-402 0 0,-116 250 1988 0 0,40-82-1238 0 0,87-183-892 0 0,-2 0 0 0 0,-2-1-1 0 0,-1-1 1 0 0,-1-1 0 0 0,-1-1 0 0 0,-2-1-1 0 0,-1-1 1 0 0,-1-1 0 0 0,-1-2-1 0 0,-35 24 1 0 0,-9-1 243 0 0,78-58-213 0 0,9-5-79 0 0,0 0 1 0 0,1 2-1 0 0,25-18 1 0 0,-10 7-30 0 0,7-5-104 0 0,7-8-196 0 0,90-58-1 0 0,-96 77 238 0 0,-38 19 81 0 0,0-1 0 0 0,0 1 0 0 0,1 0 0 0 0,-1 0 0 0 0,0-1 0 0 0,0 1 0 0 0,0 0 0 0 0,0 0 0 0 0,0 0-1 0 0,0 0 1 0 0,0 0 0 0 0,2 1 0 0 0,-2-1 3 0 0,0 0 0 0 0,1 1 0 0 0,-1-1 1 0 0,0 1-1 0 0,0 0 0 0 0,0-1 0 0 0,0 1 0 0 0,0 0 0 0 0,0 0 0 0 0,0 0 0 0 0,0 0 0 0 0,0-1 0 0 0,0 1 0 0 0,-1 0 0 0 0,1 1 1 0 0,0-1-1 0 0,0 0 0 0 0,0 2 0 0 0,0 0 15 0 0,0 0 0 0 0,0 0 1 0 0,0 0-1 0 0,-1 0 0 0 0,1 0 0 0 0,-1 0 1 0 0,0 5-1 0 0,0 3 102 0 0,-1-1 0 0 0,-1 1 0 0 0,-4 16 0 0 0,-2-3 50 0 0,0-1 0 0 0,-2 1 1 0 0,-1-2-1 0 0,-1 1 0 0 0,-24 33 0 0 0,34-53-128 0 0,-2 4-122 0 0,4-5-393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4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136 150 13591 0 0,'30'3'631'0'0,"-1"-1"0"0"0,1-1-1 0 0,0-2 1 0 0,0-1 0 0 0,37-7-1 0 0,-59 7-408 0 0,-1 0 33 0 0,0 1 0 0 0,1-1-1 0 0,-1-1 1 0 0,-1 1 0 0 0,1-1 0 0 0,0 0-1 0 0,8-6 1 0 0,-7 2-152 0 0,0-6-14 0 0,-4-1-25 0 0,-4 12-82 0 0,1-1 0 0 0,-1 0-1 0 0,0 0 1 0 0,0 0 0 0 0,-1 0 0 0 0,1 0-1 0 0,-1 0 1 0 0,1 0 0 0 0,-1 1 0 0 0,0-1 0 0 0,0 0-1 0 0,0 0 1 0 0,0 1 0 0 0,-1-1 0 0 0,1 1-1 0 0,-1-1 1 0 0,1 1 0 0 0,-1-1 0 0 0,0 1-1 0 0,0 0 1 0 0,0 0 0 0 0,0 0 0 0 0,-1 0-1 0 0,1 0 1 0 0,0 1 0 0 0,-1-1 0 0 0,1 1-1 0 0,-1-1 1 0 0,0 1 0 0 0,1 0 0 0 0,-5-1-1 0 0,0 0-128 0 0,0 0 0 0 0,0 1 0 0 0,0-1 0 0 0,0 1 0 0 0,0 1 0 0 0,0 0 0 0 0,-1 0 1 0 0,1 0-1 0 0,0 1 0 0 0,0 0 0 0 0,0 0 0 0 0,-7 3 0 0 0,-9 4 107 0 0,0 2 0 0 0,1 1 0 0 0,1 1 0 0 0,-1 0 0 0 0,2 2 0 0 0,0 0 0 0 0,-35 34 0 0 0,45-39 153 0 0,1 2 1 0 0,0-1 0 0 0,1 1 0 0 0,0 0 0 0 0,1 1 0 0 0,0 0 0 0 0,-6 14 0 0 0,9-17-13 0 0,1 0 1 0 0,0-1-1 0 0,1 1 1 0 0,0 1-1 0 0,0-1 1 0 0,1 0-1 0 0,0 0 1 0 0,1 1-1 0 0,-1-1 1 0 0,2 0-1 0 0,1 13 1 0 0,-1-19-75 0 0,0 1-1 0 0,0 0 1 0 0,0-1-1 0 0,0 1 1 0 0,1-1 0 0 0,-1 0-1 0 0,1 1 1 0 0,0-1 0 0 0,0 0-1 0 0,0 0 1 0 0,0 0 0 0 0,1-1-1 0 0,-1 1 1 0 0,1 0 0 0 0,-1-1-1 0 0,1 1 1 0 0,0-1 0 0 0,0 0-1 0 0,0 0 1 0 0,1 0 0 0 0,-1-1-1 0 0,0 1 1 0 0,1-1 0 0 0,-1 0-1 0 0,1 0 1 0 0,-1 0 0 0 0,1 0-1 0 0,-1 0 1 0 0,5 0 0 0 0,7 0 33 0 0,1-1 1 0 0,-1 0 0 0 0,0-1 0 0 0,1-1 0 0 0,23-5 0 0 0,-1-2-549 0 0,1-2 0 0 0,-2-1 0 0 0,67-33 0 0 0,-63 25-1172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4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10479 0 0,'0'0'950'0'0,"-1"2"-700"0"0,1-1-212 0 0,-11 29 1344 0 0,-27 51 0 0 0,-9 1-28 0 0,-105 175 1157 0 0,-17 25-1310 0 0,117-191-980 0 0,-41 63-574 0 0,92-152 116 0 0,0-6-2656 0 0,1 3 2768 0 0,0 0 0 0 0,0 0 0 0 0,0 0 0 0 0,0 0 1 0 0,0 0-1 0 0,0 0 0 0 0,1-2 0 0 0,-1 1-108 0 0,5-16-685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4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70 343 6447 0 0,'-1'1'499'0'0,"-55"52"5782"0"0,55-52-6077 0 0,0-1 0 0 0,1 1 0 0 0,-1-1 0 0 0,0 0 0 0 0,1 0 0 0 0,-1 1 0 0 0,0-1 0 0 0,0 0 0 0 0,1 0 0 0 0,-1 0 0 0 0,0 0 0 0 0,0 1 0 0 0,1-1 0 0 0,-2-1 0 0 0,2-4-21 0 0,1-1 0 0 0,0 1 0 0 0,0-1-1 0 0,0 1 1 0 0,1 0 0 0 0,0-1 0 0 0,0 1 0 0 0,0 0-1 0 0,4-5 1 0 0,29-45 501 0 0,-30 49-660 0 0,17-24 101 0 0,1 1 0 0 0,2 1 0 0 0,0 2 0 0 0,2 0 0 0 0,1 2 0 0 0,1 0 0 0 0,58-34 0 0 0,-76 53-65 0 0,0-1 0 0 0,1 1-1 0 0,0 1 1 0 0,0 0 0 0 0,0 1-1 0 0,0 0 1 0 0,0 1 0 0 0,1 0-1 0 0,-1 1 1 0 0,1 0 0 0 0,0 1-1 0 0,-1 1 1 0 0,1 0 0 0 0,12 3-1 0 0,-10-1 18 0 0,0 0 0 0 0,0 2 0 0 0,-1 0 1 0 0,0 0-1 0 0,0 2 0 0 0,0 0 0 0 0,-1 0 0 0 0,0 1 0 0 0,0 1 0 0 0,-1 0 0 0 0,13 12 0 0 0,-21-18-60 0 0,-1 0 1 0 0,0 0-1 0 0,0 0 0 0 0,-1 1 0 0 0,1-1 1 0 0,-1 1-1 0 0,0 0 0 0 0,0-1 1 0 0,0 1-1 0 0,0 0 0 0 0,-1 0 0 0 0,1 0 1 0 0,-1 0-1 0 0,0 1 0 0 0,0-1 0 0 0,-1 0 1 0 0,1 0-1 0 0,-1 1 0 0 0,0-1 0 0 0,0 0 1 0 0,0 1-1 0 0,-1-1 0 0 0,1 0 0 0 0,-1 0 1 0 0,0 0-1 0 0,-1 1 0 0 0,1-1 1 0 0,-1 0-1 0 0,1 0 0 0 0,-1-1 0 0 0,0 1 1 0 0,-1 0-1 0 0,1-1 0 0 0,-1 1 0 0 0,1-1 1 0 0,-1 0-1 0 0,-4 4 0 0 0,-14 11 295 0 0,0 0-1 0 0,-47 27 0 0 0,22-15-129 0 0,-220 126 10 0 0,252-149-258 0 0,0 0-1 0 0,-29 7 0 0 0,38-12 42 0 0,-1-1-1 0 0,1 0 1 0 0,-1 0-1 0 0,0 0 0 0 0,1-1 1 0 0,-1 0-1 0 0,0 0 1 0 0,0 0-1 0 0,1-1 0 0 0,-11-2 1 0 0,15 3 11 0 0,1 0 0 0 0,0-1 1 0 0,-1 1-1 0 0,1 0 0 0 0,0 0 1 0 0,-1-1-1 0 0,1 1 0 0 0,0 0 1 0 0,-1-1-1 0 0,1 1 0 0 0,0 0 0 0 0,0-1 1 0 0,0 1-1 0 0,-1-1 0 0 0,1 1 1 0 0,0 0-1 0 0,0-1 0 0 0,0 1 0 0 0,0-1 1 0 0,0 1-1 0 0,0-1 0 0 0,0 1 1 0 0,0 0-1 0 0,0-1 0 0 0,0 1 1 0 0,0-1-1 0 0,0 1 0 0 0,0-1 0 0 0,3-11-298 0 0,1 5-284 0 0,0 1-1 0 0,1 0 1 0 0,-1 0-1 0 0,1 0 0 0 0,1 0 1 0 0,9-8-1 0 0,-5 5-2040 0 0,15-14-4079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48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143 441 9671 0 0,'0'0'748'0'0,"1"2"-492"0"0,5 19 630 0 0,-9-12 875 0 0,1-6-1338 0 0,1-1-227 0 0,0 0 1 0 0,0 0 0 0 0,0 0-1 0 0,-1-1 1 0 0,1 1 0 0 0,-1-1-1 0 0,1 1 1 0 0,-1-1 0 0 0,0 1 0 0 0,1-1-1 0 0,-1 0 1 0 0,0 0 0 0 0,0 0-1 0 0,0 0 1 0 0,0 0 0 0 0,0 0-1 0 0,0-1 1 0 0,0 1 0 0 0,-3 0-1 0 0,-2 0 238 0 0,0 0 0 0 0,0 0 0 0 0,0 0-1 0 0,-9-2 1 0 0,12 1-197 0 0,0 0-1 0 0,0-1 0 0 0,0 1 1 0 0,0-1-1 0 0,0 0 1 0 0,0 0-1 0 0,0-1 0 0 0,0 1 1 0 0,-5-4-1 0 0,7 4-167 0 0,1 0 1 0 0,-1 0-1 0 0,1-1 0 0 0,0 1 0 0 0,-1 0 1 0 0,1 0-1 0 0,0-1 0 0 0,0 1 0 0 0,0-1 0 0 0,0 1 1 0 0,0-1-1 0 0,0 1 0 0 0,1-1 0 0 0,-1 0 1 0 0,0 1-1 0 0,1-1 0 0 0,-1 0 0 0 0,1 1 0 0 0,0-1 1 0 0,-1 0-1 0 0,1 0 0 0 0,0 0 0 0 0,0 1 1 0 0,1-4-1 0 0,0-2 40 0 0,0 0 0 0 0,1-1 0 0 0,0 1-1 0 0,1 0 1 0 0,0 1 0 0 0,0-1 0 0 0,0 0 0 0 0,1 1 0 0 0,5-9 0 0 0,8-7 122 0 0,21-22 1 0 0,-35 41-204 0 0,37-37-46 0 0,1 3 1 0 0,2 1-1 0 0,2 2 0 0 0,60-35 1 0 0,-72 49-553 0 0,55-23 0 0 0,-33 22-3645 0 0,-36 16-3185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48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20 15919 0 0,'0'0'2087'0'0,"-1"2"-1700"0"0,-3 6-269 0 0,-1 0 1 0 0,0 0-1 0 0,0 0 1 0 0,-1-1-1 0 0,0 1 1 0 0,0-1 0 0 0,-1-1-1 0 0,1 1 1 0 0,-1-1-1 0 0,-11 7 1 0 0,-12 7 181 0 0,-45 21 0 0 0,29-16 189 0 0,23-12-209 0 0,1 2 1 0 0,-35 28-1 0 0,47-34-210 0 0,0 0 1 0 0,1 1 0 0 0,0 0-1 0 0,1 0 1 0 0,0 1-1 0 0,0 0 1 0 0,-6 14-1 0 0,12-20-58 0 0,0-1-1 0 0,0 0 1 0 0,1 0-1 0 0,0 1 1 0 0,-2 6-1 0 0,4 2 12 0 0,0-12-18 0 0,-1 0-1 0 0,0 0 1 0 0,1 0-1 0 0,-1-1 1 0 0,1 1-1 0 0,-1 0 1 0 0,1-1-1 0 0,0 1 1 0 0,-1 0-1 0 0,1-1 1 0 0,0 1-1 0 0,1 0 1 0 0,1 1 7 0 0,1 0 0 0 0,0 0 0 0 0,0-1 0 0 0,0 1 0 0 0,0-1-1 0 0,1 0 1 0 0,-1 0 0 0 0,0-1 0 0 0,0 1 0 0 0,0-1 0 0 0,1 0 0 0 0,6-1 0 0 0,5-1 67 0 0,31-8 0 0 0,-26 5-59 0 0,-1-1 1 0 0,0-2-1 0 0,-1 0 0 0 0,1-1 1 0 0,-2-1-1 0 0,1 0 0 0 0,-1-2 1 0 0,-1 0-1 0 0,0-1 0 0 0,-1-1 1 0 0,0 0-1 0 0,18-23 0 0 0,-28 29-9 0 0,-1 0-1 0 0,0 0 1 0 0,0-1 0 0 0,-1 0-1 0 0,0 0 1 0 0,0-1 0 0 0,-1 1-1 0 0,3-15 1 0 0,-4 16-3 0 0,-1 1 0 0 0,0-1 0 0 0,-1 1 0 0 0,0-1 0 0 0,0 1 0 0 0,0-1 0 0 0,-1 1 0 0 0,0-1 0 0 0,0 1 0 0 0,-1-1 0 0 0,-5-12 0 0 0,6 17-115 0 0,-1 0-1 0 0,0 0 0 0 0,0 0 1 0 0,0 0-1 0 0,0 0 1 0 0,0 0-1 0 0,-1 0 0 0 0,1 1 1 0 0,-1-1-1 0 0,0 1 1 0 0,0 0-1 0 0,0-1 1 0 0,0 2-1 0 0,0-1 0 0 0,0 0 1 0 0,0 0-1 0 0,-4 0 1 0 0,-4-2-1024 0 0,0 2 0 0 0,-1-1 0 0 0,-21-1 1 0 0,12 2-505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4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46 223 6447 0 0,'0'0'586'0'0,"-1"2"-118"0"0,0 1 422 0 0,0 1 0 0 0,0-1 0 0 0,0 1 0 0 0,0-1 1 0 0,-1 0-1 0 0,0 0 0 0 0,0 1 0 0 0,0-1 0 0 0,0 0 1 0 0,-3 3-1 0 0,-15 15 1004 0 0,17-18-2114 0 0,2-2 1047 0 0,6-11-775 0 0,4-3-98 0 0,-1 0 0 0 0,2 1-1 0 0,0 0 1 0 0,0 1 0 0 0,1 0 0 0 0,0 1 0 0 0,1 0 0 0 0,16-11-1 0 0,-1 5 35 0 0,0 0-1 0 0,1 2 0 0 0,31-11 0 0 0,17-9-1 0 0,-49 21 33 0 0,0 1 1 0 0,0 1-1 0 0,40-10 0 0 0,-65 21-5 0 0,1-1 1 0 0,-1 0 0 0 0,1 1-1 0 0,0-1 1 0 0,-1 1-1 0 0,1 0 1 0 0,0 0-1 0 0,-1 0 1 0 0,1 0-1 0 0,0 0 1 0 0,-1 1-1 0 0,1-1 1 0 0,0 1-1 0 0,-1 0 1 0 0,1 0 0 0 0,-1 0-1 0 0,1 0 1 0 0,-1 0-1 0 0,0 0 1 0 0,1 1-1 0 0,3 2 1 0 0,-5-3 5 0 0,-1 0 0 0 0,1 0 0 0 0,-1 0 0 0 0,1 0 0 0 0,0 0 0 0 0,-1 0 0 0 0,0 1 0 0 0,1-1 0 0 0,-1 0 0 0 0,0 0 0 0 0,0 0 0 0 0,1 0 0 0 0,-1 1 0 0 0,0-1 0 0 0,0 2 0 0 0,-3 18 147 0 0,3-19-137 0 0,-3 8 49 0 0,0 1 0 0 0,0-1 0 0 0,-1 0 1 0 0,0 0-1 0 0,-1-1 0 0 0,0 1 0 0 0,-12 16 0 0 0,-52 56 62 0 0,53-65-99 0 0,-16 11-2134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4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14943 0 0,'0'0'1358'0'0,"2"2"-1118"0"0,2 2-202 0 0,0 1 1 0 0,0-1-1 0 0,0 1 1 0 0,-1 0-1 0 0,1 0 1 0 0,-1 0-1 0 0,0 1 1 0 0,3 10-1 0 0,-4-12 59 0 0,-1 1 1 0 0,0-1-1 0 0,-1 1 0 0 0,1-1 0 0 0,-1 1 0 0 0,0-1 1 0 0,0 1-1 0 0,-1-1 0 0 0,1 1 0 0 0,-1-1 0 0 0,0 1 1 0 0,0-1-1 0 0,-3 8 0 0 0,-3 5 353 0 0,0 0 0 0 0,-11 16-1 0 0,11-20-263 0 0,-197 312 2977 0 0,93-156-2534 0 0,-12 10-477 0 0,115-167-441 0 0,3-4-439 0 0,-1 0 0 0 0,-10 12 0 0 0,15-18-317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4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10 428 6447 0 0,'-4'-44'544'0'0,"-1"-16"1105"0"0,7 22 2536 0 0,-1 34-3911 0 0,-1 1 0 0 0,2-1 0 0 0,-1 1 0 0 0,0 0-1 0 0,1 0 1 0 0,-1 0 0 0 0,1 0 0 0 0,0 0 0 0 0,0 0 0 0 0,0 0 0 0 0,1 1 0 0 0,3-4 0 0 0,4-4 177 0 0,19-12-1 0 0,-27 20-383 0 0,36-25-4 0 0,1 2 0 0 0,1 1 0 0 0,1 2 0 0 0,45-17 0 0 0,58-9 270 0 0,-116 41 9 0 0,-1 1 0 0 0,1 2 0 0 0,38-3 0 0 0,-59 7-195 0 0,-1 0 1 0 0,0 1-1 0 0,0-1 1 0 0,0 1-1 0 0,1 0 0 0 0,-1 1 1 0 0,0-1-1 0 0,0 1 1 0 0,10 5-1 0 0,-12-5-53 0 0,-1 0 0 0 0,0 0 0 0 0,1 1 1 0 0,-1-1-1 0 0,0 1 0 0 0,0 0 0 0 0,-1 0 0 0 0,1 0 0 0 0,-1 0 0 0 0,1 0 1 0 0,-1 1-1 0 0,0-1 0 0 0,0 1 0 0 0,-1-1 0 0 0,1 1 0 0 0,1 5 0 0 0,0 3 4 0 0,0 1-1 0 0,-1 0 0 0 0,-1 0 0 0 0,0-1 0 0 0,-1 1 0 0 0,0 0 1 0 0,-1 0-1 0 0,0 0 0 0 0,-1 0 0 0 0,0-1 0 0 0,-1 1 0 0 0,-1-1 1 0 0,0 0-1 0 0,-11 23 0 0 0,2-10 18 0 0,0-1-1 0 0,-2-1 1 0 0,-1 0-1 0 0,0-1 1 0 0,-39 39 0 0 0,21-30-90 0 0,-1-2-1 0 0,-1-2 1 0 0,-1-1 0 0 0,-43 22 0 0 0,67-40-135 0 0,-29 11 1 0 0,37-17-38 0 0,-1-1 1 0 0,1 1 0 0 0,0-1-1 0 0,-1 0 1 0 0,1 0 0 0 0,-1-1-1 0 0,1 0 1 0 0,-10 0 0 0 0,13 0-884 0 0,-4-11-2090 0 0,6 9 2538 0 0,-1-13-6273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4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4 18199 0 0,'3'-1'830'0'0,"-3"1"-782"0"0,1 0 0 0 0,-1-1 0 0 0,1 1 0 0 0,-1 0 0 0 0,1 0 0 0 0,-1-1 0 0 0,1 1 0 0 0,-1 0 1 0 0,1 0-1 0 0,-1 0 0 0 0,1 0 0 0 0,0 0 0 0 0,-1 0 0 0 0,1 0 0 0 0,-1 0 0 0 0,1 0 1 0 0,-1 0-1 0 0,1 0 0 0 0,-1 0 0 0 0,1 0 0 0 0,0 1 0 0 0,0-1 0 0 0,6 9 3 0 0,-7-7-40 0 0,1 0-1 0 0,-1 0 1 0 0,0 0 0 0 0,1 0-1 0 0,-1-1 1 0 0,0 1 0 0 0,0 0-1 0 0,-1 0 1 0 0,1 0 0 0 0,0 0-1 0 0,0-1 1 0 0,-1 1 0 0 0,1 0-1 0 0,-1 0 1 0 0,0 0 0 0 0,1-1-1 0 0,-1 1 1 0 0,0 0 0 0 0,0-1-1 0 0,0 1 1 0 0,0-1 0 0 0,0 1-1 0 0,-1-1 1 0 0,1 0 0 0 0,-2 2-1 0 0,-4 5 41 0 0,-1-1 0 0 0,-17 12-1 0 0,-52 26 127 0 0,1 0 86 0 0,39-20-124 0 0,8-6 61 0 0,-26 23-1 0 0,47-35-162 0 0,1 0-1 0 0,-1 0 0 0 0,2 1 0 0 0,-1 0 1 0 0,1 0-1 0 0,0 1 0 0 0,-8 17 0 0 0,12-22-27 0 0,0 0 1 0 0,0 0-1 0 0,1 1 0 0 0,0-1 1 0 0,0 0-1 0 0,0 8 0 0 0,3 5 2 0 0,-1-14-1 0 0,1 0-1 0 0,-1 0 0 0 0,1 0 1 0 0,0 0-1 0 0,1 0 1 0 0,-1-1-1 0 0,0 1 0 0 0,1-1 1 0 0,-1 1-1 0 0,1-1 1 0 0,0 0-1 0 0,0 0 0 0 0,0 0 1 0 0,0 0-1 0 0,0 0 1 0 0,0-1-1 0 0,0 0 0 0 0,1 1 1 0 0,5 0-1 0 0,3 1 42 0 0,1 0-1 0 0,-1-1 0 0 0,1 0 1 0 0,13 0-1 0 0,-5-2 108 0 0,0 0-1 0 0,-1-2 0 0 0,1 0 1 0 0,35-9-1 0 0,-44 8-83 0 0,0-1 0 0 0,0 0 1 0 0,0-1-1 0 0,0-1 0 0 0,-1 0 0 0 0,0 0 0 0 0,0-1 1 0 0,18-15-1 0 0,-21 15-45 0 0,-1-1-1 0 0,1 1 1 0 0,-2-1 0 0 0,1-1-1 0 0,-1 1 1 0 0,0-1 0 0 0,-1 0-1 0 0,8-17 1 0 0,-12 23-33 0 0,1-1-1 0 0,-1 0 1 0 0,0 0-1 0 0,-1 1 1 0 0,1-1-1 0 0,0 0 1 0 0,-1 0 0 0 0,0 0-1 0 0,0 0 1 0 0,0 0-1 0 0,-1 1 1 0 0,1-1-1 0 0,-1 0 1 0 0,0 0 0 0 0,0 0-1 0 0,0 1 1 0 0,-1-1-1 0 0,1 1 1 0 0,-1-1-1 0 0,0 1 1 0 0,0-1 0 0 0,0 1-1 0 0,0 0 1 0 0,0 0-1 0 0,-1 0 1 0 0,-5-5-1 0 0,2 3-50 0 0,0 0-1 0 0,-1 0 1 0 0,1 1-1 0 0,-1 0 1 0 0,0 0-1 0 0,-1 0 1 0 0,1 1-1 0 0,-9-3 1 0 0,-7 0-198 0 0,-32-5 1 0 0,3 0-401 0 0,50 11 257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50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1 564 18287 0 0,'0'0'7015'0'0,"2"-2"-6595"0"0,1 0-300 0 0,1-1 0 0 0,-1 1 1 0 0,0-1-1 0 0,1 0 0 0 0,-1 0 0 0 0,-1-1 1 0 0,1 1-1 0 0,0-1 0 0 0,2-4 1 0 0,20-41 267 0 0,-3 5-243 0 0,-1 13-135 0 0,1 1 1 0 0,1 0 0 0 0,2 2-1 0 0,52-46 1 0 0,12-12-93 0 0,-52 48-153 0 0,67-54 0 0 0,-100 89 193 0 0,0 0 1 0 0,1 1-1 0 0,-1-1 0 0 0,1 1 0 0 0,-1 0 1 0 0,1 0-1 0 0,0 0 0 0 0,5-1 0 0 0,13 1-3215 0 0,-10 12-7206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5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95 10591 0 0,'4'-7'340'0'0,"1"0"0"0"0,0 0-1 0 0,0 0 1 0 0,1 1 0 0 0,0 0-1 0 0,0 0 1 0 0,0 0 0 0 0,1 1-1 0 0,-1 0 1 0 0,1 0 0 0 0,1 1 0 0 0,-1 0-1 0 0,1 0 1 0 0,-1 1 0 0 0,1 0-1 0 0,9-3 1 0 0,-5 4 333 0 0,-9 1-11 0 0,-1 1-45 0 0,-2 0-551 0 0,1 0-1 0 0,-1 0 1 0 0,0 0 0 0 0,1-1-1 0 0,-1 1 1 0 0,0 1 0 0 0,1-1-1 0 0,-1 0 1 0 0,0 0 0 0 0,1 0-1 0 0,-1 0 1 0 0,0 0 0 0 0,1 0 0 0 0,-1 0-1 0 0,0 0 1 0 0,1 0 0 0 0,-1 1-1 0 0,0-1 1 0 0,0 0 0 0 0,1 0-1 0 0,-1 0 1 0 0,0 1 0 0 0,0-1-1 0 0,1 0 1 0 0,-1 0 0 0 0,0 1-1 0 0,0-1 1 0 0,0 0 0 0 0,1 1 0 0 0,-1-1-1 0 0,0 0 1 0 0,0 0 0 0 0,0 1-1 0 0,0-1 1 0 0,0 0 0 0 0,0 1-1 0 0,0-1 1 0 0,1 0 0 0 0,-1 1-1 0 0,0 0 1 0 0,0 1 26 0 0,-1 1 1 0 0,1-1-1 0 0,0 1 0 0 0,0 0 0 0 0,-1-1 1 0 0,-1 5-1 0 0,-3 5 11 0 0,-10 22 0 0 0,-129 223 1425 0 0,56-104-816 0 0,-55 87-15 0 0,14-25-226 0 0,107-173-1068 0 0,-24 68 1 0 0,17-37-264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5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14279 0 0,'0'0'7147'0'0,"1"3"-6363"0"0,0-1-682 0 0,0 0 0 0 0,0 0 1 0 0,0 1-1 0 0,1-1 0 0 0,-1 0 0 0 0,1 0 1 0 0,-1 0-1 0 0,1-1 0 0 0,0 1 0 0 0,0 0 1 0 0,0-1-1 0 0,0 1 0 0 0,4 2 1 0 0,-1-2 63 0 0,0 1 1 0 0,0-1 0 0 0,0 0 0 0 0,1 0 0 0 0,9 1 0 0 0,2 0 105 0 0,0-1 0 0 0,0-2 0 0 0,21 0 0 0 0,4-3 92 0 0,0-2 0 0 0,52-13 1 0 0,79-32-422 0 0,-164 47-165 0 0,67-19-1769 0 0,-22 12-4637 0 0,-41 9 4853 0 0</inkml:trace>
  <inkml:trace contextRef="#ctx0" brushRef="#br0" timeOffset="1">738 93 12895 0 0,'-1'2'595'0'0,"0"11"-30"0"0,-2 0 0 0 0,0-1-1 0 0,0 1 1 0 0,-1-1 0 0 0,0 0 0 0 0,-1 0 0 0 0,-7 12 0 0 0,-19 28 3538 0 0,-17 32-280 0 0,-21 73-2971 0 0,68-155-1371 0 0,19-5-5966 0 0,2-5-875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51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4607 0 0,'6'-13'14272'0'0,"-3"28"-15944"0"0,0-1-360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5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8031 0 0,'0'0'727'0'0,"2"2"-516"0"0,-1 0 350 0 0,0-1 0 0 0,0 1 0 0 0,0 0 0 0 0,0 0 0 0 0,-1 0 0 0 0,1 0 0 0 0,-1 0 0 0 0,1 0 0 0 0,-1 0 0 0 0,1 0 0 0 0,-1 0 1 0 0,0 0-1 0 0,0 0 0 0 0,0 0 0 0 0,-1 3 0 0 0,0-2-294 0 0,0 1 0 0 0,0-1 0 0 0,0 0 0 0 0,0 0-1 0 0,-1 1 1 0 0,0-1 0 0 0,1 0 0 0 0,-1-1 0 0 0,-4 5 0 0 0,-16 20 264 0 0,2 1 0 0 0,0 1 0 0 0,2 0 0 0 0,-18 40 0 0 0,35-68-531 0 0,-4 10 147 0 0,1 1 0 0 0,-1 0 0 0 0,-2 13-1 0 0,7-21-84 0 0,-1 0-1 0 0,1 0 0 0 0,0-1 0 0 0,0 1 0 0 0,0 0 0 0 0,0-1 0 0 0,0 1 0 0 0,1 0 0 0 0,0-1 0 0 0,0 1 0 0 0,0 0 1 0 0,0-1-1 0 0,0 1 0 0 0,4 4 0 0 0,-4-6 1 0 0,0-1 1 0 0,0 1-1 0 0,1-1 1 0 0,-1 0-1 0 0,0 0 1 0 0,1 0-1 0 0,-1 0 1 0 0,1 0-1 0 0,-1 0 1 0 0,1 0-1 0 0,-1 0 1 0 0,4 1-1 0 0,19 4 252 0 0,-17-5-252 0 0,-1 0 0 0 0,1-1-1 0 0,-1 0 1 0 0,0 0 0 0 0,1-1-1 0 0,8-1 1 0 0,37-11 0 0 0,-48 11-59 0 0,0 1 0 0 0,0-1 0 0 0,-1 1 1 0 0,1-1-1 0 0,0 0 0 0 0,-1-1 0 0 0,1 1 1 0 0,-1 0-1 0 0,0-1 0 0 0,0 0 0 0 0,0 0 0 0 0,0 0 1 0 0,4-6-1 0 0,-4 4-11 0 0,1-1 0 0 0,-1 0 0 0 0,-1 0 0 0 0,1 0 0 0 0,-1 0 0 0 0,0-1 0 0 0,2-12 0 0 0,-2 2-23 0 0,-1 0 1 0 0,-1 0-1 0 0,0-1 0 0 0,-1 1 1 0 0,-6-30-1 0 0,3 26-92 0 0,-14-36 1 0 0,12 37-72 0 0,5 19-23 0 0,13-4-9888 0 0,2 1 3434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5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1 360 13359 0 0,'0'0'1027'0'0,"0"2"-670"0"0,0 7-177 0 0,0-6 540 0 0,0-2-581 0 0,0 0 0 0 0,0 0 0 0 0,0-1-1 0 0,1 1 1 0 0,-1 0 0 0 0,0 0 0 0 0,1 0-1 0 0,-1 0 1 0 0,0 0 0 0 0,1 0 0 0 0,-1-1-1 0 0,1 1 1 0 0,0 0 0 0 0,-1 0 0 0 0,1-1-1 0 0,0 1 1 0 0,-1 0 0 0 0,1-1 0 0 0,0 1-1 0 0,0-1 1 0 0,-1 1 0 0 0,1-1 0 0 0,0 1-1 0 0,0-1 1 0 0,0 0 0 0 0,0 1 0 0 0,0-1 0 0 0,0 0-1 0 0,-1 0 1 0 0,1 1 0 0 0,0-1 0 0 0,0 0-1 0 0,0 0 1 0 0,0 0 0 0 0,2 0 0 0 0,1 0-10 0 0,0 0 0 0 0,0-1 0 0 0,1 1 0 0 0,-1-1 1 0 0,0 1-1 0 0,7-4 0 0 0,1-1 151 0 0,0 0 0 0 0,-1-2 0 0 0,1 1 0 0 0,-2-2 0 0 0,12-7 0 0 0,46-48 263 0 0,11-24-218 0 0,16-16 316 0 0,-80 89-572 0 0,0 1 1 0 0,1 0-1 0 0,1 1 1 0 0,32-17-1 0 0,-35 23-69 0 0,-2 4 0 0 0,-10 3 5 0 0,-1-1 0 0 0,1 1 0 0 0,0 0 0 0 0,-1-1 0 0 0,1 1 0 0 0,-1 0 0 0 0,1 0 0 0 0,-1 0 0 0 0,1 0 0 0 0,-1 0 0 0 0,1 0 0 0 0,-1 1 0 0 0,0-1 0 0 0,0 0 0 0 0,0 1 0 0 0,0-1 0 0 0,0 1 0 0 0,0-1 0 0 0,0 1 0 0 0,0 0 0 0 0,0-1 0 0 0,-1 1 0 0 0,1 0 0 0 0,-1-1 0 0 0,1 1 0 0 0,-1 0 0 0 0,0 0 0 0 0,0 2 0 0 0,2 5 46 0 0,-2 1 0 0 0,1 0-1 0 0,-3 17 1 0 0,-29 155 634 0 0,8-59-254 0 0,20-108-361 0 0,1-4-10 0 0,0 0-1 0 0,1 0 1 0 0,0 0-1 0 0,0 1 1 0 0,2-1 0 0 0,-1 0-1 0 0,4 15 1 0 0,5 1-10 0 0,-1-16 7 0 0,-3-6-47 0 0,0-1-1 0 0,0 0 0 0 0,0 0 0 0 0,1 0 0 0 0,-1-1 0 0 0,1 0 0 0 0,-1 0 0 0 0,1 0 0 0 0,0-1 0 0 0,0 0 0 0 0,1 0 0 0 0,7 2 0 0 0,5-1 27 0 0,1 0 0 0 0,27 0 0 0 0,-19-2-120 0 0,28-3 0 0 0,-43 0-999 0 0,1 0-1 0 0,15-4 0 0 0,-9-1-7617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54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24 13015 0 0,'0'-4'197'0'0,"2"-2"-77"0"0,11-6 982 0 0,-11 11-481 0 0,-3 4-607 0 0,0 1 1 0 0,0-1-1 0 0,-1 0 0 0 0,1 1 0 0 0,-1-1 0 0 0,1 0 1 0 0,-1 0-1 0 0,0 0 0 0 0,0 0 0 0 0,-1 0 0 0 0,1 0 1 0 0,0-1-1 0 0,-4 4 0 0 0,2-2 3 0 0,-104 125 740 0 0,85-102-612 0 0,-36 54 475 0 0,-69 119 1 0 0,103-156-359 0 0,2 1 1 0 0,2 0-1 0 0,1 2 1 0 0,3 0-1 0 0,2 1 1 0 0,2 1-1 0 0,-8 59 1 0 0,17-82-148 0 0,0 9 74 0 0,-2-1 0 0 0,-13 47 0 0 0,15-71-301 0 0,1 0 0 0 0,-2 0 0 0 0,1-1 0 0 0,-1 1 0 0 0,-1-1 0 0 0,0 0 0 0 0,0 0 0 0 0,0-1 0 0 0,-1 0 0 0 0,-1 0 0 0 0,1 0 1 0 0,-11 7-1 0 0,10-9-318 0 0,6-4 202 0 0,0 0 0 0 0,0 0 1 0 0,0 0-1 0 0,-1-1 1 0 0,1 1-1 0 0,0-1 1 0 0,-1 1-1 0 0,0-1 1 0 0,1 0-1 0 0,-1 0 1 0 0,0 0-1 0 0,-2 0 1 0 0,4-3-1136 0 0,-4-11-164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4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49 8751 0 0,'0'0'8414'0'0,"-2"2"-8174"0"0,-7 5-148 0 0,0 0 1 0 0,1 0-1 0 0,0 1 1 0 0,0 1-1 0 0,1-1 1 0 0,0 1-1 0 0,0 1 1 0 0,1-1 0 0 0,0 1-1 0 0,1 0 1 0 0,0 0-1 0 0,1 1 1 0 0,0 0-1 0 0,0-1 1 0 0,1 1 0 0 0,1 0-1 0 0,-1 1 1 0 0,1 14-1 0 0,1-25-84 0 0,1 1 0 0 0,0-1 0 0 0,0 0-1 0 0,0 0 1 0 0,0 1 0 0 0,0-1 0 0 0,0 0-1 0 0,1 1 1 0 0,-1-1 0 0 0,0 0 0 0 0,0 0 0 0 0,1 1-1 0 0,-1-1 1 0 0,1 0 0 0 0,0 0 0 0 0,-1 0 0 0 0,1 0-1 0 0,0 0 1 0 0,1 2 0 0 0,0 0 19 0 0,0-2 8 0 0,0 1 0 0 0,0-1 0 0 0,0 0 0 0 0,0 0 0 0 0,0 0 0 0 0,0 0 0 0 0,0 0 1 0 0,0 0-1 0 0,0-1 0 0 0,0 1 0 0 0,0-1 0 0 0,0 1 0 0 0,1-1 0 0 0,-1 0 0 0 0,3 0 0 0 0,1 0 53 0 0,0-1 1 0 0,0 1-1 0 0,0-1 0 0 0,0 0 0 0 0,0-1 0 0 0,0 1 0 0 0,0-1 1 0 0,0 0-1 0 0,7-5 0 0 0,0 0 90 0 0,1 0 0 0 0,19-16 0 0 0,-27 18-152 0 0,0-1-1 0 0,-1 0 1 0 0,0 0-1 0 0,1 0 0 0 0,-2 0 1 0 0,1-1-1 0 0,-1 0 1 0 0,0 0-1 0 0,-1 0 1 0 0,1-1-1 0 0,3-11 1 0 0,-4 9-62 0 0,-1 0-1 0 0,0 0 1 0 0,0 0 0 0 0,-1 0 0 0 0,0-1 0 0 0,0 1 0 0 0,-1 0-1 0 0,-3-16 1 0 0,1 7-1436 0 0,-1 2-4861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5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38 10591 0 0,'0'0'488'0'0,"-2"0"-12"0"0,-8-1-98 0 0,9 1-252 0 0,1 0 1 0 0,-1 0-1 0 0,1 1 1 0 0,-1-1-1 0 0,0 0 1 0 0,1 0 0 0 0,-1 0-1 0 0,1 1 1 0 0,-1-1-1 0 0,1 0 1 0 0,-1 1-1 0 0,1-1 1 0 0,-1 1 0 0 0,1-1-1 0 0,-1 0 1 0 0,1 1-1 0 0,0-1 1 0 0,-1 1-1 0 0,1-1 1 0 0,-1 1-1 0 0,1 0 1 0 0,0-1 0 0 0,0 1-1 0 0,-1-1 1 0 0,1 1-1 0 0,0-1 1 0 0,0 1-1 0 0,0 0 1 0 0,0-1-1 0 0,0 1 1 0 0,-1-1 0 0 0,1 1-1 0 0,0 0 1 0 0,1-1-1 0 0,-1 1 1 0 0,0 0-1 0 0,0-1 1 0 0,0 1 0 0 0,0-1-1 0 0,0 1 1 0 0,0 0-1 0 0,1-1 1 0 0,-1 1-1 0 0,0-1 1 0 0,1 1-1 0 0,-1-1 1 0 0,1 2 0 0 0,0 1-31 0 0,1-1 1 0 0,0 1 0 0 0,0 0 0 0 0,0-1 0 0 0,0 1-1 0 0,0-1 1 0 0,5 5 0 0 0,-1-4 66 0 0,-1 0 1 0 0,1 0-1 0 0,0-1 0 0 0,0 1 1 0 0,0-1-1 0 0,0-1 0 0 0,0 1 1 0 0,12 1-1 0 0,-2-2 260 0 0,0 0 0 0 0,22-2-1 0 0,175-27 1688 0 0,-102 11-1656 0 0,-49 9-295 0 0,212-33-746 0 0,-248 35-406 0 0,-16 3-11 0 0,-1 1 0 0 0,1 1 0 0 0,10-1 0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55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0 1839 0 0,'-2'2'134'0'0,"-52"32"1910"0"0,-4 2 5165 0 0,2 0-3564 0 0,32-21-3065 0 0,0 1-1 0 0,1 1 1 0 0,-24 23 0 0 0,41-34-443 0 0,1 0 0 0 0,-1 0 1 0 0,1 1-1 0 0,0 0 0 0 0,1 0 0 0 0,0 0 1 0 0,0 0-1 0 0,0 1 0 0 0,1 0 0 0 0,0-1 1 0 0,0 1-1 0 0,1 0 0 0 0,0 0 0 0 0,1 1 1 0 0,-2 10-1 0 0,3-16-99 0 0,0-1 0 0 0,1 1 0 0 0,-1 0 1 0 0,0-1-1 0 0,1 1 0 0 0,-1-1 0 0 0,1 1 0 0 0,0-1 1 0 0,0 1-1 0 0,0-1 0 0 0,0 1 0 0 0,0-1 0 0 0,1 0 1 0 0,-1 1-1 0 0,2 1 0 0 0,1 0 14 0 0,-1-1 0 0 0,1 1 0 0 0,0-1 0 0 0,0 0 0 0 0,0 0 0 0 0,0 0 0 0 0,7 3 1 0 0,2 0 67 0 0,0-1 1 0 0,0 0-1 0 0,1-1 1 0 0,24 4 0 0 0,-23-6 6 0 0,-1 0 0 0 0,0-1 0 0 0,0 0 0 0 0,0-1 0 0 0,1-1 0 0 0,21-4 0 0 0,-31 4-78 0 0,1 0-1 0 0,-1-1 1 0 0,1 0 0 0 0,-1 0-1 0 0,0 0 1 0 0,0 0-1 0 0,0-1 1 0 0,0 0-1 0 0,0 0 1 0 0,-1 0 0 0 0,1-1-1 0 0,-1 0 1 0 0,0 0-1 0 0,0 0 1 0 0,0 0 0 0 0,0 0-1 0 0,-1-1 1 0 0,0 0-1 0 0,3-5 1 0 0,0-3 18 0 0,0 0 0 0 0,-1 0 1 0 0,-1 0-1 0 0,0-1 0 0 0,2-19 0 0 0,-4 24-58 0 0,-2 0 0 0 0,1 0-1 0 0,-1-1 1 0 0,0 1-1 0 0,-1 0 1 0 0,0-1-1 0 0,-1 1 1 0 0,0 0 0 0 0,-4-10-1 0 0,6 17-106 0 0,-1 0 1 0 0,-1 0-1 0 0,1 0 1 0 0,0 0-1 0 0,0 0 0 0 0,-1 0 1 0 0,1 0-1 0 0,-1 0 0 0 0,0 0 1 0 0,1 1-1 0 0,-1-1 0 0 0,0 1 1 0 0,0 0-1 0 0,0-1 0 0 0,0 1 1 0 0,-3-1-1 0 0,-13-10-5416 0 0,11 6-544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5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91 129 3679 0 0,'5'-9'738'0'0,"9"-17"-1476"0"0,-4-3 14541 0 0,-18 40-12918 0 0,3-4-590 0 0,0 1-1 0 0,1 0 0 0 0,0 1 1 0 0,0-1-1 0 0,-5 16 0 0 0,-8 48 655 0 0,12-48-686 0 0,-16 59 137 0 0,7-27-292 0 0,-9 64 1 0 0,23-119-106 0 0,0-1 1 0 0,0 0-1 0 0,0 1 1 0 0,0-1-1 0 0,0 0 1 0 0,-1 0-1 0 0,1 1 0 0 0,0-1 1 0 0,0 0-1 0 0,0 1 1 0 0,0-1-1 0 0,1 0 1 0 0,-1 0-1 0 0,0 1 1 0 0,0-1-1 0 0,0 0 0 0 0,0 1 1 0 0,0-1-1 0 0,0 0 1 0 0,0 0-1 0 0,0 1 1 0 0,1-1-1 0 0,-1 0 1 0 0,0 0-1 0 0,1 1 0 0 0,4-3 31 0 0,7-9-14 0 0,-12 10-17 0 0,24-30 83 0 0,26-42-1 0 0,-30 40-5 0 0,38-44 0 0 0,19-3-80 0 0,-61 64 0 0 0,-7 8-12 0 0,-8 8 10 0 0,-1 0-1 0 0,1 0 1 0 0,0 0-1 0 0,-1 0 1 0 0,1 0-1 0 0,-1 0 1 0 0,1 0-1 0 0,0 0 1 0 0,-1 0-1 0 0,1 1 1 0 0,0-1-1 0 0,-1 0 1 0 0,1 0-1 0 0,-1 1 1 0 0,1-1 0 0 0,-1 1-1 0 0,1-1 1 0 0,0 0-1 0 0,-1 1 1 0 0,1-1-1 0 0,-1 1 1 0 0,1 0-1 0 0,-1-1 0 0 0,2 3-1 0 0,0-1 0 0 0,-1 0 1 0 0,1 1-1 0 0,-1-1 0 0 0,1 1 0 0 0,-1-1 0 0 0,0 1 0 0 0,0 0 0 0 0,0 0 0 0 0,-1-1 1 0 0,1 1-1 0 0,-1 0 0 0 0,1 0 0 0 0,-1 5 0 0 0,0 7 0 0 0,-3 22 1 0 0,3-32 4 0 0,-5 43-1 0 0,-2 12 0 0 0,2 0 0 0 0,6 88 0 0 0,-2-142 0 0 0,1-4 0 0 0,0 0 0 0 0,0-1 0 0 0,1 1 0 0 0,-1 0 0 0 0,0 0 0 0 0,1 0 0 0 0,-1 0 0 0 0,1-1 0 0 0,0 1 0 0 0,-1 0 0 0 0,1-1 0 0 0,1 3 0 0 0,-1-3 1 0 0,-1 0 0 0 0,0-1 0 0 0,1 1 0 0 0,-1 0-1 0 0,1 0 1 0 0,-1-1 0 0 0,1 1 0 0 0,-1 0 0 0 0,1-1 0 0 0,-1 1 0 0 0,1-1-1 0 0,-1 1 1 0 0,2 0 0 0 0,-1 0 13 0 0,1-1-1 0 0,-1 0 1 0 0,0 1-1 0 0,1-1 0 0 0,-1 0 1 0 0,0 0-1 0 0,1 0 1 0 0,-1 0-1 0 0,0-1 1 0 0,1 1-1 0 0,-1 0 1 0 0,0 0-1 0 0,1-1 0 0 0,-1 1 1 0 0,0-1-1 0 0,0 1 1 0 0,1-1-1 0 0,-1 1 1 0 0,0-1-1 0 0,0 0 1 0 0,0 0-1 0 0,0 0 1 0 0,0 1-1 0 0,2-3 0 0 0,24-26 452 0 0,-25 26-433 0 0,18-25 369 0 0,-1-1 0 0 0,-1-1 0 0 0,23-55 0 0 0,3-3-27 0 0,-15 32-277 0 0,40-68-12 0 0,-56 104-244 0 0,0 0-1 0 0,2 1 0 0 0,31-32 1 0 0,-41 47-87 0 0,0 0 1 0 0,0 0-1 0 0,0 1 1 0 0,1 0 0 0 0,0-1-1 0 0,7-2 1 0 0,21-6-8137 0 0,-21 8 2075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57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4143 0 0,'0'0'319'0'0,"0"3"-210"0"0,-42 89 10605 0 0,9-24-7049 0 0,15-31-2690 0 0,-3 0 0 0 0,-26 35 1 0 0,-10 18-549 0 0,22-28-374 0 0,28-45-230 0 0,7-12 502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58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70 3679 0 0,'17'-38'360'0'0,"-13"29"-883"0"0,9-14 18108 0 0,-14 26-17201 0 0,-7 27-109 0 0,-1-1 1 0 0,-1 0-1 0 0,-2-1 1 0 0,-16 31-1 0 0,0-3-67 0 0,-164 307 337 0 0,69-143-89 0 0,77-134-1797 0 0,-1-2-3586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5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9215 0 0,'0'0'1176'0'0,"4"-1"-124"0"0,111-16 5330 0 0,59-28-3256 0 0,89-28-558 0 0,-240 67-3055 0 0,32-4 1 0 0,-52 10-149 0 0,-1-1 1 0 0,0 1-1 0 0,0-1 0 0 0,0 0 1 0 0,1 0-1 0 0,-1 0 0 0 0,0 0 1 0 0,3-2-1 0 0,-2 1-1704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59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51 13903 0 0,'100'-51'3682'0'0,"-95"82"-1958"0"0,-6-23-1549 0 0,-1 0 0 0 0,0 0 1 0 0,0 0-1 0 0,0 0 1 0 0,-1-1-1 0 0,-6 11 1 0 0,-27 43 432 0 0,16-30-307 0 0,-120 224 897 0 0,125-228-1164 0 0,-77 138 146 0 0,-13 25-119 0 0,77-140-61 0 0,-60 82 0 0 0,57-100-159 0 0,63-68-376 0 0,-16 17 102 0 0,18-24 0 0 0,43-61-48 0 0,-66 92 511 0 0,1 0 0 0 0,0 0 0 0 0,1 1 0 0 0,0 0 0 0 0,23-13 0 0 0,-35 23 9 0 0,0 0 1 0 0,0 1-1 0 0,1-1 1 0 0,-1 0-1 0 0,0 1 1 0 0,1-1-1 0 0,-1 1 1 0 0,0-1-1 0 0,1 1 1 0 0,-1 0-1 0 0,1-1 1 0 0,-1 1-1 0 0,0 0 1 0 0,1 0-1 0 0,-1 0 1 0 0,1 0-1 0 0,-1 0 1 0 0,1 1-1 0 0,-1-1 1 0 0,1 0-1 0 0,-1 1 1 0 0,0-1-1 0 0,1 1 1 0 0,-1-1-1 0 0,0 1 1 0 0,1 0-1 0 0,-1-1 1 0 0,0 1-1 0 0,0 0 1 0 0,0 0-1 0 0,0 0 1 0 0,0 0-1 0 0,0 0 1 0 0,0 0-1 0 0,0 0 1 0 0,1 2-1 0 0,1 1 13 0 0,-1 0 1 0 0,0 0-1 0 0,0 0 1 0 0,-1 1-1 0 0,1-1 0 0 0,-1 1 1 0 0,0-1-1 0 0,0 1 0 0 0,0-1 1 0 0,-1 6-1 0 0,0 10 45 0 0,-1 0-1 0 0,-2 0 1 0 0,-7 35-1 0 0,1-10-71 0 0,2 12-436 0 0,7-54-784 0 0,1-1-394 0 0,3 10-75 0 0</inkml:trace>
  <inkml:trace contextRef="#ctx0" brushRef="#br0" timeOffset="1">745 815 8751 0 0,'0'0'12023'0'0,"0"3"-11248"0"0,-1 7-404 0 0,-1-1 1 0 0,0 0-1 0 0,-1 0 1 0 0,0 0-1 0 0,-5 12 1 0 0,-26 45 785 0 0,11-23-720 0 0,8-18-373 0 0,12-20 143 0 0,1 2-943 0 0,-6 9-7249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3:5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42 451 2303 0 0,'-2'1'167'0'0,"-29"20"10473"0"0,23-21-6295 0 0,11-5-3443 0 0,-1 1-1372 0 0,4-3 693 0 0,0 0-1 0 0,1 1 1 0 0,-1-1-1 0 0,15-9 1 0 0,4-6 292 0 0,95-99 1880 0 0,-18 16-1531 0 0,-74 78-636 0 0,2 1 1 0 0,38-26-1 0 0,-54 42-91 0 0,1 1 0 0 0,1 1-1 0 0,0 0 1 0 0,0 1 0 0 0,1 0-1 0 0,0 2 1 0 0,20-5-1 0 0,-35 10-126 0 0,24-3 392 0 0,-25 3-376 0 0,0 0 1 0 0,1 0-1 0 0,-1 0 0 0 0,0 0 1 0 0,0 1-1 0 0,0-1 0 0 0,0 0 1 0 0,0 1-1 0 0,0-1 0 0 0,0 0 1 0 0,0 1-1 0 0,1-1 0 0 0,-1 1 1 0 0,-1 0-1 0 0,1-1 0 0 0,0 1 1 0 0,0 0-1 0 0,0 0 0 0 0,0 0 0 0 0,0-1 1 0 0,1 3-1 0 0,1 3-19 0 0,0 0 0 0 0,-1 1 0 0 0,0-1 0 0 0,0 1 0 0 0,0-1 0 0 0,0 1 0 0 0,-1 0 0 0 0,0-1 0 0 0,-1 1 0 0 0,0 0 0 0 0,0 0-1 0 0,0 0 1 0 0,-1-1 0 0 0,0 1 0 0 0,0 0 0 0 0,0-1 0 0 0,-1 1 0 0 0,-5 11 0 0 0,-3 8-14 0 0,-7 19-6 0 0,2 1-1 0 0,2 0 1 0 0,-9 55 0 0 0,20-86 13 0 0,0-3 0 0 0,1 0 0 0 0,0 0 0 0 0,1 21 0 0 0,3-11 0 0 0,-1-18 0 0 0,1 1 0 0 0,5 14-2 0 0,-5-15 3 0 0,1-2 11 0 0,0 2 22 0 0,-1 0-1 0 0,1-1 1 0 0,0 0 0 0 0,0 0 0 0 0,0 0 0 0 0,0 0 0 0 0,1-1 0 0 0,-1 1-1 0 0,1-1 1 0 0,0 0 0 0 0,0-1 0 0 0,0 1 0 0 0,-1-1 0 0 0,1 0 0 0 0,0 0-1 0 0,6 0 1 0 0,8 0 245 0 0,1-1 1 0 0,37-5-1 0 0,-18 1-151 0 0,54-4-2607 0 0,1-5-3764 0 0,-65 9-1707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4:12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5983 0 0,'0'0'11560'0'0,"2"2"-10984"0"0,1 2-412 0 0,1 0 0 0 0,-1-1 1 0 0,1 1-1 0 0,0-1 0 0 0,0 0 0 0 0,0 0 0 0 0,1-1 0 0 0,-1 1 0 0 0,0-1 0 0 0,1 0 0 0 0,0 0 1 0 0,0-1-1 0 0,-1 1 0 0 0,1-1 0 0 0,0 0 0 0 0,0 0 0 0 0,9 0 0 0 0,8-1 238 0 0,-1 0-1 0 0,41-6 1 0 0,-58 5-369 0 0,277-53 1468 0 0,48-5-882 0 0,-269 55-1101 0 0,-47 4-2829 0 0,0 2-3294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4:1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8287 0 0,'1'2'6075'0'0,"3"10"-5024"0"0,0-1 0 0 0,12 21 0 0 0,3 5-487 0 0,-16-28-411 0 0,0-1-1 0 0,0 1 0 0 0,-1-1 1 0 0,0 1-1 0 0,-1 0 1 0 0,0 0-1 0 0,0 0 0 0 0,-1 0 1 0 0,-1 9-1 0 0,-1-4 54 0 0,0 0 1 0 0,-1-1-1 0 0,0 1 0 0 0,-1-1 1 0 0,-7 16-1 0 0,-7 8 258 0 0,-2-1 0 0 0,-45 64 0 0 0,62-96-453 0 0,-37 52 85 0 0,4-7 61 0 0,-49 89 1 0 0,81-131-160 0 0,1 1 1 0 0,0 0-1 0 0,0-1 0 0 0,0 1 1 0 0,1 1-1 0 0,0-1 0 0 0,-1 14 1 0 0,4-20-148 0 0,-1-1 1 0 0,1 1-1 0 0,0 0 0 0 0,0 0 1 0 0,0 0-1 0 0,0 0 1 0 0,0-1-1 0 0,0 1 1 0 0,0 0-1 0 0,1-1 0 0 0,-1 1 1 0 0,0-1-1 0 0,1 0 1 0 0,0 1-1 0 0,-1-1 0 0 0,1 0 1 0 0,2 1-1 0 0,4-1-1268 0 0,20-2-14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1 248 10159 0 0,'0'0'920'0'0,"1"0"-754"0"0,62-30 7508 0 0,-62 31-6890 0 0,1 4-658 0 0,0-1-1 0 0,0 1 0 0 0,-1 0 1 0 0,0-1-1 0 0,0 1 1 0 0,0 0-1 0 0,-1-1 0 0 0,1 1 1 0 0,-1 7-1 0 0,-2 5 135 0 0,-4 23 0 0 0,4-27-106 0 0,0-1 0 0 0,0 1 0 0 0,1 23-1 0 0,2-28-73 0 0,0-7 31 0 0,14 0 285 0 0,-9-2-362 0 0,0 0-1 0 0,1 0 1 0 0,-1-1-1 0 0,0 1 1 0 0,0-2 0 0 0,0 1-1 0 0,0-1 1 0 0,0 1-1 0 0,-1-2 1 0 0,1 1-1 0 0,-1-1 1 0 0,6-4 0 0 0,8-9 239 0 0,30-34 0 0 0,-17 17-168 0 0,-12 14-105 0 0,-11 15 0 0 0,-8 5 0 0 0,3 1 0 0 0,7 11 0 0 0,-8-8 0 0 0,-1 1 0 0 0,1 0 0 0 0,-1-1 0 0 0,0 1 0 0 0,0 0 0 0 0,0 0 0 0 0,1 7 0 0 0,-2-7 0 0 0,0 0 0 0 0,0-1 0 0 0,1 1 0 0 0,0 0 0 0 0,0-1 0 0 0,0 1 0 0 0,1-1 0 0 0,4 7 0 0 0,3-2-2 0 0,-5-9 5 0 0,-3 0 7 0 0,7 1 19 0 0,-1-1 0 0 0,0 0-1 0 0,1 0 1 0 0,-1 0 0 0 0,1-1 0 0 0,-1 0 0 0 0,0-1 0 0 0,0 0 0 0 0,0 0 0 0 0,0-1 0 0 0,10-4-1 0 0,-5 1 20 0 0,-1 0-1 0 0,-1-1 0 0 0,1-1 0 0 0,-1 0 1 0 0,-1 0-1 0 0,13-13 0 0 0,-15 12-38 0 0,-1 0 0 0 0,0-1 1 0 0,-1 1-1 0 0,10-21 0 0 0,9-15-7 0 0,-4 15-1345 0 0,1 1 0 0 0,1 1-1 0 0,37-33 1 0 0,-43 47-360 0 0,-1 2-37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4:13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15695 0 0,'0'0'2314'0'0,"3"0"-1988"0"0,23 1 322 0 0,0-1 0 0 0,-1-1-1 0 0,31-6 1 0 0,80-19 2574 0 0,-128 25-3046 0 0,93-22 1157 0 0,66-14-367 0 0,-157 36-953 0 0,7-3-11 0 0,0 1 0 0 0,1 1 0 0 0,0 0 0 0 0,18 2 0 0 0,-34 0-164 0 0,-1 0-48 0 0,-1 0 180 0 0,0 0 1 0 0,0 0-1 0 0,1 1 1 0 0,-1-1-1 0 0,0 0 1 0 0,0 0 0 0 0,1 0-1 0 0,-1 0 1 0 0,0 0-1 0 0,0 0 1 0 0,0 1-1 0 0,1-1 1 0 0,-1 0-1 0 0,0 0 1 0 0,0 0-1 0 0,0 0 1 0 0,0 1 0 0 0,1-1-1 0 0,-1 0 1 0 0,0 0-1 0 0,0 0 1 0 0,0 1-1 0 0,0-1 1 0 0,0 0-1 0 0,0 0 1 0 0,1 1 0 0 0,4 4-2436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4:13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23 14223 0 0,'0'0'1291'0'0,"-2"0"-1063"0"0,-16 0 6456 0 0,23-4-5455 0 0,1-7-1229 0 0,0 4 11 0 0,-45 64 479 0 0,17-22 65 0 0,17-28-491 0 0,-12 14 76 0 0,7-13-581 0 0,9-6-150 0 0,1-8-4211 0 0,0 5 4468 0 0,0 0 0 0 0,0 0 0 0 0,1 0 0 0 0,-1 0 1 0 0,1 0-1 0 0,0-2 0 0 0,-1 3 195 0 0,9-14-1987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4:14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9671 0 0,'0'0'748'0'0,"-2"1"-181"0"0,-11 1 614 0 0,0 1 0 0 0,0 0 1 0 0,0 1-1 0 0,0 1 0 0 0,1 0 0 0 0,-13 7 0 0 0,8-2-596 0 0,1 0 1 0 0,0 1-1 0 0,-24 22 0 0 0,9-2-414 0 0,2 1 0 0 0,1 2 0 0 0,-25 38 0 0 0,45-60-171 0 0,1 0 0 0 0,0 0 0 0 0,1 1 0 0 0,1 0 0 0 0,-6 19 0 0 0,8-16 0 0 0,4 1 11 0 0,4-1 31 0 0,-4-14-26 0 0,0 0-1 0 0,0 0 0 0 0,1 0 0 0 0,-1 0 0 0 0,1-1 0 0 0,-1 1 0 0 0,1 0 0 0 0,0-1 1 0 0,-1 0-1 0 0,1 1 0 0 0,0-1 0 0 0,0 0 0 0 0,0 0 0 0 0,0 0 0 0 0,4 2 0 0 0,-1-2 28 0 0,-1 0 1 0 0,0 0-1 0 0,1 0 0 0 0,-1-1 0 0 0,1 0 0 0 0,-1 0 0 0 0,8 0 0 0 0,2-3 79 0 0,0 1 1 0 0,0-2-1 0 0,0 0 1 0 0,14-6-1 0 0,-7 1-75 0 0,0-1 1 0 0,0 0-1 0 0,32-23 0 0 0,-43 26-34 0 0,-1 0 0 0 0,0-1-1 0 0,-1 0 1 0 0,0 0 0 0 0,0 0-1 0 0,-1-1 1 0 0,0-1 0 0 0,0 1-1 0 0,7-15 1 0 0,-12 19-43 0 0,-1-1-1 0 0,1 1 0 0 0,-1-1 1 0 0,0 1-1 0 0,0-1 1 0 0,0 0-1 0 0,-1 1 1 0 0,0-1-1 0 0,0 0 1 0 0,0 1-1 0 0,-1-1 1 0 0,0 0-1 0 0,-1-6 0 0 0,0 4-25 0 0,-1 0-1 0 0,0 1 1 0 0,0-1-1 0 0,0 0 0 0 0,-1 1 1 0 0,0 0-1 0 0,0 0 0 0 0,-8-9 1 0 0,9 12-45 0 0,-1 1-1 0 0,0-1 1 0 0,0 1 0 0 0,0 0 0 0 0,0 1-1 0 0,0-1 1 0 0,0 1 0 0 0,-1-1 0 0 0,-6-1 0 0 0,-11 0-5904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4:1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6 13359 0 0,'0'0'6006'0'0,"-10"-5"-4101"0"0,8 4-1830 0 0,1 1 1 0 0,-1 0 0 0 0,1 0-1 0 0,-1 0 1 0 0,1 0-1 0 0,-1 1 1 0 0,1-1 0 0 0,-1 0-1 0 0,1 1 1 0 0,0-1-1 0 0,-1 1 1 0 0,1-1 0 0 0,-1 1-1 0 0,0 0 1 0 0,-26 15 1599 0 0,6-3-987 0 0,-51 20-757 0 0,-2-2-1 0 0,-1-4 0 0 0,-2-3 1 0 0,-125 21-1 0 0,188-42 49 0 0,-1-1 0 0 0,1-1 0 0 0,-1 0 0 0 0,0-1-1 0 0,1-1 1 0 0,-30-5 0 0 0,45 6 7 0 0,-1 0 0 0 0,0 0-1 0 0,0-1 1 0 0,0 1 0 0 0,0 0-1 0 0,0-1 1 0 0,1 1 0 0 0,-1-1 0 0 0,0 1-1 0 0,0-1 1 0 0,1 1 0 0 0,-1-1 0 0 0,0 0-1 0 0,1 1 1 0 0,-1-1 0 0 0,0 0-1 0 0,1 1 1 0 0,-1-1 0 0 0,1 0 0 0 0,0 0-1 0 0,-1 0 1 0 0,1 1 0 0 0,-1-1 0 0 0,1 0-1 0 0,0 0 1 0 0,0 0 0 0 0,0 0-1 0 0,-1 0 1 0 0,1 0 0 0 0,0 0 0 0 0,0 1-1 0 0,0-1 1 0 0,0 0 0 0 0,0 0 0 0 0,1-2-1 0 0,0 0-50 0 0,-1-1 1 0 0,1 1-1 0 0,0-1 0 0 0,0 1 0 0 0,1 0 1 0 0,-1-1-1 0 0,3-2 0 0 0,2-2-169 0 0,0 1-1 0 0,0-1 0 0 0,1 2 1 0 0,11-11-1 0 0,2-1-502 0 0,-19 17 599 0 0,-2 4 44 0 0,-13 29 210 0 0,-2-1 0 0 0,-29 44 0 0 0,-49 57 238 0 0,83-115-355 0 0,11-14 13 0 0,-1 1 31 0 0,6 5-33 0 0,-3-8-19 0 0,0 0 0 0 0,1 0 0 0 0,-1 0 0 0 0,0 0 0 0 0,0 0 0 0 0,0 0 0 0 0,1-1 0 0 0,-1 1 0 0 0,1-1 0 0 0,-1 0 0 0 0,0 1 0 0 0,1-1 0 0 0,-1 0 0 0 0,5-1 0 0 0,34-5-172 0 0,-28 3 145 0 0,0 1 0 0 0,-1 0-1 0 0,1 0 1 0 0,0 2 0 0 0,0-1-1 0 0,0 2 1 0 0,0 0 0 0 0,0 0-1 0 0,0 1 1 0 0,0 1 0 0 0,18 5-1 0 0,15 10 271 0 0,-1 2-1 0 0,0 2 0 0 0,58 39 1 0 0,-87-49-104 0 0,1 1 1 0 0,-1 1-1 0 0,-1 0 1 0 0,18 22-1 0 0,-24-24-84 0 0,-1 0 0 0 0,0 0 0 0 0,0 1-1 0 0,-1 0 1 0 0,-1 0 0 0 0,10 28 0 0 0,-16-39-7 0 0,1 0 1 0 0,0 0-1 0 0,-1 0 1 0 0,0 0-1 0 0,1 1 1 0 0,-1-1-1 0 0,0 0 0 0 0,0 0 1 0 0,0 0-1 0 0,0 1 1 0 0,-1-1-1 0 0,1 0 1 0 0,-1 0-1 0 0,1 0 1 0 0,-1 0-1 0 0,0 0 0 0 0,1 0 1 0 0,-1 0-1 0 0,0 0 1 0 0,0 0-1 0 0,-1 0 1 0 0,1 0-1 0 0,0 0 1 0 0,-1-1-1 0 0,1 1 1 0 0,-1-1-1 0 0,1 1 0 0 0,-1-1 1 0 0,0 1-1 0 0,0-1 1 0 0,1 0-1 0 0,-1 0 1 0 0,0 0-1 0 0,0 0 1 0 0,0 0-1 0 0,-4 1 0 0 0,-6 2 134 0 0,0-1 0 0 0,0 0-1 0 0,-1-1 1 0 0,-23 1 0 0 0,31-2-139 0 0,-229 2 699 0 0,26-1-578 0 0,184-5-515 0 0,22 3-59 0 0,2-2-1151 0 0,0-8-489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4:3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9 1839 0 0,'0'0'4280'0'0,"-9"7"-3441"0"0,-21 9-238 0 0,23-14-547 0 0,7-2-54 0 0,0 0 0 0 0,0 0 0 0 0,0 0 1 0 0,0 0-1 0 0,0 0 0 0 0,0 0 0 0 0,0 0 0 0 0,0 0 1 0 0,0 0-1 0 0,0-1 0 0 0,0 1 0 0 0,0 0 0 0 0,0 0 1 0 0,0 0-1 0 0,0 0 0 0 0,0 0 0 0 0,0 0 0 0 0,0 0 1 0 0,0 0-1 0 0,0 0 0 0 0,0 0 0 0 0,0 0 0 0 0,0 0 1 0 0,0 0-1 0 0,0 0 0 0 0,0 0 0 0 0,0 0 1 0 0,-1 0-1 0 0,1-1 0 0 0,0 1 0 0 0,0 0 0 0 0,0 0 1 0 0,0 0-1 0 0,0 0 0 0 0,0 0 0 0 0,0 0 0 0 0,0 0 1 0 0,0 0-1 0 0,0 0 0 0 0,0 0 0 0 0,0 0 0 0 0,0 0 1 0 0,0 0-1 0 0,0 0 0 0 0,0 0 0 0 0,0 0 0 0 0,0 0 1 0 0,-1 0-1 0 0,1 0 0 0 0,0 0 0 0 0,0 0 0 0 0,0 0 1 0 0,0 0-1 0 0,0 0 0 0 0,0 0 0 0 0,0 0 0 0 0,0 0 1 0 0,0 0-1 0 0,0 0 0 0 0,0 0 0 0 0,0 0 1 0 0,0 0-1 0 0,0 0 0 0 0,0 0 0 0 0,0 0 0 0 0,0 0 1 0 0,-1 0-1 0 0,1 1 0 0 0,5-8-18 0 0,6-5-185 0 0,-1 4-20 0 0,-1 2-1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4:32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84 6991 0 0,'0'0'638'0'0,"-1"2"-528"0"0,-7 8 697 0 0,-2 0 1 0 0,1-1-1 0 0,-1 0 0 0 0,0-1 0 0 0,-1 0 0 0 0,0 0 0 0 0,0-1 0 0 0,-13 6 0 0 0,8-5-230 0 0,-24 19 0 0 0,39-26-488 0 0,-5 0 991 0 0,13-5-583 0 0,74-47 189 0 0,1-8-454 0 0,-61 45-166 0 0,1 0 0 0 0,0 2 0 0 0,36-15 0 0 0,-31 14 98 0 0,-24 12-36 0 0,-1-1-18 0 0,0 1 1 0 0,0 0-1 0 0,1 0 1 0 0,-1 0-1 0 0,0 0 0 0 0,0 1 1 0 0,1-1-1 0 0,-1 1 0 0 0,0-1 1 0 0,5 1-1 0 0,-6 0-98 0 0,-1 0 0 0 0,1 0 0 0 0,-1 0 0 0 0,1 0 0 0 0,-1 0-1 0 0,0 0 1 0 0,1 0 0 0 0,-1 0 0 0 0,1 1 0 0 0,-1-1 0 0 0,0 0 0 0 0,1 0 0 0 0,-1 0 0 0 0,0 1-1 0 0,1-1 1 0 0,-1 0 0 0 0,0 0 0 0 0,1 1 0 0 0,-1-1 0 0 0,0 0 0 0 0,0 1 0 0 0,1-1-1 0 0,-1 0 1 0 0,0 1 0 0 0,0-1 0 0 0,0 1 0 0 0,1-1 0 0 0,-1 0 0 0 0,0 1 0 0 0,0-1 0 0 0,0 1-1 0 0,0-1 1 0 0,0 0 0 0 0,0 1 0 0 0,4 16 142 0 0,-4-12-149 0 0,0 0 0 0 0,-1 0 0 0 0,0 0 1 0 0,0 0-1 0 0,0 1 0 0 0,0-1 1 0 0,-1 0-1 0 0,0-1 0 0 0,0 1 0 0 0,-5 8 1 0 0,-4 6 8 0 0,-16 20 1 0 0,20-29-24 0 0,-34 43-59 0 0,-2-1-1 0 0,-2-2 0 0 0,-2-2 1 0 0,-2-2-1 0 0,-109 78 0 0 0,-42 29-176 0 0,67-47-79 0 0,105-86 139 0 0,49-18 87 0 0,476-27 3685 0 0,-424 22-3406 0 0,-67 2-146 0 0,-1 1-1 0 0,0-1 0 0 0,10-3 1 0 0,14-2-30 0 0,-28 5-479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4:3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 5527 0 0,'0'0'10720'0'0,"-13"-2"-5582"0"0,4 17-4517 0 0,1 0 0 0 0,0 0 0 0 0,1 1 0 0 0,-10 31 0 0 0,1-6 144 0 0,16-39-454 0 0,-1 5 70 0 0,2-13-29 0 0,10-21-96 0 0,-7 18-278 0 0,-1 0-1 0 0,0 0 1 0 0,0-1 0 0 0,2-11-1 0 0,-5 20-64 0 0,10 9-1675 0 0,-7-6 1331 0 0,0 0 0 0 0,-1-1-1 0 0,1 1 1 0 0,0-1 0 0 0,5 3 0 0 0,6-1-1097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4:3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61 13215 0 0,'-22'6'978'0'0,"1"2"0"0"0,-28 12 4253 0 0,51-21-4842 0 0,50-19 628 0 0,-10 3-678 0 0,56-15 1 0 0,-67 24-220 0 0,30-6 168 0 0,-54 13-243 0 0,-1 0 0 0 0,1 0 0 0 0,-1 1 0 0 0,1 1 0 0 0,0-1 0 0 0,-1 1 0 0 0,9 2 0 0 0,-13-3-28 0 0,0 1 0 0 0,0-1 0 0 0,0 1 0 0 0,0 0 0 0 0,0 0 0 0 0,0 0-1 0 0,0 0 1 0 0,0 0 0 0 0,-1 0 0 0 0,1 0 0 0 0,0 1 0 0 0,-1-1 0 0 0,1 1 0 0 0,-1-1 0 0 0,0 1-1 0 0,1-1 1 0 0,-1 1 0 0 0,1 2 0 0 0,-1-1 6 0 0,0-1-1 0 0,0 1 1 0 0,0 0-1 0 0,-1 0 1 0 0,1-1 0 0 0,-1 1-1 0 0,0 0 1 0 0,1 0-1 0 0,-2 0 1 0 0,1-1-1 0 0,0 1 1 0 0,-1 3 0 0 0,0 1 6 0 0,-1-1 1 0 0,0 0 0 0 0,0 1-1 0 0,-1-1 1 0 0,0 0 0 0 0,0 0 0 0 0,0-1-1 0 0,0 1 1 0 0,-1-1 0 0 0,-8 10-1 0 0,-1-2-20 0 0,0-1-1 0 0,-1-1 0 0 0,-1 0 1 0 0,1-1-1 0 0,-2-1 0 0 0,1 0 1 0 0,-21 8-1 0 0,9-7-7 0 0,0-1-1 0 0,-39 6 0 0 0,11-2-16 0 0,61-13-2 0 0,1 0 0 0 0,-1 0 0 0 0,0 0-1 0 0,0 1 1 0 0,1 0 0 0 0,6 2-1 0 0,2 0 63 0 0,33 3-43 0 0,-33-5-9 0 0,1 1 0 0 0,-1 0 1 0 0,1 1-1 0 0,-1 1 0 0 0,0 1 1 0 0,28 12-1 0 0,-23-6 8 0 0,24 20 0 0 0,-31-21 0 0 0,-4-3 11 0 0,-8-7-8 0 0,0 1-1 0 0,0 0 1 0 0,0 0 0 0 0,0 0 0 0 0,0 0-1 0 0,0 1 1 0 0,0-1 0 0 0,0 0 0 0 0,0 0 0 0 0,-1 1-1 0 0,1-1 1 0 0,0 0 0 0 0,-1 1 0 0 0,1-1-1 0 0,-1 0 1 0 0,1 1 0 0 0,-1 2 0 0 0,1 0 0 0 0,1 11-3 0 0,-4-11 0 0 0,0-2 0 0 0,-1 4 13 0 0,0 1 0 0 0,-1-1 0 0 0,0 1 0 0 0,0-1 0 0 0,-1-1 1 0 0,0 1-1 0 0,0-1 0 0 0,0 1 0 0 0,-1-2 0 0 0,1 1 0 0 0,-1 0 0 0 0,0-1 0 0 0,-1 0 0 0 0,1-1 0 0 0,-14 6 0 0 0,-5 1 40 0 0,-2-2-1 0 0,-51 10 1 0 0,54-13 20 0 0,-151 26-97 0 0,139-30-98 0 0,21-2-17 0 0,14 1-144 0 0,2-1-6 0 0,3-3-386 0 0,1 0 0 0 0,0 0 0 0 0,0 1 0 0 0,10-6 0 0 0,6-2-1013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4:3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19 5063 0 0,'-2'1'390'0'0,"-33"5"36"0"0,-54-3 8796 0 0,71-3-7954 0 0,1-1 3317 0 0,20 1-4381 0 0,50-3 184 0 0,55-9 1 0 0,-70 6-250 0 0,1 2 1 0 0,0 1-1 0 0,75 5 0 0 0,-111-2-126 0 0,0 1 0 0 0,1 0 0 0 0,-1 0 0 0 0,0 0 0 0 0,1 0 0 0 0,-1 0 0 0 0,3 2 0 0 0,-4-2 142 0 0,-2 1-67 0 0,0 2-59 0 0,1 0-1 0 0,-2-1 1 0 0,1 1-1 0 0,0 0 1 0 0,-1 0 0 0 0,1-1-1 0 0,-1 1 1 0 0,0 0-1 0 0,-1-1 1 0 0,1 1-1 0 0,-1 0 1 0 0,1-1 0 0 0,-1 0-1 0 0,0 1 1 0 0,0-1-1 0 0,0 0 1 0 0,-1 0 0 0 0,1 0-1 0 0,-1-1 1 0 0,-5 6-1 0 0,-7 4 43 0 0,0 0 0 0 0,-32 19 0 0 0,30-21-47 0 0,-36 23-26 0 0,-82 39-1 0 0,84-46 3 0 0,51-26 0 0 0,-1 0 0 0 0,1 0 0 0 0,0 0 0 0 0,0 0 0 0 0,0 0 0 0 0,-1 0 0 0 0,1 0 0 0 0,0 0 0 0 0,0 0 0 0 0,0 0 0 0 0,-1 0 0 0 0,1 0 0 0 0,0 1 0 0 0,0-1 0 0 0,0 0 0 0 0,0 0 0 0 0,0 0 0 0 0,-1 0 0 0 0,1 0 0 0 0,0 1 0 0 0,0-1 0 0 0,0 0 0 0 0,0 0 0 0 0,0 0 0 0 0,0 1 0 0 0,0-1 0 0 0,-1 0 0 0 0,1 0 0 0 0,0 0 0 0 0,0 1 0 0 0,0-1 0 0 0,0 0 0 0 0,6 3 0 0 0,9-2 0 0 0,6-1-9 0 0,0 0 0 0 0,0 1 0 0 0,0 2 0 0 0,0 0-1 0 0,0 1 1 0 0,32 11 0 0 0,-37-9 36 0 0,-1 0 0 0 0,-1 2 0 0 0,1-1 0 0 0,-1 2-1 0 0,-1 0 1 0 0,16 13 0 0 0,-22-15-8 0 0,0 0 0 0 0,0 0 0 0 0,-1 0 0 0 0,0 1 0 0 0,0 0 0 0 0,-1 0 0 0 0,0 0 0 0 0,-1 1 0 0 0,0 0 0 0 0,0 0 0 0 0,5 18 0 0 0,-9-24 17 0 0,0-1 0 0 0,0 1 1 0 0,0 0-1 0 0,0 0 0 0 0,0 0 0 0 0,-1 0 0 0 0,1-1 0 0 0,-1 1 1 0 0,0 0-1 0 0,0 0 0 0 0,0-1 0 0 0,0 1 0 0 0,0-1 0 0 0,-1 1 0 0 0,1-1 1 0 0,-1 1-1 0 0,0-1 0 0 0,0 0 0 0 0,1 0 0 0 0,-5 4 0 0 0,-5 4 114 0 0,0 0 0 0 0,-19 12-1 0 0,5-6 22 0 0,0-2 1 0 0,-1-1-1 0 0,0-1 0 0 0,-37 11 0 0 0,54-20-135 0 0,0 0 0 0 0,-1-1-1 0 0,1-1 1 0 0,-1 0 0 0 0,1 0 0 0 0,0 0-1 0 0,-12-2 1 0 0,3-1-230 0 0,0 0 0 0 0,-30-9 0 0 0,32 5-1382 0 0,14 5 443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4:3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1322 1375 0 0,'0'0'563'0'0,"2"-1"-83"0"0,13-3 415 0 0,-13 4-945 0 0,-4-1-201 0 0,1 0 304 0 0,0 1 1 0 0,-1-1-1 0 0,1 0 1 0 0,0 0-1 0 0,0 0 1 0 0,-1 0 0 0 0,1 0-1 0 0,0 0 1 0 0,0-1-1 0 0,0 1 1 0 0,1 0-1 0 0,-1 0 1 0 0,0-1 0 0 0,0 1-1 0 0,1-1 1 0 0,-1 1-1 0 0,1-1 1 0 0,-1 1-1 0 0,1-1 1 0 0,-1 1-1 0 0,1-1 1 0 0,0-2 0 0 0,-2-6 1489 0 0,1-1 1 0 0,1-12 0 0 0,0 20-1054 0 0,0-19 6387 0 0,0 36-5856 0 0,1 40-944 0 0,2 0 0 0 0,2-1 0 0 0,3 0 0 0 0,2 0 0 0 0,3-1 0 0 0,2 0 0 0 0,32 77 0 0 0,10 15-45 0 0,-49-118-24 0 0,-1 0 0 0 0,-2 0 0 0 0,5 49 0 0 0,-5 189-8 0 0,-5-229 0 0 0,0-15 0 0 0,0 1 0 0 0,2-1 0 0 0,0 0 0 0 0,1 0 0 0 0,1 0 0 0 0,11 33 0 0 0,-3-23 0 0 0,-6-12 0 0 0,2 0 0 0 0,14 24 0 0 0,-11-25 0 0 0,-2-4 0 0 0,-1 1 0 0 0,-1-1 0 0 0,7 17 0 0 0,-13-28 0 0 0,0-1 0 0 0,-1 1 0 0 0,1-1 0 0 0,0 1 0 0 0,-1-1 0 0 0,1 1 0 0 0,-1-1 0 0 0,0 1 0 0 0,1 0 0 0 0,-1-1 0 0 0,0 1 0 0 0,0 0 0 0 0,0 1 0 0 0,-1 14 0 0 0,0-1 0 0 0,1 0 0 0 0,0-16-1 0 0,0 1 0 0 0,0-1 0 0 0,-1 0 0 0 0,1 1 0 0 0,0-1 0 0 0,0 0 0 0 0,0 1 0 0 0,1-1 0 0 0,-1 0 0 0 0,0 1 0 0 0,0-1 0 0 0,0 0-1 0 0,0 1 1 0 0,0-1 0 0 0,0 0 0 0 0,0 0 0 0 0,0 1 0 0 0,1-1 0 0 0,-1 0 0 0 0,0 1 0 0 0,0-1 0 0 0,0 0 0 0 0,1 0 0 0 0,-1 1 0 0 0,1-1 0 0 0,3-6-60 0 0,2-15-27 0 0,-5-53 309 0 0,1-16 209 0 0,40-175 1003 0 0,-15 113-1159 0 0,53-346 276 0 0,-54 320-537 0 0,26-164-14 0 0,37-199 127 0 0,-52 259 10 0 0,-21 138 21 0 0,-15 130-112 0 0,0 6-44 0 0,0-1 1 0 0,1 1 0 0 0,0 0-1 0 0,3-10 1 0 0,-2 10-2 0 0,3 1 0 0 0,0 0 0 0 0,-2 3-13 0 0,-3 3-52 0 0,18 28-9 0 0,-16-21 74 0 0,15 14 0 0 0,-13-15 0 0 0,1-1 0 0 0,-1 0 0 0 0,1 0-1 0 0,0 0 1 0 0,1-1 0 0 0,-1 1 0 0 0,1-2-1 0 0,-1 1 1 0 0,1-1 0 0 0,0 0 0 0 0,0 0-1 0 0,0 0 1 0 0,0-1 0 0 0,0-1 0 0 0,10 1 0 0 0,11-1 10 0 0,0-2 0 0 0,44-8 1 0 0,-48 6 15 0 0,33-6-15 0 0,47-6-12 0 0,-68 16 6 0 0,0 1 1 0 0,-1 2-1 0 0,67 13 0 0 0,-62-8 49 0 0,20-1-57 0 0,80 0-1 0 0,-78-5 0 0 0,-17-2 4 0 0,0-2 0 0 0,85-16 0 0 0,-36-3 0 0 0,22-4 0 0 0,-50 18 0 0 0,0 3 0 0 0,85 6 0 0 0,222 4 0 0 0,-368-6 0 0 0,228-14 0 0 0,-64 2 0 0 0,-94 9 0 0 0,134-24 0 0 0,-122 12 32 0 0,140-4 0 0 0,-80 17 197 0 0,-86 3-26 0 0,0-2 0 0 0,88-14-1 0 0,-67 3 265 0 0,-78 12-440 0 0,-1 0-1 0 0,1 0 1 0 0,-1 1-1 0 0,0 0 1 0 0,7 1-1 0 0,-10-2-25 0 0,9 4-1 0 0,-1-1-15 0 0,-6-3-106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5983 0 0,'1'1'7042'0'0,"5"21"1396"0"0,-4-22-8087 0 0,1 0-232 0 0,0-1-1 0 0,0 1 1 0 0,-1-1 0 0 0,1 1-1 0 0,0-1 1 0 0,0 0 0 0 0,0 0-1 0 0,-1-1 1 0 0,1 1 0 0 0,-1 0 0 0 0,1-1-1 0 0,-1 0 1 0 0,1 1 0 0 0,2-5-1 0 0,5-3 153 0 0,17-22 0 0 0,-7 6-237 0 0,3 1-93 0 0,1 2 0 0 0,49-38 1 0 0,-58 50-27 0 0,-1 1 1 0 0,1 1-1 0 0,0 0 1 0 0,1 1-1 0 0,0 0 1 0 0,0 1-1 0 0,23-4 1 0 0,-32 9 72 0 0,1 0 1 0 0,-1 0-1 0 0,0 1 1 0 0,11 1-1 0 0,-7 1 86 0 0,-9 0-52 0 0,1 0 0 0 0,-1 0 0 0 0,0 0 0 0 0,1 0 1 0 0,-1 0-1 0 0,0 1 0 0 0,0-1 0 0 0,0 1 0 0 0,-1-1 0 0 0,1 1 1 0 0,0 0-1 0 0,-1 0 0 0 0,0 0 0 0 0,0-1 0 0 0,0 1 0 0 0,0 0 0 0 0,0 0 1 0 0,0 1-1 0 0,0 5 0 0 0,0 5 56 0 0,0 1-1 0 0,-3 26 1 0 0,0-14 0 0 0,-1 60 76 0 0,3-76-136 0 0,1 1 0 0 0,1 0-1 0 0,-1-1 1 0 0,2 1 0 0 0,5 14-1 0 0,-7-22-44 0 0,0-1-1 0 0,0 1 1 0 0,1-1-1 0 0,0 0 1 0 0,0 1-1 0 0,0-1 1 0 0,0 0-1 0 0,4 5 1 0 0,-4-7-160 0 0,0 1 0 0 0,0-1 1 0 0,1 1-1 0 0,-1-1 0 0 0,0 0 1 0 0,1 0-1 0 0,-1 0 0 0 0,4 1 0 0 0,5 1-658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4:38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 3679 0 0,'0'0'284'0'0,"-1"1"-186"0"0,-8 14 2416 0 0,1 1 0 0 0,-9 21 0 0 0,13-26-1936 0 0,1 0-1 0 0,-3 17 0 0 0,-32 167 2594 0 0,27-155-2960 0 0,-1-1-1 0 0,-31 69 1 0 0,-7 4-109 0 0,28-60 103 0 0,-2 0 0 0 0,-47 73 0 0 0,51-99-79 0 0,-2 0-1 0 0,-24 24 0 0 0,34-40-43 0 0,8-9-24 0 0,6-7-23 0 0,30-46-1073 0 0,-7 19-3357 0 0,1 1-1179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4:39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102 292 1375 0 0,'-7'5'124'0'0,"-27"22"1239"0"0,1-2 8356 0 0,32-24-9230 0 0,-1 0 251 0 0,-11 0 3158 0 0,13-1-3774 0 0,0-1 0 0 0,0 1 0 0 0,0 0 0 0 0,-1 0 1 0 0,1 0-1 0 0,-2-12 261 0 0,-1-2-28 0 0,-3-31 0 0 0,6 39-326 0 0,0 0 0 0 0,1 0 0 0 0,-1 0 0 0 0,1 0 0 0 0,1 0 0 0 0,-1 1 0 0 0,1-1 0 0 0,3-8 0 0 0,0 2-11 0 0,1 0-1 0 0,1 1 0 0 0,0-1 1 0 0,0 1-1 0 0,1 1 1 0 0,1 0-1 0 0,0 0 1 0 0,0 0-1 0 0,1 1 0 0 0,0 1 1 0 0,0-1-1 0 0,1 2 1 0 0,20-12-1 0 0,-4 6-1 0 0,0 1 0 0 0,0 2 0 0 0,41-11 0 0 0,-47 17 177 0 0,0 1 0 0 0,0 0 1 0 0,0 1-1 0 0,0 2 0 0 0,32 2 0 0 0,-45-1-118 0 0,0 0 1 0 0,0 0 0 0 0,-1 1-1 0 0,1 1 1 0 0,0-1-1 0 0,-1 1 1 0 0,1 0-1 0 0,-1 1 1 0 0,9 5-1 0 0,-13-7-66 0 0,-1 0 0 0 0,1 0 0 0 0,-1 0 0 0 0,1 0 0 0 0,-1 0 0 0 0,0 1 0 0 0,0-1 0 0 0,0 1-1 0 0,0-1 1 0 0,0 1 0 0 0,-1 0 0 0 0,1 0 0 0 0,-1 0 0 0 0,1 0 0 0 0,-1 0 0 0 0,0 0 0 0 0,0 0-1 0 0,-1 0 1 0 0,1 0 0 0 0,-1 0 0 0 0,1 1 0 0 0,-1-1 0 0 0,0 0 0 0 0,0 0 0 0 0,-1 5-1 0 0,-1 1 1 0 0,0-1-1 0 0,-1 0 0 0 0,0-1 0 0 0,0 1 0 0 0,0 0 0 0 0,-1-1 0 0 0,-1 0 1 0 0,1 0-1 0 0,-6 7 0 0 0,-8 7 56 0 0,-29 27-1 0 0,12-14-39 0 0,19-17-32 0 0,-2-1 0 0 0,0-1 0 0 0,0-1 0 0 0,-2 0 0 0 0,0-2 0 0 0,0 0 0 0 0,-1-1 0 0 0,0-1 0 0 0,-45 14 0 0 0,27-11-76 0 0,8-3-239 0 0,-46 9 0 0 0,76-18 145 0 0,2-12-1268 0 0,-1 10 1360 0 0,0-1 0 0 0,0 1 1 0 0,0-1-1 0 0,1 0 0 0 0,-1 1 1 0 0,0-1-1 0 0,1 1 0 0 0,-1 0 1 0 0,2-3-1 0 0,3-4-604 0 0,0 0 1 0 0,10-11-1 0 0,-11 15 202 0 0,8-11-1132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4:4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1375 0 0,'0'0'17712'0'0,"2"-1"-17638"0"0,32-26 24 0 0,19-17-60 0 0,-35 27-27 0 0,20-13 0 0 0,-36 28-5 0 0,-1 1 0 0 0,1 0-1 0 0,-1 0 1 0 0,1 0 0 0 0,0 0 0 0 0,-1 0-1 0 0,1 1 1 0 0,0-1 0 0 0,-1 0-1 0 0,4 0 1 0 0,0 0 22 0 0,-5 1-27 0 0,0 0 1 0 0,1 0 0 0 0,-1 0-1 0 0,0 0 1 0 0,0 0-1 0 0,0-1 1 0 0,0 1 0 0 0,1 0-1 0 0,-1 0 1 0 0,0 0-1 0 0,0 0 1 0 0,0 0-1 0 0,1 0 1 0 0,-1 0 0 0 0,0 0-1 0 0,0 1 1 0 0,0-1-1 0 0,0 0 1 0 0,1 0 0 0 0,-1 0-1 0 0,0 0 1 0 0,0 0-1 0 0,0 0 1 0 0,0 0 0 0 0,0 0-1 0 0,1 0 1 0 0,-1 0-1 0 0,0 0 1 0 0,0 1-1 0 0,0-1 1 0 0,0 0 0 0 0,0 0-1 0 0,0 0 1 0 0,1 1-1 0 0,12 8-3 0 0,-5-4 2 0 0,-1 0 11 0 0,-4-4 32 0 0,0 2-42 0 0,0-1 1 0 0,0 1-1 0 0,0-1 1 0 0,0 1 0 0 0,-1 0-1 0 0,1 0 1 0 0,-1 0-1 0 0,0 0 1 0 0,0 0 0 0 0,2 4-1 0 0,-4-6 3 0 0,2 1 39 0 0,2 4-21 0 0,1 1 26 0 0,17 27-36 0 0,-19-32-1 0 0,-1 1 0 0 0,0-1-1 0 0,0 1 1 0 0,1-1 0 0 0,-1 0-1 0 0,1 0 1 0 0,-1 0 0 0 0,1 0-1 0 0,0-1 1 0 0,0 1 0 0 0,0-1-1 0 0,0 1 1 0 0,0-1 0 0 0,0 0-1 0 0,1 0 1 0 0,4 0 0 0 0,-6-1 2 0 0,10 2 169 0 0,0 0 0 0 0,0-2-1 0 0,0 0 1 0 0,20-2 0 0 0,-18 1-95 0 0,-13 1-84 0 0,0 0 0 0 0,0-1 0 0 0,0 1 0 0 0,1 0 0 0 0,-1 0 0 0 0,0 0 0 0 0,0 1 0 0 0,0-1 0 0 0,0 0 0 0 0,0 0-1 0 0,0 1 1 0 0,2-1 0 0 0,9 4 32 0 0,-3-1-35 0 0,1 0 0 0 0,0-1 0 0 0,-6-1 13 0 0,0 0-1 0 0,0 0 1 0 0,1-1-1 0 0,-1 1 1 0 0,0-1-1 0 0,0 0 1 0 0,0 0-1 0 0,0-1 1 0 0,1 1-1 0 0,-1-1 1 0 0,0 0-1 0 0,0 0 1 0 0,0-1-1 0 0,0 1 1 0 0,-1-1-1 0 0,1 1 1 0 0,0-1-1 0 0,-1-1 1 0 0,1 1-1 0 0,6-6 1 0 0,-5 5 15 0 0,0-1 0 0 0,1 1 0 0 0,-1 0 0 0 0,9-4 0 0 0,-6 5-1 0 0,-3 0-11 0 0,1-1 1 0 0,-1 1-1 0 0,0-1 0 0 0,0 0 0 0 0,0 0 1 0 0,0-1-1 0 0,6-5 0 0 0,-10 8-70 0 0,7 9-909 0 0,-8-6 725 0 0,2 1 286 0 0,8 6-4761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4:4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0 3679 0 0,'0'0'8760'0'0,"-1"1"-8364"0"0,-18 8 317 0 0,14-7-592 0 0,0 1-1 0 0,0 0 1 0 0,0 0-1 0 0,0 0 1 0 0,-4 4-1 0 0,-38 30 408 0 0,10-9-428 0 0,34-26-89 0 0,-20 17 129 0 0,1 0 0 0 0,0 2 1 0 0,-22 28-1 0 0,16-14 158 0 0,-38 56 228 0 0,59-80-385 0 0,0 1-1 0 0,2 0 0 0 0,-1 0 1 0 0,1 0-1 0 0,1 0 1 0 0,-4 20-1 0 0,7-27-11 0 0,0 0 0 0 0,1-1 0 0 0,0 1 0 0 0,0 0 0 0 0,0 0 0 0 0,0 0 1 0 0,1 0-1 0 0,0 0 0 0 0,0-1 0 0 0,0 1 0 0 0,1 0 0 0 0,-1-1 0 0 0,1 1 0 0 0,0-1 0 0 0,1 0 0 0 0,-1 1 1 0 0,1-1-1 0 0,5 7 0 0 0,4 1 291 0 0,1 1 0 0 0,-1-2 0 0 0,29 20 0 0 0,-8-7-56 0 0,-32-23-100 0 0,6 4-38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4:4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6 7367 0 0,'4'-6'7054'0'0,"-73"169"-4236"0"0,45-99-1950 0 0,-3-1-1 0 0,-46 79 1 0 0,72-141-867 0 0,-10 17 5 0 0,-15 32-1 0 0,26-49-84 0 0,10-1-3329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4:4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8287 0 0,'0'0'9127'0'0,"2"1"-8550"0"0,1 0-420 0 0,0 0-1 0 0,0-1 1 0 0,0 1-1 0 0,0 0 1 0 0,1-1 0 0 0,-1 0-1 0 0,0 1 1 0 0,0-1-1 0 0,0-1 1 0 0,0 1-1 0 0,6-1 1 0 0,40-12 393 0 0,-31 8-404 0 0,109-32 254 0 0,32-8-3156 0 0,-146 42 913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4:44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 9671 0 0,'0'0'1202'0'0,"0"2"-153"0"0,-1 13 143 0 0,0 0 0 0 0,-1 0 0 0 0,-1 0 0 0 0,0 0 1 0 0,-10 26-1 0 0,-35 70 246 0 0,39-91-1013 0 0,-88 164 708 0 0,-20 77-1377 0 0,116-259-185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4:45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27 260 5983 0 0,'-4'-6'467'0'0,"-1"-1"-1"0"0,1 1 0 0 0,0-1 0 0 0,-4-10 0 0 0,7 15 44 0 0,1 0 0 0 0,0 0-1 0 0,-1 0 1 0 0,1 0 0 0 0,0 0 0 0 0,0-1-1 0 0,0 1 1 0 0,0 0 0 0 0,1 0 0 0 0,-1 0-1 0 0,2-4 1 0 0,-1 2-86 0 0,1 0-1 0 0,0 0 1 0 0,0 0 0 0 0,0 1 0 0 0,3-6-1 0 0,4-2 29 0 0,1 1-1 0 0,15-16 1 0 0,-21 23-175 0 0,9-9-200 0 0,1 1 0 0 0,1 1 1 0 0,-1 0-1 0 0,1 1 0 0 0,1 1 1 0 0,0 0-1 0 0,0 1 1 0 0,18-5-1 0 0,-14 6 153 0 0,0 1 0 0 0,1 1 0 0 0,-1 1 0 0 0,1 0 0 0 0,-1 2 0 0 0,34 1 0 0 0,-48 1-157 0 0,-1-1 0 0 0,1 1 0 0 0,0 0 0 0 0,-1 1 0 0 0,1 0 0 0 0,-1-1-1 0 0,0 2 1 0 0,1-1 0 0 0,-1 1 0 0 0,0-1 0 0 0,0 1 0 0 0,-1 1 0 0 0,1-1 0 0 0,-1 1 0 0 0,1 0 0 0 0,-1 0 0 0 0,0 0-1 0 0,0 0 1 0 0,4 7 0 0 0,-3-3 8 0 0,-1 0-1 0 0,0 0 1 0 0,0 1-1 0 0,-1 0 1 0 0,0-1-1 0 0,0 1 1 0 0,-1 0-1 0 0,0 0 1 0 0,-1 0-1 0 0,0 0 1 0 0,0 14-1 0 0,-1-11 21 0 0,-1 0-1 0 0,0-1 0 0 0,0 1 1 0 0,-1-1-1 0 0,-4 13 0 0 0,4-19-55 0 0,0 1-1 0 0,0-1 1 0 0,0 0-1 0 0,-1 1 1 0 0,0-1-1 0 0,0 0 1 0 0,-1 0-1 0 0,1-1 1 0 0,-1 1-1 0 0,0-1 1 0 0,-9 8-1 0 0,-20 11-26 0 0,0-2-1 0 0,-1-1 1 0 0,-1-2-1 0 0,-1-1 1 0 0,0-1-1 0 0,-57 14 1 0 0,81-26-133 0 0,-1-1 0 0 0,-23 3 0 0 0,30-6 21 0 0,1 1 0 0 0,0-1 0 0 0,-1-1 1 0 0,1 1-1 0 0,0-1 0 0 0,-1 0 0 0 0,1 0 1 0 0,0 0-1 0 0,-9-4 0 0 0,13 4 43 0 0,-1 0 0 0 0,0 0 0 0 0,1 0 0 0 0,-1-1 0 0 0,1 1 0 0 0,0 0 0 0 0,-1-1 0 0 0,1 1 0 0 0,0-1 0 0 0,0 1 0 0 0,0-1 0 0 0,0 0 0 0 0,0 1 0 0 0,0-1 0 0 0,0 0 0 0 0,0 0 0 0 0,1 1 0 0 0,-1-1 0 0 0,1 0 0 0 0,-1 0 0 0 0,1 0 0 0 0,0 0 0 0 0,0 0 0 0 0,0 0 0 0 0,0 0 0 0 0,0 0 0 0 0,0 0 0 0 0,0 0 0 0 0,2-3 0 0 0,0-3-460 0 0,0-1 0 0 0,1 0 0 0 0,0 1 0 0 0,0-1 0 0 0,5-7 0 0 0,3-4-1779 0 0,2 1-3840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4:4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73 3679 0 0,'0'0'167'0'0,"-1"2"-7"0"0,-14 19 1272 0 0,2-12 3971 0 0,3-4-3686 0 0,10-4-1643 0 0,-1-1-1 0 0,1 0 1 0 0,0 1 0 0 0,-1-1-1 0 0,1 1 1 0 0,-1-1 0 0 0,1 0-1 0 0,-1 1 1 0 0,1-1 0 0 0,-1 0 0 0 0,1 0-1 0 0,-1 1 1 0 0,1-1 0 0 0,-1 0-1 0 0,1 0 1 0 0,-1 0 0 0 0,1 0-1 0 0,-1 0 1 0 0,1 0 0 0 0,-1 0-1 0 0,0 0 1 0 0,1 0 0 0 0,-1 0-1 0 0,1 0 72 0 0,-1-1-1 0 0,1 1 0 0 0,0-1 0 0 0,0 1 0 0 0,0-1 0 0 0,0 1 0 0 0,0-1 0 0 0,0 1 0 0 0,0-1 0 0 0,0 1 0 0 0,1-1 0 0 0,-1 0 0 0 0,0 1 0 0 0,0-1 0 0 0,0 1 0 0 0,0 0 1 0 0,1-1-1 0 0,-1 0 0 0 0,2-2 85 0 0,0-1 1 0 0,0 1-1 0 0,0 0 0 0 0,0 0 1 0 0,0 0-1 0 0,0 1 1 0 0,5-5-1 0 0,3 1-84 0 0,1 0-1 0 0,0 1 1 0 0,0 0-1 0 0,0 1 1 0 0,16-5 0 0 0,63-9 401 0 0,-58 13-316 0 0,65-14 453 0 0,-95 19-540 0 0,-2 2-54 0 0,8 67-20 0 0,-4-46-69 0 0,-5-20 0 0 0,6 11 0 0 0,0-6 0 0 0,-1-5 38 0 0,0-1 0 0 0,0 0-1 0 0,0 0 1 0 0,1 0 0 0 0,-1 0-1 0 0,1-1 1 0 0,-1 1 0 0 0,1-1-1 0 0,0 0 1 0 0,7 0 0 0 0,16 4 235 0 0,-15-2-258 0 0,-1-1 0 0 0,1-1 0 0 0,0 0 0 0 0,0-1 0 0 0,21-2-1 0 0,-28 2-419 0 0,24-3-1302 0 0,-10-1-4430 0 0,-10 1 73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4:4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4143 0 0,'0'0'319'0'0,"-1"1"-210"0"0,0 1 387 0 0,0-1 0 0 0,-1 0-1 0 0,1 0 1 0 0,0 1-1 0 0,0-1 1 0 0,0 1-1 0 0,1-1 1 0 0,-1 1-1 0 0,0 0 1 0 0,0 2 0 0 0,1-3-310 0 0,-1 0 0 0 0,1 1 0 0 0,0-1 1 0 0,0 1-1 0 0,0-1 0 0 0,0 0 0 0 0,0 1 1 0 0,0-1-1 0 0,1 1 0 0 0,-1 1 0 0 0,2 1-101 0 0,0-1-1 0 0,-1 1 1 0 0,1-1-1 0 0,0 1 1 0 0,1-1-1 0 0,3 5 0 0 0,0-1 903 0 0,15 23 682 0 0,1-1 0 0 0,36 36 1 0 0,17 1 684 0 0,-47-43-1387 0 0,-1 1 1 0 0,0 2-1 0 0,40 51 0 0 0,-63-71-917 0 0,0 1-1 0 0,-1-1 0 0 0,1 0 0 0 0,-1 1 0 0 0,-1 0 0 0 0,1 0 0 0 0,-1-1 0 0 0,-1 2 0 0 0,1-1 0 0 0,-1 0 0 0 0,0 0 1 0 0,-1 0-1 0 0,0 0 0 0 0,-1 11 0 0 0,0-9 8 0 0,-1 1 0 0 0,0-1 1 0 0,0 0-1 0 0,-1 0 0 0 0,0 0 1 0 0,-1-1-1 0 0,0 1 0 0 0,0-1 0 0 0,-1 0 1 0 0,-9 12-1 0 0,-9 7-102 0 0,-47 43-1 0 0,58-58 22 0 0,-50 39-1549 0 0,61-50 1156 0 0,-3 4-840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0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17447 0 0,'0'0'3728'0'0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7:0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87 263 3679 0 0,'0'0'167'0'0,"-6"5"1308"0"0,-17 9 2653 0 0,19-11-3722 0 0,-1-1 0 0 0,0 0 0 0 0,0 0 1 0 0,0 0-1 0 0,0-1 0 0 0,0 1 0 0 0,-1-1 0 0 0,1-1 0 0 0,-8 1 4055 0 0,15 0-4387 0 0,26 1 38 0 0,-1-1-1 0 0,1-1 1 0 0,31-4-1 0 0,-33 2-37 0 0,312-30 1024 0 0,-166 13-448 0 0,688-78 530 0 0,-736 82-1030 0 0,111-17 74 0 0,-180 21-212 0 0,0-1 1 0 0,62-25 0 0 0,-99 30-342 0 0,0 0 0 0 0,30-19-1 0 0,-46 25-138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7:0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87 376 3679 0 0,'0'0'9767'0'0,"1"12"-8598"0"0,-4 0-577 0 0,0 0 0 0 0,-9 20 0 0 0,12-30-425 0 0,-2 0-77 0 0,0-1 0 0 0,-1 1 0 0 0,1 0-1 0 0,0-1 1 0 0,-1 0 0 0 0,1 1 0 0 0,-1-1 0 0 0,1 0 0 0 0,-4 0 0 0 0,4 0-92 0 0,0 0 45 0 0,0 1-35 0 0,0-1 0 0 0,0 0-1 0 0,0 0 1 0 0,0 0 0 0 0,0 0 0 0 0,0 0 0 0 0,0 0-1 0 0,-1-1 1 0 0,1 1 0 0 0,0-1 0 0 0,-1 1 0 0 0,1-1-1 0 0,-4 0 1 0 0,6 0-6 0 0,0 0-1 0 0,-1 0 1 0 0,1 0-1 0 0,0 0 1 0 0,0 0-1 0 0,0 0 1 0 0,-1 0-1 0 0,1 0 1 0 0,0-1-1 0 0,0 1 1 0 0,0 0-1 0 0,0 0 1 0 0,-1 0-1 0 0,1 0 1 0 0,0 0-1 0 0,0 0 1 0 0,0 0-1 0 0,0-1 1 0 0,0 1-1 0 0,0 0 1 0 0,-1 0-1 0 0,1 0 1 0 0,0 0-1 0 0,0 0 1 0 0,0-1-1 0 0,0 1 1 0 0,0 0-1 0 0,0 0 1 0 0,0 0-1 0 0,0-1 1 0 0,0 1-1 0 0,0 0 1 0 0,0 0-1 0 0,0 0 1 0 0,0-1-1 0 0,0 1 1 0 0,0 0-1 0 0,0 0 1 0 0,4-11 8 0 0,10-9-15 0 0,45-46 75 0 0,25-28-12 0 0,-52 56-38 0 0,1 1-1 0 0,56-46 0 0 0,-69 65 23 0 0,2 2 0 0 0,0 1 0 0 0,1 1 0 0 0,1 1-1 0 0,0 0 1 0 0,29-9 0 0 0,-49 20-14 0 0,-1 1-14 0 0,-1 0 0 0 0,1 0 0 0 0,-1 1 0 0 0,1-1 0 0 0,-1 0 0 0 0,1 1 1 0 0,0 0-1 0 0,-1-1 0 0 0,1 1 0 0 0,-1 0 0 0 0,1 0 0 0 0,0 1 0 0 0,2-1 0 0 0,-4 0-11 0 0,0 0 0 0 0,-1 1 0 0 0,1-1-1 0 0,0 0 1 0 0,0 0 0 0 0,-1 0 0 0 0,1 0-1 0 0,0 1 1 0 0,-1-1 0 0 0,1 0 0 0 0,0 1-1 0 0,-1-1 1 0 0,1 0 0 0 0,-1 1 0 0 0,1-1-1 0 0,-1 1 1 0 0,1-1 0 0 0,-1 1 0 0 0,1-1-1 0 0,-1 1 1 0 0,1 0 0 0 0,0 1 0 0 0,0-2-3 0 0,-1 1 0 0 0,1-1 0 0 0,-1 1 0 0 0,1-1 0 0 0,-1 1 0 0 0,1-1 0 0 0,-1 1 0 0 0,1-1 0 0 0,-1 1 0 0 0,0-1 0 0 0,1 1 0 0 0,-1 0 0 0 0,0-1 0 0 0,0 1 0 0 0,0-1 0 0 0,1 1 0 0 0,-1 0 0 0 0,0-1 0 0 0,0 1 0 0 0,0 0 0 0 0,0-1 0 0 0,0 1 0 0 0,0 0 0 0 0,0-1 0 0 0,0 1 0 0 0,0 0 0 0 0,0-1 0 0 0,-1 1 0 0 0,1 1 0 0 0,-1 0 0 0 0,-2 11 72 0 0,0-1 0 0 0,-1 1-1 0 0,-1 0 1 0 0,0-1 0 0 0,-1 0 0 0 0,-12 20-1 0 0,-4 9 163 0 0,-72 206 364 0 0,91-237-588 0 0,0-3-24 0 0,0 7-381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7:03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9559 0 0,'0'0'3000'0'0,"1"0"-2312"0"0,107-28 3169 0 0,-1 0-2346 0 0,33 5-5 0 0,-37 19-1275 0 0,-32 2-338 0 0,-52 0-666 0 0,37-7 1 0 0,-8-6-6050 0 0,-31 8 1679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7:04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8 7367 0 0,'0'-7'8236'0'0,"2"7"-8093"0"0,-1 1-1 0 0,1-1 1 0 0,0 1-1 0 0,0-1 1 0 0,-1 1 0 0 0,1 0-1 0 0,-1 0 1 0 0,1 0-1 0 0,1 1 1 0 0,-1-1-59 0 0,0 1-16 0 0,0 0 1 0 0,-1 1-1 0 0,1-1 1 0 0,0 1-1 0 0,-1-1 1 0 0,1 1-1 0 0,-1 0 1 0 0,0 0-1 0 0,0-1 1 0 0,0 1-1 0 0,-1 0 1 0 0,1 0-1 0 0,0 0 1 0 0,-1 0-1 0 0,0 0 1 0 0,0 0-1 0 0,0 5 1 0 0,-1 4 119 0 0,0 1 1 0 0,-6 21-1 0 0,-9 22 250 0 0,-37 88 1 0 0,23-68-364 0 0,27-66-92 0 0,-12 33 55 0 0,14-39-64 0 0,0 0 0 0 0,0 0 0 0 0,1 1 1 0 0,-1-1-1 0 0,1 0 0 0 0,0 0 0 0 0,0 0 0 0 0,1 5 0 0 0,0-8-236 0 0,14 13-1881 0 0,-5-12 408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7:04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66 5063 0 0,'1'-5'-831'0'0,"4"-14"1896"0"0,-3 14 687 0 0,-1 0-1 0 0,1 0 1 0 0,0 1-1 0 0,0-1 1 0 0,1 0-1 0 0,5-7 2154 0 0,-3 22-3833 0 0,-2-6-72 0 0,-1 2 2 0 0,0 0 0 0 0,0 0 0 0 0,-1 0 0 0 0,0 0 0 0 0,0 1-1 0 0,0-1 1 0 0,-1 0 0 0 0,0 1 0 0 0,0-1 0 0 0,0 0 0 0 0,-1 1 0 0 0,0-1 0 0 0,-1 0-1 0 0,1 0 1 0 0,-1 0 0 0 0,-4 9 0 0 0,-4 9 99 0 0,-1-1-1 0 0,-24 35 0 0 0,33-54-81 0 0,-2 2 6 0 0,-1 0 0 0 0,0 0 0 0 0,-9 9 0 0 0,4-5 26 0 0,-14 19 1 0 0,23-28 65 0 0,20-2 12 0 0,-18 0-119 0 0,82-19 219 0 0,-63 14-99 0 0,0 1-1 0 0,1 0 1 0 0,0 2 0 0 0,29-2-1 0 0,121 3-2246 0 0,-161 1-4036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7:04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19 8751 0 0,'0'0'674'0'0,"-1"-18"7431"0"0,1 18-8033 0 0,-6 7 799 0 0,-6 16-1065 0 0,-55 173 1620 0 0,22-57-629 0 0,6-36-297 0 0,-50 158 209 0 0,60-123-514 0 0,29-136-398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7:19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46 128 9095 0 0,'-8'0'823'0'0,"-7"0"-1227"0"0,-6-1 4123 0 0,19 0-2003 0 0,11-1-1194 0 0,186-39 2305 0 0,-133 24-2318 0 0,81-9 1 0 0,-75 19-415 0 0,43-5-642 0 0,-107 11 122 0 0,0 0 0 0 0,0 0 0 0 0,0 0 0 0 0,0-1 0 0 0,0 1 1 0 0,-1-1-1 0 0,6-3 0 0 0,-2-2-898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7:1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7831 0 0,'1'0'6854'0'0,"15"-2"-6103"0"0,0 0 1 0 0,0-1-1 0 0,0 0 1 0 0,-1-2-1 0 0,18-6 1 0 0,-3 1-49 0 0,12-5-62 0 0,-15 6-356 0 0,32-8 0 0 0,-50 15-290 0 0,0 1 0 0 0,0-1 0 0 0,0 2-1 0 0,0-1 1 0 0,1 1 0 0 0,-1 1-1 0 0,15 2 1 0 0,24 6-828 0 0,-16-4-5821 0 0,-20-3 802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7:2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7831 0 0,'0'0'1022'0'0,"-1"2"98"0"0,-12 25 2956 0 0,-35 76-436 0 0,47-100-3580 0 0,0 3-76 0 0,1 3-466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7:2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51 9559 0 0,'0'0'432'0'0,"-2"0"-4"0"0,-4-1-344 0 0,-1 1 1 0 0,1 0-1 0 0,0 1 0 0 0,-1-1 0 0 0,1 1 0 0 0,0 0 0 0 0,0 1 0 0 0,-1-1 1 0 0,1 1-1 0 0,0 0 0 0 0,-6 4 0 0 0,-9 5 541 0 0,-33 22 0 0 0,42-24-462 0 0,1 0-1 0 0,0 1 1 0 0,-15 18-1 0 0,17-18-60 0 0,-1 2 59 0 0,0 1 0 0 0,1 0-1 0 0,1 0 1 0 0,0 1 0 0 0,0 0-1 0 0,1 0 1 0 0,1 1 0 0 0,1 0-1 0 0,-7 29 1 0 0,11-41-100 0 0,1-1 0 0 0,0 1 0 0 0,-1 0 0 0 0,1 0 0 0 0,0-1 0 0 0,1 1 0 0 0,-1 0 0 0 0,0 0 0 0 0,1 0 0 0 0,0-1 0 0 0,-1 1 0 0 0,1 0 0 0 0,0-1 0 0 0,1 1 1 0 0,-1-1-1 0 0,0 1 0 0 0,1-1 0 0 0,-1 0 0 0 0,1 1 0 0 0,0-1 0 0 0,0 0 0 0 0,0 0 0 0 0,0 0 0 0 0,0 0 0 0 0,0-1 0 0 0,0 1 0 0 0,0 0 0 0 0,1-1 0 0 0,-1 0 0 0 0,1 1 0 0 0,-1-1 0 0 0,5 1 0 0 0,5 2 200 0 0,0-1-1 0 0,0-1 1 0 0,0 1-1 0 0,0-2 0 0 0,1 0 1 0 0,13 0-1 0 0,-9-2-152 0 0,-1 0 0 0 0,0-1 0 0 0,1-1 0 0 0,-1 0 0 0 0,-1-2-1 0 0,1 1 1 0 0,0-2 0 0 0,-1 0 0 0 0,25-15 0 0 0,-34 18-100 0 0,-1-1 1 0 0,0 0 0 0 0,-1 0-1 0 0,1-1 1 0 0,-1 1-1 0 0,0-1 1 0 0,0 0-1 0 0,7-11 1 0 0,0-4 11 0 0,10-24 0 0 0,-17 35-20 0 0,3-7-96 0 0,0 1 0 0 0,-1-1 0 0 0,-1 0 0 0 0,-1 0 0 0 0,0 0 0 0 0,-1-1 0 0 0,-1 1 0 0 0,1-32 0 0 0,-4 44 48 0 0,1-1-1 0 0,-1 1 1 0 0,0-1 0 0 0,0 1-1 0 0,0-1 1 0 0,-1 1-1 0 0,1 0 1 0 0,-1 0 0 0 0,0 0-1 0 0,-5-7 1 0 0,5 9 35 0 0,1 0 1 0 0,-1 0-1 0 0,0 0 1 0 0,0 0-1 0 0,0 0 1 0 0,0 0-1 0 0,0 0 1 0 0,-1 1-1 0 0,1-1 0 0 0,0 1 1 0 0,-1 0-1 0 0,1-1 1 0 0,-1 1-1 0 0,0 0 1 0 0,1 1-1 0 0,-1-1 1 0 0,0 0-1 0 0,-4 0 1 0 0,-23 1-380 0 0,-46 5 0 0 0,55-3 138 0 0,12 0-555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9:1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0,'0'0'992'0'0,"11"7"-992"0"0,0 2-96 0 0,1 0-48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7:2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71 13847 0 0,'2'-1'631'0'0,"9"-5"-332"0"0,-1-1-1 0 0,10-8 1 0 0,18-11 729 0 0,-32 22-548 0 0,-4 3-163 0 0,0-1 1 0 0,0 1-1 0 0,0 0 0 0 0,0 0 1 0 0,1-1-1 0 0,-1 2 0 0 0,0-1 1 0 0,0 0-1 0 0,3 0 0 0 0,-10 11-221 0 0,-1-3-79 0 0,0-1-1 0 0,0 0 1 0 0,0 0 0 0 0,-1-1-1 0 0,0 0 1 0 0,0 0-1 0 0,-11 6 1 0 0,-9 6-6 0 0,16-10-1 0 0,-1 0-1 0 0,1 0 1 0 0,-1-2 0 0 0,0 1-1 0 0,0-2 1 0 0,-16 5 0 0 0,-78 11 94 0 0,52-11-84 0 0,29-6-103 0 0,-1 0 0 0 0,-27-1 0 0 0,52-2 62 0 0,1 0 1 0 0,-1 0-1 0 0,0 1 1 0 0,1-1-1 0 0,-1 0 1 0 0,0 0-1 0 0,1-1 1 0 0,-1 1-1 0 0,0 0 1 0 0,1 0-1 0 0,-1 0 1 0 0,0 0 0 0 0,1 0-1 0 0,-1-1 1 0 0,0 1-1 0 0,1 0 1 0 0,-1-1-1 0 0,1 1 1 0 0,-1 0-1 0 0,1-1 1 0 0,-1 1-1 0 0,0-1 1 0 0,1 1-1 0 0,0-1 1 0 0,-1 1-1 0 0,1-1 1 0 0,-1 1-1 0 0,1-1 1 0 0,0 1-1 0 0,-1-1 1 0 0,1 0-1 0 0,0 1 1 0 0,-1-1-1 0 0,1 1 1 0 0,0-1-1 0 0,0 0 1 0 0,0 0-1 0 0,0-2-63 0 0,0 1 0 0 0,0-1 0 0 0,1 1 0 0 0,-1 0 0 0 0,1-1-1 0 0,0 1 1 0 0,1-4 0 0 0,-2 6 89 0 0,1-1-197 0 0,4-4-452 0 0,-9 10 272 0 0,-65 82 295 0 0,49-64 78 0 0,0 0 0 0 0,2 2 0 0 0,1 0 0 0 0,-18 35 0 0 0,30-50-1 0 0,5-9 1 0 0,0-1 1 0 0,0 0-1 0 0,0 1 0 0 0,-1-1 0 0 0,1 0 0 0 0,0 0 1 0 0,0 1-1 0 0,0-1 0 0 0,0 0 0 0 0,0 1 0 0 0,-1-1 0 0 0,1 1 1 0 0,0-1-1 0 0,0 0 0 0 0,0 1 0 0 0,0-1 0 0 0,0 0 1 0 0,0 1-1 0 0,0-1 0 0 0,0 0 0 0 0,1 1 0 0 0,-1-1 1 0 0,0 0-1 0 0,0 1 0 0 0,0-1 0 0 0,0 0 0 0 0,0 1 0 0 0,0-1 1 0 0,1 0-1 0 0,-1 1 0 0 0,0-1 0 0 0,0 0 0 0 0,1 1 1 0 0,-1-1-1 0 0,0 0 0 0 0,0 0 0 0 0,1 1 0 0 0,-1-1 0 0 0,0 0 1 0 0,0 0-1 0 0,1 0 0 0 0,-1 1 0 0 0,0-1 0 0 0,1 0 1 0 0,-1 0-1 0 0,0 0 0 0 0,1 0 0 0 0,-1 0 0 0 0,1 0 1 0 0,-1 0-1 0 0,0 0 0 0 0,1 0 0 0 0,-1 0 3 0 0,6 2 21 0 0,-1 0 0 0 0,1 0 0 0 0,0-1 1 0 0,-1 0-1 0 0,1 0 0 0 0,0-1 0 0 0,0 1 0 0 0,11-2 0 0 0,48-8 130 0 0,-57 7-155 0 0,22-3 36 0 0,8-2 11 0 0,66-5 0 0 0,-91 12 67 0 0,1 0 0 0 0,-1 1-1 0 0,0 1 1 0 0,0 0 0 0 0,0 0-1 0 0,-1 1 1 0 0,1 1 0 0 0,23 10 0 0 0,-25-8-11 0 0,0 0 1 0 0,-1 1 0 0 0,0 0-1 0 0,0 1 1 0 0,-1 0 0 0 0,0 0 0 0 0,0 1-1 0 0,9 12 1 0 0,-7-6 128 0 0,-1-1 1 0 0,0 2-1 0 0,-1 0 0 0 0,13 32 0 0 0,-21-46-197 0 0,0 1-1 0 0,0-1 1 0 0,-1 1 0 0 0,1-1-1 0 0,-1 1 1 0 0,1 0-1 0 0,-1-1 1 0 0,0 1 0 0 0,0-1-1 0 0,0 1 1 0 0,0 0 0 0 0,0-1-1 0 0,-1 1 1 0 0,1-1-1 0 0,-1 1 1 0 0,0-1 0 0 0,0 1-1 0 0,0-1 1 0 0,0 1-1 0 0,0-1 1 0 0,0 0 0 0 0,-1 0-1 0 0,1 1 1 0 0,-1-1-1 0 0,1 0 1 0 0,-1 0 0 0 0,0 0-1 0 0,0-1 1 0 0,0 1-1 0 0,0 0 1 0 0,-3 1 0 0 0,-6 4-6 0 0,0-1 1 0 0,-1 0 0 0 0,0-1 0 0 0,0-1-1 0 0,-12 4 1 0 0,17-6-9 0 0,-96 23 88 0 0,37-11-41 0 0,32-7-56 0 0,-1-2 1 0 0,1-2-1 0 0,-54 0 0 0 0,86-3-82 0 0,1 0 0 0 0,0 0 0 0 0,-1 0 0 0 0,1 0 0 0 0,-1 0 0 0 0,1 0 0 0 0,0-1 0 0 0,-1 1 0 0 0,1 0 0 0 0,0-1 0 0 0,0 1 0 0 0,-1-1 0 0 0,1 1 0 0 0,0-1 0 0 0,-2-1 0 0 0,3 2 13 0 0,0 0 0 0 0,0 0 0 0 0,0 0-1 0 0,0-1 1 0 0,0 1 0 0 0,0 0 0 0 0,0 0-1 0 0,0 0 1 0 0,0-1 0 0 0,0 1 0 0 0,0 0-1 0 0,0 0 1 0 0,0 0 0 0 0,0-1 0 0 0,0 1-1 0 0,0 0 1 0 0,0 0 0 0 0,0 0 0 0 0,0 0-1 0 0,0-1 1 0 0,0 1 0 0 0,0 0 0 0 0,0 0-1 0 0,0 0 1 0 0,0 0 0 0 0,0-1 0 0 0,0 1-1 0 0,0 0 1 0 0,1 0 0 0 0,-1 0 0 0 0,0 0-1 0 0,0 0 1 0 0,0-1 0 0 0,13-6-1855 0 0,-2 4 421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7:2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0 8783 0 0,'0'0'6584'0'0,"-7"5"-6392"0"0,-1 2-182 0 0,0 0 1 0 0,0 0-1 0 0,1 1 0 0 0,0-1 0 0 0,-7 12 0 0 0,-4 3-7 0 0,-158 172-3 0 0,141-157 0 0 0,1 0 2 0 0,1 2 0 0 0,-45 71-1 0 0,63-87 202 0 0,2 1 0 0 0,1 1 0 0 0,1 0 1 0 0,1 0-1 0 0,1 1 0 0 0,-9 43 0 0 0,16-53-66 0 0,0 0 0 0 0,1-1 0 0 0,1 1 1 0 0,0 0-1 0 0,2 0 0 0 0,-1-1 0 0 0,2 1 0 0 0,0-1 1 0 0,1 1-1 0 0,1-1 0 0 0,0 0 0 0 0,1-1 0 0 0,0 1 0 0 0,1-1 1 0 0,1 0-1 0 0,0-1 0 0 0,20 25 0 0 0,-13-24 298 0 0,21 16-1 0 0,-30-25-316 0 0,-2-2 22 0 0,0-1-1 0 0,0 1 1 0 0,0-1 0 0 0,7 4 0 0 0,-10-6 278 0 0,18 2 502 0 0,-15-2-775 0 0,4 0-54 0 0,2 1-15 0 0,9-4-185 0 0,-17 3-71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7:47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8 452 2303 0 0,'0'0'1260'0'0,"0"-2"-82"0"0,-6-31 4416 0 0,5 32-4627 0 0,1-6 3834 0 0,14 33-4268 0 0,0 1 0 0 0,-1 0 0 0 0,10 37 0 0 0,-1-6-201 0 0,66 180 706 0 0,-56-130-889 0 0,20 54 19 0 0,-45-140-146 0 0,-1 0 0 0 0,-1 0 0 0 0,-1 1 0 0 0,2 25 1 0 0,-4-27-17 0 0,-2-2-7 0 0,-1-13 10 0 0,1-1 1 0 0,0 1-1 0 0,0 0 0 0 0,1 0 1 0 0,-1-1-1 0 0,4 11 0 0 0,-4-15 535 0 0,10-22-397 0 0,-2-12-100 0 0,-1 0 0 0 0,-1-1 0 0 0,2-53 1 0 0,-4 30 95 0 0,25-157 141 0 0,-12 99-247 0 0,24-160-51 0 0,-26 169-182 0 0,5-52-196 0 0,-16 57 234 0 0,-4 100 155 0 0,0 0-1 0 0,0 0 0 0 0,0 0 0 0 0,0 0 1 0 0,0 1-1 0 0,0-1 0 0 0,0 0 1 0 0,0 0-1 0 0,1 0 0 0 0,-1 1 1 0 0,0-1-1 0 0,1 0 0 0 0,-1 0 1 0 0,0 0-1 0 0,1 1 0 0 0,0-2 1 0 0,7-9-109 0 0,1-5-6 0 0,15-27-16 0 0,-23 42 80 0 0,-5 23-222 0 0,2-5 225 0 0,3-14 42 0 0,0 8 9 0 0,3-1 0 0 0,-2-9 0 0 0,-1 1 0 0 0,1 0 0 0 0,-1-1 0 0 0,1 1 0 0 0,0-1 0 0 0,0 0 0 0 0,-1 0 0 0 0,1 1 0 0 0,0-1 0 0 0,0 0 0 0 0,0-1 0 0 0,1 1 0 0 0,-1 0 0 0 0,0 0 0 0 0,0-1 0 0 0,0 0 0 0 0,0 1 0 0 0,1-1 0 0 0,3 0 0 0 0,6 0 0 0 0,-1-1 0 0 0,20-4 0 0 0,-9 1 0 0 0,-9 3 0 0 0,0 0 0 0 0,-1 1 0 0 0,1 1 0 0 0,19 3 0 0 0,50 14 0 0 0,-29-5 0 0 0,-27-8 0 0 0,0-2 0 0 0,0 0 0 0 0,0-1 0 0 0,0-2 0 0 0,0-1 0 0 0,0-1 0 0 0,33-6 0 0 0,11-2 0 0 0,106 0 0 0 0,16-1 0 0 0,-128 2 0 0 0,70-6 0 0 0,-115 16 0 0 0,1 0 0 0 0,36 7 0 0 0,-42-6 0 0 0,4 1 0 0 0,0 1 0 0 0,0-2 0 0 0,20 1 0 0 0,147-12 60 0 0,-123 2-39 0 0,189-17 112 0 0,-156 23 64 0 0,28-2 72 0 0,51-6-205 0 0,70 2 152 0 0,-148 7-64 0 0,-81 0-93 0 0,0-1 0 0 0,23-3-1 0 0,-2-1-58 0 0,32-2 24 0 0,39-3 91 0 0,-54 8 112 0 0,58 7-1 0 0,63 14 334 0 0,-155-18-540 0 0,0-1 0 0 0,0-1-1 0 0,0-1 1 0 0,0-1 0 0 0,-1 0-1 0 0,23-7 1 0 0,3-1-11 0 0,-1 3 44 0 0,-34 6-53 0 0,-1 3-151 0 0,-14 7-1654 0 0,-4 0 737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7:4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136 249 3223 0 0,'0'0'10614'0'0,"-2"9"-8908"0"0,-3 4-920 0 0,0 0 0 0 0,-1 0-1 0 0,-10 17 1 0 0,-4 6 38 0 0,13-24-593 0 0,-1 0 0 0 0,0 0 0 0 0,-1 0-1 0 0,-1-2 1 0 0,-18 18 0 0 0,18-18-120 0 0,9-9-39 0 0,5-13 9 0 0,5-9-111 0 0,0-1-1 0 0,2 2 1 0 0,1-1 0 0 0,27-34-1 0 0,-2 7-27 0 0,58-59 0 0 0,-72 85 39 0 0,1 1-1 0 0,1 0 1 0 0,1 2-1 0 0,37-21 1 0 0,-56 36 82 0 0,1 0 0 0 0,0 0 0 0 0,0 0 0 0 0,0 1 0 0 0,1 0 0 0 0,-1 1 0 0 0,1 0 0 0 0,0 0 0 0 0,-1 1 0 0 0,1 0 0 0 0,0 0 0 0 0,10 2 0 0 0,-17-1-46 0 0,-1 0 0 0 0,1 0 0 0 0,0 1 1 0 0,-1-1-1 0 0,1 1 0 0 0,0 0 0 0 0,-1-1 1 0 0,1 1-1 0 0,-1 0 0 0 0,1 0 1 0 0,-1 0-1 0 0,1 0 0 0 0,-1 0 0 0 0,0 0 1 0 0,1 0-1 0 0,-1 0 0 0 0,2 3 1 0 0,-2-1-1 0 0,1-1 1 0 0,-1 1-1 0 0,0-1 1 0 0,0 1 0 0 0,0 0-1 0 0,0-1 1 0 0,-1 1-1 0 0,1 0 1 0 0,-1 0-1 0 0,1 3 1 0 0,-1 4 39 0 0,-1 1-1 0 0,0 0 0 0 0,0 0 1 0 0,-4 15-1 0 0,-30 96 515 0 0,18-66-409 0 0,-21 45-144 0 0,19-57-288 0 0,19-43 13 0 0,0 1-375 0 0,-1 3 995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7:4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13039 0 0,'0'0'4686'0'0,"1"1"-3996"0"0,1 2-550 0 0,0-1 1 0 0,0 0-1 0 0,0 0 0 0 0,0 0 0 0 0,0 0 0 0 0,1 0 1 0 0,-1-1-1 0 0,1 1 0 0 0,-1-1 0 0 0,1 1 1 0 0,0-1-1 0 0,0 0 0 0 0,-1 0 0 0 0,1 0 0 0 0,0 0 1 0 0,0-1-1 0 0,0 1 0 0 0,0-1 0 0 0,0 0 0 0 0,0 0 1 0 0,4 0-1 0 0,10-1 221 0 0,0 0 1 0 0,26-5-1 0 0,-28 3-155 0 0,119-31 720 0 0,-20 3-521 0 0,-96 28-409 0 0,0 0 0 0 0,0 1 0 0 0,0 1 0 0 0,28 2-1 0 0,-41 0 574 0 0,-3 0-1752 0 0,-17 10-7400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7:4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6911 0 0,'0'0'7306'0'0,"11"3"-3646"0"0,-8 0-3563 0 0,-1 0-1 0 0,0 0 1 0 0,0 0 0 0 0,0 0 0 0 0,0 1 0 0 0,-1-1 0 0 0,1 1 0 0 0,-1-1 0 0 0,0 1 0 0 0,0-1 0 0 0,0 1 0 0 0,-1 0 0 0 0,1 0 0 0 0,-1-1 0 0 0,0 1 0 0 0,0 7 0 0 0,-2 7 146 0 0,0 0 0 0 0,-7 23 0 0 0,5-22 30 0 0,-26 85 762 0 0,19-74-802 0 0,2 0 0 0 0,-6 37-1 0 0,15-66-265 0 0,0 0 0 0 0,-1 0 0 0 0,1 0 0 0 0,0 0 0 0 0,0 0 0 0 0,0 0 0 0 0,0 0 0 0 0,0 0 0 0 0,0 0-1 0 0,0 0 1 0 0,0 0 0 0 0,1 0 0 0 0,-1 0 0 0 0,0 0 0 0 0,0 0 0 0 0,1 0 0 0 0,-1 0 0 0 0,1-1-1 0 0,-1 1 1 0 0,1 0 0 0 0,-1 0 0 0 0,1 0 0 0 0,0-1 0 0 0,-1 1 0 0 0,2 1 0 0 0,-1-2-348 0 0,0 1 1 0 0,0-1-1 0 0,0 1 0 0 0,1-1 1 0 0,-1 0-1 0 0,0 0 0 0 0,0 1 1 0 0,1-1-1 0 0,-1 0 1 0 0,0 0-1 0 0,2 0 0 0 0,0 0-1048 0 0,10-2-5207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7:4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59 6911 0 0,'0'0'528'0'0,"2"-2"-341"0"0,13-15 805 0 0,-2 5 4269 0 0,19-15 2936 0 0,-33 41-8107 0 0,0 1 0 0 0,-1-1 0 0 0,-1 1 0 0 0,0-1 0 0 0,-1 0 0 0 0,-6 14 0 0 0,-40 79 126 0 0,42-91-185 0 0,-7 12 38 0 0,-17 46 0 0 0,32-73-61 0 0,-1 0 1 0 0,1 0-1 0 0,0 0 0 0 0,0 0 0 0 0,0 0 1 0 0,0 0-1 0 0,0 0 0 0 0,0 0 0 0 0,1 0 1 0 0,-1 0-1 0 0,0 0 0 0 0,0 0 0 0 0,1 0 1 0 0,-1-1-1 0 0,1 1 0 0 0,-1 0 0 0 0,1 0 1 0 0,-1 0-1 0 0,1 0 0 0 0,-1-1 1 0 0,1 1-1 0 0,0 0 0 0 0,-1-1 0 0 0,1 1 1 0 0,0 0-1 0 0,-1-1 0 0 0,1 1 0 0 0,0-1 1 0 0,0 1-1 0 0,0-1 0 0 0,0 1 0 0 0,0-1 1 0 0,-1 0-1 0 0,1 1 0 0 0,2-1 0 0 0,1 2 14 0 0,1-1 0 0 0,0 0 0 0 0,-1 0 0 0 0,1 0 0 0 0,8 0 0 0 0,7-2 13 0 0,1-1 0 0 0,-1-1 0 0 0,0-1 0 0 0,26-9 0 0 0,9-1-682 0 0,-42 10-749 0 0,0 0 0 0 0,18-7-1 0 0,-18 4-655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7:49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7 7831 0 0,'-5'-7'8096'0'0,"4"7"-7937"0"0,-1 0 0 0 0,1 0 1 0 0,0 0-1 0 0,0 0 0 0 0,-1 1 0 0 0,1-1 0 0 0,0 0 0 0 0,0 1 0 0 0,-1-1 0 0 0,1 0 0 0 0,0 1 0 0 0,0 0 1 0 0,0-1-1 0 0,0 1 0 0 0,-1 0 0 0 0,1-1 0 0 0,0 1 0 0 0,0 0 0 0 0,1 0 0 0 0,-1 0 0 0 0,0 0 0 0 0,0 0 1 0 0,0 0-1 0 0,1 0 0 0 0,-1 0 0 0 0,-1 3 0 0 0,-2 4 198 0 0,0 0 0 0 0,-5 16 0 0 0,6-17-33 0 0,-26 89 1136 0 0,12-37-1019 0 0,10-36-304 0 0,-23 76 408 0 0,-19 107 0 0 0,48-204-559 0 0,-2 19 71 0 0,-2 24-1 0 0,5-40-214 0 0,0 1-1 0 0,0-1 0 0 0,1 0 0 0 0,-1 0 1 0 0,1 0-1 0 0,0 0 0 0 0,0-1 0 0 0,1 1 1 0 0,-1 0-1 0 0,5 7 0 0 0,1-5-2355 0 0,-5-6 1471 0 0,7 3-6172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8:2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203 277 5527 0 0,'9'-1'9708'0'0,"-9"1"-9578"0"0,0 0 1 0 0,0 0-1 0 0,0 0 1 0 0,0 1-1 0 0,0-1 0 0 0,0 0 1 0 0,0 0-1 0 0,0 0 1 0 0,-1 18 1560 0 0,-9 22-1580 0 0,-13 13 405 0 0,-3-1 0 0 0,-32 50 0 0 0,36-66-412 0 0,17-27-72 0 0,-23 35 49 0 0,25-40-63 0 0,0-1-1 0 0,0 1 0 0 0,-1 0 1 0 0,1-1-1 0 0,-1 0 0 0 0,0 0 1 0 0,0 0-1 0 0,-6 3 1 0 0,9-8-8 0 0,4-4-9 0 0,5-7-2 0 0,13-13-21 0 0,29-30 0 0 0,-6 8 2 0 0,207-232 32 0 0,-237 265 8 0 0,97-98 25 0 0,-93 97-46 0 0,1 0 0 0 0,0 2 0 0 0,1 0 0 0 0,33-16 0 0 0,-48 27 4 0 0,0 1 0 0 0,0 0 0 0 0,0 0 0 0 0,0 1 0 0 0,0 0-1 0 0,1-1 1 0 0,-1 2 0 0 0,11-1 0 0 0,-14 1-2 0 0,-1 0 1 0 0,1 0-1 0 0,0 0 0 0 0,0 1 0 0 0,-1-1 1 0 0,1 1-1 0 0,0-1 0 0 0,0 1 0 0 0,-1 0 1 0 0,1-1-1 0 0,-1 1 0 0 0,1 0 1 0 0,-1 0-1 0 0,1 0 0 0 0,-1 1 0 0 0,1-1 1 0 0,-1 0-1 0 0,0 0 0 0 0,0 1 0 0 0,1-1 1 0 0,-1 1-1 0 0,0-1 0 0 0,-1 1 1 0 0,1-1-1 0 0,0 1 0 0 0,0 0 0 0 0,-1-1 1 0 0,1 1-1 0 0,0 3 0 0 0,0 1 17 0 0,0 0 0 0 0,0 0 0 0 0,-1 1 1 0 0,0-1-1 0 0,0 0 0 0 0,-1 0 0 0 0,0 1 0 0 0,0-1 0 0 0,-3 10 0 0 0,-3 8 240 0 0,-12 22 0 0 0,19-45-251 0 0,-38 81 589 0 0,22-48-356 0 0,0 0 0 0 0,3 0-1 0 0,-11 43 1 0 0,13-35-208 0 0,-1-1 0 0 0,-2 0 0 0 0,-28 56 0 0 0,39-91-20 0 0,2-4-9 0 0,0 0-1 0 0,0 0 0 0 0,0 0 0 0 0,0 0 1 0 0,0 0-1 0 0,1 0 0 0 0,-1 0 0 0 0,0 0 1 0 0,1 0-1 0 0,0 0 0 0 0,0 1 1 0 0,-1-1-1 0 0,1 0 0 0 0,0 0 0 0 0,1 0 1 0 0,-1 1-1 0 0,1 2 0 0 0,2 4-15 0 0,4-4-57 0 0,-4-3-78 0 0,0-1 0 0 0,0 0 0 0 0,0 0-1 0 0,0-1 1 0 0,1 1 0 0 0,-1-1-1 0 0,0 1 1 0 0,4-1 0 0 0,14-3-5384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8:2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48 1839 0 0,'-17'0'15607'0'0,"18"0"-15180"0"0,49-3 746 0 0,96-17 1 0 0,-1-1-784 0 0,-134 20-386 0 0,8-1-16 0 0,25 2-1 0 0,-39 0-168 0 0,0 0 0 0 0,0 1 0 0 0,0 0 0 0 0,0 0 0 0 0,0 0 0 0 0,0 1 0 0 0,0 0 0 0 0,-1-1 0 0 0,1 2 0 0 0,4 2 0 0 0,-7-3-1302 0 0,3 5-329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50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4607 0 0,'0'0'9098'0'0,"-1"3"-8582"0"0,-115 225 2634 0 0,-18-6-2322 0 0,79-141-704 0 0,-26 47 56 0 0,61-88-934 0 0,19-38-113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4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16 6911 0 0,'0'0'1074'0'0,"-5"-5"3091"0"0,3 3-3783 0 0,0 1 0 0 0,-1 0 1 0 0,1-1-1 0 0,0 1 0 0 0,-1 1 0 0 0,1-1 1 0 0,-1 0-1 0 0,0 1 0 0 0,1-1 0 0 0,-1 1 1 0 0,1-1-1 0 0,-1 1 0 0 0,0 0 0 0 0,1 0 1 0 0,-1 1-1 0 0,-3 0 0 0 0,-7 1-201 0 0,-24 7 0 0 0,31-8 127 0 0,-73 26 40 0 0,0 3 0 0 0,-100 53 0 0 0,179-82-369 0 0,-1-1 1 0 0,1 0-1 0 0,0 0 1 0 0,-1 0-1 0 0,1 1 0 0 0,-1-1 1 0 0,1 0-1 0 0,0 1 1 0 0,-1-1-1 0 0,1 0 1 0 0,0 1-1 0 0,-1-1 0 0 0,1 0 1 0 0,0 1-1 0 0,-1-1 1 0 0,1 1-1 0 0,0-1 1 0 0,0 0-1 0 0,0 1 0 0 0,-1-1 1 0 0,1 1-1 0 0,0-1 1 0 0,0 1-1 0 0,0-1 1 0 0,0 1-1 0 0,0-1 0 0 0,0 1 1 0 0,0-1-1 0 0,0 1 1 0 0,0-1-1 0 0,0 0 1 0 0,0 1-1 0 0,0-1 0 0 0,1 2 1 0 0,0 0-4 0 0,-1 0 0 0 0,2-1 0 0 0,-1 1 0 0 0,0 0 0 0 0,0 0-1 0 0,0 0 1 0 0,1-1 0 0 0,2 3 0 0 0,3 3 21 0 0,1-1 0 0 0,14 9-1 0 0,12 5 5 0 0,2-3 0 0 0,60 21 1 0 0,-17-7 112 0 0,-74-29-95 0 0,0 1 0 0 0,0-1 0 0 0,0 1 0 0 0,-1 0 0 0 0,1 0 0 0 0,-1 1 0 0 0,0-1 0 0 0,0 1 1 0 0,0 0-1 0 0,4 6 0 0 0,-7-9-13 0 0,0 1 1 0 0,0-1-1 0 0,0 1 0 0 0,0 0 1 0 0,0-1-1 0 0,-1 1 0 0 0,1 0 1 0 0,-1 0-1 0 0,1-1 0 0 0,-1 1 1 0 0,0 0-1 0 0,1 0 0 0 0,-1 0 1 0 0,0-1-1 0 0,0 1 0 0 0,0 0 1 0 0,-1 0-1 0 0,1 0 0 0 0,0 0 1 0 0,-1-1-1 0 0,1 1 0 0 0,-1 0 1 0 0,1 0-1 0 0,-1-1 0 0 0,0 1 1 0 0,0 0-1 0 0,0-1 0 0 0,0 1 1 0 0,0-1-1 0 0,0 1 0 0 0,0-1 1 0 0,-1 0-1 0 0,1 1 0 0 0,-3 1 1 0 0,-3 3 24 0 0,-2 0 1 0 0,1 0 0 0 0,0-1 0 0 0,-1 0-1 0 0,0-1 1 0 0,0 0 0 0 0,-18 6 0 0 0,-4-2 46 0 0,-36 6 0 0 0,-74 4 38 0 0,110-16-92 0 0,0-1-1 0 0,-49-6 1 0 0,61 5 7 0 0,15 0-52 0 0,-1 0 0 0 0,1-1 0 0 0,0 1 0 0 0,-1-1-1 0 0,1 0 1 0 0,0 0 0 0 0,-1 0 0 0 0,1 0 0 0 0,0-1 0 0 0,-6-3 0 0 0,10 4-154 0 0,0-1 1 0 0,1 0-1 0 0,-1 1 1 0 0,1-1-1 0 0,-1 0 1 0 0,1 1 0 0 0,-1-1-1 0 0,1 1 1 0 0,0-1-1 0 0,1-1 1 0 0,1 0-377 0 0,-1-1 1 0 0,1 1-1 0 0,0 1 1 0 0,0-1 0 0 0,0 0-1 0 0,6-3 1 0 0,3-1-1408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08:2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5063 0 0,'1'1'5903'0'0,"4"1"-4935"0"0,0 1 0 0 0,0-1 0 0 0,-1 0 0 0 0,1 0 0 0 0,0-1 0 0 0,7 2 1 0 0,-2-2-182 0 0,0 0 1 0 0,17-1 0 0 0,2-2-321 0 0,37-8-1 0 0,-52 7 221 0 0,177-33 349 0 0,-65 7-3509 0 0,-95 21 1255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0:59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458 312 2303 0 0,'0'0'11936'0'0,"10"0"-10280"0"0,-6-1-1542 0 0,-1 0-1 0 0,1 0 0 0 0,-1-1 1 0 0,1 1-1 0 0,-1-1 0 0 0,0 1 1 0 0,1-1-1 0 0,-1 0 0 0 0,0 0 1 0 0,0-1-1 0 0,3-3 0 0 0,6-5 229 0 0,13-18 0 0 0,-13 14-250 0 0,3-2 47 0 0,-2-2 0 0 0,20-32-1 0 0,-26 38-71 0 0,-1 0-1 0 0,0-1 0 0 0,0 1 0 0 0,-2-1 0 0 0,5-17 1 0 0,-9 29-59 0 0,0 0 0 0 0,1 0 0 0 0,-1 1 1 0 0,0-1-1 0 0,0 0 0 0 0,0 0 0 0 0,0 0 0 0 0,0 0 1 0 0,0 0-1 0 0,-1 0 0 0 0,1 0 0 0 0,-1 0 1 0 0,1 1-1 0 0,-1-1 0 0 0,0 0 0 0 0,0 0 1 0 0,0 1-1 0 0,-1-3 0 0 0,1 3 3 0 0,0 0 0 0 0,-1 0 0 0 0,1 0 0 0 0,0 0 0 0 0,-1 0 0 0 0,1 0 0 0 0,0 1 0 0 0,-1-1 1 0 0,1 0-1 0 0,-1 1 0 0 0,1-1 0 0 0,-1 1 0 0 0,1 0 0 0 0,-1 0 0 0 0,0-1 0 0 0,1 1 0 0 0,-1 0 0 0 0,1 0 0 0 0,-1 0 0 0 0,0 1 0 0 0,1-1 0 0 0,-3 1 0 0 0,-11 2 24 0 0,1 1-1 0 0,-1 1 1 0 0,1 0 0 0 0,-15 8-1 0 0,-52 32-7 0 0,37-20-19 0 0,-114 71-44 0 0,124-73 24 0 0,0 2 0 0 0,-42 43 0 0 0,58-50 54 0 0,-24 32 0 0 0,36-42-27 0 0,1 0-1 0 0,0 0 1 0 0,0 0-1 0 0,1 1 1 0 0,0 0-1 0 0,0 0 1 0 0,-2 12-1 0 0,5-18 4 0 0,1-1-1 0 0,-1 1 1 0 0,1-1 0 0 0,0 1-1 0 0,0 0 1 0 0,0 0 0 0 0,0-1-1 0 0,0 1 1 0 0,1-1-1 0 0,-1 1 1 0 0,1 0 0 0 0,0-1-1 0 0,0 1 1 0 0,0-1-1 0 0,0 1 1 0 0,0-1 0 0 0,2 4-1 0 0,-1-4 6 0 0,-1-1-1 0 0,1 1 0 0 0,-1 0 1 0 0,1-1-1 0 0,0 0 0 0 0,0 1 0 0 0,0-1 1 0 0,-1 0-1 0 0,1 0 0 0 0,0 0 1 0 0,0 0-1 0 0,1 0 0 0 0,-1 0 1 0 0,0-1-1 0 0,0 1 0 0 0,0-1 1 0 0,0 0-1 0 0,1 1 0 0 0,-1-1 1 0 0,0 0-1 0 0,3 0 0 0 0,12-2 67 0 0,-1-1-1 0 0,0 0 0 0 0,0-1 1 0 0,-1 0-1 0 0,1-1 1 0 0,25-13-1 0 0,-7 0-7 0 0,56-38 1 0 0,-1-11-257 0 0,-88 66 94 0 0,-3 12-125 0 0,-2 4 176 0 0,-2 1 0 0 0,0-1 0 0 0,-13 23 0 0 0,-7 19-52 0 0,23-50-175 0 0,1-1 1 0 0,0 1 0 0 0,0 0 0 0 0,0 1-1 0 0,-1 13 1 0 0,3-19-841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0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11 9215 0 0,'1'-1'707'0'0,"13"-8"6961"0"0,-24 13-7073 0 0,-11 7-304 0 0,-22 15 1 0 0,6-4-205 0 0,-6 6-62 0 0,1 2 0 0 0,-38 36-1 0 0,51-42-18 0 0,25-21-6 0 0,-9 10 0 0 0,13-13 0 0 0,0 0 0 0 0,-1 0 0 0 0,1 1 0 0 0,0-1 0 0 0,0 0 0 0 0,0 0 0 0 0,-1 1 0 0 0,1-1 0 0 0,0 0 0 0 0,0 1 0 0 0,0-1 0 0 0,0 0 0 0 0,-1 1 0 0 0,1-1 0 0 0,0 1 0 0 0,0-1 0 0 0,0 0 0 0 0,0 1 0 0 0,0-1 0 0 0,0 0 0 0 0,0 1 0 0 0,0-1 0 0 0,0 1 0 0 0,0-1 0 0 0,0 0 0 0 0,0 1 0 0 0,1-1 0 0 0,-1 0 0 0 0,0 1 0 0 0,0-1 0 0 0,0 0 0 0 0,0 1 0 0 0,1-1 0 0 0,-1 0 0 0 0,0 1 0 0 0,0-1 0 0 0,1 0 0 0 0,-1 0 0 0 0,0 1 0 0 0,0-1 0 0 0,1 0 0 0 0,-1 0 0 0 0,0 1 0 0 0,1-1 0 0 0,-1 0 0 0 0,0 0 0 0 0,1 0 0 0 0,-1 0 0 0 0,1 1 0 0 0,4 2 16 0 0,1 0 0 0 0,-1 0 1 0 0,1 0-1 0 0,0 0 0 0 0,-1-1 0 0 0,12 3 0 0 0,40 6 117 0 0,-26-7 12 0 0,-8 0-57 0 0,-2 0 141 0 0,22 6 0 0 0,-37-8-154 0 0,-1-1-1 0 0,1 1 1 0 0,-1 1 0 0 0,0-1 0 0 0,0 1 0 0 0,0 0 0 0 0,-1 0 0 0 0,1 0 0 0 0,4 5 0 0 0,-8-7-56 0 0,0 0-1 0 0,1 1 1 0 0,-1-1 0 0 0,-1 0 0 0 0,1 0 0 0 0,0 1 0 0 0,0-1 0 0 0,0 0 0 0 0,-1 1 0 0 0,1-1 0 0 0,-1 1 0 0 0,1-1 0 0 0,-1 1 0 0 0,1-1 0 0 0,-1 1 0 0 0,0 0 0 0 0,0-1 0 0 0,0 4 0 0 0,0-3 1 0 0,-1 1-1 0 0,1-1 0 0 0,-1 1 1 0 0,0-1-1 0 0,0 1 1 0 0,0-1-1 0 0,0 0 0 0 0,0 1 1 0 0,-1-1-1 0 0,-2 3 0 0 0,-1 1 6 0 0,-1 0 0 0 0,1 0-1 0 0,-1 0 1 0 0,-1-1 0 0 0,1 0-1 0 0,-11 6 1 0 0,-5 0 30 0 0,-1 0-1 0 0,-45 15 1 0 0,-52 7-495 0 0,117-32 419 0 0,-3 0-370 0 0,-3 2 358 0 0,-1-1 0 0 0,-14 1 0 0 0,22-3-789 0 0,-1 1 0 0 0,0-2 0 0 0,0 1 0 0 0,1 0 0 0 0,-1 0-1 0 0,0-1 1 0 0,-4-1 0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0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18 6911 0 0,'14'-12'315'0'0,"-12"10"2064"0"0,-5 1-1747 0 0,0 0 1 0 0,-1 0 0 0 0,1 1 0 0 0,0 0-1 0 0,0-1 1 0 0,-1 1 0 0 0,1 0 0 0 0,0 1-1 0 0,0-1 1 0 0,-6 2 0 0 0,-36 11 273 0 0,30-8-628 0 0,-11 5-7 0 0,0 1 1 0 0,1 1-1 0 0,-43 27 1 0 0,-63 55 146 0 0,131-94-418 0 0,-13 10 5 0 0,-17 16 1 0 0,27-23-6 0 0,1-1 0 0 0,-1 1 0 0 0,1 0 0 0 0,-1 0 0 0 0,1 0 0 0 0,0 0 0 0 0,1 1 0 0 0,-1-1-1 0 0,0 0 1 0 0,1 1 0 0 0,0-1 0 0 0,-2 7 0 0 0,3-8 0 0 0,0-1 0 0 0,0 1 0 0 0,0 0 0 0 0,1-1 0 0 0,-1 1 0 0 0,0 0 0 0 0,1-1 0 0 0,-1 1 0 0 0,1-1 0 0 0,-1 1 0 0 0,1-1 0 0 0,0 1 0 0 0,0-1 0 0 0,0 0 0 0 0,0 1 0 0 0,0-1 0 0 0,0 0 0 0 0,0 0 0 0 0,0 0 0 0 0,0 1 0 0 0,1-1 0 0 0,-1 0 0 0 0,0-1 0 0 0,3 3 0 0 0,4 1 0 0 0,1 0 0 0 0,-1 0 0 0 0,13 3 0 0 0,-3 0 0 0 0,-2-1 3 0 0,30 13 112 0 0,72 41-1 0 0,-115-58-85 0 0,0 0-1 0 0,0 0 0 0 0,-1 0 0 0 0,1 0 1 0 0,-1 1-1 0 0,0-1 0 0 0,1 1 1 0 0,-1 0-1 0 0,0-1 0 0 0,-1 1 1 0 0,1 0-1 0 0,2 6 0 0 0,-3-7-12 0 0,0 0 0 0 0,-1-1 0 0 0,0 1 0 0 0,1 0 0 0 0,-1-1 0 0 0,0 1 0 0 0,0 0 0 0 0,0 0 0 0 0,0-1 0 0 0,0 1 0 0 0,0 0 0 0 0,-1-1 0 0 0,1 1 0 0 0,0 0 0 0 0,-1 0 0 0 0,0-1 0 0 0,1 1 0 0 0,-1-1 0 0 0,0 1 0 0 0,0-1 0 0 0,1 1 0 0 0,-1-1 0 0 0,-1 1 0 0 0,1-1 0 0 0,0 0 0 0 0,-2 2 0 0 0,-4 3 38 0 0,1-1 0 0 0,-2-1 0 0 0,1 1 0 0 0,0-1 0 0 0,-1 0-1 0 0,1-1 1 0 0,-1 0 0 0 0,-14 4 0 0 0,-9 0 17 0 0,-31 3-1 0 0,31-6-64 0 0,11-1-445 0 0,-44 8 813 0 0,22-1-6695 0 0,31-7 59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0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 12407 0 0,'0'0'1126'0'0,"-16"-2"-441"0"0,14 3-558 0 0,-1-1 0 0 0,1 1 0 0 0,-1 0 1 0 0,1 0-1 0 0,0 0 0 0 0,-1 0 0 0 0,1 1 0 0 0,0-1 0 0 0,-1 1 1 0 0,1-1-1 0 0,0 1 0 0 0,0 0 0 0 0,-1 2 0 0 0,-25 29 440 0 0,23-26-434 0 0,-6 8 17 0 0,1 0 0 0 0,1 0 0 0 0,0 1 0 0 0,-12 31 1 0 0,17-35 3 0 0,0-1 1 0 0,1 1 0 0 0,1 0-1 0 0,0 0 1 0 0,0 0 0 0 0,1 0-1 0 0,0 0 1 0 0,2 15 0 0 0,0-22-28 0 0,0 0 1 0 0,0 0 0 0 0,0-1 0 0 0,0 1 0 0 0,1 0 0 0 0,0-1 0 0 0,0 1 0 0 0,0-1 0 0 0,0 1-1 0 0,1-1 1 0 0,0 0 0 0 0,5 6 0 0 0,-7-9-80 0 0,0-1 0 0 0,1 1 1 0 0,-1-1-1 0 0,0 1 0 0 0,0-1 0 0 0,1 0 0 0 0,-1 1 0 0 0,0-1 1 0 0,1 0-1 0 0,-1 0 0 0 0,0 0 0 0 0,1 0 0 0 0,-1 0 0 0 0,2-1 0 0 0,1 1 113 0 0,2 0-79 0 0,0-1 1 0 0,0 0-1 0 0,0 0 1 0 0,0-1-1 0 0,-1 1 0 0 0,1-1 1 0 0,0-1-1 0 0,-1 1 1 0 0,0-1-1 0 0,1 0 1 0 0,-1 0-1 0 0,0 0 1 0 0,0-1-1 0 0,6-6 0 0 0,5-5 273 0 0,-2 0 0 0 0,22-30 0 0 0,17-37-2536 0 0,-22 30-879 0 0,-21 37-3803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01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64 209 5527 0 0,'1'1'423'0'0,"-1"4"-297"0"0,1 0 0 0 0,-1 0 0 0 0,0 0 0 0 0,0 0 0 0 0,-2 7 0 0 0,2-7 583 0 0,-1 0 0 0 0,-1 0 0 0 0,1 0 0 0 0,-1 0 0 0 0,0 0-1 0 0,0-1 1 0 0,0 1 0 0 0,-1 0 0 0 0,1-1 0 0 0,-1 0 0 0 0,0 1 0 0 0,0-1-1 0 0,-1-1 1 0 0,-7 8 0 0 0,-2-5 396 0 0,13-6-1069 0 0,-1 1 0 0 0,1-1 1 0 0,0 0-1 0 0,-1 0 0 0 0,1 0 0 0 0,0-1 1 0 0,0 1-1 0 0,-1 0 0 0 0,1 0 0 0 0,0 0 1 0 0,-1 0-1 0 0,1 0 0 0 0,0 0 0 0 0,-1 0 1 0 0,1 0-1 0 0,0-1 0 0 0,0 1 0 0 0,-1 0 1 0 0,1 0-1 0 0,0 0 0 0 0,0-1 0 0 0,-1 1 1 0 0,1 0-1 0 0,0-1 0 0 0,-1 0-9 0 0,1 0 1 0 0,0 0-1 0 0,-1 0 0 0 0,1 0 0 0 0,0 0 0 0 0,0 0 1 0 0,0 0-1 0 0,0 0 0 0 0,0 0 0 0 0,0 0 0 0 0,0 0 1 0 0,0 0-1 0 0,0 0 0 0 0,0-1 0 0 0,1 1 1 0 0,-1 0-1 0 0,0 0 0 0 0,2-1 0 0 0,2-7-8 0 0,1 0 0 0 0,0 0 0 0 0,1 0 0 0 0,0 1 0 0 0,0-1 1 0 0,1 2-1 0 0,0-1 0 0 0,0 1 0 0 0,1 0 0 0 0,10-7 0 0 0,13-8 32 0 0,47-25 1 0 0,-49 31-54 0 0,-13 7 68 0 0,1 1 0 0 0,31-11 0 0 0,-38 16 61 0 0,0 0 0 0 0,0 1 0 0 0,0 0 0 0 0,1 1 0 0 0,-1 0 0 0 0,15 0 0 0 0,-23 1-89 0 0,0 0 0 0 0,0 0 0 0 0,0 1 0 0 0,0-1 0 0 0,0 0 0 0 0,0 1 0 0 0,0-1 0 0 0,0 1 1 0 0,-1 0-1 0 0,1 0 0 0 0,0-1 0 0 0,0 1 0 0 0,0 0 0 0 0,-1 1 0 0 0,1-1 0 0 0,-1 0 1 0 0,1 0-1 0 0,-1 1 0 0 0,1-1 0 0 0,-1 1 0 0 0,0-1 0 0 0,0 1 0 0 0,1 0 0 0 0,-1-1 1 0 0,0 1-1 0 0,0 0 0 0 0,-1 0 0 0 0,1-1 0 0 0,0 1 0 0 0,-1 0 0 0 0,1 0 0 0 0,-1 0 1 0 0,0 0-1 0 0,1 0 0 0 0,-1 0 0 0 0,0 0 0 0 0,-1 4 0 0 0,1 1-21 0 0,-1-1 0 0 0,0 1 1 0 0,-1 0-1 0 0,0 0 0 0 0,0-1 0 0 0,0 1 0 0 0,-1-1 0 0 0,0 0 1 0 0,0 0-1 0 0,-1 0 0 0 0,-7 11 0 0 0,12-20-75 0 0,4-6-7 0 0,1 0 0 0 0,7-9 0 0 0,13-9 36 0 0,1 2 0 0 0,2 1 1 0 0,44-30-1 0 0,-59 46 18 0 0,-1 0 1 0 0,27-12-1 0 0,-36 19 9 0 0,0-1 0 0 0,1 1 0 0 0,-1-1 0 0 0,0 1-1 0 0,1 1 1 0 0,-1-1 0 0 0,0 0 0 0 0,1 1 0 0 0,-1 0 0 0 0,1 0 0 0 0,-1 0 0 0 0,1 1-1 0 0,-1 0 1 0 0,8 1 0 0 0,-11-1 11 0 0,1 1 0 0 0,0-1 0 0 0,0 0-1 0 0,-1 1 1 0 0,1-1 0 0 0,-1 1 0 0 0,1-1-1 0 0,-1 1 1 0 0,0-1 0 0 0,0 1 0 0 0,1 0 0 0 0,-1 0-1 0 0,0 0 1 0 0,-1 0 0 0 0,1 0 0 0 0,0 0-1 0 0,-1 0 1 0 0,1 0 0 0 0,-1 0 0 0 0,1 0 0 0 0,-1 0-1 0 0,0 3 1 0 0,1 7 73 0 0,-1-1 0 0 0,-1 21 0 0 0,-13 48 238 0 0,1-9-208 0 0,8-47-116 0 0,4-18 13 0 0,0 1 0 0 0,0-1-1 0 0,0 1 1 0 0,1-1-1 0 0,0 8 1 0 0,0 6-260 0 0,0-17 100 0 0,-1-1 0 0 0,1 0-1 0 0,0 0 1 0 0,0 0 0 0 0,1 1 0 0 0,-1-1-1 0 0,1 2 1 0 0,7 8-6445 0 0,0-6-19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0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178 133 3223 0 0,'-1'1'240'0'0,"-10"13"10496"0"0,16-4-8693 0 0,2-5-1424 0 0,0-1 1 0 0,0 0-1 0 0,1 0 0 0 0,0 0 1 0 0,13 4-1 0 0,-16-7-528 0 0,0-1 0 0 0,0 1-1 0 0,-1-1 1 0 0,1 0 0 0 0,0 0 0 0 0,0 0 0 0 0,7-2 0 0 0,-10 1-57 0 0,32-5 141 0 0,-1-3 0 0 0,-1 0-1 0 0,1-2 1 0 0,-2-2 0 0 0,34-18-1 0 0,-62 30-169 0 0,10-6 29 0 0,23-15 0 0 0,-33 20-34 0 0,0 0-1 0 0,0 0 1 0 0,-1 0 0 0 0,1 0-1 0 0,-1-1 1 0 0,0 1-1 0 0,0-1 1 0 0,0 1-1 0 0,0-1 1 0 0,0 0 0 0 0,0 0-1 0 0,-1 0 1 0 0,0 0-1 0 0,2-5 1 0 0,-3 7-15 0 0,1 0-1 0 0,-1 0 1 0 0,0 0 0 0 0,0 0 0 0 0,-1-1 0 0 0,1 1-1 0 0,0 0 1 0 0,0 0 0 0 0,0 0 0 0 0,-1 0 0 0 0,1 0-1 0 0,0 0 1 0 0,-1 0 0 0 0,1 0 0 0 0,-1 1 0 0 0,0-1-1 0 0,1 0 1 0 0,-1 0 0 0 0,0 0 0 0 0,1 0 0 0 0,-1 1-1 0 0,0-1 1 0 0,0 0 0 0 0,1 1 0 0 0,-1-1-1 0 0,0 0 1 0 0,0 1 0 0 0,0-1 0 0 0,0 1 0 0 0,0-1-1 0 0,0 1 1 0 0,0 0 0 0 0,0 0 0 0 0,-1-1 0 0 0,-4-1-102 0 0,0 1 0 0 0,0 0 0 0 0,-1 0 1 0 0,-8 0-1 0 0,-3 1-142 0 0,0 1-1 0 0,0 1 1 0 0,0 0 0 0 0,0 2 0 0 0,-28 8-1 0 0,9 1-55 0 0,-55 26-1 0 0,65-25 289 0 0,0 2-1 0 0,0 0 0 0 0,-40 33 1 0 0,53-37 59 0 0,1 1 0 0 0,0 0 0 0 0,1 1 0 0 0,0 0 0 0 0,1 0 1 0 0,1 2-1 0 0,-14 25 0 0 0,23-39-14 0 0,0 1 0 0 0,0 0-1 0 0,0-1 1 0 0,0 1 0 0 0,0 0 0 0 0,0 0 0 0 0,1 0 0 0 0,0-1-1 0 0,-1 1 1 0 0,1 0 0 0 0,0 0 0 0 0,0 0 0 0 0,1 0 0 0 0,-1 0-1 0 0,1 0 1 0 0,1 4 0 0 0,-1-4 21 0 0,0 0 0 0 0,1 0 1 0 0,0 0-1 0 0,0 0 0 0 0,0 0 0 0 0,0-1 0 0 0,0 1 0 0 0,0-1 1 0 0,1 0-1 0 0,-1 1 0 0 0,1-1 0 0 0,-1 0 0 0 0,1-1 0 0 0,5 3 1 0 0,-3-1 71 0 0,0-1 0 0 0,1 0 0 0 0,0 0 0 0 0,-1 0 0 0 0,1-1 0 0 0,0 0 0 0 0,6 1 0 0 0,44-1 671 0 0,-27-1-482 0 0,85-6 681 0 0,-31 1-718 0 0,88-15-1256 0 0,-158 18 498 0 0,20-4-1009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02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9215 0 0,'0'0'707'0'0,"-2"9"649"0"0,-3 12 1283 0 0,-9 27 1 0 0,-26 54-302 0 0,25-67-1426 0 0,-14 30 220 0 0,-59 97-1 0 0,-55 48-639 0 0,96-149-436 0 0,-23 32-72 0 0,69-91-251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03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146 436 8751 0 0,'-21'7'241'0'0,"7"-1"907"0"0,-1-1-1 0 0,1-1 1 0 0,-1-1 0 0 0,0 0-1 0 0,-20 2 1 0 0,35-5-1085 0 0,-1 0 1 0 0,0 0-1 0 0,0-1 1 0 0,1 1-1 0 0,-1 0 0 0 0,0 0 1 0 0,1 0-1 0 0,-1-1 1 0 0,0 1-1 0 0,0 0 0 0 0,1-1 1 0 0,-1 1-1 0 0,0 0 1 0 0,1-1-1 0 0,-1 1 1 0 0,1-1-1 0 0,-1 1 0 0 0,1-1 1 0 0,-1 0-1 0 0,1 1 1 0 0,-1-1-1 0 0,1 1 0 0 0,-1-1 1 0 0,1 0-1 0 0,0 1 1 0 0,-1-1-1 0 0,1 0 0 0 0,0 1 1 0 0,0-1-1 0 0,0 0 1 0 0,-1 0-1 0 0,1 1 1 0 0,0-1-1 0 0,0 0 0 0 0,0 0 1 0 0,0 1-1 0 0,0-2 1 0 0,0-2 156 0 0,1-1 1 0 0,-1 1-1 0 0,1 0 0 0 0,1-8 1 0 0,2 0-26 0 0,1 0 0 0 0,0 0 0 0 0,1 0 0 0 0,0 1 1 0 0,11-16-1 0 0,45-51 123 0 0,-57 72-279 0 0,15-19 8 0 0,2 1 0 0 0,0 1 0 0 0,48-37 0 0 0,-47 43 14 0 0,2 2 0 0 0,-1 0 0 0 0,2 2 0 0 0,0 1 0 0 0,0 1 0 0 0,43-12 0 0 0,-56 20-9 0 0,0 0 0 0 0,0 1 1 0 0,0 0-1 0 0,0 1 1 0 0,0 0-1 0 0,1 1 0 0 0,-1 1 1 0 0,0 0-1 0 0,0 1 0 0 0,1 1 1 0 0,-2 0-1 0 0,1 0 1 0 0,0 1-1 0 0,-1 1 0 0 0,1 0 1 0 0,14 9-1 0 0,-13-6-41 0 0,-10-7-5 0 0,0 1 0 0 0,0 0 0 0 0,0 1 0 0 0,-1-1 0 0 0,1 1-1 0 0,-1 0 1 0 0,1-1 0 0 0,4 7 0 0 0,-7-8-4 0 0,0 0 0 0 0,0 0-1 0 0,-1 0 1 0 0,1 0 0 0 0,0 0-1 0 0,-1 0 1 0 0,1 0 0 0 0,-1 0-1 0 0,1 1 1 0 0,-1-1 0 0 0,0 0-1 0 0,1 0 1 0 0,-1 0 0 0 0,0 1 0 0 0,0-1-1 0 0,0 0 1 0 0,1 0 0 0 0,-1 0-1 0 0,-1 1 1 0 0,1-1 0 0 0,0 1-1 0 0,-1 3 15 0 0,1 0 32 0 0,0 1-1 0 0,-1-1 0 0 0,0 0 1 0 0,0 0-1 0 0,0 0 0 0 0,-1 0 0 0 0,0 0 1 0 0,0 0-1 0 0,0 0 0 0 0,0 0 0 0 0,-1-1 1 0 0,0 1-1 0 0,0-1 0 0 0,-5 6 0 0 0,-5 4 159 0 0,0-1-1 0 0,-28 20 1 0 0,6-4-33 0 0,-21 23-41 0 0,-22 19-8 0 0,68-63-119 0 0,1-1-1 0 0,-2 0 1 0 0,1-1-1 0 0,-1 0 1 0 0,1-1 0 0 0,-2 0-1 0 0,1 0 1 0 0,0-1-1 0 0,-1-1 1 0 0,0 0-1 0 0,0-1 1 0 0,0 0 0 0 0,-15 1-1 0 0,7-2-60 0 0,0-1 0 0 0,0 0 0 0 0,0-1 0 0 0,0-1 0 0 0,0-2 0 0 0,-35-9 0 0 0,53 13-64 0 0,5-12-944 0 0,-2 9 533 0 0,0 0 1 0 0,1 0-1 0 0,-1 0 0 0 0,1 1 0 0 0,0-1 0 0 0,0 0 1 0 0,0 1-1 0 0,0 0 0 0 0,0-1 0 0 0,0 1 1 0 0,5-3-1 0 0,-4 2-850 0 0,13-11-5117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03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9183 0 0,'0'0'8651'0'0,"1"-1"-8176"0"0,0-4-290 0 0,1 1 1 0 0,-1-1 0 0 0,1 1 0 0 0,0 0 0 0 0,1 0 0 0 0,-1 0-1 0 0,1 0 1 0 0,3-4 0 0 0,28-30 455 0 0,-10 13-562 0 0,1 2-1 0 0,1 0 1 0 0,1 2 0 0 0,58-34-1 0 0,-64 43-78 0 0,-13 8 0 0 0,-1-1 0 0 0,1 2 0 0 0,-1-1 0 0 0,13-3 0 0 0,-8 6-10 0 0,-11 2 6 0 0,1-1 1 0 0,-1 1 0 0 0,0 0-1 0 0,0 0 1 0 0,0 0 0 0 0,0 0-1 0 0,0 0 1 0 0,0 0 0 0 0,-1 0-1 0 0,1 0 1 0 0,0 0 0 0 0,0 0-1 0 0,-1 0 1 0 0,1 0 0 0 0,-1 0-1 0 0,1 1 1 0 0,-1-1 0 0 0,1 0-1 0 0,-1 0 1 0 0,0 1 0 0 0,1-1-1 0 0,-1 0 1 0 0,0 1 0 0 0,0-1-1 0 0,0 3 1 0 0,-1 5-10 0 0,1-1 0 0 0,-3 15-1 0 0,3-21 15 0 0,-8 38 0 0 0,4-24 37 0 0,1 0 0 0 0,0 0 0 0 0,1 17 1 0 0,2-30-20 0 0,0 0 0 0 0,0 0 1 0 0,0 0-1 0 0,1-1 0 0 0,-1 1 1 0 0,1 0-1 0 0,0-1 1 0 0,0 1-1 0 0,0 0 0 0 0,0-1 1 0 0,0 1-1 0 0,1-1 1 0 0,-1 0-1 0 0,1 1 0 0 0,-1-1 1 0 0,4 3-1 0 0,-2-2 17 0 0,0 0 0 0 0,0-1 0 0 0,0 0 0 0 0,1 0 0 0 0,-1 0 0 0 0,1 0 0 0 0,-1 0 0 0 0,1-1 0 0 0,0 0-1 0 0,6 2 1 0 0,-1-1 64 0 0,1-1 0 0 0,0 0 0 0 0,0-1-1 0 0,0 0 1 0 0,-1 0 0 0 0,1-1 0 0 0,0 0-1 0 0,15-4 1 0 0,25-12 275 0 0,0-2-1 0 0,68-37 1 0 0,-105 49-386 0 0,5-4 131 0 0,1 0-1098 0 0,-8 6-7346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4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845 20 4607 0 0,'0'0'208'0'0,"-1"-1"-9"0"0,0-1-123 0 0,0 1 1 0 0,0 0-1 0 0,-1-1 0 0 0,1 1 1 0 0,0 0-1 0 0,0 0 1 0 0,-1 0-1 0 0,1 0 0 0 0,0 0 1 0 0,-1 0-1 0 0,1 0 0 0 0,-1 0 1 0 0,0 1-1 0 0,1-1 0 0 0,-1 0 1 0 0,1 1-1 0 0,-1 0 0 0 0,0-1 1 0 0,1 1-1 0 0,-1 0 0 0 0,-3 0 1 0 0,1 0 744 0 0,0 1 0 0 0,0 0 0 0 0,1 0-1 0 0,-1 0 1 0 0,0 0 0 0 0,0 1 0 0 0,0 0 0 0 0,-5 3 0 0 0,-3 2-9 0 0,1 1 0 0 0,0 1 0 0 0,1-1 0 0 0,0 2 0 0 0,0-1 0 0 0,-13 18 0 0 0,3 1-412 0 0,-25 42 0 0 0,-77 177 412 0 0,21-35-775 0 0,60-140-551 0 0,-3-1-1 0 0,-3-3 0 0 0,-2-1 1 0 0,-4-3-1 0 0,-86 82 0 0 0,133-141 267 0 0,4-3-17 0 0,0-1 0 0 0,1 1 0 0 0,-1-1 0 0 0,0 1 0 0 0,1 0 1 0 0,-3 3-1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07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55 266 2303 0 0,'8'-14'1459'0'0,"-6"12"-1131"0"0,-1 1 0 0 0,0 0 0 0 0,0-1 0 0 0,1 1 0 0 0,-1 0-1 0 0,0 0 1 0 0,1 0 0 0 0,-1 0 0 0 0,1 0 0 0 0,6-2 6661 0 0,-8 4-6453 0 0,-4 17 760 0 0,-9 26 1 0 0,9-32-1122 0 0,0 1-1 0 0,0-1 1 0 0,1 1 0 0 0,1 0 0 0 0,-1 19-1 0 0,3-18-147 0 0,0 1 1 0 0,-1-1-1 0 0,-1 0 0 0 0,-3 18 0 0 0,5-29-21 0 0,-1 0-18 0 0,-7 6 142 0 0,4-5-117 0 0,3-3-4 0 0,0 1 0 0 0,-1-1-1 0 0,1 0 1 0 0,0 0 0 0 0,-1 0-1 0 0,1 0 1 0 0,-1 0 0 0 0,1-1 0 0 0,-3 2-1 0 0,3-1 72 0 0,0-3 27 0 0,0 0-77 0 0,0 0 1 0 0,-1-1-1 0 0,1 1 1 0 0,1 0-1 0 0,-1-1 1 0 0,0 1-1 0 0,0-1 1 0 0,1 1-1 0 0,0-1 1 0 0,-1 1-1 0 0,1-1 1 0 0,0 1 0 0 0,0-1-1 0 0,0 1 1 0 0,1-1-1 0 0,-1 1 1 0 0,0-1-1 0 0,1 1 1 0 0,0-1-1 0 0,0 1 1 0 0,0 0-1 0 0,1-4 1 0 0,4-7 100 0 0,1-1 0 0 0,14-19 0 0 0,-14 22-55 0 0,113-153 166 0 0,-119 163-242 0 0,18-22-1 0 0,1 0-1 0 0,1 0 0 0 0,1 2 1 0 0,1 1-1 0 0,1 1 0 0 0,1 1 1 0 0,0 1-1 0 0,51-25 1 0 0,-71 40-15 0 0,0 0 0 0 0,0 0 0 0 0,1 1 0 0 0,-1-1 0 0 0,0 1 1 0 0,1 0-1 0 0,7 0 0 0 0,-2 3-5 0 0,-2 4-59 0 0,-8-5 33 0 0,0 2 1 0 0,0-1 0 0 0,-1 0 0 0 0,1 0-1 0 0,0 0 1 0 0,-1 0 0 0 0,1 0-1 0 0,-1 1 1 0 0,0-1 0 0 0,0 0 0 0 0,1 0-1 0 0,-2 4 1 0 0,-4 29-2682 0 0,3-24 327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07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92 9439 0 0,'0'0'859'0'0,"0"2"-710"0"0,1 1 26 0 0,0 0-1 0 0,1 0 0 0 0,-1-1 1 0 0,0 1-1 0 0,1 0 0 0 0,0 0 1 0 0,-1-1-1 0 0,1 0 0 0 0,0 1 1 0 0,0-1-1 0 0,1 0 0 0 0,-1 0 1 0 0,0 0-1 0 0,1 0 0 0 0,-1 0 1 0 0,1 0-1 0 0,0-1 1 0 0,-1 1-1 0 0,1-1 0 0 0,0 0 1 0 0,0 0-1 0 0,0 0 0 0 0,0 0 1 0 0,0 0-1 0 0,0-1 0 0 0,0 0 1 0 0,0 1-1 0 0,4-1 0 0 0,6 0 310 0 0,-1-1 0 0 0,0 0 0 0 0,0 0 0 0 0,0-1 0 0 0,0-1 0 0 0,20-6 0 0 0,67-33 552 0 0,-91 38-993 0 0,0 1-11 0 0,-5 2-27 0 0,-1 0 0 0 0,1 0 0 0 0,-1 0 0 0 0,0 0 0 0 0,0-1 0 0 0,0 1 0 0 0,1 0 0 0 0,-1-1 0 0 0,-1 0 0 0 0,1 1 0 0 0,0-1 0 0 0,0 0 0 0 0,-1 0 0 0 0,3-3 0 0 0,-3 4-4 0 0,0-1-1 0 0,0 0 1 0 0,0 0 0 0 0,0 0 0 0 0,0 0 0 0 0,0 0 0 0 0,0 0 0 0 0,-1 0 0 0 0,1 0 0 0 0,0-4 0 0 0,-1 5-10 0 0,0 0-1 0 0,0 0 1 0 0,1 0-1 0 0,-1 0 1 0 0,0 0-1 0 0,0 1 1 0 0,0-1-1 0 0,0 0 1 0 0,-1 0-1 0 0,1 0 1 0 0,0 0 0 0 0,0 0-1 0 0,0 0 1 0 0,-1 0-1 0 0,1 0 1 0 0,-1 0-1 0 0,1 0 1 0 0,-1 1-1 0 0,1-1 1 0 0,-1 0-1 0 0,1 0 1 0 0,-1 1-1 0 0,1-1 1 0 0,-1 0-1 0 0,0 1 1 0 0,0-1-1 0 0,1 0 1 0 0,-1 1 0 0 0,0-1-1 0 0,0 1 1 0 0,-1-1-1 0 0,0 0-47 0 0,0 1 0 0 0,0-1 1 0 0,0 1-1 0 0,0 0 0 0 0,-1 0 0 0 0,1 0 0 0 0,0 0 0 0 0,-4 1 1 0 0,-4 1-131 0 0,-1 0 1 0 0,1 1 0 0 0,0 1 0 0 0,0 0 0 0 0,-13 6 0 0 0,-45 31-32 0 0,38-22 183 0 0,-13 7 12 0 0,-78 51-16 0 0,100-62 38 0 0,1 1 1 0 0,1 0 0 0 0,-27 30-1 0 0,42-42 2 0 0,1 1-1 0 0,0-1 1 0 0,0 1 0 0 0,0-1-1 0 0,0 1 1 0 0,1 0-1 0 0,0 0 1 0 0,0 0-1 0 0,-2 10 1 0 0,3-13 12 0 0,1 0 0 0 0,0 0 1 0 0,-1 1-1 0 0,1-1 0 0 0,0 0 0 0 0,0 0 0 0 0,1 0 0 0 0,-1 0 1 0 0,0 0-1 0 0,1 0 0 0 0,-1 0 0 0 0,1 1 0 0 0,0-2 0 0 0,0 1 1 0 0,0 0-1 0 0,0 0 0 0 0,0 0 0 0 0,0 0 0 0 0,0 0 1 0 0,1-1-1 0 0,-1 1 0 0 0,0-1 0 0 0,1 1 0 0 0,0-1 0 0 0,-1 1 1 0 0,1-1-1 0 0,2 2 0 0 0,4 1 38 0 0,-1-1 1 0 0,1 0-1 0 0,0 0 0 0 0,0-1 1 0 0,0 0-1 0 0,0 0 0 0 0,0-1 1 0 0,0 0-1 0 0,17 0 0 0 0,7-2-103 0 0,37-5 0 0 0,-58 4-60 0 0,8 0-916 0 0,31-9 0 0 0,-19 1-4948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07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54 218 4607 0 0,'0'0'1924'0'0,"1"2"-304"0"0,-2 18 2217 0 0,0-15-3551 0 0,-1 1 0 0 0,0-1 1 0 0,0 0-1 0 0,0 0 0 0 0,0 0 0 0 0,-5 6 0 0 0,6-10 34 0 0,0 0-122 0 0,0 1 0 0 0,-1-1 0 0 0,0 0 0 0 0,1-1 0 0 0,-1 1 0 0 0,1 0-1 0 0,-1 0 1 0 0,0-1 0 0 0,0 1 0 0 0,1-1 0 0 0,-4 1 0 0 0,3 0-165 0 0,1-1 113 0 0,-7-12 20 0 0,7 9-159 0 0,1 1 0 0 0,0 0 0 0 0,0 0-1 0 0,0 0 1 0 0,0 0 0 0 0,0-1 0 0 0,0 1 0 0 0,1 0-1 0 0,-1 0 1 0 0,1 0 0 0 0,-1 0 0 0 0,1 0 0 0 0,0 0-1 0 0,0 0 1 0 0,0 0 0 0 0,0 0 0 0 0,0 0 0 0 0,0 0-1 0 0,3-3 1 0 0,4-4 31 0 0,-1 1-1 0 0,12-11 0 0 0,-6 7-14 0 0,2 0 0 0 0,0 1-1 0 0,0 0 1 0 0,0 1 0 0 0,2 1-1 0 0,-1 1 1 0 0,1 0 0 0 0,0 1-1 0 0,32-8 1 0 0,-40 13 131 0 0,-1 0-1 0 0,1 1 1 0 0,0 1 0 0 0,0 0-1 0 0,0 0 1 0 0,12 2-1 0 0,-18-2-96 0 0,-1 0 0 0 0,0 0 0 0 0,1 1 0 0 0,-1 0 0 0 0,0-1 0 0 0,0 1 0 0 0,1 0 0 0 0,-1 0-1 0 0,0 0 1 0 0,0 0 0 0 0,0 1 0 0 0,0-1 0 0 0,0 0 0 0 0,-1 1 0 0 0,1-1 0 0 0,0 1 0 0 0,-1 0-1 0 0,1 0 1 0 0,-1 0 0 0 0,1-1 0 0 0,-1 1 0 0 0,0 1 0 0 0,0-1 0 0 0,0 0 0 0 0,0 0 0 0 0,0 0-1 0 0,0 0 1 0 0,0 5 0 0 0,0-2-29 0 0,-1 0-1 0 0,1 0 0 0 0,-1 0 1 0 0,-1 0-1 0 0,1 0 0 0 0,-1 0 1 0 0,0-1-1 0 0,0 1 0 0 0,0 0 1 0 0,0 0-1 0 0,-3 5 0 0 0,0-2 5 0 0,-1 0-1 0 0,0 0 1 0 0,0-1-1 0 0,0 0 1 0 0,-9 9 0 0 0,-2-1-15 0 0,16-15-18 0 0,0 0 1 0 0,0 0 0 0 0,0 0-1 0 0,0 0 1 0 0,0 0 0 0 0,0 0-1 0 0,0 0 1 0 0,0 0-1 0 0,0 0 1 0 0,0 0 0 0 0,0 0-1 0 0,0 0 1 0 0,0 0-1 0 0,0 0 1 0 0,0 0 0 0 0,0 0-1 0 0,0 0 1 0 0,0 0 0 0 0,0 0-1 0 0,0-1 1 0 0,0 1-1 0 0,0 0 1 0 0,0 0 0 0 0,0 0-1 0 0,0 0 1 0 0,-1 0-1 0 0,1 0 1 0 0,0 0 0 0 0,0 0-1 0 0,0 0 1 0 0,0 0-1 0 0,0 0 1 0 0,0 0 0 0 0,0 0-1 0 0,0 0 1 0 0,0 0 0 0 0,0 0-1 0 0,0 0 1 0 0,0 0-1 0 0,0 0 1 0 0,0 0 0 0 0,0 0-1 0 0,0 0 1 0 0,0 0-1 0 0,0 0 1 0 0,0 0 0 0 0,0 0-1 0 0,0 0 1 0 0,0 0 0 0 0,-1 0-1 0 0,9-11-82 0 0,12-16-18 0 0,1 1 0 0 0,47-44-1 0 0,-58 62 102 0 0,77-63 0 0 0,-74 61 0 0 0,2 1 0 0 0,-1 0 0 0 0,1 1 0 0 0,25-9 0 0 0,-36 16 5 0 0,1 0 1 0 0,-1 0-1 0 0,0 0 0 0 0,1 0 1 0 0,-1 1-1 0 0,1 0 0 0 0,-1 0 0 0 0,1 0 1 0 0,-1 1-1 0 0,0-1 0 0 0,1 1 0 0 0,-1 0 1 0 0,0 0-1 0 0,5 2 0 0 0,-7-2 14 0 0,1 0-1 0 0,-1 0 1 0 0,1 1 0 0 0,-1-1-1 0 0,0 1 1 0 0,1-1 0 0 0,-1 1-1 0 0,0 0 1 0 0,0-1 0 0 0,0 1-1 0 0,-1 0 1 0 0,1 0 0 0 0,0 1-1 0 0,-1-1 1 0 0,1 0 0 0 0,-1 0-1 0 0,0 1 1 0 0,0-1 0 0 0,0 1-1 0 0,0-1 1 0 0,0 1 0 0 0,0 0-1 0 0,-1-1 1 0 0,1 5 0 0 0,-1 0 42 0 0,0 1 0 0 0,-1-1 0 0 0,0 1 1 0 0,0-1-1 0 0,-1 0 0 0 0,1 1 1 0 0,-5 9-1 0 0,-25 50 353 0 0,13-28-328 0 0,7-16-50 0 0,7-17-41 0 0,1 0 0 0 0,0 0 0 0 0,1 0 0 0 0,-1 1 0 0 0,1 0 0 0 0,0-1 0 0 0,1 1 0 0 0,0 0 0 0 0,0 0 0 0 0,0 8 1 0 0,1-15-32 0 0,0 0 1 0 0,0 1-1 0 0,0-1 1 0 0,0 0 0 0 0,1 0-1 0 0,-1 1 1 0 0,0-1 0 0 0,0 0-1 0 0,0 0 1 0 0,1 1-1 0 0,-1-1 1 0 0,0 0 0 0 0,0 0-1 0 0,1 0 1 0 0,-1 0 0 0 0,0 1-1 0 0,0-1 1 0 0,1 0 0 0 0,-1 0-1 0 0,0 0 1 0 0,1 0-1 0 0,-1 0 1 0 0,0 0 0 0 0,0 0-1 0 0,1 0 1 0 0,-1 0 0 0 0,0 0-1 0 0,1 0 1 0 0,-1 0 0 0 0,0 0-1 0 0,1 0 1 0 0,-1 0-1 0 0,0 0 1 0 0,0 0 0 0 0,1 0-1 0 0,-1-1 1 0 0,12-1-1818 0 0,3-5-4983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0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83 2303 0 0,'1'-1'102'0'0,"24"-34"12203"0"0,-24 34-12178 0 0,-1 0 0 0 0,0-1-1 0 0,1 1 1 0 0,-1 0 0 0 0,0 0 0 0 0,1-1 0 0 0,-1 1-1 0 0,0 0 1 0 0,0-1 0 0 0,0 1 0 0 0,0 0 0 0 0,0-1 0 0 0,-1 1-1 0 0,1 0 1 0 0,0 0 0 0 0,-1-1 0 0 0,1 1 0 0 0,-1 0-1 0 0,1 0 1 0 0,-1-1 0 0 0,1 1 0 0 0,-1 0 0 0 0,0 0 0 0 0,0 0-1 0 0,1 0 1 0 0,-1 0 0 0 0,-2-2 0 0 0,1 2-114 0 0,0 0 1 0 0,-1-1-1 0 0,1 1 1 0 0,0 0-1 0 0,-1 0 1 0 0,1 0-1 0 0,-1 1 1 0 0,1-1-1 0 0,-1 1 1 0 0,1-1-1 0 0,-1 1 1 0 0,0 0-1 0 0,1 0 1 0 0,-5 0-1 0 0,-5 2-59 0 0,1 0 0 0 0,-1 0 1 0 0,0 1-1 0 0,-22 9 0 0 0,-43 24 183 0 0,66-31-111 0 0,-17 10 68 0 0,0 1 1 0 0,1 2-1 0 0,0 1 1 0 0,2 1-1 0 0,0 1 1 0 0,2 1-1 0 0,-32 37 1 0 0,51-54-6 0 0,0 1 0 0 0,0-1 1 0 0,1 1-1 0 0,-1 0 0 0 0,1 0 1 0 0,0 0-1 0 0,-3 13 0 0 0,6-18-54 0 0,-1 1-1 0 0,1-1 0 0 0,0 1 0 0 0,0-1 1 0 0,0 1-1 0 0,0 0 0 0 0,0-1 1 0 0,0 1-1 0 0,0-1 0 0 0,0 1 1 0 0,1-1-1 0 0,-1 1 0 0 0,1 0 0 0 0,-1-1 1 0 0,2 3-1 0 0,0-2 0 0 0,-1-1 0 0 0,0 0 1 0 0,0 1-1 0 0,1-1 0 0 0,-1 0 0 0 0,0 0 0 0 0,1 0 0 0 0,0 0 1 0 0,-1 0-1 0 0,1 0 0 0 0,-1-1 0 0 0,1 1 0 0 0,0 0 0 0 0,0-1 1 0 0,-1 1-1 0 0,1-1 0 0 0,2 1 0 0 0,7 0 62 0 0,0 0-1 0 0,0-1 1 0 0,0 0 0 0 0,0-1-1 0 0,1 0 1 0 0,-1 0 0 0 0,16-5-1 0 0,-4-1-47 0 0,-1-1 0 0 0,32-15 1 0 0,-44 19-40 0 0,0-2 1 0 0,0 1 0 0 0,0-1 0 0 0,-1-1 0 0 0,0 0 0 0 0,-1 0 0 0 0,1-1 0 0 0,12-15 0 0 0,-16 15 49 0 0,-2 2-55 0 0,-3 5-59 0 0,-5 8-88 0 0,0 1 144 0 0,1 1-1 0 0,0 0 1 0 0,0 0-1 0 0,0 0 1 0 0,1 0-1 0 0,-2 12 1 0 0,0 3-10 0 0,-1 31-1 0 0,6-54-255 0 0,-1 11 418 0 0,5-5-4319 0 0,4-3-2341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0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17 3679 0 0,'5'-3'1257'0'0,"18"-11"11092"0"0,-22 16-12126 0 0,0 0 0 0 0,0-1 0 0 0,0 1 0 0 0,0 0 1 0 0,-1-1-1 0 0,1 1 0 0 0,0 0 0 0 0,-1 0 0 0 0,1 1 1 0 0,0 2 17 0 0,-1 0 1 0 0,1 0 0 0 0,-1 0 0 0 0,0-1 0 0 0,-1 1 0 0 0,1 0 0 0 0,-1 0 0 0 0,-1 6 0 0 0,-15 40 938 0 0,9-29-919 0 0,-27 79-112 0 0,34-100-359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0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16 165 3679 0 0,'-11'72'578'0'0,"7"-44"12899"0"0,6-28-13345 0 0,0-1 0 0 0,0 0 0 0 0,0 0 0 0 0,0 0 0 0 0,0 0 0 0 0,0-1 0 0 0,0 1 0 0 0,0-1 0 0 0,0 1 0 0 0,-1-1 0 0 0,1 1 0 0 0,0-1 0 0 0,-1 0 0 0 0,0 0 0 0 0,2-2 0 0 0,0 1 45 0 0,45-56 989 0 0,63-74-60 0 0,-106 127-1097 0 0,1 1 0 0 0,0 0 0 0 0,0 0 0 0 0,0 0 0 0 0,0 1-1 0 0,0 0 1 0 0,1 0 0 0 0,8-3 0 0 0,-14 7-4 0 0,-1 0-1 0 0,1 0 1 0 0,0 0-1 0 0,-1 0 0 0 0,1 0 1 0 0,0 0-1 0 0,-1 0 1 0 0,1 0-1 0 0,-1 0 1 0 0,1 0-1 0 0,0 0 1 0 0,-1 0-1 0 0,1 0 1 0 0,0 1-1 0 0,-1-1 1 0 0,1 0-1 0 0,-1 1 0 0 0,1-1 1 0 0,-1 0-1 0 0,1 1 1 0 0,-1-1-1 0 0,1 1 1 0 0,-1-1-1 0 0,1 0 1 0 0,-1 1-1 0 0,1-1 1 0 0,-1 1-1 0 0,0 0 1 0 0,1-1-1 0 0,-1 1 0 0 0,0-1 1 0 0,1 1-1 0 0,-1-1 1 0 0,0 1-1 0 0,0 0 1 0 0,0-1-1 0 0,0 1 1 0 0,0 0-1 0 0,1-1 1 0 0,-1 2-1 0 0,0-1 13 0 0,1 4 28 0 0,0 1 0 0 0,0-1-1 0 0,-1 1 1 0 0,0-1 0 0 0,0 1 0 0 0,0 0-1 0 0,0-1 1 0 0,-2 7 0 0 0,-14 47 229 0 0,6-23-194 0 0,7-20-49 0 0,0-1 0 0 0,-1 17 0 0 0,4-27-99 0 0,-1 0 0 0 0,1-1-1 0 0,1 1 1 0 0,-1 0 0 0 0,1-1 0 0 0,-1 1-1 0 0,1-1 1 0 0,1 1 0 0 0,-1-1-1 0 0,1 1 1 0 0,2 4 0 0 0,3-2-2070 0 0,-5-6 1669 0 0,7 5-1075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0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67 10567 0 0,'5'-4'402'0'0,"12"-11"1326"0"0,28-32 2710 0 0,-63 49-3480 0 0,11 1-902 0 0,0 1 1 0 0,1-1 0 0 0,-1 1 0 0 0,0 0-1 0 0,1 1 1 0 0,-11 10 0 0 0,-32 37-80 0 0,38-40 46 0 0,3-2-14 0 0,-1 0 0 0 0,2 1 0 0 0,-1 0 0 0 0,1 0 1 0 0,1 1-1 0 0,-8 18 0 0 0,14-27 34 0 0,0-2-43 0 0,0 0 0 0 0,0 0 1 0 0,0 0-1 0 0,1 0 1 0 0,-1 0-1 0 0,0 0 1 0 0,1-1-1 0 0,-1 1 1 0 0,1 0-1 0 0,-1 0 0 0 0,1 0 1 0 0,-1-1-1 0 0,1 1 1 0 0,0 0-1 0 0,-1-1 1 0 0,1 1-1 0 0,0-1 1 0 0,-1 1-1 0 0,1-1 0 0 0,0 1 1 0 0,0-1-1 0 0,-1 1 1 0 0,1-1-1 0 0,0 1 1 0 0,1-1-1 0 0,1 2-1 0 0,1 0 1 0 0,0 0 0 0 0,0 0 0 0 0,0 0 0 0 0,1-1 0 0 0,-1 1 0 0 0,1-1 0 0 0,-1 0 0 0 0,0-1 0 0 0,6 1 0 0 0,-7 0 0 0 0,12 1-6 0 0,-3-1-14 0 0,-1 1 0 0 0,0 0 0 0 0,0 0 0 0 0,15 7-1 0 0,-23-8 21 0 0,-1 0 0 0 0,1 0-1 0 0,-1 1 1 0 0,1-1-1 0 0,-1 1 1 0 0,1 0 0 0 0,-1-1-1 0 0,0 1 1 0 0,0 0-1 0 0,0 0 1 0 0,0 1 0 0 0,0-1-1 0 0,-1 0 1 0 0,1 1-1 0 0,-1-1 1 0 0,1 1 0 0 0,-1-1-1 0 0,0 1 1 0 0,0 0-1 0 0,0-1 1 0 0,0 1 0 0 0,0 4-1 0 0,1 9 276 0 0,-2 1 0 0 0,1-1 1 0 0,-2 1-1 0 0,0-1 0 0 0,-1 0 0 0 0,-1 1 0 0 0,0-1 0 0 0,-10 28 0 0 0,11-40-199 0 0,0 1 1 0 0,0-1-1 0 0,-1 0 0 0 0,1 0 0 0 0,-1 0 0 0 0,0 0 0 0 0,0 0 1 0 0,-1 0-1 0 0,1-1 0 0 0,-1 0 0 0 0,1 0 0 0 0,-1 0 1 0 0,0 0-1 0 0,0 0 0 0 0,0-1 0 0 0,-1 1 0 0 0,1-1 0 0 0,-1-1 1 0 0,1 1-1 0 0,-1 0 0 0 0,0-1 0 0 0,1 0 0 0 0,-1 0 1 0 0,0-1-1 0 0,-7 1 0 0 0,3-1-275 0 0,0 0 0 0 0,0 0 0 0 0,0-1-1 0 0,0 0 1 0 0,0-1 0 0 0,0 0 0 0 0,1 0 0 0 0,-1-1 0 0 0,0 0 0 0 0,1-1-1 0 0,0 0 1 0 0,-15-9 0 0 0,9 1-7169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10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28 11575 0 0,'7'-14'530'0'0,"-6"11"-13"0"0,0 2-329 0 0,2-8 3381 0 0,-3 10-3269 0 0,-4 10 26 0 0,0 1 1 0 0,0-1-1 0 0,-1-1 0 0 0,-10 18 0 0 0,-1 4 95 0 0,-112 220 1528 0 0,-6 12-978 0 0,-98 182-428 0 0,152-297-441 0 0,75-139-100 0 0,4-9-126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1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18 209 11519 0 0,'0'0'887'0'0,"-1"1"-583"0"0,-16 19 871 0 0,17-20-1073 0 0,0 0 0 0 0,0 1 0 0 0,0-1-1 0 0,0 1 1 0 0,0-1 0 0 0,0 0 0 0 0,0 1 0 0 0,0-1 0 0 0,0 1 0 0 0,0-1 0 0 0,1 0 0 0 0,-1 1 0 0 0,0-1 0 0 0,0 1 0 0 0,0-1 0 0 0,0 0 0 0 0,1 1 0 0 0,-1-1 0 0 0,0 0 0 0 0,0 1 0 0 0,1-1 0 0 0,-1 0 0 0 0,0 0 0 0 0,1 1 0 0 0,-1-1 0 0 0,1 1 0 0 0,8 5 954 0 0,-5-4-878 0 0,1 0-1 0 0,0 0 1 0 0,-1-1 0 0 0,1 1 0 0 0,0-1 0 0 0,0 0-1 0 0,0-1 1 0 0,0 1 0 0 0,0-1 0 0 0,0 0 0 0 0,9-1-1 0 0,7-2 306 0 0,28-7 0 0 0,-40 8-317 0 0,289-83 1948 0 0,-181 48-1948 0 0,-81 26-117 0 0,26-6-2080 0 0,111-51 0 0 0,-152 57 327 0 0,-2-1-51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1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16 2759 0 0,'2'-1'207'0'0,"30"-14"9466"0"0,-33 20-9366 0 0,0-1-1 0 0,0 0 1 0 0,0 0-1 0 0,-1 0 1 0 0,1 0-1 0 0,-1 0 1 0 0,0 0-1 0 0,0-1 1 0 0,-1 1-1 0 0,1 0 1 0 0,-6 5-1 0 0,-5 9 272 0 0,-150 285 2431 0 0,26 14-1664 0 0,62-137-755 0 0,34-92-386 0 0,-64 103 0 0 0,104-190-12 0 0,3-11-75 0 0,2-2-190 0 0,0 0-1 0 0,1 1 0 0 0,1 0 1 0 0,-1 0-1 0 0,2 0 0 0 0,14-18 1 0 0,-7 8-289 0 0,-4 6 115 0 0,0 0 0 0 0,1 1 0 0 0,1 0 0 0 0,0 1 0 0 0,0 0 0 0 0,1 1 0 0 0,25-17 0 0 0,-38 28 243 0 0,1 1 0 0 0,-1-1 0 0 0,1 1-1 0 0,0 0 1 0 0,-1-1 0 0 0,1 1 0 0 0,0 0 0 0 0,-1-1-1 0 0,1 1 1 0 0,0 0 0 0 0,-1 0 0 0 0,1 0 0 0 0,0 0-1 0 0,-1 0 1 0 0,1 0 0 0 0,0 0 0 0 0,0 0-1 0 0,3 4 14 0 0,-3-4-14 0 0,1 2 32 0 0,-1 1-1 0 0,1-1 0 0 0,0 1 0 0 0,-1-1 1 0 0,0 1-1 0 0,1-1 0 0 0,-1 1 1 0 0,0 0-1 0 0,0 0 0 0 0,0-1 1 0 0,0 7-1 0 0,2 36 519 0 0,-2-18-78 0 0,2 0-162 0 0,1 0 0 0 0,1 0-1 0 0,10 31 1 0 0,-14-56-423 0 0,5 5-2217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4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15231 0 0,'0'0'2354'0'0,"1"0"-1577"0"0,5-2-427 0 0,0 1 0 0 0,0-1 0 0 0,1 1 0 0 0,-1 1-1 0 0,7-1 1 0 0,12-1 67 0 0,292-51 1755 0 0,-303 50-2128 0 0,110-18 254 0 0,-102 19-782 0 0,0 0 0 0 0,0 2 0 0 0,36 3 1 0 0,-40 0-1064 0 0,-5 2-364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1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243 125 6911 0 0,'2'0'6291'0'0,"10"2"-5263"0"0,0-1 1 0 0,1-1-1 0 0,-1 0 0 0 0,0 0 1 0 0,19-4-1 0 0,-20 2-924 0 0,0 0 0 0 0,0-1-1 0 0,0-1 1 0 0,0 0 0 0 0,-1 0 0 0 0,1-1 0 0 0,-1 0-1 0 0,0-1 1 0 0,0 0 0 0 0,12-10 0 0 0,-20 15-84 0 0,-1 0-18 0 0,0 1-1 0 0,-1-1 1 0 0,1 1 0 0 0,0-1 0 0 0,-1 1-1 0 0,1-1 1 0 0,-1 1 0 0 0,1-1 0 0 0,-1 0-1 0 0,1 1 1 0 0,-1-1 0 0 0,1 0 0 0 0,-1 1-1 0 0,0-1 1 0 0,1 0 0 0 0,-1 0 0 0 0,0 1-1 0 0,1-2 1 0 0,0-1-1 0 0,0 3-1 0 0,-1-1-1 0 0,0 0 0 0 0,1 0 1 0 0,-1 0-1 0 0,1 0 0 0 0,-1 0 1 0 0,0 0-1 0 0,0 0 0 0 0,0 0 1 0 0,1 0-1 0 0,-1 0 0 0 0,0 0 1 0 0,0 0-1 0 0,0 0 0 0 0,-1 0 1 0 0,1 0-1 0 0,0 0 0 0 0,0 0 1 0 0,0 0-1 0 0,-1 0 0 0 0,1 0 1 0 0,-1 0-1 0 0,0-1 1 0 0,1 1-15 0 0,0-1-1 0 0,-1 1 1 0 0,0 0 0 0 0,1-1 0 0 0,-1 1 0 0 0,0 0 0 0 0,1-1 0 0 0,-1 1 0 0 0,0 0 0 0 0,0 0 0 0 0,0 0 0 0 0,0 0 0 0 0,0 0 0 0 0,0 0 0 0 0,-1 0 0 0 0,1 0 0 0 0,0 0 0 0 0,0 1 0 0 0,-1-1 0 0 0,1 0 0 0 0,0 1 0 0 0,-3-1 0 0 0,2 0 4 0 0,0 1-1 0 0,-1 0 1 0 0,1 0-1 0 0,-1 0 1 0 0,1 0 0 0 0,0 0-1 0 0,-1 1 1 0 0,1-1-1 0 0,0 1 1 0 0,-1-1-1 0 0,1 1 1 0 0,0 0 0 0 0,-3 1-1 0 0,-16 10 13 0 0,1 0-1 0 0,1 1 0 0 0,-26 23 1 0 0,13-11 77 0 0,-10 7 13 0 0,-74 60 128 0 0,97-75-203 0 0,1 0-1 0 0,1 1 0 0 0,-27 39 0 0 0,40-51-4 0 0,0 0 0 0 0,0 1 1 0 0,1-1-1 0 0,-4 14 0 0 0,6-18 5 0 0,0-1 1 0 0,1 0-1 0 0,0 1 1 0 0,-1-1-1 0 0,1 1 1 0 0,0-1-1 0 0,0 1 0 0 0,0-1 1 0 0,0 1-1 0 0,0 0 1 0 0,0-1-1 0 0,0 1 1 0 0,0-1-1 0 0,0 1 1 0 0,1-1-1 0 0,-1 1 0 0 0,1-1 1 0 0,-1 0-1 0 0,1 1 1 0 0,0-1-1 0 0,0 1 1 0 0,-1-1-1 0 0,1 0 1 0 0,0 0-1 0 0,0 0 0 0 0,0 1 1 0 0,0-1-1 0 0,0 0 1 0 0,3 1-1 0 0,2 2 55 0 0,0-2-1 0 0,1 1 1 0 0,-1-1 0 0 0,1 0-1 0 0,-1 0 1 0 0,1 0 0 0 0,0-1-1 0 0,0 0 1 0 0,0-1 0 0 0,12 0-1 0 0,7-1 82 0 0,40-9-1 0 0,-30 5-151 0 0,-3-1-52 0 0,0-1 0 0 0,61-21 0 0 0,-29 2-7633 0 0,-54 21 1518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1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17 3679 0 0,'2'-1'167'0'0,"-1"1"-121"0"0,20-14 13012 0 0,-22 13-12956 0 0,-1 1-1 0 0,1 0 1 0 0,-1 0 0 0 0,1 0 0 0 0,-1 0-1 0 0,1 0 1 0 0,-1 0 0 0 0,1 0-1 0 0,-3 1 1 0 0,-32 11 684 0 0,-60 29-1 0 0,42-17-668 0 0,34-14-117 0 0,1 0 0 0 0,0 2 0 0 0,0 0 0 0 0,1 2 0 0 0,1 0 0 0 0,0 0 0 0 0,1 2 0 0 0,-19 23 0 0 0,26-28 0 0 0,5-2 0 0 0,4 0-13 0 0,0-8 10 0 0,1 1-1 0 0,0-1 1 0 0,0 0 0 0 0,-1 1-1 0 0,1-1 1 0 0,0 0 0 0 0,1 0-1 0 0,-1 0 1 0 0,0 1 0 0 0,0-1-1 0 0,0 0 1 0 0,1-1 0 0 0,-1 1-1 0 0,0 0 1 0 0,1 0 0 0 0,-1-1-1 0 0,1 1 1 0 0,-1 0 0 0 0,1-1-1 0 0,-1 1 1 0 0,3-1 0 0 0,6 2 7 0 0,0 0 0 0 0,14-1 0 0 0,-10 0-10 0 0,2 1 6 0 0,6-1 0 0 0,-1 2 0 0 0,28 7 0 0 0,-42-9 0 0 0,-1 1 0 0 0,0 1 0 0 0,0-1 0 0 0,0 1 0 0 0,0 0 0 0 0,-1 0 0 0 0,1 0 0 0 0,-1 1 0 0 0,0 0 0 0 0,0 0 0 0 0,0 1 0 0 0,6 6 0 0 0,-8-7 10 0 0,0 0-1 0 0,-1 0 1 0 0,1 0-1 0 0,-1 0 1 0 0,0 1 0 0 0,0-1-1 0 0,0 1 1 0 0,-1 0-1 0 0,1-1 1 0 0,-1 1-1 0 0,0 0 1 0 0,0 0-1 0 0,-1-1 1 0 0,0 1 0 0 0,1 0-1 0 0,-2 0 1 0 0,1 0-1 0 0,-2 6 1 0 0,1-5 58 0 0,-1 0 1 0 0,1 0-1 0 0,-2-1 1 0 0,1 1-1 0 0,-1-1 1 0 0,1 0-1 0 0,-2 0 1 0 0,1 0-1 0 0,0 0 1 0 0,-1 0-1 0 0,0-1 1 0 0,0 1-1 0 0,0-1 1 0 0,-8 6 0 0 0,2-4 33 0 0,0 0 1 0 0,0 0 0 0 0,-1 0 0 0 0,0-2 0 0 0,0 1 0 0 0,0-1 0 0 0,-1-1 0 0 0,-17 3-1 0 0,-12 0-61 0 0,-43 1-1 0 0,79-6-40 0 0,-149 1-428 0 0,133-2 240 0 0,15 0 66 0 0,0 0 0 0 0,1-1 1 0 0,-1 1-1 0 0,-10-4 0 0 0,15 3-117 0 0,1-1-134 0 0,0 1 122 0 0,0-1 0 0 0,1 0 1 0 0,-1 0-1 0 0,1 0 0 0 0,-1 0 0 0 0,1 0 1 0 0,0 1-1 0 0,-1-1 0 0 0,1 0 0 0 0,0 1 1 0 0,0-1-1 0 0,1 0 0 0 0,-1 1 0 0 0,0 0 1 0 0,0-1-1 0 0,3-1 0 0 0,10-9-5601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13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90 2759 0 0,'0'0'126'0'0,"-1"-2"-5"0"0,-16-18 2521 0 0,-5-8 7179 0 0,8 11-7565 0 0,12 14-2190 0 0,-1 1 1 0 0,1 0 0 0 0,-1 0-1 0 0,1 1 1 0 0,-1-1 0 0 0,0 0-1 0 0,0 1 1 0 0,0 0 0 0 0,0-1-1 0 0,0 1 1 0 0,0 1 0 0 0,0-1-1 0 0,0 0 1 0 0,0 1 0 0 0,-4-1-1 0 0,0 2-59 0 0,-1-1 0 0 0,1 2-1 0 0,-1-1 1 0 0,1 1 0 0 0,0 0-1 0 0,0 0 1 0 0,0 1 0 0 0,0 0-1 0 0,0 1 1 0 0,0-1 0 0 0,1 1 0 0 0,-9 7-1 0 0,-7 7 72 0 0,-39 39 1 0 0,45-40-51 0 0,-55 50 434 0 0,-38 41 84 0 0,109-108-539 0 0,0 0 0 0 0,-1 0 0 0 0,1 0-1 0 0,0 0 1 0 0,0 0 0 0 0,0 0 0 0 0,0 1-1 0 0,0-1 1 0 0,0 0 0 0 0,-1 0 0 0 0,1 0-1 0 0,0 0 1 0 0,0 1 0 0 0,0-1 0 0 0,0 0 0 0 0,0 0-1 0 0,0 0 1 0 0,0 0 0 0 0,0 1 0 0 0,0-1-1 0 0,0 0 1 0 0,0 0 0 0 0,0 0 0 0 0,0 0 0 0 0,0 1-1 0 0,0-1 1 0 0,0 0 0 0 0,0 0 0 0 0,0 0-1 0 0,0 1 1 0 0,0-1 0 0 0,0 0 0 0 0,0 0 0 0 0,0 0-1 0 0,0 0 1 0 0,0 1 0 0 0,0-1 0 0 0,0 0-1 0 0,1 0 1 0 0,-1 0 0 0 0,0 0 0 0 0,0 0 0 0 0,0 1-1 0 0,0-1 1 0 0,1 0 0 0 0,11 3 112 0 0,16-5-63 0 0,-15 0-27 0 0,0-1 0 0 0,0 0 1 0 0,-1-1-1 0 0,16-7 0 0 0,48-27-23 0 0,-22 9-5 0 0,-34 19-5 0 0,-2 0 0 0 0,25-20 0 0 0,-41 29-57 0 0,-3 11 74 0 0,-1 0 0 0 0,1 0 0 0 0,-2 0 0 0 0,1 0 1 0 0,-1 0-1 0 0,-8 16 0 0 0,-7 25 27 0 0,17-46-167 0 0,0 0 0 0 0,0 0 0 0 0,0 1 0 0 0,1-1 0 0 0,0 0-1 0 0,0 0 1 0 0,0 0 0 0 0,2 7 0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13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0 297 5527 0 0,'0'0'11059'0'0,"1"-1"-10327"0"0,4-6-273 0 0,0 0 1 0 0,0 0-1 0 0,1 1 0 0 0,0-1 1 0 0,13-10-1 0 0,41-24-201 0 0,-15 10-153 0 0,-22 14-99 0 0,27-14 0 0 0,-41 25-8 0 0,1 1 0 0 0,0 1 0 0 0,0 0 0 0 0,1 0 0 0 0,18-3 0 0 0,-26 7-41 0 0,-2 1 46 0 0,0-1 0 0 0,0 1 0 0 0,0-1 0 0 0,0 1 0 0 0,0 0-1 0 0,-1-1 1 0 0,1 1 0 0 0,0 0 0 0 0,0 0 0 0 0,-1 0 0 0 0,1-1 0 0 0,0 1 0 0 0,-1 0 0 0 0,1 0 0 0 0,-1 0 0 0 0,1 0 0 0 0,-1 0 0 0 0,1 0 0 0 0,-1 0 0 0 0,0 0 0 0 0,0 1-1 0 0,1-1 1 0 0,-1 0 0 0 0,0 1 0 0 0,0 2 43 0 0,1 3 37 0 0,-1-1 0 0 0,-1 1 0 0 0,1 0 0 0 0,-1 0 0 0 0,0-1 0 0 0,-1 1 0 0 0,1 0 0 0 0,-1-1 0 0 0,-1 0 0 0 0,1 1 0 0 0,-5 7 0 0 0,7-13 309 0 0,1-3-143 0 0,8-10-69 0 0,13-22-283 0 0,-17 27 155 0 0,6-8-79 0 0,0 0-1 0 0,2 0 0 0 0,-1 1 1 0 0,2 1-1 0 0,0 0 1 0 0,1 0-1 0 0,0 2 1 0 0,28-17-1 0 0,-37 25 22 0 0,0 0-1 0 0,1 1 1 0 0,-1 0 0 0 0,1 0-1 0 0,-1 0 1 0 0,1 1-1 0 0,0 0 1 0 0,0 0 0 0 0,10 1-1 0 0,-15 0 13 0 0,0 0-1 0 0,0 0 1 0 0,0 0 0 0 0,-1 0-1 0 0,1 1 1 0 0,0-1 0 0 0,-1 1-1 0 0,1-1 1 0 0,0 1 0 0 0,-1 0-1 0 0,1 0 1 0 0,-1-1-1 0 0,1 1 1 0 0,-1 0 0 0 0,1 0-1 0 0,-1 1 1 0 0,0-1 0 0 0,1 0-1 0 0,-1 0 1 0 0,0 1 0 0 0,0-1-1 0 0,0 0 1 0 0,0 1-1 0 0,0 0 1 0 0,0-1 0 0 0,0 2-1 0 0,0-1 3 0 0,1 2 15 0 0,0 1 0 0 0,0 0 1 0 0,-1-1-1 0 0,1 1 0 0 0,-1 0 0 0 0,0-1 0 0 0,-1 1 0 0 0,1 0 0 0 0,-1 0 1 0 0,0 0-1 0 0,0 0 0 0 0,0 0 0 0 0,-1-1 0 0 0,0 1 0 0 0,0 0 0 0 0,-2 5 1 0 0,-2 7 15 0 0,-2 0 0 0 0,-17 31 0 0 0,20-40-25 0 0,1-2-56 0 0,0 1-1 0 0,0 0 0 0 0,0 0 1 0 0,1 1-1 0 0,-3 14 0 0 0,3 4-5335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1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145 201 6935 0 0,'1'0'316'0'0,"15"-7"857"0"0,1 2-1 0 0,19-5 1 0 0,41-5 4315 0 0,7 0-3256 0 0,-66 12-1847 0 0,21-7 0 0 0,-33 9-320 0 0,-1-1 1 0 0,0 0-1 0 0,-1 0 0 0 0,1 0 1 0 0,0-1-1 0 0,-1 0 0 0 0,1 1 1 0 0,7-8-1 0 0,-10 8-65 0 0,0 0 0 0 0,0 0 1 0 0,0 0-1 0 0,-1 0 0 0 0,1-1 0 0 0,-1 1 0 0 0,1-1 0 0 0,-1 1 0 0 0,0-1 0 0 0,0 1 0 0 0,0-1 0 0 0,0 0 0 0 0,0 1 1 0 0,0-1-1 0 0,-1 0 0 0 0,0 0 0 0 0,1 1 0 0 0,-1-1 0 0 0,0 0 0 0 0,0 0 0 0 0,-1 0 0 0 0,1 0 0 0 0,0 1 1 0 0,-1-1-1 0 0,0 0 0 0 0,0 1 0 0 0,0-1 0 0 0,0 0 0 0 0,0 1 0 0 0,0-1 0 0 0,-1 1 0 0 0,1-1 0 0 0,-1 1 1 0 0,1 0-1 0 0,-1 0 0 0 0,0 0 0 0 0,0 0 0 0 0,0 0 0 0 0,0 0 0 0 0,-4-2 0 0 0,4 3-4 0 0,0 0 0 0 0,0 0 0 0 0,0 0-1 0 0,0 1 1 0 0,0-1 0 0 0,0 1 0 0 0,0 0 0 0 0,0-1-1 0 0,0 1 1 0 0,0 0 0 0 0,0 0 0 0 0,0 0 0 0 0,0 1 0 0 0,-3 0-1 0 0,-30 9-12 0 0,24-6 21 0 0,-17 6 53 0 0,0 1 0 0 0,1 1-1 0 0,0 2 1 0 0,2 0 0 0 0,-34 26 0 0 0,27-16 111 0 0,1 3 0 0 0,1 0 0 0 0,-37 46 1 0 0,62-67-132 0 0,-1 1 0 0 0,2 0 0 0 0,-1 0 0 0 0,1 0 0 0 0,0 1 0 0 0,0 0 0 0 0,-3 10 0 0 0,6-16-9 0 0,1 0 1 0 0,-1 0-1 0 0,0 0 0 0 0,1 0 0 0 0,0 1 0 0 0,0-1 0 0 0,0 0 0 0 0,0 0 0 0 0,0 1 0 0 0,0-1 0 0 0,0 0 0 0 0,1 0 0 0 0,-1 1 0 0 0,1-1 0 0 0,-1 0 0 0 0,1 0 0 0 0,0 0 0 0 0,0 0 0 0 0,0 0 1 0 0,0 0-1 0 0,0 0 0 0 0,1 0 0 0 0,-1-1 0 0 0,0 1 0 0 0,1 0 0 0 0,0-1 0 0 0,-1 1 0 0 0,1-1 0 0 0,0 1 0 0 0,0-1 0 0 0,3 2 0 0 0,3 1 31 0 0,-1-1 0 0 0,1 0 0 0 0,-1-1 1 0 0,1 1-1 0 0,0-1 0 0 0,11 1 0 0 0,-1-1-18 0 0,31-1 0 0 0,-19-3-431 0 0,56-9-1 0 0,-10-7-6368 0 0,-40 6 323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14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18 6911 0 0,'-2'-1'528'0'0,"-29"-15"1148"0"0,30 16-1546 0 0,1 0-1 0 0,0 0 0 0 0,-1 0 1 0 0,1-1-1 0 0,0 1 0 0 0,-1 0 1 0 0,1 0-1 0 0,0 0 0 0 0,-1 0 1 0 0,1 0-1 0 0,-1 0 0 0 0,1 0 1 0 0,0 0-1 0 0,-1 0 0 0 0,1 1 1 0 0,0-1-1 0 0,-1 0 0 0 0,1 0 1 0 0,0 0-1 0 0,-1 0 0 0 0,1 0 1 0 0,0 1-1 0 0,-1-1 0 0 0,1 0 1 0 0,0 0-1 0 0,0 0 0 0 0,-1 1 1 0 0,1-1-1 0 0,0 0 0 0 0,0 0 1 0 0,-1 1-1 0 0,1-1 0 0 0,0 0 1 0 0,0 1-1 0 0,0-1 0 0 0,0 0 1 0 0,-1 1-1 0 0,1-1 0 0 0,0 0 0 0 0,0 1 1 0 0,0-1-1 0 0,0 0 0 0 0,0 1 1 0 0,-3 16 886 0 0,4-9-821 0 0,0 1-1 0 0,0-1 1 0 0,1 0 0 0 0,0 0 0 0 0,0 0-1 0 0,1 0 1 0 0,6 13 0 0 0,31 52 584 0 0,-32-60-684 0 0,85 131 1021 0 0,-42-68-447 0 0,-16-24-200 0 0,-15-25-56 0 0,-1 2-1 0 0,-2 0 0 0 0,22 51 1 0 0,-35-71-312 0 0,-1 1 0 0 0,0-1 0 0 0,-1 1 0 0 0,0-1 0 0 0,0 1 0 0 0,-1 0 0 0 0,0 0 0 0 0,-1 0 1 0 0,0 0-1 0 0,-1 0 0 0 0,0 0 0 0 0,0 0 0 0 0,-1-1 0 0 0,-1 1 0 0 0,1 0 0 0 0,-9 17 0 0 0,-1-3 61 0 0,-1-2 0 0 0,-1 1 0 0 0,-1-1 0 0 0,-1-1 0 0 0,-1-1 0 0 0,-24 22 0 0 0,-127 100 411 0 0,138-117-537 0 0,-20 11-33 0 0,33-25-301 0 0,1 1 1 0 0,0 0-1 0 0,0 2 0 0 0,-17 19 1 0 0,30-25-2035 0 0,2-6 1200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17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1839 0 0,'0'0'12971'0'0,"2"0"-12391"0"0,34-11 772 0 0,2-1-756 0 0,1 2 1 0 0,-1 2-1 0 0,53-5 0 0 0,-65 10-1132 0 0,42-10-1 0 0,-47 8-894 0 0,-5 2-457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1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22 5527 0 0,'-9'0'568'0'0,"-16"4"10664"0"0,30 5-9766 0 0,0-6-1340 0 0,0 0 0 0 0,1-1 1 0 0,-1 1-1 0 0,1-2 0 0 0,0 1 1 0 0,0 0-1 0 0,0-1 1 0 0,-1 0-1 0 0,1-1 0 0 0,0 1 1 0 0,0-1-1 0 0,0 0 0 0 0,9-2 1 0 0,10-1 169 0 0,46-13 1 0 0,-52 11-174 0 0,20-5-37 0 0,56-6 0 0 0,-79 14-1978 0 0,25 2 0 0 0,-27 2-4615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20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334 188 5063 0 0,'0'0'5272'0'0,"-2"11"-3729"0"0,1-10-1341 0 0,1-1 0 0 0,0 0 0 0 0,-1 1 1 0 0,1-1-1 0 0,-1 1 0 0 0,1-1 0 0 0,0 0 0 0 0,-1 1 0 0 0,1-1 1 0 0,0 1-1 0 0,0-1 0 0 0,-1 1 0 0 0,1-1 0 0 0,0 0 0 0 0,0 1 1 0 0,0-1-1 0 0,0 1 0 0 0,0-1 0 0 0,0 1 0 0 0,-1 0 0 0 0,1-1 0 0 0,0 1 1 0 0,0-1-1 0 0,0 1 0 0 0,1 0 0 0 0,0-1-100 0 0,0 0 1 0 0,0 0-1 0 0,1 0 0 0 0,-1 0 0 0 0,0 0 1 0 0,0 0-1 0 0,0 0 0 0 0,1 0 0 0 0,-1-1 1 0 0,0 1-1 0 0,0 0 0 0 0,2-1 0 0 0,21-8 216 0 0,0 0 1 0 0,37-20-1 0 0,-29 13-187 0 0,53-28 94 0 0,-33 17-75 0 0,106-41 0 0 0,-152 66-130 0 0,0 0 0 0 0,0 1 0 0 0,11-1 0 0 0,-6 3-7 0 0,-11-1-13 0 0,1 0 0 0 0,-1 1 0 0 0,0-1 0 0 0,1 0 0 0 0,-1 1 0 0 0,0-1 0 0 0,1 0 0 0 0,-1 1 0 0 0,0-1 0 0 0,1 0 0 0 0,-1 1 0 0 0,0-1 0 0 0,0 0 0 0 0,0 1 0 0 0,1-1 0 0 0,-1 1 0 0 0,0-1 0 0 0,0 1 0 0 0,0-1 0 0 0,0 1 0 0 0,0 3 0 0 0,0-1 0 0 0,0 0 0 0 0,0 1 0 0 0,-1-1 0 0 0,1 1 0 0 0,-1-1 0 0 0,0 0 0 0 0,0 0 0 0 0,0 1 0 0 0,-1-1 0 0 0,1 0 0 0 0,-1 0 0 0 0,-2 4 0 0 0,-5 6 0 0 0,-17 19 0 0 0,18-22 0 0 0,-27 31-18 0 0,-1-2 0 0 0,-2-1 0 0 0,-47 35 0 0 0,-203 139-346 0 0,148-111 96 0 0,-5 0 156 0 0,145-101 112 0 0,-1 0 0 0 0,1 1 0 0 0,0-1 0 0 0,-1 0-1 0 0,1 0 1 0 0,0 0 0 0 0,-1 0 0 0 0,1 1 0 0 0,0-1 0 0 0,0 0 0 0 0,-1 0-1 0 0,1 1 1 0 0,0-1 0 0 0,-1 0 0 0 0,1 1 0 0 0,0-1 0 0 0,0 0 0 0 0,0 1-1 0 0,0-1 1 0 0,-1 0 0 0 0,1 1 0 0 0,0-1 0 0 0,0 0 0 0 0,0 1-1 0 0,0-1 1 0 0,0 1 0 0 0,0-1 0 0 0,0 0 0 0 0,0 1 0 0 0,0-1 0 0 0,0 0-1 0 0,0 1 1 0 0,0-1 0 0 0,0 1 0 0 0,0 0 0 0 0,5 2 27 0 0,-3-2 2 0 0,0 0 0 0 0,1 0 0 0 0,-1 0 0 0 0,1 0 0 0 0,-1 0 0 0 0,1-1 0 0 0,-1 1 0 0 0,1-1 0 0 0,4 1 0 0 0,28-1 193 0 0,-19-1-116 0 0,22-1 128 0 0,0-1 0 0 0,43-11 0 0 0,-4 1-24 0 0,-71 12-224 0 0,21-3-155 0 0,57 0 0 0 0,-67 19-2944 0 0,-8-11 1497 0 0,0 0-15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20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2759 0 0,'-1'1'15534'0'0,"-8"6"-14735"0"0,5-4-630 0 0,1 0 0 0 0,0-1 0 0 0,0 1 0 0 0,1 0 0 0 0,-1 1 0 0 0,0-1 0 0 0,-3 7 1 0 0,5-7-98 0 0,0 4-75 0 0,1-6-115 0 0,0 0-1 0 0,0-1 1 0 0,0 1 0 0 0,0 0 0 0 0,0 0-1 0 0,0 0 1 0 0,0 0 0 0 0,0-1 0 0 0,0 1-1 0 0,1 0 1 0 0,-1 0 0 0 0,0 0 0 0 0,1-1-1 0 0,-1 1 1 0 0,1 0 0 0 0,-1-1 0 0 0,0 1 0 0 0,1 0-1 0 0,0-1 1 0 0,-1 1 0 0 0,2 1 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47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41 120 2759 0 0,'0'0'126'0'0,"2"1"-5"0"0,7 1 2426 0 0,0 0 1 0 0,0 0-1 0 0,0-1 0 0 0,11 0 1 0 0,-5-2 144 0 0,28-3 0 0 0,73-24-938 0 0,-95 22-1076 0 0,20-6-416 0 0,-1-2 0 0 0,46-22-1 0 0,-85 36-281 0 0,-1 0-1 0 0,0-1 1 0 0,1 1-1 0 0,-1 0 1 0 0,0 0-1 0 0,1 0 0 0 0,-1-1 1 0 0,0 1-1 0 0,0 0 1 0 0,1 0-1 0 0,-1-1 1 0 0,0 1-1 0 0,0 0 0 0 0,1-1 1 0 0,-1 1-1 0 0,0 0 1 0 0,0-1-1 0 0,0 1 0 0 0,0 0 1 0 0,0-1-1 0 0,1 1 1 0 0,-1 0-1 0 0,0-1 1 0 0,0 1-1 0 0,0 0 0 0 0,0-1 1 0 0,0 1-1 0 0,0-1 1 0 0,0 1-1 0 0,0 0 0 0 0,0-1 1 0 0,0 1-1 0 0,0 0 1 0 0,-1-1-1 0 0,1 1 1 0 0,0 0-1 0 0,0-1 0 0 0,0 1 1 0 0,0 0-1 0 0,-1-1 1 0 0,1 0-1 0 0,-1 0-32 0 0,1 1 0 0 0,-1-1-1 0 0,0 0 1 0 0,0 0 0 0 0,1 0-1 0 0,-1 1 1 0 0,0-1 0 0 0,0 0-1 0 0,0 1 1 0 0,0-1 0 0 0,0 1-1 0 0,-1-2 1 0 0,-5 1-242 0 0,1 0 0 0 0,0 0-1 0 0,-1 1 1 0 0,1-1 0 0 0,-1 2-1 0 0,-11 0 1 0 0,-39 10-1000 0 0,33-5 1374 0 0,1 1 1 0 0,0 1-1 0 0,0 1 1 0 0,1 1 0 0 0,0 1-1 0 0,0 1 1 0 0,1 1-1 0 0,1 1 1 0 0,1 0 0 0 0,0 2-1 0 0,0 0 1 0 0,2 1 0 0 0,-17 20-1 0 0,30-32 7 0 0,1 0-1 0 0,0 0 1 0 0,-1 1 0 0 0,2-1-1 0 0,-1 1 1 0 0,1 0 0 0 0,-1 0-1 0 0,2-1 1 0 0,-1 2-1 0 0,-1 7 1 0 0,3-12-70 0 0,0 1-1 0 0,0-1 1 0 0,0 0-1 0 0,0 1 0 0 0,0-1 1 0 0,0 0-1 0 0,1 1 1 0 0,-1-1-1 0 0,1 0 1 0 0,0 0-1 0 0,-1 1 1 0 0,1-1-1 0 0,0 0 1 0 0,0 0-1 0 0,1 0 1 0 0,-1 0-1 0 0,0 0 0 0 0,1 0 1 0 0,-1 0-1 0 0,1-1 1 0 0,-1 1-1 0 0,1-1 1 0 0,0 1-1 0 0,0-1 1 0 0,0 1-1 0 0,0-1 1 0 0,0 0-1 0 0,0 0 1 0 0,0 0-1 0 0,3 1 0 0 0,5 2-450 0 0,1-1-1 0 0,-1 0 1 0 0,1-1-1 0 0,-1 0 0 0 0,1-1 1 0 0,0 0-1 0 0,21-1 0 0 0,-7-3-6336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21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252 114 7367 0 0,'0'0'667'0'0,"-7"2"-262"0"0,6-2-134 0 0,1 0 0 0 0,0 0 1 0 0,-1 1-1 0 0,1-1 0 0 0,0 0 1 0 0,-1 0-1 0 0,1 0 0 0 0,0 0 1 0 0,-1 0-1 0 0,1 0 0 0 0,0 0 0 0 0,-1 0 1 0 0,1 0-1 0 0,-1 0 0 0 0,1 0 1 0 0,0 0-1 0 0,-1 0 0 0 0,-4-3 4070 0 0,5 2-4069 0 0,0 0-130 0 0,0 0-1 0 0,0 0 1 0 0,0 0 0 0 0,1 0 0 0 0,-1 0 0 0 0,0 0 0 0 0,1 1 0 0 0,-1-1 0 0 0,1 0-1 0 0,-1 0 1 0 0,1 0 0 0 0,-1 0 0 0 0,1 0 0 0 0,3-4-210 0 0,0 0-1 0 0,0 1 1 0 0,9-7-1 0 0,6-1 234 0 0,1 2 0 0 0,0 0 0 0 0,0 2 0 0 0,1 0 0 0 0,0 1 0 0 0,1 1 0 0 0,23-3 0 0 0,-31 7 32 0 0,0 1 0 0 0,-1 0-1 0 0,1 0 1 0 0,0 2 0 0 0,22 2-1 0 0,-36-2-189 0 0,1-1 1 0 0,-1 0-1 0 0,1 0 0 0 0,0 0 0 0 0,-1 1 1 0 0,1-1-1 0 0,-1 0 0 0 0,1 1 0 0 0,-1-1 1 0 0,1 0-1 0 0,-1 1 0 0 0,1-1 0 0 0,-1 0 0 0 0,0 1 1 0 0,1-1-1 0 0,-1 1 0 0 0,0-1 0 0 0,1 1 1 0 0,-1-1-1 0 0,0 1 0 0 0,1-1 0 0 0,-1 1 1 0 0,0 0-1 0 0,0-1 0 0 0,0 1 0 0 0,1-1 1 0 0,-1 1-1 0 0,0-1 0 0 0,0 2 0 0 0,-2 15 4 0 0,1-12-8 0 0,-1-1-1 0 0,0-1 0 0 0,0 1 1 0 0,0 0-1 0 0,0 0 1 0 0,-1-1-1 0 0,1 1 1 0 0,-1-1-1 0 0,-6 6 1 0 0,-33 25 32 0 0,27-23-31 0 0,-26 19 9 0 0,-2-1 1 0 0,-1-3-1 0 0,-78 35 0 0 0,18-8-258 0 0,84-43 125 0 0,18-9 109 0 0,-11 7-138 0 0,11-6 76 0 0,9-4 42 0 0,7-3 31 0 0,2 1-1 0 0,-1 1 1 0 0,0 0-1 0 0,1 1 1 0 0,-1 1-1 0 0,1 0 1 0 0,-1 1 0 0 0,1 1-1 0 0,-1 1 1 0 0,1 0-1 0 0,-1 1 1 0 0,1 0-1 0 0,-1 1 1 0 0,-1 1-1 0 0,1 0 1 0 0,-1 1 0 0 0,19 11-1 0 0,-27-14 8 0 0,-3-1-1 0 0,-1-1-1 0 0,1 1 1 0 0,-1-1 0 0 0,1 1 0 0 0,-1 0 0 0 0,0 0 0 0 0,3 4 0 0 0,0 0 15 0 0,-3-3 21 0 0,-1-1-37 0 0,0-1 0 0 0,0 0 0 0 0,-1 1-1 0 0,1 0 1 0 0,0-1 0 0 0,-1 1 0 0 0,1-1-1 0 0,-1 1 1 0 0,1 0 0 0 0,-1-1 0 0 0,0 1-1 0 0,0 0 1 0 0,0 0 0 0 0,0-1 0 0 0,0 1-1 0 0,-1 3 1 0 0,1 0 8 0 0,-1-3-5 0 0,1 1 1 0 0,-1-1 0 0 0,0 0-1 0 0,0 0 1 0 0,0 0-1 0 0,0 0 1 0 0,0 0-1 0 0,-1 0 1 0 0,1 0 0 0 0,-1 0-1 0 0,1 0 1 0 0,-1-1-1 0 0,-1 3 1 0 0,0-1-1 0 0,-9 8 12 0 0,0 1 0 0 0,-1-2 0 0 0,0 0 0 0 0,-25 14 0 0 0,-62 26 50 0 0,51-30-72 0 0,-91 24-1 0 0,117-41-510 0 0,17-3-604 0 0,14-4 34 0 0,-5 3 674 0 0,1-1 0 0 0,0 1 0 0 0,0-1 0 0 0,-1 0 0 0 0,4-3 1 0 0,10-6-1266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2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31 2759 0 0,'-2'1'207'0'0,"-19"3"-483"0"0,-12 6 4008 0 0,16-4-480 0 0,-24 4 0 0 0,13-5 3773 0 0,29-6-6970 0 0,0 0 0 0 0,0-1 0 0 0,1 1 0 0 0,-1 0-1 0 0,0 0 1 0 0,0 0 0 0 0,1 0 0 0 0,-1 0 0 0 0,0 0 0 0 0,3 0 0 0 0,-2 0 5 0 0,14-8 63 0 0,1 2-1 0 0,1 0 1 0 0,-1 1-1 0 0,1 0 0 0 0,28-4 1 0 0,-25 5-18 0 0,-14 4-63 0 0,-1 0 1 0 0,1 0-1 0 0,0 1 0 0 0,0-1 1 0 0,0 1-1 0 0,0 1 0 0 0,0 0 0 0 0,0 0 1 0 0,-1 0-1 0 0,1 0 0 0 0,0 1 1 0 0,-1 0-1 0 0,8 4 0 0 0,-11-4 70 0 0,2 2-32 0 0,-4-4-78 0 0,-1 0-1 0 0,0 0 1 0 0,1 0-1 0 0,-1 1 0 0 0,0-1 1 0 0,0 0-1 0 0,1 0 1 0 0,-1 0-1 0 0,0 1 0 0 0,0-1 1 0 0,1 0-1 0 0,-1 1 1 0 0,0-1-1 0 0,0 0 0 0 0,1 0 1 0 0,-1 1-1 0 0,0-1 1 0 0,0 0-1 0 0,0 1 0 0 0,0-1 1 0 0,0 1-1 0 0,4 9 65 0 0,-4-8-52 0 0,0 1-1 0 0,0-1 1 0 0,0 0-1 0 0,0 1 1 0 0,-1-1-1 0 0,1 0 0 0 0,-1 1 1 0 0,1-1-1 0 0,-1 0 1 0 0,0 0-1 0 0,0 0 0 0 0,0 1 1 0 0,0-1-1 0 0,0 0 1 0 0,0 0-1 0 0,-3 3 0 0 0,-5 7 41 0 0,2-1-20 0 0,-1-1-1 0 0,0 0 0 0 0,0-1 0 0 0,-1 1 1 0 0,0-1-1 0 0,-12 8 0 0 0,-29 15 3 0 0,-87 40 0 0 0,96-52-32 0 0,41-20-4 0 0,1 0 0 0 0,-1 0 0 0 0,0 0 0 0 0,0 0 0 0 0,0 0 0 0 0,0 0 0 0 0,0 0 0 0 0,1 0 0 0 0,-1 0 0 0 0,0 0 0 0 0,0 1 0 0 0,0-1 0 0 0,0 0 0 0 0,0 0 0 0 0,0 0 0 0 0,1 0 0 0 0,-1 0 0 0 0,0 0 0 0 0,0 0 0 0 0,0 0 0 0 0,0 0 0 0 0,0 0 0 0 0,0 1 0 0 0,0-1 0 0 0,0 0 0 0 0,1 0 0 0 0,-1 0 0 0 0,0 0 0 0 0,0 0 0 0 0,0 0 0 0 0,0 1 0 0 0,0-1 0 0 0,0 0 0 0 0,0 0 0 0 0,0 0 0 0 0,0 0 0 0 0,0 0 0 0 0,0 1 0 0 0,0-1 0 0 0,0 0 0 0 0,0 0 0 0 0,0 0 0 0 0,0 0 0 0 0,0 0 0 0 0,0 1 0 0 0,0-1 0 0 0,0 0 0 0 0,0 0 0 0 0,0 0 0 0 0,0 0 0 0 0,-1 0 0 0 0,1 0 0 0 0,0 1 0 0 0,0-1 0 0 0,0 0 0 0 0,0 0 0 0 0,0 0 0 0 0,0 0 0 0 0,0 0 0 0 0,0 0 0 0 0,0 0 0 0 0,-1 0 0 0 0,1 0 0 0 0,12 3 0 0 0,48-7-39 0 0,-39 2 0 0 0,-1 1 1 0 0,23 1-1 0 0,-36 1 32 0 0,0 0 1 0 0,0 0 0 0 0,-1 0 0 0 0,1 1 0 0 0,0 0-1 0 0,-1 1 1 0 0,1 0 0 0 0,-1-1 0 0 0,0 2-1 0 0,7 3 1 0 0,-2 1 8 0 0,0 0 9 0 0,1 0 1 0 0,12 12 0 0 0,-20-16-10 0 0,0 0 1 0 0,-1 0 0 0 0,0 0 0 0 0,0 1-1 0 0,0-1 1 0 0,0 1 0 0 0,-1-1 0 0 0,0 1-1 0 0,3 8 1 0 0,-3-7 27 0 0,-1-1 0 0 0,1 0 0 0 0,-1 1 0 0 0,-1-1 0 0 0,1 0 0 0 0,-1 11 0 0 0,0-13-7 0 0,0 0 1 0 0,-1 0 0 0 0,0 0 0 0 0,0-1 0 0 0,0 1 0 0 0,0 0 0 0 0,0 0 0 0 0,0-1 0 0 0,-1 1 0 0 0,1-1 0 0 0,-1 1-1 0 0,0-1 1 0 0,0 0 0 0 0,-3 4 0 0 0,-14 11 23 0 0,-1 0-1 0 0,-1-1 1 0 0,0-1 0 0 0,-1-2-1 0 0,-1 0 1 0 0,0-1 0 0 0,-1-1-1 0 0,-33 11 1 0 0,10-8 46 0 0,0-2 0 0 0,0-2 0 0 0,-77 7 0 0 0,48-12-4209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24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0 527 2759 0 0,'0'0'12126'0'0,"2"1"-11584"0"0,2 2-318 0 0,0 1 0 0 0,-1 0 0 0 0,1 1 0 0 0,-1-1 0 0 0,0 0 0 0 0,0 1 0 0 0,0 0 0 0 0,3 8 0 0 0,15 46 596 0 0,-12-31-437 0 0,-8-24-341 0 0,38 98 759 0 0,-30-82-679 0 0,1 0 0 0 0,25 36 0 0 0,43 52 169 0 0,-71-97-139 0 0,0 1 1 0 0,0 0-1 0 0,-1 0 1 0 0,5 16-1 0 0,-7-16-29 0 0,-3-11 1061 0 0,9-28-752 0 0,5-113-266 0 0,-11 84-81 0 0,11-55 0 0 0,12-80-148 0 0,-23 156 49 0 0,-1 8-32 0 0,-2 1-1 0 0,0 0 1 0 0,-2 0 0 0 0,-1-1 0 0 0,-10-50-1 0 0,1 38-1 0 0,6 23 22 0 0,1 0 0 0 0,1 0 1 0 0,0 0-1 0 0,0-17 0 0 0,3 30 25 0 0,0 1 0 0 0,0-1 0 0 0,0 1 0 0 0,1-1 0 0 0,-1 1 0 0 0,1-1 0 0 0,0 1 1 0 0,0-1-1 0 0,0 1 0 0 0,0 0 0 0 0,0-1 0 0 0,2-2 0 0 0,1 0 2 0 0,0 0 0 0 0,1 0 0 0 0,7-6 0 0 0,17-19-173 0 0,-24 24 156 0 0,-3-1 16 0 0,-2-1-11 0 0,-5 0-31 0 0,0 2 31 0 0,0 1 10 0 0,-1 0 1 0 0,5 6-1 0 0,1 0-1 0 0,-1 0 1 0 0,1 0 0 0 0,0 0 0 0 0,0 0-1 0 0,-1 0 1 0 0,1 0 0 0 0,0 0 0 0 0,0 0-1 0 0,0 0 1 0 0,0 0 0 0 0,0 0 0 0 0,0 1-1 0 0,1 6 13 0 0,3 1-11 0 0,5-3 0 0 0,-1-2 0 0 0,0-1 0 0 0,0 0 0 0 0,0-1 0 0 0,0 1 0 0 0,0-2 0 0 0,0 1 0 0 0,1-1 0 0 0,-1 0 0 0 0,15-1 0 0 0,24 3 0 0 0,20 0 0 0 0,-26-1 0 0 0,-26-2 0 0 0,23-3-1 0 0,5 1 14 0 0,44-4 69 0 0,1 0-40 0 0,-85 6-42 0 0,55 0 0 0 0,-1-2 0 0 0,60-10 0 0 0,-101 10 0 0 0,26 0 0 0 0,-13 1 0 0 0,165-11 0 0 0,-162 10-9 0 0,-20 0 21 0 0,0 1 0 0 0,0 1 1 0 0,0 0-1 0 0,0 1 0 0 0,21 3 0 0 0,25 6-12 0 0,-13-3 0 0 0,-29-5 0 0 0,1-1 0 0 0,-1 0 0 0 0,1-2-1 0 0,27-3 1 0 0,20 0 12 0 0,84-3 41 0 0,-127 4-53 0 0,-13 1 0 0 0,0 1 0 0 0,-1 0 0 0 0,1 1 0 0 0,0 0 0 0 0,9 0 0 0 0,109 9 0 0 0,-102-7 0 0 0,-10 0 0 0 0,23 4 0 0 0,2 1 0 0 0,2-2 0 0 0,7 0 0 0 0,-1-1 0 0 0,54-5 0 0 0,-49-2 0 0 0,53-10 0 0 0,-57 9 0 0 0,-9 1 0 0 0,36-1 0 0 0,-7 1 0 0 0,67 0-5 0 0,-41 3 63 0 0,-34-1 47 0 0,-31 1-5 0 0,0-1 1 0 0,0-1 0 0 0,44-10-1 0 0,-33 4 113 0 0,0 1-1 0 0,56-1 0 0 0,-89 7-205 0 0,5 1 15 0 0,-1 0 0 0 0,21 3 1 0 0,-17-2-22 0 0,-6 0-1 0 0,17 5 0 0 0,-1 4 0 0 0,-24-10 0 0 0,0 1 0 0 0,0-1 0 0 0,-1 1 0 0 0,1-1 0 0 0,0 1 0 0 0,0-1 0 0 0,0 1 0 0 0,0-1 0 0 0,0 0 0 0 0,0 0 0 0 0,-1 1 0 0 0,1-1 0 0 0,0 0 0 0 0,0 0 0 0 0,0 0 0 0 0,0 0 0 0 0,0 0 0 0 0,0 0 0 0 0,1 0 0 0 0,16-1 0 0 0,101 19 0 0 0,-111-18 0 0 0,-1 0 11 0 0,-4 0 31 0 0,4 1-31 0 0,3 1-11 0 0,-1-2 0 0 0,-1 0 0 0 0,0 0-15 0 0,-7 0-54 0 0,21 17-2993 0 0,-14-11 1932 0 0,-1-1-42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2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4143 0 0,'0'0'191'0'0,"2"0"-11"0"0,-1 0 243 0 0,0-1-1 0 0,0 1 1 0 0,0 0 0 0 0,0 0-1 0 0,-1 0 1 0 0,1 0-1 0 0,0 0 1 0 0,0 0 0 0 0,0 0-1 0 0,0 1 1 0 0,0-1-1 0 0,0 0 1 0 0,0 0 0 0 0,0 1-1 0 0,-1-1 1 0 0,3 1 0 0 0,-3 0-287 0 0,1-1 0 0 0,-1 1 1 0 0,1-1-1 0 0,-1 1 1 0 0,0-1-1 0 0,1 1 1 0 0,-1 0-1 0 0,1-1 0 0 0,-1 1 1 0 0,0-1-1 0 0,0 1 1 0 0,1 0-1 0 0,-1-1 1 0 0,0 1-1 0 0,0 0 0 0 0,0 0 1 0 0,0 0-1 0 0,0 3-157 0 0,0 0-1 0 0,0 1 0 0 0,-1-1 1 0 0,0 0-1 0 0,-2 7 1 0 0,1-3 1011 0 0,-16 108 1327 0 0,-6 25-1522 0 0,1-56 3 0 0,-55 133-1 0 0,76-212-780 0 0,-10 17-25 0 0,11-21-212 0 0,2-4-577 0 0,0 1 528 0 0,1 0 0 0 0,-1-1 0 0 0,0 1 0 0 0,0-1 0 0 0,0 1 0 0 0,0-1 0 0 0,0 1 0 0 0,0-1 0 0 0,0-2 0 0 0,2-1-373 0 0,10-21-1198 0 0,0-3-15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2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52 306 4607 0 0,'0'0'5415'0'0,"-18"5"-1816"0"0,15-5-3419 0 0,0-1 1 0 0,0 1 0 0 0,0-1 0 0 0,1 1-1 0 0,-1-1 1 0 0,0 0 0 0 0,1 0 0 0 0,-4-2-1 0 0,5 2 198 0 0,0 1-353 0 0,1-1 0 0 0,0 1 0 0 0,-1 0 1 0 0,1-1-1 0 0,0 1 0 0 0,-1-1 0 0 0,1 1 1 0 0,0-1-1 0 0,0 1 0 0 0,0-1 0 0 0,-1 1 1 0 0,1-1-1 0 0,0 1 0 0 0,0-1 0 0 0,0 1 1 0 0,0-1-1 0 0,0 1 0 0 0,0-1 0 0 0,0 1 1 0 0,0-1-1 0 0,0 1 0 0 0,0-1 1 0 0,0 1-1 0 0,0-1 0 0 0,1 1 0 0 0,-1-1 1 0 0,0 0-1 0 0,5-16 145 0 0,-1 6-88 0 0,2-1-1 0 0,-1 1 1 0 0,1 0 0 0 0,15-19 0 0 0,36-36 366 0 0,-56 65-432 0 0,14-15 100 0 0,1 2 0 0 0,0 0 0 0 0,1 0 0 0 0,0 2 0 0 0,1 0 0 0 0,0 1 0 0 0,34-14 0 0 0,-46 23-53 0 0,1 0-1 0 0,0 0 0 0 0,0 0 0 0 0,0 1 1 0 0,0 0-1 0 0,0 0 0 0 0,0 1 1 0 0,0 0-1 0 0,0 0 0 0 0,0 1 0 0 0,0 0 1 0 0,0 0-1 0 0,0 1 0 0 0,0-1 0 0 0,-1 1 1 0 0,11 5-1 0 0,-9-3-28 0 0,-1-1 1 0 0,0 1-1 0 0,0 1 1 0 0,0 0-1 0 0,0 0 0 0 0,-1 0 1 0 0,1 1-1 0 0,-1 0 0 0 0,-1 0 1 0 0,1 0-1 0 0,-1 1 0 0 0,0-1 1 0 0,6 14-1 0 0,-9-15-14 0 0,0 0-1 0 0,0 0 0 0 0,0 0 1 0 0,-1 0-1 0 0,0 1 1 0 0,0-1-1 0 0,0 0 0 0 0,-1 1 1 0 0,1-1-1 0 0,-1 1 0 0 0,-1-1 1 0 0,1 1-1 0 0,-1-1 1 0 0,0 0-1 0 0,0 1 0 0 0,-1-1 1 0 0,-2 8-1 0 0,-1-3 42 0 0,1-1 0 0 0,-1-1 0 0 0,0 1-1 0 0,-1-1 1 0 0,1 0 0 0 0,-2 0 0 0 0,1 0-1 0 0,-14 10 1 0 0,4-4-22 0 0,-2-1 0 0 0,1 0-1 0 0,-2-1 1 0 0,0-2 0 0 0,0 0-1 0 0,-1 0 1 0 0,0-2 0 0 0,-1-1-1 0 0,1 0 1 0 0,-40 6 0 0 0,52-12-37 0 0,0 0 0 0 0,-1-1 0 0 0,1-1 0 0 0,-14-1 0 0 0,21 2-10 0 0,1 0 0 0 0,-1 0 0 0 0,0 0 1 0 0,1 0-1 0 0,-1 0 0 0 0,1 0 0 0 0,-1 0 0 0 0,0-1 0 0 0,1 1 0 0 0,-1 0 0 0 0,1 0 0 0 0,-1 0 0 0 0,1-1 0 0 0,-1 1 0 0 0,1 0 0 0 0,-1-1 1 0 0,1 1-1 0 0,-1 0 0 0 0,1-1 0 0 0,-1 1 0 0 0,1-1 0 0 0,0 1 0 0 0,-1-1 0 0 0,1 1 0 0 0,0-1 0 0 0,-1 1 0 0 0,1-1 0 0 0,0 1 1 0 0,0-1-1 0 0,-1 1 0 0 0,1-1 0 0 0,0 1 0 0 0,0-1 0 0 0,0 1 0 0 0,0-1 0 0 0,0 0 0 0 0,0 1 0 0 0,0-1 0 0 0,0 1 0 0 0,0-1 0 0 0,0 0 1 0 0,0 1-1 0 0,0-1 0 0 0,0 1 0 0 0,0-1 0 0 0,1 1 0 0 0,-1-2 0 0 0,0 1-45 0 0,2-3-205 0 0,-1 0 1 0 0,0 1-1 0 0,1-1 1 0 0,0 0-1 0 0,0 0 1 0 0,0 1-1 0 0,0 0 1 0 0,1-1-1 0 0,-1 1 1 0 0,1 0-1 0 0,0 0 0 0 0,3-3 1 0 0,7-7-1306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26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2759 0 0,'0'0'13543'0'0,"10"-16"-11660"0"0,1 7-1664 0 0,0 0 1 0 0,1 1 0 0 0,-1 0 0 0 0,25-10 0 0 0,10-8 175 0 0,-23 10-257 0 0,0-1 0 0 0,21-22 0 0 0,-18 16-68 0 0,-26 23-70 0 0,0 0 1 0 0,0 0-1 0 0,0-1 0 0 0,1 1 0 0 0,-1 0 0 0 0,0 0 1 0 0,0 0-1 0 0,1 0 0 0 0,-1-1 0 0 0,0 1 0 0 0,0 0 1 0 0,1 0-1 0 0,-1 0 0 0 0,0 0 0 0 0,0 0 1 0 0,1 0-1 0 0,-1 0 0 0 0,0 0 0 0 0,1 0 0 0 0,-1 0 1 0 0,0 0-1 0 0,0 0 0 0 0,1 0 0 0 0,-1 0 0 0 0,0 0 1 0 0,1 0-1 0 0,-1 0 0 0 0,0 0 0 0 0,0 0 0 0 0,1 0 1 0 0,-1 1-1 0 0,0-1 0 0 0,0 0 0 0 0,1 0 0 0 0,-1 0 1 0 0,0 0-1 0 0,0 1 0 0 0,0-1 0 0 0,1 0 0 0 0,-1 0 1 0 0,0 0-1 0 0,0 1 0 0 0,0-1 0 0 0,0 0 1 0 0,1 0-1 0 0,-1 1 0 0 0,0-1 0 0 0,0 0 0 0 0,0 0 1 0 0,0 1-1 0 0,0-1 0 0 0,0 0 0 0 0,0 1 0 0 0,0-1 1 0 0,0 0-1 0 0,0 0 0 0 0,0 1 0 0 0,7 24 19 0 0,-6-23-3 0 0,-1 0 1 0 0,1-1-1 0 0,-1 1 1 0 0,1 0 0 0 0,0 0-1 0 0,0 0 1 0 0,0 0-1 0 0,0 0 1 0 0,0-1-1 0 0,0 1 1 0 0,3 2 0 0 0,1 4 61 0 0,5 4 208 0 0,-7-9-262 0 0,0 0 0 0 0,-1 0 0 0 0,1 0 1 0 0,-1 1-1 0 0,0-1 0 0 0,0 1 0 0 0,0-1 0 0 0,0 1 1 0 0,0 0-1 0 0,-1 0 0 0 0,2 7 0 0 0,0 2 30 0 0,-2-8-8 0 0,1 1-1 0 0,-2 0 1 0 0,1 0 0 0 0,-1 0-1 0 0,0 0 1 0 0,0 6 0 0 0,0-9 39 0 0,0-2-75 0 0,0 1 1 0 0,1-1 0 0 0,-1 1-1 0 0,0-1 1 0 0,1 0 0 0 0,-1 1-1 0 0,1-1 1 0 0,-1 0-1 0 0,1 1 1 0 0,0-1 0 0 0,0 0-1 0 0,0 0 1 0 0,-1 1 0 0 0,1-1-1 0 0,0 0 1 0 0,0 0 0 0 0,1 0-1 0 0,-1 0 1 0 0,0 0-1 0 0,0-1 1 0 0,0 1 0 0 0,1 0-1 0 0,-1 0 1 0 0,0-1 0 0 0,1 1-1 0 0,-1-1 1 0 0,0 1-1 0 0,3 0 1 0 0,1-1 18 0 0,0 0 0 0 0,0 0 0 0 0,-1 0 0 0 0,1 0 0 0 0,0-1 0 0 0,6-1 0 0 0,-4 1 13 0 0,32-7 267 0 0,0-1-1 0 0,72-28 0 0 0,-109 36-296 0 0,-1 1-9 0 0,-1 0 0 0 0,1 0 0 0 0,-1 0 0 0 0,1 0 0 0 0,-1 0 0 0 0,1 0 0 0 0,-1-1 0 0 0,1 1 0 0 0,-1 0 0 0 0,1 0 0 0 0,-1 0 0 0 0,0-1 0 0 0,1 1 0 0 0,-1 0 0 0 0,1-1 0 0 0,-1 1 0 0 0,0 0-1 0 0,1-1 1 0 0,1-2-12 0 0,0 0-1 0 0,-1-1 0 0 0,1 1 0 0 0,-1 0 0 0 0,0-1 1 0 0,0 1-1 0 0,0-1 0 0 0,0-4 0 0 0,0 6-27 0 0,-1 0-1 0 0,0 0 0 0 0,1 0 1 0 0,-1 0-1 0 0,1 0 1 0 0,0 0-1 0 0,-1 0 1 0 0,1 1-1 0 0,2-4 0 0 0,2 0-366 0 0,0-1-1 0 0,0 1 0 0 0,0-1 0 0 0,1 1 0 0 0,7-4 1 0 0,-12 8 363 0 0,0 1-404 0 0,6 12-4820 0 0,-2 4 3558 0 0,-4-12-12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27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 2303 0 0,'0'0'102'0'0,"10"-2"2422"0"0,6 5 10981 0 0,-17 2-14477 0 0,0-1 1054 0 0,-1 1 0 0 0,0-1 0 0 0,0 0-1 0 0,0 0 1 0 0,0 0 0 0 0,-1 0 0 0 0,-4 6 0 0 0,-27 26 170 0 0,13-14-78 0 0,2 1 10 0 0,1 1 0 0 0,2 1 0 0 0,0 1-1 0 0,1 0 1 0 0,-17 45 0 0 0,10-28 105 0 0,14-29-216 0 0,1-1 0 0 0,1 1 0 0 0,0 0 0 0 0,-4 16 0 0 0,9-26-39 0 0,0-1 0 0 0,1 1 0 0 0,-1 0 0 0 0,1 0 0 0 0,0 0 1 0 0,0 0-1 0 0,0 0 0 0 0,0 0 0 0 0,1 0 0 0 0,0 0 0 0 0,-1-1 0 0 0,1 1 0 0 0,1 0 0 0 0,-1 0 0 0 0,1-1 0 0 0,-1 1 0 0 0,1-1 0 0 0,0 1 0 0 0,0-1 0 0 0,4 5 0 0 0,1-1 71 0 0,-1 0 0 0 0,1-1 0 0 0,1 0 0 0 0,-1 0 1 0 0,1 0-1 0 0,0-1 0 0 0,0 0 0 0 0,1 0 0 0 0,-1-1 0 0 0,1 0 0 0 0,0-1 0 0 0,0 0 0 0 0,1-1 0 0 0,13 3 0 0 0,-12-5-105 0 0,-7 1-469 0 0,0-1 0 0 0,1 0 0 0 0,-1-1 0 0 0,0 1 0 0 0,8-3 0 0 0,-11 3 2 0 0,1-1 0 0 0,-1 0-1 0 0,0 0 1 0 0,0 0-1 0 0,1 0 1 0 0,-1 0 0 0 0,0 0-1 0 0,0 0 1 0 0,0 0 0 0 0,0 0-1 0 0,1-3 1 0 0,-1 3 63 0 0,4-6-5546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2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27 3679 0 0,'0'0'167'0'0,"1"-1"-7"0"0,2-2 940 0 0,15-20 12889 0 0,-18 32-13838 0 0,-1-1 0 0 0,0 0 0 0 0,-1 1-1 0 0,0-1 1 0 0,0 0 0 0 0,-1 0 0 0 0,-6 12-1 0 0,-32 55 680 0 0,27-52-627 0 0,-58 112 694 0 0,16-31-369 0 0,46-88-493 0 0,6-10-42 0 0,0-1 1 0 0,0 1-1 0 0,1 0 1 0 0,-3 9 0 0 0,5-13-360 0 0,1-1-71 0 0,1 0 0 0 0,-1 0 0 0 0,1 1 0 0 0,0-1-1 0 0,-1 0 1 0 0,1 0 0 0 0,0 0 0 0 0,0 0-1 0 0,0 0 1 0 0,-1 0 0 0 0,1 0 0 0 0,0-1-1 0 0,0 1 1 0 0,0 0 0 0 0,2 1 0 0 0,9 3-6197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2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3223 0 0,'2'-1'10743'0'0,"8"-2"-9314"0"0,1 1 1 0 0,14-1-1 0 0,13-4 308 0 0,26-4-191 0 0,-39 8-1450 0 0,0-2 0 0 0,36-11 0 0 0,-52 12-919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2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 8287 0 0,'0'0'1114'0'0,"1"1"63"0"0,1 2-818 0 0,-1 0 1 0 0,1 0-1 0 0,-1 0 1 0 0,0 0-1 0 0,0 0 0 0 0,0 0 1 0 0,0 0-1 0 0,0 0 1 0 0,-1 1-1 0 0,1-1 1 0 0,-1 0-1 0 0,0 0 0 0 0,0 1 1 0 0,0-1-1 0 0,-1 0 1 0 0,0 6-1 0 0,-3 8 312 0 0,-10 32 0 0 0,9-34 61 0 0,-32 90 1383 0 0,-93 185-1 0 0,107-241-2046 0 0,14-29-38 0 0,0-1-1 0 0,-15 23 0 0 0,-26 39-1020 0 0,49-80 530 0 0,21-16-13507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48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70 1839 0 0,'0'0'14091'0'0,"2"1"-12475"0"0,11 3-908 0 0,0-1-1 0 0,0 0 1 0 0,-1-1 0 0 0,2-1 0 0 0,-1 0 0 0 0,26-1-1 0 0,-22-2-464 0 0,2 1 10 0 0,37-9 0 0 0,-51 9-294 0 0,0 0 1 0 0,-1-1-1 0 0,0 1 0 0 0,1-1 0 0 0,-1 0 0 0 0,0 0 0 0 0,0-1 1 0 0,0 1-1 0 0,0-1 0 0 0,0 0 0 0 0,-1 0 0 0 0,1 0 1 0 0,3-5-1 0 0,-6 7-153 0 0,-3-10-235 0 0,1 9 408 0 0,0 1 0 0 0,0-1 0 0 0,0 1 1 0 0,0-1-1 0 0,0 1 0 0 0,-1 0 0 0 0,1-1 0 0 0,0 1 0 0 0,-1 0 0 0 0,1 0 0 0 0,0 0 0 0 0,-1 0 1 0 0,0 0-1 0 0,1 0 0 0 0,-1 0 0 0 0,0 0 0 0 0,1 1 0 0 0,-1-1 0 0 0,0 1 0 0 0,0-1 0 0 0,1 1 1 0 0,-1 0-1 0 0,0-1 0 0 0,0 1 0 0 0,-2 0 0 0 0,-5 0-46 0 0,-1 0 1 0 0,1 1-1 0 0,-14 2 1 0 0,1 2-38 0 0,-1 1 1 0 0,1 1 0 0 0,0 1-1 0 0,0 0 1 0 0,-37 22-1 0 0,34-15 103 0 0,-1 2 0 0 0,2 1 0 0 0,0 0 0 0 0,-22 24 1 0 0,42-38 13 0 0,0 1 0 0 0,0-1 0 0 0,1 1 1 0 0,0 0-1 0 0,-1 0 0 0 0,1 0 1 0 0,1 0-1 0 0,-1 0 0 0 0,-2 9 0 0 0,4-12-8 0 0,1 0-1 0 0,0 0 1 0 0,-1 0-1 0 0,1 0 1 0 0,0 0-1 0 0,0 0 1 0 0,0 0-1 0 0,0 0 1 0 0,0 0-1 0 0,0 0 1 0 0,1 0-1 0 0,-1 0 1 0 0,1 0-1 0 0,-1 0 1 0 0,1 0-1 0 0,0 0 1 0 0,0 0-1 0 0,0 0 1 0 0,0-1-1 0 0,0 1 1 0 0,0 0-1 0 0,0-1 1 0 0,1 1-1 0 0,-1-1 1 0 0,1 1-1 0 0,-1-1 1 0 0,1 0-1 0 0,-1 1 1 0 0,1-1-1 0 0,2 1 1 0 0,4 2 20 0 0,0 0 1 0 0,0-1-1 0 0,0 0 1 0 0,1 0-1 0 0,0-1 1 0 0,-1 0-1 0 0,1-1 1 0 0,0 0-1 0 0,0 0 1 0 0,14-1-1 0 0,4-1-66 0 0,1-2-1 0 0,29-7 1 0 0,18-9-1707 0 0,-37 7-130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28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70 242 2759 0 0,'-9'0'248'0'0,"-7"-3"1522"0"0,13 3-932 0 0,0-1 0 0 0,-1 0 0 0 0,1 1 0 0 0,-1 0 0 0 0,1 0 0 0 0,-5 0 0 0 0,8 0-677 0 0,-1 0 0 0 0,0 0 0 0 0,1 0-1 0 0,-1 0 1 0 0,1 0 0 0 0,-1 0 0 0 0,1 0-1 0 0,-1 0 1 0 0,1 0 0 0 0,-1-1 0 0 0,1 1-1 0 0,-1 0 1 0 0,1 0 0 0 0,-1-1 0 0 0,1 1-1 0 0,-1 0 1 0 0,1 0 0 0 0,-1-1 0 0 0,1 1-1 0 0,0 0 1 0 0,-1-1 0 0 0,1 1 0 0 0,-1-1-1 0 0,1 1 1 0 0,0-1 0 0 0,-1 1 0 0 0,1 0-1 0 0,0-1 1 0 0,0 1 0 0 0,0-1 0 0 0,-1 1-1 0 0,1-1 1 0 0,0 0 0 0 0,-2-16 1164 0 0,3 14-1172 0 0,0 0 0 0 0,0 0 0 0 0,0 0 0 0 0,1 0 0 0 0,-1 1 0 0 0,1-1 0 0 0,0 0 0 0 0,0 1 0 0 0,0-1 0 0 0,3-2 0 0 0,27-24 387 0 0,-18 17-371 0 0,17-14-135 0 0,1 1-1 0 0,53-30 1 0 0,-77 50 70 0 0,1 1 0 0 0,-1 0-1 0 0,1 0 1 0 0,0 1 0 0 0,0 0-1 0 0,12-2 1 0 0,-17 4-60 0 0,-1 1 1 0 0,1-1 0 0 0,-1 1-1 0 0,1 0 1 0 0,0 0-1 0 0,-1 1 1 0 0,1-1 0 0 0,0 1-1 0 0,-1 0 1 0 0,1 0-1 0 0,-1 0 1 0 0,1 0-1 0 0,-1 0 1 0 0,0 1 0 0 0,0-1-1 0 0,1 1 1 0 0,-1 0-1 0 0,0 0 1 0 0,3 4 0 0 0,6 6 201 0 0,-1 2 1 0 0,-1-1 0 0 0,0 1-1 0 0,-1 1 1 0 0,12 23 0 0 0,-10-16 116 0 0,22 30 0 0 0,-32-51-337 0 0,-1 0-1 0 0,1 0 0 0 0,-1 0 1 0 0,1 0-1 0 0,-1 0 0 0 0,1 0 1 0 0,-1 0-1 0 0,1 0 1 0 0,-1 0-1 0 0,0 0 0 0 0,0 0 1 0 0,0 0-1 0 0,1 1 1 0 0,-1-1-1 0 0,0 0 0 0 0,-1 0 1 0 0,1 0-1 0 0,0 0 1 0 0,0 0-1 0 0,0 0 0 0 0,-1 0 1 0 0,1 1-1 0 0,0-1 1 0 0,-1 0-1 0 0,1 0 0 0 0,-1 0 1 0 0,1 0-1 0 0,-1 0 1 0 0,0 0-1 0 0,1-1 0 0 0,-3 3 1 0 0,-1 1-4 0 0,-1 1 0 0 0,1-1 0 0 0,-1 0 0 0 0,-9 5 0 0 0,7-4 47 0 0,-16 8-12 0 0,0 0 0 0 0,0-1-1 0 0,-35 11 1 0 0,32-13-60 0 0,21-8 3 0 0,-92 34 0 0 0,78-30 0 0 0,-1-1 0 0 0,1 0 0 0 0,-22 1 0 0 0,33-6-19 0 0,7 0-67 0 0,1-2-59 0 0,0 1 1 0 0,1-1 0 0 0,-1 0-1 0 0,0 1 1 0 0,1-1 0 0 0,-1 0-1 0 0,1 1 1 0 0,0-1 0 0 0,0 1-1 0 0,-1-1 1 0 0,1 1 0 0 0,0-1-1 0 0,0 1 1 0 0,0-1 0 0 0,2-1 0 0 0,22-18-1542 0 0,-16 14 678 0 0,10-8-796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29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45 135 3223 0 0,'-1'0'240'0'0,"-7"4"-452"0"0,-5 1 4097 0 0,-9 6 6890 0 0,23-12-10319 0 0,49-41 815 0 0,-21 17-1052 0 0,2 1 0 0 0,55-34 0 0 0,-85 57-212 0 0,-1 1 1 0 0,1 0-1 0 0,-1-1 0 0 0,1 1 0 0 0,-1-1 0 0 0,1 1 1 0 0,0 0-1 0 0,-1 0 0 0 0,1-1 0 0 0,-1 1 0 0 0,1 0 0 0 0,0 0 1 0 0,-1 0-1 0 0,1-1 0 0 0,0 1 0 0 0,-1 0 0 0 0,1 0 1 0 0,0 0-1 0 0,-1 0 0 0 0,1 0 0 0 0,0 0 0 0 0,0 1 1 0 0,-1-1-1 0 0,1 0 0 0 0,-1 0 0 0 0,1 0 0 0 0,0 1 0 0 0,-1-1 1 0 0,1 0-1 0 0,0 1 0 0 0,-1-1 0 0 0,1 0 0 0 0,-1 1 1 0 0,1-1-1 0 0,-1 1 0 0 0,1-1 0 0 0,-1 1 0 0 0,1-1 1 0 0,-1 1-1 0 0,1 0 0 0 0,0 2-3 0 0,0-1 0 0 0,-1 1 0 0 0,1-1 1 0 0,-1 1-1 0 0,1-1 0 0 0,-1 1 0 0 0,0 3 0 0 0,0-4 18 0 0,0 14 74 0 0,0 0 0 0 0,-4 15 1 0 0,3-20 15 0 0,-1 0 0 0 0,2 1 0 0 0,0-1 1 0 0,0 0-1 0 0,2 13 0 0 0,-2-22 40 0 0,18 7 116 0 0,-9-6-87 0 0,1 0 0 0 0,-1 0-1 0 0,20 2 1 0 0,14 4 199 0 0,3 3-303 0 0,-34-10-913 0 0,1-1 1 0 0,-1 0-1 0 0,0-1 0 0 0,0-1 0 0 0,0 0 1 0 0,0 0-1 0 0,0-1 0 0 0,0-1 0 0 0,0 0 1 0 0,17-7-1 0 0,-5 0-5227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29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7367 0 0,'0'0'6882'0'0,"-6"9"-5102"0"0,6-3-1540 0 0,-1 1 1 0 0,1-1 0 0 0,1 1 0 0 0,-1-1-1 0 0,1 0 1 0 0,0 1 0 0 0,0-1 0 0 0,1 0-1 0 0,0 0 1 0 0,0 0 0 0 0,1 0 0 0 0,2 6-1 0 0,8 11 848 0 0,25 36-1 0 0,-20-34-492 0 0,-5-4-240 0 0,-1 1-1 0 0,-1 0 0 0 0,0 0 0 0 0,-2 1 0 0 0,-1 1 0 0 0,0-1 1 0 0,6 45-1 0 0,-13-59-349 0 0,-1-1 0 0 0,0 0 0 0 0,0 0 1 0 0,-1 1-1 0 0,0-1 0 0 0,0 0 0 0 0,-1 0 0 0 0,0 0 1 0 0,-1 0-1 0 0,1 0 0 0 0,-2-1 0 0 0,1 1 0 0 0,-1-1 1 0 0,-5 8-1 0 0,-9 11-9 0 0,0-2 0 0 0,-31 32 1 0 0,36-41-2 0 0,-13 15-80 0 0,11-12-92 0 0,-1-1-1 0 0,-33 29 1 0 0,48-45 52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3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8839 0 0,'0'0'3487'0'0,"2"0"-3222"0"0,161-5 4005 0 0,250 0-2852 0 0,-113 1-874 0 0,-155 3-477 0 0,-44-1-70 0 0,9 1 20 0 0,-7-1 43 0 0,103 12 1 0 0,-108-2 60 0 0,1-4 1 0 0,0-5 0 0 0,118-15-1 0 0,101-6 119 0 0,-243 24-243 0 0,-36 0 42 0 0,72-6 0 0 0,-36-6 124 0 0,11-2 142 0 0,95 0 0 0 0,-114 10-198 0 0,66 4-102 0 0,105-3 158 0 0,-162-2 42 0 0,180-20 431 0 0,-227 19-560 0 0,61-6 422 0 0,1 4 0 0 0,119 8-1 0 0,-76 11-422 0 0,-32-4-75 0 0,-93-8-12 0 0,-8-1-84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3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27 4607 0 0,'0'0'208'0'0,"7"-5"32"0"0,5-5 8836 0 0,-19 15-4124 0 0,3-1-6644 0 0,-47 42 6052 0 0,53-47-4265 0 0,13-7-35 0 0,0 1 1 0 0,0-2-1 0 0,18-14 0 0 0,-26 19-60 0 0,-5 3 7 0 0,0 0-1 0 0,0 0 1 0 0,0-1-1 0 0,0 1 1 0 0,0-1-1 0 0,-1 1 1 0 0,4-4-1 0 0,-4 4-43 0 0,-2 2 78 0 0,0 5-4 0 0,1-4-102 0 0,10 4-289 0 0,-7-5-47 0 0,-1 0 0 0 0,1 0 1 0 0,-1-1-1 0 0,1 1 1 0 0,0-1-1 0 0,-1 1 1 0 0,1-1-1 0 0,0 0 1 0 0,-1 0-1 0 0,1 0 1 0 0,0 0-1 0 0,4-1 1 0 0,9-3-5835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3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9215 0 0,'0'0'707'0'0,"-2"1"-272"0"0,-6 2 301 0 0,-1 1 0 0 0,1 0 0 0 0,0 0 0 0 0,0 1 0 0 0,1 0 0 0 0,-1 1 0 0 0,1-1 1 0 0,0 1-1 0 0,1 1 0 0 0,-7 7 0 0 0,-8 11-474 0 0,-25 43 0 0 0,20-28-161 0 0,16-27-72 0 0,1 1-1 0 0,1 0 1 0 0,0 1-1 0 0,0 0 1 0 0,2 0 0 0 0,-6 18-1 0 0,11-31 31 0 0,1 1-1 0 0,-1-1 0 0 0,1 1 1 0 0,0-1-1 0 0,0 1 0 0 0,0-1 1 0 0,0 1-1 0 0,0 0 0 0 0,1-1 0 0 0,-1 1 1 0 0,1-1-1 0 0,0 1 0 0 0,0-1 1 0 0,-1 0-1 0 0,2 1 0 0 0,-1-1 1 0 0,2 3-1 0 0,-1-2 17 0 0,0 0 0 0 0,1 0 0 0 0,-1-1 0 0 0,1 1-1 0 0,0-1 1 0 0,0 0 0 0 0,0 0 0 0 0,0 0 0 0 0,0 0 0 0 0,0 0 0 0 0,4 0 0 0 0,3 2 17 0 0,-1-1 1 0 0,1-1 0 0 0,0 0 0 0 0,0 0 0 0 0,0-1 0 0 0,0 0-1 0 0,0-1 1 0 0,11-1 0 0 0,-7 0-69 0 0,1-2 0 0 0,-1 0 0 0 0,0 0 0 0 0,0-2 0 0 0,0 1 0 0 0,-1-2 0 0 0,0 0-1 0 0,0 0 1 0 0,0-2 0 0 0,0 1 0 0 0,-1-2 0 0 0,14-11 0 0 0,-18 12-22 0 0,0 1-1 0 0,0-1 0 0 0,-1 0 1 0 0,1-1-1 0 0,-2 0 1 0 0,1 0-1 0 0,-2 0 1 0 0,1-1-1 0 0,-1 0 1 0 0,0 0-1 0 0,-1-1 1 0 0,0 1-1 0 0,-1-1 1 0 0,0 1-1 0 0,-1-1 1 0 0,2-18-1 0 0,-5 24-71 0 0,1-1-1 0 0,-1 1 1 0 0,0 0 0 0 0,0-1-1 0 0,0 1 1 0 0,-1 0 0 0 0,0 0-1 0 0,0-1 1 0 0,0 1 0 0 0,0 1-1 0 0,-1-1 1 0 0,0 0-1 0 0,0 1 1 0 0,0-1 0 0 0,-1 1-1 0 0,-7-8 1 0 0,7 9 1 0 0,1 0 0 0 0,-1 0 0 0 0,1 0 0 0 0,-1 0 0 0 0,0 1 0 0 0,0-1 0 0 0,-1 1 0 0 0,1 0 0 0 0,0 0 0 0 0,-1 0 0 0 0,1 1 0 0 0,-1 0 0 0 0,1 0 0 0 0,-1 0 0 0 0,0 0 0 0 0,1 1 0 0 0,-1-1 0 0 0,0 1 0 0 0,-7 1 0 0 0,6 1-1010 0 0,9-2-769 0 0,4 0 673 0 0,8 2-4563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3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49 14855 0 0,'64'-32'1357'0'0,"-57"29"-1114"0"0,1 0 1 0 0,-1 1-1 0 0,1 0 1 0 0,0 0-1 0 0,0 1 1 0 0,14-1 0 0 0,-21 2 550 0 0,6-1 5043 0 0,-83 43-5824 0 0,34-20-15 0 0,11-6-30 0 0,-1-1 0 0 0,0-1 0 0 0,-1-2 0 0 0,-1-1-1 0 0,0-2 1 0 0,0-1 0 0 0,-1-1 0 0 0,0-3 0 0 0,-60 2 0 0 0,81-9-767 0 0,12 3 626 0 0,2-2-1149 0 0,0 2 1314 0 0,0 0 1 0 0,0-1-1 0 0,0 1 1 0 0,0 0-1 0 0,0 0 0 0 0,0 0 1 0 0,0 0-1 0 0,0 0 1 0 0,0-1-1 0 0,0 1 0 0 0,-1 0 1 0 0,1 0-1 0 0,0 0 1 0 0,0 0-1 0 0,0 0 0 0 0,0 0 1 0 0,0-1-1 0 0,-1 1 0 0 0,1 0 1 0 0,0 0-1 0 0,0 0 1 0 0,0 0-1 0 0,0 0 0 0 0,-1 0 1 0 0,-8 5-2 0 0,0 1 0 0 0,0 0 0 0 0,0 1 1 0 0,1 0-1 0 0,-1 0 0 0 0,2 1 0 0 0,-10 11 0 0 0,-5 4 5 0 0,-26 27 220 0 0,47-49-152 0 0,2 1-56 0 0,1 0-1 0 0,0-1 1 0 0,0 1 0 0 0,0-1-1 0 0,0 0 1 0 0,0 1-1 0 0,3 0 1 0 0,-4-1-5 0 0,5 1 6 0 0,0 1-1 0 0,0-1 1 0 0,0 0 0 0 0,0 0-1 0 0,0-1 1 0 0,1 1 0 0 0,12 0-1 0 0,47-4-16 0 0,-20 0 11 0 0,-8 2-3 0 0,16-1 0 0 0,67 9 0 0 0,-110-7 5 0 0,31 4 20 0 0,-2 2 0 0 0,71 20 0 0 0,-102-23 52 0 0,1-1 1 0 0,-1 1-1 0 0,16 10 0 0 0,-22-12-41 0 0,0 1-1 0 0,0-1 1 0 0,0 0 0 0 0,0 1-1 0 0,-1-1 1 0 0,1 1 0 0 0,-1 0-1 0 0,0 0 1 0 0,1 0 0 0 0,-2 0-1 0 0,1 1 1 0 0,0-1-1 0 0,1 5 1 0 0,-2-7 76 0 0,-1 11-8 0 0,0 0 0 0 0,-1-1 0 0 0,-3 17 0 0 0,3-24-64 0 0,0-1 1 0 0,0 1-1 0 0,-1 0 1 0 0,1 0 0 0 0,-1-1-1 0 0,0 1 1 0 0,0-1-1 0 0,0 0 1 0 0,-1 0 0 0 0,1 1-1 0 0,-1-1 1 0 0,0-1 0 0 0,-5 6-1 0 0,1-3 49 0 0,0 0 0 0 0,0-1 0 0 0,-1 0 0 0 0,0 0 0 0 0,0 0 0 0 0,-15 3 0 0 0,-54 10 227 0 0,36-9-243 0 0,-14 5-45 0 0,18-4-4 0 0,-62 8 0 0 0,92-17-36 0 0,6 0-49 0 0,5 3-1505 0 0,0 0 1231 0 0,1-1 0 0 0,-1 0 0 0 0,6 3 0 0 0,36 11-2510 0 0,-14-11-4569 0 0,-21-5 2252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3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30 1839 0 0,'-2'0'134'0'0,"-30"12"12892"0"0,44-11-11807 0 0,11-3-104 0 0,0 0-1 0 0,37-9 1 0 0,13-1-31 0 0,7 3-327 0 0,105 3-1 0 0,-167 7-1176 0 0,0 1 0 0 0,-1 1-1 0 0,1 1 1 0 0,17 5 0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3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6447 0 0,'-13'9'10914'0'0,"137"-14"-6344"0"0,13 1-3364 0 0,-108 4-1069 0 0,1 2 0 0 0,47 10 0 0 0,-46-5-215 0 0,42 15-1 0 0,-31-4-6625 0 0,-26-9-472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41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529 147 8663 0 0,'27'-25'381'0'0,"-4"3"915"0"0,1 1-1 0 0,0 1 1 0 0,2 1-1 0 0,36-20 1 0 0,-63 39-1247 0 0,1 0 0 0 0,0 0 1 0 0,0 0-1 0 0,0 0 0 0 0,0 0 0 0 0,0 0 1 0 0,0 1-1 0 0,0-1 0 0 0,0 0 0 0 0,0 0 0 0 0,0 0 1 0 0,0 0-1 0 0,0 0 0 0 0,0 0 0 0 0,0 0 1 0 0,0 0-1 0 0,0 0 0 0 0,0 0 0 0 0,0 1 1 0 0,0-1-1 0 0,0 0 0 0 0,0 0 0 0 0,0 0 0 0 0,0 0 1 0 0,0 0-1 0 0,0 0 0 0 0,0 0 0 0 0,0 0 1 0 0,0 1-1 0 0,0-1 0 0 0,0 0 0 0 0,0 0 1 0 0,0 0-1 0 0,0 0 0 0 0,0 0 0 0 0,0 0 0 0 0,0 0 1 0 0,0 0-1 0 0,0 0 0 0 0,0 0 0 0 0,0 1 1 0 0,0-1-1 0 0,0 0 0 0 0,1 0 0 0 0,-1 0 1 0 0,0 0-1 0 0,0 0 0 0 0,0 0 0 0 0,0 0 0 0 0,0 0 1 0 0,0 0-1 0 0,0 0 0 0 0,0 0 0 0 0,0 0 1 0 0,1 0-1 0 0,-1 0 0 0 0,0 0 0 0 0,0 0 1 0 0,0 0-1 0 0,0 0 0 0 0,0 0 0 0 0,0 0 0 0 0,-8 16 512 0 0,-15 18-706 0 0,4-6 177 0 0,-138 178 72 0 0,87-124-61 0 0,4 3 0 0 0,-81 136 0 0 0,105-146 17 0 0,4 1 0 0 0,3 2 0 0 0,-41 135 1 0 0,66-180 73 0 0,3 1 1 0 0,0 0-1 0 0,2 0 1 0 0,2 0-1 0 0,1 1 1 0 0,2 0 0 0 0,6 56-1 0 0,-3-68 47 0 0,2-1 0 0 0,0 0 0 0 0,1 1 0 0 0,2-2 1 0 0,0 1-1 0 0,1-1 0 0 0,1 0 0 0 0,1-1 0 0 0,1-1 0 0 0,1 1 0 0 0,0-2 0 0 0,24 25 0 0 0,-12-18 246 0 0,2-1 1 0 0,1-2-1 0 0,0 0 0 0 0,34 18 0 0 0,-60-39-315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4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81 2303 0 0,'29'-34'-26'0'0,"12"-13"20055"0"0,-42 50-19785 0 0,-2 9-102 0 0,-1 0 1 0 0,0 0 0 0 0,-1 0-1 0 0,-8 12 1 0 0,-29 47 105 0 0,28-49-168 0 0,-102 178 259 0 0,42-69-282 0 0,-111 217 67 0 0,169-308-205 0 0,-4 8-599 0 0,3-16-7955 0 0,12-24 2271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4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284 135 7599 0 0,'0'0'348'0'0,"-1"1"-6"0"0,-35 21 165 0 0,16-12 2783 0 0,19-9-2562 0 0,-6 1 3371 0 0,9-8-2397 0 0,2 2-1559 0 0,0-1-1 0 0,0 1 1 0 0,1-1-1 0 0,-1 1 1 0 0,1 0-1 0 0,10-6 1 0 0,33-16 82 0 0,-3 7-14 0 0,81-23 0 0 0,-83 30-85 0 0,-31 8-90 0 0,5-2 62 0 0,1 1 1 0 0,1 0-1 0 0,-1 1 0 0 0,35-2 1 0 0,-53 7-97 0 0,1-1 0 0 0,-1 0 1 0 0,0 0-1 0 0,1 0 0 0 0,-1 1 0 0 0,0-1 0 0 0,1 0 1 0 0,-1 1-1 0 0,0-1 0 0 0,0 0 0 0 0,1 1 0 0 0,-1-1 1 0 0,0 0-1 0 0,0 1 0 0 0,0-1 0 0 0,1 1 1 0 0,-1-1-1 0 0,0 0 0 0 0,0 1 0 0 0,0-1 0 0 0,0 1 1 0 0,0-1-1 0 0,0 0 0 0 0,0 1 0 0 0,0 0 1 0 0,1 9-8 0 0,-2-7 5 0 0,1 0 0 0 0,-1 0 0 0 0,0 0 0 0 0,0 0 0 0 0,0 0 1 0 0,-1-1-1 0 0,1 1 0 0 0,-1 0 0 0 0,-3 4 0 0 0,-20 22-5 0 0,19-22-1 0 0,-25 24-22 0 0,-70 54 1 0 0,22-20 28 0 0,50-39-1 0 0,-213 181-72 0 0,220-187 59 0 0,0 0 1 0 0,1 2-1 0 0,1 0 0 0 0,-23 32 0 0 0,41-51 13 0 0,-2 0 0 0 0,-1 13 0 0 0,5-7 12 0 0,1-8 4 0 0,0 0 0 0 0,0 0 1 0 0,0 0-1 0 0,0 0 0 0 0,1 0 0 0 0,-1 0 0 0 0,0 0 0 0 0,0 0 1 0 0,0-1-1 0 0,1 1 0 0 0,-1 0 0 0 0,0-1 0 0 0,1 1 0 0 0,-1-1 1 0 0,1 1-1 0 0,-1-1 0 0 0,1 0 0 0 0,-1 0 0 0 0,1 0 0 0 0,-1 1 0 0 0,2-2 1 0 0,35 0 352 0 0,-36 1-344 0 0,68-9 604 0 0,-35 4-222 0 0,46-1 0 0 0,42 4-899 0 0,-114 2-315 0 0,-1-1 0 0 0,1 0 0 0 0,-1-1 0 0 0,0 1 0 0 0,0-2 0 0 0,14-4 0 0 0,-10 1-857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4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9935 0 0,'0'0'898'0'0,"1"1"-600"0"0,1 2 195 0 0,0 0 0 0 0,0 0 0 0 0,0 0 0 0 0,0 0 0 0 0,-1 0 0 0 0,1 0 0 0 0,-1 1 0 0 0,0-1-1 0 0,0 0 1 0 0,0 1 0 0 0,0 4 0 0 0,-1 2 374 0 0,0 1 0 0 0,-1 16 0 0 0,-2 16-16 0 0,3-42-846 0 0,2 8-2753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4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81 6911 0 0,'-1'0'315'0'0,"-52"9"10149"0"0,77-24-10096 0 0,1 2-1 0 0,1 1 1 0 0,0 0 0 0 0,0 2 0 0 0,44-10 0 0 0,-60 18-141 0 0,0 0 1 0 0,-1 0 0 0 0,1 1 0 0 0,0 0-1 0 0,18 1 1 0 0,-27 1-209 0 0,0-1-1 0 0,0 0 0 0 0,-1 1 1 0 0,1-1-1 0 0,0 1 0 0 0,0-1 1 0 0,-1 1-1 0 0,1-1 0 0 0,0 1 1 0 0,-1-1-1 0 0,1 1 0 0 0,0 0 1 0 0,-1-1-1 0 0,1 1 0 0 0,-1 0 1 0 0,1-1-1 0 0,-1 1 0 0 0,0 0 1 0 0,1 0-1 0 0,-1 1 0 0 0,6 15 37 0 0,-5-12-48 0 0,0-1-1 0 0,-1 1 1 0 0,1-1-1 0 0,-1 1 0 0 0,0 0 1 0 0,0-1-1 0 0,-1 1 1 0 0,1-1-1 0 0,-1 1 1 0 0,0-1-1 0 0,0 1 1 0 0,-1-1-1 0 0,1 0 0 0 0,-1 1 1 0 0,0-1-1 0 0,0 0 1 0 0,-3 5-1 0 0,0-3 3 0 0,0 0 1 0 0,0-1-1 0 0,-1 1 0 0 0,0-1 0 0 0,0 0 0 0 0,0 0 1 0 0,0-1-1 0 0,-1 0 0 0 0,-10 5 0 0 0,-175 77-450 0 0,129-60 362 0 0,49-21 73 0 0,8-2-7 0 0,0-1-1 0 0,1 0 0 0 0,-1 1 0 0 0,-5 4 1 0 0,40-1-41 0 0,23 1 60 0 0,-17-3 14 0 0,39 10 0 0 0,-63-11-13 0 0,0 1 1 0 0,0 0-1 0 0,0 0 0 0 0,-1 1 0 0 0,0 0 1 0 0,0 1-1 0 0,15 11 0 0 0,-23-16 8 0 0,-1 1 0 0 0,1-1 0 0 0,-1 0 0 0 0,1 1 0 0 0,-1-1 0 0 0,0 1 0 0 0,0-1 0 0 0,0 1-1 0 0,0-1 1 0 0,0 1 0 0 0,1 2 0 0 0,-1-1 0 0 0,-1 0-1 0 0,1-1 1 0 0,-1 1-1 0 0,0-1 1 0 0,0 1-1 0 0,0 0 1 0 0,0-1 0 0 0,0 1-1 0 0,-1 0 1 0 0,1-1-1 0 0,-1 1 1 0 0,-1 4-1 0 0,0-2 8 0 0,-1 0 0 0 0,1 0 0 0 0,-1 0 0 0 0,0 0 0 0 0,0-1 0 0 0,-1 1-1 0 0,1-1 1 0 0,-1 0 0 0 0,0 0 0 0 0,-5 4 0 0 0,-10 7 45 0 0,-19 13-1 0 0,31-24-58 0 0,-18 11 7 0 0,-2-1 0 0 0,1-1 0 0 0,-41 13 0 0 0,40-16-9 0 0,9-4-74 0 0,0-1 0 0 0,0 0 0 0 0,-1-2 0 0 0,0 0 0 0 0,0-1 0 0 0,-27-1 0 0 0,46-1 43 0 0,0 0 1 0 0,0 0-1 0 0,-1 0 0 0 0,1 0 0 0 0,0 0 0 0 0,-1 0 1 0 0,1-1-1 0 0,0 1 0 0 0,0 0 0 0 0,-1 0 0 0 0,1 0 0 0 0,0 0 1 0 0,0 0-1 0 0,-1 0 0 0 0,1-1 0 0 0,0 1 0 0 0,0 0 1 0 0,0 0-1 0 0,-1 0 0 0 0,1-1 0 0 0,0 1 0 0 0,0 0 1 0 0,0 0-1 0 0,0-1 0 0 0,-1 1 0 0 0,1 0 0 0 0,0 0 1 0 0,0-1-1 0 0,0 1 0 0 0,0 0 0 0 0,0-1 0 0 0,0 1 1 0 0,0 0-1 0 0,0 0 0 0 0,0-1 0 0 0,0 1 0 0 0,0 0 0 0 0,0-1 1 0 0,0 1-1 0 0,0 0 0 0 0,0 0 0 0 0,0-1 0 0 0,0 1 1 0 0,0 0-1 0 0,1 0 0 0 0,-1-1 0 0 0,0 1 0 0 0,0 0 1 0 0,0-1-1 0 0,7-12-1471 0 0,14-10-4628 0 0,-6 8 564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43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52 4607 0 0,'2'-1'8854'0'0,"10"-2"-4585"0"0,83-16-2857 0 0,-40 8-1044 0 0,-30 5 126 0 0,39-5 0 0 0,-57 11-437 0 0,1 0-1 0 0,-1 0 1 0 0,1 0-1 0 0,-1 1 1 0 0,0 0-1 0 0,1 0 1 0 0,-1 0-1 0 0,0 1 1 0 0,13 5-1 0 0,-19-6-56 0 0,0 0 0 0 0,1-1 0 0 0,-1 1 0 0 0,1 0 0 0 0,-1 0 0 0 0,0 0 0 0 0,0 0 0 0 0,1 0 0 0 0,-1 0 0 0 0,2 2 0 0 0,-1 7 0 0 0,-2-7 0 0 0,0-1 2 0 0,0 1 0 0 0,0 0-1 0 0,0 0 1 0 0,-1 0 0 0 0,1 0-1 0 0,-1-1 1 0 0,0 1 0 0 0,0 0-1 0 0,0 0 1 0 0,0-1 0 0 0,0 1-1 0 0,-1-1 1 0 0,1 1 0 0 0,-1-1-1 0 0,0 0 1 0 0,1 1 0 0 0,-1-1-1 0 0,-4 4 1 0 0,-1 0 5 0 0,-1 1-1 0 0,1-1 0 0 0,-1-1 1 0 0,-12 8-1 0 0,-11 1 39 0 0,0-1-1 0 0,-57 16 0 0 0,8-4-30 0 0,-57 28 39 0 0,111-44-53 0 0,94-20-64 0 0,-40 6 88 0 0,-1 2 0 0 0,1 0 0 0 0,0 2 0 0 0,0 1 0 0 0,47 5 0 0 0,-61-3-11 0 0,-1 1-1 0 0,1 0 1 0 0,-1 1-1 0 0,1 0 1 0 0,-1 1 0 0 0,-1 0-1 0 0,1 1 1 0 0,-1 1-1 0 0,0 0 1 0 0,0 0-1 0 0,-1 1 1 0 0,0 1 0 0 0,14 14-1 0 0,-22-21 18 0 0,-1 1 1 0 0,0-1-1 0 0,0 1 0 0 0,0-1 0 0 0,0 1 1 0 0,0 0-1 0 0,0 0 0 0 0,-1 0 0 0 0,0 0 0 0 0,1 0 1 0 0,-1 0-1 0 0,0 0 0 0 0,-1 1 0 0 0,1-1 0 0 0,-1 0 1 0 0,1 0-1 0 0,-1 1 0 0 0,0-1 0 0 0,0 0 1 0 0,0 1-1 0 0,-1-1 0 0 0,1 0 0 0 0,-1 0 0 0 0,1 1 1 0 0,-1-1-1 0 0,0 0 0 0 0,-1 0 0 0 0,1 0 1 0 0,-1 0-1 0 0,1 0 0 0 0,-1 0 0 0 0,0 0 0 0 0,0-1 1 0 0,0 1-1 0 0,-3 3 0 0 0,-5 4-9 0 0,0-1-1 0 0,0 0 0 0 0,-1 0 1 0 0,0-1-1 0 0,-1-1 1 0 0,0 1-1 0 0,0-2 1 0 0,-18 8-1 0 0,1-3 23 0 0,-1-1-1 0 0,-50 10 1 0 0,36-12 0 0 0,0-1-1 0 0,-62 2 1 0 0,68-9-2755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4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1 576 8087 0 0,'0'0'734'0'0,"1"0"-602"0"0,8 0 3549 0 0,-7 11-2340 0 0,3 1-800 0 0,0 0 0 0 0,12 18 0 0 0,5 9 88 0 0,-5 0-500 0 0,-2 1-1 0 0,15 61 1 0 0,-19-59 185 0 0,17 44 0 0 0,-22-71-246 0 0,1 0 0 0 0,0-1 1 0 0,1 0-1 0 0,0 0 0 0 0,1 0 1 0 0,14 14-1 0 0,-4-9 114 0 0,-13-13-64 0 0,0 0 0 0 0,0 0 0 0 0,-1 0 0 0 0,1 1 0 0 0,-1-1 0 0 0,4 10 0 0 0,-7-13-113 0 0,0 0 0 0 0,-1 1 0 0 0,0-1-1 0 0,1 0 1 0 0,-1 1 0 0 0,0-1 0 0 0,-1 1-1 0 0,1-1 1 0 0,-1 1 0 0 0,1 0 0 0 0,-1-1 0 0 0,0 1-1 0 0,-1 4 1 0 0,1-5 3 0 0,-1 6 26 0 0,0-2-16 0 0,-4 8 47 0 0,3-8-1 0 0,1-5 555 0 0,2-4-408 0 0,3-3-109 0 0,-1 0 1 0 0,0 0 0 0 0,0-1 0 0 0,0 1 0 0 0,0-1 0 0 0,-1 0 0 0 0,0 0 0 0 0,-1 0 0 0 0,1 0 0 0 0,-1 0 0 0 0,1-8 0 0 0,-1-8-37 0 0,-3-42 0 0 0,0 14 31 0 0,10-206-261 0 0,-2 184-70 0 0,25-109 0 0 0,-17 124 195 0 0,-4 20-9 0 0,-2 0 1 0 0,6-58-1 0 0,-5-14 48 0 0,2-54 0 0 0,-11 116-13 0 0,0 46-56 0 0,0 3-9 0 0,-5 10 60 0 0,0 20 31 0 0,6-29 30 0 0,2 6-33 0 0,5 3-9 0 0,-3-11 3 0 0,-3-1 2 0 0,3 3 4 0 0,0 0 1 0 0,0-1-1 0 0,1 0 1 0 0,-1-1-1 0 0,0 1 1 0 0,1-1-1 0 0,0 0 0 0 0,9 1 1 0 0,49-3 121 0 0,-26-1-97 0 0,-17 3-8 0 0,-1 1 1 0 0,0 1-1 0 0,0 1 0 0 0,38 12 0 0 0,-55-15-27 0 0,23 6 20 0 0,1-2-1 0 0,0 0 0 0 0,44 1 1 0 0,83-8 41 0 0,-34-9-8 0 0,4 1 7 0 0,82 10 21 0 0,-85 2-14 0 0,108-17-32 0 0,-147 6 134 0 0,117 4 1 0 0,-117 5 38 0 0,110-13 1 0 0,-114 5-44 0 0,129 4-1 0 0,-155 7-124 0 0,24 3 36 0 0,109-7 0 0 0,-168 0-91 0 0,54-5 483 0 0,115 5-1 0 0,94 4-392 0 0,-195-2-17 0 0,15-2-63 0 0,93-8 5 0 0,-38 3 76 0 0,-98 7 41 0 0,-16 1-57 0 0,-8-1-5 0 0,45 7-1 0 0,3 1-16 0 0,-72-8-38 0 0,0-1 0 0 0,0 1 0 0 0,-1 1-16 0 0,-7-2-59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5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13 3679 0 0,'-1'1'1952'0'0,"-37"12"18344"0"0,46-20-20227 0 0,3-6-89 0 0,-9 10-17 0 0,1-1-29 0 0,-3 13 32 0 0,-2-6-1452 0 0,2-2 1059 0 0,0-1-1 0 0,-1 1 1 0 0,1 0 0 0 0,0 0-1 0 0,-1-1 1 0 0,1 1 0 0 0,0 0-1 0 0,0-1 1 0 0,0 1-1 0 0,0 0 1 0 0,0 0 0 0 0,0-1-1 0 0,0 1 1 0 0,0 0 0 0 0,0 0-1 0 0,0 0 1 0 0,0 1 0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5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16327 0 0,'0'0'6528'0'0,"1"2"-6276"0"0,1 10-115 0 0,0-1 1 0 0,-1 0-1 0 0,0 0 0 0 0,0 0 0 0 0,-1 1 1 0 0,-1-1-1 0 0,0 0 0 0 0,-1 1 0 0 0,-3 12 1 0 0,-6 17 172 0 0,-17 42 1 0 0,27-80-304 0 0,-15 35 144 0 0,-3 0 0 0 0,-23 37 0 0 0,14-26-20 0 0,25-43-137 0 0,2-4-88 0 0,4-2-337 0 0,-1 0 138 0 0,1 0 0 0 0,-1 0 0 0 0,1 0 0 0 0,-1-1 1 0 0,1 1-1 0 0,-1-1 0 0 0,1 1 0 0 0,-1-1 0 0 0,1 0 0 0 0,-1 0 0 0 0,0 0 1 0 0,1 0-1 0 0,-1-1 0 0 0,0 1 0 0 0,3-3 0 0 0,6-5-7263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53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17 14223 0 0,'0'0'654'0'0,"1"0"-17"0"0,6-3 223 0 0,-1 1 0 0 0,1 0 0 0 0,-1 0 1 0 0,12-1-1 0 0,-7 1 1044 0 0,8-1 901 0 0,-20 5-2730 0 0,-8 7-26 0 0,0 0 0 0 0,-1 0 0 0 0,0-1-1 0 0,0-1 1 0 0,-1 0 0 0 0,1 0 0 0 0,-2-1 0 0 0,-16 7 0 0 0,8-5-85 0 0,0-1 1 0 0,0-1 0 0 0,-1 0 0 0 0,-28 3 0 0 0,43-9-23 0 0,0 1 1 0 0,0-1-1 0 0,0 1 0 0 0,0-2 1 0 0,0 1-1 0 0,-1-1 0 0 0,1 0 1 0 0,-6-2-1 0 0,10 3 2 0 0,0-1-1 0 0,0 0 1 0 0,0 0-1 0 0,1 0 1 0 0,-1 0 0 0 0,0 0-1 0 0,1 0 1 0 0,-1 0 0 0 0,1 0-1 0 0,0-1 1 0 0,-1 1 0 0 0,1 0-1 0 0,0-1 1 0 0,0 1 0 0 0,-1-1-1 0 0,1 0 1 0 0,0 1 0 0 0,1-1-1 0 0,-1 0 1 0 0,0 0 0 0 0,0 0-1 0 0,1 1 1 0 0,-1-1 0 0 0,1 0-1 0 0,0 0 1 0 0,0 0 0 0 0,-1 0-1 0 0,1-4 1 0 0,0 4-80 0 0,-1-15-1208 0 0,0 17 1347 0 0,1 1-1 0 0,-1-1 1 0 0,0 0 0 0 0,1 1-1 0 0,-1-1 1 0 0,1 0 0 0 0,-1 1-1 0 0,1-1 1 0 0,-1 0 0 0 0,1 1-1 0 0,-1-1 1 0 0,1 1 0 0 0,-1-1-1 0 0,1 1 1 0 0,-1-1 0 0 0,1 1-1 0 0,0 0 1 0 0,-1-1 0 0 0,1 1-1 0 0,0-1 1 0 0,-1 2 0 0 0,-16 19 239 0 0,-1 0 1 0 0,-1-1 0 0 0,-30 24-1 0 0,32-29 191 0 0,11-11-324 0 0,3-1 30 0 0,0 0 0 0 0,0 1-1 0 0,0-1 1 0 0,0 0 0 0 0,-3 5 0 0 0,2-2-81 0 0,3 3-47 0 0,1-8-10 0 0,1 3 1 0 0,9 6-17 0 0,-8-9 1 0 0,-1 0 1 0 0,0 0-1 0 0,1 0 0 0 0,0 0 1 0 0,-1 0-1 0 0,1 0 0 0 0,-1 0 0 0 0,1 0 1 0 0,0-1-1 0 0,0 1 0 0 0,-1-1 0 0 0,1 1 1 0 0,0-1-1 0 0,0 0 0 0 0,0 1 1 0 0,3-1-1 0 0,1 0-37 0 0,7 0-95 0 0,0-1 0 0 0,1 0 0 0 0,15-3-1 0 0,-16 1 64 0 0,0 1-1 0 0,0 1 0 0 0,0 0 0 0 0,20 2 1 0 0,-29-1 111 0 0,-1 1 0 0 0,1 0 0 0 0,-1 0 0 0 0,0 0 0 0 0,1 0 0 0 0,-1 0 1 0 0,0 1-1 0 0,1-1 0 0 0,-1 1 0 0 0,0 0 0 0 0,0 0 0 0 0,0 0 1 0 0,-1 0-1 0 0,1 1 0 0 0,0-1 0 0 0,-1 1 0 0 0,0-1 0 0 0,1 1 1 0 0,-1 0-1 0 0,0 0 0 0 0,1 4 0 0 0,0-2 40 0 0,-1 1 1 0 0,0-1-1 0 0,0 1 0 0 0,-1 0 1 0 0,0 0-1 0 0,0-1 0 0 0,0 1 1 0 0,0 0-1 0 0,-1 0 0 0 0,0 0 1 0 0,-1 0-1 0 0,-1 11 0 0 0,1-13-23 0 0,1 1-1 0 0,-2 0 0 0 0,1-1 0 0 0,0 1 0 0 0,-1-1 0 0 0,0 0 0 0 0,0 1 1 0 0,0-1-1 0 0,-1 0 0 0 0,1 0 0 0 0,-1 0 0 0 0,0-1 0 0 0,0 1 0 0 0,-1-1 1 0 0,1 1-1 0 0,-6 3 0 0 0,-6 1 9 0 0,1-2-1 0 0,0 0 1 0 0,-1 0 0 0 0,0-2 0 0 0,-1 0-1 0 0,-15 3 1 0 0,-25 6 43 0 0,-76 31-248 0 0,60-19 43 0 0,70-25-31 0 0,18-16-1147 0 0,59-34-2451 0 0,-72 48 3500 0 0,22-13-1466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54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23 6447 0 0,'27'-22'16605'0'0,"-26"34"-15863"0"0,-5-2-728 0 0,0 1 0 0 0,-1-1 0 0 0,0 0 0 0 0,-1 0 0 0 0,0-1 0 0 0,-1 0 0 0 0,-13 15 0 0 0,-6 2 13 0 0,-31 23-1 0 0,56-48-26 0 0,-39 32-34 0 0,1 2 0 0 0,1 1 0 0 0,-39 51 0 0 0,75-85 34 0 0,-2 3-4 0 0,0 0 0 0 0,1 0 0 0 0,-1 1 0 0 0,1-1 0 0 0,0 1-1 0 0,0 0 1 0 0,1-1 0 0 0,0 1 0 0 0,0 1 0 0 0,0-1 0 0 0,1 0 0 0 0,-1 9 0 0 0,1-14 3 0 0,1 1 1 0 0,0-1-1 0 0,0 0 0 0 0,0 0 1 0 0,0 1-1 0 0,0-1 0 0 0,0 0 1 0 0,0 0-1 0 0,0 1 1 0 0,0-1-1 0 0,0 0 0 0 0,1 0 1 0 0,-1 1-1 0 0,1-1 0 0 0,-1 0 1 0 0,1 0-1 0 0,-1 0 1 0 0,2 2-1 0 0,1 1 2 0 0,-3-3 3 0 0,0 0 0 0 0,1 1 0 0 0,-1-1-1 0 0,1 0 1 0 0,0 0 0 0 0,0 0 0 0 0,-1 0 0 0 0,1 0 0 0 0,0 0-1 0 0,0 0 1 0 0,0 0 0 0 0,0 0 0 0 0,0 0 0 0 0,0 0 0 0 0,0 0-1 0 0,0-1 1 0 0,0 1 0 0 0,0 0 0 0 0,1-1 0 0 0,1 1 0 0 0,2 1 43 0 0,4 2 42 0 0,1-1 0 0 0,-1 0 0 0 0,1-1 0 0 0,0 0 0 0 0,-1 0 0 0 0,1-1 0 0 0,0-1 0 0 0,0 1 0 0 0,18-3-1 0 0,2-2 176 0 0,-1-1 0 0 0,29-9 0 0 0,95-41 639 0 0,-146 53-954 0 0,-1-1 0 0 0,0-1 0 0 0,1 1 0 0 0,-1-1 0 0 0,0 0 0 0 0,-1 0 0 0 0,1-1 1 0 0,-1 0-1 0 0,0 0 0 0 0,0 0 0 0 0,0-1 0 0 0,-1 1 0 0 0,0-1 0 0 0,0 0 0 0 0,0 0 0 0 0,-1-1 0 0 0,0 1 0 0 0,3-10 0 0 0,5-7-307 0 0,-9 18 262 0 0,0 0 0 0 0,1 1 0 0 0,-2-1-1 0 0,1 0 1 0 0,0 0 0 0 0,-1 0-1 0 0,1-8 1 0 0,-2 12-41 0 0,0 0 53 0 0,-1 0 79 0 0,1-1 0 0 0,-1 1 0 0 0,0 0 0 0 0,1 0 0 0 0,-1 0 1 0 0,0 0-1 0 0,0 1 0 0 0,1-1 0 0 0,-1 0 0 0 0,0 0 0 0 0,0 0 0 0 0,0 1 0 0 0,0-1 1 0 0,0 0-1 0 0,0 1 0 0 0,0-1 0 0 0,0 1 0 0 0,-1-1 0 0 0,1 1 0 0 0,0 0 0 0 0,0-1 1 0 0,0 1-1 0 0,0 0 0 0 0,-1 0 0 0 0,1 0 0 0 0,0 0 0 0 0,0 0 0 0 0,-1 0 0 0 0,1 0 1 0 0,-2 1-1 0 0,0-1 1 0 0,-10 0 10 0 0,1 1-1 0 0,0 0 0 0 0,-1 1 1 0 0,1 0-1 0 0,0 1 0 0 0,-22 9 1 0 0,26-9 3 0 0,-1 1 0 0 0,1 1 0 0 0,0-1 0 0 0,0 1 1 0 0,0 1-1 0 0,1-1 0 0 0,0 1 0 0 0,0 1 0 0 0,-11 12 0 0 0,15-14 22 0 0,-1 0 0 0 0,1 0-1 0 0,-1 0 1 0 0,1 0-1 0 0,1 1 1 0 0,-1-1 0 0 0,1 1-1 0 0,0 0 1 0 0,1 0-1 0 0,-1 0 1 0 0,1 0 0 0 0,0 0-1 0 0,0 0 1 0 0,1 0-1 0 0,0 0 1 0 0,0 0 0 0 0,0 0-1 0 0,1 0 1 0 0,1 7-1 0 0,-2-12-24 0 0,0 0 0 0 0,1 0 0 0 0,-1 0 0 0 0,0 0 0 0 0,0-1 0 0 0,0 1 0 0 0,1 0 0 0 0,-1 0-1 0 0,0 0 1 0 0,1 0 0 0 0,-1 0 0 0 0,1 0 0 0 0,-1-1 0 0 0,1 1 0 0 0,0 0 0 0 0,-1 0 0 0 0,2 0 0 0 0,1 2 7 0 0,6 4-14 0 0,-6-5-62 0 0,0-1-1 0 0,1 0 0 0 0,-1 0 1 0 0,1 0-1 0 0,-1-1 1 0 0,1 1-1 0 0,0-1 1 0 0,-1 0-1 0 0,1 0 0 0 0,-1 0 1 0 0,8-2-1 0 0,0 0-814 0 0,1-1 0 0 0,14-4 0 0 0,52-21-4029 0 0,-47 15 2943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5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301 148 9559 0 0,'2'-2'55'0'0,"83"-72"2136"0"0,-24 29 3142 0 0,-35 23 264 0 0,-50 17-4390 0 0,7 8-1182 0 0,1 0 0 0 0,0 1 0 0 0,0 0 0 0 0,0 1 1 0 0,-18 10-1 0 0,18-8-14 0 0,-1-1 1 0 0,0 0 0 0 0,-1-1-1 0 0,-19 3 1 0 0,34-7-12 0 0,-9 0 10 0 0,1 0 1 0 0,-1 1 0 0 0,1 1 0 0 0,-19 7-1 0 0,27-9 0 0 0,0 1-1 0 0,0-1 1 0 0,0 1-1 0 0,0 0 1 0 0,0 0-1 0 0,0 0 1 0 0,1 1-1 0 0,-1-1 1 0 0,1 1 0 0 0,0-1-1 0 0,-1 1 1 0 0,1 0-1 0 0,0 0 1 0 0,1 0-1 0 0,-1 0 1 0 0,1 0-1 0 0,-1 0 1 0 0,1 0-1 0 0,0 1 1 0 0,-1 4-1 0 0,0 0-1 0 0,0 0 0 0 0,1 1-1 0 0,0-1 1 0 0,0 1-1 0 0,2 11 1 0 0,-1-17-6 0 0,0 1-1 0 0,1-1 1 0 0,0 0 0 0 0,0 1 0 0 0,0-1 0 0 0,0 0 0 0 0,0 1-1 0 0,1-1 1 0 0,0 0 0 0 0,-1 0 0 0 0,1 0 0 0 0,0 0 0 0 0,0-1-1 0 0,1 1 1 0 0,3 4 0 0 0,2-2 32 0 0,0 1 0 0 0,0-1 0 0 0,1-1-1 0 0,-1 1 1 0 0,1-1 0 0 0,0-1 0 0 0,17 5 0 0 0,-13-4 47 0 0,-1 0-1 0 0,0 1 1 0 0,15 7 0 0 0,-23-9-69 0 0,-1-1 1 0 0,1 1-1 0 0,0 0 0 0 0,-1 0 0 0 0,1 0 1 0 0,-1 0-1 0 0,0 1 0 0 0,0-1 0 0 0,-1 1 0 0 0,1 0 1 0 0,-1-1-1 0 0,1 1 0 0 0,1 6 0 0 0,-1-4 19 0 0,-1 1-1 0 0,1-1 1 0 0,-1 1-1 0 0,-1 0 0 0 0,0 0 1 0 0,1 0-1 0 0,-2 0 0 0 0,1 11 1 0 0,-2-14-13 0 0,1 1 1 0 0,-1-1-1 0 0,0 1 0 0 0,-1-1 1 0 0,1 1-1 0 0,-1-1 0 0 0,1 1 1 0 0,-1-1-1 0 0,-1 0 1 0 0,1 0-1 0 0,-1 0 0 0 0,1 0 1 0 0,-7 6-1 0 0,-1 0-7 0 0,0 1-1 0 0,-1-2 1 0 0,0 1 0 0 0,0-2-1 0 0,-15 9 1 0 0,21-15-39 0 0,-1 1 1 0 0,0-1-1 0 0,0-1 1 0 0,0 1-1 0 0,0-1 0 0 0,0 0 1 0 0,0 0-1 0 0,-1-1 1 0 0,1 0-1 0 0,0 0 0 0 0,0 0 1 0 0,0-1-1 0 0,-1 0 1 0 0,1 0-1 0 0,0-1 0 0 0,0 1 1 0 0,-7-5-1 0 0,4 3-19 0 0,0-1 0 0 0,0 0 1 0 0,1-1-1 0 0,-1 0 0 0 0,1 0 0 0 0,1-1 0 0 0,-1 0 1 0 0,1 0-1 0 0,0-1 0 0 0,-10-11 0 0 0,16 16 44 0 0,0 0 1 0 0,0 1-1 0 0,-1-1 0 0 0,2 0 1 0 0,-1 1-1 0 0,0-1 0 0 0,0 0 1 0 0,0 0-1 0 0,1 0 0 0 0,-1 0 1 0 0,1 0-1 0 0,0 0 0 0 0,-1 0 1 0 0,1 0-1 0 0,0 0 0 0 0,0 0 1 0 0,0 0-1 0 0,1 0 0 0 0,-1 0 1 0 0,0 0-1 0 0,1 0 0 0 0,-1 0 1 0 0,1 0-1 0 0,0 1 0 0 0,-1-1 1 0 0,1 0-1 0 0,0 0 0 0 0,0 0 1 0 0,0 1-1 0 0,3-3 0 0 0,2-4-2 0 0,1 1-1 0 0,1 0 0 0 0,-1 0 0 0 0,17-10 0 0 0,-12 8 45 0 0,91-56 651 0 0,-17 13-66 0 0,-78 47-580 0 0,-1-1-1 0 0,1 1 0 0 0,-1-2 0 0 0,0 1 0 0 0,7-10 0 0 0,-12 14-79 0 0,0 0 0 0 0,-1 0 0 0 0,0 0 0 0 0,0 0-1 0 0,1-1 1 0 0,-1 1 0 0 0,0 0 0 0 0,-1-1 0 0 0,1 1 0 0 0,0-1-1 0 0,-1 1 1 0 0,1-1 0 0 0,-1 1 0 0 0,0-1 0 0 0,0 1 0 0 0,0-1-1 0 0,0 1 1 0 0,0-1 0 0 0,-1 1 0 0 0,1-1 0 0 0,-1 1 0 0 0,0-1-1 0 0,1 1 1 0 0,-3-3 0 0 0,1 1-251 0 0,0 0-1 0 0,-1 0 1 0 0,0 0-1 0 0,-5-5 1 0 0,0-1-573 0 0,43 46-6801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4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0 15463 0 0,'0'0'1400'0'0,"-5"7"-1128"0"0,-3 8-73 0 0,6-10-80 0 0,-1 0 0 0 0,0 0 1 0 0,0 0-1 0 0,0 0 1 0 0,0-1-1 0 0,-1 1 0 0 0,0-1 1 0 0,0 0-1 0 0,-7 6 0 0 0,-5 0 157 0 0,-2 1-1 0 0,0-2 1 0 0,0-1-1 0 0,-29 10 0 0 0,-9 5 19 0 0,53-22-286 0 0,-162 80 147 0 0,147-71-113 0 0,-1 2 0 0 0,2 0 0 0 0,0 1 0 0 0,0 1 0 0 0,2 1 0 0 0,-22 24 0 0 0,35-37-18 0 0,0 0-1 0 0,0 1 0 0 0,1-1 1 0 0,-1 1-1 0 0,1 0 1 0 0,-1-1-1 0 0,1 1 0 0 0,0 0 1 0 0,0 0-1 0 0,0 0 1 0 0,1-1-1 0 0,-1 1 0 0 0,1 0 1 0 0,-1 0-1 0 0,1 0 0 0 0,0 0 1 0 0,1 6-1 0 0,-1-7 4 0 0,1 1 0 0 0,0-1-1 0 0,0 1 1 0 0,0-1 0 0 0,0 0-1 0 0,1 0 1 0 0,-1 1 0 0 0,1-1-1 0 0,-1 0 1 0 0,1 0 0 0 0,0 0-1 0 0,0-1 1 0 0,-1 1 0 0 0,1 0-1 0 0,0-1 1 0 0,1 1 0 0 0,-1-1-1 0 0,0 0 1 0 0,0 1 0 0 0,1-1 0 0 0,2 0-1 0 0,2 2 10 0 0,0-1 0 0 0,1 0 0 0 0,-1 0 0 0 0,1-1 0 0 0,12 1 1 0 0,41-2-59 0 0,-44 0-62 0 0,63-6-2057 0 0,-36 3 835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55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40 11575 0 0,'18'-9'1123'0'0,"33"-10"-1"0"0,-2 8 9600 0 0,-50 16-10691 0 0,-1-1 1 0 0,1 1-1 0 0,0-1 0 0 0,-1 1 1 0 0,0-1-1 0 0,0 1 1 0 0,-1-1-1 0 0,1 0 0 0 0,-1 0 1 0 0,-5 6-1 0 0,-7 7 15 0 0,-32 25 0 0 0,17-15-26 0 0,3-5-221 0 0,-39 26-1 0 0,40-31 29 0 0,0 2 1 0 0,-29 28-1 0 0,44-35 126 0 0,2 1 1 0 0,-1-1 0 0 0,2 2-1 0 0,0-1 1 0 0,0 1 0 0 0,-8 23-1 0 0,-15 27-86 0 0,27-56 125 0 0,0-1-1 0 0,0 1 1 0 0,1 0-1 0 0,-4 14 1 0 0,7-21 22 0 0,0 0 0 0 0,0 0 0 0 0,0 0 0 0 0,0 0 0 0 0,1 0 0 0 0,-1 0 0 0 0,0 0 0 0 0,0 0 0 0 0,1 0 0 0 0,-1 0 0 0 0,0 0 0 0 0,1 0 0 0 0,-1 0 0 0 0,1 0 0 0 0,0 0 0 0 0,-1 0 0 0 0,1 0 0 0 0,0-1 0 0 0,-1 1-1 0 0,1 0 1 0 0,0-1 0 0 0,0 1 0 0 0,-1 0 0 0 0,1-1 0 0 0,0 1 0 0 0,0-1 0 0 0,0 1 0 0 0,0-1 0 0 0,0 0 0 0 0,0 1 0 0 0,0-1 0 0 0,2 1 0 0 0,2 0 54 0 0,1 1-1 0 0,0-1 1 0 0,0 0-1 0 0,6 0 0 0 0,31-1 204 0 0,-1-1-1 0 0,0-3 1 0 0,0-1-1 0 0,0-2 1 0 0,67-21-1 0 0,-90 23-199 0 0,-1-2 0 0 0,0 0 0 0 0,0-1 0 0 0,-1-1 0 0 0,17-12-1 0 0,-25 15-67 0 0,0-1-1 0 0,0 0 1 0 0,-1 0-1 0 0,0-1 1 0 0,0 0-1 0 0,-1-1 0 0 0,0 1 1 0 0,-1-2-1 0 0,1 1 1 0 0,5-12-1 0 0,-11 19-21 0 0,0 0-1 0 0,-1 0 1 0 0,1 0-1 0 0,0 0 1 0 0,0-1-1 0 0,-1 1 1 0 0,0 0-1 0 0,1 0 1 0 0,-1 0-1 0 0,0-1 1 0 0,0 1-1 0 0,0 0 0 0 0,0 0 1 0 0,0 0-1 0 0,-1-1 1 0 0,1 1-1 0 0,-2-3 1 0 0,1 4-1 0 0,1 0 1 0 0,-1-1 0 0 0,0 1-1 0 0,0 0 1 0 0,0-1-1 0 0,0 1 1 0 0,0 0-1 0 0,-1 0 1 0 0,1 0-1 0 0,0 0 1 0 0,-1 0-1 0 0,1 0 1 0 0,0 1-1 0 0,-1-1 1 0 0,1 0-1 0 0,-1 1 1 0 0,1-1-1 0 0,-1 1 1 0 0,1-1-1 0 0,-1 1 1 0 0,0 0-1 0 0,1-1 1 0 0,-4 1-1 0 0,-3 0 8 0 0,1 0-1 0 0,-1 0 0 0 0,0 1 0 0 0,0 0 0 0 0,1 0 0 0 0,-1 1 0 0 0,0 0 1 0 0,1 0-1 0 0,0 1 0 0 0,-1 0 0 0 0,1 0 0 0 0,0 1 0 0 0,0 0 0 0 0,1 0 0 0 0,-1 0 1 0 0,1 1-1 0 0,0 0 0 0 0,0 0 0 0 0,1 1 0 0 0,0 0 0 0 0,0 0 0 0 0,0 0 1 0 0,0 0-1 0 0,1 1 0 0 0,0 0 0 0 0,1 0 0 0 0,-1 0 0 0 0,1 0 0 0 0,1 0 1 0 0,-1 1-1 0 0,1-1 0 0 0,0 1 0 0 0,0 13 0 0 0,1-15 25 0 0,1 0 0 0 0,0 1-1 0 0,1-1 1 0 0,-1 0 0 0 0,1 0-1 0 0,3 10 1 0 0,-3-14-41 0 0,0 1-1 0 0,0 0 1 0 0,1 0-1 0 0,-1 0 1 0 0,1-1-1 0 0,-1 1 1 0 0,1-1-1 0 0,0 1 1 0 0,0-1-1 0 0,0 0 1 0 0,0 0 0 0 0,0 0-1 0 0,1 0 1 0 0,3 3-1 0 0,-4-5-178 0 0,-1 1 0 0 0,1-1 0 0 0,-1 1-1 0 0,1-1 1 0 0,-1 0 0 0 0,1 1 0 0 0,-1-1 0 0 0,1 0 0 0 0,-1 0-1 0 0,1 0 1 0 0,0 0 0 0 0,1-1 0 0 0,1 1-984 0 0,8-1-6474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5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16 3223 0 0,'1'-1'2875'0'0,"27"-14"13358"0"0,-39 26-15846 0 0,-81 66-55 0 0,25-24-269 0 0,-6 5-153 0 0,50-36 46 0 0,-65 63-65 0 0,75-71 112 0 0,1 1 0 0 0,0 0 0 0 0,1 1 0 0 0,-11 23-1 0 0,19-34 54 0 0,1 1 0 0 0,-1-1-1 0 0,1 1 1 0 0,1 0-1 0 0,-1 0 1 0 0,1 0-1 0 0,0 0 1 0 0,0 0-1 0 0,1 0 1 0 0,-1 0-1 0 0,2 0 1 0 0,-1 0 0 0 0,0 0-1 0 0,1 0 1 0 0,3 11-1 0 0,-1-10 39 0 0,-1-1-1 0 0,1 0 1 0 0,0 1-1 0 0,1-1 1 0 0,0 0-1 0 0,0-1 0 0 0,0 1 1 0 0,0-1-1 0 0,1 1 1 0 0,0-1-1 0 0,0-1 1 0 0,0 1-1 0 0,9 5 1 0 0,-5-4-45 0 0,1-1 0 0 0,0 1 0 0 0,0-1 0 0 0,0-1 0 0 0,0 0 0 0 0,1-1 0 0 0,0 0 0 0 0,0 0 0 0 0,0-1 0 0 0,0-1 0 0 0,0 1 0 0 0,16-2 0 0 0,109-11-7601 0 0,-115 8 6514 0 0,-8 0-3478 0 0,1-4-962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5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9215 0 0,'0'0'4026'0'0,"-1"2"-2340"0"0,-14 56 2812 0 0,9-30-3363 0 0,-2 0 1 0 0,-20 50-1 0 0,-69 98 587 0 0,51-96-1436 0 0,41-71-484 0 0,0 0 0 0 0,1 0 0 0 0,-4 13 0 0 0,7-21-125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5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80 12959 0 0,'0'0'595'0'0,"-2"1"-18"0"0,-3 4-371 0 0,-1 0-30 0 0,5-4 616 0 0,0 3 705 0 0,1-4-1398 0 0,0 0 0 0 0,-1 0 0 0 0,1 0 0 0 0,0 1 0 0 0,0-1 0 0 0,0 0 0 0 0,0 0 0 0 0,0 0 0 0 0,0 1 0 0 0,0-1 0 0 0,0 0 0 0 0,-1 0 0 0 0,1 0 0 0 0,0 1 0 0 0,0-1 0 0 0,0 0 0 0 0,0 0 0 0 0,0 1 0 0 0,0-1 0 0 0,0 0 0 0 0,0 0 0 0 0,0 1 0 0 0,0-1 0 0 0,0 0 0 0 0,1 0 0 0 0,-1 0 0 0 0,0 1 0 0 0,0-1 0 0 0,0 0 0 0 0,0 0 0 0 0,0 0 0 0 0,1 1 0 0 0,5-1 202 0 0,0 1 0 0 0,0-1 1 0 0,0-1-1 0 0,0 1 1 0 0,1-1-1 0 0,-1 0 1 0 0,8-2-1 0 0,44-18 879 0 0,-18 5-666 0 0,15-4 33 0 0,-23 8-203 0 0,62-15 1 0 0,-90 26-339 0 0,15 0-230 0 0,-14 4-191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5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14599 0 0,'0'0'11504'0'0,"-6"10"-11173"0"0,2-5 746 0 0,4-5-1076 0 0,0 0-1 0 0,0-1 1 0 0,1 1-1 0 0,-1 0 1 0 0,0 0-1 0 0,0 0 1 0 0,1 0-1 0 0,-1 0 1 0 0,0 0 0 0 0,1 0-1 0 0,-1 0 1 0 0,0 0-1 0 0,0 0 1 0 0,1 0-1 0 0,-1 0 1 0 0,0 0-1 0 0,1 0 1 0 0,-1 0 0 0 0,0 0-1 0 0,0 0 1 0 0,1 0-1 0 0,-1 0 1 0 0,0 0-1 0 0,0 0 1 0 0,1 0-1 0 0,-1 0 1 0 0,0 0-1 0 0,0 1 1 0 0,1-1 0 0 0,-1 0-1 0 0,0 0 1 0 0,0 12-4 0 0,0-8 4 0 0,-2 4-1 0 0,-2 1 0 0 0,-9 15-168 0 0,12-22-11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57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31 1375 0 0,'2'-1'107'0'0,"27"-29"20298"0"0,-27 47-18647 0 0,-1-15-1629 0 0,-1 1 0 0 0,0 0 0 0 0,1 0 0 0 0,-1 0-1 0 0,0 0 1 0 0,-1 4 0 0 0,-7 29 394 0 0,-3 0 0 0 0,0-1 0 0 0,-32 63 0 0 0,7 3-388 0 0,25-68-137 0 0,8-27 284 0 0,2-5-1623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5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68 15031 0 0,'2'0'687'0'0,"99"-37"2251"0"0,-22 8 2060 0 0,-79 29-4954 0 0,0 0-1 0 0,0-1 1 0 0,0 1 0 0 0,0 0 0 0 0,0 0 0 0 0,0 0 0 0 0,1 0-1 0 0,-1 0 1 0 0,0 0 0 0 0,0 0 0 0 0,0 0 0 0 0,0-1-1 0 0,0 1 1 0 0,1 0 0 0 0,-1 0 0 0 0,0 0 0 0 0,0 0 0 0 0,0 0-1 0 0,0 0 1 0 0,1 0 0 0 0,-1 0 0 0 0,0 0 0 0 0,0 0-1 0 0,0 0 1 0 0,0 0 0 0 0,1 0 0 0 0,-1 0 0 0 0,0 0 0 0 0,0 0-1 0 0,0 0 1 0 0,0 0 0 0 0,0 0 0 0 0,1 1 0 0 0,-1-1-1 0 0,0 0 1 0 0,0 0 0 0 0,0 0 0 0 0,0 0 0 0 0,0 0 0 0 0,1 0-1 0 0,-1 0 1 0 0,0 0 0 0 0,0 1 0 0 0,0-1 0 0 0,0 0-1 0 0,-6 7 306 0 0,-15 10-483 0 0,-13 2 201 0 0,0-1 0 0 0,-66 25 0 0 0,86-38-65 0 0,-12 5-100 0 0,-1-1-1 0 0,-34 7 1 0 0,51-14-93 0 0,-1 0-1 0 0,1-1 1 0 0,-1 0-1 0 0,1-1 1 0 0,-1 0 0 0 0,1-1-1 0 0,-1 0 1 0 0,1 0-1 0 0,-13-5 1 0 0,6-1-519 0 0,16 6 596 0 0,0 1 0 0 0,1 0 0 0 0,-1-1 0 0 0,0 1-1 0 0,1-1 1 0 0,-1 0 0 0 0,0 1 0 0 0,1-1 0 0 0,-1 1 0 0 0,1-1 0 0 0,-1 0 0 0 0,1 1 0 0 0,-1-1 0 0 0,1 0 0 0 0,0 0 0 0 0,-1 1 0 0 0,1-1 0 0 0,0 0 0 0 0,0 0 0 0 0,-1-1 0 0 0,2 0-128 0 0,-1 0 0 0 0,1 0 0 0 0,0 0 0 0 0,-1 0 0 0 0,1 0 1 0 0,0 0-1 0 0,0 0 0 0 0,0 0 0 0 0,1 1 0 0 0,2-4 1 0 0,-3 4-22 0 0,0 0-180 0 0,3-3 421 0 0,-2 4 662 0 0,-10 10-95 0 0,-19 26 321 0 0,-2-2 1 0 0,-2-1 0 0 0,-36 31-1 0 0,48-47-652 0 0,-8 10 1316 0 0,35-28-1555 0 0,1 0 0 0 0,0-1 0 0 0,-1 0-1 0 0,1 0 1 0 0,13-6 0 0 0,0 0-110 0 0,10-2-80 0 0,-2 0 71 0 0,0 0-1 0 0,1 2 1 0 0,0 2-1 0 0,43-4 0 0 0,-49 8 114 0 0,-16 1 54 0 0,0 1 0 0 0,0 0 0 0 0,0 0 0 0 0,11 2 0 0 0,-16-2 17 0 0,-1 1 0 0 0,0 0 0 0 0,0 0 0 0 0,0 0 0 0 0,0 1 0 0 0,0-1 0 0 0,0 1 0 0 0,0 0 0 0 0,0 0 0 0 0,0 0 0 0 0,-1 0 0 0 0,1 0 0 0 0,-1 0 0 0 0,0 1 0 0 0,4 3 0 0 0,-3-2 35 0 0,0 0-1 0 0,-1 0 0 0 0,1 1 0 0 0,-1-1 0 0 0,0 1 1 0 0,0 0-1 0 0,0-1 0 0 0,0 1 0 0 0,-1 0 0 0 0,0 0 0 0 0,0 0 1 0 0,0 0-1 0 0,-1 0 0 0 0,0 0 0 0 0,0 0 0 0 0,0 0 0 0 0,0 0 1 0 0,-1 0-1 0 0,0 0 0 0 0,-2 7 0 0 0,1-6-4 0 0,0 0-1 0 0,-1-1 1 0 0,0 1 0 0 0,0-1-1 0 0,0 1 1 0 0,-1-1 0 0 0,1 0-1 0 0,-1 0 1 0 0,-1 0-1 0 0,1-1 1 0 0,-1 0 0 0 0,1 0-1 0 0,-1 0 1 0 0,0 0 0 0 0,-1-1-1 0 0,-5 4 1 0 0,-11 3-24 0 0,-1-1 0 0 0,0-1-1 0 0,0 0 1 0 0,-1-2 0 0 0,0-1 0 0 0,-39 4 0 0 0,15 0-581 0 0,37-6 270 0 0,0 0 0 0 0,0-1 0 0 0,-18 1 0 0 0,28-3-196 0 0,4-9-2993 0 0,4-3 1836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5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 5983 0 0,'0'0'15607'0'0,"1"2"-14857"0"0,0 1-612 0 0,0 1 0 0 0,-1-1 0 0 0,1 1 0 0 0,0-1 0 0 0,-1 1 0 0 0,0 0 0 0 0,0-1 0 0 0,0 1 0 0 0,-1 0 0 0 0,1-1 0 0 0,-1 1 0 0 0,0-1 0 0 0,0 1 0 0 0,0-1 0 0 0,-2 5 0 0 0,1-3-111 0 0,-1 0-1 0 0,0 0 0 0 0,0 0 1 0 0,-1 0-1 0 0,1-1 1 0 0,-1 1-1 0 0,0-1 1 0 0,0 0-1 0 0,-6 4 0 0 0,-8 7-25 0 0,-88 63-83 0 0,-13-10-47 0 0,60-36 28 0 0,-76 56-1 0 0,129-84 102 0 0,1 1 0 0 0,0 0 0 0 0,0 0 0 0 0,0 0 0 0 0,1 1 0 0 0,-1-1 0 0 0,1 1 0 0 0,1 0 0 0 0,-4 7 0 0 0,6-11 0 0 0,0 0 0 0 0,0 0 0 0 0,0 0 0 0 0,1 0 0 0 0,-1 0 0 0 0,1 1 0 0 0,-1-1 0 0 0,1 0 0 0 0,0 0 0 0 0,0 1 0 0 0,0-1 0 0 0,0 0 0 0 0,0 0 0 0 0,0 0 0 0 0,1 1 0 0 0,-1-1 0 0 0,1 0 0 0 0,-1 0 0 0 0,1 0 0 0 0,0 0 0 0 0,0 0 0 0 0,0 0 0 0 0,0 0 0 0 0,0 0 0 0 0,0 0 0 0 0,1 0 0 0 0,-1 0 0 0 0,1-1 0 0 0,-1 1 0 0 0,1-1 0 0 0,0 1 0 0 0,2 1 0 0 0,1 0 20 0 0,1 0-1 0 0,-1 0 1 0 0,1-1-1 0 0,0 1 1 0 0,0-1-1 0 0,0 0 1 0 0,0-1-1 0 0,7 2 1 0 0,54 2 273 0 0,-47-4-233 0 0,14 0 195 0 0,0-1-1 0 0,0-2 0 0 0,0-1 1 0 0,0-2-1 0 0,39-10 0 0 0,-49 8-147 0 0,-1 0 1 0 0,1-2-1 0 0,-1 0 0 0 0,-1-2 0 0 0,0-1 0 0 0,-1 0 0 0 0,38-30 0 0 0,-50 35-128 0 0,-1-1 0 0 0,0 0 1 0 0,-1 0-1 0 0,0-1 0 0 0,9-14 0 0 0,-13 19-33 0 0,-1 1-1 0 0,0-1 1 0 0,-1 1 0 0 0,1-1-1 0 0,-1 0 1 0 0,1 1 0 0 0,-1-1-1 0 0,0 0 1 0 0,0 0 0 0 0,-1 0-1 0 0,1 0 1 0 0,-1 0 0 0 0,0 0-1 0 0,0 0 1 0 0,0 0 0 0 0,-1 0-1 0 0,1 0 1 0 0,-2-6 0 0 0,1 9 39 0 0,0 0 0 0 0,1 0 1 0 0,-1 0-1 0 0,0 1 0 0 0,0-1 1 0 0,1 0-1 0 0,-1 0 1 0 0,0 1-1 0 0,0-1 0 0 0,0 1 1 0 0,0-1-1 0 0,0 0 0 0 0,0 1 1 0 0,0 0-1 0 0,0-1 0 0 0,0 1 1 0 0,0 0-1 0 0,0-1 0 0 0,0 1 1 0 0,-1 0-1 0 0,1 0 0 0 0,0 0 1 0 0,0 0-1 0 0,0 0 0 0 0,0 0 1 0 0,-1 1-1 0 0,-33 4-91 0 0,32-5 72 0 0,-12 4 29 0 0,1 1 0 0 0,0 0 0 0 0,1 1 0 0 0,-1 0 0 0 0,1 1 0 0 0,0 1 0 0 0,1 0 0 0 0,0 0 0 0 0,0 2 0 0 0,1-1 0 0 0,0 1 0 0 0,1 1 0 0 0,0 0 0 0 0,-15 21 0 0 0,22-28-51 0 0,1 0 1 0 0,0 1-1 0 0,0-1 1 0 0,0 1-1 0 0,0-1 0 0 0,1 1 1 0 0,-1 0-1 0 0,1-1 0 0 0,0 1 1 0 0,1 0-1 0 0,-1 0 0 0 0,1 0 1 0 0,0 0-1 0 0,1 9 0 0 0,-1-13-317 0 0,18 11-2576 0 0,-15-11 1941 0 0,0 0 1 0 0,0 0 0 0 0,0-1-1 0 0,0 1 1 0 0,0-1-1 0 0,4 1 1 0 0,8-2-5200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1:59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322 196 9671 0 0,'148'-79'1234'0'0,"-30"18"2447"0"0,-80 34 232 0 0,-54 12-2126 0 0,8 12-1594 0 0,1 0 1 0 0,-1 1-1 0 0,0 0 0 0 0,0 1 1 0 0,0-1-1 0 0,0 2 1 0 0,-13-1-1 0 0,-6 2 302 0 0,-25 5 0 0 0,13 0-26 0 0,1 2 0 0 0,-42 15 1 0 0,-71 33-6 0 0,143-53-438 0 0,0 1 1 0 0,0 0-1 0 0,0 0 0 0 0,1 0 0 0 0,-13 11 0 0 0,19-14-20 0 0,0 0 0 0 0,-1 0 0 0 0,1 0 0 0 0,0 1-1 0 0,0-1 1 0 0,1 0 0 0 0,-1 1 0 0 0,0-1 0 0 0,0 0-1 0 0,1 1 1 0 0,-1-1 0 0 0,0 1 0 0 0,1-1 0 0 0,0 1-1 0 0,-1-1 1 0 0,1 3 0 0 0,0-2-5 0 0,0-1 1 0 0,1 1-1 0 0,-1-1 0 0 0,0 1 1 0 0,1 0-1 0 0,0-1 0 0 0,-1 1 1 0 0,1-1-1 0 0,0 0 0 0 0,0 1 1 0 0,0-1-1 0 0,0 1 0 0 0,0-1 1 0 0,0 0-1 0 0,0 0 0 0 0,0 0 1 0 0,0 0-1 0 0,0 0 0 0 0,3 2 1 0 0,66 42 54 0 0,4 3-60 0 0,-67-43 6 0 0,0 1 1 0 0,0 0 0 0 0,-1 0-1 0 0,0 1 1 0 0,0 0 0 0 0,0 0-1 0 0,5 10 1 0 0,-6-8 83 0 0,-1-1-1 0 0,0 0 1 0 0,0 1-1 0 0,-1 0 1 0 0,0 0-1 0 0,-1 0 1 0 0,0 0 0 0 0,0 0-1 0 0,-1 0 1 0 0,0 0-1 0 0,-1 11 1 0 0,0-15-58 0 0,0 0 0 0 0,0 0 0 0 0,-1 0 0 0 0,0 0 0 0 0,0 0 0 0 0,0 0 0 0 0,-1-1 0 0 0,0 1 0 0 0,0 0 1 0 0,0-1-1 0 0,0 1 0 0 0,0-1 0 0 0,-1 0 0 0 0,0 1 0 0 0,0-1 0 0 0,0-1 0 0 0,-7 7 0 0 0,5-6-43 0 0,1 0 0 0 0,-1 0 0 0 0,-1 0 0 0 0,1-1 0 0 0,0 0 0 0 0,-1 0 0 0 0,0 0 0 0 0,0-1 0 0 0,0 0 0 0 0,0 0 0 0 0,-7 1 0 0 0,5-2-7 0 0,-1 0-1 0 0,1-1 1 0 0,0 0-1 0 0,-1 0 1 0 0,1-1-1 0 0,-1 0 1 0 0,-14-4-1 0 0,13 3 30 0 0,0-1 0 0 0,0 0 0 0 0,0-1 1 0 0,1 0-1 0 0,0-1 0 0 0,-1 0 0 0 0,2 0 0 0 0,-17-13 0 0 0,23 16-5 0 0,-1-1 1 0 0,1 1-1 0 0,-1-1 0 0 0,1 0 0 0 0,0 0 0 0 0,0 0 1 0 0,0 0-1 0 0,0 0 0 0 0,0 0 0 0 0,1 0 0 0 0,0-1 1 0 0,-1 1-1 0 0,1-1 0 0 0,0 1 0 0 0,1-1 0 0 0,-1 1 1 0 0,1-1-1 0 0,-1 0 0 0 0,1 1 0 0 0,0-1 0 0 0,1 0 1 0 0,-1 1-1 0 0,0-1 0 0 0,1 1 0 0 0,0-1 0 0 0,0 1 1 0 0,0-1-1 0 0,3-5 0 0 0,-1 3-11 0 0,1-1-1 0 0,0 1 1 0 0,0 0-1 0 0,0 0 1 0 0,1 1-1 0 0,-1-1 0 0 0,1 1 1 0 0,1 0-1 0 0,7-6 1 0 0,9-5-52 0 0,27-15-1 0 0,-34 22 56 0 0,28-15-27 0 0,78-29 0 0 0,-64 29 35 0 0,-37 14 110 0 0,-1 0 1 0 0,27-21-1 0 0,-23 16-3236 0 0,1 0-4673 0 0,-16 9 1101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2:0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65 1839 0 0,'33'-14'-257'0'0,"-2"-4"4509"0"0,-20 11-1184 0 0,0 0 0 0 0,1 1 0 0 0,14-6 0 0 0,-24 12-1832 0 0,4-1 851 0 0,-2 2 460 0 0,-2 5-2416 0 0,-2-2-74 0 0,0-1-1 0 0,0 1 0 0 0,0-1 1 0 0,-1 1-1 0 0,1-1 1 0 0,-1 0-1 0 0,0 1 0 0 0,0-1 1 0 0,0 0-1 0 0,0 0 1 0 0,-2 4-1 0 0,-22 36 102 0 0,18-32-122 0 0,-6 9-21 0 0,-1-1-1 0 0,-1 0 1 0 0,-27 25 0 0 0,-57 43 70 0 0,10-9-48 0 0,72-62-21 0 0,-13 18 0 0 0,25-28-12 0 0,0 0 0 0 0,1 0 0 0 0,0 0 0 0 0,1 1 0 0 0,-1-1 0 0 0,1 1 0 0 0,-3 8 0 0 0,6-11 16 0 0,-1-1 0 0 0,0 0 0 0 0,1 1 0 0 0,-1-1 0 0 0,1 1 0 0 0,0-1 0 0 0,0 1 0 0 0,0-1 0 0 0,1 0-1 0 0,-1 1 1 0 0,1-1 0 0 0,0 1 0 0 0,0-1 0 0 0,0 0 0 0 0,0 0 0 0 0,1 0 0 0 0,-1 1 0 0 0,1-1 0 0 0,0 0 0 0 0,0-1 0 0 0,0 1 0 0 0,0 0 0 0 0,0-1 0 0 0,1 1-1 0 0,-1-1 1 0 0,1 0 0 0 0,0 1 0 0 0,-1-1 0 0 0,5 1 0 0 0,0 2 48 0 0,1-1-1 0 0,1 0 0 0 0,-1 0 1 0 0,1-1-1 0 0,-1 0 1 0 0,1-1-1 0 0,0 0 0 0 0,0 0 1 0 0,17 0-1 0 0,1-2 96 0 0,0-2 0 0 0,1 0 1 0 0,-2-2-1 0 0,52-14 0 0 0,-62 13-146 0 0,0-1-1 0 0,-1 0 1 0 0,1-1 0 0 0,-1-1-1 0 0,-1-1 1 0 0,0 0-1 0 0,0-1 1 0 0,-1 0 0 0 0,0-1-1 0 0,0-1 1 0 0,-2 0-1 0 0,18-22 1 0 0,-24 27-50 0 0,-1 1-1 0 0,0-1 1 0 0,0 0-1 0 0,3-9 1 0 0,-6 14-13 0 0,0-1 1 0 0,0 1-1 0 0,-1-1 1 0 0,1 1-1 0 0,-1 0 1 0 0,1-1 0 0 0,-1 1-1 0 0,0-1 1 0 0,0 1-1 0 0,0-1 1 0 0,0 1-1 0 0,0-1 1 0 0,-1 1 0 0 0,1-1-1 0 0,-1 1 1 0 0,0 0-1 0 0,-1-4 1 0 0,1 4-2 0 0,0 1 0 0 0,0 0 0 0 0,0 0 0 0 0,0-1 0 0 0,0 1 0 0 0,0 0 0 0 0,0 0 0 0 0,0 0 0 0 0,-1 0 0 0 0,1 0 0 0 0,0 0 0 0 0,-1 0 0 0 0,1 1 0 0 0,-1-1 0 0 0,1 0 1 0 0,-3 0-1 0 0,0 0-34 0 0,1 1 0 0 0,-1-1 0 0 0,1 1 0 0 0,-1 0 0 0 0,0 0 0 0 0,-7 0 0 0 0,2 2 0 0 0,-1 0 0 0 0,1 0 0 0 0,0 1 0 0 0,-15 6 0 0 0,9-1 98 0 0,1 0 0 0 0,0 1 0 0 0,0 0 0 0 0,1 1 0 0 0,1 0 0 0 0,-1 1 0 0 0,2 1 0 0 0,0 0-1 0 0,0 0 1 0 0,1 1 0 0 0,-14 23 0 0 0,22-33-14 0 0,1-1-1 0 0,-1 1 1 0 0,1 0-1 0 0,0 0 1 0 0,0 0-1 0 0,0 0 1 0 0,0 0-1 0 0,1 0 1 0 0,-1 0-1 0 0,1 0 0 0 0,0 0 1 0 0,-1 0-1 0 0,2 0 1 0 0,-1 4-1 0 0,1-6-19 0 0,-1 0-1 0 0,1 0 0 0 0,0 0 0 0 0,0 0 0 0 0,0-1 0 0 0,-1 1 0 0 0,1 0 0 0 0,0 0 0 0 0,0-1 0 0 0,0 1 0 0 0,0 0 1 0 0,0-1-1 0 0,1 1 0 0 0,-1-1 0 0 0,2 1 0 0 0,-1 0-29 0 0,2 1-150 0 0,-1-1 0 0 0,1 0 0 0 0,0 0-1 0 0,-1-1 1 0 0,1 1 0 0 0,0-1 0 0 0,-1 1 0 0 0,1-1-1 0 0,7-1 1 0 0,33-7-6090 0 0,-39 7 5041 0 0,20-6-5313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49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48 11519 0 0,'0'0'887'0'0,"0"-2"-583"0"0,-1 0-67 0 0,-1-1-1 0 0,1 0 1 0 0,0 1-1 0 0,-1-1 1 0 0,0 1 0 0 0,0-1-1 0 0,0 1 1 0 0,0 0-1 0 0,0 0 1 0 0,0 0 0 0 0,0 0-1 0 0,-1 0 1 0 0,1 0 0 0 0,0 0-1 0 0,-1 1 1 0 0,0 0-1 0 0,1-1 1 0 0,-1 1 0 0 0,0 0-1 0 0,0 0 1 0 0,0 0-1 0 0,-5 0 1 0 0,-4 0 209 0 0,-1 0 0 0 0,1 1 0 0 0,-1 0-1 0 0,-15 3 1 0 0,-1-1-384 0 0,8 0 64 0 0,0 1 1 0 0,1 1-1 0 0,0 1 0 0 0,0 0 0 0 0,0 1 1 0 0,-19 10-1 0 0,9-2-44 0 0,1 1 0 0 0,0 2 0 0 0,-27 20 0 0 0,40-25-20 0 0,1 0 1 0 0,1 0-1 0 0,-17 19 0 0 0,27-26-43 0 0,0-1 0 0 0,1 0-1 0 0,0 1 1 0 0,0 0 0 0 0,0-1 0 0 0,0 1-1 0 0,1 1 1 0 0,-1-1 0 0 0,1 0 0 0 0,1 0 0 0 0,-1 1-1 0 0,1-1 1 0 0,0 1 0 0 0,0 0 0 0 0,0 9-1 0 0,1-13-8 0 0,0 0-1 0 0,1 0 0 0 0,-1 1 1 0 0,0-1-1 0 0,1 0 0 0 0,-1 0 1 0 0,1 0-1 0 0,0 0 0 0 0,0 0 0 0 0,0-1 1 0 0,0 1-1 0 0,0 0 0 0 0,0 0 1 0 0,1 0-1 0 0,-1-1 0 0 0,0 1 0 0 0,1-1 1 0 0,3 3-1 0 0,-2-2 17 0 0,0 0 0 0 0,0 0 0 0 0,0-1 0 0 0,0 0 0 0 0,1 1 0 0 0,-1-1 0 0 0,1-1 0 0 0,-1 1 0 0 0,1 0 0 0 0,4 0 0 0 0,4-1 71 0 0,1-1 1 0 0,-1 0-1 0 0,0 0 1 0 0,-1-1 0 0 0,20-5-1 0 0,-8-1-171 0 0,0-1 0 0 0,0-1 0 0 0,-1-1 0 0 0,-1-1-1 0 0,27-19 1 0 0,-45 29 34 0 0,8-5-2112 0 0,0 0 0 0 0,15-8 0 0 0,-16 10 128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2:0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12 17535 0 0,'-8'-8'803'0'0,"6"6"-18"0"0,1 2-501 0 0,-5-2 2929 0 0,7 8-2948 0 0,-1-1 0 0 0,1 1 0 0 0,0-1-1 0 0,1 0 1 0 0,-1 1 0 0 0,1-1 0 0 0,3 6-1 0 0,20 34 357 0 0,54 64 95 0 0,1 1-351 0 0,-70-93-290 0 0,-1 0 0 0 0,0 0 0 0 0,-1 1 0 0 0,11 35 0 0 0,-16-40-18 0 0,-1 0 0 0 0,-1 0 0 0 0,0 0 0 0 0,-1 0 0 0 0,0 0 0 0 0,-1 0 1 0 0,-1 0-1 0 0,1 0 0 0 0,-2 0 0 0 0,0 0 0 0 0,-1-1 0 0 0,0 0 0 0 0,-1 1 0 0 0,-7 13 0 0 0,-2 3-10 0 0,2-4-6 0 0,-1 0-1 0 0,-18 24 0 0 0,19-31-34 0 0,7-9-17 0 0,-2-1 0 0 0,1 1 0 0 0,-16 14-1 0 0,20-21-77 0 0,-1 0-1 0 0,0 0 0 0 0,0 0 0 0 0,0-1 1 0 0,0 1-1 0 0,0 0 0 0 0,0-1 0 0 0,0 0 1 0 0,0 0-1 0 0,0 0 0 0 0,-1 0 0 0 0,1-1 1 0 0,0 1-1 0 0,-1-1 0 0 0,1 0 1 0 0,0 0-1 0 0,-1 0 0 0 0,1 0 0 0 0,-5-1 1 0 0,2 0-589 0 0,-1-1 1 0 0,1 1 0 0 0,-1-1-1 0 0,1 0 1 0 0,0-1 0 0 0,0 0-1 0 0,0 0 1 0 0,-11-7 0 0 0,5 0-6698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2:02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7919 0 0,'0'0'714'0'0,"1"1"-586"0"0,1 0-56 0 0,0 1 0 0 0,0-1 0 0 0,0 0 0 0 0,0 0 1 0 0,0 0-1 0 0,0-1 0 0 0,0 1 0 0 0,1 0 0 0 0,-1-1 1 0 0,0 0-1 0 0,0 1 0 0 0,1-1 0 0 0,-1 0 0 0 0,0 0 1 0 0,4-1-1 0 0,-2 1 190 0 0,13-2 786 0 0,1-2 0 0 0,29-8 0 0 0,-40 9-859 0 0,14-4 324 0 0,-2-1 0 0 0,1-1-1 0 0,30-19 1 0 0,-33 16-188 0 0,-15 10-215 0 0,-3 4-1512 0 0,0 7 1294 0 0,-2-1 68 0 0,3-6 135 0 0,1-1-60 0 0,0 0-1 0 0,0-1 1 0 0,0 1 0 0 0,0 0 0 0 0,0-1-1 0 0,0 1 1 0 0,1 0 0 0 0,-1-1 0 0 0,0 1-1 0 0,0-1 1 0 0,1 0 0 0 0,-1 0 0 0 0,0 1 0 0 0,3-1-1 0 0,7-1 511 0 0,0 0 1 0 0,21-5-1 0 0,-9 1-46 0 0,26-5 516 0 0,61-9 640 0 0,-94 18-1440 0 0,0 0-1 0 0,0 1 1 0 0,0 0-1 0 0,30 6 1 0 0,-23-1-82 0 0,0 2 0 0 0,29 12 1 0 0,-43-16-125 0 0,1 0 1 0 0,0 0 0 0 0,0-1 0 0 0,1-1 0 0 0,12 1-1 0 0,52-2 18 0 0,139-23 428 0 0,-138 13 195 0 0,94-3-1 0 0,-122 13-512 0 0,289-3 9 0 0,-282-2-133 0 0,108-23-1 0 0,-21 1 102 0 0,153 0 299 0 0,-288 27-413 0 0,65-2 32 0 0,116-16 0 0 0,-59-1-6 0 0,-47 8 1 0 0,-3 3 73 0 0,98 3-1 0 0,-70 3 206 0 0,88 3-55 0 0,64-4-109 0 0,-229 1-125 0 0,157-9 388 0 0,1 16-84 0 0,-127-2-256 0 0,121-11 0 0 0,-175 8-64 0 0,192-5 132 0 0,-178 5-144 0 0,-37 6-1154 0 0,5 0 408 0 0,-6-1-1330 0 0,-1-1-3300 0 0,-4 0-1788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2:04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3679 0 0,'0'0'7919'0'0,"2"2"-7026"0"0,1 0-657 0 0,-1-1 1 0 0,1 1-1 0 0,0-1 0 0 0,0 1 0 0 0,0-1 0 0 0,0 0 0 0 0,0 0 0 0 0,0 0 0 0 0,0 0 0 0 0,1-1 0 0 0,-1 1 1 0 0,0-1-1 0 0,0 0 0 0 0,5 0 0 0 0,7-1 673 0 0,29-6 0 0 0,-3 1-178 0 0,24 1-305 0 0,88 5 0 0 0,49 5-373 0 0,-160-7-35 0 0,0-2 0 0 0,73-17 0 0 0,35-8 6 0 0,-106 24 76 0 0,1 2 0 0 0,0 2 1 0 0,51 6-1 0 0,-2 7 247 0 0,-57-6-259 0 0,60 2 1 0 0,89-22 50 0 0,-86 4-71 0 0,133 11 200 0 0,-153 3-255 0 0,-2-5 46 0 0,110-14-1 0 0,295-3 693 0 0,-452 18-688 0 0,272 0 83 0 0,-150-5 14 0 0,95-11 322 0 0,1-1-323 0 0,-128 22 235 0 0,142 24 0 0 0,-189-21-356 0 0,92-1-1 0 0,198 14 822 0 0,-345-19-854 0 0,83 6 70 0 0,133-6-1 0 0,199 9 216 0 0,-414-10-289 0 0,135 3-1 0 0,27 1 0 0 0,-64-2 37 0 0,-22-1-10 0 0,179-3-27 0 0,-193-2 0 0 0,169-4 0 0 0,-31 8 147 0 0,-55-4-10 0 0,209-8 283 0 0,-185-3-420 0 0,376-1 0 0 0,-307 7 0 0 0,-230 7 0 0 0,-19 1 0 0 0,0-1 0 0 0,0 0 0 0 0,15-3 0 0 0,27-9 33 0 0,28-8 51 0 0,-57 13-74 0 0,-8 2-10 0 0,0 2 1 0 0,1 0-1 0 0,-1 1 0 0 0,21-3 0 0 0,-28 6-37 0 0,-5 0-150 0 0,-5 10-696 0 0,-1 2-513 0 0,-3-2-413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2:0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7367 0 0,'0'0'14869'0'0,"2"1"-14634"0"0,2-1-128 0 0,-1 0 1 0 0,1 0-1 0 0,-1-1 0 0 0,1 1 0 0 0,-1-1 0 0 0,1 1 1 0 0,-1-1-1 0 0,0 0 0 0 0,1 0 0 0 0,-1-1 0 0 0,0 1 1 0 0,0-1-1 0 0,0 1 0 0 0,5-4 2068 0 0,-10 6-2107 0 0,-1 4-26 0 0,-14 18 57 0 0,16-21-29 0 0,8-8 23 0 0,4-4-123 0 0,-1-2-1 0 0,10-14 1 0 0,-3 5-15 0 0,-22 25 42 0 0,0 1 1 0 0,0 1-1 0 0,-5 6 0 0 0,2 6-103 0 0,6-12 162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2:05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41 17047 0 0,'0'0'1543'0'0,"-2"-1"-1268"0"0,0 0-127 0 0,-1 0 1 0 0,0-1-1 0 0,1 1 1 0 0,-1 0-1 0 0,0 1 1 0 0,0-1-1 0 0,0 0 1 0 0,1 1-1 0 0,-1 0 1 0 0,0 0-1 0 0,0 0 1 0 0,-4 0-1 0 0,0 1 144 0 0,1 0 0 0 0,0 0-1 0 0,0 1 1 0 0,0 0 0 0 0,-8 3 0 0 0,0 2-5 0 0,1 0 0 0 0,0 1 0 0 0,0 0 1 0 0,-13 12-1 0 0,13-9-243 0 0,1 1-1 0 0,1 0 1 0 0,0 1 0 0 0,0 0 0 0 0,-14 23-1 0 0,20-27-44 0 0,1-1-1 0 0,-1 0 0 0 0,1 1 0 0 0,1 0 0 0 0,0 0 1 0 0,0 0-1 0 0,1 0 0 0 0,0 1 0 0 0,1-1 1 0 0,0 1-1 0 0,0 12 0 0 0,1-18 19 0 0,1 0-1 0 0,-1 1 0 0 0,1-1 1 0 0,0 0-1 0 0,1 1 1 0 0,-1-1-1 0 0,1 0 0 0 0,-1 0 1 0 0,1 0-1 0 0,1 0 1 0 0,-1 0-1 0 0,0-1 1 0 0,1 1-1 0 0,0-1 0 0 0,0 1 1 0 0,0-1-1 0 0,0 0 1 0 0,0 0-1 0 0,1 0 0 0 0,-1-1 1 0 0,5 3-1 0 0,-3-2 34 0 0,1-1-1 0 0,-1 1 0 0 0,0-1 1 0 0,1 0-1 0 0,-1-1 0 0 0,1 1 1 0 0,0-1-1 0 0,-1 0 0 0 0,1-1 1 0 0,0 1-1 0 0,0-1 0 0 0,0 0 1 0 0,-1-1-1 0 0,1 1 0 0 0,9-3 1 0 0,-3-1 24 0 0,1 0 0 0 0,-1-1 0 0 0,0 0 0 0 0,0-1 0 0 0,11-8 0 0 0,2-3-34 0 0,25-21 0 0 0,-28 19 17 0 0,37-39 1 0 0,-53 51-100 0 0,0 0 0 0 0,-1-1 0 0 0,1 0-1 0 0,-1 0 1 0 0,-1 0 0 0 0,0-1 0 0 0,0 1 0 0 0,0-1-1 0 0,3-14 1 0 0,-7 19 11 0 0,1 1-1 0 0,-1-1 1 0 0,0 1-1 0 0,0-1 1 0 0,0 1-1 0 0,0-1 0 0 0,-1 1 1 0 0,1-1-1 0 0,-1 1 1 0 0,0-1-1 0 0,0 1 1 0 0,-1 0-1 0 0,1 0 1 0 0,0-1-1 0 0,-3-2 1 0 0,-2-3-104 0 0,0 0 1 0 0,-1 0 0 0 0,-10-9-1 0 0,14 14 89 0 0,-2 1 4 0 0,1-1 0 0 0,0 1 0 0 0,0 0-1 0 0,-1 1 1 0 0,0-1 0 0 0,0 1 0 0 0,-9-4 0 0 0,-23-5-2203 0 0,51 13-1230 0 0,5 0 1948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2:0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474 101 16039 0 0,'28'-21'1776'0'0,"1"1"0"0"0,44-24 0 0 0,-68 42-1230 0 0,0-1-1 0 0,0 1 1 0 0,0 0 0 0 0,1 1-1 0 0,-1-1 1 0 0,0 1 0 0 0,9-1-1 0 0,-13 2-7 0 0,-1 1-466 0 0,1 1-66 0 0,-1-1 0 0 0,0 0 1 0 0,0 1-1 0 0,0-1 0 0 0,0 0 0 0 0,0 1 1 0 0,0-1-1 0 0,-1 0 0 0 0,1 1 0 0 0,0-1 1 0 0,-1 0-1 0 0,1 1 0 0 0,-1-1 0 0 0,1 0 1 0 0,-1 0-1 0 0,1 0 0 0 0,-1 1 0 0 0,0-1 1 0 0,0 0-1 0 0,0 0 0 0 0,0 0 0 0 0,1 0 1 0 0,-1 0-1 0 0,-1 0 0 0 0,1-1 0 0 0,0 1 1 0 0,-2 1-1 0 0,0 1 23 0 0,-22 14-3 0 0,0 0-1 0 0,-1-1 1 0 0,0-2 0 0 0,-1-1 0 0 0,-39 14 0 0 0,24-14-105 0 0,-1-1 1 0 0,-87 13 0 0 0,116-23 40 0 0,-1-1 0 0 0,1 0 0 0 0,0-1 1 0 0,0-1-1 0 0,-16-2 0 0 0,29 3 23 0 0,0 0-1 0 0,0 0 1 0 0,0 0-1 0 0,-1-1 1 0 0,1 1-1 0 0,0 0 1 0 0,0-1 0 0 0,0 1-1 0 0,0-1 1 0 0,0 1-1 0 0,0-1 1 0 0,0 1-1 0 0,0-1 1 0 0,0 0 0 0 0,0 0-1 0 0,0 1 1 0 0,0-1-1 0 0,0 0 1 0 0,1 0-1 0 0,-1 0 1 0 0,0 0-1 0 0,1 0 1 0 0,-2-2 0 0 0,2 2-9 0 0,0-1 0 0 0,0 1 0 0 0,0-1 0 0 0,0 1 0 0 0,0 0 0 0 0,0-1 0 0 0,1 1 0 0 0,-1 0 1 0 0,1-1-1 0 0,-1 1 0 0 0,1 0 0 0 0,-1 0 0 0 0,1-1 0 0 0,-1 1 0 0 0,1 0 0 0 0,0 0 0 0 0,1-1 0 0 0,3-5-91 0 0,1 1 0 0 0,-1 0 0 0 0,1 1 0 0 0,1 0-1 0 0,9-7 1 0 0,14-7-93 0 0,-52 43 256 0 0,1-6-37 0 0,-7 5 11 0 0,1 2 0 0 0,-41 48-1 0 0,51-45-10 0 0,17-25 31 0 0,0-2-40 0 0,1 1 0 0 0,0-1 0 0 0,0 1 0 0 0,0-1-1 0 0,0 0 1 0 0,0 1 0 0 0,0-1 0 0 0,0 0 0 0 0,0 0-1 0 0,0 0 1 0 0,0 0 0 0 0,1 0 0 0 0,-1 0-1 0 0,0 0 1 0 0,1 0 0 0 0,-1-1 0 0 0,1 1 0 0 0,-1 0-1 0 0,1-1 1 0 0,-1 1 0 0 0,1-1 0 0 0,1 1-1 0 0,2 0 22 0 0,15 4 12 0 0,0-1-1 0 0,0-1 1 0 0,1 0-1 0 0,20-1 1 0 0,-5 0 0 0 0,10 2 14 0 0,0 2-1 0 0,0 2 1 0 0,-1 2-1 0 0,0 2 1 0 0,54 23-1 0 0,-89-31 42 0 0,0 1-1 0 0,0 1 0 0 0,0-1 1 0 0,-1 2-1 0 0,0-1 1 0 0,0 1-1 0 0,0 1 1 0 0,-1 0-1 0 0,0 0 1 0 0,12 17-1 0 0,-19-23-66 0 0,1 0 0 0 0,-1 1-1 0 0,0-1 1 0 0,0 1 0 0 0,0-1 0 0 0,0 1 0 0 0,0 0-1 0 0,0-1 1 0 0,-1 1 0 0 0,1 4 0 0 0,-1-6-18 0 0,0 1 1 0 0,1-1-1 0 0,-1 0 1 0 0,0 0 0 0 0,0 1-1 0 0,0-1 1 0 0,0 0-1 0 0,0 1 1 0 0,0-1-1 0 0,-1 0 1 0 0,1 0 0 0 0,0 1-1 0 0,-1-1 1 0 0,1 0-1 0 0,-1 0 1 0 0,1 0-1 0 0,-1 0 1 0 0,1 1 0 0 0,-1-1-1 0 0,-1 1 1 0 0,-1 1 7 0 0,1 0 1 0 0,-1 0-1 0 0,1 0 1 0 0,-1 0-1 0 0,0 0 1 0 0,0-1-1 0 0,0 0 1 0 0,0 1-1 0 0,0-1 1 0 0,-1 0-1 0 0,1-1 1 0 0,-1 1-1 0 0,1-1 0 0 0,-5 2 1 0 0,-8 2 54 0 0,-28 4 0 0 0,28-6-33 0 0,-232 32 99 0 0,211-31-129 0 0,19-1-34 0 0,6-1-61 0 0,-1-1 0 0 0,1 0 0 0 0,0 0-1 0 0,-24-3 1 0 0,34 1-142 0 0,3 0-164 0 0,1-2-16 0 0,0 0-1 0 0,0 0 1 0 0,0 0-1 0 0,1 0 1 0 0,3-3-1 0 0,10-9-1036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2:06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61 9671 0 0,'-6'-4'321'0'0,"-1"0"-1"0"0,1 0 0 0 0,-1 1 1 0 0,0-1-1 0 0,0 1 0 0 0,-1 1 1 0 0,-12-4-1 0 0,-3 2 2051 0 0,-29-1-1 0 0,33 3-1302 0 0,0 0 1 0 0,1 0-1 0 0,-19-7 1 0 0,9 2 2920 0 0,38 16-3783 0 0,10 12-76 0 0,-1 1 0 0 0,32 49 0 0 0,-33-44-72 0 0,371 470 334 0 0,-308-399-365 0 0,-68-82-26 0 0,109 140 33 0 0,-99-123-27 0 0,-2 0 0 0 0,-1 1 1 0 0,15 37-1 0 0,-29-55-18 0 0,0 0-1 0 0,-1 1 1 0 0,-1 0-1 0 0,0-1 1 0 0,-1 2 0 0 0,-1-1-1 0 0,-1 0 1 0 0,0 0-1 0 0,-3 29 1 0 0,-1-25-10 0 0,-1-1 1 0 0,-1 1-1 0 0,0 0 0 0 0,-2-1 0 0 0,0 0 1 0 0,-2-1-1 0 0,-14 27 0 0 0,-2-5-48 0 0,-1-1 1 0 0,-2-1-1 0 0,-2-2 0 0 0,-2 0 0 0 0,-44 39 1 0 0,32-38 32 0 0,-1-2 1 0 0,-3-1-1 0 0,-99 53 0 0 0,-16-8-18 0 0,69-35 55 0 0,70-33-80 0 0,1 0 1 0 0,0 2-1 0 0,1 0 0 0 0,1 2 1 0 0,-24 20-1 0 0,44-34-153 0 0,3-2-811 0 0,4 1 696 0 0,0-1 0 0 0,-1 0 0 0 0,1-1 0 0 0,0 0-1 0 0,0 1 1 0 0,-1-2 0 0 0,1 1 0 0 0,0-1 0 0 0,8-3 0 0 0,10-6-851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2:0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50 153 4143 0 0,'0'0'191'0'0,"1"-1"-11"0"0,39-30 5749 0 0,-10 10 4331 0 0,-31 21-9688 0 0,-40 7 2552 0 0,43-9-3097 0 0,0 0 0 0 0,0 0 0 0 0,0 0-1 0 0,1 0 1 0 0,-1 1 0 0 0,0-1 0 0 0,1 1 0 0 0,-1-1-1 0 0,1 1 1 0 0,3-1 0 0 0,1-1-2 0 0,110-50 127 0 0,-96 46-117 0 0,0 0 0 0 0,0 1 0 0 0,40-5 0 0 0,-58 11-29 0 0,-1-1 0 0 0,1 1 0 0 0,-1 0 0 0 0,1 0 1 0 0,0 1-1 0 0,-1-1 0 0 0,1 0 0 0 0,-1 1 0 0 0,1 0 0 0 0,-1-1 0 0 0,0 1 0 0 0,1 0 0 0 0,-1 0 0 0 0,4 2 1 0 0,-5-2-5 0 0,0 0 1 0 0,0 0 0 0 0,0 0 0 0 0,-1 0 0 0 0,1 0 0 0 0,0 0 0 0 0,0 1-1 0 0,-1-1 1 0 0,1 0 0 0 0,-1 0 0 0 0,1 0 0 0 0,-1 1 0 0 0,1-1 0 0 0,-1 0-1 0 0,0 1 1 0 0,0-1 0 0 0,1 0 0 0 0,-1 1 0 0 0,0-1 0 0 0,0 0 0 0 0,0 1 0 0 0,-1-1-1 0 0,1 0 1 0 0,0 1 0 0 0,0-1 0 0 0,-1 0 0 0 0,1 1 0 0 0,-1-1 0 0 0,0 1-1 0 0,-5 14 25 0 0,-1-1 0 0 0,-1 0 0 0 0,0-1 0 0 0,-1 0 0 0 0,-13 16-1 0 0,0-3-10 0 0,-37 35-1 0 0,30-38-149 0 0,-1-1-1 0 0,-2-1 0 0 0,-50 26 1 0 0,1 0-21 0 0,74-44 166 0 0,5-3 330 0 0,3-3-318 0 0,-1 0-1 0 0,0 0 1 0 0,1 0-1 0 0,-1 0 1 0 0,1 0-1 0 0,0 0 1 0 0,0 0-1 0 0,0 0 0 0 0,0 0 1 0 0,0 0-1 0 0,0 0 1 0 0,0 0-1 0 0,1 0 1 0 0,-1 1-1 0 0,1-1 1 0 0,-1 1-1 0 0,1-1 1 0 0,0 1-1 0 0,-1 0 1 0 0,1-1-1 0 0,0 1 1 0 0,0 0-1 0 0,0 0 1 0 0,0 0-1 0 0,0 1 1 0 0,3-2-1 0 0,2 0 48 0 0,-1 0 0 0 0,1 0 1 0 0,0 1-1 0 0,-1-1 0 0 0,1 2 0 0 0,0-1 0 0 0,8 1 0 0 0,209 4 1440 0 0,-165-6-934 0 0,104-19-1 0 0,16-13 79 0 0,-177 34-628 0 0,-14 6-352 0 0,3-1 164 0 0,-1 0-687 0 0,1-1 1 0 0,-16 12-1 0 0,23-15-210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2:1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73 3679 0 0,'-1'1'167'0'0,"-10"3"20"0"0,-1-1 1 0 0,-14 2-1 0 0,-14 5 6478 0 0,33-9-5138 0 0,1 0 0 0 0,-1 0 0 0 0,-12 1 7954 0 0,31-9-8794 0 0,5-2-431 0 0,0 2 1 0 0,1 0 0 0 0,0 1-1 0 0,0 0 1 0 0,25-3-1 0 0,-12 2-74 0 0,45-9-1119 0 0,152-11 1 0 0,-176 29-5344 0 0,-49-2 4329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2:1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21 16527 0 0,'0'0'1499'0'0,"0"-2"-1235"0"0,5-13 4697 0 0,5 12-3613 0 0,-9 3-1320 0 0,1 1 1 0 0,-1 0-1 0 0,1 0 0 0 0,-1 0 0 0 0,1 0 1 0 0,-1 0-1 0 0,1 0 0 0 0,-1 0 1 0 0,0 0-1 0 0,0 0 0 0 0,0 0 0 0 0,0 1 1 0 0,0-1-1 0 0,0 0 0 0 0,0 1 0 0 0,0-1 1 0 0,0 1-1 0 0,0 1 0 0 0,0 0 3 0 0,0 0-1 0 0,-1 0 1 0 0,1 1 0 0 0,-1-1-1 0 0,0 0 1 0 0,0 0-1 0 0,0 0 1 0 0,0 0-1 0 0,-1 5 1 0 0,-1 0 24 0 0,0 1-1 0 0,-1 0 0 0 0,0 0 1 0 0,-1-1-1 0 0,0 0 1 0 0,-5 9-1 0 0,-27 36 232 0 0,-47 54 1 0 0,80-103-281 0 0,-26 28 44 0 0,-10 12 6 0 0,36-38-45 0 0,2-1 2 0 0,13-2 65 0 0,-2-2-61 0 0,0-1 0 0 0,0 0 0 0 0,0-1 0 0 0,-1 0 0 0 0,1-1 0 0 0,15-4 0 0 0,16-2-19 0 0,55-13 2 0 0,-31 5 0 0 0,-31 7-412 0 0,-1-2 1 0 0,48-22-1 0 0,-31 12-2856 0 0,-33 14 571 0 0,0-1-4583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4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58 225 10623 0 0,'0'0'964'0'0,"-1"1"-794"0"0,-1 3 155 0 0,0-1 1 0 0,0 0-1 0 0,0 0 0 0 0,0 0 1 0 0,0 0-1 0 0,-1-1 1 0 0,-2 4-1 0 0,4-5-146 0 0,0-1 0 0 0,0 1 0 0 0,0 0 0 0 0,0-1 0 0 0,0 1 0 0 0,0 0-1 0 0,0-1 1 0 0,0 1 0 0 0,-1-1 0 0 0,1 0 0 0 0,0 1 0 0 0,0-1 0 0 0,0 0 0 0 0,0 0-1 0 0,-1 0 1 0 0,1 0 0 0 0,0 0 0 0 0,0 0 0 0 0,-1 0 0 0 0,1 0 0 0 0,0 0 0 0 0,0 0-1 0 0,0-1 1 0 0,0 1 0 0 0,-1 0 0 0 0,0-2 0 0 0,1 2-126 0 0,1-1 0 0 0,-1 0 0 0 0,1 0 0 0 0,-1 0 0 0 0,1 1-1 0 0,0-1 1 0 0,-1 0 0 0 0,1 0 0 0 0,0 0 0 0 0,0 0 0 0 0,0 0 0 0 0,0 0 0 0 0,-1 0 0 0 0,1 0 0 0 0,0 0 0 0 0,1 0 0 0 0,-1 0 0 0 0,0 0-1 0 0,0 0 1 0 0,0 1 0 0 0,0-1 0 0 0,2-2 0 0 0,0-4 27 0 0,1-1 0 0 0,0 1 0 0 0,0 0 0 0 0,1 0 0 0 0,0 1 0 0 0,1-1 1 0 0,-1 1-1 0 0,10-10 0 0 0,1 0 5 0 0,31-24 0 0 0,-27 26-82 0 0,0 0 1 0 0,0 2-1 0 0,1 0 0 0 0,1 2 1 0 0,0 0-1 0 0,0 1 1 0 0,1 1-1 0 0,29-7 1 0 0,-44 14 91 0 0,0 0 0 0 0,0 0 1 0 0,0 0-1 0 0,0 1 1 0 0,0 0-1 0 0,0 1 1 0 0,0 0-1 0 0,0 0 1 0 0,0 0-1 0 0,0 1 0 0 0,-1 0 1 0 0,1 0-1 0 0,-1 1 1 0 0,1-1-1 0 0,7 6 1 0 0,-10-6-33 0 0,0 1 1 0 0,0 0 0 0 0,0 0 0 0 0,0 1-1 0 0,-1-1 1 0 0,1 1 0 0 0,-1 0 0 0 0,0-1-1 0 0,0 1 1 0 0,0 1 0 0 0,-1-1 0 0 0,1 0-1 0 0,-1 1 1 0 0,0-1 0 0 0,-1 1 0 0 0,1 0-1 0 0,-1 0 1 0 0,1-1 0 0 0,-2 1 0 0 0,1 0-1 0 0,0 0 1 0 0,-1 5 0 0 0,-1 5-78 0 0,0-1 0 0 0,-1 0 0 0 0,0 1 0 0 0,-1-1 1 0 0,-1 0-1 0 0,-1-1 0 0 0,1 1 0 0 0,-12 20 0 0 0,11-24-711 0 0,-1 0 0 0 0,-1-1 0 0 0,-11 14-1 0 0,18-23 722 0 0,-5 6-1910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2:11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64 4607 0 0,'6'-8'142'0'0,"-5"6"-85"0"0,1 0 0 0 0,-1 0 0 0 0,1-1 0 0 0,-1 1 0 0 0,0-1 0 0 0,0 1 0 0 0,0-1 0 0 0,0 1-1 0 0,0-1 1 0 0,0 0 0 0 0,-1 1 0 0 0,1-1 0 0 0,-1 0 0 0 0,-5-17 16501 0 0,5 20-16364 0 0,-1 0-1 0 0,0 0 1 0 0,1 0 0 0 0,-1 0-1 0 0,0 0 1 0 0,1 0 0 0 0,-1 0 0 0 0,0 0-1 0 0,1 0 1 0 0,-1 1 0 0 0,1-1-1 0 0,-1 0 1 0 0,0 0 0 0 0,1 1-1 0 0,-1-1 1 0 0,0 1 0 0 0,-17 14-2439 0 0,13-10 3668 0 0,-10 17-1183 0 0,0 1 0 0 0,1 1 0 0 0,1 0 0 0 0,-10 29 0 0 0,-1-1 24 0 0,-221 519 1120 0 0,231-532-1439 0 0,2 1 0 0 0,1 0 0 0 0,2 0 1 0 0,1 1-1 0 0,-3 82 0 0 0,12-113 134 0 0,0-4-2559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2:1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8287 0 0,'2'0'12520'0'0,"287"-44"-6046"0"0,3 19-9907 0 0,-283 24-2522 0 0</inkml:trace>
  <inkml:trace contextRef="#ctx0" brushRef="#br0" timeOffset="1">74 338 11055 0 0,'1'1'9068'0'0,"1"1"-8753"0"0,-1 0-1 0 0,1 0 0 0 0,1-1 1 0 0,-1 1-1 0 0,0-1 1 0 0,0 0-1 0 0,0 1 1 0 0,1-1-1 0 0,-1 0 0 0 0,1 0 1 0 0,-1-1-1 0 0,1 1 1 0 0,-1 0-1 0 0,1-1 0 0 0,-1 0 1 0 0,1 1-1 0 0,-1-1 1 0 0,5 0-1 0 0,7-1 6 0 0,0 0 1 0 0,18-4-1 0 0,-6 0 389 0 0,54-5 47 0 0,59-7-1436 0 0,-113 14-618 0 0,-1 0-3833 0 0,-20 2 3472 0 0,21-2-6841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7:0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401 135 9215 0 0,'0'0'831'0'0,"-1"0"-686"0"0,-18 6 639 0 0,13-5 3128 0 0,-2-2 759 0 0,102-53-4006 0 0,-66 36-591 0 0,34-17 0 0 0,-48 29-14 0 0,0 0-1 0 0,1 0 0 0 0,-1 2 0 0 0,27-6 0 0 0,-35 9-38 0 0,-1 1 0 0 0,1-1 0 0 0,-1 1 0 0 0,11 1 1 0 0,-15 0-20 0 0,-1-1 1 0 0,1 0 0 0 0,-1 0 0 0 0,0 1 0 0 0,1-1 0 0 0,-1 0 0 0 0,0 1 0 0 0,0-1 0 0 0,1 0-1 0 0,-1 1 1 0 0,0-1 0 0 0,0 1 0 0 0,1-1 0 0 0,-1 0 0 0 0,0 1 0 0 0,0-1 0 0 0,0 1 0 0 0,0-1-1 0 0,0 1 1 0 0,0-1 0 0 0,0 0 0 0 0,0 1 0 0 0,0-1 0 0 0,0 2 0 0 0,0 10-11 0 0,0-12 10 0 0,-1 7 3 0 0,0 1 1 0 0,-1-1-1 0 0,0 0 0 0 0,0 0 0 0 0,0 0 0 0 0,-1 0 0 0 0,0-1 1 0 0,-1 1-1 0 0,-5 7 0 0 0,-7 10 22 0 0,-21 22 0 0 0,17-22 3 0 0,-28 33-55 0 0,-2-1 0 0 0,-87 73 1 0 0,-31-1-176 0 0,112-89 193 0 0,-57 51 0 0 0,109-87 8 0 0,-9 13 12 0 0,12-13 51 0 0,1-2-54 0 0,0 0 0 0 0,0 0-1 0 0,1 1 1 0 0,-1-1 0 0 0,0 0 0 0 0,0 0 0 0 0,1 0 0 0 0,-1 0 0 0 0,1 0 0 0 0,-1 0 0 0 0,1 0 0 0 0,-1 0 0 0 0,1 0 0 0 0,0 0 0 0 0,-1 0 0 0 0,1 0 0 0 0,0 0 0 0 0,0 0 0 0 0,0-1 0 0 0,-1 1 0 0 0,1 0 0 0 0,0-1 0 0 0,0 1 0 0 0,0 0 0 0 0,0-1 0 0 0,0 1 0 0 0,1-1 0 0 0,-1 0 0 0 0,0 1 0 0 0,0-1 0 0 0,2 0 0 0 0,-1 1 17 0 0,4 1 29 0 0,1-1-1 0 0,-1 1 1 0 0,1-2-1 0 0,-1 1 1 0 0,1-1-1 0 0,0 0 1 0 0,7-1-1 0 0,50-9 432 0 0,-31 4-282 0 0,13-3 1 0 0,-1 3 0 0 0,1 2 0 0 0,59 2 0 0 0,-101 3-610 0 0,1 0 0 0 0,0 0 0 0 0,-1 0 0 0 0,0 1 0 0 0,7 2 1 0 0,-8-3-132 0 0,0 1 0 0 0,0-1 0 0 0,0 0 0 0 0,0 0 0 0 0,1 0 0 0 0,-1 0 0 0 0,0-1 0 0 0,1 1 0 0 0,-1-1 0 0 0,0 0 0 0 0,1 0 0 0 0,3 0 0 0 0,6-4-5375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7:0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88 12439 0 0,'50'-67'2564'0'0,"-49"67"-2435"0"0,-1-1 0 0 0,0 1 0 0 0,0 0 0 0 0,0-1 0 0 0,0 1 0 0 0,0-1 0 0 0,0 1 0 0 0,0 0 0 0 0,1-1 0 0 0,-1 1 0 0 0,0-1 0 0 0,0 1 0 0 0,-1 0 0 0 0,1-1 0 0 0,0 1-1 0 0,0-1 1 0 0,0 1 0 0 0,0 0 0 0 0,0-1 0 0 0,0 1 0 0 0,0-1 0 0 0,-1 1 0 0 0,1 0 0 0 0,0-1 0 0 0,0 1 0 0 0,0 0 0 0 0,-1-1 0 0 0,1 1 0 0 0,0 0 0 0 0,0 0 0 0 0,-1-1 0 0 0,1 1 0 0 0,0 0 0 0 0,-1 0 0 0 0,1-1 0 0 0,0 1-1 0 0,-1 0 1 0 0,1 0 0 0 0,-1 0 0 0 0,0-1 0 0 0,-15-4 396 0 0,8 4-415 0 0,-1 1 0 0 0,1 0-1 0 0,-1 0 1 0 0,0 1 0 0 0,1 0 0 0 0,-1 1-1 0 0,1 0 1 0 0,-1 0 0 0 0,-8 4 0 0 0,-9 5-95 0 0,-36 19 0 0 0,-69 52-15 0 0,3-2 0 0 0,-30 19 0 0 0,155-97 0 0 0,-1 0-1 0 0,0 1 0 0 0,-1 0 0 0 0,1 0 1 0 0,0 0-1 0 0,0 1 0 0 0,1-1 0 0 0,-1 1 1 0 0,1 0-1 0 0,0 0 0 0 0,0 0 0 0 0,0 1 1 0 0,0-1-1 0 0,1 1 0 0 0,0-1 0 0 0,0 1 1 0 0,-2 6-1 0 0,4-10-3 0 0,0 0 1 0 0,0 0 0 0 0,1-1-1 0 0,-1 1 1 0 0,0 0 0 0 0,0-1-1 0 0,1 1 1 0 0,-1 0 0 0 0,0-1-1 0 0,1 1 1 0 0,-1-1 0 0 0,1 1-1 0 0,-1-1 1 0 0,1 1 0 0 0,-1-1-1 0 0,1 1 1 0 0,-1-1 0 0 0,1 1-1 0 0,1 0 1 0 0,1 2 0 0 0,0 0 0 0 0,1 0 1 0 0,0 0-1 0 0,0 0 0 0 0,0-1 0 0 0,0 0 0 0 0,0 0 0 0 0,0 0 1 0 0,6 2-1 0 0,44 9-41 0 0,-30-8 36 0 0,9 3-28 0 0,14 3 18 0 0,81 30 0 0 0,-64-20 35 0 0,0-1 14 0 0,-56-17-29 0 0,-1 1 0 0 0,0 0 1 0 0,0 0-1 0 0,0 0 0 0 0,0 0 1 0 0,6 7-1 0 0,-10-9 4 0 0,-1 0-1 0 0,0 1 1 0 0,1 0-1 0 0,-1-1 1 0 0,0 1-1 0 0,0 0 1 0 0,0 0-1 0 0,-1 0 1 0 0,1 0-1 0 0,-1 0 1 0 0,1 0-1 0 0,-1 0 1 0 0,0 1-1 0 0,-1-1 1 0 0,1 0-1 0 0,0 7 1 0 0,-1-6 13 0 0,0 1-1 0 0,-1 0 1 0 0,1 0 0 0 0,-1-1 0 0 0,0 1-1 0 0,-1 0 1 0 0,1-1 0 0 0,-1 1 0 0 0,0-1-1 0 0,-4 8 1 0 0,-2 0 24 0 0,-1 1 0 0 0,-1-1 0 0 0,1-1 0 0 0,-2 0-1 0 0,0 0 1 0 0,-18 13 0 0 0,17-14-43 0 0,0-1 0 0 0,0-1 0 0 0,-1 0 0 0 0,-1 0 0 0 0,1-2 0 0 0,-1 1 0 0 0,-1-2 0 0 0,1 0 0 0 0,-1-1 0 0 0,1 0 0 0 0,-1-1 0 0 0,-20 2 0 0 0,8-3 21 0 0,0-1 1 0 0,-41-4-1 0 0,60 2-16 0 0,1 0-1 0 0,-1 0 1 0 0,0-1-1 0 0,0 0 1 0 0,1-1 0 0 0,-1 0-1 0 0,1 0 1 0 0,0 0-1 0 0,0-1 1 0 0,0 0-1 0 0,0-1 1 0 0,1 1 0 0 0,-8-8-1 0 0,12 10 1 0 0,1 1 0 0 0,-1-1-1 0 0,1 0 1 0 0,-1 1 0 0 0,1-1 0 0 0,0 0-1 0 0,0 0 1 0 0,0 0 0 0 0,0 0-1 0 0,0 0 1 0 0,0 0 0 0 0,0 0 0 0 0,1 0-1 0 0,-1 0 1 0 0,1-1 0 0 0,-1 1-1 0 0,1 0 1 0 0,0 0 0 0 0,0 0 0 0 0,0-1-1 0 0,0 1 1 0 0,1-3 0 0 0,1 0 9 0 0,0 0 0 0 0,0 0 1 0 0,0 0-1 0 0,0 0 0 0 0,1 1 1 0 0,0-1-1 0 0,0 1 0 0 0,6-6 0 0 0,27-30 56 0 0,1 3 0 0 0,44-34 0 0 0,-25 23-16 0 0,-17 14-47 0 0,110-101 0 0 0,-11-10-10 0 0,-111 106 56 0 0,-23 30-42 0 0,-3 2-26 0 0,-1 6-54 0 0,0 1-97 0 0,0-1 148 0 0,-1 1-1 0 0,1 0 1 0 0,0 0 0 0 0,0 0 0 0 0,-1 0-1 0 0,1 0 1 0 0,0-1 0 0 0,0 1 0 0 0,-1 0 0 0 0,1 0-1 0 0,0 0 1 0 0,0-1 0 0 0,0 1 0 0 0,-1 0-1 0 0,1 0 1 0 0,0-1 0 0 0,0 1 0 0 0,0 0-1 0 0,0 0 1 0 0,0-1 0 0 0,-1 1 0 0 0,1 0-1 0 0,0-1 1 0 0,0 1 0 0 0,0 0 0 0 0,0 0-1 0 0,0-1 1 0 0,0 1 0 0 0,0 0 0 0 0,0-1-1 0 0,0 1 1 0 0,0 0 0 0 0,0-1 0 0 0,2-11-452 0 0,-1 9 419 0 0,0 1 0 0 0,0-1 0 0 0,0 1-1 0 0,0-1 1 0 0,0 1 0 0 0,1 0 0 0 0,0 0 0 0 0,-1-1-1 0 0,1 1 1 0 0,3-3 0 0 0,11-15-4116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7:12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119 142 6535 0 0,'0'0'4491'0'0,"-1"2"-4048"0"0,0 2 45 0 0,-1-1 0 0 0,0 1 0 0 0,0-1 1 0 0,-1 0-1 0 0,1 1 0 0 0,-1-1 0 0 0,0 0 1 0 0,1-1-1 0 0,-5 4 0 0 0,6-5-152 0 0,-6 2 1996 0 0,7-6-2308 0 0,0 0-1 0 0,0 0 0 0 0,0 0 0 0 0,0 0 1 0 0,0 0-1 0 0,1 0 0 0 0,0 0 1 0 0,-1 1-1 0 0,1-1 0 0 0,0 0 1 0 0,0 0-1 0 0,1 0 0 0 0,-1 1 1 0 0,1-1-1 0 0,-1 0 0 0 0,1 1 0 0 0,0 0 1 0 0,0-1-1 0 0,0 1 0 0 0,0 0 1 0 0,0 0-1 0 0,0 0 0 0 0,4-2 1 0 0,6-5-3 0 0,1 0 0 0 0,0 1 0 0 0,18-8 0 0 0,-5 3 44 0 0,1 1 0 0 0,0 2 0 0 0,1 0 0 0 0,0 2 0 0 0,0 1 0 0 0,1 2-1 0 0,0 0 1 0 0,44 0 0 0 0,-70 5-51 0 0,0 0-1 0 0,-1 0 1 0 0,1 0-1 0 0,-1 0 1 0 0,1 1-1 0 0,0-1 1 0 0,-1 1 0 0 0,1 0-1 0 0,-1-1 1 0 0,0 1-1 0 0,1 1 1 0 0,2 1-1 0 0,6 6-51 0 0,-10-4 15 0 0,-1-2 11 0 0,1 0 12 0 0,-1 0 1 0 0,1 1-1 0 0,-1-1 1 0 0,0 1-1 0 0,0-1 0 0 0,0 1 1 0 0,0-1-1 0 0,-1 1 1 0 0,0-1-1 0 0,1 0 0 0 0,-1 1 1 0 0,0-1-1 0 0,-1 0 1 0 0,1 0-1 0 0,-1 1 1 0 0,-1 2-1 0 0,-3 4 36 0 0,0 0 0 0 0,-1-1 0 0 0,-13 14 0 0 0,1-5 2 0 0,-1-2 1 0 0,-1 0 0 0 0,0-1 0 0 0,-31 16 0 0 0,10-4-23 0 0,8-5 3 0 0,19-11 14 0 0,-2 0 0 0 0,-23 11 0 0 0,40-22-32 0 0,-1 1 1 0 0,1-1-1 0 0,-1 0 1 0 0,0 1-1 0 0,1-1 1 0 0,-1 0 0 0 0,1 0-1 0 0,-1 0 1 0 0,0 0-1 0 0,1 0 1 0 0,-1 1 0 0 0,0-1-1 0 0,1 0 1 0 0,-1 0-1 0 0,1-1 1 0 0,-1 1-1 0 0,0 0 1 0 0,0 0 0 0 0,1 0 0 0 0,-1-1 1 0 0,1 1 0 0 0,0 0-1 0 0,0 0 1 0 0,0 0 0 0 0,-1-1-1 0 0,1 1 1 0 0,0 0 0 0 0,0-1-1 0 0,0 1 1 0 0,0 0 0 0 0,0 0-1 0 0,-1-1 1 0 0,1 1 0 0 0,0 0-1 0 0,0-1 1 0 0,0 1 0 0 0,0 0 0 0 0,0-1-1 0 0,0 1 1 0 0,0 0 0 0 0,0 0-1 0 0,0-1 1 0 0,1 1 0 0 0,4-17 38 0 0,-4 16-41 0 0,0 0 0 0 0,-1 0 0 0 0,1 0 0 0 0,0 0 0 0 0,0 0 0 0 0,0 0 0 0 0,0 0 0 0 0,0 0 0 0 0,0 0 0 0 0,0 0 0 0 0,0 1 0 0 0,0-1 0 0 0,0 0 0 0 0,0 1 0 0 0,0-1 0 0 0,1 1 0 0 0,-1-1 0 0 0,0 1 0 0 0,3-1 0 0 0,1 0 0 0 0,11-5-11 0 0,0 1-1 0 0,1 1 0 0 0,-1 1 1 0 0,1 0-1 0 0,24-1 1 0 0,87 7 16 0 0,-112-2-5 0 0,0 1 0 0 0,0 0 0 0 0,22 8 0 0 0,-32-9 0 0 0,-1 1 0 0 0,0 0 0 0 0,0 0 0 0 0,0 0 0 0 0,0 1 0 0 0,0 0 0 0 0,0 0 0 0 0,-1 0 0 0 0,1 1 0 0 0,-1-1 0 0 0,0 1 0 0 0,0 0 0 0 0,6 8 0 0 0,-8-9 0 0 0,-1 1 0 0 0,1 0 0 0 0,-1-1 0 0 0,1 1 0 0 0,-1 0 0 0 0,0 0 0 0 0,0 0 0 0 0,-1 0 0 0 0,1 0 0 0 0,-1 0 0 0 0,0 0 0 0 0,0 0 0 0 0,0 0 0 0 0,-1 0 0 0 0,1 0 0 0 0,-1 0 0 0 0,0 0 0 0 0,0 0 0 0 0,-3 7 0 0 0,-1-1 0 0 0,0 1 0 0 0,-1 0 0 0 0,0-1 0 0 0,-1 0 0 0 0,-11 13 0 0 0,-1-2 34 0 0,-28 22 1 0 0,21-20-40 0 0,-3 4 23 0 0,-2-1-1 0 0,0-2 0 0 0,-2-1 1 0 0,0-2-1 0 0,-1-1 0 0 0,-2-2 1 0 0,-43 17-1 0 0,71-33-6 0 0,0 0 0 0 0,1 0 0 0 0,-1-1 0 0 0,0 0 0 0 0,1-1 0 0 0,-1 1 0 0 0,0-2 0 0 0,0 1 0 0 0,0-1-1 0 0,-9-2 1 0 0,11 2-5 0 0,0-1 0 0 0,0 1-1 0 0,0-1 1 0 0,1-1 0 0 0,-1 1-1 0 0,0-1 1 0 0,1 0 0 0 0,0 0-1 0 0,0-1 1 0 0,0 1 0 0 0,0-1-1 0 0,0 0 1 0 0,-5-7 0 0 0,9 10-2 0 0,1 0 1 0 0,-1-1-1 0 0,0 1 1 0 0,0 0-1 0 0,1 0 1 0 0,-1 0-1 0 0,1-1 0 0 0,-1 1 1 0 0,1 0-1 0 0,0-1 1 0 0,-1-1-1 0 0,2-5-4 0 0,2 4-458 0 0,0 0-1 0 0,0 0 1 0 0,0 0 0 0 0,1 1-1 0 0,0-1 1 0 0,-1 1 0 0 0,1 0-1 0 0,0 0 1 0 0,1 0-1 0 0,-1 1 1 0 0,0-1 0 0 0,1 1-1 0 0,6-2 1 0 0,3 0-5965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7:1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6911 0 0,'0'0'12152'0'0,"2"1"-11833"0"0,-1-1-231 0 0,0 1 1 0 0,0-1-1 0 0,0 1 1 0 0,0-1-1 0 0,0 1 0 0 0,0-1 1 0 0,0 1-1 0 0,0 0 1 0 0,0-1-1 0 0,0 1 0 0 0,-1 0 1 0 0,1 0-1 0 0,0 0 1 0 0,-1 0-1 0 0,1-1 0 0 0,0 1 1 0 0,-1 0-1 0 0,1 0 1 0 0,-1 0-1 0 0,0 0 0 0 0,1 0 1 0 0,-1 2-1 0 0,1 0-5 0 0,-1 0-1 0 0,-1 0 1 0 0,1-1-1 0 0,0 1 1 0 0,-1 0-1 0 0,1 0 1 0 0,-1 0-1 0 0,0-1 1 0 0,-1 4-1 0 0,-21 53 960 0 0,22-58-1024 0 0,2 0-165 0 0,-1-1 108 0 0,1 1 0 0 0,0-1 0 0 0,-1 0 0 0 0,1 1-1 0 0,0-1 1 0 0,0 1 0 0 0,-1-1 0 0 0,1 0 0 0 0,0 0 0 0 0,0 0-1 0 0,1 1 1 0 0,20-8-3542 0 0,-11 2-3418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7:1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87 2759 0 0,'0'0'11079'0'0,"0"1"-10622"0"0,-4 6-1 0 0,3-5-17 0 0,-5 8 2645 0 0,-14 25-1567 0 0,19-34-653 0 0,-3 7 1128 0 0,20-20-1974 0 0,76-54 227 0 0,-74 55-201 0 0,1 0 1 0 0,1 1-1 0 0,25-9 0 0 0,-31 14-44 0 0,0 1 0 0 0,1 0 0 0 0,-1 1 0 0 0,1 1 0 0 0,-1 0 0 0 0,1 1 0 0 0,26 1 0 0 0,-1 0 27 0 0,-22-1-9 0 0,26 3 1 0 0,-35-1-8 0 0,-6 0 31 0 0,3 4-42 0 0,-6-4-3 0 0,0 0 0 0 0,1 0 0 0 0,-1 1 0 0 0,0-1 0 0 0,0 0 0 0 0,1 0 0 0 0,-1 0 0 0 0,0 1 0 0 0,0-1 0 0 0,0 0 0 0 0,-1 0 0 0 0,1 0 0 0 0,0 1 0 0 0,0-1 0 0 0,-1 0 0 0 0,0 1 0 0 0,1 0 1 0 0,-3 7 2 0 0,0 0 0 0 0,-1 0 0 0 0,0 0 0 0 0,-1 0 0 0 0,0-1 0 0 0,0 0 0 0 0,-10 12 0 0 0,-1 1 0 0 0,7-8 0 0 0,-2-1 0 0 0,-11 12 0 0 0,9-11 0 0 0,-13 18 0 0 0,-60 71-1 0 0,64-78-9 0 0,-148 181-141 0 0,149-179 121 0 0,-27 25-84 0 0,32-35 92 0 0,9-8 22 0 0,2-2-12 0 0,6-4 7 0 0,0-1-1 0 0,1 0 1 0 0,-1 0-1 0 0,0 0 1 0 0,0 0-1 0 0,1 0 1 0 0,-1 0 0 0 0,0 0-1 0 0,1 0 1 0 0,2 1-1 0 0,9 3 30 0 0,1-1-1 0 0,0-1 1 0 0,0 0 0 0 0,0-1-1 0 0,0-1 1 0 0,23 0 0 0 0,-3 1 75 0 0,23 2 190 0 0,129 5 898 0 0,-143-10-927 0 0,-1-1 1 0 0,68-13 0 0 0,-109 15-356 0 0,1 0-562 0 0,2-1 1442 0 0,0 0-4305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7:17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1327 3223 0 0,'0'0'3136'0'0,"10"4"2236"0"0,7 9-640 0 0,-12-11-4074 0 0,-5-2-604 0 0,0 0 0 0 0,0 1 0 0 0,1-1 0 0 0,-1 0 0 0 0,0 0 0 0 0,0 0-1 0 0,0 0 1 0 0,0 0 0 0 0,1 0 0 0 0,-1 0 0 0 0,0 0 0 0 0,0 0 0 0 0,0 0 0 0 0,1 0 0 0 0,-1 0 0 0 0,0 0 0 0 0,0 0 0 0 0,0 0-1 0 0,0 0 1 0 0,1 0 0 0 0,-1 0 0 0 0,0 0 0 0 0,0 0 0 0 0,0 0 0 0 0,1 0 0 0 0,-1 0 0 0 0,0 0 0 0 0,0 0 0 0 0,0 0 0 0 0,0 0 0 0 0,1 0-1 0 0,-1-1 1 0 0,0 1 0 0 0,0 0 0 0 0,0 0 0 0 0,0 0 0 0 0,0 0 0 0 0,1 0 0 0 0,-1-1 0 0 0,0 1 0 0 0,0 0 0 0 0,0 0 0 0 0,0 0-1 0 0,0 0 1 0 0,0 0 0 0 0,0-1 0 0 0,2-1 34 0 0,-1 1-1 0 0,0-1 1 0 0,1 0-1 0 0,-1 0 0 0 0,0 0 1 0 0,0 0-1 0 0,0 0 1 0 0,-1 0-1 0 0,1 0 1 0 0,0 0-1 0 0,0-4 0 0 0,2-28 60 0 0,-1 8-71 0 0,8-29-40 0 0,23-66-1 0 0,27-49 95 0 0,-4 11-67 0 0,-42 111-71 0 0,-2-1 0 0 0,-2-1 0 0 0,-2 0 0 0 0,-3 0 0 0 0,-1 0 0 0 0,-3-1 0 0 0,-7-64 0 0 0,5 107-6 0 0,1 0 0 0 0,-2 0 0 0 0,1 0-1 0 0,-1 0 1 0 0,-1 0 0 0 0,0 0 0 0 0,0 0 0 0 0,0 1 0 0 0,-1-1-1 0 0,-5-8 1 0 0,8 15 8 0 0,0 0-1 0 0,1 1 1 0 0,-1-1-1 0 0,0 0 1 0 0,0 0-1 0 0,1 1 1 0 0,-1-1-1 0 0,0 0 1 0 0,0 1-1 0 0,0-1 1 0 0,0 1-1 0 0,0-1 1 0 0,0 1-1 0 0,0 0 1 0 0,0-1-1 0 0,0 1 1 0 0,0 0-1 0 0,0 0 1 0 0,-2-1-1 0 0,-7-1-63 0 0,9 2 68 0 0,0 0 0 0 0,1 0 0 0 0,-1 0 0 0 0,0 0 0 0 0,0 0 0 0 0,1 0 0 0 0,-1 0 0 0 0,0 0 0 0 0,0 0 0 0 0,1 0 0 0 0,-1 1 0 0 0,0-1 0 0 0,1 0 1 0 0,-1 0-1 0 0,0 1 0 0 0,0-1 0 0 0,1 1 0 0 0,-1-1 0 0 0,1 0 0 0 0,-1 1 0 0 0,0-1 0 0 0,1 1 0 0 0,-1 0 0 0 0,1-1 0 0 0,-1 1 0 0 0,1-1 0 0 0,-1 2 0 0 0,-1 0-3 0 0,-3 5-17 0 0,0-1 0 0 0,0 2 0 0 0,0-1 0 0 0,1 0 0 0 0,-5 11 0 0 0,-6 12-10 0 0,-15 15 11 0 0,-72 82 0 0 0,-9 13 3 0 0,89-109 86 0 0,2 2-1 0 0,-31 65 1 0 0,50-96 681 0 0,2-4-578 0 0,17-29 175 0 0,19-41 0 0 0,-9 14-257 0 0,150-222-89 0 0,-72 123 0 0 0,-88 129-27 0 0,-2-1-1 0 0,23-56 0 0 0,-37 78-25 0 0,-2 5-11 0 0,0 4-91 0 0,6 247-196 0 0,-2-190 360 0 0,3 0 0 0 0,17 70-1 0 0,17 6 24 0 0,-33-113-25 0 0,1 0-1 0 0,1-2 0 0 0,1 1 1 0 0,14 20-1 0 0,-23-39-89 0 0,-1 0 0 0 0,1 1 0 0 0,-1-1 0 0 0,1 0-1 0 0,0 0 1 0 0,0 0 0 0 0,0 0 0 0 0,0 0 0 0 0,0-1 0 0 0,0 1 0 0 0,1-1 0 0 0,-1 1-1 0 0,1-1 1 0 0,-1 0 0 0 0,1 0 0 0 0,2 1 0 0 0,7-3-728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7:1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245 183 4143 0 0,'-7'5'265'0'0,"-1"-1"0"0"0,1 0 0 0 0,-1 0-1 0 0,-16 5 1 0 0,-9 5 8423 0 0,33-16-8542 0 0,0 0 0 0 0,0 1-1 0 0,0-1 1 0 0,0 0 0 0 0,0 1-1 0 0,0-1 1 0 0,1 1 0 0 0,-1-1-1 0 0,1 1 1 0 0,-1-1 0 0 0,2-1-1 0 0,2-6 14 0 0,1 1-1 0 0,0 0 1 0 0,1 0 0 0 0,0 1-1 0 0,0 0 1 0 0,1 0-1 0 0,-1 0 1 0 0,2 1 0 0 0,12-10-1 0 0,9-3 27 0 0,41-20 1 0 0,-50 28-47 0 0,-1 2 137 0 0,0-1 0 0 0,1 2 0 0 0,21-6 0 0 0,-33 12-152 0 0,-1 0-1 0 0,1 0 0 0 0,0 1 1 0 0,0 0-1 0 0,0 1 0 0 0,0 0 1 0 0,0 0-1 0 0,0 0 0 0 0,-1 1 1 0 0,1 0-1 0 0,10 3 0 0 0,-17-3-119 0 0,0-1-1 0 0,0 1 0 0 0,0 0 1 0 0,1-1-1 0 0,-1 1 0 0 0,0 0 1 0 0,0 0-1 0 0,-1 0 0 0 0,1 0 1 0 0,0 0-1 0 0,0 0 1 0 0,0 0-1 0 0,-1 0 0 0 0,1 0 1 0 0,0 0-1 0 0,-1 0 0 0 0,1 1 1 0 0,-1-1-1 0 0,1 0 0 0 0,-1 0 1 0 0,0 1-1 0 0,1-1 0 0 0,-1 0 1 0 0,0 2-1 0 0,0 3 9 0 0,0-1 0 0 0,0 1 0 0 0,0-1 0 0 0,-1 7 0 0 0,-2 1-12 0 0,-1 0 0 0 0,0-1 0 0 0,0 1 0 0 0,-1-1 0 0 0,-1 0 0 0 0,0 0 0 0 0,-1 0 0 0 0,-10 13 0 0 0,-4 2 0 0 0,-48 50 0 0 0,28-40-117 0 0,-83 58 0 0 0,28-24 3 0 0,36-29 85 0 0,41-30 17 0 0,0 2 1 0 0,1 0-1 0 0,-25 25 0 0 0,37-30 12 0 0,5 2 0 0 0,2-10 8 0 0,0 1 1 0 0,0-1-1 0 0,0 1 0 0 0,0-1 0 0 0,0 0 0 0 0,1 1 1 0 0,-1-1-1 0 0,0 0 0 0 0,1 0 0 0 0,-1 0 0 0 0,1 0 0 0 0,-1 0 1 0 0,1 0-1 0 0,0 0 0 0 0,-1-1 0 0 0,1 1 0 0 0,0-1 1 0 0,-1 1-1 0 0,4 0 0 0 0,4 0 54 0 0,1 1 1 0 0,12 0-1 0 0,25-3 239 0 0,-1-2 0 0 0,1-2 0 0 0,50-12 1 0 0,71-8 382 0 0,-72 20-4146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7:18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28 11975 0 0,'0'0'923'0'0,"-6"-6"-566"0"0,3 3-114 0 0,-1 1 0 0 0,0-1 0 0 0,0 1 1 0 0,-1 0-1 0 0,1 0 0 0 0,0 1 0 0 0,-1-1 0 0 0,1 1 0 0 0,-1 0 0 0 0,1 0 0 0 0,-1 0 0 0 0,1 1 0 0 0,-1-1 0 0 0,-7 2 0 0 0,-8 0 201 0 0,1 1-1 0 0,-22 5 0 0 0,34-6-412 0 0,-28 6 193 0 0,0 2-1 0 0,0 1 1 0 0,-54 24 0 0 0,70-26-190 0 0,1 2-1 0 0,0 0 1 0 0,1 2-1 0 0,0-1 1 0 0,1 2 0 0 0,0 0-1 0 0,-25 29 1 0 0,39-41-32 0 0,0 1 0 0 0,1 0 0 0 0,-1 0 0 0 0,1 0 0 0 0,-1 1 0 0 0,1-1 0 0 0,0 0 0 0 0,0 0 0 0 0,0 1 0 0 0,0-1 0 0 0,0 1 0 0 0,1-1 0 0 0,-1 1 0 0 0,1-1 0 0 0,-1 1-1 0 0,1-1 1 0 0,0 1 0 0 0,0-1 0 0 0,0 1 0 0 0,0 0 0 0 0,1-1 0 0 0,-1 1 0 0 0,1-1 0 0 0,-1 1 0 0 0,1-1 0 0 0,2 5 0 0 0,0-2 3 0 0,0 0 0 0 0,1 0 0 0 0,0-1 0 0 0,0 1-1 0 0,0-1 1 0 0,0 0 0 0 0,1 0 0 0 0,-1 0 0 0 0,1 0 0 0 0,8 4 0 0 0,31 15 0 0 0,78 32 1 0 0,-73-35-6 0 0,59 32-1 0 0,-102-48 1 0 0,1 1 0 0 0,-1 0 0 0 0,0 0 0 0 0,0 0 0 0 0,0 1 0 0 0,-1-1 0 0 0,0 1 0 0 0,0 1 0 0 0,0-1-1 0 0,-1 1 1 0 0,0 0 0 0 0,0 0 0 0 0,3 11 0 0 0,-5-14 1 0 0,-1 0-1 0 0,1 1 1 0 0,-1-1-1 0 0,0 1 1 0 0,-1-1-1 0 0,1 1 1 0 0,-1-1-1 0 0,0 1 1 0 0,0 0-1 0 0,0-1 1 0 0,-1 1-1 0 0,1-1 1 0 0,-1 1-1 0 0,0-1 1 0 0,-1 1-1 0 0,1-1 1 0 0,-1 1 0 0 0,0-1-1 0 0,0 0 1 0 0,0 0-1 0 0,0 0 1 0 0,-1 0-1 0 0,0-1 1 0 0,-3 5-1 0 0,-8 6 27 0 0,-1-1 0 0 0,0 0 0 0 0,-1-2 0 0 0,0 0 0 0 0,0 0 0 0 0,-35 15 0 0 0,11-10 16 0 0,-85 23 1 0 0,112-35-44 0 0,0-2 0 0 0,-1 1 0 0 0,1-2 0 0 0,-23 1 0 0 0,35-2 1 0 0,0 0 0 0 0,-1 0 0 0 0,1 0 0 0 0,0 0 0 0 0,0 0 0 0 0,-1 0 0 0 0,1-1 0 0 0,0 1 0 0 0,0 0 0 0 0,-1-1 0 0 0,1 1 0 0 0,0-1 0 0 0,0 1 0 0 0,0-1 0 0 0,0 0 0 0 0,0 1 0 0 0,0-1 0 0 0,0 0 0 0 0,0 0 0 0 0,0 0 0 0 0,0 0 0 0 0,0 0 0 0 0,0 0 0 0 0,1 0 0 0 0,-1 0 0 0 0,0 0 0 0 0,1 0 0 0 0,-1 0 0 0 0,1 0 0 0 0,-1-1 0 0 0,1 1 0 0 0,0 0 0 0 0,-1 0 0 0 0,1-1 0 0 0,0 1 0 0 0,0 0 0 0 0,0-1 0 0 0,0 1 0 0 0,0 0 0 0 0,0 0 0 0 0,0-1 0 0 0,1-1 0 0 0,1-6 27 0 0,0 0 0 0 0,1 0 0 0 0,1 0-1 0 0,7-15 1 0 0,-7 15-6 0 0,77-184 260 0 0,-72 161-187 0 0,-8 26-72 0 0,1 1 0 0 0,-1-1 1 0 0,1 1-1 0 0,0 0 0 0 0,0 0 0 0 0,0 0 0 0 0,1 0 0 0 0,3-5 1 0 0,5-4 47 0 0,2 0 0 0 0,-1 1 0 0 0,2 0 0 0 0,0 1 0 0 0,19-13 0 0 0,17-12-127 0 0,-1-2 0 0 0,-3-3 0 0 0,78-88 0 0 0,-118 122-56 0 0,-5 7-26 0 0,-9 3-1612 0 0,-9 6 94 0 0,6-1-2834 0 0,3 0-972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49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3223 0 0,'-9'1'3834'0'0,"7"-1"-2810"0"0,0 1 0 0 0,0 0 1 0 0,0-1-1 0 0,1 1 0 0 0,-1 0 0 0 0,0 0 1 0 0,-2 2-1 0 0,-12 12 3206 0 0,-11 20-2094 0 0,24-31-2004 0 0,-10 19 89 0 0,0 0 1 0 0,1 0 0 0 0,2 1-1 0 0,0 1 1 0 0,2-1 0 0 0,0 2 0 0 0,2-1-1 0 0,1 1 1 0 0,-3 40 0 0 0,8-65-368 0 0,0-1 0 0 0,-1 1 1 0 0,1-1-1 0 0,0 1 0 0 0,0 0 1 0 0,0-1-1 0 0,0 1 0 0 0,0 0 1 0 0,0-1-1 0 0,0 1 0 0 0,0 0 1 0 0,0-1-1 0 0,0 1 0 0 0,0-1 1 0 0,0 1-1 0 0,1 0 0 0 0,-1-1 1 0 0,0 1-1 0 0,0-1 0 0 0,1 1 0 0 0,-1 0 1 0 0,0-1-1 0 0,1 1 0 0 0,-1-1 1 0 0,0 1-1 0 0,1-1 0 0 0,-1 0 1 0 0,1 1-1 0 0,0 0 0 0 0,1-1-128 0 0,-1 0 0 0 0,0-1 0 0 0,1 1 0 0 0,-1 0 0 0 0,1-1 0 0 0,-1 1 0 0 0,0-1 0 0 0,0 0-1 0 0,1 1 1 0 0,-1-1 0 0 0,0 0 0 0 0,0 0 0 0 0,2-1 0 0 0,3-3-457 0 0,0 0 1 0 0,0 0-1 0 0,-1-1 0 0 0,1 0 1 0 0,-1 0-1 0 0,-1-1 0 0 0,8-11 1 0 0,-1-4-512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7:18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14 11775 0 0,'1'-1'539'0'0,"10"-11"3036"0"0,-11 14-3456 0 0,0 0 0 0 0,1 0 0 0 0,-1 1 0 0 0,0-1 0 0 0,-1 0 0 0 0,1 1 0 0 0,0-1 0 0 0,-2 4 0 0 0,2-3 6 0 0,-3 10 316 0 0,-1 0 0 0 0,-1 0-1 0 0,0 0 1 0 0,-7 13 0 0 0,-10 25 408 0 0,7-8-724 0 0,5-16-13 0 0,-8 31 0 0 0,12-38-48 0 0,6-19 2 0 0,15 1 4 0 0,-12-2-61 0 0,-1 1 0 0 0,1-1 1 0 0,-1 0-1 0 0,1 1 0 0 0,-1-1 0 0 0,5-1 0 0 0,86-9 214 0 0,140 3 0 0 0,-226 7-1156 0 0,1-1 0 0 0,-1 0 0 0 0,9-2 0 0 0,-8 1-453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7:19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12207 0 0,'0'0'1406'0'0,"-2"1"-836"0"0,-2 1-262 0 0,0 0 0 0 0,0 1 1 0 0,0-1-1 0 0,1 1 0 0 0,-1 0 0 0 0,1 0 0 0 0,0 1 0 0 0,0-1 0 0 0,0 1 0 0 0,0-1 0 0 0,0 1 1 0 0,-2 5-1 0 0,-6 11 412 0 0,-10 26 1 0 0,13-29-457 0 0,-45 106 547 0 0,5 3 0 0 0,-36 147 0 0 0,75-239-732 0 0,2-10 17 0 0,2-1 1 0 0,0 1-1 0 0,2 1 0 0 0,-2 41 0 0 0,6-37 29 0 0,1 0 0 0 0,2 0 0 0 0,0-1 0 0 0,2 0 0 0 0,2 0 0 0 0,0 0 0 0 0,17 36 0 0 0,-16-45-80 0 0,1-1 1 0 0,18 24-1 0 0,-25-36-45 0 0,-2-4-3 0 0,0 0-1 0 0,0-1 1 0 0,0 1-1 0 0,1 0 0 0 0,-1-1 1 0 0,0 1-1 0 0,1-1 1 0 0,1 3-1 0 0,-2-3-168 0 0,-1-10-4893 0 0,0-8-1107 0 0,0 7 725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7:5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13 3679 0 0,'0'0'284'0'0,"-3"-11"6792"0"0,-2 10-6970 0 0,-1 1-1 0 0,0-1 0 0 0,0 1 0 0 0,0 1 0 0 0,0-1 1 0 0,0 1-1 0 0,0 0 0 0 0,0 0 0 0 0,1 1 0 0 0,-1 0 1 0 0,1 0-1 0 0,-1 0 0 0 0,1 1 0 0 0,-7 3 0 0 0,-10 8 497 0 0,-40 30-1 0 0,53-37-486 0 0,-199 141 1826 0 0,-8 6-1318 0 0,164-116-548 0 0,25-18 43 0 0,-41 37 0 0 0,66-55-75 0 0,2-2-43 0 0,0 1 0 0 0,0-1-1 0 0,0 0 1 0 0,0 1 0 0 0,0-1 0 0 0,0 0 0 0 0,0 1 0 0 0,0-1 0 0 0,0 0 0 0 0,0 1 0 0 0,0-1 0 0 0,1 0 0 0 0,-1 1 0 0 0,0-1 0 0 0,0 0 0 0 0,0 1 0 0 0,0-1 0 0 0,1 0 0 0 0,-1 0 0 0 0,0 1 0 0 0,0-1 0 0 0,0 0 0 0 0,1 0 0 0 0,-1 1 0 0 0,0-1 0 0 0,0 0 0 0 0,1 0 0 0 0,-1 0 0 0 0,0 1 0 0 0,1-1 0 0 0,-1 0 0 0 0,0 0-1 0 0,1 0 1 0 0,-1 0 0 0 0,0 0 0 0 0,1 0 0 0 0,-1 0 0 0 0,0 0 0 0 0,1 0 0 0 0,-1 0 0 0 0,0 0 0 0 0,1 0 0 0 0,-1 0 0 0 0,0 0 0 0 0,1 0 0 0 0,-1 0 0 0 0,1 0 0 0 0,-1 0-2 0 0,16 0-174 0 0,-1-1 1 0 0,1 0-1 0 0,18-4 1 0 0,-15 2-138 0 0,31-2 1 0 0,-19 6 88 0 0,58 7 1 0 0,-73-5 235 0 0,1 1 1 0 0,-1 0 0 0 0,0 2 0 0 0,0-1 0 0 0,16 10-1 0 0,-23-11 130 0 0,0 1-1 0 0,0 0 0 0 0,0 0 1 0 0,-1 1-1 0 0,0 0 0 0 0,0 1 1 0 0,-1 0-1 0 0,13 14 0 0 0,-16-16 8 0 0,0 1-1 0 0,0 0 1 0 0,-1 0 0 0 0,1 0-1 0 0,-1 0 1 0 0,-1 0-1 0 0,1 1 1 0 0,-1-1-1 0 0,0 1 1 0 0,1 9 0 0 0,-3-11-76 0 0,0 0 1 0 0,0 0 0 0 0,0-1 0 0 0,0 1-1 0 0,-1-1 1 0 0,0 1 0 0 0,0 0 0 0 0,0-1-1 0 0,0 1 1 0 0,-1-1 0 0 0,0 0 0 0 0,0 1-1 0 0,0-1 1 0 0,0 0 0 0 0,-1 0-1 0 0,-3 4 1 0 0,-6 6 17 0 0,0-1 0 0 0,0-1-1 0 0,-1 0 1 0 0,-1-1 0 0 0,0-1-1 0 0,-19 12 1 0 0,-98 44 80 0 0,68-37-73 0 0,45-21-48 0 0,0 0 1 0 0,0-1-1 0 0,-1-1 0 0 0,0-1 0 0 0,0-1 1 0 0,0 0-1 0 0,0-1 0 0 0,-37 0 0 0 0,52-4-46 0 0,0 1-1 0 0,0 0 1 0 0,0-1 0 0 0,0 0-1 0 0,0 1 1 0 0,0-2-1 0 0,1 1 1 0 0,-1 0 0 0 0,0-1-1 0 0,1 0 1 0 0,-1 0-1 0 0,1 0 1 0 0,-7-5 0 0 0,8 6-3 0 0,0-1 1 0 0,0-1-1 0 0,0 1 1 0 0,0 0-1 0 0,0 0 1 0 0,0-1-1 0 0,1 1 1 0 0,-1-1 0 0 0,1 1-1 0 0,0-1 1 0 0,0 0-1 0 0,0 0 1 0 0,0 1-1 0 0,0-1 1 0 0,0 0-1 0 0,1 0 1 0 0,0 0-1 0 0,-1 0 1 0 0,1-4 0 0 0,1-2-335 0 0,0-1 1 0 0,1 1 0 0 0,0 0 0 0 0,0 0 0 0 0,1 0-1 0 0,0 1 1 0 0,1-1 0 0 0,0 1 0 0 0,0-1 0 0 0,1 1-1 0 0,0 0 1 0 0,0 1 0 0 0,9-10 0 0 0,-1 1-5575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7:5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57 12207 0 0,'0'0'1224'0'0,"0"2"-1064"0"0,2 34 1670 0 0,-3-30-1619 0 0,1-1 0 0 0,0 0-1 0 0,0 0 1 0 0,1 0 0 0 0,-1 0-1 0 0,1 0 1 0 0,0 0 0 0 0,0 0 0 0 0,1 0-1 0 0,0 0 1 0 0,-1-1 0 0 0,5 8 0 0 0,-5-11-165 0 0,0 0 0 0 0,0 0 0 0 0,0 0 0 0 0,1 0 0 0 0,-1 0 0 0 0,0 0 0 0 0,0 0 1 0 0,1 0-1 0 0,-1-1 0 0 0,1 1 0 0 0,-1 0 0 0 0,0-1 0 0 0,1 1 0 0 0,-1-1 0 0 0,1 0 0 0 0,0 1 1 0 0,-1-1-1 0 0,1 0 0 0 0,-1 0 0 0 0,1 0 0 0 0,-1 0 0 0 0,4-1 0 0 0,2 0 89 0 0,0-1-1 0 0,0 1 1 0 0,11-6 0 0 0,-8 3 30 0 0,-6 3-137 0 0,11-3 34 0 0,-2-1 0 0 0,1-1 0 0 0,-1 0 0 0 0,19-11 0 0 0,-22 10-42 0 0,-1 0 0 0 0,1-1 0 0 0,10-12-1 0 0,-15 15-40 0 0,-1 0-1 0 0,0 0 0 0 0,0 0 0 0 0,-1 0 0 0 0,0-1 0 0 0,0 0 1 0 0,0 1-1 0 0,2-8 0 0 0,-5 12 8 0 0,1 0 0 0 0,-1 1 0 0 0,0-1-1 0 0,0 0 1 0 0,1 0 0 0 0,-1 0 0 0 0,0 0 0 0 0,0 1 0 0 0,0-1 0 0 0,0 0 0 0 0,0 0 0 0 0,0 0 0 0 0,-1 0-1 0 0,1 1 1 0 0,0-1 0 0 0,0 0 0 0 0,0 0 0 0 0,-1 0 0 0 0,1 1 0 0 0,-1-1 0 0 0,1 0 0 0 0,0 0 0 0 0,-2 0-1 0 0,1 0 8 0 0,0 0-1 0 0,0 0 1 0 0,0 1-1 0 0,0-1 1 0 0,0 1-1 0 0,0-1 1 0 0,0 1-1 0 0,0-1 1 0 0,-1 1-1 0 0,1 0 1 0 0,0-1-1 0 0,0 1 1 0 0,-3 0-1 0 0,-2 0-22 0 0,0 0 0 0 0,0 0 0 0 0,0 1-1 0 0,0 0 1 0 0,-9 2 0 0 0,-2 3-47 0 0,1 0 1 0 0,0 1 0 0 0,0 1 0 0 0,-19 12 0 0 0,8-2 33 0 0,-35 31 1 0 0,48-36 64 0 0,1 0-1 0 0,0 0 0 0 0,1 1 1 0 0,0 1-1 0 0,-10 18 1 0 0,17-26 9 0 0,1 1 0 0 0,0 0 0 0 0,1 0 0 0 0,-1 0 0 0 0,1 0 1 0 0,1 1-1 0 0,0-1 0 0 0,0 1 0 0 0,1 0 0 0 0,0 0 0 0 0,0-1 0 0 0,1 19 1 0 0,1-25-27 0 0,-1 1 1 0 0,0-1 0 0 0,1 0 0 0 0,-1 1 0 0 0,1-1 0 0 0,0 1 0 0 0,0-1-1 0 0,-1 0 1 0 0,2 1 0 0 0,-1-1 0 0 0,0 0 0 0 0,0 0 0 0 0,1 0-1 0 0,-1 0 1 0 0,1 0 0 0 0,0 0 0 0 0,-1 0 0 0 0,1-1 0 0 0,0 1 0 0 0,0-1-1 0 0,0 1 1 0 0,0-1 0 0 0,1 0 0 0 0,-1 0 0 0 0,0 0 0 0 0,0 0 0 0 0,3 1-1 0 0,1-1-110 0 0,0 0 0 0 0,0 0 1 0 0,0-1-1 0 0,0 0 0 0 0,0 0 0 0 0,0 0 0 0 0,0-1 0 0 0,0 0 0 0 0,0 0 0 0 0,7-3 0 0 0,40-9-3163 0 0,-23 6-2447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7:5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41 3679 0 0,'12'-7'125'0'0,"-7"5"-28"0"0,0-1 1 0 0,0 0 0 0 0,-1 0-1 0 0,0 0 1 0 0,1-1 0 0 0,6-12 14131 0 0,-24 17-14040 0 0,0 0-1 0 0,0 1 0 0 0,0 0 1 0 0,0 1-1 0 0,0 1 1 0 0,1 0-1 0 0,-1 0 0 0 0,1 2 1 0 0,0-1-1 0 0,1 2 0 0 0,-15 9 1 0 0,11-6-182 0 0,0 1 0 0 0,1 1 0 0 0,0 1 0 0 0,1 0-1 0 0,0 0 1 0 0,1 2 0 0 0,-16 24 0 0 0,24-33-8 0 0,1 1 1 0 0,-1 0-1 0 0,1-1 0 0 0,0 1 1 0 0,0 1-1 0 0,1-1 0 0 0,0 0 0 0 0,1 1 1 0 0,-1-1-1 0 0,1 1 0 0 0,0 13 0 0 0,2-16 10 0 0,-1-1-1 0 0,1 1 0 0 0,0 0 0 0 0,0-1 0 0 0,0 1 0 0 0,1-1 0 0 0,0 0 0 0 0,0 1 0 0 0,0-1 0 0 0,0 0 0 0 0,0 0 0 0 0,1 0 0 0 0,0-1 0 0 0,0 1 0 0 0,0 0 0 0 0,0-1 0 0 0,0 0 0 0 0,1 0 0 0 0,-1 0 0 0 0,7 3 0 0 0,-2-1 3 0 0,0-1 0 0 0,1 0 0 0 0,-1-1 0 0 0,1 0 0 0 0,0 0-1 0 0,0-1 1 0 0,0 0 0 0 0,1 0 0 0 0,-1-1 0 0 0,0-1 0 0 0,11 1 0 0 0,0-2-390 0 0,0-1 1 0 0,0 0 0 0 0,0-2 0 0 0,23-6 0 0 0,-16 1-1156 0 0,2 1-68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7:59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70 5527 0 0,'5'-14'911'0'0,"1"0"-1"0"0,5-28 9939 0 0,-12 43-10778 0 0,0 0 1 0 0,0-1 0 0 0,0 1 0 0 0,0 0 0 0 0,0-1-1 0 0,0 1 1 0 0,0 0 0 0 0,0 0 0 0 0,1 0 0 0 0,-1 0 0 0 0,0 0-1 0 0,1 0 1 0 0,-2 2 0 0 0,1-1 28 0 0,-6 11 74 0 0,0 1-1 0 0,1 0 1 0 0,-7 24 0 0 0,2-5 20 0 0,-57 162 388 0 0,-23 59-316 0 0,14-46-126 0 0,-76 182 48 0 0,126-343-1981 0 0,22-38 325 0 0,-2 2-5151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7:5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14191 0 0,'0'0'1986'0'0,"2"0"-1505"0"0,4 3-222 0 0,1-2 1 0 0,-1 1-1 0 0,1-1 0 0 0,0 0 1 0 0,0 0-1 0 0,-1 0 0 0 0,12-2 1 0 0,51-5 786 0 0,-57 4-895 0 0,280-47 1110 0 0,-252 40-1802 0 0,1 3 0 0 0,71-4-1 0 0,-98 11-946 0 0,0 1-72 0 0</inkml:trace>
  <inkml:trace contextRef="#ctx0" brushRef="#br0" timeOffset="1">712 210 11687 0 0,'-1'2'532'0'0,"-59"169"3435"0"0,38-100-2243 0 0,13-43-1413 0 0,2 0-1 0 0,-4 33 1 0 0,10-59-1415 0 0</inkml:trace>
  <inkml:trace contextRef="#ctx0" brushRef="#br0" timeOffset="2">1005 0 11055 0 0,'0'0'2520'0'0,"9"7"-3552"0"0,-2 3-280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0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35 6447 0 0,'0'0'2550'0'0,"-1"1"-1522"0"0,-6 14 117 0 0,-1 1-1 0 0,-11 14 1 0 0,-4 8-205 0 0,5-5-121 0 0,1 1 0 0 0,-21 65-1 0 0,36-93-706 0 0,1 0 1 0 0,0 0-1 0 0,0 0 0 0 0,1 0 0 0 0,-1 0 1 0 0,1 1-1 0 0,1-1 0 0 0,-1 0 0 0 0,1 0 1 0 0,2 7-1 0 0,-3-11-65 0 0,1-1 1 0 0,-1 0-1 0 0,1 0 0 0 0,-1 0 1 0 0,1 1-1 0 0,0-1 0 0 0,-1 0 1 0 0,1 0-1 0 0,0 0 0 0 0,0 0 1 0 0,0 0-1 0 0,0 0 0 0 0,0 0 1 0 0,0-1-1 0 0,0 1 0 0 0,0 0 1 0 0,0-1-1 0 0,0 1 1 0 0,1 0-1 0 0,-1-1 0 0 0,0 1 1 0 0,0-1-1 0 0,1 0 0 0 0,-1 1 1 0 0,0-1-1 0 0,1 0 0 0 0,-1 0 1 0 0,0 0-1 0 0,1 0 0 0 0,-1 0 1 0 0,0 0-1 0 0,1 0 0 0 0,-1 0 1 0 0,1-1-1 0 0,4 0 80 0 0,-1 0 0 0 0,1-1 0 0 0,-1 0 0 0 0,0 1 0 0 0,0-2 0 0 0,7-3 1 0 0,1-1-32 0 0,-1-2 0 0 0,1 0 1 0 0,-2 0-1 0 0,1-1 0 0 0,-1-1 1 0 0,-1 0-1 0 0,0 0 1 0 0,0-1-1 0 0,10-17 0 0 0,-15 20-84 0 0,0-1 0 0 0,0 1 0 0 0,-1-1 0 0 0,0 0 0 0 0,0 0 0 0 0,-1 0 0 0 0,-1-1 0 0 0,0 1 0 0 0,0-1-1 0 0,-1 1 1 0 0,0-1 0 0 0,-1 0 0 0 0,-2-21 0 0 0,1 28-60 0 0,0 0 0 0 0,0 0 0 0 0,0-1 0 0 0,0 1 0 0 0,-1 0 0 0 0,1 0 0 0 0,-1 0 1 0 0,0 1-1 0 0,0-1 0 0 0,-1 0 0 0 0,1 1 0 0 0,-1-1 0 0 0,0 1 0 0 0,0 0 0 0 0,0 0 0 0 0,-5-4 0 0 0,1 3-216 0 0,0-1 0 0 0,0 1 1 0 0,-1 0-1 0 0,0 1 0 0 0,0 0 0 0 0,0 0 1 0 0,-10-1-1 0 0,17 3-629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0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10 386 9671 0 0,'0'0'4352'0'0,"-5"-7"-848"0"0,4 6-3393 0 0,0-1 0 0 0,1 1 0 0 0,-1-1 0 0 0,1 1 0 0 0,-1-1 0 0 0,1 0 0 0 0,0 1 0 0 0,-1-1 0 0 0,1 0 0 0 0,0 1 0 0 0,0-1 0 0 0,0 0 0 0 0,0 1 0 0 0,1-1 1 0 0,-1 0-1 0 0,0 1 0 0 0,1-1 0 0 0,-1 0 0 0 0,1 1 0 0 0,0-1 0 0 0,-1 1 0 0 0,1-1 0 0 0,0 1 0 0 0,1-3 0 0 0,5-6 120 0 0,0 0 1 0 0,11-12-1 0 0,-10 12 5 0 0,104-114 176 0 0,-59 68-418 0 0,-33 36-71 0 0,0 0 0 0 0,2 1-1 0 0,29-19 1 0 0,-49 36 67 0 0,-1 1 4 0 0,0 1 0 0 0,0-1 1 0 0,-1 1-1 0 0,1-1 0 0 0,0 1 1 0 0,0-1-1 0 0,0 1 1 0 0,0 0-1 0 0,0 0 0 0 0,0-1 1 0 0,0 1-1 0 0,0 0 0 0 0,0 0 1 0 0,2 0-1 0 0,1 0-62 0 0,3 0 4 0 0,-6 0 57 0 0,0 1 0 0 0,0 0-1 0 0,0 0 1 0 0,0 0 0 0 0,0 0-1 0 0,0 0 1 0 0,0 0 0 0 0,0 0 0 0 0,0 0-1 0 0,-1 0 1 0 0,1 0 0 0 0,0 0-1 0 0,-1 1 1 0 0,2 0 0 0 0,-1 0-14 0 0,1 0 12 0 0,-2-1 9 0 0,1-1 0 0 0,-1 1-1 0 0,1-1 1 0 0,-1 1 0 0 0,1 0 0 0 0,-1-1-1 0 0,1 1 1 0 0,-1 0 0 0 0,0-1 0 0 0,1 1 0 0 0,-1 0-1 0 0,0 0 1 0 0,0-1 0 0 0,1 1 0 0 0,-1 0-1 0 0,0 0 1 0 0,0-1 0 0 0,0 1 0 0 0,0 0-1 0 0,0 1 1 0 0,1 11 0 0 0,-1 1 0 0 0,0-1 0 0 0,0 0 0 0 0,-2 0 0 0 0,-4 21 0 0 0,-2 28 0 0 0,7-45 14 0 0,1 1 0 0 0,0 0 0 0 0,1-1 0 0 0,1 1 0 0 0,1-1 0 0 0,0 1 0 0 0,1-1 0 0 0,1 0 0 0 0,12 28 0 0 0,-14-38-7 0 0,1-1-1 0 0,-1 1 0 0 0,1-1 1 0 0,1 0-1 0 0,-1 0 0 0 0,1-1 1 0 0,0 0-1 0 0,0 1 0 0 0,0-2 1 0 0,1 1-1 0 0,0-1 0 0 0,0 1 1 0 0,0-1-1 0 0,0-1 0 0 0,1 0 1 0 0,7 4-1 0 0,54 10-918 0 0,-65-16 761 0 0,-1 0 0 0 0,1 0 0 0 0,0-1 0 0 0,0 1 0 0 0,-1-1 0 0 0,5 0 0 0 0,9-1-5054 0 0,-16 1 5173 0 0,12-1-5994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0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43 2303 0 0,'2'-1'167'0'0,"49"-35"8009"0"0,-44 30-2575 0 0,-6 10-5414 0 0,0 0-1 0 0,0 0 1 0 0,0 0-1 0 0,-1-1 1 0 0,0 1 0 0 0,0 0-1 0 0,0 0 1 0 0,0 0-1 0 0,0 0 1 0 0,-1 0-1 0 0,0 0 1 0 0,0 0-1 0 0,0-1 1 0 0,0 1 0 0 0,-1 0-1 0 0,1-1 1 0 0,-1 1-1 0 0,0-1 1 0 0,0 1-1 0 0,0-1 1 0 0,-4 4-1 0 0,2-1-69 0 0,-1 0-1 0 0,0-1 0 0 0,-1 1 1 0 0,1-1-1 0 0,-1 0 0 0 0,0 0 1 0 0,0-1-1 0 0,-1 0 0 0 0,1 0 1 0 0,-11 4-1 0 0,-30 8-79 0 0,-1-3-1 0 0,-1-1 1 0 0,0-3-1 0 0,0-2 0 0 0,-77 2 1 0 0,104-9-210 0 0,0 0 1 0 0,0-2-1 0 0,-32-6 1 0 0,42 5 35 0 0,0 0 0 0 0,0-1 0 0 0,1 0 0 0 0,0 0-1 0 0,-1-2 1 0 0,1 1 0 0 0,-17-13 0 0 0,27 17 65 0 0,5 1 76 0 0,1 0 0 0 0,0 1-1 0 0,-1-1 1 0 0,1 1 0 0 0,-1 0 0 0 0,1 0-1 0 0,-1 1 1 0 0,0-1 0 0 0,1 1-1 0 0,-1 0 1 0 0,0 0 0 0 0,0 0 0 0 0,0 1-1 0 0,-1 0 1 0 0,1-1 0 0 0,0 1-1 0 0,-1 0 1 0 0,0 1 0 0 0,0-1 0 0 0,0 0-1 0 0,0 1 1 0 0,0 0 0 0 0,-1 0-1 0 0,1 0 1 0 0,-1 0 0 0 0,0 0 0 0 0,-1 0-1 0 0,1 0 1 0 0,-1 1 0 0 0,1-1 0 0 0,-1 1-1 0 0,-1-1 1 0 0,1 1 0 0 0,-1-1-1 0 0,1 1 1 0 0,-1 0 0 0 0,0-1 0 0 0,-1 1-1 0 0,1-1 1 0 0,-1 1 0 0 0,0-1-1 0 0,-2 6 1 0 0,0-2 60 0 0,0-1 0 0 0,0 0-1 0 0,-1 0 1 0 0,0 0 0 0 0,0-1 0 0 0,-1 1-1 0 0,1-1 1 0 0,-2 0 0 0 0,-9 10 0 0 0,-6 1 64 0 0,-34 23 1 0 0,39-29-109 0 0,-71 39 89 0 0,53-32-47 0 0,20-8 2 0 0,28-17-61 0 0,0 1 0 0 0,0 0 0 0 0,18-4 0 0 0,-1 0-5 0 0,7-1 52 0 0,1 0 0 0 0,0 3 0 0 0,1 1 0 0 0,-1 2 0 0 0,1 2 0 0 0,0 2 0 0 0,1 1 0 0 0,-1 2 0 0 0,0 2 0 0 0,-1 2 0 0 0,53 13 0 0 0,-85-17-14 0 0,0 0 1 0 0,-1 1-1 0 0,1-1 0 0 0,-1 1 0 0 0,0 1 0 0 0,11 6 1 0 0,-17-9-28 0 0,1-1 0 0 0,-1 1 0 0 0,1 0 0 0 0,-1 0 0 0 0,1-1 0 0 0,-1 1 0 0 0,1 0 0 0 0,-1 0 0 0 0,0-1 0 0 0,1 1 0 0 0,-1 0 0 0 0,0 0 0 0 0,0 0 0 0 0,0 0 0 0 0,0 0 0 0 0,0-1 0 0 0,0 1 0 0 0,0 0 0 0 0,0 0 0 0 0,0 0 0 0 0,0 1 0 0 0,-6 16 115 0 0,0-10-64 0 0,0 1 0 0 0,-1-1-1 0 0,0 0 1 0 0,0-1 0 0 0,-1 0-1 0 0,0 0 1 0 0,-15 10 0 0 0,-67 33 112 0 0,58-33-145 0 0,-210 99 120 0 0,220-107-147 0 0,19-8-737 0 0,11-3-1190 0 0,13-5-3799 0 0,4-4-716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50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8 7831 0 0,'4'-7'3520'0'0,"-9"7"-3182"0"0,0 1 1 0 0,0 0-1 0 0,-1 0 0 0 0,1 0 0 0 0,0 1 0 0 0,0 0 0 0 0,0 0 0 0 0,1 0 0 0 0,-1 1 1 0 0,-5 3-1 0 0,-9 6-447 0 0,-17 16 0 0 0,33-25 271 0 0,-12 11-53 0 0,0-1 0 0 0,2 2 0 0 0,-20 25 0 0 0,-29 53 304 0 0,51-75-366 0 0,-27 48 179 0 0,34-59-170 0 0,1 0-1 0 0,1 0 0 0 0,-1 1 1 0 0,1-1-1 0 0,0 1 1 0 0,1-1-1 0 0,-1 15 1 0 0,2-18-14 0 0,0-1 0 0 0,1 1 0 0 0,0-1 0 0 0,-1 1 0 0 0,1-1 0 0 0,1 0 0 0 0,-1 0 0 0 0,0 1 0 0 0,1-1 0 0 0,0 0 0 0 0,-1 0 0 0 0,1 0 0 0 0,0 0 0 0 0,1-1 0 0 0,-1 1 0 0 0,0-1 0 0 0,1 1 0 0 0,0-1 0 0 0,-1 0 0 0 0,1 0 0 0 0,0 0 0 0 0,0 0 0 0 0,0 0 1 0 0,0-1-1 0 0,5 2 0 0 0,1 1 61 0 0,-1-1 1 0 0,1 0 0 0 0,1-1 0 0 0,-1 0-1 0 0,0 0 1 0 0,1-1 0 0 0,-1 0-1 0 0,12-1 1 0 0,-9-1-52 0 0,0 0 0 0 0,0-1-1 0 0,-1 0 1 0 0,1-1 0 0 0,-1 0-1 0 0,1-1 1 0 0,19-10-1 0 0,-27 12-39 0 0,1 0-1 0 0,-1-1 0 0 0,0 1 0 0 0,0-1 1 0 0,0 0-1 0 0,0-1 0 0 0,0 1 0 0 0,-1-1 0 0 0,0 1 1 0 0,1-1-1 0 0,-1 0 0 0 0,-1 0 0 0 0,1 0 0 0 0,-1-1 1 0 0,1 1-1 0 0,-1-1 0 0 0,0 1 0 0 0,-1-1 1 0 0,1 0-1 0 0,-1 0 0 0 0,1-5 0 0 0,-1-5 13 0 0,-1 0-1 0 0,-1 1 1 0 0,0-1-1 0 0,-1 1 1 0 0,-6-22-1 0 0,-25-70-495 0 0,31 101 399 0 0,-1-3-15 0 0,1 0-91 0 0,-1 1 0 0 0,1 0 0 0 0,0-1 0 0 0,0 1 0 0 0,0-12 0 0 0,2 17-483 0 0,3-5-1886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5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3223 0 0,'-1'2'2948'0'0,"-3"3"-1385"0"0,0 0 0 0 0,0 0 0 0 0,0 0 0 0 0,0-1-1 0 0,-5 4 1 0 0,2-3-1043 0 0,0 0-1 0 0,0-1 1 0 0,0 0 0 0 0,-1 0-1 0 0,1-1 1 0 0,-11 3 0 0 0,-69 22 1315 0 0,34-13-955 0 0,-96 42-1 0 0,146-55-868 0 0,0-1-7 0 0,-1 1 1 0 0,1-1-1 0 0,-1 1 0 0 0,1 0 1 0 0,0 0-1 0 0,0 0 0 0 0,0 1 1 0 0,0-1-1 0 0,0 1 0 0 0,1 0 1 0 0,-1 0-1 0 0,-2 4 0 0 0,2 4-4 0 0,3-10 0 0 0,0 1 0 0 0,1 0 0 0 0,-1 0 0 0 0,0 0 0 0 0,1-1 0 0 0,-1 1 0 0 0,1 0 0 0 0,0-1 0 0 0,0 1 0 0 0,0 0 0 0 0,0-1 0 0 0,0 1 0 0 0,0-1 0 0 0,0 1 0 0 0,0-1 0 0 0,0 0 0 0 0,1 1 0 0 0,-1-1 0 0 0,1 0 0 0 0,-1 0 0 0 0,3 1 0 0 0,4 3 0 0 0,0-1 0 0 0,1 0 0 0 0,9 4 0 0 0,2 0 0 0 0,-5-1-11 0 0,-1 1 1 0 0,0 1-1 0 0,0 0 0 0 0,-1 1 1 0 0,15 14-1 0 0,-22-17 6 0 0,1-1-1 0 0,-1 1 1 0 0,-1 0 0 0 0,1 0-1 0 0,-1 0 1 0 0,0 1 0 0 0,-1 0-1 0 0,0 0 1 0 0,0 0 0 0 0,-1 1-1 0 0,3 10 1 0 0,-5-17 24 0 0,-1 0 1 0 0,1 0-1 0 0,-1 0 0 0 0,0 0 0 0 0,1 1 1 0 0,-1-1-1 0 0,0 0 0 0 0,-1 0 1 0 0,1 0-1 0 0,0 0 0 0 0,-1 0 0 0 0,1 0 1 0 0,-1 0-1 0 0,1 0 0 0 0,-1 0 0 0 0,0 0 1 0 0,0 0-1 0 0,-2 3 0 0 0,1-3 8 0 0,1-1 0 0 0,-1 1 0 0 0,0-1 0 0 0,0 1 0 0 0,0-1 0 0 0,0 0 0 0 0,0 0 0 0 0,0 1 0 0 0,-1-2 0 0 0,1 1-1 0 0,0 0 1 0 0,-1 0 0 0 0,1-1 0 0 0,0 1 0 0 0,-1-1 0 0 0,-2 0 0 0 0,-15 2 154 0 0,-1-1-1 0 0,-36-2 0 0 0,46-1-204 0 0,1 1 0 0 0,-1-1-1 0 0,1 0 1 0 0,0-1 0 0 0,-1-1-1 0 0,1 1 1 0 0,-12-8 0 0 0,20 10-155 0 0,0 0 0 0 0,0-1 0 0 0,0 1 0 0 0,0-1 0 0 0,1 0 0 0 0,-1 1 0 0 0,0-1 1 0 0,1 0-1 0 0,-1 0 0 0 0,-1-3 0 0 0,-1-7-984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0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9671 0 0,'0'0'748'0'0,"-2"1"-492"0"0,-63 44 5918 0 0,48-33-4422 0 0,-18 10 1 0 0,22-15-1399 0 0,1 0-1 0 0,0 1 1 0 0,-19 17 0 0 0,30-23-242 0 0,-2 4-56 0 0,4-6-128 0 0,-1 1 0 0 0,1-1 1 0 0,-1 0-1 0 0,1 1 0 0 0,0-1 1 0 0,-1 0-1 0 0,1 0 0 0 0,0 0 1 0 0,-1 1-1 0 0,1-1 0 0 0,0 0 1 0 0,-1 0-1 0 0,1 0 0 0 0,0 0 1 0 0,13 0-5077 0 0,3 0-1607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0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82 11519 0 0,'-1'-1'528'0'0,"-3"-1"-170"0"0,2 1-310 0 0,1 0 1 0 0,-1 0 0 0 0,1 0 0 0 0,-1 1 0 0 0,1-1 0 0 0,-1 1 0 0 0,1-1-1 0 0,-1 1 1 0 0,-5-1 5309 0 0,28-5-4207 0 0,-8 1-878 0 0,87-18 554 0 0,134-13-1 0 0,-223 35-783 0 0,-1 0 0 0 0,1 1 0 0 0,0 1 0 0 0,0-1 0 0 0,17 5-1 0 0,-26-5-34 0 0,1 1 0 0 0,-1-1 0 0 0,0 1 0 0 0,0 0 0 0 0,1-1 0 0 0,-1 1 0 0 0,0 0-1 0 0,0 1 1 0 0,0-1 0 0 0,0 0 0 0 0,0 1 0 0 0,-1-1 0 0 0,1 1 0 0 0,0-1 0 0 0,-1 1-1 0 0,1 0 1 0 0,-1-1 0 0 0,1 1 0 0 0,-1 0 0 0 0,0 0 0 0 0,0 0 0 0 0,0 0 0 0 0,0 0 0 0 0,0 1-1 0 0,0-1 1 0 0,-1 0 0 0 0,1 0 0 0 0,-1 1 0 0 0,1-1 0 0 0,-1 0 0 0 0,0 1 0 0 0,0 2-1 0 0,-1 1 27 0 0,0-1-1 0 0,0 1 0 0 0,0-1 0 0 0,-1 1 1 0 0,0-1-1 0 0,0 1 0 0 0,0-1 0 0 0,-1 0 1 0 0,0 0-1 0 0,-5 8 0 0 0,-6 4 101 0 0,-20 23 1 0 0,33-40-134 0 0,-41 43 108 0 0,-3-1 0 0 0,-1-3-1 0 0,-2-2 1 0 0,-98 58-1 0 0,128-84-56 0 0,-25 8 0 0 0,36-16-41 0 0,-1-1 1 0 0,0 1 0 0 0,0-1-1 0 0,1-1 1 0 0,-1 0 0 0 0,-9 1-1 0 0,15-2-80 0 0,-1-4-54 0 0,3 4 113 0 0,-1 0 0 0 0,1-1 0 0 0,0 1 0 0 0,-1 0 0 0 0,1-1 0 0 0,0 1 0 0 0,-1 0 0 0 0,1-1 0 0 0,0 1 0 0 0,-1 0 0 0 0,1-1 0 0 0,0 1-1 0 0,0-1 1 0 0,0 1 0 0 0,0-1 0 0 0,-1 1 0 0 0,1 0 0 0 0,0-1 0 0 0,0 0 0 0 0,0-1-15 0 0,1 0-1 0 0,0-1 0 0 0,-1 1 1 0 0,1 0-1 0 0,0 0 0 0 0,0 0 1 0 0,0 1-1 0 0,0-1 1 0 0,0 0-1 0 0,0 0 0 0 0,1 1 1 0 0,-1-1-1 0 0,0 0 1 0 0,1 1-1 0 0,0-1 0 0 0,-1 1 1 0 0,1 0-1 0 0,3-3 0 0 0,4-1-32 0 0,-1 0 0 0 0,16-6 0 0 0,-13 7 46 0 0,-1 0 1 0 0,1 2 0 0 0,0-1-1 0 0,0 1 1 0 0,0 1-1 0 0,18 0 1 0 0,69 6 9 0 0,-84-4 1 0 0,274 48 76 0 0,-278-47-38 0 0,-1 0 0 0 0,0 1 0 0 0,0 0 1 0 0,0 1-1 0 0,16 8 0 0 0,-22-10-8 0 0,-1-1 1 0 0,0 1-1 0 0,1 0 1 0 0,-1 0-1 0 0,0 0 1 0 0,0 0-1 0 0,0 0 1 0 0,0 0-1 0 0,-1 0 1 0 0,1 1-1 0 0,-1-1 1 0 0,1 1-1 0 0,-1-1 1 0 0,0 1-1 0 0,0 0 1 0 0,0-1-1 0 0,0 1 0 0 0,0 0 1 0 0,-1 0-1 0 0,1 0 1 0 0,-1-1-1 0 0,0 1 1 0 0,0 0-1 0 0,0 3 1 0 0,0 3 75 0 0,-2-1 0 0 0,1 0 0 0 0,-1 0 0 0 0,0 0 0 0 0,-1 0 1 0 0,0 0-1 0 0,0 0 0 0 0,0-1 0 0 0,-10 15 0 0 0,6-12 21 0 0,-1 0-1 0 0,-1 0 1 0 0,1 0 0 0 0,-2-1-1 0 0,-17 14 1 0 0,-3-4 80 0 0,0 0 0 0 0,-1-2 0 0 0,-58 23 0 0 0,42-23-134 0 0,-1-2 0 0 0,-69 13 0 0 0,106-27-909 0 0,0 0 1 0 0,-17 0-1 0 0,26-1 504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0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32 12551 0 0,'0'0'1135'0'0,"-1"-1"-932"0"0,-1-5-69 0 0,1 5 445 0 0,-5-9 1770 0 0,5 7-2200 0 0,-3-5 2332 0 0,4 6-3072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05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 15631 0 0,'0'0'719'0'0,"-2"0"-20"0"0,2 0-685 0 0,-1 0 0 0 0,0 0 0 0 0,0 0 1 0 0,0 0-1 0 0,0 0 0 0 0,0 0 1 0 0,0 0-1 0 0,1 0 0 0 0,-1 0 0 0 0,0-1 1 0 0,0 1-1 0 0,0 0 0 0 0,0-1 1 0 0,1 1-1 0 0,-1 0 0 0 0,0-1 0 0 0,0 1 1 0 0,0-1-1 0 0,-3-2 2909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06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1 7831 0 0,'-1'0'4032'0'0,"-12"0"-3338"0"0,0 2-1 0 0,0-1 1 0 0,0 2-1 0 0,0 0 1 0 0,1 0-1 0 0,-1 1 1 0 0,1 1-1 0 0,-22 11 1 0 0,-6 7-648 0 0,-44 33 0 0 0,16-10 451 0 0,20-16-373 0 0,-120 69-211 0 0,142-87 215 0 0,11-6-99 0 0,1 1 0 0 0,-1 1 1 0 0,2 0-1 0 0,-1 0 1 0 0,1 2-1 0 0,-22 19 1 0 0,35-29-32 0 0,0 0 1 0 0,0 0 0 0 0,0 0 0 0 0,0 0 0 0 0,0 0-1 0 0,0 0 1 0 0,0 0 0 0 0,0 0 0 0 0,0 0 0 0 0,0 0 0 0 0,0 0-1 0 0,0 0 1 0 0,0 0 0 0 0,0 0 0 0 0,0 1 0 0 0,0-1 0 0 0,0 0-1 0 0,0 0 1 0 0,0 0 0 0 0,0 0 0 0 0,0 0 0 0 0,0 0 0 0 0,0 0-1 0 0,0 0 1 0 0,0 0 0 0 0,0 0 0 0 0,0 0 0 0 0,0 0-1 0 0,0 0 1 0 0,0 1 0 0 0,0-1 0 0 0,0 0 0 0 0,0 0 0 0 0,0 0-1 0 0,0 0 1 0 0,0 0 0 0 0,0 0 0 0 0,0 0 0 0 0,0 0 0 0 0,0 0-1 0 0,0 0 1 0 0,0 0 0 0 0,0 0 0 0 0,0 0 0 0 0,0 0-1 0 0,0 0 1 0 0,0 0 0 0 0,1 0 0 0 0,-1 0 0 0 0,0 0 0 0 0,0 0-1 0 0,0 1 1 0 0,0-1 0 0 0,0 0 0 0 0,0 0 0 0 0,0 0 0 0 0,0 0-1 0 0,0 0 1 0 0,8 5-35 0 0,1 1 0 0 0,-1-1-1 0 0,1 0 1 0 0,0-1 0 0 0,0 0-1 0 0,1 0 1 0 0,-1-1 0 0 0,1 0-1 0 0,11 1 1 0 0,96 11 208 0 0,-106-14-153 0 0,27 2-1 0 0,72 8 15 0 0,-94-8-12 0 0,0 0 0 0 0,0 2 1 0 0,-1-1-1 0 0,28 14 1 0 0,-40-17-9 0 0,1 1 1 0 0,-1 0 0 0 0,1 0 0 0 0,-1 0 0 0 0,0 1-1 0 0,0-1 1 0 0,0 1 0 0 0,0 0 0 0 0,0 0 0 0 0,-1 0-1 0 0,1 0 1 0 0,-1 0 0 0 0,0 1 0 0 0,0-1 0 0 0,0 1 0 0 0,0-1-1 0 0,-1 1 1 0 0,1 0 0 0 0,-1-1 0 0 0,0 1 0 0 0,0 0-1 0 0,-1 0 1 0 0,1 0 0 0 0,-1 0 0 0 0,0 0 0 0 0,0 0-1 0 0,0 0 1 0 0,0 0 0 0 0,-1 0 0 0 0,1 0 0 0 0,-1 0 0 0 0,0-1-1 0 0,0 1 1 0 0,-1 0 0 0 0,1 0 0 0 0,-1-1 0 0 0,0 1-1 0 0,-3 5 1 0 0,-1-1 42 0 0,0 1 0 0 0,-1-1 0 0 0,1-1 0 0 0,-2 1 0 0 0,1-1 0 0 0,-1-1 0 0 0,0 1 1 0 0,-12 7-1 0 0,-3-1-25 0 0,0-1 1 0 0,-27 11 0 0 0,0-3-27 0 0,-75 19-1 0 0,102-33 21 0 0,0-2 0 0 0,-1 0 1 0 0,0-2-1 0 0,0 0 0 0 0,-40-4 0 0 0,61 2-33 0 0,-14-2 23 0 0,-32-7 0 0 0,46 9-29 0 0,0-1 1 0 0,0 1-1 0 0,0-1 1 0 0,0 0 0 0 0,1-1-1 0 0,-1 1 1 0 0,0 0-1 0 0,0-1 1 0 0,1 1 0 0 0,-1-1-1 0 0,1 0 1 0 0,0 0-1 0 0,-1 0 1 0 0,1 0 0 0 0,0 0-1 0 0,0-1 1 0 0,0 1-1 0 0,-2-4 1 0 0,4 5-37 0 0,1 0 1 0 0,-1-1 0 0 0,0 1-1 0 0,0 0 1 0 0,0 0 0 0 0,1 0-1 0 0,-1 0 1 0 0,1 0 0 0 0,-1 0-1 0 0,1 0 1 0 0,-1 0-1 0 0,1 0 1 0 0,-1 0 0 0 0,1 0-1 0 0,0 0 1 0 0,0 0 0 0 0,-1 0-1 0 0,1 1 1 0 0,2-2 0 0 0,-3 1-55 0 0,3-2-254 0 0,1 0 0 0 0,-1 1-1 0 0,1-1 1 0 0,-1 1 0 0 0,7-4-1 0 0,11-2-4055 0 0,-1 3-938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06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91 269 11951 0 0,'-29'17'1178'0'0,"18"-10"-723"0"0,-1 1 0 0 0,1 0 0 0 0,-17 15 4022 0 0,34-33-4337 0 0,9-16-101 0 0,36-47-1 0 0,-44 66-53 0 0,-1-1 0 0 0,1 1 1 0 0,1 0-1 0 0,-1 1 0 0 0,1 0 0 0 0,0 0 0 0 0,0 1 0 0 0,1-1 0 0 0,17-6 0 0 0,-19 9 35 0 0,1 1 0 0 0,-1 1 0 0 0,1-1 0 0 0,-1 1 0 0 0,1 0 0 0 0,0 0 0 0 0,11 2 1 0 0,-15-1 22 0 0,-1 0 1 0 0,0 1-1 0 0,0-1 1 0 0,0 1 0 0 0,0 0-1 0 0,0 0 1 0 0,0 0 0 0 0,0 0-1 0 0,0 0 1 0 0,0 1 0 0 0,0-1-1 0 0,0 1 1 0 0,-1 0 0 0 0,1 0-1 0 0,-1 0 1 0 0,1 0 0 0 0,-1 0-1 0 0,0 1 1 0 0,4 4 0 0 0,-5-4-22 0 0,0-1 0 0 0,0 1 0 0 0,0 0 0 0 0,0 0 0 0 0,-1 0 1 0 0,1-1-1 0 0,-1 1 0 0 0,0 0 0 0 0,0 0 0 0 0,0 0 1 0 0,0 0-1 0 0,0 0 0 0 0,-2 4 0 0 0,2-4-2 0 0,0-1 0 0 0,-1 1 1 0 0,1-1-1 0 0,-1 1 0 0 0,0-1 0 0 0,0 1 0 0 0,0-1 0 0 0,0 0 0 0 0,0 0 1 0 0,0 1-1 0 0,-3 3 0 0 0,0-1 34 0 0,3-4 202 0 0,1-2-244 0 0,-1-1-1 0 0,1 1 1 0 0,0-1 0 0 0,0 1-1 0 0,0-1 1 0 0,0 1 0 0 0,0-1-1 0 0,0 1 1 0 0,1-1 0 0 0,0-2-1 0 0,3-4-39 0 0,0-1 0 0 0,1 1 0 0 0,0 0-1 0 0,0 1 1 0 0,1-1 0 0 0,0 1 0 0 0,0 0 0 0 0,10-9 0 0 0,-2 3-15 0 0,4-7-24 0 0,2 2 1 0 0,-1 0-1 0 0,2 2 0 0 0,43-28 1 0 0,-56 40 87 0 0,0-1 0 0 0,1 1 0 0 0,-1 1 1 0 0,1-1-1 0 0,0 1 0 0 0,0 1 0 0 0,0 0 1 0 0,0 0-1 0 0,0 1 0 0 0,1 0 1 0 0,-1 0-1 0 0,0 1 0 0 0,1 1 0 0 0,-1-1 1 0 0,0 1-1 0 0,0 1 0 0 0,12 3 1 0 0,-20-5-5 0 0,1 1 1 0 0,-1 0 0 0 0,0-1-1 0 0,0 1 1 0 0,0 0 0 0 0,0 0 0 0 0,0 0-1 0 0,0 0 1 0 0,0 0 0 0 0,0 0 0 0 0,0 0-1 0 0,0 0 1 0 0,0 0 0 0 0,-1 0-1 0 0,1 0 1 0 0,0 1 0 0 0,-1-1 0 0 0,1 0-1 0 0,-1 1 1 0 0,0-1 0 0 0,1 2-1 0 0,0 0 17 0 0,-1 1-1 0 0,1-1 0 0 0,-1 1 0 0 0,0-1 1 0 0,0 1-1 0 0,0 4 0 0 0,-5 18 280 0 0,-15 44 0 0 0,5-21-211 0 0,0-5-101 0 0,11-34-39 0 0,0 0-1 0 0,1 1 0 0 0,0-1 1 0 0,1 1-1 0 0,-2 18 1 0 0,4-28-352 0 0,3 2-836 0 0,-3-2 1153 0 0,0-1-1 0 0,0 0 0 0 0,0 1 0 0 0,0-1 0 0 0,0 0 1 0 0,0 0-1 0 0,0 1 0 0 0,0-1 0 0 0,1 0 1 0 0,-1 0-1 0 0,0 1 0 0 0,0-1 0 0 0,0 0 1 0 0,1 0-1 0 0,-1 1 0 0 0,0-1 0 0 0,0 0 0 0 0,0 0 1 0 0,1 0-1 0 0,-1 0 0 0 0,0 1 0 0 0,0-1 1 0 0,1 0-1 0 0,-1 0 0 0 0,0 0 0 0 0,1 0 0 0 0,-1 0 1 0 0,1 0-1 0 0,10 2-1909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07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77 6447 0 0,'0'0'499'0'0,"2"0"-123"0"0,2-2 195 0 0,1 1 0 0 0,-1-1 1 0 0,1 1-1 0 0,-1-1 0 0 0,0-1 0 0 0,1 1 0 0 0,-1-1 0 0 0,0 1 0 0 0,-1-1 1 0 0,1 0-1 0 0,0 0 0 0 0,-1-1 0 0 0,0 1 0 0 0,0-1 0 0 0,0 0 0 0 0,0 0 1 0 0,0 0-1 0 0,1-4 0 0 0,-3 8-551 0 0,-1-1-1 0 0,0 1 1 0 0,0 0 0 0 0,0-1 0 0 0,0 1-1 0 0,0 0 1 0 0,1-1 0 0 0,-1 1 0 0 0,0 0-1 0 0,0-1 1 0 0,0 1 0 0 0,0-1 0 0 0,0 1-1 0 0,0 0 1 0 0,0-1 0 0 0,0 1 0 0 0,0 0-1 0 0,-1-1 1 0 0,1 1 0 0 0,0 0 0 0 0,0-1-1 0 0,0 1 1 0 0,0 0 0 0 0,0-1-1 0 0,-1 1 1 0 0,0-1-17 0 0,1 0 0 0 0,-1 0 1 0 0,0 1-1 0 0,1-1 0 0 0,-1 0 0 0 0,0 1 0 0 0,0-1 0 0 0,0 0 0 0 0,0 1 0 0 0,1 0 0 0 0,-1-1 0 0 0,0 1 1 0 0,0-1-1 0 0,0 1 0 0 0,0 0 0 0 0,0 0 0 0 0,0-1 0 0 0,0 1 0 0 0,0 0 0 0 0,0 0 0 0 0,0 0 0 0 0,0 0 1 0 0,0 0-1 0 0,0 1 0 0 0,-1-1 0 0 0,-1 0 4 0 0,-4 1-7 0 0,-1 1 0 0 0,1-1 0 0 0,0 1 0 0 0,0 0 0 0 0,0 1 0 0 0,0 0 0 0 0,-7 4 0 0 0,-47 29 0 0 0,47-27 0 0 0,-4 3 2 0 0,1 0 0 0 0,-20 19 0 0 0,32-27 16 0 0,0 1 0 0 0,1-1 1 0 0,0 1-1 0 0,0 0 0 0 0,0 0 0 0 0,0 1 0 0 0,1-1 0 0 0,0 1 1 0 0,0 0-1 0 0,0 0 0 0 0,-2 10 0 0 0,5-15-4 0 0,0-1 1 0 0,-1 1-1 0 0,1 0 0 0 0,0-1 0 0 0,0 1 0 0 0,0 0 1 0 0,0-1-1 0 0,1 1 0 0 0,-1 0 0 0 0,0-1 1 0 0,0 1-1 0 0,0 0 0 0 0,0-1 0 0 0,1 1 0 0 0,-1 0 1 0 0,0-1-1 0 0,1 1 0 0 0,-1-1 0 0 0,0 1 1 0 0,1-1-1 0 0,-1 1 0 0 0,1-1 0 0 0,-1 1 0 0 0,1-1 1 0 0,-1 1-1 0 0,1-1 0 0 0,-1 1 0 0 0,1-1 0 0 0,0 0 1 0 0,-1 1-1 0 0,1-1 0 0 0,-1 0 0 0 0,1 0 1 0 0,0 0-1 0 0,-1 1 0 0 0,2-1 0 0 0,1 1 20 0 0,-1-1 1 0 0,1 0-1 0 0,0 1 0 0 0,0-1 0 0 0,-1 0 1 0 0,1 0-1 0 0,3-1 0 0 0,11-3 80 0 0,-1-1-1 0 0,1-1 0 0 0,29-14 1 0 0,-5 2-40 0 0,-20 9-62 0 0,-19 11 41 0 0,-2-1-52 0 0,1 0 0 0 0,-1 0 1 0 0,0 0-1 0 0,0 0 0 0 0,0 0 0 0 0,0 0 0 0 0,0 0 0 0 0,0 0 1 0 0,-1 0-1 0 0,1 0 0 0 0,0 0 0 0 0,0-1 0 0 0,-1 3 1 0 0,-10 22 202 0 0,8-17-161 0 0,0-1 0 0 0,0 0 1 0 0,-2 12-1 0 0,5-16 0 0 0,1 3-49 0 0,0-6-4 0 0,-1 0-1 0 0,1 1 1 0 0,-1-1-1 0 0,1 1 1 0 0,-1-1-1 0 0,1 0 0 0 0,-1 0 1 0 0,1 1-1 0 0,-1-1 1 0 0,1 0-1 0 0,-1 0 1 0 0,1 0-1 0 0,0 1 1 0 0,-1-1-1 0 0,1 0 1 0 0,-1 0-1 0 0,1 0 1 0 0,1 0-1 0 0,-1 0-53 0 0,13 0-882 0 0,2-5-292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0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35 13647 0 0,'1'-1'628'0'0,"7"-8"44"0"0,-7 6-637 0 0,1 1 0 0 0,0 0 0 0 0,0-1-1 0 0,0 1 1 0 0,0 0 0 0 0,0 0 0 0 0,4-2 0 0 0,-6 4 26 0 0,0-1 0 0 0,0 1 1 0 0,1 0-1 0 0,-1-1 0 0 0,0 1 0 0 0,0 0 0 0 0,1 0 1 0 0,-1-1-1 0 0,0 1 0 0 0,1 0 0 0 0,-1 0 0 0 0,0 0 1 0 0,1 0-1 0 0,-1-1 0 0 0,0 1 0 0 0,1 0 0 0 0,-1 0 1 0 0,0 0-1 0 0,1 0 0 0 0,-1 0 0 0 0,0 0 1 0 0,1 0-1 0 0,-1 0 0 0 0,1 0 0 0 0,-1 0 0 0 0,0 0 1 0 0,1 0-1 0 0,-1 0 0 0 0,0 0 0 0 0,1 0 0 0 0,-1 0 1 0 0,0 1-1 0 0,1-1 0 0 0,-1 0 0 0 0,0 0 0 0 0,1 0 1 0 0,-1 1-1 0 0,0-1 0 0 0,0 0 0 0 0,1 0 1 0 0,-1 1-1 0 0,0-1 0 0 0,0 0 0 0 0,1 0 0 0 0,-1 1 1 0 0,0-1-1 0 0,0 0 0 0 0,0 1 0 0 0,1-1 0 0 0,-1 0 1 0 0,0 1-1 0 0,0-1 0 0 0,0 0 0 0 0,0 1 0 0 0,0-1 1 0 0,0 0-1 0 0,0 1 0 0 0,0-1 0 0 0,0 0 0 0 0,0 1 1 0 0,-1 24 339 0 0,-9 11 121 0 0,-1 0 1 0 0,-2-1 0 0 0,-21 40 0 0 0,22-49-360 0 0,-16 35 140 0 0,2-8-161 0 0,3 0 1 0 0,-25 89 0 0 0,46-137-179 0 0,1 0 0 0 0,0 0 1 0 0,1 1-1 0 0,0-1 0 0 0,-1 0 0 0 0,2 0 1 0 0,-1 0-1 0 0,0 0 0 0 0,2 6 1 0 0,-2-10-37 0 0,1 0 0 0 0,-1 0 0 0 0,1 0 0 0 0,-1 0 1 0 0,1 1-1 0 0,-1-1 0 0 0,1 0 0 0 0,0 0 0 0 0,-1 0 1 0 0,1 0-1 0 0,0-1 0 0 0,0 1 0 0 0,0 0 0 0 0,0 0 1 0 0,0 0-1 0 0,0-1 0 0 0,1 2 0 0 0,0-2-112 0 0,-1 1 0 0 0,1-1 0 0 0,0 1 1 0 0,-1-1-1 0 0,1 0 0 0 0,0 0 0 0 0,-1 0 0 0 0,1 0 0 0 0,0 0 0 0 0,-1 0 0 0 0,1 0 0 0 0,0-1 0 0 0,-1 1 1 0 0,1-1-1 0 0,-1 1 0 0 0,3-2 0 0 0,15-7-6323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0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24 2303 0 0,'1'-1'167'0'0,"1"-3"776"0"0,10-15 12621 0 0,-10 20-13244 0 0,0 0-254 0 0,0 0 1 0 0,0 0 0 0 0,0 1-1 0 0,0-1 1 0 0,0 1 0 0 0,-1-1-1 0 0,1 1 1 0 0,0 0 0 0 0,-1-1 0 0 0,1 1-1 0 0,-1 0 1 0 0,0 0 0 0 0,1 0-1 0 0,-1 0 1 0 0,0 0 0 0 0,0 1-1 0 0,-1-1 1 0 0,1 0 0 0 0,0 0-1 0 0,-1 1 1 0 0,1-1 0 0 0,-1 3 0 0 0,2 4 136 0 0,-1 1 0 0 0,-1-1 1 0 0,0 0-1 0 0,-1 14 0 0 0,-3 2 87 0 0,-1-1-1 0 0,-2 0 0 0 0,0 0 1 0 0,-12 23-1 0 0,3-3-80 0 0,-6 16-56 0 0,-22 66-20 0 0,38-106-128 0 0,1 1 1 0 0,2-1-1 0 0,0 1 0 0 0,-1 28 0 0 0,4-46-94 0 0,0 0 0 0 0,0 0 0 0 0,0 0-1 0 0,0 0 1 0 0,1 0 0 0 0,-1 0 0 0 0,1 0-1 0 0,0 0 1 0 0,0-1 0 0 0,0 1 0 0 0,0 0 0 0 0,0 0-1 0 0,0 0 1 0 0,1-1 0 0 0,0 1 0 0 0,-1-1 0 0 0,1 1-1 0 0,0-1 1 0 0,0 0 0 0 0,0 0 0 0 0,1 0-1 0 0,3 3 1 0 0,5 1-7019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08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706 146 2759 0 0,'82'-42'844'0'0,"-57"27"2521"0"0,1 0 0 0 0,38-32 0 0 0,-45 28-1544 0 0,-12 12 1291 0 0,-28 6-1977 0 0,10 5-1046 0 0,1-1 0 0 0,-1 1 0 0 0,1 1 1 0 0,0 0-1 0 0,0 1 0 0 0,-11 8 0 0 0,0-1 7 0 0,-62 37 144 0 0,-100 60-12 0 0,-13 2-207 0 0,120-70 35 0 0,40-22-52 0 0,-4 1 21 0 0,-50 36 0 0 0,89-56-28 0 0,1-1 1 0 0,-1 0 0 0 0,1 1 0 0 0,-1-1-1 0 0,0 1 1 0 0,1-1 0 0 0,-1 1 0 0 0,1-1 0 0 0,-1 1-1 0 0,1-1 1 0 0,-1 1 0 0 0,1 0 0 0 0,0-1-1 0 0,-1 1 1 0 0,1 0 0 0 0,0-1 0 0 0,-1 1 0 0 0,1 0-1 0 0,0-1 1 0 0,0 1 0 0 0,0 0 0 0 0,0 0-1 0 0,-1-1 1 0 0,1 3 0 0 0,7 5-29 0 0,-7-7 27 0 0,3 1-11 0 0,0 0 1 0 0,0 1 0 0 0,0-1-1 0 0,0 0 1 0 0,1-1-1 0 0,-1 1 1 0 0,1 0 0 0 0,-1-1-1 0 0,5 1 1 0 0,36 7-87 0 0,-26-6 53 0 0,109 15-228 0 0,-74-12 235 0 0,0 2 1 0 0,66 20-1 0 0,-112-26 41 0 0,0 0-1 0 0,0 1 1 0 0,-1 0-1 0 0,0 0 1 0 0,1 0-1 0 0,-1 1 1 0 0,-1 0-1 0 0,1 1 1 0 0,0-1-1 0 0,5 7 1 0 0,-9-9 15 0 0,0 1 0 0 0,0-1 0 0 0,-1 0 0 0 0,1 1 0 0 0,-1 0 0 0 0,0-1 0 0 0,1 1 0 0 0,-1 0 0 0 0,0 0 0 0 0,-1-1 0 0 0,1 1 0 0 0,0 0 0 0 0,-1 0 1 0 0,0 0-1 0 0,0 0 0 0 0,0 0 0 0 0,0 0 0 0 0,0 0 0 0 0,0 0 0 0 0,-1 0 0 0 0,1 0 0 0 0,-1 0 0 0 0,0 0 0 0 0,0-1 0 0 0,0 1 0 0 0,0 0 0 0 0,-2 2 0 0 0,-1 1 54 0 0,1 0-1 0 0,-2 0 1 0 0,1 0-1 0 0,0-1 0 0 0,-10 9 1 0 0,-30 23 301 0 0,37-31-309 0 0,-10 6 76 0 0,0-1 0 0 0,-1 0 0 0 0,0-1 1 0 0,-24 9-1 0 0,-81 24 171 0 0,111-39-295 0 0,-11 3 8 0 0,-1 0 0 0 0,0-2 0 0 0,0 0 0 0 0,0-2 0 0 0,-1-1-1 0 0,1-1 1 0 0,-31-2 0 0 0,50 1-73 0 0,-1-1-1 0 0,1 0 1 0 0,0-1-1 0 0,0 1 1 0 0,0-1-1 0 0,0 0 1 0 0,0 0-1 0 0,0-1 1 0 0,0 0-1 0 0,-5-3 0 0 0,9 5 22 0 0,0 0-1 0 0,0 0 0 0 0,0 0 1 0 0,0 0-1 0 0,0 0 1 0 0,0-1-1 0 0,0 1 0 0 0,0 0 1 0 0,0-1-1 0 0,0 1 0 0 0,1 0 1 0 0,-1-1-1 0 0,1 1 0 0 0,-1-1 1 0 0,1 1-1 0 0,-1-3 0 0 0,1 3 4 0 0,0-1-1 0 0,0 0 1 0 0,1 1-1 0 0,-1-1 1 0 0,0 1-1 0 0,1-1 1 0 0,-1 0-1 0 0,1 1 1 0 0,0-1-1 0 0,-1 1 1 0 0,1-1-1 0 0,0 1 1 0 0,0 0-1 0 0,0-1 1 0 0,0 1-1 0 0,0 0 1 0 0,0-1-1 0 0,2 0 1 0 0,27-24-3227 0 0,-11 11-3329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5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40 5063 0 0,'41'-24'305'0'0,"-16"9"13960"0"0,-26 22-14071 0 0,0 0 0 0 0,-1 1 0 0 0,0-1 0 0 0,0 0 0 0 0,0 0 0 0 0,-1-1 0 0 0,0 1 0 0 0,-7 10 0 0 0,2-1 58 0 0,-189 310 2155 0 0,0-7-1817 0 0,178-285-803 0 0,-45 84 666 0 0,22-38-3170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0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55 3679 0 0,'0'0'659'0'0,"-17"-2"8008"0"0,13 2-8128 0 0,0 0 0 0 0,0-1-1 0 0,0 1 1 0 0,0-1 0 0 0,0 0 0 0 0,1 0 0 0 0,-1-1 0 0 0,-5-1 0 0 0,8 2-84 0 0,-1-1-192 0 0,-1 0 0 0 0,1 0 0 0 0,0-1 0 0 0,0 1 0 0 0,-3-4 0 0 0,5 5-284 0 0,-2-1 22 0 0,1 0-1 0 0,-1 0 1 0 0,0 0-1 0 0,1 0 0 0 0,-1 1 1 0 0,0-1-1 0 0,0 1 1 0 0,0-1-1 0 0,0 1 1 0 0,-1 0-1 0 0,1 0 1 0 0,0 0-1 0 0,0 0 0 0 0,-1 0 1 0 0,1 0-1 0 0,-1 1 1 0 0,1-1-1 0 0,0 1 1 0 0,-1-1-1 0 0,1 1 1 0 0,-1 0-1 0 0,1 0 0 0 0,-1 0 1 0 0,1 1-1 0 0,-5 0 1 0 0,-2 1-2 0 0,0 1-1 0 0,0 0 1 0 0,0 1 0 0 0,1 0 0 0 0,-10 6 0 0 0,5-3 0 0 0,-19 10 103 0 0,1 1 0 0 0,0 2 0 0 0,2 1 1 0 0,0 1-1 0 0,2 2 0 0 0,-34 36 0 0 0,55-53 48 0 0,-1 1 1 0 0,1 0-1 0 0,1 1 1 0 0,-1-1-1 0 0,1 1 1 0 0,-4 12-1 0 0,8-19 42 0 0,11 5 157 0 0,-7-5-319 0 0,0-1-1 0 0,0 1 0 0 0,0-1 0 0 0,0 0 0 0 0,1-1 1 0 0,-1 1-1 0 0,0 0 0 0 0,1-1 0 0 0,-1 0 0 0 0,0 0 1 0 0,1 0-1 0 0,-1 0 0 0 0,6-1 0 0 0,4-2 22 0 0,25-7 1 0 0,-35 9-53 0 0,34-11-53 0 0,-1-3 1 0 0,57-29-1 0 0,-54 15-381 0 0,-38 29 358 0 0,-1 2-66 0 0,-2 11 129 0 0,1-10 14 0 0,0 1 1 0 0,0 0-1 0 0,1 0 0 0 0,0 0 0 0 0,-1 0 1 0 0,1 0-1 0 0,1 5 0 0 0,0-2-86 0 0,0-6-3 0 0,0 0 1 0 0,-1 0-1 0 0,1 0 1 0 0,0 0 0 0 0,0-1-1 0 0,0 1 1 0 0,0 0 0 0 0,-1 0-1 0 0,1-1 1 0 0,0 1 0 0 0,1 0-1 0 0,-1-1 1 0 0,0 1-1 0 0,0-1 1 0 0,2 1 0 0 0,0 0-132 0 0,22 7-2188 0 0,-11-6 448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0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28 204 5527 0 0,'0'0'2184'0'0,"-26"6"8248"0"0,25-6-9649 0 0,9-20 202 0 0,-4 13-925 0 0,-1 1 0 0 0,1 1 1 0 0,1-1-1 0 0,-1 0 0 0 0,1 1 0 0 0,6-6 0 0 0,36-29-4 0 0,-39 34-61 0 0,0 0 4 0 0,1-1 0 0 0,0 1-1 0 0,0 1 1 0 0,0 0 0 0 0,1 0-1 0 0,0 1 1 0 0,18-6 0 0 0,-28 10-2 0 0,1 0 0 0 0,-1 0 1 0 0,1 0-1 0 0,-1 0 0 0 0,1 0 1 0 0,-1 0-1 0 0,1 0 1 0 0,-1 1-1 0 0,1-1 0 0 0,-1 0 1 0 0,1 0-1 0 0,-1 0 0 0 0,1 0 1 0 0,-1 1-1 0 0,1-1 0 0 0,-1 0 1 0 0,1 0-1 0 0,0 1 1 0 0,0 0-2 0 0,7 6 4 0 0,-5-4 10 0 0,-1 0 0 0 0,-1 0 0 0 0,1 0 0 0 0,0 1 0 0 0,-1-1 0 0 0,1 0 0 0 0,-1 1 0 0 0,0-1-1 0 0,1 8 1 0 0,-1 3 135 0 0,1 25-1 0 0,-2-37-4 0 0,5-4-128 0 0,0 0 0 0 0,0 0-1 0 0,0 0 1 0 0,0-1 0 0 0,0 1 0 0 0,-1-1-1 0 0,7-5 1 0 0,29-29-45 0 0,-26 24-60 0 0,49-56-355 0 0,-55 62 438 0 0,1 4-33 0 0,-2 1 22 0 0,-7 2 21 0 0,1 0 0 0 0,-1 0 0 0 0,1 0 1 0 0,-1 0-1 0 0,1 0 0 0 0,-1 0 0 0 0,0 0 1 0 0,1 1-1 0 0,-1-1 0 0 0,1 0 0 0 0,-1 0 1 0 0,1 0-1 0 0,-1 1 0 0 0,0-1 1 0 0,1 0-1 0 0,-1 0 0 0 0,0 1 0 0 0,1-1 1 0 0,0 1-1 0 0,0 0 12 0 0,1 0 12 0 0,0 1 0 0 0,0-1 0 0 0,-1 0 1 0 0,1 1-1 0 0,0-1 0 0 0,-1 1 0 0 0,1 0 1 0 0,-1 0-1 0 0,1-1 0 0 0,-1 1 0 0 0,0 0 0 0 0,0 0 1 0 0,1 3-1 0 0,2 2 78 0 0,-4-7-90 0 0,1 1 5 0 0,0-1-1 0 0,-1 1 1 0 0,1 0 0 0 0,0 0 0 0 0,-1 0 0 0 0,1 0-1 0 0,-1 0 1 0 0,1 0 0 0 0,-1 0 0 0 0,1 0 0 0 0,-1 0-1 0 0,0 1 1 0 0,6 17 264 0 0,-6-19-279 0 0,1 2-17 0 0,-1 1 0 0 0,1-1-1 0 0,0 0 1 0 0,0 1 0 0 0,0-1-1 0 0,0 0 1 0 0,1 0-1 0 0,-1 0 1 0 0,0 0 0 0 0,3 2-1 0 0,16 7-1449 0 0,-8-9-78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09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5983 0 0,'1'1'6459'0'0,"1"1"-6242"0"0,-1-1 0 0 0,1 1 0 0 0,-1-1-1 0 0,0 1 1 0 0,1 0 0 0 0,-1-1 0 0 0,0 1 0 0 0,0 0 0 0 0,0 0-1 0 0,0 0 1 0 0,-1 0 0 0 0,1 0 0 0 0,0 0 0 0 0,-1 0 0 0 0,1 0 0 0 0,-1 0-1 0 0,0 0 1 0 0,0 0 0 0 0,0 1 0 0 0,0-1 0 0 0,0 3 0 0 0,-2 4 94 0 0,0 1 0 0 0,0 0 0 0 0,-5 13-1 0 0,2-6 257 0 0,-13 33 449 0 0,-3 0-1 0 0,-35 63 1 0 0,19-40-640 0 0,9-15-193 0 0,-110 241-293 0 0,137-298-209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10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5983 0 0,'7'-14'440'0'0,"0"0"0"0"0,1 0 0 0 0,1 1 0 0 0,0 1 0 0 0,0-1 0 0 0,1 1 1 0 0,1 1-1 0 0,0 0 0 0 0,16-12 0 0 0,-8 9 56 0 0,0 1 0 0 0,2 0 1 0 0,-1 1-1 0 0,1 2 1 0 0,31-12-1 0 0,-40 18-163 0 0,0 1 0 0 0,-1 0 1 0 0,1 0-1 0 0,0 2 0 0 0,0-1 0 0 0,0 1 0 0 0,1 1 1 0 0,-1 0-1 0 0,0 1 0 0 0,0 1 0 0 0,19 4 0 0 0,-22-4-142 0 0,-1 0-1 0 0,1 1 1 0 0,-1 1-1 0 0,0-1 1 0 0,-1 1 0 0 0,1 1-1 0 0,-1-1 1 0 0,1 1-1 0 0,-1 1 1 0 0,-1-1-1 0 0,1 1 1 0 0,-1 0-1 0 0,0 1 1 0 0,0-1-1 0 0,-1 1 1 0 0,9 14-1 0 0,-12-16-98 0 0,1 1 0 0 0,-1-1-1 0 0,0 1 1 0 0,-1-1 0 0 0,1 1 0 0 0,-1 0 0 0 0,0-1-1 0 0,0 1 1 0 0,-1 0 0 0 0,0 0 0 0 0,0 0-1 0 0,0 0 1 0 0,-1-1 0 0 0,0 1 0 0 0,0 0-1 0 0,0 0 1 0 0,-1-1 0 0 0,-3 10 0 0 0,1-7-10 0 0,0 0 1 0 0,0 0 0 0 0,-1-1-1 0 0,1 1 1 0 0,-2-1-1 0 0,1-1 1 0 0,-1 1-1 0 0,0-1 1 0 0,0 0 0 0 0,-1 0-1 0 0,-14 9 1 0 0,-4 1-31 0 0,-1-1 0 0 0,-1-1 0 0 0,0-2 1 0 0,-1-1-1 0 0,0-1 0 0 0,-45 10 0 0 0,52-16-97 0 0,9-1-96 0 0,1 0 0 0 0,0-1 1 0 0,-1-1-1 0 0,1 0 0 0 0,-1 0 0 0 0,0-1 0 0 0,-12-2 0 0 0,23 2 5 0 0,0 0 0 0 0,0 0 0 0 0,0 0 0 0 0,0-1 0 0 0,0 1 0 0 0,0 0 0 0 0,0-1 1 0 0,0 1-1 0 0,0 0 0 0 0,0-1 0 0 0,1 1 0 0 0,-1-1 0 0 0,0 0 0 0 0,0 1 0 0 0,0-1 0 0 0,1 0 0 0 0,-1 1 0 0 0,0-1 0 0 0,1 0 0 0 0,-1 0 0 0 0,1 0 0 0 0,-1 1 0 0 0,1-1 0 0 0,-1 0 0 0 0,1 0 0 0 0,-1 0 0 0 0,1 0 0 0 0,0 0 0 0 0,0 0 1 0 0,-1-1-1 0 0,2-10-6634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8751 0 0,'0'0'674'0'0,"-2"2"-110"0"0,-14 15 3690 0 0,-17 23 1 0 0,-34 59-3263 0 0,50-73-697 0 0,-280 489 2311 0 0,133-187-2454 0 0,160-321-445 0 0,3-6-114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10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81 123 5983 0 0,'0'1'10696'0'0,"7"2"-8914"0"0,-3-2-1694 0 0,0 1 0 0 0,1-1 0 0 0,-1 0 0 0 0,1 0 0 0 0,-1-1 0 0 0,1 1 0 0 0,-1-1 0 0 0,1 0 1 0 0,-1 0-1 0 0,8-2 0 0 0,6-1 285 0 0,23-8 0 0 0,-20 5 34 0 0,12-3-111 0 0,46-20 0 0 0,-65 23-264 0 0,0-1-1 0 0,0-1 0 0 0,0 0 1 0 0,-1-1-1 0 0,17-14 0 0 0,-24 17 4 0 0,-5 5-88 0 0,-2 0-21 0 0,-4 0 3 0 0,1 0 1 0 0,-1 0-1 0 0,0 0 0 0 0,0 1 0 0 0,0 0 1 0 0,1 0-1 0 0,-1 0 0 0 0,0 1 0 0 0,0-1 1 0 0,-8 3-1 0 0,2 0 10 0 0,0 0 0 0 0,0 1 1 0 0,-17 8-1 0 0,6 1 47 0 0,0 1 0 0 0,0 0 0 0 0,2 2 0 0 0,-23 21 1 0 0,13-7 202 0 0,-47 59 0 0 0,64-73-45 0 0,1 2 0 0 0,0 0 0 0 0,-15 33-1 0 0,24-43-35 0 0,-1 1-1 0 0,2-1 1 0 0,-1 0-1 0 0,1 1 0 0 0,0-1 1 0 0,1 1-1 0 0,0 0 1 0 0,0 0-1 0 0,1-1 0 0 0,0 1 1 0 0,3 16-1 0 0,-2-22-52 0 0,-1 1 0 0 0,1-1-1 0 0,0 0 1 0 0,1 0 0 0 0,-1 0-1 0 0,0 0 1 0 0,1 0 0 0 0,0-1 0 0 0,-1 1-1 0 0,1 0 1 0 0,0-1 0 0 0,1 1 0 0 0,-1-1-1 0 0,5 5 1 0 0,-3-4 20 0 0,1-1-1 0 0,-1 1 1 0 0,0-1 0 0 0,1 0 0 0 0,0 0 0 0 0,-1 0-1 0 0,1-1 1 0 0,10 2 0 0 0,-1-1 35 0 0,0-1 0 0 0,0-1 0 0 0,0 0 0 0 0,0-1 0 0 0,0-1 0 0 0,15-3 0 0 0,5-2-647 0 0,-2-1 0 0 0,54-20 0 0 0,-66 18-1052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1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580 359 10423 0 0,'0'0'5015'0'0,"2"-1"-4382"0"0,22-12-279 0 0,-1-2 0 0 0,0 0-1 0 0,-1-2 1 0 0,0 0 0 0 0,-2-1 0 0 0,21-25-1 0 0,-22 20-322 0 0,-1-2 0 0 0,-1 0 0 0 0,22-44 0 0 0,-37 63-62 0 0,1 1 1 0 0,-1-1-1 0 0,0 0 0 0 0,0 0 0 0 0,0 0 0 0 0,0-8 0 0 0,-2 13 26 0 0,0 0-1 0 0,1 0 1 0 0,-1 1-1 0 0,0-1 1 0 0,0 0-1 0 0,0 0 1 0 0,0 0-1 0 0,0 0 1 0 0,0 0-1 0 0,0 0 1 0 0,-1 0-1 0 0,1 0 1 0 0,0 0-1 0 0,0 0 1 0 0,-1 0-1 0 0,1 0 1 0 0,-1 0-1 0 0,1 0 1 0 0,-1 1-1 0 0,1-1 1 0 0,-1 0-1 0 0,1 0 1 0 0,-1 0-1 0 0,0 1 1 0 0,0-1-1 0 0,1 0 1 0 0,-1 1-1 0 0,0-1 1 0 0,0 1-1 0 0,0-1 1 0 0,1 1-1 0 0,-1-1 1 0 0,0 1-1 0 0,0 0 1 0 0,0-1-1 0 0,0 1 1 0 0,0 0-1 0 0,0 0 1 0 0,0-1-1 0 0,0 1 1 0 0,0 0-1 0 0,0 0 1 0 0,0 0-1 0 0,0 0 1 0 0,0 1-1 0 0,0-1 1 0 0,-1 0-1 0 0,-10 3-48 0 0,0 0 0 0 0,0 1 0 0 0,1 0 0 0 0,-1 1 0 0 0,-19 11 0 0 0,17-8 26 0 0,-50 27-41 0 0,2 3 0 0 0,-87 69 0 0 0,-96 113 84 0 0,227-203-20 0 0,-15 15 73 0 0,0 2 0 0 0,-33 46-1 0 0,58-70-26 0 0,1 1 0 0 0,0 0 0 0 0,1 0-1 0 0,0 1 1 0 0,1 0 0 0 0,0 0 0 0 0,1 0-1 0 0,0 1 1 0 0,1-1 0 0 0,1 1 0 0 0,0 0-1 0 0,-1 25 1 0 0,3-33-22 0 0,1 0 0 0 0,-1 0 0 0 0,1 0 0 0 0,0 0 0 0 0,1 0 0 0 0,-1 0 0 0 0,1 0 0 0 0,0 0 0 0 0,0-1 0 0 0,0 1 0 0 0,1-1 0 0 0,0 1 0 0 0,0-1 0 0 0,0 0 0 0 0,5 5 0 0 0,-3-4 23 0 0,1 0 0 0 0,-1-1-1 0 0,1 0 1 0 0,0 0 0 0 0,0 0-1 0 0,0-1 1 0 0,1 0 0 0 0,-1 0-1 0 0,1-1 1 0 0,11 4 0 0 0,-1-3 73 0 0,0-1 1 0 0,0 0-1 0 0,0-1 0 0 0,28-1 1 0 0,70-14-225 0 0,-91 11-82 0 0,-14 1-462 0 0,-1 1-1 0 0,1-2 0 0 0,11-3 1 0 0,-6-1-709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1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7 1839 0 0,'0'0'83'0'0,"0"-1"-6"0"0,5-4 2293 0 0,-17 6 3997 0 0,4 0-4794 0 0,-12 5-980 0 0,0 1 1 0 0,1 1-1 0 0,-1 1 1 0 0,1 1-1 0 0,-21 14 1 0 0,23-14-234 0 0,4-2-229 0 0,-5 2 67 0 0,1 1 1 0 0,-22 18 0 0 0,35-26-155 0 0,1 0 0 0 0,-1 1 0 0 0,0 0 1 0 0,1 0-1 0 0,0 0 0 0 0,0 0 0 0 0,0 0 1 0 0,0 1-1 0 0,1-1 0 0 0,0 1 1 0 0,0 0-1 0 0,0-1 0 0 0,0 1 0 0 0,-1 9 1 0 0,3-13-33 0 0,0 1 0 0 0,-1-1 1 0 0,1 1-1 0 0,0 0 0 0 0,0-1 1 0 0,1 1-1 0 0,-1 0 0 0 0,0-1 1 0 0,0 1-1 0 0,1-1 0 0 0,-1 1 1 0 0,1-1-1 0 0,-1 1 0 0 0,1-1 1 0 0,0 1-1 0 0,0-1 0 0 0,0 1 1 0 0,0-1-1 0 0,1 2 0 0 0,0-1 3 0 0,0 0-1 0 0,1-1 1 0 0,-1 1-1 0 0,0-1 0 0 0,1 1 1 0 0,-1-1-1 0 0,0 0 1 0 0,1 0-1 0 0,-1 0 1 0 0,6 1-1 0 0,2-1 26 0 0,0 0-1 0 0,0 0 1 0 0,0-1-1 0 0,0 0 1 0 0,12-2-1 0 0,-9 0-16 0 0,0 0 1 0 0,0-1-1 0 0,-1 0 0 0 0,1-1 0 0 0,-1-1 1 0 0,0 0-1 0 0,18-10 0 0 0,-22 10-10 0 0,0 0-1 0 0,-1 0 1 0 0,0-1-1 0 0,0 0 1 0 0,-1 0-1 0 0,1-1 1 0 0,-1 1-1 0 0,-1-1 1 0 0,1-1-1 0 0,-1 1 1 0 0,7-15-1 0 0,-10 18-174 0 0,-1 0 0 0 0,0 0-1 0 0,0 0 1 0 0,-1 0 0 0 0,1 0 0 0 0,-1-1 0 0 0,0 1-1 0 0,0 0 1 0 0,-1 0 0 0 0,1 0 0 0 0,-1-1-1 0 0,-1-5 1 0 0,1 5-84 0 0,0 0 0 0 0,0 0 0 0 0,0 0 0 0 0,1 0 0 0 0,0 0 0 0 0,0 0 0 0 0,1-6 0 0 0,1 2-805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1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80 299 10047 0 0,'-4'8'912'0'0,"1"-6"-782"0"0,1 1 1 0 0,-1-1-1 0 0,0 0 0 0 0,0 0 0 0 0,0 0 0 0 0,0 0 0 0 0,-7 2 1 0 0,8-4 66 0 0,1 1 0 0 0,-1-1 1 0 0,0 1-1 0 0,0-1 1 0 0,1 0-1 0 0,-1 0 0 0 0,0 0 1 0 0,0 0-1 0 0,0 0 1 0 0,1 0-1 0 0,-1-1 1 0 0,0 1-1 0 0,0 0 0 0 0,1-1 1 0 0,-3 0-1 0 0,3 0-99 0 0,0 0-1 0 0,0 1 1 0 0,0-1 0 0 0,0 0-1 0 0,0 0 1 0 0,0 0-1 0 0,0 0 1 0 0,0 0 0 0 0,1 0-1 0 0,-1 0 1 0 0,0 0 0 0 0,1 0-1 0 0,-1 0 1 0 0,0 0-1 0 0,1 0 1 0 0,0 0 0 0 0,-1-2-1 0 0,0-1-15 0 0,1 1 0 0 0,-1-1 0 0 0,1 0 0 0 0,0 1-1 0 0,0-1 1 0 0,1 0 0 0 0,-1 0 0 0 0,1 1 0 0 0,-1-1 0 0 0,1 1-1 0 0,1-1 1 0 0,-1 0 0 0 0,2-3 0 0 0,5-7-11 0 0,0-1-1 0 0,1 2 1 0 0,1-1 0 0 0,21-22-1 0 0,51-42-78 0 0,-68 66 12 0 0,1 0-1 0 0,1 1 1 0 0,0 1-1 0 0,0 0 1 0 0,28-11 0 0 0,-43 20 12 0 0,1 0 1 0 0,0 1 0 0 0,0-1-1 0 0,-1 1 1 0 0,1-1 0 0 0,0 1 0 0 0,0 0-1 0 0,0-1 1 0 0,0 1 0 0 0,0 0 0 0 0,0 0-1 0 0,-1 1 1 0 0,1-1 0 0 0,0 0 0 0 0,0 1-1 0 0,0-1 1 0 0,0 1 0 0 0,-1-1-1 0 0,1 1 1 0 0,0 0 0 0 0,0 0 0 0 0,-1 0-1 0 0,3 1 1 0 0,-2 0 7 0 0,-1 0 0 0 0,1 0 0 0 0,-1 0 0 0 0,1 0 0 0 0,-1 0 0 0 0,1 0 1 0 0,-1 0-1 0 0,0 1 0 0 0,0-1 0 0 0,0 0 0 0 0,-1 1 0 0 0,1-1 0 0 0,0 1 0 0 0,-1-1 0 0 0,0 1 0 0 0,1 4 0 0 0,-1 22 151 0 0,-1-1-1 0 0,-1 1 0 0 0,-1-1 1 0 0,-10 36-1 0 0,13-61-162 0 0,-1 0 0 0 0,0 1 0 0 0,1-1 0 0 0,0 0-1 0 0,-1 0 1 0 0,1 1 0 0 0,1-1 0 0 0,-1 0 0 0 0,0 0 0 0 0,1 1 0 0 0,0-1-1 0 0,1 5 1 0 0,-1-6-101 0 0,0 0 1 0 0,0 0-1 0 0,1-1 0 0 0,-1 1 0 0 0,0 0 0 0 0,1 0 0 0 0,-1-1 1 0 0,1 1-1 0 0,0-1 0 0 0,0 1 0 0 0,-1-1 0 0 0,1 0 0 0 0,0 0 1 0 0,0 0-1 0 0,0 0 0 0 0,0 0 0 0 0,0 0 0 0 0,1 0 0 0 0,1 0 1 0 0,13 1-914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1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473 686 13415 0 0,'11'-17'806'0'0,"0"0"-1"0"0,-2-1 1 0 0,0 0 0 0 0,8-23-1 0 0,144-412 1819 0 0,-155 437-2703 0 0,-1-1-1 0 0,0 0 1 0 0,-2 1-1 0 0,0-1 0 0 0,1-20 1 0 0,-4 35-96 0 0,-11 3-129 0 0,8 0 272 0 0,0 1 1 0 0,0-1-1 0 0,0 1 0 0 0,-1-1 0 0 0,2 1 1 0 0,-1 0-1 0 0,0 0 0 0 0,-4 4 0 0 0,-22 24-106 0 0,23-24 116 0 0,-18 22-21 0 0,1 0 0 0 0,-31 54 1 0 0,-29 69-48 0 0,-20 84 237 0 0,19 8 145 0 0,-31 75-59 0 0,88-255-195 0 0,-2-1-1 0 0,-42 65 0 0 0,53-102-585 0 0,9-18-4498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51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23 109 17791 0 0,'-9'-2'115'0'0,"-3"-2"1247"0"0,12 4-1342 0 0,0 0 0 0 0,0 0 0 0 0,0-1 0 0 0,0 1 1 0 0,-1 0-1 0 0,1 0 0 0 0,0 0 0 0 0,0 0 0 0 0,0-1 0 0 0,0 1 1 0 0,0 0-1 0 0,0 0 0 0 0,0 0 0 0 0,0-1 0 0 0,0 1 1 0 0,0 0-1 0 0,0 0 0 0 0,0 0 0 0 0,0-1 0 0 0,0 1 0 0 0,0 0 1 0 0,0 0-1 0 0,0-1 0 0 0,0 1 0 0 0,0 0 0 0 0,0 0 1 0 0,0 0-1 0 0,0-1 0 0 0,0 1 0 0 0,0 0 0 0 0,0 0 1 0 0,0 0-1 0 0,1 0 0 0 0,-1-1 0 0 0,0 1 0 0 0,0 0 0 0 0,0 0 1 0 0,0 0-1 0 0,0 0 0 0 0,1-1 0 0 0,-1 1 0 0 0,0 0 1 0 0,0 0-1 0 0,0 0 0 0 0,1 0 0 0 0,-1 0 0 0 0,0 0 1 0 0,4-3 170 0 0,0 0 1 0 0,0 0-1 0 0,0 1 1 0 0,0 0 0 0 0,0 0-1 0 0,1 0 1 0 0,8-2 0 0 0,35-7 571 0 0,-24 6-441 0 0,215-30 1131 0 0,2 16-1385 0 0,-210 17-81 0 0,-14 1-319 0 0,0 0 1 0 0,1 2-1 0 0,22 3 0 0 0,-31-2-471 0 0,-1 0-1 0 0,1 0 0 0 0,0 1 0 0 0,13 6 0 0 0,-11-2-1800 0 0,-1 2-3602 0 0</inkml:trace>
  <inkml:trace contextRef="#ctx0" brushRef="#br0" timeOffset="1">739 174 11231 0 0,'0'0'1016'0'0,"0"1"-836"0"0,0 2 97 0 0,-1-1-1 0 0,1 1 1 0 0,0-1-1 0 0,0 1 1 0 0,0-1-1 0 0,0 0 1 0 0,0 1-1 0 0,0-1 1 0 0,1 1-1 0 0,-1-1 1 0 0,1 0-1 0 0,-1 1 1 0 0,1-1-1 0 0,2 4 1 0 0,-2-4-93 0 0,0-1 1 0 0,1 1-1 0 0,-1-1 0 0 0,0 0 1 0 0,0 0-1 0 0,1 1 0 0 0,-1-1 1 0 0,1 0-1 0 0,-1 0 0 0 0,1 0 1 0 0,0-1-1 0 0,-1 1 0 0 0,1 0 1 0 0,0-1-1 0 0,2 2 0 0 0,3-1 266 0 0,1 0-1 0 0,0-1 0 0 0,0 1 0 0 0,0-2 0 0 0,0 1 0 0 0,12-3 1 0 0,-13 2-244 0 0,9-1 42 0 0,0-1 0 0 0,0-1-1 0 0,29-11 1 0 0,-35 11-147 0 0,0-1 1 0 0,0 0-1 0 0,-1 0 0 0 0,0-1 1 0 0,0 0-1 0 0,16-14 0 0 0,-18 9-98 0 0,-8 7-12 0 0,1 4 2 0 0,-1-1-21 0 0,1 0-1 0 0,-1 0 1 0 0,0 0 0 0 0,1 0 0 0 0,-1 0 0 0 0,0 1-1 0 0,0-1 1 0 0,1 0 0 0 0,-1 0 0 0 0,0 1 0 0 0,0-1-1 0 0,0 0 1 0 0,0 1 0 0 0,0-1 0 0 0,0 1 0 0 0,0 0-1 0 0,0-1 1 0 0,-1 1 0 0 0,0-1 0 0 0,-4 0-75 0 0,0 0 0 0 0,0 0 0 0 0,0 0 0 0 0,0 1 1 0 0,-1-1-1 0 0,1 2 0 0 0,0-1 0 0 0,0 1 0 0 0,0 0 0 0 0,0 0 1 0 0,-10 3-1 0 0,-8 4-187 0 0,-33 16 1 0 0,44-18 306 0 0,-6 3-25 0 0,0 1 1 0 0,1 0 0 0 0,0 1-1 0 0,1 1 1 0 0,0 1-1 0 0,1 0 1 0 0,0 1 0 0 0,-22 27-1 0 0,34-37 14 0 0,1 1-1 0 0,1-1 0 0 0,-1 0 1 0 0,0 1-1 0 0,1 0 0 0 0,0 0 1 0 0,0 0-1 0 0,-1 8 0 0 0,2-11-2 0 0,1 0 0 0 0,0 0 0 0 0,-1 0 0 0 0,1 1 0 0 0,0-1 0 0 0,1 0 0 0 0,-1 0-1 0 0,0 0 1 0 0,0 0 0 0 0,1 0 0 0 0,0 0 0 0 0,-1 1 0 0 0,1-1 0 0 0,0 0 0 0 0,0-1-1 0 0,0 1 1 0 0,0 0 0 0 0,0 0 0 0 0,0 0 0 0 0,1-1 0 0 0,-1 1 0 0 0,1 0 0 0 0,1 1-1 0 0,2 1-98 0 0,1 0 0 0 0,0 0-1 0 0,0-1 1 0 0,0 0-1 0 0,0 0 1 0 0,0-1-1 0 0,10 4 1 0 0,26 4-6106 0 0,-16-6-374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13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13359 0 0,'2'-4'733'0'0,"-2"3"-592"0"0,1 0 0 0 0,-1 0 0 0 0,0 0 0 0 0,1 0-1 0 0,-1 0 1 0 0,0 0 0 0 0,1 0 0 0 0,-1 0-1 0 0,0 0 1 0 0,0 0 0 0 0,0 0 0 0 0,0 0-1 0 0,0-2 1 0 0,21-7 4063 0 0,-8 5-3911 0 0,1 2-1 0 0,18-4 0 0 0,5 0-65 0 0,11-5-382 0 0,0 3-1 0 0,1 1 1 0 0,-1 3-1 0 0,70 1 1 0 0,-91 6-1990 0 0,-3 1-4641 0 0</inkml:trace>
  <inkml:trace contextRef="#ctx0" brushRef="#br0" timeOffset="1">668 118 11055 0 0,'-2'8'1002'0'0,"-16"45"-267"0"0,-14 23 5339 0 0,-5 15-3139 0 0,14-21-3059 0 0,22-68-935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14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189 350 4607 0 0,'0'0'354'0'0,"1"2"90"0"0,-1-1-30 0 0,0-1 0 0 0,1 1 0 0 0,-1 0 1 0 0,0 0-1 0 0,1-1 0 0 0,-1 1 0 0 0,0 0 0 0 0,0 0 1 0 0,0 0-1 0 0,0-1 0 0 0,0 1 0 0 0,0 0 0 0 0,0 0 1 0 0,0 0-1 0 0,0 0 0 0 0,0-1 0 0 0,0 1 0 0 0,0 0 1 0 0,-1 0-1 0 0,1 0 0 0 0,0-1 0 0 0,-1 3 0 0 0,0-2-204 0 0,0 0 1 0 0,0 0-1 0 0,0 0 0 0 0,0 0 0 0 0,0 0 0 0 0,-1 0 0 0 0,1 0 1 0 0,0 0-1 0 0,0-1 0 0 0,-1 1 0 0 0,1 0 0 0 0,-2 0 0 0 0,-2 0-67 0 0,0 1 0 0 0,0-1 0 0 0,0 0 0 0 0,0 0 0 0 0,0-1 0 0 0,0 1 0 0 0,-6-1 0 0 0,-1-1 204 0 0,0-1 0 0 0,-23-5 0 0 0,30 6-312 0 0,-1-1 1 0 0,1 0-1 0 0,-1 0 0 0 0,1-1 0 0 0,0 1 0 0 0,0-1 0 0 0,0-1 0 0 0,-6-4 1 0 0,10 7-28 0 0,-1-1 0 0 0,1 0 0 0 0,-1 0 0 0 0,1-1 0 0 0,0 1 0 0 0,0 0 0 0 0,0 0 0 0 0,0-1 0 0 0,0 1 0 0 0,0 0 0 0 0,1-1-1 0 0,-1 1 1 0 0,1-1 0 0 0,-1 1 0 0 0,1-1 0 0 0,0 1 0 0 0,0-1 0 0 0,0 1 0 0 0,1 0 0 0 0,-1-1 0 0 0,0 1 0 0 0,1-1 0 0 0,1-2 0 0 0,1-7 22 0 0,1 1 0 0 0,1 0 0 0 0,8-16-1 0 0,-3 11 2 0 0,13-18 0 0 0,-13 20-89 0 0,15-27 0 0 0,-22 36 29 0 0,-1 0 1 0 0,1 0 0 0 0,0 0-1 0 0,1 1 1 0 0,-1-1 0 0 0,1 1-1 0 0,0 0 1 0 0,0 0 0 0 0,0 0-1 0 0,0 0 1 0 0,1 1 0 0 0,8-6 0 0 0,13-6-168 0 0,1 1 1 0 0,46-18 0 0 0,-68 30 197 0 0,-1 1 0 0 0,1 0 0 0 0,0 0 1 0 0,0 0-1 0 0,0 0 0 0 0,0 1 0 0 0,0 0 0 0 0,1 0 0 0 0,-1 0 0 0 0,0 1 0 0 0,0-1 0 0 0,0 1 0 0 0,0 1 0 0 0,4 1 0 0 0,-5-2 6 0 0,-1 0-1 0 0,0 1 0 0 0,0 0 1 0 0,0 0-1 0 0,0 0 0 0 0,0 0 1 0 0,0 0-1 0 0,-1 0 0 0 0,1 1 1 0 0,-1-1-1 0 0,0 1 1 0 0,0 0-1 0 0,1 0 0 0 0,-2 0 1 0 0,1 0-1 0 0,0 0 0 0 0,-1 0 1 0 0,1 0-1 0 0,-1 1 0 0 0,1 4 1 0 0,1 4 17 0 0,-1 0 0 0 0,0 0 0 0 0,-1 0 0 0 0,0 0 0 0 0,-1 1 1 0 0,-1-1-1 0 0,0 0 0 0 0,0 0 0 0 0,-6 20 0 0 0,3-17 3 0 0,-1-1-1 0 0,-1 0 1 0 0,0-1-1 0 0,-1 1 1 0 0,0-1-1 0 0,-1 0 1 0 0,-14 16 0 0 0,14-18-100 0 0,-1-1 1 0 0,0-1 0 0 0,0 0 0 0 0,-1 0-1 0 0,0-1 1 0 0,-1 0 0 0 0,1-1 0 0 0,-2 0-1 0 0,1 0 1 0 0,-1-2 0 0 0,0 1 0 0 0,0-1-1 0 0,-23 5 1 0 0,-4-2-2021 0 0,21-7 208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14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0 3679 0 0,'0'0'167'0'0,"-1"2"-7"0"0,-7 5 268 0 0,1 1 1 0 0,1 0-1 0 0,-1 0 0 0 0,1 0 0 0 0,1 1 0 0 0,-5 10 1 0 0,-3 3 2206 0 0,-58 97 4652 0 0,-71 169-5614 0 0,119-231-1526 0 0,-77 173 2 0 0,70-177-742 0 0,-1-1 0 0 0,-75 94 1 0 0,101-138-3612 0 0,1 1-1350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1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3 144 4607 0 0,'0'0'208'0'0,"2"-1"-9"0"0,6-2-158 0 0,-5 3 681 0 0,0-1 0 0 0,0 0 0 0 0,0 1 0 0 0,0-1 0 0 0,1 1-1 0 0,-1 0 1 0 0,0 0 0 0 0,0 0 0 0 0,5 1 0 0 0,6 0 3174 0 0,1-2-3492 0 0,-1-1 1 0 0,1-1 0 0 0,0 0-1 0 0,22-8 1 0 0,-22 6-371 0 0,-1 0 0 0 0,1-1 0 0 0,-1-1 0 0 0,0-1 1 0 0,0 0-1 0 0,-1-1 0 0 0,-1 0 0 0 0,22-20 1 0 0,-32 28-75 0 0,-1 0 0 0 0,0 0 0 0 0,0 0 0 0 0,-1-1 0 0 0,1 1 0 0 0,0 0 0 0 0,0-1 1 0 0,0 1-1 0 0,-1 0 0 0 0,1-1 0 0 0,-1 1 0 0 0,1-1 0 0 0,-1 1 0 0 0,0-1 1 0 0,0 1-1 0 0,1-1 0 0 0,-1 1 0 0 0,0-1 0 0 0,0-2 0 0 0,-1 4 8 0 0,0-1 0 0 0,0 1 0 0 0,0 0-1 0 0,0-1 1 0 0,1 1 0 0 0,-1 0 0 0 0,0 0-1 0 0,0 0 1 0 0,0-1 0 0 0,0 1 0 0 0,0 0-1 0 0,0 0 1 0 0,0 0 0 0 0,0 1 0 0 0,1-1-1 0 0,-1 0 1 0 0,0 0 0 0 0,-2 1 0 0 0,2-1-26 0 0,-7 2 13 0 0,1-1 1 0 0,-1 2 0 0 0,1-1 0 0 0,0 1-1 0 0,0 0 1 0 0,0 0 0 0 0,0 1 0 0 0,-12 8 0 0 0,-48 44 328 0 0,60-49-220 0 0,6-6-59 0 0,-80 77 706 0 0,73-69-633 0 0,-1 1 1 0 0,1 1-1 0 0,1 0 0 0 0,0 0 1 0 0,0 1-1 0 0,-6 16 0 0 0,10-16-62 0 0,5-3-16 0 0,-1-8-22 0 0,0 1-1 0 0,0-1 0 0 0,0 0 1 0 0,0 0-1 0 0,0 0 1 0 0,0 0-1 0 0,0 0 1 0 0,1 0-1 0 0,-1 0 0 0 0,0-1 1 0 0,1 1-1 0 0,-1 0 1 0 0,1-1-1 0 0,-1 1 1 0 0,2-1-1 0 0,24 5-1768 0 0,-25-5 1687 0 0,15 2-1160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15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0 302 2759 0 0,'1'0'10506'0'0,"4"-7"-9608"0"0,19-21 1292 0 0,53-47-1 0 0,-22 23-1893 0 0,-44 42-280 0 0,70-65 290 0 0,-73 68-277 0 0,2 0 0 0 0,-1 0 0 0 0,1 1 0 0 0,0 1 0 0 0,0 0-1 0 0,1 0 1 0 0,14-4 0 0 0,-22 8-30 0 0,-1 1 1 0 0,0-1-1 0 0,0 1 0 0 0,0-1 0 0 0,1 1 0 0 0,-1 0 0 0 0,0 0 1 0 0,1 0-1 0 0,-1 0 0 0 0,0 0 0 0 0,0 1 0 0 0,5 0 1 0 0,-6 0 16 0 0,0 0 1 0 0,-1 0-1 0 0,1 0 1 0 0,0 1-1 0 0,-1-1 1 0 0,1 0-1 0 0,0 0 0 0 0,-1 0 1 0 0,1 1-1 0 0,-1-1 1 0 0,0 0-1 0 0,1 0 1 0 0,-1 1-1 0 0,0-1 1 0 0,0 0-1 0 0,0 1 1 0 0,0-1-1 0 0,0 3 1 0 0,0-3 6 0 0,-2 11 208 0 0,0 1 0 0 0,-1-1 0 0 0,0 0 0 0 0,0 0 0 0 0,-1-1 0 0 0,-1 1 0 0 0,-8 14 0 0 0,4-6 75 0 0,-10 17 274 0 0,10-21-276 0 0,-13 36 1 0 0,21-48-352 0 0,-1 1 0 0 0,1 0 0 0 0,0-1 0 0 0,0 1 1 0 0,1 0-1 0 0,-1 0 0 0 0,1 0 0 0 0,0-1 0 0 0,0 1 1 0 0,1 0-1 0 0,0 0 0 0 0,1 8 0 0 0,8 1-1453 0 0,-1-6-4374 0 0,-1-3-628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1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12895 0 0,'0'0'1172'0'0,"-1"1"-966"0"0,-36 36 1106 0 0,4-5 256 0 0,-35 43 1 0 0,2 14 397 0 0,57-74-1752 0 0,-1 1 1 0 0,2 0-1 0 0,0 0 1 0 0,-5 20 0 0 0,11-29-200 0 0,0 1 1 0 0,0 0 0 0 0,1 0 0 0 0,0 0 0 0 0,1 1 0 0 0,0-1-1 0 0,0 0 1 0 0,1 0 0 0 0,2 11 0 0 0,-2-14-8 0 0,0-1 0 0 0,0 1 0 0 0,0 0 0 0 0,1-1 0 0 0,0 1 0 0 0,0-1 0 0 0,0 1 0 0 0,1-1 0 0 0,-1 0 0 0 0,1 0 0 0 0,0 0 0 0 0,0-1 0 0 0,1 1 0 0 0,-1-1 0 0 0,1 1 0 0 0,7 4 0 0 0,-8-6-214 0 0,0-1 0 0 0,0 0 0 0 0,0 0-1 0 0,0 0 1 0 0,0 0 0 0 0,1-1 0 0 0,-1 1 0 0 0,0-1 0 0 0,1 0-1 0 0,5 0 1 0 0,-2 0-1105 0 0,1-1 0 0 0,-1 0 0 0 0,12-3 0 0 0,1-4-4961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1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19 3223 0 0,'-2'1'240'0'0,"-11"8"476"0"0,-8 10 12352 0 0,35-18-12116 0 0,-5-2-845 0 0,1 0-1 0 0,-1 0 1 0 0,1-1-1 0 0,-1-1 1 0 0,0 1-1 0 0,0-2 1 0 0,0 1-1 0 0,14-9 1 0 0,21-7-72 0 0,-42 18-105 0 0,-4 2 56 0 0,-1-1 0 0 0,1 1 0 0 0,0 0 0 0 0,0 0 1 0 0,0 0-1 0 0,0 0 0 0 0,0 1 0 0 0,0-1 0 0 0,-2 2 0 0 0,1 0 0 0 0,-40 29 44 0 0,-74 71 0 0 0,-24 52 946 0 0,138-152-961 0 0,-44 58 307 0 0,42-55-288 0 0,1 1 0 0 0,1-1-1 0 0,-1 1 1 0 0,1 1 0 0 0,0-1-1 0 0,0 0 1 0 0,-2 14 0 0 0,5-20-30 0 0,0 0-1 0 0,-1 0 1 0 0,1 0 0 0 0,0 0 0 0 0,0 1 0 0 0,0-1 0 0 0,0 0 0 0 0,1 0 0 0 0,-1 0 0 0 0,0 0 0 0 0,0 1 0 0 0,1-1 0 0 0,-1 0 0 0 0,1 0 0 0 0,-1 0 0 0 0,1 0 0 0 0,-1 0 0 0 0,1 0 0 0 0,0 0 0 0 0,-1 0 0 0 0,2 1 0 0 0,0 0 5 0 0,-1-1-1 0 0,1 0 0 0 0,0 0 1 0 0,0 0-1 0 0,0 0 1 0 0,-1-1-1 0 0,1 1 1 0 0,0 0-1 0 0,0-1 1 0 0,0 1-1 0 0,3-1 1 0 0,5 1 26 0 0,0-1 0 0 0,0 0 0 0 0,0-1 1 0 0,10-1-1 0 0,-19 2-30 0 0,205-45 318 0 0,-106 20-774 0 0,-63 14-2734 0 0,-29 9 18 0 0,4-2-3081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17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5 11231 0 0,'0'0'514'0'0,"-8"-3"168"0"0,2 1 2628 0 0,5 16-2824 0 0,-6 40 560 0 0,-2-1 0 0 0,-19 65 0 0 0,22-99-1035 0 0,-1-1 0 0 0,0 0 0 0 0,-1 0 0 0 0,-1-1 0 0 0,-1 0 0 0 0,-1-1 0 0 0,0 0 0 0 0,0-1 0 0 0,-26 26 0 0 0,6-12-440 0 0,-21 20-1329 0 0,16-19-3580 0 0,17-16 175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1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35 7831 0 0,'-9'1'810'0'0,"7"-1"-897"0"0,-19 1 781 0 0,18-1-39 0 0,0 0-1 0 0,0 1 1 0 0,0 0-1 0 0,0 0 1 0 0,0 0 0 0 0,-1 0-1 0 0,-2 2 1 0 0,5-3 273 0 0,1 0-805 0 0,-1 0 1 0 0,1 0 0 0 0,0 1 0 0 0,0-1-1 0 0,-1 0 1 0 0,1 0 0 0 0,0 0 0 0 0,0 0 0 0 0,0 0-1 0 0,-1 0 1 0 0,1 1 0 0 0,0-1 0 0 0,0 0-1 0 0,0 0 1 0 0,0 0 0 0 0,-1 1 0 0 0,1-1 0 0 0,0 0-1 0 0,0 0 1 0 0,0 0 0 0 0,0 1 0 0 0,0-1-1 0 0,0 0 1 0 0,0 0 0 0 0,-1 1 0 0 0,1-1 0 0 0,0 0-1 0 0,0 0 1 0 0,0 1 0 0 0,21 2 381 0 0,0 0 1 0 0,0-2 0 0 0,0 0-1 0 0,36-4 1 0 0,-5 1-25 0 0,315-27 1476 0 0,-193 11-1357 0 0,-97 12-662 0 0,-75 6-49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1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63 163 7367 0 0,'-14'3'177'0'0,"8"-1"-21"0"0,-1-1 0 0 0,1 1 0 0 0,-12 6-1 0 0,17-8-88 0 0,0 0 0 0 0,1 1 0 0 0,-1-1 0 0 0,0 0 0 0 0,1 1 0 0 0,-1-1-1 0 0,1 1 1 0 0,-1 0 0 0 0,0-1 0 0 0,1 1 0 0 0,-1-1 0 0 0,1 1 0 0 0,0 0 0 0 0,-1-1-1 0 0,1 1 1 0 0,-1 0 0 0 0,1-1 0 0 0,0 1 0 0 0,0 0 0 0 0,-1 0 0 0 0,1 0 0 0 0,0 0 88 0 0,0-1 1 0 0,0 1 0 0 0,0-1 0 0 0,0 0 0 0 0,0 1-1 0 0,0-1 1 0 0,0 0 0 0 0,0 1 0 0 0,0-1 0 0 0,0 1 0 0 0,1-1-1 0 0,-1 0 1 0 0,0 1 0 0 0,0-1 0 0 0,0 0 0 0 0,0 1 0 0 0,1-1-1 0 0,-1 0 1 0 0,0 0 0 0 0,0 1 0 0 0,1-1 0 0 0,-1 0-1 0 0,0 1 1 0 0,0-1 0 0 0,1 0 0 0 0,8 3 390 0 0,0-1 0 0 0,0 0-1 0 0,0 0 1 0 0,0-1 0 0 0,0 0 0 0 0,15-1 0 0 0,59-8 139 0 0,-50 4-111 0 0,341-55 2158 0 0,-229 26-2179 0 0,157-34 24 0 0,-99 32-3320 0 0,-178 32 1215 0 0,-5 1-58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51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72 451 13903 0 0,'0'0'638'0'0,"-1"2"-14"0"0,-4 3-549 0 0,0 0 0 0 0,-1 0 1 0 0,-7 4-1 0 0,2 0 820 0 0,10-9-775 0 0,1 1 0 0 0,0-1 1 0 0,-1 0-1 0 0,1 1 0 0 0,-1-1 1 0 0,1 0-1 0 0,-1 1 1 0 0,1-1-1 0 0,-1 0 0 0 0,0 0 1 0 0,1 0-1 0 0,-1 1 0 0 0,1-1 1 0 0,-1 0-1 0 0,1 0 1 0 0,-1 0-1 0 0,0 0 0 0 0,1 0 1 0 0,-1 0-1 0 0,1 0 0 0 0,-1 0 1 0 0,0 0-1 0 0,1 0 0 0 0,-1-1 1 0 0,1 1-1 0 0,-1 0 1 0 0,1 0-1 0 0,-1 0 0 0 0,1-1 1 0 0,-1 1-1 0 0,1 0 0 0 0,-1-1 1 0 0,1 1-1 0 0,-1 0 1 0 0,1-1-1 0 0,-1 1 0 0 0,1-1 1 0 0,0 1-1 0 0,-1-1 0 0 0,1 1 1 0 0,0-1-1 0 0,-1 0 1 0 0,0-1 130 0 0,0 0 1 0 0,0 0-1 0 0,0 0 1 0 0,0 0-1 0 0,0 0 1 0 0,0 0-1 0 0,1-1 1 0 0,-1-2-1 0 0,1 0-58 0 0,0 0 0 0 0,1 0 0 0 0,-1 1 0 0 0,1-1-1 0 0,0 0 1 0 0,0 1 0 0 0,1-1 0 0 0,-1 1-1 0 0,1-1 1 0 0,0 1 0 0 0,0 0 0 0 0,3-4-1 0 0,5-8 182 0 0,22-24 0 0 0,-18 24-285 0 0,21-25-22 0 0,3 1 1 0 0,71-59-1 0 0,31 0-3830 0 0,-88 67 512 0 0,-28 19 1071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1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193 390 4607 0 0,'0'0'354'0'0,"-2"0"194"0"0,-35-5 8771 0 0,-6 0-5682 0 0,30 2-3305 0 0,0 0-1 0 0,0-1 1 0 0,-14-6 0 0 0,25 9-288 0 0,-1 0-1 0 0,0-1 1 0 0,0 1 0 0 0,1-1-1 0 0,-1 1 1 0 0,0-1-1 0 0,1 0 1 0 0,0 0-1 0 0,-1 0 1 0 0,1 0-1 0 0,0-1 1 0 0,0 1-1 0 0,0 0 1 0 0,1-1-1 0 0,-1 0 1 0 0,0 1 0 0 0,1-1-1 0 0,0 0 1 0 0,-2-5-1 0 0,3 5-20 0 0,0 0-1 0 0,0-1 0 0 0,0 1 0 0 0,0 0 1 0 0,1 0-1 0 0,-1 0 0 0 0,1 0 1 0 0,0-1-1 0 0,0 1 0 0 0,0 0 1 0 0,0 0-1 0 0,0 0 0 0 0,1 1 1 0 0,2-4-1 0 0,2-5 21 0 0,1 2 0 0 0,11-14 0 0 0,9-5-32 0 0,2 2 0 0 0,0 0-1 0 0,2 2 1 0 0,0 1 0 0 0,52-28-1 0 0,-70 44 99 0 0,1 1-1 0 0,0 0 1 0 0,0 1-1 0 0,0 0 1 0 0,1 1-1 0 0,0 1 1 0 0,25-3-1 0 0,-32 5-32 0 0,0 1 0 0 0,0 0 0 0 0,0 1 0 0 0,0 0 0 0 0,-1 0 0 0 0,1 1 0 0 0,9 2 0 0 0,-12-2-53 0 0,-1 0 0 0 0,1 0 0 0 0,-1 0 0 0 0,0 1 1 0 0,0-1-1 0 0,0 1 0 0 0,0 0 0 0 0,0 0 0 0 0,0 1 0 0 0,-1-1 0 0 0,1 1 0 0 0,3 5 0 0 0,-4-4-17 0 0,0 0-1 0 0,-1 0 1 0 0,0 1-1 0 0,0-1 1 0 0,0 1 0 0 0,0-1-1 0 0,-1 1 1 0 0,0-1-1 0 0,0 1 1 0 0,-1 0-1 0 0,1 0 1 0 0,-1-1 0 0 0,-1 1-1 0 0,0 8 1 0 0,-3 10 13 0 0,0-1 1 0 0,-9 26-1 0 0,8-32-17 0 0,2-8-36 0 0,0 0-617 0 0,1 1 0 0 0,0-1 0 0 0,-2 18 0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1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62 10135 0 0,'2'-5'249'0'0,"4"-10"850"0"0,15-27 4521 0 0,-20 44-5513 0 0,1-1 0 0 0,-1 0 0 0 0,0 1 0 0 0,0-1 0 0 0,0 1 0 0 0,0 0 0 0 0,0-1-1 0 0,0 1 1 0 0,-1-1 0 0 0,2 4 0 0 0,-1 0-15 0 0,0 0-1 0 0,0 1 1 0 0,0-1-1 0 0,-1 0 1 0 0,1 1 0 0 0,-1-1-1 0 0,-2 10 1 0 0,-8 39 483 0 0,7-39-429 0 0,-77 262 1795 0 0,-20-7-1156 0 0,55-153-632 0 0,11-15 95 0 0,29-85-815 0 0,2 1 0 0 0,0 0-1 0 0,-2 35 1 0 0</inkml:trace>
  <inkml:trace contextRef="#ctx0" brushRef="#br0" timeOffset="1">6 573 14279 0 0,'-5'-4'7379'0'0,"8"6"-7290"0"0,1 0 1 0 0,-1-1-1 0 0,1 1 1 0 0,-1-1 0 0 0,1 0-1 0 0,-1 0 1 0 0,1 0-1 0 0,0-1 1 0 0,5 1-1 0 0,39-1 302 0 0,-29-1-240 0 0,77-6 276 0 0,124-24 0 0 0,78-6-489 0 0,-211 35-1816 0 0,-29 4-6664 0 0,-43-2 2698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1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11 111 5527 0 0,'0'0'423'0'0,"0"2"-278"0"0,-1 2 449 0 0,0 0-1 0 0,1 1 1 0 0,0-1-1 0 0,0 1 1 0 0,0-1 0 0 0,0 0-1 0 0,1 1 1 0 0,-1-1-1 0 0,1 1 1 0 0,0-1-1 0 0,3 7 1 0 0,-2-9-347 0 0,-1 1-1 0 0,0-1 1 0 0,1 0 0 0 0,-1 0 0 0 0,1 0 0 0 0,0 0 0 0 0,-1 0-1 0 0,1-1 1 0 0,0 1 0 0 0,0-1 0 0 0,0 1 0 0 0,1-1 0 0 0,-1 1 0 0 0,0-1-1 0 0,0 0 1 0 0,1 0 0 0 0,-1 0 0 0 0,1-1 0 0 0,-1 1 0 0 0,0 0 0 0 0,1-1-1 0 0,3 1 1 0 0,7 0-20 0 0,1-1 0 0 0,-1 0 0 0 0,1-1 0 0 0,-1 0 0 0 0,0-1 0 0 0,1-1 0 0 0,-1 0 0 0 0,0-1 0 0 0,17-7 0 0 0,-12 3 87 0 0,0 0-1 0 0,0-2 1 0 0,-1 0 0 0 0,-1-1-1 0 0,26-22 1 0 0,-37 29-348 0 0,0-1 1 0 0,0 0-1 0 0,-1 0 0 0 0,0 0 1 0 0,0-1-1 0 0,4-7 0 0 0,-7 12 24 0 0,0 0 0 0 0,-1-1 0 0 0,1 1-1 0 0,0-1 1 0 0,-1 1 0 0 0,1-1 0 0 0,-1 0 0 0 0,1 1-1 0 0,-1-1 1 0 0,0 0 0 0 0,0 1 0 0 0,0-1 0 0 0,0 0-1 0 0,0 1 1 0 0,0-1 0 0 0,0 1 0 0 0,0-1 0 0 0,-1 0-1 0 0,1 1 1 0 0,-1-1 0 0 0,1 1 0 0 0,-1-1 0 0 0,1 1 0 0 0,-1-1-1 0 0,0 1 1 0 0,0-1 0 0 0,0 1 0 0 0,0-1 0 0 0,0 1-1 0 0,-2-2 1 0 0,1 2-18 0 0,0 0 0 0 0,0 0-1 0 0,1 0 1 0 0,-1 0 0 0 0,0 0-1 0 0,0 0 1 0 0,0 1 0 0 0,-1-1-1 0 0,1 1 1 0 0,0 0 0 0 0,0-1 0 0 0,0 1-1 0 0,0 0 1 0 0,0 0 0 0 0,-4 1-1 0 0,-33 6-189 0 0,37-6 201 0 0,-27 7-34 0 0,-1 1 1 0 0,2 1-1 0 0,-43 21 0 0 0,59-25 65 0 0,1 1-1 0 0,-1 0 0 0 0,1 1 1 0 0,1 0-1 0 0,-1 0 0 0 0,1 1 1 0 0,1 1-1 0 0,0 0 0 0 0,0 0 1 0 0,-11 17-1 0 0,18-23 9 0 0,0-1 0 0 0,1 1 0 0 0,-1-1 0 0 0,1 1 0 0 0,-1-1 0 0 0,1 1 0 0 0,0 0 0 0 0,0-1 0 0 0,1 1 0 0 0,-1 0 0 0 0,1 0 0 0 0,0 0 0 0 0,0 0 0 0 0,0 0 0 0 0,0-1 0 0 0,1 1 0 0 0,-1 0 0 0 0,1 0 0 0 0,0 0 1 0 0,3 5-1 0 0,-3-6-188 0 0,1 1 1 0 0,0-1 0 0 0,0 0 0 0 0,1 1-1 0 0,-1-1 1 0 0,1 0 0 0 0,0 0 0 0 0,4 3-1 0 0,-3-3-713 0 0,0 1 0 0 0,1-2 0 0 0,-1 1 0 0 0,1 0 0 0 0,0-1 0 0 0,8 3 0 0 0,7 1-5407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1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1 424 4607 0 0,'0'0'354'0'0,"5"-6"-220"0"0,-3 2 955 0 0,1 0 1 0 0,-1 0-1 0 0,1 0 0 0 0,-1-1 0 0 0,-1 1 0 0 0,1-1 0 0 0,-1 1 0 0 0,1-1 0 0 0,0-8 0 0 0,-1-2 1211 0 0,-1-27-1 0 0,0 32-2009 0 0,-1 1-1 0 0,1-1 1 0 0,1 1-1 0 0,0 0 1 0 0,0-1 0 0 0,1 1-1 0 0,0 0 1 0 0,3-9-1 0 0,5 1-259 0 0,-1 1 0 0 0,2 0-1 0 0,0 1 1 0 0,1 0 0 0 0,0 1-1 0 0,17-15 1 0 0,-14 15-498 0 0,1 1 1 0 0,0 1-1 0 0,0 1 0 0 0,2 0 0 0 0,27-13 1 0 0,-24 16-831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19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86 1375 0 0,'0'2'2967'0'0,"-12"27"5578"0"0,0 20-4582 0 0,8-30-3391 0 0,-1 2 170 0 0,-14 69 2116 0 0,17-79-2559 0 0,1 0-1 0 0,1 0 1 0 0,0 0 0 0 0,0 0-1 0 0,1 0 1 0 0,2 13-1 0 0,-2-23-254 0 0,-1 1-1 0 0,0 0 0 0 0,1-1 0 0 0,-1 0 0 0 0,1 1 0 0 0,-1-1 0 0 0,1 1 0 0 0,0-1 0 0 0,-1 1 0 0 0,1-1 0 0 0,0 0 0 0 0,0 0 0 0 0,0 1 0 0 0,0-1 0 0 0,0 0 0 0 0,0 0 0 0 0,1 0 0 0 0,-1 0 0 0 0,0 0 0 0 0,0-1 0 0 0,1 1 0 0 0,-1 0 0 0 0,1 0 0 0 0,-1-1 0 0 0,0 1 0 0 0,1-1 0 0 0,2 1 0 0 0,-1-1 3 0 0,1 0 0 0 0,0 0 0 0 0,0 0 0 0 0,-1 0 0 0 0,1-1 0 0 0,0 0 0 0 0,-1 0 0 0 0,1 0 0 0 0,-1 0 0 0 0,6-3 0 0 0,-2 1-3 0 0,0-1-1 0 0,0 0 1 0 0,-1-1-1 0 0,0 0 1 0 0,0 0-1 0 0,0 0 1 0 0,0 0 0 0 0,-1-1-1 0 0,5-6 1 0 0,7-12 5 0 0,16-27 0 0 0,-11 15-34 0 0,3-4-4 0 0,-13 19 17 0 0,24-31 0 0 0,-20 34-40 0 0,0 0-1 0 0,25-21 1 0 0,-32 32-147 0 0,-1 0 0 0 0,1 1 0 0 0,0 1-1 0 0,1-1 1 0 0,0 1 0 0 0,-1 1 0 0 0,18-6 0 0 0,-12 8-1186 0 0,-1 0-379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20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39 1375 0 0,'-2'-10'9318'0'0,"-12"-7"-4677"0"0,12 15-4578 0 0,0 1 1 0 0,-1 0 0 0 0,1 0-1 0 0,0-1 1 0 0,0 1 0 0 0,0 1-1 0 0,-1-1 1 0 0,1 0 0 0 0,-1 0 0 0 0,1 1-1 0 0,0 0 1 0 0,-1-1 0 0 0,1 1-1 0 0,-1 0 1 0 0,1 0 0 0 0,-1 0-1 0 0,1 0 1 0 0,-1 1 0 0 0,-2 0-1 0 0,-10 2 69 0 0,1 1 0 0 0,1 0 0 0 0,-1 1 0 0 0,1 1 0 0 0,0 0-1 0 0,0 0 1 0 0,0 1 0 0 0,1 1 0 0 0,-17 13 0 0 0,15-8 123 0 0,-1 0 0 0 0,2 1 0 0 0,0 0 0 0 0,0 1 0 0 0,1 1 0 0 0,-14 25 0 0 0,24-38-202 0 0,0 0 0 0 0,0 1 0 0 0,0-1 0 0 0,1 1 0 0 0,0-1 0 0 0,0 1 0 0 0,0-1 0 0 0,0 1 0 0 0,0 0-1 0 0,1 0 1 0 0,-1-1 0 0 0,1 8 0 0 0,0-11-39 0 0,1 1 0 0 0,-1-1 0 0 0,0 1 0 0 0,1-1 0 0 0,-1 0 0 0 0,0 1 1 0 0,1-1-1 0 0,-1 1 0 0 0,0-1 0 0 0,1 0 0 0 0,-1 1 0 0 0,1-1 0 0 0,-1 0 0 0 0,0 0 0 0 0,1 1 0 0 0,-1-1 0 0 0,1 0 0 0 0,-1 0 0 0 0,1 0 0 0 0,-1 0 0 0 0,1 0 0 0 0,-1 0 0 0 0,2 1 0 0 0,11 0 102 0 0,-12-1-89 0 0,17 0 76 0 0,-1-1-1 0 0,0 0 1 0 0,0-2 0 0 0,0 0-1 0 0,0 0 1 0 0,17-7-1 0 0,95-42-20 0 0,-58 19-92 0 0,-73 42-44 0 0,-3-1 42 0 0,1 0 1 0 0,-2 0-1 0 0,1-1 0 0 0,-8 8 0 0 0,9-10-3 0 0,-1 0 0 0 0,1 0 0 0 0,0 0 0 0 0,1 0 0 0 0,-1 0 0 0 0,1 1 0 0 0,0 0 0 0 0,1-1 0 0 0,-1 1 0 0 0,-1 9 0 0 0,3-14-11 0 0,1-1 0 0 0,0 1 0 0 0,0-1 0 0 0,0 1 0 0 0,0 0 0 0 0,0-1 0 0 0,0 1 0 0 0,0 0 0 0 0,0-1 0 0 0,0 1 0 0 0,0 0 0 0 0,1-1-1 0 0,-1 1 1 0 0,0-1 0 0 0,0 1 0 0 0,1 0 0 0 0,-1-1 0 0 0,0 1 0 0 0,1-1 0 0 0,-1 1 0 0 0,0-1 0 0 0,1 1 0 0 0,-1-1 0 0 0,1 1 0 0 0,-1-1 0 0 0,1 1 0 0 0,-1-1 0 0 0,1 0 0 0 0,-1 1 0 0 0,1-1 0 0 0,-1 0-1 0 0,2 1 1 0 0,0 0-184 0 0,0-1 0 0 0,1 1 0 0 0,-1-1 0 0 0,0 0 0 0 0,0 0-1 0 0,1 1 1 0 0,-1-2 0 0 0,0 1 0 0 0,4-1 0 0 0,31-6-1349 0 0,1-6-9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2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7 1839 0 0,'-1'-7'9003'0'0,"-7"8"-6130"0"0,6-1-2376 0 0,0 0-1 0 0,0 1 1 0 0,0-1 0 0 0,0 1-1 0 0,0 0 1 0 0,0 0-1 0 0,0-1 1 0 0,1 1 0 0 0,-4 3-1 0 0,-15 14 800 0 0,12-6-1379 0 0,-14 22 0 0 0,19-28 477 0 0,-34 57 293 0 0,4 3 0 0 0,2 1 1 0 0,3 1-1 0 0,-34 125 1 0 0,41-110-625 0 0,-19 98-186 0 0,39-176-82 0 0,1 0 0 0 0,-1-1 1 0 0,1 1-1 0 0,0 0 0 0 0,0-1 1 0 0,1 1-1 0 0,-1 0 1 0 0,1-1-1 0 0,2 6 0 0 0,-1-8-1385 0 0,5 3-68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20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26 16671 0 0,'4'-7'1512'0'0,"-3"7"-1487"0"0,-1-1-1 0 0,0 1 1 0 0,1 0-1 0 0,-1-1 1 0 0,0 1-1 0 0,0-1 1 0 0,1 1-1 0 0,-1 0 1 0 0,0-1-1 0 0,0 1 1 0 0,0-1-1 0 0,0 1 1 0 0,0-1-1 0 0,0 1 1 0 0,1-1-1 0 0,-1 1 1 0 0,0 0-1 0 0,0-1 1 0 0,0 1-1 0 0,-1-1 1 0 0,1 1-1 0 0,0-1 1 0 0,0 1-1 0 0,0-1 1 0 0,0 1-1 0 0,0-1 1 0 0,0 1-1 0 0,-1 0 1 0 0,1-1-1 0 0,0 1 1 0 0,0-1-1 0 0,-1 1 1 0 0,1 0-1 0 0,0-1 1 0 0,0 1-1 0 0,-1 0 1 0 0,1-1-1 0 0,-1 1 1 0 0,1 0-1 0 0,0 0 1 0 0,-1-1-1 0 0,1 1 1 0 0,-1 0-1 0 0,1 0 1 0 0,0-1-1 0 0,-1 1 1 0 0,1 0-1 0 0,-1 0 1 0 0,1 0-1 0 0,-1 0 1 0 0,1 0-1 0 0,-1 0 1 0 0,1 0-1 0 0,0 0 1 0 0,-1 0-1 0 0,1 0 1 0 0,-1 0-1 0 0,0 0 1 0 0,1 0-4 0 0,-5 0 105 0 0,0 0 0 0 0,0 0 1 0 0,0 1-1 0 0,0-1 0 0 0,0 1 0 0 0,0 0 0 0 0,0 0 1 0 0,0 1-1 0 0,0 0 0 0 0,1 0 0 0 0,-1 0 1 0 0,1 0-1 0 0,-8 5 0 0 0,-5 5 23 0 0,-29 25 0 0 0,45-36-130 0 0,-11 10 46 0 0,0 1 0 0 0,1 0 0 0 0,0 0 0 0 0,-11 19 0 0 0,18-25-55 0 0,0 0-1 0 0,1 0 1 0 0,0 0-1 0 0,0 1 1 0 0,0-1-1 0 0,1 1 1 0 0,0 0-1 0 0,0 0 1 0 0,1 0 0 0 0,0 0-1 0 0,0 0 1 0 0,1 12-1 0 0,0-18-10 0 0,-1 0-1 0 0,1 0 0 0 0,1 0 1 0 0,-1 1-1 0 0,0-1 1 0 0,0 0-1 0 0,0 0 1 0 0,0 0-1 0 0,1 0 0 0 0,-1 0 1 0 0,1 0-1 0 0,-1 0 1 0 0,0 0-1 0 0,1 0 0 0 0,0 0 1 0 0,-1 0-1 0 0,1 0 1 0 0,0 0-1 0 0,-1 0 1 0 0,1 0-1 0 0,0 0 0 0 0,0-1 1 0 0,1 2-1 0 0,1 0-13 0 0,2 2-18 0 0,1 0 0 0 0,0 0 1 0 0,0 0-1 0 0,0-1 0 0 0,11 4 0 0 0,-12-5 18 0 0,0 0-1 0 0,0 0 0 0 0,0 1 0 0 0,0-1 0 0 0,-1 1 0 0 0,1 0 0 0 0,-1 0 1 0 0,0 0-1 0 0,0 1 0 0 0,0 0 0 0 0,6 8 0 0 0,-3-1 26 0 0,-1 1 0 0 0,0 0 1 0 0,-1 0-1 0 0,0 0 0 0 0,-1 1 0 0 0,-1 0 0 0 0,3 16 0 0 0,7 93 1230 0 0,-13-87-348 0 0,0-34-666 0 0,-4 9 399 0 0,1-8-578 0 0,0 0 0 0 0,1 0 0 0 0,-1-1 1 0 0,0 1-1 0 0,0-1 0 0 0,0 1 0 0 0,0-1 0 0 0,0 0 0 0 0,0 0 0 0 0,0 0 0 0 0,-1-1 0 0 0,1 1 1 0 0,0-1-1 0 0,0 1 0 0 0,-1-1 0 0 0,-3-1 0 0 0,-9 0 18 0 0,-34-6-1 0 0,22 2-94 0 0,16 3-46 0 0,-25-3-6976 0 0,15 2-944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21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513 734 6447 0 0,'0'0'586'0'0,"-1"1"-486"0"0,0 9-79 0 0,-3 13 1655 0 0,1-8 5316 0 0,10-30-5155 0 0,-5 11-1535 0 0,141-259 2539 0 0,-24 32-2548 0 0,-107 204-296 0 0,18-54 0 0 0,-27 72-32 0 0,0-1-1 0 0,-1 1 0 0 0,-1-1 1 0 0,0 0-1 0 0,0 0 0 0 0,0 0 1 0 0,-2 0-1 0 0,1 1 0 0 0,-4-17 1 0 0,4 23-2 0 0,-1 0 1 0 0,0 0 0 0 0,0 0 0 0 0,-1 1 0 0 0,1-1 0 0 0,0 0 0 0 0,-1 1 0 0 0,1-1 0 0 0,-1 1 0 0 0,0 0 0 0 0,0-1-1 0 0,0 1 1 0 0,0 0 0 0 0,-1 0 0 0 0,-3-3 0 0 0,4 4 23 0 0,0 0 0 0 0,1 1 0 0 0,-1-1 0 0 0,0 0 0 0 0,0 1 1 0 0,1-1-1 0 0,-1 1 0 0 0,0 0 0 0 0,0-1 0 0 0,0 1 0 0 0,0 0 0 0 0,0 0 0 0 0,0 0 0 0 0,1 0 0 0 0,-1 1 0 0 0,0-1 0 0 0,0 0 1 0 0,0 1-1 0 0,1 0 0 0 0,-1-1 0 0 0,0 1 0 0 0,0 0 0 0 0,1 0 0 0 0,-1 0 0 0 0,-2 2 0 0 0,-9 6-2 0 0,1 2 0 0 0,0 0 0 0 0,1 1 0 0 0,0 0 0 0 0,1 0 0 0 0,0 1 0 0 0,1 0 0 0 0,-9 18 0 0 0,-6 16 26 0 0,-20 58 0 0 0,20-39 151 0 0,-15 69 0 0 0,-5 71 200 0 0,-35 121 117 0 0,62-275-394 0 0,-2-1 1 0 0,-3-1-1 0 0,-56 94 0 0 0,62-119-333 0 0,-1-1 1 0 0,-1-1-1 0 0,-1-1 0 0 0,0 0 1 0 0,-2-2-1 0 0,-1 0 0 0 0,-1-1 1 0 0,0-2-1 0 0,-29 17 0 0 0,33-25-1685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2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13903 0 0,'0'0'1262'0'0,"2"1"-962"0"0,4 2-94 0 0,-1-1 1 0 0,1 1 0 0 0,0-2-1 0 0,0 1 1 0 0,0-1 0 0 0,1 0 0 0 0,-1 0-1 0 0,0 0 1 0 0,0-1 0 0 0,1 0 0 0 0,8-1-1 0 0,13-3 601 0 0,34-9-1 0 0,-40 9-413 0 0,152-49 1919 0 0,-36 9-1375 0 0,-112 37-1728 0 0,1 1 1 0 0,0 2-1 0 0,36-2 1 0 0,-34 6-4255 0 0,-3 0-1429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5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23 10591 0 0,'0'0'819'0'0,"2"-1"-534"0"0,38-20 11580 0 0,-136 66-11746 0 0,-80 43-74 0 0,150-70-34 0 0,24-17-11 0 0,0 1 0 0 0,0-1 0 0 0,0 1 0 0 0,0-1 0 0 0,1 1 0 0 0,-1 0 0 0 0,-1 2 0 0 0,1 6 0 0 0,2-6 0 0 0,0 7 0 0 0,2-9-1 0 0,-1 1 0 0 0,1 0-1 0 0,-1 0 1 0 0,1-1 0 0 0,0 1 0 0 0,0 0 0 0 0,0-1-1 0 0,0 0 1 0 0,1 0 0 0 0,-1 1 0 0 0,5 2-1 0 0,36 20-29 0 0,-20-12 10 0 0,12 10-10 0 0,1-3 0 0 0,58 25 0 0 0,-85-42 31 0 0,-1 1 0 0 0,1 0 0 0 0,-1 0 0 0 0,15 10 0 0 0,-22-14 0 0 0,-1 0 0 0 0,0 1 0 0 0,1-1 0 0 0,-1 0 0 0 0,0 0 0 0 0,1 0 0 0 0,-1 1 0 0 0,0-1 0 0 0,1 0 0 0 0,-1 1 0 0 0,0-1 0 0 0,0 0 0 0 0,1 0 0 0 0,-1 1 0 0 0,0-1 0 0 0,0 1 0 0 0,1-1 0 0 0,-1 0 0 0 0,0 1 0 0 0,0-1 0 0 0,0 0 0 0 0,0 1 0 0 0,0-1 0 0 0,0 1 0 0 0,0-1 0 0 0,0 0 0 0 0,0 1 0 0 0,0-1 0 0 0,0 1 0 0 0,0-1 0 0 0,0 1 0 0 0,0-1 0 0 0,0 1 0 0 0,-5 3 0 0 0,2-3 0 0 0,0 1 0 0 0,0-1 0 0 0,0 1 0 0 0,0-1 0 0 0,0 0 0 0 0,0 0 0 0 0,0-1 0 0 0,-6 2 0 0 0,-31 0 3 0 0,26-1 5 0 0,-31 0 46 0 0,-73-7-1 0 0,-46-17-121 0 0,122 17-47 0 0,26 3-1269 0 0,7 0-3812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2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0 4143 0 0,'0'0'319'0'0,"-1"1"-210"0"0,-23 12 2134 0 0,0 1-1 0 0,1 1 0 0 0,-30 26 0 0 0,29-19-1328 0 0,1 1-1 0 0,-35 41 1 0 0,48-50-598 0 0,0-1 0 0 0,1 2 0 0 0,1-1 0 0 0,0 1 0 0 0,0 0 0 0 0,2 1 0 0 0,0 0 0 0 0,-7 30 0 0 0,12-43-260 0 0,1 0 1 0 0,-1 0 0 0 0,1 0 0 0 0,0 0 0 0 0,0 0 0 0 0,0 0 0 0 0,0 0-1 0 0,1 0 1 0 0,-1 0 0 0 0,1 0 0 0 0,0 0 0 0 0,0 0 0 0 0,0 0 0 0 0,0 0 0 0 0,0 0-1 0 0,1 0 1 0 0,-1-1 0 0 0,1 1 0 0 0,0 0 0 0 0,0-1 0 0 0,0 0 0 0 0,0 1-1 0 0,0-1 1 0 0,0 0 0 0 0,1 0 0 0 0,-1 0 0 0 0,1 0 0 0 0,-1-1 0 0 0,1 1 0 0 0,0-1-1 0 0,-1 1 1 0 0,1-1 0 0 0,0 0 0 0 0,0 0 0 0 0,0 0 0 0 0,0-1 0 0 0,0 1-1 0 0,0-1 1 0 0,6 1 0 0 0,6 0 43 0 0,-1-1 0 0 0,1-1-1 0 0,0 0 1 0 0,-1-1 0 0 0,1 0-1 0 0,-1-1 1 0 0,0-1 0 0 0,0 0-1 0 0,0-1 1 0 0,0 0 0 0 0,-1-1-1 0 0,23-15 1 0 0,-29 17-77 0 0,0-1 0 0 0,0 0 0 0 0,-1-1 0 0 0,0 1-1 0 0,0-1 1 0 0,-1-1 0 0 0,0 1 0 0 0,0-1 0 0 0,7-12 0 0 0,-10 16-44 0 0,-1-1 1 0 0,1 0 0 0 0,-1 0 0 0 0,0 1 0 0 0,0-1-1 0 0,0 0 1 0 0,0 0 0 0 0,-1 0 0 0 0,1 0 0 0 0,-1 0-1 0 0,0 0 1 0 0,0-1 0 0 0,-1 1 0 0 0,1 0 0 0 0,-1 0-1 0 0,0 1 1 0 0,0-1 0 0 0,0 0 0 0 0,-1 0 0 0 0,1 0-1 0 0,-4-5 1 0 0,1 3-13 0 0,0 0 0 0 0,0 1-1 0 0,0 0 1 0 0,-1 0 0 0 0,0 0 0 0 0,0 0-1 0 0,-8-6 1 0 0,-4 0-228 0 0,-22-11 0 0 0,25 15-173 0 0,0-1 0 0 0,-25-19 0 0 0,37 25 353 0 0,0 0 1 0 0,1 0-1 0 0,-1 1 1 0 0,0-1-1 0 0,1-1 1 0 0,-1 1-1 0 0,1 0 1 0 0,-1 0-1 0 0,1 0 1 0 0,-1-4-1 0 0,2 5-26 0 0,-1 0 0 0 0,1 0 0 0 0,0-1 0 0 0,0 1 0 0 0,-1 0 0 0 0,1 0 0 0 0,0-1-1 0 0,0 1 1 0 0,1 0 0 0 0,-1 0 0 0 0,0 0 0 0 0,0-1 0 0 0,0 1 0 0 0,1 0 0 0 0,-1 0 0 0 0,1 0-1 0 0,-1 0 1 0 0,1 0 0 0 0,-1 0 0 0 0,1 0 0 0 0,0 0 0 0 0,-1 0 0 0 0,2-2 0 0 0,8-5-1827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22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1 686 9215 0 0,'0'0'707'0'0,"0"-2"-464"0"0,3-49 5964 0 0,-1 10-3109 0 0,2 7-2318 0 0,2 0 0 0 0,1 0 1 0 0,1 1-1 0 0,2 0 0 0 0,27-60 0 0 0,-25 69-664 0 0,1 1 0 0 0,0 0 0 0 0,2 1 0 0 0,1 1 0 0 0,0 0 0 0 0,2 1 0 0 0,0 1 0 0 0,26-21 0 0 0,-21 22-119 0 0,0 1 0 0 0,1 1 0 0 0,27-13-1 0 0,-37 22-514 0 0,0 2 0 0 0,0-1 0 0 0,0 1-1 0 0,0 1 1 0 0,1 1 0 0 0,0 0 0 0 0,24-1 0 0 0,-21 3-1056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2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373 183 9815 0 0,'0'0'4291'0'0,"2"1"-3347"0"0,0-1-336 0 0,0 1 0 0 0,1-1 1 0 0,-1 1-1 0 0,1-1 0 0 0,-1 0 0 0 0,1 0 1 0 0,-1 0-1 0 0,0 0 0 0 0,5-1 0 0 0,-2 0-298 0 0,0-1-1 0 0,0 0 1 0 0,0 1-1 0 0,5-4 1 0 0,-3 1-273 0 0,0 1 1 0 0,-1-2 0 0 0,1 1-1 0 0,-1-1 1 0 0,0 0 0 0 0,6-6-1 0 0,-7 5-1 0 0,0-1-1 0 0,0 0 1 0 0,0 0-1 0 0,-1 0 1 0 0,0-1-1 0 0,5-11 1 0 0,-8 15-35 0 0,0 1 0 0 0,0-1 0 0 0,0 0 0 0 0,0 0 0 0 0,-1 1 0 0 0,0-1 0 0 0,0-6 0 0 0,0 9-13 0 0,0-1 0 0 0,0 0 1 0 0,-1 0-1 0 0,1 0 0 0 0,-1 1 1 0 0,1-1-1 0 0,-1 0 0 0 0,0 1 0 0 0,1-1 1 0 0,-1 0-1 0 0,0 1 0 0 0,0-1 0 0 0,0 1 1 0 0,0-1-1 0 0,-1 1 0 0 0,0-2 0 0 0,0 2-39 0 0,0 0 0 0 0,0 0 0 0 0,0 0 0 0 0,0-1-1 0 0,0 2 1 0 0,0-1 0 0 0,0 0 0 0 0,0 0 0 0 0,0 1-1 0 0,0-1 1 0 0,0 1 0 0 0,0-1 0 0 0,-1 1 0 0 0,1 0-1 0 0,0 0 1 0 0,0 0 0 0 0,0 0 0 0 0,-1 1 0 0 0,1-1-1 0 0,-2 1 1 0 0,-6 2-137 0 0,1 0 1 0 0,-1 0-1 0 0,-10 6 0 0 0,7-3 63 0 0,-33 16-37 0 0,2 2 0 0 0,0 2 0 0 0,2 2 0 0 0,-47 39 0 0 0,69-51 153 0 0,2 1 0 0 0,-31 33 0 0 0,43-42 6 0 0,0 0-1 0 0,0 0 0 0 0,1 1 1 0 0,0 0-1 0 0,0 0 0 0 0,1 0 0 0 0,0 0 1 0 0,1 0-1 0 0,-4 19 0 0 0,6-26 11 0 0,1-1-1 0 0,0 1 1 0 0,-1 0 0 0 0,1-1-1 0 0,0 1 1 0 0,0 0 0 0 0,0-1-1 0 0,1 1 1 0 0,-1 0 0 0 0,0-1-1 0 0,0 1 1 0 0,1-1-1 0 0,-1 1 1 0 0,1 0 0 0 0,0-1-1 0 0,-1 1 1 0 0,1-1 0 0 0,0 1-1 0 0,0-1 1 0 0,0 0-1 0 0,1 2 1 0 0,0-1 3 0 0,0-1 0 0 0,0 0 1 0 0,0 1-1 0 0,0-1 0 0 0,0 0 0 0 0,0 0 0 0 0,1-1 0 0 0,-1 1 1 0 0,0 0-1 0 0,0-1 0 0 0,1 1 0 0 0,-1-1 0 0 0,3 0 1 0 0,7 0 32 0 0,-1 0 0 0 0,0-1 0 0 0,0-1 0 0 0,21-5 0 0 0,-1-2 88 0 0,-1-2 0 0 0,0-1 0 0 0,34-20 0 0 0,70-28-31 0 0,-134 60-100 0 0,0-1 0 0 0,0 1 0 0 0,0 0 0 0 0,1 0 0 0 0,-1 0 0 0 0,0 0 0 0 0,0 0 0 0 0,1 0 0 0 0,-1 0 0 0 0,0 0 0 0 0,0 0 0 0 0,0 0 0 0 0,1 0 0 0 0,-1 0 0 0 0,0 0 0 0 0,0 0 0 0 0,1 0 0 0 0,-1 0 0 0 0,0 0 0 0 0,0 0 0 0 0,1 0 0 0 0,-1 1 0 0 0,0-1 0 0 0,0 0 0 0 0,0 0 0 0 0,0 0 0 0 0,1 0 0 0 0,-1 0 0 0 0,0 1 0 0 0,0-1 0 0 0,0 0 0 0 0,0 0 0 0 0,1 0 0 0 0,-1 0 0 0 0,0 1 0 0 0,0-1 0 0 0,0 0 0 0 0,0 0 0 0 0,0 0 0 0 0,0 1 0 0 0,0-1 0 0 0,0 0 0 0 0,0 0 0 0 0,1 1 0 0 0,-1-1 0 0 0,0 0 0 0 0,0 0 0 0 0,0 1 0 0 0,0-1 0 0 0,-1 0 0 0 0,1 0 0 0 0,0 1 0 0 0,-2 12 0 0 0,2-12 0 0 0,-1 2 0 0 0,0-2 0 0 0,1-1 0 0 0,0 1 0 0 0,0 0 0 0 0,-1 0 0 0 0,1 0 0 0 0,0-1 0 0 0,0 1 0 0 0,0 0 0 0 0,0 0 0 0 0,0 0 0 0 0,0 0 0 0 0,0-1 0 0 0,0 1 0 0 0,0 0 0 0 0,1 0 0 0 0,-1 0 0 0 0,0-1 0 0 0,1 2 0 0 0,0 1 0 0 0,0 0 0 0 0,0 0 1 0 0,0 0-1 0 0,1 0 0 0 0,-1 0 0 0 0,1 0 0 0 0,0-1 0 0 0,0 1 1 0 0,0-1-1 0 0,0 1 0 0 0,0-1 0 0 0,1 0 0 0 0,-1 0 0 0 0,0 0 0 0 0,1 0 1 0 0,0 0-1 0 0,5 3 0 0 0,0-1-148 0 0,0 0 0 0 0,1-1 1 0 0,-1 0-1 0 0,1 0 0 0 0,11 2 0 0 0,3-2-352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2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 7831 0 0,'-1'1'2854'0'0,"-5"6"-1073"0"0,0 0 0 0 0,1 0 0 0 0,-7 10 0 0 0,-24 53-353 0 0,22-40-775 0 0,-50 112 793 0 0,26-53-1088 0 0,17-43-319 0 0,-13 32 70 0 0,-54 87 0 0 0,-19-15-4662 0 0,102-143 97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28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75 555 5063 0 0,'-7'5'528'0'0,"-4"2"1145"0"0,-1-1 0 0 0,-18 7 0 0 0,27-12-1073 0 0,1-1 624 0 0,1 0-1120 0 0,1-1 0 0 0,-1 1 1 0 0,0-1-1 0 0,0 1 0 0 0,1-1 0 0 0,-1 0 0 0 0,0 0 1 0 0,1 1-1 0 0,-1-1 0 0 0,0 0 0 0 0,1 0 0 0 0,-1-1 1 0 0,0-1 36 0 0,1 0 0 0 0,0 0 1 0 0,0 0-1 0 0,0 0 0 0 0,1 0 1 0 0,-1 1-1 0 0,1-1 1 0 0,-1 0-1 0 0,1 0 0 0 0,2-4 1 0 0,15-29 533 0 0,-12 26-488 0 0,14-24 141 0 0,1 0-1 0 0,2 2 1 0 0,1 1-1 0 0,1 1 1 0 0,2 1 0 0 0,1 1-1 0 0,32-24 1 0 0,-10 13-43 0 0,2 3 0 0 0,1 2 0 0 0,95-45 0 0 0,-134 73-115 0 0,0 0 0 0 0,1 0 0 0 0,-1 2 0 0 0,1 0 0 0 0,0 0 0 0 0,0 2 0 0 0,1 0 0 0 0,28-1 0 0 0,-38 4-113 0 0,1-1 1 0 0,-1 1 0 0 0,1 0-1 0 0,-1 0 1 0 0,0 1 0 0 0,1 0 0 0 0,-1 0-1 0 0,0 0 1 0 0,0 1 0 0 0,-1 0-1 0 0,1 0 1 0 0,-1 0 0 0 0,1 1 0 0 0,-1 0-1 0 0,0 0 1 0 0,0 0 0 0 0,0 1-1 0 0,-1-1 1 0 0,0 1 0 0 0,0 0 0 0 0,0 0-1 0 0,0 1 1 0 0,4 8 0 0 0,-5-6-29 0 0,0-1 1 0 0,0 0 0 0 0,-1 1-1 0 0,0-1 1 0 0,0 1 0 0 0,-1 0-1 0 0,0 0 1 0 0,0 0 0 0 0,-1 10-1 0 0,0-7 17 0 0,-1 1 0 0 0,-1-1-1 0 0,0 1 1 0 0,-1-1 0 0 0,-7 19 0 0 0,1-8 0 0 0,-2 1 0 0 0,0-2 0 0 0,-2 0 0 0 0,0 0 1 0 0,-23 25-1 0 0,13-18-28 0 0,-2 0 1 0 0,-1-2-1 0 0,-1-1 1 0 0,-1-1 0 0 0,-1-1-1 0 0,-1-1 1 0 0,-1-2-1 0 0,-1-1 1 0 0,0-2-1 0 0,-39 15 1 0 0,25-16-352 0 0,-59 14-1 0 0,82-24 122 0 0,-1-2 0 0 0,1-1-1 0 0,-1-1 1 0 0,-39-2 0 0 0,58 0 78 0 0,0-1 1 0 0,0 0-1 0 0,0 0 0 0 0,-6-2 1 0 0,-2-5-1501 0 0,13 8 1291 0 0,-1-1 0 0 0,0 1 0 0 0,1-1-1 0 0,0 0 1 0 0,-1 0 0 0 0,1 1 0 0 0,-1-1-1 0 0,1 0 1 0 0,0 0 0 0 0,0 1 0 0 0,-1-1 0 0 0,1 0-1 0 0,0 0 1 0 0,0 0 0 0 0,0-1 0 0 0,1-10-5879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2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34 7831 0 0,'0'0'356'0'0,"-9"-14"136"0"0,7 12-182 0 0,0 1-1 0 0,0-1 1 0 0,0 0 0 0 0,0 1-1 0 0,0-1 1 0 0,0 1-1 0 0,0 0 1 0 0,0 0-1 0 0,-1-1 1 0 0,1 2-1 0 0,0-1 1 0 0,-1 0-1 0 0,1 0 1 0 0,-1 1 0 0 0,1-1-1 0 0,-1 1 1 0 0,1 0-1 0 0,-1 0 1 0 0,1 0-1 0 0,-1 0 1 0 0,1 0-1 0 0,-1 1 1 0 0,1-1-1 0 0,-1 1 1 0 0,1-1 0 0 0,-1 1-1 0 0,-2 1 1 0 0,-6 3 54 0 0,1 0-1 0 0,-1 0 1 0 0,1 1 0 0 0,-15 12 0 0 0,10-7-256 0 0,1 1 1 0 0,0 0 0 0 0,1 1-1 0 0,1 1 1 0 0,-16 20-1 0 0,21-24-36 0 0,0 1 0 0 0,0 0 0 0 0,1 1-1 0 0,1-1 1 0 0,0 1 0 0 0,0 0 0 0 0,1 1-1 0 0,-3 20 1 0 0,6-30-36 0 0,0 1-1 0 0,1-1 0 0 0,0 0 1 0 0,0 1-1 0 0,0-1 0 0 0,0 1 1 0 0,1-1-1 0 0,-1 1 0 0 0,1-1 1 0 0,0 0-1 0 0,0 1 0 0 0,0-1 1 0 0,0 0-1 0 0,4 6 0 0 0,-4-7 17 0 0,1 0 0 0 0,0 0 0 0 0,0 0 0 0 0,0 0 0 0 0,0 0 0 0 0,0-1 0 0 0,0 1 0 0 0,0-1-1 0 0,1 1 1 0 0,-1-1 0 0 0,0 0 0 0 0,1 0 0 0 0,-1 0 0 0 0,1 0 0 0 0,0-1 0 0 0,-1 1 0 0 0,1 0-1 0 0,-1-1 1 0 0,6 0 0 0 0,-3 1-7 0 0,0-1 0 0 0,-1 0-1 0 0,1-1 1 0 0,0 1 0 0 0,0-1 0 0 0,-1 0 0 0 0,1 0-1 0 0,-1 0 1 0 0,1-1 0 0 0,-1 0 0 0 0,1 0-1 0 0,-1 0 1 0 0,7-4 0 0 0,-6 2-13 0 0,0 0 0 0 0,0-1 0 0 0,-1 0 1 0 0,1 1-1 0 0,-1-1 0 0 0,0 0 0 0 0,-1-1 0 0 0,7-10 1 0 0,-1-7-15 0 0,0 1 1 0 0,-1-1 0 0 0,-2 0 0 0 0,5-31 0 0 0,-6 33-10 0 0,-4 13-323 0 0,1-2 273 0 0,0 1 0 0 0,1-1 0 0 0,5-13 0 0 0,-6 20-268 0 0,-1 0 0 0 0,1 0 0 0 0,0 1 0 0 0,0-1 0 0 0,0 1 0 0 0,2-3 0 0 0,-2 3-376 0 0,0 0-1 0 0,0 1 1 0 0,0-1 0 0 0,0 1-1 0 0,1 0 1 0 0,-1-1 0 0 0,0 1-1 0 0,4-1 1 0 0,4 0-5462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2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 10135 0 0,'0'0'778'0'0,"2"8"-476"0"0,-1 1 69 0 0,0-1-1 0 0,0 1 1 0 0,-1 0-1 0 0,-1-1 1 0 0,1 1-1 0 0,-1-1 1 0 0,-1 1 0 0 0,1-1-1 0 0,-2 1 1 0 0,-4 12-1 0 0,-5 8 2631 0 0,-25 43 0 0 0,18-36-2159 0 0,-29 47-35 0 0,-96 129-1 0 0,-39 59-681 0 0,173-256-160 0 0,9-14 12 0 0,-4 7-233 0 0,-1 1-1 0 0,1 0 1 0 0,0-1 0 0 0,1 1-1 0 0,0 1 1 0 0,-4 13 0 0 0,8-21-374 0 0,30-22-5340 0 0,-12 4 148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3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4 370 6447 0 0,'-3'-37'21'0'0,"2"30"1089"0"0,2-1-1 0 0,-1 0 1 0 0,1 0-1 0 0,0 0 0 0 0,1 1 1 0 0,0-1-1 0 0,0 0 1 0 0,0 1-1 0 0,1 0 1 0 0,5-9-1 0 0,-4 8-804 0 0,1 0 0 0 0,11-13 0 0 0,4-2-54 0 0,1 1 0 0 0,1 0-1 0 0,1 2 1 0 0,38-26 0 0 0,-46 36-140 0 0,0 1 0 0 0,1 1 0 0 0,0 1 0 0 0,0 0 0 0 0,0 1 0 0 0,1 0 0 0 0,0 2 0 0 0,0 0 0 0 0,23-2 0 0 0,-21 4 2 0 0,0 1 1 0 0,-1 1-1 0 0,1 1 0 0 0,-1 0 0 0 0,25 5 1 0 0,-37-4-88 0 0,0 0 1 0 0,0 0 0 0 0,0 0 0 0 0,0 0 0 0 0,0 1 0 0 0,-1 0 0 0 0,0 1 0 0 0,9 5-1 0 0,-11-6-3 0 0,0 0-1 0 0,0 0 0 0 0,-1 0 1 0 0,1 0-1 0 0,-1 1 0 0 0,1-1 1 0 0,-1 1-1 0 0,0 0 0 0 0,0-1 1 0 0,-1 1-1 0 0,1 0 0 0 0,-1 0 1 0 0,0 0-1 0 0,1 5 0 0 0,-1-2 28 0 0,-1 0 0 0 0,0 0 0 0 0,0 0 0 0 0,-1 0 0 0 0,1 0 0 0 0,-2 0 0 0 0,1-1 0 0 0,-1 1 0 0 0,0 0 0 0 0,0-1 0 0 0,-1 1 0 0 0,0-1 0 0 0,0 1 0 0 0,0-1 0 0 0,-7 8 0 0 0,-4 6 139 0 0,-1-1 0 0 0,-2 0 1 0 0,-18 17-1 0 0,11-15-57 0 0,0 0-1 0 0,-2-2 0 0 0,0-1 0 0 0,-31 16 0 0 0,1-6-318 0 0,-64 24 1 0 0,113-49 59 0 0,-1-1 0 0 0,1 0 0 0 0,-9 2 0 0 0,-5-5-1891 0 0,20 1 1412 0 0,0 0-1 0 0,-1 0 1 0 0,1-1-1 0 0,-1 1 1 0 0,1-1-1 0 0,0 0 1 0 0,-1 1-1 0 0,1-1 1 0 0,0 0-1 0 0,-3-1 1 0 0,-3-6-6237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3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31 4143 0 0,'0'0'319'0'0,"1"-1"-210"0"0,3-23 10685 0 0,-4 23-10146 0 0,-1-2 36 0 0,0 2 288 0 0,-7 1 678 0 0,6 0-1591 0 0,0 1 0 0 0,0 0 0 0 0,1-1 0 0 0,-1 1 1 0 0,0 0-1 0 0,1 0 0 0 0,-1 0 0 0 0,1 0 0 0 0,-1 0 0 0 0,1 0 0 0 0,-1 0 0 0 0,1 1 0 0 0,0-1 0 0 0,0 0 0 0 0,-3 4 0 0 0,-15 27 328 0 0,14-23-249 0 0,-8 13 56 0 0,1 0 0 0 0,1 1 1 0 0,2 0-1 0 0,0 1 0 0 0,1 0 1 0 0,2 0-1 0 0,-6 39 0 0 0,11-56-170 0 0,1 0-1 0 0,-1 0 1 0 0,2-1 0 0 0,-1 1-1 0 0,1 0 1 0 0,2 9 0 0 0,-3-15-20 0 0,0 0 0 0 0,1 0 0 0 0,-1 1 0 0 0,1-1 0 0 0,0 0 1 0 0,-1 0-1 0 0,1 0 0 0 0,0 0 0 0 0,-1 0 0 0 0,1 0 0 0 0,0 0 0 0 0,0 0 1 0 0,0-1-1 0 0,0 1 0 0 0,0 0 0 0 0,2 1 0 0 0,-2-2 1 0 0,1 1 1 0 0,0-1-1 0 0,-1 0 1 0 0,1 1-1 0 0,0-1 1 0 0,-1 0-1 0 0,1 0 0 0 0,0 0 1 0 0,-1 0-1 0 0,1 0 1 0 0,0 0-1 0 0,-1-1 1 0 0,1 1-1 0 0,0-1 0 0 0,2 0 1 0 0,10-5 9 0 0,0-1 0 0 0,-1 0 0 0 0,0-1 0 0 0,0-1 0 0 0,15-14 0 0 0,-14 13-12 0 0,14-13-15 0 0,-1-2-1 0 0,0-1 0 0 0,-2 0 1 0 0,-1-2-1 0 0,-1-1 1 0 0,25-43-1 0 0,-45 68 19 0 0,4-13 88 0 0,-6 15 51 0 0,-3 13 146 0 0,-1 9-107 0 0,1 0 0 0 0,1 0 1 0 0,2 41-1 0 0,0-56-181 0 0,-1 1 1 0 0,1 0 0 0 0,1 0 0 0 0,-1-1 0 0 0,1 1 0 0 0,0 0-1 0 0,0-1 1 0 0,0 0 0 0 0,1 1 0 0 0,0-1 0 0 0,0 0 0 0 0,0 0-1 0 0,1-1 1 0 0,0 1 0 0 0,0-1 0 0 0,0 0 0 0 0,0 0 0 0 0,7 6-1 0 0,-5-7-116 0 0,-1 0-1 0 0,1-1 0 0 0,0 1 1 0 0,-1-1-1 0 0,11 3 0 0 0,-10-4-1156 0 0,-1 0-1 0 0,0-1 0 0 0,0 1 0 0 0,6-1 1 0 0,14-2-6032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30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0 9671 0 0,'0'0'2282'0'0,"-1"2"-892"0"0,-81 105 3534 0 0,16-23-3910 0 0,-151 266 1740 0 0,172-273-2515 0 0,-68 137 116 0 0,91-167-889 0 0,3 1-1 0 0,-22 84 1 0 0,41-131 483 0 0,-4 23-6377 0 0,3-15 152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52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4143 0 0,'0'0'11967'0'0,"1"2"-10760"0"0,3 15-691 0 0,2 0 0 0 0,0 0 1 0 0,1-1-1 0 0,0 1 1 0 0,20 29-1 0 0,9 21 647 0 0,-34-63-1101 0 0,2 6 251 0 0,1-1 1 0 0,-1 1 0 0 0,-1 1-1 0 0,0-1 1 0 0,2 12 0 0 0,-5-19-250 0 0,1 1 1 0 0,-1-1 0 0 0,0 0-1 0 0,-1 1 1 0 0,1-1-1 0 0,-1 0 1 0 0,1 1 0 0 0,-1-1-1 0 0,0 0 1 0 0,0 0 0 0 0,0 0-1 0 0,-1 0 1 0 0,1 0 0 0 0,-1 0-1 0 0,0 0 1 0 0,0 0 0 0 0,0 0-1 0 0,0-1 1 0 0,0 1-1 0 0,-5 3 1 0 0,-6 5 1 0 0,0-1 1 0 0,0 0-1 0 0,-1-1 1 0 0,-17 8-1 0 0,-63 26-614 0 0,72-34-9 0 0,4-2-646 0 0,3-3-69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31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387 146 6447 0 0,'0'0'7212'0'0,"0"-8"-3868"0"0,-1-39 174 0 0,0 32-3145 0 0,-1 1 0 0 0,-5-24-1 0 0,5 34-292 0 0,2 3-82 0 0,-1 0-1 0 0,0-1 1 0 0,0 1 0 0 0,0 0-1 0 0,0 0 1 0 0,1 0 0 0 0,-1 0-1 0 0,-1 0 1 0 0,1 0-1 0 0,0 0 1 0 0,0 0 0 0 0,0 0-1 0 0,0 0 1 0 0,-1 1 0 0 0,1-1-1 0 0,0 0 1 0 0,-1 1-1 0 0,1-1 1 0 0,-1 1 0 0 0,1 0-1 0 0,0-1 1 0 0,-1 1 0 0 0,1 0-1 0 0,-1 0 1 0 0,1 0-1 0 0,-1 0 1 0 0,1 0 0 0 0,-1 0-1 0 0,1 0 1 0 0,-1 1-1 0 0,1-1 1 0 0,-3 1 0 0 0,-1 2-56 0 0,-1-1 1 0 0,1 1-1 0 0,0 0 1 0 0,0 0-1 0 0,-9 8 0 0 0,7-5 54 0 0,-36 25-20 0 0,-80 66 122 0 0,106-82-3 0 0,2 0 0 0 0,0 1 0 0 0,1 1 0 0 0,1 0 0 0 0,-13 22 0 0 0,23-34-46 0 0,0 0 1 0 0,1 0-1 0 0,-1 0 1 0 0,1 0-1 0 0,-2 8 0 0 0,4-12-37 0 0,0 0 0 0 0,0 0 0 0 0,0-1 0 0 0,-1 1 0 0 0,1 0 0 0 0,0 0 0 0 0,0 0-1 0 0,0 0 1 0 0,0 0 0 0 0,0 0 0 0 0,1 0 0 0 0,-1 0 0 0 0,0-1 0 0 0,0 1 0 0 0,0 0 0 0 0,1 0 0 0 0,-1 0-1 0 0,1 0 1 0 0,-1-1 0 0 0,0 1 0 0 0,1 0 0 0 0,-1 0 0 0 0,1-1 0 0 0,0 1 0 0 0,-1 0 0 0 0,1-1 0 0 0,0 1 0 0 0,-1-1-1 0 0,1 1 1 0 0,0 0 0 0 0,0-1 0 0 0,-1 0 0 0 0,1 1 0 0 0,0-1 0 0 0,0 1 0 0 0,0-1 0 0 0,0 0 0 0 0,-1 0 0 0 0,1 0-1 0 0,0 1 1 0 0,0-1 0 0 0,1 0 0 0 0,5 0 45 0 0,-1 0-1 0 0,0 0 0 0 0,1-1 1 0 0,-1 0-1 0 0,0 0 1 0 0,0-1-1 0 0,9-2 0 0 0,41-20 49 0 0,-30 12-97 0 0,0-1 0 0 0,-2-2-1 0 0,0-1 1 0 0,0 0 0 0 0,21-21 0 0 0,-28 22-88 0 0,-15 14 16 0 0,-2 2 59 0 0,0 1 0 0 0,0-1 0 0 0,1 1 0 0 0,-1-1 0 0 0,-1 1 0 0 0,1-1 0 0 0,0 1 0 0 0,0-1 0 0 0,0 1 0 0 0,-1-1 0 0 0,1 1 0 0 0,-1 1 0 0 0,-1 0 3 0 0,0 9-4 0 0,-8 37-80 0 0,9-46 80 0 0,1 0 0 0 0,0 1-1 0 0,0-1 1 0 0,0 0 0 0 0,0 1 0 0 0,0-1-1 0 0,1 0 1 0 0,0 0 0 0 0,-1 0 0 0 0,1 1-1 0 0,0-1 1 0 0,2 4 0 0 0,-2-6-59 0 0,0 0-1 0 0,0 0 1 0 0,-1 0 0 0 0,1-1 0 0 0,0 1 0 0 0,0 0 0 0 0,0 0 0 0 0,0 0-1 0 0,0-1 1 0 0,0 1 0 0 0,0 0 0 0 0,1-1 0 0 0,-1 1 0 0 0,0-1-1 0 0,0 1 1 0 0,0-1 0 0 0,1 0 0 0 0,-1 0 0 0 0,0 1 0 0 0,2-1-1 0 0,1 0-430 0 0,0 0 0 0 0,-1 0 0 0 0,1-1 0 0 0,0 1 0 0 0,6-3 0 0 0,13-4-6378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3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32 15551 0 0,'0'-5'227'0'0,"0"-15"826"0"0,0 13 3089 0 0,-2 9-4006 0 0,-1 0 0 0 0,1 0 0 0 0,0 0 0 0 0,0 0 1 0 0,0 0-1 0 0,0 1 0 0 0,0-1 0 0 0,0 1 1 0 0,-2 4-1 0 0,-13 29 392 0 0,9-17-283 0 0,-12 23 163 0 0,-55 127 763 0 0,-101 272-131 0 0,8-94-5645 0 0,162-337 2842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3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8 174 17279 0 0,'0'0'48'0'0,"0"0"0"0"0,-1 0 0 0 0,1 0 0 0 0,-1 0 0 0 0,1 0 0 0 0,0 0 0 0 0,-1-1-1 0 0,1 1 1 0 0,0 0 0 0 0,-1 0 0 0 0,1 0 0 0 0,0-1 0 0 0,-1 1 0 0 0,1 0 0 0 0,0-1 0 0 0,-1 1-1 0 0,1 0 1 0 0,0-1 0 0 0,0 1 0 0 0,-1 0 0 0 0,1-1 0 0 0,0 1 0 0 0,0 0 0 0 0,0-1 0 0 0,0 1 0 0 0,-1-1-1 0 0,1 0 1 0 0,12 0 1433 0 0,2 0-1439 0 0,70-14 1710 0 0,128-41 0 0 0,-35 8-976 0 0,-168 46-788 0 0,159-32 398 0 0,-141 30-799 0 0,1 1 1 0 0,-1 2-1 0 0,1 1 0 0 0,33 3 1 0 0,-58-2 209 0 0,1-1 1 0 0,-1 1 0 0 0,0 0-1 0 0,1 0 1 0 0,-1 0-1 0 0,1 0 1 0 0,-1 1-1 0 0,0-1 1 0 0,0 1-1 0 0,0 0 1 0 0,3 3 0 0 0,10 9-1616 0 0</inkml:trace>
  <inkml:trace contextRef="#ctx0" brushRef="#br0" timeOffset="1">916 248 3679 0 0,'-1'1'7516'0'0,"-32"89"-1663"0"0,-25 57 2826 0 0,36-97-9290 0 0,21-48-79 0 0,25-21-16185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3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4607 0 0,'15'-27'200'0'0,"-6"15"48"0"0,1-2-248 0 0,0 1 0 0 0,-1-1 0 0 0,0 4 0 0 0,-1 1 1368 0 0,1 2 1856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3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14047 0 0,'0'0'3596'0'0,"0"2"-3232"0"0,-2 6-146 0 0,0 0 0 0 0,0 0-1 0 0,-1-1 1 0 0,0 1 0 0 0,-8 12-1 0 0,-25 37 599 0 0,8-15-314 0 0,15-20-187 0 0,-1 0 15 0 0,-12 29-1 0 0,23-46-210 0 0,1 0 0 0 0,0 1 0 0 0,0 0 0 0 0,1-1 0 0 0,-1 1 0 0 0,1 0 1 0 0,0 0-1 0 0,1 0 0 0 0,0-1 0 0 0,0 1 0 0 0,0 6 0 0 0,1-10 183 0 0,0-1 9 0 0,1 1-240 0 0,0-1-1 0 0,0 1 1 0 0,1-1-1 0 0,-1 0 1 0 0,0 0-1 0 0,1 0 0 0 0,-1 0 1 0 0,0 0-1 0 0,1 0 1 0 0,-1-1-1 0 0,1 1 1 0 0,0-1-1 0 0,-1 1 1 0 0,1-1-1 0 0,-1 0 1 0 0,6-1-1 0 0,-4 1 1 0 0,0-1-1 0 0,0 0 1 0 0,0-1-1 0 0,0 1 0 0 0,0-1 1 0 0,-1 1-1 0 0,1-1 1 0 0,0 0-1 0 0,-1-1 1 0 0,4-2-1 0 0,-2 1 3 0 0,1-1 0 0 0,-1 0 0 0 0,0 0-1 0 0,0-1 1 0 0,-1 1 0 0 0,0-1 0 0 0,0 0 0 0 0,0 0 0 0 0,-1 0 0 0 0,1-1-1 0 0,-1 0 1 0 0,3-10 0 0 0,-4 2 36 0 0,0 0 1 0 0,-1 0-1 0 0,0-19 0 0 0,2-24-101 0 0,-3 55-199 0 0,0 1 0 0 0,1 0 0 0 0,-1 0-1 0 0,1 0 1 0 0,0-1 0 0 0,0 1 0 0 0,-1 0-1 0 0,1 0 1 0 0,0 0 0 0 0,1 0 0 0 0,-1 0-1 0 0,0 0 1 0 0,1 0 0 0 0,-1 1-1 0 0,1-1 1 0 0,-1 0 0 0 0,1 1 0 0 0,0-1-1 0 0,0 1 1 0 0,0 0 0 0 0,0 0 0 0 0,0-1-1 0 0,0 1 1 0 0,0 1 0 0 0,0-1 0 0 0,0 0-1 0 0,0 0 1 0 0,4 0 0 0 0,9-1-2012 0 0</inkml:trace>
  <inkml:trace contextRef="#ctx0" brushRef="#br0" timeOffset="1">489 224 5983 0 0,'0'0'464'0'0,"1"1"-305"0"0,10 20 707 0 0,-10-19-115 0 0,0 1 1 0 0,0 0-1 0 0,0-1 1 0 0,0 1-1 0 0,-1 0 1 0 0,1 0-1 0 0,-1 0 0 0 0,0 0 1 0 0,0 0-1 0 0,0 4 1 0 0,-1-4-466 0 0,0-1 0 0 0,-1 0 0 0 0,1 0 0 0 0,0 0 0 0 0,-1 0 0 0 0,0 0 0 0 0,1 0-1 0 0,-1 0 1 0 0,0-1 0 0 0,0 1 0 0 0,0-1 0 0 0,-3 3 0 0 0,-21 7 2511 0 0,27-23-2058 0 0,0 6-611 0 0,1 0 0 0 0,1 0 0 0 0,-1 0 0 0 0,1 0-1 0 0,-1 1 1 0 0,8-10 0 0 0,24-29 309 0 0,-29 37-365 0 0,11-10-4 0 0,1-1-1 0 0,0 2 1 0 0,1 0 0 0 0,1 1-1 0 0,1 1 1 0 0,0 1-1 0 0,0 0 1 0 0,1 2 0 0 0,34-14-1 0 0,-50 24-56 0 0,0-1-1 0 0,0 1 1 0 0,1 0-1 0 0,-1 0 0 0 0,0 1 1 0 0,7-1-1 0 0,-11 1 6 0 0,0 0-1 0 0,0 0 0 0 0,0 1 0 0 0,0-1 1 0 0,0 0-1 0 0,0 1 0 0 0,0-1 0 0 0,0 1 0 0 0,0-1 1 0 0,0 1-1 0 0,0-1 0 0 0,0 1 0 0 0,0-1 1 0 0,-1 1-1 0 0,1 0 0 0 0,0 0 0 0 0,0-1 0 0 0,-1 1 1 0 0,1 0-1 0 0,0 0 0 0 0,-1 0 0 0 0,1 0 1 0 0,-1 0-1 0 0,1 0 0 0 0,-1 0 0 0 0,0 0 0 0 0,1 0 1 0 0,-1 0-1 0 0,0 0 0 0 0,1 1 0 0 0,0 3 15 0 0,0 1-1 0 0,-1 0 0 0 0,1 10 1 0 0,-1-15-29 0 0,-4 59 117 0 0,-1 10-104 0 0,6-63-313 0 0,-1-1 1 0 0,1 1-1 0 0,0-1 0 0 0,0 1 0 0 0,1 0 0 0 0,-1-1 0 0 0,2 0 1 0 0,2 7-1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3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1034 3223 0 0,'-1'1'240'0'0,"-23"10"14530"0"0,37-11-13453 0 0,-7-1-1119 0 0,-1 0 1 0 0,-1-1 0 0 0,1 1-1 0 0,0-1 1 0 0,0 0 0 0 0,-1-1-1 0 0,1 1 1 0 0,7-6-1 0 0,33-29 538 0 0,-24 19-419 0 0,41-36 272 0 0,107-122 1 0 0,34-80 538 0 0,-161 201-922 0 0,-13 14-123 0 0,-13 19-65 0 0,1 0 1 0 0,25-26 0 0 0,-40 63 34 0 0,-1 1-58 0 0,-2-1 1 0 0,0 0-1 0 0,-1 0 0 0 0,-6 23 1 0 0,-21 60-31 0 0,15-57 29 0 0,-73 252 6 0 0,82-270 13 0 0,6-23-9 0 0,-1 0 0 0 0,1 1 0 0 0,-1-1 0 0 0,1 0 0 0 0,-1 0 0 0 0,1 0 0 0 0,-1 0 0 0 0,0 0 0 0 0,1 0 0 0 0,-1 0 0 0 0,1 1 0 0 0,-1-1 0 0 0,1 0 0 0 0,-1-1 0 0 0,1 1 0 0 0,-1 0 0 0 0,1 0 0 0 0,-1 0 0 0 0,2 0 0 0 0,2-2 23 0 0,0 1-1 0 0,0-1 0 0 0,0 0 0 0 0,0 0 0 0 0,0-1 0 0 0,0 1 0 0 0,-1-1 0 0 0,1 0 0 0 0,3-3 0 0 0,27-31 148 0 0,17-26-122 0 0,53-58 40 0 0,232-260 100 0 0,-273 303-258 0 0,55-73-108 0 0,-114 145 158 0 0,-3 5-65 0 0,0 12-89 0 0,-1 6 117 0 0,-1 0 1 0 0,0 0-1 0 0,-2 0 0 0 0,0-1 0 0 0,-1 1 0 0 0,-6 18 0 0 0,-44 115 77 0 0,-6-3 1 0 0,-88 154-1 0 0,129-266 73 0 0,1 2-1 0 0,-13 39 0 0 0,26-50-29 0 0,5-26-80 0 0,0 1-1 0 0,-1-1 0 0 0,1 0 1 0 0,0 1-1 0 0,0-1 1 0 0,0 0-1 0 0,0 1 1 0 0,0-1-1 0 0,0 0 1 0 0,0 1-1 0 0,0-1 1 0 0,0 0-1 0 0,0 1 0 0 0,0-1 1 0 0,0 1-1 0 0,1-1 1 0 0,-1 0-1 0 0,0 1 1 0 0,0-1-1 0 0,0 0 1 0 0,0 1-1 0 0,1-1 0 0 0,-1 0 1 0 0,0 0-1 0 0,0 1 1 0 0,0-1-1 0 0,1 0 1 0 0,-1 0-1 0 0,0 1 1 0 0,1-1-1 0 0,-1 0 1 0 0,0 0-1 0 0,0 1 0 0 0,1-1 1 0 0,0 0-1 0 0,4-1-431 0 0,-1 0-53 0 0,0 0 0 0 0,0 0 0 0 0,0-1-1 0 0,0 1 1 0 0,0-1 0 0 0,5-2 0 0 0,11-9-7234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6911 0 0,'0'0'623'0'0,"-2"2"-514"0"0,-17 21-432 0 0,14-14 2140 0 0,-1-1 1 0 0,2 1-1 0 0,-5 11 1 0 0,6-13-250 0 0,1 0 0 0 0,0 0 1 0 0,0 0-1 0 0,-1 14 1 0 0,3-17-1454 0 0,0 0 1 0 0,0 0-1 0 0,0 0 0 0 0,1-1 1 0 0,1 8-1 0 0,-1-9-48 0 0,0-1 0 0 0,-1 1 0 0 0,1 0-1 0 0,0-1 1 0 0,0 1 0 0 0,0-1-1 0 0,1 1 1 0 0,-1-1 0 0 0,0 1-1 0 0,0-1 1 0 0,1 0 0 0 0,-1 0-1 0 0,1 0 1 0 0,-1 0 0 0 0,1 0-1 0 0,-1 0 1 0 0,1 0 0 0 0,3 1-1 0 0,0 0 35 0 0,0-1 0 0 0,1 1 0 0 0,-1-1-1 0 0,10 1 1 0 0,7-1 5 0 0,1-1-1 0 0,-1-2 1 0 0,1 0 0 0 0,-1-1-1 0 0,0-1 1 0 0,0-1-1 0 0,0-1 1 0 0,0-1 0 0 0,25-12-1 0 0,-40 16-111 0 0,0-1-1 0 0,-1 0 0 0 0,1 0 1 0 0,6-5-1 0 0,-11 7 0 0 0,0 0 0 0 0,0 0 0 0 0,1-1 0 0 0,-1 1 0 0 0,-1-1 0 0 0,1 1 0 0 0,0-1 0 0 0,0 1 0 0 0,-1-1 0 0 0,0 0 0 0 0,1 0 0 0 0,0-4 0 0 0,-2 7-2 0 0,0 0 1 0 0,0-1-1 0 0,-1 1 1 0 0,1-1-1 0 0,0 1 0 0 0,0 0 1 0 0,0-1-1 0 0,-1 1 0 0 0,1-1 1 0 0,0 1-1 0 0,0 0 1 0 0,-1-1-1 0 0,1 1 0 0 0,0 0 1 0 0,0-1-1 0 0,-1 1 0 0 0,1 0 1 0 0,-1 0-1 0 0,1-1 1 0 0,0 1-1 0 0,-1 0 0 0 0,1 0 1 0 0,0 0-1 0 0,-1-1 0 0 0,0 1 1 0 0,-11-4-71 0 0,6 3 42 0 0,0 0-1 0 0,-1 1 1 0 0,1 0-1 0 0,-1 0 0 0 0,1 0 1 0 0,0 1-1 0 0,-8 2 1 0 0,-46 13-135 0 0,41-10 146 0 0,-10 3-6 0 0,0 2 1 0 0,1 0-1 0 0,0 3 1 0 0,0 0-1 0 0,-39 29 0 0 0,52-33 9 0 0,-6 4 25 0 0,0 2-1 0 0,-23 22 0 0 0,39-34 17 0 0,1 1 1 0 0,0-1-1 0 0,0 1 1 0 0,0 0 0 0 0,1 0-1 0 0,-1 0 1 0 0,1 1-1 0 0,0-1 1 0 0,1 1-1 0 0,-1 0 1 0 0,1 0-1 0 0,1 0 1 0 0,-1 0 0 0 0,-1 12-1 0 0,3-16-6 0 0,0 1 0 0 0,1 0-1 0 0,-1 0 1 0 0,1 0 0 0 0,-1-1-1 0 0,1 1 1 0 0,0 0 0 0 0,0-1 0 0 0,0 1-1 0 0,0 0 1 0 0,1-1 0 0 0,-1 1 0 0 0,1-1-1 0 0,-1 0 1 0 0,1 0 0 0 0,0 1-1 0 0,0-1 1 0 0,0 0 0 0 0,0-1 0 0 0,0 1-1 0 0,1 0 1 0 0,-1-1 0 0 0,1 1 0 0 0,-1-1-1 0 0,1 1 1 0 0,-1-1 0 0 0,4 1-1 0 0,1 1-431 0 0,1-1-1 0 0,-1 1 1 0 0,14 1-1 0 0,19-1-6351 0 0,-16-5-542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3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93 11519 0 0,'59'-57'3574'0'0,"-18"22"5057"0"0,-50 39-8324 0 0,-5 3-271 0 0,0 1-1 0 0,1 0 1 0 0,0 2 0 0 0,-14 11-1 0 0,-46 48 20 0 0,71-67-53 0 0,-11 11 22 0 0,-6 6 98 0 0,-26 32 0 0 0,41-45-64 0 0,-1 0 0 0 0,1 1 1 0 0,0 0-1 0 0,1-1 0 0 0,-1 1 1 0 0,1 1-1 0 0,1-1 0 0 0,-1 0 1 0 0,1 1-1 0 0,-1 7 0 0 0,3-12-34 0 0,0 0 1 0 0,0 0-1 0 0,1 0 1 0 0,-1 0-1 0 0,1 0 0 0 0,-1-1 1 0 0,1 1-1 0 0,0 0 0 0 0,0 0 1 0 0,0 0-1 0 0,0-1 0 0 0,1 1 1 0 0,-1-1-1 0 0,1 1 1 0 0,-1-1-1 0 0,1 1 0 0 0,0-1 1 0 0,0 0-1 0 0,0 0 0 0 0,0 0 1 0 0,4 3-1 0 0,-4-4-21 0 0,-1 0-1 0 0,1 1 1 0 0,0-1-1 0 0,0 0 1 0 0,1 0-1 0 0,-1 0 1 0 0,0 0-1 0 0,0 0 1 0 0,0-1 0 0 0,1 1-1 0 0,-1-1 1 0 0,0 0-1 0 0,0 1 1 0 0,1-1-1 0 0,3 0 1 0 0,2 0-173 0 0,-4 0-248 0 0,0 0-1 0 0,1-1 1 0 0,-1 1 0 0 0,0 0 0 0 0,8-3-1 0 0,6-3-1070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3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0 307 4607 0 0,'0'0'15915'0'0,"2"-1"-14902"0"0,15-5-291 0 0,0-2-1 0 0,-1 0 0 0 0,1-1 1 0 0,21-16-1 0 0,-4 3-139 0 0,79-50-33 0 0,-35 21-308 0 0,91-45 0 0 0,-154 89-229 0 0,-4 6 4 0 0,-10 1-10 0 0,-1 1-1 0 0,1-1 1 0 0,-1 1-1 0 0,1-1 1 0 0,-1 1-1 0 0,1-1 1 0 0,-1 1-1 0 0,0 0 1 0 0,1-1 0 0 0,-1 1-1 0 0,0-1 1 0 0,0 1-1 0 0,1 0 1 0 0,-1-1-1 0 0,0 1 1 0 0,0 0-1 0 0,0 0 1 0 0,0-1-1 0 0,0 1 1 0 0,0 0-1 0 0,0-1 1 0 0,0 1 0 0 0,0 1-1 0 0,-4 20 93 0 0,4-19-81 0 0,-13 49 153 0 0,8-32-121 0 0,0 0-1 0 0,1 0 0 0 0,1 1 1 0 0,1 0-1 0 0,0 30 0 0 0,3-47-47 0 0,-1 0-1 0 0,1-1 0 0 0,-1 1 1 0 0,1 0-1 0 0,0-1 1 0 0,0 1-1 0 0,1-1 0 0 0,-1 1 1 0 0,1-1-1 0 0,0 0 1 0 0,0 0-1 0 0,0 0 1 0 0,0 0-1 0 0,0 0 0 0 0,4 4 1 0 0,-1-4-14 0 0,-1 1 1 0 0,0-1-1 0 0,1 0 1 0 0,-1-1-1 0 0,1 1 1 0 0,0-1-1 0 0,0 0 1 0 0,0 0-1 0 0,9 2 1 0 0,6-1-134 0 0,1 0-1 0 0,0-1 1 0 0,-1-2 0 0 0,29-1-1 0 0,-44 0 98 0 0,-2 1 9 0 0,67-3-1377 0 0,-24 0-5111 0 0,-8-1-1480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5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1090 10943 0 0,'0'0'3406'0'0,"3"-2"-2794"0"0,31-22 270 0 0,-2-2 0 0 0,35-35 0 0 0,19-16-212 0 0,264-227 1204 0 0,-260 222-1414 0 0,187-154 556 0 0,-82 89-724 0 0,-170 125-291 0 0,32-36 0 0 0,-8 8-16 0 0,-48 49-49 0 0,-7 9-13 0 0,-84 133-244 0 0,52-87 303 0 0,3 3 1 0 0,-35 74-1 0 0,-3 69 18 0 0,38-98 0 0 0,-49 115 0 0 0,51-131 0 0 0,29-77-2 0 0,-3 8-7 0 0,-7 33-1 0 0,13-47-97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09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2 248 6879 0 0,'0'0'623'0'0,"5"-8"-386"0"0,-2 3 581 0 0,1-1 1 0 0,0 1-1 0 0,0 0 0 0 0,1 0 0 0 0,0 0 0 0 0,8-6 5211 0 0,-14 20-5887 0 0,0 1 0 0 0,-1-1 0 0 0,0 1 0 0 0,0-1 1 0 0,-4 10-1 0 0,2-6-76 0 0,-5 22 0 0 0,5-3 18 0 0,-8 58 23 0 0,11-86-101 0 0,1-3-5 0 0,0 0-1 0 0,0 0 0 0 0,0 0 0 0 0,-1 0 1 0 0,1 0-1 0 0,1 0 0 0 0,-1 0 0 0 0,0 0 1 0 0,0 1-1 0 0,0-1 0 0 0,1 0 0 0 0,-1 0 0 0 0,0 0 1 0 0,1 0-1 0 0,0 1 0 0 0,-1-1 4 0 0,0 0-1 0 0,1 0 1 0 0,-1 0-1 0 0,0-1 1 0 0,1 1-1 0 0,-1 0 1 0 0,0 0 0 0 0,1 0-1 0 0,-1 0 1 0 0,1-1-1 0 0,0 1 1 0 0,-1 0-1 0 0,1-1 1 0 0,-1 1-1 0 0,1 0 1 0 0,0-1-1 0 0,0 1 1 0 0,-1-1 0 0 0,1 1-1 0 0,0-1 1 0 0,0 1-1 0 0,0-1 1 0 0,0 1-1 0 0,-1-1 1 0 0,3 0-1 0 0,-1 1 11 0 0,0-1 1 0 0,0 0-1 0 0,0 0 0 0 0,0-1 0 0 0,0 1 1 0 0,1 0-1 0 0,-1-1 0 0 0,0 1 0 0 0,0-1 0 0 0,0 0 1 0 0,2 0-1 0 0,3-3 21 0 0,-1 1 0 0 0,1-1 1 0 0,-1 0-1 0 0,0-1 1 0 0,9-8-1 0 0,20-21 21 0 0,34-36-59 0 0,-48 45 62 0 0,1 0 0 0 0,2 2-1 0 0,47-38 1 0 0,-71 61-37 0 0,0 0 1 0 0,0-1-1 0 0,1 1 1 0 0,-1 0-1 0 0,0 0 1 0 0,0 0-1 0 0,0 0 0 0 0,0 0 1 0 0,1 0-1 0 0,-1 0 1 0 0,0-1-1 0 0,0 1 1 0 0,1 0-1 0 0,-1 0 1 0 0,0 0-1 0 0,0 0 1 0 0,0 0-1 0 0,1 0 0 0 0,-1 0 1 0 0,0 0-1 0 0,0 0 1 0 0,1 0-1 0 0,-1 0 1 0 0,0 0-1 0 0,0 0 1 0 0,0 0-1 0 0,1 1 1 0 0,-1-1-1 0 0,0 0 0 0 0,0 0 1 0 0,0 0-1 0 0,1 0 1 0 0,-1 0-1 0 0,0 0 1 0 0,0 0-1 0 0,0 1 1 0 0,0-1-1 0 0,1 0 0 0 0,-1 0 1 0 0,0 0-1 0 0,0 0 1 0 0,0 1-1 0 0,0-1 1 0 0,0 0-1 0 0,1 1 1 0 0,1 15 231 0 0,-4 20-231 0 0,2-36-21 0 0,-5 40 88 0 0,1-18-77 0 0,-1 38-1 0 0,5-54-7 0 0,0 0-1 0 0,1-1 1 0 0,-1 1-1 0 0,1 0 1 0 0,0 0 0 0 0,1-1-1 0 0,0 1 1 0 0,0-1 0 0 0,0 1-1 0 0,0-1 1 0 0,5 8 0 0 0,-6-12 2 0 0,0 0 1 0 0,0 0-1 0 0,0 1 1 0 0,0-1-1 0 0,0 0 1 0 0,0 0 0 0 0,0 0-1 0 0,0 0 1 0 0,1 0-1 0 0,-1 0 1 0 0,0-1 0 0 0,1 1-1 0 0,-1 0 1 0 0,1-1-1 0 0,-1 1 1 0 0,0-1 0 0 0,1 1-1 0 0,1-1 1 0 0,0 0 17 0 0,0 1 1 0 0,0-2 0 0 0,0 1-1 0 0,0 0 1 0 0,0 0 0 0 0,0-1-1 0 0,-1 0 1 0 0,1 1 0 0 0,3-3 0 0 0,5-2 131 0 0,0 0 0 0 0,-1-1 0 0 0,17-13 0 0 0,-25 18-124 0 0,17-14 61 0 0,-1 0 0 0 0,0-1-1 0 0,20-24 1 0 0,38-61 207 0 0,-48 65-541 0 0,1 2-1 0 0,1 0 1 0 0,2 2-1 0 0,2 2 1 0 0,37-28-1 0 0,-52 47-324 0 0,-7 10-1813 0 0,-1 5-3893 0 0,-4 2 568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5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55 205 10591 0 0,'-2'-1'488'0'0,"-4"-2"-169"0"0,4 1-281 0 0,0 1 0 0 0,-1-1 1 0 0,1 1-1 0 0,-1-1 1 0 0,0 1-1 0 0,1 0 1 0 0,-1 0-1 0 0,-3 0 0 0 0,-8-1 2456 0 0,8 1 1512 0 0,14-4-1732 0 0,185-71-141 0 0,-122 50-1997 0 0,110-26 0 0 0,-71 31-6533 0 0,-72 16-697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52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0 14567 0 0,'0'0'1320'0'0,"-2"1"-1082"0"0,-8 7-152 0 0,-1 1 0 0 0,1 0 0 0 0,-18 20 1 0 0,-24 37 590 0 0,34-43-609 0 0,-175 236 460 0 0,184-246-555 0 0,-61 85 141 0 0,58-80-223 0 0,2 1 1 0 0,0 0 0 0 0,-12 32 0 0 0,20-40-736 0 0,1-1-3304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5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13903 0 0,'0'0'638'0'0,"-1"1"-14"0"0,-80 60 130 0 0,-18 14 652 0 0,78-57-1143 0 0,1 1 0 0 0,-27 32 0 0 0,21-20-147 0 0,12-15-83 0 0,0 1 0 0 0,1 0 1 0 0,1 1-1 0 0,-18 35 1 0 0,29-51-31 0 0,0 0 1 0 0,0 0-1 0 0,0 1 1 0 0,0-1-1 0 0,1 1 1 0 0,-1-1-1 0 0,1 0 1 0 0,0 1-1 0 0,-1-1 1 0 0,1 1-1 0 0,0-1 1 0 0,1 1-1 0 0,-1-1 1 0 0,0 1-1 0 0,1-1 1 0 0,-1 1-1 0 0,1-1 1 0 0,0 0-1 0 0,0 1 1 0 0,0-1-1 0 0,0 0 1 0 0,1 3-1 0 0,0-3 15 0 0,0 0 0 0 0,0 0 0 0 0,0 0-1 0 0,0-1 1 0 0,1 1 0 0 0,-1 0 0 0 0,0-1-1 0 0,1 0 1 0 0,-1 1 0 0 0,1-1 0 0 0,-1 0-1 0 0,1 0 1 0 0,0-1 0 0 0,-1 1 0 0 0,1 0-1 0 0,0-1 1 0 0,-1 0 0 0 0,1 1 0 0 0,5-2 0 0 0,4 1 54 0 0,0-1 1 0 0,0-1-1 0 0,-1 0 1 0 0,1-1 0 0 0,12-4-1 0 0,55-25 206 0 0,-63 24-240 0 0,-1 0 1 0 0,0-1 0 0 0,0 0-1 0 0,-1-1 1 0 0,20-19-1 0 0,-27 22-25 0 0,0 0 1 0 0,0-1-1 0 0,-1 0 0 0 0,0 0 1 0 0,0 0-1 0 0,-1-1 0 0 0,0 0 0 0 0,-1 0 1 0 0,0 0-1 0 0,5-20 0 0 0,-6 19-40 0 0,-1-1-1 0 0,0 1 0 0 0,-1-1 1 0 0,0 0-1 0 0,-1 0 0 0 0,0 1 1 0 0,-2-15-1 0 0,2 23-109 0 0,0-1-1 0 0,-1 1 1 0 0,1-1 0 0 0,-1 1-1 0 0,0-1 1 0 0,0 1-1 0 0,0 0 1 0 0,0-1 0 0 0,0 1-1 0 0,-1 0 1 0 0,1 0 0 0 0,-1 0-1 0 0,1 0 1 0 0,-1 0-1 0 0,0 0 1 0 0,0 0 0 0 0,1 0-1 0 0,-1 1 1 0 0,-1-1 0 0 0,1 1-1 0 0,0 0 1 0 0,0-1-1 0 0,0 1 1 0 0,-1 0 0 0 0,1 0-1 0 0,-1 0 1 0 0,1 1 0 0 0,0-1-1 0 0,-1 1 1 0 0,0-1-1 0 0,1 1 1 0 0,-1 0 0 0 0,1 0-1 0 0,-1 0 1 0 0,-4 1 0 0 0,-5 0-3606 0 0,0 2-1016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5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 5527 0 0,'0'0'498'0'0,"-1"1"-117"0"0,-2 5 592 0 0,1 0 0 0 0,-1-1 0 0 0,0 0-1 0 0,-1 0 1 0 0,1 0 0 0 0,-1 0 0 0 0,0 0 0 0 0,-7 5 0 0 0,-40 34 1193 0 0,49-43-2080 0 0,-8 7-18 0 0,0 0 0 0 0,1 1 1 0 0,0 0-1 0 0,0 0 0 0 0,1 1 0 0 0,0 0 1 0 0,1 0-1 0 0,0 1 0 0 0,1 0 0 0 0,0 0 0 0 0,1 1 1 0 0,0 0-1 0 0,0-1 0 0 0,2 2 0 0 0,-1-1 1 0 0,2 0-1 0 0,-1 1 0 0 0,2-1 0 0 0,-1 1 1 0 0,2 0-1 0 0,0-1 0 0 0,2 16 0 0 0,-1-23-23 0 0,0 1 0 0 0,0 0 0 0 0,1-1 0 0 0,0 1 0 0 0,0-1 0 0 0,1 0 0 0 0,-1 1 0 0 0,1-1 0 0 0,0 0 0 0 0,0-1 0 0 0,1 1 0 0 0,0-1 0 0 0,6 7 0 0 0,-8-9-4 0 0,1 1 0 0 0,-1-1 0 0 0,1 0 0 0 0,0 0 0 0 0,0 0 0 0 0,0-1 0 0 0,0 1 0 0 0,0-1 0 0 0,0 0 0 0 0,1 0 0 0 0,-1 0 0 0 0,0 0 0 0 0,1 0 0 0 0,-1-1 0 0 0,0 1 0 0 0,1-1 0 0 0,-1 0 0 0 0,1 0 0 0 0,-1 0 0 0 0,1-1 0 0 0,-1 1 0 0 0,0-1 0 0 0,1 0 0 0 0,3-1 0 0 0,6-3 27 0 0,0-1 0 0 0,-1-1 0 0 0,0 0 1 0 0,0 0-1 0 0,-1-1 0 0 0,0-1 0 0 0,0 0 0 0 0,-1 0 0 0 0,0-1 1 0 0,13-18-1 0 0,-15 17-48 0 0,-1 1 0 0 0,0-1 0 0 0,-1 0 0 0 0,0 0 0 0 0,-1-1 0 0 0,-1 0 0 0 0,1 0 0 0 0,-2 0 0 0 0,0 0 0 0 0,0 0 0 0 0,1-23 1 0 0,-4 29-55 0 0,0 1 1 0 0,-1 0-1 0 0,1-1 1 0 0,-1 1 0 0 0,-1 0-1 0 0,1 0 1 0 0,-1-1-1 0 0,0 1 1 0 0,0 1 0 0 0,0-1-1 0 0,0 0 1 0 0,-1 0-1 0 0,0 1 1 0 0,0-1 0 0 0,0 1-1 0 0,-1 0 1 0 0,0 0-1 0 0,1 0 1 0 0,-1 1 0 0 0,-1-1-1 0 0,1 1 1 0 0,-9-5-1 0 0,5 3-163 0 0,-1 1 0 0 0,1-1 0 0 0,-1 2 0 0 0,0-1 0 0 0,0 1 0 0 0,-1 1 0 0 0,1 0 0 0 0,0 0 0 0 0,-1 1-1 0 0,1 0 1 0 0,-20 1 0 0 0,15 4-108 0 0,9-3-3040 0 0,15 2 2563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53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 13823 0 0,'0'0'3267'0'0,"-2"0"-2292"0"0,-12 1-717 0 0,-1 2 0 0 0,1 0 0 0 0,0 0 0 0 0,0 1 0 0 0,0 1 0 0 0,-24 12 0 0 0,0 3-226 0 0,1 1-1 0 0,0 2 1 0 0,2 1 0 0 0,1 2-1 0 0,1 2 1 0 0,1 1 0 0 0,1 1-1 0 0,2 1 1 0 0,1 2 0 0 0,-37 57-1 0 0,54-72 90 0 0,0 2-1 0 0,0-1 1 0 0,2 1-1 0 0,1 1 1 0 0,0 0-1 0 0,2 0 1 0 0,-8 39-1 0 0,13-53-100 0 0,0 0-1 0 0,1 0 1 0 0,0 0 0 0 0,0 0-1 0 0,0 0 1 0 0,1 0-1 0 0,0 0 1 0 0,1 0-1 0 0,-1 0 1 0 0,1-1 0 0 0,1 1-1 0 0,-1-1 1 0 0,1 1-1 0 0,0-1 1 0 0,0 0-1 0 0,1 0 1 0 0,0 0 0 0 0,0-1-1 0 0,0 1 1 0 0,1-1-1 0 0,0 0 1 0 0,0 0 0 0 0,0 0-1 0 0,1-1 1 0 0,-1 0-1 0 0,1 0 1 0 0,0-1-1 0 0,0 1 1 0 0,0-1 0 0 0,1 0-1 0 0,-1-1 1 0 0,1 0-1 0 0,0 0 1 0 0,10 2 0 0 0,-8-3-530 0 0,0 0 0 0 0,0-1 0 0 0,0 0 0 0 0,0-1 0 0 0,11-2 0 0 0,2-1-6348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53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8 8287 0 0,'2'-1'639'0'0,"13"-5"9005"0"0,-14 8-9533 0 0,0 0 0 0 0,1 0 0 0 0,-2 0 0 0 0,1 0 0 0 0,0 1 0 0 0,0-1 0 0 0,-1 0 0 0 0,1 1 0 0 0,-1-1 0 0 0,1 0 0 0 0,-1 1 1 0 0,0-1-1 0 0,0 1 0 0 0,0-1 0 0 0,-1 0 0 0 0,1 1 0 0 0,0-1 0 0 0,-1 0 0 0 0,-1 5 0 0 0,-2 5 33 0 0,-1 1 0 0 0,-8 16 0 0 0,8-20 24 0 0,-95 181 479 0 0,45-89-546 0 0,-55 141 0 0 0,108-238-236 0 0,1 0 0 0 0,0-1 0 0 0,0 1 0 0 0,0 0 0 0 0,1 0 0 0 0,-1 0 0 0 0,1 0 0 0 0,0 0 0 0 0,0 1 0 0 0,1 3 0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5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12439 0 0,'0'0'3002'0'0,"2"1"-1138"0"0,10-1-700 0 0,0 1 0 0 0,0-1 0 0 0,0-1 0 0 0,20-3 0 0 0,51-15-483 0 0,-37 7-104 0 0,-9 4-541 0 0,122-32-2744 0 0,-137 34 1212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5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1005 27 13991 0 0,'7'-4'268'0'0,"1"-1"-1"0"0,-1 1 1 0 0,1 1-1 0 0,0-1 1 0 0,14-3 2202 0 0,-22 9-2028 0 0,0 2-354 0 0,0 0 0 0 0,0-1 1 0 0,-1 1-1 0 0,1 0 1 0 0,-1-1-1 0 0,0 1 1 0 0,0-1-1 0 0,0 1 1 0 0,-1-1-1 0 0,1 1 1 0 0,-1-1-1 0 0,0 0 0 0 0,0 0 1 0 0,0 0-1 0 0,-2 3 1 0 0,-8 9 185 0 0,-22 21-1 0 0,31-33-227 0 0,-24 23 132 0 0,-1-2 0 0 0,-46 31 0 0 0,-70 30 10 0 0,81-51-129 0 0,-144 72 40 0 0,168-89-91 0 0,-2-1-1 0 0,1-2 1 0 0,-58 11-1 0 0,71-21-7 0 0,1-2 0 0 0,0 0 0 0 0,-1-2 0 0 0,-34-4 0 0 0,57 4 1 0 0,1-1 1 0 0,-1 0-1 0 0,0 0 0 0 0,1 0 1 0 0,-1 0-1 0 0,1 0 0 0 0,-1-1 1 0 0,1 1-1 0 0,0-1 0 0 0,0 0 1 0 0,0 0-1 0 0,0 0 0 0 0,0 0 1 0 0,0-1-1 0 0,-5-5 0 0 0,7 7-14 0 0,0-1 0 0 0,0 0 0 0 0,0 0 1 0 0,0 0-1 0 0,0 1 0 0 0,0-1 0 0 0,1 0 0 0 0,-1 0 0 0 0,0 0 0 0 0,1 0 0 0 0,0 0 0 0 0,-1 0 0 0 0,1 0 0 0 0,0-1 0 0 0,0 1 0 0 0,0 0 1 0 0,1 0-1 0 0,-1 0 0 0 0,0 0 0 0 0,1 0 0 0 0,-1 0 0 0 0,1 0 0 0 0,0 0 0 0 0,-1 0 0 0 0,1 0 0 0 0,0 1 0 0 0,0-1 0 0 0,0 0 0 0 0,3-2 1 0 0,3-5-59 0 0,1 0 0 0 0,0 1 0 0 0,0 0 0 0 0,1 1 1 0 0,0-1-1 0 0,1 2 0 0 0,-1-1 0 0 0,1 1 0 0 0,11-4 1 0 0,-3 2 29 0 0,1 0 1 0 0,0 1-1 0 0,0 1 0 0 0,28-4 1 0 0,-36 8 158 0 0,0 1-1 0 0,0 0 1 0 0,0 1 0 0 0,0 0 0 0 0,0 1-1 0 0,-1 0 1 0 0,1 1 0 0 0,0 0 0 0 0,0 1-1 0 0,-1 0 1 0 0,1 1 0 0 0,-1 0 0 0 0,0 0-1 0 0,0 1 1 0 0,-1 0 0 0 0,1 1 0 0 0,-1 0-1 0 0,16 14 1 0 0,7 8 258 0 0,52 40 258 0 0,-73-60-600 0 0,1-1 0 0 0,-1 0 0 0 0,2-1-1 0 0,-1 0 1 0 0,1-1 0 0 0,12 3 0 0 0,-10-4-17 0 0,-1 0 0 0 0,1-2 0 0 0,0 0 0 0 0,-1 0 0 0 0,1-2 0 0 0,0 1 0 0 0,0-2 0 0 0,17-2 0 0 0,-17 0-321 0 0,0 0 1 0 0,-1-1-1 0 0,1 0 0 0 0,-1-1 1 0 0,0-1-1 0 0,0 0 1 0 0,14-10-1 0 0,-5 1-987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5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11775 0 0,'0'0'539'0'0,"-9"4"181"0"0,8-3-710 0 0,0 1 0 0 0,-1-1 0 0 0,1 0-1 0 0,0 1 1 0 0,0 0 0 0 0,0-1 0 0 0,0 1 0 0 0,0-1 0 0 0,1 1 0 0 0,-1 0 0 0 0,0 0-1 0 0,1-1 1 0 0,-1 1 0 0 0,1 0 0 0 0,0 0 0 0 0,0 0 0 0 0,-1 0 0 0 0,1-1-1 0 0,0 1 1 0 0,1 0 0 0 0,-1 0 0 0 0,0 0 0 0 0,1 2 0 0 0,0 4 124 0 0,1-1 1 0 0,0 0-1 0 0,0 0 1 0 0,6 11-1 0 0,5 7 110 0 0,1 0-1 0 0,2-1 0 0 0,0-1 0 0 0,34 37 0 0 0,88 73 1390 0 0,-88-89 69 0 0,72 84-1 0 0,-116-120-1612 0 0,0 0-1 0 0,0 0 0 0 0,-1 1 0 0 0,0-1 1 0 0,-1 1-1 0 0,0 0 0 0 0,0 1 1 0 0,-1-1-1 0 0,0 1 0 0 0,0-1 1 0 0,-1 1-1 0 0,-1 0 0 0 0,0 0 1 0 0,0 0-1 0 0,-1 0 0 0 0,0 0 0 0 0,-1 0 1 0 0,0 0-1 0 0,0-1 0 0 0,-1 1 1 0 0,0 0-1 0 0,-1-1 0 0 0,0 1 1 0 0,-1-1-1 0 0,0 0 0 0 0,0 0 1 0 0,-1 0-1 0 0,0 0 0 0 0,-11 12 0 0 0,3-5-69 0 0,0-1-1 0 0,-2 0 0 0 0,-27 21 0 0 0,-55 31-29 0 0,75-52 16 0 0,-171 102-749 0 0,170-106-1141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5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16927 0 0,'0'0'1536'0'0,"0"2"-1262"0"0,-4 12 64 0 0,-1 0 0 0 0,0-1 0 0 0,0 1 0 0 0,-14 23 1 0 0,-39 50 926 0 0,19-30-676 0 0,-150 224 509 0 0,135-208-1778 0 0,33-47-2107 0 0,14-19 1321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0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322 112 10047 0 0,'1'-1'463'0'0,"4"-5"-143"0"0,-2-1 0 0 0,1 1 0 0 0,-1 0 1 0 0,0-1-1 0 0,0 1 0 0 0,-1-1 0 0 0,0 0 0 0 0,2-12 0 0 0,-3 18-270 0 0,-1-1-1 0 0,0 1 1 0 0,0 0-1 0 0,1-1 1 0 0,-1 1-1 0 0,0 0 1 0 0,0-1-1 0 0,-1 1 1 0 0,1 0-1 0 0,0-1 1 0 0,0 1-1 0 0,-1 0 1 0 0,1-1-1 0 0,-1 1 1 0 0,1 0-1 0 0,-1 0 1 0 0,1-1-1 0 0,-1 1 1 0 0,0 0-1 0 0,0 0 1 0 0,1 0-1 0 0,-1 0 1 0 0,0 0-1 0 0,0 0 1 0 0,0 0-1 0 0,0 0 1 0 0,0 0-1 0 0,0 1 1 0 0,-1-1-1 0 0,1 0 1 0 0,0 1-1 0 0,0-1 1 0 0,0 1-1 0 0,-1-1 1 0 0,1 1-1 0 0,0 0 1 0 0,-1-1-1 0 0,1 1 1 0 0,0 0-1 0 0,-1 0 1 0 0,1 0-1 0 0,0 0 1 0 0,-1 0-1 0 0,1 0 1 0 0,-2 0-1 0 0,-7 2-58 0 0,1-1 0 0 0,-1 1-1 0 0,1 1 1 0 0,0 0 0 0 0,-10 4 0 0 0,-7 4 338 0 0,0 1 0 0 0,1 2 1 0 0,0 0-1 0 0,2 2 0 0 0,-1 1 1 0 0,2 0-1 0 0,-27 28 0 0 0,44-40-101 0 0,1 0 0 0 0,0 0 0 0 0,0 0 0 0 0,0 1 0 0 0,-4 7 0 0 0,8-12 547 0 0,7 5-292 0 0,-7-6-468 0 0,1 1 0 0 0,-1-1 0 0 0,0 1 1 0 0,1-1-1 0 0,-1 1 0 0 0,0-1 0 0 0,1 0 0 0 0,-1 1 1 0 0,1-1-1 0 0,-1 0 0 0 0,1 1 0 0 0,-1-1 0 0 0,1 0 1 0 0,-1 1-1 0 0,1-1 0 0 0,-1 0 0 0 0,1 0 0 0 0,-1 0 1 0 0,1 0-1 0 0,0 1 0 0 0,0-1 0 0 0,12-1 29 0 0,-1-1 0 0 0,1 0 0 0 0,-1-1 1 0 0,0 0-1 0 0,19-8 0 0 0,-17 6-64 0 0,0 0 0 0 0,1 1 0 0 0,25-3 1 0 0,-39 7 13 0 0,-1 0 0 0 0,1 0 0 0 0,0-1 0 0 0,0 1 1 0 0,0 0-1 0 0,-1 1 0 0 0,1-1 0 0 0,0 0 0 0 0,0 0 1 0 0,0 0-1 0 0,-1 0 0 0 0,1 1 0 0 0,0-1 0 0 0,0 0 1 0 0,-1 1-1 0 0,1-1 0 0 0,0 0 0 0 0,-1 1 1 0 0,1-1-1 0 0,0 1 0 0 0,-1-1 0 0 0,1 1 0 0 0,-1 0 1 0 0,1-1-1 0 0,-1 1 0 0 0,1-1 0 0 0,-1 1 0 0 0,1 0 1 0 0,-1 0-1 0 0,0-1 0 0 0,1 1 0 0 0,-1 0 0 0 0,0-1 1 0 0,0 1-1 0 0,1 0 0 0 0,-1 0 0 0 0,0 0 1 0 0,0-1-1 0 0,0 1 0 0 0,0 0 0 0 0,0 1 0 0 0,0 4-58 0 0,-1 1 0 0 0,0 0-1 0 0,0-1 1 0 0,-2 9-1 0 0,-1 0 13 0 0,4-11 29 0 0,-1 0 0 0 0,1-1 1 0 0,0 1-1 0 0,0-1 0 0 0,1 1 0 0 0,0 3 0 0 0,-1-5-19 0 0,1-1-1 0 0,-1 0 0 0 0,1 0 0 0 0,0 0 1 0 0,-1 0-1 0 0,1 0 0 0 0,0 0 1 0 0,0 0-1 0 0,0 0 0 0 0,0 0 1 0 0,0 0-1 0 0,0-1 0 0 0,0 1 1 0 0,0 0-1 0 0,0-1 0 0 0,0 1 1 0 0,0 0-1 0 0,0-1 0 0 0,1 0 1 0 0,-1 1-1 0 0,0-1 0 0 0,0 0 0 0 0,1 1 1 0 0,-1-1-1 0 0,2 0 0 0 0,0 0-428 0 0,1-1-1 0 0,-1 1 0 0 0,1-1 0 0 0,-1 0 1 0 0,1 0-1 0 0,-1 0 0 0 0,7-4 0 0 0,7-4-5388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5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 10423 0 0,'0'0'474'0'0,"-1"0"-6"0"0,-6-1-300 0 0,5 0-39 0 0,0 1 1 0 0,0 0 0 0 0,0 0-1 0 0,0 1 1 0 0,0-1 0 0 0,0 0-1 0 0,0 1 1 0 0,0-1 0 0 0,1 1-1 0 0,-1-1 1 0 0,0 1 0 0 0,0 0 0 0 0,0 0-1 0 0,1 0 1 0 0,-1 0 0 0 0,1 0-1 0 0,-1 0 1 0 0,-1 2 0 0 0,0 0 98 0 0,0 0 1 0 0,0 1-1 0 0,0 0 1 0 0,0 0 0 0 0,1 0-1 0 0,-1 0 1 0 0,1 0 0 0 0,-2 7-1 0 0,-11 39 501 0 0,11-37-674 0 0,-24 108 230 0 0,24-98-54 0 0,1 0 0 0 0,1-1 0 0 0,2 34 0 0 0,0-55-210 0 0,1 0 0 0 0,-1 0 0 0 0,0 0 0 0 0,0 0 0 0 0,1 0 0 0 0,-1 0-1 0 0,1 0 1 0 0,-1 0 0 0 0,0-1 0 0 0,1 1 0 0 0,0 0 0 0 0,-1 0 0 0 0,1-1 0 0 0,-1 1 0 0 0,1 0 0 0 0,0-1-1 0 0,0 1 1 0 0,-1 0 0 0 0,1-1 0 0 0,0 1 0 0 0,0-1 0 0 0,0 0 0 0 0,0 1 0 0 0,0-1 0 0 0,-1 0-1 0 0,1 1 1 0 0,0-1 0 0 0,0 0 0 0 0,0 0 0 0 0,0 0 0 0 0,0 0 0 0 0,0 0 0 0 0,0 0 0 0 0,0 0 0 0 0,0 0-1 0 0,1 0 1 0 0,2 0 45 0 0,0-1-1 0 0,1 0 1 0 0,-1 1-1 0 0,0-1 1 0 0,0 0-1 0 0,0-1 1 0 0,5-2 0 0 0,6-5 135 0 0,-1-1 0 0 0,0-1 1 0 0,0 0-1 0 0,-1-1 1 0 0,-1 0-1 0 0,16-19 0 0 0,-13 14-116 0 0,-7 7-58 0 0,-1 0 1 0 0,-1 0-1 0 0,0 0 0 0 0,0 0 0 0 0,-1-1 0 0 0,0 0 1 0 0,-1 0-1 0 0,0-1 0 0 0,3-19 0 0 0,-6 28-50 0 0,-1 0 0 0 0,1 0-1 0 0,-1 0 1 0 0,0 0 0 0 0,0 1-1 0 0,0-1 1 0 0,-1 0 0 0 0,1 0-1 0 0,-1 0 1 0 0,1 0 0 0 0,-1 1-1 0 0,0-1 1 0 0,-2-4 0 0 0,2 6 6 0 0,0-1 0 0 0,1 1 0 0 0,-1 0 0 0 0,0 0 0 0 0,0 0 0 0 0,-1 0 1 0 0,1 0-1 0 0,0 0 0 0 0,0 0 0 0 0,0 0 0 0 0,-1 0 0 0 0,1 0 0 0 0,0 1 0 0 0,-1-1 0 0 0,1 0 0 0 0,-1 1 1 0 0,1-1-1 0 0,-1 1 0 0 0,1 0 0 0 0,-1-1 0 0 0,1 1 0 0 0,-1 0 0 0 0,1 0 0 0 0,-1 0 0 0 0,1 0 0 0 0,-3 1 1 0 0,-3-1-136 0 0,1 2 0 0 0,-1-1 0 0 0,1 1 0 0 0,-1 0 0 0 0,1 0 0 0 0,0 1 0 0 0,0 0 1 0 0,0 0-1 0 0,0 0 0 0 0,1 1 0 0 0,-1 0 0 0 0,1 0 0 0 0,0 0 0 0 0,-7 8 0 0 0,8-7-956 0 0,-1 0-1 0 0,1 1 1 0 0,1-1-1 0 0,-7 12 0 0 0,3 1-4279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5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11055 0 0,'0'0'2059'0'0,"0"2"-1590"0"0,-4 13-129 0 0,0 0 0 0 0,-1 0 0 0 0,0-1 0 0 0,-16 28 0 0 0,-3 10 1263 0 0,21-44-1360 0 0,-2 4 182 0 0,0 0 0 0 0,1 0 1 0 0,0 0-1 0 0,1 1 0 0 0,-2 17 1 0 0,5-27-361 0 0,0 0 0 0 0,0 0 0 0 0,0 0 0 0 0,0 0 0 0 0,1 0 0 0 0,-1 0 0 0 0,1-1 0 0 0,0 1 0 0 0,0 0 0 0 0,0 0-1 0 0,0 0 1 0 0,0-1 0 0 0,0 1 0 0 0,1-1 0 0 0,0 1 0 0 0,-1-1 0 0 0,1 1 0 0 0,0-1 0 0 0,0 0 0 0 0,0 0 0 0 0,0 0 0 0 0,1 0 0 0 0,-1 0 0 0 0,0-1 0 0 0,1 1 0 0 0,0-1 0 0 0,-1 1 0 0 0,1-1 0 0 0,3 1 0 0 0,2 1 24 0 0,0-1 1 0 0,0 0 0 0 0,0 0-1 0 0,0-1 1 0 0,1 0 0 0 0,-1 0-1 0 0,1-1 1 0 0,11-1 0 0 0,-6 0 27 0 0,1-1 0 0 0,-1-1 1 0 0,28-9-1 0 0,-38 11-110 0 0,0-1-1 0 0,-1 1 1 0 0,1-1 0 0 0,-1 0 0 0 0,1 0-1 0 0,-1 0 1 0 0,0 0 0 0 0,0-1 0 0 0,0 0-1 0 0,0 1 1 0 0,0-1 0 0 0,0 0 0 0 0,-1 0-1 0 0,0 0 1 0 0,1-1 0 0 0,-1 1 0 0 0,0-1-1 0 0,-1 1 1 0 0,1-1 0 0 0,-1 1 0 0 0,3-8-1 0 0,-3 5 3 0 0,-1 1-1 0 0,1-1 0 0 0,-1 1 0 0 0,0-1 0 0 0,0 1 0 0 0,-1-1 0 0 0,1 1 0 0 0,-1-1 0 0 0,-1 1 0 0 0,1 0 0 0 0,-1-1 0 0 0,0 1 0 0 0,0 0 0 0 0,0 0 0 0 0,-4-6 0 0 0,2 4-410 0 0,-1 1 0 0 0,1 0 1 0 0,-1 0-1 0 0,-1 0 0 0 0,1 0 0 0 0,-1 1 0 0 0,0 0 0 0 0,0 0 1 0 0,0 1-1 0 0,0-1 0 0 0,-1 1 0 0 0,-10-4 0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5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55 6447 0 0,'67'-32'753'0'0,"-17"9"11266"0"0,-50 26-11933 0 0,-1 0 0 0 0,1 0-1 0 0,-1 0 1 0 0,0-1 0 0 0,0 1-1 0 0,0 0 1 0 0,0-1 0 0 0,0 1-1 0 0,-1-1 1 0 0,1 1 0 0 0,-1-1 0 0 0,1 0-1 0 0,-1 1 1 0 0,-2 1 0 0 0,-4 3 21 0 0,1 1 1 0 0,-13 8-1 0 0,-67 41 284 0 0,39-27-318 0 0,-93 52 66 0 0,6-4-87 0 0,106-59-50 0 0,2 1 0 0 0,-39 35-1 0 0,58-48 23 0 0,1 0-1 0 0,1 0 1 0 0,0 1-1 0 0,0 0 1 0 0,0 0 0 0 0,1 1-1 0 0,0-1 1 0 0,-5 12-1 0 0,9-16 6 0 0,0 0 0 0 0,0-1 0 0 0,0 1 0 0 0,0-1 0 0 0,1 1 0 0 0,-1 0 0 0 0,1 0 0 0 0,0-1 0 0 0,0 1 0 0 0,0 0 0 0 0,1-1 0 0 0,0 1 0 0 0,-1 0 0 0 0,1-1 0 0 0,0 1 0 0 0,0 0-1 0 0,1-1 1 0 0,-1 0 0 0 0,1 1 0 0 0,0-1 0 0 0,0 0 0 0 0,0 0 0 0 0,0 0 0 0 0,5 5 0 0 0,-1-2 21 0 0,0-1 0 0 0,0 0 0 0 0,1-1 0 0 0,-1 1 0 0 0,1-1 0 0 0,0-1-1 0 0,0 1 1 0 0,0-1 0 0 0,1 0 0 0 0,-1-1 0 0 0,1 0 0 0 0,-1 0 0 0 0,1 0 0 0 0,0-1 0 0 0,0-1 0 0 0,8 1-1 0 0,9-1 27 0 0,0-1-1 0 0,1-2 0 0 0,41-9 0 0 0,-46 7-186 0 0,-1-1-1 0 0,37-15 0 0 0,-37 12-2509 0 0,21-14 0 0 0,-27 14-4087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56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31 10591 0 0,'8'-8'465'0'0,"-5"5"-336"0"0,0 0 0 0 0,0 1 0 0 0,0-1 0 0 0,0 1 0 0 0,0 0 0 0 0,5-2 0 0 0,-8 4 111 0 0,1-1-1 0 0,-1 1 1 0 0,1-1-1 0 0,0 1 0 0 0,-1 0 1 0 0,1 0-1 0 0,0-1 1 0 0,-1 1-1 0 0,1 0 1 0 0,0 0-1 0 0,-1 0 0 0 0,1 0 1 0 0,0-1-1 0 0,-1 1 1 0 0,1 0-1 0 0,0 0 1 0 0,-1 0-1 0 0,1 1 0 0 0,0-1 1 0 0,0 0-1 0 0,-1 0 1 0 0,2 1-1 0 0,-2-1-101 0 0,1 1 0 0 0,0-1 0 0 0,-1 1 0 0 0,1-1 0 0 0,0 1 0 0 0,-1 0 0 0 0,1-1 0 0 0,-1 1 0 0 0,1 0 0 0 0,-1-1 0 0 0,0 1 0 0 0,1 0 0 0 0,-1 0 0 0 0,0-1 0 0 0,1 3 0 0 0,0 0 22 0 0,-1 1 1 0 0,1-1 0 0 0,-1 1-1 0 0,0-1 1 0 0,0 1 0 0 0,0-1 0 0 0,-1 7-1 0 0,-3 2 1 0 0,0 0 0 0 0,-1-1-1 0 0,-1 1 1 0 0,1-1 0 0 0,-2 0-1 0 0,0-1 1 0 0,-8 11 0 0 0,-12 19 160 0 0,-56 113 184 0 0,69-129-820 0 0,-42 73-3596 0 0,45-82 2033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5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2759 0 0,'0'-1'14095'0'0,"11"0"-7430"0"0,9-2-5024 0 0,17-1-4069 0 0,-11 1 4083 0 0,191-28-461 0 0,165-15-459 0 0,-327 44-1741 0 0,-1 2 0 0 0,61 7 0 0 0,-95-4-1250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5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5527 0 0,'1'-1'6032'0'0,"9"-6"-3452"0"0,0 2 0 0 0,16-8 0 0 0,25-4 343 0 0,55-4-957 0 0,-104 20-1836 0 0,26-2 255 0 0,0 1 1 0 0,35 2-1 0 0,-2 0-60 0 0,488-41 371 0 0,-366 3-3399 0 0,-130 25 1222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58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476 734 7831 0 0,'0'0'603'0'0,"-8"0"-374"0"0,-11 4 1149 0 0,17-3-790 0 0,-1 0 0 0 0,0-1 0 0 0,0 1 0 0 0,0-1 1 0 0,1 0-1 0 0,-1 1 0 0 0,0-1 0 0 0,-3-1 0 0 0,5 1 465 0 0,2-3-845 0 0,-1 1-1 0 0,1-1 0 0 0,0 0 0 0 0,0 1 1 0 0,1-1-1 0 0,-1 1 0 0 0,1-1 0 0 0,-1 1 1 0 0,1 0-1 0 0,0-1 0 0 0,3-2 1 0 0,1-2 103 0 0,14-17 513 0 0,31-27 1 0 0,-2 2-326 0 0,-3-3-229 0 0,-3-2 0 0 0,-2-1 1 0 0,35-64-1 0 0,-46 69-159 0 0,-2 4 65 0 0,25-57 1 0 0,-50 95-241 0 0,0 0 0 0 0,0 0 0 0 0,-1-1 0 0 0,0 1 0 0 0,2-11 0 0 0,-4 17 44 0 0,0 0 0 0 0,0 0 0 0 0,0 1 0 0 0,0-1 0 0 0,0 0 0 0 0,-1 0 0 0 0,1 1 0 0 0,-1-1 0 0 0,1 0 0 0 0,-1 0 0 0 0,1 1 0 0 0,-1-1 0 0 0,-1-2 0 0 0,1 3 13 0 0,0 0 0 0 0,0 0 0 0 0,0 0-1 0 0,0 0 1 0 0,0 1 0 0 0,0-1-1 0 0,-1 0 1 0 0,1 1 0 0 0,0-1 0 0 0,0 1-1 0 0,0-1 1 0 0,-1 1 0 0 0,1-1-1 0 0,0 1 1 0 0,0 0 0 0 0,-1 0 0 0 0,1 0-1 0 0,0 0 1 0 0,0 0 0 0 0,-1 0-1 0 0,-1 0 1 0 0,-6 1-49 0 0,0 1 0 0 0,0 0 0 0 0,1 1 0 0 0,-1 0 0 0 0,1 0 0 0 0,0 0 0 0 0,0 1 0 0 0,0 0 0 0 0,0 1 0 0 0,1 0 0 0 0,0 0 0 0 0,0 1 0 0 0,0 0 0 0 0,1 0 0 0 0,-9 9 0 0 0,-7 13 42 0 0,1 0-1 0 0,-27 46 1 0 0,38-57-49 0 0,-30 50 111 0 0,3 2 1 0 0,-42 112 0 0 0,56-120 14 0 0,-86 229 165 0 0,91-249-190 0 0,-2 0 0 0 0,-1-2 0 0 0,-2-1-1 0 0,-1-1 1 0 0,-3 0 0 0 0,-43 45 0 0 0,47-54-428 0 0,12-14 684 0 0,0-1-1 0 0,-14 12 1 0 0,20-21-770 0 0,1-1 0 0 0,-1 1 0 0 0,-9 4 0 0 0,11-6-310 0 0,-1-1 1 0 0,1 0-1 0 0,-1 1 1 0 0,0-1-1 0 0,1-1 1 0 0,-7 2-1 0 0,-1-2-5602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5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4 161 10135 0 0,'-2'-9'919'0'0,"2"9"-765"0"0,0-1 0 0 0,0 0 0 0 0,-1 1 1 0 0,1-1-1 0 0,0 0 0 0 0,0 0 0 0 0,0 1 0 0 0,0-1 0 0 0,0 0 1 0 0,0 1-1 0 0,0-1 0 0 0,0 0 0 0 0,0 0 0 0 0,0 1 0 0 0,0-1 1 0 0,0 0-1 0 0,1 1 0 0 0,-1-1 0 0 0,0 0 0 0 0,1 1 0 0 0,-1-1 1 0 0,0 0-1 0 0,1 1 0 0 0,-1-1 0 0 0,0 1 0 0 0,1-1 0 0 0,-1 1 1 0 0,1-1-1 0 0,-1 1 0 0 0,1-1 0 0 0,0 1 0 0 0,-1-1 0 0 0,1 1 1 0 0,-1 0-1 0 0,1-1 0 0 0,0 1 0 0 0,-1 0 0 0 0,1 0 0 0 0,0-1 1 0 0,-1 1-1 0 0,1 0 0 0 0,0 0 0 0 0,0 0 0 0 0,-1 0 0 0 0,1 0 1 0 0,1 0-1 0 0,1-1 756 0 0,222-50 4272 0 0,4 16-4912 0 0,8-1-4342 0 0,-204 30 1841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58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1375 0 0,'0'2'2827'0'0,"0"1"-1982"0"0,0 0 0 0 0,0-1 0 0 0,0 1 0 0 0,0 0 1 0 0,0 0-1 0 0,0 0 0 0 0,-1 0 0 0 0,0 0 0 0 0,1 0 0 0 0,-3 4 0 0 0,1-2-198 0 0,-1 0-1 0 0,0 1 1 0 0,0-1 0 0 0,-6 8 0 0 0,-4 1-363 0 0,-1 0 1 0 0,-17 15 0 0 0,27-25 87 0 0,-6 4-216 0 0,-69 66 959 0 0,69-64-874 0 0,1 2 0 0 0,-1-1 0 0 0,2 1-1 0 0,0 0 1 0 0,-8 18 0 0 0,15-29-215 0 0,0 0 1 0 0,1 1-1 0 0,-1-1 1 0 0,0 1-1 0 0,1-1 0 0 0,0 1 1 0 0,-1-1-1 0 0,1 1 1 0 0,0-1-1 0 0,0 1 0 0 0,0 0 1 0 0,0-1-1 0 0,0 1 1 0 0,0-1-1 0 0,0 1 0 0 0,0-1 1 0 0,1 1-1 0 0,-1-1 1 0 0,1 1-1 0 0,0 2 1 0 0,0-3-1 0 0,0 1 1 0 0,0-1 0 0 0,1 0 0 0 0,-1 0 0 0 0,0 1 0 0 0,1-1 0 0 0,-1 0 0 0 0,1 0 0 0 0,-1 0 0 0 0,1-1 0 0 0,-1 1 0 0 0,1 0 0 0 0,0 0 0 0 0,-1-1 0 0 0,1 1 0 0 0,0-1 0 0 0,2 1 0 0 0,6 0 64 0 0,0 0-1 0 0,0 0 1 0 0,1-1 0 0 0,-1 0-1 0 0,0-1 1 0 0,0 0 0 0 0,0 0 0 0 0,0-1-1 0 0,-1-1 1 0 0,1 0 0 0 0,16-7-1 0 0,-21 8-49 0 0,0 0 0 0 0,0-1 0 0 0,-1 1 0 0 0,1-1 0 0 0,-1 0 0 0 0,0-1-1 0 0,0 1 1 0 0,0-1 0 0 0,0 0 0 0 0,-1 1 0 0 0,1-2 0 0 0,-1 1 0 0 0,0 0 0 0 0,0-1-1 0 0,-1 1 1 0 0,1-1 0 0 0,-1 0 0 0 0,0 0 0 0 0,0 0 0 0 0,-1 0 0 0 0,1 0-1 0 0,-1 0 1 0 0,1-10 0 0 0,-2 5-117 0 0,-1 0-1 0 0,0 0 1 0 0,0 0 0 0 0,-1 0-1 0 0,0 0 1 0 0,0 0 0 0 0,-1 1-1 0 0,-9-19 1 0 0,2 8-262 0 0,-1 0 1 0 0,-25-33-1 0 0,35 52-551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8:59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38 524 12551 0 0,'0'0'1504'0'0,"-17"-8"3895"0"0,16 7-5176 0 0,-1-1 0 0 0,0 1-1 0 0,1-1 1 0 0,-1 1 0 0 0,1-1 0 0 0,-1 0 0 0 0,1 0 0 0 0,0 1 0 0 0,0-1 0 0 0,0 0-1 0 0,0 0 1 0 0,0-1 0 0 0,0 1 0 0 0,0 0 0 0 0,1 0 0 0 0,-1 0 0 0 0,1 0-1 0 0,-1-1 1 0 0,1-3 0 0 0,0 2-125 0 0,1 1 0 0 0,0-1 0 0 0,-1 0 0 0 0,1 0 0 0 0,1 1-1 0 0,-1-1 1 0 0,0 1 0 0 0,1-1 0 0 0,0 1 0 0 0,0-1 0 0 0,3-4 0 0 0,15-16 181 0 0,1 0 1 0 0,2 1 0 0 0,0 2 0 0 0,36-27-1 0 0,-33 27-204 0 0,7-5 36 0 0,74-41 1 0 0,43-10-475 0 0,-57 31-360 0 0,-83 40 488 0 0,14-6-1338 0 0,38-15 0 0 0,-50 24-111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1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11 13159 0 0,'0'0'598'0'0,"-7"-5"204"0"0,4 4-755 0 0,0 0-1 0 0,0 0 0 0 0,1 0 1 0 0,-1 0-1 0 0,0 1 0 0 0,0 0 1 0 0,0-1-1 0 0,0 1 0 0 0,0 0 1 0 0,1 0-1 0 0,-1 0 0 0 0,0 1 0 0 0,-4 0 1 0 0,-39 12 1849 0 0,33-8-1415 0 0,-5 2-184 0 0,0 0 1 0 0,0 2 0 0 0,0 0 0 0 0,1 1 0 0 0,1 1 0 0 0,-1 0 0 0 0,2 1 0 0 0,-23 23 0 0 0,34-33-285 0 0,3-1-10 0 0,0 0 0 0 0,0 0-1 0 0,0 0 1 0 0,0-1 0 0 0,0 1 0 0 0,0 0 0 0 0,1 0 0 0 0,-1 0 0 0 0,0 1 0 0 0,0-1 0 0 0,1 0-1 0 0,-1 0 1 0 0,0 2 0 0 0,1-3-13 0 0,0 1-1 0 0,-1-1 0 0 0,1 0 1 0 0,0 1-1 0 0,0-1 1 0 0,0 1-1 0 0,0-1 0 0 0,-1 0 1 0 0,1 1-1 0 0,0-1 1 0 0,0 0-1 0 0,0 1 1 0 0,0-1-1 0 0,0 1 0 0 0,0-1 1 0 0,0 0-1 0 0,0 1 1 0 0,0-1-1 0 0,0 0 0 0 0,0 1 1 0 0,0-1-1 0 0,1 1 1 0 0,-1-1-1 0 0,0 0 0 0 0,0 1 1 0 0,0-1-1 0 0,0 0 1 0 0,1 1-1 0 0,11 6-216 0 0,21-2-31 0 0,-28-4 230 0 0,9 0 17 0 0,0 1 1 0 0,0 1-1 0 0,0 0 0 0 0,-1 1 1 0 0,1 0-1 0 0,21 11 0 0 0,-30-12 63 0 0,0 0 0 0 0,0 0 0 0 0,0 1 1 0 0,0-1-1 0 0,-1 1 0 0 0,1 0 0 0 0,-1 0 0 0 0,0 0 0 0 0,0 1 0 0 0,-1 0 0 0 0,1-1 0 0 0,-1 1 0 0 0,0 0 0 0 0,0 1 1 0 0,0-1-1 0 0,-1 1 0 0 0,0-1 0 0 0,2 10 0 0 0,-3-12-18 0 0,-1-1 1 0 0,1 1 0 0 0,-1 0-1 0 0,0 0 1 0 0,0 0-1 0 0,0 0 1 0 0,0 0 0 0 0,-1-1-1 0 0,1 1 1 0 0,-1 0-1 0 0,0 0 1 0 0,0-1 0 0 0,0 1-1 0 0,0 0 1 0 0,0-1-1 0 0,-2 4 1 0 0,1-3 17 0 0,-1 1 0 0 0,0-1 0 0 0,0 0 0 0 0,0 0 0 0 0,0 0 0 0 0,0 0 0 0 0,-1 0 0 0 0,0-1 0 0 0,-6 4 0 0 0,0-1 31 0 0,0-1 1 0 0,0 0-1 0 0,-1-1 0 0 0,0 0 1 0 0,1 0-1 0 0,-1-1 0 0 0,-19 0 0 0 0,16-1-236 0 0,-1-1-1 0 0,0 0 1 0 0,0-2-1 0 0,1 0 0 0 0,-1 0 1 0 0,1-1-1 0 0,-27-10 0 0 0,24 3-2930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0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43 565 12263 0 0,'-7'5'1112'0'0,"4"-2"-997"0"0,-1 0 0 0 0,1-1-1 0 0,0 2 1 0 0,0-1 0 0 0,0 0-1 0 0,1 0 1 0 0,-1 1 0 0 0,1 0-1 0 0,0-1 1 0 0,0 1 0 0 0,-3 8 2174 0 0,15-9-1230 0 0,-8-3-955 0 0,0 0 0 0 0,0 0 0 0 0,1 0 1 0 0,-1-1-1 0 0,0 1 0 0 0,0 0 0 0 0,0-1 1 0 0,0 0-1 0 0,0 1 0 0 0,0-1 0 0 0,0 0 1 0 0,3-2-1 0 0,25-17 504 0 0,-16 11-341 0 0,172-129 509 0 0,-133 97-757 0 0,154-145-193 0 0,-126 108-11 0 0,-52 53 141 0 0,-28 24 188 0 0,-2 3-127 0 0,0-1 0 0 0,0 1 0 0 0,0 0 0 0 0,0-1 0 0 0,0 1 1 0 0,-1-1-1 0 0,1 1 0 0 0,-3 1 0 0 0,-2 4 21 0 0,-126 181 466 0 0,130-186-496 0 0,-25 44 214 0 0,25-41-174 0 0,-1 0 1 0 0,1 1 0 0 0,0-1 0 0 0,0 1 0 0 0,1-1 0 0 0,-1 1-1 0 0,1 6 1 0 0,0-10-34 0 0,1 0 0 0 0,0 0 0 0 0,0 0-1 0 0,1 0 1 0 0,-1 0 0 0 0,0 0 0 0 0,1 0 0 0 0,-1 0-1 0 0,1 0 1 0 0,-1 0 0 0 0,1-1 0 0 0,0 1 0 0 0,0 0-1 0 0,0 0 1 0 0,0 0 0 0 0,0-1 0 0 0,1 1 0 0 0,1 1-1 0 0,-1-1 14 0 0,1 0-1 0 0,-1 0 0 0 0,1 0 1 0 0,0 0-1 0 0,0-1 1 0 0,0 1-1 0 0,0-1 0 0 0,0 0 1 0 0,0 0-1 0 0,5 1 0 0 0,2 0 48 0 0,0-1-1 0 0,0 0 0 0 0,0-1 1 0 0,0 0-1 0 0,0-1 0 0 0,15-2 1 0 0,-5-2-11 0 0,-1 0 1 0 0,1-1-1 0 0,22-11 0 0 0,56-31-34 0 0,-88 42-52 0 0,-8 5 21 0 0,136-76-371 0 0,-115 62 230 0 0,0-1 0 0 0,-1 0 0 0 0,34-35 0 0 0,-49 43 140 0 0,-1 0-1 0 0,0 0 1 0 0,-1 0 0 0 0,1 0-1 0 0,-2-1 1 0 0,1 0 0 0 0,3-9-1 0 0,0-7 5 0 0,7-36 0 0 0,-1 9-15 0 0,-14 51-54 0 0,-1 3-10 0 0,-31 77-60 0 0,-14 38 77 0 0,39-96 60 0 0,1 0 1 0 0,1 1 0 0 0,-3 37-1 0 0,7-52 34 0 0,1 1 1 0 0,0 0-1 0 0,1-1 0 0 0,-1 1 0 0 0,1 0 1 0 0,1-1-1 0 0,0 1 0 0 0,5 14 0 0 0,-5-18-5 0 0,0 0-1 0 0,0 0 0 0 0,0 0 0 0 0,1 0 1 0 0,0 0-1 0 0,-1-1 0 0 0,2 1 0 0 0,-1-1 0 0 0,0 0 1 0 0,0 0-1 0 0,1 0 0 0 0,0 0 0 0 0,0-1 0 0 0,-1 1 1 0 0,1-1-1 0 0,7 2 0 0 0,16 5 77 0 0,0-1-1 0 0,1-1 1 0 0,-1-2-1 0 0,1-1 1 0 0,0-1 0 0 0,32-1-1 0 0,-21-3-2405 0 0,59-10 0 0 0,-87 10-4681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0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25 7367 0 0,'5'-7'763'0'0,"-2"0"-490"0"0,-2 6 27 0 0,1 0 1 0 0,-1 0-1 0 0,1 0 0 0 0,-1 0 0 0 0,1 0 0 0 0,0 0 0 0 0,-1 1 0 0 0,1-1 0 0 0,0 1 0 0 0,-1-1 0 0 0,1 1 1 0 0,0 0-1 0 0,0 0 0 0 0,2-1 0 0 0,-2 1 93 0 0,-2 0-296 0 0,0 0 1 0 0,0 0-1 0 0,1 0 0 0 0,-1 0 0 0 0,0 0 1 0 0,0 0-1 0 0,0 0 0 0 0,1 0 0 0 0,-1 0 1 0 0,0 0-1 0 0,0 0 0 0 0,1 0 1 0 0,-1 0-1 0 0,0 0 0 0 0,0 0 0 0 0,0 0 1 0 0,1 0-1 0 0,-1 0 0 0 0,0 1 0 0 0,0-1 1 0 0,0 0-1 0 0,1 0 0 0 0,-1 0 1 0 0,0 0-1 0 0,0 0 0 0 0,0 0 0 0 0,0 1 1 0 0,1-1-1 0 0,-1 0 0 0 0,0 0 0 0 0,0 0 1 0 0,0 0-1 0 0,0 1 0 0 0,0-1 1 0 0,0 0-1 0 0,0 0 0 0 0,0 0 0 0 0,1 1 1 0 0,-1-1-1 0 0,0 0 0 0 0,0 0 0 0 0,0 1 1 0 0,0-1-1 0 0,0 0 0 0 0,0 0 1 0 0,0 1-1 0 0,-6 15 1429 0 0,-18 19-1138 0 0,22-31 26 0 0,-14 16 389 0 0,-33 31-1 0 0,20-22-355 0 0,20-19-415 0 0,-5 4 56 0 0,0 1-1 0 0,1 0 1 0 0,1 1-1 0 0,0 1 1 0 0,-9 18-1 0 0,-6 25-2727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0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6447 0 0,'0'0'9192'0'0,"-2"0"-8672"0"0,-142 29 2655 0 0,86-14-3071 0 0,-96 42 1 0 0,135-49-108 0 0,-31 20 1 0 0,45-25 7 0 0,0 0 1 0 0,0 1 0 0 0,1-1 0 0 0,0 1 0 0 0,-1 0-1 0 0,2 0 1 0 0,-1 1 0 0 0,0-1 0 0 0,1 1 0 0 0,0 0-1 0 0,-4 7 1 0 0,6-4 5 0 0,1-5-9 0 0,1 1 0 0 0,0-1 0 0 0,-1 0 0 0 0,1-1 0 0 0,1 1 0 0 0,-1 0 0 0 0,0 0 0 0 0,1 0 0 0 0,0-1 0 0 0,-1 1 0 0 0,1-1 0 0 0,0 1 0 0 0,0-1 0 0 0,1 0 0 0 0,-1 0 0 0 0,0 0 0 0 0,1 0 0 0 0,-1 0 0 0 0,1 0 0 0 0,0-1 0 0 0,-1 1 0 0 0,1-1 0 0 0,5 2 0 0 0,7 2-64 0 0,0 0 0 0 0,1-1 0 0 0,21 3 0 0 0,-21-4-29 0 0,85 14-232 0 0,35 6-130 0 0,-114-19 414 0 0,-12-2 0 0 0,-1 0-1 0 0,18 5 1 0 0,-25-6 55 0 0,1 0 0 0 0,-1 0-1 0 0,0 0 1 0 0,0 1 0 0 0,1-1-1 0 0,-1 1 1 0 0,0-1 0 0 0,0 1 0 0 0,0 0-1 0 0,-1 0 1 0 0,1-1 0 0 0,0 1 0 0 0,-1 0-1 0 0,1 1 1 0 0,1 2 0 0 0,-3-4 19 0 0,1 1 1 0 0,-1-1-1 0 0,0 1 1 0 0,1-1-1 0 0,-1 1 1 0 0,0-1-1 0 0,0 1 1 0 0,0 0-1 0 0,0-1 1 0 0,0 1-1 0 0,0-1 1 0 0,0 1-1 0 0,-1 0 1 0 0,1-1-1 0 0,-1 1 1 0 0,1-1-1 0 0,-1 1 1 0 0,1-1-1 0 0,-1 1 1 0 0,0-1-1 0 0,0 0 1 0 0,0 1-1 0 0,1-1 1 0 0,-4 2-1 0 0,1 1 7 0 0,0 0 0 0 0,-1-1 0 0 0,1 0 0 0 0,-1 0-1 0 0,0 0 1 0 0,-7 4 0 0 0,-2-1 91 0 0,0 0-1 0 0,0-1 1 0 0,-1-1 0 0 0,0 0 0 0 0,0-1 0 0 0,-16 2 0 0 0,-89 2 607 0 0,55-4-375 0 0,26-2-266 0 0,0-1 1 0 0,-62-8-1 0 0,93 6 30 0 0,-2-1-554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07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11487 0 0,'0'0'1864'0'0,"0"1"-1181"0"0,0 4-451 0 0,0 0 0 0 0,0 0-1 0 0,0 0 1 0 0,1-1 0 0 0,-1 1 0 0 0,1 0 0 0 0,1 0 0 0 0,-1-1-1 0 0,1 1 1 0 0,-1-1 0 0 0,1 1 0 0 0,4 5 0 0 0,2 5 125 0 0,1-1 0 0 0,14 17 0 0 0,15 12 383 0 0,2 0 1 0 0,56 44-1 0 0,26 26 176 0 0,16 49-719 0 0,-113-130-165 0 0,-21-26-84 0 0,0 0 0 0 0,0 0 0 0 0,0 1 0 0 0,4 10 0 0 0,-8-16-110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0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1 13591 0 0,'0'0'1231'0'0,"-7"-1"-990"0"0,3 1-126 0 0,-1 1-1 0 0,1 0 0 0 0,0 0 1 0 0,0 0-1 0 0,0 0 1 0 0,0 1-1 0 0,0 0 0 0 0,0-1 1 0 0,-5 5-1 0 0,-32 22 1190 0 0,22-11-991 0 0,0 2 0 0 0,1 0 0 0 0,0 0-1 0 0,-21 34 1 0 0,-10 11-102 0 0,-95 93 135 0 0,19-23-215 0 0,-16 24 81 0 0,135-151-137 0 0,25-12-280 0 0,-5-4-1266 0 0,1-3-5128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0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62 116 12295 0 0,'-26'0'1056'0'0,"-9"-1"2991"0"0,49 7-3135 0 0,9 4-484 0 0,1-1-1 0 0,1-1 1 0 0,0-1 0 0 0,0-2-1 0 0,0 0 1 0 0,0-2 0 0 0,1 0-1 0 0,36-2 1 0 0,232-42 1247 0 0,-262 35-1575 0 0,221-46 596 0 0,-19 4-551 0 0,-233 48-155 0 0,114-20-50 0 0,-59 15-1352 0 0,-1 5-3612 0 0,-51 1 2922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1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94 11487 0 0,'0'0'1040'0'0,"0"1"-853"0"0,-2 0 29 0 0,1 0-1 0 0,0 0 1 0 0,0 0-1 0 0,0 0 1 0 0,0 0-1 0 0,1 0 1 0 0,-1 1 0 0 0,0-1-1 0 0,0 0 1 0 0,1 0-1 0 0,-2 3 1 0 0,1 0 1210 0 0,5 5-523 0 0,-2-7-826 0 0,-1-1 1 0 0,1 0-1 0 0,-1 0 0 0 0,1 0 1 0 0,0 0-1 0 0,0 0 0 0 0,0 0 1 0 0,-1 0-1 0 0,1 0 0 0 0,0-1 1 0 0,0 1-1 0 0,0-1 1 0 0,0 0-1 0 0,0 1 0 0 0,0-1 1 0 0,3 0-1 0 0,34-1 615 0 0,-39 1-691 0 0,45-5 454 0 0,0-3 0 0 0,54-16 0 0 0,-9 2-107 0 0,-13 5-82 0 0,163-27 63 0 0,-222 42-446 0 0,97-11-3177 0 0,-113 12 2220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1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12095 0 0,'0'0'3632'0'0,"0"2"-2861"0"0,0 13-347 0 0,-2 1 0 0 0,0-1 1 0 0,0 0-1 0 0,-7 20 0 0 0,-25 61 401 0 0,15-44-535 0 0,-4 8-72 0 0,10-27-147 0 0,0 1 1 0 0,-8 41-1 0 0,19-65-73 0 0,1-1 1 0 0,-1 1 0 0 0,1 0-1 0 0,1 0 1 0 0,0 0 0 0 0,1 0 0 0 0,-1-1-1 0 0,2 1 1 0 0,0 0 0 0 0,0-1-1 0 0,0 1 1 0 0,7 15 0 0 0,10 7-3213 0 0,-12-25-3002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11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11519 0 0,'0'0'3888'0'0,"2"0"-2424"0"0,18 3-148 0 0,1-2 0 0 0,-1 0 0 0 0,35-3 0 0 0,64-14 169 0 0,-86 10-1234 0 0,118-19 212 0 0,43-7-360 0 0,-64 18-7586 0 0,-106 12 192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1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 3679 0 0,'0'0'167'0'0,"-16"0"1781"0"0,10 2-936 0 0,1 0 0 0 0,0 0 1 0 0,0 1-1 0 0,-1 0 0 0 0,-6 4 0 0 0,6-1-472 0 0,-1-1 0 0 0,1 1 1 0 0,-8 8-1 0 0,6-4-244 0 0,0 0 1 0 0,1 0 0 0 0,0 1 0 0 0,-10 23-1 0 0,-18 57 674 0 0,-28 115-1 0 0,-11 32-608 0 0,-83 113-213 0 0,144-326-644 0 0,12-24 256 0 0,-6 5-2501 0 0,1-2 1370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1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54 10567 0 0,'2'-1'482'0'0,"20"-20"-231"0"0,-11 3 982 0 0,-8 6 2969 0 0,-13 11-2759 0 0,-1 0-1197 0 0,1 1-1 0 0,-1 1 1 0 0,0 0-1 0 0,0 0 1 0 0,1 1 0 0 0,-17 5-1 0 0,5-2-87 0 0,-147 39 606 0 0,34-9-488 0 0,80-21-211 0 0,-88 18 169 0 0,150-24-254 0 0,157 121-67 0 0,55 27 87 0 0,-215-153 0 0 0,67 46 0 0 0,-65-44 0 0 0,1 1 0 0 0,-1 0 0 0 0,0 0 0 0 0,0 0 0 0 0,0 1 0 0 0,-1 0 0 0 0,7 12 0 0 0,-11-17 0 0 0,-1-1 0 0 0,1 1 0 0 0,0-1 0 0 0,-1 1 0 0 0,0-1 0 0 0,1 1 0 0 0,-1-1 0 0 0,0 1 0 0 0,1-1 0 0 0,-1 1 0 0 0,0 0 0 0 0,0-1 0 0 0,0 1 0 0 0,-1-1 0 0 0,1 1 0 0 0,0-1 0 0 0,-1 1 0 0 0,1-1 0 0 0,-1 1 0 0 0,1-1 0 0 0,-1 1 0 0 0,0-1 0 0 0,1 1 0 0 0,-1-1 0 0 0,0 0 0 0 0,0 1 0 0 0,0-1 0 0 0,0 0 0 0 0,0 0 0 0 0,0 0 0 0 0,0 0 0 0 0,-1 0 0 0 0,1 0 0 0 0,0 0 0 0 0,-1 0 0 0 0,-1 1 0 0 0,-4 1 0 0 0,-1 1 0 0 0,1-1 0 0 0,-1 0 0 0 0,0 0 0 0 0,-13 2 0 0 0,-12 1-6 0 0,0-2-1 0 0,0-1 1 0 0,-47-3 0 0 0,-100-15-42 0 0,169 14 46 0 0,0 0 0 0 0,1-1 0 0 0,-1 0 1 0 0,1-1-1 0 0,-1 0 0 0 0,1-1 0 0 0,-13-6 0 0 0,22 9 5 0 0,-1 0 0 0 0,1 0 0 0 0,0 0-1 0 0,0 0 1 0 0,-1 0 0 0 0,1 0 0 0 0,0-1 0 0 0,0 1-1 0 0,0 0 1 0 0,1-1 0 0 0,-1 1 0 0 0,0-1 0 0 0,0 1-1 0 0,1-1 1 0 0,-1 1 0 0 0,1-1 0 0 0,0 1 0 0 0,-1-1-1 0 0,1 1 1 0 0,0-1 0 0 0,0 0 0 0 0,0 1 0 0 0,0-1-1 0 0,0 0 1 0 0,0 1 0 0 0,0-1 0 0 0,1 1 0 0 0,-1-1-1 0 0,0 0 1 0 0,1 1 0 0 0,0-1 0 0 0,1-2 0 0 0,0-2 11 0 0,1 0 0 0 0,0 1 0 0 0,1-1 1 0 0,-1 1-1 0 0,1 0 0 0 0,0 0 1 0 0,6-5-1 0 0,9-7 66 0 0,0 1 1 0 0,2 2-1 0 0,-1 0 1 0 0,40-20-1 0 0,95-31 359 0 0,-83 40-279 0 0,37-14 56 0 0,-68 22-163 0 0,31-14 41 0 0,-61 26-98 0 0,-1-1 1 0 0,1 0-1 0 0,-2-1 0 0 0,14-11 0 0 0,-21 17-38 0 0,-1-1 0 0 0,1 1-1 0 0,-1-1 1 0 0,1 1 0 0 0,-1-1 0 0 0,0 1-1 0 0,0-1 1 0 0,0 0 0 0 0,0 0 0 0 0,0 0 0 0 0,0 1-1 0 0,0-1 1 0 0,0 0 0 0 0,-1 0 0 0 0,1 0-1 0 0,-1 0 1 0 0,1 0 0 0 0,-1 0 0 0 0,0-1-1 0 0,0 1 1 0 0,0 0 0 0 0,0 0 0 0 0,0 0-1 0 0,-1 0 1 0 0,1 0 0 0 0,-1 0 0 0 0,1 0 0 0 0,-2-3-1 0 0,1 3-77 0 0,-1-1-1 0 0,0 0 1 0 0,0 0 0 0 0,0 1-1 0 0,0-1 1 0 0,0 1 0 0 0,-1 0-1 0 0,1 0 1 0 0,-1 0-1 0 0,1 0 1 0 0,-1 0 0 0 0,0 0-1 0 0,1 1 1 0 0,-1-1-1 0 0,0 1 1 0 0,0 0 0 0 0,-6-2-1 0 0,4 2-54 0 0,0 0 0 0 0,0 0 0 0 0,0 1 0 0 0,0 0 0 0 0,0 0 0 0 0,0 0-1 0 0,0 1 1 0 0,0-1 0 0 0,0 1 0 0 0,0 0 0 0 0,0 1 0 0 0,0-1 0 0 0,-6 4 0 0 0,-19 10-4864 0 0,15-6-79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1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7 225 12407 0 0,'-7'-9'929'0'0,"11"9"2080"0"0,17 15 2486 0 0,-12-9-6392 0 0,-1-1 1106 0 0,1 0-1 0 0,0 0 1 0 0,0-1-1 0 0,0 0 1 0 0,1-1-1 0 0,-1 0 1 0 0,1 0 0 0 0,-1-1-1 0 0,13 1 1 0 0,-7-2-78 0 0,1 0 0 0 0,0-2 0 0 0,0 0 0 0 0,0 0 0 0 0,17-5 0 0 0,209-58 163 0 0,-6-15 116 0 0,15-5-186 0 0,-213 72-357 0 0,0 3-1 0 0,62-9 1 0 0,-75 18-1152 0 0,-23 1 52 0 0,-8 11-5850 0 0,-4 1 708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15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28 201 3223 0 0,'1'2'7380'0'0,"1"0"-6947"0"0,-1 1-1 0 0,1 0 1 0 0,-1-1 0 0 0,1 1-1 0 0,-1 0 1 0 0,0 0-1 0 0,0 0 1 0 0,0 0-1 0 0,-1 0 1 0 0,1 0-1 0 0,-1 0 1 0 0,1 6 0 0 0,-1 1 188 0 0,-1 0 1 0 0,-3 19-1 0 0,2-19-445 0 0,-1-1-1 0 0,0 1 1 0 0,-1-1-1 0 0,0 0 0 0 0,0 0 1 0 0,-6 9-1 0 0,9-17-92 0 0,-2 4 116 0 0,3-5-193 0 0,-1 0 0 0 0,1 0 0 0 0,0 0 0 0 0,0 0-1 0 0,0 0 1 0 0,0-1 0 0 0,-1 1 0 0 0,1 0 0 0 0,0 0-1 0 0,0 0 1 0 0,0 0 0 0 0,0 0 0 0 0,-1 0 0 0 0,1 0 0 0 0,0-1-1 0 0,0 1 1 0 0,0 0 0 0 0,0 0 0 0 0,0 0 0 0 0,0 0 0 0 0,0 0-1 0 0,-1-1 1 0 0,1 1 0 0 0,0 0 0 0 0,0 0 0 0 0,0 0-1 0 0,0 0 1 0 0,0-1 0 0 0,0 1 0 0 0,0 0 0 0 0,0 0 0 0 0,0 0-1 0 0,0-1 1 0 0,0 1 0 0 0,0 0 0 0 0,0 0 0 0 0,0 0-1 0 0,0-1 1 0 0,0 1 0 0 0,0 0 0 0 0,0 0 0 0 0,0 0 0 0 0,1 0-1 0 0,-1-1 1 0 0,1-8 10 0 0,1 0-1 0 0,0 0 1 0 0,1 1-1 0 0,0-1 1 0 0,0 0 0 0 0,1 1-1 0 0,0 0 1 0 0,10-15-1 0 0,1 2-131 0 0,32-36-1 0 0,-24 33-108 0 0,1 1 1 0 0,1 2-1 0 0,1 0 1 0 0,33-20-1 0 0,-35 26 263 0 0,1 0-1 0 0,52-20 0 0 0,-74 34 8 0 0,1 0-1 0 0,-1 1 1 0 0,0 0-1 0 0,0-1 0 0 0,0 1 1 0 0,0 0-1 0 0,0 1 1 0 0,0-1-1 0 0,0 1 1 0 0,0-1-1 0 0,0 1 1 0 0,0 0-1 0 0,0 0 0 0 0,0 0 1 0 0,-1 0-1 0 0,1 1 1 0 0,0-1-1 0 0,-1 1 1 0 0,1-1-1 0 0,-1 1 1 0 0,1 0-1 0 0,-1 0 0 0 0,0 0 1 0 0,0 1-1 0 0,0-1 1 0 0,0 0-1 0 0,0 1 1 0 0,0-1-1 0 0,-1 1 1 0 0,1 0-1 0 0,-1-1 0 0 0,0 1 1 0 0,1 0-1 0 0,-1 0 1 0 0,0 5-1 0 0,0 1 60 0 0,0-1 0 0 0,-1 1 0 0 0,-1 0 0 0 0,1 0 0 0 0,-1-1 0 0 0,-1 1 1 0 0,-4 14-1 0 0,-26 61 239 0 0,6-20-57 0 0,24-61-279 0 0,-2 13-41 0 0,3-10 311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1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8751 0 0,'0'0'7888'0'0,"1"2"-6873"0"0,3 1-797 0 0,0-1 0 0 0,-1 0 0 0 0,1 1 1 0 0,0-1-1 0 0,0 0 0 0 0,1-1 0 0 0,-1 1 0 0 0,0-1 0 0 0,1 0 1 0 0,-1 0-1 0 0,0 0 0 0 0,1-1 0 0 0,6 1 0 0 0,6-1 183 0 0,0 0-1 0 0,22-3 1 0 0,-35 2-365 0 0,26-3-6 0 0,-1 0 0 0 0,31-10 1 0 0,-58 13-285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16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14223 0 0,'0'0'3446'0'0,"0"1"-3081"0"0,2 4-171 0 0,0 0 0 0 0,0 0 0 0 0,-1 0 0 0 0,0 0 1 0 0,0 0-1 0 0,0 1 0 0 0,-1-1 0 0 0,1 0 0 0 0,-1 0 0 0 0,0 1 1 0 0,-2 9-1 0 0,-3 6 391 0 0,-10 35 1 0 0,2-12-138 0 0,10-33-386 0 0,1 1 0 0 0,0-1 0 0 0,0 0 0 0 0,1 1 0 0 0,1 11 0 0 0,0-22-73 0 0,0 0 0 0 0,0 0 1 0 0,0 0-1 0 0,0 0 0 0 0,0 0 0 0 0,0 0 0 0 0,0 0 0 0 0,1 0 0 0 0,-1-1 1 0 0,0 1-1 0 0,0 0 0 0 0,1 0 0 0 0,-1 0 0 0 0,1 0 0 0 0,-1-1 1 0 0,1 1-1 0 0,-1 0 0 0 0,1 0 0 0 0,0-1 0 0 0,-1 1 0 0 0,1 0 0 0 0,0-1 1 0 0,-1 1-1 0 0,1-1 0 0 0,0 1 0 0 0,0-1 0 0 0,0 1 0 0 0,-1-1 0 0 0,1 0 1 0 0,0 1-1 0 0,0-1 0 0 0,0 0 0 0 0,0 0 0 0 0,0 1 0 0 0,0-1 0 0 0,0 0 1 0 0,0 0-1 0 0,1 0 0 0 0,0 0-11 0 0,21-2-1822 0 0,-10 1 17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1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4607 0 0,'1'1'2698'0'0,"27"31"5850"0"0,-7-13-6915 0 0,36 27 0 0 0,-33-27-287 0 0,30 28 0 0 0,-52-46-1271 0 0,0 1-1 0 0,0 1 0 0 0,0-1 1 0 0,0 0-1 0 0,-1 0 0 0 0,1 1 1 0 0,-1-1-1 0 0,0 1 0 0 0,0-1 1 0 0,0 1-1 0 0,0-1 0 0 0,0 1 1 0 0,0 0-1 0 0,-1-1 0 0 0,1 1 1 0 0,-1 6-1 0 0,0-6-23 0 0,0 0-1 0 0,-1 0 1 0 0,0 1 0 0 0,1-1-1 0 0,-1 0 1 0 0,-1 0 0 0 0,1 0-1 0 0,0 0 1 0 0,-1 0 0 0 0,0 0-1 0 0,1 0 1 0 0,-1 0 0 0 0,0 0-1 0 0,-3 2 1 0 0,-9 10 101 0 0,-2 0 0 0 0,0-1 0 0 0,-31 22 0 0 0,-59 29 117 0 0,79-50-217 0 0,14-8-243 0 0,-1-1-1 0 0,-20 8 1 0 0,25-14-378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1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10 8287 0 0,'2'0'639'0'0,"5"-3"18"0"0,9-2-1122 0 0,-3 3 8269 0 0,-13 2-7717 0 0,1 0 0 0 0,-1 0 1 0 0,1 1-1 0 0,0-1 0 0 0,-1 0 1 0 0,1 0-1 0 0,-1 0 0 0 0,1 1 0 0 0,-1-1 1 0 0,1 0-1 0 0,-1 0 0 0 0,1 1 1 0 0,-1-1-1 0 0,1 0 0 0 0,-1 1 0 0 0,1-1 1 0 0,-1 1-1 0 0,0-1 0 0 0,1 1 1 0 0,-1-1-1 0 0,1 1 0 0 0,-1-1 0 0 0,0 1 1 0 0,0-1-1 0 0,1 1 0 0 0,-1-1 1 0 0,0 1-1 0 0,0-1 0 0 0,0 1 0 0 0,0 0 1 0 0,0-1-1 0 0,1 1 0 0 0,-1-1 1 0 0,0 1-1 0 0,0 0 0 0 0,0-1 0 0 0,-1 1 1 0 0,1 0-1 0 0,-4 21 649 0 0,1-16-637 0 0,1-1 1 0 0,-1 0-1 0 0,0 1 0 0 0,-1-1 1 0 0,1-1-1 0 0,-1 1 0 0 0,0 0 1 0 0,-6 4-1 0 0,-41 31 208 0 0,36-29-320 0 0,-19 13 42 0 0,-68 34 0 0 0,-41 8-34 0 0,122-58-55 0 0,0 0 1 0 0,-1-2-1 0 0,0 0 1 0 0,1-1-1 0 0,-36 3 0 0 0,47-8-70 0 0,0 1 0 0 0,0-1-1 0 0,1 0 1 0 0,-1-1 0 0 0,0 0-1 0 0,0-1 1 0 0,1 0 0 0 0,-1-1 0 0 0,1 0-1 0 0,0 0 1 0 0,0-1 0 0 0,0 0-1 0 0,0 0 1 0 0,1-1 0 0 0,-10-7 0 0 0,17 11 73 0 0,-1 0 0 0 0,1 0 0 0 0,-1-1 1 0 0,1 1-1 0 0,-1-1 0 0 0,1 0 0 0 0,0 1 1 0 0,0-1-1 0 0,0 0 0 0 0,0 1 0 0 0,0-1 1 0 0,0 0-1 0 0,1 0 0 0 0,-1 0 0 0 0,0 0 1 0 0,1 0-1 0 0,0 0 0 0 0,-1 0 0 0 0,1-3 1 0 0,0 2-17 0 0,1 0 1 0 0,-1 0-1 0 0,1 1 1 0 0,-1-1-1 0 0,1 0 1 0 0,0 0-1 0 0,0 0 1 0 0,1 1-1 0 0,-1-1 1 0 0,0 1 0 0 0,1-1-1 0 0,2-2 1 0 0,0 0 56 0 0,-1 1 0 0 0,1 0 0 0 0,1 0 0 0 0,-1 0 0 0 0,0 0 0 0 0,1 1 0 0 0,0-1 0 0 0,0 1 0 0 0,0 0 0 0 0,0 1 0 0 0,0 0 0 0 0,1-1 0 0 0,6 0 1 0 0,-5 2 141 0 0,0 0 0 0 0,-1 1 0 0 0,1 0 1 0 0,0 0-1 0 0,0 0 0 0 0,0 1 1 0 0,-1 0-1 0 0,1 1 0 0 0,0-1 1 0 0,11 6-1 0 0,4 3 531 0 0,36 22 0 0 0,-19-10-42 0 0,-1-1 145 0 0,0-1-1 0 0,2-3 1 0 0,60 19 0 0 0,-93-34-736 0 0,-1-1 1 0 0,1 0 0 0 0,0 0-1 0 0,0 0 1 0 0,0-1 0 0 0,0 0 0 0 0,-1-1-1 0 0,1 1 1 0 0,9-3 0 0 0,17-7-3173 0 0,-25 6 1610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1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0 7367 0 0,'0'0'667'0'0,"-1"1"-227"0"0,-29 39 6618 0 0,2 1-3880 0 0,-48 88-1545 0 0,42-70-1534 0 0,-3-3 0 0 0,-1-1 0 0 0,-4-2 0 0 0,-1-1-1 0 0,-3-3 1 0 0,-79 67 0 0 0,35-48 492 0 0,54-42-2068 0 0,1 0-4090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17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75 9671 0 0,'-7'2'10563'0'0,"237"-68"-8587"0"0,-220 63-1739 0 0,0 0 1 0 0,1 1 0 0 0,16-1-1 0 0,-25 3-15 0 0,-1 2-13 0 0,0 1-193 0 0,0-1 0 0 0,0 1 0 0 0,0-1 0 0 0,0 1 0 0 0,-1 0 1 0 0,1-1-1 0 0,-1 1 0 0 0,0 0 0 0 0,1-1 0 0 0,-1 1 0 0 0,0 0 0 0 0,-1 0 0 0 0,1-1 0 0 0,-1 4 0 0 0,0-1 34 0 0,-1-1-1 0 0,1 1 0 0 0,-1-1 1 0 0,0 0-1 0 0,-1 0 0 0 0,1 0 1 0 0,-5 7-1 0 0,-4 1 84 0 0,-1 1 0 0 0,0-2 0 0 0,-23 18 0 0 0,-53 34-196 0 0,-10 8-30 0 0,80-57 54 0 0,-41 36-238 0 0,57-48 206 0 0,2-2 66 0 0,-1 0 0 0 0,1 0 0 0 0,0 1 0 0 0,0-1 1 0 0,-1 0-1 0 0,1 0 0 0 0,0 0 0 0 0,0 1 0 0 0,-1-1 0 0 0,1 0 0 0 0,0 1 1 0 0,0-1-1 0 0,0 0 0 0 0,0 0 0 0 0,-1 1 0 0 0,1-1 0 0 0,0 0 1 0 0,0 1-1 0 0,0-1 0 0 0,0 0 0 0 0,0 1 0 0 0,0-1 0 0 0,0 0 0 0 0,0 1 1 0 0,0-1-1 0 0,0 2 9 0 0,1 0 1 0 0,-1 0 0 0 0,1 0-1 0 0,0 0 1 0 0,0 0 0 0 0,-1 0-1 0 0,1 0 1 0 0,0 0-1 0 0,1-1 1 0 0,-1 1 0 0 0,0-1-1 0 0,0 1 1 0 0,1 0 0 0 0,-1-1-1 0 0,1 0 1 0 0,-1 1-1 0 0,1-1 1 0 0,0 0 0 0 0,-1 0-1 0 0,1 0 1 0 0,0 0 0 0 0,0 0-1 0 0,0 0 1 0 0,0-1 0 0 0,3 2-1 0 0,-2-1 57 0 0,10 3 132 0 0,0-1-1 0 0,0 0 1 0 0,1 0-1 0 0,-1-2 1 0 0,1 1-1 0 0,19-2 1 0 0,86-10 842 0 0,-81 5-674 0 0,40-7 9 0 0,-48 6-210 0 0,0 2-1 0 0,33-1 0 0 0,-32 9-547 0 0,-24 0-620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26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 3679 0 0,'0'0'10887'0'0,"-3"-8"-6280"0"0,2 8-4537 0 0,0 0 1 0 0,1-1-1 0 0,-1 1 0 0 0,0 0 1 0 0,1 0-1 0 0,-1 0 1 0 0,0-1-1 0 0,0 1 1 0 0,1 0-1 0 0,-1 0 1 0 0,0 0-1 0 0,0 0 1 0 0,1 0-1 0 0,-1 0 1 0 0,0 0-1 0 0,1 1 1 0 0,-1-1-1 0 0,0 0 1 0 0,0 0-1 0 0,0 1 1 0 0,0 0-55 0 0,-1 0 0 0 0,1 0 0 0 0,0 0 0 0 0,0 0 1 0 0,0 0-1 0 0,0 0 0 0 0,0 1 0 0 0,0-1 0 0 0,0 0 0 0 0,0 1 1 0 0,0-1-1 0 0,1 1 0 0 0,-1-1 0 0 0,-1 4 0 0 0,2-4-49 0 0,-1 1 0 0 0,0 0-1 0 0,0 0 1 0 0,1 0 0 0 0,-1 0 0 0 0,1 0 0 0 0,-1-1-1 0 0,1 1 1 0 0,0 0 0 0 0,0 4 0 0 0,0-2-208 0 0,0-2-721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2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34 3223 0 0,'43'-18'-287'0'0,"-24"10"1533"0"0,-1 0 13603 0 0,-37 9-14704 0 0,0 1-1 0 0,0 0 0 0 0,0 2 1 0 0,0 0-1 0 0,-30 11 0 0 0,7 2 203 0 0,-52 27 0 0 0,-174 111-347 0 0,251-144-4 0 0,2 0-1 0 0,-22 20 1 0 0,35-29-63 0 0,11 3-517 0 0,0-3 510 0 0,0 0 0 0 0,-1-1 0 0 0,1 0 0 0 0,0 0 1 0 0,0-1-1 0 0,0 0 0 0 0,0-1 0 0 0,12-1 0 0 0,3 0-29 0 0,22-1-23 0 0,159-7-147 0 0,-156 10 366 0 0,-1 2 0 0 0,58 10 0 0 0,-100-11-76 0 0,11 2 111 0 0,-1 0 0 0 0,-1 1-1 0 0,19 7 1 0 0,-31-10-103 0 0,0 0 0 0 0,0 1 0 0 0,0-1 0 0 0,0 0 0 0 0,-1 1 0 0 0,1 0 0 0 0,0 0 0 0 0,-1 0 0 0 0,1 0 0 0 0,-1 0 0 0 0,0 0 0 0 0,0 0 0 0 0,0 1 0 0 0,0-1 0 0 0,0 1 0 0 0,0-1 0 0 0,-1 1 0 0 0,1 0 0 0 0,-1 0 0 0 0,0 0 0 0 0,0 0 0 0 0,0 0 0 0 0,1 4 0 0 0,-2-4-3 0 0,-1 1-1 0 0,1-1 0 0 0,0 1 0 0 0,-1-1 1 0 0,0 1-1 0 0,0-1 0 0 0,0 1 1 0 0,0-1-1 0 0,-1 0 0 0 0,1 0 1 0 0,-1 0-1 0 0,0 0 0 0 0,0 0 0 0 0,0 0 1 0 0,0 0-1 0 0,-1 0 0 0 0,1-1 1 0 0,-1 1-1 0 0,1-1 0 0 0,-5 3 1 0 0,-6 5 38 0 0,-1 0 1 0 0,-28 14 0 0 0,9-8-26 0 0,0-2 0 0 0,-2 0 1 0 0,-62 14-1 0 0,-111 10 90 0 0,138-28-89 0 0,-95 1 0 0 0,163-11-36 0 0,-34-1-167 0 0,33 0 144 0 0,0 1-1 0 0,0 0 1 0 0,0-1 0 0 0,0 0 0 0 0,1 0-1 0 0,-1 0 1 0 0,0 0 0 0 0,1 0-1 0 0,-5-2 1 0 0,6 2-153 0 0,-7-4-1812 0 0,6 5 1739 0 0,0-1 0 0 0,0 1 0 0 0,0 0 0 0 0,0-1 0 0 0,0 1 0 0 0,0 0 0 0 0,0 0 0 0 0,0 0 0 0 0,0 1 0 0 0,0-1 0 0 0,0 0-1 0 0,0 1 1 0 0,-3 0 0 0 0,0 1-887 0 0,0 0-1 0 0,0 0 1 0 0,0 1-1 0 0,-4 2 1 0 0,2 0-2931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5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33 11743 0 0,'0'0'1068'0'0,"-9"0"-856"0"0,6 1-103 0 0,0 0-1 0 0,0 0 1 0 0,0 1-1 0 0,0-1 1 0 0,0 1-1 0 0,0-1 1 0 0,0 1 0 0 0,0 0-1 0 0,1 0 1 0 0,-1 0-1 0 0,1 0 1 0 0,-1 1-1 0 0,1-1 1 0 0,-3 5-1 0 0,-2 3 179 0 0,0 0 1 0 0,-7 17-1 0 0,13-24-299 0 0,-71 116 218 0 0,43-74-202 0 0,16-24-45 0 0,1-3 140 0 0,0 0 1 0 0,2 0-1 0 0,-13 31 0 0 0,21-44-60 0 0,1-1 0 0 0,-1 0 0 0 0,1 1 1 0 0,0-1-1 0 0,0 0 0 0 0,1 1 0 0 0,-1 0 0 0 0,1-1 0 0 0,0 1 0 0 0,0-1 1 0 0,1 1-1 0 0,-1-1 0 0 0,1 1 0 0 0,0-1 0 0 0,0 1 0 0 0,1-1 0 0 0,-1 0 1 0 0,1 0-1 0 0,0 1 0 0 0,0-1 0 0 0,0 0 0 0 0,4 4 0 0 0,-4-6-2 0 0,1 0 1 0 0,-1 0-1 0 0,1 0 0 0 0,0-1 0 0 0,0 1 0 0 0,0-1 0 0 0,0 0 1 0 0,0 0-1 0 0,0 0 0 0 0,0 0 0 0 0,0 0 0 0 0,0-1 1 0 0,1 1-1 0 0,-1-1 0 0 0,0 0 0 0 0,7-1 0 0 0,1 0 41 0 0,-1-1 0 0 0,1 0-1 0 0,0-1 1 0 0,-1 0 0 0 0,0 0-1 0 0,1-1 1 0 0,-1-1 0 0 0,-1 0 0 0 0,15-9-1 0 0,-4 0 5 0 0,1-1 0 0 0,-2-1-1 0 0,19-19 1 0 0,-17 13 14 0 0,0-1-1 0 0,19-29 1 0 0,-32 41-77 0 0,-1 0 0 0 0,0-1 1 0 0,-1 0-1 0 0,0 0 0 0 0,-1 0 0 0 0,-1 0 0 0 0,5-22 0 0 0,-8 31-32 0 0,-1 1-1 0 0,0-1 1 0 0,0 0-1 0 0,0 0 1 0 0,0 0-1 0 0,0 0 1 0 0,-1 0 0 0 0,1 0-1 0 0,-1 1 1 0 0,0-1-1 0 0,0 0 1 0 0,0 0-1 0 0,0 1 1 0 0,0-1-1 0 0,-1 1 1 0 0,1-1-1 0 0,-1 1 1 0 0,0 0-1 0 0,1-1 1 0 0,-1 1 0 0 0,0 0-1 0 0,0 0 1 0 0,-1 0-1 0 0,1 0 1 0 0,0 1-1 0 0,-1-1 1 0 0,-3-1-1 0 0,-3-2-138 0 0,-1 0 1 0 0,1 1-1 0 0,-1 0 0 0 0,0 1 0 0 0,-1 0 0 0 0,-12-2 0 0 0,2 2-187 0 0,1-2 1 0 0,-1 0-1 0 0,1-2 0 0 0,0 0 0 0 0,1-1 0 0 0,0-1 0 0 0,-24-15 1 0 0,9 3-400 0 0,32 20 300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11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9671 0 0,'0'0'10602'0'0,"-10"3"-6303"0"0,8-2-4243 0 0,-6 8 210 0 0,6-6-244 0 0,0-1 1 0 0,1 0 0 0 0,0 1-1 0 0,-1-1 1 0 0,1 1 0 0 0,0-1-1 0 0,0 1 1 0 0,0 0 0 0 0,1-1-1 0 0,-1 1 1 0 0,0 5 0 0 0,-2 13 18 0 0,1-13-153 0 0,2-7-464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28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45 219 7367 0 0,'-16'-1'-1800'0'0,"1"0"4047"0"0,2 0 5909 0 0,37 1-3957 0 0,509-29-873 0 0,199-78-2772 0 0,-385 51-383 0 0,-318 51-184 0 0,88-11 71 0 0,-92 14-89 0 0,-1 1 0 0 0,44 4 0 0 0,-57-1 90 0 0,1 0-1 0 0,20 6 1 0 0,-28-6-355 0 0,0-1 1 0 0,0 1-1 0 0,0 0 1 0 0,6 4-1 0 0,-9-5-213 0 0,0 0-1 0 0,1 0 1 0 0,-1 0-1 0 0,0 1 1 0 0,0-1-1 0 0,0 0 1 0 0,1 1 0 0 0,-2-1-1 0 0,1 1 1 0 0,0-1-1 0 0,0 1 1 0 0,0 1-1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2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36 387 8287 0 0,'-1'1'3479'0'0,"-4"9"-2817"0"0,1 0-1 0 0,-1 1 1 0 0,2-1 0 0 0,-1 1-1 0 0,1 0 1 0 0,1-1-1 0 0,-2 16 1 0 0,-1 80 294 0 0,6-95-884 0 0,0 1 0 0 0,0-1 0 0 0,1 0-1 0 0,0 0 1 0 0,1 0 0 0 0,0 0 0 0 0,1-1-1 0 0,0 1 1 0 0,8 13 0 0 0,7 8 190 0 0,38 49 0 0 0,-54-77-236 0 0,-2-3 34 0 0,0 0 0 0 0,2 3-17 0 0,-2-2 430 0 0,-1-4-306 0 0,12-100 1167 0 0,-1 6-915 0 0,-5 50-357 0 0,35-180-125 0 0,11 59-491 0 0,-31 105 321 0 0,-17 51 217 0 0,7-36-121 0 0,0 54 70 0 0,-1 1 68 0 0,1 1-1 0 0,0-1 1 0 0,0-1-1 0 0,1 0 1 0 0,0-1-1 0 0,0 0 1 0 0,1-1-1 0 0,0 0 0 0 0,-1-1 1 0 0,2 0-1 0 0,-1-1 1 0 0,0-1-1 0 0,20 2 1 0 0,5-3 133 0 0,1-2 1 0 0,74-10 0 0 0,76-26 367 0 0,-105 18-335 0 0,423-70 1161 0 0,-483 85-1280 0 0,0 1 0 0 0,0 1 0 0 0,0 1 0 0 0,36 3 0 0 0,-51 0-113 0 0,-9-2 15 0 0,0 1 0 0 0,0 0-1 0 0,0-1 1 0 0,-1 1 0 0 0,1-1 0 0 0,0 1 0 0 0,0 0 0 0 0,0-1 0 0 0,-1 1-1 0 0,1-1 1 0 0,0 1 0 0 0,-1-1 0 0 0,1 1 0 0 0,-1 0 0 0 0,-9 10-1381 0 0,-2 0-3739 0 0,-1 1-1748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2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159 111 2303 0 0,'0'2'2939'0'0,"-2"5"-457"0"0,0 1-1 0 0,0 0 1 0 0,-5 8-1 0 0,-23 45-936 0 0,12-27-539 0 0,12-22-883 0 0,-1 0 0 0 0,0-1-1 0 0,-1 0 1 0 0,0 0 0 0 0,0 0-1 0 0,-1-1 1 0 0,-14 12 0 0 0,21-20-29 0 0,-1 0-75 0 0,-7-3 105 0 0,9 0-109 0 0,1 0 0 0 0,-1 0 1 0 0,0 0-1 0 0,1 1 0 0 0,-1-1 0 0 0,1 0 1 0 0,-1 0-1 0 0,1 0 0 0 0,0 0 1 0 0,-1 0-1 0 0,1 0 0 0 0,0 0 0 0 0,0-1 1 0 0,0 1-1 0 0,0 0 0 0 0,0-1 0 0 0,0 1 3 0 0,0-3 18 0 0,0 0-1 0 0,0 0 0 0 0,1 0 1 0 0,0 0-1 0 0,0 1 0 0 0,0-1 1 0 0,0 0-1 0 0,1 0 0 0 0,-1 1 0 0 0,1-1 1 0 0,0 1-1 0 0,0-1 0 0 0,0 1 1 0 0,5-6-1 0 0,4-3-14 0 0,-1 1 0 0 0,18-15-1 0 0,-4 7-25 0 0,1 0 0 0 0,42-23 0 0 0,60-21-60 0 0,-85 46 245 0 0,-1 1 0 0 0,2 2-1 0 0,76-15 1 0 0,-112 28-135 0 0,-1 1 1 0 0,1-1 0 0 0,0 1-1 0 0,0 0 1 0 0,7 2-1 0 0,1 2 1 0 0,-12 0-32 0 0,-3-2-4 0 0,1 0-10 0 0,0-1 1 0 0,0 1-1 0 0,0 0 1 0 0,0-1-1 0 0,0 1 1 0 0,-1 0-1 0 0,1 0 1 0 0,-1 0-1 0 0,1 0 1 0 0,-1 0 0 0 0,0 0-1 0 0,0-1 1 0 0,0 1-1 0 0,0 0 1 0 0,0 0-1 0 0,0 0 1 0 0,-1 0-1 0 0,1 0 1 0 0,0 0 0 0 0,-1 0-1 0 0,0 0 1 0 0,1-1-1 0 0,-2 4 1 0 0,-3 4-2 0 0,0 0 1 0 0,0 0-1 0 0,-8 9 1 0 0,7-9-1 0 0,-18 21 5 0 0,12-14 3 0 0,0 1 0 0 0,-10 18 1 0 0,19-30-6 0 0,1-1 0 0 0,-1 1 0 0 0,1 0 0 0 0,1 0 0 0 0,-1 1 1 0 0,1-1-1 0 0,0 0 0 0 0,0 0 0 0 0,0 1 0 0 0,1-1 0 0 0,0 1 0 0 0,0 7 1 0 0,1-8 47 0 0,0-1 0 0 0,1 0 1 0 0,-1 1-1 0 0,1-1 1 0 0,0 0-1 0 0,0 0 0 0 0,1 0 1 0 0,-1-1-1 0 0,1 1 1 0 0,0-1-1 0 0,-1 1 0 0 0,2-1 1 0 0,-1 0-1 0 0,0 0 1 0 0,1 0-1 0 0,-1 0 0 0 0,1-1 1 0 0,7 4-1 0 0,0 0 132 0 0,-1-1 0 0 0,2 0 1 0 0,-1-1-1 0 0,0 0 0 0 0,23 4 0 0 0,-17-6-71 0 0,1 0 0 0 0,-1-1 0 0 0,0-1 0 0 0,25-3-1 0 0,69-16 204 0 0,-76 12-452 0 0,2 1 1 0 0,52-2 0 0 0,-31 11-2927 0 0,-46-2 1616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3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10 2303 0 0,'9'-9'13815'0'0,"-7"10"-13056"0"0,11 1 314 0 0,-12 2-592 0 0,-1 3-335 0 0,1 1 1 0 0,-1 0-1 0 0,-1-1 0 0 0,1 1 0 0 0,-1 0 0 0 0,-1-1 0 0 0,1 1 1 0 0,-1-1-1 0 0,-5 12 0 0 0,-33 69 396 0 0,35-77-467 0 0,-73 143 332 0 0,-83 171-403 0 0,134-273-200 0 0,15-29-211 0 0,-17 43 0 0 0,28-64 231 0 0,3-5-764 0 0,10-13 94 0 0,3-8-32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33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104 479 9703 0 0,'-3'1'440'0'0,"-91"45"944"0"0,92-45-657 0 0,1-3-622 0 0,1 1 0 0 0,-1-1 0 0 0,1 0 0 0 0,-1 0 0 0 0,1 0 0 0 0,0 1 0 0 0,0-1 0 0 0,0 0 0 0 0,0 0 0 0 0,0 0 0 0 0,0 1 1 0 0,1-1-1 0 0,0-3 0 0 0,3-6 161 0 0,0 0 0 0 0,1 1 0 0 0,0-1 0 0 0,1 1 0 0 0,0 0 0 0 0,1 0 1 0 0,14-16-1 0 0,2-4 13 0 0,-2 2-53 0 0,1 1 0 0 0,1 1 1 0 0,1 2-1 0 0,1 0 0 0 0,1 1 1 0 0,1 2-1 0 0,49-30 0 0 0,-40 29-78 0 0,6-4 442 0 0,1 1 0 0 0,51-21 0 0 0,-81 41-412 0 0,0 0 1 0 0,0 1-1 0 0,0 0 0 0 0,1 1 1 0 0,0 1-1 0 0,-1 0 1 0 0,1 1-1 0 0,0 0 1 0 0,0 1-1 0 0,0 1 1 0 0,-1 0-1 0 0,20 4 0 0 0,-29-4-162 0 0,0 0 0 0 0,0 1 0 0 0,0-1 0 0 0,0 1 0 0 0,0 0 0 0 0,0 0 0 0 0,0 0 0 0 0,-1 0 0 0 0,1 1 0 0 0,-1-1 0 0 0,0 1 0 0 0,0 0 0 0 0,0 0 0 0 0,0 0 0 0 0,0 0 0 0 0,-1 1 0 0 0,4 5 0 0 0,-4-4-17 0 0,0 0 0 0 0,0 0 0 0 0,0 0 0 0 0,-1 0 0 0 0,0 0 1 0 0,0 1-1 0 0,0-1 0 0 0,0 0 0 0 0,-1 1 0 0 0,0-1 0 0 0,0 1 0 0 0,-1-1 0 0 0,-1 9 0 0 0,-1-3 1 0 0,0 1 1 0 0,-1 0-1 0 0,-1-1 0 0 0,0 0 0 0 0,0 0 0 0 0,-1-1 1 0 0,-14 20-1 0 0,-4 1-11 0 0,-32 31 0 0 0,-72 63-395 0 0,94-96-42 0 0,-75 49 1 0 0,29-29-736 0 0,-165 73 1 0 0,237-118 1095 0 0,-1-1 0 0 0,0 0 0 0 0,0-1 0 0 0,0 0 0 0 0,-19 2 0 0 0,28-4 63 0 0,-1 0 1 0 0,0 0-1 0 0,1 0 0 0 0,-1 0 0 0 0,1-1 0 0 0,-1 1 1 0 0,0 0-1 0 0,1 0 0 0 0,-1 0 0 0 0,1-1 0 0 0,-1 1 1 0 0,1 0-1 0 0,-1-1 0 0 0,0 1 0 0 0,1 0 0 0 0,-1-1 0 0 0,1 1 1 0 0,0-1-1 0 0,-1 1 0 0 0,1-1 0 0 0,-1 1 0 0 0,1-1 1 0 0,0 1-1 0 0,-1-1 0 0 0,1 1 0 0 0,0-1 0 0 0,0 1 1 0 0,-1-1-1 0 0,1 0 0 0 0,0 1 0 0 0,0-1 0 0 0,0 1 1 0 0,0-1-1 0 0,0 0 0 0 0,0 1 0 0 0,0-1 0 0 0,0 0 1 0 0,0 1-1 0 0,0-1 0 0 0,0 1 0 0 0,0-1 0 0 0,0 0 0 0 0,0 1 1 0 0,1-1-1 0 0,-1 0 0 0 0,1-4-28 0 0,1 0-1 0 0,-1 1 1 0 0,1-1-1 0 0,2-5 1 0 0,0 4 16 0 0,-1-1 1 0 0,1 1-1 0 0,0 0 1 0 0,1 0-1 0 0,-1 1 0 0 0,7-7 1 0 0,-8 9 113 0 0,0 1 0 0 0,0-1 0 0 0,0 1 0 0 0,1 0 0 0 0,-1 0 0 0 0,0 0 0 0 0,1 1 0 0 0,0-1 0 0 0,-1 1 0 0 0,1-1 0 0 0,0 1 0 0 0,6-1 0 0 0,-9 3-39 0 0,1-1-1 0 0,0 0 0 0 0,-1 1 0 0 0,1-1 1 0 0,-1 1-1 0 0,1 0 0 0 0,0-1 0 0 0,-1 1 1 0 0,0 0-1 0 0,1 0 0 0 0,-1 0 1 0 0,0 0-1 0 0,1 0 0 0 0,-1 0 0 0 0,0 0 1 0 0,0 1-1 0 0,2 0 0 0 0,-2 0 12 0 0,3 3 32 0 0,-1-1 0 0 0,1 2 0 0 0,-1-1 1 0 0,0 0-1 0 0,0 1 0 0 0,0 0 0 0 0,-1-1 0 0 0,3 10 0 0 0,9 54 552 0 0,-6-22-146 0 0,-5-35-370 0 0,0 0 0 0 0,1 1 1 0 0,0-1-1 0 0,1-1 0 0 0,1 1 0 0 0,-1-1 0 0 0,2 0 0 0 0,-1 0 1 0 0,2-1-1 0 0,-1 0 0 0 0,2 0 0 0 0,17 17 0 0 0,-25-26-110 0 0,6 5 36 0 0,0 1 1 0 0,1-1-1 0 0,-1 0 1 0 0,1-1-1 0 0,1 0 1 0 0,-1 0-1 0 0,1 0 1 0 0,13 4-1 0 0,-15-7-122 0 0,6 2 176 0 0,-1-1-1 0 0,26 5 1 0 0,-34-8-283 0 0,0 0 0 0 0,0 0 0 0 0,0 0 0 0 0,0 0 0 0 0,0-1 1 0 0,0 0-1 0 0,0 1 0 0 0,0-1 0 0 0,0-1 0 0 0,0 1 0 0 0,0-1 1 0 0,0 1-1 0 0,6-5 0 0 0,5-7-1122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3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179 136 10591 0 0,'0'0'2220'0'0,"-2"12"1374"0"0,2-11-3520 0 0,1 0 0 0 0,-1 0 0 0 0,0 0 0 0 0,1 0 1 0 0,-1 0-1 0 0,0 1 0 0 0,1-1 0 0 0,0 0 0 0 0,-1 0 1 0 0,1 0-1 0 0,-1 0 0 0 0,1 0 0 0 0,0 0 1 0 0,0-1-1 0 0,0 1 0 0 0,0 0 0 0 0,-1 0 0 0 0,1 0 1 0 0,0-1-1 0 0,2 2 0 0 0,-1-1 11 0 0,1 0 1 0 0,-1-1-1 0 0,0 1 1 0 0,1-1-1 0 0,-1 1 0 0 0,1-1 1 0 0,-1 0-1 0 0,0 1 1 0 0,5-2-1 0 0,3 0 94 0 0,1-1 0 0 0,-1 0 1 0 0,18-7-1 0 0,4-1-94 0 0,-1-2 1 0 0,-1-2 0 0 0,0-1-1 0 0,47-30 1 0 0,-75 43-82 0 0,1-1 0 0 0,-1 1 0 0 0,1 0-1 0 0,-1 0 1 0 0,0-1 0 0 0,1 0 0 0 0,-1 1 0 0 0,-1-1 0 0 0,1 0 0 0 0,3-5 0 0 0,-5 7-6 0 0,0 0 0 0 0,0 0 0 0 0,0 1 0 0 0,0-1 0 0 0,0 0 1 0 0,0 1-1 0 0,0-1 0 0 0,0 0 0 0 0,0 0 0 0 0,0 1 0 0 0,-1-1 1 0 0,1 0-1 0 0,0 1 0 0 0,0-1 0 0 0,-1 0 0 0 0,1 1 0 0 0,0-1 1 0 0,-1 0-1 0 0,1 1 0 0 0,-1-1 0 0 0,1 0 0 0 0,0 1 0 0 0,-1-1 1 0 0,0 1-1 0 0,1-1 0 0 0,-1 1 0 0 0,1 0 0 0 0,-1-1 0 0 0,1 1 1 0 0,-2-1-1 0 0,0 0 0 0 0,0-1 1 0 0,-1 1 0 0 0,1 0-1 0 0,0 0 1 0 0,0 1-1 0 0,-1-1 1 0 0,-2-1 0 0 0,-9 2-40 0 0,0 0 0 0 0,1 0 1 0 0,-1 1-1 0 0,1 1 0 0 0,-20 4 1 0 0,-65 24-150 0 0,76-23 182 0 0,0 2 0 0 0,1 0 0 0 0,0 0 0 0 0,1 2 0 0 0,0 1 0 0 0,1 0 0 0 0,-18 16 0 0 0,26-18 8 0 0,0 0 0 0 0,1 1 0 0 0,0 0 0 0 0,0 1 0 0 0,1 0 0 0 0,-9 17 0 0 0,16-25 0 0 0,0 0 0 0 0,0 0 0 0 0,1 0 0 0 0,-1 0 0 0 0,1 0 0 0 0,0 0 0 0 0,0 0 0 0 0,0 0 0 0 0,1 1 0 0 0,-1-1 0 0 0,1 0 0 0 0,0 1 0 0 0,0-1 0 0 0,1 0 0 0 0,-1 1 0 0 0,1-1 0 0 0,0 0 0 0 0,0 0 0 0 0,0 0 0 0 0,1 0 0 0 0,-1 0 0 0 0,1 0 0 0 0,0 0 0 0 0,0 0 0 0 0,1-1 0 0 0,3 6 0 0 0,0-3 20 0 0,0 0 0 0 0,0 0 0 0 0,1 0 1 0 0,0-1-1 0 0,0 0 0 0 0,1 0 0 0 0,-1-1 0 0 0,1 0 0 0 0,0 0 0 0 0,0-1 0 0 0,0 0 0 0 0,14 3 0 0 0,-6-2-357 0 0,0-2-1 0 0,0 0 0 0 0,0 0 0 0 0,1-2 1 0 0,29-2-1 0 0,-12-2-729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3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61 8287 0 0,'0'0'382'0'0,"1"-2"-8"0"0,6-25 1566 0 0,-6 25-1394 0 0,-1 1 0 0 0,0-1 0 0 0,0 1 0 0 0,0-1 0 0 0,0 1 0 0 0,-1-1 0 0 0,1 1 0 0 0,0-1 0 0 0,-1 1 0 0 0,0-2 0 0 0,1 2-390 0 0,-1 0 0 0 0,1 1 1 0 0,-1-1-1 0 0,1 0 1 0 0,-1 0-1 0 0,1 1 0 0 0,-1-1 1 0 0,0 1-1 0 0,1-1 1 0 0,-1 0-1 0 0,0 1 0 0 0,1-1 1 0 0,-1 1-1 0 0,-1-1 1 0 0,0 0-101 0 0,0 1 1 0 0,-1-1-1 0 0,1 1 1 0 0,0-1-1 0 0,-1 1 1 0 0,1 0-1 0 0,-1 0 1 0 0,1 0 0 0 0,0 0-1 0 0,-1 0 1 0 0,1 1-1 0 0,-4 0 1 0 0,-3 2-4 0 0,0 0 0 0 0,-1 0 1 0 0,1 1-1 0 0,-16 10 0 0 0,-32 24-136 0 0,39-24 68 0 0,0 0 1 0 0,0 2 0 0 0,1 0 0 0 0,1 1-1 0 0,-17 23 1 0 0,31-37 14 0 0,0-1 0 0 0,1 1 0 0 0,-1-1 0 0 0,1 1 0 0 0,-1 0 0 0 0,1-1 0 0 0,0 1 0 0 0,0 0 0 0 0,1 0 0 0 0,-1 0 0 0 0,0 0 0 0 0,1 0 0 0 0,0 0 0 0 0,-1 0 0 0 0,2 3 0 0 0,2 2 0 0 0,-1-7 0 0 0,-1 0 0 0 0,0 0 0 0 0,1-1 0 0 0,-1 1 0 0 0,0 0 0 0 0,1-1 0 0 0,-1 1 0 0 0,1-1 0 0 0,-1 1 0 0 0,1-1 0 0 0,-1 0 0 0 0,1 1 0 0 0,0-1 0 0 0,1 0 0 0 0,26-2 0 0 0,-21 2 0 0 0,8-2 16 0 0,-1-1-1 0 0,0 0 1 0 0,1-1 0 0 0,-1-1-1 0 0,28-13 1 0 0,-18 6-2 0 0,-1-2 0 0 0,35-24 0 0 0,-12 1 160 0 0,-46 36 564 0 0,-8 6-234 0 0,-25 22-377 0 0,2 1-1 0 0,1 2 1 0 0,-49 66-1 0 0,-58 112 308 0 0,124-190-430 0 0,-100 186-80 0 0,93-164 57 0 0,3 0 0 0 0,1 2 0 0 0,-12 53 0 0 0,25-87 19 0 0,0 1 0 0 0,1-1 0 0 0,0 0 0 0 0,0 1 0 0 0,1-1 0 0 0,0 0 0 0 0,0 1 0 0 0,2 8 0 0 0,4-10 0 0 0,-5-6-1 0 0,0-1-1 0 0,0 0 1 0 0,0 0-1 0 0,0 0 1 0 0,0 0-1 0 0,0 0 1 0 0,0 0-1 0 0,0 0 1 0 0,1 0 0 0 0,-1-1-1 0 0,0 1 1 0 0,0 0-1 0 0,0-1 1 0 0,0 1-1 0 0,2-1 1 0 0,16-10-72 0 0,-15 8 48 0 0,8-5-141 0 0,1-1 1 0 0,-2-1-1 0 0,1 0 0 0 0,12-14 1 0 0,38-51-3316 0 0,-57 68 2935 0 0,24-30-5958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3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13159 0 0,'0'0'2123'0'0,"0"2"-1347"0"0,-48 81 2038 0 0,27-47-2013 0 0,-26 58 0 0 0,42-82-714 0 0,0 0 0 0 0,1 0-1 0 0,1 1 1 0 0,0-1 0 0 0,1 1 0 0 0,0 0 0 0 0,1 0 0 0 0,1 0 0 0 0,0 15 0 0 0,1-24-48 0 0,-1-1-1 0 0,1 1 0 0 0,0-1 1 0 0,0 1-1 0 0,0-1 1 0 0,0 0-1 0 0,1 1 1 0 0,-1-1-1 0 0,1 0 0 0 0,0 0 1 0 0,0 0-1 0 0,0 0 1 0 0,0 0-1 0 0,4 3 1 0 0,-4-4 8 0 0,0 0 1 0 0,0 0-1 0 0,1-1 1 0 0,-1 1 0 0 0,0-1-1 0 0,1 0 1 0 0,-1 0-1 0 0,1 0 1 0 0,-1 0 0 0 0,1 0-1 0 0,-1 0 1 0 0,1-1-1 0 0,0 1 1 0 0,-1-1 0 0 0,1 0-1 0 0,0 0 1 0 0,-1 0-1 0 0,1 0 1 0 0,0 0 0 0 0,2-1-1 0 0,4-1 88 0 0,0-1 0 0 0,0 0 1 0 0,-1 0-1 0 0,1-1 0 0 0,13-8 0 0 0,37-28 318 0 0,-53 36-436 0 0,12-10-135 0 0,0-1-1 0 0,-1 0 0 0 0,0-1 0 0 0,-2-1 0 0 0,0 0 1 0 0,0-1-1 0 0,-2-1 0 0 0,-1 0 0 0 0,21-41 0 0 0,12-30-7658 0 0,-38 78 5917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3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2759 0 0,'26'0'-686'0'0,"-9"-1"4318"0"0,34 3 0 0 0,-47-1-2951 0 0,0-1 1 0 0,0 1-1 0 0,1 0 1 0 0,-1 0-1 0 0,0 1 1 0 0,0-1-1 0 0,0 1 1 0 0,-1 0-1 0 0,1 0 1 0 0,0 0 0 0 0,-1 0-1 0 0,7 6 1 0 0,-8-6-498 0 0,0 1 0 0 0,0-1 0 0 0,-1 0 0 0 0,1 1 0 0 0,-1-1 0 0 0,1 1 1 0 0,-1-1-1 0 0,0 1 0 0 0,0 0 0 0 0,0-1 0 0 0,-1 1 0 0 0,1 0 0 0 0,-1 0 1 0 0,1 0-1 0 0,-1-1 0 0 0,0 1 0 0 0,0 0 0 0 0,0 0 0 0 0,-1 0 0 0 0,1 0 1 0 0,-1 0-1 0 0,1-1 0 0 0,-1 1 0 0 0,0 0 0 0 0,-2 3 0 0 0,-2 7 105 0 0,-2 0-1 0 0,0 0 1 0 0,-14 21 0 0 0,11-20-149 0 0,-8 12-792 0 0,-2 0-1 0 0,-38 37 1 0 0</inkml:trace>
  <inkml:trace contextRef="#ctx0" brushRef="#br0" timeOffset="1">340 365 8287 0 0,'0'2'639'0'0,"-2"11"-1721"0"0,2-11 1613 0 0,0-1-1 0 0,0 0 1 0 0,0 0 0 0 0,0 0-1 0 0,0 1 1 0 0,-1-1-1 0 0,1 0 1 0 0,0 0 0 0 0,-1 0-1 0 0,1 0 1 0 0,-1 0 0 0 0,1 0-1 0 0,-1 0 1 0 0,1 0 0 0 0,-1 0-1 0 0,0 0 1 0 0,1 0-1 0 0,-1 0 1 0 0,0 0 0 0 0,0 0-1 0 0,0 0 1 0 0,-1 0 0 0 0,1 0 273 0 0,-12-11 33 0 0,12 7-801 0 0,0 1-1 0 0,0 0 1 0 0,0-1 0 0 0,0 1 0 0 0,0-1-1 0 0,1 1 1 0 0,-1-1 0 0 0,1 1 0 0 0,0-1-1 0 0,-1 0 1 0 0,1 1 0 0 0,1-1 0 0 0,-1 0-1 0 0,0 1 1 0 0,1-1 0 0 0,0-4 0 0 0,3-4 81 0 0,0-1 0 0 0,7-14 0 0 0,-7 16-38 0 0,6-13-54 0 0,1 2 0 0 0,1-1 0 0 0,1 1 0 0 0,1 1 0 0 0,0 1 0 0 0,2 0 0 0 0,21-21 0 0 0,-26 29-36 0 0,1 1 0 0 0,1 0 0 0 0,0 0 1 0 0,0 1-1 0 0,1 1 0 0 0,0 0 1 0 0,0 1-1 0 0,0 1 0 0 0,1 0 1 0 0,0 1-1 0 0,32-7 0 0 0,-43 12-67 0 0,0-1-1 0 0,0 1 0 0 0,0 0 1 0 0,1 0-1 0 0,-1 0 1 0 0,0 0-1 0 0,0 1 0 0 0,5 0 1 0 0,-8 0-412 0 0,1-1 1 0 0,-1 1 0 0 0,0 0-1 0 0,1 0 1 0 0,-1-1-1 0 0,1 1 1 0 0,-1 0 0 0 0,3 2-1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3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146 106 7831 0 0,'0'0'603'0'0,"2"1"-76"0"0,2 1 175 0 0,1-1 0 0 0,-1 1 0 0 0,1-1 0 0 0,-1 0 0 0 0,1 0 0 0 0,0-1 0 0 0,-1 1 0 0 0,1-1 0 0 0,0 0 0 0 0,-1 0 0 0 0,1-1 0 0 0,-1 1 0 0 0,1-1 0 0 0,7-2 0 0 0,6-3 317 0 0,0-1 0 0 0,22-11 0 0 0,-30 14-712 0 0,-2 0-192 0 0,-1-1 0 0 0,1 1 0 0 0,-1-1 0 0 0,0 0 0 0 0,10-10-1 0 0,-16 14-118 0 0,0 0-1 0 0,0 0 1 0 0,0 1-1 0 0,0-1 1 0 0,0 0-1 0 0,0 0 1 0 0,0 0-1 0 0,-1 0 1 0 0,1 0-1 0 0,0 0 1 0 0,-1 0-1 0 0,1-1 1 0 0,-1 1-1 0 0,1 0 1 0 0,-1 0-1 0 0,0 0 1 0 0,1-1-1 0 0,-1-1 0 0 0,1-1-41 0 0,-1 3-207 0 0,-7-4-1003 0 0,6 5 1210 0 0,0-1 0 0 0,0 0 0 0 0,0 1-1 0 0,0-1 1 0 0,0 1 0 0 0,0-1 0 0 0,0 1 0 0 0,0 0-1 0 0,0-1 1 0 0,0 1 0 0 0,0 0 0 0 0,0 0-1 0 0,0 0 1 0 0,0 0 0 0 0,0 0 0 0 0,0 0-1 0 0,-2 0 1 0 0,-9 2-269 0 0,1 1 0 0 0,0 0 0 0 0,0 1 0 0 0,-18 8 0 0 0,-40 25-380 0 0,45-22 588 0 0,1 1 1 0 0,0 0-1 0 0,-28 28 1 0 0,41-35 183 0 0,1 1 1 0 0,0 0-1 0 0,1 1 1 0 0,0-1-1 0 0,1 1 1 0 0,0 1-1 0 0,1-1 1 0 0,0 1-1 0 0,-6 17 1 0 0,11-26-48 0 0,0 0 0 0 0,0 1 1 0 0,1-1-1 0 0,-1 0 0 0 0,1 0 0 0 0,0 1 1 0 0,0-1-1 0 0,0 0 0 0 0,0 1 0 0 0,1-1 1 0 0,-1 0-1 0 0,1 0 0 0 0,0 0 0 0 0,0 1 0 0 0,0-1 1 0 0,0 0-1 0 0,0 0 0 0 0,1 0 0 0 0,-1-1 1 0 0,1 1-1 0 0,0 0 0 0 0,0 0 0 0 0,0-1 1 0 0,0 1-1 0 0,0-1 0 0 0,5 3 0 0 0,-2 0-167 0 0,1-2 0 0 0,0 1 0 0 0,0-1 0 0 0,0 1 0 0 0,1-2 0 0 0,-1 1 0 0 0,1-1 0 0 0,-1 0 0 0 0,1 0 0 0 0,0-1 0 0 0,11 2 0 0 0,5-3-762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1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15175 0 0,'0'0'1372'0'0,"-1"2"-1056"0"0,-6 7 298 0 0,1 1 1 0 0,0 0-1 0 0,1 0 0 0 0,0 0 0 0 0,-6 20 0 0 0,-13 59 1737 0 0,21-76-2115 0 0,-20 74 404 0 0,-52 132 0 0 0,74-218-863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36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0 310 13591 0 0,'0'0'7160'0'0,"1"-1"-6800"0"0,23-28-225 0 0,0 2 0 0 0,2 1-1 0 0,1 1 1 0 0,1 2 0 0 0,57-38-1 0 0,-40 39-166 0 0,-40 20 28 0 0,-1 1 0 0 0,1-1 0 0 0,0 1 0 0 0,0 0 0 0 0,0 0 0 0 0,0 1 0 0 0,9-1 0 0 0,-3 4 4 0 0,-10-2 6 0 0,1 1 0 0 0,0-1 0 0 0,-1 1 0 0 0,1-1 0 0 0,-1 1 0 0 0,1 0-1 0 0,-1 0 1 0 0,0-1 0 0 0,0 1 0 0 0,0 0 0 0 0,0 0 0 0 0,0 0 0 0 0,0 1 0 0 0,0-1 0 0 0,-1 0-1 0 0,1 0 1 0 0,-1 0 0 0 0,1 1 0 0 0,-1-1 0 0 0,0 0 0 0 0,0 3 0 0 0,0 7 45 0 0,-1 0 0 0 0,-2 18 1 0 0,3-28-51 0 0,-3 10 61 0 0,0 0-1 0 0,0 0 0 0 0,-1-1 1 0 0,-8 16-1 0 0,24-42-104 0 0,99-122-579 0 0,-97 123 525 0 0,-1 0 0 0 0,2 1-1 0 0,0 1 1 0 0,1 0-1 0 0,0 2 1 0 0,0-1 0 0 0,20-7-1 0 0,-33 16 169 0 0,1 1-1 0 0,0-1 1 0 0,-1 1-1 0 0,1 0 0 0 0,0 1 1 0 0,0-1-1 0 0,0 1 1 0 0,0-1-1 0 0,0 1 1 0 0,-1 0-1 0 0,1 1 1 0 0,0-1-1 0 0,7 2 1 0 0,-10-1-37 0 0,1-1 0 0 0,0 1 1 0 0,-1 0-1 0 0,1 0 1 0 0,-1 0-1 0 0,1 0 0 0 0,-1 0 1 0 0,0 0-1 0 0,1 0 1 0 0,-1 0-1 0 0,0 0 0 0 0,0 0 1 0 0,0 1-1 0 0,0-1 1 0 0,0 1-1 0 0,0-1 0 0 0,0 1 1 0 0,0-1-1 0 0,0 1 1 0 0,-1-1-1 0 0,1 1 0 0 0,-1 0 1 0 0,1-1-1 0 0,-1 1 1 0 0,0 0-1 0 0,0-1 0 0 0,1 1 1 0 0,-1 0-1 0 0,0 0 1 0 0,-1-1-1 0 0,1 1 0 0 0,0 0 1 0 0,-1 1-1 0 0,-2 11 78 0 0,0 0 0 0 0,-2 0 0 0 0,1-1 0 0 0,-13 23 0 0 0,9-18 35 0 0,-9 26 1 0 0,14-35-300 0 0,-6 25 670 0 0,7-12-3835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3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8287 0 0,'0'0'756'0'0,"2"0"-622"0"0,27 0 4959 0 0,33-1 655 0 0,-36 0-4650 0 0,36-6 0 0 0,-42 4-987 0 0,-6 1-18 0 0,0 0 0 0 0,0-1 1 0 0,0-1-1 0 0,0 0 0 0 0,-1 0 1 0 0,0-2-1 0 0,21-10 0 0 0,-26 10-93 0 0,-3 1-13 0 0,-5 5 7 0 0,0 0 0 0 0,-1-1 0 0 0,1 1-1 0 0,0 0 1 0 0,0 0 0 0 0,0 0 0 0 0,0-1 0 0 0,0 1 0 0 0,0 0 0 0 0,0 0 0 0 0,-1 0 0 0 0,1 0 0 0 0,0 0 0 0 0,0-1-1 0 0,0 1 1 0 0,0 0 0 0 0,-1 0 0 0 0,1 0 0 0 0,0 0 0 0 0,0 0 0 0 0,0 0 0 0 0,-1 0 0 0 0,1 0 0 0 0,0 0 0 0 0,0 0-1 0 0,0 0 1 0 0,-1-1 0 0 0,1 1 0 0 0,0 0 0 0 0,0 0 0 0 0,0 1 0 0 0,-1-1 0 0 0,1 0 0 0 0,0 0 0 0 0,0 0 0 0 0,0 0-1 0 0,-1 0 1 0 0,1 0 0 0 0,-10 0-127 0 0,-2 3 60 0 0,0 0-1 0 0,0 1 1 0 0,0 0-1 0 0,0 1 1 0 0,1 0-1 0 0,0 0 1 0 0,-17 12-1 0 0,3 1 56 0 0,-44 39 0 0 0,51-39 26 0 0,-19 23-1 0 0,30-32 1 0 0,0 0 1 0 0,1 0-1 0 0,0 0 0 0 0,1 1 0 0 0,-5 13 0 0 0,9-21-48 0 0,0-1 0 0 0,0 1-1 0 0,1 0 1 0 0,-1 0 0 0 0,1 0-1 0 0,0 0 1 0 0,-1-1 0 0 0,1 1-1 0 0,0 0 1 0 0,0 0 0 0 0,0 0-1 0 0,0 0 1 0 0,1 0 0 0 0,-1 0-1 0 0,1 0 1 0 0,-1-1 0 0 0,1 1-1 0 0,-1 0 1 0 0,1 0 0 0 0,0 0-1 0 0,0-1 1 0 0,0 1 0 0 0,0-1-1 0 0,0 1 1 0 0,0 0 0 0 0,0-1-1 0 0,1 0 1 0 0,-1 1 0 0 0,0-1-1 0 0,1 0 1 0 0,-1 0 0 0 0,1 0-1 0 0,0 0 1 0 0,-1 0 0 0 0,3 1-1 0 0,15 2-811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36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36 160 13823 0 0,'0'0'1062'0'0,"-14"7"-464"0"0,-8 3 6739 0 0,24-12-6839 0 0,38-30-116 0 0,2 1 0 0 0,2 1 1 0 0,72-35-1 0 0,-110 62-382 0 0,1 0 0 0 0,-1 0 0 0 0,1 1 0 0 0,0 0 0 0 0,9-2 0 0 0,-4 4 0 0 0,-11 1 2 0 0,0-1 1 0 0,0 0-1 0 0,-1 1 0 0 0,1-1 1 0 0,0 1-1 0 0,0-1 0 0 0,0 1 1 0 0,0 0-1 0 0,-1-1 1 0 0,1 1-1 0 0,0 0 0 0 0,0-1 1 0 0,-1 1-1 0 0,1 0 0 0 0,-1 0 1 0 0,1 0-1 0 0,-1 0 0 0 0,1-1 1 0 0,-1 1-1 0 0,1 0 0 0 0,-1 0 1 0 0,0 0-1 0 0,1 0 0 0 0,-1 0 1 0 0,0 0-1 0 0,0 0 0 0 0,0 0 1 0 0,0 0-1 0 0,0 0 0 0 0,0 0 1 0 0,0 0-1 0 0,0 2 0 0 0,-1 4 30 0 0,-1 0 0 0 0,1 0-1 0 0,-4 11 1 0 0,2-9 4 0 0,-6 22 117 0 0,5-23-148 0 0,1 1 0 0 0,1 0 1 0 0,0 0-1 0 0,0 0 0 0 0,0 1 0 0 0,1-1 0 0 0,1 0 0 0 0,0 1 0 0 0,1 8 0 0 0,-1-16-210 0 0,10 4-467 0 0,-8-5 411 0 0,0 0 0 0 0,0 0 1 0 0,0-1-1 0 0,0 0 0 0 0,0 1 1 0 0,0-1-1 0 0,0 0 0 0 0,0 0 1 0 0,0 0-1 0 0,0 0 1 0 0,3 0-1 0 0,11-5-1586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3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23 10591 0 0,'0'-5'309'0'0,"2"-12"8050"0"0,-4 21-4989 0 0,-2 9-3160 0 0,3-10 129 0 0,-56 185 1902 0 0,14-44-1866 0 0,-44 114-186 0 0,-23-10-338 0 0,102-234-1185 0 0,-18 24 1 0 0,22-33-154 0 0,0 0-274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3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27 111 15199 0 0,'-1'1'131'0'0,"-1"0"0"0"0,0 0 0 0 0,0 0 0 0 0,1 0 0 0 0,-1 0 0 0 0,0 0 0 0 0,1 0 0 0 0,-1 0 0 0 0,1 1 0 0 0,0-1 0 0 0,-1 1 0 0 0,1-1-1 0 0,0 1 1 0 0,0-1 0 0 0,0 1 0 0 0,0 0 0 0 0,-1 2 0 0 0,2-3-27 0 0,0 0 1 0 0,-1 0-1 0 0,1 0 1 0 0,0 0-1 0 0,0 0 0 0 0,0 0 1 0 0,0 0-1 0 0,0 0 0 0 0,0 0 1 0 0,1 0-1 0 0,-1 0 0 0 0,0 0 1 0 0,0 0-1 0 0,1 0 0 0 0,-1 0 1 0 0,1-1-1 0 0,-1 1 0 0 0,1 0 1 0 0,-1 0-1 0 0,1 0 0 0 0,-1 0 1 0 0,1-1-1 0 0,0 1 0 0 0,-1 0 1 0 0,1 0-1 0 0,0-1 0 0 0,0 1 1 0 0,-1-1-1 0 0,1 1 0 0 0,0-1 1 0 0,0 1-1 0 0,0-1 1 0 0,0 1-1 0 0,0-1 0 0 0,1 1 1 0 0,3 0 50 0 0,0 1 1 0 0,1 0-1 0 0,-1-1 1 0 0,1 0-1 0 0,-1-1 1 0 0,1 1 0 0 0,-1-1-1 0 0,8 0 1 0 0,45-7 454 0 0,-41 4-397 0 0,282-61 1342 0 0,-266 56-1531 0 0,103-30 97 0 0,46-10-4607 0 0,-149 42-3145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38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11055 0 0,'0'0'11279'0'0,"-1"1"-10598"0"0,-17 7-236 0 0,1 0 0 0 0,1 2 0 0 0,-16 10 0 0 0,-46 39-470 0 0,56-42 94 0 0,-10 13-69 0 0,23-21 0 0 0,3-4-12 0 0,7-4-7 0 0,0 1 0 0 0,1-1 0 0 0,-1 1 0 0 0,0-1 0 0 0,1 1-1 0 0,-1-1 1 0 0,1 0 0 0 0,2 2 0 0 0,4 1-46 0 0,1 1 0 0 0,-1-2 0 0 0,1 1 0 0 0,16 3 0 0 0,16 6-242 0 0,-36-11 294 0 0,26 11-200 0 0,33 20 1 0 0,-55-27 295 0 0,-1-1 0 0 0,1 1 1 0 0,-2 0-1 0 0,1 1 1 0 0,-1-1-1 0 0,0 2 0 0 0,0-1 1 0 0,8 13-1 0 0,-10-13 195 0 0,0 0 0 0 0,-1 1-1 0 0,0 0 1 0 0,0 0 0 0 0,4 14 0 0 0,-8-20-251 0 0,1 0 1 0 0,-1 0-1 0 0,0 0 1 0 0,0 0 0 0 0,0 0-1 0 0,0 0 1 0 0,0 0 0 0 0,0 0-1 0 0,0 0 1 0 0,-1 0 0 0 0,1 0-1 0 0,-1 0 1 0 0,1 0 0 0 0,-1 0-1 0 0,0 0 1 0 0,0 0 0 0 0,0 0-1 0 0,0-1 1 0 0,0 1 0 0 0,0 0-1 0 0,-1-1 1 0 0,1 1 0 0 0,0 0-1 0 0,-1-1 1 0 0,1 0-1 0 0,-1 1 1 0 0,0-1 0 0 0,1 0-1 0 0,-4 2 1 0 0,-3 1 17 0 0,-1 0 0 0 0,1 0 0 0 0,-1-1 0 0 0,0 0 0 0 0,-1 0 0 0 0,1-1 0 0 0,0-1 0 0 0,0 1 0 0 0,-1-1 0 0 0,-12-1 0 0 0,0-1-7 0 0,1 0 0 0 0,0-2 1 0 0,-33-7-1 0 0,48 8-298 0 0,0 1 1 0 0,0-1-1 0 0,0 0 0 0 0,0-1 0 0 0,1 1 1 0 0,-1-1-1 0 0,1-1 0 0 0,-1 1 1 0 0,-8-8-1 0 0,0-2-1111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5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5983 0 0,'0'0'896'0'0,"1"-14"3139"0"0,0 10 173 0 0,3-1-3686 0 0,-1 0-1 0 0,1 1 1 0 0,0 0 0 0 0,0 0 0 0 0,6-5-1 0 0,-1 4-257 0 0,0 0 0 0 0,0 1-1 0 0,13-6 1 0 0,-20 9-334 0 0,4-1-252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55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6911 0 0,'0'0'528'0'0,"2"-14"4126"0"0,4-8 1326 0 0,11-9-3190 0 0,-14 26-2406 0 0,-2 4-74 0 0,0 0-176 0 0,5-1-88 0 0,-4 1-203 0 0,1 1 0 0 0,0 0 0 0 0,0-1 0 0 0,-1 1 0 0 0,1 0 0 0 0,0 1 0 0 0,0-1 0 0 0,3 1 0 0 0,-4 0-154 0 0,0-1-504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19:5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55 11775 0 0,'0'0'539'0'0,"-2"1"-10"0"0,-18 2 5010 0 0,23-3-5162 0 0,9 2-88 0 0,0-1 0 0 0,0 0 0 0 0,0-1 0 0 0,-1 0 0 0 0,18-3-1 0 0,-2-2 322 0 0,36-11-1 0 0,-34 9-440 0 0,0 1 0 0 0,1 2 0 0 0,42-2 0 0 0,48-6-3129 0 0,-97 9-4068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0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706 122 1839 0 0,'31'-14'1355'0'0,"45"-29"-1"0"0,6-2 6276 0 0,-51 29-5221 0 0,-25 12 78 0 0,-21 12-1418 0 0,-76 46-18 0 0,-17 8-872 0 0,-98 47-130 0 0,-58 29-24 0 0,247-130-31 0 0,-136 74-70 0 0,152-82 17 0 0,24 7-893 0 0,147-6 822 0 0,-111-3 138 0 0,0 3 0 0 0,82 11 1 0 0,-130-9 20 0 0,0 0 0 0 0,0 0 0 0 0,-1 0 0 0 0,1 2 0 0 0,-1-1 0 0 0,0 1 0 0 0,0 1 0 0 0,0 0 0 0 0,14 11 0 0 0,-23-16 35 0 0,1 1-35 0 0,-1 0-1 0 0,0-1 0 0 0,0 1 1 0 0,0-1-1 0 0,0 1 0 0 0,0 0 1 0 0,-1 0-1 0 0,1 0 0 0 0,0 2 1 0 0,0-3-13 0 0,-1 3 24 0 0,1-1 0 0 0,0 1 0 0 0,-1 0 0 0 0,0 0-1 0 0,0 0 1 0 0,0-1 0 0 0,0 1 0 0 0,-1 0 0 0 0,0 0 0 0 0,1-1 0 0 0,-1 1 0 0 0,-1 0-1 0 0,1-1 1 0 0,0 1 0 0 0,-1-1 0 0 0,0 1 0 0 0,1-1 0 0 0,-2 0 0 0 0,1 0-1 0 0,0 0 1 0 0,-5 5 0 0 0,-4 3-3 0 0,1-1 0 0 0,-1 0 0 0 0,0 0 0 0 0,-17 9 0 0 0,2-3-21 0 0,-1-1 0 0 0,0-1 0 0 0,-49 17 1 0 0,-91 16 56 0 0,166-47-72 0 0,-31 8 39 0 0,-43 4 0 0 0,58-11-22 0 0,0-1 0 0 0,-1 0 0 0 0,1-1 0 0 0,0-1 0 0 0,-19-4 1 0 0,27 3 2 0 0,7 2 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1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63 184 5983 0 0,'0'0'935'0'0,"-1"1"618"0"0,-38 48 7637 0 0,17-22-7572 0 0,21-25-1151 0 0,16-17-307 0 0,8-10-296 0 0,1 0-1 0 0,1 2 1 0 0,29-21 0 0 0,-42 35 49 0 0,1 1-1 0 0,1 0 1 0 0,-1 1-1 0 0,1 0 1 0 0,0 2 0 0 0,0-1-1 0 0,1 2 1 0 0,0-1 0 0 0,19-1-1 0 0,-27 5 91 0 0,0 2 0 0 0,0-1-1 0 0,0 1 1 0 0,13 2 0 0 0,-18-2 63 0 0,15 15 480 0 0,-16-14-465 0 0,1 0 0 0 0,-1 1 0 0 0,0-1 0 0 0,0 1 0 0 0,0 0 0 0 0,0-1 0 0 0,0 1 0 0 0,-1 0 0 0 0,1-1 0 0 0,-1 1 0 0 0,0 0 0 0 0,0-1 0 0 0,0 1 0 0 0,0 0 0 0 0,0 0 0 0 0,-1-1 0 0 0,1 1 1 0 0,-1 0-1 0 0,1 0 0 0 0,-1-1 0 0 0,0 1 0 0 0,0-1 0 0 0,-2 4 0 0 0,-2 3 201 0 0,1 0 0 0 0,-2 0 0 0 0,1-1 0 0 0,-14 16 0 0 0,13-18-154 0 0,5-4 258 0 0,3-3-321 0 0,19-9-178 0 0,-1-1-1 0 0,0-1 0 0 0,22-17 1 0 0,54-49-881 0 0,-90 73 908 0 0,6-6-63 0 0,1 1 1 0 0,0 0 0 0 0,24-13-1 0 0,-31 20 139 0 0,1 0 0 0 0,0 0 0 0 0,0 0 0 0 0,0 1 0 0 0,13-3-1 0 0,-17 5 72 0 0,0-1-1 0 0,0 1 0 0 0,0 0 0 0 0,0 1 0 0 0,0-1 0 0 0,0 0 0 0 0,0 1 0 0 0,-1 0 0 0 0,1-1 1 0 0,0 1-1 0 0,0 0 0 0 0,-1 1 0 0 0,1-1 0 0 0,-1 0 0 0 0,1 1 0 0 0,-1-1 0 0 0,1 1 0 0 0,2 2 0 0 0,-2-1 3 0 0,0 0 0 0 0,0 0 0 0 0,-1 0 0 0 0,1 1 0 0 0,-1-1 0 0 0,1 1 0 0 0,-1-1 0 0 0,0 1 0 0 0,-1 0 0 0 0,1 0 0 0 0,-1-1 0 0 0,1 1 0 0 0,-1 0 0 0 0,0 1 0 0 0,0-1 0 0 0,-1 0 0 0 0,0 0 0 0 0,1 0 0 0 0,-1 0 0 0 0,-1 7 0 0 0,-1-2-50 0 0,1 1 0 0 0,-2-1-1 0 0,1 0 1 0 0,-2 1 0 0 0,1-1 0 0 0,-1-1 0 0 0,-9 16 0 0 0,9-17-230 0 0,1 1 0 0 0,-5 14 1 0 0,2 2-2953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10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222 116 13159 0 0,'-8'1'269'0'0,"-1"1"0"0"0,0 0-1 0 0,1 0 1 0 0,-1 1 0 0 0,1 0-1 0 0,-13 6 1 0 0,2 1 1094 0 0,-26 19 0 0 0,42-26-1265 0 0,0 1 0 0 0,0-1 0 0 0,0 0 1 0 0,0 1-1 0 0,1-1 0 0 0,-1 1 0 0 0,-2 5 0 0 0,-11 16-71 0 0,15-22-9 0 0,1-3-17 0 0,-1 1 1 0 0,1-1 0 0 0,0 1-1 0 0,-1 0 1 0 0,1-1-1 0 0,-1 1 1 0 0,1-1-1 0 0,-1 1 1 0 0,1-1-1 0 0,-1 1 1 0 0,1-1-1 0 0,-1 0 1 0 0,1 1-1 0 0,-1-1 1 0 0,1 0-1 0 0,-1 1 1 0 0,0-1 0 0 0,1 0-1 0 0,-1 0 1 0 0,0 1-1 0 0,1-1 1 0 0,-2 0-1 0 0,0 1 6 0 0,1 0-5 0 0,0-1 1 0 0,0 1-1 0 0,0-1 1 0 0,1 1 0 0 0,-1-1-1 0 0,0 0 1 0 0,0 0-1 0 0,0 1 1 0 0,0-1 0 0 0,0 0-1 0 0,0 0 1 0 0,0 0-1 0 0,0 0 1 0 0,0 0 0 0 0,0 0-1 0 0,1 0 1 0 0,-3-1 0 0 0,3 1-1 0 0,-1 0 0 0 0,1 0 1 0 0,0 0-1 0 0,-1 0 1 0 0,1 0-1 0 0,-1 0 0 0 0,1 0 1 0 0,0 0-1 0 0,-1 0 1 0 0,1 0-1 0 0,-1 0 1 0 0,1-1-1 0 0,0 1 0 0 0,-1 0 1 0 0,1 0-1 0 0,0 0 1 0 0,-1-1-1 0 0,1 1 0 0 0,0 0 1 0 0,-1 0-1 0 0,1-1 1 0 0,0 1-1 0 0,0 0 1 0 0,-1-1-1 0 0,1 1 0 0 0,0 0 1 0 0,0-1-1 0 0,-1 1 1 0 0,1-1-3 0 0,0 0 1 0 0,0 0 0 0 0,0 0 0 0 0,0 0 0 0 0,0 1-1 0 0,0-1 1 0 0,0 0 0 0 0,0 0 0 0 0,0 0 0 0 0,0 0-1 0 0,1 1 1 0 0,-1-1 0 0 0,1-1 0 0 0,0-1-2 0 0,0 0 0 0 0,1 0 0 0 0,0 0 0 0 0,0 0 0 0 0,0 0 0 0 0,3-4 0 0 0,2 1 2 0 0,0 0-1 0 0,0 1 0 0 0,1 0 1 0 0,-1 0-1 0 0,17-7 0 0 0,44-15-12 0 0,-34 15-38 0 0,2-2 50 0 0,-15 5 189 0 0,1 0-1 0 0,0 2 0 0 0,0 1 1 0 0,0 0-1 0 0,25-2 1 0 0,-46 8-173 0 0,1 0 0 0 0,-1 0 0 0 0,1 0 0 0 0,-1 0 0 0 0,1 0 0 0 0,-1 0 0 0 0,1 0 0 0 0,-1 1 0 0 0,0-1 0 0 0,1 1 0 0 0,-1-1 0 0 0,1 1 1 0 0,-1-1-1 0 0,0 1 0 0 0,1 0 0 0 0,-1 0 0 0 0,0 0 0 0 0,0-1 0 0 0,0 1 0 0 0,0 0 0 0 0,0 1 0 0 0,2 1 0 0 0,-2-2-3 0 0,0 1 0 0 0,0 0 0 0 0,0 0-1 0 0,-1 0 1 0 0,1 0 0 0 0,0 0 0 0 0,-1 0 0 0 0,0 0 0 0 0,1 0-1 0 0,-1 1 1 0 0,0-1 0 0 0,0 0 0 0 0,0 0 0 0 0,0 0 0 0 0,-1 2 0 0 0,0 0 9 0 0,0 0 1 0 0,0-1 0 0 0,0 1 0 0 0,0-1 0 0 0,-1 1 0 0 0,0-1 0 0 0,1 0-1 0 0,-1 1 1 0 0,0-1 0 0 0,-4 4 0 0 0,-28 26 149 0 0,13-14-139 0 0,9-8-27 0 0,13-15-71 0 0,10-11-59 0 0,10-6-71 0 0,1 1 0 0 0,0 1 0 0 0,1 1 0 0 0,43-25 0 0 0,-42 28 94 0 0,1 1 1 0 0,45-18-1 0 0,-57 28 180 0 0,1-1 0 0 0,-1 1 0 0 0,1 1 0 0 0,0 1 0 0 0,0 0 1 0 0,0 0-1 0 0,21 2 0 0 0,-2 6 150 0 0,-31-5-215 0 0,0 1-1 0 0,0-1 1 0 0,1 1-1 0 0,-1 0 1 0 0,0-1-1 0 0,-1 1 1 0 0,1 0-1 0 0,0 0 1 0 0,0 1-1 0 0,2 3 1 0 0,-3-4-5 0 0,0 0 7 0 0,1 1 1 0 0,-1-1-1 0 0,1 1 1 0 0,-1-1-1 0 0,0 1 1 0 0,0 0 0 0 0,0-1-1 0 0,-1 1 1 0 0,1 0-1 0 0,-1 0 1 0 0,1 0-1 0 0,-1 0 1 0 0,0-1 0 0 0,0 1-1 0 0,0 0 1 0 0,0 0-1 0 0,-1 0 1 0 0,1 0-1 0 0,-1 0 1 0 0,0-1 0 0 0,-1 6-1 0 0,-3 2 13 0 0,-1 1-1 0 0,0-1 1 0 0,0 1-1 0 0,-9 9 1 0 0,8-11-27 0 0,0 0-1 0 0,1 0 1 0 0,-6 14 0 0 0,2 3-912 0 0,10-25-9 0 0,-2 10-7404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1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29 1375 0 0,'0'0'66'0'0,"-6"-6"2847"0"0,4 4-2093 0 0,1 0 0 0 0,-1 0 0 0 0,-1 0 0 0 0,1 0 0 0 0,0 1 0 0 0,0-1 0 0 0,-1 1 0 0 0,1-1-1 0 0,0 1 1 0 0,-1 0 0 0 0,-4-2 0 0 0,3 3-443 0 0,0-1-1 0 0,1 1 1 0 0,-1-1 0 0 0,0 1-1 0 0,1 0 1 0 0,-1 0-1 0 0,-7 2 1 0 0,-2 1-604 0 0,1 1 0 0 0,0 0 0 0 0,0 1 0 0 0,-13 7 0 0 0,7-3 1043 0 0,-5 3-816 0 0,-1 2 0 0 0,-23 18 0 0 0,9-6 0 0 0,33-23 26 0 0,0 1 0 0 0,0-1-1 0 0,0 1 1 0 0,0 0 0 0 0,0 0 0 0 0,1 1-1 0 0,0 0 1 0 0,0 0 0 0 0,0 0 0 0 0,0 0-1 0 0,1 0 1 0 0,-6 12 0 0 0,9-16 134 0 0,0 1-7 0 0,1 0-129 0 0,0-1 0 0 0,0 1-1 0 0,0 0 1 0 0,0-1 0 0 0,0 1-1 0 0,0-1 1 0 0,0 1-1 0 0,1-1 1 0 0,-1 0 0 0 0,0 1-1 0 0,1-1 1 0 0,-1 0 0 0 0,1 0-1 0 0,0 0 1 0 0,-1 0 0 0 0,1 0-1 0 0,0 0 1 0 0,-1-1 0 0 0,1 1-1 0 0,0-1 1 0 0,0 1 0 0 0,0-1-1 0 0,0 1 1 0 0,2-1 0 0 0,0 0-1 0 0,1 1 0 0 0,-1-1 0 0 0,1 0 0 0 0,-1-1 0 0 0,0 1 0 0 0,1-1 0 0 0,-1 0 0 0 0,0 0 0 0 0,8-3 0 0 0,14-8 4 0 0,-15 6-17 0 0,0 0 0 0 0,1 2 0 0 0,19-7-1 0 0,-23 10-19 0 0,-7 1 18 0 0,0 0 0 0 0,-1 1 0 0 0,1-1 0 0 0,0 1 0 0 0,-1-1 0 0 0,1 1 0 0 0,0-1 1 0 0,-1 1-1 0 0,1 0 0 0 0,-1-1 0 0 0,1 1 0 0 0,-1-1 0 0 0,1 1 0 0 0,-1 0 1 0 0,1 0-1 0 0,-1-1 0 0 0,0 1 0 0 0,0 0 0 0 0,1 0 0 0 0,-1-1 0 0 0,0 1 0 0 0,0 2 1 0 0,6 18 219 0 0,-6-21-229 0 0,0 2-157 0 0,1-1-626 0 0,12 9 56 0 0,-1-6-3672 0 0,0-4-1078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11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14367 0 0,'0'0'1306'0'0,"-2"9"-1052"0"0,-2 4 501 0 0,-13 25 1 0 0,4-9 55 0 0,-79 187 1739 0 0,7-19-3575 0 0,85-196 724 0 0,-3 7 354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1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6 3679 0 0,'2'-1'639'0'0,"0"0"-1"0"0,0 1 0 0 0,0-1 1 0 0,-1 0-1 0 0,1 1 0 0 0,0-1 0 0 0,0 1 1 0 0,0-1-1 0 0,0 1 0 0 0,0 0 1 0 0,0 0-1 0 0,0 0 0 0 0,0 0 0 0 0,4 1 1 0 0,-5-1-250 0 0,0 1 0 0 0,0-1 0 0 0,0 1 0 0 0,1-1 1 0 0,-1 1-1 0 0,0 0 0 0 0,0 0 0 0 0,0-1 0 0 0,0 1 0 0 0,0 0 1 0 0,0 0-1 0 0,1 1 0 0 0,5 11-2084 0 0,-6-10 1784 0 0,0 1 1 0 0,-1 0 0 0 0,1-1-1 0 0,0 1 1 0 0,-1 0-1 0 0,0 0 1 0 0,0-1-1 0 0,-1 8 1 0 0,-8 33 440 0 0,6-30-365 0 0,-10 34 450 0 0,-22 58 0 0 0,-27 46 256 0 0,41-103-604 0 0,-3 7 45 0 0,-62 165 166 0 0,80-203-405 0 0,-3 24 0 0 0,8-36-186 0 0,0 1-1 0 0,0-1 1 0 0,1 1 0 0 0,0-1-1 0 0,0 1 1 0 0,1-1 0 0 0,2 9 0 0 0,7-13-8469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2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145 175 12407 0 0,'0'0'1126'0'0,"-1"2"-844"0"0,-3 9 203 0 0,0-1 0 0 0,-1 0 0 0 0,0 0 1 0 0,-9 11-1 0 0,-9 18 97 0 0,12-17-319 0 0,-5 12 191 0 0,-2-1 0 0 0,-25 35-1 0 0,42-67 75 0 0,5-13-336 0 0,1-1-135 0 0,1 1 1 0 0,0 0-1 0 0,1 1 0 0 0,9-12 0 0 0,36-42-70 0 0,-30 39 3 0 0,5-6-256 0 0,2 2-1 0 0,63-53 1 0 0,-67 65 244 0 0,0 0-1 0 0,2 1 0 0 0,0 2 1 0 0,48-20-1 0 0,-68 32 108 0 0,1 0 0 0 0,-1 1 0 0 0,1 0 0 0 0,0 1 0 0 0,0 0 1 0 0,0 0-1 0 0,13 0 0 0 0,-18 1-48 0 0,0 1-1 0 0,-1-1 1 0 0,1 0 0 0 0,0 1 0 0 0,-1-1-1 0 0,1 1 1 0 0,-1 0 0 0 0,1 0 0 0 0,-1 0-1 0 0,0 0 1 0 0,1 0 0 0 0,-1 1 0 0 0,0-1-1 0 0,0 1 1 0 0,0-1 0 0 0,0 1 0 0 0,0 0-1 0 0,0 0 1 0 0,0 0 0 0 0,0 0 0 0 0,-1 0-1 0 0,1 0 1 0 0,-1 1 0 0 0,0-1 0 0 0,0 0-1 0 0,2 4 1 0 0,-1 3 53 0 0,0-1 0 0 0,0 1-1 0 0,-1 0 1 0 0,0 0 0 0 0,-1 0-1 0 0,0 0 1 0 0,0 0 0 0 0,-2 11-1 0 0,-2 6 192 0 0,-12 39-1 0 0,6-39-217 0 0,0 0-1 0 0,-2 0 0 0 0,-1-1 1 0 0,-21 30-1 0 0,14-22-439 0 0,19-31-54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2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86 4143 0 0,'17'-16'1543'0'0,"1"2"-1"0"0,23-16 0 0 0,-4 5 6511 0 0,-91 89-6118 0 0,50-58-1826 0 0,-11 13 8 0 0,1 0-1 0 0,1 2 1 0 0,1-1-1 0 0,1 2 1 0 0,-14 38-1 0 0,22-51-41 0 0,0 0 0 0 0,1 0-1 0 0,0 0 1 0 0,1 0 0 0 0,0 0-1 0 0,0 1 1 0 0,1-1-1 0 0,0 0 1 0 0,1 0 0 0 0,0 1-1 0 0,0-1 1 0 0,1 0 0 0 0,0 0-1 0 0,0 0 1 0 0,1 0 0 0 0,1-1-1 0 0,8 17 1 0 0,-10-21-40 0 0,0 0 1 0 0,1-1-1 0 0,0 1 0 0 0,-1-1 1 0 0,1 0-1 0 0,0 0 0 0 0,1 0 1 0 0,-1 0-1 0 0,0-1 0 0 0,7 4 1 0 0,-8-5-16 0 0,-1 0 0 0 0,1-1 1 0 0,-1 1-1 0 0,1 0 0 0 0,0-1 0 0 0,-1 0 1 0 0,1 1-1 0 0,0-1 0 0 0,-1 0 1 0 0,1 0-1 0 0,0 0 0 0 0,0 0 0 0 0,-1 0 1 0 0,1-1-1 0 0,0 1 0 0 0,-1 0 1 0 0,1-1-1 0 0,0 1 0 0 0,-1-1 1 0 0,1 0-1 0 0,-1 1 0 0 0,1-1 0 0 0,-1 0 1 0 0,1 0-1 0 0,-1 0 0 0 0,0 0 1 0 0,1 0-1 0 0,1-3 0 0 0,3-2 65 0 0,-1-1 1 0 0,0 0-1 0 0,0 0 1 0 0,0 0-1 0 0,-1 0 0 0 0,3-9 1 0 0,18-50 132 0 0,-19 48-176 0 0,0-1 0 0 0,-2 0 0 0 0,4-24 0 0 0,-8 38-66 0 0,1 0 0 0 0,-1 0 0 0 0,0 0 0 0 0,0-1 1 0 0,-1 1-1 0 0,1 0 0 0 0,-1 0 0 0 0,0 0 0 0 0,0 0 0 0 0,-1 0 1 0 0,0 0-1 0 0,0 0 0 0 0,0 1 0 0 0,0-1 0 0 0,-1 0 0 0 0,0 1 1 0 0,-4-6-1 0 0,3 7-60 0 0,1 0 1 0 0,-1 0-1 0 0,0 0 1 0 0,1 1-1 0 0,-1-1 1 0 0,-1 1-1 0 0,1 0 1 0 0,0 0-1 0 0,0 1 1 0 0,-1-1-1 0 0,1 1 1 0 0,-1 0-1 0 0,0 0 1 0 0,1 1-1 0 0,-1-1 1 0 0,1 1-1 0 0,-1 0 1 0 0,0 0-1 0 0,-8 2 1 0 0,2 0-136 0 0,0 0 0 0 0,0 1 1 0 0,1 0-1 0 0,-1 0 0 0 0,1 1 0 0 0,0 1 1 0 0,-11 6-1 0 0,19-10-116 0 0,17 2-5887 0 0,3-2 860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2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72 457 12031 0 0,'-1'2'554'0'0,"-2"7"-24"0"0,-1-1 0 0 0,0 1 0 0 0,-1-1 1 0 0,1 1-1 0 0,-2-1 0 0 0,-11 14 1738 0 0,16-22-2118 0 0,-1 0 0 0 0,1 0 0 0 0,0 0 0 0 0,0-1 0 0 0,0 1 0 0 0,0 0 0 0 0,0 0 0 0 0,0-1 0 0 0,0 1 0 0 0,0-1 0 0 0,-1 0 0 0 0,0-1-44 0 0,1 1 0 0 0,0-1 1 0 0,-1 0-1 0 0,1 0 0 0 0,0 0 1 0 0,0 0-1 0 0,0 0 0 0 0,0 0 1 0 0,1 0-1 0 0,-1-1 0 0 0,0 1 0 0 0,1 0 1 0 0,0 0-1 0 0,-1-1 0 0 0,1 1 1 0 0,0 0-1 0 0,0 0 0 0 0,0-1 1 0 0,0 1-1 0 0,1-3 0 0 0,1-7 253 0 0,1 1 0 0 0,5-18 0 0 0,3-3-180 0 0,1 1 0 0 0,2 1 0 0 0,1 0 0 0 0,1 1 0 0 0,1 1 0 0 0,2 0 0 0 0,29-33 0 0 0,-30 42-349 0 0,0 0 0 0 0,1 1 1 0 0,40-28-1 0 0,-47 38 66 0 0,0 1 1 0 0,0 0-1 0 0,1 0 1 0 0,0 2-1 0 0,0 0 1 0 0,1 0-1 0 0,-1 1 1 0 0,26-4-1 0 0,-33 7-202 0 0,0 1 0 0 0,0 0 0 0 0,0 0 0 0 0,0 0-1 0 0,-1 1 1 0 0,1 0 0 0 0,0 0 0 0 0,6 2 0 0 0,5 2-1584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2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99 317 8751 0 0,'0'0'399'0'0,"-1"1"-4"0"0,-8 11-211 0 0,-14 16 262 0 0,4-11 2901 0 0,8-10-1248 0 0,0 0 1 0 0,-14 6 2345 0 0,34-22-4234 0 0,13-21 1 0 0,1 0-251 0 0,1 2-97 0 0,1-3-103 0 0,30-28 0 0 0,-46 51 201 0 0,-1 1 0 0 0,1 0 1 0 0,1 0-1 0 0,-1 0 0 0 0,1 2 1 0 0,0-1-1 0 0,1 1 0 0 0,12-4 1 0 0,-21 8 37 0 0,0 0 0 0 0,-1 1 1 0 0,1-1-1 0 0,0 1 1 0 0,0 0-1 0 0,-1 0 0 0 0,1 0 1 0 0,0 0-1 0 0,0 0 1 0 0,-1 0-1 0 0,1 0 0 0 0,0 0 1 0 0,0 1-1 0 0,-1-1 1 0 0,1 1-1 0 0,0-1 0 0 0,-1 1 1 0 0,1 0-1 0 0,2 1 1 0 0,-3-1 7 0 0,1 1 0 0 0,0-1 0 0 0,-1 1 1 0 0,1 0-1 0 0,-1-1 0 0 0,1 1 0 0 0,-1 0 1 0 0,0 0-1 0 0,0 0 0 0 0,0 0 1 0 0,0 0-1 0 0,0 0 0 0 0,1 3 0 0 0,-1 2 6 0 0,1 0-1 0 0,-1 0 1 0 0,-1 0-1 0 0,1 0 1 0 0,-1 0-1 0 0,0-1 1 0 0,-1 1-1 0 0,-2 14 1 0 0,-20 57 50 0 0,22-76-10 0 0,1-3 17 0 0,0-1-66 0 0,-1 0-1 0 0,1 1 1 0 0,0-1-1 0 0,0 0 1 0 0,0 1-1 0 0,0-1 1 0 0,0 0-1 0 0,0 1 1 0 0,1-1-1 0 0,-1 1 1 0 0,0-1-1 0 0,1 0 1 0 0,0 1-1 0 0,1-4 1 0 0,0 0-1 0 0,2-7-16 0 0,0 0 0 0 0,2 0-1 0 0,-1 0 1 0 0,1 1 0 0 0,1 0 0 0 0,16-20 0 0 0,-8 13-60 0 0,1 0 1 0 0,34-28-1 0 0,-30 31 26 0 0,1 1-1 0 0,0 1 1 0 0,1 1-1 0 0,0 0 1 0 0,1 2-1 0 0,1 1 1 0 0,-1 0-1 0 0,50-9 1 0 0,-64 16 64 0 0,1-1 65 0 0,0 1 0 0 0,1 0 0 0 0,-1 1 0 0 0,17 0 0 0 0,-25 1-65 0 0,1 0 0 0 0,-1 0-1 0 0,0 0 1 0 0,0 0-1 0 0,0 1 1 0 0,0-1-1 0 0,0 1 1 0 0,0 0 0 0 0,0-1-1 0 0,0 1 1 0 0,-1 0-1 0 0,1 0 1 0 0,0 0 0 0 0,0 1-1 0 0,-1-1 1 0 0,1 0-1 0 0,0 1 1 0 0,-1-1-1 0 0,1 1 1 0 0,-1-1 0 0 0,0 1-1 0 0,0-1 1 0 0,1 1-1 0 0,-1 0 1 0 0,0 0 0 0 0,-1 0-1 0 0,1 0 1 0 0,0 0-1 0 0,1 3 1 0 0,-1 5 37 0 0,1 0 0 0 0,-1 1 1 0 0,0-1-1 0 0,-1 1 0 0 0,0-1 1 0 0,-1 1-1 0 0,-3 14 0 0 0,-21 74 144 0 0,13-55-88 0 0,8-29-190 0 0,1-1 1 0 0,0 1 0 0 0,0 20-1 0 0,5-3-7082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26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284 129 14367 0 0,'27'-18'834'0'0,"27"-25"-1"0"0,-25 12 2380 0 0,-29 30-3121 0 0,1 1 1 0 0,-1-1-1 0 0,0 1 0 0 0,1-1 0 0 0,-1 0 1 0 0,1 1-1 0 0,-1-1 0 0 0,0 0 1 0 0,0 1-1 0 0,1-1 0 0 0,-1 0 0 0 0,0 0 1 0 0,0 1-1 0 0,0-1 0 0 0,0 0 0 0 0,0 0 1 0 0,0 1-1 0 0,0-1 0 0 0,0 0 0 0 0,0 1 1 0 0,0-1-1 0 0,0 0 0 0 0,-1 0 0 0 0,1 1 1 0 0,0-1-1 0 0,0 0 0 0 0,-1 1 0 0 0,1-1 1 0 0,0 0-1 0 0,-1 1 0 0 0,1-1 0 0 0,-1 1 1 0 0,1-1-1 0 0,-1 0 0 0 0,1 1 0 0 0,-1-1 1 0 0,1 1-1 0 0,-1 0 0 0 0,0-1 0 0 0,-1-1-38 0 0,0 1 0 0 0,0 0 0 0 0,0 0 0 0 0,0 0-1 0 0,0 0 1 0 0,0 0 0 0 0,0 0 0 0 0,-1 1 0 0 0,1-1 0 0 0,0 1-1 0 0,-3-1 1 0 0,-1 2-26 0 0,-1-1-1 0 0,1 1 1 0 0,-1 1 0 0 0,1-1-1 0 0,0 1 1 0 0,-1 0-1 0 0,1 1 1 0 0,-10 5 0 0 0,-45 30-101 0 0,51-31 68 0 0,-22 15-41 0 0,-59 54 0 0 0,78-64 34 0 0,0 2 1 0 0,1-1 0 0 0,1 2 0 0 0,0-1 0 0 0,2 1-1 0 0,-15 28 1 0 0,23-40-18 0 0,-1 1 0 0 0,1 0 0 0 0,0-1 0 0 0,1 1 0 0 0,-1 0 0 0 0,0-1 0 0 0,1 7 0 0 0,0-10 21 0 0,0 1-1 0 0,1-1 1 0 0,-1 1-1 0 0,0-1 1 0 0,1 0-1 0 0,-1 1 0 0 0,0-1 1 0 0,1 1-1 0 0,-1-1 1 0 0,1 0-1 0 0,-1 1 1 0 0,1-1-1 0 0,-1 0 1 0 0,0 0-1 0 0,1 1 1 0 0,-1-1-1 0 0,1 0 1 0 0,0 0-1 0 0,-1 0 1 0 0,1 0-1 0 0,0 1 1 0 0,12 1-93 0 0,-8-1 74 0 0,1-1 0 0 0,-1 0-1 0 0,1 0 1 0 0,-1 0 0 0 0,1-1-1 0 0,-1 0 1 0 0,1 0 0 0 0,-1 0-1 0 0,10-5 1 0 0,0-1-36 0 0,0 0 0 0 0,14-11 0 0 0,-13 8-42 0 0,1 0 1 0 0,22-9-1 0 0,-37 18 40 0 0,-4 6 52 0 0,0-1 1 0 0,1 1-1 0 0,0 0 1 0 0,0 0-1 0 0,0 5 1 0 0,-3 12 38 0 0,2-15 10 0 0,0-2 40 0 0,0 1-1 0 0,1 0 0 0 0,-1 0 1 0 0,1 9-1 0 0,1-14-158 0 0,9 6-230 0 0,-4-6 119 0 0,-1 0 1 0 0,1-1-1 0 0,-1 1 0 0 0,1-1 1 0 0,-1 1-1 0 0,1-1 0 0 0,-1-1 1 0 0,1 1-1 0 0,0-1 0 0 0,-1 0 1 0 0,9-2-1 0 0,19-5-993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2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82 8287 0 0,'0'-3'299'0'0,"-1"0"0"0"0,1-1 0 0 0,-1 1 0 0 0,0 0 0 0 0,0 0 0 0 0,-1 0 0 0 0,1 0 0 0 0,-1 0 0 0 0,1 0 0 0 0,-1 0 0 0 0,0 0 0 0 0,0 1 0 0 0,0-1 0 0 0,0 1 0 0 0,-1 0 0 0 0,1-1 0 0 0,-1 1 0 0 0,1 0 0 0 0,-1 0 0 0 0,0 0 0 0 0,-5-2-1 0 0,2 1-39 0 0,1 0 0 0 0,-1 0 0 0 0,0 1 0 0 0,0 0-1 0 0,0 0 1 0 0,0 0 0 0 0,-1 1 0 0 0,1 0 0 0 0,0 0-1 0 0,-11 1 1 0 0,12 0-198 0 0,-1 1 0 0 0,1 1 0 0 0,-1-1 0 0 0,1 1 0 0 0,-1 0 0 0 0,1 0 0 0 0,0 0 0 0 0,0 1 0 0 0,0-1 0 0 0,0 2 0 0 0,1-1 0 0 0,-1 0 0 0 0,1 1 0 0 0,0 0 0 0 0,-6 6 0 0 0,-4 7 56 0 0,1 0 0 0 0,-19 33 0 0 0,17-26-26 0 0,-14 19-81 0 0,14-22 27 0 0,1 1 0 0 0,-15 29 0 0 0,26-43 15 0 0,0-1 1 0 0,0 0-1 0 0,1 1 1 0 0,0-1-1 0 0,0 1 1 0 0,1-1 0 0 0,0 1-1 0 0,0 0 1 0 0,1 0-1 0 0,0-1 1 0 0,2 16 0 0 0,-2-20-21 0 0,1-1 1 0 0,-1 1-1 0 0,1-1 1 0 0,0 1-1 0 0,0-1 1 0 0,0 1-1 0 0,0-1 1 0 0,0 0-1 0 0,0 0 1 0 0,1 1-1 0 0,-1-1 1 0 0,1 0-1 0 0,-1 0 1 0 0,1 0-1 0 0,0-1 1 0 0,0 1-1 0 0,0 0 1 0 0,0-1-1 0 0,4 3 1 0 0,-3-2 7 0 0,1-1 0 0 0,0 0 0 0 0,-1 0 0 0 0,1 0 0 0 0,0 0-1 0 0,-1-1 1 0 0,1 1 0 0 0,0-1 0 0 0,0 0 0 0 0,0 0 0 0 0,-1 0 0 0 0,8-2 0 0 0,8-2 32 0 0,0-1-1 0 0,-1-1 1 0 0,0 0 0 0 0,21-11 0 0 0,66-40-31 0 0,-97 52-44 0 0,-5 4 1 0 0,67-44-18 0 0,-63 40-14 0 0,-1 0 0 0 0,1-1-1 0 0,-1 0 1 0 0,0 0 0 0 0,0-1 0 0 0,-1 0-1 0 0,7-11 1 0 0,-11 16 15 0 0,1 0 1 0 0,-1-1-1 0 0,0 1 0 0 0,0-1 0 0 0,0 0 1 0 0,-1 1-1 0 0,1-1 0 0 0,-1 0 0 0 0,1 1 0 0 0,-1-1 1 0 0,0 0-1 0 0,0 1 0 0 0,0-1 0 0 0,0 0 1 0 0,-1 0-1 0 0,0-4 0 0 0,-1 3 12 0 0,1 0-1 0 0,-1 1 1 0 0,0-1 0 0 0,0 1-1 0 0,0-1 1 0 0,0 1 0 0 0,0 0-1 0 0,-1 0 1 0 0,0 0 0 0 0,-4-4-1 0 0,-2-1-15 0 0,-1 1-1 0 0,0 0 1 0 0,0 1 0 0 0,-1 0-1 0 0,0 0 1 0 0,-17-5-1 0 0,10 5-126 0 0,1 2 0 0 0,-1 0 0 0 0,1 1 0 0 0,-1 0 0 0 0,-29 1 0 0 0,93-3-2712 0 0,-27 5 1068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13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3679 0 0,'0'0'18287'0'0,"9"-5"-17779"0"0,11-15-489 0 0,2 1 0 0 0,0 1 0 0 0,1 1 0 0 0,43-24-1 0 0,-43 28-110 0 0,1 2-1 0 0,35-12 0 0 0,-46 19 71 0 0,1 1 0 0 0,-1 0 0 0 0,1 0-1 0 0,0 2 1 0 0,-1 0 0 0 0,21 0 0 0 0,-29 2 75 0 0,1 0 0 0 0,0 0 0 0 0,-1 0 0 0 0,1 1 0 0 0,0 0 0 0 0,-1 0 0 0 0,10 5 0 0 0,-14-6-39 0 0,-1 0 0 0 0,1-1 0 0 0,0 1 0 0 0,0 0 0 0 0,-1 0 0 0 0,1 0-1 0 0,0 0 1 0 0,-1 0 0 0 0,1 0 0 0 0,-1 0 0 0 0,1 0 0 0 0,-1 0 0 0 0,0 0 0 0 0,1 0 0 0 0,-1 0 0 0 0,0 0-1 0 0,0 2 1 0 0,1 17 39 0 0,-2-11-29 0 0,-1 0 1 0 0,0 0-1 0 0,-1 0 1 0 0,1-1-1 0 0,-2 1 1 0 0,1-1-1 0 0,-1 0 1 0 0,-1 0-1 0 0,1 0 1 0 0,-1 0-1 0 0,0-1 1 0 0,-1 1-1 0 0,-7 6 0 0 0,7-8-1 0 0,5-5 36 0 0,17-19-93 0 0,58-44-675 0 0,-54 46 420 0 0,0 1-1 0 0,2 1 1 0 0,-1 1-1 0 0,2 1 0 0 0,45-17 1 0 0,-57 25 311 0 0,0 1-1 0 0,1 0 1 0 0,-1 1 0 0 0,1 1 0 0 0,-1-1 0 0 0,1 2-1 0 0,0 0 1 0 0,18 2 0 0 0,-20 0 257 0 0,0 2 1 0 0,1-1 0 0 0,-1 2-1 0 0,-1-1 1 0 0,15 9-1 0 0,-23-12-151 0 0,0 1 0 0 0,2 1-96 0 0,-1 0 0 0 0,0 1 1 0 0,0-1-1 0 0,0 1 0 0 0,-1-1 0 0 0,1 1 0 0 0,-1 0 0 0 0,0-1 0 0 0,0 1 0 0 0,0 0 0 0 0,0 0 1 0 0,-1 0-1 0 0,0 0 0 0 0,0 0 0 0 0,0 0 0 0 0,0 0 0 0 0,0 0 0 0 0,-2 4 0 0 0,-1 7 203 0 0,-2 1-1 0 0,0-1 0 0 0,-9 19 0 0 0,-5 18 51 0 0,16-45-285 0 0,2-5 0 0 0,0 0 0 0 0,0 1 0 0 0,0-1 0 0 0,0 1 0 0 0,1-1 0 0 0,-1 1 0 0 0,1 0 0 0 0,0 2 0 0 0,0 4 0 0 0,0-8-13 0 0,0 0 0 0 0,0 0-1 0 0,0 0 1 0 0,0 1 0 0 0,0-1 0 0 0,0 0-1 0 0,0 0 1 0 0,0 0 0 0 0,1 0-1 0 0,-1 0 1 0 0,0 0 0 0 0,1 0 0 0 0,-1 0-1 0 0,1 0 1 0 0,-1 0 0 0 0,1 0 0 0 0,0-1-1 0 0,-1 1 1 0 0,1 0 0 0 0,0 0 0 0 0,0 0-1 0 0,-1-1 1 0 0,2 2 0 0 0,1 0-85 0 0,9 8-1785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21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86 509 4607 0 0,'-2'0'11598'0'0,"0"0"-11383"0"0,0-1 1 0 0,0 1 0 0 0,0 0 0 0 0,0-1 0 0 0,-1 1 0 0 0,1-1 0 0 0,0 0 0 0 0,0 1-1 0 0,0-1 1 0 0,0 0 0 0 0,1 0 0 0 0,-1 0 0 0 0,0-1 0 0 0,-3-1 0 0 0,2-1 33 0 0,0 1 0 0 0,0-1 0 0 0,0 1 0 0 0,0-1 0 0 0,0 0 1 0 0,-2-6-1 0 0,-1-3 200 0 0,1 0-1 0 0,0 1 1 0 0,-4-26 0 0 0,8 30-379 0 0,0 0 0 0 0,1 1 0 0 0,0-1 0 0 0,0 0 0 0 0,1 0 0 0 0,0 1 0 0 0,0-1 0 0 0,1 1 0 0 0,0-1 0 0 0,1 1 0 0 0,5-12-1 0 0,0 2 92 0 0,0 1-1 0 0,1 0 1 0 0,21-27-1 0 0,-16 27-370 0 0,1 0-1 0 0,0 1 1 0 0,1 1-1 0 0,0 0 1 0 0,1 1-1 0 0,1 1 1 0 0,0 0 0 0 0,1 2-1 0 0,0 0 1 0 0,22-8-1 0 0,-14 8-497 0 0,0 2 0 0 0,0 1 0 0 0,0 1 0 0 0,1 1 0 0 0,0 1-1 0 0,0 2 1 0 0,34 1 0 0 0,-35 1-6384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2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155 150 13215 0 0,'0'0'1195'0'0,"0"2"-982"0"0,-1 4-12 0 0,-1 1-1 0 0,1-1 1 0 0,-1 1-1 0 0,0-1 1 0 0,0 0-1 0 0,-1 0 1 0 0,0 0 0 0 0,0 0-1 0 0,0-1 1 0 0,-1 1-1 0 0,0-1 1 0 0,0 0-1 0 0,0 0 1 0 0,-7 6-1 0 0,-29 32 1039 0 0,38-41-1056 0 0,2-2-157 0 0,-1 0 1 0 0,0 0 0 0 0,1 1 0 0 0,-1-1 0 0 0,1 0 0 0 0,-1 1-1 0 0,1-1 1 0 0,-1 1 0 0 0,1-1 0 0 0,0 1 0 0 0,-1-1 0 0 0,1 1-1 0 0,0-1 1 0 0,-1 1 0 0 0,1 0 0 0 0,-1 0-9 0 0,1-1 1 0 0,0 1-1 0 0,-1-1 0 0 0,1 1 1 0 0,0-1-1 0 0,-1 1 0 0 0,1-1 1 0 0,-1 1-1 0 0,1-1 0 0 0,-1 1 1 0 0,1-1-1 0 0,-1 0 0 0 0,1 1 1 0 0,-1-1-1 0 0,0 1 0 0 0,-8 4 54 0 0,9-5-70 0 0,-1 0 0 0 0,1 1 0 0 0,-1-1 0 0 0,0 0-1 0 0,1 1 1 0 0,-1-1 0 0 0,1 0 0 0 0,-1 0 0 0 0,0 1 0 0 0,1-1 0 0 0,-1 0 0 0 0,0 0-1 0 0,1 0 1 0 0,-1 0 0 0 0,0 0 0 0 0,1 0 0 0 0,-1 0 0 0 0,1 0 0 0 0,-1 0-1 0 0,0-1 1 0 0,1 1 0 0 0,-1 0 0 0 0,0 0 0 0 0,1 0 0 0 0,-1-1 0 0 0,1 1-1 0 0,-1 0 1 0 0,0-1 0 0 0,1 1 0 0 0,-1-1 0 0 0,1 1 0 0 0,-1 0 0 0 0,0-2-1 0 0,0 1 16 0 0,0 0-6 0 0,-1 1-1 0 0,1-1 0 0 0,0 0 1 0 0,0 0-1 0 0,0-1 0 0 0,0 1 1 0 0,0 0-1 0 0,0 0 0 0 0,0 0 1 0 0,0-1-1 0 0,0 1 1 0 0,0-1-1 0 0,1 1 0 0 0,-1 0 1 0 0,0-1-1 0 0,1 1 0 0 0,-1-1 1 0 0,1 1-1 0 0,0-4 0 0 0,-1 2 7 0 0,1-1-1 0 0,1 1 1 0 0,-1 0-1 0 0,0-1 1 0 0,1 1-1 0 0,0-1 1 0 0,0 1-1 0 0,2-6 1 0 0,1-1 21 0 0,1 1-1 0 0,0 0 1 0 0,0 0-1 0 0,1 0 1 0 0,8-8 0 0 0,9-9-36 0 0,1 1 0 0 0,1 2 0 0 0,1 0 0 0 0,48-30 0 0 0,-68 49 39 0 0,1 0 0 0 0,0 1-1 0 0,0 0 1 0 0,1 0 0 0 0,-1 0-1 0 0,1 1 1 0 0,-1 0 0 0 0,1 1-1 0 0,0-1 1 0 0,-1 2 0 0 0,1-1-1 0 0,0 1 1 0 0,8 1 0 0 0,-13-1 15 0 0,1 0 1 0 0,0 1 0 0 0,-1 0 0 0 0,1 0-1 0 0,-1 0 1 0 0,0 0 0 0 0,1 1 0 0 0,-1-1-1 0 0,0 1 1 0 0,0 0 0 0 0,1 0 0 0 0,-2 0-1 0 0,1 0 1 0 0,0 0 0 0 0,0 1 0 0 0,-1-1-1 0 0,1 1 1 0 0,-1 0 0 0 0,0 0 0 0 0,0 0-1 0 0,0 0 1 0 0,0 0 0 0 0,0 0 0 0 0,-1 0-1 0 0,1 1 1 0 0,-1-1 0 0 0,0 1 0 0 0,0-1-1 0 0,1 6 1 0 0,-1 1-10 0 0,0-1 0 0 0,-1 1 0 0 0,0-1 1 0 0,-1 1-1 0 0,1-1 0 0 0,-2 0 0 0 0,1 1 0 0 0,-1-1 0 0 0,-1 0 0 0 0,0 0 0 0 0,0 0 0 0 0,-8 15 0 0 0,-6 5-145 0 0,0-1-1 0 0,-28 34 0 0 0,18-27-448 0 0,24-27-590 0 0,7-5-1514 0 0,15-6-110 0 0,1-1 1205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2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90 11055 0 0,'0'0'852'0'0,"-1"1"-332"0"0,-1 0-135 0 0,-1 1-1 0 0,1-1 0 0 0,0 1 1 0 0,0-1-1 0 0,0 1 0 0 0,0-1 1 0 0,0 1-1 0 0,0 0 0 0 0,1 0 1 0 0,-1 0-1 0 0,1 0 0 0 0,-1 0 1 0 0,1 1-1 0 0,0-1 0 0 0,0 0 1 0 0,0 1-1 0 0,0-1 0 0 0,0 1 1 0 0,-1 4-1 0 0,3-6-298 0 0,-1 0-1 0 0,0 0 1 0 0,1-1 0 0 0,-1 1 0 0 0,1 0-1 0 0,-1 0 1 0 0,1 0 0 0 0,0 0 0 0 0,-1-1-1 0 0,1 1 1 0 0,0 0 0 0 0,0 0 0 0 0,0-1-1 0 0,-1 1 1 0 0,3 0 0 0 0,13 9 431 0 0,-12-9-432 0 0,0 0-1 0 0,0 0 1 0 0,0-1-1 0 0,0 1 1 0 0,0-1-1 0 0,0 0 1 0 0,0 0-1 0 0,0 0 1 0 0,8-2 0 0 0,35-8 390 0 0,-45 9-465 0 0,34-9 174 0 0,1-2 0 0 0,-1-2 1 0 0,58-31-1 0 0,-86 41-191 0 0,-4 2 6 0 0,0 0-1 0 0,-1 0 1 0 0,1-1 0 0 0,0 1-1 0 0,-1-1 1 0 0,0 0 0 0 0,1 0 0 0 0,-1 0-1 0 0,-1 0 1 0 0,1-1 0 0 0,0 1-1 0 0,2-6 1 0 0,-5 8-7 0 0,1 1 0 0 0,-1 0-1 0 0,0-1 1 0 0,0 1 0 0 0,0-1-1 0 0,0 1 1 0 0,0-1 0 0 0,0 1-1 0 0,0-1 1 0 0,0 1 0 0 0,0 0 0 0 0,0-1-1 0 0,0 1 1 0 0,0-1 0 0 0,-1 1-1 0 0,1-1 1 0 0,0 1 0 0 0,0 0-1 0 0,0-1 1 0 0,-1 1 0 0 0,1-1 0 0 0,0 1-1 0 0,0 0 1 0 0,-1-1 0 0 0,1 1-1 0 0,0 0 1 0 0,-1-1 0 0 0,1 1-1 0 0,0 0 1 0 0,-1 0 0 0 0,1-1 0 0 0,-1 1-1 0 0,0 0 1 0 0,-13-7-119 0 0,9 6 87 0 0,0 1 1 0 0,-1-1 0 0 0,1 1-1 0 0,-1 0 1 0 0,1 1-1 0 0,-1-1 1 0 0,1 1 0 0 0,-8 2-1 0 0,-42 15-96 0 0,47-15 131 0 0,-37 16-33 0 0,1 2 0 0 0,1 2 1 0 0,-45 33-1 0 0,80-51 39 0 0,-4 3 19 0 0,-1 0 0 0 0,1 1 0 0 0,0 0 0 0 0,-15 18 0 0 0,24-24-15 0 0,1 0-1 0 0,-1 0 0 0 0,1 0 1 0 0,0 0-1 0 0,1 0 0 0 0,-1 0 1 0 0,0 1-1 0 0,1-1 0 0 0,0 0 1 0 0,0 1-1 0 0,0 0 0 0 0,0-1 1 0 0,0 1-1 0 0,1-1 0 0 0,0 1 1 0 0,0 0-1 0 0,0 0 0 0 0,0-1 1 0 0,0 1-1 0 0,1 0 0 0 0,-1-1 1 0 0,1 1-1 0 0,2 6 0 0 0,-1-6 11 0 0,0 1-1 0 0,1-1 1 0 0,-1 1-1 0 0,1-1 1 0 0,0 0-1 0 0,0 0 1 0 0,0-1-1 0 0,0 1 1 0 0,1 0-1 0 0,-1-1 1 0 0,1 0-1 0 0,0 0 1 0 0,8 5-1 0 0,-5-4-540 0 0,1-1 0 0 0,14 6 0 0 0,17 0-5686 0 0,-16-7-518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2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79 13015 0 0,'21'-17'1002'0'0,"-16"14"-822"0"0,0 0 0 0 0,0-1 0 0 0,-1 0 0 0 0,1 0 0 0 0,-1 0 0 0 0,7-9 1932 0 0,-11 13-1976 0 0,0-1 1 0 0,0 0-1 0 0,0 0 1 0 0,0 0-1 0 0,-1 1 1 0 0,1-1-1 0 0,0 0 1 0 0,0 0-1 0 0,0 1 1 0 0,-1-1-1 0 0,1 0 1 0 0,0 1-1 0 0,-1-1 1 0 0,1 0-1 0 0,0 1 1 0 0,-1-1-1 0 0,0-1 1 0 0,0 1-4 0 0,-1 0-102 0 0,1 0 1 0 0,-1-1-1 0 0,0 1 0 0 0,0 0 0 0 0,0 0 0 0 0,0 0 1 0 0,0 1-1 0 0,0-1 0 0 0,-1 0 0 0 0,1 1 0 0 0,0-1 0 0 0,0 1 1 0 0,-4 0-1 0 0,-32 0 273 0 0,27 1-277 0 0,-25 2-27 0 0,-66 16 0 0 0,90-16 97 0 0,0 0 0 0 0,0 2 0 0 0,1-1 0 0 0,0 1-1 0 0,0 1 1 0 0,0 0 0 0 0,1 0 0 0 0,-15 13 0 0 0,19-14-29 0 0,0 0 0 0 0,0 0-1 0 0,1 1 1 0 0,0 0 0 0 0,0 0 0 0 0,1 0 0 0 0,-1 0 0 0 0,1 1-1 0 0,1 0 1 0 0,-1 0 0 0 0,1 0 0 0 0,0 0 0 0 0,1 0 0 0 0,-3 13-1 0 0,4-17-32 0 0,1 1-1 0 0,0 0 1 0 0,-1 0-1 0 0,1-1 0 0 0,1 1 1 0 0,-1 0-1 0 0,0 0 1 0 0,1-1-1 0 0,0 1 0 0 0,0 0 1 0 0,0-1-1 0 0,0 1 0 0 0,1-1 1 0 0,-1 1-1 0 0,1-1 1 0 0,0 0-1 0 0,0 1 0 0 0,0-1 1 0 0,0 0-1 0 0,1 0 0 0 0,2 2 1 0 0,-1-2 1 0 0,0 0 0 0 0,0 0 0 0 0,0-1-1 0 0,0 1 1 0 0,0-1 0 0 0,0 0 0 0 0,1 0 0 0 0,-1-1 0 0 0,1 0 0 0 0,-1 1 0 0 0,1-1 0 0 0,0-1 0 0 0,0 1-1 0 0,-1-1 1 0 0,1 1 0 0 0,6-2 0 0 0,0 0-509 0 0,0 0 1 0 0,0-1-1 0 0,0-1 0 0 0,0 1 1 0 0,-1-2-1 0 0,1 0 1 0 0,-1 0-1 0 0,1 0 0 0 0,-1-2 1 0 0,-1 1-1 0 0,1-1 0 0 0,-1-1 1 0 0,10-8-1 0 0,-8 4-5974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23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3 378 4143 0 0,'-1'47'1404'0'0,"0"-24"2226"0"0,1 0 6654 0 0,3-29-8979 0 0,5-24 109 0 0,-6 19-1072 0 0,1 0 0 0 0,5-11 0 0 0,4-7-209 0 0,2 2 1 0 0,1-1-1 0 0,1 2 1 0 0,1 0-1 0 0,1 1 0 0 0,1 0 1 0 0,2 2-1 0 0,0 0 1 0 0,1 2-1 0 0,1 0 1 0 0,41-27-1 0 0,-45 36-318 0 0,24-13 1 0 0,-35 21-227 0 0,0 1 1 0 0,-1 0 0 0 0,1 1 0 0 0,0-1-1 0 0,0 2 1 0 0,15-3 0 0 0,20-4-4010 0 0,-27 5 2521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2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45 7367 0 0,'9'-9'262'0'0,"-2"2"29"0"0,0 1 0 0 0,11-16 8745 0 0,-20 22-8866 0 0,0 1-1 0 0,0-1 0 0 0,1 0 1 0 0,-1 1-1 0 0,1 0 0 0 0,-1-1 0 0 0,0 1 1 0 0,1 0-1 0 0,-1 0 0 0 0,1 0 1 0 0,-1 0-1 0 0,1 0 0 0 0,-2 2 1 0 0,-17 19 243 0 0,17-20-263 0 0,-16 24 350 0 0,1 0 1 0 0,-29 57-1 0 0,33-56-351 0 0,-33 76 141 0 0,11-23-225 0 0,-3 8-2 0 0,-9 16-1 0 0,22-48 23 0 0,2 2 1 0 0,-25 92-1 0 0,45-138-1000 0 0,2 1 0 0 0,0 0 0 0 0,0 0-1 0 0,1 13 1 0 0</inkml:trace>
  <inkml:trace contextRef="#ctx0" brushRef="#br0" timeOffset="1">229 669 6911 0 0,'0'0'528'0'0,"-2"2"-341"0"0,-2 3 527 0 0,-1 0 0 0 0,1 0 0 0 0,0 0 0 0 0,1 1 0 0 0,-1 0 0 0 0,1 0 0 0 0,0 0 0 0 0,1 0 0 0 0,-1 0 0 0 0,1 0 0 0 0,0 1 0 0 0,1-1 0 0 0,-1 7 0 0 0,1-7-427 0 0,1 0 0 0 0,-1 0 0 0 0,2 0 0 0 0,-1 0 0 0 0,0-1-1 0 0,1 1 1 0 0,0 0 0 0 0,1 0 0 0 0,-1-1 0 0 0,1 1 0 0 0,0-1 0 0 0,1 1 0 0 0,-1-1 0 0 0,1 0 0 0 0,4 7-1 0 0,-3-8-223 0 0,-1 1 0 0 0,1-1 0 0 0,0 0 0 0 0,0 0-1 0 0,0 0 1 0 0,1-1 0 0 0,-1 0 0 0 0,1 1-1 0 0,0-1 1 0 0,0-1 0 0 0,0 1 0 0 0,5 1-1 0 0,-3-2-359 0 0,0 0-1 0 0,0-1 0 0 0,0 0 1 0 0,0 0-1 0 0,-1 0 0 0 0,1-1 0 0 0,0 0 1 0 0,0-1-1 0 0,11-1 0 0 0,9-3-4718 0 0,0-3-1468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23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47 8751 0 0,'23'-33'1227'0'0,"-11"20"6937"0"0,-2 19-7099 0 0,-8-4-965 0 0,-1 1-1 0 0,1-1 0 0 0,-1 1 1 0 0,0-1-1 0 0,1 1 1 0 0,-1-1-1 0 0,0 1 0 0 0,-1 0 1 0 0,1 0-1 0 0,0-1 1 0 0,-1 1-1 0 0,1 6 1 0 0,-1-3 59 0 0,-1 0 0 0 0,1-1 0 0 0,-1 1 1 0 0,0 0-1 0 0,-4 10 0 0 0,-2 3 269 0 0,-1-1-1 0 0,-17 29 1 0 0,25-47-423 0 0,-178 258 1843 0 0,27-46-1136 0 0,130-177-628 0 0,-29 66 1 0 0,41-79-138 0 0,1 0 0 0 0,1 1 1 0 0,2-1-1 0 0,-5 36 0 0 0,7-41-828 0 0,0 1-14215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1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691 695 8751 0 0,'2'0'5707'0'0,"2"0"-5381"0"0,-1 0-1 0 0,1 0 1 0 0,0-1-1 0 0,-1 1 1 0 0,1-1 0 0 0,-1 0-1 0 0,1 0 1 0 0,-1 0-1 0 0,1-1 1 0 0,-1 1 0 0 0,0-1-1 0 0,0 0 1 0 0,6-3-1 0 0,1-2 145 0 0,-1 0 0 0 0,0-1 0 0 0,10-10 1 0 0,-5 3-329 0 0,0-1 0 0 0,0-1 0 0 0,-2 0 0 0 0,0 0 0 0 0,-1-1 0 0 0,-1-1 0 0 0,-1 0 0 0 0,14-39 0 0 0,-13 17-307 0 0,-2 0-1 0 0,5-54 1 0 0,2-17-1099 0 0,-11 88 732 0 0,-1 1 0 0 0,0-1 0 0 0,-3-43 0 0 0,-3 52 352 0 0,-6 25 136 0 0,-70 131 559 0 0,64-112-430 0 0,-300 503 1139 0 0,29-65-416 0 0,201-338-635 0 0,73-113-281 0 0,-2 0-1 0 0,0-1 0 0 0,-1-1 0 0 0,0 0 0 0 0,-25 17 0 0 0,37-29 0 0 0,0 0-1 0 0,-1 0 0 0 0,1-1 1 0 0,-1 1-1 0 0,1-1 1 0 0,-6 2-1 0 0,8-3-32 0 0,-1 0 0 0 0,1 0-1 0 0,-1 1 1 0 0,1-1 0 0 0,-1 0-1 0 0,1 0 1 0 0,-1 0 0 0 0,1 0-1 0 0,0-1 1 0 0,-1 1 0 0 0,1 0-1 0 0,-1 0 1 0 0,1-1 0 0 0,-1 1-1 0 0,1-1 1 0 0,0 0 0 0 0,-1 1 0 0 0,1-1-1 0 0,-2-1 1 0 0,-4-6-1173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15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4 115 11055 0 0,'0'0'2690'0'0,"-3"10"2363"0"0,3-8-4939 0 0,0 0 0 0 0,0 0 1 0 0,0 0-1 0 0,1 0 0 0 0,-1 0 1 0 0,1 0-1 0 0,-1 0 0 0 0,1 0 0 0 0,0 0 1 0 0,-1 0-1 0 0,1 0 0 0 0,0 0 1 0 0,0 0-1 0 0,1-1 0 0 0,-1 1 0 0 0,0 0 1 0 0,1-1-1 0 0,2 3 0 0 0,-1-2 16 0 0,0 1 1 0 0,1-1-1 0 0,-1 0 0 0 0,1-1 0 0 0,-1 1 0 0 0,1 0 0 0 0,0-1 1 0 0,0 0-1 0 0,4 1 0 0 0,7 0 138 0 0,-1 0 0 0 0,1-1 0 0 0,-1-1 0 0 0,22-2 0 0 0,8-4 78 0 0,1-1 1 0 0,-1-2-1 0 0,49-18 0 0 0,124-54-218 0 0,-212 79-175 0 0,84-38-2099 0 0,-68 28-50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1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0 290 12871 0 0,'0'0'588'0'0,"1"2"-12"0"0,18 41-254 0 0,-18-42 158 0 0,-1 9 4250 0 0,-1-11-4658 0 0,-1-1 0 0 0,1 1 0 0 0,0 0 0 0 0,0-1 0 0 0,0 1 0 0 0,0 0 0 0 0,0-1 0 0 0,0 1 0 0 0,0-1 0 0 0,0 0 0 0 0,0 1 1 0 0,1-1-1 0 0,-1 0 0 0 0,0 1 0 0 0,1-4 0 0 0,-1 2 1 0 0,1-1 0 0 0,0 0 0 0 0,0 0 0 0 0,0 0 0 0 0,0 0 0 0 0,2-7 0 0 0,1-1 62 0 0,0 1-1 0 0,2-1 0 0 0,8-18 0 0 0,-5 17-86 0 0,0 0-1 0 0,0 0 1 0 0,2 1-1 0 0,-1 0 0 0 0,2 0 1 0 0,-1 1-1 0 0,2 1 0 0 0,-1 0 1 0 0,22-14-1 0 0,-10 9-258 0 0,1 1 1 0 0,0 2-1 0 0,1 0 0 0 0,40-12 1 0 0,-55 21-275 0 0,1 0 0 0 0,-1 1 1 0 0,12-2-1 0 0,-16 4-753 0 0,-1 0 0 0 0,1 0 0 0 0,0 0 1 0 0,7 2-1 0 0,4 2-4408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17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1 253 4143 0 0,'0'0'319'0'0,"0"-8"1928"0"0,-1 3-1709 0 0,1 1-1 0 0,0 0 1 0 0,0-1 0 0 0,1 1 0 0 0,-1 0 0 0 0,1-1 0 0 0,0 1 0 0 0,0 0-1 0 0,8-12 7541 0 0,-10 22-8938 0 0,-1 7 1095 0 0,1-1-1 0 0,0 0 0 0 0,0 1 0 0 0,1-1 1 0 0,3 18-1 0 0,-2-25-180 0 0,0 0 0 0 0,0-1 0 0 0,0 1 0 0 0,1-1 0 0 0,0 1 0 0 0,0-1 0 0 0,0 1 0 0 0,0-1 0 0 0,1 0 0 0 0,-1 0 0 0 0,1 0 0 0 0,0 0 0 0 0,1-1 0 0 0,-1 1 0 0 0,0-1 0 0 0,1 0 0 0 0,4 3 0 0 0,-5-4-24 0 0,0-1 1 0 0,0 1-1 0 0,0-1 1 0 0,0 0-1 0 0,0 0 1 0 0,0 0-1 0 0,0 0 1 0 0,0 0-1 0 0,0-1 1 0 0,1 0-1 0 0,-1 1 1 0 0,0-1-1 0 0,0 0 1 0 0,1-1 0 0 0,-1 1-1 0 0,0-1 1 0 0,0 1-1 0 0,0-1 1 0 0,0 0-1 0 0,0 0 1 0 0,0 0-1 0 0,0-1 1 0 0,0 1-1 0 0,0-1 1 0 0,3-1-1 0 0,2-2-63 0 0,-1-1-1 0 0,0 1 0 0 0,0-1 0 0 0,-1-1 1 0 0,1 1-1 0 0,-1-1 0 0 0,8-13 1 0 0,-9 14-21 0 0,-1 0-23 0 0,0-1 0 0 0,0 0 0 0 0,-1 1 0 0 0,4-12 0 0 0,9 33 97 0 0,3 8 221 0 0,-1 2 0 0 0,-2 0 0 0 0,23 45 0 0 0,-34-57 17 0 0,8 22 1 0 0,-12-28-227 0 0,1 0 1 0 0,0 0 0 0 0,1 0 0 0 0,-1-1 0 0 0,1 1 0 0 0,1-1-1 0 0,-1 0 1 0 0,1 0 0 0 0,0 0 0 0 0,1 0 0 0 0,7 7-1 0 0,-10-11-20 0 0,0-1-1 0 0,0 0 1 0 0,0 0-1 0 0,1 0 1 0 0,-1 0-1 0 0,0 0 1 0 0,0-1-1 0 0,1 1 1 0 0,-1-1-1 0 0,0 1 1 0 0,1-1-1 0 0,-1 0 0 0 0,1 0 1 0 0,-1 0-1 0 0,0 0 1 0 0,1 0-1 0 0,-1-1 1 0 0,0 1-1 0 0,1-1 1 0 0,-1 1-1 0 0,0-1 1 0 0,1 0-1 0 0,3-2 1 0 0,6-3 84 0 0,-1 0 0 0 0,1-1 1 0 0,11-10-1 0 0,-12 9-18 0 0,13-10 44 0 0,0-1 0 0 0,-1-2 0 0 0,33-37 0 0 0,-25 19 74 0 0,40-62 0 0 0,-57 78-287 0 0,-2-1 0 0 0,0-1 0 0 0,-2 0-1 0 0,10-33 1 0 0,-17 47-377 0 0,0-1 0 0 0,-1 0 0 0 0,1-23 0 0 0,-3 33 107 0 0,0 0-1437 0 0,1 1 1612 0 0,-1 0-1 0 0,0 0 1 0 0,1 0 0 0 0,-1 1-1 0 0,0-1 1 0 0,1 0 0 0 0,-1 0-1 0 0,1 1 1 0 0,-1-1 0 0 0,1 0-1 0 0,-1 0 1 0 0,1 1 0 0 0,0-1-1 0 0,-1 1 1 0 0,1-1 0 0 0,0 1-1 0 0,1-2 1 0 0,7 2-781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1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57 11887 0 0,'0'0'1388'0'0,"-2"1"-780"0"0,-9 1-200 0 0,0 1 1 0 0,1 1-1 0 0,-1 0 0 0 0,1 0 0 0 0,0 1 0 0 0,0 0 0 0 0,0 1 1 0 0,-9 7-1 0 0,-4 4 241 0 0,-41 40 0 0 0,51-43-236 0 0,-17 22 1 0 0,27-32-335 0 0,-1 1 1 0 0,1 0 0 0 0,0 0-1 0 0,1 0 1 0 0,-1 0-1 0 0,1 1 1 0 0,0-1 0 0 0,0 1-1 0 0,-1 6 1 0 0,3-10-56 0 0,0-1-1 0 0,-1 1 1 0 0,1 0 0 0 0,0 0 0 0 0,0-1-1 0 0,0 1 1 0 0,0 0 0 0 0,0-1 0 0 0,1 1-1 0 0,-1 0 1 0 0,0 0 0 0 0,1-1 0 0 0,-1 1-1 0 0,1 0 1 0 0,0-1 0 0 0,-1 1 0 0 0,1-1-1 0 0,0 1 1 0 0,0-1 0 0 0,0 1 0 0 0,0-1-1 0 0,0 0 1 0 0,1 1 0 0 0,-1-1-1 0 0,0 0 1 0 0,1 0 0 0 0,-1 0 0 0 0,0 0-1 0 0,1 0 1 0 0,-1 0 0 0 0,1 0 0 0 0,0-1-1 0 0,-1 1 1 0 0,1 0 0 0 0,0-1 0 0 0,-1 0-1 0 0,1 1 1 0 0,0-1 0 0 0,2 0 0 0 0,2 1 50 0 0,1-1 0 0 0,-1 0 0 0 0,0-1-1 0 0,0 0 1 0 0,0 0 0 0 0,1 0 0 0 0,-1 0 0 0 0,0-1 0 0 0,10-5 0 0 0,-6 2-58 0 0,-1 0 0 0 0,0 0 0 0 0,-1-1 0 0 0,1 0 0 0 0,-1-1 1 0 0,0 0-1 0 0,-1 0 0 0 0,0-1 0 0 0,0 0 0 0 0,-1 0 0 0 0,1 0 0 0 0,-2-1 0 0 0,1 0 0 0 0,-1 0 0 0 0,-1-1 0 0 0,0 1 0 0 0,0-1 0 0 0,-1 0 0 0 0,3-12 0 0 0,-5 13-251 0 0,0 1-1 0 0,-1-1 0 0 0,0 1 0 0 0,-1-1 0 0 0,1 1 1 0 0,-2 0-1 0 0,1-1 0 0 0,-1 1 0 0 0,0 0 0 0 0,-1 0 0 0 0,0 0 1 0 0,0 0-1 0 0,-1 0 0 0 0,-6-9 0 0 0,5 7-516 0 0,0-1-378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1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131 258 5983 0 0,'-7'3'542'0'0,"-13"6"-1460"0"0,-15 1 5409 0 0,29-8-3297 0 0,1-1 0 0 0,-1 0 1 0 0,0 0-1 0 0,0-1 0 0 0,0 0 1 0 0,0 0-1 0 0,-9-1 1 0 0,15 1-1108 0 0,-1-1 1 0 0,0 1 0 0 0,1 0-1 0 0,-1 0 1 0 0,0-1 0 0 0,1 1 0 0 0,-1-1-1 0 0,0 1 1 0 0,1-1 0 0 0,-1 1-1 0 0,1-1 1 0 0,-1 1 0 0 0,1-1 0 0 0,-1 1-1 0 0,1-1 1 0 0,-1 0 0 0 0,1 1-1 0 0,0-1 1 0 0,-1 0 0 0 0,1 1 0 0 0,0-1-1 0 0,-1 0 1 0 0,1 1 0 0 0,0-1-1 0 0,0 0 1 0 0,0 0 0 0 0,0 1 0 0 0,0-1-1 0 0,0 0 1 0 0,0 0 0 0 0,0 1-1 0 0,0-1 1 0 0,0 0 0 0 0,0 0 0 0 0,1-1-1 0 0,0-2-44 0 0,-1 0 0 0 0,2 0 0 0 0,-1 0 0 0 0,4-7-1 0 0,2-1-42 0 0,1 1-1 0 0,0-1 0 0 0,1 2 1 0 0,1-1-1 0 0,0 1 0 0 0,18-14 1 0 0,-17 14-73 0 0,3-3-51 0 0,0 2 1 0 0,1 0-1 0 0,0 1 0 0 0,1 0 0 0 0,29-12 0 0 0,-34 18 100 0 0,-4 3-8 0 0,-6 1 39 0 0,1 1 0 0 0,-1 0 0 0 0,0 0-1 0 0,0-1 1 0 0,0 1 0 0 0,0 0-1 0 0,0 0 1 0 0,0 0 0 0 0,0 0-1 0 0,0 0 1 0 0,-1 1 0 0 0,1-1-1 0 0,0 0 1 0 0,0 0 0 0 0,0 2 0 0 0,0-2 16 0 0,0 3 2 0 0,1-1 0 0 0,0 1 0 0 0,-1-1 0 0 0,0 1 0 0 0,0 0 0 0 0,0 0 0 0 0,0-1 0 0 0,-1 1 0 0 0,1 0 0 0 0,-1 0 0 0 0,0 0 0 0 0,0 0 0 0 0,-1-1 0 0 0,1 1 0 0 0,-2 5 0 0 0,-1 35 116 0 0,3-43-140 0 0,0-1-1 0 0,0 0 1 0 0,0 0-1 0 0,0 1 1 0 0,0-1-1 0 0,0 0 1 0 0,0 0-1 0 0,0 1 1 0 0,0-1-1 0 0,0 0 1 0 0,0 0-1 0 0,0 1 1 0 0,0-1-1 0 0,0 0 1 0 0,0 0-1 0 0,0 1 1 0 0,0-1-1 0 0,1 0 1 0 0,-1 0-1 0 0,0 1 1 0 0,0-1-1 0 0,0 0 1 0 0,0 0-1 0 0,1 0 1 0 0,-1 1-1 0 0,0-1 1 0 0,0 0-1 0 0,0 0 1 0 0,1 0-1 0 0,-1 0 1 0 0,0 0-1 0 0,0 1 1 0 0,1-1-1 0 0,-1 0 1 0 0,0 0-1 0 0,0 0 1 0 0,1 0-1 0 0,-1 0 1 0 0,0 0-1 0 0,0 0 0 0 0,1 0 1 0 0,-1 0-1 0 0,0 0 1 0 0,0 0-1 0 0,1 0 1 0 0,-1 0-1 0 0,0 0 1 0 0,0 0-1 0 0,1 0 1 0 0,-1 0-1 0 0,1-1 1 0 0,9-4 34 0 0,-10 5-32 0 0,7-5-38 0 0,-1 0-1 0 0,0 0 1 0 0,1 0-1 0 0,6-9 1 0 0,8-7-114 0 0,3-1 62 0 0,-13 11 24 0 0,0 1 0 0 0,0 1 0 0 0,0 0 0 0 0,1 0 0 0 0,1 1 0 0 0,0 1 0 0 0,19-9 0 0 0,-12 9 45 0 0,28-7 0 0 0,-41 13 14 0 0,0 0 0 0 0,-1 0 0 0 0,1 0 0 0 0,0 1 0 0 0,-1 0 0 0 0,1 1 0 0 0,0-1 0 0 0,10 3 0 0 0,-13-2 4 0 0,-2-1 0 0 0,-1 1 0 0 0,0-1 0 0 0,0 1 0 0 0,0-1 0 0 0,0 1 0 0 0,0 0 0 0 0,0-1 0 0 0,0 1 0 0 0,0 0 0 0 0,0 0 0 0 0,-1 0 0 0 0,1 0 0 0 0,1 1 0 0 0,4 3 0 0 0,-3-3 13 0 0,0 1-1 0 0,-1 0 1 0 0,1 0 0 0 0,0 0-1 0 0,-1 0 1 0 0,1 0-1 0 0,-1 0 1 0 0,0 1 0 0 0,0-1-1 0 0,0 1 1 0 0,-1-1-1 0 0,1 1 1 0 0,-1 0 0 0 0,0-1-1 0 0,0 1 1 0 0,0 0-1 0 0,-1 0 1 0 0,1 0 0 0 0,-1 7-1 0 0,-1-3 39 0 0,1-5-31 0 0,0 0 1 0 0,0 0-1 0 0,0 0 0 0 0,0 0 0 0 0,0 0 0 0 0,1-1 0 0 0,-1 1 0 0 0,2 4 0 0 0,7 32 152 0 0,-9-32-139 0 0,0-4-27 0 0,1-1-1 0 0,-1 1 1 0 0,1-1-1 0 0,-1 1 1 0 0,1-1-1 0 0,0 1 1 0 0,0-1-1 0 0,0 0 1 0 0,1 3-1 0 0,9 16-542 0 0,0-14-2264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17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157 209 7687 0 0,'0'0'696'0'0,"-2"0"-573"0"0,-69 44 3469 0 0,28-16 453 0 0,11-4-453 0 0,32-24-3565 0 0,0 0 0 0 0,-1 0 0 0 0,1 1 0 0 0,0-1 0 0 0,0 0 0 0 0,0 0 0 0 0,0 0 0 0 0,-1 0 0 0 0,1 0 0 0 0,0 0 0 0 0,0 1 0 0 0,0-1-1 0 0,-1 0 1 0 0,1 0 0 0 0,0 0 0 0 0,0 0 0 0 0,0 0 0 0 0,-1 0 0 0 0,1 0 0 0 0,0 0 0 0 0,0 0 0 0 0,0 0 0 0 0,-1 0 0 0 0,1 0 0 0 0,0 0 0 0 0,0 0 0 0 0,-1 0 0 0 0,1 0 0 0 0,0 0-1 0 0,0 0 1 0 0,0-1 0 0 0,-1 1 0 0 0,1 0 0 0 0,0 0 0 0 0,0 0 0 0 0,0 0 0 0 0,0 0 0 0 0,-1 0 0 0 0,1-1 0 0 0,0 1 0 0 0,0 0 0 0 0,0-12 295 0 0,10-15-232 0 0,-2 14-58 0 0,0 0-1 0 0,1 1 1 0 0,0 0-1 0 0,18-17 1 0 0,-4 7 1 0 0,31-23 0 0 0,-33 29-49 0 0,2 1 0 0 0,-1 0 0 0 0,2 2 0 0 0,0 1 0 0 0,1 0 0 0 0,0 2 0 0 0,0 1 0 0 0,30-6 0 0 0,-52 14 26 0 0,-1 1 0 0 0,0-1 1 0 0,1 1-1 0 0,-1 0 0 0 0,0 0 0 0 0,1 0 0 0 0,-1 0 0 0 0,0 0 0 0 0,1 0 0 0 0,-1 1 1 0 0,0-1-1 0 0,0 1 0 0 0,1-1 0 0 0,-1 1 0 0 0,0 0 0 0 0,0 0 0 0 0,0 0 0 0 0,0 0 1 0 0,0 1-1 0 0,0-1 0 0 0,0 0 0 0 0,0 1 0 0 0,-1 0 0 0 0,1-1 0 0 0,0 1 0 0 0,-1 0 1 0 0,1 0-1 0 0,-1 0 0 0 0,0-1 0 0 0,0 2 0 0 0,1-1 0 0 0,-1 0 0 0 0,1 4 1 0 0,0 1 24 0 0,0-1 0 0 0,-1 1 1 0 0,0 0-1 0 0,0-1 1 0 0,0 1-1 0 0,-1 0 1 0 0,0 0-1 0 0,-1 0 1 0 0,1 0-1 0 0,-3 9 1 0 0,-1 3 76 0 0,2-7-76 0 0,-1 0 1 0 0,0 0 0 0 0,-1 0-1 0 0,0 0 1 0 0,-8 15 0 0 0,7-18-172 0 0,3-5-1 0 0,0 0 0 0 0,-1 1 1 0 0,0-1-1 0 0,1 0 0 0 0,-1 0 1 0 0,-1-1-1 0 0,1 1 0 0 0,0 0 1 0 0,-1-1-1 0 0,0 0 0 0 0,0 0 1 0 0,-4 3-1 0 0,19-7-3097 0 0,0 0-3166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1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60 13847 0 0,'1'-1'631'0'0,"12"-7"302"0"0,-12 7-470 0 0,-11 11 702 0 0,-31 30-140 0 0,-46 49 708 0 0,78-79-1560 0 0,2 1 1 0 0,-1-1-1 0 0,2 1 0 0 0,-1 1 0 0 0,1-1 0 0 0,1 1 0 0 0,-6 19 0 0 0,10-27-146 0 0,0 0-1 0 0,0 0 1 0 0,0 0 0 0 0,1 0-1 0 0,-1 0 1 0 0,1 0 0 0 0,0 0-1 0 0,1 6 1 0 0,4 7 80 0 0,-2-13-87 0 0,-1-2 4 0 0,1 0 6 0 0,-1 1 1 0 0,0 0 0 0 0,1-1 0 0 0,0 1 0 0 0,0-1 0 0 0,-1 0 0 0 0,1 0 0 0 0,0 0 0 0 0,1 0 0 0 0,-1 0 0 0 0,0-1 0 0 0,6 2 0 0 0,-3-1 65 0 0,0 0-1 0 0,1-1 0 0 0,-1 0 1 0 0,0-1-1 0 0,0 0 0 0 0,13 0 1 0 0,-10-1-8 0 0,-1 0-1 0 0,1-1 1 0 0,0 0 0 0 0,0 0-1 0 0,-1-1 1 0 0,0 0 0 0 0,1-1-1 0 0,-1 0 1 0 0,0 0-1 0 0,9-7 1 0 0,-12 7-73 0 0,-1 1-1 0 0,0-1 1 0 0,0-1 0 0 0,0 1-1 0 0,-1-1 1 0 0,1 1 0 0 0,-1-1-1 0 0,0 0 1 0 0,-1 0 0 0 0,1 0-1 0 0,1-7 1 0 0,-1 3 8 0 0,0 0-1 0 0,-1 0 1 0 0,0-1 0 0 0,-1 1-1 0 0,0-19 1 0 0,0-5-108 0 0,-1 12-72 0 0,0 0-1 0 0,-1 0 1 0 0,-4-22-1 0 0,4 37 65 0 0,0 1-1 0 0,0 0 1 0 0,0 1-1 0 0,-1-1 0 0 0,1 0 1 0 0,-1 0-1 0 0,0 1 0 0 0,-1-1 1 0 0,1 1-1 0 0,-1-1 1 0 0,0 1-1 0 0,0 0 0 0 0,-1 0 1 0 0,1 0-1 0 0,-1 1 0 0 0,1-1 1 0 0,-9-5-1 0 0,10 8-98 0 0,1 1 77 0 0,0 0 1 0 0,0 0-1 0 0,0 0 0 0 0,0 1 1 0 0,0-1-1 0 0,0 0 0 0 0,0 0 1 0 0,0 1-1 0 0,0-1 0 0 0,0 0 0 0 0,0 1 1 0 0,0-1-1 0 0,0 1 0 0 0,0-1 1 0 0,1 1-1 0 0,-1 0 0 0 0,0-1 1 0 0,0 1-1 0 0,1 0 0 0 0,-1 0 0 0 0,0-1 1 0 0,1 1-1 0 0,-1 0 0 0 0,0 0 1 0 0,1 0-1 0 0,-1 0 0 0 0,1 0 0 0 0,0 0 1 0 0,-1 0-1 0 0,1 0 0 0 0,0 0 1 0 0,0 0-1 0 0,-1 2 0 0 0,2 8-1665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18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12 457 6447 0 0,'0'0'499'0'0,"0"2"-328"0"0,-2 16-637 0 0,-1 3 14518 0 0,-3-67-11964 0 0,7 24-1963 0 0,1-1 1 0 0,1 1-1 0 0,2 0 0 0 0,0 0 1 0 0,1 0-1 0 0,1 1 0 0 0,1-1 1 0 0,0 2-1 0 0,2-1 0 0 0,1 1 1 0 0,0 1-1 0 0,2 0 0 0 0,0 1 1 0 0,22-24-1 0 0,-23 30-513 0 0,0 0 0 0 0,1 1-1 0 0,1 0 1 0 0,0 1 0 0 0,0 1 0 0 0,1 0-1 0 0,0 1 1 0 0,0 1 0 0 0,1 0 0 0 0,32-9 0 0 0,-30 11-1678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18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106 328 14479 0 0,'-1'1'663'0'0,"-82"62"4402"0"0,82-63-5010 0 0,1 1-1 0 0,-1-1 0 0 0,1 1 1 0 0,-1-1-1 0 0,0 1 0 0 0,1-1 1 0 0,-1 0-1 0 0,0 1 0 0 0,0-1 0 0 0,1 0 1 0 0,-1 0-1 0 0,0 1 0 0 0,0-1 1 0 0,1 0-1 0 0,-1 0 0 0 0,0 0 1 0 0,0 0-1 0 0,0 0 0 0 0,0 0 1 0 0,0 0-35 0 0,1 0 1 0 0,0-1 0 0 0,-1 1-1 0 0,1 0 1 0 0,-1-1 0 0 0,1 1-1 0 0,0 0 1 0 0,-1 0 0 0 0,1-1-1 0 0,0 1 1 0 0,0-1 0 0 0,-1 1-1 0 0,1 0 1 0 0,0-1-1 0 0,0 1 1 0 0,0-1 0 0 0,0 1-1 0 0,-1-1 1 0 0,1 1 0 0 0,0 0-1 0 0,0-1 1 0 0,0 1 0 0 0,0-1-1 0 0,0-2-2 0 0,0 0 0 0 0,0 0-1 0 0,0 0 1 0 0,0 1 0 0 0,1-1-1 0 0,-1 0 1 0 0,1 1 0 0 0,2-6-1 0 0,4-5-8 0 0,1 1-1 0 0,1 0 0 0 0,0 0 0 0 0,1 1 1 0 0,0 0-1 0 0,17-15 0 0 0,-2 2-75 0 0,-11 10 58 0 0,9-9-179 0 0,29-22 0 0 0,-45 39 183 0 0,0 0 0 0 0,1 1 1 0 0,0 1-1 0 0,0-1 0 0 0,1 1 0 0 0,-1 1 1 0 0,1-1-1 0 0,16-3 0 0 0,-23 7 47 0 0,0-1-1 0 0,0 1 1 0 0,0 0-1 0 0,0 0 1 0 0,0 0-1 0 0,0 0 1 0 0,0 0-1 0 0,0 0 1 0 0,0 0-1 0 0,0 0 1 0 0,0 1-1 0 0,0 0 1 0 0,0-1-1 0 0,0 1 1 0 0,0 0-1 0 0,0 0 1 0 0,-1 0-1 0 0,1 0 1 0 0,0 0-1 0 0,2 2 1 0 0,-2-1-2 0 0,0 0 0 0 0,0 1-1 0 0,-1-1 1 0 0,1 1 0 0 0,-1-1 0 0 0,0 1 0 0 0,1-1 0 0 0,-1 1 0 0 0,0 0 0 0 0,-1-1 0 0 0,1 1 0 0 0,0 0-1 0 0,-1 3 1 0 0,1 4 7 0 0,-1 0-1 0 0,0-1 1 0 0,0 1 0 0 0,-1-1-1 0 0,-1 1 1 0 0,1-1-1 0 0,-7 19 1 0 0,-3-1-10 0 0,27-41-322 0 0,-1-2-112 0 0,21-32 0 0 0,7-7-136 0 0,-24 34 322 0 0,1 1-1 0 0,0 1 1 0 0,35-25-1 0 0,-47 38 191 0 0,1 1 0 0 0,0 0 0 0 0,0 0 0 0 0,0 1 0 0 0,0 0 0 0 0,1 0 0 0 0,-1 1 0 0 0,1 1 0 0 0,0 0 0 0 0,0 0 0 0 0,0 1 0 0 0,0 0 0 0 0,13 0 0 0 0,-20 2 74 0 0,-1-1 0 0 0,1 0 1 0 0,0 1-1 0 0,0 0 0 0 0,-1-1 0 0 0,1 1 0 0 0,0 0 0 0 0,-1 1 1 0 0,1-1-1 0 0,-1 0 0 0 0,1 1 0 0 0,-1-1 0 0 0,0 1 0 0 0,1 0 0 0 0,1 2 1 0 0,-1-1 57 0 0,0 1 1 0 0,0 0-1 0 0,-1 0 1 0 0,1 0-1 0 0,-1 0 1 0 0,0 0-1 0 0,0 0 1 0 0,2 7-1 0 0,-1 4 122 0 0,0-1 0 0 0,0 1-1 0 0,-2-1 1 0 0,1 26-1 0 0,-3-26-169 0 0,-3 25 0 0 0,-3 26 95 0 0,6-61-368 0 0,1 0 0 0 0,0 0 0 0 0,0 0-1 0 0,0 1 1 0 0,1-1 0 0 0,-1 0-1 0 0,1 0 1 0 0,0 0 0 0 0,0 0-1 0 0,1 0 1 0 0,-1-1 0 0 0,1 1-1 0 0,-1 0 1 0 0,4 4 0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1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12263 0 0,'0'0'1951'0'0,"-10"1"116"0"0,-5 7-1754 0 0,1 0 1 0 0,1 2 0 0 0,0-1 0 0 0,0 2 0 0 0,1 0 0 0 0,-16 17 0 0 0,-14 20-95 0 0,27-33-3 0 0,1 1 0 0 0,1 1 1 0 0,-19 29-1 0 0,32-45-129 0 0,-1 0 1 0 0,1 0-1 0 0,-1 0 1 0 0,1 0-1 0 0,-1 0 1 0 0,1 0-1 0 0,0 0 1 0 0,0 0-1 0 0,-1-1 1 0 0,1 1-1 0 0,0 0 1 0 0,0 0-1 0 0,0 0 1 0 0,0 0-1 0 0,0 0 1 0 0,0 0-1 0 0,0 0 1 0 0,1 0-1 0 0,-1 0 1 0 0,0 0-1 0 0,1 0 1 0 0,-1 0-1 0 0,1 2 1 0 0,0-2 97 0 0,1 3-56 0 0,0-1-1 0 0,0 0 1 0 0,1 0 0 0 0,-1 0-1 0 0,5 3 1 0 0,-6-4-16 0 0,1 0 49 0 0,4 7 1327 0 0,-2-8-1438 0 0,0 0 1 0 0,0 0-1 0 0,0 0 1 0 0,0-1-1 0 0,0 1 0 0 0,0-1 1 0 0,0 0-1 0 0,0 0 0 0 0,0 0 1 0 0,0-1-1 0 0,0 0 1 0 0,0 1-1 0 0,0-2 0 0 0,7-1 1 0 0,4-3-22 0 0,0-1 0 0 0,19-12 0 0 0,-18 9 34 0 0,36-25-34 0 0,-31 19 15 0 0,13-12-31 0 0,-32 25-32 0 0,1 1 0 0 0,-1-1 0 0 0,0 1 0 0 0,0-1 1 0 0,0 0-1 0 0,0 0 0 0 0,0 0 0 0 0,-1 0 0 0 0,1 0 0 0 0,0-4 0 0 0,-1 6-52 0 0,-4 1-133 0 0,1 0 187 0 0,0 1 0 0 0,-1 0 1 0 0,1-1-1 0 0,0 1 0 0 0,0 0 0 0 0,0 0 0 0 0,0 0 0 0 0,0 0 0 0 0,0 1 0 0 0,0-1 1 0 0,0 0-1 0 0,-2 3 0 0 0,-1 1 5 0 0,0 0 1 0 0,0 0 0 0 0,-4 7-1 0 0,-4 5 11 0 0,10-13 0 0 0,1-3 0 0 0,1 0 0 0 0,0 0 0 0 0,0 0 0 0 0,0 0 0 0 0,1 1 0 0 0,-1-1 0 0 0,0 0 0 0 0,0 0 0 0 0,1 1 0 0 0,-1-1 0 0 0,1 0 0 0 0,-1 1 0 0 0,1-1 0 0 0,-1 3 0 0 0,-2 7 0 0 0,3-1 0 0 0,4 0 0 0 0,-2-8 16 0 0,-1 0 0 0 0,1-1 0 0 0,0 1 0 0 0,0 0 0 0 0,0-1-1 0 0,0 0 1 0 0,0 1 0 0 0,0-1 0 0 0,0 0 0 0 0,1 0 0 0 0,-1 0 0 0 0,0 0-1 0 0,1 0 1 0 0,-1-1 0 0 0,0 1 0 0 0,1-1 0 0 0,-1 0 0 0 0,1 1 0 0 0,-1-1 0 0 0,6-1-1 0 0,3 0-166 0 0,0-1 0 0 0,0 0 0 0 0,17-6 0 0 0,4 0-3602 0 0,-10 5 132 0 0,-10 1-2726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19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28 11055 0 0,'1'-2'506'0'0,"2"-2"-179"0"0,-1 2-255 0 0,-1 0 1 0 0,1 0 0 0 0,0 0-1 0 0,0 0 1 0 0,0 0 0 0 0,0 1 0 0 0,0-1-1 0 0,5-3 2114 0 0,-7 5-1951 0 0,1 0 0 0 0,-1 0 0 0 0,0-1 0 0 0,1 1-1 0 0,-1 0 1 0 0,0 0 0 0 0,0 0 0 0 0,1 0 0 0 0,-1 0 0 0 0,0 0-1 0 0,1 0 1 0 0,-1 0 0 0 0,0 0 0 0 0,1 0 0 0 0,-1 0-1 0 0,0 0 1 0 0,1 0 0 0 0,-1 0 0 0 0,0 0 0 0 0,1 0 0 0 0,-1 1-1 0 0,1 8 1597 0 0,-10 17-1516 0 0,-63 95 1305 0 0,30-53-1081 0 0,-76 120 517 0 0,9-16-631 0 0,72-113-326 0 0,18-31-56 0 0,1 2 0 0 0,-27 60 0 0 0,42-78 5 0 0,4-5-139 0 0,0-6-44 0 0,0 1-1 0 0,-1-1 0 0 0,1 0 1 0 0,1 0-1 0 0,-1 0 0 0 0,0-1 0 0 0,0 1 1 0 0,0 0-1 0 0,0 0 0 0 0,3 1 0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1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6 10943 0 0,'0'0'987'0'0,"-2"-1"-810"0"0,-11-1 112 0 0,1 1-1 0 0,-1 0 1 0 0,0 1-1 0 0,0 0 1 0 0,1 1-1 0 0,-1 0 1 0 0,1 1-1 0 0,-1 0 1 0 0,1 1-1 0 0,-18 7 1 0 0,7-1 26 0 0,0 1-1 0 0,1 0 1 0 0,1 2-1 0 0,-34 23 1 0 0,31-16-209 0 0,1 0-1 0 0,1 1 1 0 0,-31 36 0 0 0,51-53-94 0 0,1-2-8 0 0,-1 0 0 0 0,1 0 0 0 0,0 0 0 0 0,0 0-1 0 0,0 0 1 0 0,1 1 0 0 0,-1-1 0 0 0,0 0 0 0 0,0 1-1 0 0,1-1 1 0 0,-1 1 0 0 0,1-1 0 0 0,-1 0 0 0 0,1 1-1 0 0,-1-1 1 0 0,1 4 0 0 0,0-4 7 0 0,1 0 0 0 0,-1 1 1 0 0,0-1-1 0 0,1 0 0 0 0,0 1 0 0 0,-1-1 1 0 0,1 0-1 0 0,0 0 0 0 0,-1 0 0 0 0,1 0 1 0 0,0 1-1 0 0,0-1 0 0 0,0 0 0 0 0,0 0 1 0 0,0-1-1 0 0,0 1 0 0 0,0 0 1 0 0,3 1-1 0 0,1 1 46 0 0,3 3 4 0 0,0 0 0 0 0,1-1 0 0 0,0 0 0 0 0,1 0 0 0 0,-1-1 0 0 0,1 0 0 0 0,-1-1 0 0 0,12 3 0 0 0,84 12 150 0 0,-92-17-169 0 0,77 15 212 0 0,-79-13-141 0 0,0 0 0 0 0,0 1 0 0 0,0 0 0 0 0,-1 1 0 0 0,18 10 0 0 0,-27-14-90 0 0,-1-1 0 0 0,1 1-1 0 0,0 0 1 0 0,-1-1 0 0 0,1 1-1 0 0,-1 0 1 0 0,1-1 0 0 0,-1 1-1 0 0,0 0 1 0 0,1-1 0 0 0,-1 1-1 0 0,0 0 1 0 0,1 0 0 0 0,-1 0-1 0 0,0-1 1 0 0,0 1 0 0 0,0 0-1 0 0,0 0 1 0 0,0 0 0 0 0,0 0-1 0 0,0-1 1 0 0,0 1 0 0 0,0 0-1 0 0,0 0 1 0 0,0 0 0 0 0,0 0-1 0 0,-1-1 1 0 0,1 1 0 0 0,0 0 0 0 0,-1 0-1 0 0,1 0 1 0 0,0-1 0 0 0,-1 1-1 0 0,0 1 1 0 0,-1 1 19 0 0,0 0 0 0 0,0 0 0 0 0,0-1 0 0 0,0 1 0 0 0,-1 0 0 0 0,-3 3 0 0 0,-4 1 102 0 0,-1 0 1 0 0,0-1-1 0 0,0 0 0 0 0,-15 6 0 0 0,-50 14 181 0 0,50-17-267 0 0,-29 7-20 0 0,0-2 0 0 0,0-3 0 0 0,-70 6 0 0 0,104-15-86 0 0,-29-2 0 0 0,44 0 33 0 0,-1-1 0 0 0,1 1 0 0 0,-1-2 0 0 0,1 1 0 0 0,0-1-1 0 0,-1 0 1 0 0,1 0 0 0 0,-10-6 0 0 0,15 8-2 0 0,1 0 0 0 0,-1-1 0 0 0,0 1 0 0 0,0-1 0 0 0,0 1 0 0 0,1-1 0 0 0,-1 1 0 0 0,0-1 0 0 0,1 0 0 0 0,-1 1 0 0 0,0-1 0 0 0,1 0 0 0 0,-1 0 0 0 0,1 1 0 0 0,-1-1 0 0 0,1 0 0 0 0,0 0 0 0 0,-1 0 0 0 0,1 1-1 0 0,0-1 1 0 0,-1 0 0 0 0,1 0 0 0 0,0 0 0 0 0,0 0 0 0 0,0-1 0 0 0,0 0-20 0 0,1 1 0 0 0,-1-1 0 0 0,1 1 0 0 0,-1-1 0 0 0,1 1-1 0 0,0-1 1 0 0,-1 1 0 0 0,1 0 0 0 0,0-1 0 0 0,0 1 0 0 0,0 0-1 0 0,0 0 1 0 0,2-2 0 0 0,3-2-154 0 0,-1 1-1 0 0,1 0 1 0 0,0 0-1 0 0,0 0 1 0 0,11-4-1 0 0,11-2-1293 0 0,32-7 0 0 0,-36 11-4465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1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76 13159 0 0,'0'0'1187'0'0,"-1"-1"-896"0"0,-31-27 2341 0 0,31 27-2358 0 0,-16-19 1170 0 0,8 4-1018 0 0,8 16-426 0 0,0-1 0 0 0,0 0 1 0 0,0 0-1 0 0,0 0 1 0 0,1 1-1 0 0,-1-1 0 0 0,-1 0 1 0 0,1 1-1 0 0,0-1 1 0 0,0 1-1 0 0,0-1 0 0 0,0 1 1 0 0,0-1-1 0 0,0 1 1 0 0,0 0-1 0 0,-1 0 0 0 0,1-1 1 0 0,0 1-1 0 0,0 0 1 0 0,0 0-1 0 0,-1 0 0 0 0,1 0 1 0 0,-2 1-1 0 0,-1-1 1 0 0,-5 1-3 0 0,-1 0-1 0 0,1 0 1 0 0,0 1 0 0 0,-1 0-1 0 0,1 1 1 0 0,0 0 0 0 0,-16 7-1 0 0,-59 38-3 0 0,60-33 77 0 0,-75 49 592 0 0,83-52-340 0 0,1 1 0 0 0,0 1-1 0 0,-25 28 1 0 0,37-38-261 0 0,-1 1 0 0 0,1 0 1 0 0,0 0-1 0 0,1 0 0 0 0,-1 0 0 0 0,1 1 0 0 0,0-1 0 0 0,0 1 0 0 0,-1 6 0 0 0,3-10-51 0 0,0-1 0 0 0,-1 1 0 0 0,1 0 0 0 0,0-1-1 0 0,0 1 1 0 0,0 0 0 0 0,0-1 0 0 0,0 1 0 0 0,1-1-1 0 0,-1 1 1 0 0,0 0 0 0 0,1-1 0 0 0,-1 1 0 0 0,1-1 0 0 0,0 1-1 0 0,-1-1 1 0 0,1 1 0 0 0,0-1 0 0 0,0 1 0 0 0,0-1-1 0 0,0 0 1 0 0,0 1 0 0 0,0-1 0 0 0,0 0 0 0 0,1 0-1 0 0,-1 0 1 0 0,0 0 0 0 0,1 0 0 0 0,-1 0 0 0 0,0 0 0 0 0,1-1-1 0 0,-1 1 1 0 0,1 0 0 0 0,0-1 0 0 0,-1 1 0 0 0,2-1-1 0 0,5 2 32 0 0,0-1-1 0 0,0-1 0 0 0,-1 1 0 0 0,1-1 1 0 0,0-1-1 0 0,0 0 0 0 0,-1 0 0 0 0,1 0 1 0 0,8-3-1 0 0,7-3-6 0 0,36-16 0 0 0,-40 15-250 0 0,-1-1-1 0 0,32-22 1 0 0,-26 13-65 0 0,42-43 0 0 0,-65 60 210 0 0,13 18-2027 0 0,1 0-3976 0 0,-6-8 255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1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8751 0 0,'0'0'674'0'0,"-1"3"-438"0"0,-50 127 7820 0 0,33-73-6753 0 0,8-24-757 0 0,9-31-441 0 0,-11 10-46 0 0,8-8-106 0 0,3-2 16 0 0,-1-1-1 0 0,1 0 1 0 0,-1 1-1 0 0,1-1 1 0 0,-1 0-1 0 0,0 0 1 0 0,0 0 0 0 0,-2 1-1 0 0,-10 0-3205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1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8 175 3679 0 0,'0'0'13278'0'0,"-4"-7"-11436"0"0,3 6-1767 0 0,1-1 0 0 0,-1 1-1 0 0,1-1 1 0 0,-1 0 0 0 0,1 1-1 0 0,0-1 1 0 0,0 0 0 0 0,0 1-1 0 0,0-1 1 0 0,0 0 0 0 0,0 1-1 0 0,0-1 1 0 0,0 0 0 0 0,1 1-1 0 0,-1-1 1 0 0,1 1 0 0 0,-1-1-1 0 0,1 1 1 0 0,0-1 0 0 0,0 1-1 0 0,-1-1 1 0 0,1 1 0 0 0,0-1-1 0 0,0 1 1 0 0,0 0 0 0 0,1 0-1 0 0,-1-1 1 0 0,0 1 0 0 0,0 0-1 0 0,3-2 1 0 0,5-3-83 0 0,0 0-1 0 0,0 0 0 0 0,16-7 1 0 0,-18 10 87 0 0,8-4-79 0 0,0 2 0 0 0,0-1 0 0 0,1 2 0 0 0,0 0 0 0 0,0 1 0 0 0,18-2 0 0 0,-31 5 1 0 0,1 0-1 0 0,-1 0 1 0 0,0 0-1 0 0,0 0 1 0 0,0 1-1 0 0,1-1 1 0 0,-1 1-1 0 0,0-1 1 0 0,0 1-1 0 0,0 0 1 0 0,0 1-1 0 0,0-1 0 0 0,0 0 1 0 0,0 1-1 0 0,-1 0 1 0 0,1-1-1 0 0,0 1 1 0 0,-1 0-1 0 0,1 0 1 0 0,-1 1-1 0 0,3 2 1 0 0,2 8 94 0 0,-8-8-74 0 0,0-3-4 0 0,1 7 15 0 0,0-7 44 0 0,-2 8 144 0 0,0-6-34 0 0,3-6-157 0 0,12-25-421 0 0,-3 13 127 0 0,1-1-276 0 0,14-16-1 0 0,-22 27 449 0 0,1 0 0 0 0,0 0 0 0 0,0 0 0 0 0,1 1 1 0 0,-1 0-1 0 0,1 0 0 0 0,0 0 0 0 0,6-3 0 0 0,-8 6 13 0 0,0 0 138 0 0,1 0 0 0 0,-1 0 0 0 0,0 0 0 0 0,0 0 0 0 0,0 1 0 0 0,0-1-1 0 0,0 1 1 0 0,0 0 0 0 0,0 0 0 0 0,0 0 0 0 0,0 1 0 0 0,0-1 0 0 0,0 1 0 0 0,-1-1 0 0 0,1 1 0 0 0,0 0 0 0 0,-1 0 0 0 0,0 0 0 0 0,1 0 0 0 0,-1 1 0 0 0,0-1 0 0 0,0 1 0 0 0,2 3 0 0 0,-2-3 19 0 0,-1 1 1 0 0,1-1 0 0 0,-1 1 0 0 0,0 0-1 0 0,0-1 1 0 0,0 1 0 0 0,-1 0 0 0 0,0-1 0 0 0,1 1-1 0 0,-1 0 1 0 0,0 0 0 0 0,-1 0 0 0 0,1-1-1 0 0,-1 1 1 0 0,0 0 0 0 0,1-1 0 0 0,-3 6-1 0 0,-6 21 198 0 0,7-27-263 0 0,2-2-43 0 0,-1 0 1 0 0,0 1 0 0 0,1-1-1 0 0,-1 0 1 0 0,1 0 0 0 0,-1 0-1 0 0,1 0 1 0 0,0 0-1 0 0,0 1 1 0 0,-1-1 0 0 0,1 0-1 0 0,0 0 1 0 0,0 0 0 0 0,0 2-1 0 0,-1 4-166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1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8751 0 0,'1'1'3727'0'0,"0"0"-3496"0"0,1 1 0 0 0,-1 0 0 0 0,0-1 0 0 0,1 1 0 0 0,-1 0 0 0 0,0-1 0 0 0,0 1 0 0 0,0 0 0 0 0,-1 0 0 0 0,1 0 0 0 0,0 0 0 0 0,-1 0 0 0 0,1 0 0 0 0,-1 0 0 0 0,0 0 0 0 0,0 0 0 0 0,1 0 0 0 0,-1 0 0 0 0,-1 0 0 0 0,1 1 0 0 0,0-1 0 0 0,0 0 0 0 0,-1 0 0 0 0,0 2 0 0 0,-5 15 657 0 0,-12 32 0 0 0,-1-3-352 0 0,1 9-310 0 0,-55 159 126 0 0,54-168-373 0 0,-2-2-1 0 0,-40 65 0 0 0,57-104-264 0 0,-1 0 0 0 0,0 0 0 0 0,0-1 0 0 0,0 0 0 0 0,-1 0 0 0 0,0 0 0 0 0,-10 7 0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1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34 124 6447 0 0,'4'-8'423'0'0,"1"0"0"0"0,-1 1 0 0 0,1-1 0 0 0,1 1 0 0 0,-1 0 0 0 0,1 0 0 0 0,0 1 0 0 0,1 0 0 0 0,0 0 0 0 0,0 0 0 0 0,0 1 0 0 0,0 0 0 0 0,1 0 0 0 0,0 1 0 0 0,0 0-1 0 0,0 0 1 0 0,1 1 0 0 0,14-4 0 0 0,-10 4-43 0 0,1 0 0 0 0,0 1-1 0 0,-1 1 1 0 0,1 0 0 0 0,0 1-1 0 0,0 0 1 0 0,-1 1 0 0 0,1 1-1 0 0,0 0 1 0 0,-1 1 0 0 0,21 7-1 0 0,-24-7-191 0 0,0 1 1 0 0,0 0-1 0 0,-1 1 0 0 0,0 0 0 0 0,0 0 1 0 0,0 1-1 0 0,11 9 0 0 0,-17-11-105 0 0,0-1-1 0 0,0 0 1 0 0,0 1 0 0 0,0-1-1 0 0,-1 1 1 0 0,1 0 0 0 0,-1 0-1 0 0,0 0 1 0 0,0 0-1 0 0,-1 0 1 0 0,1 1 0 0 0,-1-1-1 0 0,0 0 1 0 0,0 1 0 0 0,0-1-1 0 0,-1 1 1 0 0,1-1 0 0 0,-1 1-1 0 0,-1 7 1 0 0,0-3-27 0 0,-1 1 0 0 0,-1-1 0 0 0,1 1 0 0 0,-1-1 0 0 0,-1 0 0 0 0,0 0 0 0 0,0 0 0 0 0,-1-1 0 0 0,0 0 0 0 0,0 0 0 0 0,-1 0 0 0 0,0 0 0 0 0,0-1 0 0 0,-1 0 0 0 0,-9 8-1 0 0,-2 0 71 0 0,-1-1 0 0 0,0 0-1 0 0,-1-1 1 0 0,-1-2 0 0 0,-22 11-1 0 0,26-15-212 0 0,1 0 0 0 0,-2-2 0 0 0,1 1 0 0 0,-24 2-1 0 0,30-6 19 0 0,1-1 0 0 0,0 0 0 0 0,-1-1 0 0 0,1-1 0 0 0,-1 1 0 0 0,1-2 0 0 0,-1 1 0 0 0,-17-6 0 0 0,26 6-52 0 0,0 0 0 0 0,0 0 0 0 0,0 1 0 0 0,0-1 0 0 0,0 0 0 0 0,0 0 0 0 0,1-1 0 0 0,-1 1 0 0 0,1 0-1 0 0,-1-1 1 0 0,0 1 0 0 0,1-1 0 0 0,0 1 0 0 0,-1-1 0 0 0,1 1 0 0 0,0-1 0 0 0,0 0 0 0 0,0 0 0 0 0,0 0 0 0 0,0 0 0 0 0,1 1 0 0 0,-1-1 0 0 0,1 0 0 0 0,-1 0 0 0 0,1 0 0 0 0,-1-3 0 0 0,-1-12-1242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1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13359 0 0,'0'0'1027'0'0,"-1"2"-670"0"0,-47 84 4245 0 0,-35 40-2817 0 0,29-46-1058 0 0,-143 285 821 0 0,197-364-1546 0 0,-25 53-204 0 0,-23 43 654 0 0,40-82-1633 0 0,-1-1 0 0 0,-1 0 0 0 0,-1 0 0 0 0,-14 14 1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1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6911 0 0,'8'-1'715'0'0,"6"1"-5"0"0,9 4 5524 0 0,-2-1-1714 0 0,-7-2-5173 0 0,-1-1 1182 0 0,-1-1 1 0 0,1-1-1 0 0,0 0 1 0 0,0-1-1 0 0,17-6 1 0 0,60-28 15 0 0,-83 33-526 0 0,63-32 78 0 0,-62 31-123 0 0,-1 0-1 0 0,1 0 0 0 0,-1-1 0 0 0,0 0 0 0 0,-1 0 0 0 0,9-11 0 0 0,-14 17-19 0 0,-1 0 1 0 0,0 0-1 0 0,0 0 0 0 0,0 0 1 0 0,1-1-1 0 0,-1 1 0 0 0,0 0 1 0 0,0 0-1 0 0,0-1 0 0 0,0 1 1 0 0,0 0-1 0 0,0 0 0 0 0,0 0 0 0 0,0-1 1 0 0,1 1-1 0 0,-1 0 0 0 0,0 0 1 0 0,0-1-1 0 0,0 1 0 0 0,0 0 1 0 0,0 0-1 0 0,0-1 0 0 0,0 1 1 0 0,0 0-1 0 0,-1 0 0 0 0,1-1 0 0 0,0 1 1 0 0,0 0-1 0 0,0 0 0 0 0,0-1 1 0 0,0 1-1 0 0,0 0 0 0 0,0 0 1 0 0,-1-1-1 0 0,-8-2-443 0 0,-13 4 340 0 0,16 1 128 0 0,-1 0 1 0 0,0 1-1 0 0,1-1 0 0 0,0 2 1 0 0,-1-1-1 0 0,-5 5 0 0 0,-34 27 251 0 0,38-28-198 0 0,-91 87 562 0 0,30-27-286 0 0,63-61-300 0 0,0 0 1 0 0,0 0 0 0 0,1 1 0 0 0,0-1 0 0 0,0 1 0 0 0,0 0 0 0 0,1 0 0 0 0,-6 14 0 0 0,9-19-5 0 0,0 1 1 0 0,1-1-1 0 0,-1 0 1 0 0,0 1-1 0 0,1-1 0 0 0,0 1 1 0 0,-1-1-1 0 0,1 0 1 0 0,0 1-1 0 0,0-1 1 0 0,1 1-1 0 0,-1-1 0 0 0,0 1 1 0 0,1-1-1 0 0,-1 1 1 0 0,1-1-1 0 0,0 0 0 0 0,0 0 1 0 0,0 1-1 0 0,0-1 1 0 0,0 0-1 0 0,1 0 1 0 0,-1 0-1 0 0,1 0 0 0 0,-1 0 1 0 0,1 0-1 0 0,0 0 1 0 0,-1-1-1 0 0,1 1 0 0 0,0-1 1 0 0,0 1-1 0 0,0-1 1 0 0,4 2-1 0 0,0 1-85 0 0,0-1 0 0 0,1 0 1 0 0,-1-1-1 0 0,1 0 0 0 0,0 0 0 0 0,0 0 0 0 0,0-1 0 0 0,0 0 0 0 0,0 0 1 0 0,0 0-1 0 0,0-1 0 0 0,0 0 0 0 0,0-1 0 0 0,0 0 0 0 0,0 0 0 0 0,13-4 1 0 0,-18 5-1228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27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89 3679 0 0,'19'-31'129'0'0,"2"-4"3791"0"0,-8 12 9811 0 0,-10 35-12847 0 0,-3-7-773 0 0,0 1 1 0 0,0-1-1 0 0,0 1 0 0 0,-1 0 0 0 0,0-1 1 0 0,0 1-1 0 0,-2 5 0 0 0,-16 39 258 0 0,16-42-295 0 0,-22 60 239 0 0,6-17-157 0 0,-32 61-1 0 0,38-89-139 0 0,1 0 0 0 0,1 0 0 0 0,-12 43 0 0 0,-47 131 37 0 0,44-133-170 0 0,-20 77 0 0 0,40-119-190 0 0,-3 10-171 0 0,7-10-3159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2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 8751 0 0,'0'0'399'0'0,"2"0"-4"0"0,10-1-418 0 0,1 0-1 0 0,18 2 1 0 0,1 0 3686 0 0,-31 0-3308 0 0,0 1 0 0 0,-1-1 0 0 0,1 0 0 0 0,0 1 0 0 0,-1-1 0 0 0,1 1 0 0 0,-1-1 1 0 0,0 1-1 0 0,1-1 0 0 0,-1 1 0 0 0,0-1 0 0 0,0 3 0 0 0,-2 3-122 0 0,0-1 0 0 0,0 0 0 0 0,0 1 0 0 0,-1-1 0 0 0,0 0 0 0 0,0 0 0 0 0,-1-1 0 0 0,-4 7 0 0 0,-7 12 363 0 0,-90 161 1621 0 0,31-56-1738 0 0,-134 223-459 0 0,195-330-216 0 0,-2 0 0 0 0,-32 36 0 0 0,47-58 161 0 0,0 0 0 0 0,0 0 0 0 0,0 0 0 0 0,0 0 0 0 0,0 0 0 0 0,0 0 0 0 0,0 0 0 0 0,0 0 0 0 0,0 0-1 0 0,0 0 1 0 0,0 0 0 0 0,0 0 0 0 0,0 0 0 0 0,0-1 0 0 0,0 1 0 0 0,0 0 0 0 0,0 0 0 0 0,0 0 0 0 0,0 0 0 0 0,0 0 0 0 0,0 0 0 0 0,-1 0 0 0 0,1 0-1 0 0,0 0 1 0 0,0 0 0 0 0,0 0 0 0 0,0 0 0 0 0,0 0 0 0 0,0 0 0 0 0,0 0 0 0 0,0 0 0 0 0,0 0 0 0 0,0 0 0 0 0,0 0 0 0 0,0 0 0 0 0,0 0 0 0 0,0 0 0 0 0,-1 0-1 0 0,1 0 1 0 0,0 0 0 0 0,0 0 0 0 0,0 0 0 0 0,6-13-626 0 0,10-17-799 0 0,-2 5-47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2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77 401 12031 0 0,'0'0'1091'0'0,"-1"1"-899"0"0,-55 52 2488 0 0,55-53-2293 0 0,0 0-304 0 0,1 0 1 0 0,-1 0 0 0 0,0 0 0 0 0,1 0 0 0 0,-1 0 0 0 0,0 0 0 0 0,1 0 0 0 0,-1 0-1 0 0,0-1 1 0 0,1 1 0 0 0,-1 0 0 0 0,0 0 0 0 0,1-1 0 0 0,-1 1 0 0 0,1 0-1 0 0,-1-1 1 0 0,1 1 0 0 0,-1-1 0 0 0,1 1 0 0 0,-1-1 0 0 0,1 1 0 0 0,-1-1 0 0 0,1 1-1 0 0,-1-2 1 0 0,0 1-22 0 0,1-1 0 0 0,-1 1 0 0 0,1-1-1 0 0,-1 0 1 0 0,1 1 0 0 0,0-1 0 0 0,0 1 0 0 0,0-1-1 0 0,0 1 1 0 0,0-4 0 0 0,1-1 1 0 0,0 0 0 0 0,1 0-1 0 0,-1 0 1 0 0,6-10 0 0 0,1-2 68 0 0,0 0 0 0 0,2 1 0 0 0,0 1 0 0 0,1 0-1 0 0,0 0 1 0 0,1 1 0 0 0,18-17 0 0 0,5 0-14 0 0,2 2 0 0 0,0 1 0 0 0,58-33 0 0 0,-71 48-73 0 0,1 2-1 0 0,1 0 1 0 0,0 2 0 0 0,0 0-1 0 0,1 2 1 0 0,0 1 0 0 0,31-4-1 0 0,-46 10 25 0 0,0 0 0 0 0,0 1 0 0 0,0 0 0 0 0,0 1 0 0 0,1 0 0 0 0,-1 1 0 0 0,-1 1 0 0 0,1 0 0 0 0,22 8 0 0 0,-28-8-52 0 0,0-1 1 0 0,-1 1-1 0 0,1 1 1 0 0,-1-1-1 0 0,1 1 1 0 0,-1 0-1 0 0,0 0 1 0 0,-1 1-1 0 0,1-1 1 0 0,-1 1 0 0 0,0 0-1 0 0,0 0 1 0 0,0 1-1 0 0,-1-1 1 0 0,1 1-1 0 0,-2 0 1 0 0,1 0-1 0 0,0 0 1 0 0,-1 0-1 0 0,2 8 1 0 0,-3-7 0 0 0,0 0 0 0 0,0 0 1 0 0,-1 0-1 0 0,1 0 0 0 0,-2 1 1 0 0,1-1-1 0 0,-1 0 0 0 0,0 0 1 0 0,0 0-1 0 0,-1 0 0 0 0,-4 11 1 0 0,2-8 41 0 0,-1-1-1 0 0,0 1 1 0 0,0-1 0 0 0,-1 0 0 0 0,0 0 0 0 0,-1-1 0 0 0,-8 9 0 0 0,-3 0 45 0 0,0-1 1 0 0,-1-1 0 0 0,-1-1 0 0 0,0-1 0 0 0,-1-1 0 0 0,-27 13 0 0 0,-23 5-101 0 0,-1-3 0 0 0,-78 18 0 0 0,134-41-101 0 0,-31 3-1 0 0,42-6 2 0 0,0-1 0 0 0,0 1-1 0 0,-1-1 1 0 0,1-1 0 0 0,0 1 0 0 0,0-1-1 0 0,0 0 1 0 0,0 0 0 0 0,-9-3 0 0 0,14 4 63 0 0,-1-1 1 0 0,1 1-1 0 0,0 0 0 0 0,0-1 1 0 0,0 1-1 0 0,-1 0 1 0 0,1 0-1 0 0,0-1 1 0 0,0 1-1 0 0,0 0 0 0 0,0-1 1 0 0,0 1-1 0 0,-1 0 1 0 0,1-1-1 0 0,0 1 0 0 0,0 0 1 0 0,0-1-1 0 0,0 1 1 0 0,0 0-1 0 0,0-1 0 0 0,0 1 1 0 0,0-1-1 0 0,0 1 1 0 0,0 0-1 0 0,1-1 1 0 0,-1 1-1 0 0,0 0 0 0 0,0-1 1 0 0,0 1-1 0 0,0 0 1 0 0,0 0-1 0 0,1-1 0 0 0,-1 1 1 0 0,0-1-1 0 0,7-9-651 0 0,5-2-999 0 0,4 1-400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2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40 12095 0 0,'0'0'4379'0'0,"-1"1"-3990"0"0,-2 2-250 0 0,2-2-83 0 0,0 0 1 0 0,0 1 0 0 0,0-1-1 0 0,0 0 1 0 0,0 0-1 0 0,0 1 1 0 0,0-1-1 0 0,1 0 1 0 0,-1 1-1 0 0,1-1 1 0 0,-1 1-1 0 0,1-1 1 0 0,-1 1 0 0 0,1-1-1 0 0,0 1 1 0 0,-1 3-1 0 0,2-3 3 0 0,2 5-4 0 0,6 2-43 0 0,-2-10 4327 0 0,-8 0-4272 0 0,0 1-14 0 0,0-1-52 0 0,-1 1-1 0 0,1-1 1 0 0,0 1-1 0 0,0-1 1 0 0,-1 1-1 0 0,1 0 1 0 0,0 0 0 0 0,-1-1-1 0 0,1 1 1 0 0,-1 0-1 0 0,1 0 1 0 0,0 1-1 0 0,-1-1 1 0 0,1 0-1 0 0,0 0 1 0 0,-1 1-1 0 0,1-1 1 0 0,0 0-1 0 0,0 1 1 0 0,-1-1-1 0 0,1 1 1 0 0,-2 1-1 0 0,-2 0-1 0 0,-9 5-35 0 0,0 2 0 0 0,0-1 0 0 0,0 2 1 0 0,1-1-1 0 0,1 2 0 0 0,-13 12 0 0 0,11-10 23 0 0,-56 59 13 0 0,43-42 0 0 0,23-25 6 0 0,0-1-1 0 0,0 0 1 0 0,1 1 0 0 0,0 0 0 0 0,0 0-1 0 0,0 0 1 0 0,0 0 0 0 0,1 0-1 0 0,0 1 1 0 0,-3 10 0 0 0,5-14 15 0 0,-1 1 1 0 0,1-1 0 0 0,0 1-1 0 0,0-1 1 0 0,0 1 0 0 0,0-1 0 0 0,1 1-1 0 0,-1-1 1 0 0,1 1 0 0 0,-1-1-1 0 0,1 0 1 0 0,0 1 0 0 0,0-1 0 0 0,0 0-1 0 0,0 0 1 0 0,1 0 0 0 0,-1 1 0 0 0,0-1-1 0 0,1 0 1 0 0,-1-1 0 0 0,1 1-1 0 0,0 0 1 0 0,0 0 0 0 0,0-1 0 0 0,0 1-1 0 0,0-1 1 0 0,3 2 0 0 0,3 1 26 0 0,0 0 1 0 0,0-1-1 0 0,0 0 1 0 0,0 0-1 0 0,1-1 1 0 0,-1 0-1 0 0,1-1 1 0 0,0 1-1 0 0,-1-2 1 0 0,1 1-1 0 0,0-1 1 0 0,-1-1-1 0 0,1 0 1 0 0,13-2-1 0 0,-5-1-12 0 0,0 0 0 0 0,-1-2 0 0 0,0 0 0 0 0,0 0 1 0 0,0-1-1 0 0,20-14 0 0 0,-29 17-22 0 0,-1 0 0 0 0,0-1 0 0 0,0 0 0 0 0,-1 0 1 0 0,1-1-1 0 0,-1 1 0 0 0,0-1 0 0 0,-1 0 0 0 0,0 0 0 0 0,1-1 0 0 0,-2 1 0 0 0,1-1 1 0 0,-1 0-1 0 0,0 0 0 0 0,-1 0 0 0 0,1-1 0 0 0,-1 1 0 0 0,1-12 0 0 0,-2 9 6 0 0,0-1-1 0 0,-1 0 0 0 0,-1 1 0 0 0,1-1 0 0 0,-2 0 0 0 0,1 1 0 0 0,-1-1 0 0 0,-1 1 1 0 0,0 0-1 0 0,-1 0 0 0 0,0 0 0 0 0,-8-15 0 0 0,4 11-421 0 0,0 1 0 0 0,-15-19 0 0 0,20 28 298 0 0,0 1 0 0 0,-1-1 0 0 0,1 1 0 0 0,-1 0 0 0 0,0 0 0 0 0,0 0 0 0 0,0 0 0 0 0,0 0 0 0 0,0 1 0 0 0,-1 0 0 0 0,1 0 0 0 0,-6-1-1 0 0,9 2-130 0 0,1 1 210 0 0,0 1 0 0 0,-1-1 0 0 0,1 0 0 0 0,-1 0 0 0 0,1 0 0 0 0,0 0 0 0 0,-1 1 1 0 0,1-1-1 0 0,-1 0 0 0 0,1 0 0 0 0,0 1 0 0 0,-1-1 0 0 0,1 0 0 0 0,0 0 0 0 0,-1 1 1 0 0,1-1-1 0 0,0 0 0 0 0,0 1 0 0 0,-1-1 0 0 0,1 1 0 0 0,0-1 0 0 0,0 0 0 0 0,0 1 1 0 0,0-1-1 0 0,-1 1 0 0 0,1-1 0 0 0,0 0 0 0 0,0 1 0 0 0,0-1 0 0 0,0 1 0 0 0,0-1 1 0 0,0 1-1 0 0,0-1 0 0 0,0 0 0 0 0,0 1 0 0 0,0-1 0 0 0,0 1 0 0 0,1-1 0 0 0,-1 0 1 0 0,0 1-1 0 0,0-1 0 0 0,0 1 0 0 0,0-1 0 0 0,1 1 0 0 0,7 19-1410 0 0,-1-10-56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2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35 14511 0 0,'10'-6'423'0'0,"0"1"-1"0"0,0-1 0 0 0,12-3 0 0 0,-17 7-114 0 0,-1 0 0 0 0,1 1-1 0 0,-1 0 1 0 0,1 0 0 0 0,0 0-1 0 0,-1 1 1 0 0,1-1 0 0 0,0 1-1 0 0,-1 0 1 0 0,6 1 0 0 0,-9-1-253 0 0,0 1 0 0 0,0-1 1 0 0,0 0-1 0 0,0 1 0 0 0,0-1 1 0 0,-1 1-1 0 0,1 0 1 0 0,0-1-1 0 0,0 1 0 0 0,0 0 1 0 0,-1-1-1 0 0,1 1 1 0 0,0 0-1 0 0,-1 0 0 0 0,1-1 1 0 0,-1 1-1 0 0,1 0 0 0 0,-1 0 1 0 0,1 0-1 0 0,-1 0 1 0 0,0 0-1 0 0,1 0 0 0 0,-1 0 1 0 0,0 0-1 0 0,1 1 0 0 0,0 25 298 0 0,-2-11-262 0 0,-1-1 0 0 0,-1 0 0 0 0,0 0 0 0 0,-2 0 1 0 0,1 0-1 0 0,-8 15 0 0 0,-4 4 178 0 0,-27 44 1 0 0,-140 196 268 0 0,106-161-466 0 0,-102 139-313 0 0,177-246-1414 0 0,9-14 26 0 0,5-7 117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1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 18399 0 0,'0'0'844'0'0,"-2"0"-20"0"0,-1 0-798 0 0,0 0 0 0 0,0 0 0 0 0,-1 1 1 0 0,1-1-1 0 0,0 1 0 0 0,0 0 0 0 0,0 0 0 0 0,0 0 0 0 0,0 0 0 0 0,0 0 0 0 0,1 1 0 0 0,-1-1 0 0 0,-3 3 0 0 0,-38 28 16 0 0,36-25 17 0 0,-15 13-11 0 0,0 1 1 0 0,1 1 0 0 0,-28 38 0 0 0,-47 82 374 0 0,45-60 136 0 0,-72 159-1 0 0,-12 76-614 0 0,135-316-117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2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19 272 5983 0 0,'-8'2'14127'0'0,"7"-2"-14038"0"0,0 0-1 0 0,1-1 1 0 0,-1 1 0 0 0,0-1 0 0 0,1 1-1 0 0,-1-1 1 0 0,1 1 0 0 0,-1-1 0 0 0,1 0-1 0 0,-1 1 1 0 0,1-1 0 0 0,-1 0-1 0 0,1 1 1 0 0,0-1 0 0 0,-1 0 0 0 0,1 1-1 0 0,0-1 1 0 0,0 0 0 0 0,-1 0 0 0 0,1 1-1 0 0,0-1 1 0 0,0-1 0 0 0,0-1 49 0 0,0 1 0 0 0,0-1 0 0 0,0 0 1 0 0,1 1-1 0 0,-1-1 0 0 0,2-4 0 0 0,2-2 83 0 0,-1 0 1 0 0,1 1-1 0 0,5-9 0 0 0,2 1-176 0 0,1 0-1 0 0,1 0 1 0 0,0 1-1 0 0,0 1 1 0 0,2 0-1 0 0,0 1 1 0 0,31-21-1 0 0,-32 26-46 0 0,1 1-1 0 0,0 0 1 0 0,0 1-1 0 0,0 0 1 0 0,1 2-1 0 0,0-1 1 0 0,0 2-1 0 0,28-3 1 0 0,-9 4-16 0 0,0 2 1 0 0,0 1 0 0 0,37 6-1 0 0,-55-4-3 0 0,1 0-1 0 0,30 11 0 0 0,-40-12 24 0 0,-2 1-1 0 0,1 0 1 0 0,0 0-1 0 0,-1 1 1 0 0,1 0 0 0 0,-1 0-1 0 0,0 0 1 0 0,0 1-1 0 0,8 8 1 0 0,-12-10 7 0 0,0-1 1 0 0,-1 1-1 0 0,1 0 0 0 0,0-1 1 0 0,-1 1-1 0 0,0 0 1 0 0,1 0-1 0 0,-1 0 1 0 0,0 1-1 0 0,-1-1 0 0 0,1 0 1 0 0,0 0-1 0 0,-1 4 1 0 0,0-1 17 0 0,0-1 0 0 0,0 1 1 0 0,-1 0-1 0 0,0 0 0 0 0,0 0 1 0 0,-4 9-1 0 0,-1 1 81 0 0,-1 0-1 0 0,-1 0 1 0 0,-17 25-1 0 0,12-22-87 0 0,-1 0 0 0 0,0-1 0 0 0,-1 0 0 0 0,-1-1 0 0 0,-1-1 0 0 0,-1-1 0 0 0,0 0 0 0 0,0-2 0 0 0,-2 0 0 0 0,1 0 0 0 0,-2-2 0 0 0,-32 13 0 0 0,24-13-8 0 0,-1-1-1 0 0,-61 11 1 0 0,75-19-10 0 0,0 0 0 0 0,0-1 1 0 0,-1-1-1 0 0,1 0 0 0 0,0-1 1 0 0,0-1-1 0 0,-25-6 0 0 0,37 7-209 0 0,2 0 0 0 0,-1 0 0 0 0,0 0 0 0 0,0 0 0 0 0,0-1 0 0 0,0 1 0 0 0,1-1 0 0 0,-1 1-1 0 0,1-1 1 0 0,-1 0 0 0 0,1 0 0 0 0,0 0 0 0 0,-1 0 0 0 0,1-1 0 0 0,0 1 0 0 0,0-1 0 0 0,-2-4 0 0 0,0-6-7655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3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121 166 5983 0 0,'0'0'274'0'0,"0"-1"-257"0"0,0 1 0 0 0,0-1 0 0 0,0 1 0 0 0,0-1 0 0 0,0 0 0 0 0,0 1 0 0 0,0-1 0 0 0,0 0 0 0 0,0 1 0 0 0,0-1 0 0 0,1 1 0 0 0,-1-1 0 0 0,0 0 0 0 0,0 1 0 0 0,1-1 0 0 0,-1 1 0 0 0,0-1 0 0 0,1 1 0 0 0,-1-1 0 0 0,1 1 0 0 0,0-1 0 0 0,20-10 6930 0 0,-26 16-6443 0 0,1 1 1 0 0,1-1-1 0 0,-1 1 0 0 0,1 0 0 0 0,-4 10 1 0 0,-2 4 122 0 0,-24 38 521 0 0,15-27-914 0 0,-23 52 0 0 0,37-74-180 0 0,0 1 0 0 0,1 0 0 0 0,1 0 0 0 0,-1 0 0 0 0,2 1 0 0 0,-1-1 0 0 0,2 1 0 0 0,-1-1 0 0 0,3 21 0 0 0,-2-28 8 0 0,1 0 1 0 0,-1 0-1 0 0,1 0 0 0 0,0 0 0 0 0,0 0 1 0 0,0-1-1 0 0,0 1 0 0 0,0 0 0 0 0,1 0 1 0 0,-1-1-1 0 0,1 1 0 0 0,-1-1 0 0 0,1 1 1 0 0,0-1-1 0 0,0 0 0 0 0,1 0 0 0 0,-1 0 1 0 0,0 0-1 0 0,1 0 0 0 0,-1 0 0 0 0,1-1 1 0 0,-1 1-1 0 0,1-1 0 0 0,0 0 0 0 0,-1 0 1 0 0,1 0-1 0 0,0 0 0 0 0,0 0 0 0 0,0 0 1 0 0,4 0-1 0 0,0-1 30 0 0,0 0 0 0 0,1 0 1 0 0,-1 0-1 0 0,0-1 0 0 0,0 0 0 0 0,0 0 0 0 0,1-1 0 0 0,-1 0 1 0 0,-1 0-1 0 0,1-1 0 0 0,11-5 0 0 0,8-6-39 0 0,-1-1-1 0 0,0-1 1 0 0,-1-2-1 0 0,-1 0 1 0 0,0-2-1 0 0,-2 0 0 0 0,0-1 1 0 0,-1-1-1 0 0,-1-1 1 0 0,-2-1-1 0 0,0-1 1 0 0,-1 0-1 0 0,-2-1 1 0 0,-1 0-1 0 0,-1-1 1 0 0,16-50-1 0 0,-15 18-1015 0 0,-7 32-1515 0 0,0-1-3906 0 0,-2 16 541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3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 1375 0 0,'0'0'16526'0'0,"-1"2"-15956"0"0,-4 9-219 0 0,1 1 0 0 0,1 0 0 0 0,0 0 0 0 0,-1 12-1 0 0,-4 13 63 0 0,-14 36 450 0 0,-60 132-1 0 0,75-190-815 0 0,-175 359 290 0 0,112-255-223 0 0,-6 11-784 0 0,75-128 470 0 0,-1 2 132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31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90 11743 0 0,'0'0'1068'0'0,"12"2"-9"0"0,-10-2-734 0 0,0 0-1 0 0,0 1 1 0 0,-1-1 0 0 0,1 0-1 0 0,0 0 1 0 0,0-1-1 0 0,0 1 1 0 0,-1 0 0 0 0,1 0-1 0 0,0-1 1 0 0,0 1 0 0 0,-1-1-1 0 0,1 0 1 0 0,-1 0 0 0 0,1 1-1 0 0,0-1 1 0 0,-1 0-1 0 0,1 0 1 0 0,1-2 0 0 0,-1 1-243 0 0,-1 1 0 0 0,0-1 0 0 0,0 1 0 0 0,0-1 1 0 0,0 1-1 0 0,0-1 0 0 0,-1 1 0 0 0,1-1 0 0 0,0 0 0 0 0,-1 1 1 0 0,1-1-1 0 0,-1 0 0 0 0,0 0 0 0 0,1-1 0 0 0,-1 0-20 0 0,0 1 0 0 0,0-1-1 0 0,0 1 1 0 0,0-1 0 0 0,-1 1-1 0 0,1-1 1 0 0,-1 1 0 0 0,1-1 0 0 0,-1 1-1 0 0,0-1 1 0 0,0 1 0 0 0,0 0-1 0 0,0 0 1 0 0,-3-4 0 0 0,3 4-49 0 0,0 1-1 0 0,0 0 1 0 0,0 0 0 0 0,0 0 0 0 0,0 0-1 0 0,-1 0 1 0 0,1 0 0 0 0,0 0-1 0 0,0 0 1 0 0,-1 1 0 0 0,1-1 0 0 0,-1 0-1 0 0,1 1 1 0 0,-1-1 0 0 0,1 1 0 0 0,-1-1-1 0 0,1 1 1 0 0,-1 0 0 0 0,1 0 0 0 0,-1 0-1 0 0,1 0 1 0 0,-1 0 0 0 0,0 0-1 0 0,-2 1 1 0 0,-5 1-22 0 0,-1 1 0 0 0,1 0 0 0 0,0 1 1 0 0,0 0-1 0 0,-14 8 0 0 0,-41 32-66 0 0,44-29 67 0 0,-15 10-8 0 0,-41 39 0 0 0,64-52 12 0 0,0 0-1 0 0,1 0 0 0 0,1 1 1 0 0,0 1-1 0 0,1-1 1 0 0,-11 24-1 0 0,18-35 5 0 0,1 1 0 0 0,0 0 0 0 0,0 0 0 0 0,0 0 0 0 0,0 0 0 0 0,0 0 0 0 0,1 0 0 0 0,0 0 0 0 0,-1 0 0 0 0,1 0 0 0 0,0 0 0 0 0,0 0 0 0 0,1 0 0 0 0,-1 0 0 0 0,2 6 0 0 0,-1-7 0 0 0,0-1 0 0 0,0 1 0 0 0,0-1 0 0 0,0 1 0 0 0,0-1 0 0 0,0 0 0 0 0,0 1 0 0 0,1-1 0 0 0,-1 0 0 0 0,0 0 0 0 0,1 0 0 0 0,-1 0 0 0 0,1 0 0 0 0,-1 0 0 0 0,1 0 0 0 0,0 0 0 0 0,-1-1 0 0 0,1 1 0 0 0,0-1 0 0 0,-1 1 0 0 0,1-1 0 0 0,0 0 0 0 0,0 1 0 0 0,0-1 0 0 0,-1 0 0 0 0,1 0 0 0 0,0 0 0 0 0,2-1 0 0 0,7 0 0 0 0,1 0 0 0 0,-1-1 0 0 0,1-1 0 0 0,-1 0 0 0 0,0 0 0 0 0,12-6 0 0 0,63-35 0 0 0,-68 34 0 0 0,4-2-13 0 0,0-2 1 0 0,-1 0-1 0 0,-1-2 0 0 0,24-22 0 0 0,-33 29 202 0 0,-12 19 166 0 0,-5 10-147 0 0,6-18-311 0 0,-1 0 0 0 0,1 0 1 0 0,0 0-1 0 0,0 0 0 0 0,0 1 0 0 0,0-1 0 0 0,0 0 0 0 0,1 0 0 0 0,-1 0 0 0 0,1 0 0 0 0,-1 0 1 0 0,1 0-1 0 0,0 0 0 0 0,-1 0 0 0 0,1 0 0 0 0,2 3 0 0 0,-1-4-24 0 0,-1 0 0 0 0,0 1 0 0 0,1-1-1 0 0,-1 0 1 0 0,0 0 0 0 0,1 0 0 0 0,0 0 0 0 0,-1-1-1 0 0,1 1 1 0 0,-1 0 0 0 0,1-1 0 0 0,0 1 0 0 0,0-1 0 0 0,-1 1-1 0 0,1-1 1 0 0,0 0 0 0 0,0 0 0 0 0,-1 0 0 0 0,1 0-1 0 0,2 0 1 0 0,15-2-1789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3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48 5063 0 0,'23'-30'467'0'0,"-9"13"12825"0"0,-37 54-11551 0 0,6 3-1028 0 0,1 0 0 0 0,-12 52 0 0 0,19-60-472 0 0,-33 131 142 0 0,-13 44 391 0 0,41-166-634 0 0,-1 0-1 0 0,-42 75 1 0 0,33-73-501 0 0,4-6-1414 0 0,-27 35-1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3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13359 0 0,'0'0'6088'0'0,"2"1"-4582"0"0,5 3-1139 0 0,1-1 1 0 0,-1 0-1 0 0,1 0 0 0 0,0-1 1 0 0,0 0-1 0 0,13 2 1 0 0,54 0 610 0 0,-45-3-585 0 0,263 4 762 0 0,-99-10-7260 0 0,-175 4 4326 0 0</inkml:trace>
  <inkml:trace contextRef="#ctx0" brushRef="#br0" timeOffset="1">848 45 11055 0 0,'0'0'1002'0'0,"0"1"-824"0"0,-2 25 2033 0 0,-2 0-1 0 0,0 0 1 0 0,-1-1-1 0 0,-12 34 0 0 0,7-27-2521 0 0,2-5 872 0 0,-16 30-1 0 0,11-27-322 0 0,-7 14-63 0 0,10-25-2567 0 0,7-13 1057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32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13359 0 0,'5'-17'4696'0'0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3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5983 0 0,'0'0'464'0'0,"-1"2"-305"0"0,0 7 898 0 0,-1 0 0 0 0,-1 0 0 0 0,0 0 0 0 0,0-1 1 0 0,0 1-1 0 0,-9 14 0 0 0,-36 45 3469 0 0,36-53-4032 0 0,1 0-1 0 0,0 1 1 0 0,2 1 0 0 0,-16 32 0 0 0,22-39-457 0 0,0-1 1 0 0,1 1 0 0 0,0 0 0 0 0,-2 16-1 0 0,4-22 29 0 0,0 0 0 0 0,0 1 0 0 0,0-1 0 0 0,0 0 0 0 0,1 0-1 0 0,0 0 1 0 0,0 0 0 0 0,0 0 0 0 0,0 0 0 0 0,0 0 0 0 0,1 0-1 0 0,0 0 1 0 0,3 6 0 0 0,-4-9-5 0 0,1 0 0 0 0,-1 0 0 0 0,1 0 0 0 0,-1 1 0 0 0,1-1 0 0 0,-1-1 0 0 0,1 1 0 0 0,-1 0 0 0 0,1 0 0 0 0,0-1-1 0 0,-1 1 1 0 0,1-1 0 0 0,0 1 0 0 0,0-1 0 0 0,-1 0 0 0 0,1 1 0 0 0,0-1 0 0 0,0 0 0 0 0,0 0 0 0 0,2-1 0 0 0,4 0 107 0 0,-1 0 0 0 0,0 0 0 0 0,10-4 0 0 0,-10 3-86 0 0,-1-1-1 0 0,1 0 1 0 0,-1 0-1 0 0,0 0 1 0 0,0-1 0 0 0,0 0-1 0 0,-1 0 1 0 0,1-1-1 0 0,-1 1 1 0 0,0-1-1 0 0,0 0 1 0 0,7-11 0 0 0,-3 3-18 0 0,-2 0 1 0 0,0 0 0 0 0,0 0-1 0 0,8-28 1 0 0,-14 36-116 0 0,0 0-1 0 0,0 1 0 0 0,-1-1 1 0 0,1 0-1 0 0,-1 0 1 0 0,-1 1-1 0 0,1-1 0 0 0,-1 0 1 0 0,1 1-1 0 0,-1-1 1 0 0,-1 0-1 0 0,1 1 0 0 0,-1-1 1 0 0,1 1-1 0 0,-1 0 1 0 0,0-1-1 0 0,-1 1 0 0 0,-4-6 1 0 0,4 6-113 0 0,0 0 0 0 0,0-1 0 0 0,0 1 0 0 0,-1 1 0 0 0,0-1 0 0 0,1 0 0 0 0,-2 1 0 0 0,1 0 0 0 0,0 0 0 0 0,-1 0 0 0 0,1 1 0 0 0,-1-1 0 0 0,0 1 0 0 0,1 0 0 0 0,-1 0 0 0 0,-8-1 0 0 0,9 3-149 0 0,0 0 0 0 0,0 0 0 0 0,-1 0 0 0 0,1 0 0 0 0,0 1 0 0 0,0 0 0 0 0,0-1 0 0 0,-6 4 0 0 0,8-4-686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3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1 316 6447 0 0,'0'-2'10277'0'0,"3"-11"-8059"0"0,-1 4-1511 0 0,1-1 1 0 0,0 1-1 0 0,0 0 0 0 0,1 0 1 0 0,0 0-1 0 0,6-9 0 0 0,-2 6-418 0 0,0 0 0 0 0,1 1-1 0 0,16-16 1 0 0,2 3-504 0 0,2 1 0 0 0,41-26 0 0 0,3 5-47 0 0,-65 40 304 0 0,1 0-1 0 0,-1 0 1 0 0,1 1-1 0 0,0 0 0 0 0,1 1 1 0 0,17-3-1 0 0,-25 5-25 0 0,1 0 1 0 0,0 0-1 0 0,0 0 0 0 0,-1 0 1 0 0,1 0-1 0 0,0 1 0 0 0,0-1 1 0 0,-1 1-1 0 0,1 0 0 0 0,0-1 1 0 0,-1 1-1 0 0,1 0 0 0 0,-1 1 1 0 0,0-1-1 0 0,1 0 0 0 0,-1 1 0 0 0,0-1 1 0 0,1 1-1 0 0,-1 0 0 0 0,0 0 1 0 0,-1 0-1 0 0,1 0 0 0 0,0 0 1 0 0,0 0-1 0 0,-1 1 0 0 0,1-1 1 0 0,-1 0-1 0 0,0 1 0 0 0,0-1 1 0 0,2 4-1 0 0,0 7 116 0 0,0-1-1 0 0,0 1 1 0 0,-1 0-1 0 0,-1 0 1 0 0,0 15 0 0 0,1 1 67 0 0,-2-17-181 0 0,1-1 0 0 0,1 1 0 0 0,0-1-1 0 0,1 0 1 0 0,0 0 0 0 0,0 0 0 0 0,1 0 0 0 0,8 15 0 0 0,-4-12 20 0 0,-2-4-436 0 0,0 0-1 0 0,0 0 1 0 0,15 15-1 0 0,-19-23-756 0 0,6 2-278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4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86 919 0 0,'1'-1'67'0'0,"17"-16"14498"0"0,-17 19-14114 0 0,2 5-192 0 0,1 0 0 0 0,-2 0 0 0 0,1 0 0 0 0,-1 0-1 0 0,0 0 1 0 0,0 1 0 0 0,-1-1 0 0 0,0 1 0 0 0,0 7 0 0 0,0 14-116 0 0,-5 30 1 0 0,2-20-43 0 0,-4 11-67 0 0,3-33 84 0 0,1-1 1 0 0,1 1 0 0 0,1 24-1 0 0,11-48 106 0 0,-1-2-150 0 0,0 0 0 0 0,-1 0 0 0 0,0-1 0 0 0,0 0 0 0 0,12-19 0 0 0,-1 1-70 0 0,-3 7-14 0 0,91-109-92 0 0,-107 129 28 0 0,1 4-5 0 0,-1-1 70 0 0,0 0 0 0 0,0 1 0 0 0,0-1-1 0 0,0 0 1 0 0,0 5 0 0 0,2 9 79 0 0,-1 0 0 0 0,-1 0 0 0 0,-1 19 1 0 0,0 5 8 0 0,1-27-68 0 0,0 1 0 0 0,1-1-1 0 0,0 0 1 0 0,1 0 0 0 0,7 17-1 0 0,-1-11-4 0 0,-3-14 23 0 0,-2-3-10 0 0,4 1 5 0 0,-5-3-15 0 0,0 0 0 0 0,0-1 1 0 0,0 1-1 0 0,0-1 0 0 0,0 0 1 0 0,-1 0-1 0 0,1 0 0 0 0,0 0 1 0 0,-1 0-1 0 0,1 0 0 0 0,-1-1 1 0 0,1 1-1 0 0,-1-1 0 0 0,1 0 1 0 0,2-3-1 0 0,4-3 21 0 0,-1 0 0 0 0,11-15 1 0 0,80-126 246 0 0,1 0-224 0 0,-93 140-278 0 0,-1 0 0 0 0,2 1-1 0 0,-1 0 1 0 0,1 0 0 0 0,1 1-1 0 0,13-10 1 0 0,-21 16-294 0 0,20 6-3977 0 0,-13-1-888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1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74 14279 0 0,'-15'-12'1656'0'0,"14"11"-734"0"0,14 3 1438 0 0,87-2 441 0 0,3 0-2061 0 0,-36 4-192 0 0,98-9-1 0 0,-49-11-2145 0 0,-79 8-1861 0 0,38-14 0 0 0,-33 6-3159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4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10135 0 0,'0'0'778'0'0,"-9"1"3504"0"0,-17 27 966 0 0,19-19-5086 0 0,0 1 0 0 0,1 0 0 0 0,0 0 0 0 0,0 0 0 0 0,-7 20 0 0 0,0 10-51 0 0,2 1 0 0 0,-11 75 1 0 0,20-77-776 0 0,5-33 234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4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69 5983 0 0,'85'-69'12139'0'0,"-84"82"-11912"0"0,-2-1-106 0 0,-1 1 1 0 0,-1-1-1 0 0,0 0 1 0 0,0 0-1 0 0,-1 0 1 0 0,-9 17-1 0 0,1 2 265 0 0,-102 260 1976 0 0,35-91-1883 0 0,46-113-409 0 0,-29 71 65 0 0,59-150-969 0 0,-2 0 0 0 0,1 1 0 0 0,-10 11 0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4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15199 0 0,'0'0'1172'0'0,"2"0"-765"0"0,15 8 232 0 0,0-2 0 0 0,0 0 1 0 0,0-1-1 0 0,1-1 0 0 0,-1-1 0 0 0,1 0 1 0 0,0-1-1 0 0,0-1 0 0 0,26-2 0 0 0,17-4-171 0 0,84-17 0 0 0,-145 21-454 0 0,110-22 121 0 0,-89 17-1406 0 0,0-1-1 0 0,41-20 1 0 0,-33 11-6219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4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 10591 0 0,'0'2'819'0'0,"-4"13"-69"0"0,-1 1 0 0 0,-1-1-1 0 0,0-1 1 0 0,0 1 0 0 0,-18 26 0 0 0,10-15 615 0 0,-161 317 3088 0 0,67-87-3944 0 0,49-121-331 0 0,40-94-153 0 0,16-34-14 0 0,2-5 42 0 0,3-3 14 0 0,11-9-28 0 0,-1 1 0 0 0,0-2 0 0 0,21-21 0 0 0,-6 4-38 0 0,5-3 10 0 0,0-1-180 0 0,65-49-1 0 0,-95 79 164 0 0,14-9-45 0 0,32-16 0 0 0,-44 25 49 0 0,0 0-1 0 0,0 0 0 0 0,0 1 0 0 0,0-1 0 0 0,1 1 0 0 0,-1 0 0 0 0,0 1 0 0 0,1-1 0 0 0,-1 1 0 0 0,1-1 0 0 0,-1 2 0 0 0,1-1 0 0 0,-1 0 0 0 0,5 2 0 0 0,-6-1 13 0 0,-1 0 0 0 0,0 0 0 0 0,0 0 0 0 0,0 0 0 0 0,0 1 0 0 0,0-1 0 0 0,0 1 0 0 0,0-1 0 0 0,0 1 0 0 0,-1 0 0 0 0,1 0 0 0 0,-1 0 0 0 0,1 0 0 0 0,-1 0 0 0 0,0 0 0 0 0,1 0 0 0 0,-1 0 0 0 0,0 0 0 0 0,0 3 0 0 0,3 7 62 0 0,0 0 0 0 0,2 19 0 0 0,-4-18-92 0 0,14 51 253 0 0,-14-58-480 0 0,0 0-1 0 0,1 0 0 0 0,0-1 0 0 0,0 1 0 0 0,0 0 0 0 0,0-1 1 0 0,1 0-1 0 0,5 7 0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47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20 3679 0 0,'0'0'167'0'0,"1"-2"-7"0"0,20-15 12913 0 0,-30 19-12225 0 0,2 2-661 0 0,0 0-1 0 0,0 1 1 0 0,0-1 0 0 0,1 1-1 0 0,0 0 1 0 0,-9 10-1 0 0,-31 40 471 0 0,31-36-388 0 0,12-16-225 0 0,-82 110 1066 0 0,73-96-931 0 0,1 1 0 0 0,1 1-1 0 0,1 0 1 0 0,-12 33 0 0 0,21-49-149 0 0,-1 0 1 0 0,0 0-1 0 0,1-1 0 0 0,-1 1 1 0 0,1 0-1 0 0,0 0 0 0 0,0 0 1 0 0,0 0-1 0 0,0-1 0 0 0,1 1 1 0 0,-1 0-1 0 0,1 0 0 0 0,1 5 0 0 0,-1-6-7 0 0,0-1 0 0 0,0 1 0 0 0,0-1 0 0 0,0 1 0 0 0,0-1 0 0 0,0 1 0 0 0,1-1 0 0 0,-1 1 0 0 0,0-1 0 0 0,1 0 0 0 0,-1 0 0 0 0,1 0 0 0 0,-1 0 0 0 0,1 0 0 0 0,-1 0 0 0 0,1 0 0 0 0,0 0 0 0 0,0-1 0 0 0,-1 1 0 0 0,1-1 0 0 0,0 1 0 0 0,2-1 0 0 0,5 1 3 0 0,0 0-1 0 0,1-1 0 0 0,-1-1 0 0 0,0 0 0 0 0,1 0 0 0 0,-1 0 0 0 0,0-1 0 0 0,0-1 0 0 0,0 0 0 0 0,0 0 1 0 0,-1 0-1 0 0,1-1 0 0 0,-1 0 0 0 0,13-9 0 0 0,7-8 104 0 0,0-1 0 0 0,38-38-1 0 0,-41 37-108 0 0,105-100-20 0 0,-127 119 0 0 0,12-8 0 0 0,-14 11 0 0 0,-1 1 0 0 0,0 0 0 0 0,0 0 0 0 0,0 0 0 0 0,0 0 0 0 0,1 0 0 0 0,-1 0 0 0 0,0 0 0 0 0,0 0 0 0 0,0 0 0 0 0,1-1 0 0 0,-1 1 0 0 0,0 0 0 0 0,0 0 0 0 0,0 0 0 0 0,1 0 0 0 0,-1 0 0 0 0,0 0 0 0 0,0 0 0 0 0,0 0 0 0 0,1 0 0 0 0,-1 0 0 0 0,0 1 0 0 0,0-1 0 0 0,0 0 0 0 0,1 0 0 0 0,-1 0 0 0 0,0 0 0 0 0,0 0 0 0 0,0 0 0 0 0,0 0 0 0 0,1 0 0 0 0,-1 1 0 0 0,0-1 0 0 0,0 0 0 0 0,0 0 0 0 0,0 0 0 0 0,0 0 0 0 0,1 1 0 0 0,-1-1 0 0 0,0 0 0 0 0,0 0 0 0 0,0 0 0 0 0,0 0 0 0 0,0 1 0 0 0,0-1 0 0 0,0 0 0 0 0,0 0 0 0 0,0 0 0 0 0,0 1 0 0 0,0-1 0 0 0,0 0 0 0 0,0 0 0 0 0,0 0 0 0 0,0 1 0 0 0,0-1 0 0 0,0 0 0 0 0,0 0 0 0 0,0 0 0 0 0,0 1 0 0 0,0-1 0 0 0,0 0 0 0 0,0 0 0 0 0,0 0 0 0 0,0 1 0 0 0,0-1 0 0 0,-1 0 0 0 0,-1 17 21 0 0,-1-1 0 0 0,-1 1 1 0 0,-6 16-1 0 0,-6 29 54 0 0,14-53 44 0 0,1 0-1 0 0,0 1 1 0 0,0-1-1 0 0,1 1 1 0 0,2 16-1 0 0,-1-22-315 0 0,-1 0 0 0 0,2 0 0 0 0,-1 0 0 0 0,0 0-1 0 0,1 0 1 0 0,3 6 0 0 0,-3-7-536 0 0,0-1 1 0 0,0 1-1 0 0,0-1 1 0 0,0 1-1 0 0,0-1 1 0 0,1 0-1 0 0,-1 0 1 0 0,1 0-1 0 0,4 3 1 0 0,3 0-6210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4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98 273 13735 0 0,'-9'0'1246'0'0,"-4"1"-698"0"0,0 1 0 0 0,0 0 1 0 0,-13 3-1 0 0,3 1 3469 0 0,23-9-3934 0 0,1 1 0 0 0,0 0 0 0 0,0 0 0 0 0,0 0 0 0 0,0 0-1 0 0,0 0 1 0 0,0 0 0 0 0,2-2 0 0 0,0 0-2 0 0,9-12 22 0 0,1 1-1 0 0,0-1 1 0 0,29-23 0 0 0,-12 11-45 0 0,-5 4-60 0 0,2 1-1 0 0,0 2 1 0 0,2 0 0 0 0,53-29-1 0 0,-79 48 12 0 0,0 1 1 0 0,0 0-1 0 0,1-1 0 0 0,-1 1 0 0 0,0 0 0 0 0,1 0 1 0 0,-1 1-1 0 0,0-1 0 0 0,6 0 0 0 0,-4 14 160 0 0,-4-8-122 0 0,0 1-1 0 0,0 0 0 0 0,0-1 0 0 0,-1 1 0 0 0,1 0 0 0 0,-1 0 0 0 0,-2 10 0 0 0,-11 43 254 0 0,4-25-133 0 0,0 8-102 0 0,4-22-146 0 0,0-1 1 0 0,2 1 0 0 0,-2 31-1 0 0,17-50-731 0 0,-8-2 392 0 0,0 0 0 0 0,0-1 0 0 0,-1 1 0 0 0,1-1 0 0 0,0 1 0 0 0,4-4 0 0 0,-8 5 386 0 0,19-12-1696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4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11055 0 0,'1'2'5875'0'0,"1"3"-5530"0"0,0 0-1 0 0,-1 0 1 0 0,1 0-1 0 0,-1 0 1 0 0,-1 0 0 0 0,1 0-1 0 0,-1 1 1 0 0,1-1-1 0 0,-2 0 1 0 0,1 0 0 0 0,0 0-1 0 0,-3 8 1 0 0,-2 10 211 0 0,-12 32-1 0 0,10-36-162 0 0,-13 35 56 0 0,-33 66 0 0 0,25-62-410 0 0,8-15 17 0 0,-29 46-1 0 0,2-12-42 0 0,25-39-589 0 0,-2-1 0 0 0,-37 45 0 0 0,57-78 21 0 0,-1 0 0 0 0,1-1 0 0 0,-1 1-1 0 0,0-1 1 0 0,0 0 0 0 0,0 0 0 0 0,-1 0-1 0 0,1-1 1 0 0,-9 3 0 0 0,0 0-1425 0 0,13-5 1059 0 0,-1 0-248 0 0,2-1 1076 0 0,-1 1 0 0 0,1 0-1 0 0,-1-1 1 0 0,1 1 0 0 0,-1 0 0 0 0,1-1-1 0 0,-1 1 1 0 0,1-1 0 0 0,-1 1 0 0 0,1-1 0 0 0,0 1-1 0 0,-1-1 1 0 0,1 1 0 0 0,0-1 0 0 0,-1 1 0 0 0,1-1-1 0 0,0 1 1 0 0,0-2 0 0 0,-4-11-898 0 0,4 9 1180 0 0,1 1 0 0 0,-1 0 0 0 0,1-1 0 0 0,0 1-1 0 0,0 0 1 0 0,0 0 0 0 0,1 0 0 0 0,-1 0 0 0 0,1 0 0 0 0,0 0-1 0 0,-1 0 1 0 0,1 0 0 0 0,1 1 0 0 0,-1-1 0 0 0,0 1 0 0 0,1-1-1 0 0,-1 1 1 0 0,1 0 0 0 0,-1 0 0 0 0,1 0 0 0 0,4-1-1 0 0,7-6 789 0 0,0 2 0 0 0,31-11 0 0 0,-41 16-934 0 0,84-38 1758 0 0,-36 15-995 0 0,30-16 1042 0 0,110-74 0 0 0,10-35-1224 0 0,-167 116-2162 0 0,-33 31 157 0 0,-4-3-67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4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18575 0 0,'2'1'852'0'0,"54"37"689"0"0,-36-24-494 0 0,1 0 0 0 0,32 16-1 0 0,-44-26-830 0 0,93 38 1635 0 0,-80-34-1703 0 0,-15-5-478 0 0,0 0 1 0 0,0-1-1 0 0,0 0 0 0 0,0 0 0 0 0,0 0 0 0 0,9 0 0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49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0,'1'0'5752'0'0,"27"7"1214"0"0,-20-5-6042 0 0,0-1 0 0 0,-1 1 0 0 0,1 0 0 0 0,9 5 0 0 0,-16-6-310 0 0,0 0-481 0 0,1 5-94 0 0,-2-5-28 0 0,0 0 0 0 0,0 0-1 0 0,1 0 1 0 0,-1-1 0 0 0,0 1 0 0 0,0 0-1 0 0,0 0 1 0 0,0 0 0 0 0,0 0 0 0 0,-1 0-1 0 0,1-1 1 0 0,0 1 0 0 0,0 0 0 0 0,0 0 0 0 0,-1 0-1 0 0,1 0 1 0 0,0-1 0 0 0,-1 1 0 0 0,1 0-1 0 0,-1 0 1 0 0,1-1 0 0 0,-1 1 0 0 0,0 1-1 0 0,-16 12 391 0 0,15-13-255 0 0,1 0 629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5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105 176 1839 0 0,'0'0'16872'0'0,"-1"2"-16554"0"0,-7 31 511 0 0,7-27-806 0 0,0 0 0 0 0,-1 1 1 0 0,1-1-1 0 0,-1-1 0 0 0,0 1 0 0 0,-1 0 0 0 0,1 0 0 0 0,-1-1 1 0 0,0 1-1 0 0,-1-1 0 0 0,1 0 0 0 0,-7 7 0 0 0,5-8-9 0 0,-4 5 22 0 0,-1 0 1 0 0,-16 9 0 0 0,19-14-13 0 0,6-4 139 0 0,1-1-143 0 0,-1 0 0 0 0,1 0 1 0 0,0-1-1 0 0,0 1 0 0 0,0 0 1 0 0,0 0-1 0 0,0 0 0 0 0,1-1 0 0 0,-1 1 1 0 0,0 0-1 0 0,1 0 0 0 0,-1 0 1 0 0,1-3-1 0 0,6-6 81 0 0,0 1-1 0 0,1-1 1 0 0,0 1 0 0 0,0 0 0 0 0,13-9 0 0 0,2-4-57 0 0,27-26-24 0 0,2 3 0 0 0,98-67 0 0 0,-146 109-17 0 0,1 0 0 0 0,0 0-1 0 0,0 0 1 0 0,1 1 0 0 0,-1-1 0 0 0,0 1 0 0 0,1 1-1 0 0,8-3 1 0 0,-11 4 22 0 0,1 0 1 0 0,-1 0-1 0 0,0 0 0 0 0,0 1 1 0 0,0-1-1 0 0,1 1 1 0 0,-1-1-1 0 0,0 1 0 0 0,0 0 1 0 0,0 0-1 0 0,0 1 0 0 0,0-1 1 0 0,-1 1-1 0 0,1-1 0 0 0,0 1 1 0 0,4 3-1 0 0,-1 1 6 0 0,1 1-1 0 0,-1-1 1 0 0,0 1 0 0 0,-1 0-1 0 0,0 1 1 0 0,0-1 0 0 0,0 1 0 0 0,-1 0-1 0 0,0 0 1 0 0,0 0 0 0 0,-1 1-1 0 0,-1-1 1 0 0,1 1 0 0 0,-1 0-1 0 0,0 0 1 0 0,-1 0 0 0 0,0-1-1 0 0,-1 1 1 0 0,0 0 0 0 0,0 0-1 0 0,-1 0 1 0 0,0 0 0 0 0,0 0-1 0 0,-1 0 1 0 0,-3 9-1 0 0,0-8-129 0 0,0 0-1 0 0,-1 0 1 0 0,0-1-1 0 0,-1 0 0 0 0,0 0 1 0 0,-12 13-1 0 0,18-21-660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1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16527 0 0,'0'0'1499'0'0,"0"2"-1187"0"0,-9 43 550 0 0,-3-1 1 0 0,-30 76-1 0 0,21-62-620 0 0,2-9-155 0 0,-1-2-1 0 0,-3 0 0 0 0,-34 52 0 0 0,15-38 15 0 0,-80 91 0 0 0,6-26 233 0 0,115-125 520 0 0,2-2-468 0 0,62-22-231 0 0,-1-3-1 0 0,115-66 0 0 0,-158 80-446 0 0,0 1 1 0 0,1 1-1 0 0,0 1 0 0 0,0 0 0 0 0,27-6 0 0 0,-44 14 219 0 0,-2 1 50 0 0,0-1 0 0 0,0 1 0 0 0,0 0-1 0 0,0-1 1 0 0,0 1 0 0 0,0 0 0 0 0,0 0 0 0 0,0 0 0 0 0,0 0-1 0 0,0 0 1 0 0,0 0 0 0 0,0 0 0 0 0,0 0 0 0 0,0 1-1 0 0,0-1 1 0 0,0 0 0 0 0,1 1 0 0 0,-1 0 20 0 0,0-1-1 0 0,0 1 1 0 0,0 0 0 0 0,0 0-1 0 0,0 0 1 0 0,-1 0 0 0 0,1 0 0 0 0,0 0-1 0 0,0 0 1 0 0,0 0 0 0 0,-1 0 0 0 0,1 0-1 0 0,-1 0 1 0 0,1 1 0 0 0,-1-1 0 0 0,1 0-1 0 0,-1 0 1 0 0,0 1 0 0 0,0-1-1 0 0,1 0 1 0 0,-1 1 0 0 0,0 1 0 0 0,0 2-1 0 0,1 6 42 0 0,0 1 0 0 0,-1 0 1 0 0,-1 0-1 0 0,0 0 0 0 0,-2 12 0 0 0,1-13 4 0 0,0 2 1 0 0,1-1-1 0 0,1 0 0 0 0,0 0 1 0 0,1 13-1 0 0,1-16-126 0 0,1-1 0 0 0,-1 1 0 0 0,1 0 0 0 0,1-1 0 0 0,0 0 0 0 0,0 1 0 0 0,0-2 0 0 0,1 1 0 0 0,0 0 0 0 0,1-1 0 0 0,0 0 0 0 0,0 0 0 0 0,0-1 0 0 0,1 0 0 0 0,0 0 0 0 0,0 0 0 0 0,0-1 0 0 0,1 0 0 0 0,0 0 0 0 0,0-1 0 0 0,0 0 0 0 0,1-1 0 0 0,11 4 0 0 0,-6-3-1063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5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43 1839 0 0,'1'-1'134'0'0,"17"-12"604"0"0,28-16 15942 0 0,-47 31-16619 0 0,0-1 0 0 0,1 1 0 0 0,-1-1-1 0 0,0 1 1 0 0,1-1 0 0 0,-1 0 0 0 0,0 1 0 0 0,0-1-1 0 0,-1 1 1 0 0,-2 2 43 0 0,-6 10 59 0 0,-1-1 0 0 0,-1-1 0 0 0,-16 14 0 0 0,-8 8-8 0 0,-76 89-74 0 0,108-118-65 0 0,0-1-1 0 0,1 1 1 0 0,0 1 0 0 0,-1-1-1 0 0,2 0 1 0 0,-1 1 0 0 0,1 0-1 0 0,0-1 1 0 0,0 1 0 0 0,-2 10-1 0 0,4-13 7 0 0,-1 0-1 0 0,1-1 1 0 0,0 1-1 0 0,0 0 1 0 0,0-1-1 0 0,1 1 1 0 0,-1 0-1 0 0,1-1 1 0 0,-1 1-1 0 0,1 0 1 0 0,0-1-1 0 0,0 1 1 0 0,0-1-1 0 0,0 1 0 0 0,0-1 1 0 0,1 0-1 0 0,-1 1 1 0 0,1-1-1 0 0,0 0 1 0 0,0 0-1 0 0,-1 0 1 0 0,1 0-1 0 0,0 0 1 0 0,1-1-1 0 0,-1 1 1 0 0,3 1-1 0 0,0 0 10 0 0,1 0 0 0 0,-1 0 0 0 0,0-1 0 0 0,1 0 0 0 0,-1 0 0 0 0,1-1 0 0 0,0 1 0 0 0,-1-1 0 0 0,1 0 0 0 0,0-1 1 0 0,0 1-1 0 0,0-1 0 0 0,0-1 0 0 0,-1 1 0 0 0,1-1 0 0 0,0 0 0 0 0,0 0 0 0 0,-1 0 0 0 0,1-1 0 0 0,0 0 0 0 0,-1 0 0 0 0,0-1 0 0 0,0 1 0 0 0,1-1 0 0 0,-1 0 0 0 0,-1 0 0 0 0,1-1 0 0 0,0 0 0 0 0,-1 0 0 0 0,0 0 0 0 0,0 0 0 0 0,0 0 0 0 0,0-1 0 0 0,-1 0 0 0 0,0 0 0 0 0,0 0 0 0 0,0 0 0 0 0,0 0 0 0 0,-1-1 0 0 0,0 1 0 0 0,0-1 0 0 0,-1 1 0 0 0,2-12 0 0 0,-1-3-49 0 0,-1 0-1 0 0,-1 0 0 0 0,0 0 0 0 0,-2 0 0 0 0,0 1 0 0 0,-2-1 0 0 0,0 0 0 0 0,-1 1 0 0 0,-8-19 0 0 0,12 35-77 0 0,0-1 0 0 0,-1 0 0 0 0,0 1 1 0 0,1 0-1 0 0,-1-1 0 0 0,-1 1 0 0 0,1 0 0 0 0,0 0 0 0 0,-1 0 0 0 0,1 1 0 0 0,-1-1 0 0 0,0 1 0 0 0,-4-4 1 0 0,6 6-324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5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7831 0 0,'1'-1'603'0'0,"13"-18"10168"0"0,-12 24-10642 0 0,0 1 1 0 0,0 0 0 0 0,-1 0 0 0 0,0-1 0 0 0,0 1 0 0 0,0 0 0 0 0,0 0 0 0 0,-2 11 0 0 0,-6 52 369 0 0,5-50-418 0 0,-3 14 7 0 0,5-31 156 0 0,4-2-213 0 0,0-1-1 0 0,0 1 1 0 0,1-1 0 0 0,-1 0 0 0 0,0 0 0 0 0,0 0-1 0 0,0-1 1 0 0,0 1 0 0 0,0-1 0 0 0,0 0-1 0 0,-1 0 1 0 0,5-3 0 0 0,3-4-10 0 0,0 0-1 0 0,13-14 1 0 0,6-6-2 0 0,-27 27-20 0 0,0 0 0 0 0,0-1 0 0 0,0 0 0 0 0,0 0-1 0 0,0 0 1 0 0,-1 0 0 0 0,1-1 0 0 0,-1 1-1 0 0,4-7 1 0 0,-6 9-57 0 0,2 2 3 0 0,6 5 56 0 0,-1 1 1 0 0,0 0 0 0 0,0 1-1 0 0,-1 0 1 0 0,0 0-1 0 0,7 10 1 0 0,-8-9 60 0 0,1-1 1 0 0,0 1 0 0 0,8 7-1 0 0,-5-7 23 0 0,1 0 0 0 0,-1-1-1 0 0,1 0 1 0 0,1 0 0 0 0,0-1-1 0 0,0-1 1 0 0,0 0-1 0 0,1 0 1 0 0,0-1 0 0 0,0-1-1 0 0,20 5 1 0 0,-26-8-10 0 0,0 0-1 0 0,-1-1 1 0 0,1 0-1 0 0,0-1 1 0 0,0 1-1 0 0,-1-1 1 0 0,1 0-1 0 0,-1 0 1 0 0,8-3-1 0 0,-12 4 229 0 0,1-2-143 0 0,2-4-31 0 0,-1 0 0 0 0,1 0 0 0 0,-1-1 0 0 0,0 1 0 0 0,-1-1 0 0 0,0 0 0 0 0,0 0 0 0 0,2-7 0 0 0,-2 4-82 0 0,0 1 1 0 0,1 0-1 0 0,0-1 0 0 0,6-9 0 0 0,-3 8-143 0 0,0 1-1 0 0,1 0 1 0 0,0 0-1 0 0,1 0 1 0 0,0 1-1 0 0,10-9 0 0 0,9-6-525 0 0,39-33-3002 0 0,-59 51 3102 0 0,1 1-1 0 0,1 0 1 0 0,-1 0-1 0 0,1 1 1 0 0,0-1-1 0 0,15-3 1 0 0,-24 8 401 0 0,1-1-13 0 0,0 1 0 0 0,0 0 0 0 0,0-1 1 0 0,0 1-1 0 0,0 0 0 0 0,0 0 0 0 0,0 0 0 0 0,0 0 1 0 0,0 0-1 0 0,1 0 0 0 0,-1 0 0 0 0,0 0 0 0 0,0 0 1 0 0,0 0-1 0 0,0 0 0 0 0,0 1 0 0 0,0-1 0 0 0,0 0 1 0 0,0 1-1 0 0,1 0 0 0 0,4 8-1057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5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4143 0 0,'0'0'18135'0'0,"1"0"-17649"0"0,11-5-278 0 0,-1-1-1 0 0,0 0 1 0 0,-1 0-1 0 0,0-1 1 0 0,14-11-1 0 0,20-14-25 0 0,4 3-83 0 0,0 1-1 0 0,65-25 1 0 0,-106 50-99 0 0,9-3 0 0 0,0 0 0 0 0,34-7 0 0 0,-36 12-13 0 0,-10 5-16 0 0,-2-2 18 0 0,-1-1 10 0 0,0 0 1 0 0,0 0-1 0 0,0 1 1 0 0,-1-1-1 0 0,1 0 1 0 0,0 0-1 0 0,-1 1 1 0 0,1-1-1 0 0,-1 1 1 0 0,1-1-1 0 0,-1 0 0 0 0,1 1 1 0 0,-1-1-1 0 0,0 1 1 0 0,0-1-1 0 0,0 1 1 0 0,0-1-1 0 0,0 1 1 0 0,0-1-1 0 0,0 1 1 0 0,-1 1-1 0 0,0 3 2 0 0,-3 36-1 0 0,-2 30 0 0 0,7-62 0 0 0,-1 0 0 0 0,1 0 0 0 0,1 0 0 0 0,0 0 0 0 0,4 13 0 0 0,1-3 54 0 0,15 32 0 0 0,-18-45-40 0 0,0 0-1 0 0,1 0 1 0 0,-1 0-1 0 0,1-1 1 0 0,0 0-1 0 0,1 0 1 0 0,9 8-1 0 0,-11-11-14 0 0,0 0-1 0 0,0-1 1 0 0,1 0 0 0 0,-1 0-1 0 0,1 0 1 0 0,0-1-1 0 0,-1 1 1 0 0,1-1 0 0 0,0 0-1 0 0,6 0 1 0 0,8 0-226 0 0,24-1 0 0 0,-43 0 216 0 0,34-2-1484 0 0,5-2-490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5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183 190 8287 0 0,'0'0'2108'0'0,"0"2"-737"0"0,0 4-1046 0 0,0-1 1 0 0,-1 1-1 0 0,1 0 1 0 0,-1-1-1 0 0,-1 1 1 0 0,1-1-1 0 0,-1 1 1 0 0,0-1-1 0 0,0 0 1 0 0,0 1-1 0 0,-7 8 0 0 0,-5 9-257 0 0,-21 24-1 0 0,30-41 69 0 0,-10 14-52 0 0,2-2-31 0 0,-2 0 1 0 0,0-1-1 0 0,-32 28 0 0 0,45-44 95 0 0,10-13-16 0 0,92-127 526 0 0,91-86 474 0 0,-186 219-1089 0 0,0 1 0 0 0,1-1 1 0 0,0 1-1 0 0,0 0 1 0 0,0 1-1 0 0,0 0 1 0 0,15-7-1 0 0,-18 9-3 0 0,-1 1-1 0 0,1 0 1 0 0,0 1 0 0 0,1-1-1 0 0,-1 1 1 0 0,0-1-1 0 0,0 1 1 0 0,0 0 0 0 0,0 0-1 0 0,0 0 1 0 0,0 0-1 0 0,0 1 1 0 0,0-1 0 0 0,1 1-1 0 0,-1 0 1 0 0,0 0 0 0 0,-1 0-1 0 0,1 0 1 0 0,0 0-1 0 0,0 1 1 0 0,0 0 0 0 0,2 2-1 0 0,1 0-3 0 0,-1 0 0 0 0,-1 0 0 0 0,1 1 0 0 0,-1 0 0 0 0,0 0-1 0 0,0 1 1 0 0,0-1 0 0 0,-1 1 0 0 0,1-1 0 0 0,-1 1 0 0 0,-1 0 0 0 0,1 0 0 0 0,-1 1-1 0 0,2 7 1 0 0,-2-4-19 0 0,0 1 0 0 0,-1 1 1 0 0,0-1-1 0 0,0 0 0 0 0,-1 0 0 0 0,-1 0 0 0 0,-2 17 0 0 0,2-22 6 0 0,1-2 12 0 0,-1-1 0 0 0,0 1 0 0 0,0 0 0 0 0,0-1 0 0 0,-3 7 0 0 0,1-5 36 0 0,-1 1 0 0 0,0-1-1 0 0,0 0 1 0 0,-9 9 0 0 0,2-5-61 0 0,11-9-10 0 0,0 1 0 0 0,-1-1 0 0 0,1 0 0 0 0,-1 0 0 0 0,1 1 0 0 0,0-1 0 0 0,-1 0 0 0 0,1 0 0 0 0,-1 1 0 0 0,1-1 0 0 0,-1 0 0 0 0,1 0 0 0 0,-1 0 0 0 0,1 0 0 0 0,0 0 0 0 0,-1 0 0 0 0,1 0 0 0 0,-2 0 0 0 0,2-1 0 0 0,0 1 0 0 0,0-1 0 0 0,0 0 0 0 0,0 1 0 0 0,0-1 0 0 0,0 0 0 0 0,0 1 0 0 0,0-1 0 0 0,0 0 0 0 0,0 1 0 0 0,1-1 0 0 0,-1 1 0 0 0,0-1 0 0 0,0 0 0 0 0,1 1 0 0 0,-1-1 0 0 0,0 1 0 0 0,1-1 0 0 0,-1 0 0 0 0,1 0 0 0 0,11-18 0 0 0,-10 15 0 0 0,19-23-80 0 0,1 1-1 0 0,1 0 1 0 0,40-34-1 0 0,-43 42 49 0 0,-1 1 12 0 0,1 1 0 0 0,1 1 0 0 0,0 0 0 0 0,0 2 0 0 0,2 1 1 0 0,44-18-1 0 0,-60 28 60 0 0,0-1 1 0 0,1 2-1 0 0,-1-1 1 0 0,0 1-1 0 0,1 0 1 0 0,0 1-1 0 0,-1 0 1 0 0,1 0-1 0 0,-1 0 1 0 0,1 1-1 0 0,12 3 1 0 0,-16-3-21 0 0,-1 0 1 0 0,0 0-1 0 0,1 0 1 0 0,-1 1-1 0 0,0-1 1 0 0,0 1-1 0 0,0 0 1 0 0,0 0-1 0 0,0 0 1 0 0,0 1-1 0 0,0-1 1 0 0,-1 0 0 0 0,1 1-1 0 0,-1 0 1 0 0,0 0-1 0 0,0 0 1 0 0,0 0-1 0 0,0 0 1 0 0,0 0-1 0 0,-1 0 1 0 0,1 0-1 0 0,-1 1 1 0 0,0-1-1 0 0,0 0 1 0 0,0 1-1 0 0,0 5 1 0 0,0-2-25 0 0,-1 0-1 0 0,0 0 1 0 0,-1 1 0 0 0,0-1 0 0 0,0-1 0 0 0,0 1 0 0 0,-1 0-1 0 0,0 0 1 0 0,0 0 0 0 0,-5 8 0 0 0,-4 8-23 0 0,-24 33 0 0 0,6-8 12 0 0,-1 3 65 0 0,-13 27 44 0 0,38-70-92 0 0,3-5 4 0 0,1 0 0 0 0,-1-1 0 0 0,1 1 1 0 0,0 0-1 0 0,0 0 0 0 0,0 1 0 0 0,0-1 1 0 0,1 0-1 0 0,-1 3 0 0 0,-1 5-50 0 0,2-11-14 0 0,0 1-1 0 0,0-1 1 0 0,0 1-1 0 0,0-1 0 0 0,1 1 1 0 0,-1-1-1 0 0,0 0 1 0 0,0 1-1 0 0,0-1 1 0 0,0 1-1 0 0,0-1 1 0 0,1 1-1 0 0,-1-1 1 0 0,0 1-1 0 0,0-1 0 0 0,1 0 1 0 0,-1 1-1 0 0,0-1 1 0 0,0 1-1 0 0,1-1 1 0 0,-1 0-1 0 0,1 1 1 0 0,-1-1-1 0 0,0 0 1 0 0,1 0-1 0 0,-1 1 0 0 0,1-1 1 0 0,-1 0-1 0 0,0 0 1 0 0,2 1-1 0 0,11 2-4298 0 0,-12-3 3968 0 0,15 0-6014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5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127 106 5983 0 0,'0'0'796'0'0,"2"2"119"0"0,5 2-155 0 0,1 0-1 0 0,0-1 1 0 0,0 0 0 0 0,1 0-1 0 0,-1 0 1 0 0,1-1 0 0 0,-1-1 0 0 0,1 0-1 0 0,-1 0 1 0 0,13 0 0 0 0,13-2 989 0 0,47-7 1 0 0,-32 2-653 0 0,49-6 167 0 0,-93 11-1210 0 0,6-4-44 0 0,1-1-10 0 0,-11 4 0 0 0,1 1 0 0 0,0-1 0 0 0,-1 0 0 0 0,1 0 0 0 0,-1 0 0 0 0,0 0 0 0 0,2-5 0 0 0,0-3-37 0 0,-4 8-18 0 0,1-1 0 0 0,-1 0 0 0 0,0 1 0 0 0,0-1 0 0 0,0 1 0 0 0,0-1 0 0 0,0 1 0 0 0,-1 0 0 0 0,1-1 0 0 0,-1 1 0 0 0,0 0 0 0 0,1 0 0 0 0,-1 0 0 0 0,0 0 0 0 0,0 0 0 0 0,0 1 0 0 0,-1-1 0 0 0,-3-2 0 0 0,1 1-77 0 0,-1 0 0 0 0,1 0-1 0 0,-1 1 1 0 0,1 0 0 0 0,-1 0 0 0 0,0 0-1 0 0,-10-1 1 0 0,6 2-22 0 0,-1 1 0 0 0,0 1-1 0 0,1 0 1 0 0,-1 0 0 0 0,0 1-1 0 0,1 0 1 0 0,0 1 0 0 0,-1 0-1 0 0,1 1 1 0 0,-10 5 0 0 0,-3 2-17 0 0,0 1 0 0 0,0 2 1 0 0,-21 16-1 0 0,19-10 208 0 0,0 1 0 0 0,0 1 0 0 0,-31 38-1 0 0,46-47 69 0 0,0-1 0 0 0,1 1 0 0 0,1 1 0 0 0,0 0 1 0 0,1 0-1 0 0,0 0 0 0 0,2 1 0 0 0,-1 0 0 0 0,-3 20 0 0 0,8-31-71 0 0,0 0 1 0 0,1 0 0 0 0,-1 0 0 0 0,1 1 0 0 0,0-1 0 0 0,1 0 0 0 0,-1 0 0 0 0,1 0-1 0 0,-1 0 1 0 0,1 1 0 0 0,0-1 0 0 0,1 0 0 0 0,-1 0 0 0 0,5 7 0 0 0,-4-8-9 0 0,0 0 0 0 0,0 0 1 0 0,1 0-1 0 0,-1 0 0 0 0,1-1 1 0 0,0 1-1 0 0,0-1 0 0 0,0 1 1 0 0,0-1-1 0 0,1 0 0 0 0,-1-1 1 0 0,0 1-1 0 0,1 0 0 0 0,-1-1 1 0 0,1 0-1 0 0,6 2 0 0 0,7 0 62 0 0,0-1 0 0 0,0 0 1 0 0,0-1-1 0 0,1-1 0 0 0,30-4 0 0 0,82-20-595 0 0,-84 12-272 0 0,2-3-48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5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0 8287 0 0,'0'0'639'0'0,"-2"0"-415"0"0,-16 0 1445 0 0,1 1 0 0 0,-1 1 0 0 0,1 0 0 0 0,-31 9 0 0 0,1 0-691 0 0,-17 5 112 0 0,57-13-1008 0 0,-1 0 0 0 0,1 1 1 0 0,0-1-1 0 0,-1 1 0 0 0,2 1 1 0 0,-10 6-1 0 0,-3 6-55 0 0,0 1 0 0 0,1 1 1 0 0,1 1-1 0 0,1 0 0 0 0,1 1 0 0 0,0 1 0 0 0,2 0 0 0 0,0 1 1 0 0,2 1-1 0 0,-9 25 0 0 0,17-42 44 0 0,1-1 1 0 0,0 1-1 0 0,0 0 0 0 0,0 0 1 0 0,1 0-1 0 0,1 0 1 0 0,-1 0-1 0 0,1 0 0 0 0,0 0 1 0 0,1 9-1 0 0,0-15-44 0 0,-1 0 0 0 0,0 0 0 0 0,1 1 0 0 0,-1-1 0 0 0,0 0 0 0 0,1 0 0 0 0,0 0 0 0 0,-1 0 0 0 0,1 0 0 0 0,0 0-1 0 0,-1 0 1 0 0,1 0 0 0 0,0 0 0 0 0,0-1 0 0 0,0 1 0 0 0,0 0 0 0 0,0 0 0 0 0,0-1 0 0 0,0 1 0 0 0,0-1 0 0 0,0 1 0 0 0,0-1 0 0 0,0 1 0 0 0,0-1 0 0 0,0 1 0 0 0,0-1-1 0 0,1 0 1 0 0,-1 0 0 0 0,0 0 0 0 0,0 0 0 0 0,2 0 0 0 0,2 0 56 0 0,0-1-1 0 0,0 1 0 0 0,0-1 0 0 0,-1 0 1 0 0,9-4-1 0 0,5-2-11 0 0,0-1 0 0 0,0-1 1 0 0,-1-1-1 0 0,-1-1 0 0 0,21-16 0 0 0,70-71 258 0 0,-77 67-344 0 0,-28 43-69 0 0,-2-1 58 0 0,-1-1-1 0 0,-1 1 1 0 0,-4 14-1 0 0,3-15 21 0 0,1-1 0 0 0,1 1 0 0 0,-2 14 0 0 0,4-21-15 0 0,-1-1 1 0 0,1 1-1 0 0,0-1 1 0 0,0 0-1 0 0,0 1 1 0 0,0-1-1 0 0,0 0 1 0 0,1 0-1 0 0,-1 1 1 0 0,1-1-1 0 0,-1 0 1 0 0,1 0-1 0 0,3 3 1 0 0,-4-5-8 0 0,1 1-163 0 0,0 1 0 0 0,0-1 0 0 0,0 0 0 0 0,0 0 0 0 0,0 0 0 0 0,0 0 1 0 0,1 0-1 0 0,-1-1 0 0 0,0 1 0 0 0,0-1 0 0 0,1 0 0 0 0,3 1 0 0 0,-1-1-192 0 0,5 2-673 0 0,0-2 1 0 0,1 1 0 0 0,-1-1-1 0 0,15-3 1 0 0,-4-1-1171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5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0 246 1375 0 0,'8'23'19900'0'0,"0"-27"-20425"0"0,4-6 985 0 0,0 1 1 0 0,-1-1-1 0 0,18-20 0 0 0,4-5 61 0 0,-8 14-260 0 0,0 1 0 0 0,1 1-1 0 0,31-18 1 0 0,88-35 186 0 0,-144 72-446 0 0,-1 0-1 0 0,0-1 1 0 0,0 1 0 0 0,0 0 0 0 0,0 0-1 0 0,0 0 1 0 0,0 0 0 0 0,0 0 0 0 0,0 0-1 0 0,0 0 1 0 0,0 0 0 0 0,0 0 0 0 0,0 0-1 0 0,1 0 1 0 0,-1 0 0 0 0,0 0 0 0 0,0 0-1 0 0,0 0 1 0 0,0 0 0 0 0,0 0 0 0 0,0 0-1 0 0,0 0 1 0 0,0 0 0 0 0,0 0 0 0 0,1 0-1 0 0,-1 0 1 0 0,0 0 0 0 0,0 0-1 0 0,0 0 1 0 0,0 0 0 0 0,0 0 0 0 0,0 0-1 0 0,0 0 1 0 0,0 0 0 0 0,0 0 0 0 0,0 0-1 0 0,1 0 1 0 0,-1 0 0 0 0,0 1 0 0 0,0-1-1 0 0,0 0 1 0 0,0 0 0 0 0,0 0 0 0 0,0 0-1 0 0,0 0 1 0 0,0 0 0 0 0,0 0 0 0 0,0 0-1 0 0,0 0 1 0 0,0 0 0 0 0,0 0 0 0 0,0 1-1 0 0,0-1 1 0 0,0 0 0 0 0,0 0 0 0 0,0 0-1 0 0,2 5 0 0 0,0 0 0 0 0,-1 0-1 0 0,0 0 1 0 0,0 0-1 0 0,0 1 1 0 0,-1-1-1 0 0,1 0 1 0 0,-1 0-1 0 0,-1 8 1 0 0,-2 9-15 0 0,-6 22-1 0 0,5-24 7 0 0,-3 22 0 0 0,7-34-45 0 0,-1 1-1 0 0,1-1 1 0 0,0 1-1 0 0,1 0 1 0 0,0-1-1 0 0,4 14 0 0 0,-4-17 16 0 0,1-1-1 0 0,-1 0 0 0 0,1 0 1 0 0,0 0-1 0 0,1 0 0 0 0,-1 0 0 0 0,1-1 1 0 0,0 1-1 0 0,-1-1 0 0 0,2 1 1 0 0,-1-1-1 0 0,0 0 0 0 0,1 0 1 0 0,5 3-1 0 0,52 29-3089 0 0,-44-27 1219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5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14 485 6447 0 0,'0'0'586'0'0,"-1"2"-486"0"0,-1 7-216 0 0,-6 21 7942 0 0,5-20-3826 0 0,3-10-3971 0 0,1 0 1 0 0,-1 0-1 0 0,0 0 0 0 0,0 1 0 0 0,0-1 1 0 0,1 0-1 0 0,-1 0 0 0 0,0 0 0 0 0,0 0 1 0 0,0 0-1 0 0,0 0 0 0 0,0 0 0 0 0,1 0 1 0 0,-1 0-1 0 0,0 1 0 0 0,0-1 0 0 0,0 0 1 0 0,0 0-1 0 0,0 0 0 0 0,0 0 0 0 0,1 0 1 0 0,-1 1-1 0 0,0-1 0 0 0,0 0 0 0 0,0 0 1 0 0,0 0-1 0 0,0 0 0 0 0,0 1 0 0 0,0-1 1 0 0,0 0-1 0 0,0 0 0 0 0,0 1 0 0 0,0-1 12 0 0,0 1-1 0 0,0-1 0 0 0,1 0 0 0 0,-1 1 1 0 0,0-1-1 0 0,0 1 0 0 0,0-1 1 0 0,0 1-1 0 0,1-1 0 0 0,-1 0 0 0 0,0 1 1 0 0,1-1-1 0 0,-1 0 0 0 0,0 1 1 0 0,1-1-1 0 0,-1 0 0 0 0,0 1 0 0 0,1-1 1 0 0,-1 0-1 0 0,0 0 0 0 0,1 0 1 0 0,-1 1-1 0 0,1-1 0 0 0,3 1 91 0 0,0 0-1 0 0,-1-1 0 0 0,1 0 1 0 0,0 1-1 0 0,0-1 0 0 0,-1-1 1 0 0,1 1-1 0 0,0-1 1 0 0,-1 1-1 0 0,1-1 0 0 0,-1 0 1 0 0,1 0-1 0 0,0 0 0 0 0,-1-1 1 0 0,6-3-1 0 0,8-4 426 0 0,29-22 1 0 0,-42 27-476 0 0,299-249 934 0 0,-170 137-782 0 0,-100 86-245 0 0,-31 29-48 0 0,-5 3-13 0 0,-18 18 34 0 0,0 2 0 0 0,2 0 0 0 0,0 1 0 0 0,1 1 1 0 0,2 0-1 0 0,1 2 0 0 0,-17 34 0 0 0,30-55 39 0 0,0 0 0 0 0,1-1 0 0 0,-1 1 0 0 0,1 0 0 0 0,-1 7 0 0 0,3 3 0 0 0,0-13 0 0 0,-1 0 1 0 0,1 0-1 0 0,0 0 0 0 0,0-1 1 0 0,0 1-1 0 0,0 0 0 0 0,0-1 1 0 0,0 1-1 0 0,0 0 0 0 0,1-1 1 0 0,-1 0-1 0 0,0 1 0 0 0,1-1 1 0 0,-1 0-1 0 0,3 2 0 0 0,0-1 8 0 0,-1 0 0 0 0,1-1 0 0 0,0 1 0 0 0,-1-1 0 0 0,1 0 0 0 0,0 0 0 0 0,5 1 0 0 0,2-1 15 0 0,0 0 0 0 0,-1-1 0 0 0,1 0 0 0 0,20-4 0 0 0,-11 0 8 0 0,0-1-1 0 0,0-1 1 0 0,-1-1 0 0 0,1 0-1 0 0,28-17 1 0 0,85-62 129 0 0,45-51-88 0 0,-168 128-73 0 0,1-1 0 0 0,-2 0 0 0 0,11-13-1 0 0,-16 17 9 0 0,0 0-1 0 0,0 1 1 0 0,-1-1-1 0 0,1 0 1 0 0,-2-1-1 0 0,1 1 1 0 0,-1 0-1 0 0,3-13 0 0 0,-4 11-8 0 0,-1 6-66 0 0,-14 2-35 0 0,12 0 92 0 0,-1 1 0 0 0,0-1 0 0 0,1 1 0 0 0,-1-1 0 0 0,1 1-1 0 0,-1 0 1 0 0,1 0 0 0 0,-1 0 0 0 0,1 1 0 0 0,-1-1 0 0 0,1 1 0 0 0,0-1 0 0 0,0 1 0 0 0,0 0-1 0 0,0-1 1 0 0,0 1 0 0 0,0 0 0 0 0,1 0 0 0 0,-3 3 0 0 0,-3 6-20 0 0,-1 1 0 0 0,-8 19 0 0 0,7-14 10 0 0,-3 5 15 0 0,2-1 1 0 0,0 2-1 0 0,1-1 1 0 0,2 1-1 0 0,-10 46 0 0 0,16-59 8 0 0,0 0 0 0 0,0 1-1 0 0,1-1 1 0 0,1 0 0 0 0,0 0 0 0 0,0 0-1 0 0,3 14 1 0 0,-2-18 0 0 0,1 1-1 0 0,-1-1 1 0 0,1 0-1 0 0,0 0 1 0 0,0 0-1 0 0,1 0 1 0 0,-1 0-1 0 0,1-1 1 0 0,1 0-1 0 0,-1 1 1 0 0,1-2 0 0 0,5 6-1 0 0,-6-7-1 0 0,0-1 0 0 0,0 1 0 0 0,0-1 1 0 0,0 0-1 0 0,0 0 0 0 0,1 0 0 0 0,-1-1 0 0 0,1 1 0 0 0,-1-1 0 0 0,10 1 0 0 0,3-1-6 0 0,27 0-1 0 0,-36-1 2 0 0,20-2-287 0 0,0-1 1 0 0,1-1-1 0 0,50-15 0 0 0,25-17-5206 0 0,-78 25-705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5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92 3223 0 0,'1'2'482'0'0,"12"12"6865"0"0,-9-10-7486 0 0,-2-2 803 0 0,0 0-59 0 0,7 5 3004 0 0,-7-7-3105 0 0,1 0-159 0 0,0-1 1 0 0,0 1-1 0 0,1-1 0 0 0,-1 1 0 0 0,0-1 0 0 0,0 0 1 0 0,0 0-1 0 0,5-3 0 0 0,-6 2 12 0 0,0 1-268 0 0,-1 0 1 0 0,0-1-1 0 0,0 1 0 0 0,0-1 0 0 0,0 1 1 0 0,0-1-1 0 0,0 0 0 0 0,0 1 0 0 0,0-1 0 0 0,0 0 1 0 0,0-1-1 0 0,0 1-32 0 0,1-1-24 0 0,-4-15 278 0 0,1 15-303 0 0,0-1 0 0 0,0 0 0 0 0,0 0 0 0 0,-1 1 0 0 0,1-1 0 0 0,-1 0 0 0 0,0 1 0 0 0,0-1 1 0 0,0 1-1 0 0,0 0 0 0 0,-1 0 0 0 0,1 0 0 0 0,-1 0 0 0 0,0 0 0 0 0,-4-3 0 0 0,4 4-10 0 0,0 1-1 0 0,1-1 1 0 0,-1 1 0 0 0,0 0 0 0 0,0 0 0 0 0,0 0-1 0 0,0 0 1 0 0,0 0 0 0 0,0 1 0 0 0,0-1 0 0 0,0 1 0 0 0,0 0-1 0 0,0 0 1 0 0,0 0 0 0 0,0 0 0 0 0,0 1 0 0 0,0-1-1 0 0,0 1 1 0 0,0 0 0 0 0,-4 2 0 0 0,-19 7-40 0 0,1 2-1 0 0,1 1 1 0 0,1 2 0 0 0,-1 0-1 0 0,2 1 1 0 0,0 1 0 0 0,-33 34-1 0 0,36-31 33 0 0,0 0-1 0 0,2 1 0 0 0,0 1 1 0 0,2 1-1 0 0,-14 24 0 0 0,27-42 13 0 0,0 0-1 0 0,1 0 0 0 0,-1 0 1 0 0,1 0-1 0 0,0 0 0 0 0,0 0 1 0 0,0 9-1 0 0,1-12 7 0 0,1-1 1 0 0,-1 0-1 0 0,0 1 0 0 0,0-1 1 0 0,1 0-1 0 0,-1 1 1 0 0,1-1-1 0 0,-1 0 0 0 0,1 1 1 0 0,0-1-1 0 0,-1 0 1 0 0,1 0-1 0 0,0 0 1 0 0,0 1-1 0 0,0-1 0 0 0,0 0 1 0 0,0 0-1 0 0,0 0 1 0 0,0-1-1 0 0,0 1 0 0 0,1 0 1 0 0,-1 0-1 0 0,2 0 1 0 0,0 1 21 0 0,1 0 0 0 0,-1-1 1 0 0,1 0-1 0 0,-1 0 1 0 0,1 0-1 0 0,0 0 1 0 0,3 0-1 0 0,9-1 20 0 0,-1 0-1 0 0,1-1 0 0 0,-1-1 1 0 0,1 0-1 0 0,-1-1 1 0 0,0-1-1 0 0,28-10 1 0 0,2-5-75 0 0,50-28 1 0 0,-95 47 24 0 0,23-12-4 0 0,-1-2 1 0 0,22-16-1 0 0,-36 23 4 0 0,-16 6 0 0 0,-4 6-25 0 0,11-5-33 0 0,1 0 0 0 0,0 0 0 0 0,-1 0 0 0 0,1 0 0 0 0,0 0 0 0 0,-1 1 0 0 0,1-1 0 0 0,0 0 0 0 0,-1 0 0 0 0,1 0 1 0 0,0 1-1 0 0,-1-1 0 0 0,1 0 0 0 0,0 0 0 0 0,0 1 0 0 0,-1-1 0 0 0,1 0 0 0 0,0 0 0 0 0,0 1 0 0 0,-1-1 0 0 0,1 0 0 0 0,0 1 0 0 0,0-1 0 0 0,0 0 0 0 0,0 1 0 0 0,0-1 1 0 0,-1 0-1 0 0,1 1 0 0 0,0-1 0 0 0,0 0 0 0 0,0 1 0 0 0,0-1 0 0 0,0 1 0 0 0,0-1 0 0 0,0 0 0 0 0,0 1 0 0 0,0-1 0 0 0,0 0 0 0 0,1 1 0 0 0,-1-1 0 0 0,0 0 0 0 0,0 1 1 0 0,0-1-1 0 0,0 0 0 0 0,0 1 0 0 0,1-1 0 0 0,-1 1 0 0 0,2 0-666 0 0,0 1 0 0 0,-1 0 1 0 0,1-1-1 0 0,0 0 0 0 0,0 1 1 0 0,0-1-1 0 0,3 1 0 0 0,14 6-4944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0:5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39 258 3679 0 0,'0'0'167'0'0,"-1"1"-7"0"0,-6 9 5441 0 0,5-9-4414 0 0,-1 0 0 0 0,1 1-1 0 0,0-2 1 0 0,-1 1 0 0 0,1 0-1 0 0,-5 0 1 0 0,-1 0-591 0 0,6-2 649 0 0,3-5-1053 0 0,1-1 1 0 0,-1 0-1 0 0,1 0 0 0 0,0 1 1 0 0,1 0-1 0 0,0-1 0 0 0,0 1 0 0 0,0 0 1 0 0,7-9-1 0 0,-5 8-89 0 0,10-18 57 0 0,1 0 0 0 0,36-39 1 0 0,-43 54-119 0 0,1 1 0 0 0,0 0 0 0 0,0 1 0 0 0,1 0-1 0 0,0 0 1 0 0,0 1 0 0 0,1 1 0 0 0,19-9 0 0 0,-30 15-42 0 0,-1 0 0 0 0,1 0 0 0 0,0-1 0 0 0,-1 1 0 0 0,1 0 0 0 0,0 0 0 0 0,-1 0 0 0 0,1 0 0 0 0,0 0 0 0 0,-1 0 0 0 0,1 0 0 0 0,-1 0 0 0 0,1 0 0 0 0,0 0 0 0 0,-1 0 0 0 0,2 0 0 0 0,0 1-1 0 0,-1 1-1 0 0,0-1 1 0 0,0 0 0 0 0,1 1-1 0 0,-1-1 1 0 0,0 1 0 0 0,0-1-1 0 0,0 1 1 0 0,-1 0 0 0 0,1-1-1 0 0,0 1 1 0 0,0 0 0 0 0,-1-1-1 0 0,0 1 1 0 0,1 0 0 0 0,-1 0-1 0 0,0 0 1 0 0,1-1 0 0 0,-1 1-1 0 0,0 0 1 0 0,-1 0 0 0 0,1 2-1 0 0,-1 8-14 0 0,-4 24-1 0 0,5-35 17 0 0,-6 25-21 0 0,-1 0-1 0 0,-20 45 1 0 0,24-67 24 0 0,-1 16-23 0 0,4-20 18 0 0,0 0 0 0 0,0 0 0 0 0,0 0 0 0 0,0 0 1 0 0,0 0-1 0 0,0 1 0 0 0,0-1 0 0 0,0 0 0 0 0,0 0 0 0 0,0 0 1 0 0,0 0-1 0 0,0 0 0 0 0,0 0 0 0 0,0 0 0 0 0,0 0 0 0 0,0 1 1 0 0,0-1-1 0 0,0 0 0 0 0,0 0 0 0 0,0 0 0 0 0,0 0 0 0 0,0 0 1 0 0,0 0-1 0 0,0 0 0 0 0,0 0 0 0 0,0 0 0 0 0,0 0 0 0 0,0 1 1 0 0,1-1-1 0 0,-1 0 0 0 0,0 0 0 0 0,0 0 0 0 0,0 0 0 0 0,0 0 1 0 0,0 0-1 0 0,0 0 0 0 0,0 0 0 0 0,0 0 0 0 0,0 0 0 0 0,1 0 1 0 0,-1 0-1 0 0,0 0 0 0 0,0 0 0 0 0,0 0 0 0 0,3 1-48 0 0,1 0 1 0 0,-1 0-1 0 0,1 0 0 0 0,-1 0 1 0 0,1-1-1 0 0,0 1 0 0 0,-1-1 1 0 0,1 0-1 0 0,-1 0 0 0 0,1 0 0 0 0,0-1 1 0 0,-1 1-1 0 0,5-2 0 0 0,6-2-1620 0 0,-1-1-1 0 0,15-7 0 0 0,-18 8-503 0 0,15-7-4100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2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18 9071 0 0,'0'0'414'0'0,"1"0"-12"0"0,32-15 2536 0 0,-32 14-1992 0 0,1 1-216 0 0,-1 0-594 0 0,0-1 0 0 0,0 1 0 0 0,0 0 0 0 0,0 0 0 0 0,1 0 0 0 0,-1 0 0 0 0,0 0 0 0 0,0 0 0 0 0,0 0 0 0 0,0 0 0 0 0,0 1 0 0 0,0-1 0 0 0,0 0 0 0 0,0 1 0 0 0,0-1 0 0 0,0 0 0 0 0,0 1 0 0 0,0-1 1 0 0,0 1-1 0 0,-1 0 0 0 0,1-1 0 0 0,2 2 0 0 0,-3 0-104 0 0,1-1 1 0 0,0 0-1 0 0,-1 1 1 0 0,1-1-1 0 0,-1 1 0 0 0,1-1 1 0 0,-1 1-1 0 0,1-1 1 0 0,-1 1-1 0 0,0-1 1 0 0,0 1-1 0 0,0-1 1 0 0,0 1-1 0 0,0-1 1 0 0,0 1-1 0 0,-1-1 0 0 0,1 3 1 0 0,-5 15 10 0 0,-1-1 0 0 0,-1 1 1 0 0,0-1-1 0 0,-1-1 0 0 0,-14 22 0 0 0,3-4 9 0 0,-137 251 158 0 0,117-230-205 0 0,27-40-13 0 0,0 0 0 0 0,-10 21 1 0 0,21-36-92 0 0,23-10-1450 0 0,-10-2 943 0 0,2-1-2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0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239 122 11743 0 0,'-11'24'953'0'0,"-18"29"0"0"0,24-45-410 0 0,1-1-1 0 0,-2 0 1 0 0,1 0 0 0 0,-1-1-1 0 0,0 1 1 0 0,-1-1-1 0 0,-10 8 1 0 0,14-12-403 0 0,-1 0 0 0 0,1-1 0 0 0,-1 1-1 0 0,0-1 1 0 0,0 1 0 0 0,0-1 0 0 0,1 0 0 0 0,-1 0 0 0 0,0-1 0 0 0,0 1 0 0 0,0-1 0 0 0,0 0-1 0 0,0 0 1 0 0,0 0 0 0 0,0-1 0 0 0,0 0 0 0 0,0 1 0 0 0,0-1 0 0 0,0 0 0 0 0,0-1 0 0 0,1 1-1 0 0,-1-1 1 0 0,0 0 0 0 0,1 0 0 0 0,-1 0 0 0 0,-2-3 0 0 0,3 3-115 0 0,0 0 0 0 0,0 0-1 0 0,0 0 1 0 0,1-1 0 0 0,-1 1 0 0 0,1-1 0 0 0,0 0 0 0 0,0 0-1 0 0,0 0 1 0 0,0 0 0 0 0,0 0 0 0 0,1 0 0 0 0,-1 0 0 0 0,1-1-1 0 0,0 1 1 0 0,0-1 0 0 0,0 1 0 0 0,1-1 0 0 0,-1 1 0 0 0,1-1-1 0 0,0 1 1 0 0,-1-1 0 0 0,2 1 0 0 0,-1-1 0 0 0,0 1 0 0 0,1-1-1 0 0,0 1 1 0 0,1-6 0 0 0,2-1-18 0 0,0 1-1 0 0,1 0 1 0 0,0 1-1 0 0,1-1 1 0 0,-1 1 0 0 0,2 0-1 0 0,-1 1 1 0 0,1-1-1 0 0,0 1 1 0 0,16-11-1 0 0,-12 9-30 0 0,2 2-1 0 0,-1 0 0 0 0,1 0 1 0 0,0 1-1 0 0,0 1 0 0 0,1 0 1 0 0,14-3-1 0 0,-21 6 21 0 0,1 1 1 0 0,-1 0-1 0 0,0 1 0 0 0,1 0 1 0 0,-1 0-1 0 0,1 1 0 0 0,-1-1 1 0 0,0 2-1 0 0,0-1 0 0 0,12 4 1 0 0,-8-1-2 0 0,-1 0 0 0 0,1 1 0 0 0,-1 0 0 0 0,0 1 0 0 0,0 0 0 0 0,10 8 0 0 0,-17-11 10 0 0,0-1 0 0 0,0 1 0 0 0,0 0 0 0 0,0 0 0 0 0,-1 0 0 0 0,1 1 0 0 0,-1-1 0 0 0,0 1 0 0 0,0-1-1 0 0,0 1 1 0 0,0 0 0 0 0,0 0 0 0 0,-1 0 0 0 0,0 0 0 0 0,0 0 0 0 0,0 0 0 0 0,0 0 0 0 0,-1 0 0 0 0,0 0 0 0 0,0 0 0 0 0,0 0 0 0 0,0 0 0 0 0,0 1-1 0 0,-3 7 1 0 0,1-4 16 0 0,0 0 1 0 0,-1 0-1 0 0,0 0 0 0 0,-1-1 0 0 0,0 1 0 0 0,0-1 0 0 0,-1 0 0 0 0,0 0 0 0 0,0 0 0 0 0,0-1 0 0 0,-9 9 0 0 0,13-15-19 0 0,-69 62 206 0 0,59-53-237 0 0,-1-1 0 0 0,1-1 0 0 0,-1 0-1 0 0,-22 9 1 0 0,12-7-252 0 0,16-6-141 0 0,1 0 1 0 0,-1-1-1 0 0,0 1 1 0 0,0-1-1 0 0,-1-1 1 0 0,1 1 0 0 0,0-1-1 0 0,0 0 1 0 0,-1-1-1 0 0,-6 1 1 0 0,6-14-9886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00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22 12815 0 0,'12'-22'1158'0'0,"-31"33"-137"0"0,-51 60 479 0 0,44-46-1041 0 0,1 1 0 0 0,1 2 0 0 0,-23 34 0 0 0,-55 99 759 0 0,44-67-1152 0 0,14-29-195 0 0,19-29-886 0 0,-28 52-1 0 0,51-84 803 0 0,1 0 1 0 0,-1 1 0 0 0,1-1-1 0 0,0 0 1 0 0,-1 7-1 0 0,2-10-1 0 0,0 0-1 0 0,0 0 1 0 0,0 0 0 0 0,1 0-1 0 0,-1 0 1 0 0,0 0-1 0 0,1 0 1 0 0,-1 0 0 0 0,1 0-1 0 0,-1 0 1 0 0,1 0-1 0 0,-1-1 1 0 0,1 1 0 0 0,0 0-1 0 0,-1 0 1 0 0,1-1 0 0 0,0 1-1 0 0,0 0 1 0 0,0-1-1 0 0,-1 1 1 0 0,1-1 0 0 0,0 1-1 0 0,0-1 1 0 0,1 1-1 0 0,8 4-4453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0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26 2303 0 0,'0'0'102'0'0,"-1"-2"295"0"0,1 1-562 0 0,-8-13 5539 0 0,8 13-5157 0 0,-1 1 0 0 0,1-1 0 0 0,-1 1 0 0 0,1-1 0 0 0,-1 0 0 0 0,1 1 0 0 0,-1-1 0 0 0,1 1 0 0 0,-1 0 0 0 0,0-1 0 0 0,1 1 0 0 0,-1-1 0 0 0,0 1 0 0 0,1 0 0 0 0,-1-1 0 0 0,0 1 0 0 0,1 0 0 0 0,-1 0 0 0 0,0 0 0 0 0,0 0 0 0 0,1 0 0 0 0,-1-1 0 0 0,0 1 0 0 0,0 0 0 0 0,0 1 0 0 0,-6 1 166 0 0,0 0 0 0 0,0 1 0 0 0,1 0 1 0 0,-1 0-1 0 0,1 1 0 0 0,0 0 1 0 0,-10 8-1 0 0,-39 39 652 0 0,32-29-790 0 0,-7 8 251 0 0,-43 55 0 0 0,61-70-288 0 0,2 0 0 0 0,0 1 0 0 0,1 0 0 0 0,1 1 0 0 0,0 0 0 0 0,-7 23 0 0 0,14-36-142 0 0,0 0 0 0 0,0 0 0 0 0,1 0 1 0 0,-1 1-1 0 0,1-1 0 0 0,0 0 0 0 0,0 1 0 0 0,0-1 0 0 0,0 0 0 0 0,1 0 0 0 0,0 1 0 0 0,0-1 1 0 0,0 0-1 0 0,0 0 0 0 0,1 0 0 0 0,-1 0 0 0 0,1 0 0 0 0,3 4 0 0 0,-3-5-22 0 0,0 0 1 0 0,1 0-1 0 0,0-1 0 0 0,-1 1 0 0 0,1 0 0 0 0,0-1 1 0 0,0 0-1 0 0,1 0 0 0 0,-1 0 0 0 0,0 0 0 0 0,1 0 0 0 0,-1 0 1 0 0,1-1-1 0 0,0 0 0 0 0,-1 0 0 0 0,1 0 0 0 0,0 0 1 0 0,0 0-1 0 0,0-1 0 0 0,4 0 0 0 0,5 0 36 0 0,-1-1 0 0 0,1 0 0 0 0,0-1-1 0 0,-1 0 1 0 0,1-1 0 0 0,-1 0 0 0 0,18-8-1 0 0,2-4 24 0 0,44-26-1 0 0,-57 30-94 0 0,-1-1-1 0 0,-1 0 1 0 0,0-1 0 0 0,-1-1-1 0 0,0-1 1 0 0,-1 0 0 0 0,-1-1 0 0 0,0-1-1 0 0,-1 0 1 0 0,-1 0 0 0 0,-1-2-1 0 0,0 1 1 0 0,8-21 0 0 0,-15 27-12 0 0,-2 3 30 0 0,-23 33-106 0 0,12-12 71 0 0,1 0-1 0 0,1 1 0 0 0,0-1 0 0 0,1 1 1 0 0,0 1-1 0 0,1-1 0 0 0,1 1 0 0 0,0 0 0 0 0,1 0 1 0 0,0 0-1 0 0,0 15 0 0 0,3-25 3 0 0,0 0 0 0 0,0 1 0 0 0,0-1 0 0 0,1 0 0 0 0,0 0 0 0 0,0 0 0 0 0,0 0 0 0 0,0 0 0 0 0,0 0 0 0 0,1 0 0 0 0,2 4 0 0 0,-1-6-158 0 0,-1 1-1 0 0,1-1 1 0 0,0 0-1 0 0,0 0 1 0 0,0 0-1 0 0,0 0 1 0 0,1-1-1 0 0,-1 1 1 0 0,0-1-1 0 0,1 0 1 0 0,-1 0-1 0 0,1 0 1 0 0,4 0-1 0 0,-6 0 54 0 0,18 2-1585 0 0,1-1-381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0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94 292 5063 0 0,'0'0'232'0'0,"-2"1"-13"0"0,-23 12 877 0 0,15-9 1058 0 0,-1 0 0 0 0,0-1 0 0 0,1 0 1 0 0,-15 1 2904 0 0,26-7-4945 0 0,0-1 1 0 0,0 1-1 0 0,1-1 1 0 0,-1 1 0 0 0,1-1-1 0 0,-1 1 1 0 0,1 0-1 0 0,0 0 1 0 0,0 0-1 0 0,1 0 1 0 0,-1 0-1 0 0,4-3 1 0 0,0 0 44 0 0,30-34-27 0 0,2 3 0 0 0,1 1 1 0 0,82-56-1 0 0,-102 78-133 0 0,36-18-1 0 0,-48 29 4 0 0,0-1-1 0 0,1 1 1 0 0,0 1-1 0 0,0-1 1 0 0,0 1-1 0 0,0 1 1 0 0,0 0-1 0 0,11-1 1 0 0,-18 2 1 0 0,0 0-1 0 0,0 0 1 0 0,0 0 0 0 0,1 0-1 0 0,-1 0 1 0 0,0 0 0 0 0,0 1-1 0 0,0-1 1 0 0,0 0 0 0 0,0 1 0 0 0,0-1-1 0 0,0 1 1 0 0,0-1 0 0 0,0 1-1 0 0,0 0 1 0 0,0-1 0 0 0,0 1-1 0 0,0 0 1 0 0,0-1 0 0 0,0 1 0 0 0,0 0-1 0 0,-1 0 1 0 0,2 2 0 0 0,-1-1 7 0 0,0 0 0 0 0,0 0 0 0 0,-1 0 0 0 0,1 1 0 0 0,-1-1 1 0 0,1 0-1 0 0,-1 0 0 0 0,0 1 0 0 0,0-1 0 0 0,0 0 0 0 0,-1 4 0 0 0,0 4 25 0 0,-1 0-1 0 0,-1 0 0 0 0,0 0 0 0 0,-5 12 0 0 0,-18 33-58 0 0,17-39 4 0 0,1 0 0 0 0,1 1 0 0 0,1 0 0 0 0,0 0 0 0 0,-5 24 0 0 0,11-39-52 0 0,0 0-85 0 0,0 0-122 0 0,0 0 39 0 0,0 0 0 0 0,0 0 0 0 0,0-1 0 0 0,0 1 1 0 0,0 0-1 0 0,1 0 0 0 0,-1-1 0 0 0,0 1 0 0 0,1 0 0 0 0,0-1 0 0 0,0 3 1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0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11 15575 0 0,'10'-9'712'0'0,"-8"8"-14"0"0,-1 2-448 0 0,1 2-208 0 0,0-1-1 0 0,-1 1 1 0 0,0 0-1 0 0,0 0 1 0 0,1-1-1 0 0,-2 1 1 0 0,1 0-1 0 0,0 0 1 0 0,-1 0-1 0 0,1 0 1 0 0,-1 0-1 0 0,0 0 1 0 0,0 0-1 0 0,0 0 1 0 0,0 0 0 0 0,0 0-1 0 0,-1 0 1 0 0,0 0-1 0 0,1 0 1 0 0,-3 4-1 0 0,-2 8 205 0 0,-1 0-1 0 0,-14 24 1 0 0,12-24-107 0 0,-138 259 1597 0 0,55-124-1493 0 0,17-31-494 0 0,29-47-3017 0 0,45-71 3164 0 0,-1 0 0 0 0,0 0 0 0 0,1-1 0 0 0,-1 1-1 0 0,0 0 1 0 0,0 0 0 0 0,0-1 0 0 0,0 1 0 0 0,1-1 0 0 0,-1 1-1 0 0,0-1 1 0 0,0 1 0 0 0,0-1 0 0 0,0 0 0 0 0,0 1 0 0 0,0-1-1 0 0,0 0 1 0 0,0 0 0 0 0,0 0 0 0 0,0 0 0 0 0,0 0 0 0 0,0 0-1 0 0,0 0 1 0 0,0 0 0 0 0,0 0 0 0 0,0 0 0 0 0,0 0 0 0 0,0-1-1 0 0,0 1 1 0 0,-2-1 0 0 0,1 0-87 0 0,0 1 0 0 0,0-1 0 0 0,0 0 0 0 0,0 0 0 0 0,0 0 0 0 0,0 0 0 0 0,0 0 0 0 0,0 0 0 0 0,1-1 0 0 0,-1 1 1 0 0,0-1-1 0 0,1 1 0 0 0,-3-3 0 0 0,3 1 201 0 0,0 0 0 0 0,0 1 0 0 0,1-1 1 0 0,-1 0-1 0 0,0 0 0 0 0,1 1 1 0 0,0-1-1 0 0,0 0 0 0 0,0 0 0 0 0,0 0 1 0 0,0 0-1 0 0,0 0 0 0 0,1 1 1 0 0,-1-1-1 0 0,1 0 0 0 0,0 0 0 0 0,0 0 1 0 0,0 1-1 0 0,0-1 0 0 0,0 1 0 0 0,1-1 1 0 0,-1 1-1 0 0,3-4 0 0 0,5-6 956 0 0,0 0-1 0 0,1 1 0 0 0,13-12 1 0 0,-17 17-672 0 0,39-35 1408 0 0,2 3 0 0 0,65-41 0 0 0,-92 65-1569 0 0,25-13 165 0 0,1 2 1 0 0,0 3-1 0 0,86-30 0 0 0,-70 33-119 0 0,-60 19-171 0 0,-10 5-1599 0 0,-20 9-1280 0 0,14-8-1104 0 0,-5 3-2111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0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0,'0'0'390'0'0,"1"2"-252"0"0,0 4 1119 0 0,0-1-1 0 0,0 1 0 0 0,1 0 0 0 0,0-1 0 0 0,0 1 0 0 0,4 7 0 0 0,-3-8-511 0 0,0-1 0 0 0,0 1 0 0 0,0-1 0 0 0,1 0 0 0 0,0 0 0 0 0,6 6 0 0 0,-4-6-508 0 0,-1-1-1 0 0,1 1 0 0 0,0-1 1 0 0,0 0-1 0 0,0 0 0 0 0,0-1 0 0 0,1 1 1 0 0,-1-1-1 0 0,0-1 0 0 0,1 1 1 0 0,0-1-1 0 0,12 0 0 0 0,65-2 640 0 0,-25-1-979 0 0,-52 1 37 0 0,-2 0-3071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02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0 226 12439 0 0,'0'0'958'0'0,"2"1"-625"0"0,3-1 286 0 0,1 1-1 0 0,-1 0 1 0 0,0 1 0 0 0,0-1-1 0 0,0 1 1 0 0,0 0 0 0 0,0 1-1 0 0,0-1 1 0 0,0 1 0 0 0,7 5-1 0 0,-11-6-544 0 0,0 0 1 0 0,1-1-1 0 0,-1 1 0 0 0,-1 0 1 0 0,1 0-1 0 0,0 0 0 0 0,0 0 0 0 0,-1-1 1 0 0,1 1-1 0 0,-1 0 0 0 0,1 0 1 0 0,-1 0-1 0 0,0 5 1376 0 0,2-8-1179 0 0,8-1-175 0 0,0-2 0 0 0,-1 1 0 0 0,1-1 0 0 0,-1-1 0 0 0,0 0 0 0 0,0 0 0 0 0,0 0 0 0 0,9-9 0 0 0,5-2-58 0 0,65-50-23 0 0,-62 45-88 0 0,1 1 0 0 0,1 1 0 0 0,38-20 0 0 0,-48 31 34 0 0,48-22-254 0 0,-56 27 254 0 0,0 0 0 0 0,-1 0 0 0 0,1 1-1 0 0,20-3 1 0 0,-15 7 26 0 0,-4 2-41 0 0,-10-3 54 0 0,0 0-1 0 0,0 1 0 0 0,-1-1 0 0 0,1 0 0 0 0,-1 0 1 0 0,1 1-1 0 0,-1-1 0 0 0,1 0 0 0 0,-1 0 0 0 0,0 1 0 0 0,0-1 1 0 0,0 1-1 0 0,0-1 0 0 0,0 0 0 0 0,0 1 0 0 0,0-1 0 0 0,0 0 1 0 0,0 1-1 0 0,-1 1 0 0 0,-9 29 4 0 0,8-27-3 0 0,-6 14-130 0 0,0-2-1 0 0,-15 24 1 0 0,-10 18-802 0 0,29-51 703 0 0,1-1 1 0 0,1 1-1 0 0,-1 0 1 0 0,1-1-1 0 0,1 1 1 0 0,-2 9 0 0 0,3-6-4848 0 0,2-3-1502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0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96 13159 0 0,'0'0'1187'0'0,"-2"0"-888"0"0,-3 1-41 0 0,-1-1 1 0 0,0 1 0 0 0,1 1 0 0 0,-1-1 0 0 0,1 1 0 0 0,0 0-1 0 0,-1 0 1 0 0,1 0 0 0 0,0 1 0 0 0,0-1 0 0 0,-5 5 0 0 0,-5 4 492 0 0,-29 27 1 0 0,33-27-494 0 0,0 1 0 0 0,0 0 1 0 0,-8 14-1 0 0,14-20-190 0 0,1 1 1 0 0,1 0-1 0 0,-1-1 0 0 0,1 2 1 0 0,0-1-1 0 0,0 0 0 0 0,1 0 1 0 0,-2 11-1 0 0,4-15-37 0 0,0-1 1 0 0,-1 1-1 0 0,1 0 1 0 0,1-1 0 0 0,-1 1-1 0 0,0-1 1 0 0,0 1-1 0 0,1 0 1 0 0,0-1-1 0 0,-1 1 1 0 0,1-1-1 0 0,0 1 1 0 0,0-1-1 0 0,1 1 1 0 0,-1-1-1 0 0,0 0 1 0 0,1 0-1 0 0,-1 1 1 0 0,1-1-1 0 0,0 0 1 0 0,0 0 0 0 0,0-1-1 0 0,0 1 1 0 0,0 0-1 0 0,0-1 1 0 0,0 1-1 0 0,4 1 1 0 0,5 2 98 0 0,0 0 0 0 0,1-1-1 0 0,-1 0 1 0 0,22 3 0 0 0,-18-3-160 0 0,-3-2 36 0 0,-1-1-1 0 0,1 1 0 0 0,16-2 1 0 0,-17 0 36 0 0,1-5-29 0 0,-9 1-9 0 0,-3 3 2 0 0,2-2 8 0 0,0 0-1 0 0,-1 0 1 0 0,1-1 0 0 0,-1 1-1 0 0,0 0 1 0 0,0 0-1 0 0,0-1 1 0 0,0 1 0 0 0,0-5-1 0 0,2-36 217 0 0,-2 21-117 0 0,1 1 146 0 0,1 0-1 0 0,1 1 1 0 0,1-1 0 0 0,15-38 0 0 0,-16 49-446 0 0,1 1 1 0 0,0-1 0 0 0,1 1-1 0 0,0 0 1 0 0,1 0 0 0 0,0 0-1 0 0,1 1 1 0 0,0 0 0 0 0,0 1-1 0 0,15-13 1 0 0,-8 10-1461 0 0,-1 0-73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0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38 5983 0 0,'0'2'7164'0'0,"-3"11"-6056"0"0,-1 0 1 0 0,0 0-1 0 0,-1 0 0 0 0,0 0 0 0 0,-8 13 0 0 0,7-16-805 0 0,1 0-1 0 0,0 1 0 0 0,1 0 0 0 0,0-1 1 0 0,0 1-1 0 0,2 0 0 0 0,-1 1 0 0 0,-1 16 0 0 0,4-25-259 0 0,0-1-1 0 0,0 0 0 0 0,1 1 0 0 0,-1-1 0 0 0,1 0 0 0 0,-1 0 0 0 0,1 1 0 0 0,0-1 0 0 0,0 0 0 0 0,-1 0 0 0 0,2 0 0 0 0,-1 0 0 0 0,0 0 0 0 0,0 0 0 0 0,1 0 0 0 0,-1 0 0 0 0,1 0 0 0 0,-1-1 0 0 0,1 1 0 0 0,0 0 0 0 0,0-1 0 0 0,0 0 0 0 0,0 1 0 0 0,0-1 0 0 0,0 0 0 0 0,0 0 0 0 0,0 0 0 0 0,4 1 0 0 0,0-1-11 0 0,0 1 0 0 0,0-1 1 0 0,0 0-1 0 0,0 0 0 0 0,0-1 0 0 0,0 0 0 0 0,0 0 1 0 0,0-1-1 0 0,11-1 0 0 0,-1-2-31 0 0,1-1-1 0 0,0-1 1 0 0,-1 0-1 0 0,0-1 1 0 0,20-12-1 0 0,76-58-71 0 0,-114 80 50 0 0,1 0-1 0 0,-1 0 1 0 0,0 0-1 0 0,1 0 1 0 0,-2 6-1 0 0,0-1-12 0 0,1-4 45 0 0,0 1-1 0 0,0 0 1 0 0,1-1 0 0 0,0 1 0 0 0,0 0 0 0 0,0 0-1 0 0,0 0 1 0 0,1 0 0 0 0,-1 0 0 0 0,1 0 0 0 0,1-1-1 0 0,-1 1 1 0 0,1 0 0 0 0,0 0 0 0 0,0 0 0 0 0,0 0-1 0 0,0-1 1 0 0,1 1 0 0 0,0 0 0 0 0,0-1 0 0 0,0 0 0 0 0,1 1-1 0 0,0-1 1 0 0,-1 0 0 0 0,1 0 0 0 0,1 0 0 0 0,-1-1-1 0 0,0 1 1 0 0,1-1 0 0 0,0 0 0 0 0,0 0 0 0 0,0 0-1 0 0,5 3 1 0 0,-3-4 83 0 0,-1 1-1 0 0,1-1 1 0 0,0 0 0 0 0,0-1-1 0 0,0 0 1 0 0,0 0-1 0 0,1 0 1 0 0,-1 0 0 0 0,7-1-1 0 0,5-1 440 0 0,33-5 1 0 0,-45 4-513 0 0,0 1 0 0 0,-1-1 0 0 0,1 0 0 0 0,-1-1 0 0 0,1 1 0 0 0,-1-1 0 0 0,0 0 0 0 0,0 0 0 0 0,0-1 0 0 0,0 1 0 0 0,0-1 0 0 0,-1 0 0 0 0,0 0 0 0 0,0-1 0 0 0,0 1 0 0 0,0-1 0 0 0,4-9 0 0 0,4-7 83 0 0,-1 0 0 0 0,-2-1 1 0 0,9-28-1 0 0,1 0-35 0 0,-8 24-1174 0 0,1 0 1 0 0,2 1-1 0 0,16-24 0 0 0,-24 40-583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0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1 338 10135 0 0,'0'0'919'0'0,"3"-9"-742"0"0,-2 3 749 0 0,0 0-1 0 0,-1 0 0 0 0,1-1 0 0 0,-1 1 1 0 0,-1 0-1 0 0,1-1 0 0 0,-2-7 1 0 0,-1-18 2444 0 0,3 23-3086 0 0,1-1 0 0 0,-1 1 0 0 0,2 0 0 0 0,0-1 0 0 0,0 1 0 0 0,1 0 0 0 0,0 0 0 0 0,0 0 0 0 0,1 1-1 0 0,0-1 1 0 0,0 1 0 0 0,1 0 0 0 0,0 0 0 0 0,9-10 0 0 0,-5 9-198 0 0,-1 0 1 0 0,1 1-1 0 0,1 0 0 0 0,-1 1 1 0 0,1 0-1 0 0,0 0 0 0 0,1 1 0 0 0,0 0 1 0 0,0 1-1 0 0,19-6 0 0 0,-21 8-151 0 0,-1 0 0 0 0,0 1-1 0 0,1 0 1 0 0,0 1 0 0 0,-1 0-1 0 0,1 0 1 0 0,0 1 0 0 0,0 0-1 0 0,11 1 1 0 0,-11 2 65 0 0,-8-1 0 0 0,1 0 0 0 0,-1 0-1 0 0,0 0 1 0 0,0 0 0 0 0,0 0 0 0 0,-1 0 0 0 0,1 0-1 0 0,0 0 1 0 0,-1 0 0 0 0,0 0 0 0 0,1 1-1 0 0,-1-1 1 0 0,0 0 0 0 0,0 3 0 0 0,-3 33 16 0 0,-13 21 252 0 0,9-37-155 0 0,-6 31 0 0 0,12-47-103 0 0,0 0 0 0 0,1 0 0 0 0,-1 0 1 0 0,1 0-1 0 0,1 0 0 0 0,-1 0 0 0 0,1 0 0 0 0,0-1 0 0 0,0 1 1 0 0,3 7-1 0 0,-2-9-4 0 0,0-1 1 0 0,0 1-1 0 0,1 0 1 0 0,-1-1-1 0 0,1 0 1 0 0,0 1 0 0 0,-1-1-1 0 0,1 0 1 0 0,1-1-1 0 0,-1 1 1 0 0,0 0-1 0 0,1-1 1 0 0,-1 0-1 0 0,1 0 1 0 0,0 0 0 0 0,0 0-1 0 0,0 0 1 0 0,7 1-1 0 0,7 2-36 0 0,0-1-1 0 0,37 2 1 0 0,-44-5-38 0 0,107 8-1217 0 0,-40-9-2420 0 0,-35-4-4441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2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867 0 7367 0 0,'-1'1'4987'0'0,"-6"2"-4263"0"0,1 0 1 0 0,0 0-1 0 0,0 1 1 0 0,1 0-1 0 0,-1 0 1 0 0,1 1-1 0 0,0 0 1 0 0,0 0-1 0 0,-6 7 1 0 0,-5 10-604 0 0,-15 26 0 0 0,10-16 567 0 0,-128 204-196 0 0,-77 133-418 0 0,0 31 76 0 0,207-364-311 0 0,-49 99 562 0 0,56-108-1285 0 0,1 1-1 0 0,2 0 1 0 0,-7 31-1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51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 6911 0 0,'0'0'6315'0'0,"-1"2"-6031"0"0,-3 6-98 0 0,-1 0 1 0 0,0 0-1 0 0,0 0 0 0 0,0-1 1 0 0,-1 0-1 0 0,0 0 0 0 0,-12 10 1 0 0,-57 41 424 0 0,37-30-481 0 0,-228 207 783 0 0,245-214-802 0 0,-57 61 518 0 0,70-71-469 0 0,0-1 0 0 0,0 2 0 0 0,1-1 0 0 0,0 1-1 0 0,1 0 1 0 0,-6 16 0 0 0,11-21-94 0 0,-1-1-1 0 0,0 0 1 0 0,1 0-1 0 0,1 1 1 0 0,-1-1 0 0 0,1 0-1 0 0,0 1 1 0 0,0-1-1 0 0,0 1 1 0 0,1-1 0 0 0,0 0-1 0 0,1 0 1 0 0,-1 1 0 0 0,1-1-1 0 0,0 0 1 0 0,1 0-1 0 0,0-1 1 0 0,0 1 0 0 0,0 0-1 0 0,8 9 1 0 0,-5-7-18 0 0,1 0 0 0 0,0-1 1 0 0,0 0-1 0 0,1-1 0 0 0,0 1 0 0 0,0-1 1 0 0,1-1-1 0 0,0 0 0 0 0,0 0 0 0 0,0-1 1 0 0,0 0-1 0 0,15 4 0 0 0,-1-1 20 0 0,-1-2 0 0 0,2 0 0 0 0,33 1 0 0 0,-28 0-4530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2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10 296 11055 0 0,'0'0'506'0'0,"-2"1"-10"0"0,-5 0 1494 0 0,9 0-1354 0 0,32 0 377 0 0,1-2 0 0 0,-1-1 0 0 0,55-10 0 0 0,88-25 795 0 0,-31 5-666 0 0,-32 12-483 0 0,0 6 1 0 0,201-1-1 0 0,-276 15-670 0 0,0-1 0 0 0,0-2 1 0 0,0-1-1 0 0,0-3 0 0 0,-1-1 0 0 0,62-21 0 0 0,-79 21-46 0 0,94-37-314 0 0,-72 25-277 0 0,58-16 0 0 0,-78 30-1734 0 0,-23 19-161 0 0,-3 3 1108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0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0 222 7631 0 0,'0'0'348'0'0,"1"-2"-6"0"0,2-15 541 0 0,2 0 0 0 0,8-23 0 0 0,5-13 8458 0 0,-18 55-8917 0 0,2 12-136 0 0,0 0 0 0 0,-1 0 1 0 0,0 1-1 0 0,-3 20 0 0 0,1 16-68 0 0,2-12-163 0 0,15 184 124 0 0,-15-209-139 0 0,0-1-20 0 0,-1-9 20 0 0,0 5-20 0 0,0-17-11 0 0,1-1 1 0 0,1 1-1 0 0,-1 0 0 0 0,2-1 1 0 0,-1 1-1 0 0,1 0 1 0 0,0 0-1 0 0,6-11 0 0 0,41-61 76 0 0,5 8-87 0 0,77-79 0 0 0,-127 145 0 0 0,25-24-43 0 0,1 0-1 0 0,47-33 0 0 0,-51 47-161 0 0,-24 15 92 0 0,-3 1 105 0 0,0 0 0 0 0,0 0 0 0 0,1 0 0 0 0,-1 0 0 0 0,0 0 0 0 0,0 0 1 0 0,1 0-1 0 0,-1 0 0 0 0,0 0 0 0 0,1 0 0 0 0,-1 0 0 0 0,0-1 0 0 0,0 1 0 0 0,1 0 0 0 0,-1 0 1 0 0,0 0-1 0 0,0 0 0 0 0,1 0 0 0 0,-1 0 0 0 0,0-1 0 0 0,0 1 0 0 0,0 0 0 0 0,1 0 1 0 0,-1 0-1 0 0,0 0 0 0 0,0-1 0 0 0,1 1-41 0 0,-1 0 1 0 0,0-1-1 0 0,0 1 0 0 0,0 0 1 0 0,0 0-1 0 0,1 0 1 0 0,-1-1-1 0 0,0 1 0 0 0,0 0 1 0 0,1 0-1 0 0,-1 0 1 0 0,0 0-1 0 0,0 0 0 0 0,1 0 1 0 0,-1-1-1 0 0,0 1 1 0 0,0 0-1 0 0,1 0 0 0 0,-1 0 1 0 0,0 0-1 0 0,0 0 1 0 0,1 0-1 0 0,-1 0 0 0 0,0 0 1 0 0,0 0-1 0 0,1 0 1 0 0,1 2-448 0 0,-1 0 0 0 0,0 1 0 0 0,0-1 1 0 0,0 0-1 0 0,0 0 0 0 0,0 0 0 0 0,0 1 1 0 0,0-1-1 0 0,-1 0 0 0 0,1 5 0 0 0,0-3-996 0 0,3 15-4564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0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87 2303 0 0,'2'-1'167'0'0,"1"-1"-137"0"0,-1 0 0 0 0,1 0 1 0 0,-1 0-1 0 0,1 0 0 0 0,-1 0 0 0 0,4-5 0 0 0,-5 5 593 0 0,1 0 0 0 0,0 0 0 0 0,-1-1 0 0 0,0 1-1 0 0,1-1 1 0 0,-1 0 0 0 0,0 1 0 0 0,0-1 0 0 0,0 0 0 0 0,-1 1-1 0 0,1-1 1 0 0,0-5 0 0 0,-2 7-448 0 0,1 0 0 0 0,0 0 0 0 0,0 0 0 0 0,-1 0 0 0 0,1 0 0 0 0,0 0 0 0 0,-1 0-1 0 0,1 0 1 0 0,-1 0 0 0 0,1 0 0 0 0,-1 1 0 0 0,0-1 0 0 0,1 0 0 0 0,-1 0 0 0 0,0 0 0 0 0,1 1 0 0 0,-1-1 0 0 0,0 1 0 0 0,0-1 0 0 0,0 0 0 0 0,0 1 0 0 0,-2-1 0 0 0,-19-7 924 0 0,16 7-1047 0 0,0 1 1 0 0,1-1-1 0 0,-1 1 1 0 0,0 1-1 0 0,1-1 1 0 0,-1 1-1 0 0,0 0 1 0 0,1 0-1 0 0,-1 1 1 0 0,1 0-1 0 0,-1 0 1 0 0,1 0-1 0 0,-7 4 1 0 0,-8 5 156 0 0,1 1 1 0 0,-18 16-1 0 0,24-18-186 0 0,-35 27 156 0 0,1 3 0 0 0,-59 66-1 0 0,103-102-63 0 0,0-1-1 0 0,0 1 0 0 0,0 0 1 0 0,1 0-1 0 0,-1 0 0 0 0,1 0 1 0 0,0 0-1 0 0,0 1 0 0 0,0-1 1 0 0,1 1-1 0 0,-2 5 0 0 0,3-9-60 0 0,1 1 0 0 0,-1-1-1 0 0,1 1 1 0 0,-1-1 0 0 0,1 1-1 0 0,0-1 1 0 0,-1 0 0 0 0,1 1-1 0 0,0-1 1 0 0,0 0 0 0 0,0 1-1 0 0,0-1 1 0 0,0 0 0 0 0,0 0-1 0 0,0 0 1 0 0,0 0 0 0 0,0 0 0 0 0,3 1-1 0 0,1 1 15 0 0,0 0 0 0 0,0 0 0 0 0,0-1-1 0 0,0 0 1 0 0,0 0 0 0 0,1-1 0 0 0,-1 1 0 0 0,1-1 0 0 0,0 0-1 0 0,-1-1 1 0 0,1 1 0 0 0,-1-1 0 0 0,1 0 0 0 0,9-2 0 0 0,7-1 7 0 0,0-1 0 0 0,27-9 0 0 0,-30 7-144 0 0,0 0 0 0 0,0 0 0 0 0,-1-2 0 0 0,0-1 0 0 0,-1 0 0 0 0,0-1 0 0 0,0 0 0 0 0,-1-2 0 0 0,20-18 1 0 0,-34 28 27 0 0,0 0 0 0 0,-1-1 0 0 0,1 1 1 0 0,-1-1-1 0 0,1 0 0 0 0,-1 1 0 0 0,0-1 1 0 0,0 0-1 0 0,0 0 0 0 0,-1 1 1 0 0,1-1-1 0 0,0-3 0 0 0,-2 4-39 0 0,-2-6 64 0 0,-4 1 16 0 0,-13 2-281 0 0,18 4-7 0 0,-10 8-1756 0 0,11-5 433 0 0,-3 8-69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06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1 478 1839 0 0,'3'4'31'0'0,"18"12"13209"0"0,-13-28-10657 0 0,-6 7-2220 0 0,-1-1 0 0 0,1 1 0 0 0,-1-1 0 0 0,0 1 0 0 0,0-1 1 0 0,0 0-1 0 0,-1 1 0 0 0,0-1 0 0 0,-1-7 0 0 0,2-21 613 0 0,0 21-860 0 0,1 1 0 0 0,1 0-1 0 0,0 1 1 0 0,0-1-1 0 0,1 0 1 0 0,0 1-1 0 0,1 0 1 0 0,1 0-1 0 0,0 0 1 0 0,0 1-1 0 0,1-1 1 0 0,0 2-1 0 0,10-11 1 0 0,-14 17-125 0 0,136-138-1608 0 0,-126 129 1089 0 0,-3 3-524 0 0,0-1 0 0 0,1 1 0 0 0,0 1 1 0 0,1 0-1 0 0,21-11 0 0 0,-20 15-4762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0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118 180 11055 0 0,'4'-1'426'0'0,"1"0"0"0"0,-1 0-1 0 0,1 1 1 0 0,-1 0 0 0 0,1 0-1 0 0,-1 0 1 0 0,1 0 0 0 0,0 1 0 0 0,-1-1-1 0 0,7 3 1 0 0,-9-2-108 0 0,-1 0 0 0 0,1 0 0 0 0,-1 0 1 0 0,1 0-1 0 0,-1 1 0 0 0,0-1 0 0 0,1 0 0 0 0,-1 1 1 0 0,0-1-1 0 0,0 1 0 0 0,0-1 0 0 0,0 1 0 0 0,0-1 0 0 0,0 3 1 0 0,8 22 39 0 0,-8-20-261 0 0,0 0 0 0 0,-1 0 0 0 0,0-1 0 0 0,0 1 0 0 0,0 0 1 0 0,-1 0-1 0 0,0-1 0 0 0,0 1 0 0 0,-4 10 0 0 0,-3 5 138 0 0,-11 23 0 0 0,12-30-179 0 0,-3 8 58 0 0,-8 16-33 0 0,-22 37 0 0 0,-1-17-213 0 0,-7 12-2803 0 0,43-60 1479 0 0</inkml:trace>
  <inkml:trace contextRef="#ctx0" brushRef="#br0" timeOffset="1">534 1 2303 0 0,'0'0'200'0'0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0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98 2303 0 0,'14'-3'224'0'0,"-9"2"545"0"0,-1-1 0 0 0,1 1 0 0 0,0-1 0 0 0,-1-1-1 0 0,0 1 1 0 0,1 0 0 0 0,-1-1 0 0 0,4-3-1 0 0,-6 5-422 0 0,-1-1 1 0 0,1 1-1 0 0,0-1 0 0 0,-1 1 0 0 0,1-1 0 0 0,-1 1 0 0 0,0-1 0 0 0,0 0 1 0 0,1 0-1 0 0,-1 1 0 0 0,0-1 0 0 0,0 0 0 0 0,-1 0 0 0 0,1 0 0 0 0,0 0 1 0 0,-1 0-1 0 0,1 0 0 0 0,-1-1 0 0 0,0 1 0 0 0,1-4 0 0 0,-2 5-261 0 0,1-1-1 0 0,-1 1 0 0 0,1-1 1 0 0,-1 1-1 0 0,1-1 0 0 0,-1 1 1 0 0,0 0-1 0 0,0-1 0 0 0,0 1 1 0 0,0 0-1 0 0,0 0 0 0 0,0 0 1 0 0,0-1-1 0 0,0 1 0 0 0,0 0 1 0 0,0 1-1 0 0,-1-1 0 0 0,1 0 1 0 0,0 0-1 0 0,-1 0 0 0 0,1 1 1 0 0,0-1-1 0 0,-1 1 0 0 0,1-1 1 0 0,-1 1-1 0 0,1-1 0 0 0,-1 1 1 0 0,-1 0-1 0 0,-3-1 19 0 0,-1 0 1 0 0,1 1-1 0 0,-1 0 1 0 0,1 0-1 0 0,-9 2 1 0 0,0 0-57 0 0,1 2 0 0 0,0 0-1 0 0,0 1 1 0 0,0 0 0 0 0,1 1 0 0 0,-19 11 0 0 0,4 0 49 0 0,-44 36 1 0 0,54-39 8 0 0,1 1 0 0 0,0 1-1 0 0,1 1 1 0 0,1 0 0 0 0,1 0 0 0 0,-24 39 0 0 0,36-51-82 0 0,-1 0 0 0 0,1 1 0 0 0,0-1 0 0 0,0 1 0 0 0,0-1 0 0 0,-1 11 1 0 0,3-14-9 0 0,0 0 1 0 0,0-1 0 0 0,0 1-1 0 0,0 0 1 0 0,0 0 0 0 0,0 0 0 0 0,1 0-1 0 0,-1 0 1 0 0,1 0 0 0 0,-1 0-1 0 0,1-1 1 0 0,0 1 0 0 0,0 0-1 0 0,0 0 1 0 0,0-1 0 0 0,0 1 0 0 0,0-1-1 0 0,0 1 1 0 0,0-1 0 0 0,1 1-1 0 0,-1-1 1 0 0,0 0 0 0 0,1 1-1 0 0,1 0 1 0 0,3 1 10 0 0,1 0 0 0 0,-1 0-1 0 0,0-1 1 0 0,1 0 0 0 0,-1 0-1 0 0,1 0 1 0 0,0-1 0 0 0,-1 0-1 0 0,1-1 1 0 0,0 1 0 0 0,0-1-1 0 0,0-1 1 0 0,0 1 0 0 0,7-2-1 0 0,10-2-202 0 0,-1-1 0 0 0,37-14 0 0 0,-37 12 3 0 0,-11 3-553 0 0,1 0-1 0 0,-1-1 0 0 0,0 0 0 0 0,12-8 1 0 0,-8 2-1027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07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0 398 10591 0 0,'0'0'8747'0'0,"3"-1"-8151"0"0,16-10-127 0 0,0 0-1 0 0,33-26 1 0 0,30-36-53 0 0,27-21-104 0 0,-40 48-172 0 0,103-52 0 0 0,-159 91-124 0 0,-7 4 21 0 0,0 0 0 0 0,0 0 0 0 0,1 0 0 0 0,-1 1 0 0 0,12-3 0 0 0,-17 5 280 0 0,-1 6-273 0 0,-1 0-1 0 0,1 0 0 0 0,-2 0 1 0 0,1 0-1 0 0,-1 0 1 0 0,0 0-1 0 0,0 0 1 0 0,-4 7-1 0 0,-27 43-5 0 0,25-44-23 0 0,-1 1-277 0 0,-1 3 484 0 0,0 1-1 0 0,-13 27 1 0 0,21-39-613 0 0,0 1 0 0 0,0 0 0 0 0,1-1 1 0 0,-1 1-1 0 0,1 0 0 0 0,1 0 0 0 0,-1 0 1 0 0,1 0-1 0 0,0 0 0 0 0,0 0 0 0 0,1 0 1 0 0,1 10-1 0 0,3-2-6520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0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41 6911 0 0,'18'-13'1308'0'0,"30"-15"8704"0"0,-49 30-9093 0 0,-6 8-464 0 0,-1 0 1 0 0,-1 0-1 0 0,0-1 0 0 0,-16 14 1 0 0,-9 9 19 0 0,-4 8-56 0 0,-38 51 0 0 0,65-76-378 0 0,1 1-1 0 0,1 0 0 0 0,0 0 1 0 0,1 1-1 0 0,0 0 0 0 0,2 0 1 0 0,-6 22-1 0 0,11-34-23 0 0,0-1-1 0 0,0 1 0 0 0,0 0 1 0 0,1 0-1 0 0,0 0 1 0 0,0-1-1 0 0,0 1 0 0 0,2 9 1 0 0,-1-12-120 0 0,0 0 0 0 0,-1 0 1 0 0,1 0-1 0 0,0-1 0 0 0,0 1 0 0 0,0 0 0 0 0,0 0 1 0 0,0-1-1 0 0,0 1 0 0 0,1-1 0 0 0,-1 1 1 0 0,1-1-1 0 0,-1 1 0 0 0,1-1 0 0 0,-1 0 1 0 0,1 0-1 0 0,0 0 0 0 0,-1 0 0 0 0,1 0 1 0 0,0 0-1 0 0,0 0 0 0 0,0-1 0 0 0,3 2 1 0 0,20 3-1972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0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26 10135 0 0,'0'0'919'0'0,"0"2"-759"0"0,-1 3 488 0 0,0-1 1 0 0,1 1-1 0 0,0-1 1 0 0,0 1-1 0 0,0 0 1 0 0,0-1-1 0 0,2 7 1 0 0,-2-9-479 0 0,1 0 0 0 0,0-1 0 0 0,0 1 1 0 0,0 0-1 0 0,0-1 0 0 0,0 1 0 0 0,0 0 0 0 0,0-1 0 0 0,0 1 1 0 0,1-1-1 0 0,-1 0 0 0 0,1 1 0 0 0,-1-1 0 0 0,1 0 1 0 0,-1 0-1 0 0,1 0 0 0 0,0 0 0 0 0,-1 0 0 0 0,1 0 1 0 0,0-1-1 0 0,2 2 0 0 0,3-1 67 0 0,-1 1 0 0 0,0-1 0 0 0,1 0-1 0 0,-1 0 1 0 0,1-1 0 0 0,0 1 0 0 0,-1-1 0 0 0,1-1 0 0 0,9-1 0 0 0,7-3 378 0 0,30-10 0 0 0,-23 6-206 0 0,165-55 444 0 0,-186 60-869 0 0,-7 3-67 0 0,-25-5-398 0 0,13 6 383 0 0,0 0-1 0 0,-1 1 1 0 0,1 1-1 0 0,0-1 1 0 0,0 2-1 0 0,-14 4 1 0 0,-58 27-197 0 0,73-29 276 0 0,-147 72-92 0 0,131-62 94 0 0,1 1 1 0 0,0 0 0 0 0,-42 40-1 0 0,61-51 20 0 0,0 0-1 0 0,0 1 1 0 0,1 0-1 0 0,-1 0 1 0 0,1 0-1 0 0,0 0 1 0 0,1 1-1 0 0,0 0 1 0 0,-3 7-1 0 0,5-11 1 0 0,0 0 0 0 0,1 0 0 0 0,-1 0 0 0 0,1 0 0 0 0,-1 1 0 0 0,1-1 0 0 0,0 0-1 0 0,1 0 1 0 0,-1 0 0 0 0,0 1 0 0 0,1-1 0 0 0,0 0 0 0 0,-1 0 0 0 0,2 0 0 0 0,-1 0 0 0 0,0 0 0 0 0,0 0 0 0 0,1 0-1 0 0,-1 0 1 0 0,1-1 0 0 0,0 1 0 0 0,4 4 0 0 0,9 7 47 0 0,0 0-1 0 0,1-1 1 0 0,1 0-1 0 0,0-2 1 0 0,0 0-1 0 0,2-1 1 0 0,36 15-1 0 0,-42-19-327 0 0,1-2 0 0 0,0 0 0 0 0,0 0 0 0 0,0-2 0 0 0,0 0 0 0 0,1 0 0 0 0,14-1 0 0 0,-12-1-986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08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1066 19 5527 0 0,'26'-1'270'0'0,"49"-8"-1"0"0,-33 0 13622 0 0,-42 10-13825 0 0,0 0 0 0 0,-1 0 0 0 0,1 0 0 0 0,-1-1 1 0 0,0 1-1 0 0,1 0 0 0 0,-1 0 0 0 0,0-1 0 0 0,1 1 1 0 0,-1 0-1 0 0,-1 0 0 0 0,0 1 70 0 0,-5 4 12 0 0,0-1 1 0 0,0 1-1 0 0,0-1 0 0 0,-1-1 1 0 0,1 0-1 0 0,-1 0 0 0 0,-9 3 1 0 0,-60 18 118 0 0,75-24-265 0 0,-250 52 143 0 0,167-37-135 0 0,28-5 8 0 0,1-3-1 0 0,-78 1 1 0 0,124-9-18 0 0,-177-3 0 0 0,134-1 0 0 0,-79-14 0 0 0,125 16-18 0 0,0 0 0 0 0,0 0 0 0 0,0 0-1 0 0,0-1 1 0 0,-9-5 0 0 0,13 6 9 0 0,0 0 0 0 0,0 0 0 0 0,0 0 0 0 0,1 0 0 0 0,-1 0 0 0 0,1-1 0 0 0,0 1 0 0 0,0-1 0 0 0,-1 0-1 0 0,2 0 1 0 0,-1 1 0 0 0,0-1 0 0 0,-1-4 0 0 0,2 5 13 0 0,2 5 49 0 0,7 17-23 0 0,-2 1 0 0 0,8 37-1 0 0,2 11 26 0 0,-10-52-48 0 0,0-1-1 0 0,1 1 1 0 0,1-1-1 0 0,1-1 1 0 0,0 1-1 0 0,18 20 0 0 0,76 77 197 0 0,-46-54 33 0 0,-23-23-173 0 0,57 66 102 0 0,-85-95-138 0 0,-4-5 302 0 0,-4-1-169 0 0,-1 0-120 0 0,1 1 0 0 0,-1-1 0 0 0,1 0 0 0 0,-1-1 0 0 0,1 1 0 0 0,-1 0 0 0 0,1-1 0 0 0,-1 0 0 0 0,0 1-1 0 0,1-1 1 0 0,-1 0 0 0 0,0 0 0 0 0,1 0 0 0 0,-1-1 0 0 0,0 1 0 0 0,1-1 0 0 0,-1 1 0 0 0,-4-3 0 0 0,4 2-8 0 0,0 0 0 0 0,0 0 0 0 0,0-1 0 0 0,0 1 0 0 0,0-1 0 0 0,0 0 0 0 0,0 0 0 0 0,0 0 0 0 0,1 0 0 0 0,-1 0 0 0 0,1-1 0 0 0,0 1 0 0 0,-1-1 0 0 0,1 0 0 0 0,-2-3 0 0 0,3 3-16 0 0,0-1 0 0 0,0 1 0 0 0,0-1 0 0 0,0 0-1 0 0,0 1 1 0 0,1-1 0 0 0,0 1 0 0 0,0-1 0 0 0,0 0 0 0 0,0 1-1 0 0,0-1 1 0 0,1 0 0 0 0,-1 1 0 0 0,1-1 0 0 0,0 1 0 0 0,0-1 0 0 0,3-5-1 0 0,3-5 3 0 0,0 0 0 0 0,16-23 0 0 0,-17 29 0 0 0,46-71-12 0 0,89-101-1 0 0,-129 165-5 0 0,16-17-16 0 0,-27 32-221 0 0,-1-1 1 0 0,1 1-1 0 0,-1-1 0 0 0,1 1 0 0 0,-1-1 0 0 0,1 1 1 0 0,-1-1-1 0 0,1 1 0 0 0,0-1 0 0 0,-1 1 0 0 0,1 0 1 0 0,0-1-1 0 0,-1 1 0 0 0,1 0 0 0 0,0 0 0 0 0,0 0 1 0 0,-1 0-1 0 0,1-1 0 0 0,0 1 0 0 0,0 0 0 0 0,-1 0 1 0 0,1 0-1 0 0,0 0 0 0 0,0 1 0 0 0,-1-1 0 0 0,1 0 1 0 0,1 0-1 0 0,0 1 213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0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93 13327 0 0,'0'0'1210'0'0,"-2"-2"-996"0"0,-8-9 87 0 0,4 5 665 0 0,1 0 1 0 0,-9-13-1 0 0,13 17 132 0 0,2 0-708 0 0,0 0-321 0 0,0 0 1 0 0,0-1-1 0 0,1 1 0 0 0,0 0 0 0 0,-1 0 1 0 0,1 0-1 0 0,0 0 0 0 0,0 0 0 0 0,0 0 1 0 0,0 0-1 0 0,0 1 0 0 0,0-1 0 0 0,1 1 1 0 0,-1-1-1 0 0,1 1 0 0 0,-1 0 0 0 0,1 0 1 0 0,-1 0-1 0 0,6-1 0 0 0,3 0 41 0 0,0-1 0 0 0,1 2-1 0 0,15-2 1 0 0,-4 3 202 0 0,31 1-1 0 0,-53 0-281 0 0,1-1 0 0 0,0 0 0 0 0,0 1 0 0 0,-1 0 0 0 0,1-1 0 0 0,0 1 0 0 0,-1 0 0 0 0,1-1 0 0 0,-1 1 0 0 0,1 0 0 0 0,-1 0 0 0 0,1 0 0 0 0,-1 1 1 0 0,0-1-1 0 0,0 0 0 0 0,1 0 0 0 0,-1 1 0 0 0,0-1 0 0 0,1 3 0 0 0,0 0 21 0 0,0-1 1 0 0,-1 1-1 0 0,1-1 1 0 0,-1 1-1 0 0,0 0 1 0 0,1 6-1 0 0,-2-7-34 0 0,0 0 0 0 0,-1-1 0 0 0,1 1 0 0 0,-1 0 0 0 0,1-1 0 0 0,-1 1 1 0 0,0 0-1 0 0,0-1 0 0 0,0 0 0 0 0,-1 1 0 0 0,1-1 0 0 0,-2 3 0 0 0,1-1-4 0 0,-3 3-6 0 0,0 0 1 0 0,0 0 0 0 0,0-1-1 0 0,-1 1 1 0 0,0-1-1 0 0,0 0 1 0 0,-1-1 0 0 0,0 1-1 0 0,-13 7 1 0 0,-5 0 51 0 0,-44 18 0 0 0,43-21-29 0 0,-39 21-1 0 0,53-22-29 0 0,2 1 0 0 0,2 4 11 0 0,4 1 31 0 0,2-2-19 0 0,3-13-15 0 0,-1 1 0 0 0,0-1 0 0 0,0 1 0 0 0,1 0 0 0 0,-1-1 0 0 0,0 1 0 0 0,1-1 0 0 0,-1 1 0 0 0,0-1 0 0 0,1 1 0 0 0,-1-1 0 0 0,1 1 0 0 0,-1-1 0 0 0,1 0 0 0 0,-1 1 0 0 0,1-1-1 0 0,-1 0 1 0 0,1 1 0 0 0,0-1 0 0 0,-1 0 0 0 0,1 0 0 0 0,0 1 0 0 0,0-1 20 0 0,3 2 18 0 0,0 0 0 0 0,-1 0 0 0 0,1-1 0 0 0,0 1 0 0 0,0-1 0 0 0,0 0 0 0 0,0 0 0 0 0,0-1 0 0 0,7 1 0 0 0,38-4 356 0 0,-28 0-247 0 0,114-20 523 0 0,-66 9-543 0 0,-33 8-343 0 0,46-8-177 0 0,-29 10-4451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25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0,'0'0'12170'0'0,"1"2"-10896"0"0,7 10-847 0 0,0 0-1 0 0,0-1 0 0 0,1-1 1 0 0,0 1-1 0 0,1-1 0 0 0,14 11 1 0 0,-8-7-68 0 0,-2 0 0 0 0,16 19 1 0 0,-12-6-156 0 0,-11-16-163 0 0,-1-2 0 0 0,2 1 0 0 0,15 16 0 0 0,-22-25-113 0 0,1-1-61 0 0,-1 0 0 0 0,1 0-1 0 0,0-1 1 0 0,0 1 0 0 0,0 0 0 0 0,-1-1 0 0 0,1 1 0 0 0,0-1 0 0 0,-1 0 0 0 0,1 0-1 0 0,0 1 1 0 0,-1-1 0 0 0,1 0 0 0 0,-1 0 0 0 0,1 0 0 0 0,-1-1 0 0 0,0 1 0 0 0,3-2-1 0 0,-1-2-576 0 0,0 0-1 0 0,0 1 1 0 0,0-1-1 0 0,3-8 1 0 0,-6 13 691 0 0,10-21-2059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0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18487 0 0,'0'0'4097'0'0,"1"-2"-3354"0"0,0 1-531 0 0,-1 0 1 0 0,1 0-1 0 0,-1 0 0 0 0,1 0 1 0 0,0 0-1 0 0,0 0 0 0 0,-1 0 1 0 0,1 0-1 0 0,0 1 0 0 0,0-1 1 0 0,0 0-1 0 0,0 0 0 0 0,0 1 1 0 0,0-1-1 0 0,1 0 0 0 0,0 0 840 0 0,1 2-860 0 0,0-1-141 0 0,16 8 368 0 0,-16-7-363 0 0,0 11-4326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1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21 13935 0 0,'14'-11'638'0'0,"-11"9"-14"0"0,-1 0-399 0 0,8-2-130 0 0,-8 3 1213 0 0,-2 3-856 0 0,-1 2-373 0 0,0 0 0 0 0,0 0 0 0 0,-1 0 1 0 0,1 0-1 0 0,-1 0 0 0 0,1 0 0 0 0,-1 0 1 0 0,-3 3-1 0 0,-24 32 438 0 0,10-15-129 0 0,-14 26 63 0 0,2 1 0 0 0,-25 57-1 0 0,26-38-1947 0 0,29-68 178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1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43 6447 0 0,'-11'-3'886'0'0,"-11"-1"-1508"0"0,11 3 4520 0 0,-3 1 4214 0 0,24 5-7599 0 0,-6-2-393 0 0,3 1 150 0 0,0-1 0 0 0,0 0 0 0 0,0 0 0 0 0,1-1 0 0 0,14 3 1 0 0,42 3 912 0 0,-50-7-975 0 0,30 0 258 0 0,-1-2 0 0 0,1-2 0 0 0,43-8 0 0 0,-37 4-276 0 0,81-14 92 0 0,44-5-195 0 0,-147 24-138 0 0,-1 1-1 0 0,1 1 1 0 0,-1 1 0 0 0,37 7-1 0 0,-44-4-879 0 0,33 14-1 0 0,-8-3-1835 0 0,-34-12 366 0 0,0-1 0 0 0,13 2 0 0 0,-7-3-3107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1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73 7367 0 0,'0'0'568'0'0,"-1"-2"-373"0"0,-3-8 5041 0 0,7 9-2335 0 0,22 1-730 0 0,42 3 0 0 0,-4 1-1835 0 0,427-25 2806 0 0,-294 0-2390 0 0,-16 1-265 0 0,-121 15-357 0 0,62 5 0 0 0,-82 3-226 0 0,54 12-1 0 0,-37-3-3709 0 0,-26-6-871 0 0,-3 0-2618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1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537 599 9215 0 0,'2'-1'7314'0'0,"24"-20"-6723"0"0,-1-1 0 0 0,-1-1 0 0 0,-1-1 0 0 0,-1-1 0 0 0,-2-1 0 0 0,0-1 0 0 0,-1 0 0 0 0,-2-2 0 0 0,15-34 0 0 0,-16 30-587 0 0,25-67 31 0 0,-37 89-31 0 0,-1 1-1 0 0,-1-1 0 0 0,1 0 0 0 0,-2 0 0 0 0,0 0 0 0 0,0-1 0 0 0,-2-15 0 0 0,1 23-36 0 0,-1-1 0 0 0,0 1 0 0 0,0 0 0 0 0,0-1 0 0 0,0 1 0 0 0,-1 0 0 0 0,0 0 0 0 0,0 0 0 0 0,0 0 0 0 0,0 1 0 0 0,-6-8 0 0 0,7 10 16 0 0,0-1-1 0 0,-1 1 0 0 0,0-1 1 0 0,1 1-1 0 0,-1-1 0 0 0,0 1 1 0 0,0 0-1 0 0,0 0 1 0 0,0 0-1 0 0,0 0 0 0 0,0 0 1 0 0,0 1-1 0 0,0-1 0 0 0,0 0 1 0 0,0 1-1 0 0,0 0 0 0 0,0-1 1 0 0,0 1-1 0 0,-1 0 1 0 0,1 0-1 0 0,0 0 0 0 0,0 1 1 0 0,0-1-1 0 0,0 0 0 0 0,-1 1 1 0 0,-1 0-1 0 0,-11 5-49 0 0,0 2 0 0 0,0-1-1 0 0,0 2 1 0 0,1 0 0 0 0,0 0-1 0 0,1 2 1 0 0,-18 17 0 0 0,7-5 55 0 0,1 2 0 0 0,1 0 0 0 0,1 1 1 0 0,2 1-1 0 0,0 1 0 0 0,2 1 0 0 0,1 0 1 0 0,2 1-1 0 0,-19 53 0 0 0,1 62 63 0 0,9-36 96 0 0,12-69-118 0 0,-1 0 1 0 0,-2-1 0 0 0,-34 67-1 0 0,30-72 21 0 0,-2 3-25 0 0,-1 0-1 0 0,-28 36 1 0 0,36-56-58 0 0,-49 57 21 0 0,54-66-248 0 0,1-1 0 0 0,-1 0 0 0 0,-1-1 0 0 0,1 1 0 0 0,-1-2 0 0 0,-18 10 0 0 0,26-15 194 0 0,1 0 0 0 0,-1 1 0 0 0,1-1 1 0 0,-1 0-1 0 0,1 0 0 0 0,-1 1 0 0 0,1-1 0 0 0,-1 0 1 0 0,0 0-1 0 0,1 0 0 0 0,-1 0 0 0 0,1 0 0 0 0,-1 0 0 0 0,1 0 1 0 0,-1 0-1 0 0,0 0 0 0 0,1 0 0 0 0,-1 0 0 0 0,1 0 1 0 0,-1-1-1 0 0,1 1 0 0 0,-1 0 0 0 0,1 0 0 0 0,-1-1 1 0 0,1 1-1 0 0,-1 0 0 0 0,1-1 0 0 0,-1 1 0 0 0,0-1 0 0 0,0 0-9 0 0,1 0-1 0 0,-1 1 0 0 0,1-1 0 0 0,0 0 1 0 0,-1 0-1 0 0,1 0 0 0 0,0 0 0 0 0,0 0 0 0 0,0 1 1 0 0,-1-1-1 0 0,1 0 0 0 0,0 0 0 0 0,0 0 1 0 0,0 0-1 0 0,0 0 0 0 0,1-1 0 0 0,3-13-804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12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65 10591 0 0,'-37'-20'10024'0'0,"39"23"-9928"0"0,0-1 0 0 0,0 0 0 0 0,1 1 0 0 0,-1-1 0 0 0,0-1 0 0 0,1 1 0 0 0,0 0 0 0 0,-1 0 0 0 0,1-1 0 0 0,0 0 0 0 0,5 2 0 0 0,-1 0 14 0 0,1-2 1 0 0,-1 1-1 0 0,1-1 1 0 0,11 1-1 0 0,4-2 202 0 0,-1-2 0 0 0,32-4 0 0 0,39-9 277 0 0,296-33-553 0 0,-306 45-3942 0 0,-45-1-3501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13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1414 57 3223 0 0,'60'-29'661'0'0,"-32"16"2716"0"0,2-1 8424 0 0,-37 14-11608 0 0,0 1 0 0 0,0 0 1 0 0,0 1-1 0 0,0-1 0 0 0,-6 4 0 0 0,-5 0-36 0 0,-355 77 384 0 0,291-69-532 0 0,-177 23-50 0 0,189-29-75 0 0,-120-5 0 0 0,-55-29-102 0 0,189 17 76 0 0,0-4 0 0 0,-68-25 0 0 0,113 36 105 0 0,36 25 78 0 0,9 0 57 0 0,74 33-1 0 0,-48-25-30 0 0,-17-10 2 0 0,-21-10-25 0 0,-1 1-1 0 0,30 19 1 0 0,-42-22-23 0 0,-1 5 22 0 0,-4 1-33 0 0,-3 43-10 0 0,-2-42 0 0 0,2 1 0 0 0,2 24 0 0 0,5-7 11 0 0,2 1 0 0 0,1-2-1 0 0,1 1 1 0 0,27 47 0 0 0,-28-61 2 0 0,-9-17-5 0 0,-1 0 1052 0 0,-2-16-933 0 0,-1-13-9 0 0,1 16-40 0 0,0 0 0 0 0,0 0 1 0 0,2-1-1 0 0,-1 1 0 0 0,1 0 1 0 0,3-13-1 0 0,4-8 152 0 0,2 1 0 0 0,1 0 0 0 0,2 1-1 0 0,19-33 1 0 0,-11 27-142 0 0,2 1 0 0 0,1 2 0 0 0,37-38 0 0 0,-61 70-264 0 0,0 0-1 0 0,1 1 1 0 0,-1 0-1 0 0,1-1 1 0 0,-1 1-1 0 0,1-1 1 0 0,-1 1-1 0 0,1-1 1 0 0,-1 1-1 0 0,1 0 1 0 0,-1-1-1 0 0,1 1 1 0 0,-1 0-1 0 0,1 0 0 0 0,0-1 1 0 0,-1 1-1 0 0,1 0 1 0 0,-1 0-1 0 0,1 0 1 0 0,0 0-1 0 0,-1 0 1 0 0,1 0-1 0 0,0 0 1 0 0,-1 0-1 0 0,1 0 1 0 0,0 0-1 0 0,-1 0 1 0 0,1 0-1 0 0,-1 0 1 0 0,1 1-1 0 0,0-1 0 0 0,-1 0 1 0 0,1 1-1 0 0,2 0 569 0 0,10 2-1923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14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38 9271 0 0,'-2'1'423'0'0,"-1"1"-275"0"0,-21 3 265 0 0,12-3 8225 0 0,14-2-8204 0 0,23-10 24 0 0,1 1 1 0 0,0 2-1 0 0,0 0 0 0 0,0 2 1 0 0,1 1-1 0 0,44-1 0 0 0,-69 4-412 0 0,1 1-1 0 0,0 0 0 0 0,0 1 1 0 0,-1-1-1 0 0,1 0 1 0 0,0 1-1 0 0,-1-1 0 0 0,1 1 1 0 0,-1 0-1 0 0,1 0 1 0 0,-1 0-1 0 0,1 0 1 0 0,-1 0-1 0 0,1 1 0 0 0,1 1 1 0 0,2 8 24 0 0,-5-8-60 0 0,-1 0-1 0 0,0-1 0 0 0,0 1 0 0 0,-1 0 0 0 0,1 0 0 0 0,0 0 0 0 0,-1 0 0 0 0,0 0 0 0 0,0-1 0 0 0,0 1 0 0 0,0 0 0 0 0,0-1 0 0 0,0 1 0 0 0,-1 0 0 0 0,1-1 0 0 0,-1 0 0 0 0,0 1 0 0 0,-3 3 0 0 0,-5 4 10 0 0,0 0 1 0 0,-18 12-1 0 0,23-18-22 0 0,-35 24 3 0 0,-1-2 0 0 0,-79 36 0 0 0,79-41 0 0 0,6-7 0 0 0,28-12 0 0 0,0 1 0 0 0,0-1 0 0 0,0 1 0 0 0,1 1 0 0 0,-1-1 0 0 0,1 1 0 0 0,0 0 0 0 0,0 1 0 0 0,-8 7 0 0 0,7-1 0 0 0,5 3 0 0 0,5-1 0 0 0,-1-11 2 0 0,0 1 0 0 0,0 0 0 0 0,1-1 0 0 0,-1 1 0 0 0,0-1 0 0 0,1 0 0 0 0,0 0 0 0 0,-1 0-1 0 0,1 0 1 0 0,0-1 0 0 0,0 1 0 0 0,0-1 0 0 0,0 1 0 0 0,1-1 0 0 0,-1 0 0 0 0,0 0 0 0 0,0 0 0 0 0,4 0 0 0 0,9 1 76 0 0,0 0 1 0 0,23-1-1 0 0,7-4 170 0 0,-1-1-1 0 0,63-15 1 0 0,-63 10-979 0 0,0 2 0 0 0,64-3 1 0 0,-88 10-1117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1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8287 0 0,'0'0'3616'0'0,"2"2"-2102"0"0,-1 2-1221 0 0,1 0 1 0 0,-1 0 0 0 0,0 0-1 0 0,0 1 1 0 0,0-1 0 0 0,0 0-1 0 0,-1 0 1 0 0,1 1-1 0 0,-1-1 1 0 0,-1 0 0 0 0,1 1-1 0 0,0-1 1 0 0,-1 0 0 0 0,0 0-1 0 0,0 0 1 0 0,0 1 0 0 0,-3 5-1 0 0,-4 9 298 0 0,-1 0-1 0 0,-14 24 0 0 0,17-32-313 0 0,-66 116 1148 0 0,58-103-1270 0 0,9-16-154 0 0,0 0 0 0 0,1 0 1 0 0,-1 1-1 0 0,2 0 0 0 0,-4 10 1 0 0,6-16-68 0 0,4-3-189 0 0,0 1-19 0 0,1-1 1 0 0,-1 0 0 0 0,1 1-1 0 0,0-2 1 0 0,-1 1 0 0 0,1 0-1 0 0,0-1 1 0 0,-1 1 0 0 0,1-1-1 0 0,-1 0 1 0 0,1 0 0 0 0,3-2-1 0 0,13-8-6494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15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5983 0 0,'0'0'536'0'0,"0"-10"4216"0"0,10 3-2688 0 0,3 6-1936 0 0,1 2-48 0 0,1 3-16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2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51 7831 0 0,'4'-11'822'0'0,"6"-14"-579"0"0,-1 10 8555 0 0,-10 18-8286 0 0,-11 30 100 0 0,-2-1 0 0 0,-32 55 0 0 0,19-39-327 0 0,-257 453 659 0 0,130-232-944 0 0,91-154 0 0 0,-52 88-21 0 0,113-200-190 0 0,1 0 1 0 0,-1 0 0 0 0,1 1-1 0 0,0-1 1 0 0,0 0-1 0 0,0 1 1 0 0,0-1 0 0 0,1 1-1 0 0,-1 6 1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1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11 17791 0 0,'0'0'1618'0'0,"-2"0"-1332"0"0,-7-3-4 0 0,0 1 0 0 0,0 0 0 0 0,0 0 0 0 0,0 1 0 0 0,0 1 0 0 0,0-1 0 0 0,-16 3 0 0 0,-1-1-163 0 0,13-1-145 0 0,1 2 1 0 0,-1 0-1 0 0,1 0 1 0 0,0 1-1 0 0,0 0 1 0 0,0 1-1 0 0,0 1 1 0 0,1 0-1 0 0,0 1 1 0 0,0 0-1 0 0,0 0 1 0 0,1 1-1 0 0,0 0 1 0 0,0 1-1 0 0,0 0 1 0 0,1 1-1 0 0,1 0 1 0 0,-1 0-1 0 0,2 1 1 0 0,-1 0-1 0 0,-8 15 1 0 0,15-22 23 0 0,0-1 0 0 0,0 0 1 0 0,0 1-1 0 0,0-1 1 0 0,1 1-1 0 0,-1-1 0 0 0,0 1 1 0 0,1-1-1 0 0,0 1 1 0 0,0-1-1 0 0,0 1 0 0 0,0 0 1 0 0,0-1-1 0 0,0 1 1 0 0,1-1-1 0 0,-1 1 1 0 0,2 3-1 0 0,-1-3-2 0 0,1 0 1 0 0,-1 0-1 0 0,1 0 1 0 0,0 0-1 0 0,0 0 1 0 0,0-1-1 0 0,1 1 1 0 0,-1-1-1 0 0,0 1 1 0 0,1-1-1 0 0,5 4 1 0 0,1-1-4 0 0,0 0 0 0 0,0 0 0 0 0,1-1 1 0 0,0 0-1 0 0,0-1 0 0 0,0 0 0 0 0,17 3 0 0 0,76 10-198 0 0,-88-13 140 0 0,-2 4 3 0 0,-12-6 63 0 0,-1-1-1 0 0,1 1 1 0 0,-1-1 0 0 0,1 1-1 0 0,-1 0 1 0 0,1-1 0 0 0,-1 1-1 0 0,1 0 1 0 0,-1 0-1 0 0,0-1 1 0 0,1 1 0 0 0,-1 0-1 0 0,0 0 1 0 0,0 1 0 0 0,0 1 16 0 0,0 0 0 0 0,0 0 0 0 0,0 0 0 0 0,-1 0 0 0 0,1 0 0 0 0,-1 0 0 0 0,0 0 1 0 0,0 0-1 0 0,0 0 0 0 0,-1-1 0 0 0,1 1 0 0 0,-1 0 0 0 0,1-1 0 0 0,-1 1 0 0 0,0-1 1 0 0,-2 3-1 0 0,-1 1 14 0 0,-1 1-1 0 0,0-2 1 0 0,-1 1 0 0 0,-11 8 0 0 0,4-6-23 0 0,-1 0 0 0 0,0-1 1 0 0,0 0-1 0 0,0-1 0 0 0,-1-1 0 0 0,0-1 0 0 0,0 0 1 0 0,0-1-1 0 0,-28 2 0 0 0,34-4 2 0 0,-1-1 1 0 0,1 0-1 0 0,0 0 0 0 0,-1-1 1 0 0,1-1-1 0 0,0 0 0 0 0,-1 0 1 0 0,1-1-1 0 0,1 0 0 0 0,-1-1 0 0 0,0 0 1 0 0,1-1-1 0 0,0 1 0 0 0,0-2 1 0 0,0 1-1 0 0,-10-10 0 0 0,17 13-111 0 0,-1 0 1 0 0,1 0-1 0 0,0 0 0 0 0,1 0 1 0 0,-1 0-1 0 0,0 0 0 0 0,0 0 1 0 0,1-1-1 0 0,0 1 0 0 0,-1-1 0 0 0,1 1 1 0 0,0-1-1 0 0,0 1 0 0 0,0-1 1 0 0,0 0-1 0 0,0-3 0 0 0,2-6-7087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1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12 12495 0 0,'2'0'572'0'0,"23"-10"187"0"0,-21 10-603 0 0,1-1-1 0 0,-1 1 1 0 0,1 0 0 0 0,-1 0 0 0 0,1 0-1 0 0,-1 0 1 0 0,1 1 0 0 0,-1 0 0 0 0,1 0-1 0 0,-1 0 1 0 0,1 1 0 0 0,-1-1 0 0 0,0 1-1 0 0,0 0 1 0 0,7 4 0 0 0,-10-5-79 0 0,0 0-1 0 0,1 1 1 0 0,-1-1 0 0 0,0 0 0 0 0,0 0-1 0 0,0 1 1 0 0,0-1 0 0 0,0 1-1 0 0,0-1 1 0 0,-1 1 0 0 0,1 0 0 0 0,0-1-1 0 0,-1 1 1 0 0,1-1 0 0 0,-1 1-1 0 0,1 2 1 0 0,0 0 47 0 0,-1 1-1 0 0,0-1 0 0 0,1 0 1 0 0,-2 9-1 0 0,-1-3 40 0 0,0 0 0 0 0,-1-1 1 0 0,0 1-1 0 0,0 0 0 0 0,-1-1 0 0 0,-5 10 0 0 0,-34 54 532 0 0,35-62-625 0 0,-144 193 861 0 0,83-119-682 0 0,-109 119-8 0 0,161-186-595 0 0,1 1-1 0 0,-22 32 0 0 0,37-49-173 0 0,7-9-5673 0 0,-4 5 5645 0 0,-1 0 0 0 0,1 0 0 0 0,1-4 0 0 0,-2 4-45 0 0,7-13-1237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16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1 467 1839 0 0,'28'-47'656'0'0,"-22"36"1249"0"0,1 0 1 0 0,0 0-1 0 0,0 1 0 0 0,1-1 0 0 0,14-13 0 0 0,21-6 1094 0 0,-7 5-1909 0 0,-26 18-751 0 0,0 0 0 0 0,0 1 0 0 0,1 0-1 0 0,0 1 1 0 0,13-4 0 0 0,61-17 1065 0 0,-50 16-905 0 0,269-89 2421 0 0,-144 28-3006 0 0,-144 63-44 0 0,40-25-4003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16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0,'0'0'748'0'0,"1"2"-326"0"0,2 3-105 0 0,-1-1 1 0 0,1 1-1 0 0,0-1 1 0 0,0 0-1 0 0,0 0 1 0 0,0 0 0 0 0,1 0-1 0 0,0-1 1 0 0,0 0-1 0 0,0 1 1 0 0,0-1-1 0 0,0-1 1 0 0,1 1-1 0 0,-1 0 1 0 0,1-1-1 0 0,-1 0 1 0 0,7 1 0 0 0,21 7 1052 0 0,46 8 1 0 0,-48-12-53 0 0,49 16 0 0 0,-40-5-1213 0 0,-37-16-298 0 0,0-1 15 0 0,0 0 0 0 0,-1-1 1 0 0,1 1-1 0 0,0 0 0 0 0,-1 0 1 0 0,1 0-1 0 0,-1 1 0 0 0,1-1 1 0 0,2 1-1 0 0,8 1-932 0 0,3-5-370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1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3 183 5527 0 0,'0'0'498'0'0,"1"2"-406"0"0,0-1 101 0 0,0 0 0 0 0,0 0-1 0 0,0 0 1 0 0,0 1 0 0 0,0-1 0 0 0,0 0 0 0 0,-1 1 0 0 0,1-1 0 0 0,0 0 0 0 0,-1 1 0 0 0,1-1 0 0 0,-1 1 0 0 0,0-1 0 0 0,1 1-1 0 0,-1 0 1 0 0,0-1 0 0 0,0 1 0 0 0,0-1 0 0 0,0 3 0 0 0,-1 1 682 0 0,1-3-249 0 0,-1 1-1 0 0,1 0 1 0 0,-1-1 0 0 0,0 1-1 0 0,0-1 1 0 0,0 1 0 0 0,0-1-1 0 0,-3 3 1 0 0,1 3 4021 0 0,12-14-3233 0 0,39-34-1022 0 0,-12 10 33 0 0,45-29-1 0 0,-75 55-424 0 0,111-65-55 0 0,-100 61 44 0 0,0 0-1 0 0,0 2 1 0 0,1 0-1 0 0,-1 0 1 0 0,26-3-1 0 0,-38 8 4 0 0,20 0-7 0 0,-24 1 13 0 0,-1 0-1 0 0,1 0 1 0 0,0 0-1 0 0,0 1 1 0 0,-1-1-1 0 0,1 0 1 0 0,0 0 0 0 0,0 1-1 0 0,-1-1 1 0 0,1 0-1 0 0,-1 1 1 0 0,1-1-1 0 0,0 0 1 0 0,-1 1-1 0 0,1-1 1 0 0,-1 1-1 0 0,1-1 1 0 0,-1 1-1 0 0,2 0 1 0 0,-1 1-2 0 0,8 10 15 0 0,-8-7-5 0 0,0 0 0 0 0,0-1 0 0 0,0 2-1 0 0,-1-1 1 0 0,1 0 0 0 0,-1 0 0 0 0,-1 0 0 0 0,1 0 0 0 0,-1 0 0 0 0,0 0 0 0 0,0 0 0 0 0,-2 5 0 0 0,-4 12 29 0 0,-13 27 1 0 0,17-42-35 0 0,2-5-1 0 0,-4 10-22 0 0,-1-1 1 0 0,2 2-1 0 0,-1-1 0 0 0,2 1 0 0 0,0-1 0 0 0,0 1 0 0 0,-1 17 0 0 0,4-30-70 0 0,0 1 0 0 0,0-1 0 0 0,0 1 0 0 0,1-1-1 0 0,-1 1 1 0 0,0-1 0 0 0,0 1 0 0 0,0-1 0 0 0,0 1-1 0 0,1-1 1 0 0,-1 1 0 0 0,0-1 0 0 0,0 1 0 0 0,1-1 0 0 0,-1 0-1 0 0,0 1 1 0 0,1-1 0 0 0,-1 0 0 0 0,1 1 0 0 0,0 0-224 0 0,0 1-998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17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11 12031 0 0,'14'-6'554'0'0,"-11"5"-17"0"0,-2 1-345 0 0,8-3 1787 0 0,-10 3-1929 0 0,0 1 1 0 0,0-1-1 0 0,0 1 1 0 0,0-1-1 0 0,0 1 1 0 0,0 0-1 0 0,1-1 1 0 0,-1 1-1 0 0,0 0 1 0 0,0 0-1 0 0,0 1 1 0 0,-2 1 56 0 0,-49 35 904 0 0,36-28-701 0 0,1 1-1 0 0,1 0 1 0 0,0 1 0 0 0,-13 15 0 0 0,18-16-155 0 0,0 0 0 0 0,1 1 0 0 0,0 0 0 0 0,1 0 0 0 0,-7 14 0 0 0,12-20-142 0 0,0-1-1 0 0,0 1 1 0 0,0-1 0 0 0,1 1 0 0 0,0 0 0 0 0,0 0-1 0 0,0-1 1 0 0,1 1 0 0 0,0 0 0 0 0,0 0 0 0 0,0 0-1 0 0,1 0 1 0 0,0-1 0 0 0,0 1 0 0 0,2 6 0 0 0,-2-8-3 0 0,0 0 1 0 0,0-1-1 0 0,1 0 1 0 0,-1 1-1 0 0,1-1 1 0 0,0 0-1 0 0,0 0 1 0 0,0 0-1 0 0,0 0 1 0 0,0 0-1 0 0,1 0 1 0 0,0-1-1 0 0,-1 1 1 0 0,6 3-1 0 0,-5-4 1 0 0,-2-2-6 0 0,-1 1 1 0 0,1-1-1 0 0,0 0 1 0 0,-1 1 0 0 0,1-1-1 0 0,0 0 1 0 0,0 0-1 0 0,-1 0 1 0 0,1 1 0 0 0,0-1-1 0 0,0 0 1 0 0,0 0-1 0 0,-1 0 1 0 0,1 0 0 0 0,0-1-1 0 0,0 1 1 0 0,0 0 0 0 0,1 0-1 0 0,1-1 9 0 0,4 0 82 0 0,-1 0 1 0 0,1 0-1 0 0,0-1 1 0 0,0 0-1 0 0,-1 0 1 0 0,1-1 0 0 0,-1 0-1 0 0,0 0 1 0 0,0 0-1 0 0,0-1 1 0 0,0 0 0 0 0,0 0-1 0 0,-1-1 1 0 0,5-4-1 0 0,2-4 169 0 0,0 1-1 0 0,-1-1 0 0 0,-1-1 1 0 0,14-23-1 0 0,-20 28-228 0 0,1 0 0 0 0,-1 0-1 0 0,-1 0 1 0 0,0-1 0 0 0,0 1 0 0 0,-1-1 0 0 0,0 0-1 0 0,-1 0 1 0 0,0 1 0 0 0,-1-1 0 0 0,0-18-1 0 0,-1 27-139 0 0,0 0-64 0 0,-1-1 49 0 0,0 1 0 0 0,0 0-1 0 0,0 0 1 0 0,-1 0 0 0 0,1 0-1 0 0,0 0 1 0 0,-1 0-1 0 0,1 0 1 0 0,0 1 0 0 0,-1 0-1 0 0,1-1 1 0 0,-1 1 0 0 0,-2 0-1 0 0,-35 4-3697 0 0,33-3 2903 0 0,-3 1-945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1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10135 0 0,'0'0'8416'0'0,"1"2"-8260"0"0,2 4-74 0 0,-1-1 1 0 0,-1 1-1 0 0,1 0 0 0 0,-1 0 0 0 0,0 0 1 0 0,0 0-1 0 0,-1 0 0 0 0,1 0 0 0 0,-1-1 1 0 0,-1 1-1 0 0,0 8 0 0 0,0-5-1 0 0,-2 7 110 0 0,2-13-120 0 0,0 1-1 0 0,1 0 0 0 0,-1 0 1 0 0,1 0-1 0 0,-1-1 1 0 0,1 1-1 0 0,1 0 0 0 0,-1 0 1 0 0,0 0-1 0 0,2 6 1 0 0,0-6 3 0 0,4 6-58 0 0,5-2 7 0 0,-7-6 7 0 0,-1-1 1 0 0,1 0 0 0 0,0 0-1 0 0,0 0 1 0 0,0-1 0 0 0,0 1-1 0 0,0-1 1 0 0,0 0-1 0 0,0 0 1 0 0,0 0 0 0 0,0-1-1 0 0,4 0 1 0 0,8-2 123 0 0,25-9-1 0 0,-34 9-147 0 0,-1 0 0 0 0,1 0 1 0 0,0-1-1 0 0,-1 0 0 0 0,0 0 0 0 0,0-1 0 0 0,0 0 0 0 0,0 0 1 0 0,-1 0-1 0 0,0 0 0 0 0,0-1 0 0 0,4-7 0 0 0,-2 2-6 0 0,0-1 0 0 0,-3 2 11 0 0,-3 8 170 0 0,-2 3-172 0 0,-1 1 0 0 0,1 0 0 0 0,0-1 0 0 0,0 1 0 0 0,-1 0 0 0 0,1 0 0 0 0,1-1 0 0 0,-1 1 0 0 0,-1 3 0 0 0,-1 2 18 0 0,0-3-18 0 0,2-3-5 0 0,0 0 1 0 0,0 1 0 0 0,0-1-1 0 0,0 1 1 0 0,1-1 0 0 0,-1 1-1 0 0,0-1 1 0 0,1 1 0 0 0,-1 0-1 0 0,1-1 1 0 0,-1 4 0 0 0,-2 9 5 0 0,1 1-10 0 0,3-1 0 0 0,7-2 11 0 0,-2-6 87 0 0,1-1 1 0 0,0 0-1 0 0,0 0 1 0 0,0-1-1 0 0,0 0 1 0 0,1 0 0 0 0,0-1-1 0 0,-1 0 1 0 0,17 4-1 0 0,18 3 99 0 0,-39-10-167 0 0,0 0 0 0 0,0 0-1 0 0,-1-1 1 0 0,1 1 0 0 0,0-1-1 0 0,0 1 1 0 0,-1-1 0 0 0,1 0-1 0 0,0 0 1 0 0,-1 0-1 0 0,1-1 1 0 0,-1 1 0 0 0,0-1-1 0 0,3-1 1 0 0,-1 0 32 0 0,6-3 81 0 0,-2 0 0 0 0,1-1 1 0 0,-1 0-1 0 0,0 0 0 0 0,8-11 0 0 0,32-45 588 0 0,-19 24-441 0 0,127-152-971 0 0,-140 174-4122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1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10 371 6447 0 0,'-2'-1'5600'0'0,"1"1"-5347"0"0,1 0 0 0 0,-1 0 0 0 0,1 0-1 0 0,0 0 1 0 0,-1-1 0 0 0,1 1 0 0 0,-1 0-1 0 0,1-1 1 0 0,0 1 0 0 0,-1 0 0 0 0,1-1-1 0 0,0 1 1 0 0,-1 0 0 0 0,1-1 0 0 0,0 1-1 0 0,-1-1 1 0 0,1 1 0 0 0,0 0 0 0 0,0-1-1 0 0,0 1 1 0 0,-1-1 0 0 0,1 1 0 0 0,0-1-1 0 0,0 0 1 0 0,2-16 1558 0 0,13-18-1729 0 0,-13 32 377 0 0,8-16-79 0 0,1 0 0 0 0,0 1 0 0 0,2 1 0 0 0,0 0 1 0 0,1 0-1 0 0,20-17 0 0 0,-10 13-63 0 0,1 1 0 0 0,1 1 0 0 0,43-24 0 0 0,48-16-221 0 0,-116 59-95 0 0,-1-1 0 0 0,1 1 0 0 0,0 0 0 0 0,0-1-1 0 0,0 1 1 0 0,0 0 0 0 0,0 0 0 0 0,-1 0 0 0 0,1-1 0 0 0,0 1 0 0 0,0 0-1 0 0,0 0 1 0 0,1 0 0 0 0,-1 1 5 0 0,0 0 0 0 0,0-1 0 0 0,0 1 0 0 0,0 0-1 0 0,0-1 1 0 0,0 1 0 0 0,-1 0 0 0 0,1 0 0 0 0,0 0 0 0 0,0 0 0 0 0,-1 0 0 0 0,1 0-1 0 0,-1 0 1 0 0,1 0 0 0 0,-1 0 0 0 0,1 0 0 0 0,-1 0 0 0 0,1 0 0 0 0,-1 0 0 0 0,0 0-1 0 0,0 0 1 0 0,0 2 0 0 0,2 27 133 0 0,-2-27-137 0 0,-3 51 105 0 0,3-47-73 0 0,-1 0 1 0 0,1 0 0 0 0,1 13-1 0 0,0-7-27 0 0,2 0 0 0 0,-1 1-1 0 0,1-2 1 0 0,1 1-1 0 0,0 0 1 0 0,1-1-1 0 0,1 0 1 0 0,0 0 0 0 0,0 0-1 0 0,1-1 1 0 0,1 0-1 0 0,10 13 1 0 0,-3-7 36 0 0,-9-8-41 0 0,1-1-1 0 0,0-1 0 0 0,1 1 1 0 0,0-1-1 0 0,0 0 1 0 0,12 7-1 0 0,-12-10-41 0 0,0 1 1 0 0,1-2-1 0 0,-1 1 0 0 0,1-2 0 0 0,0 1 0 0 0,0-1 1 0 0,0 0-1 0 0,10 0 0 0 0,-4-1-1305 0 0,0 0-1 0 0,17-3 1 0 0,-12 1-6365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19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2303 0 0,'0'0'10971'0'0,"2"-1"-9719"0"0,10-2-537 0 0,-2-1-143 0 0,0 2 0 0 0,16-3 0 0 0,-23 5-412 0 0,0-1 0 0 0,0 1 0 0 0,1 0 1 0 0,-1 0-1 0 0,0 1 0 0 0,0-1 0 0 0,0 1 0 0 0,0 0 1 0 0,0 0-1 0 0,0 0 0 0 0,0 0 0 0 0,5 3 0 0 0,0 0-25 0 0,-1 2-1 0 0,-1-1 1 0 0,1 1-1 0 0,-1 0 1 0 0,0 0-1 0 0,0 1 1 0 0,-1-1-1 0 0,0 1 1 0 0,0 1-1 0 0,-1-1 1 0 0,0 1-1 0 0,5 11 1 0 0,3 11-135 0 0,14 64 1 0 0,-17-58 57 0 0,-3-9-58 0 0,-7-22 0 0 0,1 17 0 0 0,-2-16 0 0 0,-1-2 0 0 0,-3 10 0 0 0,3-10-23 0 0,0 0 1 0 0,0 0-1 0 0,-1-1 0 0 0,0 1 0 0 0,1-1 1 0 0,-1 0-1 0 0,0 0 0 0 0,-1 0 0 0 0,1-1 0 0 0,0 0 1 0 0,-1 1-1 0 0,1-1 0 0 0,-1-1 0 0 0,0 1 1 0 0,1-1-1 0 0,-1 0 0 0 0,0 0 0 0 0,-7 1 0 0 0,-5-1-119 0 0,0 0-1 0 0,0-1 0 0 0,0-1 0 0 0,-19-3 1 0 0,26 2 50 0 0,8 2-167 0 0,5-1-44 0 0,46-8-1858 0 0,-29 5 442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2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81 5527 0 0,'0'0'8650'0'0,"-2"1"-8230"0"0,-6 5-207 0 0,1 0 1 0 0,0 0-1 0 0,0 1 0 0 0,0 0 1 0 0,1 0-1 0 0,0 0 1 0 0,1 1-1 0 0,0 0 1 0 0,0 0-1 0 0,0 1 1 0 0,1-1-1 0 0,-3 11 1 0 0,-2 6 54 0 0,1 1-1 0 0,1 1 1 0 0,-4 28 0 0 0,8-39-261 0 0,2-1 0 0 0,0 1 0 0 0,0 17 0 0 0,2-28 35 0 0,-1 1 0 0 0,1-1 0 0 0,0 1 0 0 0,0-1-1 0 0,1 1 1 0 0,-1-1 0 0 0,1 0 0 0 0,0 0 0 0 0,1 0 0 0 0,-1 0-1 0 0,1 0 1 0 0,3 4 0 0 0,-4-8-4 0 0,-1 0 0 0 0,0 0 0 0 0,1 0 0 0 0,-1-1 0 0 0,1 1 1 0 0,-1 0-1 0 0,1-1 0 0 0,0 1 0 0 0,-1-1 0 0 0,1 0 0 0 0,-1 1 0 0 0,1-1 0 0 0,0 0 0 0 0,-1 0 0 0 0,3 0 0 0 0,-1 0 43 0 0,2 0-18 0 0,-1 0 0 0 0,0-1 0 0 0,0 1 0 0 0,0-1 1 0 0,0 0-1 0 0,0 0 0 0 0,0-1 0 0 0,0 1 0 0 0,0-1 1 0 0,-1 0-1 0 0,1 0 0 0 0,3-2 0 0 0,7-6 173 0 0,21-18 0 0 0,-22 17-97 0 0,3-4-92 0 0,0-1 0 0 0,0 0 0 0 0,-1 0 0 0 0,-1-2 0 0 0,-1 0 0 0 0,-1 0 0 0 0,10-21 0 0 0,-13 22-15 0 0,-2 0-1 0 0,0 0 1 0 0,-2 0 0 0 0,1-1 0 0 0,-2 0 0 0 0,-1 0 0 0 0,0-1-1 0 0,1-34 1 0 0,-5 31-253 0 0,1-19-502 0 0,1 39 338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2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1 16495 0 0,'0'0'1499'0'0,"-1"2"-1235"0"0,-31 51 555 0 0,-32 61 191 0 0,24-29-596 0 0,-53 101 202 0 0,-228 273-454 0 0,314-450-156 0 0,-84 113-346 0 0,90-120 117 0 0,2-4-1193 0 0,6-9-3311 0 0,3-5-1541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20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83 9759 0 0,'10'-6'784'0'0,"-3"2"-466"0"0,0 0 0 0 0,-1-1 0 0 0,0 1 0 0 0,0-1-1 0 0,-1-1 1 0 0,1 1 0 0 0,7-10 0 0 0,-12 13 941 0 0,-1-4 117 0 0,1 5-1264 0 0,-1 1-1 0 0,0 0 1 0 0,0-1 0 0 0,0 1-1 0 0,0-1 1 0 0,0 1 0 0 0,0-1-1 0 0,0 1 1 0 0,0-1 0 0 0,0 1-1 0 0,0-1 1 0 0,0 1-1 0 0,0 0 1 0 0,0-1 0 0 0,-1 1-1 0 0,1-1 1 0 0,0 1 0 0 0,0-1-1 0 0,0 1 1 0 0,-1 0 0 0 0,1-1-1 0 0,0 1 1 0 0,0-1 0 0 0,-1 1-1 0 0,1 0 1 0 0,0-1-1 0 0,-1 1 1 0 0,1 0 0 0 0,0 0-1 0 0,-1-1 1 0 0,1 1 0 0 0,-1 0-1 0 0,1 0 1 0 0,-1-1 0 0 0,-1 0-33 0 0,-1 0 0 0 0,1 0 0 0 0,0 0 0 0 0,-1 0 1 0 0,1 1-1 0 0,-1-1 0 0 0,1 1 0 0 0,-1-1 1 0 0,0 1-1 0 0,1 0 0 0 0,-1 0 0 0 0,1 0 0 0 0,-1 1 1 0 0,1-1-1 0 0,-1 0 0 0 0,1 1 0 0 0,-1 0 1 0 0,-3 1-1 0 0,-6 2 43 0 0,-1 2 0 0 0,-15 8 0 0 0,16-7-11 0 0,-92 58 44 0 0,79-48-162 0 0,16-9 7 0 0,8-5 0 0 0,0-1 0 0 0,0 1 0 0 0,0 0 0 0 0,0-1 0 0 0,1 1 0 0 0,-1 0 0 0 0,1 0 0 0 0,0-1 0 0 0,0 1 0 0 0,0 0 0 0 0,0 0 0 0 0,0 0 0 0 0,1-1 0 0 0,-1 1 0 0 0,1 0 0 0 0,0 0 0 0 0,1 3 0 0 0,3 7 0 0 0,1 0 0 0 0,10 16 0 0 0,-6-10 0 0 0,-1-2-28 0 0,39 82-12 0 0,-43-87 41 0 0,-1 0-1 0 0,0 0 1 0 0,-1 0-1 0 0,0 0 1 0 0,-1 1 0 0 0,0 19-1 0 0,-2-11 0 0 0,-2-17 0 0 0,-3 12 0 0 0,1-13 0 0 0,1-1 0 0 0,-2 3 4 0 0,0-1 0 0 0,0 0 0 0 0,-1 0-1 0 0,0 0 1 0 0,0-1 0 0 0,0 1 0 0 0,0-1 0 0 0,-1-1-1 0 0,1 1 1 0 0,-1-1 0 0 0,1-1 0 0 0,-1 1 0 0 0,-11 0-1 0 0,0 0 2 0 0,0-1 0 0 0,0 0-1 0 0,-36-5 1 0 0,41 2 7 0 0,0-1-1 0 0,0 0 1 0 0,1 0-1 0 0,-1-1 1 0 0,-20-11 0 0 0,26 12-189 0 0,0-1 1 0 0,1 0 0 0 0,-1 0 0 0 0,1-1 0 0 0,0 0 0 0 0,1 0 0 0 0,-1 0 0 0 0,1-1 0 0 0,0 1-1 0 0,0-1 1 0 0,-5-10 0 0 0,3 3-1492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2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156 173 2303 0 0,'2'-1'5304'0'0,"11"0"1563"0"0,12 7-4926 0 0,-17-5-1651 0 0,-1 0 0 0 0,1 0 0 0 0,0-1 0 0 0,0-1 0 0 0,0 1 0 0 0,10-3 0 0 0,-16 3-209 0 0,20-4 248 0 0,-1-1 1 0 0,0-1-1 0 0,0 0 0 0 0,23-12 1 0 0,-38 15-328 0 0,-1 1 4 0 0,-1 0 0 0 0,1-1 0 0 0,-1 1-1 0 0,0-1 1 0 0,0 0 0 0 0,0 0-1 0 0,0 0 1 0 0,-1-1 0 0 0,1 1-1 0 0,-1-1 1 0 0,0 0 0 0 0,0 0 0 0 0,3-5-1 0 0,-4 6-14 0 0,0 0-1 0 0,0 0 1 0 0,0 0 0 0 0,-1-1-1 0 0,1 1 1 0 0,-1-1-1 0 0,0 1 1 0 0,0-1-1 0 0,0 1 1 0 0,-1-1 0 0 0,1 1-1 0 0,-1-1 1 0 0,0 0-1 0 0,0 1 1 0 0,0-6 0 0 0,-1 7-24 0 0,0 1 1 0 0,1 0 0 0 0,-1-1-1 0 0,0 1 1 0 0,0 0 0 0 0,0 0-1 0 0,0 0 1 0 0,0 0 0 0 0,-1 0-1 0 0,1 0 1 0 0,0 0 0 0 0,0 0 0 0 0,-1 0-1 0 0,1 1 1 0 0,0-1 0 0 0,-1 1-1 0 0,-1-1 1 0 0,2 0-20 0 0,-3 0 20 0 0,0-1 0 0 0,0 1 0 0 0,0 1 0 0 0,0-1 0 0 0,0 1 0 0 0,0-1 0 0 0,0 1 0 0 0,0 0 0 0 0,0 1 0 0 0,0-1 0 0 0,0 1 0 0 0,0-1 0 0 0,-6 3-1 0 0,-8 3-177 0 0,-27 12 0 0 0,31-12 183 0 0,-2 1 31 0 0,-21 7 135 0 0,2 2 0 0 0,-62 38-1 0 0,87-47-108 0 0,0 1-1 0 0,0-1 1 0 0,1 1-1 0 0,0 1 0 0 0,1 0 1 0 0,0 0-1 0 0,1 1 1 0 0,-1 0-1 0 0,2 0 1 0 0,0 0-1 0 0,0 1 0 0 0,1 0 1 0 0,-6 17-1 0 0,8-21 21 0 0,2-1 1 0 0,-1 1-1 0 0,1-1 0 0 0,0 1 1 0 0,0 0-1 0 0,1 0 0 0 0,0 0 0 0 0,0-1 1 0 0,2 13-1 0 0,-1-15-10 0 0,0 0 0 0 0,0 0 0 0 0,0 0-1 0 0,1-1 1 0 0,0 1 0 0 0,0 0 0 0 0,0-1 0 0 0,0 0 0 0 0,0 1-1 0 0,1-1 1 0 0,-1 0 0 0 0,1 0 0 0 0,0 0 0 0 0,0 0 0 0 0,0-1 0 0 0,0 1-1 0 0,7 3 1 0 0,0-1 55 0 0,0 0 0 0 0,1-1 0 0 0,-1 0 0 0 0,1-1 0 0 0,0 0 0 0 0,16 3 0 0 0,70 3 355 0 0,-67-7-321 0 0,-6-1-50 0 0,9 1 136 0 0,-1 1-1 0 0,56 13 1 0 0,-60-9-162 0 0,-24-6-265 0 0,-1 0 1 0 0,0 0-1 0 0,0-1 0 0 0,0 1 1 0 0,0-1-1 0 0,1 1 0 0 0,-1-1 1 0 0,0 0-1 0 0,0-1 0 0 0,1 1 0 0 0,-1 0 1 0 0,0-1-1 0 0,0 0 0 0 0,0 0 1 0 0,0 0-1 0 0,0 0 0 0 0,0 0 0 0 0,0-1 1 0 0,0 1-1 0 0,0-1 0 0 0,0 0 1 0 0,4-3-1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25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239 156 6447 0 0,'0'0'2308'0'0,"2"0"-1414"0"0,34-15 696 0 0,1 1 1 0 0,1 2 0 0 0,54-9 0 0 0,-73 17-1261 0 0,367-56 1644 0 0,-197 35-1335 0 0,-178 23-603 0 0,-6 1-17 0 0,0 0 1 0 0,-1 1 0 0 0,1-1-1 0 0,0 1 1 0 0,0 0-1 0 0,-1 1 1 0 0,8 1-1 0 0,-9-2-92 0 0,-10 12-240 0 0,4-9 308 0 0,0 0 0 0 0,0 0 0 0 0,0-1 1 0 0,0 1-1 0 0,0-1 0 0 0,0 1 0 0 0,0-1 0 0 0,-1 0 1 0 0,0 0-1 0 0,1 0 0 0 0,-1-1 0 0 0,-6 2 1 0 0,-6 2-9 0 0,-28 4-1 0 0,28-6 13 0 0,-11 1 1 0 0,0 2 0 0 0,1 2 0 0 0,-1 0 0 0 0,2 1 0 0 0,-1 2 0 0 0,1 1 0 0 0,1 0 0 0 0,-45 32 0 0 0,-187 187-10 0 0,232-208 4 0 0,-1-1 0 0 0,-1-1 0 0 0,-1-1 0 0 0,-1-1 0 0 0,-1-2 0 0 0,0-1 0 0 0,-1-1 0 0 0,-55 19 0 0 0,51-22 20 0 0,22-7-2 0 0,-1 0 0 0 0,1-1 1 0 0,-1-1-1 0 0,-19 3 0 0 0,28-6 31 0 0,-4 0-18 0 0,6 0 898 0 0,4 2-769 0 0,5 2-66 0 0,0-1-1 0 0,0 0 1 0 0,1 0 0 0 0,-1-1-1 0 0,1 0 1 0 0,-1 0-1 0 0,1-1 1 0 0,0 0-1 0 0,10 1 1 0 0,13-2 211 0 0,32-3-1 0 0,-47 1-205 0 0,242-36 680 0 0,-10 0-173 0 0,-214 35-538 0 0,-9 1 7 0 0,0 0 0 0 0,0 1-1 0 0,39 4 1 0 0,-52 0-82 0 0,-60-1-1672 0 0,38-3 237 0 0,-3 0-3624 0 0,1 1-1350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25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5527 0 0,'0'0'8519'0'0,"2"1"-7804"0"0,16 4-55 0 0,0 0 1 0 0,0-1 0 0 0,0 0 0 0 0,0-2 0 0 0,37 1 0 0 0,96-12 1128 0 0,-118 6-1433 0 0,458-33 1445 0 0,-445 32-2035 0 0,-33 4-465 0 0,0-2 1 0 0,0 0-1 0 0,-1-1 0 0 0,17-5 1 0 0,-15 3-848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2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1008 1 9327 0 0,'0'0'430'0'0,"-2"1"-14"0"0,-32 14 515 0 0,1 2 0 0 0,1 1 0 0 0,-33 25 0 0 0,62-42-894 0 0,-40 25 818 0 0,-53 23-1 0 0,35-18-618 0 0,-109 46-131 0 0,107-50-82 0 0,37-17-23 0 0,0-1 0 0 0,0-1 0 0 0,-1-1 0 0 0,0-2 0 0 0,-1-1 0 0 0,1 0 0 0 0,0-2 0 0 0,-1-2 0 0 0,-41-3 0 0 0,59 2 0 0 0,0-1 0 0 0,0 1 0 0 0,1-2 0 0 0,-1 1 0 0 0,1-2 0 0 0,-13-5 0 0 0,12 3 0 0 0,9 5 0 0 0,1 1 0 0 0,-1 0 0 0 0,1-1 0 0 0,0 1 0 0 0,-1-1 0 0 0,1 1 0 0 0,0-1 0 0 0,0 0 0 0 0,-1 1 0 0 0,1-1 0 0 0,0 1 0 0 0,0-1 0 0 0,0 1 0 0 0,0-1 0 0 0,0 0 0 0 0,-1 0 0 0 0,2-1 4 0 0,-1 0 0 0 0,1 0-1 0 0,-1 0 1 0 0,1 0-1 0 0,0 0 1 0 0,0 0 0 0 0,0 0-1 0 0,0 0 1 0 0,0 0 0 0 0,0 1-1 0 0,0-1 1 0 0,1 0 0 0 0,-1 1-1 0 0,0-1 1 0 0,1 1-1 0 0,0-1 1 0 0,-1 1 0 0 0,1 0-1 0 0,0 0 1 0 0,3-2 0 0 0,3-2 36 0 0,0 1 1 0 0,0 1-1 0 0,14-5 1 0 0,6-1 292 0 0,0 2 0 0 0,0 1-1 0 0,1 2 1 0 0,41-3 0 0 0,-59 7-135 0 0,0 0 1 0 0,0 1-1 0 0,0 0 0 0 0,0 1 0 0 0,0 0 1 0 0,0 1-1 0 0,0 0 0 0 0,-1 0 1 0 0,1 1-1 0 0,-1 1 0 0 0,0 0 1 0 0,0 0-1 0 0,-1 1 0 0 0,14 10 1 0 0,-8-2-13 0 0,23 29 1 0 0,-34-38-188 0 0,-3-3 223 0 0,11 5-11 0 0,-10-6-177 0 0,1 0 0 0 0,0 0 0 0 0,-1-1 0 0 0,1 1 0 0 0,0 0 0 0 0,-1-1 0 0 0,1 0 0 0 0,0 1 0 0 0,0-1 1 0 0,0 0-1 0 0,-1-1 0 0 0,1 1 0 0 0,0 0 0 0 0,0-1 0 0 0,3-1 0 0 0,1 1 34 0 0,125-32 348 0 0,-69 15-456 0 0,41-14-837 0 0,-56 20-1735 0 0,-46 12 1536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27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 10591 0 0,'0'0'3028'0'0,"0"3"-1990"0"0,-2 2-811 0 0,1 1 0 0 0,-1 0 0 0 0,-1-1 0 0 0,1 1 0 0 0,-1-1 1 0 0,0 1-1 0 0,-6 7 0 0 0,-32 35 297 0 0,15-18-221 0 0,-80 95 324 0 0,-54 66-286 0 0,113-128-285 0 0,-56 69-35 0 0,72-96-23 0 0,-53 47 1 0 0,63-62-204 0 0,19-19-590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2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40 5063 0 0,'-17'11'350'0'0,"-2"0"0"0"0,-24 10 0 0 0,6-8 12960 0 0,60-22-12820 0 0,0 0 0 0 0,46-10-1 0 0,-45 14-390 0 0,209-47 195 0 0,-231 51 403 0 0,-4 3-613 0 0,-6 7-44 0 0,1-1 0 0 0,-1 0 0 0 0,-1 0 1 0 0,1-1-1 0 0,-13 7 0 0 0,-54 30 136 0 0,35-22-201 0 0,-3 3-37 0 0,16-10-53 0 0,-1 0-1 0 0,2 3 1 0 0,0 0 0 0 0,-28 26-1 0 0,49-39 103 0 0,3-3 8 0 0,0 0-1 0 0,0 0 1 0 0,1 0 0 0 0,-1 0-1 0 0,0 1 1 0 0,1-1 0 0 0,0 0-1 0 0,0 1 1 0 0,0-1 0 0 0,-1 4-1 0 0,-3 5-6 0 0,1 1 12 0 0,4 0 0 0 0,1-11 8 0 0,-1 1-1 0 0,1-1 1 0 0,0 0-1 0 0,0 0 1 0 0,0 0-1 0 0,0 0 1 0 0,0 0 0 0 0,0 0-1 0 0,0 0 1 0 0,0 0-1 0 0,0 0 1 0 0,0-1-1 0 0,0 1 1 0 0,1 0-1 0 0,-1-1 1 0 0,0 1-1 0 0,0 0 1 0 0,1-1 0 0 0,-1 0-1 0 0,3 1 1 0 0,33 4 213 0 0,-31-4-152 0 0,185 11 1698 0 0,135 2-255 0 0,-274-19-2532 0 0,-34 3-5046 0 0,-4 1-1832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2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5527 0 0,'0'0'10672'0'0,"12"-7"-5864"0"0,3-2-4144 0 0,1 1-104 0 0,1 3-16 0 0,-2 3-424 0 0,0 0-120 0 0,2-1 0 0 0,0 1 64 0 0,0 2-1360 0 0,-1 0-272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6:0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3223 0 0,'0'0'18672'0'0,"12"-1"-18480"0"0,-7-2-128 0 0,1 1 1 0 0,0-2-1 0 0,-1 1 0 0 0,8-7 0 0 0,-10 8-38 0 0,-2 1 820 0 0,-3 13-607 0 0,1-4-151 0 0,-2 3 89 0 0,-12 16 121 0 0,14-25-277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6:2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52 12895 0 0,'-22'-16'1152'0'0,"15"10"-928"0"0,-1-3-224 0 0,2 2 0 0 0,3 0 4768 0 0,13 2-9616 0 0,6 4-1312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26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8 544 7367 0 0,'0'0'3135'0'0,"-4"-7"-616"0"0,3 4-2333 0 0,1 0 0 0 0,-1 0-1 0 0,1 0 1 0 0,-1 0 0 0 0,1 0 0 0 0,0 0 0 0 0,0 0 0 0 0,0 0 0 0 0,0 0 0 0 0,1 0 0 0 0,-1 1 0 0 0,1-1 0 0 0,0 0 0 0 0,1-3 0 0 0,3-9 380 0 0,11-20 1 0 0,-8 19-159 0 0,8-18-95 0 0,1 0 0 0 0,2 2 1 0 0,1 0-1 0 0,2 2 0 0 0,1 0 0 0 0,1 1 0 0 0,29-26 0 0 0,-36 39-298 0 0,0 1-1 0 0,1 1 1 0 0,1 1-1 0 0,0 0 1 0 0,1 2-1 0 0,0 0 1 0 0,1 1-1 0 0,0 1 1 0 0,0 1-1 0 0,1 1 1 0 0,0 1-1 0 0,40-6 1 0 0,-45 10 81 0 0,0 2 1 0 0,0 0-1 0 0,0 0 1 0 0,0 2-1 0 0,20 4 1 0 0,-29-5-25 0 0,0 1 0 0 0,-1 0-1 0 0,1 1 1 0 0,-1 0 0 0 0,0 0 0 0 0,0 0-1 0 0,0 1 1 0 0,0 0 0 0 0,0 0 0 0 0,-1 1-1 0 0,0 0 1 0 0,0 0 0 0 0,7 7-1 0 0,-12-10-48 0 0,0-1-1 0 0,-1 1 0 0 0,1 0 0 0 0,0-1 0 0 0,0 1 0 0 0,-1 0 0 0 0,1-1 0 0 0,-1 1 0 0 0,0 0 0 0 0,1 0 0 0 0,-1 0 0 0 0,0-1 0 0 0,0 1 0 0 0,0 3 0 0 0,-6 25 118 0 0,5-27-121 0 0,-4 14 6 0 0,0-1-1 0 0,-2 1 1 0 0,0-1 0 0 0,-1 0-1 0 0,-1-1 1 0 0,0 0 0 0 0,-1 0 0 0 0,0-1-1 0 0,-1 0 1 0 0,-1-1 0 0 0,0 0-1 0 0,-24 18 1 0 0,-1-3-135 0 0,-2-1 0 0 0,-1-2 0 0 0,-65 30 0 0 0,76-42 27 0 0,0-1 0 0 0,-2-1 0 0 0,1-2-1 0 0,-64 11 1 0 0,63-18 65 0 0,29-2 3 0 0,1 0-1 0 0,-1 0 0 0 0,0-1 0 0 0,1 1 0 0 0,-1 0 0 0 0,1-1 0 0 0,-1 1 0 0 0,0-1 0 0 0,1 0 1 0 0,-1 1-1 0 0,1-1 0 0 0,0 0 0 0 0,-1 0 0 0 0,1 0 0 0 0,-2-1 0 0 0,3 1-36 0 0,0 0 0 0 0,-1 0-1 0 0,1 0 1 0 0,0 0 0 0 0,0 0-1 0 0,0 0 1 0 0,0-1 0 0 0,0 1-1 0 0,0 0 1 0 0,0 0 0 0 0,0 0-1 0 0,0 0 1 0 0,1 0 0 0 0,-1 0-1 0 0,0 0 1 0 0,1 0 0 0 0,-1 0-1 0 0,1 0 1 0 0,0-2 0 0 0,-1 3 24 0 0,3-5-414 0 0,1 0 1 0 0,0 0 0 0 0,0 0-1 0 0,0 1 1 0 0,0 0 0 0 0,1-1-1 0 0,-1 1 1 0 0,1 1 0 0 0,10-7-1 0 0,4-2-1366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47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3223 0 0,'0'0'15290'0'0,"2"1"-14782"0"0,-1 1-417 0 0,1-1 1 0 0,0 1 0 0 0,-1 0-1 0 0,0 0 1 0 0,1 0 0 0 0,-1 0-1 0 0,0 0 1 0 0,0 0 0 0 0,0 0-1 0 0,0 1 1 0 0,0-1 0 0 0,0 0 0 0 0,-1 1-1 0 0,1-1 1 0 0,-1 0 0 0 0,0 1-1 0 0,0-1 1 0 0,1 0 0 0 0,-2 1-1 0 0,1-1 1 0 0,0 1 0 0 0,0-1-1 0 0,-1 0 1 0 0,1 1 0 0 0,-1-1 0 0 0,-1 3-1 0 0,-3 9-63 0 0,0-1 0 0 0,-1 0-1 0 0,-11 16 1 0 0,11-17 123 0 0,-126 212 152 0 0,41-71-213 0 0,86-144-97 0 0,-3 4-74 0 0,1 0-1 0 0,0 0 1 0 0,0 1-1 0 0,2 0 1 0 0,-7 22-1 0 0,12-35-115 0 0,1 0-1158 0 0,2-2 1021 0 0,0 1 0 0 0,0 0 0 0 0,0 0 0 0 0,0-1 0 0 0,0 0 0 0 0,0 1 0 0 0,0-1 1 0 0,-1 0-1 0 0,1-1 0 0 0,0 1 0 0 0,-1 0 0 0 0,1-1 0 0 0,-1 1 0 0 0,1-1 0 0 0,-1 0 0 0 0,0 0 0 0 0,0 0 0 0 0,3-3 0 0 0,16-13-1745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47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72 282 10943 0 0,'-7'1'263'0'0,"-1"1"-1"0"0,1-1 1 0 0,-12 6-1 0 0,-11 2 5022 0 0,42-2-4080 0 0,-8-6-1073 0 0,0 0 1 0 0,-1-1 0 0 0,1 1 0 0 0,0-1 0 0 0,0 1 0 0 0,0-1-1 0 0,-1 0 1 0 0,8-1 0 0 0,33-8 708 0 0,-18 3-357 0 0,72-18 1024 0 0,-5 0-357 0 0,222-10-386 0 0,-108 16-174 0 0,-150 10-455 0 0,90-24 0 0 0,30-22-148 0 0,95-26-118 0 0,-250 74-229 0 0,-9 2-176 0 0,1 0 1 0 0,0 1-1 0 0,-1 1 1 0 0,1 0-1 0 0,0 1 0 0 0,16 0 1 0 0,-28 1-868 0 0,-2 3-29 0 0,0 1 1097 0 0,0 0 1 0 0,-1 0-1 0 0,1 1 0 0 0,-1-1 0 0 0,0 0 0 0 0,0 0 0 0 0,-1 0 0 0 0,1 0 1 0 0,-1 0-1 0 0,0 0 0 0 0,0 0 0 0 0,0-1 0 0 0,-5 6 0 0 0,-16 21-1249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4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0,'0'2'639'0'0,"8"28"9380"0"0,4 0-3687 0 0,-5-17-4720 0 0,0-1 1 0 0,15 20 0 0 0,-9-17-1406 0 0,1 0 1 0 0,0-1 0 0 0,0-1 0 0 0,29 20 0 0 0,-39-30-247 0 0,0 0 0 0 0,1-1 0 0 0,-1 1 0 0 0,1-1 0 0 0,-1 0 0 0 0,1-1 0 0 0,0 1 0 0 0,5 0 0 0 0,-6-1-318 0 0,0-1 0 0 0,0 0 1 0 0,-1 0-1 0 0,1 0 1 0 0,0 0-1 0 0,0-1 1 0 0,0 1-1 0 0,0-1 0 0 0,0 0 1 0 0,-1 0-1 0 0,1 0 1 0 0,0-1-1 0 0,-1 1 0 0 0,1-1 1 0 0,-1 0-1 0 0,6-3 1 0 0,10-12-1674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4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11 16703 0 0,'0'0'1512'0'0,"0"-2"-1245"0"0,0-7 1920 0 0,-7 27-1565 0 0,4-11-506 0 0,-22 41 215 0 0,-50 76-1 0 0,26-49-63 0 0,-335 594 509 0 0,376-654-805 0 0,-36 75-194 0 0,38-77 29 0 0,1 1 0 0 0,1-1-1 0 0,0 1 1 0 0,-3 26-1 0 0,6-37-98 0 0,1 0-1 0 0,0 0 0 0 0,0-1 1 0 0,1 1-1 0 0,-1 0 0 0 0,0 0 1 0 0,2 2-1 0 0,-2-5 265 0 0,0 0 0 0 0,0 1-1 0 0,0-1 1 0 0,0 0 0 0 0,0 0 0 0 0,0 0 0 0 0,0 0 0 0 0,0 0-1 0 0,1 0 1 0 0,-1 0 0 0 0,0 0 0 0 0,0 1 0 0 0,0-1 0 0 0,0 0-1 0 0,0 0 1 0 0,0 0 0 0 0,0 0 0 0 0,1 0 0 0 0,-1 0 0 0 0,0 0-1 0 0,0 0 1 0 0,0 0 0 0 0,0 0 0 0 0,0 0 0 0 0,1 0 0 0 0,-1 0-1 0 0,0 0 1 0 0,0 0 0 0 0,0 0 0 0 0,0 0 0 0 0,0 0 0 0 0,0 0-1 0 0,1 0 1 0 0,-1 0 0 0 0,0 0 0 0 0,0 0 0 0 0,0 0 0 0 0,0 0 0 0 0,0 0-1 0 0,0-1 1 0 0,1 1 0 0 0,-1 0 0 0 0,0 0 0 0 0,0 0 0 0 0,0 0-1 0 0,0 0 1 0 0,24-6-1347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48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0 18023 0 0,'0'0'1632'0'0,"0"2"-1344"0"0,-3 7-164 0 0,0 0 0 0 0,0 1-1 0 0,-1-2 1 0 0,0 1 0 0 0,-8 13 0 0 0,-1 0 141 0 0,-211 405 1582 0 0,52-157-1718 0 0,138-220-253 0 0,-51 61-877 0 0,67-88 634 0 0,16-21 112 0 0,-13 19 147 0 0,10-6-3282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4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1 463 10135 0 0,'3'-12'589'0'0,"0"1"0"0"0,1 0 0 0 0,1 0 0 0 0,0 0 0 0 0,0 1 0 0 0,1 0 0 0 0,0 0 0 0 0,9-11 0 0 0,7-6 764 0 0,38-35 0 0 0,-33 38-999 0 0,1 1 0 0 0,1 1 0 0 0,49-28 0 0 0,101-42 655 0 0,-162 84-924 0 0,6-4 326 0 0,46-15 1 0 0,-62 25-323 0 0,-1 0 1 0 0,1 0 0 0 0,-1 1-1 0 0,1 0 1 0 0,-1 0 0 0 0,1 1-1 0 0,0 0 1 0 0,-1 0 0 0 0,1 1-1 0 0,0 0 1 0 0,-1 0 0 0 0,11 3 0 0 0,-14-3-60 0 0,0 0 0 0 0,0 0 0 0 0,0 1 1 0 0,0 0-1 0 0,0-1 0 0 0,0 1 0 0 0,0 0 1 0 0,0 1-1 0 0,-1-1 0 0 0,1 0 0 0 0,-1 1 1 0 0,1-1-1 0 0,-1 1 0 0 0,0 0 1 0 0,0 0-1 0 0,1 3 0 0 0,-1-1-13 0 0,0-1-1 0 0,-1 1 0 0 0,1 0 1 0 0,-1 0-1 0 0,0 0 1 0 0,0-1-1 0 0,-1 1 1 0 0,0 0-1 0 0,0 0 1 0 0,0 6-1 0 0,-2 4-11 0 0,-1-1 1 0 0,0 1-1 0 0,-1-1 0 0 0,-1 0 0 0 0,0 0 0 0 0,-10 19 0 0 0,6-16 45 0 0,-2-1-1 0 0,0 0 1 0 0,-1 0-1 0 0,0-1 1 0 0,-1-1-1 0 0,-1 0 1 0 0,0-1-1 0 0,-1 0 1 0 0,0-2-1 0 0,-1 1 1 0 0,-20 9-1 0 0,-18 8-112 0 0,-2-2 0 0 0,-68 22-1 0 0,121-48-39 0 0,-45 16-538 0 0,17-10-2560 0 0</inkml:trace>
  <inkml:trace contextRef="#ctx0" brushRef="#br0" timeOffset="1">1145 152 17503 0 0,'0'0'1831'0'0,"-1"1"-1592"0"0,-7 1 353 0 0,1 0 0 0 0,1 1 0 0 0,-1 0 0 0 0,0 0 0 0 0,1 1 0 0 0,-7 4 0 0 0,-17 9 1 0 0,26-15-549 0 0,0 0-1 0 0,0 1 1 0 0,-1 0 0 0 0,2-1-1 0 0,-1 1 1 0 0,0 0 0 0 0,1 1 0 0 0,-1-1-1 0 0,1 1 1 0 0,0-1 0 0 0,0 1-1 0 0,0 0 1 0 0,1 0 0 0 0,-1 1 0 0 0,1-1-1 0 0,0 0 1 0 0,0 1 0 0 0,1-1-1 0 0,-1 1 1 0 0,1 0 0 0 0,0-1 0 0 0,0 1-1 0 0,0 6 1 0 0,1-10-62 0 0,-9 81-482 0 0,-1-42-1667 0 0,8-33 787 0 0,-1 0-1 0 0,0 0 0 0 0,-5 7 0 0 0,7-12 157 0 0,1-2 1111 0 0,0 0-1 0 0,0 0 0 0 0,-1 0 1 0 0,1 1-1 0 0,0-1 1 0 0,-1 0-1 0 0,1 0 0 0 0,0 0 1 0 0,-1 0-1 0 0,1 0 1 0 0,0 0-1 0 0,0 0 0 0 0,-1 0 1 0 0,1 0-1 0 0,0 0 1 0 0,-1 0-1 0 0,1 0 0 0 0,0 0 1 0 0,-1 0-1 0 0,1 0 0 0 0,0 0 1 0 0,0 0-1 0 0,-1-1 1 0 0,-3-6-1314 0 0,2-2-2916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4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4143 0 0,'0'0'14111'0'0,"-1"2"-13071"0"0,-1 2-666 0 0,-1 1 1 0 0,0-1 0 0 0,0 0-1 0 0,0 0 1 0 0,-1-1 0 0 0,0 1-1 0 0,1-1 1 0 0,-8 5-1 0 0,-7 8 112 0 0,-85 95 533 0 0,87-91-1016 0 0,0 1 0 0 0,2 1 1 0 0,-22 42-1 0 0,32-56 8 0 0,1-1-1 0 0,0 1 1 0 0,1 0 0 0 0,0 0-1 0 0,0 0 1 0 0,1 0 0 0 0,0 0-1 0 0,0 11 1 0 0,1-15-7 0 0,0-1 1 0 0,1 1-1 0 0,-1-1 1 0 0,1 1-1 0 0,0-1 0 0 0,0 0 1 0 0,0 1-1 0 0,0-1 0 0 0,0 0 1 0 0,1 0-1 0 0,-1 1 0 0 0,1-1 1 0 0,0-1-1 0 0,0 1 1 0 0,0 0-1 0 0,1 0 0 0 0,-1-1 1 0 0,1 1-1 0 0,-1-1 0 0 0,1 0 1 0 0,5 4-1 0 0,-3-4-165 0 0,-1 0 1 0 0,1 0-1 0 0,0 0 0 0 0,-1-1 0 0 0,1 0 1 0 0,0 0-1 0 0,0 0 0 0 0,0 0 0 0 0,0-1 0 0 0,0 0 1 0 0,0 0-1 0 0,0 0 0 0 0,0-1 0 0 0,0 1 1 0 0,0-1-1 0 0,0 0 0 0 0,0-1 0 0 0,8-3 1 0 0,5-1-1234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49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27 8287 0 0,'8'-5'949'0'0,"17"-17"11506"0"0,-31 23-12309 0 0,1 1-1 0 0,-1-1 1 0 0,1 1 0 0 0,0 0-1 0 0,0 1 1 0 0,0-1-1 0 0,0 1 1 0 0,-8 6 0 0 0,12-8-128 0 0,-20 13-3 0 0,1 2 0 0 0,0 0 0 0 0,-26 29-1 0 0,16-11 30 0 0,-27 42-1 0 0,54-72-21 0 0,0 0 0 0 0,1 0 0 0 0,-1 1 0 0 0,1-1 0 0 0,0 1 0 0 0,1 0 0 0 0,-2 5 0 0 0,3-9-15 0 0,0-1-1 0 0,0 1 1 0 0,0 0 0 0 0,0-1 0 0 0,0 1-1 0 0,0 0 1 0 0,0-1 0 0 0,0 1 0 0 0,0 0-1 0 0,0-1 1 0 0,1 1 0 0 0,-1-1 0 0 0,0 1-1 0 0,0-1 1 0 0,1 1 0 0 0,-1 0 0 0 0,1-1-1 0 0,-1 1 1 0 0,0-1 0 0 0,1 1 0 0 0,-1-1-1 0 0,1 0 1 0 0,-1 1 0 0 0,2 0 0 0 0,13 5 57 0 0,-10-5-38 0 0,1-1 1 0 0,0 1-1 0 0,-1-1 0 0 0,1-1 1 0 0,0 1-1 0 0,-1-1 0 0 0,1 0 0 0 0,-1-1 1 0 0,1 1-1 0 0,-1-1 0 0 0,1 0 1 0 0,4-3-1 0 0,0 0 0 0 0,0-1 0 0 0,0-1 0 0 0,-1 1 0 0 0,16-15 0 0 0,1 3-24 0 0,-13 10 49 0 0,-13 7-50 0 0,1 1-1 0 0,-1 0 0 0 0,0 0 0 0 0,0-1 0 0 0,1 1 1 0 0,-1 0-1 0 0,0 0 0 0 0,1 0 0 0 0,-1-1 0 0 0,0 1 1 0 0,1 0-1 0 0,-1 0 0 0 0,0 0 0 0 0,1 0 0 0 0,-1 0 1 0 0,0 0-1 0 0,1-1 0 0 0,-1 1 0 0 0,0 0 0 0 0,1 0 1 0 0,-1 0-1 0 0,1 0 0 0 0,-1 1 0 0 0,0-1 1 0 0,1 0-1 0 0,-1 0 0 0 0,0 0 0 0 0,1 0 0 0 0,-1 0 1 0 0,0 0-1 0 0,1 0 0 0 0,-1 1 0 0 0,0-1 0 0 0,1 0 1 0 0,-1 0-1 0 0,0 0 0 0 0,1 1 0 0 0,-1-1 0 0 0,0 0 1 0 0,0 1-1 0 0,1-1 0 0 0,-1 0 0 0 0,0 0 0 0 0,0 1 1 0 0,0-1-1 0 0,0 0 0 0 0,1 1 0 0 0,-1 0 0 0 0,0-1 1 0 0,20 27 41 0 0,-18-23-90 0 0,1-1 0 0 0,0 1 0 0 0,-1-1-1 0 0,1 1 1 0 0,6 4 0 0 0,-6-6-80 0 0,-1-1 0 0 0,1 0 0 0 0,0 0 0 0 0,-1 0 0 0 0,1 0 0 0 0,0 0-1 0 0,-1 0 1 0 0,1-1 0 0 0,0 0 0 0 0,0 1 0 0 0,3-1 0 0 0,1 0-481 0 0,0 0 0 0 0,0-1-1 0 0,13-2 1 0 0,5-3-1338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4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16 16127 0 0,'1'-2'738'0'0,"13"-11"2104"0"0,-16 25-894 0 0,-64 194 1290 0 0,18-70-2509 0 0,-22 121-307 0 0,58-206-447 0 0,6-28-199 0 0,0 0-1 0 0,1 1 1 0 0,2 0 0 0 0,0 0 0 0 0,1 27 0 0 0,2-50-551 0 0,1 6 1386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5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898 207 4143 0 0,'1'2'3931'0'0,"0"-2"-3449"0"0,0 0 0 0 0,-1 1 0 0 0,1-1 0 0 0,0 1 0 0 0,-1-1-1 0 0,1 0 1 0 0,0 0 0 0 0,0 0 0 0 0,-1 1 0 0 0,1-1 0 0 0,0 0 0 0 0,0 0 0 0 0,-1 0 0 0 0,1 0 0 0 0,0 0 0 0 0,0 0 0 0 0,-1 0-1 0 0,1 0 1 0 0,0 0 0 0 0,0-1 0 0 0,1 1 0 0 0,0-1-146 0 0,1-1 0 0 0,-1 1 0 0 0,1 0 0 0 0,-1-1 0 0 0,0 1-1 0 0,3-3 1 0 0,2-2-297 0 0,0-1 0 0 0,-1 0 0 0 0,6-7 0 0 0,-2 1 262 0 0,-2-1 1 0 0,10-18-1 0 0,-14 25-222 0 0,-1 0 0 0 0,0 0 0 0 0,0-1 0 0 0,-1 0-1 0 0,0 1 1 0 0,1-14 0 0 0,-3 19-77 0 0,0 0 1 0 0,0 1-1 0 0,1-1 0 0 0,-2 0 0 0 0,1 1 0 0 0,0-1 0 0 0,0 0 1 0 0,0 1-1 0 0,-1-1 0 0 0,1 0 0 0 0,-1 1 0 0 0,1-1 1 0 0,-1 1-1 0 0,0-1 0 0 0,0 1 0 0 0,0-1 0 0 0,0 1 0 0 0,-1-2 1 0 0,1 2-26 0 0,0 0 0 0 0,-1 0 0 0 0,1 0 0 0 0,0 0 0 0 0,-1 1 0 0 0,1-1 0 0 0,-1 1 1 0 0,1-1-1 0 0,0 1 0 0 0,-1-1 0 0 0,1 1 0 0 0,-1 0 0 0 0,0 0 0 0 0,1-1 0 0 0,-1 1 0 0 0,-1 0 1 0 0,-4 1-140 0 0,-1 0 0 0 0,1 1 0 0 0,0 0 0 0 0,0 0 1 0 0,0 0-1 0 0,-13 7 0 0 0,-78 44-714 0 0,44-23 616 0 0,11-6 427 0 0,2 2 0 0 0,1 1-1 0 0,2 2 1 0 0,0 2 0 0 0,-43 46-1 0 0,77-73-135 0 0,0 0-1 0 0,0 1 1 0 0,0 0-1 0 0,1-1 1 0 0,-1 1-1 0 0,1 0 1 0 0,0 1 0 0 0,0-1-1 0 0,1 1 1 0 0,-4 10-1 0 0,7-15-22 0 0,-1-1 0 0 0,1 1 0 0 0,-1-1-1 0 0,1 1 1 0 0,-1-1 0 0 0,1 1 0 0 0,-1-1 0 0 0,1 1-1 0 0,-1-1 1 0 0,1 1 0 0 0,0-1 0 0 0,-1 0 0 0 0,1 0-1 0 0,0 1 1 0 0,-1-1 0 0 0,1 0 0 0 0,0 0 0 0 0,-1 0-1 0 0,1 1 1 0 0,1-1 0 0 0,-2 0 3 0 0,5 0 11 0 0,-1 1 1 0 0,1-1-1 0 0,0 0 1 0 0,-1 0-1 0 0,1-1 0 0 0,-1 1 1 0 0,9-3-1 0 0,33-12 89 0 0,-19 6-56 0 0,34-11-23 0 0,-2-3 0 0 0,0-3 0 0 0,-1-2 0 0 0,79-53 0 0 0,-116 66-44 0 0,5-2-26 0 0,-24 16 30 0 0,-3 4 1 0 0,-15 12 0 0 0,-119 107 136 0 0,-104 105 134 0 0,129-98-353 0 0,6 5 0 0 0,6 5 0 0 0,-115 216 0 0 0,193-315 90 0 0,2 1 0 0 0,-24 84 0 0 0,39-114 0 0 0,0-1 1 0 0,1 1-1 0 0,0 0 0 0 0,1 0 1 0 0,0 13-1 0 0,1-22 3 0 0,0 0 1 0 0,0-1 0 0 0,0 1-1 0 0,1 0 1 0 0,-1 0-1 0 0,0 0 1 0 0,1 0-1 0 0,-1 0 1 0 0,1-1 0 0 0,0 1-1 0 0,0 0 1 0 0,-1 0-1 0 0,1-1 1 0 0,0 1-1 0 0,1-1 1 0 0,-1 1 0 0 0,0-1-1 0 0,0 1 1 0 0,1-1-1 0 0,-1 1 1 0 0,0-1-1 0 0,1 0 1 0 0,-1 0 0 0 0,1 0-1 0 0,0 0 1 0 0,-1 0-1 0 0,1 0 1 0 0,0-1-1 0 0,0 1 1 0 0,0 0 0 0 0,-1-1-1 0 0,1 1 1 0 0,0-1-1 0 0,0 0 1 0 0,0 0-1 0 0,0 0 1 0 0,3 0 0 0 0,5 0-11 0 0,0-1 0 0 0,0-1 0 0 0,0 0 1 0 0,0 0-1 0 0,-1-1 0 0 0,17-6 1 0 0,-4-1-954 0 0,35-22 1 0 0,-27 11-110 0 0,0-4-10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2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27 1839 0 0,'25'-27'16832'0'0,"-24"42"-15528"0"0,0-12-1188 0 0,-1 0 1 0 0,0 0-1 0 0,0 1 1 0 0,0-1 0 0 0,0 0-1 0 0,-1 0 1 0 0,0 3-1 0 0,-10 28 182 0 0,-2-1 0 0 0,-1-1 0 0 0,-21 38 0 0 0,-19 40-1494 0 0,54-109 580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5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82 15263 0 0,'0'0'696'0'0,"-7"-5"230"0"0,6 4-900 0 0,-1 1 0 0 0,1-1 1 0 0,-1 0-1 0 0,1 1 0 0 0,-1-1 0 0 0,1 1 1 0 0,-1 0-1 0 0,0-1 0 0 0,1 1 1 0 0,-1 0-1 0 0,0 0 0 0 0,1 0 1 0 0,-1 0-1 0 0,0 0 0 0 0,1 0 1 0 0,-1 1-1 0 0,0-1 0 0 0,-2 1 1 0 0,1 1 87 0 0,0-1 1 0 0,0 1-1 0 0,0 0 0 0 0,0 0 1 0 0,1 0-1 0 0,-1 0 1 0 0,0 0-1 0 0,-3 4 1 0 0,-2 5 132 0 0,0 0 0 0 0,0 0 1 0 0,-9 18-1 0 0,17-28-260 0 0,-11 21 286 0 0,1 0 0 0 0,1 2 0 0 0,1-1 0 0 0,-8 40 0 0 0,10-27 368 0 0,1-1 0 0 0,0 57 0 0 0,5-81-484 0 0,0 0 1 0 0,1-1-1 0 0,0 1 0 0 0,1 0 1 0 0,3 10-1 0 0,-4-18-127 0 0,-1-1-1 0 0,1 0 0 0 0,0 0 1 0 0,0 0-1 0 0,0 0 1 0 0,0 0-1 0 0,0 0 0 0 0,0 0 1 0 0,0 0-1 0 0,1 0 1 0 0,-1 0-1 0 0,1-1 1 0 0,-1 1-1 0 0,1 0 0 0 0,0-1 1 0 0,0 1-1 0 0,0-1 1 0 0,-1 0-1 0 0,1 0 1 0 0,0 0-1 0 0,1 0 0 0 0,-1 0 1 0 0,0 0-1 0 0,0 0 1 0 0,0-1-1 0 0,0 1 0 0 0,1-1 1 0 0,-1 0-1 0 0,0 1 1 0 0,3-1-1 0 0,4-1 57 0 0,1-1-1 0 0,-1 1 1 0 0,1-2 0 0 0,-1 1-1 0 0,0-1 1 0 0,0-1 0 0 0,16-8-1 0 0,58-40 389 0 0,-66 40-380 0 0,20-15-16 0 0,-1-2-1 0 0,-1-1 0 0 0,-2-1 1 0 0,-1-3-1 0 0,-2 0 0 0 0,-1-2 0 0 0,35-55 1 0 0,-40 49-2503 0 0,36-81 0 0 0,-55 110 509 0 0,-3 2-278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51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2303 0 0,'1'2'167'0'0,"5"7"2327"0"0,1 0-1 0 0,-2 0 1 0 0,0 1 0 0 0,6 14 0 0 0,-1 4 326 0 0,-9-26-2631 0 0,1 1 0 0 0,-1-1-1 0 0,0 1 1 0 0,1-1 0 0 0,-1 1-1 0 0,1-1 1 0 0,0 0 0 0 0,0 0 0 0 0,0 0-1 0 0,0 0 1 0 0,0 0 0 0 0,0 0-1 0 0,1-1 1 0 0,-1 1 0 0 0,0-1 0 0 0,1 1-1 0 0,-1-1 1 0 0,1 0 0 0 0,0 0-1 0 0,-1 0 1 0 0,1 0 0 0 0,0-1-1 0 0,4 1 1 0 0,3 1-7 0 0,1-1 1 0 0,0-1-1 0 0,0 0 0 0 0,18-2 0 0 0,-14 0-137 0 0,0-1-1 0 0,-1 0 1 0 0,1-1-1 0 0,-1-1 1 0 0,0 0-1 0 0,-1-1 1 0 0,1-1-1 0 0,-1 0 1 0 0,24-17-1 0 0,-27 16-51 0 0,1 0 0 0 0,-2-1 0 0 0,1-1 0 0 0,-1 1-1 0 0,0-1 1 0 0,-1-1 0 0 0,-1 0 0 0 0,1 0-1 0 0,-2 0 1 0 0,1-1 0 0 0,6-18 0 0 0,-12 25-116 0 0,1-1 0 0 0,-1 0 0 0 0,0 1 0 0 0,-1-1 0 0 0,0 0 0 0 0,0-7 0 0 0,0 9-95 0 0,-12 4-147 0 0,4 2 321 0 0,0 0 0 0 0,1 0 0 0 0,-1 1 0 0 0,0 0-1 0 0,1 0 1 0 0,0 0 0 0 0,0 1 0 0 0,-9 6 0 0 0,-51 43 142 0 0,57-44-96 0 0,-110 100 490 0 0,101-90-374 0 0,1 2 1 0 0,1 0 0 0 0,-28 45-1 0 0,42-61-100 0 0,0 0 0 0 0,1 0 0 0 0,0 0 0 0 0,0 1 0 0 0,0-1 0 0 0,1 0 0 0 0,-2 9 0 0 0,3-12-21 0 0,0-1-1 0 0,0 0 0 0 0,0 1 0 0 0,0-1 0 0 0,0 0 1 0 0,0 1-1 0 0,1-1 0 0 0,-1 1 0 0 0,0-1 0 0 0,1 0 0 0 0,-1 1 1 0 0,1-1-1 0 0,-1 0 0 0 0,1 0 0 0 0,-1 1 0 0 0,1-1 0 0 0,0 0 1 0 0,0 0-1 0 0,0 0 0 0 0,-1 0 0 0 0,1 0 0 0 0,0 0 1 0 0,1 0-1 0 0,-1 0 0 0 0,0 0 0 0 0,0-1 0 0 0,0 1 0 0 0,0 0 1 0 0,1-1-1 0 0,-1 1 0 0 0,0-1 0 0 0,0 1 0 0 0,1-1 0 0 0,-1 0 1 0 0,2 1-1 0 0,3 0-312 0 0,0-1 0 0 0,0 1 1 0 0,0-1-1 0 0,0 0 0 0 0,8-2 0 0 0,16-3-844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5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20 11055 0 0,'0'0'852'0'0,"0"-3"-163"0"0,-3-10 9393 0 0,2 13-10067 0 0,0-1 0 0 0,-1 0 0 0 0,1 1 1 0 0,0 0-1 0 0,-1-1 0 0 0,1 1 0 0 0,0 0 0 0 0,-1 0 0 0 0,1 0 1 0 0,0 0-1 0 0,-1 0 0 0 0,1 0 0 0 0,-1 0 0 0 0,1 0 0 0 0,0 0 1 0 0,-1 1-1 0 0,1-1 0 0 0,-2 1 0 0 0,0 1 25 0 0,1-1 0 0 0,-1 0 1 0 0,1 1-1 0 0,-1 0 0 0 0,1 0 0 0 0,0 0 0 0 0,0 0 0 0 0,-3 3 0 0 0,0 2 34 0 0,-1 0-1 0 0,1 0 0 0 0,1 1 1 0 0,0 0-1 0 0,-4 8 0 0 0,3-3-74 0 0,-5 10-17 0 0,1 0 0 0 0,1 0 0 0 0,-8 42 0 0 0,15-58 15 0 0,0 1-1 0 0,0-1 1 0 0,1 0-1 0 0,0 0 1 0 0,1 0-1 0 0,0 0 1 0 0,0 0-1 0 0,0 0 1 0 0,1 0-1 0 0,0 0 1 0 0,0 0-1 0 0,1 0 1 0 0,0-1-1 0 0,0 1 1 0 0,0-1-1 0 0,1 0 1 0 0,6 9-1 0 0,12 11 61 0 0,-13-17 1 0 0,-1 0 1 0 0,-1 0-1 0 0,0 1 0 0 0,0 0 1 0 0,-1 0-1 0 0,8 18 0 0 0,-14-26-30 0 0,1-1 0 0 0,-1 0 0 0 0,1 1 0 0 0,-1-1 0 0 0,0 1 0 0 0,0-1 0 0 0,1 1 0 0 0,-1-1 0 0 0,0 1 0 0 0,-1-1 0 0 0,1 1 0 0 0,0-1 0 0 0,0 1 0 0 0,-1-1 0 0 0,1 1 0 0 0,0-1 0 0 0,-1 1 0 0 0,0-1 0 0 0,1 1 0 0 0,-1-1 0 0 0,0 0 0 0 0,0 0 0 0 0,0 1 0 0 0,0-1 0 0 0,0 0 0 0 0,0 0 0 0 0,0 0 0 0 0,0 0 0 0 0,0 0 0 0 0,0 0 0 0 0,0 0 0 0 0,-1 0 0 0 0,1-1 0 0 0,0 1 0 0 0,-2 0 0 0 0,-5 2 61 0 0,0 0 0 0 0,0 0 1 0 0,0-1-1 0 0,-17 2 0 0 0,20-3-27 0 0,-14 1 31 0 0,1 0-1 0 0,-1-2 0 0 0,-30-1 1 0 0,38 0-370 0 0,1-1 1 0 0,-1 0 0 0 0,0 0-1 0 0,1-1 1 0 0,-1 0 0 0 0,1-1-1 0 0,-16-8 1 0 0,17 5-1982 0 0,2-3-5600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52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76 8751 0 0,'5'-5'327'0'0,"7"-7"415"0"0,-1 0 1 0 0,1-1-1 0 0,13-20 9112 0 0,-27 34-9741 0 0,0 0-1 0 0,0 0 1 0 0,0 1-1 0 0,0-1 1 0 0,0 0-1 0 0,0 1 1 0 0,1 0-1 0 0,-1-1 1 0 0,1 1 0 0 0,-1 0-1 0 0,-1 3 1 0 0,1-3-17 0 0,-45 64 184 0 0,3 1 1 0 0,3 3-1 0 0,3 1 1 0 0,-35 92-1 0 0,1 35-50 0 0,-6 13 51 0 0,58-165-438 0 0,-1 0 0 0 0,-2-1 0 0 0,-3-1 0 0 0,-56 75 0 0 0,56-90-1735 0 0,7-12-4167 0 0,6-6-749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52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36 171 1375 0 0,'-2'0'107'0'0,"-2"-2"21"0"0,0 1 1 0 0,-22 6 18837 0 0,30-3-18830 0 0,-1 0 1 0 0,0 0 0 0 0,1 0 0 0 0,0-1 0 0 0,-1 1 0 0 0,1-1 0 0 0,0 0 0 0 0,0 0 0 0 0,0 0-1 0 0,-1-1 1 0 0,1 1 0 0 0,8-1 0 0 0,7 0 410 0 0,26-5 1 0 0,-31 4-339 0 0,60-11 496 0 0,84-24-1 0 0,-49 9-534 0 0,252-63-1286 0 0,-330 83-562 0 0,-6 1-3902 0 0,-4 2-1750 0 0</inkml:trace>
  <inkml:trace contextRef="#ctx0" brushRef="#br0" timeOffset="1">925 127 6447 0 0,'-1'4'155'0'0,"1"0"-1"0"0,0-1 1 0 0,-1 1-1 0 0,0 0 0 0 0,-2 5 1 0 0,-16 33 9024 0 0,2-8-4863 0 0,4-4-2692 0 0,-3 0 1 0 0,-29 44 0 0 0,15-25-2237 0 0,23-41-1023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52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8 4607 0 0,'2'-1'354'0'0,"-1"0"-286"0"0,15-3 308 0 0,-15 3 172 0 0,0 1 0 0 0,0 0 0 0 0,0 0 0 0 0,0 0 0 0 0,-1 0 0 0 0,1 0 0 0 0,0 0 0 0 0,0 0 0 0 0,0 0 0 0 0,0 0 0 0 0,0 0 0 0 0,0 0 0 0 0,2 1 0 0 0,-3 0-372 0 0,0-1-1 0 0,0 0 1 0 0,1 0-1 0 0,-1 0 1 0 0,0 1-1 0 0,0-1 1 0 0,0 0-1 0 0,0 0 1 0 0,1 1-1 0 0,-1-1 0 0 0,0 0 1 0 0,0 1-1 0 0,0-1 1 0 0,0 0-1 0 0,0 0 1 0 0,0 1-1 0 0,0-1 1 0 0,0 0-1 0 0,0 1 1 0 0,1-1-1 0 0,-1 0 1 0 0,-1 1-1 0 0,1-1 1 0 0,0 0-1 0 0,0 0 1 0 0,0 1-1 0 0,0 0 0 0 0,-1 1 119 0 0,0 1 0 0 0,-1 0 0 0 0,1 0 0 0 0,-1 0 0 0 0,1 0 0 0 0,-1-1 0 0 0,-3 3 0 0 0,-45 56 1580 0 0,-41 52-183 0 0,81-98-1540 0 0,0 1 0 0 0,1 0 1 0 0,0 0-1 0 0,2 1 1 0 0,-10 29-1 0 0,16-41-96 0 0,0 0 0 0 0,0 0 0 0 0,1 0 0 0 0,0 0 0 0 0,0 0 0 0 0,0 1 0 0 0,2 8 0 0 0,0-12-11 0 0,-1 1-1 0 0,1 0 1 0 0,-1-1 0 0 0,1 1-1 0 0,0-1 1 0 0,0 0 0 0 0,1 0-1 0 0,-1 0 1 0 0,0 0-1 0 0,5 3 1 0 0,-4-4-17 0 0,-1 1 0 0 0,1-1 0 0 0,-1 0-1 0 0,1 0 1 0 0,-1-1 0 0 0,1 1 0 0 0,0-1 0 0 0,-1 1-1 0 0,1-1 1 0 0,0 0 0 0 0,0 0 0 0 0,-1 0 0 0 0,1 0-1 0 0,0 0 1 0 0,0-1 0 0 0,-1 1 0 0 0,1-1 0 0 0,-1 0-1 0 0,1 0 1 0 0,0 0 0 0 0,-1 0 0 0 0,1 0 0 0 0,2-2-1 0 0,3-2 20 0 0,1 0-1 0 0,-1-1 1 0 0,0 0-1 0 0,0 0 1 0 0,7-8-1 0 0,-7 6 13 0 0,-1-1 1 0 0,0 1-1 0 0,-1-2 1 0 0,0 1-1 0 0,0-1 0 0 0,-1 0 1 0 0,0 0-1 0 0,-1 0 0 0 0,0 0 1 0 0,-1-1-1 0 0,0 0 0 0 0,2-15 1 0 0,-1 0-346 0 0,0-45-1 0 0,-5 5-4155 0 0,1 17-2594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5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1 492 16871 0 0,'0'0'6367'0'0,"1"-1"-5914"0"0,10-4-163 0 0,-1-1 0 0 0,0 0-1 0 0,14-12 1 0 0,-10 8-174 0 0,91-81 44 0 0,-60 50-135 0 0,24-20-57 0 0,3 3 0 0 0,3 3 0 0 0,132-74 0 0 0,-202 127 49 0 0,-4 1 1 0 0,0 0 0 0 0,0 0-1 0 0,1 0 1 0 0,-1 0-1 0 0,0 1 1 0 0,1-1 0 0 0,-1 1-1 0 0,1-1 1 0 0,-1 1 0 0 0,0-1-1 0 0,1 1 1 0 0,-1 0-1 0 0,4 0 1 0 0,-4 14 310 0 0,-1-7-259 0 0,-1 1 0 0 0,0-1 0 0 0,0 0 0 0 0,-1 0 0 0 0,0 0 0 0 0,-6 13 0 0 0,-22 41 259 0 0,12-29-155 0 0,5-5-72 0 0,0 1-1 0 0,-13 44 1 0 0,23-62-69 0 0,1 0-1 0 0,0 0 1 0 0,1 1-1 0 0,0 17 1 0 0,1-22-25 0 0,0-1-1 0 0,1 1 1 0 0,0-1 0 0 0,0 1 0 0 0,1-1 0 0 0,-1 1 0 0 0,1-1-1 0 0,1 0 1 0 0,3 9 0 0 0,-2-8-313 0 0,1 0 0 0 0,-1 0 0 0 0,1-1 0 0 0,0 1 0 0 0,0-1 1 0 0,8 6-1 0 0,-8-7-344 0 0,1 0 1 0 0,-1 0-1 0 0,1-1 1 0 0,0 0 0 0 0,0 0-1 0 0,0-1 1 0 0,0 1-1 0 0,1-1 1 0 0,-1-1-1 0 0,1 1 1 0 0,11 0 0 0 0,-1-1-6777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1:5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1375 0 0,'0'0'66'0'0,"-3"0"-8"0"0,-47 27 19805 0 0,54-12-17364 0 0,-3-9-1740 0 0,2 1-455 0 0,0 0 0 0 0,1 0 0 0 0,0 0-1 0 0,0-1 1 0 0,7 9 0 0 0,-6-10-863 0 0,-1 0 1 0 0,1 0-1 0 0,8 5 0 0 0,-4-3-746 0 0</inkml:trace>
  <inkml:trace contextRef="#ctx0" brushRef="#br0" timeOffset="1">4 654 14279 0 0,'0'0'1298'0'0,"-3"8"5511"0"0,13-5-3426 0 0,2 0-2962 0 0,-4-3-273 0 0,1-1 0 0 0,-1 0 0 0 0,0 0 1 0 0,0-1-1 0 0,12-4 0 0 0,2-3-7882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26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1264 50 5983 0 0,'29'-15'503'0'0,"18"-9"962"0"0,-15 14 2567 0 0,-31 10-3062 0 0,7 1 4708 0 0,-21 10-5582 0 0,0 0-1 0 0,0-1 0 0 0,-20 13 0 0 0,-50 22-166 0 0,44-25 29 0 0,-11 5-109 0 0,-2-2 1 0 0,0-3-1 0 0,-1-2 0 0 0,-1-2 0 0 0,-1-3 0 0 0,-85 10 0 0 0,-170 0-109 0 0,293-23 260 0 0,0-1 0 0 0,-28-6-1 0 0,37 6 3 0 0,1-1-1 0 0,0 0 0 0 0,0-1 0 0 0,0 1 1 0 0,0-1-1 0 0,0-1 0 0 0,0 1 1 0 0,-6-6-1 0 0,12 8 2 0 0,1-1 0 0 0,0 1 0 0 0,0 0 0 0 0,0 0 1 0 0,0-1-1 0 0,0 1 0 0 0,0 0 0 0 0,0 0 0 0 0,1-1 0 0 0,-1 1 0 0 0,0 0 1 0 0,1 0-1 0 0,-1 0 0 0 0,1 0 0 0 0,-1 0 0 0 0,2-2 0 0 0,1-1-5 0 0,0-1 1 0 0,0 1-1 0 0,1 0 0 0 0,-1 0 1 0 0,1 0-1 0 0,0 0 0 0 0,0 1 0 0 0,0-1 1 0 0,1 1-1 0 0,-1 0 0 0 0,1 0 0 0 0,0 1 1 0 0,0 0-1 0 0,0 0 0 0 0,0 0 1 0 0,0 0-1 0 0,0 1 0 0 0,0-1 0 0 0,9 0 1 0 0,-6 2-17 0 0,1 0 0 0 0,0 1 0 0 0,-1 0 0 0 0,1 0 1 0 0,8 3-1 0 0,-14-4 14 0 0,-1 1 0 0 0,0 0 0 0 0,1 0 0 0 0,-1 0 0 0 0,0 1 0 0 0,0-1 0 0 0,0 0 0 0 0,0 1 0 0 0,0 0 0 0 0,0-1 1 0 0,0 1-1 0 0,-1 0 0 0 0,1 0 0 0 0,-1 0 0 0 0,1 0 0 0 0,-1 0 0 0 0,0 0 0 0 0,1 0 0 0 0,-1 0 0 0 0,0 1 0 0 0,-1-1 0 0 0,2 4 0 0 0,0 5 1 0 0,0 0 0 0 0,-1-1-1 0 0,0 1 1 0 0,0 0 0 0 0,-1 0 0 0 0,-1 0-1 0 0,0 0 1 0 0,-4 17 0 0 0,-4 8-17 0 0,-16 40 0 0 0,15-46 17 0 0,-123 303 239 0 0,102-270-177 0 0,-3-1 0 0 0,-3-2 0 0 0,-48 61 0 0 0,-13 17 69 0 0,95-133-128 0 0,-3 3-132 0 0,26-22-2352 0 0,-7 2 1556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26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0 195 5527 0 0,'0'0'10212'0'0,"2"-1"-9828"0"0,13-10 225 0 0,2 1 0 0 0,31-15-1 0 0,-18 10-258 0 0,33-17 250 0 0,2 3-1 0 0,91-28 1 0 0,-141 53-699 0 0,0 0 1 0 0,0 2-1 0 0,1 0 1 0 0,29 0-1 0 0,26 6-3291 0 0,-55-2 1718 0 0,1-2-64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2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2303 0 0,'0'0'14347'0'0,"0"2"-13698"0"0,0 2-487 0 0,0 0-1 0 0,0-1 1 0 0,0 1-1 0 0,-1-1 1 0 0,0 1-1 0 0,1 0 1 0 0,-1-1-1 0 0,-1 1 1 0 0,1-1-1 0 0,0 0 1 0 0,-1 1-1 0 0,0-1 1 0 0,0 0-1 0 0,0 0 1 0 0,0 0-1 0 0,-3 3 1 0 0,-7 8 265 0 0,-28 25 0 0 0,26-26-300 0 0,-25 23-47 0 0,-85 88-67 0 0,110-107-13 0 0,1 0 0 0 0,-13 22 0 0 0,20-28 0 0 0,1-1 0 0 0,-1 1 0 0 0,2 0 0 0 0,0 1 0 0 0,-4 16 0 0 0,6-15 0 0 0,4-1 0 0 0,-2-11-12 0 0,1 0 0 0 0,0 1 0 0 0,-1-1 0 0 0,1 0 0 0 0,0 0 0 0 0,0 0 0 0 0,-1 0 1 0 0,1 0-1 0 0,0 0 0 0 0,0 0 0 0 0,0 0 0 0 0,0 0 0 0 0,0 0 0 0 0,1-1 0 0 0,-1 1 0 0 0,0 0 0 0 0,0-1 0 0 0,0 1 0 0 0,1-1 0 0 0,-1 1 0 0 0,0-1 0 0 0,1 0 0 0 0,-1 1 0 0 0,0-1 0 0 0,1 0 0 0 0,1 0 0 0 0,2 0-453 0 0,1 0-1 0 0,-1 0 1 0 0,1-1-1 0 0,10-2 1 0 0,9-4-6237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2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6911 0 0,'0'0'528'0'0,"1"2"-341"0"0,0 10 645 0 0,-1 0 0 0 0,0-1 0 0 0,-1 1 0 0 0,0 0-1 0 0,-1 0 1 0 0,0-1 0 0 0,-6 20 0 0 0,-1-5 659 0 0,-1-1 0 0 0,-17 32 0 0 0,-3-1-464 0 0,-40 53-1 0 0,60-94-1208 0 0,0-1-1 0 0,0 1 0 0 0,2 0 1 0 0,0 1-1 0 0,1 0 0 0 0,-6 18 1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2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50 5063 0 0,'20'-12'414'0'0,"32"-25"9643"0"0,-56 38-10038 0 0,0 0 1 0 0,1 0-1 0 0,0 0 0 0 0,-1 1 1 0 0,1-1-1 0 0,0 1 0 0 0,0 0 1 0 0,0 0-1 0 0,-4 4 1 0 0,-3 0 22 0 0,-169 105 35 0 0,91-60-77 0 0,85-48 8 0 0,1-1 0 0 0,-1 0 0 0 0,0 1 0 0 0,1 0 0 0 0,0-1 0 0 0,-1 1 0 0 0,1 0 0 0 0,0 0 0 0 0,-1 4 0 0 0,2-4 43 0 0,0 1-1 0 0,1-1 1 0 0,0 1-1 0 0,0-1 1 0 0,0 0-1 0 0,0 1 1 0 0,1-1-1 0 0,0 1 1 0 0,-1-1 0 0 0,1 0-1 0 0,0 0 1 0 0,0 1-1 0 0,1-1 1 0 0,-1 0-1 0 0,1 0 1 0 0,-1 0-1 0 0,4 4 1 0 0,3 4 87 0 0,0-1 1 0 0,1 0 0 0 0,11 10-1 0 0,-5-9-7 0 0,0 0 0 0 0,0 0 1 0 0,1-2-1 0 0,0 0 0 0 0,27 11 0 0 0,-27-14 29 0 0,0 2 1 0 0,-1 0-1 0 0,0 1 0 0 0,0 0 1 0 0,-1 1-1 0 0,17 14 1 0 0,-23-14-140 0 0,-3 1 43 0 0,-5-10-48 0 0,0 1 0 0 0,-1 0 0 0 0,1 0 0 0 0,0-1 0 0 0,0 1 0 0 0,-1-1 0 0 0,1 1 0 0 0,-1 0 0 0 0,0-1 0 0 0,1 1 0 0 0,-1-1 0 0 0,0 1 0 0 0,0-1 0 0 0,0 0-1 0 0,0 1 1 0 0,0-1 0 0 0,0 0 0 0 0,0 1 0 0 0,0-1 0 0 0,-1 0 0 0 0,-1 1 0 0 0,-4 4 58 0 0,-1-1-1 0 0,-12 7 0 0 0,17-10-55 0 0,-19 10 29 0 0,-1-1 0 0 0,-1-1 0 0 0,0-1 0 0 0,0-1 0 0 0,-1-1 0 0 0,0-1 0 0 0,-27 3 0 0 0,47-8-51 0 0,0-1-1 0 0,1 0 0 0 0,-1 0 1 0 0,0-1-1 0 0,-7-1 1 0 0,11 2-166 0 0,-1-1 0 0 0,1 1 1 0 0,-1-1-1 0 0,1 1 0 0 0,-1-1 1 0 0,1 0-1 0 0,0 0 0 0 0,-1 0 1 0 0,0-1-1 0 0,1 2-148 0 0,0-1-1 0 0,1 0 1 0 0,-1 1 0 0 0,1-1 0 0 0,-1 0-1 0 0,1 0 1 0 0,-1 1 0 0 0,1-1 0 0 0,0 0-1 0 0,-1 0 1 0 0,1 0 0 0 0,0 0-1 0 0,-1 0 1 0 0,1 1 0 0 0,0-1 0 0 0,0 0-1 0 0,0-1 1 0 0,1-10-5245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2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12895 0 0,'0'0'1172'0'0,"0"2"-793"0"0,-2 4 197 0 0,-1-1 0 0 0,0 1 0 0 0,0 0-1 0 0,0-1 1 0 0,-1 1 0 0 0,1-1 0 0 0,-10 9 0 0 0,3-1-319 0 0,-8 7-200 0 0,1-1 0 0 0,-31 24 0 0 0,-2 3 21 0 0,34-29-648 0 0,0 0 0 0 0,-22 34 0 0 0,34-45-1417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2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6447 0 0,'0'0'586'0'0,"-7"5"-476"0"0,-13 12 1337 0 0,1 1 0 0 0,0 0-1 0 0,1 1 1 0 0,-22 33 0 0 0,14-14-37 0 0,-35 70 1 0 0,56-98-1162 0 0,0 1-1 0 0,1 0 1 0 0,0 0 0 0 0,-3 18 0 0 0,6-25-171 0 0,1 0 1 0 0,-1-1-1 0 0,1 1 1 0 0,-1 0-1 0 0,1 0 1 0 0,1 0-1 0 0,-1 0 1 0 0,0-1-1 0 0,1 1 1 0 0,0 0-1 0 0,0 0 1 0 0,0-1 0 0 0,0 1-1 0 0,1-1 1 0 0,-1 1-1 0 0,1-1 1 0 0,3 6-1 0 0,-2-7-14 0 0,-1 0 0 0 0,0 0 0 0 0,1 0-1 0 0,-1 0 1 0 0,1-1 0 0 0,-1 1 0 0 0,1-1-1 0 0,0 0 1 0 0,0 0 0 0 0,-1 0 0 0 0,1 0-1 0 0,0 0 1 0 0,0 0 0 0 0,0-1 0 0 0,0 1 0 0 0,0-1-1 0 0,0 0 1 0 0,0 0 0 0 0,0 0 0 0 0,0-1-1 0 0,0 1 1 0 0,0-1 0 0 0,4-1 0 0 0,0 1 4 0 0,1-1-1 0 0,-1-1 1 0 0,0 1 0 0 0,0-1 0 0 0,0-1 0 0 0,-1 1 0 0 0,1-1 0 0 0,8-7-1 0 0,-7 3-32 0 0,1 0-1 0 0,-1-1 0 0 0,-1-1 0 0 0,0 1 0 0 0,0-1 0 0 0,-1 0 0 0 0,0-1 0 0 0,0 1 0 0 0,-1-1 0 0 0,6-21 0 0 0,-7 19-317 0 0,-1-1 1 0 0,0 0 0 0 0,-1 0-1 0 0,0 0 1 0 0,-1 0 0 0 0,0 0-1 0 0,-2 0 1 0 0,-3-27 0 0 0,-4 19-2218 0 0,5 18 1284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2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11775 0 0,'0'0'3883'0'0,"1"-8"-2951"0"0,0 1-784 0 0,1 1-1 0 0,0-1 1 0 0,1 1 0 0 0,0 0-1 0 0,0 0 1 0 0,0 0 0 0 0,0 0-1 0 0,1 1 1 0 0,0 0-1 0 0,0-1 1 0 0,6-4 0 0 0,6-6 74 0 0,35-25 1 0 0,-34 28-202 0 0,1 1 0 0 0,35-18 0 0 0,-44 26-13 0 0,-1 0 0 0 0,1 1 0 0 0,0 0 0 0 0,0 1 1 0 0,0-1-1 0 0,1 2 0 0 0,-1-1 0 0 0,0 1 0 0 0,10 1 0 0 0,-16 0 12 0 0,-1 0 0 0 0,1 1 0 0 0,-1-1-1 0 0,1 1 1 0 0,-1-1 0 0 0,1 1 0 0 0,-1 0-1 0 0,1 0 1 0 0,-1 0 0 0 0,0 1 0 0 0,1-1-1 0 0,-1 0 1 0 0,0 1 0 0 0,0-1 0 0 0,0 1-1 0 0,0 0 1 0 0,-1 0 0 0 0,1 0 0 0 0,0 0 0 0 0,-1 0-1 0 0,1 0 1 0 0,-1 0 0 0 0,0 0 0 0 0,0 1-1 0 0,1-1 1 0 0,-2 0 0 0 0,1 1 0 0 0,0-1-1 0 0,0 5 1 0 0,2 7 140 0 0,-1-1 0 0 0,-1 1 0 0 0,0 0 0 0 0,-2 19 0 0 0,1-13 14 0 0,0-2-26 0 0,-1 1-36 0 0,4 26 0 0 0,-2-40-97 0 0,0 0 0 0 0,0 0 0 0 0,0 0-1 0 0,0 0 1 0 0,1 0 0 0 0,0 0 0 0 0,0 0-1 0 0,1-1 1 0 0,-1 1 0 0 0,4 4 0 0 0,-6-9-15 0 0,1 1 0 0 0,-1 0 0 0 0,0-1 0 0 0,1 1 0 0 0,-1 0 0 0 0,1-1 0 0 0,-1 1 1 0 0,1 0-1 0 0,-1-1 0 0 0,1 1 0 0 0,0-1 0 0 0,-1 1 0 0 0,1-1 0 0 0,0 1 0 0 0,-1-1 1 0 0,1 0-1 0 0,0 1 0 0 0,0-1 0 0 0,-1 0 0 0 0,1 1 0 0 0,0-1 0 0 0,0 0 0 0 0,1 0 0 0 0,1 1-8 0 0,9 2-1173 0 0,1-3-3503 0 0,1-1-1843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3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 4143 0 0,'0'0'654'0'0,"-1"0"527"0"0,-4 2-643 0 0,1 0-1 0 0,-1 1 1 0 0,1-1 0 0 0,0 1-1 0 0,0 0 1 0 0,0 0 0 0 0,0 0-1 0 0,1 0 1 0 0,-1 1 0 0 0,-4 7-1 0 0,-5 6-275 0 0,-11 22 0 0 0,19-31 8 0 0,-67 123 1331 0 0,-87 224 1 0 0,81-134-1459 0 0,-19 46-20 0 0,90-250-100 0 0,-1-1-1 0 0,0 1 0 0 0,-2-2 0 0 0,0 1 1 0 0,0-1-1 0 0,-15 15 0 0 0,20-25-180 0 0,0-1-1 0 0,-1 0 1 0 0,1 0-1 0 0,-1 0 1 0 0,0-1-1 0 0,0 0 1 0 0,0 0 0 0 0,0-1-1 0 0,0 1 1 0 0,-1-1-1 0 0,1-1 1 0 0,-7 2-1 0 0,4-3-709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3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9671 0 0,'0'0'3544'0'0,"2"0"-2696"0"0,102-25 3048 0 0,87-3-2500 0 0,72-12 472 0 0,-72 5-8244 0 0,-170 30-8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3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55 445 1375 0 0,'-8'14'422'0'0,"-13"25"-141"0"0,5-15 12123 0 0,16-25-12301 0 0,-1 1-1 0 0,1 0 1 0 0,-1-1 0 0 0,1 1 0 0 0,0 0 0 0 0,-1-1-1 0 0,1 1 1 0 0,-1-1 0 0 0,1 1 0 0 0,0-1-1 0 0,-1 1 1 0 0,1-1 0 0 0,0 1 0 0 0,-1-1 0 0 0,1 1-1 0 0,0-1 1 0 0,0 1 0 0 0,0-1 0 0 0,-1 1-1 0 0,1-1 1 0 0,0-1 0 0 0,-2-12 809 0 0,2 2-679 0 0,0 1-1 0 0,1 0 0 0 0,0 0 1 0 0,1 0-1 0 0,1 0 1 0 0,0 1-1 0 0,5-15 1 0 0,4-3 68 0 0,21-38 1 0 0,-4 18-221 0 0,2 1 0 0 0,75-84 0 0 0,-97 121-89 0 0,0 0 1 0 0,1 1-1 0 0,20-16 1 0 0,-25 22-227 0 0,0 1 0 0 0,-1-1 0 0 0,1 1 0 0 0,0 0 0 0 0,7-2 0 0 0,-9 3-396 0 0,1 0 1 0 0,-1 1-1 0 0,1-1 1 0 0,0 1-1 0 0,-1 0 0 0 0,1 0 1 0 0,0 0-1 0 0,5 1 1 0 0,10 4-5081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3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31 6447 0 0,'0'0'499'0'0,"0"-2"-328"0"0,5-15 1697 0 0,-10 10 4358 0 0,3 6-6121 0 0,-1 0 1 0 0,0 0-1 0 0,0 1 0 0 0,0-1 0 0 0,0 1 0 0 0,0-1 0 0 0,0 1 1 0 0,0 0-1 0 0,0 1 0 0 0,0-1 0 0 0,0 0 0 0 0,0 1 0 0 0,0 0 0 0 0,0 0 1 0 0,0-1-1 0 0,0 2 0 0 0,0-1 0 0 0,-4 3 0 0 0,-6 2-88 0 0,1 2 0 0 0,-18 13 1 0 0,-135 95-8 0 0,151-106 19 0 0,1 1-1 0 0,0 1 1 0 0,0 0 0 0 0,1 0-1 0 0,1 1 1 0 0,-11 16-1 0 0,20-26 21 0 0,1 0-1 0 0,-1 0 1 0 0,1 0-1 0 0,0 0 1 0 0,0 0-1 0 0,0 0 1 0 0,0 0-1 0 0,1 0 1 0 0,-1 0 0 0 0,1 0-1 0 0,0 1 1 0 0,0-1-1 0 0,0 0 1 0 0,0 0-1 0 0,0 0 1 0 0,1 0-1 0 0,-1 1 1 0 0,1-1-1 0 0,0 0 1 0 0,0 0-1 0 0,0 0 1 0 0,1 0-1 0 0,-1-1 1 0 0,1 1 0 0 0,-1 0-1 0 0,1 0 1 0 0,0-1-1 0 0,0 1 1 0 0,4 3-1 0 0,-5-6-17 0 0,1 1 0 0 0,-1 0 0 0 0,1-1 0 0 0,-1 0 0 0 0,1 1 0 0 0,-1-1 0 0 0,1 0 0 0 0,-1 0 0 0 0,1 0 0 0 0,-1 0 0 0 0,1 0 0 0 0,-1 0 0 0 0,1 0 0 0 0,2-1 0 0 0,-2 1 26 0 0,6-1 15 0 0,1-1 1 0 0,-1 0-1 0 0,0-1 1 0 0,0 1 0 0 0,-1-2-1 0 0,1 1 1 0 0,-1-1-1 0 0,1 0 1 0 0,-1 0 0 0 0,10-9-1 0 0,6-7-29 0 0,33-35 0 0 0,-11 10 7 0 0,33-28-120 0 0,-77 72-26 0 0,-2 2 72 0 0,0 1 0 0 0,0 0 1 0 0,1-1-1 0 0,-2 1 0 0 0,1-1 1 0 0,0 1-1 0 0,-3 2 0 0 0,0 1 20 0 0,-4 6 4 0 0,2 1 0 0 0,-1 0 0 0 0,2 0 0 0 0,-1 0 0 0 0,2 0 0 0 0,0 1 0 0 0,0 0 0 0 0,1 0 0 0 0,1 0 0 0 0,0 0 0 0 0,1 0 0 0 0,0 25 0 0 0,1-37-17 0 0,0-1 0 0 0,0 1 0 0 0,0 0 0 0 0,0-1 0 0 0,0 1 0 0 0,0-1 0 0 0,0 1 0 0 0,0 0 0 0 0,0-1-1 0 0,0 1 1 0 0,0-1 0 0 0,0 1 0 0 0,1-1 0 0 0,-1 1 0 0 0,0-1 0 0 0,0 1 0 0 0,1 0 0 0 0,-1-1 0 0 0,0 0 0 0 0,1 1 0 0 0,-1-1 0 0 0,0 1 0 0 0,1-1 0 0 0,-1 1-1 0 0,1-1 1 0 0,-1 0 0 0 0,1 1 0 0 0,-1-1 0 0 0,1 0 0 0 0,-1 1 0 0 0,1-1 0 0 0,0 0 0 0 0,1 1-109 0 0,9 2-637 0 0,3-2-33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3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9 11519 0 0,'0'0'887'0'0,"2"-1"-583"0"0,3-1-689 0 0,17-4 7715 0 0,-23 8-7218 0 0,-5 8-89 0 0,-1-1 0 0 0,0 0-1 0 0,-1-1 1 0 0,1 0 0 0 0,-2 0 0 0 0,1 0-1 0 0,-15 9 1 0 0,-7 7 3 0 0,-37 39-7 0 0,57-53-12 0 0,1 1 0 0 0,0 0 0 0 0,1 0 0 0 0,-11 21 0 0 0,18-30 2 0 0,0 0 0 0 0,1-1 1 0 0,-1 1-1 0 0,0 0 1 0 0,1 0-1 0 0,-1 0 0 0 0,1 0 1 0 0,0 0-1 0 0,0 0 1 0 0,0 0-1 0 0,0 0 0 0 0,0 0 1 0 0,0 1-1 0 0,0-1 1 0 0,1 0-1 0 0,-1 0 0 0 0,1-1 1 0 0,-1 1-1 0 0,1 0 1 0 0,0 0-1 0 0,0 0 0 0 0,0 0 1 0 0,0 0-1 0 0,0-1 1 0 0,0 1-1 0 0,0 0 0 0 0,1-1 1 0 0,-1 1-1 0 0,0-1 1 0 0,1 0-1 0 0,0 1 1 0 0,-1-1-1 0 0,1 0 0 0 0,3 2 1 0 0,1 1 10 0 0,1-1 0 0 0,-1 0 0 0 0,1 0 0 0 0,-1-1 0 0 0,1 1 0 0 0,0-1 0 0 0,0-1 0 0 0,12 2 0 0 0,7-2-616 0 0,0-1-1 0 0,0-2 1 0 0,31-5 0 0 0,-35 4-726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2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55 10735 0 0,'0'0'979'0'0,"4"-15"-790"0"0,-4 14-35 0 0,0 0-1 0 0,0 0 0 0 0,1 0 1 0 0,-1 0-1 0 0,0 0 0 0 0,0-1 0 0 0,0 1 1 0 0,0 0-1 0 0,0 0 0 0 0,0 0 1 0 0,-1 0-1 0 0,1 0 0 0 0,0 0 1 0 0,0-1-1 0 0,-1 1 0 0 0,1 0 0 0 0,-1 0 1 0 0,1 0-1 0 0,-1 0 0 0 0,0 0 1 0 0,1 0-1 0 0,-2-1 0 0 0,1 1-6 0 0,-1 0 0 0 0,1 0 0 0 0,-1-1 0 0 0,0 1 0 0 0,0 0 0 0 0,1 0 0 0 0,-1 1 0 0 0,0-1 0 0 0,0 0 0 0 0,0 1 0 0 0,-4-2 0 0 0,1 2-32 0 0,0-1 0 0 0,0 1 1 0 0,0 0-1 0 0,0 0 1 0 0,0 0-1 0 0,0 1 1 0 0,0-1-1 0 0,0 1 1 0 0,-8 3-1 0 0,-2 3-34 0 0,0 1-1 0 0,1 0 1 0 0,0 1-1 0 0,-13 11 1 0 0,-50 47 333 0 0,39-32-105 0 0,36-34-287 0 0,-45 44 509 0 0,43-40-461 0 0,-1 0 0 0 0,2 0 0 0 0,-1 0 0 0 0,0 0 0 0 0,1 1-1 0 0,0-1 1 0 0,0 1 0 0 0,-1 6 0 0 0,3-11-57 0 0,1 1 0 0 0,-1-1 0 0 0,1 0-1 0 0,0 0 1 0 0,-1 1 0 0 0,1-1 0 0 0,0 0-1 0 0,0 0 1 0 0,0 1 0 0 0,0-1 0 0 0,0 0 0 0 0,0 0-1 0 0,0 1 1 0 0,1-1 0 0 0,-1 0 0 0 0,0 0 0 0 0,1 1-1 0 0,-1-1 1 0 0,1 0 0 0 0,-1 0 0 0 0,1 0-1 0 0,-1 0 1 0 0,1 0 0 0 0,0 0 0 0 0,0 0 0 0 0,0 0-1 0 0,-1 0 1 0 0,1 0 0 0 0,0 0 0 0 0,0 0-1 0 0,0-1 1 0 0,0 1 0 0 0,0 0 0 0 0,1-1 0 0 0,-1 1-1 0 0,0-1 1 0 0,0 1 0 0 0,0-1 0 0 0,1 1 0 0 0,-1-1-1 0 0,0 0 1 0 0,2 1 0 0 0,3-1 43 0 0,0 1 0 0 0,1-1 1 0 0,-1 0-1 0 0,0 0 0 0 0,0 0 1 0 0,1-1-1 0 0,7-2 0 0 0,4-2 10 0 0,0-1-1 0 0,0-1 0 0 0,0 0 0 0 0,-1-1 1 0 0,0-1-1 0 0,-1-1 0 0 0,0 0 1 0 0,25-22-1 0 0,-16 15-50 0 0,-16 11-7 0 0,-7 5 24 0 0,-1 3-64 0 0,-1 0 26 0 0,1 0 1 0 0,0 1 0 0 0,0-1-1 0 0,-1 1 1 0 0,0-1 0 0 0,1 1-1 0 0,-1-1 1 0 0,0 1-1 0 0,0-1 1 0 0,0 1 0 0 0,-1-1-1 0 0,1 1 1 0 0,-2 4-1 0 0,0 10 7 0 0,5 4-13 0 0,-2-20-24 0 0,-1 0-1 0 0,1 0 0 0 0,-1 0 1 0 0,1 0-1 0 0,-1 0 0 0 0,1 0 1 0 0,0 0-1 0 0,-1 0 1 0 0,1 0-1 0 0,0 0 0 0 0,0-1 1 0 0,0 1-1 0 0,-1 0 0 0 0,1-1 1 0 0,0 1-1 0 0,2 0 1 0 0,15 7-1479 0 0,-1-6 376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3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 13247 0 0,'0'0'604'0'0,"-7"5"200"0"0,-1 1-661 0 0,0 0 0 0 0,1 1-1 0 0,0 0 1 0 0,0 0 0 0 0,0 1-1 0 0,-6 10 1 0 0,-32 55 1522 0 0,37-58-1450 0 0,-6 11-35 0 0,1 2-1 0 0,1 0 1 0 0,1 0-1 0 0,2 1 1 0 0,1 0 0 0 0,-6 39-1 0 0,10-45-774 0 0,-2 0 0 0 0,0-1 0 0 0,-1 0 0 0 0,-2 0 0 0 0,0 0-1 0 0,-1-1 1 0 0,-1-1 0 0 0,-2 0 0 0 0,1-1 0 0 0,-27 30 0 0 0,26-33-4099 0 0</inkml:trace>
  <inkml:trace contextRef="#ctx0" brushRef="#br0" timeOffset="1">1 692 2303 0 0,'2'-1'10031'0'0,"12"-4"-8814"0"0,0-1-1 0 0,25-15 1 0 0,0 1-234 0 0,281-147 2417 0 0,-272 137-3668 0 0,81-68-1 0 0,-88 62-2463 0 0,-24 20-3543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33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12895 0 0,'0'0'1172'0'0,"2"8"-944"0"0,-2-7-198 0 0,0 1 1 0 0,0-1-1 0 0,1 0 0 0 0,-1 0 0 0 0,0 0 0 0 0,1 0 0 0 0,-1 0 0 0 0,1 0 1 0 0,-1 0-1 0 0,1-1 0 0 0,-1 1 0 0 0,1 0 0 0 0,0 0 0 0 0,-1 0 0 0 0,1 0 1 0 0,0-1-1 0 0,0 1 0 0 0,0 0 0 0 0,-1-1 0 0 0,1 1 0 0 0,2 0 0 0 0,-1 0 158 0 0,1 1 0 0 0,0-1-1 0 0,1 0 1 0 0,-1 0 0 0 0,0-1-1 0 0,0 1 1 0 0,4-1-1 0 0,6 1 675 0 0,0-1-1 0 0,21-4 0 0 0,-33 4-842 0 0,37-5 987 0 0,-18 1-602 0 0,1 1-1 0 0,0 1 1 0 0,30 2 0 0 0,-43 1-405 0 0,0 1 0 0 0,0 0 0 0 0,0 0-1 0 0,0 1 1 0 0,0 0 0 0 0,-1 0 0 0 0,1 1 0 0 0,6 5 0 0 0,-13-8-147 0 0,0-1 1 0 0,0 1 0 0 0,0 0 0 0 0,0 0 0 0 0,0 0 0 0 0,0 0 0 0 0,0 0 0 0 0,0 0 0 0 0,-1 0 0 0 0,1 0 0 0 0,0 1 0 0 0,0 1 0 0 0,0-2 29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3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20 7831 0 0,'0'0'1066'0'0,"-6"-16"7924"0"0,5 15-8964 0 0,0 1-1 0 0,-1-1 0 0 0,1 1 1 0 0,0-1-1 0 0,0 1 1 0 0,-1 0-1 0 0,1 0 1 0 0,0 0-1 0 0,-1 0 0 0 0,1 0 1 0 0,0 0-1 0 0,-1 0 1 0 0,1 0-1 0 0,0 0 0 0 0,-1 1 1 0 0,1-1-1 0 0,0 0 1 0 0,0 1-1 0 0,-1-1 1 0 0,1 1-1 0 0,-2 1 0 0 0,-31 18 617 0 0,23-13-547 0 0,-3 1-95 0 0,6-3 0 0 0,0-1 0 0 0,1 1 0 0 0,0 1 0 0 0,-11 9 0 0 0,12-8 0 0 0,5-7 0 0 0,0 1 0 0 0,1-1 0 0 0,-1 1 0 0 0,1 0 0 0 0,-1-1 0 0 0,1 1 0 0 0,-1-1 0 0 0,1 1 0 0 0,-1 0 0 0 0,1-1 0 0 0,-1 1 0 0 0,1 0 0 0 0,0 0 0 0 0,0-1 0 0 0,-1 1 0 0 0,1 0 0 0 0,0 0 0 0 0,0 0 0 0 0,0-1 0 0 0,0 1 0 0 0,0 0 0 0 0,0 0 0 0 0,0 0 0 0 0,0-1 0 0 0,0 3 0 0 0,1-1 0 0 0,-1-1 0 0 0,0 0 0 0 0,0 0 0 0 0,0 0 0 0 0,0 0 0 0 0,1 0 0 0 0,-1 0 0 0 0,0 0 0 0 0,0 0 0 0 0,1 0 0 0 0,-1 0 0 0 0,1 0 0 0 0,-1 0 0 0 0,1 0 0 0 0,-1 0 0 0 0,1-1 0 0 0,0 1 0 0 0,-1 0 0 0 0,1 0 0 0 0,0-1 0 0 0,0 1 0 0 0,-1 0 0 0 0,1-1 0 0 0,0 1 0 0 0,0-1 0 0 0,1 1 0 0 0,1 1 0 0 0,41 24 76 0 0,-35-21-46 0 0,0 0 1 0 0,0 0-1 0 0,0 1 1 0 0,-1 0 0 0 0,0 1-1 0 0,0 0 1 0 0,10 11-1 0 0,-11-9 143 0 0,-1 0-1 0 0,0 1 1 0 0,-1 0-1 0 0,0 0 0 0 0,7 19 1 0 0,-10-22-58 0 0,0 0 0 0 0,0 0 0 0 0,-1 0 0 0 0,0 0 0 0 0,0 1-1 0 0,-1-1 1 0 0,1 1 0 0 0,-2-1 0 0 0,-1 12 0 0 0,2-18-87 0 0,-1 1 0 0 0,1-1 1 0 0,-1 0-1 0 0,0 0 0 0 0,1 1 0 0 0,-1-1 0 0 0,0 0 0 0 0,0 0 0 0 0,0 0 1 0 0,0 0-1 0 0,0 0 0 0 0,0 0 0 0 0,0 0 0 0 0,0 0 0 0 0,-1 0 0 0 0,0 0 1 0 0,-1 1 18 0 0,0-1 0 0 0,1 0 0 0 0,-1 0 1 0 0,0 0-1 0 0,1 0 0 0 0,-6 1 0 0 0,-23 0 359 0 0,-58-3-1 0 0,23-1-236 0 0,7 6-93 0 0,43-1-66 0 0,0-2-1 0 0,-1 0 0 0 0,1-1 1 0 0,-33-4-1 0 0,47 4-254 0 0,11-10-572 0 0,7-6-1077 0 0,-1 6-22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3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401 209 7743 0 0,'-13'4'827'0'0,"6"-3"-549"0"0,0 1 0 0 0,-1 1 0 0 0,1-1 0 0 0,0 1 0 0 0,1 1 0 0 0,-1-1-1 0 0,0 1 1 0 0,-9 8 0 0 0,5 2 2578 0 0,9-9-195 0 0,9-8-1859 0 0,4-5-625 0 0,-1-1 0 0 0,-1 0 1 0 0,0-1-1 0 0,0 0 0 0 0,12-18 0 0 0,31-61-39 0 0,-52 89-138 0 0,19-41-6 0 0,-18 38-10 0 0,0 0 0 0 0,0 0 1 0 0,0-1-1 0 0,-1 1 0 0 0,1 0 1 0 0,-1 0-1 0 0,0 0 0 0 0,0 0 1 0 0,0 0-1 0 0,0 0 0 0 0,-2-7 1 0 0,2 9 2 0 0,-1 0 1 0 0,0 0-1 0 0,1 0 1 0 0,-1 1-1 0 0,0-1 1 0 0,1 0-1 0 0,-1 0 1 0 0,0 0-1 0 0,0 1 1 0 0,0-1-1 0 0,1 0 1 0 0,-1 1-1 0 0,0-1 1 0 0,0 0-1 0 0,0 1 1 0 0,0-1-1 0 0,0 1 1 0 0,0 0-1 0 0,-1-1 1 0 0,1 1-1 0 0,0 0 1 0 0,0 0 0 0 0,0 0-1 0 0,0-1 1 0 0,0 1-1 0 0,0 0 1 0 0,0 1-1 0 0,-1-1 1 0 0,-1 0-1 0 0,-4 1-39 0 0,0 0 1 0 0,0 1-1 0 0,-8 2 0 0 0,-5 2 15 0 0,1 2 0 0 0,1 0 0 0 0,0 1 0 0 0,0 1-1 0 0,0 1 1 0 0,-27 22 0 0 0,7 0 43 0 0,-53 59 0 0 0,75-73 122 0 0,-29 41 1 0 0,38-49-65 0 0,1-1 0 0 0,1 1 0 0 0,0 1-1 0 0,0-1 1 0 0,1 1 0 0 0,-3 13 0 0 0,7-23-51 0 0,-1 1-1 0 0,1-1 0 0 0,0 1 1 0 0,-1-1-1 0 0,2 1 0 0 0,-1 0 1 0 0,0-1-1 0 0,0 1 1 0 0,1-1-1 0 0,-1 1 0 0 0,1-1 1 0 0,0 1-1 0 0,1 1 1 0 0,-1-3 13 0 0,0 0 1 0 0,0 0 0 0 0,0-1 0 0 0,1 1-1 0 0,-1-1 1 0 0,0 1 0 0 0,0-1 0 0 0,1 1-1 0 0,-1-1 1 0 0,0 0 0 0 0,1 0 0 0 0,-1 0-1 0 0,0 1 1 0 0,1-1 0 0 0,-1-1 0 0 0,0 1-1 0 0,3 0 1 0 0,-1 0 38 0 0,4-1 34 0 0,0 1 1 0 0,0-1-1 0 0,0-1 0 0 0,0 1 0 0 0,0-1 0 0 0,0-1 1 0 0,10-4-1 0 0,45-27 282 0 0,-39 20-420 0 0,8-4-131 0 0,-1 0-1 0 0,0-2 0 0 0,-2-1 1 0 0,41-40-1 0 0,-69 61 171 0 0,0 0-1 0 0,0 0 1 0 0,0 0 0 0 0,0 0-1 0 0,0 0 1 0 0,0 0 0 0 0,0 0-1 0 0,0 0 1 0 0,0 0 0 0 0,0 0-1 0 0,0 0 1 0 0,0 1 0 0 0,0-1-1 0 0,0 0 1 0 0,0 0 0 0 0,0 0-1 0 0,0 0 1 0 0,0 0 0 0 0,0 0-1 0 0,0 0 1 0 0,0 0 0 0 0,0 0-1 0 0,0 0 1 0 0,0 0 0 0 0,0 0-1 0 0,0 0 1 0 0,0 0 0 0 0,0 0 0 0 0,0 0-1 0 0,0 0 1 0 0,0 0 0 0 0,0 0-1 0 0,0 0 1 0 0,0 0 0 0 0,0 0-1 0 0,0 0 1 0 0,0 0 0 0 0,0 0-1 0 0,0 0 1 0 0,0 0 0 0 0,0 1-1 0 0,0-1 1 0 0,1 0 0 0 0,-1 0-1 0 0,0 0 1 0 0,0 0 0 0 0,0 0-1 0 0,0 0 1 0 0,0 0 0 0 0,0 0-1 0 0,0 0 1 0 0,0 0 0 0 0,0 0-1 0 0,0 0 1 0 0,0 0 0 0 0,0 0 0 0 0,0-1-1 0 0,-2 10-3 0 0,-4 8 8 0 0,6-15-4 0 0,-4 6 0 0 0,0 0 0 0 0,1 1 0 0 0,0 0 0 0 0,1-1 0 0 0,-2 12 0 0 0,4-17-48 0 0,0-1-1 0 0,0 0 0 0 0,0 1 1 0 0,0-1-1 0 0,0 1 0 0 0,0-1 1 0 0,1 0-1 0 0,-1 0 1 0 0,1 1-1 0 0,0-1 0 0 0,0 0 1 0 0,0 0-1 0 0,0 0 1 0 0,0 0-1 0 0,0 0 0 0 0,0 0 1 0 0,1 0-1 0 0,-1 0 0 0 0,4 3 1 0 0,-1 0-581 0 0,4 3-3702 0 0,2-1-1401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39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70 422 4607 0 0,'0'0'354'0'0,"-1"-1"-233"0"0,-22-27 6466 0 0,16 21-5231 0 0,0 0-1 0 0,1-1 1 0 0,-8-13 0 0 0,12 18-1273 0 0,1 0 0 0 0,-1-1 0 0 0,1 1 0 0 0,0 0 0 0 0,0-1 0 0 0,0 1 1 0 0,0-1-1 0 0,1 1 0 0 0,-1-1 0 0 0,1 0 0 0 0,0 1 0 0 0,0-1 0 0 0,1-6 0 0 0,1 3-14 0 0,-1 0 0 0 0,1 0 0 0 0,1 0 0 0 0,-1 1 0 0 0,1-1-1 0 0,1 1 1 0 0,-1-1 0 0 0,1 1 0 0 0,9-11 0 0 0,3-1-38 0 0,29-27-1 0 0,-30 32-28 0 0,20-17-204 0 0,50-31 1 0 0,-74 54 92 0 0,3-2-1111 0 0,26-13 0 0 0,-13 9-236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3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74 14079 0 0,'0'0'1276'0'0,"2"0"-1049"0"0,10 3 86 0 0,0-1 1 0 0,-1-1-1 0 0,1 0 1 0 0,0 0-1 0 0,0-1 1 0 0,-1 0-1 0 0,19-4 0 0 0,83-21 2101 0 0,-94 20-2384 0 0,-7 1 29 0 0,1 0 0 0 0,-1-1 0 0 0,0 0 0 0 0,0-1 0 0 0,14-8 0 0 0,-20 9-77 0 0,-5 4-74 0 0,-3 0-726 0 0,-2 0 714 0 0,1 1 1 0 0,-1-1-1 0 0,0 1 0 0 0,0-1 0 0 0,1 1 1 0 0,-1 0-1 0 0,0 1 0 0 0,1-1 0 0 0,-1 1 1 0 0,0 0-1 0 0,-5 1 0 0 0,-9 4-271 0 0,-18 10 1 0 0,8-4 122 0 0,1-2 199 0 0,0 2-1 0 0,1 2 1 0 0,1 0 0 0 0,-41 31 0 0 0,52-35 66 0 0,-20 17 294 0 0,-34 34 0 0 0,59-53-246 0 0,1 1 1 0 0,0 0-1 0 0,1 1 1 0 0,0-1-1 0 0,1 2 1 0 0,0-1-1 0 0,0 0 1 0 0,1 1-1 0 0,-4 12 1 0 0,8-20-36 0 0,0-1 1 0 0,1 1 0 0 0,-1 0 0 0 0,1-1 0 0 0,-1 1 0 0 0,1 0 0 0 0,0-1 0 0 0,0 1 0 0 0,0-1 0 0 0,1 1 0 0 0,-1 0-1 0 0,1-1 1 0 0,-1 1 0 0 0,1-1 0 0 0,0 1 0 0 0,0-1 0 0 0,2 4 0 0 0,-1-3 10 0 0,0 0-1 0 0,0 0 1 0 0,0-1 0 0 0,1 1 0 0 0,-1-1-1 0 0,1 0 1 0 0,0 0 0 0 0,-1 0-1 0 0,1 0 1 0 0,0 0 0 0 0,6 2 0 0 0,3 0 48 0 0,0 0 0 0 0,1-1 1 0 0,-1 0-1 0 0,0-1 0 0 0,1 0 1 0 0,15-1-1 0 0,3-1 18 0 0,1-1 0 0 0,47-8 0 0 0,62-22-1165 0 0,-81 15-181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40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931 13 6911 0 0,'0'0'315'0'0,"-1"-2"-7"0"0,0 1-301 0 0,1 1 1 0 0,-1-1-1 0 0,0 0 0 0 0,0 0 1 0 0,0 0-1 0 0,0 1 0 0 0,0-1 0 0 0,0 0 1 0 0,0 1-1 0 0,0-1 0 0 0,0 1 1 0 0,0-1-1 0 0,0 1 0 0 0,-1 0 1 0 0,1-1-1 0 0,0 1 0 0 0,0 0 0 0 0,0 0 1 0 0,0 0-1 0 0,-3 0 0 0 0,1 0 254 0 0,0 1 0 0 0,0-1 0 0 0,0 1 0 0 0,0 0 0 0 0,0 0-1 0 0,0 0 1 0 0,-5 3 0 0 0,-5 4 1352 0 0,1 0 1 0 0,-19 17-1 0 0,26-21-1345 0 0,-22 20 145 0 0,1 2 0 0 0,1 1 0 0 0,1 1 0 0 0,-37 57 0 0 0,-65 138 732 0 0,80-136-830 0 0,-141 295 66 0 0,145-292-354 0 0,38-82-29 0 0,-73 144-478 0 0,65-132 372 0 0,0-1 0 0 0,-1-1 1 0 0,-1 0-1 0 0,-1-1 1 0 0,-25 22-1 0 0,34-34-437 0 0,0-1 0 0 0,0 0 0 0 0,0 0 0 0 0,-1 0 0 0 0,-12 5 0 0 0,4-4-1009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4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38 189 8751 0 0,'-2'0'674'0'0,"-20"-1"-931"0"0,8 1 8584 0 0,34 10-7101 0 0,-10-8-983 0 0,0-1 1 0 0,1 0 0 0 0,-1 0 0 0 0,1-1 0 0 0,-1 0 0 0 0,18-3 0 0 0,-21 2-153 0 0,58-7 431 0 0,114-30-1 0 0,59-35 838 0 0,-111 33-1081 0 0,-75 27-3884 0 0,60-8 0 0 0,-78 15 1457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4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133 446 11687 0 0,'-2'1'532'0'0,"-2"2"-428"0"0,-1 0-1 0 0,0 0 1 0 0,0-1-1 0 0,-1 0 1 0 0,1 0-1 0 0,-6 1 1 0 0,-23 10 461 0 0,33-12-409 0 0,-1 0 0 0 0,0 0 0 0 0,0 0 0 0 0,0 0 0 0 0,0 0 1 0 0,0-1-1 0 0,-1 1 0 0 0,1-1 0 0 0,0 1 0 0 0,0-1 0 0 0,0 0 1 0 0,0 0-1 0 0,-1 0 0 0 0,1 0 0 0 0,0 0 0 0 0,-2-1 0 0 0,3 1-70 0 0,-1-1-1 0 0,1 0 1 0 0,0 1-1 0 0,0-1 1 0 0,0 0-1 0 0,0 0 1 0 0,0 0-1 0 0,0 0 1 0 0,0 0-1 0 0,0 0 1 0 0,0 0-1 0 0,0 0 1 0 0,1 0-1 0 0,-1 0 1 0 0,0 0-1 0 0,1-1 0 0 0,-1 1 1 0 0,1 0-1 0 0,-1 0 1 0 0,1-1-1 0 0,0 1 1 0 0,-1 0-1 0 0,1-1 1 0 0,0 1-1 0 0,0 0 1 0 0,0-3-1 0 0,0-2 101 0 0,0-1 0 0 0,1 1 0 0 0,0 0 1 0 0,0 0-1 0 0,0-1 0 0 0,1 1 0 0 0,0 0 0 0 0,0 0 0 0 0,1 0 0 0 0,-1 0 0 0 0,6-8 0 0 0,5-6 284 0 0,27-31 0 0 0,-31 39-371 0 0,116-120 874 0 0,-104 113-909 0 0,1 0 0 0 0,1 2 0 0 0,0 0 0 0 0,28-13 0 0 0,-34 21-518 0 0,0 1-1 0 0,1 1 1 0 0,0 1-1 0 0,0 0 1 0 0,0 1-1 0 0,1 1 1 0 0,21-2 0 0 0,-21 5-1918 0 0,-1-1-3986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4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27 12319 0 0,'0'0'2883'0'0,"-7"-16"-423"0"0,4 15-2436 0 0,0-1-1 0 0,1 1 1 0 0,-1 0 0 0 0,1 0-1 0 0,-1 0 1 0 0,0 0 0 0 0,0 0 0 0 0,0 1-1 0 0,0 0 1 0 0,1-1 0 0 0,-1 1-1 0 0,0 0 1 0 0,0 0 0 0 0,0 0 0 0 0,0 1-1 0 0,0-1 1 0 0,0 1 0 0 0,-3 1-1 0 0,-8 2 109 0 0,1 0 0 0 0,-19 11-1 0 0,27-13-127 0 0,-35 18 127 0 0,1 2 0 0 0,1 2-1 0 0,1 1 1 0 0,2 2 0 0 0,-36 35-1 0 0,70-62-117 0 0,-1 2 48 0 0,0 0-1 0 0,0 0 1 0 0,-1 0 0 0 0,1 0 0 0 0,1 0 0 0 0,-1 0 0 0 0,0 1 0 0 0,0-1 0 0 0,1 1 0 0 0,0-1-1 0 0,-1 1 1 0 0,1 0 0 0 0,0-1 0 0 0,0 1 0 0 0,-1 4 0 0 0,4-5-29 0 0,-1-1-1 0 0,1 0 1 0 0,-1 0 0 0 0,1 1 0 0 0,-1-1-1 0 0,1-1 1 0 0,-1 1 0 0 0,1 0 0 0 0,0 0-1 0 0,2 0 1 0 0,3 1 7 0 0,0 0-1 0 0,0-1 0 0 0,0 0 0 0 0,0-1 1 0 0,0 1-1 0 0,0-1 0 0 0,0-1 1 0 0,0 1-1 0 0,13-4 0 0 0,7-2 15 0 0,29-11-1 0 0,-54 16-48 0 0,15-4-33 0 0,-1-2 1 0 0,0 0-1 0 0,0-1 0 0 0,0 0 0 0 0,-1-1 1 0 0,27-22-1 0 0,-29 17 8 0 0,-12 13-34 0 0,-3 24 12 0 0,1-17 38 0 0,0-1 1 0 0,1 0-1 0 0,0 0 0 0 0,0 0 1 0 0,1 7-1 0 0,-1-11 5 0 0,0 0 0 0 0,0 0 0 0 0,0 0 0 0 0,0-1 0 0 0,0 1 0 0 0,0 0 0 0 0,1 0 0 0 0,-1 0 0 0 0,0-1 0 0 0,0 1 0 0 0,1 0 0 0 0,-1 0 0 0 0,1-1 0 0 0,-1 1 0 0 0,0 0 0 0 0,1 0 0 0 0,0-1 0 0 0,-1 1 0 0 0,1-1 0 0 0,1 2 0 0 0,0 0-32 0 0,2 3-229 0 0,1 0-1 0 0,-1-1 1 0 0,8 6-1 0 0,0-2-4834 0 0,0-2-1186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2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45 4607 0 0,'27'-44'12639'0'0,"-28"48"-12419"0"0,1-1-1 0 0,-1 1 1 0 0,0 0 0 0 0,0 0 0 0 0,-1 0-1 0 0,1-1 1 0 0,-3 6 0 0 0,-4 9 238 0 0,-82 205 2117 0 0,57-148-2476 0 0,2 1 1 0 0,-20 83-1 0 0,47-145-111 0 0,1 1 0 0 0,1-1-1 0 0,0 0 1 0 0,1 1 0 0 0,1-1-1 0 0,0 1 1 0 0,3 13-1 0 0,-3-24-155 0 0,1-1 0 0 0,0 0 0 0 0,0 0 0 0 0,0 0 0 0 0,1 0 0 0 0,-1 0 0 0 0,1 0-1 0 0,0 0 1 0 0,3 4 0 0 0,-4-5-716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41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7 11975 0 0,'0'-1'923'0'0,"-1"-4"2056"0"0,-8 12-258 0 0,-1 5-2400 0 0,0 1 1 0 0,1 0 0 0 0,1 1-1 0 0,0-1 1 0 0,-12 30-1 0 0,3-7-41 0 0,-21 62-2213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4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24 4607 0 0,'1'-8'407'0'0,"-1"7"-307"0"0,0 1 0 0 0,0 0-1 0 0,1-1 1 0 0,-1 1 0 0 0,0-1 0 0 0,0 1 0 0 0,0-1-1 0 0,0 1 1 0 0,0-1 0 0 0,0 1 0 0 0,0-1 0 0 0,0 1-1 0 0,0-1 1 0 0,0 1 0 0 0,0 0 0 0 0,-1-1 0 0 0,1 1-1 0 0,0-1 1 0 0,0 1 0 0 0,0-1 0 0 0,-1 1 0 0 0,1 0-1 0 0,0-1 1 0 0,0 1 0 0 0,-1-1 0 0 0,1 1-1 0 0,0 0 1 0 0,-1-1 0 0 0,1 1 0 0 0,0 0 0 0 0,-1 0-1 0 0,1-1 1 0 0,-1 1 0 0 0,1 0 0 0 0,0 0 0 0 0,-1-1-1 0 0,1 1 1 0 0,-1 0 0 0 0,1 0 0 0 0,-1 0 0 0 0,1 0-1 0 0,-1 0 1 0 0,1 0 0 0 0,-1 0 0 0 0,1 0 0 0 0,0 0-1 0 0,-1 0 1 0 0,1 0 0 0 0,-1 0 0 0 0,1 0 0 0 0,-1 0-1 0 0,0 0 401 0 0,-3 1 45 0 0,1 0-1 0 0,0 0 0 0 0,-1 0 0 0 0,1 0 1 0 0,0 0-1 0 0,0 1 0 0 0,0 0 1 0 0,0-1-1 0 0,0 1 0 0 0,0 0 0 0 0,-3 3 1 0 0,-29 28 57 0 0,33-30-544 0 0,-46 49 401 0 0,2 3-1 0 0,-53 82 0 0 0,-53 136 1073 0 0,117-201-1393 0 0,4 2 0 0 0,-26 94 0 0 0,43-108-1487 0 0,12-49-488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4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26 15119 0 0,'1'-3'478'0'0,"1"1"0"0"0,-1-1 0 0 0,0 1 0 0 0,0-1 0 0 0,-1 1 0 0 0,2-4 0 0 0,-4 5-463 0 0,1 0 1 0 0,0 1 0 0 0,-1-1-1 0 0,1 1 1 0 0,0 0-1 0 0,-1-1 1 0 0,1 1 0 0 0,-1 0-1 0 0,1 0 1 0 0,-1 0 0 0 0,1 0-1 0 0,0 0 1 0 0,-1 0 0 0 0,1 0-1 0 0,-1 0 1 0 0,1 1 0 0 0,0-1-1 0 0,-1 0 1 0 0,1 1 0 0 0,-1 0-1 0 0,1-1 1 0 0,0 1 0 0 0,0 0-1 0 0,-1-1 1 0 0,-1 3 0 0 0,-5 3 99 0 0,-1 0 1 0 0,-10 12 0 0 0,10-11-88 0 0,-19 19-65 0 0,-45 56 0 0 0,72-79-6 0 0,-1 6 32 0 0,3 7 11 0 0,2-12 0 0 0,-1-2 0 0 0,3 4-10 0 0,0 0-1 0 0,1-1 1 0 0,0 1 0 0 0,0-1-1 0 0,1-1 1 0 0,-1 1 0 0 0,1-1-1 0 0,0 0 1 0 0,0-1 0 0 0,8 4-1 0 0,-4-2 7 0 0,-1 0-1 0 0,0 0 1 0 0,0 1 0 0 0,9 8-1 0 0,-8-4 23 0 0,0 0 0 0 0,-1 1 1 0 0,0 0-1 0 0,16 24 0 0 0,-24-31 74 0 0,1-1 1 0 0,-1 1 0 0 0,0 0-1 0 0,-1 0 1 0 0,1 0-1 0 0,-1 0 1 0 0,1 0 0 0 0,-1 0-1 0 0,0 0 1 0 0,-1 1-1 0 0,1-1 1 0 0,-1 0 0 0 0,0 0-1 0 0,0 1 1 0 0,0-1 0 0 0,0 0-1 0 0,-1 0 1 0 0,0 1-1 0 0,0-1 1 0 0,0 0 0 0 0,-3 7-1 0 0,3-9-40 0 0,-1 0 0 0 0,1 0 0 0 0,-1 0 0 0 0,0 0 0 0 0,1-1 0 0 0,-1 1 0 0 0,0 0 1 0 0,0-1-1 0 0,0 0 0 0 0,-1 1 0 0 0,1-1 0 0 0,0 0 0 0 0,0 0 0 0 0,-1 0 0 0 0,-3 1 0 0 0,-5 1 107 0 0,-23 4 0 0 0,29-6-114 0 0,-76 8-693 0 0,-143-1 0 0 0,203-10-754 0 0,5-3-64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4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834 745 13559 0 0,'1'-8'1231'0'0,"2"-51"-696"0"0,-2 34-27 0 0,0 0 1 0 0,5-24-1 0 0,1 22-279 0 0,0 0 0 0 0,2 0 0 0 0,13-26-1 0 0,42-73 636 0 0,-32 75-542 0 0,51-63 1 0 0,6-8-442 0 0,-85 117 57 0 0,-2 3 26 0 0,-1 0 0 0 0,0 1-1 0 0,0-1 1 0 0,0 0 0 0 0,0 0 0 0 0,0 0 0 0 0,0 0 0 0 0,0 0 0 0 0,0 0-1 0 0,0-5 1 0 0,-9 6-184 0 0,5 2 221 0 0,0-1 0 0 0,-1 1-1 0 0,1 0 1 0 0,0 0-1 0 0,0 0 1 0 0,-1 0 0 0 0,1 1-1 0 0,0-1 1 0 0,0 1 0 0 0,0 0-1 0 0,1 0 1 0 0,-4 2 0 0 0,-32 31 42 0 0,35-32-43 0 0,-62 69-40 0 0,-84 121-1 0 0,107-137 34 0 0,-115 189 55 0 0,21 11 128 0 0,23-51 1 0 0,79-151-49 0 0,-68 81 1 0 0,41-64 361 0 0,-93 83 0 0 0,86-107-208 0 0,66-46-154 0 0,2-3-221 0 0,2-3-688 0 0,-1 0 0 0 0,1 0 0 0 0,-1 0 0 0 0,5-7 0 0 0,-1 0-5325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4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2303 0 0,'0'-1'7875'0'0,"-1"-8"-699"0"0,4 6-6824 0 0,0 0 0 0 0,0 0 0 0 0,1 0 0 0 0,-1 0 0 0 0,1 0-1 0 0,-1 1 1 0 0,1 0 0 0 0,0 0 0 0 0,0 0 0 0 0,5-2 0 0 0,10-3 48 0 0,20-4 0 0 0,1 0 219 0 0,213-68 930 0 0,-100 33-1807 0 0,-42 13-5691 0 0,-87 25-814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4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10367 0 0,'0'0'234'0'0,"0"2"38"0"0,-3 7-98 0 0,0-1-1 0 0,-1 0 1 0 0,0 0 0 0 0,0 0 0 0 0,0 0 0 0 0,-1-1 0 0 0,0 1 0 0 0,-1-1-1 0 0,-10 10 1 0 0,-4 2 1481 0 0,-42 29 0 0 0,55-43-1417 0 0,-8 9 279 0 0,0 0 0 0 0,0 1 1 0 0,2 0-1 0 0,0 1 0 0 0,-15 24 0 0 0,27-38-467 0 0,-1-1 0 0 0,1 1 0 0 0,0 0 0 0 0,0 0 0 0 0,0 0 0 0 0,-1 0 0 0 0,2 0 0 0 0,-1 0 0 0 0,0 0 0 0 0,0 0 0 0 0,1 0-1 0 0,-1 0 1 0 0,1 0 0 0 0,0 1 0 0 0,-1-1 0 0 0,1 0 0 0 0,0 0 0 0 0,0 0 0 0 0,1 1 0 0 0,0 2 0 0 0,-1-3-10 0 0,1-1-1 0 0,1 0 0 0 0,-1 0 1 0 0,0 0-1 0 0,0 0 0 0 0,0 0 1 0 0,0-1-1 0 0,1 1 1 0 0,-1 0-1 0 0,0-1 0 0 0,1 1 1 0 0,-1 0-1 0 0,0-1 0 0 0,1 0 1 0 0,2 1-1 0 0,-3-1-13 0 0,2 1 72 0 0,1 0 0 0 0,0-1 0 0 0,0 0 0 0 0,0 0 0 0 0,0 0 0 0 0,0 0 0 0 0,0-1 0 0 0,0 1 0 0 0,7-3 0 0 0,35-14 686 0 0,-34 13-657 0 0,9-7-59 0 0,-1 0 1 0 0,1 0-1 0 0,-2-2 1 0 0,0-1-1 0 0,0 0 1 0 0,-1-1 0 0 0,-1-1-1 0 0,-1-1 1 0 0,19-25-1 0 0,-21 22-160 0 0,-14 19 57 0 0,1 0 0 0 0,-1 1 0 0 0,0-1-1 0 0,1 0 1 0 0,-1 0 0 0 0,0 0 0 0 0,1 0 0 0 0,-1 0-1 0 0,0 0 1 0 0,0 0 0 0 0,0 0 0 0 0,0 0-1 0 0,0 0 1 0 0,0 1 0 0 0,0-1 0 0 0,0 0 0 0 0,0 0-1 0 0,-1 0 1 0 0,1 0 0 0 0,0 0 0 0 0,-1-1-1 0 0,-1 1-109 0 0,1 0-1 0 0,-1 0 1 0 0,0 0-1 0 0,0 0 0 0 0,1 1 1 0 0,-1-1-1 0 0,0 0 1 0 0,0 1-1 0 0,0 0 0 0 0,0-1 1 0 0,0 1-1 0 0,0 0 1 0 0,-2 0-1 0 0,1 0-190 0 0,-37 0-3217 0 0,39 0 2603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43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56 12871 0 0,'0'0'1164'0'0,"0"2"-958"0"0,0 1-87 0 0,0 0 0 0 0,0 1 0 0 0,0-1 0 0 0,0 0 0 0 0,-1 0 0 0 0,0 0 0 0 0,1 0 0 0 0,-1 0 0 0 0,0 0 1 0 0,0 0-1 0 0,-1 0 0 0 0,1 0 0 0 0,-3 4 0 0 0,-5 7 629 0 0,-16 18-1 0 0,6-7-93 0 0,10-13-307 0 0,-1 3 404 0 0,-16 27 1 0 0,24-39-634 0 0,0 1 1 0 0,1 0-1 0 0,-1 0 1 0 0,1 0-1 0 0,0 0 1 0 0,0 0-1 0 0,0 0 1 0 0,0 1-1 0 0,1-1 1 0 0,0 0-1 0 0,-1 0 1 0 0,2 9-1 0 0,0-12-87 0 0,-1-1 0 0 0,1 1-1 0 0,-1 0 1 0 0,1 0 0 0 0,-1 0-1 0 0,1-1 1 0 0,-1 1-1 0 0,1 0 1 0 0,0 0 0 0 0,-1-1-1 0 0,1 1 1 0 0,0 0 0 0 0,0-1-1 0 0,-1 1 1 0 0,1-1 0 0 0,0 1-1 0 0,0-1 1 0 0,0 0 0 0 0,1 1-1 0 0,18 4 285 0 0,-14-5-253 0 0,0 0 1 0 0,0 0-1 0 0,-1-1 0 0 0,1 1 1 0 0,0-1-1 0 0,0-1 0 0 0,-1 1 0 0 0,1-1 1 0 0,9-4-1 0 0,-7 2 2 0 0,1-1 0 0 0,-1 0-1 0 0,1-1 1 0 0,-1 0 0 0 0,8-8 0 0 0,2-4 22 0 0,-1-2 1 0 0,0 0 0 0 0,19-31-1 0 0,61-80-654 0 0,-93 127 190 0 0,0 0 0 0 0,-1 1 0 0 0,1 0 0 0 0,7-5 0 0 0,4-1-1404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4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17 142 13415 0 0,'-1'15'1432'0'0,"0"-8"-855"0"0,0 0 0 0 0,0 0 0 0 0,-1 0-1 0 0,0 0 1 0 0,0 0 0 0 0,-5 9 2309 0 0,8-20-2871 0 0,0 0 0 0 0,0 0 1 0 0,1 1-1 0 0,-1-1 0 0 0,1 0 1 0 0,0 1-1 0 0,0-1 0 0 0,0 1 1 0 0,0 0-1 0 0,1 0 0 0 0,2-4 1 0 0,-1 3 17 0 0,70-82-64 0 0,-63 75-32 0 0,0 0 1 0 0,1 2-1 0 0,1-1 0 0 0,0 1 0 0 0,18-9 0 0 0,-26 16 43 0 0,-1 0 1 0 0,1 1-1 0 0,0-1 0 0 0,9 0 0 0 0,-4 0 10 0 0,-9 3 22 0 0,0-1-1 0 0,1 0 1 0 0,-1 1 0 0 0,0-1-1 0 0,1 1 1 0 0,-1-1 0 0 0,0 1-1 0 0,0 0 1 0 0,0-1 0 0 0,1 1-1 0 0,-1 0 1 0 0,0 0 0 0 0,0 0 0 0 0,0 0-1 0 0,1 2 1 0 0,-1-2 6 0 0,3 3 15 0 0,-1 1 1 0 0,1 0-1 0 0,-1 0 0 0 0,-1 0 1 0 0,1 0-1 0 0,-1 0 0 0 0,1 1 0 0 0,-1-1 1 0 0,-1 1-1 0 0,1-1 0 0 0,-1 1 0 0 0,1 7 1 0 0,-1-2-8 0 0,0 0 1 0 0,-1 0 0 0 0,0 0 0 0 0,-1 0 0 0 0,-3 17 0 0 0,-2-5-48 0 0,-2 5-588 0 0,7-9-6008 0 0,3-9 386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44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78 452 12551 0 0,'0'0'1135'0'0,"2"8"4154"0"0,-6-10-5201 0 0,0 0-1 0 0,0 0 0 0 0,1 0 1 0 0,-1 0-1 0 0,0-1 0 0 0,1 0 1 0 0,0 1-1 0 0,-1-1 1 0 0,1-1-1 0 0,0 1 0 0 0,0 0 1 0 0,1-1-1 0 0,-1 1 0 0 0,1-1 1 0 0,0 0-1 0 0,-3-6 1 0 0,0-2-23 0 0,1-1 0 0 0,0 0 0 0 0,1 1 0 0 0,0-1 0 0 0,1 0 0 0 0,0 0 0 0 0,1-1 1 0 0,1 1-1 0 0,0 0 0 0 0,3-15 0 0 0,-2 18-20 0 0,1 0-1 0 0,1-1 0 0 0,0 1 1 0 0,0 0-1 0 0,1 0 1 0 0,0 0-1 0 0,1 1 1 0 0,0 0-1 0 0,1 0 1 0 0,0 0-1 0 0,0 0 1 0 0,15-14-1 0 0,-8 10-197 0 0,0 1-1 0 0,1 0 1 0 0,1 1 0 0 0,0 1-1 0 0,1 0 1 0 0,27-12-1 0 0,-36 18 121 0 0,0 2 0 0 0,0-1 0 0 0,0 1-1 0 0,0 0 1 0 0,1 0 0 0 0,-1 1 0 0 0,0 0 0 0 0,1 0-1 0 0,0 1 1 0 0,-1 0 0 0 0,1 0 0 0 0,-1 1-1 0 0,1 0 1 0 0,-1 1 0 0 0,0-1 0 0 0,1 1-1 0 0,-1 0 1 0 0,12 7 0 0 0,-15-8 47 0 0,-1 2 1 0 0,0-1 0 0 0,0 0-1 0 0,-1 1 1 0 0,1-1-1 0 0,0 1 1 0 0,-1 0-1 0 0,0-1 1 0 0,1 1 0 0 0,-1 1-1 0 0,-1-1 1 0 0,1 0-1 0 0,0 0 1 0 0,-1 1 0 0 0,1-1-1 0 0,-1 1 1 0 0,0-1-1 0 0,0 1 1 0 0,0 0-1 0 0,-1-1 1 0 0,1 1 0 0 0,-1 0-1 0 0,0-1 1 0 0,0 1-1 0 0,-1 4 1 0 0,-1 7 107 0 0,0 1 0 0 0,-1-1 0 0 0,0 0 0 0 0,-10 24 0 0 0,9-28-72 0 0,-1 0 0 0 0,-1 0 0 0 0,0 0-1 0 0,-1 0 1 0 0,1-1 0 0 0,-2 0 0 0 0,0-1 0 0 0,0 1 0 0 0,-14 11-1 0 0,9-10-316 0 0,-1 0 0 0 0,-1-1-1 0 0,1 0 1 0 0,-1-1 0 0 0,-1-1-1 0 0,-18 7 1 0 0,2-4-2499 0 0,10-7-2911 0 0,11-2 813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4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0 6447 0 0,'-2'1'2495'0'0,"-7"3"-1404"0"0,0 0 1 0 0,0 1-1 0 0,1 0 0 0 0,0 1 1 0 0,-9 6-1 0 0,6-2-346 0 0,0 1 1 0 0,-17 19-1 0 0,3 5-676 0 0,-30 52 0 0 0,35-52 794 0 0,-58 102-342 0 0,-10 16 350 0 0,57-106-643 0 0,-40 50 0 0 0,47-69-231 0 0,6-7-11 0 0,1 0-1 0 0,0 1 1 0 0,-25 48 0 0 0,41-69 13 0 0,0 1 0 0 0,0-1 0 0 0,1 1 1 0 0,-1 0-1 0 0,1-1 0 0 0,-1 1 0 0 0,1-1 0 0 0,0 1 0 0 0,0 0 0 0 0,0 0 0 0 0,0-1 0 0 0,0 1 0 0 0,0 0 0 0 0,0-1 1 0 0,0 1-1 0 0,1 0 0 0 0,-1-1 0 0 0,0 1 0 0 0,1-1 0 0 0,0 1 0 0 0,-1-1 0 0 0,1 1 0 0 0,2 2 0 0 0,-2-2-152 0 0,0-1 0 0 0,0 0 0 0 0,1 1 0 0 0,-1-1 0 0 0,1 0 0 0 0,-1 0 0 0 0,1 0 0 0 0,3 2 0 0 0,-3-2-607 0 0,1 0-1 0 0,-1 0 1 0 0,1 0-1 0 0,-1-1 1 0 0,1 1-1 0 0,4 0 1 0 0,7-1-5186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2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1008 170 9615 0 0,'0'0'868'0'0,"2"1"-713"0"0,7 2 5460 0 0,-8-3-5562 0 0,1 0 1 0 0,-1 0 0 0 0,1 0 0 0 0,-1-1 0 0 0,0 1 0 0 0,1 0-1 0 0,-1-1 1 0 0,1 1 0 0 0,-1-1 0 0 0,0 1 0 0 0,0-1 0 0 0,1 1-1 0 0,-1-1 1 0 0,0 0 0 0 0,0 0 0 0 0,0 0 0 0 0,2-1-1 0 0,17-17 525 0 0,-18 16-555 0 0,1-1-1 0 0,-1 1 1 0 0,0-1-1 0 0,0 1 1 0 0,0-1-1 0 0,0 0 1 0 0,0 0 0 0 0,-1 0-1 0 0,0 0 1 0 0,0 0-1 0 0,0 0 1 0 0,0 0-1 0 0,-1 0 1 0 0,1-1-1 0 0,-1 1 1 0 0,0 0-1 0 0,-1 0 1 0 0,1 0 0 0 0,-1-1-1 0 0,1 1 1 0 0,-3-5-1 0 0,2 6-8 0 0,0 0-1 0 0,0 0 1 0 0,0 0-1 0 0,-1 1 1 0 0,1-1-1 0 0,-1 0 1 0 0,0 0-1 0 0,0 1 1 0 0,0-1-1 0 0,0 1 1 0 0,0 0-1 0 0,-1 0 1 0 0,1 0-1 0 0,-1 0 1 0 0,1 0-1 0 0,-1 0 1 0 0,0 0 0 0 0,0 1-1 0 0,0 0 1 0 0,0-1-1 0 0,0 1 1 0 0,0 0-1 0 0,0 0 1 0 0,0 1-1 0 0,0-1 1 0 0,0 1-1 0 0,0-1 1 0 0,-5 1-1 0 0,-7 1-41 0 0,-1 1 0 0 0,0 0 0 0 0,1 1 0 0 0,0 0 0 0 0,0 1-1 0 0,-26 11 1 0 0,-82 46-187 0 0,86-40 200 0 0,-39 29 0 0 0,61-40 125 0 0,1 2 0 0 0,0 0 0 0 0,1 1 0 0 0,1 0 0 0 0,-14 19 0 0 0,24-30-71 0 0,1-1 1 0 0,0 1 0 0 0,0-1 0 0 0,0 1 0 0 0,0 0 0 0 0,0-1 0 0 0,0 1 0 0 0,0 0 0 0 0,1 0 0 0 0,-1-1 0 0 0,1 1 0 0 0,-1 0 0 0 0,1 0 0 0 0,0 0-1 0 0,0 0 1 0 0,-1 0 0 0 0,1 0 0 0 0,1 3 0 0 0,0-4-8 0 0,0 0 0 0 0,0 0 0 0 0,0 1 0 0 0,0-1 1 0 0,0 0-1 0 0,0 0 0 0 0,1 0 0 0 0,-1 0 0 0 0,0-1 0 0 0,1 1 0 0 0,-1 0 0 0 0,0-1 0 0 0,1 1 0 0 0,-1 0 0 0 0,1-1 0 0 0,-1 0 0 0 0,4 1 1 0 0,2 0 71 0 0,0 0 0 0 0,-1-1 1 0 0,1 1-1 0 0,0-2 0 0 0,0 1 1 0 0,10-2-1 0 0,41-12 352 0 0,-51 12-404 0 0,53-16 142 0 0,-1-2 1 0 0,70-35-1 0 0,-120 50-268 0 0,-6 4-5 0 0,-1-1 0 0 0,1 1 1 0 0,0-1-1 0 0,0 1 0 0 0,-1 0 0 0 0,1 0 1 0 0,0 0-1 0 0,4 0 0 0 0,-11 12-82 0 0,-3 2 137 0 0,-1-1 0 0 0,0 0-1 0 0,-1 0 1 0 0,0-1 0 0 0,-21 21 0 0 0,23-25 26 0 0,-69 68-59 0 0,-23 24 50 0 0,-373 461 7 0 0,348-393 0 0 0,104-136 0 0 0,1 1 0 0 0,2 1 0 0 0,-21 55 0 0 0,33-73-2 0 0,0 0 0 0 0,2 0 1 0 0,0 1-1 0 0,-2 22 0 0 0,5-32 9 0 0,-1-1 0 0 0,1 1-1 0 0,1-1 1 0 0,-1 1 0 0 0,1-1 0 0 0,0 1 0 0 0,0-1 0 0 0,0 0 0 0 0,1 0 0 0 0,0 1 0 0 0,0-1 0 0 0,0 0 0 0 0,1-1-1 0 0,-1 1 1 0 0,1 0 0 0 0,4 5 0 0 0,-3-8 25 0 0,-1 1 0 0 0,1 0 0 0 0,-1-1 0 0 0,1 1 0 0 0,0-1-1 0 0,0 0 1 0 0,0 0 0 0 0,0-1 0 0 0,0 1 0 0 0,0-1 0 0 0,1 0 0 0 0,-1 0-1 0 0,0 0 1 0 0,1-1 0 0 0,-1 1 0 0 0,1-1 0 0 0,-1 0 0 0 0,7-1 0 0 0,5-1 137 0 0,-1-1 0 0 0,1 0 1 0 0,27-10-1 0 0,-10 0-15 0 0,-1-2-1 0 0,39-24 1 0 0,-42 22-174 0 0,20-13-915 0 0,-2-1 0 0 0,52-46 0 0 0,-77 57-1293 0 0,0-2-4331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4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16 10591 0 0,'0'0'488'0'0,"1"-2"-12"0"0,0-4-306 0 0,2-2 6323 0 0,-11 21-5020 0 0,4-8-1246 0 0,-59 78 1949 0 0,2-3-1111 0 0,45-57-868 0 0,7-12-159 0 0,1 1-1 0 0,1 0 0 0 0,0 0 1 0 0,-8 21-1 0 0,14-32-380 0 0,11 0-6863 0 0,2-2 315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4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0 317 12207 0 0,'0'0'1106'0'0,"1"1"-913"0"0,2 6 5386 0 0,-2-7-5463 0 0,0 0 1 0 0,0 0 0 0 0,-1-1 0 0 0,1 1-1 0 0,0-1 1 0 0,0 1 0 0 0,0-1 0 0 0,0 1-1 0 0,0-1 1 0 0,-1 1 0 0 0,1-1 0 0 0,0 0 0 0 0,0 1-1 0 0,-1-1 1 0 0,1 0 0 0 0,0-1 0 0 0,11-15 438 0 0,-11 15-381 0 0,13-23 511 0 0,-9 17-536 0 0,-1-1 0 0 0,1 1 0 0 0,1 0 0 0 0,0 0 0 0 0,12-13 0 0 0,94-70-18 0 0,-89 76-167 0 0,0 0 0 0 0,1 2 0 0 0,33-14-1 0 0,-39 19 17 0 0,6-2-55 0 0,-1 1 0 0 0,46-11 0 0 0,-69 20 75 0 0,1 0 0 0 0,-1 0 0 0 0,0 0 0 0 0,0 0 0 0 0,1 0 0 0 0,-1 0 0 0 0,0 0 0 0 0,0 0 0 0 0,1 0 0 0 0,-1 0 0 0 0,0 0 0 0 0,1 0 0 0 0,-1 0 0 0 0,0 0 0 0 0,0 0 0 0 0,1 0 0 0 0,-1 0 0 0 0,0 1 0 0 0,0-1 0 0 0,1 0 0 0 0,-1 0 0 0 0,0 0 0 0 0,0 0 0 0 0,1 0 0 0 0,-1 1 0 0 0,0-1 0 0 0,0 0 0 0 0,0 0 0 0 0,1 0 0 0 0,-1 1 0 0 0,0-1 0 0 0,0 0 0 0 0,0 0 0 0 0,0 1 0 0 0,0-1 0 0 0,0 0 0 0 0,1 0 0 0 0,-1 1 0 0 0,0-1 0 0 0,0 0 0 0 0,0 0 0 0 0,0 1 0 0 0,0-1 0 0 0,0 0 0 0 0,0 1 0 0 0,0-1 0 0 0,0 0 0 0 0,0 0 0 0 0,0 1 0 0 0,0-1 0 0 0,0 0 0 0 0,-1 0 0 0 0,1 1 0 0 0,0-1 0 0 0,0 0 0 0 0,0 0 0 0 0,0 1 0 0 0,0-1 0 0 0,-1 1 0 0 0,1-1 0 0 0,-2 7 0 0 0,0 1 0 0 0,0-1 0 0 0,-1 0 0 0 0,0 0 0 0 0,0 0 0 0 0,-1 0 0 0 0,-4 6 0 0 0,-4 9 0 0 0,11-21 0 0 0,-40 86 0 0 0,37-76 0 0 0,1 0 0 0 0,0 0 0 0 0,0 1 0 0 0,1-1 0 0 0,1 1 0 0 0,-1 15 0 0 0,2-1 75 0 0,1 1-1 0 0,10 50 1 0 0,-9-66-48 0 0,1 0-1 0 0,0 0 0 0 0,1-1 1 0 0,0 1-1 0 0,1-1 1 0 0,0 0-1 0 0,1 0 0 0 0,0-1 1 0 0,11 14-1 0 0,-12-18 9 0 0,-1-1 0 0 0,1 0 0 0 0,0-1 0 0 0,0 1 0 0 0,0-1 0 0 0,1 0 0 0 0,-1 0 0 0 0,1-1-1 0 0,0 0 1 0 0,6 2 0 0 0,8 2 48 0 0,34 4-1 0 0,15-2 194 0 0,-41-5-2235 0 0,1 0-4499 0 0,-17-1-438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0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52 254 4143 0 0,'0'0'191'0'0,"0"2"-11"0"0,1 4 128 0 0,-1-2 1013 0 0,0 0-1 0 0,0 0 1 0 0,-1 0-1 0 0,1-1 1 0 0,-2 6 0 0 0,0-3-1208 0 0,0 3 508 0 0,-1 0 0 0 0,0-1 0 0 0,-7 14 0 0 0,0-1 150 0 0,9-17-611 0 0,-1-1 1 0 0,0 0-1 0 0,0 1 0 0 0,0-1 1 0 0,-1 0-1 0 0,-2 3 0 0 0,3-4 92 0 0,2-3-63 0 0,9-13-99 0 0,6-3-90 0 0,2 0 1 0 0,0 1-1 0 0,1 1 0 0 0,0 0 0 0 0,23-13 0 0 0,1-2 13 0 0,-32 23 4 0 0,72-49 369 0 0,-72 49-240 0 0,1 2 0 0 0,0-1 0 0 0,0 2 1 0 0,0-1-1 0 0,0 1 0 0 0,14-2 0 0 0,-22 5-95 0 0,0 1 1 0 0,0 0-1 0 0,0 0 0 0 0,0 0 0 0 0,0 0 1 0 0,0 0-1 0 0,-1 1 0 0 0,1-1 0 0 0,0 1 1 0 0,0 0-1 0 0,0 0 0 0 0,-1 0 0 0 0,1 0 0 0 0,0 0 1 0 0,-1 1-1 0 0,1-1 0 0 0,-1 1 0 0 0,4 2 1 0 0,-2 0-8 0 0,0 1 1 0 0,1-1 0 0 0,-1 1-1 0 0,-1 0 1 0 0,1 0 0 0 0,-1 0-1 0 0,4 8 1 0 0,-5-10-29 0 0,-1 1 0 0 0,0-1 0 0 0,0 1 0 0 0,0 0 0 0 0,0-1 0 0 0,-1 1 0 0 0,1 0 1 0 0,-1 0-1 0 0,0-1 0 0 0,0 1 0 0 0,0 0 0 0 0,-1 0 0 0 0,1-1 0 0 0,-3 7 0 0 0,2-6-23 0 0,0-1 1 0 0,0 0-1 0 0,-1 1 0 0 0,1-1 0 0 0,-1 0 0 0 0,0 0 1 0 0,0 0-1 0 0,0 0 0 0 0,0-1 0 0 0,-1 1 1 0 0,1 0-1 0 0,-1-1 0 0 0,1 0 0 0 0,-1 0 0 0 0,-3 3 1 0 0,2-2-58 0 0,4-3 60 0 0,-1 0 0 0 0,1 0 0 0 0,0 0 1 0 0,0 1-1 0 0,0-1 0 0 0,0 0 0 0 0,0 0 0 0 0,0 0 0 0 0,-1 0 0 0 0,1 1 0 0 0,0-1 0 0 0,0 0 0 0 0,0 0 0 0 0,0 0 0 0 0,-1 0 1 0 0,1 0-1 0 0,0 0 0 0 0,0 1 0 0 0,0-1 0 0 0,-1 0 0 0 0,1 0 0 0 0,0 0 0 0 0,0 0 0 0 0,-1 0 0 0 0,1 0 0 0 0,0 0 0 0 0,0 0 0 0 0,0 0 1 0 0,-1 0-1 0 0,1 0 0 0 0,0 0 0 0 0,0 0 0 0 0,0 0 0 0 0,-1 0 0 0 0,1-1 0 0 0,0 1 0 0 0,3-8-263 0 0,10-13-105 0 0,9-1 349 0 0,1 0-1 0 0,1 2 1 0 0,28-19 0 0 0,-48 37 19 0 0,29-22-140 0 0,1 1 0 0 0,1 2 1 0 0,1 2-1 0 0,52-20 0 0 0,-48 24 144 0 0,0 1-1 0 0,48-9 1 0 0,-83 22 22 0 0,1 0-1 0 0,-1 1 1 0 0,0-1-1 0 0,1 1 1 0 0,-1 0 0 0 0,1 0-1 0 0,-1 1 1 0 0,1 0 0 0 0,-1 0-1 0 0,0 0 1 0 0,1 0 0 0 0,5 3-1 0 0,-10-3-10 0 0,-1-1-1 0 0,1 1 1 0 0,0-1-1 0 0,-1 1 0 0 0,1-1 1 0 0,-1 1-1 0 0,1 0 1 0 0,0-1-1 0 0,-1 1 1 0 0,1 0-1 0 0,-1-1 1 0 0,0 1-1 0 0,1 0 0 0 0,-1 0 1 0 0,0-1-1 0 0,1 1 1 0 0,-1 0-1 0 0,0 0 1 0 0,1 1-1 0 0,-1 16 156 0 0,0-17-165 0 0,-1 6 69 0 0,0 1 0 0 0,-1-1 0 0 0,0 1-1 0 0,0-1 1 0 0,-6 14 0 0 0,-22 35 112 0 0,4-7-191 0 0,-4 8 74 0 0,18-37-124 0 0,-13 32 1 0 0,23-48-271 0 0,2-3 132 0 0,-1 0 0 0 0,0 0 0 0 0,1 0 0 0 0,0 0-1 0 0,-1 0 1 0 0,1 1 0 0 0,0-1 0 0 0,0 0 0 0 0,-1 0-1 0 0,1 0 1 0 0,0 0 0 0 0,0 1 0 0 0,0-1 0 0 0,1 2 0 0 0,2 5-6009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01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36 10591 0 0,'-3'-13'1134'0'0,"1"11"-1093"0"0,1 1 0 0 0,0-1 0 0 0,-1 1 0 0 0,1-1 0 0 0,-1 1 1 0 0,1 0-1 0 0,-1 0 0 0 0,0 0 0 0 0,1 0 0 0 0,-1 0 0 0 0,0 0 0 0 0,0 0 1 0 0,1 1-1 0 0,-1-1 0 0 0,0 1 0 0 0,-3-1 0 0 0,-33-3 2705 0 0,35 3-2467 0 0,-9 1-142 0 0,1 1 0 0 0,-1 0 1 0 0,0 0-1 0 0,0 1 0 0 0,0 1 1 0 0,1-1-1 0 0,-1 2 1 0 0,-15 6-1 0 0,6 0 5 0 0,0 1 1 0 0,0 1 0 0 0,-23 18-1 0 0,25-13-142 0 0,0 0 0 0 0,1 1 0 0 0,1 0 0 0 0,-22 33 0 0 0,32-42 25 0 0,1 0 1 0 0,0 1-1 0 0,-8 16 0 0 0,13-23-15 0 0,0 0 1 0 0,0 0-1 0 0,0 0 0 0 0,1 0 0 0 0,-1 0 1 0 0,1 1-1 0 0,-1-1 0 0 0,1 3 1 0 0,0-4-6 0 0,1-1 0 0 0,-1 1 0 0 0,0-1 0 0 0,0 0 0 0 0,1 1 0 0 0,-1-1 0 0 0,1 1 1 0 0,-1-1-1 0 0,1 0 0 0 0,0 1 0 0 0,0-1 0 0 0,-1 0 0 0 0,1 0 0 0 0,0 1 0 0 0,0-1 0 0 0,0 0 0 0 0,2 1 1 0 0,0 0 52 0 0,-1 0 0 0 0,1-1 0 0 0,0 0 0 0 0,0 0 0 0 0,-1 1 0 0 0,1-2 0 0 0,0 1 0 0 0,0 0 0 0 0,0-1 0 0 0,0 1 0 0 0,0-1 0 0 0,0 0 0 0 0,0 0 0 0 0,0 0 0 0 0,0 0 1 0 0,0 0-1 0 0,4-2 0 0 0,6-1 169 0 0,0 0-1 0 0,19-9 1 0 0,-28 11-182 0 0,14-7 58 0 0,1 0 0 0 0,-1-1 0 0 0,0-1 0 0 0,-1 0-1 0 0,-1-1 1 0 0,27-23 0 0 0,-35 27-100 0 0,-5 6-5 0 0,-1-1 0 0 0,0 1 1 0 0,0-1-1 0 0,0 0 0 0 0,-1 0 0 0 0,1 0 0 0 0,0 0 1 0 0,-1 0-1 0 0,1 0 0 0 0,-1 0 0 0 0,2-3 1 0 0,-3 4-91 0 0,-1 2-446 0 0,-3 3 503 0 0,1 0 0 0 0,0 0 0 0 0,-1 1 0 0 0,2-1 0 0 0,-1 1 0 0 0,0 0-1 0 0,1-1 1 0 0,-3 9 0 0 0,4-11-65 0 0,1 0-1 0 0,-1-1 1 0 0,1 1-1 0 0,-1 0 0 0 0,1 0 1 0 0,0 0-1 0 0,0 0 1 0 0,0 0-1 0 0,0 0 1 0 0,0-1-1 0 0,0 1 1 0 0,0 0-1 0 0,1 0 0 0 0,-1 0 1 0 0,1 0-1 0 0,-1 0 1 0 0,1-1-1 0 0,0 1 1 0 0,0 0-1 0 0,-1 0 1 0 0,1-1-1 0 0,0 1 1 0 0,1-1-1 0 0,-1 1 0 0 0,0-1 1 0 0,0 1-1 0 0,1-1 1 0 0,1 2-1 0 0,8 3-1619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0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54 12895 0 0,'36'-53'5927'0'0,"-37"55"-5682"0"0,-4 20 37 0 0,-1 1 0 0 0,-1-1-1 0 0,-15 31 1 0 0,11-26-117 0 0,-118 257 979 0 0,-195 268-1446 0 0,295-504-204 0 0,18-27-1739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02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13823 0 0,'0'0'2472'0'0,"2"0"-1370"0"0,9 3-613 0 0,0 0 0 0 0,0-1 1 0 0,1-1-1 0 0,-1 0 0 0 0,0 0 0 0 0,0-1 1 0 0,21-3-1 0 0,83-19 464 0 0,-58 10-218 0 0,287-36 623 0 0,-328 47-1321 0 0,56-6-50 0 0,75 4 0 0 0,-97 6-291 0 0,-46-2-235 0 0,0 0-1 0 0,0 0 1 0 0,0 0-1 0 0,0 0 0 0 0,0 0 1 0 0,0 1-1 0 0,-1 0 1 0 0,1 0-1 0 0,5 3 1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02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24 128 8287 0 0,'0'0'639'0'0,"0"2"-116"0"0,-1 0 12 0 0,1 0 1 0 0,0 0-1 0 0,0 0 1 0 0,0 0 0 0 0,0 0-1 0 0,0 0 1 0 0,0 0-1 0 0,1 0 1 0 0,-1 0 0 0 0,1 0-1 0 0,-1 0 1 0 0,1 0 0 0 0,0 0-1 0 0,1 3 1 0 0,-1-4-384 0 0,0 0 0 0 0,1 0 1 0 0,-1 1-1 0 0,0-1 0 0 0,0 0 0 0 0,1 0 1 0 0,-1-1-1 0 0,0 1 0 0 0,1 0 0 0 0,-1 0 1 0 0,1-1-1 0 0,-1 1 0 0 0,1-1 1 0 0,-1 1-1 0 0,1-1 0 0 0,-1 1 0 0 0,1-1 1 0 0,-1 0-1 0 0,1 0 0 0 0,3 0 1 0 0,5-1 197 0 0,0 0 1 0 0,0 0 0 0 0,0-1 0 0 0,0 0 0 0 0,0-1-1 0 0,10-4 1 0 0,-4 0-65 0 0,1 0-1 0 0,23-16 0 0 0,-31 17-266 0 0,0 0 0 0 0,0-1 0 0 0,12-12 0 0 0,-18 15-54 0 0,1 0 0 0 0,-1 0 0 0 0,0 0 0 0 0,0 0 0 0 0,0-1 0 0 0,-1 1 0 0 0,0-1 0 0 0,1 0 0 0 0,1-8 0 0 0,-3 12 10 0 0,-1 0 1 0 0,0 0-1 0 0,1 0 1 0 0,-1 0 0 0 0,0 0-1 0 0,0 0 1 0 0,0 0-1 0 0,0 0 1 0 0,1 0-1 0 0,-1 0 1 0 0,0 0-1 0 0,-1 0 1 0 0,1 0-1 0 0,0 0 1 0 0,0 1-1 0 0,0-1 1 0 0,-1 0 0 0 0,1 0-1 0 0,0 0 1 0 0,-1 0-1 0 0,1 0 1 0 0,-1 0-1 0 0,1 0 1 0 0,-1 1-1 0 0,1-1 1 0 0,-1 0-1 0 0,1 0 1 0 0,-1 1 0 0 0,0-1-1 0 0,0 0 1 0 0,1 1-1 0 0,-1-1 1 0 0,0 1-1 0 0,-1-1 1 0 0,0 0-26 0 0,0 1 1 0 0,0-1-1 0 0,0 1 1 0 0,0 0-1 0 0,-1 0 1 0 0,1 0-1 0 0,0 0 1 0 0,0 0-1 0 0,0 1 1 0 0,0-1-1 0 0,-1 0 1 0 0,1 1-1 0 0,0 0 1 0 0,-2 1-1 0 0,-19 7-63 0 0,1 1 0 0 0,0 1 0 0 0,0 1 0 0 0,-20 16 0 0 0,28-17 138 0 0,1-1 1 0 0,1 1-1 0 0,0 1 0 0 0,1 0 1 0 0,0 1-1 0 0,1 0 0 0 0,-9 15 1 0 0,17-24-19 0 0,0-1 0 0 0,0 1 0 0 0,0 0 0 0 0,1 0 0 0 0,-1-1 0 0 0,1 1 0 0 0,0 0 0 0 0,0 1 0 0 0,1-1 0 0 0,-1 0 0 0 0,1 0 0 0 0,0 6 0 0 0,0-7-21 0 0,1 0 0 0 0,0 0-1 0 0,-1 1 1 0 0,1-1 0 0 0,0-1 0 0 0,1 1 0 0 0,-1 0 0 0 0,0 0-1 0 0,1 0 1 0 0,-1-1 0 0 0,1 1 0 0 0,0-1 0 0 0,0 1 0 0 0,0-1-1 0 0,0 0 1 0 0,5 4 0 0 0,21 13-1672 0 0,-13-14-76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0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0 569 15775 0 0,'0'0'1860'0'0,"1"-2"-1128"0"0,13-24 1305 0 0,-2-1 0 0 0,15-43-1 0 0,-16 37-1599 0 0,23-45-1 0 0,-23 59-375 0 0,2-1 0 0 0,26-32 0 0 0,37-29-196 0 0,-63 68 72 0 0,3-5-251 0 0,2 1 0 0 0,0 1 0 0 0,1 1 0 0 0,0 0 0 0 0,1 1 0 0 0,1 2 0 0 0,35-17 0 0 0,-22 20-1734 0 0,-11 7-3561 0 0,-5 2-934 0 0</inkml:trace>
  <inkml:trace contextRef="#ctx0" brushRef="#br0" timeOffset="1">849 55 13159 0 0,'0'0'1187'0'0,"-1"1"-974"0"0,-27 22 1456 0 0,1 0-1 0 0,0 2 1 0 0,2 0-1 0 0,-25 35 1 0 0,31-33-1272 0 0,1 1 0 0 0,-18 37 0 0 0,28-48-1434 0 0,1 1 1 0 0,-9 35-1 0 0,15-43-1501 0 0,2-1-4340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0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5063 0 0,'2'-9'528'0'0,"10"-22"12242"0"0,-11 30-12200 0 0,1 1-599 0 0,-1 0-1 0 0,1 0 1 0 0,0 0-1 0 0,-1 1 1 0 0,1-1 0 0 0,-1 1-1 0 0,1-1 1 0 0,0 1-1 0 0,-1-1 1 0 0,3 2-1 0 0,-3-1-95 0 0,9 5-595 0 0,-2 3-43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03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254 118 11055 0 0,'0'-11'820'0'0,"0"0"-1"0"0,-1 0 0 0 0,-4-19 0 0 0,5 27-536 0 0,-1-1-1 0 0,0 1 1 0 0,0 0 0 0 0,-1 0 0 0 0,1 0-1 0 0,-1 0 1 0 0,1 0 0 0 0,-1 0-1 0 0,0 1 1 0 0,0-1 0 0 0,0 0-1 0 0,0 1 1 0 0,-1 0 0 0 0,1-1-1 0 0,-1 1 1 0 0,1 0 0 0 0,-4-2 0 0 0,4 4-281 0 0,0-1 1 0 0,0 0 0 0 0,0 1 0 0 0,0 0 0 0 0,-1-1 0 0 0,1 1 0 0 0,0 0 0 0 0,0 0 0 0 0,0 0-1 0 0,0 0 1 0 0,-1 0 0 0 0,1 1 0 0 0,0-1 0 0 0,0 1 0 0 0,0-1 0 0 0,0 1 0 0 0,-3 2 0 0 0,-6 1-44 0 0,-19 13 0 0 0,27-15 45 0 0,-12 7-35 0 0,1 2 0 0 0,-26 22 0 0 0,33-25 26 0 0,-1 0-1 0 0,1 0 1 0 0,0 0-1 0 0,1 1 0 0 0,0 0 1 0 0,-5 11-1 0 0,9-17 6 0 0,1-2 0 0 0,1 0 0 0 0,-1 0 0 0 0,1 1 0 0 0,-1-1 0 0 0,1 0 0 0 0,-1 0 0 0 0,1 0 0 0 0,0 1 0 0 0,-1-1 0 0 0,1 0 0 0 0,0 0 0 0 0,0 1 0 0 0,0-1 0 0 0,0 2 0 0 0,0 0 0 0 0,0 0 0 0 0,1 0 0 0 0,-1 0 0 0 0,0-1 0 0 0,1 1 0 0 0,-1 0 0 0 0,1-1 0 0 0,2 5 0 0 0,-3-6 0 0 0,0 0 0 0 0,0 0 0 0 0,0 0 0 0 0,1-1 0 0 0,-1 1 0 0 0,0 0 0 0 0,1 0 0 0 0,-1 0 0 0 0,0-1 0 0 0,1 1 0 0 0,-1 0 0 0 0,1-1 0 0 0,-1 1 0 0 0,1 0 0 0 0,-1-1 0 0 0,1 1 0 0 0,0-1 0 0 0,-1 1 0 0 0,1-1 0 0 0,0 1 0 0 0,0 0 0 0 0,2 0 0 0 0,-1 2 2 0 0,13 6 50 0 0,-13-7-82 0 0,-1-1 0 0 0,1 0 0 0 0,0 0 0 0 0,0 0 0 0 0,0 0 0 0 0,0-1 0 0 0,0 1 0 0 0,4 1 0 0 0,-5-3-20 0 0,1 1 0 0 0,-1 0-1 0 0,0-1 1 0 0,1 1 0 0 0,-1-1 0 0 0,1 1-1 0 0,-1-1 1 0 0,0 0 0 0 0,0 0 0 0 0,3-1-1 0 0,2-2-40 0 0,-1 1 69 0 0,-1-1 1 0 0,1 1-1 0 0,-1-1 0 0 0,5-5 0 0 0,-6 6 29 0 0,0-1 1 0 0,0 1-1 0 0,0 0 0 0 0,0 0 0 0 0,1 1 1 0 0,-1-1-1 0 0,1 1 0 0 0,0-1 0 0 0,0 1 0 0 0,0 1 1 0 0,0-1-1 0 0,0 0 0 0 0,7-1 0 0 0,-9 3 213 0 0,-1 0-152 0 0,0 1 0 0 0,1 0 0 0 0,-1-1 0 0 0,0 1 0 0 0,0 0 0 0 0,1 0 0 0 0,-1 0 0 0 0,0 0 0 0 0,0 0 0 0 0,0 0 0 0 0,0 0 0 0 0,0 0 0 0 0,0 1 0 0 0,-1-1 0 0 0,2 1 0 0 0,0 5-63 0 0,0 0-1 0 0,0 0 0 0 0,1 11 1 0 0,1 2-1363 0 0,-3-18 538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52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0 5983 0 0,'0'0'464'0'0,"-2"2"-305"0"0,-15 12 1888 0 0,1 2 0 0 0,0 0-1 0 0,-24 33 1 0 0,-33 63-25 0 0,-56 74 122 0 0,122-175-2100 0 0,-2-1-34 0 0,1 2 0 0 0,0-1 0 0 0,1 1 0 0 0,1 0 0 0 0,-6 14 0 0 0,12-24-847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28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26 7367 0 0,'0'0'9855'0'0,"0"2"-9322"0"0,-2 6-318 0 0,1 0-1 0 0,-1 0 1 0 0,0-1 0 0 0,-1 1-1 0 0,0-1 1 0 0,0 0-1 0 0,-8 13 1 0 0,1-1 78 0 0,-40 74 787 0 0,32-61-797 0 0,0 1 1 0 0,3 0-1 0 0,0 1 0 0 0,-10 38 1 0 0,25-70-267 0 0,-1 0 0 0 0,1 0 0 0 0,-1 1 0 0 0,1-1 1 0 0,0 0-1 0 0,0 0 0 0 0,0 1 0 0 0,0-1 0 0 0,0 0 0 0 0,0 0 0 0 0,1 1 1 0 0,-1-1-1 0 0,2 2 0 0 0,-2-3-1 0 0,1 0 0 0 0,-1 0 1 0 0,1 0-1 0 0,0 0 0 0 0,-1 0 1 0 0,1-1-1 0 0,0 1 0 0 0,0 0 1 0 0,0-1-1 0 0,0 1 0 0 0,0-1 1 0 0,0 1-1 0 0,0-1 0 0 0,0 1 1 0 0,0-1-1 0 0,0 1 0 0 0,0-1 1 0 0,0 0-1 0 0,0 0 0 0 0,0 1 1 0 0,0-1-1 0 0,0 0 0 0 0,0 0 1 0 0,0 0-1 0 0,0 0 0 0 0,0 0 1 0 0,0-1-1 0 0,2 1 0 0 0,5-2 84 0 0,0 1 1 0 0,0-2-1 0 0,0 1 0 0 0,0-1 1 0 0,-1 0-1 0 0,14-8 0 0 0,41-30 298 0 0,-49 32-374 0 0,31-23 38 0 0,67-63 0 0 0,-88 72-214 0 0,-1-1-1 0 0,-1-1 1 0 0,-2-1-1 0 0,20-32 0 0 0,17-29-3921 0 0,-44 71 2543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0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36 15199 0 0,'0'-9'532'0'0,"5"-18"2758"0"0,-7 29-2094 0 0,-18 16-528 0 0,1 2 1 0 0,-32 42 0 0 0,42-50-457 0 0,-37 46 50 0 0,2 3-1 0 0,3 2 1 0 0,4 1 0 0 0,-45 103-1 0 0,65-124-394 0 0,-4 11-984 0 0,-2-1 1 0 0,-46 76 0 0 0,59-113-994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0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46 12439 0 0,'5'-4'632'0'0,"9"-14"222"0"0,-13 17-693 0 0,-1 1 1 0 0,1-1 0 0 0,-1 0 0 0 0,1 1 0 0 0,-1-1 0 0 0,0 0-1 0 0,1 1 1 0 0,-1-1 0 0 0,0 0 0 0 0,1 0 0 0 0,-1 1 0 0 0,0-1-1 0 0,0 0 1 0 0,0 0 0 0 0,0 1 0 0 0,0-1 0 0 0,0 0 0 0 0,0 0 0 0 0,0 0-1 0 0,0 1 1 0 0,0-3 0 0 0,-1 3-93 0 0,1-1 0 0 0,-1 1-1 0 0,1-1 1 0 0,0 1 0 0 0,-1 0 0 0 0,1-1 0 0 0,-1 1 0 0 0,0 0-1 0 0,1-1 1 0 0,-1 1 0 0 0,1 0 0 0 0,-1 0 0 0 0,1-1-1 0 0,-1 1 1 0 0,0 0 0 0 0,1 0 0 0 0,-1 0 0 0 0,1 0 0 0 0,-1 0-1 0 0,0 0 1 0 0,0 0 0 0 0,-3 0-6 0 0,1 0-1 0 0,-1 0 1 0 0,0 1-1 0 0,1 0 1 0 0,-1 0-1 0 0,1 0 1 0 0,-1 0-1 0 0,-4 2 1 0 0,-9 7-14 0 0,-1 0 1 0 0,2 2-1 0 0,-1 0 1 0 0,2 0-1 0 0,-1 2 1 0 0,2 0-1 0 0,0 0 1 0 0,-13 19-1 0 0,23-28-48 0 0,0 1 1 0 0,1 0-1 0 0,0-1 0 0 0,0 2 0 0 0,0-1 1 0 0,-3 12-1 0 0,5-16-2 0 0,1 0 1 0 0,-1 0 0 0 0,1 0-1 0 0,0 0 1 0 0,0 0-1 0 0,0 0 1 0 0,0 0 0 0 0,0 0-1 0 0,1 0 1 0 0,-1 0-1 0 0,1 0 1 0 0,-1 0-1 0 0,1 0 1 0 0,0 0 0 0 0,-1-1-1 0 0,1 1 1 0 0,0 0-1 0 0,0 0 1 0 0,0-1-1 0 0,1 1 1 0 0,-1-1 0 0 0,0 1-1 0 0,1-1 1 0 0,-1 1-1 0 0,1-1 1 0 0,2 3 0 0 0,7 2-136 0 0,0 1 0 0 0,1-1-1 0 0,0-1 1 0 0,12 4 0 0 0,-12-5 31 0 0,-1 0-1 0 0,0 1 1 0 0,-1 0-1 0 0,0 1 1 0 0,16 10-1 0 0,-21-11 222 0 0,0 0 0 0 0,0 0 0 0 0,-1 1 0 0 0,0-1 0 0 0,0 1 0 0 0,0 0 0 0 0,0 0 0 0 0,-1 1-1 0 0,0-1 1 0 0,0 0 0 0 0,-1 1 0 0 0,0 0 0 0 0,0 0 0 0 0,-1 0 0 0 0,2 13 0 0 0,-2-11 136 0 0,-1 0 1 0 0,0 0 0 0 0,0-1-1 0 0,-1 1 1 0 0,0 0 0 0 0,-1 0-1 0 0,0-1 1 0 0,0 1-1 0 0,0-1 1 0 0,-1 1 0 0 0,-1-1-1 0 0,-4 9 1 0 0,6-15-173 0 0,0 1 1 0 0,1-1 0 0 0,-1 0-1 0 0,0 0 1 0 0,0-1-1 0 0,0 1 1 0 0,0 0 0 0 0,-1-1-1 0 0,1 1 1 0 0,0-1-1 0 0,-1 0 1 0 0,1 0 0 0 0,-1 1-1 0 0,1-2 1 0 0,-4 2-1 0 0,-4 0 36 0 0,0 0 0 0 0,-16 1-1 0 0,20-2-66 0 0,-37 1-831 0 0,0-1 0 0 0,-78-9-1 0 0,101 4-1042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08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0 1375 0 0,'0'0'16586'0'0,"-1"2"-16228"0"0,-103 224 2955 0 0,38-91-2835 0 0,-155 307 22 0 0,136-280-777 0 0,53-92-6923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0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172 125 2303 0 0,'0'0'102'0'0,"0"2"490"0"0,0-1 72 0 0,1 1 1 0 0,-1 0-1 0 0,0-1 0 0 0,1 1 1 0 0,0-1-1 0 0,-1 1 0 0 0,1-1 1 0 0,0 1-1 0 0,0-1 1 0 0,-1 1-1 0 0,1-1 0 0 0,0 0 1 0 0,0 1-1 0 0,1-1 1 0 0,-1 0-1 0 0,0 0 0 0 0,0 0 1 0 0,1 0-1 0 0,-1 0 0 0 0,3 2 1 0 0,-1-2-274 0 0,0 0 0 0 0,1 0 0 0 0,-1 0-1 0 0,0 0 1 0 0,0-1 0 0 0,1 0 0 0 0,-1 1 0 0 0,0-1 0 0 0,7-1 0 0 0,5-1-202 0 0,-1 0 1 0 0,0-2 0 0 0,25-8 0 0 0,-17 3-66 0 0,0 0 1 0 0,24-15 0 0 0,-36 19-237 0 0,-1-1 0 0 0,0 0 0 0 0,0-1 0 0 0,0 0 0 0 0,-1-1 0 0 0,-1 0 0 0 0,8-9 0 0 0,-13 15 0 0 0,0-1 0 0 0,-1 1 0 0 0,0-1 0 0 0,1 0 0 0 0,-1 0 0 0 0,0 1 0 0 0,0-1 0 0 0,0-3 0 0 0,-1 5 88 0 0,0 1 0 0 0,0 0-1 0 0,0 0 1 0 0,0-1 0 0 0,0 1-1 0 0,0 0 1 0 0,0-1 0 0 0,0 1 0 0 0,0 0-1 0 0,-1 0 1 0 0,1-1 0 0 0,0 1-1 0 0,0 0 1 0 0,0 0 0 0 0,0 0 0 0 0,-1-1-1 0 0,1 1 1 0 0,0 0 0 0 0,0 0-1 0 0,0 0 1 0 0,-1-1 0 0 0,1 1 0 0 0,0 0-1 0 0,0 0 1 0 0,-1 0 0 0 0,1 0-1 0 0,0 0 1 0 0,0 0 0 0 0,-1-1 0 0 0,1 1-1 0 0,0 0 1 0 0,0 0 0 0 0,-1 0-1 0 0,-8-1-186 0 0,3 1 134 0 0,1 1-1 0 0,-1 0 1 0 0,1 0 0 0 0,-1 0 0 0 0,1 1 0 0 0,0 0 0 0 0,0 0-1 0 0,-8 4 1 0 0,-39 26-22 0 0,42-25 78 0 0,-50 34 373 0 0,-65 58 1 0 0,99-76-121 0 0,2 1 0 0 0,0 1 0 0 0,2 2 0 0 0,-33 50 1 0 0,51-72-201 0 0,1 0 1 0 0,1 0 0 0 0,-1 1-1 0 0,1-1 1 0 0,0 1 0 0 0,0 0 0 0 0,0 0-1 0 0,1 0 1 0 0,-1 7 0 0 0,2-11-24 0 0,0-1 0 0 0,0 1-1 0 0,0 0 1 0 0,1 0 0 0 0,-1 0 0 0 0,0-1 0 0 0,1 1 0 0 0,-1 0 0 0 0,1 0 0 0 0,0-1 0 0 0,0 1 0 0 0,-1 0 0 0 0,1-1 0 0 0,0 1 0 0 0,0-1 0 0 0,1 1 0 0 0,-1-1 0 0 0,0 0 0 0 0,0 1-1 0 0,1-1 1 0 0,-1 0 0 0 0,0 0 0 0 0,1 0 0 0 0,0 0 0 0 0,-1 0 0 0 0,1 0 0 0 0,-1-1 0 0 0,1 1 0 0 0,0 0 0 0 0,0-1 0 0 0,-1 1 0 0 0,1-1 0 0 0,0 0 0 0 0,2 1 0 0 0,4 0 19 0 0,1 0 1 0 0,0-1 0 0 0,0 0 0 0 0,-1 0-1 0 0,1-1 1 0 0,13-2 0 0 0,53-17-443 0 0,-68 18 271 0 0,76-26-2464 0 0,-40 12-3892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09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425 560 5063 0 0,'0'0'390'0'0,"-1"2"-252"0"0,-9 7 1776 0 0,13-19 4094 0 0,8-11-754 0 0,-5 10-7120 0 0,45-67 2680 0 0,17-29-620 0 0,-38 52-146 0 0,-3-1 1 0 0,35-105 0 0 0,-56 144-100 0 0,-4 11 1 0 0,0 0 0 0 0,0 0 0 0 0,0-1 0 0 0,-1 1-1 0 0,1-10 1 0 0,-2 15 46 0 0,0 1 1 0 0,0 0-1 0 0,0-1 0 0 0,0 1 0 0 0,0 0 1 0 0,0 0-1 0 0,0-1 0 0 0,0 1 0 0 0,0 0 1 0 0,0 0-1 0 0,-1-1 0 0 0,1 1 0 0 0,0 0 1 0 0,0 0-1 0 0,0-1 0 0 0,0 1 0 0 0,-1 0 1 0 0,1 0-1 0 0,0-1 0 0 0,0 1 0 0 0,-1 0 1 0 0,1 0-1 0 0,0 0 0 0 0,0 0 0 0 0,-1 0 1 0 0,1-1-1 0 0,0 1 0 0 0,0 0 0 0 0,-1 0 1 0 0,1 0-1 0 0,0 0 0 0 0,-1 0 0 0 0,1 0 1 0 0,0 0-1 0 0,-1 0 0 0 0,1 0 0 0 0,0 0 1 0 0,0 0-1 0 0,-1 0 0 0 0,1 0 0 0 0,0 0 1 0 0,-1 0-1 0 0,1 0 0 0 0,0 1 0 0 0,0-1 1 0 0,-1 0-1 0 0,1 0 0 0 0,-1 0 1 0 0,-13 8-51 0 0,7-3 81 0 0,1 0 0 0 0,-1 1 0 0 0,1 0 0 0 0,1 0 0 0 0,-1 1 0 0 0,-4 7 1 0 0,-27 47 216 0 0,23-36-145 0 0,-150 300 928 0 0,136-266-722 0 0,-28 60 269 0 0,-89 141 0 0 0,127-233-558 0 0,-76 108 32 0 0,68-98 8 0 0,14-18-1225 0 0,-2 0-4098 0 0,6-10-833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0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10135 0 0,'0'0'919'0'0,"0"-2"-759"0"0,1-6 3756 0 0,3 6-3128 0 0,0 0 1 0 0,-1 1-1 0 0,1-1 0 0 0,0 1 1 0 0,5-1-1 0 0,38-4-224 0 0,-17 3-273 0 0,212-30-1540 0 0,-205 26-370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40 6447 0 0,'32'-29'918'0'0,"-17"19"11403"0"0,-15 21-11780 0 0,-1-1-449 0 0,-1 0 0 0 0,0-1 0 0 0,0 1 0 0 0,-1 0-1 0 0,0-1 1 0 0,-6 11 0 0 0,-32 56 373 0 0,18-37-250 0 0,-77 140 670 0 0,-54 101 4 0 0,32-32-778 0 0,78-138-2711 0 0,39-92-1081 0 0</inkml:trace>
  <inkml:trace contextRef="#ctx0" brushRef="#br0" timeOffset="1">1 584 14279 0 0,'1'-1'4270'0'0,"1"-1"-3955"0"0,1 0 0 0 0,0 0 0 0 0,0 0 1 0 0,0 1-1 0 0,0-1 0 0 0,0 1 0 0 0,0 0 1 0 0,0 0-1 0 0,0 0 0 0 0,1 0 1 0 0,-1 0-1 0 0,4 0 0 0 0,48-2 13 0 0,-31 3 77 0 0,129-3 352 0 0,-82 3-648 0 0,135-16 0 0 0,-71-8-1730 0 0,-95 16 38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10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30 8751 0 0,'1'-2'674'0'0,"0"1"-553"0"0,5-13 194 0 0,-6 12 581 0 0,21-8 3124 0 0,-19 10-4002 0 0,-1 0 1 0 0,0 0 0 0 0,1 0 0 0 0,-1 0-1 0 0,0 0 1 0 0,1 0 0 0 0,-1 0 0 0 0,0 1 0 0 0,1-1-1 0 0,-1 0 1 0 0,0 1 0 0 0,1-1 0 0 0,-1 1-1 0 0,0 0 1 0 0,0-1 0 0 0,0 1 0 0 0,0 0 0 0 0,0 0-1 0 0,1-1 1 0 0,-1 1 0 0 0,-1 0 0 0 0,1 0-1 0 0,0 0 1 0 0,0 1 0 0 0,0-1 0 0 0,0 0-1 0 0,-1 0 1 0 0,1 0 0 0 0,-1 0 0 0 0,1 1 0 0 0,-1-1-1 0 0,1 0 1 0 0,-1 1 0 0 0,0-1 0 0 0,1 0-1 0 0,-1 3 1 0 0,1 4 138 0 0,-1 0 0 0 0,1-1 1 0 0,-2 1-1 0 0,1 0 0 0 0,-2 9 0 0 0,-3 3 334 0 0,0 0 1 0 0,0-1-1 0 0,-2 1 1 0 0,-10 20-1 0 0,-42 72-184 0 0,-294 445 576 0 0,326-522-817 0 0,16-23-46 0 0,1 1-1 0 0,1 0 0 0 0,-14 27 1 0 0,42-78-392 0 0,20-40 57 0 0,-30 58 192 0 0,1 1 1 0 0,1 0-1 0 0,1 1 1 0 0,0 1-1 0 0,2-1 1 0 0,0 2-1 0 0,1 0 1 0 0,31-26-1 0 0,-43 39 160 0 0,0 0-1 0 0,1 1 1 0 0,-1-1 0 0 0,1 1-1 0 0,0 0 1 0 0,0 0-1 0 0,-1 0 1 0 0,1 1 0 0 0,1-1-1 0 0,-1 1 1 0 0,0 0-1 0 0,0 0 1 0 0,0 1 0 0 0,1-1-1 0 0,-1 1 1 0 0,0 0-1 0 0,1 0 1 0 0,-1 0-1 0 0,0 0 1 0 0,0 1 0 0 0,1 0-1 0 0,-1 0 1 0 0,0 0-1 0 0,0 0 1 0 0,0 1 0 0 0,0 0-1 0 0,0 0 1 0 0,0 0-1 0 0,-1 0 1 0 0,1 0 0 0 0,0 1-1 0 0,-1-1 1 0 0,0 1-1 0 0,0 0 1 0 0,6 6 0 0 0,-1 2 91 0 0,-1 0 1 0 0,0 0-1 0 0,0 0 1 0 0,-1 1-1 0 0,-1 0 1 0 0,0 0-1 0 0,0 1 1 0 0,-1-1-1 0 0,-1 1 1 0 0,0 0-1 0 0,-1 0 1 0 0,0 0-1 0 0,-1 0 1 0 0,-1 0-1 0 0,-1 17 1 0 0,1-26-105 0 0,-1 0 0 0 0,0 0 0 0 0,0-1 0 0 0,0 1 0 0 0,0-1 0 0 0,-1 1 0 0 0,0-1 0 0 0,1 1 0 0 0,-1-1 1 0 0,0 0-1 0 0,-1 0 0 0 0,1 0 0 0 0,-1 0 0 0 0,1 0 0 0 0,-1 0 0 0 0,0-1 0 0 0,0 1 0 0 0,0-1 1 0 0,0 0-1 0 0,0 0 0 0 0,-7 3 0 0 0,-6 3 6 0 0,-1-1 0 0 0,0-1 0 0 0,-22 6 0 0 0,29-9-9 0 0,-38 10-117 0 0,-1-2 0 0 0,-97 9 0 0 0,123-21-326 0 0,21 1 183 0 0,2-2-49 0 0,1-1 99 0 0,0 0 1 0 0,0 1-1 0 0,0-1 0 0 0,0 0 0 0 0,1 1 0 0 0,-1-1 0 0 0,1 1 1 0 0,-1 0-1 0 0,1-1 0 0 0,0 1 0 0 0,3-3 0 0 0,15-14-4662 0 0,3 1-1232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1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9671 0 0,'-1'1'440'0'0,"-5"33"-806"0"0,1-7 2946 0 0,-4 42 1 0 0,9-62-2127 0 0,0 0 0 0 0,0 0 1 0 0,1 0-1 0 0,-1 0 0 0 0,1 0 0 0 0,1 0 0 0 0,0 0 1 0 0,0 0-1 0 0,0-1 0 0 0,1 1 0 0 0,3 7 1 0 0,-3-10-374 0 0,0-1 0 0 0,-1 0 0 0 0,1 1 1 0 0,1-1-1 0 0,-1 0 0 0 0,0 0 0 0 0,1-1 1 0 0,0 1-1 0 0,-1-1 0 0 0,1 0 1 0 0,0 0-1 0 0,0 0 0 0 0,0 0 0 0 0,0-1 1 0 0,1 0-1 0 0,-1 1 0 0 0,0-2 1 0 0,7 2-1 0 0,-2-1-190 0 0,1 0-1 0 0,-1-1 1 0 0,1 0 0 0 0,-1-1 0 0 0,0 0 0 0 0,1 0-1 0 0,14-5 1 0 0,-1-2-1063 0 0,1-4-68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1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2 14567 0 0,'0'0'664'0'0,"-9"-2"230"0"0,7 2-850 0 0,0 0 1 0 0,0 0 0 0 0,-1 1 0 0 0,1-1-1 0 0,0 0 1 0 0,0 1 0 0 0,-1 0 0 0 0,1-1-1 0 0,0 1 1 0 0,0 0 0 0 0,0 0-1 0 0,0 0 1 0 0,0 0 0 0 0,0 1 0 0 0,0-1-1 0 0,1 0 1 0 0,-1 1 0 0 0,-2 2 0 0 0,-3 4 629 0 0,1-1 1 0 0,-11 18 0 0 0,12-18-431 0 0,-74 130 2242 0 0,10-16-1560 0 0,-63 79-60 0 0,-16 24-529 0 0,125-186-308 0 0,-35 82 0 0 0,47-93-645 0 0,2 0 0 0 0,1 1 0 0 0,1 0 0 0 0,-4 32 1 0 0,10-47-983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2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94 7831 0 0,'0'0'603'0'0,"2"2"-396"0"0,12 14-130 0 0,11 8 6169 0 0,-1-1-1563 0 0,-21-20-4556 0 0,1 0 1 0 0,-1 0-1 0 0,1 0 0 0 0,-1 0 0 0 0,1 0 1 0 0,0-1-1 0 0,0 0 0 0 0,0 0 0 0 0,1 0 0 0 0,-1 0 1 0 0,0-1-1 0 0,1 1 0 0 0,-1-1 0 0 0,1 0 1 0 0,-1-1-1 0 0,1 1 0 0 0,-1-1 0 0 0,1 0 0 0 0,0 0 1 0 0,-1 0-1 0 0,1 0 0 0 0,-1-1 0 0 0,9-2 0 0 0,-7 1-117 0 0,-1 0-1 0 0,1 0 1 0 0,-1 0-1 0 0,0-1 0 0 0,0 1 1 0 0,0-1-1 0 0,-1-1 0 0 0,1 1 1 0 0,-1 0-1 0 0,1-1 0 0 0,-1 0 1 0 0,0 0-1 0 0,5-8 0 0 0,-3 5-33 0 0,-1-1 0 0 0,0 0 0 0 0,0-1 0 0 0,-1 1 0 0 0,0-1 0 0 0,0 0 0 0 0,2-12 0 0 0,-5 18-4 0 0,0 0 1 0 0,-1 0-1 0 0,0 0 0 0 0,1 0 1 0 0,-1 0-1 0 0,0 1 0 0 0,-1-1 0 0 0,1 0 1 0 0,0 0-1 0 0,-1 0 0 0 0,0 0 0 0 0,0 0 1 0 0,-1-3-1 0 0,2 5 13 0 0,-1 0 1 0 0,1 0-1 0 0,-1 0 1 0 0,0 0-1 0 0,0 0 1 0 0,1 1-1 0 0,-1-1 1 0 0,0 0-1 0 0,0 0 1 0 0,0 0-1 0 0,0 1 1 0 0,0-1-1 0 0,0 0 1 0 0,0 1-1 0 0,0-1 1 0 0,0 1-1 0 0,0-1 1 0 0,0 1-1 0 0,0 0 1 0 0,0-1-1 0 0,0 1 1 0 0,0 0-1 0 0,-1 0 1 0 0,1 0-1 0 0,0 0 1 0 0,0 0-1 0 0,0 0 1 0 0,0 0-1 0 0,-1 0 1 0 0,1 0-1 0 0,0 0 1 0 0,0 1-1 0 0,0-1 1 0 0,-2 1-1 0 0,-10 5-30 0 0,0 0-1 0 0,0 1 0 0 0,1 0 1 0 0,-14 11-1 0 0,4-3 0 0 0,-4 2 72 0 0,0 2 1 0 0,2 0 0 0 0,0 2 0 0 0,1 1 0 0 0,-32 39 0 0 0,46-50-4 0 0,1 0-1 0 0,0 1 1 0 0,1 1 0 0 0,0-1-1 0 0,1 1 1 0 0,0 0 0 0 0,1 0-1 0 0,1 1 1 0 0,0-1 0 0 0,1 1-1 0 0,0 0 1 0 0,1 0 0 0 0,0 1-1 0 0,2 24 1 0 0,0-37-57 0 0,0 1 1 0 0,0-1 0 0 0,1 0-1 0 0,-1 1 1 0 0,1-1-1 0 0,0 0 1 0 0,0 0-1 0 0,0 1 1 0 0,0-1 0 0 0,0 0-1 0 0,0 0 1 0 0,0 0-1 0 0,1 0 1 0 0,-1 0-1 0 0,3 2 1 0 0,12 6-5805 0 0,-2-7-872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11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485 873 11519 0 0,'0'0'887'0'0,"1"-1"-583"0"0,2-4-34 0 0,1 1 1 0 0,0-1-1 0 0,0 1 1 0 0,0 0-1 0 0,0 0 1 0 0,6-3-1 0 0,19-19 1973 0 0,114-152 1026 0 0,-17 20-2185 0 0,-98 122-1049 0 0,38-63-1 0 0,13-45-494 0 0,-75 138 427 0 0,11-23-109 0 0,2-1-338 0 0,-2 0 0 0 0,16-45 0 0 0,-27 52 64 0 0,-4 23 403 0 0,0-1 1 0 0,0 1-1 0 0,0 0 1 0 0,0 0-1 0 0,-1-1 1 0 0,1 1-1 0 0,0 0 1 0 0,0 0-1 0 0,0-1 1 0 0,-1 1-1 0 0,1 0 1 0 0,0 0 0 0 0,-1 0-1 0 0,1-1 1 0 0,0 1-1 0 0,0 0 1 0 0,-1 0-1 0 0,1 0 1 0 0,0 0-1 0 0,-1 0 1 0 0,1-1-1 0 0,0 1 1 0 0,-1 0-1 0 0,1 0 1 0 0,0 0 0 0 0,-1 0-1 0 0,1 0 1 0 0,0 0-1 0 0,-1 0 1 0 0,1 0-1 0 0,-11 1-30 0 0,6 0 32 0 0,0 0 1 0 0,0 1-1 0 0,0-1 0 0 0,0 1 0 0 0,0 0 1 0 0,0 1-1 0 0,1-1 0 0 0,-1 1 0 0 0,-4 3 1 0 0,-37 33 67 0 0,38-31-27 0 0,-28 26 118 0 0,2 2-1 0 0,1 1 1 0 0,-30 45-1 0 0,25-25 258 0 0,-49 102-1 0 0,-11 73 338 0 0,14 7-354 0 0,81-232-385 0 0,-13 40 37 0 0,-3-1 0 0 0,-2 0 0 0 0,-42 67 0 0 0,45-85 4 0 0,-1-2 1 0 0,-2 0-1 0 0,0-1 1 0 0,-2-1-1 0 0,0-2 0 0 0,-41 31 1 0 0,45-38-18 0 0,6-5-23 0 0,0-1 0 0 0,0 0 0 0 0,-1-1 0 0 0,-1 0 0 0 0,-17 7 0 0 0,-12 2-674 0 0,43-17 433 0 0,1-2-709 0 0,-1 0 326 0 0,1 0 1 0 0,-1 1-1 0 0,1-1 1 0 0,0 0-1 0 0,0 0 1 0 0,0 0-1 0 0,1-3 1 0 0,-1 4 68 0 0,1-11-5487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1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3 282 17879 0 0,'0'-1'121'0'0,"-1"1"0"0"0,1 0 0 0 0,0 0 0 0 0,0 0 0 0 0,0-1 0 0 0,-1 1 0 0 0,1 0 0 0 0,0-1 0 0 0,0 1 0 0 0,0 0 0 0 0,0 0 0 0 0,0-1 0 0 0,0 1 0 0 0,0 0 0 0 0,-1-1 0 0 0,1 1-1 0 0,0 0 1 0 0,0-1 0 0 0,0 1 0 0 0,0 0 0 0 0,0 0 0 0 0,0-1 0 0 0,1 1 0 0 0,-1-1 0 0 0,15-7 310 0 0,1 1 0 0 0,1 1-1 0 0,32-9 1 0 0,8-3 118 0 0,21-8-282 0 0,-30 10-64 0 0,54-25-1 0 0,152-78-4756 0 0,-218 101-2572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1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80 429 4143 0 0,'-1'0'8248'0'0,"-7"-2"-5708"0"0,5 0-1946 0 0,-1 1 0 0 0,1-1 0 0 0,-1 0-1 0 0,1 0 1 0 0,0-1 0 0 0,0 1 0 0 0,0-1 0 0 0,1 1-1 0 0,-4-4 1 0 0,2 1-273 0 0,0 0-1 0 0,1-1 0 0 0,0 1 1 0 0,0-1-1 0 0,-3-7 1 0 0,3 6-240 0 0,1 0 0 0 0,0 0 0 0 0,0 0 0 0 0,0-1 0 0 0,1 1 1 0 0,0-1-1 0 0,1 1 0 0 0,0-1 0 0 0,1-12 0 0 0,1 10-49 0 0,0 1 1 0 0,1-1-1 0 0,1 1 0 0 0,-1 0 1 0 0,2 0-1 0 0,-1 0 0 0 0,1 1 0 0 0,0 0 1 0 0,1 0-1 0 0,0 0 0 0 0,0 0 0 0 0,1 1 1 0 0,14-12-1 0 0,-4 5-37 0 0,0 1-1 0 0,1 1 1 0 0,1 0 0 0 0,-1 2-1 0 0,26-11 1 0 0,38-8-224 0 0,-33 14 2 0 0,-34 10-29 0 0,1 1 1 0 0,-1 1-1 0 0,1 0 0 0 0,0 1 0 0 0,21 0 1 0 0,-23 2-1176 0 0,0 1 1 0 0,-1 0 0 0 0,23 5-1 0 0,-20-1-2862 0 0,0 2-918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12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17 1375 0 0,'0'0'12934'0'0,"-7"-6"-10957"0"0,4 5-1822 0 0,0-1-1 0 0,1 1 1 0 0,-1 0-1 0 0,0 0 1 0 0,0 0 0 0 0,1 0-1 0 0,-1 0 1 0 0,0 0 0 0 0,0 1-1 0 0,0 0 1 0 0,0-1-1 0 0,0 1 1 0 0,0 0 0 0 0,0 0-1 0 0,0 1 1 0 0,0-1-1 0 0,0 1 1 0 0,0-1 0 0 0,0 1-1 0 0,0 0 1 0 0,0 0 0 0 0,-4 3-1 0 0,-5 2 108 0 0,1 1 1 0 0,0 1-1 0 0,-20 17 0 0 0,15-12 28 0 0,-19 17 260 0 0,2 2 0 0 0,-38 46 0 0 0,67-74-497 0 0,0 0-1 0 0,1 0 0 0 0,0 1 1 0 0,0-1-1 0 0,1 1 1 0 0,-1 0-1 0 0,1 0 0 0 0,0 0 1 0 0,-1 6-1 0 0,2-9 136 0 0,3-1-161 0 0,0-1-1 0 0,1 1 1 0 0,-1-1-1 0 0,0 1 1 0 0,0-1 0 0 0,0 0-1 0 0,1 0 1 0 0,-1 0-1 0 0,0 0 1 0 0,0 0-1 0 0,0-1 1 0 0,1 1-1 0 0,-1-1 1 0 0,0 1 0 0 0,0-1-1 0 0,4-1 1 0 0,32-19 224 0 0,-37 20-242 0 0,29-19-52 0 0,0-1-1 0 0,-2-1 1 0 0,32-34 0 0 0,-42 40-88 0 0,-16 15 67 0 0,-3 3-509 0 0,-1 8 412 0 0,0 0 0 0 0,-1-1 0 0 0,-7 17-1 0 0,-6 17-1858 0 0,14-29-3051 0 0,3-2-1628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1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495 109 8751 0 0,'4'-15'883'0'0,"11"-25"1"0"0,9-14 7776 0 0,-26 66-8567 0 0,0-5-37 0 0,0 0-1 0 0,0-1 0 0 0,-1 1 1 0 0,0-1-1 0 0,0 0 1 0 0,-1 1-1 0 0,0-2 0 0 0,0 1 1 0 0,0 0-1 0 0,0-1 1 0 0,-11 9-1 0 0,-4 3 258 0 0,-1-2-1 0 0,-21 14 1 0 0,8-7 218 0 0,18-11-250 0 0,8-7-113 0 0,0 0 0 0 0,1 1 0 0 0,0 0 0 0 0,0 0 0 0 0,0 1 0 0 0,0-1 0 0 0,-6 11 0 0 0,11-15 240 0 0,2 0-386 0 0,0 0 0 0 0,0 0 0 0 0,0 0 0 0 0,0 0 0 0 0,0 0 0 0 0,0 0 0 0 0,1 0 0 0 0,-1-1 0 0 0,0 1 0 0 0,0 0 0 0 0,1-1 0 0 0,-1 1 0 0 0,0-1 0 0 0,2 1 0 0 0,4 0 3 0 0,-1 0-1 0 0,1 0 0 0 0,0 0 1 0 0,-1-1-1 0 0,1 1 0 0 0,-1-2 1 0 0,1 1-1 0 0,0-1 0 0 0,-1 0 0 0 0,1 0 1 0 0,7-3-1 0 0,4-2-107 0 0,-1-1 1 0 0,29-15-1 0 0,-38 17-185 0 0,0 0 0 0 0,0-1 0 0 0,-1 0 0 0 0,12-12 0 0 0,-18 17 227 0 0,0 0-315 0 0,-5 3-1534 0 0,3-1 1866 0 0,-1 0 1 0 0,1 0 0 0 0,0 0-1 0 0,-1 0 1 0 0,1 1 0 0 0,0-1-1 0 0,-3 3 1 0 0,2-1-1 0 0,-10 13-11 0 0,1-1 0 0 0,0 1 0 0 0,-16 34 0 0 0,15-27 24 0 0,-67 152 112 0 0,30-61-50 0 0,-127 299 555 0 0,50-81 3172 0 0,123-322-3623 0 0,0-3-60 0 0,0 0 1 0 0,1 0-1 0 0,0 0 1 0 0,1 1-1 0 0,-1-1 1 0 0,1 1-1 0 0,1-1 1 0 0,-1 1-1 0 0,1-1 1 0 0,2 16-1 0 0,-1-24-118 0 0,0 1 0 0 0,0 0-1 0 0,-1 0 1 0 0,1 0-1 0 0,0 0 1 0 0,0-1 0 0 0,-1 1-1 0 0,1 0 1 0 0,0-1-1 0 0,-1 1 1 0 0,1 0-1 0 0,0-1 1 0 0,-1 1 0 0 0,1-1-1 0 0,0 0 1 0 0,4-3-111 0 0,-1 0 1 0 0,0-1 0 0 0,0 0 0 0 0,-1 0-1 0 0,1 0 1 0 0,4-9 0 0 0,14-37-1460 0 0,-12 27 291 0 0,7-16-4055 0 0,1-3-1545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1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103 317 11975 0 0,'-1'1'923'0'0,"-37"27"192"0"0,21-16 1388 0 0,-29 26 1572 0 0,47-42-3917 0 0,0 1-1 0 0,1 0 1 0 0,-1-1-1 0 0,1 1 1 0 0,0 0 0 0 0,0 0-1 0 0,0 0 1 0 0,0 0-1 0 0,0 0 1 0 0,5-4-1 0 0,-2 1 38 0 0,153-165 252 0 0,-145 160-616 0 0,0 0 0 0 0,1 1 1 0 0,0 1-1 0 0,0 0 0 0 0,1 1 1 0 0,0 1-1 0 0,18-7 1 0 0,-30 13 186 0 0,-1 0 0 0 0,0 1 1 0 0,1-1-1 0 0,-1 1 0 0 0,0-1 1 0 0,1 1-1 0 0,-1 0 0 0 0,1 0 1 0 0,-1 0-1 0 0,0 0 0 0 0,1 0 1 0 0,-1 0-1 0 0,0 1 1 0 0,1-1-1 0 0,-1 1 0 0 0,0 0 1 0 0,1 0-1 0 0,-1 0 0 0 0,0 0 1 0 0,0 0-1 0 0,0 0 0 0 0,0 0 1 0 0,0 1-1 0 0,0-1 1 0 0,0 1-1 0 0,0-1 0 0 0,-1 1 1 0 0,1 0-1 0 0,-1 0 0 0 0,1 0 1 0 0,-1 0-1 0 0,0 0 0 0 0,2 3 1 0 0,1 4 64 0 0,0-1-1 0 0,-1 1 1 0 0,-1 0 0 0 0,1-1 0 0 0,-1 1 0 0 0,-1 0-1 0 0,1 14 1 0 0,3 11 261 0 0,-5-32 400 0 0,1-3-677 0 0,32-64-25 0 0,-24 45-225 0 0,0 1 0 0 0,2 0 0 0 0,16-22 0 0 0,-20 32 111 0 0,1 0 0 0 0,0 1 0 0 0,0 0 0 0 0,0 0 0 0 0,1 1 0 0 0,14-9 0 0 0,-19 14 68 0 0,1-1 0 0 0,0 1 0 0 0,-1 0 0 0 0,1 0 0 0 0,0 0-1 0 0,0 1 1 0 0,0 0 0 0 0,0 0 0 0 0,1 0 0 0 0,-1 0 0 0 0,0 1 0 0 0,0 0-1 0 0,1 0 1 0 0,-1 0 0 0 0,0 1 0 0 0,6 1 0 0 0,-8-1 35 0 0,-1 0-1 0 0,1 0 1 0 0,-1 0 0 0 0,1 0-1 0 0,-1 1 1 0 0,0-1 0 0 0,1 1-1 0 0,-1 0 1 0 0,0 0 0 0 0,0-1 0 0 0,0 1-1 0 0,-1 0 1 0 0,1 1 0 0 0,0-1-1 0 0,-1 0 1 0 0,1 0 0 0 0,-1 1-1 0 0,0-1 1 0 0,0 1 0 0 0,0-1 0 0 0,0 1-1 0 0,1 3 1 0 0,0 3 30 0 0,0 0-1 0 0,-1 0 1 0 0,0-1-1 0 0,0 1 1 0 0,-1 14-1 0 0,-1-4-30 0 0,0 5 97 0 0,-1 0-1 0 0,-10 46 0 0 0,11-67-137 0 0,-1 2-395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1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52 103 14855 0 0,'0'0'1350'0'0,"1"-1"-1110"0"0,6-3 157 0 0,0 0 0 0 0,1 1 0 0 0,0 0 0 0 0,-1 0 0 0 0,9-2 0 0 0,8 0 758 0 0,-4 0-807 0 0,-1 0 1 0 0,0 0-1 0 0,0-2 1 0 0,23-11-1 0 0,-39 16-340 0 0,0 0-1 0 0,0 0 0 0 0,0 0 0 0 0,0 0 0 0 0,-1-1 0 0 0,1 1 0 0 0,-1-1 0 0 0,3-3 1 0 0,-4 6-8 0 0,-1 0 0 0 0,0-1 0 0 0,0 1 0 0 0,0 0 0 0 0,1 0 0 0 0,-1 0 1 0 0,0 0-1 0 0,0-1 0 0 0,0 1 0 0 0,0 0 0 0 0,1 0 0 0 0,-1 0 0 0 0,0-1 1 0 0,0 1-1 0 0,0 0 0 0 0,0 0 0 0 0,0-1 0 0 0,0 1 0 0 0,0 0 1 0 0,0 0-1 0 0,0-1 0 0 0,0 1 0 0 0,0 0 0 0 0,0 0 0 0 0,0-1 0 0 0,0 1 1 0 0,0 0-1 0 0,0 0 0 0 0,0-1 0 0 0,0 1 0 0 0,0 0 0 0 0,0 0 1 0 0,0 0-1 0 0,0-1 0 0 0,0 1 0 0 0,0 0 0 0 0,0 0 0 0 0,-1-1 0 0 0,1 1 1 0 0,0 0-1 0 0,0 0 0 0 0,0 0 0 0 0,0-1 0 0 0,-1 1 0 0 0,1 0 1 0 0,0 0-1 0 0,0 0 0 0 0,0 0 0 0 0,-1 0 0 0 0,1 0 0 0 0,0-1 0 0 0,0 1 1 0 0,-1 0-1 0 0,1 0 0 0 0,0 0 0 0 0,0 0 0 0 0,-1 0 0 0 0,1 0 0 0 0,0 0 1 0 0,0 0-1 0 0,-1 0 0 0 0,1 0 0 0 0,0 0 0 0 0,0 0 0 0 0,-1 0 1 0 0,1 0-1 0 0,0 0 0 0 0,0 0 0 0 0,-1 1 0 0 0,-4-2 2 0 0,0 1 0 0 0,0 1 0 0 0,0-1 0 0 0,0 1-1 0 0,0 0 1 0 0,1 0 0 0 0,-1 0 0 0 0,0 1 0 0 0,0-1 0 0 0,1 1-1 0 0,-1 0 1 0 0,-7 6 0 0 0,-6 3 38 0 0,-26 22 0 0 0,20-14 76 0 0,-36 30 209 0 0,53-41-289 0 0,-1-1 1 0 0,2 1 0 0 0,-1 0 0 0 0,1 0 0 0 0,-7 13 0 0 0,12-19-59 0 0,-1 1 1 0 0,1 0-1 0 0,1 0 1 0 0,-1-1 0 0 0,0 1-1 0 0,1 0 1 0 0,-1 0 0 0 0,1 0-1 0 0,0-1 1 0 0,0 1 0 0 0,0 0-1 0 0,0 0 1 0 0,1 4 0 0 0,7 11-6206 0 0,0-8-669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1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1 329 14855 0 0,'0'0'1350'0'0,"0"-1"-1110"0"0,9-15 333 0 0,1 0 1 0 0,0 1 0 0 0,1 0 0 0 0,1 0 0 0 0,0 1 0 0 0,1 1 0 0 0,1 0 0 0 0,0 1 0 0 0,0 0 0 0 0,24-13 0 0 0,10-3-110 0 0,105-44 0 0 0,-140 67-383 0 0,-4 1-66 0 0,74-29 37 0 0,-68 28-55 0 0,0 1-1 0 0,1 0 1 0 0,25-2-1 0 0,-41 6 3 0 0,0-1 0 0 0,0 1 0 0 0,1 0 0 0 0,-1 0 0 0 0,0 0 0 0 0,0 0 0 0 0,1 0 0 0 0,-1 0 0 0 0,0 0 0 0 0,1 0 0 0 0,-1 0 0 0 0,0 0 0 0 0,0 0 0 0 0,1 0 0 0 0,-1 0 0 0 0,0 0 0 0 0,0 0 0 0 0,1 0 0 0 0,-1 1 0 0 0,0-1 0 0 0,0 0 0 0 0,1 0 0 0 0,-1 0 0 0 0,0 0 0 0 0,0 0 0 0 0,1 1 0 0 0,-1-1 0 0 0,0 0 0 0 0,0 0 0 0 0,0 0 0 0 0,0 1 0 0 0,1-1 0 0 0,-1 0 0 0 0,0 0 0 0 0,0 1 0 0 0,0-1 0 0 0,0 0 0 0 0,0 0 0 0 0,0 1 0 0 0,0-1 0 0 0,1 0 0 0 0,-1 0 0 0 0,0 1 0 0 0,0-1 0 0 0,0 0 0 0 0,0 1 0 0 0,0-1 0 0 0,0 0 0 0 0,0 0 0 0 0,0 1 0 0 0,-1-1 0 0 0,1 0 0 0 0,0 0 0 0 0,0 1 0 0 0,0-1 0 0 0,0 0 0 0 0,0 0 0 0 0,0 1 0 0 0,0-1 0 0 0,-1 0 0 0 0,1 0 0 0 0,0 1 0 0 0,0-1 0 0 0,-1 0 0 0 0,-2 7 20 0 0,0 1 0 0 0,-1-1 0 0 0,0 0 0 0 0,0-1-1 0 0,0 1 1 0 0,-9 8 0 0 0,-37 35 244 0 0,27-29-174 0 0,3-3-43 0 0,-42 46 174 0 0,56-57-203 0 0,0 0 0 0 0,1 1-1 0 0,-1 0 1 0 0,1 0 0 0 0,1 0 0 0 0,0 1-1 0 0,-3 8 1 0 0,6-15-30 0 0,0 0 0 0 0,1-1 0 0 0,-1 1 0 0 0,1 0 0 0 0,0-1 0 0 0,-1 1-1 0 0,1 0 1 0 0,0 0 0 0 0,0-1 0 0 0,0 1 0 0 0,0 0 0 0 0,1 0 0 0 0,-1-1 0 0 0,0 1 0 0 0,1 0 0 0 0,-1 0 0 0 0,1-1 0 0 0,0 1-1 0 0,-1-1 1 0 0,1 1 0 0 0,2 2 0 0 0,-1-2-16 0 0,0-1 0 0 0,-1 1 0 0 0,1-1 0 0 0,0 1 0 0 0,0-1 0 0 0,0 0 0 0 0,1 0 0 0 0,-1 0 0 0 0,0 0 0 0 0,0 0 0 0 0,1-1 0 0 0,-1 1 0 0 0,0 0 0 0 0,1-1 0 0 0,3 0 0 0 0,1 0-259 0 0,0 0 0 0 0,0 0-1 0 0,0-1 1 0 0,0 0 0 0 0,0-1-1 0 0,0 1 1 0 0,0-1 0 0 0,9-5 0 0 0,14-5-1806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1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24 7831 0 0,'6'-6'237'0'0,"-4"4"-171"0"0,-1 0 0 0 0,1 1-1 0 0,0-1 1 0 0,0 1-1 0 0,0 0 1 0 0,0-1 0 0 0,0 1-1 0 0,0 0 1 0 0,0 0 0 0 0,0 0-1 0 0,0 0 1 0 0,0 1-1 0 0,1-1 1 0 0,2 0 0 0 0,-4 1 228 0 0,0 0 0 0 0,-1 0 1 0 0,1 0-1 0 0,-1 0 0 0 0,1 0 0 0 0,0 0 1 0 0,-1 1-1 0 0,1-1 0 0 0,-1 0 1 0 0,1 0-1 0 0,-1 0 0 0 0,1 1 0 0 0,-1-1 1 0 0,1 0-1 0 0,-1 1 0 0 0,1-1 1 0 0,-1 0-1 0 0,1 1 0 0 0,-1-1 0 0 0,1 1 1 0 0,-1-1-1 0 0,1 1 0 0 0,-1-1 1 0 0,0 1-1 0 0,1-1 0 0 0,-1 1 0 0 0,0-1 1 0 0,1 2-1 0 0,4 16 2048 0 0,-5-11-2168 0 0,0 1 1 0 0,0-1 0 0 0,-1 1 0 0 0,0-1-1 0 0,0 0 1 0 0,-1 0 0 0 0,0 1-1 0 0,0-1 1 0 0,-5 8 0 0 0,-34 64 775 0 0,26-53-649 0 0,-275 419 2084 0 0,280-431-2378 0 0,7-11-2 0 0,-95 143 126 0 0,81-116-129 0 0,1 0 0 0 0,1 1 0 0 0,-12 36 0 0 0,26-64-61 0 0,-1 1 0 0 0,1-1 0 0 0,0 1-1 0 0,0 0 1 0 0,1 0 0 0 0,-1 0 0 0 0,1 0 0 0 0,0-1 0 0 0,0 1-1 0 0,0 0 1 0 0,0 0 0 0 0,1 0 0 0 0,-1 0 0 0 0,1 0 0 0 0,3 6-1 0 0,-4-8-869 0 0,2-2 231 0 0,-1 0-1 0 0,1 0 1 0 0,0 0 0 0 0,-1-1 0 0 0,1 1-1 0 0,-1 0 1 0 0,0 0 0 0 0,1-1-1 0 0,-1 1 1 0 0,1-1 0 0 0,2-1-1 0 0,4-5-5869 0 0</inkml:trace>
  <inkml:trace contextRef="#ctx0" brushRef="#br0" timeOffset="1">16 498 17015 0 0,'-9'-2'1543'0'0,"2"-3"1580"0"0,13 3-2785 0 0,-1 1 1 0 0,1-1-1 0 0,0 1 1 0 0,0 0 0 0 0,0 1-1 0 0,0-1 1 0 0,0 1 0 0 0,7 1-1 0 0,0-1 32 0 0,189 12 279 0 0,-139-7-581 0 0,87 12-4866 0 0,-118-15-2956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15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 15487 0 0,'0'0'1408'0'0,"-2"1"-1162"0"0,-49 23 2862 0 0,21-10-2351 0 0,1 0 0 0 0,-41 28-1 0 0,65-39-737 0 0,-10 9 128 0 0,-23 19-1 0 0,33-26-113 0 0,1 0-1 0 0,-1 1 1 0 0,1-1 0 0 0,0 1-1 0 0,0 0 1 0 0,1 0 0 0 0,-6 12-1 0 0,9-17-25 0 0,-1 1 0 0 0,0-1-1 0 0,1 0 1 0 0,-1 1-1 0 0,0-1 1 0 0,1 1 0 0 0,0-1-1 0 0,-1 0 1 0 0,1 1 0 0 0,0-1-1 0 0,0 1 1 0 0,0-1-1 0 0,0 1 1 0 0,0-1 0 0 0,0 1-1 0 0,0-1 1 0 0,1 1-1 0 0,-1-1 1 0 0,1 3 0 0 0,1 0 7 0 0,-1-1-14 0 0,0 0 0 0 0,0 0 0 0 0,0 0 0 0 0,0 0 0 0 0,1-1 0 0 0,0 1 0 0 0,-1 0 0 0 0,1-1 0 0 0,0 0 0 0 0,0 1 0 0 0,1-1 0 0 0,-1 0 0 0 0,0 0 0 0 0,1 0 0 0 0,2 2 0 0 0,7 3 0 0 0,-1-1 0 0 0,17 7 0 0 0,-10-5 0 0 0,-6-3-7 0 0,-1 1-1 0 0,0 1 1 0 0,-1-1-1 0 0,1 2 1 0 0,-1-1-1 0 0,-1 2 1 0 0,14 13-1 0 0,-21-20 59 0 0,0 1-1 0 0,0 0 1 0 0,0-1 0 0 0,-1 1-1 0 0,1 0 1 0 0,-1 0 0 0 0,0 0-1 0 0,0 0 1 0 0,0 0-1 0 0,0 1 1 0 0,0-1 0 0 0,-1 0-1 0 0,1 0 1 0 0,-1 1 0 0 0,0-1-1 0 0,0 0 1 0 0,0 0-1 0 0,0 1 1 0 0,-1-1 0 0 0,1 0-1 0 0,-1 0 1 0 0,0 1 0 0 0,0-1-1 0 0,0 0 1 0 0,0 0-1 0 0,-1 0 1 0 0,1 0 0 0 0,-1-1-1 0 0,-1 4 1 0 0,-2 0 69 0 0,0 0 1 0 0,0 0-1 0 0,0 0 1 0 0,-1 0-1 0 0,0-1 1 0 0,0 0-1 0 0,0-1 0 0 0,0 1 1 0 0,-1-1-1 0 0,0 0 1 0 0,-8 3-1 0 0,-14 4 118 0 0,1-2 0 0 0,-1-1 0 0 0,-37 6 0 0 0,47-12-208 0 0,0-1 0 0 0,0 0 0 0 0,0-2 0 0 0,-37-5-1 0 0,41 2-1808 0 0,8-2-4029 0 0,1-4-2634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2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8751 0 0,'0'0'1155'0'0,"-1"0"144"0"0,-13 3 307 0 0,0 1 0 0 0,1 1 0 0 0,-18 7 0 0 0,13-3-547 0 0,-32 21-1 0 0,25-12-842 0 0,1 1 0 0 0,1 1 0 0 0,-22 25 0 0 0,42-41-220 0 0,-1 0 0 0 0,1 0-1 0 0,0 0 1 0 0,1 0 0 0 0,-1 1 0 0 0,1-1 0 0 0,0 1 0 0 0,0 0-1 0 0,0 0 1 0 0,0-1 0 0 0,1 1 0 0 0,0 0 0 0 0,0 0 0 0 0,1 0 0 0 0,-1 1-1 0 0,1-1 1 0 0,0 0 0 0 0,0 0 0 0 0,1 0 0 0 0,-1 0 0 0 0,1 0 0 0 0,3 9-1 0 0,-1-5-19 0 0,0-1 0 0 0,1 0 0 0 0,0 1-1 0 0,1-2 1 0 0,-1 1 0 0 0,2 0 0 0 0,-1-1-1 0 0,1 0 1 0 0,0 0 0 0 0,0-1 0 0 0,1 0-1 0 0,8 7 1 0 0,-11-10 40 0 0,-1-1 0 0 0,0 1 0 0 0,1 0-1 0 0,-1 0 1 0 0,-1 0 0 0 0,1 0 0 0 0,0 1-1 0 0,-1-1 1 0 0,0 1 0 0 0,0 0 0 0 0,0 0-1 0 0,0 0 1 0 0,0-1 0 0 0,-1 2 0 0 0,0-1 0 0 0,0 0-1 0 0,0 0 1 0 0,0 0 0 0 0,0 0 0 0 0,-1 1-1 0 0,0-1 1 0 0,0 0 0 0 0,0 0 0 0 0,-1 1-1 0 0,1-1 1 0 0,-1 0 0 0 0,0 0 0 0 0,0 0 0 0 0,0 1-1 0 0,-1-1 1 0 0,0-1 0 0 0,1 1 0 0 0,-1 0-1 0 0,-4 5 1 0 0,-1-2 40 0 0,1 0 1 0 0,-1 0-1 0 0,-1-1 0 0 0,1 0 1 0 0,-1 0-1 0 0,0 0 0 0 0,-1-1 0 0 0,1-1 1 0 0,-1 0-1 0 0,0 0 0 0 0,0 0 0 0 0,0-1 1 0 0,-1 0-1 0 0,1-1 0 0 0,-1 0 1 0 0,1-1-1 0 0,-14 1 0 0 0,14-2-41 0 0,0 0-1 0 0,1 0 1 0 0,-1-1-1 0 0,1 0 1 0 0,-1-1 0 0 0,0 0-1 0 0,1 0 1 0 0,-15-7-1 0 0,17 7-62 0 0,1-1 0 0 0,0 0 0 0 0,-1-1 0 0 0,1 1-1 0 0,0-1 1 0 0,1 0 0 0 0,-1 0 0 0 0,1 0 0 0 0,0-1-1 0 0,0 0 1 0 0,0 0 0 0 0,1 0 0 0 0,-4-6 0 0 0,0-5-803 0 0,3-2-48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5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9 11831 0 0,'-2'-1'540'0'0,"-12"-1"162"0"0,5 0-316 0 0,-1 0 1 0 0,-13 0 0 0 0,21 3-225 0 0,0 0 1 0 0,1 0 0 0 0,-1 0-1 0 0,0 1 1 0 0,1-1-1 0 0,-1 1 1 0 0,1-1 0 0 0,0 1-1 0 0,-1-1 1 0 0,1 1 0 0 0,-1 2-1 0 0,0-2 36 0 0,-9 16 150 0 0,1-1-1 0 0,0 2 1 0 0,1-1 0 0 0,1 1 0 0 0,-5 21 0 0 0,-1 0-12 0 0,-6 14 5 0 0,-71 180 308 0 0,-18-7-543 0 0,94-198-95 0 0,-82 130 112 0 0,86-146-28 0 0,10-12 69 0 0,-2-12-35 0 0,1 0-108 0 0,1 0 0 0 0,0 0 0 0 0,1 1 0 0 0,1-1 0 0 0,-1 0 0 0 0,2 0 0 0 0,-1 0 0 0 0,2 0 0 0 0,-1 1 0 0 0,1-1 0 0 0,1 1 0 0 0,7-16 0 0 0,6-8-16 0 0,2 2 0 0 0,29-40 0 0 0,-29 45-39 0 0,2 1 0 0 0,1 1 0 0 0,47-43 0 0 0,-54 55-4 0 0,1 1 1 0 0,1 1-1 0 0,0 0 0 0 0,1 1 1 0 0,0 1-1 0 0,0 0 0 0 0,33-9 1 0 0,-45 16 27 0 0,0 0 0 0 0,0 1 0 0 0,0 0 0 0 0,0 0 0 0 0,0 1 0 0 0,11 0 0 0 0,-15 0 10 0 0,0 1 0 0 0,0-1 0 0 0,1 1 0 0 0,-1-1 1 0 0,0 1-1 0 0,0 0 0 0 0,0 0 0 0 0,0 0 0 0 0,0 0 0 0 0,0 0 1 0 0,0 0-1 0 0,0 0 0 0 0,0 1 0 0 0,-1-1 0 0 0,1 1 0 0 0,0-1 1 0 0,-1 1-1 0 0,1 0 0 0 0,-1-1 0 0 0,2 5 0 0 0,2 3 35 0 0,-1 0-1 0 0,-1 1 1 0 0,0-1-1 0 0,0 1 1 0 0,0 0-1 0 0,-2-1 1 0 0,2 13-1 0 0,-2-3 194 0 0,0 1 0 0 0,-4 33 0 0 0,0-38-115 0 0,0 0-1 0 0,-1 0 0 0 0,0 0 1 0 0,-1 0-1 0 0,-1-1 1 0 0,0 0-1 0 0,-1 0 1 0 0,-1-1-1 0 0,0 0 0 0 0,-1 0 1 0 0,0-1-1 0 0,-12 13 1 0 0,3-7-83 0 0,0 0 1 0 0,-1-1 0 0 0,-1-1-1 0 0,0-1 1 0 0,-1 0 0 0 0,-36 17-1 0 0,39-23-9 0 0,0-2 0 0 0,-1 0-1 0 0,-24 6 1 0 0,32-10-12 0 0,-1-1 1 0 0,0 0-1 0 0,0-1 0 0 0,0 0 1 0 0,0-1-1 0 0,-19-2 0 0 0,29 1-13 0 0,0 1 0 0 0,0 0-1 0 0,0-1 1 0 0,0 1 0 0 0,0-1-1 0 0,0 1 1 0 0,0-1 0 0 0,0 0-1 0 0,0 0 1 0 0,0 0 0 0 0,1 0-1 0 0,-1 0 1 0 0,0-1 0 0 0,1 1-1 0 0,-1 0 1 0 0,1-1 0 0 0,-1 1-1 0 0,1-1 1 0 0,0 1 0 0 0,0-1-1 0 0,0 0 1 0 0,0 0 0 0 0,0 1 0 0 0,0-1-1 0 0,0 0 1 0 0,0 0 0 0 0,1 0-1 0 0,-1 0 1 0 0,1 0 0 0 0,-1 0-1 0 0,1 0 1 0 0,0 0 0 0 0,0 0-1 0 0,0 0 1 0 0,0 0 0 0 0,0 0-1 0 0,0 0 1 0 0,1 0 0 0 0,-1 0-1 0 0,1 0 1 0 0,-1 0 0 0 0,1 0-1 0 0,0 0 1 0 0,-1 0 0 0 0,3-2-1 0 0,1-3-369 0 0,0 0 0 0 0,1 0 1 0 0,0 0-1 0 0,1 1 0 0 0,-1 0 0 0 0,1 0 0 0 0,8-6 0 0 0,11-8-1220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54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40 14567 0 0,'0'0'1640'0'0,"1"1"-1188"0"0,0 2-261 0 0,0-1-1 0 0,0 0 0 0 0,0 0 0 0 0,0 0 1 0 0,0 0-1 0 0,1 0 0 0 0,-1 0 1 0 0,1 0-1 0 0,-1 0 0 0 0,1 0 1 0 0,0-1-1 0 0,-1 1 0 0 0,1-1 1 0 0,0 1-1 0 0,0-1 0 0 0,0 0 1 0 0,0 0-1 0 0,1 0 0 0 0,-1 0 0 0 0,0 0 1 0 0,0 0-1 0 0,1 0 0 0 0,-1-1 1 0 0,0 1-1 0 0,1-1 0 0 0,4 0 1 0 0,5 1 71 0 0,0-2 0 0 0,0 0 1 0 0,0 0-1 0 0,15-5 0 0 0,-11 3-87 0 0,12-3-117 0 0,0-1-1 0 0,0-1 0 0 0,49-23 1 0 0,-52 16-438 0 0,-23 14 170 0 0,-4 1-675 0 0,-12 1 726 0 0,1 0 0 0 0,0 1 0 0 0,-25 7 0 0 0,-39 16 19 0 0,38-9 127 0 0,1 2 0 0 0,1 1-1 0 0,1 2 1 0 0,0 2 0 0 0,-48 40-1 0 0,77-57 16 0 0,0 0 1 0 0,0 1-1 0 0,1 0 0 0 0,0 0 1 0 0,-9 13-1 0 0,14-18 1 0 0,0-1 0 0 0,0 1 0 0 0,0-1 0 0 0,0 1 1 0 0,0 0-1 0 0,1-1 0 0 0,-1 1 0 0 0,0 0 0 0 0,1 0 0 0 0,0-1 0 0 0,-1 1 0 0 0,1 0 0 0 0,0 0 0 0 0,0 0 0 0 0,0 0 1 0 0,0-1-1 0 0,0 1 0 0 0,1 0 0 0 0,-1 0 0 0 0,0-1 0 0 0,1 1 0 0 0,-1 0 0 0 0,1 0 0 0 0,0-1 0 0 0,0 1 1 0 0,-1 0-1 0 0,1-1 0 0 0,0 1 0 0 0,0-1 0 0 0,1 1 0 0 0,-1-1 0 0 0,0 0 0 0 0,0 0 0 0 0,1 1 0 0 0,2 1 1 0 0,0-1-3 0 0,1 1 0 0 0,0-1 1 0 0,-1 0-1 0 0,1 0 0 0 0,0-1 1 0 0,0 1-1 0 0,0-1 1 0 0,8 1-1 0 0,42 1-56 0 0,-52-2 48 0 0,27-2-1258 0 0,37-4 0 0 0,-28 1-113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54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42 13703 0 0,'1'-1'630'0'0,"3"-3"-197"0"0,-2 2-373 0 0,0 0-1 0 0,0 0 0 0 0,0 0 0 0 0,-1 0 0 0 0,1 0 1 0 0,-1 0-1 0 0,1-1 0 0 0,1-4 1295 0 0,-3 6-1244 0 0,0 1 0 0 0,0-1 0 0 0,0 1 0 0 0,0-1 1 0 0,0 1-1 0 0,0 0 0 0 0,0-1 0 0 0,0 1 0 0 0,0-1 0 0 0,0 1 0 0 0,0-1 1 0 0,-1 1-1 0 0,1-1 0 0 0,0 1 0 0 0,0 0 0 0 0,-1-1 0 0 0,1 1 0 0 0,0 0 1 0 0,-1-1-1 0 0,1 1 0 0 0,0 0 0 0 0,-1-1 0 0 0,1 1 0 0 0,0 0 0 0 0,-1-1 1 0 0,1 1-1 0 0,0 0 0 0 0,-1 0 0 0 0,0-1 0 0 0,-1 1-29 0 0,1 0-1 0 0,-1 0 1 0 0,1 0 0 0 0,0-1-1 0 0,-1 2 1 0 0,1-1 0 0 0,-1 0-1 0 0,1 0 1 0 0,-3 1-1 0 0,-4 1-88 0 0,1 1 0 0 0,-14 6-1 0 0,-5 7 35 0 0,1 0-1 0 0,1 1 1 0 0,0 2 0 0 0,-34 34-1 0 0,52-47-1 0 0,0-1-1 0 0,1 1 1 0 0,0 0-1 0 0,1 0 1 0 0,-1 1-1 0 0,1-1 1 0 0,0 1-1 0 0,1 0 1 0 0,-1 0-1 0 0,-2 10 1 0 0,4-6 29 0 0,2-10-50 0 0,0 0 0 0 0,0 0 0 0 0,-1 0-1 0 0,1 0 1 0 0,0 0 0 0 0,0 1 0 0 0,0-1 0 0 0,0 0 0 0 0,0 0-1 0 0,1 0 1 0 0,-1 0 0 0 0,0 0 0 0 0,0 0 0 0 0,1 1-1 0 0,-1-1 1 0 0,1 0 0 0 0,-1 0 0 0 0,1 0 0 0 0,-1 0 0 0 0,1 0-1 0 0,1 1 1 0 0,0 0 10 0 0,-2-1-11 0 0,1 0-1 0 0,0-1 1 0 0,-1 1 0 0 0,1-1 0 0 0,0 1 0 0 0,0 0-1 0 0,-1-1 1 0 0,1 1 0 0 0,0-1 0 0 0,0 0 0 0 0,0 1-1 0 0,0-1 1 0 0,0 0 0 0 0,0 1 0 0 0,0-1 0 0 0,-1 0-1 0 0,1 0 1 0 0,1 0 0 0 0,16 0 17 0 0,-17 0-19 0 0,4-1 0 0 0,1 0 0 0 0,0 0 0 0 0,-1-1 0 0 0,1 1 0 0 0,-1-1 0 0 0,1-1 0 0 0,7-4 0 0 0,37-25 0 0 0,-37 22 0 0 0,63-50-96 0 0,-19 12-6 0 0,-56 48 28 0 0,1 6-1994 0 0,0 0 983 0 0,1 0 1 0 0,-1 0-1 0 0,5 6 1 0 0,-5-9-680 0 0,5 4-162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5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0 426 11743 0 0,'0'0'9750'0'0,"2"-1"-9129"0"0,8-12 23 0 0,0 0-1 0 0,0 0 1 0 0,-1-1 0 0 0,13-27 0 0 0,11-19-34 0 0,-11 27-629 0 0,2 1 0 0 0,1 2 0 0 0,2 0 1 0 0,1 2-1 0 0,38-32 0 0 0,-56 53-292 0 0,1-1-1 0 0,-1 2 1 0 0,20-10 0 0 0,15 0-7929 0 0,-26 11 1182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55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8287 0 0,'0'0'639'0'0,"8"9"1449"0"0,-5-6-904 0 0,0 0 0 0 0,0 1 1 0 0,-1 0-1 0 0,1-1 0 0 0,-1 1 0 0 0,0 0 0 0 0,2 6 1 0 0,-4-7-880 0 0,1 1 1 0 0,0-1-1 0 0,-1 0 1 0 0,0 1 0 0 0,0-1-1 0 0,0 0 1 0 0,-1 6-1 0 0,-2 4-56 0 0,-1-1-1 0 0,0 1 1 0 0,0 0-1 0 0,-2-1 1 0 0,1 0-1 0 0,-2 0 1 0 0,-9 14-1 0 0,7-12-302 0 0,1 0 0 0 0,1 0 0 0 0,-11 30 0 0 0,16-36-602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5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5983 0 0,'0'0'464'0'0,"0"2"-305"0"0,15 25 14238 0 0,-1-42-12682 0 0,35-50-441 0 0,-28 35-1092 0 0,38-41-1 0 0,-51 63-183 0 0,1 0 0 0 0,0 0 0 0 0,0 1 0 0 0,0 0 0 0 0,1 1 1 0 0,0 0-1 0 0,0 1 0 0 0,22-9 0 0 0,-31 14 5 0 0,0 0 0 0 0,-1 0 0 0 0,1 0 0 0 0,0 0 0 0 0,0 0 0 0 0,0 0 1 0 0,0 0-1 0 0,-1 0 0 0 0,1 0 0 0 0,0 0 0 0 0,0 1 0 0 0,0-1 0 0 0,-1 0 0 0 0,1 0 0 0 0,0 1 0 0 0,0-1 1 0 0,-1 1-1 0 0,1-1 0 0 0,0 1 0 0 0,-1-1 0 0 0,1 1 0 0 0,0-1 0 0 0,-1 1 0 0 0,1-1 0 0 0,0 2 0 0 0,10 17 63 0 0,-8-6-50 0 0,-1 1-1 0 0,0-1 0 0 0,-1 1 0 0 0,0 0 0 0 0,-2 15 0 0 0,1-13-71 0 0,0 0 1 0 0,1 0-1 0 0,4 17 0 0 0,3-12-1609 0 0,-1-10-111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5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78 4143 0 0,'46'-44'407'0'0,"-29"23"9229"0"0,-15 13-4308 0 0,-2 4-4552 0 0,-7 4-547 0 0,-1 4-240 0 0,1 0 0 0 0,0 0-1 0 0,0 0 1 0 0,0 1 0 0 0,0 0 0 0 0,0 0-1 0 0,1 1 1 0 0,-9 9 0 0 0,-2 2 24 0 0,-10 8-34 0 0,2 1 0 0 0,-22 29-1 0 0,40-44 22 0 0,7-11 0 0 0,0 0 1 0 0,-1 0-1 0 0,1 0 0 0 0,0 1 0 0 0,0-1 0 0 0,0 0 0 0 0,-1 0 1 0 0,1 1-1 0 0,0-1 0 0 0,0 0 0 0 0,0 1 0 0 0,-1-1 0 0 0,1 0 1 0 0,0 0-1 0 0,0 1 0 0 0,0-1 0 0 0,0 0 0 0 0,0 1 1 0 0,0-1-1 0 0,0 0 0 0 0,0 1 0 0 0,0-1 0 0 0,0 0 0 0 0,0 1 1 0 0,0-1-1 0 0,0 0 0 0 0,0 1 0 0 0,0-1 0 0 0,0 0 1 0 0,0 0-1 0 0,0 1 0 0 0,1-1 0 0 0,-1 0 0 0 0,0 1 0 0 0,0-1 1 0 0,0 0-1 0 0,0 0 0 0 0,1 1 0 0 0,-1-1 0 0 0,0 0 0 0 0,0 0 1 0 0,0 1-1 0 0,1-1 0 0 0,-1 0 0 0 0,0 0 0 0 0,1 0 1 0 0,-1 1-1 0 0,0-1 0 0 0,0 0 0 0 0,1 0 0 0 0,-1 0 0 0 0,0 0 1 0 0,1 0-1 0 0,-1 0 0 0 0,0 0 0 0 0,1 0 0 0 0,-1 0 0 0 0,0 0 1 0 0,1 0-1 0 0,1 1-6 0 0,1 0 1 0 0,-1-1 0 0 0,0 1-1 0 0,0-1 1 0 0,1 1-1 0 0,-1-1 1 0 0,0 0-1 0 0,1 0 1 0 0,-1 0 0 0 0,1 0-1 0 0,-1-1 1 0 0,0 1-1 0 0,1-1 1 0 0,-1 1-1 0 0,0-1 1 0 0,0 0 0 0 0,0 0-1 0 0,1 0 1 0 0,-1 0-1 0 0,0 0 1 0 0,0 0-1 0 0,0-1 1 0 0,-1 1-1 0 0,1-1 1 0 0,0 1 0 0 0,0-1-1 0 0,-1 0 1 0 0,3-2-1 0 0,3-5-149 0 0,0-1 0 0 0,-1 0 0 0 0,0 0 0 0 0,6-12 0 0 0,-11 18 109 0 0,0 3-34 0 0,-2 11-953 0 0,-1-1 836 0 0,0 1 1 0 0,0-1-1 0 0,-1 0 1 0 0,0 0 0 0 0,-9 17-1 0 0,2-3 21 0 0,-1 5 165 0 0,2 1 0 0 0,0 0 0 0 0,2 1 0 0 0,1 0 0 0 0,1 0 0 0 0,2 0-1 0 0,1 1 1 0 0,2 33 0 0 0,7 24 622 0 0,2 54 1769 0 0,-10-124-2125 0 0,0 0 0 0 0,-1 0 0 0 0,0 0 0 0 0,-2 0 0 0 0,-11 32 1 0 0,11-38-233 0 0,-2-1 1 0 0,1 0-1 0 0,-1 0 1 0 0,-1 0-1 0 0,0-1 1 0 0,-1 0-1 0 0,0 0 1 0 0,0-1-1 0 0,-1 0 1 0 0,0 0 0 0 0,0-1-1 0 0,-1-1 1 0 0,0 1-1 0 0,-17 8 1 0 0,23-14-10 0 0,-1 0-1 0 0,1 0 1 0 0,-1-1 0 0 0,0 0-1 0 0,1 1 1 0 0,-1-1 0 0 0,0-1 0 0 0,0 1-1 0 0,0-1 1 0 0,0 0 0 0 0,0 0 0 0 0,1 0-1 0 0,-1-1 1 0 0,0 0 0 0 0,0 0-1 0 0,0 0 1 0 0,1 0 0 0 0,-1-1 0 0 0,0 0-1 0 0,1 0 1 0 0,-5-2 0 0 0,2-1-139 0 0,-1 1 0 0 0,1-1 0 0 0,1 0 0 0 0,-1-1 0 0 0,1 0 0 0 0,0 0 0 0 0,0 0 0 0 0,0-1 0 0 0,1 0 0 0 0,0 0 0 0 0,-5-10 1 0 0,1-1-7210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5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63 9151 0 0,'3'-6'116'0'0,"16"-15"578"0"0,-15 17-528 0 0,2-4 2892 0 0,-6 7-2958 0 0,0 0-1 0 0,0 0 1 0 0,0 0 0 0 0,0 0 0 0 0,-1 0 0 0 0,1 0 0 0 0,0 0 0 0 0,-1 0 0 0 0,1 0 0 0 0,0 0 0 0 0,-1 0 0 0 0,1 0 0 0 0,-1 0 0 0 0,0 0 0 0 0,1 1-1 0 0,-1-1 1 0 0,0 0 0 0 0,1 0 0 0 0,-1 1 0 0 0,0-1 0 0 0,0 0 0 0 0,0 1 0 0 0,1-1 0 0 0,-1 1 0 0 0,0-1 0 0 0,0 1 0 0 0,0 0 0 0 0,0-1 0 0 0,0 1-1 0 0,0 0 1 0 0,0 0 0 0 0,0-1 0 0 0,0 1 0 0 0,0 0 0 0 0,0 0 0 0 0,0 0 0 0 0,0 0 0 0 0,-2 1 0 0 0,-1-1 9 0 0,0 0 1 0 0,-1 1-1 0 0,1-1 1 0 0,0 1-1 0 0,-1 1 1 0 0,1-1-1 0 0,-6 3 1 0 0,0 1-48 0 0,1 1 1 0 0,0 1-1 0 0,0 0 0 0 0,0 0 1 0 0,1 0-1 0 0,0 1 0 0 0,1 0 1 0 0,-1 1-1 0 0,2 0 0 0 0,-1 0 1 0 0,1 0-1 0 0,-7 17 0 0 0,-3 9 112 0 0,1 2 0 0 0,-11 43 0 0 0,25-78-169 0 0,-7 23 27 0 0,2 1 0 0 0,0-1 0 0 0,1 1 0 0 0,-1 44 0 0 0,6-69-16 0 0,0 1 0 0 0,0-1 0 0 0,0 1 0 0 0,0-1 0 0 0,0 1-1 0 0,1-1 1 0 0,-1 1 0 0 0,0-1 0 0 0,1 1 0 0 0,-1-1 0 0 0,1 1 0 0 0,0-1-1 0 0,-1 1 1 0 0,1-1 0 0 0,0 0 0 0 0,0 0 0 0 0,0 1 0 0 0,0-1 0 0 0,1 1 0 0 0,0-1 3 0 0,-1 0 0 0 0,0-1 0 0 0,0 1 0 0 0,1-1 0 0 0,-1 1 0 0 0,1-1 1 0 0,-1 0-1 0 0,0 1 0 0 0,1-1 0 0 0,-1 0 0 0 0,1 0 0 0 0,-1 0 1 0 0,1 0-1 0 0,-1 0 0 0 0,0 0 0 0 0,1-1 0 0 0,-1 1 0 0 0,1 0 0 0 0,-1-1 1 0 0,0 1-1 0 0,2-2 0 0 0,16-6 130 0 0,-1-2 1 0 0,-1 0 0 0 0,1-1-1 0 0,15-13 1 0 0,0 0-93 0 0,25-17-228 0 0,-1-4 0 0 0,-2-1 0 0 0,49-56 0 0 0,-22 3 105 0 0,-54 63 72 0 0,-27 34 418 0 0,-1 4-294 0 0,-33 76 407 0 0,0-1-356 0 0,25-54-111 0 0,-7 32 0 0 0,14-49-111 0 0,0 1 0 0 0,0 0-1 0 0,1 0 1 0 0,-1 0 0 0 0,2 0 0 0 0,-1 0 0 0 0,1 0 0 0 0,0 0-1 0 0,3 10 1 0 0,-3-15-155 0 0,0 1 0 0 0,0 0 0 0 0,1-1 0 0 0,-1 1 0 0 0,1-1 0 0 0,0 1 0 0 0,0-1 0 0 0,0 0 0 0 0,0 0 0 0 0,0 0 0 0 0,1 0 0 0 0,-1 0 0 0 0,0-1 0 0 0,1 1 0 0 0,-1-1 0 0 0,1 1 0 0 0,0-1 0 0 0,-1 0 0 0 0,1 0 0 0 0,0 0 0 0 0,0 0 0 0 0,4 0 0 0 0,13 1-6008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5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65 506 12983 0 0,'-1'1'596'0'0,"-5"6"66"0"0,4-5-586 0 0,0 1 0 0 0,0-1 0 0 0,1-1 0 0 0,-1 1 0 0 0,0 0 1 0 0,0 0-1 0 0,-1-1 0 0 0,1 1 0 0 0,0-1 0 0 0,-1 0 0 0 0,1 1 0 0 0,-5 0 0 0 0,5-1 857 0 0,-11-17 1941 0 0,11 9-2555 0 0,0 0 1 0 0,0-1 0 0 0,0 1-1 0 0,1 0 1 0 0,0-1 0 0 0,1 1-1 0 0,0-1 1 0 0,0 1 0 0 0,0-1 0 0 0,1 1-1 0 0,3-12 1 0 0,1-5-23 0 0,2 0 0 0 0,11-26 0 0 0,-9 31-250 0 0,0 1 0 0 0,2 0-1 0 0,-1 0 1 0 0,2 1-1 0 0,1 0 1 0 0,0 1-1 0 0,27-26 1 0 0,-5 11-429 0 0,1 1 0 0 0,56-34 0 0 0,-85 59 206 0 0,1 0 0 0 0,0 1 0 0 0,1 0 0 0 0,-1 0 0 0 0,17-4 0 0 0,-19 7-321 0 0,0 0 0 0 0,0 0 0 0 0,11 0 0 0 0,-11 2-668 0 0,0-1 0 0 0,0 1 0 0 0,0 0 0 0 0,6 2 0 0 0,9 4-4934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51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29 12351 0 0,'0'0'1119'0'0,"-9"-3"-902"0"0,-4-3 235 0 0,0 2 0 0 0,-1 0 0 0 0,0 0 0 0 0,0 1 0 0 0,-24-1 0 0 0,30 4-226 0 0,-1 0 0 0 0,1 0 0 0 0,0 1 0 0 0,0 0 0 0 0,0 0 0 0 0,0 1 0 0 0,0 0 0 0 0,0 1 0 0 0,0 0 0 0 0,0 0 0 0 0,-9 6 0 0 0,-5 5-130 0 0,1 1-1 0 0,-36 33 1 0 0,-33 43 477 0 0,63-64-313 0 0,-51 63 1083 0 0,77-89-1150 0 0,3 0-1 0 0,2 0-146 0 0,0 0-1 0 0,0 0 0 0 0,0-1 1 0 0,0 1-1 0 0,1-1 1 0 0,-1 0-1 0 0,0 0 0 0 0,0 0 1 0 0,1 0-1 0 0,-1-1 1 0 0,0 0-1 0 0,6-1 0 0 0,8-4-67 0 0,26-11 0 0 0,-24 8-111 0 0,25-9-116 0 0,107-38-1580 0 0,-145 53 1740 0 0,1 1 0 0 0,0 0 0 0 0,-1 0 1 0 0,1 1-1 0 0,0 0 0 0 0,0 1 0 0 0,8 0 0 0 0,-13 1 10 0 0,0 1 1 0 0,0-1-1 0 0,0 1 0 0 0,-1 0 0 0 0,1-1 1 0 0,-1 1-1 0 0,1 1 0 0 0,-1-1 0 0 0,1 0 1 0 0,-1 1-1 0 0,0-1 0 0 0,3 6 0 0 0,15 22-3087 0 0,-13-19 1604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2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47 18799 0 0,'3'-7'170'0'0,"0"2"215"0"0,0-1 0 0 0,-1 0 1 0 0,0 0-1 0 0,3-10 0 0 0,-5 15-101 0 0,-7 13 440 0 0,-10 23-620 0 0,2 0-1 0 0,1 1 0 0 0,-9 38 1 0 0,4-11-33 0 0,-28 85 54 0 0,-30 89 17 0 0,50-163-145 0 0,-43 80-1 0 0,36-93-241 0 0,-2-2-1 0 0,-75 94 0 0 0,101-142-844 0 0,-23 19 0 0 0,17-15-1763 0 0,6-7-3450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5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64 392 6447 0 0,'0'0'499'0'0,"-9"2"1440"0"0,7-2-1548 0 0,0 0 1 0 0,0 1-1 0 0,0-1 1 0 0,0 0 0 0 0,0 0-1 0 0,-1-1 1 0 0,1 1-1 0 0,0 0 1 0 0,0-1-1 0 0,0 1 1 0 0,0-1 0 0 0,0 0-1 0 0,0 1 1 0 0,0-1-1 0 0,0 0 1 0 0,0 0-1 0 0,0-1 1 0 0,1 1 0 0 0,-1 0-1 0 0,0-1 1 0 0,1 1-1 0 0,-3-3 1 0 0,3 2-259 0 0,0 0 1 0 0,0 0-1 0 0,0 0 1 0 0,0-1-1 0 0,0 1 0 0 0,1 0 1 0 0,-1 0-1 0 0,1 0 1 0 0,0-1-1 0 0,0 1 0 0 0,-1 0 1 0 0,1 0-1 0 0,1-1 1 0 0,-1 1-1 0 0,0 0 0 0 0,1-1 1 0 0,-1 1-1 0 0,1 0 1 0 0,-1 0-1 0 0,1 0 0 0 0,2-3 1 0 0,3-10 66 0 0,2 1 0 0 0,0 0 0 0 0,1 1-1 0 0,0 0 1 0 0,19-20 0 0 0,-8 12-162 0 0,1 1 0 0 0,29-21 0 0 0,-25 23-33 0 0,0 2-1 0 0,40-20 0 0 0,-48 28-4 0 0,1 0 0 0 0,0 2 0 0 0,1 0-1 0 0,36-7 1 0 0,-51 13 18 0 0,1-1 0 0 0,0 1 0 0 0,-1 0 0 0 0,1 0 0 0 0,-1 0 0 0 0,1 0 0 0 0,-1 1 0 0 0,1 0 1 0 0,-1 0-1 0 0,9 3 0 0 0,-11-3-2 0 0,1 1 0 0 0,-1-1 0 0 0,0 0 0 0 0,0 1 0 0 0,0-1 0 0 0,-1 1 0 0 0,1-1 0 0 0,0 1 0 0 0,0 0 0 0 0,-1 0 0 0 0,1 0 0 0 0,-1 0 1 0 0,0 0-1 0 0,0 0 0 0 0,1 0 0 0 0,-1 1 0 0 0,-1-1 0 0 0,1 0 0 0 0,0 1 0 0 0,0-1 0 0 0,0 4 0 0 0,0 4 44 0 0,0 1 0 0 0,-1-1 0 0 0,0 0 0 0 0,0 0 0 0 0,-1 1 0 0 0,-4 16 0 0 0,-1-3-54 0 0,-15 37-1 0 0,20-54-36 0 0,-2 2-368 0 0</inkml:trace>
  <inkml:trace contextRef="#ctx0" brushRef="#br0" timeOffset="1">920 17 10591 0 0,'0'0'819'0'0,"1"-1"-534"0"0,4-2 75 0 0,13-10 8439 0 0,-15 24-7334 0 0,-3-3-1241 0 0,1-1 0 0 0,-2 1 1 0 0,1 0-1 0 0,-1-1 0 0 0,0 1 0 0 0,-1-1 0 0 0,0 1 0 0 0,0-1 1 0 0,-4 9-1 0 0,0 2-91 0 0,-16 46 157 0 0,9-28-788 0 0,-10 48 0 0 0,21-64-1779 0 0,4-12-3601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5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3223 0 0,'7'-6'288'0'0,"0"-1"-288"0"0,-2-3 0 0 0,-10 4 3456 0 0,15 3-1536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5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10 140 5527 0 0,'5'-7'568'0'0,"-3"3"-699"0"0,1-1 555 0 0,0 0 1 0 0,0 1 0 0 0,1-1 0 0 0,0 0-1 0 0,0 1 1 0 0,0 0 0 0 0,0 0 0 0 0,1 0-1 0 0,-1 0 1 0 0,1 1 0 0 0,6-4 0 0 0,-4 3 24 0 0,-5 3 42 0 0,-2 1-354 0 0,0 0 1 0 0,0 0 0 0 0,1 0 0 0 0,-1 0 0 0 0,0-1 0 0 0,1 1-1 0 0,-1 0 1 0 0,0 0 0 0 0,1 0 0 0 0,-1 0 0 0 0,0 0 0 0 0,1 0-1 0 0,-1 0 1 0 0,1 0 0 0 0,-1 0 0 0 0,0 0 0 0 0,1 0-1 0 0,-1 0 1 0 0,0 0 0 0 0,1 0 0 0 0,-1 1 0 0 0,0-1 0 0 0,1 0-1 0 0,-1 0 1 0 0,0 0 0 0 0,1 1 0 0 0,0 2 40 0 0,0 1 0 0 0,0 0 0 0 0,0 0 0 0 0,-1 0 0 0 0,1 0 0 0 0,-1-1 0 0 0,0 1 0 0 0,0 0 0 0 0,-1 0 0 0 0,1 0 0 0 0,-1 0 0 0 0,0 0 0 0 0,-2 6-1 0 0,-3 8 396 0 0,-15 28 0 0 0,7-15-367 0 0,-21 66 242 0 0,32-87-348 0 0,1 0 0 0 0,0 1 0 0 0,0-1 0 0 0,1 1 1 0 0,0-1-1 0 0,1 1 0 0 0,2 16 0 0 0,-2-26-54 0 0,0 0 0 0 0,0-1 0 0 0,0 1 0 0 0,0 0 0 0 0,0-1 0 0 0,1 1 0 0 0,-1-1 0 0 0,0 1 0 0 0,0 0-1 0 0,1-1 1 0 0,-1 1 0 0 0,1-1 0 0 0,-1 1 0 0 0,0-1 0 0 0,1 1 0 0 0,-1-1 0 0 0,1 1 0 0 0,-1-1 0 0 0,1 0 0 0 0,-1 1 0 0 0,1-1 0 0 0,-1 0 0 0 0,1 1 0 0 0,0-1 0 0 0,1 1 13 0 0,-1-1 0 0 0,1 0 0 0 0,-1 0 0 0 0,1 0-1 0 0,-1 0 1 0 0,0 0 0 0 0,1 0 0 0 0,-1 0 0 0 0,1 0 0 0 0,1-1 0 0 0,3 0 94 0 0,-1-1 0 0 0,0 0-1 0 0,1 0 1 0 0,5-4 0 0 0,11-8 79 0 0,-1 0 0 0 0,-1-2-1 0 0,30-27 1 0 0,49-62-203 0 0,-82 86-16 0 0,0-2-262 0 0,-1 0-1 0 0,-2-1 1 0 0,17-33-1 0 0,13-19-5738 0 0,-37 64 3803 0 0,1 1-3501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5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82 330 8751 0 0,'0'0'399'0'0,"-1"2"-4"0"0,-3 4-186 0 0,1 0 0 0 0,-2 0-1 0 0,-7 11 1 0 0,2-7 2259 0 0,-1 0 0 0 0,-17 14-1 0 0,27-23-2157 0 0,1-1-266 0 0,0 0 1 0 0,-1 0 0 0 0,1 0 0 0 0,0 1 0 0 0,0-1 0 0 0,0 0-1 0 0,-1 0 1 0 0,1 0 0 0 0,0 0 0 0 0,0 0 0 0 0,0 0 0 0 0,-1 1 0 0 0,1-1-1 0 0,0 0 1 0 0,0 0 0 0 0,0 0 0 0 0,-1 0 0 0 0,1 0 0 0 0,0 0-1 0 0,0 0 1 0 0,-1 0 0 0 0,1 0 0 0 0,0 0 0 0 0,0 0 0 0 0,0 0 0 0 0,-1 0-1 0 0,1 0 1 0 0,0 0 0 0 0,-1-1 0 0 0,3-6-11 0 0,1-1 0 0 0,-1 1 0 0 0,1-1 0 0 0,1 1-1 0 0,-1 0 1 0 0,1 0 0 0 0,1 0 0 0 0,-1 1 0 0 0,8-9 0 0 0,8-8 24 0 0,24-21 0 0 0,-25 27-3 0 0,1 1 0 0 0,1 0 1 0 0,0 2-1 0 0,1 0 1 0 0,1 2-1 0 0,40-17 1 0 0,-62 29-39 0 0,0-1 1 0 0,0 1 0 0 0,1-1 0 0 0,-1 1 0 0 0,0-1 0 0 0,1 1 0 0 0,-1 0 0 0 0,0-1-1 0 0,1 1 1 0 0,-1 0 0 0 0,0 0 0 0 0,1 0 0 0 0,-1 0 0 0 0,0 0 0 0 0,1 1 0 0 0,-1-1 0 0 0,0 0-1 0 0,1 1 1 0 0,-1-1 0 0 0,0 1 0 0 0,0-1 0 0 0,1 1 0 0 0,-1-1 0 0 0,0 1 0 0 0,0 0-1 0 0,0 0 1 0 0,0-1 0 0 0,0 1 0 0 0,0 0 0 0 0,0 0 0 0 0,0 0 0 0 0,0 0 0 0 0,0 0 0 0 0,0 0-1 0 0,-1 1 1 0 0,1-1 0 0 0,0 0 0 0 0,-1 0 0 0 0,1 1 0 0 0,-1-1 0 0 0,0 0 0 0 0,1 0-1 0 0,-1 1 1 0 0,0-1 0 0 0,0 0 0 0 0,1 1 0 0 0,-1-1 0 0 0,0 1 0 0 0,-1-1 0 0 0,1 2 0 0 0,-1 18 169 0 0,-1 0 0 0 0,-6 32 0 0 0,1-12-107 0 0,6-39 222 0 0,3-3-295 0 0,0 0-1 0 0,0 0 0 0 0,-1 0 0 0 0,1 0 0 0 0,0 0 1 0 0,-1-1-1 0 0,1 1 0 0 0,-1 0 0 0 0,1-1 0 0 0,-1 1 1 0 0,0-1-1 0 0,0 1 0 0 0,2-3 0 0 0,0 0 2 0 0,119-130-1218 0 0,-90 99 908 0 0,-13 16 70 0 0,40-34 1 0 0,-48 45 216 0 0,0 1 0 0 0,0 0 1 0 0,0 0-1 0 0,1 1 1 0 0,0 1-1 0 0,13-5 1 0 0,-21 9 80 0 0,-1 0 0 0 0,0 0 0 0 0,1 1 0 0 0,-1-1 0 0 0,1 1 0 0 0,-1 0 0 0 0,1 0 0 0 0,-1 0 0 0 0,1 0 0 0 0,-1 1 0 0 0,1-1 0 0 0,-1 1 0 0 0,0 0 0 0 0,1 0 0 0 0,-1 0 0 0 0,0 1 0 0 0,0-1 0 0 0,4 2 0 0 0,-4 0 37 0 0,0-1 0 0 0,0 1 0 0 0,0-1 0 0 0,-1 1 0 0 0,1 0 0 0 0,-1 0 0 0 0,1 0 0 0 0,-1 0 0 0 0,0 1 0 0 0,0-1 0 0 0,-1 0 0 0 0,1 1 0 0 0,-1 0 0 0 0,1-1 0 0 0,-1 1 0 0 0,1 4 0 0 0,2 11 93 0 0,-1 1 1 0 0,-1 0-1 0 0,1 24 0 0 0,0 133 91 0 0,-1-128-332 0 0,-2-44-71 0 0,1 0-1 0 0,0 0 0 0 0,0 0 0 0 0,0 0 1 0 0,1 0-1 0 0,-1-1 0 0 0,4 7 0 0 0,-4-10 23 0 0,-1-1 0 0 0,1 1 0 0 0,-1-1-1 0 0,1 0 1 0 0,-1 1 0 0 0,1-1-1 0 0,-1 0 1 0 0,1 0 0 0 0,-1 1-1 0 0,1-1 1 0 0,-1 0 0 0 0,1 0 0 0 0,-1 0-1 0 0,1 1 1 0 0,-1-1 0 0 0,1 0-1 0 0,0 0 1 0 0,-1 0 0 0 0,1 0-1 0 0,0 0 1 0 0,1 0-233 0 0,11 0-1027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3:5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59 10591 0 0,'-5'5'8918'0'0,"21"-7"-7968"0"0,1 0 0 0 0,-1 0 1 0 0,1-2-1 0 0,24-8 0 0 0,15-4 204 0 0,84-4-1300 0 0,-80 16-7657 0 0,-40 3 281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16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49 280 3223 0 0,'-15'-5'5928'0'0,"14"5"-5540"0"0,0 1 0 0 0,-1-1 0 0 0,1 1 0 0 0,0-1 0 0 0,0 1-1 0 0,0-1 1 0 0,0 1 0 0 0,0 0 0 0 0,0-1 0 0 0,-1 1 0 0 0,2 0-1 0 0,-1 0 1 0 0,0 0 0 0 0,0 0 0 0 0,0 0 0 0 0,-1 1 0 0 0,1 1-48 0 0,-1 0 0 0 0,1-1 1 0 0,0 1-1 0 0,-1 0 0 0 0,1 0 1 0 0,-1 5-1 0 0,0 5-228 0 0,1 0-1 0 0,-1 19 1 0 0,2-20 529 0 0,1 136 647 0 0,1-48-1061 0 0,-3-67-16 0 0,1-30-21 0 0,0-5-5 0 0,-1-17 50 0 0,2-9-165 0 0,1-1-1 0 0,1 0 1 0 0,1 1-1 0 0,2 0 1 0 0,0 0 0 0 0,2 0-1 0 0,1 1 1 0 0,2 0-1 0 0,0 1 1 0 0,29-48-1 0 0,-25 54-6 0 0,0 2-1 0 0,1-1 0 0 0,1 2 1 0 0,0 0-1 0 0,1 1 0 0 0,1 1 0 0 0,32-20 1 0 0,-4 9 127 0 0,1 1 0 0 0,66-24 1 0 0,-90 39-149 0 0,45-10 1 0 0,-57 18-102 0 0,0 0 1 0 0,1 1-1 0 0,-1 0 0 0 0,0 0 1 0 0,24 4-1 0 0,-34-3-137 0 0,0 0-1 0 0,0 1 0 0 0,0 0 1 0 0,-1-1-1 0 0,1 1 1 0 0,0 0-1 0 0,-1 0 1 0 0,1 0-1 0 0,-1 0 0 0 0,1 0 1 0 0,-1 0-1 0 0,1 1 1 0 0,1 2-1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1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181 127 11055 0 0,'0'0'852'0'0,"-1"1"-560"0"0,-1 4 218 0 0,0 1 1 0 0,0-1-1 0 0,0 0 0 0 0,-1 9 0 0 0,3-13 877 0 0,4 11 758 0 0,-3-11-2056 0 0,0 1 1 0 0,-1-1-1 0 0,1 1 0 0 0,0-1 1 0 0,0 0-1 0 0,0 0 0 0 0,0 1 1 0 0,0-1-1 0 0,0 0 0 0 0,0 0 1 0 0,1 0-1 0 0,-1 0 1 0 0,0 0-1 0 0,1 0 0 0 0,-1-1 1 0 0,0 1-1 0 0,1 0 0 0 0,-1-1 1 0 0,1 1-1 0 0,-1-1 0 0 0,1 1 1 0 0,0-1-1 0 0,-1 0 0 0 0,1 0 1 0 0,-1 0-1 0 0,1 0 1 0 0,1 0-1 0 0,5-1 165 0 0,-1 0 1 0 0,1 0-1 0 0,-1-1 0 0 0,12-5 1 0 0,-4 2-80 0 0,150-60 556 0 0,-105 35-664 0 0,-53 26-68 0 0,-1 0 1 0 0,0-1-1 0 0,0 0 0 0 0,0 0 0 0 0,-1 0 0 0 0,9-10 0 0 0,-13 14-13 0 0,-1 0 0 0 0,1 0 0 0 0,-1 0 1 0 0,1 0-1 0 0,-1 0 0 0 0,1 0 0 0 0,-1 0 0 0 0,1 0 0 0 0,-1 0 0 0 0,0 0 0 0 0,0 0 1 0 0,0 0-1 0 0,1-1 0 0 0,-1 1 0 0 0,0 0 0 0 0,0 0 0 0 0,-1 0 0 0 0,1 0 0 0 0,0 0 0 0 0,0 0 1 0 0,0-1-1 0 0,-1 1 0 0 0,1 0 0 0 0,-1 0 0 0 0,1 0 0 0 0,-1 0 0 0 0,1 0 0 0 0,-1 0 0 0 0,0 0 1 0 0,1 1-1 0 0,-1-1 0 0 0,0 0 0 0 0,1 0 0 0 0,-1 0 0 0 0,0 1 0 0 0,0-1 0 0 0,0 0 0 0 0,0 1 1 0 0,0-1-1 0 0,0 1 0 0 0,0-1 0 0 0,0 1 0 0 0,0-1 0 0 0,0 1 0 0 0,0 0 0 0 0,0-1 0 0 0,0 1 1 0 0,-1 0-1 0 0,1 0 0 0 0,0 0 0 0 0,0 0 0 0 0,-2 0 0 0 0,-13 1-113 0 0,-1 0 0 0 0,1 2 0 0 0,0-1 0 0 0,0 2 0 0 0,1 0 0 0 0,-26 11 0 0 0,-87 48-285 0 0,107-52 363 0 0,-94 58 26 0 0,101-60 64 0 0,2 1 0 0 0,-1 0 1 0 0,1 1-1 0 0,1 1 0 0 0,0 0 1 0 0,-12 17-1 0 0,19-24 22 0 0,1 1 0 0 0,-1 0 0 0 0,1 0-1 0 0,0 0 1 0 0,1 0 0 0 0,0 1 0 0 0,-3 10 0 0 0,4-14-29 0 0,1 0 0 0 0,0-1 0 0 0,0 1 0 0 0,0 0 0 0 0,0-1 0 0 0,0 1 0 0 0,1 0-1 0 0,-1-1 1 0 0,1 1 0 0 0,-1-1 0 0 0,1 1 0 0 0,0-1 0 0 0,0 1 0 0 0,0-1 0 0 0,1 0 0 0 0,-1 1 0 0 0,1-1 0 0 0,-1 0 0 0 0,1 0 0 0 0,-1 0 0 0 0,1 0 0 0 0,3 2 0 0 0,2 2 40 0 0,0-1-1 0 0,1 0 1 0 0,-1-1-1 0 0,1 0 1 0 0,0 0-1 0 0,0-1 1 0 0,12 4-1 0 0,64 13 225 0 0,-47-13-208 0 0,-24-4-249 0 0,1 0 0 0 0,0-2 0 0 0,0 1 0 0 0,0-2 0 0 0,0 0 0 0 0,21-3 0 0 0,-22 1-1059 0 0,0-1 0 0 0,0-1 1 0 0,25-9-1 0 0,-10 0-5326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17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6 5527 0 0,'3'-6'9619'0'0,"-9"12"-7960"0"0,0 0 0 0 0,-9 12 0 0 0,-22 37-379 0 0,18-26-636 0 0,-109 192 62 0 0,20 10 224 0 0,29-58-622 0 0,44-95-1678 0 0,13-30-2642 0 0,-41 71 0 0 0,56-108-2298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1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159 108 15863 0 0,'0'0'1439'0'0,"2"0"-1186"0"0,87 3 2441 0 0,-34-3-613 0 0,-33 0-1572 0 0,0 0 0 0 0,0-2 1 0 0,25-4-1 0 0,-24 2-402 0 0,-10 1-75 0 0,0 0 0 0 0,14-5 0 0 0,-23 7-33 0 0,0-1-1 0 0,-1 1 1 0 0,1-1 0 0 0,-1 0-1 0 0,1-1 1 0 0,-1 1 0 0 0,0-1-1 0 0,0 1 1 0 0,0-1 0 0 0,0 0-1 0 0,3-4 1 0 0,-6 6-26 0 0,1 1 1 0 0,-1-1 0 0 0,1 0-1 0 0,-1 0 1 0 0,0 0 0 0 0,0 0-1 0 0,0 0 1 0 0,1 0-1 0 0,-1 0 1 0 0,0 0 0 0 0,0 0-1 0 0,0 0 1 0 0,0 0 0 0 0,-1 0-1 0 0,1 0 1 0 0,0 0-1 0 0,0 0 1 0 0,-1 0 0 0 0,1 0-1 0 0,0 0 1 0 0,-1 0-1 0 0,1 0 1 0 0,-1 1 0 0 0,1-1-1 0 0,-2-2 1 0 0,0 1-77 0 0,1 0 1 0 0,-1-1-1 0 0,0 1 1 0 0,0 0-1 0 0,0 0 0 0 0,0 0 1 0 0,-4-2-1 0 0,3 3 10 0 0,-1-1 1 0 0,0 1-1 0 0,1 0 0 0 0,-1 0 1 0 0,0 0-1 0 0,0 0 0 0 0,0 1 0 0 0,1 0 1 0 0,-1 0-1 0 0,0 0 0 0 0,0 0 0 0 0,0 0 1 0 0,0 1-1 0 0,-5 1 0 0 0,-3 1-49 0 0,0 1-1 0 0,0 0 0 0 0,-12 6 1 0 0,-30 18 29 0 0,-96 68-1 0 0,127-81 130 0 0,16-10 15 0 0,-77 57 415 0 0,75-54-362 0 0,-1 0-1 0 0,2 1 0 0 0,-1 1 0 0 0,1 0 1 0 0,1 0-1 0 0,-9 13 0 0 0,15-21-70 0 0,0 0 0 0 0,0 0-1 0 0,0 0 1 0 0,0-1 0 0 0,1 2 0 0 0,-1-1 0 0 0,1 0-1 0 0,-1 0 1 0 0,1 0 0 0 0,-1 0 0 0 0,1 0-1 0 0,0 0 1 0 0,0 0 0 0 0,0 1 0 0 0,1-1-1 0 0,-1 0 1 0 0,0 0 0 0 0,1 0 0 0 0,-1 0-1 0 0,2 2 1 0 0,-1-1-7 0 0,1-1 0 0 0,-1 0 0 0 0,1 0 0 0 0,-1 0 0 0 0,1 0 0 0 0,0 0-1 0 0,0 0 1 0 0,0-1 0 0 0,0 1 0 0 0,0-1 0 0 0,0 1 0 0 0,1-1 0 0 0,-1 0 0 0 0,0 1-1 0 0,1-1 1 0 0,3 0 0 0 0,6 3-14 0 0,0-1 0 0 0,1-1 1 0 0,0 0-1 0 0,-1 0 0 0 0,1-2 0 0 0,0 1 0 0 0,22-4 0 0 0,89-18-2322 0 0,-106 17 1411 0 0,12-3-577 0 0,0-2-8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394 106 3223 0 0,'24'-13'868'0'0,"40"-29"0"0"0,-10 0 12224 0 0,-54 42-13056 0 0,0-1 0 0 0,0 1-1 0 0,-1-1 1 0 0,1 1 0 0 0,0-1-1 0 0,0 1 1 0 0,-1 0 0 0 0,1-1-1 0 0,0 1 1 0 0,0-1 0 0 0,-1 1-1 0 0,1 0 1 0 0,0-1 0 0 0,-1 1 0 0 0,1 0-1 0 0,-1 0 1 0 0,1-1 0 0 0,0 1-1 0 0,-1 0 1 0 0,1 0 0 0 0,-1-1-1 0 0,1 1 1 0 0,-1 0 0 0 0,1 0-1 0 0,-1 0 1 0 0,1 0 0 0 0,0 0-1 0 0,-1 0 1 0 0,1 0 0 0 0,-2 0 0 0 0,-14 0 287 0 0,-13 12-139 0 0,-1 2 1 0 0,-42 26-1 0 0,38-21-125 0 0,-110 68 156 0 0,110-64 0 0 0,1 2 0 0 0,-31 31 0 0 0,51-44 25 0 0,-17 24 1 0 0,27-33-166 0 0,0 1-1 0 0,1 0 1 0 0,-1-1-1 0 0,1 1 0 0 0,0 0 1 0 0,0 0-1 0 0,0 1 1 0 0,1-1-1 0 0,0 0 0 0 0,0 1 1 0 0,-1 7-1 0 0,2-12-54 0 0,0 1-1 0 0,0 0 1 0 0,0-1-1 0 0,0 1 1 0 0,1-1-1 0 0,-1 1 1 0 0,0-1-1 0 0,1 1 1 0 0,-1-1-1 0 0,0 1 1 0 0,1-1-1 0 0,-1 1 1 0 0,0-1-1 0 0,1 0 1 0 0,-1 1-1 0 0,1-1 1 0 0,-1 0-1 0 0,1 1 1 0 0,-1-1 0 0 0,1 0-1 0 0,-1 1 1 0 0,1-1-1 0 0,-1 0 1 0 0,1 0-1 0 0,0 0 1 0 0,-1 1-1 0 0,1-1 1 0 0,-1 0-1 0 0,1 0 1 0 0,-1 0-1 0 0,2 0 1 0 0,16 0 259 0 0,-3-3-156 0 0,0-1 0 0 0,0 0-1 0 0,-1 0 1 0 0,15-9 0 0 0,53-29-17 0 0,-8 1-104 0 0,97-71 0 0 0,-191 127-38 0 0,1 1-1 0 0,1 1 1 0 0,0 0-1 0 0,1 2 1 0 0,-26 37-1 0 0,41-53-10 0 0,0 0 0 0 0,1-1 0 0 0,-1 1 0 0 0,1 1-1 0 0,0-1 1 0 0,-1 0 0 0 0,2 0 0 0 0,-1 0-1 0 0,0 1 1 0 0,1-1 0 0 0,-1 0 0 0 0,1 1-1 0 0,0 3 1 0 0,12-1-1510 0 0,-9-5 1291 0 0,0 0-1 0 0,0 0 1 0 0,1-1 0 0 0,-1 1 0 0 0,0-1-1 0 0,0 0 1 0 0,0 0 0 0 0,0 0-1 0 0,3-1 1 0 0,14-3-1718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3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63 121 2759 0 0,'-63'1'12044'0'0,"83"-1"-10159"0"0,1-2 0 0 0,-1-1 0 0 0,27-6 0 0 0,59-22-1900 0 0,-49 14 729 0 0,-27 8-619 0 0,12-4 104 0 0,0 1 1 0 0,87-10-1 0 0,-98 20-533 0 0,1 1 0 0 0,41 4-1 0 0,-63-2-332 0 0,0 0 0 0 0,0 1-1 0 0,0 0 1 0 0,-1 1 0 0 0,1 0-1 0 0,-1 0 1 0 0,1 1 0 0 0,-1 0 0 0 0,-1 1-1 0 0,1 0 1 0 0,13 10 0 0 0,-18-11-63 0 0,8 6-1770 0 0,-1 0 1 0 0,10 13-1 0 0,-17-19 2248 0 0,-1 1 0 0 0,1 0 0 0 0,-2 0 0 0 0,1 0 0 0 0,2 5-1 0 0,6 12 4618 0 0,-10-20-3928 0 0,1 1 0 0 0,-1 0-1 0 0,0-1 1 0 0,0 1 0 0 0,0 0 0 0 0,0 0-1 0 0,0 0 1 0 0,0 0 0 0 0,-1 0-1 0 0,1 0 1 0 0,-1 0 0 0 0,0 0-1 0 0,0 3 1 0 0,-1 6 70 0 0,0-1-1 0 0,-1 1 1 0 0,-1-1 0 0 0,0 1 0 0 0,0-1-1 0 0,-1 0 1 0 0,0 0 0 0 0,-1-1 0 0 0,0 1-1 0 0,-1-1 1 0 0,0 0 0 0 0,-1-1 0 0 0,0 1-1 0 0,-15 15 1 0 0,-4 0 165 0 0,8-9-416 0 0,-19 25 0 0 0,34-38-267 0 0,2-1-10 0 0,0-1 1 0 0,0 0 0 0 0,0 1-1 0 0,0-1 1 0 0,0 1 0 0 0,1-1 0 0 0,-1 1-1 0 0,1-1 1 0 0,-1 1 0 0 0,0 2-1 0 0,1-2-923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18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386 102 4607 0 0,'51'-60'1095'0'0,"-33"42"2253"0"0,1-1 5847 0 0,-19 18-9091 0 0,0 1 0 0 0,0 0 0 0 0,0 0 0 0 0,-1-1 0 0 0,1 1 0 0 0,0 0 0 0 0,0 0 0 0 0,0 0 0 0 0,-1-1 0 0 0,1 1 0 0 0,0 0 0 0 0,0 0 0 0 0,0 0 0 0 0,-1 0 1 0 0,1-1-1 0 0,0 1 0 0 0,-1 0 0 0 0,1 0 0 0 0,0 0 0 0 0,0 0 0 0 0,-1 0 0 0 0,1 0 0 0 0,0 0 0 0 0,-1 0 0 0 0,1 0 0 0 0,0 0 0 0 0,0 0 0 0 0,-1 0 0 0 0,1 0 0 0 0,0 0 1 0 0,-1 0-1 0 0,1 0 0 0 0,0 0 0 0 0,0 0 0 0 0,-1 1 0 0 0,1-1 0 0 0,0 0 0 0 0,0 0 0 0 0,-1 0 0 0 0,1 0 0 0 0,0 1 0 0 0,-17 6-34 0 0,16-6 163 0 0,-18 10 90 0 0,1 1 0 0 0,0 1 0 0 0,-31 30 0 0 0,20-18-193 0 0,23-20-117 0 0,0 1 0 0 0,0-1-1 0 0,1 1 1 0 0,0 0-1 0 0,0 0 1 0 0,1 1-1 0 0,0-1 1 0 0,0 1-1 0 0,0 0 1 0 0,-2 9-1 0 0,5-13-34 0 0,-1 1 1 0 0,2-1-1 0 0,-1 1 0 0 0,0 0 0 0 0,1 0 0 0 0,0-1 0 0 0,0 1 1 0 0,0 0-1 0 0,0 0 0 0 0,0-1 0 0 0,1 1 0 0 0,0 0 1 0 0,0 0-1 0 0,0-1 0 0 0,0 1 0 0 0,0-1 0 0 0,1 1 1 0 0,0-1-1 0 0,-1 0 0 0 0,1 1 0 0 0,1-1 0 0 0,3 5 0 0 0,11 11-56 0 0,-8-9-44 0 0,0 0 0 0 0,14 23 1 0 0,-20-29 102 0 0,-1 1 1 0 0,0 0-1 0 0,0 0 1 0 0,0 0-1 0 0,-1 0 1 0 0,1 0-1 0 0,-1 0 1 0 0,0 0 0 0 0,-1 0-1 0 0,0 1 1 0 0,0 6-1 0 0,0-3 90 0 0,-1 0-1 0 0,-1 0 1 0 0,0-1-1 0 0,0 1 1 0 0,0 0-1 0 0,-2 0 1 0 0,1-1-1 0 0,-1 0 1 0 0,0 0-1 0 0,0 0 1 0 0,-1 0-1 0 0,0 0 1 0 0,-1-1-1 0 0,1 0 1 0 0,-1 0-1 0 0,-1-1 1 0 0,1 0-1 0 0,-1 0 1 0 0,0 0-1 0 0,-1-1 1 0 0,1 0-1 0 0,-1 0 1 0 0,-9 3-1 0 0,-7 3 295 0 0,0-1 0 0 0,-26 6 0 0 0,40-13-365 0 0,-1-1-1 0 0,0 0 1 0 0,1-1 0 0 0,-1 0-1 0 0,0 0 1 0 0,0-1-1 0 0,-17-3 1 0 0,27 3-47 0 0,0 0-1 0 0,0 0 1 0 0,-1 0 0 0 0,1-1-1 0 0,0 1 1 0 0,0 0 0 0 0,0-1-1 0 0,0 1 1 0 0,-1-1 0 0 0,1 1-1 0 0,0-1 1 0 0,0 0 0 0 0,0 1-1 0 0,0-1 1 0 0,0 0 0 0 0,1 0-1 0 0,-1 0 1 0 0,0 0 0 0 0,0 0-1 0 0,0 0 1 0 0,1 0 0 0 0,-1 0-1 0 0,0 0 1 0 0,0-2 0 0 0,1 2-222 0 0,-1-1 0 0 0,1 0-1 0 0,0 0 1 0 0,0 0 0 0 0,0 0 0 0 0,0 0 0 0 0,1 0 0 0 0,-1 0 0 0 0,0 0 0 0 0,1 0 0 0 0,-1 0-1 0 0,1 0 1 0 0,0 0 0 0 0,1-3 0 0 0,9-16-7439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1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8287 0 0,'0'2'639'0'0,"10"42"1712"0"0,-8-35-958 0 0,0 0-1 0 0,0 1 0 0 0,0-1 0 0 0,1 0 1 0 0,5 9-1 0 0,-7-15-1210 0 0,1 0-1 0 0,0-1 1 0 0,0 1 0 0 0,-1-1 0 0 0,2 1-1 0 0,-1-1 1 0 0,0 0 0 0 0,0 0-1 0 0,1 0 1 0 0,-1 0 0 0 0,1 0 0 0 0,-1-1-1 0 0,1 1 1 0 0,0-1 0 0 0,0 0 0 0 0,0 0-1 0 0,0 0 1 0 0,0 0 0 0 0,0 0-1 0 0,3 0 1 0 0,7 1 58 0 0,-1-2 0 0 0,1 1 0 0 0,-1-1 0 0 0,1-1 0 0 0,-1 0 0 0 0,21-5 0 0 0,-15 1-264 0 0,0 0-1 0 0,-1-1 1 0 0,32-16 0 0 0,-43 19-43 0 0,1-1 1 0 0,-1 0-1 0 0,0 0 1 0 0,-1-1-1 0 0,1 0 1 0 0,6-7-1 0 0,-11 10 23 0 0,1 0 0 0 0,-1 0-1 0 0,1 0 1 0 0,-1-1-1 0 0,0 1 1 0 0,0 0-1 0 0,0 0 1 0 0,0-1-1 0 0,1-4 1 0 0,-2 6 13 0 0,0-1 1 0 0,0 1 0 0 0,0 0-1 0 0,0-1 1 0 0,0 1-1 0 0,0-1 1 0 0,0 1-1 0 0,0 0 1 0 0,-1-1-1 0 0,1 1 1 0 0,-1 0 0 0 0,1-1-1 0 0,-1 1 1 0 0,1 0-1 0 0,-1 0 1 0 0,0-1-1 0 0,0 1 1 0 0,1 0 0 0 0,-3-1-1 0 0,2 1 0 0 0,0 0 0 0 0,-1-1 0 0 0,1 1 0 0 0,-1 0 0 0 0,1 1 0 0 0,-1-1 0 0 0,1 0 0 0 0,-1 0 0 0 0,0 1 0 0 0,1-1 0 0 0,-1 1 0 0 0,0-1 0 0 0,0 1-1 0 0,1 0 1 0 0,-1-1 0 0 0,0 1 0 0 0,0 0 0 0 0,1 0 0 0 0,-4 1 0 0 0,-4 0-88 0 0,1 1-1 0 0,-15 4 1 0 0,16-4 70 0 0,-28 10 135 0 0,1 2-1 0 0,0 1 1 0 0,1 2-1 0 0,0 1 1 0 0,1 1-1 0 0,2 2 1 0 0,-54 47-1 0 0,70-55-5 0 0,0 0-1 0 0,1 0 1 0 0,-11 17-1 0 0,21-27-66 0 0,0 1 0 0 0,1 0 1 0 0,-1-1-1 0 0,1 1 0 0 0,0 0 0 0 0,0 1 0 0 0,0-1 0 0 0,1 0 1 0 0,0 1-1 0 0,-1-1 0 0 0,1 0 0 0 0,1 1 0 0 0,-1-1 0 0 0,1 1 1 0 0,0 0-1 0 0,0-1 0 0 0,0 1 0 0 0,1 4 0 0 0,0-7-25 0 0,-1-1 0 0 0,1 1 1 0 0,0 0-1 0 0,0-1 0 0 0,0 1 0 0 0,0-1 0 0 0,0 1 0 0 0,0-1 0 0 0,1 0 1 0 0,-1 0-1 0 0,0 1 0 0 0,1-1 0 0 0,-1 0 0 0 0,1 0 0 0 0,-1 0 0 0 0,1 0 1 0 0,0-1-1 0 0,-1 1 0 0 0,1 0 0 0 0,0-1 0 0 0,-1 1 0 0 0,4 0 0 0 0,3 0-153 0 0,0 1 0 0 0,0-2 0 0 0,13 1 0 0 0,35-6-2798 0 0,-25 0-4301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19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33 368 5983 0 0,'0'0'464'0'0,"-1"2"-305"0"0,-1 8 569 0 0,0 1 1 0 0,-1 18-1 0 0,2-11 4385 0 0,1-1 5865 0 0,-1-32-10651 0 0,0 0 0 0 0,-1 0 0 0 0,-6-19 1 0 0,5 25-349 0 0,1-1 1 0 0,0 0-1 0 0,0 1 1 0 0,1-1-1 0 0,0 0 1 0 0,1 0-1 0 0,0 0 1 0 0,1 0-1 0 0,3-19 1 0 0,2 9-169 0 0,0 1-1 0 0,2 0 1 0 0,1 0 0 0 0,0 1 0 0 0,1 0 0 0 0,14-18-1 0 0,-17 26 88 0 0,0 1 1 0 0,1 0-1 0 0,0 0 0 0 0,0 1 0 0 0,1 0 0 0 0,0 0 0 0 0,1 1 0 0 0,0 1 0 0 0,0-1 0 0 0,0 2 0 0 0,1-1 0 0 0,11-3 0 0 0,-14 7 65 0 0,0 0-1 0 0,0 0 1 0 0,0 1-1 0 0,0 0 1 0 0,1 0-1 0 0,-1 1 0 0 0,0 0 1 0 0,0 1-1 0 0,1 0 1 0 0,-1 0-1 0 0,0 1 1 0 0,0 0-1 0 0,9 3 0 0 0,-4 0 132 0 0,0 1 0 0 0,-1 0 0 0 0,0 1 0 0 0,1 0 0 0 0,-2 1-1 0 0,21 17 1 0 0,-28-21-4 0 0,0-1-1 0 0,-1 1 1 0 0,1 0 0 0 0,-1 0-1 0 0,0 0 1 0 0,0 0-1 0 0,-1 0 1 0 0,1 0 0 0 0,-1 1-1 0 0,0-1 1 0 0,0 1 0 0 0,0 0-1 0 0,-1 0 1 0 0,0 0-1 0 0,0 0 1 0 0,1 5 0 0 0,-2-4-19 0 0,0 0 0 0 0,-1 0 0 0 0,1-1 0 0 0,-1 1 0 0 0,0 0 0 0 0,-1 0 0 0 0,1 0 0 0 0,-1-1 0 0 0,0 1 0 0 0,-1-1 1 0 0,1 1-1 0 0,-1-1 0 0 0,-5 6 0 0 0,-7 10-185 0 0,-2 0 0 0 0,0-1 0 0 0,-1-1 0 0 0,-1-1 0 0 0,-1-1 0 0 0,-1-1 0 0 0,0 0 0 0 0,-1-1 0 0 0,-27 13 0 0 0,43-25-29 0 0,1 0 0 0 0,-1-1 0 0 0,0 1 0 0 0,0-1 0 0 0,-7 1 0 0 0,12-3 103 0 0,0 1 0 0 0,0-1 0 0 0,0 0 0 0 0,0 0 0 0 0,0 0 0 0 0,0 0 0 0 0,0 0 0 0 0,0 0 0 0 0,0 0 0 0 0,0 0 0 0 0,0-1 0 0 0,0 1 0 0 0,0 0 0 0 0,0-1 0 0 0,0 1 0 0 0,0-1 0 0 0,0 1 0 0 0,0-1 0 0 0,0 1 0 0 0,0-1 0 0 0,1 1-1 0 0,-1-1 1 0 0,0 0 0 0 0,0 0 0 0 0,1 1 0 0 0,-1-1 0 0 0,0 0 0 0 0,1 0 0 0 0,-1 0 0 0 0,1 0 0 0 0,-1 0 0 0 0,1 0 0 0 0,-1 1 0 0 0,1-1 0 0 0,0 0 0 0 0,0 0 0 0 0,-1 0 0 0 0,1-2 0 0 0,-1-5-432 0 0,1 1 0 0 0,0 0-1 0 0,0-1 1 0 0,1 1 0 0 0,0 0 0 0 0,2-9 0 0 0,-1-1-3675 0 0,2-7-2309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19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7 16415 0 0,'3'-4'1191'0'0,"-3"4"-1180"0"0,0 0 1 0 0,0 0-1 0 0,0 0 0 0 0,0 0 0 0 0,0 0 1 0 0,0 0-1 0 0,-1 0 0 0 0,1 0 0 0 0,0 0 1 0 0,0 0-1 0 0,0 0 0 0 0,0 0 0 0 0,0 0 1 0 0,0 0-1 0 0,0 0 0 0 0,0 0 0 0 0,0 0 1 0 0,0 0-1 0 0,0 0 0 0 0,0-1 0 0 0,0 1 1 0 0,0 0-1 0 0,0 0 0 0 0,0 0 0 0 0,0 0 1 0 0,0 0-1 0 0,0 0 0 0 0,0 0 0 0 0,0 0 1 0 0,0 0-1 0 0,0 0 0 0 0,0 0 0 0 0,0 0 1 0 0,0 0-1 0 0,0 0 0 0 0,0 0 1 0 0,0 0-1 0 0,0 0 0 0 0,0-1 0 0 0,0 1 1 0 0,0 0-1 0 0,0 0 0 0 0,0 0 0 0 0,0 0 1 0 0,0 0-1 0 0,0 0 0 0 0,1 0 0 0 0,-1 0 1 0 0,0 0-1 0 0,0 0 0 0 0,0 0 0 0 0,0 0 1 0 0,0 0-1 0 0,-9 4 183 0 0,1 1 1 0 0,0 0-1 0 0,0 0 0 0 0,0 1 1 0 0,-8 8-1 0 0,-36 39 342 0 0,47-48-494 0 0,-20 23 212 0 0,2 1 0 0 0,1 1 0 0 0,-19 35 0 0 0,-46 105 634 0 0,30-35-470 0 0,30-65-135 0 0,-49 86 1 0 0,13-62-9 0 0,42-64-130 0 0,0 1 0 0 0,-22 47 1 0 0,41-74-130 0 0,0-1 1 0 0,1 1-1 0 0,-1-1 1 0 0,1 1-1 0 0,0 0 0 0 0,0 0 1 0 0,1 0-1 0 0,-1-1 1 0 0,1 1-1 0 0,0 0 1 0 0,0 5-1 0 0,0-7-99 0 0,10 2-6666 0 0,1-1-527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2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129 493 1839 0 0,'0'0'19787'0'0,"-6"-5"-19702"0"0,1 2-76 0 0,1 1 1 0 0,-1 0-1 0 0,0 0 0 0 0,0 0 0 0 0,0 1 1 0 0,0 0-1 0 0,0 0 0 0 0,-9-1 0 0 0,8 2-4 0 0,0-1 1 0 0,0 0-1 0 0,0-1 0 0 0,0 1 0 0 0,1-1 0 0 0,-8-3 0 0 0,12 4 0 0 0,-1-1-1 0 0,0 1 0 0 0,1 0 0 0 0,-1 0 1 0 0,1 0-1 0 0,0-1 0 0 0,-1 1 1 0 0,1-1-1 0 0,0 1 0 0 0,0-1 1 0 0,0 0-1 0 0,0 1 0 0 0,0-1 1 0 0,0 0-1 0 0,1 0 0 0 0,-1 0 0 0 0,1 1 1 0 0,-1-1-1 0 0,1 0 0 0 0,-1 0 1 0 0,1 0-1 0 0,0 0 0 0 0,0 0 1 0 0,0-2-1 0 0,1-5 2 0 0,0-1 0 0 0,0 1 0 0 0,1 0 0 0 0,1 0 0 0 0,-1 0 0 0 0,1 1 0 0 0,1-1 0 0 0,-1 0 0 0 0,2 1 0 0 0,9-15 1 0 0,-2 5 5 0 0,1 1 1 0 0,1 1-1 0 0,26-25 1 0 0,-19 22-52 0 0,2 2 1 0 0,0 0-1 0 0,27-15 0 0 0,79-34-138 0 0,-125 64 176 0 0,22-11 2 0 0,1 2 0 0 0,51-15 0 0 0,-68 23 28 0 0,0 1 0 0 0,0 0 0 0 0,1 1 0 0 0,-1 0-1 0 0,0 0 1 0 0,1 1 0 0 0,-1 1 0 0 0,1 0 0 0 0,-1 0 0 0 0,1 1-1 0 0,11 4 1 0 0,-19-5-21 0 0,0 0 0 0 0,0 0 0 0 0,0 0 0 0 0,0 1-1 0 0,0-1 1 0 0,-1 1 0 0 0,1 0 0 0 0,-1 0 0 0 0,1 0 0 0 0,-1 0 0 0 0,0 0 0 0 0,1 1-1 0 0,-1-1 1 0 0,-1 1 0 0 0,1-1 0 0 0,2 5 0 0 0,-2-3 9 0 0,-1 0 0 0 0,0 0 1 0 0,1 0-1 0 0,-1 0 0 0 0,-1 0 0 0 0,1 0 1 0 0,-1 1-1 0 0,1-1 0 0 0,-1 0 0 0 0,-1 9 1 0 0,-1-2 15 0 0,-1 0 1 0 0,1 0 0 0 0,-2 0-1 0 0,0 0 1 0 0,0 0 0 0 0,-1-1-1 0 0,0 0 1 0 0,-7 11 0 0 0,1-5-12 0 0,-1 1 1 0 0,0-2 0 0 0,-1 0-1 0 0,-1 0 1 0 0,0-1 0 0 0,-1-1-1 0 0,-1 0 1 0 0,0-2 0 0 0,0 1-1 0 0,-1-2 1 0 0,-1 0 0 0 0,0-1-1 0 0,-25 9 1 0 0,25-12-542 0 0,0-1 0 0 0,-1 0 0 0 0,-35 3 0 0 0,48-7 343 0 0,0 0 1 0 0,-1-1-1 0 0,1 0 0 0 0,0-1 1 0 0,-1 0-1 0 0,1 0 0 0 0,0 0 1 0 0,0 0-1 0 0,0-1 0 0 0,0 0 1 0 0,0 0-1 0 0,0-1 0 0 0,0 0 1 0 0,1 0-1 0 0,-8-5 1 0 0,4-1-1307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2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79 11775 0 0,'87'-79'3495'0'0,"-88"80"-3235"0"0,-33 28 533 0 0,1 2 1 0 0,-41 48-1 0 0,60-63-616 0 0,-129 170 632 0 0,16 12-673 0 0,103-158-57 0 0,-153 217 245 0 0,172-251-549 0 0,-76 89 286 0 0,42-58-5990 0 0,32-30 186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2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82 8751 0 0,'4'-5'8474'0'0,"-9"19"-8088"0"0,-2 0 0 0 0,0 0-1 0 0,-1-1 1 0 0,-17 22 0 0 0,-14 25 299 0 0,31-46-518 0 0,1 1 0 0 0,1 0 0 0 0,-8 27 0 0 0,12-35-75 0 0,1 0-1 0 0,0 0 1 0 0,0 0 0 0 0,0 0 0 0 0,1 0 0 0 0,0 0-1 0 0,1 0 1 0 0,-1 0 0 0 0,1 0 0 0 0,1 0 0 0 0,1 7-1 0 0,-2-12-48 0 0,0 0 0 0 0,0 1 0 0 0,0-1 0 0 0,0 0-1 0 0,0 0 1 0 0,0 0 0 0 0,1-1 0 0 0,-1 1-1 0 0,1 0 1 0 0,-1 0 0 0 0,1-1 0 0 0,0 1-1 0 0,0-1 1 0 0,0 1 0 0 0,-1-1 0 0 0,4 2-1 0 0,-1-2 9 0 0,0 1 0 0 0,0-1-1 0 0,0 0 1 0 0,1 0-1 0 0,-1 0 1 0 0,0 0-1 0 0,0-1 1 0 0,7 1 0 0 0,-2-1 3 0 0,1-1 0 0 0,0 0 1 0 0,-1-1-1 0 0,1 0 1 0 0,-1 0-1 0 0,1-1 0 0 0,10-5 1 0 0,-8 2-35 0 0,0-1 1 0 0,-1 0-1 0 0,0-1 1 0 0,0 0-1 0 0,-1-1 0 0 0,0 0 1 0 0,-1 0-1 0 0,0-1 1 0 0,0 0-1 0 0,9-16 0 0 0,0-2 49 0 0,-1-2-1 0 0,24-58 0 0 0,-27 55-358 0 0,-1 0 0 0 0,-2-1 0 0 0,7-35 0 0 0,-17 67 29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2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41 422 9935 0 0,'0'0'1211'0'0,"-8"6"2925"0"0,7-6-3977 0 0,0 0 0 0 0,0 0 1 0 0,0 0-1 0 0,-1 0 0 0 0,1 0 0 0 0,0-1 0 0 0,0 1 1 0 0,0 0-1 0 0,0-1 0 0 0,0 1 0 0 0,0-1 1 0 0,0 1-1 0 0,0-1 0 0 0,0 1 0 0 0,0-1 1 0 0,0 0-1 0 0,0 0 0 0 0,1 1 0 0 0,-1-1 0 0 0,0 0 1 0 0,0-1-1 0 0,-1 0 16 0 0,1 0 0 0 0,0-1 0 0 0,0 1 1 0 0,0-1-1 0 0,0 1 0 0 0,0-1 0 0 0,1 1 0 0 0,-1-1 0 0 0,1-2 1 0 0,-1-3 53 0 0,1 0 0 0 0,0 1 0 0 0,0-1 0 0 0,1 0 0 0 0,3-12 0 0 0,1 4-112 0 0,0 0 0 0 0,1 0 0 0 0,1 1 0 0 0,1-1 0 0 0,0 1 0 0 0,1 1 0 0 0,1 0 0 0 0,0 0-1 0 0,0 1 1 0 0,2 0 0 0 0,-1 1 0 0 0,26-20 0 0 0,-12 11-169 0 0,2 1 1 0 0,36-21-1 0 0,-51 35-99 0 0,0-1 0 0 0,1 2-1 0 0,0 0 1 0 0,0 0 0 0 0,0 1 0 0 0,0 1 0 0 0,1 0-1 0 0,16-1 1 0 0,-23 4-872 0 0,-1 0 0 0 0,0 0 0 0 0,0 1-1 0 0,7 1 1 0 0,-1 1-5289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28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14743 0 0,'0'0'1335'0'0,"0"2"-1096"0"0,-14 37 1630 0 0,-2 0 1 0 0,-27 50-1 0 0,-7 14-387 0 0,10-21-2042 0 0,40-80 73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2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60 300 8495 0 0,'-1'1'388'0'0,"-4"10"-230"0"0,-1-1 0 0 0,-8 11-1 0 0,0-6 3118 0 0,14-15-3032 0 0,-1 1 0 0 0,1-1-1 0 0,-1 1 1 0 0,1-1 0 0 0,-1 0 0 0 0,1 1-1 0 0,-1-1 1 0 0,1 0 0 0 0,-1 1-1 0 0,1-1 1 0 0,-1 0 0 0 0,0 0 0 0 0,1 0-1 0 0,-1 0 1 0 0,1 0 0 0 0,-1 1-1 0 0,0-1 1 0 0,1 0 0 0 0,-2 0 0 0 0,2-1-163 0 0,-1 1 1 0 0,1 0 0 0 0,0 0 0 0 0,-1-1 0 0 0,1 1 0 0 0,0 0-1 0 0,-1 0 1 0 0,1-1 0 0 0,0 1 0 0 0,-1 0 0 0 0,1-1-1 0 0,0 1 1 0 0,0 0 0 0 0,-1-1 0 0 0,1 1 0 0 0,0-1 0 0 0,0 1-1 0 0,0 0 1 0 0,-1-1 0 0 0,1 0 0 0 0,0-1 18 0 0,-1 0 1 0 0,1 0-1 0 0,0 0 0 0 0,0 0 1 0 0,0 0-1 0 0,0 0 0 0 0,0 0 1 0 0,0 0-1 0 0,1-3 1 0 0,4-6 70 0 0,0 0 0 0 0,1 0 0 0 0,0 1 1 0 0,0 0-1 0 0,11-13 0 0 0,-7 10-81 0 0,12-14-22 0 0,1 1-1 0 0,1 1 1 0 0,1 2-1 0 0,2 0 1 0 0,0 1-1 0 0,41-24 1 0 0,-57 39-104 0 0,1 0 0 0 0,-1 1 0 0 0,1 0 0 0 0,1 1 0 0 0,-1 0 1 0 0,1 1-1 0 0,25-5 0 0 0,-36 8 41 0 0,0 1-1 0 0,0 0 1 0 0,0 0-1 0 0,-1 0 1 0 0,1 0 0 0 0,0 0-1 0 0,0 0 1 0 0,0 0 0 0 0,-1 1-1 0 0,1-1 1 0 0,0 0 0 0 0,-1 1-1 0 0,1 0 1 0 0,0-1 0 0 0,-1 1-1 0 0,1 0 1 0 0,0 0 0 0 0,-1 0-1 0 0,1 0 1 0 0,-1 0 0 0 0,0 0-1 0 0,1 1 1 0 0,-1-1 0 0 0,0 0-1 0 0,0 1 1 0 0,0-1 0 0 0,0 1-1 0 0,0-1 1 0 0,0 1 0 0 0,0-1-1 0 0,0 1 1 0 0,-1 0 0 0 0,2 2-1 0 0,-1 1 22 0 0,0 0 0 0 0,-1 0 1 0 0,1 1-1 0 0,-1-1 0 0 0,0 0 0 0 0,0 0 0 0 0,0 1 0 0 0,-1-1 0 0 0,0 0 0 0 0,-2 8 0 0 0,-18 51 29 0 0,13-44-150 0 0,2 1 1 0 0,0-1-1 0 0,1 1 0 0 0,-3 25 1 0 0,9-26-2412 0 0,0-18 1011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3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14943 0 0,'0'0'1464'0'0,"-9"2"-1304"0"0,1 3-160 0 0,-1 2 0 0 0,0 2 0 0 0,0 0-96 0 0,3 2-56 0 0,3 0-8 0 0,3-1 0 0 0,3 3-1376 0 0,1-1-272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2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48 12959 0 0,'10'-25'1378'0'0,"-10"25"-1316"0"0,0-1 1 0 0,1 0 0 0 0,-1 1 0 0 0,0-1-1 0 0,0 1 1 0 0,0-1 0 0 0,1 1 0 0 0,-1-1-1 0 0,0 0 1 0 0,0 1 0 0 0,0-1-1 0 0,0 0 1 0 0,0 1 0 0 0,0-1 0 0 0,0 1-1 0 0,0-1 1 0 0,0 0 0 0 0,0 1 0 0 0,-1-1-1 0 0,1 1 1 0 0,0-1 0 0 0,0 0 0 0 0,0 1-1 0 0,-1-1 1 0 0,1 1 0 0 0,0-1 0 0 0,-1 1-1 0 0,1-1 1 0 0,0 1 0 0 0,-1-1 0 0 0,1 1-1 0 0,-1-1 1 0 0,1 1 0 0 0,-1 0-1 0 0,1-1 1 0 0,-1 1 0 0 0,1 0 0 0 0,-1-1-1 0 0,1 1 1 0 0,-1 0 0 0 0,0 0 0 0 0,1-1-1 0 0,-1 1 1 0 0,1 0 0 0 0,-1 0 0 0 0,0 0-1 0 0,1 0 1 0 0,-1 0 0 0 0,0 0 0 0 0,1 0-1 0 0,-1 0 1 0 0,1 0 0 0 0,-1 0-1 0 0,0 0 1 0 0,1 0 0 0 0,-2 1 0 0 0,-3-1 61 0 0,1 1 0 0 0,-1 1 0 0 0,0-1 0 0 0,0 0 0 0 0,-8 5 0 0 0,-42 26 319 0 0,2 3 0 0 0,1 2 0 0 0,-68 63 0 0 0,79-57 55 0 0,40-41-18 0 0,2-1-384 0 0,1 0-73 0 0,-1 0-1 0 0,1 1 1 0 0,-1-1-1 0 0,1 0 1 0 0,0 0-1 0 0,0 0 0 0 0,-1 0 1 0 0,1 0-1 0 0,0-1 1 0 0,0 1-1 0 0,0-1 1 0 0,0 1-1 0 0,0-1 1 0 0,0 1-1 0 0,4-1 1 0 0,-2 0 1 0 0,1-1 0 0 0,0 1 0 0 0,0-1 1 0 0,-1 0-1 0 0,1 0 0 0 0,6-3 0 0 0,5-2 8 0 0,-1-2-1 0 0,25-15 0 0 0,-39 23-30 0 0,19-15-42 0 0,0 0 0 0 0,0-1 0 0 0,-2-1 0 0 0,0-1-1 0 0,-1 0 1 0 0,21-31 0 0 0,-33 41 31 0 0,-4 7-44 0 0,-8 14-107 0 0,-6 12 79 0 0,2 1-1 0 0,-14 47 1 0 0,6-13-279 0 0,-57 168-611 0 0,-61 154 1052 0 0,120-343 103 0 0,-10 24 596 0 0,-3-1 0 0 0,-55 86 0 0 0,48-97 16 0 0,13-18-216 0 0,0 1 0 0 0,-23 49 0 0 0,35-52-359 0 0,11-30-194 0 0,1-3-267 0 0,3-28 30 0 0,-3 1 0 0 0,-4-55 0 0 0,-18-61-870 0 0,18 116 798 0 0,-31-141-2985 0 0,25 136 1993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3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744 718 6911 0 0,'1'2'8892'0'0,"-1"-2"-8731"0"0,1 1 0 0 0,-1-1 1 0 0,1 1-1 0 0,-1-1 0 0 0,1 1 0 0 0,0-1 0 0 0,-1 1 0 0 0,1-1 0 0 0,-1 1 0 0 0,1-1 1 0 0,0 0-1 0 0,-1 1 0 0 0,1-1 0 0 0,0 0 0 0 0,0 0 0 0 0,-1 1 0 0 0,1-1 0 0 0,0 0 0 0 0,0 0 1 0 0,-1 0-1 0 0,1 0 0 0 0,1 0 0 0 0,-1 0-44 0 0,1-1-1 0 0,0 1 1 0 0,-1-1 0 0 0,1 1 0 0 0,-1-1-1 0 0,0 0 1 0 0,1 1 0 0 0,-1-1-1 0 0,1 0 1 0 0,1-1 0 0 0,3-4-11 0 0,0 0 0 0 0,-1 0-1 0 0,8-9 1 0 0,-11 13 55 0 0,25-38 140 0 0,-1-1 0 0 0,36-78 1 0 0,-34 65-97 0 0,92-159 372 0 0,-107 194-584 0 0,6-8-53 0 0,-2 0 0 0 0,-1-1 0 0 0,15-35 0 0 0,-29 58-65 0 0,0 0-1 0 0,-1 0 1 0 0,1-1-1 0 0,-1 1 1 0 0,1-12-1 0 0,-2 17 104 0 0,0-1-1 0 0,0 1 1 0 0,0 0 0 0 0,-1-1-1 0 0,1 1 1 0 0,0-1 0 0 0,-1 1-1 0 0,1-1 1 0 0,0 1 0 0 0,-1 0-1 0 0,1-1 1 0 0,0 1 0 0 0,-1 0-1 0 0,1-1 1 0 0,-1 1 0 0 0,1 0-1 0 0,-1-1 1 0 0,1 1 0 0 0,0 0-1 0 0,-1 0 1 0 0,1 0 0 0 0,-1 0-1 0 0,1-1 1 0 0,-1 1 0 0 0,1 0-1 0 0,-2 0 1 0 0,-12-1-311 0 0,5 2 287 0 0,1 0 0 0 0,0 1-1 0 0,0 0 1 0 0,0 1 0 0 0,0 0 0 0 0,1 0-1 0 0,-1 1 1 0 0,1 0 0 0 0,0 0 0 0 0,0 1-1 0 0,0 0 1 0 0,1 0 0 0 0,-1 0 0 0 0,1 1-1 0 0,0 0 1 0 0,-8 11 0 0 0,-2 6 41 0 0,0 0-1 0 0,2 0 1 0 0,-20 44-1 0 0,19-34-19 0 0,-196 382-14 0 0,147-304 39 0 0,-138 221 0 0 0,11-62 128 0 0,173-249-323 0 0,-1-1 0 0 0,-1-1 0 0 0,-1-1 0 0 0,-42 29 1 0 0,15-11-1513 0 0,-22 13-3264 0 0,68-49 3838 0 0,6-8-3859 0 0,2-2 2113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3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20 152 17191 0 0,'-7'2'1558'0'0,"0"0"-1282"0"0,2 3-154 0 0,4-4-20 0 0,1 1 0 0 0,0-1 0 0 0,0 0 0 0 0,0 0 0 0 0,0 0 0 0 0,0 1 0 0 0,0-1 0 0 0,1 0 0 0 0,-1 0 0 0 0,0 0 0 0 0,1 0 0 0 0,-1 0 0 0 0,0 1 0 0 0,1-1 0 0 0,0 0 0 0 0,0 2 0 0 0,1-1-5 0 0,0 0 0 0 0,0 0 0 0 0,0 0 0 0 0,0 0 1 0 0,0-1-1 0 0,0 1 0 0 0,1 0 0 0 0,-1-1 1 0 0,1 1-1 0 0,-1-1 0 0 0,1 0 0 0 0,-1 0 1 0 0,1 0-1 0 0,0 0 0 0 0,-1-1 0 0 0,5 1 1 0 0,4 1 155 0 0,1-1 0 0 0,17 0-1 0 0,10-2 172 0 0,1-2-1 0 0,72-16 0 0 0,76-30 60 0 0,-103 25-372 0 0,118-36-702 0 0,-70 14-4001 0 0,-110 37 2482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3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79 2759 0 0,'-1'1'207'0'0,"-15"13"3666"0"0,1 1 0 0 0,-17 22 0 0 0,-9 9-975 0 0,26-31-2370 0 0,2 1-1 0 0,-21 28 1 0 0,29-36-306 0 0,0 1 0 0 0,0 0 1 0 0,0 0-1 0 0,1 0 0 0 0,1 0 1 0 0,-1 1-1 0 0,-2 15 1 0 0,6-21-167 0 0,-1 0 1 0 0,1-1 0 0 0,0 1 0 0 0,0-1 0 0 0,0 1 0 0 0,1 0 0 0 0,-1-1 0 0 0,1 1 0 0 0,0 0 0 0 0,0-1 0 0 0,0 0 0 0 0,1 1 0 0 0,-1-1 0 0 0,1 1 0 0 0,0-1-1 0 0,-1 0 1 0 0,2 0 0 0 0,-1 0 0 0 0,0 0 0 0 0,0-1 0 0 0,1 1 0 0 0,0-1 0 0 0,-1 1 0 0 0,1-1 0 0 0,0 0 0 0 0,0 0 0 0 0,1 0 0 0 0,-1 0 0 0 0,0-1 0 0 0,0 1 0 0 0,5 1-1 0 0,-1-1 15 0 0,-1 0-1 0 0,1 0 0 0 0,0-1 0 0 0,0 0 1 0 0,0 0-1 0 0,0 0 0 0 0,0-1 0 0 0,0 0 0 0 0,0 0 1 0 0,0-1-1 0 0,0 0 0 0 0,0 0 0 0 0,0-1 0 0 0,0 0 1 0 0,11-4-1 0 0,5-7 28 0 0,1-1 0 0 0,-2-2 0 0 0,0 0 0 0 0,-1-1 0 0 0,-1 0 0 0 0,-1-2 0 0 0,0-1 0 0 0,-1 0 0 0 0,22-34 0 0 0,-24 27-312 0 0,-2-1 1 0 0,0 0-1 0 0,-2-1 1 0 0,9-32-1 0 0,-11 33-1028 0 0,1 2-3582 0 0,-8 20 1138 0 0,0-1-2361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31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33 10735 0 0,'2'-1'496'0'0,"56"-30"11023"0"0,-75 44-10897 0 0,-6 2-513 0 0,1 0-1 0 0,1 2 1 0 0,1 0-1 0 0,0 1 1 0 0,-20 25-1 0 0,38-42-108 0 0,1 1 0 0 0,-1 0 0 0 0,1 0 1 0 0,0 0-1 0 0,-1 0 0 0 0,1 0 0 0 0,0 0 0 0 0,0 0 0 0 0,1 1 0 0 0,-1-1 0 0 0,0 0 0 0 0,1 1 1 0 0,-1-1-1 0 0,1 0 0 0 0,0 1 0 0 0,0-1 0 0 0,0 0 0 0 0,0 1 0 0 0,0-1 0 0 0,0 0 0 0 0,0 1 1 0 0,1-1-1 0 0,0 0 0 0 0,-1 1 0 0 0,1-1 0 0 0,0 0 0 0 0,0 0 0 0 0,0 0 0 0 0,0 1 0 0 0,0-1 1 0 0,1-1-1 0 0,-1 1 0 0 0,1 0 0 0 0,2 3 0 0 0,6 4 10 0 0,0 0 0 0 0,1 0-1 0 0,0-1 1 0 0,23 12 0 0 0,-24-14 1 0 0,1 1-12 0 0,33 21 3 0 0,-39-25-4 0 0,-1 1 1 0 0,0-1-1 0 0,1 1 0 0 0,-1 0 0 0 0,-1 1 0 0 0,7 7 0 0 0,-10-11-2 0 0,1 0 0 0 0,-1-1 0 0 0,1 1 1 0 0,-1 0-1 0 0,0-1 0 0 0,1 1 0 0 0,-1 0 0 0 0,0 0 0 0 0,0-1 0 0 0,0 1 0 0 0,0 0 0 0 0,1 0 0 0 0,-1-1 0 0 0,0 1 1 0 0,0 1-1 0 0,-4 2 10 0 0,4-4-10 0 0,-2 3-1 0 0,1-1 0 0 0,-1 0 0 0 0,0-1 0 0 0,0 1 0 0 0,0 0 0 0 0,0 0 0 0 0,0-1 0 0 0,0 1 0 0 0,0-1 0 0 0,0 0 0 0 0,-4 2 0 0 0,-29 9 29 0 0,22-8 15 0 0,-13 5-21 0 0,-29 10 11 0 0,-97 19 1 0 0,99-29-78 0 0,51-9-200 0 0,15-9-976 0 0,26-13-1840 0 0,-14 7 1280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3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194 304 11055 0 0,'0'0'3823'0'0,"1"2"-2364"0"0,0 2-1171 0 0,-1 0 0 0 0,1 0 1 0 0,-1 0-1 0 0,0 0 1 0 0,0 0-1 0 0,0 0 1 0 0,-1 0-1 0 0,1 0 0 0 0,-1 0 1 0 0,0 0-1 0 0,0 0 1 0 0,0 0-1 0 0,-3 5 1 0 0,-4 7 514 0 0,-18 28 0 0 0,5-8-177 0 0,5-6-417 0 0,-1 0-1 0 0,-1-1 1 0 0,-30 37 0 0 0,43-60-372 0 0,1 1 1 0 0,-1 0 0 0 0,1 1-1 0 0,-5 11 1 0 0,2-6-1621 0 0</inkml:trace>
  <inkml:trace contextRef="#ctx0" brushRef="#br0" timeOffset="1">534 1 11975 0 0,'0'0'1760'0'0,"-6"10"-1232"0"0,1 2 16 0 0,2 2 0 0 0,1 3-672 0 0,2 0-128 0 0,2 2-24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32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60 6911 0 0,'-2'0'7654'0'0,"-4"0"-7393"0"0,1 0 0 0 0,-1 0 1 0 0,0 1-1 0 0,1 0 0 0 0,-1 0 1 0 0,1 0-1 0 0,0 1 0 0 0,-1 0 1 0 0,1 0-1 0 0,0 0 0 0 0,0 0 1 0 0,0 1-1 0 0,0 0 0 0 0,-5 4 1 0 0,-17 13 35 0 0,2 2 1 0 0,0 0-1 0 0,1 1 1 0 0,2 2-1 0 0,-24 32 1 0 0,44-55-228 0 0,1 0 0 0 0,0 0 0 0 0,-1 0 0 0 0,1 0 0 0 0,0 1 0 0 0,0-1 0 0 0,0 0 0 0 0,0 1 0 0 0,0-1 0 0 0,1 1 0 0 0,-1-1 0 0 0,1 1 0 0 0,-1-1 0 0 0,1 5 1 0 0,2-5 16 0 0,-1 0 0 0 0,1-1 1 0 0,0 1-1 0 0,0-1 0 0 0,0 1 1 0 0,0-1-1 0 0,0 0 1 0 0,5 2-1 0 0,-7-3-35 0 0,5 2 30 0 0,0 0 0 0 0,-1-1 0 0 0,1 1 0 0 0,0-1 0 0 0,0-1 0 0 0,0 1 0 0 0,0-1 0 0 0,0 1 0 0 0,0-1 0 0 0,0-1 0 0 0,0 1 0 0 0,6-2 0 0 0,-2 0-43 0 0,-1 0-1 0 0,0 0 0 0 0,0-1 0 0 0,0 0 0 0 0,0-1 0 0 0,9-5 0 0 0,-12 6-35 0 0,0-1-1 0 0,0 1 0 0 0,-1-1 1 0 0,1 0-1 0 0,-1 0 0 0 0,0-1 0 0 0,0 1 1 0 0,-1-1-1 0 0,0 0 0 0 0,1 0 1 0 0,-1 0-1 0 0,-1 0 0 0 0,4-10 0 0 0,0-3-135 0 0,-2 1 0 0 0,0-1 0 0 0,1-19 0 0 0,5-22-340 0 0,-7 48-27 0 0,7-27 92 0 0,3 15-6740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3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19 382 6447 0 0,'0'0'586'0'0,"-1"0"-486"0"0,0 0 321 0 0,0 0 1 0 0,0 0-1 0 0,0-1 1 0 0,1 1-1 0 0,-1 0 0 0 0,0 0 1 0 0,0-1-1 0 0,0 1 1 0 0,1-1-1 0 0,-1 1 1 0 0,0 0-1 0 0,0-1 1 0 0,1 0-1 0 0,-1 1 1 0 0,0-1-1 0 0,1 1 0 0 0,-1-1 1 0 0,1 0-1 0 0,-1 1 1 0 0,1-1-1 0 0,-1-1 1 0 0,0 1-240 0 0,1 0-1 0 0,0 0 1 0 0,0 0 0 0 0,0 0 0 0 0,0 0-1 0 0,0 0 1 0 0,0 0 0 0 0,0 0 0 0 0,0 0-1 0 0,0 0 1 0 0,0 0 0 0 0,0 0 0 0 0,1 0 0 0 0,-1 0-1 0 0,1-1 1 0 0,2-4-301 0 0,0 0 0 0 0,1 0 0 0 0,0 0 0 0 0,6-6 0 0 0,-6 6 974 0 0,24-30-585 0 0,2 2 1 0 0,1 1-1 0 0,37-30 1 0 0,-41 41-344 0 0,1 0-1 0 0,1 2 1 0 0,1 1 0 0 0,47-21 0 0 0,-64 35 36 0 0,1 0 0 0 0,0 1 0 0 0,27-5 0 0 0,-39 9 118 0 0,2 11 80 0 0,-3-7-133 0 0,0 0-1 0 0,-1 0 1 0 0,1 1 0 0 0,-1-1-1 0 0,0 0 1 0 0,0 0 0 0 0,-1 0-1 0 0,0 5 1 0 0,-10 35 151 0 0,3-18-79 0 0,1 5-48 0 0,1 0-1 0 0,1 1 1 0 0,2-1-1 0 0,1 50 1 0 0,3-65-37 0 0,0 0 0 0 0,1 0 0 0 0,1 0 0 0 0,1 0 0 0 0,0-1 1 0 0,1 1-1 0 0,1-1 0 0 0,0 0 0 0 0,1-1 0 0 0,16 26 0 0 0,-5-22-375 0 0,-3-8-5289 0 0,-5-4-942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3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309 213 2759 0 0,'0'0'126'0'0,"-14"0"1866"0"0,6 0 870 0 0,-8 0 2314 0 0,4-2 226 0 0,12 8-5062 0 0,0-2-71 0 0,0-1 0 0 0,0 1 0 0 0,1 0 0 0 0,-1-1 0 0 0,2 7 0 0 0,-1-9-210 0 0,-1 1 1 0 0,1-1-1 0 0,0 1 1 0 0,0-1-1 0 0,0 1 1 0 0,0-1-1 0 0,0 0 0 0 0,0 0 1 0 0,0 1-1 0 0,0-1 1 0 0,1 0-1 0 0,-1 0 1 0 0,0 0-1 0 0,1 0 0 0 0,2 1 1 0 0,0 0 38 0 0,1 0 0 0 0,-1-1 1 0 0,1 1-1 0 0,0-1 0 0 0,0 0 0 0 0,0 0 0 0 0,-1-1 1 0 0,1 0-1 0 0,0 0 0 0 0,0 0 0 0 0,0 0 0 0 0,0 0 1 0 0,0-1-1 0 0,-1 0 0 0 0,9-3 0 0 0,-2 1-21 0 0,1-2 0 0 0,-1 1 0 0 0,0-2 0 0 0,0 1 0 0 0,11-8 0 0 0,-7 3-71 0 0,-1-1 1 0 0,0 0-1 0 0,21-21 0 0 0,-31 27-96 0 0,0 0-1 0 0,0 0 1 0 0,0 0 0 0 0,-1 0-1 0 0,0 0 1 0 0,0-1 0 0 0,0 0-1 0 0,0 0 1 0 0,-1 0 0 0 0,0 0-1 0 0,0 0 1 0 0,-1 0-1 0 0,2-12 1 0 0,-3 16 33 0 0,0-1 0 0 0,0 1 0 0 0,0-1 0 0 0,-1 1 0 0 0,1-1 0 0 0,-1 1 0 0 0,1 0 0 0 0,-1-1 0 0 0,0 1 0 0 0,0 0 0 0 0,0-1 0 0 0,0 1 0 0 0,0 0 0 0 0,0 0 0 0 0,-1 0 0 0 0,-2-3-1 0 0,1 2-8 0 0,0 0 0 0 0,0 0 0 0 0,0 1-1 0 0,-1-1 1 0 0,0 1 0 0 0,1 0-1 0 0,-1 0 1 0 0,0 0 0 0 0,-4-1 0 0 0,-3 0-63 0 0,0 0-1 0 0,-1 1 1 0 0,1 0 0 0 0,0 0 0 0 0,-1 1 0 0 0,-14 1 0 0 0,10 1 74 0 0,0 1-1 0 0,1 0 1 0 0,-1 1-1 0 0,1 1 0 0 0,0 0 1 0 0,0 1-1 0 0,0 0 1 0 0,-18 11-1 0 0,15-6 201 0 0,0 2-1 0 0,0 0 1 0 0,1 1-1 0 0,1 0 0 0 0,-24 27 1 0 0,18-17 137 0 0,2 1-1 0 0,-26 39 1 0 0,40-54-186 0 0,1 0-1 0 0,0 1 1 0 0,0 0 0 0 0,1 0-1 0 0,0 1 1 0 0,0-1 0 0 0,1 1-1 0 0,1 0 1 0 0,0-1 0 0 0,-1 19-1 0 0,3-25-45 0 0,0 0-1 0 0,0 1 0 0 0,1-1 1 0 0,-1 0-1 0 0,1 0 1 0 0,0 0-1 0 0,1 0 0 0 0,-1 0 1 0 0,1 0-1 0 0,-1 0 0 0 0,1 0 1 0 0,1 0-1 0 0,-1-1 1 0 0,5 7-1 0 0,-3-5 18 0 0,1-1-1 0 0,0 0 1 0 0,-1 0-1 0 0,1-1 1 0 0,1 1-1 0 0,-1-1 1 0 0,0 0-1 0 0,1-1 1 0 0,7 4-1 0 0,6-1 46 0 0,0 0 0 0 0,1-1 0 0 0,-1 0 0 0 0,1-2 0 0 0,26 0-1 0 0,-6-2-533 0 0,0-2 0 0 0,-1-1 0 0 0,59-14 0 0 0,-61 10-2468 0 0,-21 4 1231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3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76 7831 0 0,'-1'2'6266'0'0,"-4"17"-5148"0"0,1 0-1 0 0,0 0 1 0 0,1 0 0 0 0,2 0 0 0 0,0 25 0 0 0,9 99 819 0 0,-7-138-1831 0 0,0 15 104 0 0,-1-12-134 0 0,1 1 0 0 0,0-1 1 0 0,0 0-1 0 0,0 0 0 0 0,1 0 1 0 0,5 13-1 0 0,-6-20 239 0 0,6-18-152 0 0,-4 10-145 0 0,13-26 12 0 0,0 0 0 0 0,2 1 0 0 0,2 0 0 0 0,1 2 0 0 0,1 0 0 0 0,1 2 0 0 0,46-43 0 0 0,-49 54-130 0 0,0 1 0 0 0,2 1 0 0 0,-1 1 1 0 0,2 1-1 0 0,0 1 0 0 0,0 1 0 0 0,1 1 0 0 0,1 1 0 0 0,0 1 0 0 0,45-9 0 0 0,-64 17-333 0 0,0-1-1 0 0,-1 1 1 0 0,1 0-1 0 0,0 1 1 0 0,11 1-1 0 0,-5 1-1546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3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13903 0 0,'0'0'1262'0'0,"0"2"-1037"0"0,-6 10 195 0 0,-1 1 0 0 0,0-1 1 0 0,-15 18-1 0 0,-8 13 155 0 0,8-6-315 0 0,-31 53 542 0 0,46-76-615 0 0,1 0 1 0 0,0 1 0 0 0,1 0-1 0 0,-5 25 1 0 0,10-39-164 0 0,0 1-1 0 0,-1-1 1 0 0,1 0 0 0 0,0 1 0 0 0,0-1-1 0 0,0 1 1 0 0,0-1 0 0 0,0 1 0 0 0,0-1-1 0 0,1 0 1 0 0,-1 1 0 0 0,0-1 0 0 0,1 1 0 0 0,-1-1-1 0 0,1 0 1 0 0,-1 1 0 0 0,1-1 0 0 0,0 0-1 0 0,0 0 1 0 0,-1 1 0 0 0,3 1 0 0 0,-2-2 11 0 0,1 0 0 0 0,-1 0 0 0 0,1 0 1 0 0,0 0-1 0 0,-1-1 0 0 0,1 1 0 0 0,0 0 1 0 0,0-1-1 0 0,0 1 0 0 0,-1-1 1 0 0,1 1-1 0 0,0-1 0 0 0,0 0 0 0 0,2 0 1 0 0,5 0 108 0 0,-1-1 1 0 0,1 0 0 0 0,-1 0 0 0 0,0-1 0 0 0,0 0-1 0 0,11-5 1 0 0,-9 3-19 0 0,1-1 0 0 0,-1 0 0 0 0,0-1 0 0 0,0 0 0 0 0,-1 0 0 0 0,0-1 1 0 0,0-1-1 0 0,0 1 0 0 0,-1-1 0 0 0,0-1 0 0 0,-1 0 0 0 0,7-10 0 0 0,-11 14-72 0 0,-1 0 1 0 0,0 0-1 0 0,0 0 1 0 0,0-1-1 0 0,-1 1 0 0 0,0 0 1 0 0,0-1-1 0 0,0 1 1 0 0,-1-1-1 0 0,0 1 1 0 0,0-1-1 0 0,0 0 1 0 0,-1 1-1 0 0,0-1 1 0 0,0 1-1 0 0,0 0 0 0 0,0-1 1 0 0,-1 1-1 0 0,0 0 1 0 0,-4-8-1 0 0,1 3-409 0 0,0 1-1 0 0,0 0 1 0 0,-1 0-1 0 0,0 1 1 0 0,-1 0-1 0 0,0 0 1 0 0,0 0 0 0 0,-1 1-1 0 0,0 0 1 0 0,-9-6-1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3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116 175 15919 0 0,'0'0'1446'0'0,"2"0"-1192"0"0,7-1 349 0 0,0-1 1 0 0,1 0-1 0 0,-1 0 0 0 0,18-7 0 0 0,-5 2 388 0 0,-11 3-814 0 0,-1-1 0 0 0,1 0-1 0 0,-1 0 1 0 0,-1-1 0 0 0,1 0 0 0 0,-1-1 0 0 0,0 0 0 0 0,0 0 0 0 0,-1-1 0 0 0,0 0 0 0 0,-1-1-1 0 0,0 0 1 0 0,0 0 0 0 0,6-11 0 0 0,-12 19-196 0 0,0 0 0 0 0,-1-1 0 0 0,1 1 0 0 0,-1 0 0 0 0,1 0 0 0 0,-1 0 0 0 0,1 0 0 0 0,-1 0 0 0 0,0-1 0 0 0,0 1 0 0 0,0 0 0 0 0,1 0-1 0 0,-1-1 1 0 0,0 1 0 0 0,0 0 0 0 0,-1 0 0 0 0,1-2 0 0 0,0 2-19 0 0,-1 0 0 0 0,1 1-1 0 0,-1-1 1 0 0,1 0 0 0 0,-1 1 0 0 0,1-1-1 0 0,-1 0 1 0 0,1 1 0 0 0,-1-1 0 0 0,0 1-1 0 0,1-1 1 0 0,-1 1 0 0 0,0-1-1 0 0,1 1 1 0 0,-1-1 0 0 0,0 1 0 0 0,1 0-1 0 0,-1-1 1 0 0,-1 1 0 0 0,-2-1-73 0 0,0 0 0 0 0,1 1 1 0 0,-1 0-1 0 0,0 0 0 0 0,0 0 0 0 0,1 0 1 0 0,-1 0-1 0 0,0 1 0 0 0,1 0 0 0 0,-5 1 0 0 0,-6 3 46 0 0,0 0-1 0 0,0 1 1 0 0,0 1-1 0 0,1 1 1 0 0,0 0-1 0 0,-14 11 1 0 0,-5 8 269 0 0,-29 30 1 0 0,46-41-105 0 0,0 0 1 0 0,-15 21-1 0 0,26-32-88 0 0,1-1 0 0 0,0 1 0 0 0,1 0 0 0 0,-1 0 0 0 0,1 0 1 0 0,0 0-1 0 0,0 0 0 0 0,1 0 0 0 0,-1 0 0 0 0,1 1 0 0 0,0-1 0 0 0,1 1 1 0 0,-1-1-1 0 0,1 8 0 0 0,1-10-74 0 0,-1 0 0 0 0,1 0 0 0 0,0 0 0 0 0,0 0 0 0 0,0 0 0 0 0,1-1 0 0 0,-1 1 1 0 0,0 0-1 0 0,1-1 0 0 0,0 1 0 0 0,0-1 0 0 0,-1 0 0 0 0,1 1 0 0 0,4 2 0 0 0,21 14-6232 0 0,-10-10-238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3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12 365 10591 0 0,'0'0'964'0'0,"-1"-2"-520"0"0,-1 0 81 0 0,1 0 0 0 0,0-1 0 0 0,0 1 0 0 0,0-1 0 0 0,0 0-1 0 0,0 1 1 0 0,0-1 0 0 0,0 0 0 0 0,1 0 0 0 0,0 1 0 0 0,-1-1-1 0 0,1 0 1 0 0,0 0 0 0 0,0 1 0 0 0,1-5 0 0 0,1 2-261 0 0,-1 0-1 0 0,1 0 1 0 0,0 0 0 0 0,0 0-1 0 0,1 1 1 0 0,-1 0-1 0 0,1-1 1 0 0,3-3 0 0 0,11-13-65 0 0,0 1 0 0 0,1 1 0 0 0,1 1 0 0 0,30-23-1 0 0,93-51 581 0 0,-127 82-791 0 0,1 2 1 0 0,0 0-1 0 0,0 0 0 0 0,0 2 1 0 0,1 0-1 0 0,0 1 0 0 0,22-4 1 0 0,-38 10 5 0 0,-1 0 0 0 0,0-1 0 0 0,1 1 0 0 0,-1 0 0 0 0,0 0 0 0 0,1 0 0 0 0,-1 0 0 0 0,0-1 0 0 0,0 1 0 0 0,0 0 0 0 0,0 0 0 0 0,0 0 0 0 0,0 0 0 0 0,0 1 0 0 0,0-2-3 0 0,0 8-14 0 0,0 1-1 0 0,-1-1 1 0 0,0 0-1 0 0,0 1 1 0 0,-1-1-1 0 0,-3 9 1 0 0,-21 50 12 0 0,6-18 10 0 0,10-22-11 0 0,5-16 21 0 0,1 0 0 0 0,-5 18 0 0 0,8-26-21 0 0,1 0 0 0 0,-1 0 1 0 0,1 0-1 0 0,0 1 0 0 0,0-1 1 0 0,0 0-1 0 0,0 0 1 0 0,1 0-1 0 0,-1 0 0 0 0,1 0 1 0 0,0 1-1 0 0,0-1 0 0 0,0 0 1 0 0,2 3-1 0 0,-2-4-420 0 0,1 1-1 0 0,0-1 1 0 0,-1 0-1 0 0,1-1 1 0 0,0 1-1 0 0,0 0 1 0 0,0 0-1 0 0,0-1 1 0 0,0 1-1 0 0,4 1 1 0 0,4 1-6699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34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31 11975 0 0,'6'-7'452'0'0,"-4"5"-325"0"0,0 0 0 0 0,0 0-1 0 0,0-1 1 0 0,-1 1 0 0 0,1 0-1 0 0,-1-1 1 0 0,3-5 4752 0 0,-6 10-4201 0 0,-10 10-268 0 0,0 1 0 0 0,0 1 1 0 0,-17 28-1 0 0,17-25-259 0 0,-38 61 213 0 0,3 2 0 0 0,4 2 0 0 0,3 2 0 0 0,4 1 0 0 0,-25 95 0 0 0,-46 147 156 0 0,71-224-2598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35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47 104 10591 0 0,'-46'-35'11599'0'0,"52"35"-11249"0"0,-1 1 1 0 0,1-1-1 0 0,9 4 0 0 0,10 1-2 0 0,18-3-25 0 0,77-5 0 0 0,44-15 369 0 0,-110 11-626 0 0,80-11-2032 0 0,155-15-7533 0 0,-263 31 3492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3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8 4607 0 0,'-2'-1'9539'0'0,"-1"0"-9097"0"0,-1 0 1 0 0,0 0-1 0 0,0 0 1 0 0,0 0-1 0 0,0 0 0 0 0,0 1 1 0 0,0 0-1 0 0,0 0 1 0 0,0 0-1 0 0,1 1 0 0 0,-1-1 1 0 0,0 1-1 0 0,-7 2 1 0 0,-8 2-94 0 0,-27 13 1 0 0,31-11 169 0 0,-18 6-41 0 0,-96 42 528 0 0,108-45-893 0 0,1 2 1 0 0,0 0-1 0 0,-35 28 0 0 0,29-10 42 0 0,26-30-153 0 0,0 1 0 0 0,0-1 0 0 0,0 1 0 0 0,0-1 0 0 0,0 0 0 0 0,0 1 1 0 0,0-1-1 0 0,0 1 0 0 0,0-1 0 0 0,0 1 0 0 0,0-1 0 0 0,0 0 0 0 0,0 1 0 0 0,1-1 0 0 0,-1 1 0 0 0,0-1 1 0 0,0 0-1 0 0,1 1 0 0 0,-1-1 0 0 0,0 0 0 0 0,0 1 0 0 0,1-1 0 0 0,-1 0 0 0 0,0 1 0 0 0,1-1 0 0 0,8 8 13 0 0,-2-4-54 0 0,0-1-1 0 0,0 0 0 0 0,0 0 1 0 0,1 0-1 0 0,-1-1 1 0 0,1 0-1 0 0,-1 0 1 0 0,14 0-1 0 0,0 2-36 0 0,16 3-118 0 0,65 22 0 0 0,-83-22 233 0 0,0 2 0 0 0,0 0 0 0 0,-1 0 0 0 0,34 25 0 0 0,-49-32 21 0 0,0 1 1 0 0,0-1 0 0 0,0 1-1 0 0,0 0 1 0 0,0 0 0 0 0,-1 0-1 0 0,1 1 1 0 0,-1-1 0 0 0,0 1-1 0 0,0-1 1 0 0,0 1 0 0 0,-1 0-1 0 0,1-1 1 0 0,-1 1 0 0 0,0 0-1 0 0,0 0 1 0 0,0 0 0 0 0,0 0-1 0 0,-1 0 1 0 0,1 0-1 0 0,-1 0 1 0 0,0 0 0 0 0,-1 0-1 0 0,1 1 1 0 0,-1-1 0 0 0,1 0-1 0 0,-1 0 1 0 0,-1-1 0 0 0,1 1-1 0 0,0 0 1 0 0,-1 0 0 0 0,0 0-1 0 0,0-1 1 0 0,0 1 0 0 0,0-1-1 0 0,0 0 1 0 0,-1 1 0 0 0,0-1-1 0 0,0 0 1 0 0,1-1-1 0 0,-2 1 1 0 0,1 0 0 0 0,0-1-1 0 0,-5 3 1 0 0,-3 1-36 0 0,0 1 0 0 0,-1-2-1 0 0,0 0 1 0 0,0 0 0 0 0,-1-1 0 0 0,1-1 0 0 0,-17 3-1 0 0,-93 5 11 0 0,113-11-36 0 0,-10 1-7 0 0,0-1 1 0 0,-1-2-1 0 0,-26-4 1 0 0,37 4-175 0 0,0 0 1 0 0,0 0 0 0 0,0-1 0 0 0,0 0 0 0 0,0-1 0 0 0,1 0 0 0 0,-1 0 0 0 0,-14-12 0 0 0,11 4-2018 0 0,6-3-5870 0 0</inkml:trace>
  <inkml:trace contextRef="#ctx0" brushRef="#br0" timeOffset="1">840 472 13359 0 0,'0'0'1027'0'0,"0"2"-670"0"0,3 5 933 0 0,-1 0 0 0 0,-1 1 0 0 0,1-1-1 0 0,-1 1 1 0 0,0 9 0 0 0,-13 12 523 0 0,12-6-1457 0 0,0-22-395 0 0,14 16-3118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47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1396 28 11487 0 0,'0'0'1831'0'0,"-13"-9"149"0"0,-5-4 763 0 0,17 12-2009 0 0,-8-3 578 0 0,-4 6-1203 0 0,2-1-72 0 0,0 1 0 0 0,0 1-1 0 0,-19 6 1 0 0,-79 39-37 0 0,-79 31 0 0 0,-218 23 351 0 0,357-92-194 0 0,-60 2 1 0 0,91-11-110 0 0,0-1 0 0 0,0 0 0 0 0,0-2 0 0 0,1 0 1 0 0,-1-1-1 0 0,-32-10 0 0 0,47 12-40 0 0,0 0 0 0 0,0-1 0 0 0,-1 1 0 0 0,1-1 0 0 0,0 0 0 0 0,0 0 0 0 0,1 0 0 0 0,-1 0 0 0 0,0-1 0 0 0,1 1 0 0 0,-4-5 0 0 0,5 6-7 0 0,0 0 1 0 0,1 0-1 0 0,-1 0 1 0 0,0-1-1 0 0,1 1 1 0 0,-1 0-1 0 0,0-1 1 0 0,1 1-1 0 0,0-1 1 0 0,-1 1-1 0 0,1 0 1 0 0,0-1-1 0 0,0 1 1 0 0,0-1 0 0 0,0 1-1 0 0,0-1 1 0 0,0 1-1 0 0,0-1 1 0 0,0 1-1 0 0,1 0 1 0 0,-1-1-1 0 0,0 1 1 0 0,1-1-1 0 0,-1 1 1 0 0,1 0-1 0 0,0-1 1 0 0,-1 1-1 0 0,1 0 1 0 0,1-2-1 0 0,2-2-18 0 0,1 0-1 0 0,-1 0 0 0 0,1 1 1 0 0,0-1-1 0 0,0 1 1 0 0,0 0-1 0 0,0 1 1 0 0,7-4-1 0 0,5-1-93 0 0,0 0-1 0 0,20-5 1 0 0,-36 13 108 0 0,-1 0 0 0 0,1 1 0 0 0,-1-1 0 0 0,0 0 0 0 0,1 0 0 0 0,-1 0 0 0 0,1 1 0 0 0,-1-1 0 0 0,1 0 0 0 0,-1 1 0 0 0,0-1 0 0 0,1 0 0 0 0,-1 1 0 0 0,0-1 0 0 0,1 1 0 0 0,-1-1 0 0 0,0 0 0 0 0,0 1 0 0 0,1-1 0 0 0,-1 2 0 0 0,1-2-6 0 0,1 5 4 0 0,1-1 0 0 0,-1 0 0 0 0,0 1-1 0 0,-1 0 1 0 0,1-1 0 0 0,-1 1 0 0 0,1 0 0 0 0,-1 0-1 0 0,-1 0 1 0 0,1 0 0 0 0,-1 0 0 0 0,0 8 0 0 0,-2 7-23 0 0,-6 35 0 0 0,7-50 27 0 0,-7 25 1 0 0,-1 0 0 0 0,-1-1 0 0 0,-28 55 0 0 0,8-20 0 0 0,14-30-74 0 0,-1-1 0 0 0,-30 42 0 0 0,-50 56-345 0 0,32-46 212 0 0,43-59-1203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4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13447 0 0,'0'0'3244'0'0,"1"-2"-2262"0"0,4 0-675 0 0,-1-1 0 0 0,1 0 0 0 0,-1 1 0 0 0,1 0 0 0 0,0 0 0 0 0,0 0 0 0 0,0 1 0 0 0,8-2 0 0 0,47-4 710 0 0,-42 5-712 0 0,184-2 1055 0 0,-13 1-5437 0 0,-168 1 1955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48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6911 0 0,'0'0'528'0'0,"-1"1"-10"0"0,-5 10 3970 0 0,-8 22 0 0 0,-3 7-1518 0 0,-21 22-538 0 0,27-46-2099 0 0,1 1 0 0 0,0 0-1 0 0,2 0 1 0 0,-12 30 0 0 0,20-46-331 0 0,-1 0 0 0 0,1 0-1 0 0,0 1 1 0 0,-1-1 0 0 0,1 0-1 0 0,0 1 1 0 0,0-1 0 0 0,0 0-1 0 0,0 1 1 0 0,0-1 0 0 0,0 0-1 0 0,1 1 1 0 0,-1-1 0 0 0,0 0 0 0 0,1 0-1 0 0,-1 1 1 0 0,0-1 0 0 0,1 0-1 0 0,0 0 1 0 0,-1 0 0 0 0,2 2-1 0 0,0 0-126 0 0,-1-2-81 0 0,0 0 0 0 0,-1-1-1 0 0,1 1 1 0 0,0-1 0 0 0,0 1-1 0 0,0-1 1 0 0,0 1 0 0 0,0-1 0 0 0,-1 0-1 0 0,1 1 1 0 0,0-1 0 0 0,0 0 0 0 0,0 0-1 0 0,0 1 1 0 0,0-1 0 0 0,0 0-1 0 0,1 0 1 0 0,-1 0-403 0 0,11 0-6621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4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416 628 4607 0 0,'0'0'354'0'0,"1"2"-233"0"0,1 2 420 0 0,0 1 1 0 0,0-1-1 0 0,-1 0 0 0 0,0 1 0 0 0,0-1 1 0 0,0 1-1 0 0,1 8 0 0 0,-2 37 4118 0 0,-1-25-2307 0 0,12-23-930 0 0,-9-2-1288 0 0,0 0 0 0 0,0 0 1 0 0,-1-1-1 0 0,1 1 0 0 0,0-1 1 0 0,0 0-1 0 0,0 1 0 0 0,0-1 1 0 0,-1 0-1 0 0,1 0 1 0 0,3-2-1 0 0,18-17 835 0 0,-13 10-724 0 0,10-8-9 0 0,-1-1 0 0 0,-1-1 0 0 0,23-33 0 0 0,39-73-135 0 0,-78 123-92 0 0,24-42-122 0 0,-3-2 0 0 0,-1 0 0 0 0,-3-1 0 0 0,-1-1 0 0 0,18-89 0 0 0,-34 132 83 0 0,0-5-112 0 0,1 0 0 0 0,-1-1 1 0 0,-1 0-1 0 0,0 1 0 0 0,-2-23 0 0 0,1 33 62 0 0,-2 1-55 0 0,-5 6 116 0 0,0 0-1 0 0,0 1 0 0 0,0 0 1 0 0,1 0-1 0 0,0 0 1 0 0,-10 16-1 0 0,-2 3 43 0 0,-171 235 497 0 0,184-253-510 0 0,-31 43 20 0 0,3 2-1 0 0,2 1 0 0 0,3 2 1 0 0,2 1-1 0 0,2 0 0 0 0,-28 109 1 0 0,40-111-14 0 0,3-12 24 0 0,-20 57 0 0 0,24-86-33 0 0,-1 0-1 0 0,0-1 0 0 0,-2 1 0 0 0,1-2 1 0 0,-1 1-1 0 0,-1-1 0 0 0,-20 22 0 0 0,20-25-126 0 0,0-1 0 0 0,-1 0 0 0 0,0-1 0 0 0,0 0 0 0 0,0 0 0 0 0,-1-1 0 0 0,0-1 0 0 0,0 1 0 0 0,-1-2 0 0 0,1 0 0 0 0,-1 0 0 0 0,0-1 0 0 0,-15 2 0 0 0,25-5-61 0 0,1 1-1 0 0,-1-1 1 0 0,0 0-1 0 0,0-1 1 0 0,1 1-1 0 0,-1 0 1 0 0,0 0-1 0 0,0-1 1 0 0,1 1-1 0 0,-1-1 1 0 0,0 1-1 0 0,1-1 1 0 0,-1 0-1 0 0,1 1 1 0 0,-1-1-1 0 0,-2-2 1 0 0,-3-4-1230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4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1 786 16783 0 0,'0'0'2795'0'0,"2"1"-2270"0"0,10 2-228 0 0,-1-1 0 0 0,1-1 0 0 0,0 0 0 0 0,0 0 0 0 0,0-1 0 0 0,14-2 0 0 0,74-13 288 0 0,-72 10-417 0 0,168-32 215 0 0,-65 9-3151 0 0,-98 19-2352 0 0,-1-1-1527 0 0</inkml:trace>
  <inkml:trace contextRef="#ctx0" brushRef="#br0" timeOffset="1">1433 4 14511 0 0,'6'-4'3022'0'0,"-48"58"-1647"0"0,3 1 0 0 0,3 2 0 0 0,-42 86 0 0 0,-67 194-1084 0 0,118-271-237 0 0,-43 77-1 0 0,52-111-194 0 0,-2-1 1 0 0,-2 0 0 0 0,0-2 0 0 0,-32 32 0 0 0,41-48-507 0 0,9-8 90 0 0,-1 0 0 0 0,0 0 0 0 0,0 0 0 0 0,-1 0 0 0 0,1-1 0 0 0,-1 0 0 0 0,0 0 0 0 0,-7 3 0 0 0,4-5-1386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7:31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10591 0 0,'0'0'819'0'0,"1"2"-411"0"0,12 32 2711 0 0,-12-32-2782 0 0,0 1-159 0 0,-1-3-120 0 0,0 1 0 0 0,0-1 0 0 0,0 0 0 0 0,0 0 0 0 0,0 1 0 0 0,0-1 0 0 0,0 0 0 0 0,0 0 1 0 0,0 1-1 0 0,0-1 0 0 0,0 0 0 0 0,0 0 0 0 0,0 1 0 0 0,1-1 0 0 0,-1 0 0 0 0,0 0 0 0 0,0 0 1 0 0,0 1-1 0 0,0-1 0 0 0,0 0 0 0 0,1 0 0 0 0,-1 0 0 0 0,0 1 0 0 0,0-1 0 0 0,0 0 1 0 0,1 0-1 0 0,-1 0 0 0 0,0 0 0 0 0,0 0 0 0 0,1 0 0 0 0,-1 1 0 0 0,21-14 240 0 0,0-1 0 0 0,-1 0 0 0 0,-1-2 0 0 0,0 0 0 0 0,19-22 0 0 0,46-39 233 0 0,-65 63-394 0 0,-6 3-54 0 0,0 1 0 0 0,0 1 0 0 0,16-8-1 0 0,-25 15-13 0 0,-1 1 0 0 0,1-1 1 0 0,0 1-1 0 0,-1-1 0 0 0,1 1 0 0 0,0 0 0 0 0,0 1 0 0 0,0-1 0 0 0,0 1 0 0 0,0 0 0 0 0,0 0 0 0 0,0 0 0 0 0,0 0 0 0 0,0 1 1 0 0,0-1-1 0 0,0 1 0 0 0,6 2 0 0 0,-9-2-41 0 0,0 0 1 0 0,1 0-1 0 0,-1 0 0 0 0,0 0 1 0 0,0 0-1 0 0,1 0 1 0 0,-1 0-1 0 0,0 0 0 0 0,0 0 1 0 0,0 1-1 0 0,0-1 1 0 0,-1 1-1 0 0,1-1 0 0 0,0 0 1 0 0,-1 1-1 0 0,2 2 0 0 0,4 25 49 0 0,-6-29-71 0 0,2 16 12 0 0,-2-1 1 0 0,0 0-1 0 0,-1 0 0 0 0,0 0 1 0 0,-2 0-1 0 0,1 0 0 0 0,-8 22 1 0 0,-5 27-135 0 0,13-25-1605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4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13359 0 0,'0'0'2672'0'0,"2"1"-1290"0"0,3 2-992 0 0,0-1 1 0 0,0 0 0 0 0,0 0-1 0 0,0 0 1 0 0,1 0 0 0 0,-1-1-1 0 0,1 0 1 0 0,-1 0 0 0 0,10 0-1 0 0,57-3 115 0 0,-57 1-209 0 0,269-36 1028 0 0,-4-23-871 0 0,-259 56-439 0 0,90-19-408 0 0,-37 11-3669 0 0,-52 8-3128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49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15 3679 0 0,'0'1'284'0'0,"-2"5"708"0"0,0 1-1 0 0,0-1 0 0 0,1 0 0 0 0,0 0 0 0 0,0 1 0 0 0,1-1 0 0 0,0 1 1 0 0,0-1-1 0 0,2 11 0 0 0,-2-14-710 0 0,1 0 0 0 0,0-1 0 0 0,0 1 0 0 0,0 0 1 0 0,0-1-1 0 0,0 1 0 0 0,0-1 0 0 0,1 1 0 0 0,0-1 0 0 0,-1 1 0 0 0,1-1 0 0 0,0 0 1 0 0,0 0-1 0 0,0 0 0 0 0,0 0 0 0 0,0 0 0 0 0,1-1 0 0 0,-1 1 0 0 0,0-1 1 0 0,1 1-1 0 0,0-1 0 0 0,-1 0 0 0 0,1 0 0 0 0,3 1 0 0 0,3 0-12 0 0,0 0 0 0 0,-1-1-1 0 0,1-1 1 0 0,0 1 0 0 0,-1-1-1 0 0,1-1 1 0 0,0 0 0 0 0,0 0 0 0 0,8-2-1 0 0,7-3-6 0 0,-1-1 0 0 0,23-10-1 0 0,-36 12-226 0 0,0 1 0 0 0,-1-1 0 0 0,17-12 0 0 0,-23 15-81 0 0,0 0 0 0 0,0-1 0 0 0,0 1 0 0 0,-1-1 0 0 0,1 1-1 0 0,-1-1 1 0 0,0 0 0 0 0,1 0 0 0 0,-1 0 0 0 0,-1-1 0 0 0,1 1 0 0 0,0 0-1 0 0,-1-1 1 0 0,2-5 0 0 0,-3 8-13 0 0,0 0-1 0 0,1 0 1 0 0,-1 0-1 0 0,0 0 1 0 0,-1 0-1 0 0,1 0 0 0 0,0-1 1 0 0,0 1-1 0 0,0 0 1 0 0,-1 0-1 0 0,1 0 1 0 0,0 0-1 0 0,-1 0 1 0 0,1 0-1 0 0,-1 1 1 0 0,1-1-1 0 0,-1 0 1 0 0,1 0-1 0 0,-1 0 1 0 0,0 0-1 0 0,0 0 1 0 0,1 1-1 0 0,-1-1 0 0 0,0 0 1 0 0,0 1-1 0 0,0-1 1 0 0,0 1-1 0 0,0-1 1 0 0,0 1-1 0 0,0-1 1 0 0,1 1-1 0 0,-2-1 1 0 0,1 1-1 0 0,0 0 1 0 0,-1-1-1 0 0,-3 0-205 0 0,0 1 0 0 0,0-1-1 0 0,0 0 1 0 0,0 1 0 0 0,1 0-1 0 0,-9 1 1 0 0,-5 3 106 0 0,0 0 1 0 0,0 1-1 0 0,1 1 0 0 0,-1 1 0 0 0,1 0 1 0 0,1 1-1 0 0,-26 16 0 0 0,5 1 1174 0 0,-66 59-1 0 0,89-71-638 0 0,-16 18 1 0 0,26-26-266 0 0,0 0 0 0 0,0 1-1 0 0,0-1 1 0 0,1 1 0 0 0,0 0 0 0 0,0 0 0 0 0,-3 8 0 0 0,6-13-84 0 0,-1 1 1 0 0,1-1-1 0 0,0 1 0 0 0,-1-1 1 0 0,1 1-1 0 0,0-1 1 0 0,0 1-1 0 0,0-1 1 0 0,0 0-1 0 0,0 1 0 0 0,0-1 1 0 0,1 1-1 0 0,-1-1 1 0 0,0 1-1 0 0,1-1 0 0 0,-1 1 1 0 0,1-1-1 0 0,-1 0 1 0 0,1 1-1 0 0,0-1 0 0 0,1 2 1 0 0,0-1-12 0 0,0 0 1 0 0,0-1 0 0 0,0 1-1 0 0,0-1 1 0 0,0 1-1 0 0,0-1 1 0 0,1 0 0 0 0,-1 0-1 0 0,0 0 1 0 0,1 0-1 0 0,3 1 1 0 0,6 0-188 0 0,-1 0 1 0 0,1 0-1 0 0,-1-2 1 0 0,17 0-1 0 0,-2-2-1313 0 0,50-10 0 0 0,-37 4-576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4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37 12439 0 0,'0'0'958'0'0,"-1"1"-625"0"0,-39 32 6542 0 0,42-32-6346 0 0,0 1-419 0 0,0 0-1 0 0,0 0 1 0 0,0 0 0 0 0,1-1 0 0 0,-1 1-1 0 0,1-1 1 0 0,-1 1 0 0 0,1-1 0 0 0,0 0 0 0 0,0 0-1 0 0,-1 0 1 0 0,1-1 0 0 0,0 1 0 0 0,0-1-1 0 0,0 1 1 0 0,0-1 0 0 0,4 0 0 0 0,9-1 32 0 0,0 0 0 0 0,16-3 1 0 0,-20 2-28 0 0,16-2-92 0 0,1-1-1 0 0,-1-2 1 0 0,-1-1-1 0 0,46-19 0 0 0,-42 9-403 0 0,-29 18 252 0 0,-4-2-142 0 0,0 1 239 0 0,0-1 1 0 0,0 1-1 0 0,-1 0 0 0 0,1-1 0 0 0,-1 1 0 0 0,1 0 1 0 0,-1 1-1 0 0,0-1 0 0 0,1 0 0 0 0,-1 1 1 0 0,0-1-1 0 0,0 1 0 0 0,1 0 0 0 0,-1 0 0 0 0,0 0 1 0 0,1 0-1 0 0,-1 1 0 0 0,-4 0 0 0 0,-8 2-54 0 0,-28 9 0 0 0,42-11 86 0 0,-45 16 140 0 0,1 3-1 0 0,1 2 0 0 0,-68 44 0 0 0,96-56-54 0 0,-20 18 0 0 0,31-24-71 0 0,0 1 0 0 0,1 0 0 0 0,-1 0 0 0 0,1 0 1 0 0,0 1-1 0 0,0-1 0 0 0,-3 9 0 0 0,6-13-35 0 0,1 0 1 0 0,-1 0-1 0 0,1 0 1 0 0,-1 0-1 0 0,1 0 0 0 0,0 0 1 0 0,0 0-1 0 0,-1 0 0 0 0,1 0 1 0 0,0 0-1 0 0,0 0 0 0 0,0 0 1 0 0,0 0-1 0 0,0 0 0 0 0,0 0 1 0 0,1 0-1 0 0,-1 0 0 0 0,0 0 1 0 0,0 0-1 0 0,1 0 0 0 0,-1 0 1 0 0,1 0-1 0 0,-1 0 0 0 0,1 0 1 0 0,-1 0-1 0 0,1 0 0 0 0,0 0 1 0 0,1 1-1 0 0,0 0-75 0 0,0-1 1 0 0,0 1-1 0 0,1-1 0 0 0,-1 1 1 0 0,0-1-1 0 0,1 0 0 0 0,-1 0 0 0 0,1 0 1 0 0,0 0-1 0 0,3 0 0 0 0,15 3-820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50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104 235 11519 0 0,'-2'0'528'0'0,"-20"0"195"0"0,-23 0 270 0 0,16-3 5415 0 0,29 3-6325 0 0,0 0 0 0 0,0 0-1 0 0,-1 0 1 0 0,1 0-1 0 0,0 0 1 0 0,0 0 0 0 0,0 0-1 0 0,-1 0 1 0 0,1 0 0 0 0,0 0-1 0 0,0 0 1 0 0,0 0 0 0 0,0 0-1 0 0,-1 0 1 0 0,1-1 0 0 0,0 1-1 0 0,0 0 1 0 0,0 0 0 0 0,0 0-1 0 0,-1 0 1 0 0,1 0 0 0 0,0 0-1 0 0,0 0 1 0 0,0-1-1 0 0,0 1 1 0 0,0 0 0 0 0,0 0-1 0 0,0 0 1 0 0,-1 0 0 0 0,1-1-1 0 0,0 1 1 0 0,0 0 0 0 0,0 0-1 0 0,0 0 1 0 0,0 0 0 0 0,0-1-1 0 0,0 1 1 0 0,0 0 0 0 0,0 0-1 0 0,0 0 1 0 0,0-1 0 0 0,0 1-1 0 0,0 0 1 0 0,0 0 0 0 0,0 0-1 0 0,0 0 1 0 0,0-1-1 0 0,0 1 1 0 0,0 0 0 0 0,0 0-1 0 0,0 0 1 0 0,1-1 0 0 0,-1 1-1 0 0,7-7 335 0 0,-7 7-334 0 0,36-28 292 0 0,1 3 1 0 0,41-22-1 0 0,-22 14-212 0 0,-34 19-191 0 0,0 2-1 0 0,1 1 0 0 0,1 0 1 0 0,0 2-1 0 0,0 0 1 0 0,47-8-1 0 0,-70 16 24 0 0,1 1 0 0 0,0 0 0 0 0,0-1 0 0 0,-1 1 0 0 0,1 0 0 0 0,0 0-1 0 0,0 0 1 0 0,0 0 0 0 0,-1 1 0 0 0,1-1 0 0 0,0 0 0 0 0,0 1 0 0 0,-1-1 0 0 0,1 1 0 0 0,0 0 0 0 0,-1 0 0 0 0,1-1-1 0 0,-1 1 1 0 0,1 0 0 0 0,-1 0 0 0 0,3 3 0 0 0,-3-2 0 0 0,1 0 0 0 0,-1 0 0 0 0,0 0 0 0 0,0 0 0 0 0,0 1 0 0 0,0-1 0 0 0,0 0 0 0 0,-1 0 0 0 0,1 1 0 0 0,-1-1 0 0 0,0 1 0 0 0,1-1 0 0 0,-1 0 0 0 0,0 1 0 0 0,-1 3 0 0 0,-1 21-253 0 0,0-12-468 0 0,1 1 1 0 0,1-1-1 0 0,0 0 1 0 0,3 17-1 0 0,-3-28 453 0 0,1 0 0 0 0,0-1 0 0 0,0 1 0 0 0,1 0 0 0 0,-1 0 0 0 0,1-1 0 0 0,-1 1 0 0 0,1 0 0 0 0,0-1 0 0 0,1 0 0 0 0,-1 1 0 0 0,1-1 0 0 0,-1 0-1 0 0,1 0 1 0 0,0-1 0 0 0,0 1 0 0 0,0-1 0 0 0,0 1 0 0 0,1-1 0 0 0,4 3 0 0 0,6 2-6819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5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11 16495 0 0,'0'0'760'0'0,"0"-2"-21"0"0,0-5-431 0 0,0 5 803 0 0,-2 5-837 0 0,-18 39 426 0 0,-22 63-1 0 0,22-51-396 0 0,-159 356 139 0 0,55-165-253 0 0,109-212-252 0 0,2 0 0 0 0,1 1 0 0 0,1 0 0 0 0,-7 43 0 0 0,18-76-639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5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17567 0 0,'0'0'1588'0'0,"6"-6"-1272"0"0,-4 4-250 0 0,0 0 0 0 0,0 0 1 0 0,0 0-1 0 0,1 0 0 0 0,-1 1 0 0 0,1 0 0 0 0,-1-1 0 0 0,1 1 0 0 0,-1 0 0 0 0,1 0 0 0 0,0 0 0 0 0,5 0 1 0 0,36-4 1532 0 0,-30 5-1273 0 0,99-3 1389 0 0,8 0-708 0 0,-43-2-457 0 0,297-36 348 0 0,-348 36-1182 0 0,-1-1 1 0 0,49-19-1 0 0,-65 21-210 0 0,-1 0 0 0 0,1-1-1 0 0,-1-1 1 0 0,1 1 0 0 0,-1-1-1 0 0,-1-1 1 0 0,1 0 0 0 0,-1 0-1 0 0,-1-1 1 0 0,9-9 0 0 0,-3-4-1285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5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61 427 13159 0 0,'-1'2'598'0'0,"-1"8"-14"0"0,0-1 0 0 0,-1 1 0 0 0,-1-1 0 0 0,-5 12 1156 0 0,-4-10 801 0 0,12-11-2395 0 0,0 1 1 0 0,0 0-1 0 0,0-1 1 0 0,1 1-1 0 0,-1 0 0 0 0,0-1 1 0 0,0 1-1 0 0,0-1 1 0 0,0 1-1 0 0,0-1 1 0 0,0 0-1 0 0,0 1 1 0 0,0-1-1 0 0,0 0 0 0 0,0 0 1 0 0,0 0-1 0 0,0 0 1 0 0,0 0-1 0 0,-2 0 1 0 0,3 0-95 0 0,0 0 1 0 0,-1-1 0 0 0,1 1 0 0 0,-1 0 0 0 0,1-1 0 0 0,0 1 0 0 0,-1-1 0 0 0,1 1 0 0 0,0 0 0 0 0,-1-1 0 0 0,1 1-1 0 0,0-1 1 0 0,0 1 0 0 0,0-1 0 0 0,-1 1 0 0 0,1-1 0 0 0,0 1 0 0 0,0-1 0 0 0,0 1 0 0 0,0-1 0 0 0,0 0 0 0 0,0 1-1 0 0,0-1 1 0 0,0 1 0 0 0,0-2 0 0 0,0-1 34 0 0,1-1-1 0 0,0 0 0 0 0,-1 0 1 0 0,2 0-1 0 0,-1 0 0 0 0,0 0 0 0 0,1 1 1 0 0,3-8-1 0 0,12-12 189 0 0,0 1 0 0 0,35-34 0 0 0,47-33-61 0 0,-84 76-197 0 0,62-54-854 0 0,108-73-1 0 0,-172 132 24 0 0,21-13-532 0 0,-10 11-5925 0 0,-12 8 609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22 4607 0 0,'7'-5'475'0'0,"3"-11"13512"0"0,-45 29-13513 0 0,2 1 0 0 0,0 2 0 0 0,-39 27 0 0 0,51-31-304 0 0,-37 22 232 0 0,2 3 1 0 0,-60 52-1 0 0,98-72-244 0 0,17-15-27 0 0,3-2-67 0 0,4 1-45 0 0,1 0-1 0 0,-1 0 1 0 0,0-1-1 0 0,0 0 1 0 0,0-1-1 0 0,1 1 1 0 0,-1-1 0 0 0,0 0-1 0 0,12-4 1 0 0,57-25 4 0 0,-45 17-88 0 0,-3 2 37 0 0,94-34-368 0 0,-112 42 412 0 0,-8 2 208 0 0,-1 3-164 0 0,-1 13-46 0 0,-2 21-31 0 0,3-35-95 0 0,0 0-1 0 0,0 0 0 0 0,0-1 1 0 0,0 1-1 0 0,1 0 0 0 0,-1 0 1 0 0,0 0-1 0 0,0 0 0 0 0,1-1 0 0 0,-1 1 1 0 0,1 0-1 0 0,-1 0 0 0 0,0-1 1 0 0,1 1-1 0 0,0 0 0 0 0,-1-1 1 0 0,1 1-1 0 0,-1-1 0 0 0,1 1 0 0 0,0-1 1 0 0,-1 1-1 0 0,1-1 0 0 0,1 2 1 0 0,0-1-775 0 0,1 0 0 0 0,-1 0 0 0 0,0-1 0 0 0,1 1 0 0 0,-1 0 0 0 0,5 0 0 0 0,10-1-5089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51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33 1839 0 0,'43'-32'19018'0'0,"-44"33"-18542"0"0,-14 20 475 0 0,-20 21 1 0 0,20-26-701 0 0,0 1 0 0 0,-18 30 1 0 0,29-38-214 0 0,-1-1 0 0 0,2 1 0 0 0,-1-1 0 0 0,1 1 0 0 0,1 0 0 0 0,0 1 0 0 0,0-1-1 0 0,-1 16 1 0 0,3-21-36 0 0,0 0 0 0 0,0 0 0 0 0,0 1-1 0 0,0-1 1 0 0,1 0 0 0 0,0 1-1 0 0,-1-1 1 0 0,2 0 0 0 0,-1 0-1 0 0,0 0 1 0 0,1 0 0 0 0,0 0 0 0 0,0 0-1 0 0,0 0 1 0 0,0-1 0 0 0,1 1-1 0 0,-1-1 1 0 0,1 1 0 0 0,0-1-1 0 0,5 4 1 0 0,-5-6-105 0 0,-1 0 0 0 0,1 0 0 0 0,-1-1 1 0 0,1 1-1 0 0,-1-1 0 0 0,1 0 0 0 0,-1 0 0 0 0,1 0 0 0 0,-1 0 0 0 0,1 0 0 0 0,0 0 0 0 0,-1-1 0 0 0,4 0 1 0 0,-1 0-208 0 0,42-10-2668 0 0,-19 2 1266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52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0 8287 0 0,'0'0'639'0'0,"-1"1"-415"0"0,-5 0 360 0 0,0 1 0 0 0,1 0 0 0 0,-1 0 1 0 0,1 1-1 0 0,0 0 0 0 0,0 0 0 0 0,0 0 0 0 0,0 0 0 0 0,0 1 1 0 0,1-1-1 0 0,0 1 0 0 0,-1 1 0 0 0,1-1 0 0 0,-3 6 0 0 0,-6 6 333 0 0,2 1-1 0 0,-18 33 1 0 0,6 0-97 0 0,-30 99 1 0 0,35-91-669 0 0,-33 71 0 0 0,-12-13-538 0 0,52-99-737 0 0,-2 1-1 0 0,0-1 0 0 0,-1-1 0 0 0,-19 17 0 0 0,31-31 667 0 0,-2 0 1 0 0,1 1 0 0 0,0-1-1 0 0,0 0 1 0 0,-6 2-1 0 0,8-4-412 0 0,-4-8-1799 0 0,5 4 2963 0 0,1 0 0 0 0,0 0-1 0 0,0 1 1 0 0,0-1 0 0 0,0 0 0 0 0,1 1-1 0 0,-1-1 1 0 0,1 1 0 0 0,0-1 0 0 0,0 1-1 0 0,0 0 1 0 0,1 0 0 0 0,-1 0 0 0 0,1 0-1 0 0,0 0 1 0 0,3-2 0 0 0,3-4 699 0 0,1 1 0 0 0,1 1 1 0 0,18-12-1 0 0,20-6 354 0 0,0 2 1 0 0,60-19-1 0 0,94-30-348 0 0,-145 49-2132 0 0,78-45 0 0 0,-122 59-1300 0 0,-3 0-4840 0 0</inkml:trace>
  <inkml:trace contextRef="#ctx0" brushRef="#br0" timeOffset="1">219 550 9671 0 0,'0'0'748'0'0,"0"2"-492"0"0,-2 8 766 0 0,2 0 0 0 0,-1 0 0 0 0,1 1-1 0 0,0-1 1 0 0,1 0 0 0 0,3 14 0 0 0,-3-19-707 0 0,0-1 0 0 0,1 1-1 0 0,-1 0 1 0 0,1-1 0 0 0,0 1 0 0 0,0-1 0 0 0,1 0 0 0 0,-1 0 0 0 0,1 0 0 0 0,0 0-1 0 0,0 0 1 0 0,0-1 0 0 0,1 1 0 0 0,-1-1 0 0 0,8 6 0 0 0,0-3-22 0 0,0 0 0 0 0,1 0 1 0 0,-1-1-1 0 0,1-1 0 0 0,0 0 1 0 0,1-1-1 0 0,-1 0 0 0 0,25 2 0 0 0,10-4-2306 0 0,-2-7-4089 0 0,-23 0-1377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3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4607 0 0,'0'0'354'0'0,"1"-2"-233"0"0,8-15 2665 0 0,-1-1 4110 0 0,-1 8-2261 0 0,-8 9-4581 0 0,-3-3-56 0 0,4 4-62 0 0,-11 0-1886 0 0,4 1 944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52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28 13359 0 0,'4'-3'197'0'0,"-3"2"-125"0"0,0 1 0 0 0,-1-1 1 0 0,1 1-1 0 0,0-1 1 0 0,-1 0-1 0 0,1 1 0 0 0,0-1 1 0 0,-1 0-1 0 0,1 1 0 0 0,-1-1 1 0 0,1 0-1 0 0,-1 0 0 0 0,1-1 1 0 0,-1 2-46 0 0,0 0 0 0 0,0-1 0 0 0,0 1 0 0 0,1 0 0 0 0,-1-1 1 0 0,0 1-1 0 0,0 0 0 0 0,0-1 0 0 0,0 1 0 0 0,0 0 1 0 0,0-1-1 0 0,0 1 0 0 0,0 0 0 0 0,0-1 0 0 0,0 1 0 0 0,0 0 1 0 0,0-1-1 0 0,0 1 0 0 0,0 0 0 0 0,0-1 0 0 0,-1 1 0 0 0,1 0 1 0 0,0-1-1 0 0,0 1 0 0 0,0 0 0 0 0,0 0 0 0 0,-1-1 1 0 0,1 1-1 0 0,0 0 0 0 0,0-1 0 0 0,-1 1 0 0 0,1 0 0 0 0,0 0 1 0 0,0 0-1 0 0,-1-1 0 0 0,1 1 0 0 0,0 0 0 0 0,-1 0 0 0 0,1 0 1 0 0,-12-2 796 0 0,11 2-653 0 0,-3 0 38 0 0,0 0-1 0 0,-1 0 1 0 0,1 1-1 0 0,0 0 0 0 0,-1 0 1 0 0,1 0-1 0 0,0 0 1 0 0,0 1-1 0 0,0-1 1 0 0,-5 4-1 0 0,-7 4-299 0 0,-16 12-1 0 0,21-13 202 0 0,-242 173-110 0 0,219-159 92 0 0,33-21 66 0 0,2 1-40 0 0,5 3-63 0 0,-1 0 0 0 0,1 0-1 0 0,1 0 1 0 0,-1-1 0 0 0,1 1 0 0 0,-1-2 0 0 0,14 7-1 0 0,-8-5 43 0 0,21 15 0 0 0,-25-14 20 0 0,-1 0 1 0 0,0 0-1 0 0,-1 1 0 0 0,1 0 0 0 0,-1 1 1 0 0,-1 0-1 0 0,1-1 0 0 0,-1 2 0 0 0,-1-1 0 0 0,1 0 1 0 0,-2 1-1 0 0,6 17 0 0 0,-3-6 218 0 0,-2 1 1 0 0,0-1-1 0 0,-1 1 0 0 0,-1 39 0 0 0,-2-50-253 0 0,0 0 0 0 0,-1 0-1 0 0,-1 0 1 0 0,0 0 0 0 0,0 0 0 0 0,0 0 0 0 0,-2 0-1 0 0,-5 13 1 0 0,7-19-58 0 0,0 0 1 0 0,0-1-1 0 0,0 1 0 0 0,-1-1 1 0 0,1 1-1 0 0,-1-1 0 0 0,0 0 1 0 0,0 0-1 0 0,0 0 0 0 0,0-1 1 0 0,0 1-1 0 0,0-1 0 0 0,-1 0 1 0 0,0 0-1 0 0,1 0 0 0 0,-1 0 1 0 0,0 0-1 0 0,0-1 0 0 0,0 0 1 0 0,0 0-1 0 0,0 0 0 0 0,0 0 1 0 0,-5 0-1 0 0,-98-3-1381 0 0,88-1 538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08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7 5527 0 0,'0'0'498'0'0,"-16"-7"1754"0"0,14 7-1688 0 0,-1 0 0 0 0,1 1 0 0 0,0-1 1 0 0,0 0-1 0 0,0 1 0 0 0,0-1 0 0 0,1 1 0 0 0,-1 0 1 0 0,0 0-1 0 0,0 0 0 0 0,0 0 0 0 0,-2 1 1 0 0,1 1-220 0 0,0-1 0 0 0,0 1 0 0 0,0 0 0 0 0,0 0 0 0 0,-4 6 0 0 0,0 4-588 0 0,0-1-1 0 0,-9 24 1 0 0,12-26 770 0 0,-90 253-358 0 0,-9 19 164 0 0,76-222-291 0 0,-3-1 0 0 0,-2-1 0 0 0,-3-2 0 0 0,-63 79 0 0 0,82-119 183 0 0,1 0-1 0 0,-22 16 1 0 0,36-31 535 0 0,2-5-659 0 0,0 0 0 0 0,1 0 0 0 0,-1 0 1 0 0,1 0-1 0 0,0 0 0 0 0,0 0 1 0 0,0 0-1 0 0,0 0 0 0 0,6-5 0 0 0,-5 5-36 0 0,37-47-24 0 0,3 3 1 0 0,71-64-1 0 0,-86 86-108 0 0,66-56-323 0 0,-79 71 380 0 0,1 0 0 0 0,1 0 0 0 0,0 2 0 0 0,24-11 0 0 0,-39 19 41 0 0,0 0 0 0 0,-1 0-1 0 0,1 1 1 0 0,-1-1 0 0 0,1 1 0 0 0,0 0 0 0 0,0-1-1 0 0,-1 1 1 0 0,1 0 0 0 0,0 0 0 0 0,0 0-1 0 0,-1 0 1 0 0,1 0 0 0 0,0 0 0 0 0,0 1 0 0 0,-1-1-1 0 0,1 1 1 0 0,0-1 0 0 0,-1 1 0 0 0,1-1-1 0 0,-1 1 1 0 0,3 1 0 0 0,-2 0-3 0 0,-1 0-1 0 0,1-1 1 0 0,-1 1 0 0 0,1 0 0 0 0,-1 0 0 0 0,0 0-1 0 0,0 0 1 0 0,0 0 0 0 0,0 0 0 0 0,-1 0 0 0 0,1 0-1 0 0,0 0 1 0 0,-1 1 0 0 0,0-1 0 0 0,1 0 0 0 0,-1 0-1 0 0,0 3 1 0 0,0 8 79 0 0,0 0 0 0 0,-1 0 0 0 0,-1 0-1 0 0,-5 20 1 0 0,-18 50 299 0 0,7-30-270 0 0,-32 76 61 0 0,17-52-1478 0 0,29-61 73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08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43 4607 0 0,'9'-15'9712'0'0,"-15"5"-8293"0"0,4 8-1271 0 0,-1 0 1 0 0,0 0-1 0 0,0 0 1 0 0,1 1-1 0 0,-1-1 0 0 0,0 1 1 0 0,-1 0-1 0 0,1 0 1 0 0,0 0-1 0 0,0 0 0 0 0,0 0 1 0 0,-1 1-1 0 0,1 0 1 0 0,0-1-1 0 0,-1 1 0 0 0,1 0 1 0 0,0 1-1 0 0,0-1 1 0 0,-1 1-1 0 0,-5 1 0 0 0,-5 1 14 0 0,0 2-1 0 0,0-1 0 0 0,-16 9 0 0 0,16-5-149 0 0,0-1 0 0 0,1 2 0 0 0,0 0 0 0 0,-14 12 0 0 0,-45 48 74 0 0,24-23 156 0 0,34-33-169 0 0,-42 42 408 0 0,51-49-405 0 0,0 0-1 0 0,0 1 1 0 0,0-1 0 0 0,1 1 0 0 0,0 0 0 0 0,0 1-1 0 0,-2 7 1 0 0,5-14-65 0 0,1-1 0 0 0,0 1 0 0 0,0 0 0 0 0,0-1-1 0 0,0 1 1 0 0,0 0 0 0 0,0-1 0 0 0,0 1 0 0 0,0 0 0 0 0,0-1 0 0 0,0 1 0 0 0,0 0-1 0 0,1-1 1 0 0,-1 1 0 0 0,0 0 0 0 0,0-1 0 0 0,1 1 0 0 0,-1-1 0 0 0,0 1-1 0 0,1 0 1 0 0,-1-1 0 0 0,1 1 0 0 0,-1-1 0 0 0,0 1 0 0 0,1-1 0 0 0,-1 1-1 0 0,1-1 1 0 0,0 0 0 0 0,-1 1 0 0 0,1-1 0 0 0,-1 1 0 0 0,1-1 0 0 0,-1 0-1 0 0,2 1 1 0 0,1 0 19 0 0,-1 0-1 0 0,1-1 1 0 0,-1 1-1 0 0,1 0 1 0 0,0-1-1 0 0,-1 1 1 0 0,4-1-1 0 0,0 0 20 0 0,1-1-1 0 0,0 0 1 0 0,-1 0-1 0 0,1-1 1 0 0,-1 0-1 0 0,0 0 1 0 0,1 0-1 0 0,-1-1 1 0 0,10-5 0 0 0,5-5 20 0 0,26-21 0 0 0,-1-1-13 0 0,-22 20-311 0 0,-2-1-1 0 0,39-35 1 0 0,-60 50 103 0 0,-11 21-436 0 0,-2 14 342 0 0,11-32 151 0 0,0 1 0 0 0,1-1 1 0 0,0 1-1 0 0,-1-1 0 0 0,1 0 0 0 0,0 1 1 0 0,0-1-1 0 0,0 1 0 0 0,0-1 0 0 0,1 0 1 0 0,0 5-1 0 0,-1-6-174 0 0,1-1 0 0 0,-1 1 0 0 0,0-1 0 0 0,0 1 0 0 0,1 0 0 0 0,-1-1 0 0 0,1 1 0 0 0,-1-1 0 0 0,0 1 0 0 0,1-1 0 0 0,-1 0 1 0 0,1 1-1 0 0,-1-1 0 0 0,1 1 0 0 0,0-1 0 0 0,1 2-1189 0 0,8 5-4444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09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187 342 7831 0 0,'-1'1'2762'0'0,"-4"2"-1564"0"0,0-1 0 0 0,-1 1 1 0 0,1-1-1 0 0,0 0 0 0 0,-1-1 1 0 0,-10 3-1 0 0,8-3-911 0 0,0-1-1 0 0,-1 1 1 0 0,1-1-1 0 0,-1-1 1 0 0,1 0 0 0 0,0 0-1 0 0,-11-3 1 0 0,16 3-274 0 0,0 1 0 0 0,0-1 0 0 0,0 0 0 0 0,0-1 0 0 0,0 1 0 0 0,0 0 0 0 0,0-1 0 0 0,0 0 0 0 0,1 1 0 0 0,-1-1 0 0 0,1 0 0 0 0,-1 0 0 0 0,1-1 0 0 0,0 1 0 0 0,0 0 0 0 0,0-1 0 0 0,0 0 0 0 0,0 1 0 0 0,0-1 0 0 0,1 0 0 0 0,0 0 0 0 0,-1 0 0 0 0,1 0 0 0 0,0 0 0 0 0,0 0 0 0 0,0-3 0 0 0,0 0-10 0 0,1 1 0 0 0,0 0-1 0 0,0 0 1 0 0,0-1 0 0 0,1 1 0 0 0,0 0 0 0 0,0 0 0 0 0,0 0 0 0 0,1 0 0 0 0,-1 0 0 0 0,1 0 0 0 0,0 0-1 0 0,1 0 1 0 0,-1 1 0 0 0,5-6 0 0 0,10-14-183 0 0,1 1 0 0 0,1 1 0 0 0,31-28 0 0 0,-37 39 28 0 0,1-1 0 0 0,0 2 1 0 0,1 0-1 0 0,0 1 0 0 0,1 0 0 0 0,31-11 1 0 0,-40 17 174 0 0,0 2 0 0 0,0-1 1 0 0,1 1-1 0 0,-1 0 0 0 0,0 0 1 0 0,0 1-1 0 0,1 0 0 0 0,-1 0 1 0 0,0 1-1 0 0,0 0 0 0 0,1 0 1 0 0,-1 1-1 0 0,11 4 0 0 0,-13-4 63 0 0,0 0 1 0 0,0 0-1 0 0,0 1 0 0 0,0-1 0 0 0,-1 1 0 0 0,1 0 0 0 0,-1 1 1 0 0,0-1-1 0 0,0 1 0 0 0,0 0 0 0 0,-1 0 0 0 0,1 0 0 0 0,-1 0 1 0 0,0 1-1 0 0,0-1 0 0 0,0 1 0 0 0,-1 0 0 0 0,4 9 1 0 0,-4-9-34 0 0,-1 1 1 0 0,1 0-1 0 0,-1-1 1 0 0,-1 1-1 0 0,1 0 1 0 0,-1 0-1 0 0,0-1 1 0 0,0 1-1 0 0,-1 0 1 0 0,1 0-1 0 0,-1-1 1 0 0,-1 1-1 0 0,1-1 1 0 0,-1 1-1 0 0,0-1 1 0 0,0 1-1 0 0,0-1 1 0 0,-1 0-1 0 0,0 0 1 0 0,0 0-1 0 0,0 0 1 0 0,-1-1 0 0 0,1 1-1 0 0,-1-1 1 0 0,0 0-1 0 0,-1 0 1 0 0,-5 4-1 0 0,-13 10 87 0 0,-58 38-726 0 0,73-52 80 0 0,0 1-1 0 0,0-2 1 0 0,0 1 0 0 0,0-1-1 0 0,0 0 1 0 0,-1-1-1 0 0,0 0 1 0 0,-14 2-1 0 0,7-5-1133 0 0,2-1-36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0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0 9671 0 0,'0'0'1175'0'0,"-1"2"-264"0"0,-37 56 3394 0 0,-65 70-2440 0 0,58-69-1164 0 0,-63 108 0 0 0,84-125-678 0 0,-23 53 1 0 0,40-80-19 0 0,2 1 1 0 0,-1 0 0 0 0,2 1-1 0 0,0-1 1 0 0,1 1 0 0 0,-1 33-1 0 0,3-46-101 0 0,1-1-1 0 0,0 0 1 0 0,0 0 0 0 0,1 1-1 0 0,-1-1 1 0 0,1 0-1 0 0,0 0 1 0 0,-1 0 0 0 0,1 0-1 0 0,1 1 1 0 0,-1-1-1 0 0,2 3 1 0 0,-2-5-635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0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416 252 11231 0 0,'0'0'3578'0'0,"1"-1"-2769"0"0,4-2-510 0 0,0-1 0 0 0,0-1-1 0 0,0 1 1 0 0,-1 0 0 0 0,1-1 0 0 0,-1 0 0 0 0,-1 0-1 0 0,1-1 1 0 0,4-7 0 0 0,25-58 651 0 0,-27 55-731 0 0,-2 7-145 0 0,1-1-59 0 0,0-1-1 0 0,-1 1 1 0 0,-1-1-1 0 0,0 0 0 0 0,0 0 1 0 0,1-16-1 0 0,-4 25-93 0 0,-1 2 55 0 0,1-1-1 0 0,-1 0 1 0 0,1 1 0 0 0,-1-1-1 0 0,1 1 1 0 0,-1-1 0 0 0,0 1-1 0 0,1-1 1 0 0,-1 1 0 0 0,0 0-1 0 0,1-1 1 0 0,-1 1 0 0 0,0 0-1 0 0,0 0 1 0 0,1-1-1 0 0,-1 1 1 0 0,0 0 0 0 0,0 0-1 0 0,1 0 1 0 0,-1 0 0 0 0,0 0-1 0 0,-1 0 1 0 0,-17 3-352 0 0,2 4 173 0 0,0 0 0 0 0,1 1-1 0 0,-24 16 1 0 0,-42 36 24 0 0,59-42 227 0 0,-53 41 636 0 0,-107 108 0 0 0,181-165-663 0 0,-4 3 91 0 0,0 1 1 0 0,1 0-1 0 0,-1 1 1 0 0,2 0-1 0 0,-1-1 1 0 0,-6 13-1 0 0,11-18-95 0 0,0-1-1 0 0,1 1 0 0 0,-1-1 1 0 0,0 1-1 0 0,0-1 1 0 0,0 0-1 0 0,1 1 0 0 0,-1-1 1 0 0,0 0-1 0 0,0 1 0 0 0,1-1 1 0 0,-1 0-1 0 0,0 1 1 0 0,1-1-1 0 0,-1 0 0 0 0,1 0 1 0 0,-1 1-1 0 0,0-1 1 0 0,1 0-1 0 0,-1 0 0 0 0,1 0 1 0 0,-1 1-1 0 0,0-1 1 0 0,1 0-1 0 0,0 0 0 0 0,-1 0 12 0 0,4 1 34 0 0,0 0 1 0 0,1 0 0 0 0,-1-1-1 0 0,0 0 1 0 0,0 0 0 0 0,0 0-1 0 0,0 0 1 0 0,1 0 0 0 0,5-2-1 0 0,3-1 128 0 0,23-9 0 0 0,39-20-139 0 0,80-47 0 0 0,-45 21-1261 0 0,-110 58 1216 0 0,16-6-566 0 0,-13 7 159 0 0,-5 6 300 0 0,-24 31-55 0 0,-6 9 613 0 0,30-43-1052 0 0,0 0 0 0 0,0 0 0 0 0,0 0 1 0 0,0 0-1 0 0,1 1 0 0 0,0-1 1 0 0,0 0-1 0 0,0 1 0 0 0,0 6 1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1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93 300 5983 0 0,'-46'5'2416'0'0,"37"-5"1003"0"0,-1 0 0 0 0,-16-3 1 0 0,25 3-2658 0 0,1-8 214 0 0,0 5-873 0 0,0 1 1 0 0,0 0-1 0 0,0-1 1 0 0,0 1 0 0 0,0 0-1 0 0,1-1 1 0 0,-1 1-1 0 0,1 0 1 0 0,0 0 0 0 0,-1-1-1 0 0,3-2 1 0 0,1-2 57 0 0,0-1 0 0 0,1 1-1 0 0,0 0 1 0 0,0 1 0 0 0,12-12 0 0 0,34-27 0 0 0,-37 34-129 0 0,13-11-95 0 0,1 1-1 0 0,0 2 1 0 0,2 1-1 0 0,0 1 0 0 0,1 1 1 0 0,47-16-1 0 0,-72 30 25 0 0,1 0 0 0 0,-1 1 0 0 0,1 0-1 0 0,-1 0 1 0 0,1 0 0 0 0,0 1 0 0 0,12 0 0 0 0,-19 1 36 0 0,1-1-1 0 0,-1 0 1 0 0,1 1 0 0 0,-1-1 0 0 0,0 1 0 0 0,1-1 0 0 0,-1 0-1 0 0,1 1 1 0 0,-1-1 0 0 0,0 1 0 0 0,1-1 0 0 0,-1 1 0 0 0,0-1-1 0 0,0 1 1 0 0,0-1 0 0 0,1 1 0 0 0,-1 0 0 0 0,0-1 0 0 0,0 1-1 0 0,0-1 1 0 0,0 2 0 0 0,0-1 2 0 0,1 3 2 0 0,0 0 1 0 0,-1 0-1 0 0,1 1 0 0 0,-1-1 1 0 0,0 0-1 0 0,-1 0 0 0 0,1 1 0 0 0,-2 5 1 0 0,-11 35 23 0 0,5-18-8 0 0,6-20-118 0 0,-3 9 185 0 0,-2 21 0 0 0,6-33-363 0 0,1 0 0 0 0,-1 0 0 0 0,1 0 1 0 0,0 0-1 0 0,1 0 0 0 0,-1 0 0 0 0,1 0 0 0 0,0 0 0 0 0,0 0 1 0 0,0-1-1 0 0,2 6 0 0 0,3 0-6568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1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333 342 6447 0 0,'0'0'499'0'0,"7"-14"1489"0"0,-1-2 2435 0 0,-5 13-3956 0 0,0 0 1 0 0,1 0-1 0 0,-1 0 1 0 0,1 0-1 0 0,-1 0 0 0 0,4-4 1 0 0,13-16-29 0 0,0 0-1 0 0,-1-1 1 0 0,-2-1 0 0 0,24-52 0 0 0,-34 65-407 0 0,0-1 0 0 0,-1 1 0 0 0,-1-1 0 0 0,0 0 0 0 0,1-14 0 0 0,-4 26-32 0 0,0 0 0 0 0,0 0 0 0 0,0 0 0 0 0,0 0 0 0 0,0 0 0 0 0,0 0 0 0 0,0 0 0 0 0,-1 0 0 0 0,1 1 0 0 0,0-1 0 0 0,0 0 0 0 0,-1 0 0 0 0,1 0 1 0 0,-1 0-1 0 0,1 1 0 0 0,-1-1 0 0 0,1 0 0 0 0,-1 0 0 0 0,1 1 0 0 0,-1-1 0 0 0,0 0 0 0 0,1 1 0 0 0,-1-1 0 0 0,0 0 0 0 0,0 1 0 0 0,1-1 0 0 0,-1 1 0 0 0,0 0 0 0 0,0-1 0 0 0,0 1 0 0 0,0 0 0 0 0,1-1 0 0 0,-1 1 0 0 0,0 0 0 0 0,0 0 0 0 0,0 0 0 0 0,0 0 0 0 0,0 0 0 0 0,0 0 0 0 0,0 0 0 0 0,-1 0 0 0 0,-5 0-15 0 0,1 1 0 0 0,0 0 1 0 0,0 0-1 0 0,-11 3 0 0 0,-15 6 143 0 0,2 2 0 0 0,-1 1 0 0 0,2 2 0 0 0,0 0 0 0 0,1 2 0 0 0,0 1 1 0 0,1 1-1 0 0,2 2 0 0 0,0 0 0 0 0,1 2 0 0 0,1 1 0 0 0,1 0 0 0 0,-19 30 0 0 0,20-21 291 0 0,20-30-381 0 0,0-1 0 0 0,0 0 0 0 0,0 0 1 0 0,0 0-1 0 0,0 1 0 0 0,1-1 0 0 0,-1 0 1 0 0,1 1-1 0 0,0-1 0 0 0,0 0 0 0 0,0 1 0 0 0,0-1 1 0 0,0 1-1 0 0,1 2 0 0 0,-1-4-20 0 0,1 0 0 0 0,-1 0-1 0 0,1 0 1 0 0,0 0 0 0 0,-1 0 0 0 0,1 0 0 0 0,0 0-1 0 0,0 0 1 0 0,0-1 0 0 0,0 1 0 0 0,0 0-1 0 0,0 0 1 0 0,0-1 0 0 0,0 1 0 0 0,0-1 0 0 0,0 1-1 0 0,0-1 1 0 0,0 1 0 0 0,0-1 0 0 0,0 0-1 0 0,1 0 1 0 0,0 1 0 0 0,30 2 168 0 0,-27-3-149 0 0,9 0-12 0 0,1-1-1 0 0,-1 0 1 0 0,1-1-1 0 0,-1-1 1 0 0,25-8-1 0 0,67-30-294 0 0,-99 37 166 0 0,0 0 0 0 0,1 0-1 0 0,-2 0 1 0 0,1-1-1 0 0,0 0 1 0 0,-1 0-1 0 0,0 0 1 0 0,0-1-1 0 0,-1 0 1 0 0,8-10-1 0 0,-39 39 36 0 0,23-20 26 0 0,-6 9 118 0 0,0 0 0 0 0,0 0 1 0 0,-8 19-1 0 0,16-29-156 0 0,-1 1 0 0 0,1 0 0 0 0,0 1-1 0 0,0-1 1 0 0,0 0 0 0 0,0 0 0 0 0,0 0 0 0 0,1 1-1 0 0,-1-1 1 0 0,1 0 0 0 0,0 1 0 0 0,0-1 0 0 0,0 0-1 0 0,1 0 1 0 0,-1 1 0 0 0,1-1 0 0 0,-1 0 0 0 0,1 0-1 0 0,0 0 1 0 0,1 1 0 0 0,1 3 0 0 0,4 2-1972 0 0,1-4-4369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1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63 9215 0 0,'0'0'5226'0'0,"0"1"-3837"0"0,-18 87 1801 0 0,8-48-2144 0 0,-6 68-1 0 0,16-5-196 0 0,2-26 123 0 0,12-97-521 0 0,11-20-227 0 0,2 1 0 0 0,2 1 0 0 0,48-48 0 0 0,-15 30-284 0 0,124-85 0 0 0,-181 137 52 0 0,10-6-716 0 0,1-1 0 0 0,0 2-1 0 0,1 0 1 0 0,22-8 0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11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79 2759 0 0,'0'1'2571'0'0,"1"1"-1895"0"0,0 0 0 0 0,0 0-1 0 0,0 0 1 0 0,0 0 0 0 0,0 0 0 0 0,0-1-1 0 0,0 1 1 0 0,1-1 0 0 0,-1 1 0 0 0,1-1-1 0 0,-1 1 1 0 0,1-1 0 0 0,-1 0 0 0 0,1 1-1 0 0,3 1 1 0 0,0-1-145 0 0,-1-1 0 0 0,1 1-1 0 0,0 0 1 0 0,-1-1 0 0 0,1 0 0 0 0,7 1-1 0 0,3-2-111 0 0,-1 1 0 0 0,0-2 0 0 0,27-3 0 0 0,-15 0-69 0 0,-7 1-183 0 0,0 0 0 0 0,25-9 0 0 0,-39 11-213 0 0,0-1 0 0 0,-1 0 0 0 0,1 0 0 0 0,-1 0 0 0 0,1-1 0 0 0,-1 0 0 0 0,0 1 0 0 0,0-1 0 0 0,-1-1 0 0 0,1 1 0 0 0,0-1 0 0 0,-1 1 0 0 0,0-1 0 0 0,3-5 0 0 0,-5 8 14 0 0,-1 0-1 0 0,1 0 1 0 0,-1 0 0 0 0,1 0-1 0 0,-1 0 1 0 0,0 0 0 0 0,1 0-1 0 0,-1 0 1 0 0,0 0 0 0 0,0 0-1 0 0,0 0 1 0 0,0 0 0 0 0,0 0-1 0 0,0 0 1 0 0,0 0 0 0 0,0 0-1 0 0,-1 0 1 0 0,1 0 0 0 0,0 0-1 0 0,0 0 1 0 0,-1 0 0 0 0,1 0-1 0 0,-1 0 1 0 0,1 0 0 0 0,-1 0-1 0 0,1 0 1 0 0,-1 0 0 0 0,0 0 0 0 0,0 0-1 0 0,1 1 1 0 0,-2-2 0 0 0,1 1-3 0 0,-1 0 1 0 0,0-1-1 0 0,1 1 1 0 0,-1 0-1 0 0,0 0 1 0 0,0 0 0 0 0,1 0-1 0 0,-1 0 1 0 0,0 0-1 0 0,0 1 1 0 0,0-1-1 0 0,0 1 1 0 0,0-1 0 0 0,-3 1-1 0 0,-6 1-29 0 0,1 0 0 0 0,0 1 0 0 0,0 0 0 0 0,0 1 0 0 0,0 0 0 0 0,-17 9 0 0 0,4 0 82 0 0,0 0 0 0 0,1 2 0 0 0,1 1 0 0 0,0 0 0 0 0,-21 22 0 0 0,12-7 117 0 0,1 1-1 0 0,-34 47 1 0 0,62-77-131 0 0,-4 5 19 0 0,1 1-1 0 0,0 0 1 0 0,0 0 0 0 0,-5 11 0 0 0,8-17-21 0 0,1 0 0 0 0,-1 0 0 0 0,1 1 0 0 0,0-1 0 0 0,-1 0 1 0 0,1 0-1 0 0,0 1 0 0 0,0-1 0 0 0,0 0 0 0 0,0 1 0 0 0,0-1 1 0 0,0 0-1 0 0,0 0 0 0 0,0 1 0 0 0,0-1 0 0 0,1 0 0 0 0,-1 1 0 0 0,0-1 1 0 0,1 0-1 0 0,-1 0 0 0 0,1 0 0 0 0,0 1 0 0 0,-1-1 0 0 0,1 0 1 0 0,0 0-1 0 0,0 0 0 0 0,-1 0 0 0 0,1 0 0 0 0,0 0 0 0 0,0 0 1 0 0,0-1-1 0 0,0 1 0 0 0,0 0 0 0 0,0 0 0 0 0,1-1 0 0 0,0 1 1 0 0,14 5-1155 0 0,2-3-3308 0 0,5-3-1894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3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2759 0 0,'4'-8'9004'0'0,"-4"6"-8153"0"0,1 0-1 0 0,-1 0 1 0 0,1 0 0 0 0,0 0-1 0 0,0 0 1 0 0,0 1-1 0 0,0-1 1 0 0,0 0-1 0 0,2-2 1 0 0,7-7 570 0 0,-9 10-703 0 0,11-7-93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1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29 521 15343 0 0,'0'0'1394'0'0,"-1"2"-1150"0"0,-6 16 536 0 0,6-18-676 0 0,1 1 1 0 0,0-1 0 0 0,0 0 0 0 0,0 0 0 0 0,0 0-1 0 0,0 1 1 0 0,0-1 0 0 0,0 0 0 0 0,0 0-1 0 0,-1 1 1 0 0,1-1 0 0 0,0 0 0 0 0,0 0 0 0 0,0 0-1 0 0,-1 0 1 0 0,1 1 0 0 0,0-1 0 0 0,0 0 0 0 0,0 0-1 0 0,-1 0 1 0 0,1 0 0 0 0,0 0 0 0 0,0 0 0 0 0,-1 0-1 0 0,1 1 1 0 0,0-1 0 0 0,0 0 0 0 0,-1 0 0 0 0,1 0-1 0 0,0 0 1 0 0,0 0 0 0 0,-1 0 0 0 0,-5-7 1251 0 0,-2-12 165 0 0,8 12-1292 0 0,1 0-1 0 0,-1 0 0 0 0,1 0 1 0 0,0 0-1 0 0,1 0 0 0 0,0 0 0 0 0,0 1 1 0 0,5-12-1 0 0,29-51 279 0 0,-30 58-425 0 0,38-59-456 0 0,86-105 0 0 0,-117 160 4 0 0,0 0-1 0 0,1 2 1 0 0,1-1 0 0 0,0 2-1 0 0,0 0 1 0 0,31-17-1 0 0,-43 27 49 0 0,0 1 1 0 0,0-1-1 0 0,1 1 0 0 0,-1 0 1 0 0,0 0-1 0 0,1 0 0 0 0,-1 0 0 0 0,0 1 1 0 0,1-1-1 0 0,-1 1 0 0 0,1 0 0 0 0,-1 0 1 0 0,1 0-1 0 0,-1 0 0 0 0,1 1 1 0 0,5 1-1 0 0,2 3-6353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12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95 10591 0 0,'18'-22'726'0'0,"-13"17"99"0"0,-1 0-1 0 0,1-1 0 0 0,-1 1 1 0 0,-1-1-1 0 0,1 0 0 0 0,-1 0 1 0 0,0 0-1 0 0,0-1 0 0 0,3-11 1733 0 0,-8 17-2510 0 0,0 1 1 0 0,0-1 0 0 0,0 1-1 0 0,0 0 1 0 0,0 0 0 0 0,0 0 0 0 0,0 0-1 0 0,0 0 1 0 0,-2 0 0 0 0,-4 2-42 0 0,0 1 1 0 0,0 0 0 0 0,0 0-1 0 0,1 0 1 0 0,-1 1 0 0 0,1 0-1 0 0,0 0 1 0 0,0 1 0 0 0,-8 7-1 0 0,-6 3 35 0 0,-29 19-23 0 0,2 1 1 0 0,1 3-1 0 0,-56 59 1 0 0,97-90-9 0 0,-1 0-1 0 0,1 1 0 0 0,1-1 1 0 0,-1 1-1 0 0,2 0 0 0 0,-1 0 1 0 0,-6 16-1 0 0,11-22 44 0 0,0-1-45 0 0,0 0 1 0 0,0-1-1 0 0,1 1 0 0 0,-1 0 0 0 0,0 0 1 0 0,1 0-1 0 0,-1-1 0 0 0,1 1 0 0 0,-1 0 1 0 0,1 0-1 0 0,-1-1 0 0 0,1 1 1 0 0,-1 0-1 0 0,1-1 0 0 0,0 1 0 0 0,-1-1 1 0 0,1 1-1 0 0,0-1 0 0 0,-1 1 0 0 0,1-1 1 0 0,0 1-1 0 0,1 0 0 0 0,18 5 258 0 0,-14-6-233 0 0,1 0 0 0 0,0-1 0 0 0,0 0 0 0 0,0 0 0 0 0,0-1 0 0 0,0 1 0 0 0,-1-2 0 0 0,1 1 1 0 0,8-4-1 0 0,8-7-162 0 0,25-16 0 0 0,-19 11-32 0 0,2-2 66 0 0,53-48 0 0 0,-73 59 96 0 0,0-2 77 0 0,-7 6 373 0 0,-8 13-235 0 0,3-7-293 0 0,-5 8 231 0 0,0 1-1 0 0,1 0 1 0 0,-5 11 0 0 0,9-17-335 0 0,0 0 1 0 0,0-1 0 0 0,0 1 0 0 0,0 0 0 0 0,0 5 0 0 0,1-6-423 0 0,1-1-1 0 0,-1 1 1 0 0,0-1-1 0 0,1 0 1 0 0,-1 1 0 0 0,1-1-1 0 0,-1 0 1 0 0,1 1-1 0 0,2 3 1 0 0,4 4-6456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1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74 18799 0 0,'0'0'915'0'0,"0"-2"-402"0"0,2-9 6 0 0,0 6-445 0 0,-1-1 0 0 0,0 0-1 0 0,-1 1 1 0 0,0-1 0 0 0,0-6 0 0 0,0 11-63 0 0,0 1 0 0 0,0-1 0 0 0,0 0 0 0 0,0 0 1 0 0,0 0-1 0 0,0 1 0 0 0,0-1 0 0 0,0 0 0 0 0,0 0 1 0 0,-1 1-1 0 0,1-1 0 0 0,0 0 0 0 0,-1 1 0 0 0,1-1 1 0 0,-1 0-1 0 0,1 1 0 0 0,0-1 0 0 0,-1 0 0 0 0,1 1 1 0 0,-1-1-1 0 0,0 1 0 0 0,1-1 0 0 0,-1 1 0 0 0,1-1 1 0 0,-1 1-1 0 0,-1-1 0 0 0,0 0 30 0 0,0 1-1 0 0,0-1 1 0 0,0 1-1 0 0,0 0 1 0 0,1 0 0 0 0,-1-1-1 0 0,0 1 1 0 0,0 1 0 0 0,0-1-1 0 0,-3 1 1 0 0,-4 0 104 0 0,1 2 0 0 0,-1-1 1 0 0,-14 8-1 0 0,-5 5-145 0 0,2 1 0 0 0,0 2 0 0 0,1 0 0 0 0,1 2 0 0 0,-32 32 0 0 0,49-45 2 0 0,0 0 0 0 0,1 0-1 0 0,0 0 1 0 0,1 0 0 0 0,-9 16 0 0 0,14-23-1 0 0,-1 1 0 0 0,1-1 0 0 0,0 0 0 0 0,0 1 1 0 0,-1-1-1 0 0,1 0 0 0 0,0 1 0 0 0,0-1 0 0 0,0 0 0 0 0,0 1 1 0 0,-1-1-1 0 0,1 0 0 0 0,0 1 0 0 0,0-1 0 0 0,0 0 0 0 0,0 1 1 0 0,0-1-1 0 0,0 1 0 0 0,0-1 0 0 0,0 0 0 0 0,0 1 0 0 0,0-1 1 0 0,0 0-1 0 0,0 1 0 0 0,0-1 0 0 0,1 0 0 0 0,-1 1 0 0 0,0-1 1 0 0,0 1-1 0 0,0-1 0 0 0,0 0 0 0 0,1 0 0 0 0,-1 1 0 0 0,0-1 0 0 0,0 0 1 0 0,0 1-1 0 0,1-1 0 0 0,-1 0 0 0 0,0 0 0 0 0,1 1 0 0 0,-1-1 1 0 0,0 0-1 0 0,1 0 0 0 0,-1 0 0 0 0,0 1 0 0 0,1-1 0 0 0,-1 0 1 0 0,0 0-1 0 0,1 0 0 0 0,-1 0 0 0 0,1 0 0 0 0,-1 0 3 0 0,2 1-1 0 0,1 0 0 0 0,0 0 0 0 0,-1 0 0 0 0,1-1 0 0 0,-1 1 0 0 0,1-1 1 0 0,0 0-1 0 0,-1 0 0 0 0,1 0 0 0 0,0 0 0 0 0,-1 0 0 0 0,1 0 0 0 0,0-1 0 0 0,-1 1 0 0 0,1-1 0 0 0,-1 0 1 0 0,5-2-1 0 0,5-2 16 0 0,0-1-1 0 0,14-9 1 0 0,-13 7-14 0 0,26-14-5 0 0,-12 7 0 0 0,33-23 0 0 0,-72 48 28 0 0,2 0 0 0 0,-1 1 0 0 0,2 0 0 0 0,-11 14 0 0 0,-40 63 223 0 0,35-50-170 0 0,-23 38 106 0 0,4 3-1 0 0,-39 92 1 0 0,53-105-752 0 0,29-64 247 0 0,10-11-3415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13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13359 0 0,'0'0'1027'0'0,"0"1"-670"0"0,0 6-95 0 0,0-1 354 0 0,0 0 1 0 0,0-1-1 0 0,0 1 1 0 0,3 9-1 0 0,-2-13-492 0 0,0 1-1 0 0,-1-1 1 0 0,1 0-1 0 0,1 0 0 0 0,-1 0 1 0 0,0 0-1 0 0,0 0 1 0 0,1 0-1 0 0,-1 0 0 0 0,1-1 1 0 0,0 1-1 0 0,0 0 1 0 0,-1-1-1 0 0,1 1 0 0 0,3 1 1 0 0,1 0 83 0 0,1 0-1 0 0,0 0 1 0 0,0 0 0 0 0,0 0-1 0 0,0-1 1 0 0,0-1 0 0 0,0 1-1 0 0,0-1 1 0 0,14 0 0 0 0,6-1 227 0 0,34-4 1 0 0,-47 4-404 0 0,0-2 1 0 0,-1 0-1 0 0,1-1 1 0 0,-1 0-1 0 0,0-1 0 0 0,0 0 1 0 0,0-1-1 0 0,0-1 1 0 0,-1 0-1 0 0,0-1 1 0 0,18-12-1 0 0,-24 14-20 0 0,-6 4-9 0 0,-1 1 0 0 0,1-1 0 0 0,0 1 0 0 0,0-1 0 0 0,-1 1 1 0 0,1-1-1 0 0,0 1 0 0 0,-1 0 0 0 0,1-1 0 0 0,-1 1 0 0 0,1 0 0 0 0,0-1 1 0 0,-1 1-1 0 0,1 0 0 0 0,-1 0 0 0 0,1-1 0 0 0,-1 1 0 0 0,1 0 0 0 0,-2 0 0 0 0,-1-1-9 0 0,0 0-1 0 0,0 0 1 0 0,-1 1-1 0 0,1 0 0 0 0,-1 0 1 0 0,1 0-1 0 0,0 0 0 0 0,-1 0 1 0 0,1 0-1 0 0,-5 2 0 0 0,-35 11-58 0 0,31-8 56 0 0,-23 7 22 0 0,1 2 0 0 0,1 1 0 0 0,1 2 0 0 0,0 1 0 0 0,1 2 0 0 0,1 1 0 0 0,1 1 0 0 0,1 2 0 0 0,-33 35 0 0 0,52-49 17 0 0,1 0-1 0 0,-13 21 0 0 0,19-28-24 0 0,0 1 0 0 0,0-1 1 0 0,0 1-1 0 0,1 0 0 0 0,0-1 0 0 0,-1 1 0 0 0,1 0 0 0 0,0 0 0 0 0,1 0 1 0 0,-1 0-1 0 0,1 0 0 0 0,0 0 0 0 0,0 6 0 0 0,1-8 5 0 0,-1 0-1 0 0,1 0 1 0 0,0-1 0 0 0,-1 1-1 0 0,1 0 1 0 0,0-1 0 0 0,0 1-1 0 0,0 0 1 0 0,1-1 0 0 0,-1 1-1 0 0,0-1 1 0 0,0 0 0 0 0,1 1-1 0 0,-1-1 1 0 0,1 0 0 0 0,-1 0-1 0 0,1 0 1 0 0,0 0 0 0 0,-1 0-1 0 0,1 0 1 0 0,0-1 0 0 0,0 1 0 0 0,0 0-1 0 0,3 0 1 0 0,5 1 17 0 0,0 0 0 0 0,0-1 1 0 0,14 1-1 0 0,-14-2-21 0 0,11 1-231 0 0,0-1 1 0 0,0-1 0 0 0,40-8-1 0 0,-30 3-931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13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73 3679 0 0,'29'-21'235'0'0,"4"-2"2298"0"0,-15 5 3079 0 0,-8 8-527 0 0,-10 10-5010 0 0,0 0 0 0 0,0 0 0 0 0,1 0 0 0 0,-1 0 0 0 0,0 0 0 0 0,0 0 0 0 0,0 0 0 0 0,0 0 0 0 0,0 0 0 0 0,0 0 0 0 0,1 0 0 0 0,-1 0 0 0 0,0 0 0 0 0,0 1 0 0 0,0-1 1 0 0,0 0-1 0 0,0 0 0 0 0,0 0 0 0 0,0 0 0 0 0,0 0 0 0 0,0 0 0 0 0,1 0 0 0 0,-1 1 0 0 0,0-1 0 0 0,0 0 0 0 0,0 0 0 0 0,0 0 0 0 0,0 0 0 0 0,0 0 0 0 0,0 1 0 0 0,0-1 1 0 0,0 0-1 0 0,0 0 0 0 0,0 0 0 0 0,0 0 0 0 0,0 0 0 0 0,0 1 0 0 0,0-1 0 0 0,0 0 0 0 0,0 0 0 0 0,0 0 0 0 0,0 0 0 0 0,-1 1 0 0 0,-6 24 972 0 0,-126 207 444 0 0,37-69-820 0 0,-111 206-182 0 0,122-220-394 0 0,17-27-175 0 0,66-117 2 0 0,1-4-37 0 0,0 1 0 0 0,0 0 0 0 0,0 0 0 0 0,1-1 0 0 0,-1 1 1 0 0,0 0-1 0 0,1 0 0 0 0,-1 2 0 0 0,12-6-1671 0 0,4-4 228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1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91 231 10591 0 0,'-16'0'736'0'0,"5"0"-359"0"0,1 0-1 0 0,-15 2 0 0 0,22-2 199 0 0,0 1 0 0 0,-1 0 0 0 0,1 0 1 0 0,0 0-1 0 0,0 0 0 0 0,-7 4 3199 0 0,40 0-2002 0 0,5-6-1022 0 0,-1-1 1 0 0,66-13 0 0 0,-36 4-374 0 0,-12 4-135 0 0,220-39 655 0 0,-224 34-855 0 0,0-1 1 0 0,-1-3 0 0 0,70-33-1 0 0,-57 15-219 0 0,12-5-3215 0 0,-69 38 2943 0 0,0-1 61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14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54 545 6447 0 0,'0'0'499'0'0,"-9"-3"1820"0"0,6 1-1651 0 0,0 0 1 0 0,0 0-1 0 0,0 0 1 0 0,1 0-1 0 0,-1-1 1 0 0,0 1-1 0 0,1-1 1 0 0,-1 1-1 0 0,1-1 1 0 0,0 0-1 0 0,0 0 1 0 0,0 0-1 0 0,1 0 1 0 0,-3-5-1 0 0,3 3-232 0 0,-1 0-1 0 0,1 0 1 0 0,0-1-1 0 0,0 1 0 0 0,1 0 1 0 0,-1-1-1 0 0,1 1 1 0 0,1-9-1 0 0,2-2-84 0 0,0 0 0 0 0,1 0-1 0 0,1 0 1 0 0,0 0-1 0 0,9-17 1 0 0,-2 9-232 0 0,1 0 0 0 0,1 1-1 0 0,1 0 1 0 0,1 1 0 0 0,18-20 0 0 0,-9 16-178 0 0,1 0 0 0 0,1 3 0 0 0,38-28 0 0 0,-54 45-114 0 0,0-1-1 0 0,0 2 0 0 0,0 0 1 0 0,1 0-1 0 0,0 1 0 0 0,0 0 1 0 0,0 1-1 0 0,0 1 0 0 0,1 0 1 0 0,-1 0-1 0 0,24 1 0 0 0,-27 2-274 0 0,-1 0 0 0 0,1 0 0 0 0,-1 0 1 0 0,0 1-1 0 0,10 4 0 0 0,1 1-1326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1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49 7367 0 0,'7'-37'3094'0'0,"-7"36"-2802"0"0,0 1 1 0 0,0-1-1 0 0,0 1 1 0 0,0-1 0 0 0,-1 1-1 0 0,1-1 1 0 0,0 1-1 0 0,0-1 1 0 0,0 1-1 0 0,-1 0 1 0 0,1-1 0 0 0,0 1-1 0 0,-1-1 1 0 0,1 1-1 0 0,0 0 1 0 0,-1-1 0 0 0,1 1-1 0 0,0-1 1 0 0,-1 1-1 0 0,1 0 1 0 0,-1 0-1 0 0,1-1 1 0 0,-1 1 0 0 0,0 0-1 0 0,-14-1 1895 0 0,11 1-2063 0 0,0 1 0 0 0,-1 0 0 0 0,1 1 0 0 0,-8 2 0 0 0,-43 27 556 0 0,-72 52 0 0 0,95-60-503 0 0,-46 42 1 0 0,66-53-155 0 0,1 0 0 0 0,0 1 0 0 0,0 0 0 0 0,1 1 0 0 0,1 0 0 0 0,-10 21 0 0 0,18-34-19 0 0,0 0 0 0 0,1 0 0 0 0,-1 1-1 0 0,1-1 1 0 0,-1 0 0 0 0,1 1 0 0 0,-1-1 0 0 0,1 0 0 0 0,0 1 0 0 0,0-1 0 0 0,0 1 0 0 0,0-1 0 0 0,0 0-1 0 0,0 1 1 0 0,0-1 0 0 0,0 1 0 0 0,1-1 0 0 0,-1 2 0 0 0,1-2 3 0 0,0 0 0 0 0,-1 0 0 0 0,1 0 0 0 0,0-1 1 0 0,-1 1-1 0 0,1 0 0 0 0,0 0 0 0 0,0-1 0 0 0,0 1 0 0 0,0 0 0 0 0,0-1 0 0 0,0 1 0 0 0,-1-1 0 0 0,1 1 1 0 0,1-1-1 0 0,-1 0 0 0 0,0 1 0 0 0,1-1 0 0 0,4 1 24 0 0,0 0 0 0 0,0-1 0 0 0,0 1 0 0 0,1-1 0 0 0,-1-1 0 0 0,11-1 0 0 0,7-3 11 0 0,0-1 0 0 0,36-14-1 0 0,44-25 60 0 0,-95 41-100 0 0,12-6-1 0 0,0 0 0 0 0,-1-2 0 0 0,0 0 0 0 0,18-16 0 0 0,-30 21-12 0 0,-6 6-52 0 0,-3 3 47 0 0,0-1 0 0 0,0 1-1 0 0,1 0 1 0 0,-1-1 0 0 0,0 1 0 0 0,0-1-1 0 0,-1 1 1 0 0,1-1 0 0 0,0 1-1 0 0,0-1 1 0 0,-1 0 0 0 0,1 1 0 0 0,-1-1-1 0 0,-1 1 1 0 0,-6 6-95 0 0,9-8 112 0 0,-6 8-335 0 0,6-8 231 0 0,0 1-1 0 0,0-1 1 0 0,-1 0-1 0 0,1 1 1 0 0,0-1-1 0 0,0 0 1 0 0,0 0-1 0 0,0 1 0 0 0,0-1 1 0 0,-1 0-1 0 0,1 1 1 0 0,0-1-1 0 0,0 0 1 0 0,0 1-1 0 0,0-1 1 0 0,0 0-1 0 0,0 1 1 0 0,0-1-1 0 0,0 0 1 0 0,0 1-1 0 0,0-1 1 0 0,0 0-1 0 0,0 1 1 0 0,1-1-1 0 0,-1 0 1 0 0,0 1-1 0 0,0-1 1 0 0,0 0-1 0 0,0 0 1 0 0,0 1-1 0 0,1-1 1 0 0,-1 0-1 0 0,0 0 1 0 0,1 1-1 0 0,6 3-1655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1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8 11975 0 0,'0'-7'8866'0'0,"-1"8"-8771"0"0,0 0 1 0 0,0 0 0 0 0,-1 1 0 0 0,1-1 0 0 0,0 0 0 0 0,-1 0 0 0 0,1 0 0 0 0,-4 1 0 0 0,0 1 87 0 0,-47 44 533 0 0,6-4-531 0 0,12-15-109 0 0,10-11-55 0 0,2 2 1 0 0,0 1 0 0 0,2 0 0 0 0,-19 24-1 0 0,37-41-10 0 0,0-1-1 0 0,0 1 0 0 0,0 0 0 0 0,1-1 0 0 0,0 1 0 0 0,-1 0 0 0 0,1 0 0 0 0,0 0 0 0 0,0 0 0 0 0,1 0 0 0 0,-1 0 1 0 0,1 0-1 0 0,-1 0 0 0 0,1 1 0 0 0,0-1 0 0 0,0 0 0 0 0,0 0 0 0 0,1 0 0 0 0,-1 0 0 0 0,1 0 0 0 0,0 0 0 0 0,-1 0 1 0 0,1 0-1 0 0,1 0 0 0 0,-1 0 0 0 0,0 0 0 0 0,1 0 0 0 0,-1-1 0 0 0,1 1 0 0 0,0 0 0 0 0,0-1 0 0 0,0 0 1 0 0,0 1-1 0 0,1-1 0 0 0,-1 0 0 0 0,0 0 0 0 0,1 0 0 0 0,0-1 0 0 0,-1 1 0 0 0,1-1 0 0 0,0 1 0 0 0,0-1 0 0 0,4 2 0 0 0,8 1-23 0 0,-1 0 0 0 0,0 0 0 0 0,1-1 0 0 0,0-1-1 0 0,20 0 1 0 0,-24-2-773 0 0,1 0 0 0 0,-1-1 0 0 0,1 0 0 0 0,14-4 0 0 0,-10 0-894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1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 4607 0 0,'0'0'354'0'0,"-8"-1"-110"0"0,4 1 2420 0 0,2 0-1707 0 0,-1 1-1 0 0,1 0 1 0 0,0 0 0 0 0,0 0 0 0 0,0 0 0 0 0,0 0 0 0 0,-1 0-1 0 0,2 0 1 0 0,-3 2 0 0 0,-16 19 1611 0 0,11-9-2884 0 0,-12 25 1 0 0,17-30 1084 0 0,-48 93-468 0 0,-43 82 654 0 0,70-140-768 0 0,-2-1-1 0 0,-36 42 1 0 0,42-60-1818 0 0,-36 35 0 0 0,50-53 1248 0 0,0 0-1 0 0,0-1 1 0 0,-1 1 0 0 0,0-1-1 0 0,0-1 1 0 0,0 0-1 0 0,-1 0 1 0 0,0 0 0 0 0,-17 4-1 0 0,25-8-712 0 0,1-9-2024 0 0,1 4 3261 0 0,0 0 0 0 0,0 1 0 0 0,1-1 0 0 0,0 0 0 0 0,0 0 0 0 0,0 1 1 0 0,0-1-1 0 0,1 1 0 0 0,0 0 0 0 0,3-5 0 0 0,6-5 1276 0 0,17-17 1 0 0,-12 15-474 0 0,0 2 0 0 0,1 0 0 0 0,0 1 1 0 0,1 1-1 0 0,39-18 0 0 0,111-35 889 0 0,-74 31-1303 0 0,205-89-2229 0 0,-285 116-530 0 0,-2 0-4810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5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31 5983 0 0,'0'0'274'0'0,"-2"0"-6"0"0,1-1-207 0 0,0 1 1 0 0,0 0 0 0 0,0 0 0 0 0,0-1-1 0 0,0 1 1 0 0,0 0 0 0 0,0 0-1 0 0,-7 2 6083 0 0,9-2-5303 0 0,122-10 1263 0 0,-23 0-1698 0 0,-18 6-321 0 0,60-3-1574 0 0,-113 7-3949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3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4143 0 0,'0'0'12742'0'0,"1"2"-12550"0"0,0 3-165 0 0,0 0 0 0 0,-1 0 0 0 0,0 0 1 0 0,0 0-1 0 0,0 0 0 0 0,0 0 1 0 0,-1 0-1 0 0,0 0 0 0 0,0 0 1 0 0,0-1-1 0 0,-1 1 0 0 0,1 0 1 0 0,-3 4-1 0 0,-6 12 166 0 0,-19 29-1 0 0,21-36-173 0 0,-13 21-195 0 0,-5 9-1284 0 0,-55 72 0 0 0,67-99-36 0 0,0-3-8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1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16271 0 0,'0'0'744'0'0,"2"1"-18"0"0,18 13-436 0 0,-6-4-77 0 0,27 15 0 0 0,31 9 2326 0 0,147 48 0 0 0,-194-76-2307 0 0,0 2 0 0 0,-1 1 0 0 0,41 21 0 0 0,-64-29-777 0 0,7 5-2383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3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380 189 6911 0 0,'0'0'528'0'0,"12"2"1196"0"0,15 0 4089 0 0,-22-2-5289 0 0,-1 0 1 0 0,1 0-1 0 0,-1-1 1 0 0,1 0-1 0 0,-1 0 1 0 0,9-3-1 0 0,-11 4 48 0 0,-1 0-502 0 0,0-1-1 0 0,0 1 0 0 0,1-1 1 0 0,-1 1-1 0 0,0-1 0 0 0,0 0 1 0 0,0 1-1 0 0,0-1 0 0 0,0 0 1 0 0,0 0-1 0 0,0 1 0 0 0,0-1 1 0 0,0 0-1 0 0,0 0 0 0 0,0 0 1 0 0,0 0-1 0 0,1-3 0 0 0,10-20 261 0 0,-11 19-318 0 0,0-1 1 0 0,0 0 0 0 0,0 0 0 0 0,-1 0 0 0 0,0 0 0 0 0,0 0 0 0 0,-1 0 0 0 0,0 0 0 0 0,0 0 0 0 0,0 0 0 0 0,0 0 0 0 0,-1 1 0 0 0,0-1-1 0 0,-3-6 1 0 0,3 9-16 0 0,0-1 0 0 0,1 1 0 0 0,-1 0 1 0 0,-1 0-1 0 0,1 0 0 0 0,0 0 0 0 0,-1 0 0 0 0,0 0 0 0 0,1 1 0 0 0,-1-1 0 0 0,0 1 0 0 0,0 0 0 0 0,-1 0 0 0 0,1 0 0 0 0,0 0 0 0 0,-1 1 0 0 0,1-1 0 0 0,-1 1 0 0 0,1 0 0 0 0,-1 0 0 0 0,0 0 0 0 0,1 0 0 0 0,-5 0 0 0 0,-6 1-28 0 0,0 1-1 0 0,0 1 1 0 0,0 0-1 0 0,1 0 1 0 0,-1 1-1 0 0,1 1 1 0 0,-1 1-1 0 0,1-1 1 0 0,0 2-1 0 0,-22 12 1 0 0,5 1 134 0 0,0 2 1 0 0,-54 47-1 0 0,71-56 11 0 0,0 1-1 0 0,1 1 1 0 0,-12 15-1 0 0,20-24-52 0 0,1 1 0 0 0,-1-1 1 0 0,1 1-1 0 0,0 0 0 0 0,0 0 0 0 0,1 0 0 0 0,0 0 0 0 0,0 0 1 0 0,0 1-1 0 0,1-1 0 0 0,-1 13 0 0 0,2-17-44 0 0,0 0 0 0 0,0 0 0 0 0,0 0 0 0 0,0 0 0 0 0,0-1 0 0 0,1 1 0 0 0,-1 0 0 0 0,1 0 0 0 0,0 0 0 0 0,-1 0 0 0 0,1 0 0 0 0,0-1 0 0 0,0 1 0 0 0,0 0-1 0 0,0-1 1 0 0,1 1 0 0 0,-1 0 0 0 0,0-1 0 0 0,3 2 0 0 0,-2-1-4 0 0,1 0 0 0 0,0-1 0 0 0,-1 1-1 0 0,1-1 1 0 0,0 0 0 0 0,0 0 0 0 0,0 0 0 0 0,0 0-1 0 0,0-1 1 0 0,0 1 0 0 0,4-1 0 0 0,7 1 17 0 0,1-2 0 0 0,-1 0 0 0 0,0-1 0 0 0,17-4 0 0 0,-29 6-22 0 0,35-8-23 0 0,-1-1 1 0 0,-1-1 0 0 0,0-3-1 0 0,64-30 1 0 0,-78 30-9 0 0,-19 32-37 0 0,-2-16 62 0 0,0 0-1 0 0,0 0 1 0 0,1 1-1 0 0,0-1 0 0 0,-1 0 1 0 0,1 0-1 0 0,0 0 1 0 0,1 0-1 0 0,-1-1 1 0 0,0 1-1 0 0,1 0 1 0 0,-1 0-1 0 0,5 4 0 0 0,-3-4-13 0 0,0-1-1 0 0,0 0 0 0 0,0 1 0 0 0,1-1 0 0 0,-1-1 0 0 0,0 1 0 0 0,1 0 0 0 0,0-1 1 0 0,-1 1-1 0 0,8 0 0 0 0,2 2-747 0 0,1-1-1 0 0,-1-1 1 0 0,17 1 0 0 0,-5-3-6302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3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13 10047 0 0,'0'0'463'0'0,"1"-1"-14"0"0,6-5-290 0 0,0 1 3250 0 0,-17 8-2327 0 0,-134 61 1180 0 0,33-12-1788 0 0,-54 6 764 0 0,164-58-1050 0 0,1 0-185 0 0,-1 0 0 0 0,1 0-1 0 0,0 0 1 0 0,0 1 0 0 0,-1-1-1 0 0,1 0 1 0 0,0 0 0 0 0,0 0-1 0 0,-1 0 1 0 0,1 1 0 0 0,0-1-1 0 0,0 0 1 0 0,-1 0-1 0 0,1 0 1 0 0,0 1 0 0 0,0-1-1 0 0,0 0 1 0 0,0 0 0 0 0,-1 1-1 0 0,1-1 1 0 0,0 0 0 0 0,0 0-1 0 0,0 1 1 0 0,0-1 0 0 0,0 0-1 0 0,0 0 1 0 0,0 1 0 0 0,0-1-1 0 0,0 0 1 0 0,0 1 0 0 0,0-1-1 0 0,0 0 1 0 0,0 0 0 0 0,0 1-1 0 0,0-1 1 0 0,0 0 0 0 0,0 1-1 0 0,0-1 1 0 0,0 0 0 0 0,0 0-1 0 0,0 1 1 0 0,1-1 0 0 0,-1 0-1 0 0,0 0 1 0 0,0 1 0 0 0,0-1-1 0 0,0 0 1 0 0,1 0 0 0 0,-1 1-1 0 0,9 13-9 0 0,-2-9-3 0 0,0 0 1 0 0,1-1-1 0 0,0 0 1 0 0,0 0-1 0 0,0 0 1 0 0,12 3-1 0 0,2 1 3 0 0,55 20 7 0 0,-36-13 0 0 0,52 25 0 0 0,-90-38 7 0 0,0-1 0 0 0,0 1 0 0 0,0 0 0 0 0,-1 0 1 0 0,1 0-1 0 0,-1 0 0 0 0,1 0 0 0 0,-1 1 0 0 0,1-1 0 0 0,-1 1 0 0 0,0 0 0 0 0,0-1 0 0 0,-1 1 0 0 0,3 4 0 0 0,-4-5 1 0 0,1 0 0 0 0,0 1 0 0 0,-1-1 0 0 0,0 0 0 0 0,1 0 0 0 0,-1 1 0 0 0,0-1-1 0 0,0 0 1 0 0,-1 1 0 0 0,1-1 0 0 0,0 0 0 0 0,-1 1 0 0 0,1-1 0 0 0,-1 0 0 0 0,0 0 0 0 0,0 0 0 0 0,1 1 0 0 0,-2-1-1 0 0,1 0 1 0 0,0 0 0 0 0,-2 2 0 0 0,-1 0 54 0 0,1 0-1 0 0,-1 0 1 0 0,0-1-1 0 0,0 1 1 0 0,0-1-1 0 0,-1 0 1 0 0,1 0-1 0 0,-1-1 1 0 0,1 1-1 0 0,-1-1 1 0 0,0 0-1 0 0,-8 2 1 0 0,-3 0 103 0 0,0 0 0 0 0,-30 3 0 0 0,-211 1-300 0 0,233-9-138 0 0,-36-6 0 0 0,13 0-381 0 0,0-1-1166 0 0,46 8 1288 0 0,10 3-3513 0 0,4 1-982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38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8 15231 0 0,'0'0'696'0'0,"-1"-1"-13"0"0,1 0-670 0 0,0 1 0 0 0,0 0 0 0 0,0-1 0 0 0,-1 1 0 0 0,1-1 0 0 0,0 1 0 0 0,0 0 0 0 0,-1-1 0 0 0,1 1 0 0 0,0 0 0 0 0,-1 0-1 0 0,1-1 1 0 0,-1 1 0 0 0,1 0 0 0 0,0 0 0 0 0,-1-1 0 0 0,1 1 0 0 0,-1 0 0 0 0,1 0 0 0 0,-1 0 0 0 0,1 0 0 0 0,0 0 0 0 0,-1-1 0 0 0,1 1 0 0 0,-1 0 0 0 0,1 0 0 0 0,-1 0 0 0 0,1 0 0 0 0,-1 1 0 0 0,1-1 0 0 0,-1 0 0 0 0,1 0 0 0 0,0 0 0 0 0,-1 0 0 0 0,1 0 0 0 0,-1 0 0 0 0,0 1 0 0 0,-10 7 155 0 0,8-5-108 0 0,1 0 0 0 0,0 0 0 0 0,-1 1-1 0 0,1-1 1 0 0,0 1 0 0 0,1-1 0 0 0,-1 1-1 0 0,1-1 1 0 0,-2 7 0 0 0,-7 39 294 0 0,5-15-96 0 0,-10 21 94 0 0,-3 0 1 0 0,-2-2 0 0 0,-47 91 0 0 0,-105 140 72 0 0,94-174-277 0 0,40-59-331 0 0,-40 71-1 0 0,70-104-1856 0 0,7-17 829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3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7831 0 0,'2'0'6698'0'0,"50"-9"259"0"0,26-10-4605 0 0,25-4-2088 0 0,68-9 162 0 0,120-21-2020 0 0,-245 48-1507 0 0,-27 3 1307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39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3 3223 0 0,'-1'0'143'0'0,"-16"-2"33"0"0,12 2-177 0 0,-1-1 0 0 0,1 1-1 0 0,0 0 1 0 0,-9 1-1 0 0,-13 5 3107 0 0,0 1 0 0 0,0 1 0 0 0,-30 13 0 0 0,35-11-2450 0 0,1 1 0 0 0,-21 15-1 0 0,8-3 324 0 0,-31 27 0 0 0,50-36-602 0 0,1 0 0 0 0,0 1-1 0 0,1 0 1 0 0,-12 19 0 0 0,24-33-347 0 0,0 0-1 0 0,0 0 1 0 0,0 0 0 0 0,1 0-1 0 0,-1 0 1 0 0,0 1 0 0 0,1-1 0 0 0,-1 0-1 0 0,1 0 1 0 0,0 1 0 0 0,-1-1-1 0 0,1 0 1 0 0,0 1 0 0 0,0-1 0 0 0,0 0-1 0 0,-1 1 1 0 0,2-1 0 0 0,-1 0-1 0 0,0 1 1 0 0,0-1 0 0 0,0 0 0 0 0,1 1-1 0 0,-1-1 1 0 0,1 2 0 0 0,0-1 5 0 0,0-1 0 0 0,1 0 0 0 0,-1 1 0 0 0,0-1 1 0 0,1 0-1 0 0,-1 0 0 0 0,1 0 0 0 0,0 0 0 0 0,-1 0 1 0 0,1 0-1 0 0,0-1 0 0 0,-1 1 0 0 0,1-1 0 0 0,0 1 1 0 0,0-1-1 0 0,-1 1 0 0 0,4-1 0 0 0,2 1 1 0 0,0-1-1 0 0,-1 0 1 0 0,1-1 0 0 0,0 1-1 0 0,-1-1 1 0 0,1-1 0 0 0,0 1-1 0 0,-1-1 1 0 0,7-3 0 0 0,56-27 218 0 0,-67 31-253 0 0,22-11-4 0 0,-1 1-19 0 0,0-2 0 0 0,35-24 0 0 0,-57 36-273 0 0,1 0 0 0 0,-1 1 0 0 0,0-1 1 0 0,0 0-1 0 0,1 1 0 0 0,-1-1 0 0 0,1 1 1 0 0,-1 0-1 0 0,0-1 0 0 0,1 1 0 0 0,-1 0 0 0 0,1 0 1 0 0,-1 0-1 0 0,1 0 0 0 0,-1 0 0 0 0,1 0 1 0 0,-1 0-1 0 0,0 1 0 0 0,3 0 0 0 0,9 1-1419 0 0,1-2-205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3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31 181 5983 0 0,'-3'1'9469'0'0,"-10"5"-6579"0"0,2-4-878 0 0,11-3-1954 0 0,0 1-1 0 0,-1 0 1 0 0,1 0-1 0 0,0 0 1 0 0,0 0-1 0 0,0 0 1 0 0,-1 0-1 0 0,1-1 1 0 0,0 1-1 0 0,0 0 1 0 0,0 0-1 0 0,0 0 1 0 0,0 0-1 0 0,-1-1 1 0 0,1 1-1 0 0,0 0 1 0 0,0 0-1 0 0,0 0 1 0 0,0-1-1 0 0,0 1 1 0 0,0 0-1 0 0,0 0 1 0 0,0-1-1 0 0,0 1 1 0 0,0 0-1 0 0,0 0 1 0 0,0-1-1 0 0,0 0 10 0 0,0-1-1 0 0,1 1 0 0 0,-1 0 1 0 0,0-1-1 0 0,1 1 0 0 0,-1 0 0 0 0,1-1 1 0 0,0 1-1 0 0,-1 0 0 0 0,1 0 1 0 0,0 0-1 0 0,0 0 0 0 0,1-2 0 0 0,10-9 69 0 0,1 1 0 0 0,1-1-1 0 0,-1 2 1 0 0,17-10-1 0 0,64-31-276 0 0,-82 45 158 0 0,54-24-131 0 0,-59 28 107 0 0,0-1 0 0 0,1 1-1 0 0,-1 0 1 0 0,1 1 0 0 0,-1 0-1 0 0,1 0 1 0 0,9 1 0 0 0,-5 3-3 0 0,-4 4 0 0 0,-8-4 9 0 0,1 0-1 0 0,0 0 0 0 0,-1 0 1 0 0,1 0-1 0 0,-1 0 0 0 0,0 0 1 0 0,0 0-1 0 0,0 0 0 0 0,0 0 1 0 0,-1 0-1 0 0,1 0 0 0 0,-3 5 1 0 0,-11 35-17 0 0,2-16 44 0 0,8-18-9 0 0,0-1 0 0 0,1 1 0 0 0,0 0 0 0 0,0 0 0 0 0,0 0-1 0 0,1 0 1 0 0,-1 12 0 0 0,3-20-145 0 0,0 0 1 0 0,0 0-1 0 0,0 0 1 0 0,0 0-1 0 0,0 0 0 0 0,1 0 1 0 0,-1 0-1 0 0,0 0 0 0 0,0 0 1 0 0,1 0-1 0 0,-1-1 0 0 0,0 1 1 0 0,1 0-1 0 0,-1 0 0 0 0,1 0 1 0 0,-1 0-1 0 0,1-1 1 0 0,0 1-1 0 0,-1 0 0 0 0,1 0 1 0 0,0-1-1 0 0,-1 1 0 0 0,1 0 1 0 0,0-1-1 0 0,0 1 0 0 0,0-1 1 0 0,-1 1-1 0 0,1-1 0 0 0,0 1 1 0 0,0-1-1 0 0,0 0 0 0 0,0 0 1 0 0,0 1-1 0 0,0-1 1 0 0,0 0-1 0 0,2 0 0 0 0,10 0-6759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4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81 276 13039 0 0,'0'0'598'0'0,"0"2"-10"0"0,-7 15-358 0 0,7-16 19 0 0,-1 0 1 0 0,1 0-1 0 0,-1 1 0 0 0,1-1 0 0 0,-1 0 0 0 0,0 0 1 0 0,1 0-1 0 0,-1 0 0 0 0,0 0 0 0 0,0 0 0 0 0,0 0 0 0 0,0 0 1 0 0,0 0-1 0 0,0-1 0 0 0,0 1 0 0 0,0 0 0 0 0,0 0 1 0 0,0-1-1 0 0,0 1 0 0 0,-2 0 0 0 0,1-1-131 0 0,1 0-1 0 0,0 0 1 0 0,-1 0-1 0 0,1 0 1 0 0,-1 0-1 0 0,1 0 1 0 0,0-1-1 0 0,-1 1 0 0 0,1 0 1 0 0,-1-1-1 0 0,1 1 1 0 0,0-1-1 0 0,0 0 1 0 0,-1 1-1 0 0,1-1 1 0 0,0 0-1 0 0,0 0 1 0 0,0 1-1 0 0,-2-3 1 0 0,0 0-69 0 0,1 0 1 0 0,-1 1-1 0 0,1-1 1 0 0,0 0-1 0 0,0 0 0 0 0,0-1 1 0 0,0 1-1 0 0,1 0 1 0 0,-1-1-1 0 0,1 1 1 0 0,0 0-1 0 0,0-1 1 0 0,0 0-1 0 0,1 1 0 0 0,-1-1 1 0 0,1 1-1 0 0,0-1 1 0 0,0 0-1 0 0,0 1 1 0 0,0-1-1 0 0,1 0 1 0 0,0-4-1 0 0,1 1-28 0 0,0 0 1 0 0,0-1-1 0 0,0 1 1 0 0,1 0-1 0 0,0 1 1 0 0,1-1-1 0 0,0 0 1 0 0,0 1-1 0 0,0 0 1 0 0,5-6-1 0 0,6-4-89 0 0,0 1 0 0 0,1 0 0 0 0,1 2-1 0 0,32-22 1 0 0,-37 28 28 0 0,1 0 0 0 0,0 1 0 0 0,1 0 1 0 0,-1 1-1 0 0,1 1 0 0 0,0 0 0 0 0,0 1 0 0 0,16-2 0 0 0,-27 4 57 0 0,1 1-1 0 0,-1 0 0 0 0,1 0 1 0 0,-1 0-1 0 0,1 0 0 0 0,-1 1 1 0 0,1-1-1 0 0,-1 1 1 0 0,0 0-1 0 0,1 0 0 0 0,-1 0 1 0 0,0 0-1 0 0,0 1 0 0 0,1 0 1 0 0,-1-1-1 0 0,0 1 1 0 0,-1 0-1 0 0,1 0 0 0 0,0 1 1 0 0,2 1-1 0 0,-2 0 15 0 0,0 0 0 0 0,0 0 0 0 0,0 1 0 0 0,-1-1-1 0 0,0 0 1 0 0,0 1 0 0 0,0-1 0 0 0,-1 1 0 0 0,1 0 0 0 0,-1-1 0 0 0,0 1-1 0 0,0 0 1 0 0,0 9 0 0 0,-1-6 37 0 0,-1 0 0 0 0,1 1 0 0 0,-2-1 0 0 0,1 0 0 0 0,-1 0 0 0 0,0 0 0 0 0,-1-1 0 0 0,1 1 0 0 0,-2 0 0 0 0,1-1 0 0 0,-1 0 0 0 0,0 0 0 0 0,0 0 0 0 0,-9 9 0 0 0,6-7-64 0 0,0-1 0 0 0,-1 0-1 0 0,-1 0 1 0 0,1 0 0 0 0,-1-1 0 0 0,0-1 0 0 0,-1 0 0 0 0,0 0 0 0 0,-20 8 0 0 0,9-5-476 0 0,-46 10-1 0 0,60-17 94 0 0,0-1 0 0 0,0 0 0 0 0,0-1 0 0 0,0 1-1 0 0,-1-1 1 0 0,1-1 0 0 0,0 0 0 0 0,0 0-1 0 0,0 0 1 0 0,-12-4 0 0 0,17 4 164 0 0,0 1-1 0 0,1-1 1 0 0,-1 0 0 0 0,0 0 0 0 0,1 0 0 0 0,-1 0-1 0 0,0 0 1 0 0,1 0 0 0 0,0-1 0 0 0,-1 1 0 0 0,1 0 0 0 0,0-1-1 0 0,-1 1 1 0 0,0-3 0 0 0,-5-11-1812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4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 5063 0 0,'0'2'4742'0'0,"-23"113"1905"0"0,6-55-5559 0 0,-3-2 0 0 0,-41 87 1 0 0,-41 34 165 0 0,39-74-1102 0 0,56-91-144 0 0,1-1-1 0 0,-6 17 1 0 0,12-30-67 0 0,0 1 0 0 0,0-1 0 0 0,-1 1 0 0 0,1-1-1 0 0,0 1 1 0 0,0-1 0 0 0,0 0 0 0 0,0 1 0 0 0,1-1 0 0 0,-1 1 0 0 0,0-1 0 0 0,0 0 0 0 0,0 1 0 0 0,0-1 0 0 0,0 1 0 0 0,0-1-1 0 0,1 0 1 0 0,-1 1 0 0 0,0-1 0 0 0,0 1 0 0 0,1-1 0 0 0,-1 0 0 0 0,0 0 0 0 0,1 1 0 0 0,-1-1 0 0 0,0 0 0 0 0,0 1 0 0 0,1-1 0 0 0,8 4-935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4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93 14079 0 0,'0'0'1276'0'0,"1"-1"-1049"0"0,1-1-57 0 0,0 0 1 0 0,-1 0-1 0 0,1 0 1 0 0,-1 0-1 0 0,0 0 1 0 0,0 0-1 0 0,0 0 0 0 0,0-1 1 0 0,0 1-1 0 0,0 0 1 0 0,0-1-1 0 0,-1 1 1 0 0,1-1-1 0 0,-1 1 0 0 0,0-1 1 0 0,0-3-1 0 0,-1 5-121 0 0,-1 0 0 0 0,1 0-1 0 0,-1 0 1 0 0,0 0 0 0 0,1 1-1 0 0,-1-1 1 0 0,0 0 0 0 0,0 1-1 0 0,-2-1 1 0 0,1 1-35 0 0,-1-1 0 0 0,1 1 0 0 0,-1 0 0 0 0,1 0 0 0 0,-1 0 0 0 0,0 1 0 0 0,1-1 0 0 0,-1 1 0 0 0,1 0 0 0 0,-6 2 0 0 0,-34 16-33 0 0,30-12 29 0 0,-11 5 110 0 0,1 2 1 0 0,1 0-1 0 0,0 2 0 0 0,2 0 0 0 0,-1 2 0 0 0,2 0 0 0 0,-32 39 1 0 0,48-54-16 0 0,1 0 1 0 0,0 0-1 0 0,0 0 1 0 0,0 1 0 0 0,1-1-1 0 0,-1 1 1 0 0,1-1 0 0 0,0 1-1 0 0,0 0 1 0 0,0-1 0 0 0,0 1-1 0 0,0 0 1 0 0,1 0 0 0 0,0 0-1 0 0,0 0 1 0 0,0 4 0 0 0,2-7-35 0 0,-1 0 0 0 0,1 0 0 0 0,-1 0 0 0 0,1 0 0 0 0,0-1 1 0 0,-1 1-1 0 0,1 0 0 0 0,0-1 0 0 0,2 2 0 0 0,-1-1-26 0 0,-2-1-34 0 0,1 0 0 0 0,-1 1 0 0 0,0-1-1 0 0,1 0 1 0 0,-1 1 0 0 0,0-1 0 0 0,1 0-1 0 0,-1 0 1 0 0,0 0 0 0 0,1 0 0 0 0,-1 0-1 0 0,0-1 1 0 0,1 1 0 0 0,-1 0 0 0 0,0-1-1 0 0,1 1 1 0 0,-1-1 0 0 0,0 1 0 0 0,2-1-1 0 0,0-1-8 0 0,1 0 0 0 0,-1 1 0 0 0,0-1-1 0 0,1-1 1 0 0,-1 1 0 0 0,0 0 0 0 0,0-1-1 0 0,5-5 1 0 0,19-27-2 0 0,-3 3-88 0 0,-19 27-146 0 0,0-1-1 0 0,0 1 1 0 0,0 0-1 0 0,1 0 1 0 0,0 1-1 0 0,0-1 1 0 0,0 1-1 0 0,0 1 1 0 0,1-1-1 0 0,-1 1 0 0 0,13-4 1 0 0,-17 7-881 0 0</inkml:trace>
  <inkml:trace contextRef="#ctx0" brushRef="#br0" timeOffset="1">387 371 5983 0 0,'0'0'14382'0'0,"1"-1"-13341"0"0,22-15-86 0 0,-1-2 1 0 0,0 0-1 0 0,-2-1 0 0 0,24-29 1 0 0,13-11-637 0 0,-23 23-399 0 0,34-47 1 0 0,-18 22-2994 0 0,-49 59 2163 0 0,8-7 1038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37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10335 0 0,'0'0'2587'0'0,"1"0"-1780"0"0,248-51 4051 0 0,-24 5-2947 0 0,-104 28-1206 0 0,-97 16-638 0 0,0 1 0 0 0,0 1 0 0 0,25 3 0 0 0,-44-2-96 0 0,0 0 0 0 0,0 0-1 0 0,0 0 1 0 0,0 0 0 0 0,0 1-1 0 0,-1 0 1 0 0,1 0 0 0 0,6 4-1 0 0,-8-4-117 0 0,0 0 0 0 0,0 0 0 0 0,-1 0 0 0 0,1 1-1 0 0,-1 0 1 0 0,0-1 0 0 0,0 1 0 0 0,0 0 0 0 0,0 0-1 0 0,0 0 1 0 0,0 0 0 0 0,1 5 0 0 0,2 1-2045 0 0,-1-3 709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4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193 287 9935 0 0,'1'1'455'0'0,"15"23"162"0"0,-16-23-449 0 0,1-1 0 0 0,-1 1 1 0 0,1 0-1 0 0,-1 0 0 0 0,0-1 0 0 0,1 1 0 0 0,-1 0 0 0 0,0 0 0 0 0,0 0 0 0 0,1-1 0 0 0,-1 1 0 0 0,0 0 0 0 0,0 0 0 0 0,0 0 0 0 0,0-1 0 0 0,0 1 1 0 0,-1 3 2000 0 0,-5 6 460 0 0,3-8-2339 0 0,-1 0-1 0 0,1-1 1 0 0,0 1-1 0 0,-1 0 1 0 0,1-1 0 0 0,-1 0-1 0 0,0 0 1 0 0,1 0-1 0 0,-1-1 1 0 0,0 1-1 0 0,0-1 1 0 0,-7 0-1 0 0,-5-1 484 0 0,-28-5-1 0 0,30 3-537 0 0,7 2-160 0 0,1 0 0 0 0,-1 0-1 0 0,1-1 1 0 0,0 0 0 0 0,0-1-1 0 0,-11-5 1 0 0,15 7-64 0 0,0 0 1 0 0,1 0-1 0 0,-1 0 1 0 0,1 0 0 0 0,-1-1-1 0 0,1 1 1 0 0,0-1-1 0 0,0 1 1 0 0,-1-1-1 0 0,1 1 1 0 0,0-1-1 0 0,0 0 1 0 0,0 1-1 0 0,1-1 1 0 0,-1 0-1 0 0,0 0 1 0 0,1 0-1 0 0,-1 1 1 0 0,1-1-1 0 0,-1 0 1 0 0,1 0-1 0 0,0 0 1 0 0,0 0-1 0 0,0 0 1 0 0,0 0-1 0 0,0 0 1 0 0,1-3-1 0 0,1-2-4 0 0,0 0 0 0 0,0-1 0 0 0,1 1 0 0 0,0 1 0 0 0,1-1 0 0 0,-1 0 0 0 0,1 1 0 0 0,9-11 0 0 0,3-2-16 0 0,24-22-1 0 0,-20 23-256 0 0,1 1 0 0 0,0 1 0 0 0,1 1 0 0 0,1 0 0 0 0,0 2 0 0 0,1 1 0 0 0,42-15 0 0 0,-59 25 250 0 0,0 0 0 0 0,1 0 0 0 0,-1 0 0 0 0,0 1 0 0 0,1 0-1 0 0,-1 1 1 0 0,1 0 0 0 0,13 1 0 0 0,-19-1 12 0 0,1 1 0 0 0,-1-1 0 0 0,1 1 0 0 0,-1 0 0 0 0,1 0 0 0 0,-1 0 0 0 0,0 0 0 0 0,0 0 0 0 0,1 0 0 0 0,-1 0 0 0 0,0 1 0 0 0,0-1 0 0 0,0 1 0 0 0,0 0 0 0 0,-1 0 0 0 0,1-1 0 0 0,0 1 0 0 0,-1 0 0 0 0,1 0 0 0 0,-1 1 0 0 0,0-1 0 0 0,0 0 0 0 0,0 0 0 0 0,0 1 0 0 0,0-1 0 0 0,0 0 0 0 0,0 1 0 0 0,-1-1 0 0 0,1 3 0 0 0,1 13 66 0 0,-2-1 0 0 0,1 0 0 0 0,-2 1 0 0 0,0-1-1 0 0,-1 0 1 0 0,-1 0 0 0 0,-1 0 0 0 0,0 0 0 0 0,-1 0 0 0 0,-1-1 0 0 0,-1 0 0 0 0,0 0-1 0 0,-1 0 1 0 0,-17 24 0 0 0,21-33-555 0 0,-1-1 1 0 0,0 0-1 0 0,0 0 0 0 0,-1-1 0 0 0,1 1 1 0 0,-7 3-1 0 0,10-7 267 0 0,0-1 0 0 0,0 0 0 0 0,0 1 0 0 0,0-1 0 0 0,0 0 0 0 0,-1 0 0 0 0,1-1-1 0 0,0 1 1 0 0,-1 0 0 0 0,1-1 0 0 0,0 1 0 0 0,-1-1 0 0 0,1 0 0 0 0,0 0 0 0 0,-1 0 0 0 0,1 0 0 0 0,0 0 0 0 0,-1-1 0 0 0,1 1 0 0 0,-1-1 0 0 0,1 1 0 0 0,0-1 0 0 0,-4-2 0 0 0,-3-2-5348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41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0 6447 0 0,'0'0'499'0'0,"-1"1"-56"0"0,-4 4 522 0 0,-1 0 0 0 0,1 0 0 0 0,0 1 0 0 0,0 0 0 0 0,1-1 0 0 0,0 2 1 0 0,0-1-1 0 0,-6 14 0 0 0,-20 62 548 0 0,19-50-478 0 0,-158 380 3517 0 0,163-400-4481 0 0,-1 2 35 0 0,-12 30 1 0 0,18-41-107 0 0,0 0 0 0 0,0 1 0 0 0,0-1 0 0 0,1 0 0 0 0,-1 0 0 0 0,1 1 0 0 0,0-1 0 0 0,0 1 0 0 0,0-1 0 0 0,0 0 0 0 0,1 1 0 0 0,-1-1 0 0 0,1 0 0 0 0,0 0 0 0 0,1 5 0 0 0,4 0-953 0 0,0-1-4161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42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172 414 8751 0 0,'0'0'4034'0'0,"-8"3"-752"0"0,4-1-3134 0 0,1-1-1 0 0,-1 0 1 0 0,0 0-1 0 0,1 0 0 0 0,-1 0 1 0 0,0 0-1 0 0,0-1 1 0 0,1 0-1 0 0,-1 0 1 0 0,0 0-1 0 0,0 0 0 0 0,0 0 1 0 0,1-1-1 0 0,-1 0 1 0 0,0 0-1 0 0,0 0 1 0 0,1 0-1 0 0,-1 0 0 0 0,1-1 1 0 0,-1 1-1 0 0,1-1 1 0 0,0 0-1 0 0,-1 0 1 0 0,1-1-1 0 0,0 1 0 0 0,1 0 1 0 0,-1-1-1 0 0,0 0 1 0 0,1 0-1 0 0,-1 0 0 0 0,1 0 1 0 0,0 0-1 0 0,0 0 1 0 0,0-1-1 0 0,0 1 1 0 0,1-1-1 0 0,-1 1 0 0 0,1-1 1 0 0,0 1-1 0 0,0-1 1 0 0,-1-6-1 0 0,-4-24 83 0 0,-16-55 0 0 0,19 81-229 0 0,1 0-1 0 0,0 0 1 0 0,1 0-1 0 0,0 0 1 0 0,-1-14-1 0 0,3 19-1 0 0,-1-1 0 0 0,1 1 0 0 0,-1-1 0 0 0,1 1 0 0 0,0-1 1 0 0,0 1-1 0 0,1 0 0 0 0,-1-1 0 0 0,1 1 0 0 0,0 0 0 0 0,-1 0 0 0 0,1 0 0 0 0,1 0 0 0 0,-1 0 0 0 0,4-3 0 0 0,3-3-42 0 0,1 1-1 0 0,0 1 0 0 0,0 0 1 0 0,1 0-1 0 0,19-8 1 0 0,-4 3-53 0 0,39-10 1 0 0,-45 17 100 0 0,0 0 1 0 0,1 1-1 0 0,-1 1 0 0 0,1 1 1 0 0,0 1-1 0 0,32 3 0 0 0,-38-1 109 0 0,0 1 0 0 0,0 1 0 0 0,0 0-1 0 0,-1 1 1 0 0,0 1 0 0 0,0 0 0 0 0,0 1-1 0 0,0 1 1 0 0,23 14 0 0 0,-33-18-93 0 0,0-1 0 0 0,0 1 0 0 0,0 1 0 0 0,-1-1 0 0 0,1 0 0 0 0,-1 1 0 0 0,0 0 0 0 0,0 0 0 0 0,0 0 1 0 0,0 0-1 0 0,-1 0 0 0 0,0 1 0 0 0,0-1 0 0 0,0 1 0 0 0,0-1 0 0 0,-1 1 0 0 0,1 0 0 0 0,-1 0 0 0 0,-1-1 0 0 0,1 1 0 0 0,-1 0 0 0 0,1 0 1 0 0,-1 0-1 0 0,-1 0 0 0 0,1 0 0 0 0,-1 0 0 0 0,0 0 0 0 0,0-1 0 0 0,0 1 0 0 0,-3 7 0 0 0,-1-2-10 0 0,0 0 1 0 0,-1 0-1 0 0,0-1 1 0 0,0 0-1 0 0,-1 0 0 0 0,0 0 1 0 0,-1-1-1 0 0,0 0 0 0 0,-11 9 1 0 0,-2-1-9 0 0,0-2 1 0 0,-44 25-1 0 0,34-24-13 0 0,-1-1 0 0 0,-63 19 1 0 0,76-28-102 0 0,-1-1 0 0 0,0-1 0 0 0,0 0 0 0 0,0-2 0 0 0,0 0 0 0 0,-28-3-1 0 0,42 1-9 0 0,1 1-1 0 0,-1-2 0 0 0,1 1 0 0 0,0 0 0 0 0,-10-5 0 0 0,13 5-14 0 0,0 0 0 0 0,1 0 1 0 0,-1 0-1 0 0,1 0 0 0 0,-1 0 0 0 0,1 0 1 0 0,-1 0-1 0 0,1-1 0 0 0,-1 1 0 0 0,1 0 1 0 0,0-1-1 0 0,0 0 0 0 0,0 1 0 0 0,0-1 0 0 0,0 1 1 0 0,0-1-1 0 0,0 0 0 0 0,1 0 0 0 0,-1 1 1 0 0,0-4-1 0 0,0-13-1259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43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31 10191 0 0,'1'-1'464'0'0,"4"-4"-3"0"0,-2 1-312 0 0,1 1 0 0 0,-1-1 0 0 0,1 1 0 0 0,0 0 0 0 0,9-5 2428 0 0,-13 8-2515 0 0,1 0-1 0 0,-1 0 1 0 0,1 1-1 0 0,-1-1 1 0 0,0 0-1 0 0,1 0 1 0 0,-1 0 0 0 0,0 0-1 0 0,1 0 1 0 0,-1 1-1 0 0,0-1 1 0 0,1 0 0 0 0,-1 0-1 0 0,0 0 1 0 0,1 1-1 0 0,-1-1 1 0 0,0 0 0 0 0,0 1-1 0 0,1-1 1 0 0,-1 0-1 0 0,0 1 1 0 0,0-1 0 0 0,0 0-1 0 0,1 1 1 0 0,-1-1-1 0 0,0 0 1 0 0,0 1-1 0 0,0-1 1 0 0,0 1 0 0 0,1 11 531 0 0,-2-3-361 0 0,-1 0-1 0 0,0-1 1 0 0,0 1-1 0 0,-1 0 1 0 0,-8 16-1 0 0,1-2 98 0 0,-22 50 389 0 0,-2-2 0 0 0,-45 69 0 0 0,-135 163 66 0 0,199-285-811 0 0,2 1 0 0 0,0 0 0 0 0,1 0 0 0 0,-17 41 1 0 0,28-58-13 0 0,1 0 1 0 0,-1 0-1 0 0,1 0 1 0 0,-1 0 0 0 0,1 0-1 0 0,0 0 1 0 0,0 0 0 0 0,0 4-1 0 0,1-4-338 0 0,7 3-2351 0 0,2-3 1113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4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79 2759 0 0,'1'2'3232'0'0,"2"1"-2216"0"0,0 0 0 0 0,0 0 0 0 0,1 0 0 0 0,-1 0 0 0 0,1-1-1 0 0,-1 1 1 0 0,1-1 0 0 0,0 0 0 0 0,0 0 0 0 0,5 2 0 0 0,-1-2-339 0 0,0 0 0 0 0,0 0 0 0 0,1 0 0 0 0,14 0 0 0 0,1-2 19 0 0,0-1 1 0 0,43-7-1 0 0,-41 4-399 0 0,0-1 0 0 0,0-2 0 0 0,-1 0 0 0 0,45-20-1 0 0,-66 25-307 0 0,-1 0-1 0 0,0 0 0 0 0,0 0 1 0 0,0-1-1 0 0,0 1 0 0 0,-1-1 1 0 0,1 1-1 0 0,-1-1 1 0 0,1 0-1 0 0,1-3 0 0 0,-4 5-7 0 0,1 0 0 0 0,-1 1 0 0 0,0-1 0 0 0,1 0 0 0 0,-1 0 0 0 0,0 0 0 0 0,1 1 0 0 0,-1-1 0 0 0,0 0 0 0 0,0 0-1 0 0,0 0 1 0 0,0 0 0 0 0,0 1 0 0 0,0-1 0 0 0,0 0 0 0 0,0 0 0 0 0,0 0 0 0 0,0 0 0 0 0,-1-1 0 0 0,1 1-18 0 0,-1 1 0 0 0,0-1 1 0 0,0 0-1 0 0,1 0 0 0 0,-1 0 0 0 0,0 1 0 0 0,0-1 1 0 0,0 0-1 0 0,0 1 0 0 0,1-1 0 0 0,-1 1 0 0 0,0-1 1 0 0,0 1-1 0 0,0-1 0 0 0,0 1 0 0 0,0 0 1 0 0,-1-1-1 0 0,1 1 0 0 0,-1 0 0 0 0,-5-1-146 0 0,0 0 0 0 0,1 1 0 0 0,-1 0 0 0 0,1 0 0 0 0,-1 1 0 0 0,0-1 0 0 0,-9 4 0 0 0,-48 16-789 0 0,41-12 819 0 0,-14 4 176 0 0,1 2-1 0 0,0 2 1 0 0,1 1 0 0 0,1 2-1 0 0,-58 42 1 0 0,87-57 43 0 0,1 0-1 0 0,-1 0 1 0 0,1 0 0 0 0,0 1-1 0 0,0-1 1 0 0,1 1 0 0 0,0 0 0 0 0,-6 11-1 0 0,8-15-47 0 0,1 1 0 0 0,-1-1-1 0 0,1 1 1 0 0,-1-1 0 0 0,1 1-1 0 0,0-1 1 0 0,-1 1 0 0 0,1-1-1 0 0,0 1 1 0 0,0-1 0 0 0,0 1 0 0 0,1-1-1 0 0,-1 1 1 0 0,0-1 0 0 0,0 1-1 0 0,1-1 1 0 0,-1 1 0 0 0,1-1-1 0 0,0 1 1 0 0,-1-1 0 0 0,1 1-1 0 0,0-1 1 0 0,0 0 0 0 0,-1 0-1 0 0,1 1 1 0 0,0-1 0 0 0,1 0-1 0 0,-1 0 1 0 0,0 0 0 0 0,0 0-1 0 0,0 0 1 0 0,0 0 0 0 0,1 0-1 0 0,-1-1 1 0 0,1 1 0 0 0,-1 0-1 0 0,0-1 1 0 0,1 1 0 0 0,1 0 0 0 0,12 3-214 0 0,0 0 1 0 0,0 0 0 0 0,1-2 0 0 0,-1 0 0 0 0,1 0 0 0 0,20-2 0 0 0,-27 0-171 0 0,25 0-708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4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77 127 13703 0 0,'0'0'3658'0'0,"-10"0"-1685"0"0,7 2-1804 0 0,0 0 0 0 0,-1 0 0 0 0,1 0 0 0 0,0 0 0 0 0,1 1 0 0 0,-1-1 1 0 0,0 1-1 0 0,1-1 0 0 0,-1 1 0 0 0,1 0 0 0 0,0 0 0 0 0,0 0 0 0 0,0 1 0 0 0,0-1 0 0 0,1 0 0 0 0,-1 1 1 0 0,-1 5-1 0 0,-1 3 113 0 0,1 0 0 0 0,-1 1 1 0 0,-1 24-1 0 0,3-20-197 0 0,0-2-42 0 0,1-1 0 0 0,1 0 0 0 0,0 1 0 0 0,1-1 0 0 0,2 15 0 0 0,-2-28-26 0 0,0 0 1 0 0,0-1-1 0 0,0 1 1 0 0,0 0 0 0 0,0-1-1 0 0,0 1 1 0 0,0-1-1 0 0,0 1 1 0 0,0-1-1 0 0,0 1 1 0 0,0-1-1 0 0,0 0 1 0 0,0 1-1 0 0,0-1 1 0 0,0 0 0 0 0,0 0-1 0 0,1 0 1 0 0,0 0-1 0 0,2 0 31 0 0,0 0-1 0 0,-1 0 0 0 0,1-1 1 0 0,0 0-1 0 0,-1 0 1 0 0,1 0-1 0 0,-1 0 1 0 0,1 0-1 0 0,-1-1 1 0 0,1 1-1 0 0,-1-1 0 0 0,0 0 1 0 0,0 0-1 0 0,0 0 1 0 0,3-4-1 0 0,7-5 195 0 0,22-26 0 0 0,-23 23-190 0 0,155-151 34 0 0,-50 61-4537 0 0,-99 90 2711 0 0,-1 1-242 0 0</inkml:trace>
  <inkml:trace contextRef="#ctx0" brushRef="#br0" timeOffset="1">667 21 1375 0 0,'1'2'107'0'0,"-1"5"1405"0"0,1 0 0 0 0,-1 0-1 0 0,-1 1 1 0 0,1-1 0 0 0,-1 0-1 0 0,-1 0 1 0 0,1 0 0 0 0,-1 0-1 0 0,-3 7 1 0 0,-28 63 3597 0 0,27-65-4815 0 0,-18 36 304 0 0,4-7 613 0 0,-31 84 1 0 0,44-90-1311 0 0,7-33-153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44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0,'0'0'3744'0'0,"9"0"-888"0"0,1 3-2600 0 0,0 3-256 0 0,0 0 0 0 0,1 3-4776 0 0,-3-1-960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4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94 5527 0 0,'-4'-7'568'0'0,"-2"-4"-416"0"0,1 1 2857 0 0,0 0 1 0 0,-1 1-1 0 0,-12-15 1 0 0,-3 7-1524 0 0,19 16-1459 0 0,0 0-1 0 0,0 0 0 0 0,0 1 1 0 0,0-1-1 0 0,0 1 1 0 0,-1-1-1 0 0,1 1 0 0 0,0 0 1 0 0,0 0-1 0 0,0 0 0 0 0,-1 0 1 0 0,1 0-1 0 0,0 0 1 0 0,0 1-1 0 0,0-1 0 0 0,-1 1 1 0 0,-2 1-1 0 0,-4 1 60 0 0,0 1 0 0 0,-13 7-1 0 0,7-2-59 0 0,-1 0-1 0 0,1 2 0 0 0,-16 13 1 0 0,24-17-6 0 0,0 0 1 0 0,0 1-1 0 0,0-1 1 0 0,1 1-1 0 0,0 0 1 0 0,1 1-1 0 0,-7 12 1 0 0,11-18 33 0 0,-1 1 0 0 0,1-1 1 0 0,0 1-1 0 0,0 0 1 0 0,1-1-1 0 0,-1 6 1 0 0,1-7 66 0 0,7 9 351 0 0,-4-9-437 0 0,0 0 0 0 0,1-1 0 0 0,-1 0 1 0 0,1 0-1 0 0,-1 0 0 0 0,1 0 0 0 0,-1 0 0 0 0,1-1 0 0 0,0 1 0 0 0,-1-1 0 0 0,1 0 0 0 0,0 0 0 0 0,-1 0 1 0 0,1-1-1 0 0,0 0 0 0 0,-1 1 0 0 0,1-1 0 0 0,5-2 0 0 0,8-4 76 0 0,-1 0-1 0 0,25-14 1 0 0,-25 13-105 0 0,2-2 6 0 0,-4 2-5 0 0,25-10 0 0 0,-38 18 338 0 0,-8 22 87 0 0,7-22-431 0 0,-2 6 91 0 0,0 0-1 0 0,1 1 0 0 0,-1-1 1 0 0,0 13-1 0 0,2-18-96 0 0,0 1-1 0 0,0-1 0 0 0,0 0 0 0 0,1 1 0 0 0,-1-1 1 0 0,0 1-1 0 0,0-1 0 0 0,1 1 0 0 0,-1-1 1 0 0,1 0-1 0 0,-1 1 0 0 0,1-1 0 0 0,0 0 1 0 0,0 0-1 0 0,-1 1 0 0 0,1-1 0 0 0,0 0 1 0 0,0 0-1 0 0,0 0 0 0 0,0 0 0 0 0,0 0 1 0 0,0 0-1 0 0,0 0 0 0 0,1-1 0 0 0,-1 1 1 0 0,0 0-1 0 0,0 0 0 0 0,1-1 0 0 0,1 1 0 0 0,11 3-1039 0 0,3-2-331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4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72 12895 0 0,'5'-49'1400'0'0,"-5"48"-1172"0"0,0 0-1 0 0,0 0 1 0 0,0 0-1 0 0,0 1 1 0 0,0-1-1 0 0,0 0 1 0 0,1 0 0 0 0,-1 0-1 0 0,0 0 1 0 0,1 1-1 0 0,-1-1 1 0 0,0 0-1 0 0,1 0 1 0 0,-1 1-1 0 0,1-1 1 0 0,-1 0-1 0 0,1 0 1 0 0,-1 1-1 0 0,1-1 1 0 0,0 1-1 0 0,0-2 1 0 0,3-3 2336 0 0,0 17-1558 0 0,-3-8-913 0 0,0 1 0 0 0,0 0 0 0 0,-1-1 0 0 0,0 1 0 0 0,0 0-1 0 0,0-1 1 0 0,-3 10 0 0 0,-9 34 270 0 0,9-40-300 0 0,-32 91 386 0 0,-65 126-1 0 0,67-155-366 0 0,-4 7-76 0 0,-78 119 0 0 0,89-156-324 0 0,-51 69-3365 0 0</inkml:trace>
  <inkml:trace contextRef="#ctx0" brushRef="#br0" timeOffset="1">16 466 18199 0 0,'-8'-2'1646'0'0,"1"1"-74"0"0,21 1-239 0 0,158-5 1324 0 0,85-13-2769 0 0,-166 12-2605 0 0,-53 6-3710 0 0,-13 0-541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45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6911 0 0,'0'0'528'0'0,"1"1"-12"0"0,2 2 234 0 0,0 0 0 0 0,-1 0 0 0 0,1 0 0 0 0,-1 1 0 0 0,0-1 0 0 0,0 1 0 0 0,0-1 0 0 0,0 1 0 0 0,-1 0 0 0 0,0-1 0 0 0,2 9-1 0 0,-2-6-249 0 0,0 0 0 0 0,-1 0 0 0 0,0 1 0 0 0,0-1 0 0 0,0 0 0 0 0,-1 0-1 0 0,-1 7 1 0 0,-5 9 31 0 0,0-1-1 0 0,-1 0 1 0 0,-15 28-1 0 0,9-20 698 0 0,2 2-781 0 0,5-15-333 0 0,-12 23 0 0 0,18-38-216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37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41 167 8287 0 0,'-14'-1'-955'0'0,"-7"1"5082"0"0,15 1 585 0 0,24-1-2556 0 0,38-3-888 0 0,84-14 0 0 0,-44 3-636 0 0,494-63 1192 0 0,-489 66-1874 0 0,69-8-547 0 0,-58 0-3836 0 0,-78 12-2351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4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6447 0 0,'0'0'499'0'0,"2"0"-328"0"0,12 2 423 0 0,-7-2 2086 0 0,0 2-1 0 0,0-1 0 0 0,10 3 1 0 0,-17-3-2603 0 0,1-1 1 0 0,0 0-1 0 0,-1 1 1 0 0,1-1-1 0 0,0 1 1 0 0,-1-1-1 0 0,1 1 1 0 0,-1-1-1 0 0,1 1 1 0 0,-1-1-1 0 0,1 1 1 0 0,-1 0 0 0 0,1-1-1 0 0,-1 1 1 0 0,0 0-1 0 0,1-1 1 0 0,-1 1-1 0 0,0 0 1 0 0,1-1-1 0 0,-1 1 1 0 0,0 0-1 0 0,0 0 1 0 0,0 0 0 0 0,0-1-1 0 0,0 1 1 0 0,0 0-1 0 0,0 0 1 0 0,0-1-1 0 0,0 1 1 0 0,0 0-1 0 0,-1 1 1 0 0,1 1-1 0 0,-1 0 1 0 0,0 0-1 0 0,0 0 0 0 0,0 0 1 0 0,-4 5-1 0 0,-7 10 212 0 0,-1-1-1 0 0,-1 0 1 0 0,0-1 0 0 0,-1-1-1 0 0,-34 26 1 0 0,28-24-105 0 0,2 0 0 0 0,0 1 0 0 0,-22 27 0 0 0,28-24 77 0 0,12-19-125 0 0,2 0 9 0 0,-1-1-117 0 0,1 0 0 0 0,-1 0 0 0 0,1 0-1 0 0,-1 0 1 0 0,1 0 0 0 0,0 0-1 0 0,-1 0 1 0 0,1 0 0 0 0,0 0-1 0 0,0 0 1 0 0,0 0 0 0 0,0-1-1 0 0,0 1 1 0 0,0 0 0 0 0,0 0-1 0 0,0-1 1 0 0,0 1 0 0 0,1 0 0 0 0,1 0 16 0 0,0 0 0 0 0,0 0 0 0 0,1-1 1 0 0,-1 1-1 0 0,0-1 0 0 0,6 0 1 0 0,2 0 35 0 0,1-1 1 0 0,-1-1-1 0 0,13-3 1 0 0,109-34 117 0 0,-117 32-217 0 0,1 0-1 0 0,-1-1 1 0 0,0 0-1 0 0,-1-1 1 0 0,25-20-1 0 0,-38 27-1 0 0,0 0 0 0 0,0 0 0 0 0,0 0-1 0 0,0 0 1 0 0,-1 0 0 0 0,1 0 0 0 0,0 0-1 0 0,-1-1 1 0 0,0 1 0 0 0,1 0 0 0 0,-1-1-1 0 0,0 0 1 0 0,-1 1 0 0 0,1-1 0 0 0,0 1-1 0 0,-1-1 1 0 0,1 0 0 0 0,-1 0-1 0 0,0 1 1 0 0,0-1 0 0 0,0 0 0 0 0,0 0-1 0 0,0 1 1 0 0,-1-1 0 0 0,1 0 0 0 0,-1 1-1 0 0,0-1 1 0 0,0 0 0 0 0,0 1 0 0 0,-2-5-1 0 0,-4-6-226 0 0,-1 2-1 0 0,0-1 1 0 0,0 1-1 0 0,-19-18 0 0 0,17 17-334 0 0,8 10 248 0 0,1 2 158 0 0,1-1 0 0 0,-1 0 0 0 0,0 0 0 0 0,0 0 1 0 0,1 1-1 0 0,-1-1 0 0 0,1 0 0 0 0,-1 0 0 0 0,1 0 1 0 0,-1 0-1 0 0,1 0 0 0 0,-1 0 0 0 0,1 0 0 0 0,0 0 0 0 0,0 0 1 0 0,-1-2-1 0 0,1-5-1926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46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1 320 11519 0 0,'0'0'1040'0'0,"2"0"-853"0"0,5-2 1011 0 0,1 0-1 0 0,-1 0 1 0 0,1 0 0 0 0,-1-1-1 0 0,11-6 1 0 0,38-24 2325 0 0,-19 9-3158 0 0,1 2-166 0 0,-1-2-1 0 0,52-44 0 0 0,-55 37-185 0 0,-6 7 12 0 0,35-26 1 0 0,-57 46-17 0 0,-1 1 0 0 0,1 0 1 0 0,0 0-1 0 0,0 0 0 0 0,0 1 0 0 0,13-4 0 0 0,-9 7 30 0 0,-9 0-1 0 0,1-1-1 0 0,-1 1 1 0 0,1 1 0 0 0,0-1-1 0 0,-1 0 1 0 0,0 0 0 0 0,1 0 0 0 0,-1 1-1 0 0,0-1 1 0 0,0 1 0 0 0,1-1 0 0 0,-1 1-1 0 0,-1-1 1 0 0,1 1 0 0 0,1 2 0 0 0,10 28 362 0 0,-11-27-359 0 0,9 27 163 0 0,1 8 118 0 0,19 41-1 0 0,-25-70-251 0 0,1 1-1 0 0,0-1 1 0 0,1 0 0 0 0,0 0-1 0 0,1 0 1 0 0,0-1-1 0 0,17 16 1 0 0,-14-16-189 0 0,1 0 0 0 0,1 0 0 0 0,0-1 0 0 0,0-1-1 0 0,0 0 1 0 0,1-1 0 0 0,0 0 0 0 0,1-1 0 0 0,-1-1 0 0 0,1 0 0 0 0,0-1-1 0 0,1-1 1 0 0,19 2 0 0 0,-11-3-1533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57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0 10623 0 0,'0'0'2215'0'0,"-8"2"228"0"0,1-1-1942 0 0,1 0 0 0 0,0 1 0 0 0,0-1 1 0 0,-1 1-1 0 0,1 1 0 0 0,-8 4 0 0 0,-34 22 477 0 0,26-15-530 0 0,-113 55 494 0 0,95-50-870 0 0,-14 7-8 0 0,54-26-64 0 0,-1 0 1 0 0,1 0-1 0 0,-1 0 1 0 0,1 1-1 0 0,0-1 1 0 0,-1 0-1 0 0,1 1 1 0 0,-1-1-1 0 0,1 0 1 0 0,0 1-1 0 0,-1-1 1 0 0,1 0-1 0 0,0 1 1 0 0,-1-1 0 0 0,1 0-1 0 0,0 1 1 0 0,0-1-1 0 0,-1 1 1 0 0,1 0-1 0 0,0 0 0 0 0,1 0 0 0 0,0 0 0 0 0,-1 0 0 0 0,1 0 0 0 0,0-1 0 0 0,-1 1 0 0 0,1 0 0 0 0,0 0 0 0 0,0-1 0 0 0,0 1 0 0 0,-1-1 0 0 0,1 1 0 0 0,0 0 0 0 0,0-1 0 0 0,0 0 0 0 0,0 1 0 0 0,0-1 0 0 0,2 1 0 0 0,21 6 0 0 0,49 1 7 0 0,9 2-61 0 0,-70-8 49 0 0,0 1 0 0 0,-1 1 0 0 0,1-1 0 0 0,20 12 0 0 0,-23-11 28 0 0,-1 1 0 0 0,0 1 0 0 0,-1-1 0 0 0,1 1 0 0 0,-1 0 0 0 0,0 1 0 0 0,-1 0 0 0 0,1 0 0 0 0,5 9 0 0 0,-10-13-1 0 0,0-1 0 0 0,-1 0 1 0 0,0 1-1 0 0,1 0 0 0 0,-1-1 1 0 0,0 1-1 0 0,0 0 0 0 0,-1-1 0 0 0,1 1 1 0 0,-1 0-1 0 0,1 0 0 0 0,-1 0 0 0 0,0 0 1 0 0,0 0-1 0 0,0-1 0 0 0,0 1 1 0 0,-1 0-1 0 0,1 0 0 0 0,-1 0 0 0 0,1 0 1 0 0,-1-1-1 0 0,0 1 0 0 0,0 0 1 0 0,0-1-1 0 0,-1 1 0 0 0,1-1 0 0 0,-1 1 1 0 0,1-1-1 0 0,-1 0 0 0 0,0 1 0 0 0,0-1 1 0 0,0 0-1 0 0,0 0 0 0 0,-3 2 0 0 0,-2 1 65 0 0,-1 0 0 0 0,1 0 0 0 0,-1 0 0 0 0,0-1 0 0 0,-1 0 0 0 0,1 0-1 0 0,-1-1 1 0 0,1 0 0 0 0,-14 2 0 0 0,-10 0 122 0 0,-41 3 0 0 0,43-6-385 0 0,-1-1-1 0 0,1-2 1 0 0,0-1-1 0 0,0-1 1 0 0,-42-10-1 0 0,43 3-1486 0 0,12-2-4485 0 0,10 2-182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5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 12439 0 0,'15'4'958'0'0,"-14"-4"-930"0"0,0 1 1 0 0,-1-1 0 0 0,1 0 0 0 0,-1 1 0 0 0,1-1 0 0 0,-1 1-1 0 0,1-1 1 0 0,-1 0 0 0 0,1 1 0 0 0,-1-1 0 0 0,1 1 0 0 0,-1-1-1 0 0,0 1 1 0 0,1 0 0 0 0,-1-1 0 0 0,0 1 0 0 0,0-1 0 0 0,1 1-1 0 0,-1 0 1 0 0,0-1 0 0 0,0 2 0 0 0,2 12 680 0 0,-2-13-566 0 0,0 5 250 0 0,0 0-1 0 0,-1 0 0 0 0,0 0 1 0 0,0 0-1 0 0,-1 0 1 0 0,0 0-1 0 0,0 0 0 0 0,-3 6 1 0 0,-3 6 388 0 0,-14 20 1 0 0,-52 64 918 0 0,31-44-979 0 0,-100 115 258 0 0,17-25-366 0 0,104-121-1486 0 0,13-16-94 0 0,0 0 1 0 0,1 0-1 0 0,-9 17 0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58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0 285 7831 0 0,'2'-1'603'0'0,"35"-37"1933"0"0,14-14 215 0 0,2 2 0 0 0,76-55 0 0 0,-123 100-2670 0 0,1 0 0 0 0,0 1 0 0 0,1 0 0 0 0,-1 1 0 0 0,1-1 0 0 0,-1 1 0 0 0,1 1-1 0 0,0-1 1 0 0,0 1 0 0 0,0 1 0 0 0,0 0 0 0 0,1 0 0 0 0,-1 0 0 0 0,0 1 0 0 0,1 0 0 0 0,-1 1 0 0 0,0 0-1 0 0,0 0 1 0 0,0 1 0 0 0,0 0 0 0 0,0 0 0 0 0,0 1 0 0 0,0 0 0 0 0,-1 0 0 0 0,1 1 0 0 0,-1 0 0 0 0,0 1-1 0 0,0-1 1 0 0,0 1 0 0 0,7 7 0 0 0,-6-4 13 0 0,1 0 1 0 0,-2 1-1 0 0,1 0 0 0 0,-1 0 1 0 0,-1 1-1 0 0,1-1 0 0 0,-2 2 0 0 0,1-1 1 0 0,-1 0-1 0 0,-1 1 0 0 0,6 21 0 0 0,-8-25-33 0 0,-1 0-1 0 0,0 1 1 0 0,0-1-1 0 0,-1 0 1 0 0,1 0-1 0 0,-2 0 1 0 0,1 1-1 0 0,-1-1 1 0 0,0 0-1 0 0,-1 0 1 0 0,1 0-1 0 0,-1 0 1 0 0,-1 0-1 0 0,0-1 1 0 0,1 1-1 0 0,-2-1 1 0 0,1 1-1 0 0,-1-1 1 0 0,0 0-1 0 0,-6 6 0 0 0,2-3 17 0 0,-1-1-1 0 0,-1 0 0 0 0,0 0 0 0 0,0-1 0 0 0,0 0 0 0 0,-1-1 0 0 0,0 0 0 0 0,0-1 1 0 0,-17 6-1 0 0,-6 0 104 0 0,-71 12 1 0 0,77-18-107 0 0,-34 1 0 0 0,54-5-183 0 0,-1-1 1 0 0,1-1-1 0 0,-1 1 0 0 0,1-1 0 0 0,-1-1 1 0 0,1 0-1 0 0,0 0 0 0 0,-13-5 0 0 0,20 6-9 0 0,0 1-1 0 0,0 0 1 0 0,0-1-1 0 0,0 1 1 0 0,0-1-1 0 0,0 0 1 0 0,0 1-1 0 0,0-1 1 0 0,0 0-1 0 0,1 1 0 0 0,-1-1 1 0 0,0 0-1 0 0,0 0 1 0 0,1 0-1 0 0,-1 0 1 0 0,1 1-1 0 0,-1-1 1 0 0,1 0-1 0 0,-1 0 1 0 0,1 0-1 0 0,-1-2 1 0 0,0-11-1412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5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62 6911 0 0,'0'0'987'0'0,"0"2"444"0"0,2 14 2398 0 0,-2-12-3224 0 0,0 0-1 0 0,1 0 0 0 0,0 0 0 0 0,-1 0 1 0 0,1 0-1 0 0,0-1 0 0 0,1 1 0 0 0,1 4 1 0 0,-2-7-455 0 0,1 0 0 0 0,0 0 0 0 0,-1 0 0 0 0,1 0 0 0 0,0 0 0 0 0,0 0 1 0 0,0-1-1 0 0,0 1 0 0 0,-1 0 0 0 0,1-1 0 0 0,0 1 0 0 0,0-1 0 0 0,0 0 1 0 0,3 0-1 0 0,0 1 159 0 0,7 0 34 0 0,1 0 1 0 0,-1 0-1 0 0,1-1 1 0 0,-1-1 0 0 0,25-4-1 0 0,-12 0 14 0 0,45-16-1 0 0,-58 17-332 0 0,0-1-1 0 0,18-10 0 0 0,-28 14-46 0 0,1-1 0 0 0,-1 1 0 0 0,0-1 0 0 0,0 1 1 0 0,1-1-1 0 0,-1 0 0 0 0,0 0 0 0 0,-1 0 1 0 0,1 0-1 0 0,0 0 0 0 0,-1 0 0 0 0,1 0 0 0 0,-1-1 1 0 0,1 1-1 0 0,-1 0 0 0 0,0-1 0 0 0,0 1 0 0 0,0-1 1 0 0,0-3-1 0 0,-1 5-22 0 0,0 0 0 0 0,0-1 0 0 0,-1 1 0 0 0,1 0 0 0 0,0 0 0 0 0,-1-1 1 0 0,1 1-1 0 0,-1 0 0 0 0,1 0 0 0 0,-1 0 0 0 0,1 0 0 0 0,-1-1 0 0 0,0 1 0 0 0,0 0 0 0 0,0 0 1 0 0,1 0-1 0 0,-1 1 0 0 0,0-1 0 0 0,0 0 0 0 0,0 0 0 0 0,0 0 0 0 0,-1 1 0 0 0,1-1 1 0 0,0 0-1 0 0,0 1 0 0 0,0-1 0 0 0,0 1 0 0 0,-1 0 0 0 0,1-1 0 0 0,0 1 0 0 0,-2 0 0 0 0,-2-2-64 0 0,-1 1 0 0 0,1 0 0 0 0,0 1-1 0 0,0 0 1 0 0,-1-1 0 0 0,-7 2 0 0 0,-7 3-29 0 0,0 1 1 0 0,0 0 0 0 0,1 2 0 0 0,-1 0-1 0 0,-27 15 1 0 0,-87 57 405 0 0,95-54-54 0 0,-86 59 448 0 0,107-70-545 0 0,0 1 0 0 0,1 0-1 0 0,1 1 1 0 0,-21 27 0 0 0,34-39-105 0 0,1-1 0 0 0,0 0 0 0 0,0 1 0 0 0,0-1 1 0 0,0 1-1 0 0,1 0 0 0 0,-3 6 0 0 0,4-9-8 0 0,0 1 0 0 0,0-1-1 0 0,0 0 1 0 0,0 0-1 0 0,0 1 1 0 0,0-1 0 0 0,0 0-1 0 0,0 1 1 0 0,0-1 0 0 0,0 0-1 0 0,1 1 1 0 0,-1-1 0 0 0,1 0-1 0 0,-1 0 1 0 0,1 0-1 0 0,-1 1 1 0 0,1-1 0 0 0,0 0-1 0 0,-1 0 1 0 0,1 0 0 0 0,0 0-1 0 0,0 0 1 0 0,0 0 0 0 0,0 0-1 0 0,0 0 1 0 0,1 0 0 0 0,2 2 16 0 0,0-1 1 0 0,0 0 0 0 0,0 0 0 0 0,0-1 0 0 0,0 1 0 0 0,1-1-1 0 0,-1 0 1 0 0,0 0 0 0 0,1 0 0 0 0,8 0 0 0 0,5-1 48 0 0,25-2 0 0 0,-32 1-50 0 0,27-3-95 0 0,-1-2 0 0 0,62-18 0 0 0,69-34-4442 0 0,-124 41-164 0 0,-2-1-1122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5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35 12295 0 0,'0'0'11551'0'0,"-1"1"-11433"0"0,-105 111 35 0 0,16-18 5 0 0,71-72-132 0 0,0 1-1 0 0,-20 35 0 0 0,18-17-69 0 0,20-38 40 0 0,0 0 1 0 0,-1 0-1 0 0,2 0 0 0 0,-1 0 1 0 0,0 0-1 0 0,1 1 0 0 0,-1-1 1 0 0,1 0-1 0 0,0 0 0 0 0,0 1 1 0 0,1 5-1 0 0,-1-8 6 0 0,1 0-1 0 0,-1 0 1 0 0,1 0-1 0 0,0 1 1 0 0,-1-1-1 0 0,1 0 1 0 0,0 0-1 0 0,0 0 1 0 0,0 0-1 0 0,-1-1 1 0 0,1 1-1 0 0,0 0 1 0 0,0 0-1 0 0,0 0 0 0 0,1-1 1 0 0,-1 1-1 0 0,0-1 1 0 0,0 1-1 0 0,0-1 1 0 0,0 1-1 0 0,0-1 1 0 0,1 1-1 0 0,-1-1 1 0 0,0 0-1 0 0,0 0 1 0 0,3 0-1 0 0,4 1 13 0 0,0-1-1 0 0,0 0 0 0 0,9-2 0 0 0,-10 1-10 0 0,27-3-1007 0 0,-1-2-1 0 0,0-1 1 0 0,32-12 0 0 0,-31 8-6459 0 0</inkml:trace>
  <inkml:trace contextRef="#ctx0" brushRef="#br0" timeOffset="1">809 6 5063 0 0,'0'0'390'0'0,"-1"-1"-252"0"0,0 0 203 0 0,-1 1 0 0 0,1-1-1 0 0,0 0 1 0 0,-1 1 0 0 0,1 0-1 0 0,0-1 1 0 0,-1 1 0 0 0,1 0 0 0 0,-1 0-1 0 0,1 0 1 0 0,-1-1 0 0 0,1 2-1 0 0,-1-1 1 0 0,1 0 0 0 0,0 0-1 0 0,-3 1 1 0 0,0 0 654 0 0,0 1 0 0 0,1-1 0 0 0,-1 1 0 0 0,1-1 0 0 0,0 1 0 0 0,-5 3 0 0 0,-18 18 3929 0 0,6-1-5257 0 0,8-6 454 0 0,0 0 0 0 0,1 1 0 0 0,0 0 0 0 0,2 0 0 0 0,0 1 0 0 0,1 1 0 0 0,0 0 0 0 0,2 0 0 0 0,0 0 0 0 0,1 0 0 0 0,1 1 0 0 0,-2 36 0 0 0,7-30-3540 0 0,10-23 109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5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40 232 7367 0 0,'-25'49'1196'0'0,"11"-30"13101"0"0,15-20-13750 0 0,10-15-256 0 0,1 2 1 0 0,0-1-1 0 0,16-13 0 0 0,47-37-446 0 0,-39 36-110 0 0,-28 22 153 0 0,0 1 0 0 0,1 0 0 0 0,0 1 0 0 0,0 0-1 0 0,12-5 1 0 0,-21 10 111 0 0,0 0 0 0 0,0 0 0 0 0,0 0 0 0 0,0 0 0 0 0,0 0 0 0 0,0 0 0 0 0,0 0 0 0 0,0 0 0 0 0,0-1 0 0 0,0 1 0 0 0,1 0 0 0 0,-1 0 0 0 0,0 0 0 0 0,0 0 0 0 0,0 0 0 0 0,0 0 0 0 0,0 0 0 0 0,0 0 0 0 0,0 0 0 0 0,0 1 0 0 0,0-1 0 0 0,0 0 0 0 0,0 0 0 0 0,0 0 0 0 0,0 0 0 0 0,0 0 0 0 0,0 0 0 0 0,0 0 0 0 0,0 0 0 0 0,1 0 0 0 0,-1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1 0 0 0,0-1 0 0 0,0 0 0 0 0,0 0 0 0 0,0 8 35 0 0,-1 0-1 0 0,1 0 0 0 0,-1 0 1 0 0,-1-1-1 0 0,1 1 0 0 0,-1 0 1 0 0,-6 14-1 0 0,4-13 6 0 0,1 0 0 0 0,0 1 0 0 0,1 0-1 0 0,0-1 1 0 0,0 16 0 0 0,2-25-39 0 0,-1 0-1 0 0,1 1 1 0 0,0-1-1 0 0,0 1 1 0 0,0-1-1 0 0,0 1 1 0 0,1-1-1 0 0,-1 0 1 0 0,0 1 0 0 0,0-1-1 0 0,0 1 1 0 0,0-1-1 0 0,0 0 1 0 0,0 1-1 0 0,1-1 1 0 0,-1 0-1 0 0,0 1 1 0 0,0-1-1 0 0,1 0 1 0 0,-1 1-1 0 0,0-1 1 0 0,0 0 0 0 0,1 1-1 0 0,-1-1 1 0 0,0 0-1 0 0,1 0 1 0 0,-1 1-1 0 0,0-1 1 0 0,1 0-1 0 0,-1 0 1 0 0,0 0-1 0 0,2 1 1 0 0,-1-1-4 0 0,0 0 1 0 0,1 0-1 0 0,-1 0 1 0 0,0 0-1 0 0,0-1 0 0 0,1 1 1 0 0,-1 0-1 0 0,0-1 1 0 0,1 1-1 0 0,1-2 1 0 0,30-17-112 0 0,-33 18 113 0 0,22-16-418 0 0,34-34-1 0 0,1-2-159 0 0,-32 32 360 0 0,1 1 0 0 0,0 1 0 0 0,53-27 0 0 0,-70 43 239 0 0,-7 2 73 0 0,4 22 428 0 0,-6-9-198 0 0,-1 0 0 0 0,0 0 0 0 0,-6 22 0 0 0,5-23-205 0 0,0 1 0 0 0,0-1 0 0 0,1 0 0 0 0,0 0 0 0 0,1 13 0 0 0,0-20-103 0 0,1-1 0 0 0,0 1-1 0 0,-1-1 1 0 0,1 0 0 0 0,1 1-1 0 0,-1-1 1 0 0,0 0 0 0 0,1 0 0 0 0,0 0-1 0 0,0 0 1 0 0,0 0 0 0 0,0 0 0 0 0,0 0-1 0 0,0 0 1 0 0,1-1 0 0 0,-1 0 0 0 0,1 1-1 0 0,0-1 1 0 0,0 0 0 0 0,5 3-1 0 0,-2-2-18 0 0,0 0-1 0 0,0 0 1 0 0,0-1-1 0 0,0 0 0 0 0,11 3 1 0 0,-11-5-688 0 0,-1 1-1 0 0,1 0 1 0 0,-1-1 0 0 0,6-1 0 0 0,0 1-6917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00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250 159 4111 0 0,'0'0'9016'0'0,"-8"18"-4184"0"0,6-18-4772 0 0,-3 1-36 0 0,2 0 24 0 0,-6 1 4156 0 0,16-1-2924 0 0,3 0-1263 0 0,1-1-1 0 0,-1 0 0 0 0,1 0 1 0 0,-1-1-1 0 0,0 0 1 0 0,1-1-1 0 0,-1 0 0 0 0,0 0 1 0 0,12-6-1 0 0,-1 0 15 0 0,-1 0 0 0 0,0-2 0 0 0,25-17 0 0 0,-32 19-41 0 0,-1-1 1 0 0,13-11-1 0 0,-22 17 6 0 0,0 0 0 0 0,0 0 0 0 0,0-1 0 0 0,0 1 1 0 0,0-1-1 0 0,-1 1 0 0 0,0-1 0 0 0,0 0 0 0 0,0 0 0 0 0,0 0 0 0 0,2-8 0 0 0,-4 11-5 0 0,0 1 1 0 0,0-1-1 0 0,0 0 0 0 0,0 0 0 0 0,0 1 0 0 0,-1-1 1 0 0,1 0-1 0 0,0 0 0 0 0,0 1 0 0 0,-1-1 0 0 0,1 0 1 0 0,0 0-1 0 0,-1 1 0 0 0,1-1 0 0 0,-1 1 0 0 0,1-1 1 0 0,0 0-1 0 0,-1 1 0 0 0,0-1 0 0 0,1 1 0 0 0,-1-1 1 0 0,1 1-1 0 0,-1-1 0 0 0,0 1 0 0 0,0-1 0 0 0,-18-7-98 0 0,10 8 92 0 0,1 0 0 0 0,-1 0-1 0 0,0 0 1 0 0,1 1 0 0 0,-1 1-1 0 0,1-1 1 0 0,0 1 0 0 0,-1 1-1 0 0,-7 3 1 0 0,-12 6-14 0 0,-31 18 0 0 0,48-24 15 0 0,-29 16 107 0 0,1 2 1 0 0,-43 35-1 0 0,64-45-8 0 0,2 1 1 0 0,0 0-1 0 0,1 2 0 0 0,0-1 1 0 0,1 2-1 0 0,-18 31 0 0 0,27-41-64 0 0,1 0-1 0 0,0 0 1 0 0,1 1 0 0 0,0 0-1 0 0,-4 17 1 0 0,7-16 3 0 0,4 0 24 0 0,-2-8-87 0 0,0-1 1 0 0,-1 1-1 0 0,1-1 0 0 0,0 0 1 0 0,0 0-1 0 0,0 1 0 0 0,1-1 0 0 0,-1 0 1 0 0,0-1-1 0 0,0 1 0 0 0,0 0 0 0 0,1-1 1 0 0,-1 1-1 0 0,0-1 0 0 0,1 0 1 0 0,3 0-1 0 0,7 0-2567 0 0,22-2 1 0 0,-29 1 846 0 0,27-4-5417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0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142 185 10135 0 0,'0'0'778'0'0,"-2"0"-506"0"0,-7 0 574 0 0,1 1 1 0 0,0 1 0 0 0,-1-1-1 0 0,1 1 1 0 0,0 1 0 0 0,-13 5-1 0 0,1 1 1273 0 0,-27 16 0 0 0,45-23-762 0 0,4-2-526 0 0,10-4-259 0 0,19-8-390 0 0,18-13-20 0 0,53-37-1 0 0,7-4-16 0 0,-107 65-145 0 0,122-61 0 0 0,-121 61 2 0 0,-2 0 1 0 0,0 0 0 0 0,0 1 0 0 0,1-1 0 0 0,-1 1 0 0 0,0-1 0 0 0,0 1 0 0 0,0 0 0 0 0,1 0 0 0 0,-1-1 0 0 0,0 1 0 0 0,0 0 0 0 0,1 0 0 0 0,-1 0 0 0 0,0 0 0 0 0,0 0 0 0 0,3 1 0 0 0,-4-1 1 0 0,1 0-1 0 0,-1 0 1 0 0,1 0-1 0 0,-1 1 0 0 0,1-1 1 0 0,-1 0-1 0 0,0 0 0 0 0,1 0 1 0 0,-1 1-1 0 0,1-1 1 0 0,-1 0-1 0 0,1 0 0 0 0,-1 1 1 0 0,0-1-1 0 0,1 0 1 0 0,-1 1-1 0 0,0-1 0 0 0,1 0 1 0 0,-1 1-1 0 0,0-1 0 0 0,0 1 1 0 0,1-1-1 0 0,-1 0 1 0 0,0 1-1 0 0,0-1 0 0 0,0 1 1 0 0,0-1-1 0 0,1 1 0 0 0,-1-1 1 0 0,0 1-1 0 0,0-1 1 0 0,0 1-1 0 0,0-1 0 0 0,0 1 1 0 0,0 1 20 0 0,0 3 10 0 0,0-1 0 0 0,0 1 0 0 0,0-1 0 0 0,-1 1 0 0 0,0-1 0 0 0,1 1 0 0 0,-1-1 0 0 0,-1 0 0 0 0,-2 8 0 0 0,-22 39 299 0 0,10-24-125 0 0,10-14-151 0 0,1-1 0 0 0,0 1 0 0 0,0-1 0 0 0,-3 18-1 0 0,7-24-33 0 0,0 1 1 0 0,0 0-1 0 0,1 0 0 0 0,0 0 0 0 0,0 0 0 0 0,1 0 0 0 0,0-1 1 0 0,0 1-1 0 0,0 0 0 0 0,3 7 0 0 0,0-5 22 0 0,-1 1 1 0 0,2-1-1 0 0,-1 0 0 0 0,1-1 1 0 0,1 1-1 0 0,10 13 0 0 0,-12-18-114 0 0,1 1 0 0 0,-1-1 0 0 0,1 1 0 0 0,-1-1 0 0 0,1-1 0 0 0,1 1 0 0 0,-1-1-1 0 0,0 0 1 0 0,1 0 0 0 0,-1 0 0 0 0,13 3 0 0 0,-16-5-259 0 0,1-1 0 0 0,0 0 0 0 0,-1 1 0 0 0,1-1 0 0 0,0 0 0 0 0,0 0 0 0 0,-1 0 0 0 0,1-1 0 0 0,3 0 0 0 0,4-2-1328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3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20 341 3679 0 0,'0'0'11248'0'0,"-8"7"-9748"0"0,5-4-1485 0 0,-3 4 492 0 0,4-7-268 0 0,2-7-172 0 0,2 1-40 0 0,-1 0 0 0 0,1-1 0 0 0,1 1 0 0 0,-1 0 0 0 0,1 0 0 0 0,4-6 0 0 0,24-35 5 0 0,-21 32-21 0 0,3-2-11 0 0,1 1 0 0 0,1 0 0 0 0,0 1 0 0 0,1 0-1 0 0,1 1 1 0 0,0 1 0 0 0,34-20 0 0 0,-18 15 4 0 0,1 1 0 0 0,0 2 0 0 0,61-18 0 0 0,-77 28 166 0 0,1 1 0 0 0,0 1-1 0 0,0 0 1 0 0,27 0 0 0 0,-45 4-161 0 0,0 0-1 0 0,0 1 0 0 0,0-1 1 0 0,-1 0-1 0 0,1 0 0 0 0,0 0 1 0 0,-1 1-1 0 0,1-1 0 0 0,-1 0 1 0 0,1 1-1 0 0,-1-1 0 0 0,0 0 1 0 0,0 1-1 0 0,1 2 1 0 0,-2 0-15 0 0,1 0 0 0 0,-1 0 0 0 0,0 0 0 0 0,1 0 1 0 0,-2 0-1 0 0,1 0 0 0 0,0-1 0 0 0,-1 1 1 0 0,-2 4-1 0 0,-24 34 13 0 0,10-16 1 0 0,-16 28 145 0 0,10-16 15 0 0,1 1-1 0 0,-20 45 1 0 0,38-70-125 0 0,4-3-33 0 0,2-10-27 0 0,-1 0 0 0 0,0-1 0 0 0,1 1 0 0 0,-1 0 0 0 0,1-1-1 0 0,-1 1 1 0 0,0 0 0 0 0,1-1 0 0 0,-1 1 0 0 0,1-1 0 0 0,0 1 0 0 0,-1-1 0 0 0,1 1-1 0 0,-1-1 1 0 0,1 1 0 0 0,0-1 0 0 0,-1 0 0 0 0,1 1 0 0 0,0-1 0 0 0,0 0 0 0 0,-1 1-1 0 0,1-1 1 0 0,0 0 0 0 0,1 0 0 0 0,19 0-847 0 0,0-4 132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55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42 501 13247 0 0,'-3'4'114'0'0,"1"0"-1"0"0,0 0 1 0 0,0 0-1 0 0,1 0 1 0 0,-1 1 0 0 0,1-1-1 0 0,0 0 1 0 0,0 1-1 0 0,0-1 1 0 0,0 1-1 0 0,1-1 1 0 0,0 6-1 0 0,0-3 165 0 0,-1 0 1 0 0,0 0-1 0 0,0 0 0 0 0,-3 10 0 0 0,-13 27 4550 0 0,17-46-4391 0 0,1-21 30 0 0,1 1-1 0 0,1 0 0 0 0,1 0 1 0 0,10-33-1 0 0,37-85 366 0 0,-35 102-767 0 0,2 0-1 0 0,1 2 1 0 0,2 0 0 0 0,1 2-1 0 0,27-33 1 0 0,-37 55-106 0 0,-1 0 1 0 0,1 0-1 0 0,1 1 0 0 0,0 1 0 0 0,0 0 1 0 0,23-12-1 0 0,-29 18 5 0 0,0 0-1 0 0,1 1 1 0 0,-1 0 0 0 0,1 0 0 0 0,0 0-1 0 0,0 1 1 0 0,0 1 0 0 0,0-1 0 0 0,0 1-1 0 0,0 1 1 0 0,0-1 0 0 0,1 1 0 0 0,-1 1-1 0 0,0-1 1 0 0,9 3 0 0 0,-11-1-44 0 0,-1 0 1 0 0,1 0 0 0 0,-1 1-1 0 0,0 0 1 0 0,1 0-1 0 0,-1 0 1 0 0,-1 1 0 0 0,1-1-1 0 0,6 8 1 0 0,3 3-1694 0 0,17 24 0 0 0,-30-36 1558 0 0,13 16-1705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56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4 5527 0 0,'0'0'423'0'0,"-8"-4"5202"0"0,-13 5 235 0 0,-3 5-3871 0 0,-20 15-1493 0 0,40-19-158 0 0,-17 10-132 0 0,1 2 0 0 0,0 0 1 0 0,1 1-1 0 0,1 0 0 0 0,0 2 0 0 0,1 0 0 0 0,1 1 1 0 0,-22 32-1 0 0,31-41-156 0 0,1 1 0 0 0,0 0 0 0 0,1 0-1 0 0,0 1 1 0 0,-5 17 0 0 0,9-26-39 0 0,0 1-1 0 0,1 0 0 0 0,-1 0 1 0 0,1 0-1 0 0,0 0 0 0 0,0 0 1 0 0,0 0-1 0 0,0 0 0 0 0,0 0 1 0 0,1 0-1 0 0,1 5 0 0 0,-1-6-1 0 0,0 0-1 0 0,0 0 1 0 0,0 0-1 0 0,0-1 0 0 0,0 1 1 0 0,0 0-1 0 0,1-1 0 0 0,-1 1 1 0 0,1-1-1 0 0,-1 1 1 0 0,1-1-1 0 0,0 0 0 0 0,-1 0 1 0 0,1 1-1 0 0,0-1 0 0 0,0-1 1 0 0,0 1-1 0 0,3 1 0 0 0,2 0 35 0 0,0 0 0 0 0,1-1 0 0 0,-1 0 0 0 0,1 0 0 0 0,-1-1 0 0 0,1 0 0 0 0,-1 0 0 0 0,0-1 0 0 0,1 0 0 0 0,-1 0 0 0 0,1 0 0 0 0,12-6 0 0 0,5-2 103 0 0,0-1 0 0 0,28-16-1 0 0,-43 20-125 0 0,0 0-1 0 0,0-1 0 0 0,0 0 0 0 0,-1 0 0 0 0,0-1 0 0 0,-1 0 0 0 0,1-1 0 0 0,-2 0 0 0 0,11-15 0 0 0,-15 21-18 0 0,-1-1-1 0 0,0 0 1 0 0,0 0 0 0 0,0 1 0 0 0,0-2-1 0 0,-1 1 1 0 0,1 0 0 0 0,-1 0 0 0 0,0 0-1 0 0,-1-1 1 0 0,1 1 0 0 0,-1 0 0 0 0,0-1-1 0 0,0 1 1 0 0,0 0 0 0 0,0-1 0 0 0,-1 1-1 0 0,0 0 1 0 0,1-1 0 0 0,-2 1 0 0 0,1 0-1 0 0,0 0 1 0 0,-1 0 0 0 0,0 0-1 0 0,0 0 1 0 0,0 0 0 0 0,-1 1 0 0 0,-4-7-1 0 0,3 6-288 0 0,-1 0-1 0 0,0 0 1 0 0,0 0-1 0 0,-1 1 0 0 0,1-1 1 0 0,-1 1-1 0 0,-8-3 1 0 0,4 1-1446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56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21 13791 0 0,'9'-4'230'0'0,"-1"1"0"0"0,1 0 1 0 0,1 0-1 0 0,-1 1 0 0 0,0 0 0 0 0,19-1 3557 0 0,-28 5-3690 0 0,-1-1-1 0 0,1 1 1 0 0,-1 0 0 0 0,1-1-1 0 0,-1 1 1 0 0,1-1-1 0 0,-1 1 1 0 0,0-1 0 0 0,0 1-1 0 0,0-1 1 0 0,0 1 0 0 0,0-1-1 0 0,-1 2 1 0 0,-17 15 453 0 0,-57 35 742 0 0,-19 17-603 0 0,73-51-620 0 0,-38 44-1 0 0,51-51-55 0 0,0-1-1 0 0,1 2 1 0 0,0-1-1 0 0,1 1 1 0 0,-10 25-1 0 0,16-35-2 0 0,0-1-1 0 0,1 1 1 0 0,-1-1-1 0 0,0 1 1 0 0,1-1-1 0 0,0 1 1 0 0,0-1-1 0 0,-1 1 1 0 0,2-1 0 0 0,-1 1-1 0 0,0-1 1 0 0,0 1-1 0 0,1-1 1 0 0,-1 1-1 0 0,1-1 1 0 0,0 1-1 0 0,0-1 1 0 0,0 0-1 0 0,0 1 1 0 0,2 2-1 0 0,-1-3 5 0 0,0 0 1 0 0,0 1-1 0 0,0-1 0 0 0,1 0 0 0 0,-1 0 0 0 0,1 0 0 0 0,-1 0 0 0 0,1-1 0 0 0,0 1 0 0 0,0-1 0 0 0,0 0 0 0 0,0 1 0 0 0,0-1 0 0 0,0-1 0 0 0,0 1 0 0 0,3 0 0 0 0,15 1-55 0 0,0-1 1 0 0,0 0 0 0 0,0-2-1 0 0,-1-1 1 0 0,1 0 0 0 0,0-2-1 0 0,22-6 1 0 0,5-5-2781 0 0,-25 5 1134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5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0 8287 0 0,'-1'1'2999'0'0,"-22"17"3142"0"0,4 6-3700 0 0,-15 30-2226 0 0,21-31 577 0 0,-116 237 683 0 0,41-75-746 0 0,83-175-741 0 0,-35 67-2056 0 0,-83 121 0 0 0,127-217-7770 0 0,0 8 10630 0 0,1 0-1 0 0,0 0 1 0 0,0 1 0 0 0,1 0 0 0 0,0 0 0 0 0,1 1 0 0 0,0 0 0 0 0,0 0 0 0 0,1 0 0 0 0,0 1 0 0 0,1 0 0 0 0,11-7-1 0 0,7-5 590 0 0,1 2-1 0 0,60-28 0 0 0,148-64 290 0 0,-131 65-1363 0 0,-3 1-617 0 0,-37 10-2736 0 0,-53 27-2498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5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0,'0'0'778'0'0,"1"2"-506"0"0,4 5 466 0 0,0 0 1 0 0,1 0 0 0 0,-1-1-1 0 0,1 0 1 0 0,1 0-1 0 0,-1 0 1 0 0,1-1 0 0 0,0 0-1 0 0,12 7 1 0 0,9 2 1706 0 0,37 15 1 0 0,-28-14-1867 0 0,1-2 0 0 0,0-2 0 0 0,64 10 0 0 0,-100-21-1347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19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4 5063 0 0,'-1'-1'6578'0'0,"-7"0"-4617"0"0,-6 0-1088 0 0,0 1 0 0 0,1 0 0 0 0,-1 1 0 0 0,0 1 0 0 0,1 0 0 0 0,-15 4 0 0 0,12-1-543 0 0,0 0 0 0 0,0 1 0 0 0,0 1 1 0 0,-20 13-1 0 0,15-6-225 0 0,0 1 1 0 0,0 1-1 0 0,2 0 0 0 0,0 2 1 0 0,1 0-1 0 0,-24 33 1 0 0,39-48-65 0 0,0 1 0 0 0,0 0 0 0 0,1 0 0 0 0,0 0 0 0 0,0 0 0 0 0,0 1 0 0 0,0-1 0 0 0,-1 7 0 0 0,2-10 55 0 0,7 8 164 0 0,-4-7-212 0 0,0 0 0 0 0,1 0-1 0 0,-1-1 1 0 0,0 1 0 0 0,1-1-1 0 0,-1 1 1 0 0,1-1 0 0 0,0 0-1 0 0,0 0 1 0 0,-1 0 0 0 0,1 0 0 0 0,3 0-1 0 0,38 5 295 0 0,-23-4-196 0 0,-12-1-133 0 0,4 1 9 0 0,0 0 0 0 0,1-1 1 0 0,-1 0-1 0 0,0-1 0 0 0,0-1 0 0 0,16-2 0 0 0,-21 0-37 0 0,-6 2 11 0 0,0 0-1 0 0,0 1 0 0 0,0-2 1 0 0,0 1-1 0 0,-1 0 0 0 0,1 0 0 0 0,0 0 1 0 0,-1-1-1 0 0,1 1 0 0 0,-1-1 0 0 0,0 1 1 0 0,1-1-1 0 0,-1 0 0 0 0,0 0 0 0 0,0 1 1 0 0,1-4-1 0 0,2-2 10 0 0,-1-1 0 0 0,3-14 0 0 0,-1 6-2 0 0,37-147 114 0 0,-42 160-153 0 0,1 0 0 0 0,-1 0 1 0 0,1 1-1 0 0,-1-1 0 0 0,0 0 0 0 0,0 0 0 0 0,-2-5 0 0 0,2 7 0 0 0,-1 0-1 0 0,0 0 0 0 0,0 1 0 0 0,1-1 0 0 0,-1 1 0 0 0,0-1 0 0 0,0 1 0 0 0,0-1 0 0 0,0 1 0 0 0,0-1 0 0 0,0 1 0 0 0,0 0 0 0 0,0-1 0 0 0,0 1 0 0 0,0 0 0 0 0,0 0 0 0 0,0 0 0 0 0,0 0 1 0 0,-1 0-1 0 0,0 0-51 0 0,-11-1-290 0 0,1 1 0 0 0,-1 1 0 0 0,1 0 0 0 0,-1 1 0 0 0,1 0 1 0 0,-1 1-1 0 0,-17 7 0 0 0,13-5-2243 0 0,0 0-1 0 0,-34 4 1 0 0,40-9-2627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19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567 501 13103 0 0,'-2'1'598'0'0,"1"0"-536"0"0,-36 48 752 0 0,33-43-451 0 0,0 0 1 0 0,1 0-1 0 0,0 1 0 0 0,0-1 1 0 0,0 1-1 0 0,-2 13 1767 0 0,6-20-1984 0 0,1 1-1 0 0,0-1 0 0 0,-1 1 1 0 0,1-1-1 0 0,0 1 0 0 0,0-1 1 0 0,-1 0-1 0 0,1 0 0 0 0,0 0 1 0 0,0 0-1 0 0,1-1 0 0 0,4-1 53 0 0,0 0 0 0 0,0 0 0 0 0,0-1 0 0 0,0 0 0 0 0,-1-1 0 0 0,1 1-1 0 0,-1-1 1 0 0,9-8 0 0 0,-2 1-71 0 0,0-1 1 0 0,16-19-1 0 0,-4 0-69 0 0,-2 0 1 0 0,-2-1-1 0 0,-1-2 1 0 0,16-35 0 0 0,-5 0-73 0 0,23-79 0 0 0,-53 143-11 0 0,3-5-184 0 0,-1-1-1 0 0,0 1 0 0 0,0-1 1 0 0,-1 0-1 0 0,-1 1 1 0 0,1-16-1 0 0,-2 26 180 0 0,0-1 0 0 0,0 0 0 0 0,0 1 0 0 0,0-1 0 0 0,-1 1 0 0 0,1-1-1 0 0,0 1 1 0 0,0-1 0 0 0,0 0 0 0 0,0 1 0 0 0,-1-1 0 0 0,1 1 0 0 0,0-1 0 0 0,-1 1 0 0 0,1-1 0 0 0,0 1-1 0 0,-1-1 1 0 0,1 1 0 0 0,0 0 0 0 0,-1-1 0 0 0,1 1 0 0 0,-1-1 0 0 0,1 1 0 0 0,-1 0 0 0 0,1-1 0 0 0,-1 1 0 0 0,1 0-1 0 0,-1 0 1 0 0,1-1 0 0 0,-1 1 0 0 0,0 0 0 0 0,-1 0 1 0 0,0 0 0 0 0,0 0-1 0 0,0 0 1 0 0,0 0 0 0 0,1 1 0 0 0,-1-1 0 0 0,0 0 0 0 0,0 1-1 0 0,0 0 1 0 0,-2 0 0 0 0,-4 3 2 0 0,0 1 0 0 0,-1 0 0 0 0,-7 7 0 0 0,-6 6 25 0 0,1 0 0 0 0,1 2 0 0 0,1 1 0 0 0,-23 31 0 0 0,-56 100 167 0 0,22-11 670 0 0,-81 213-1 0 0,44-105 155 0 0,88-202-934 0 0,-1-2 0 0 0,-3-1-1 0 0,-47 56 1 0 0,57-77-299 0 0,2 1-1 0 0,-24 42 1 0 0,40-65-741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20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6447 0 0,'0'0'298'0'0,"0"-2"-10"0"0,3-30 3304 0 0,4 25 490 0 0,-2 1-3162 0 0,1 3-440 0 0,0 1 0 0 0,0 0 0 0 0,-1 0 0 0 0,1 1 0 0 0,0 0 0 0 0,0 0 0 0 0,1 0 0 0 0,5 0 0 0 0,13-1 588 0 0,230-30 2882 0 0,-210 28-3621 0 0,29-6-159 0 0,13-1-246 0 0,-28 8-6905 0 0,-48 3-923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2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18 13159 0 0,'0'0'598'0'0,"0"-2"-9"0"0,5-13 4303 0 0,-6 17-4611 0 0,-18 66 395 0 0,-31 75 0 0 0,35-111-664 0 0,0 0-1 0 0,-2-1 0 0 0,-1-1 1 0 0,-1-1-1 0 0,-2 0 1 0 0,-25 26-1 0 0,19-16-603 0 0,26-38 328 0 0,15-5-3514 0 0,2-3 2028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28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241 123 8951 0 0,'-2'1'407'0'0,"-2"1"-434"0"0,-1-1-1 0 0,0 1 1 0 0,0-1 0 0 0,-10 1-1 0 0,1-4 9462 0 0,89-31-7732 0 0,-23 10-1005 0 0,67-21 0 0 0,-108 41-624 0 0,65-17 430 0 0,-64 17-368 0 0,-1 2-1 0 0,1-1 0 0 0,0 2 1 0 0,18 0-1 0 0,-28 0-127 0 0,0 0 1 0 0,0 0-1 0 0,-1 0 0 0 0,1 1 0 0 0,0-1 1 0 0,0 0-1 0 0,-1 1 0 0 0,1 0 0 0 0,0-1 1 0 0,-1 1-1 0 0,1 0 0 0 0,0 0 0 0 0,-1 0 1 0 0,1 0-1 0 0,-1 0 0 0 0,0 0 0 0 0,1 0 1 0 0,-1 0-1 0 0,0 0 0 0 0,0 1 0 0 0,0-1 1 0 0,1 1-1 0 0,-2-1 0 0 0,1 1 0 0 0,0-1 1 0 0,0 1-1 0 0,0-1 0 0 0,-1 1 0 0 0,1 0 1 0 0,-1 0-1 0 0,1 1 0 0 0,-1 1 2 0 0,1 0 0 0 0,-2 0 1 0 0,1 0-1 0 0,0 0 0 0 0,-1 0 0 0 0,0 0 0 0 0,0 0 0 0 0,0 0 0 0 0,0 0 1 0 0,0-1-1 0 0,-1 1 0 0 0,0 0 0 0 0,-2 3 0 0 0,-2 3-14 0 0,-1-1-1 0 0,0 1 1 0 0,-1-1-1 0 0,0-1 1 0 0,0 0-1 0 0,-1 0 1 0 0,-12 8-1 0 0,-73 43-79 0 0,56-38 54 0 0,21-12-52 0 0,0 0 0 0 0,-1-2 0 0 0,0 0 0 0 0,0-1 0 0 0,0-1 0 0 0,-1-1 0 0 0,-26 3 0 0 0,164-3-557 0 0,-93-2 649 0 0,0 0-1 0 0,0 2 0 0 0,34 8 0 0 0,-52-10-4 0 0,0 1-1 0 0,-1 0 0 0 0,1 0 1 0 0,0 1-1 0 0,-1 0 0 0 0,0 0 1 0 0,0 0-1 0 0,0 1 0 0 0,0 0 0 0 0,-1 1 1 0 0,0-1-1 0 0,0 1 0 0 0,0 0 1 0 0,7 11-1 0 0,-12-14 12 0 0,1 0 0 0 0,-1-1 0 0 0,1 1-1 0 0,-1 0 1 0 0,0 0 0 0 0,0 0 0 0 0,0 0 0 0 0,-1 0 0 0 0,1 0 0 0 0,-1 0 0 0 0,0 1 0 0 0,1-1 0 0 0,-1 0-1 0 0,-1 0 1 0 0,1 0 0 0 0,0 0 0 0 0,-1 0 0 0 0,0 0 0 0 0,1 0 0 0 0,-1 0 0 0 0,0 0 0 0 0,-1 0 0 0 0,1 0 0 0 0,0 0-1 0 0,-1-1 1 0 0,0 1 0 0 0,1 0 0 0 0,-1-1 0 0 0,-5 5 0 0 0,1 0 48 0 0,-2 0 0 0 0,1-1 0 0 0,-1 0 0 0 0,0 0 0 0 0,0 0-1 0 0,-1-1 1 0 0,0 0 0 0 0,-11 4 0 0 0,-33 11-15 0 0,0-2-1 0 0,-1-3 1 0 0,0-1-1 0 0,-2-4 1 0 0,-108 8-1 0 0,155-18-118 0 0,0 0 0 0 0,0-1 0 0 0,0 1 0 0 0,-15-5 0 0 0,21 4 20 0 0,1 1-1 0 0,0-1 0 0 0,0 0 0 0 0,-1 0 0 0 0,1 0 0 0 0,0-1 0 0 0,0 1 0 0 0,0 0 0 0 0,-3-4 1 0 0,4 4 13 0 0,0 0 1 0 0,0 0 0 0 0,1 0 0 0 0,-1 0-1 0 0,0 0 1 0 0,1 0 0 0 0,-1 0 0 0 0,1 0-1 0 0,-1 0 1 0 0,1 0 0 0 0,0 0 0 0 0,0 0-1 0 0,-1-1 1 0 0,1 1 0 0 0,0 0 0 0 0,0 0-1 0 0,0 0 1 0 0,0 0 0 0 0,0-1 0 0 0,0 1-1 0 0,1-1 1 0 0,-1 0-16 0 0,1 1-1 0 0,0-1 1 0 0,-1 1-1 0 0,1-1 1 0 0,0 1-1 0 0,0-1 1 0 0,0 1-1 0 0,0 0 1 0 0,0 0 0 0 0,1 0-1 0 0,-1-1 1 0 0,0 1-1 0 0,0 0 1 0 0,1 0-1 0 0,-1 0 1 0 0,0 1-1 0 0,1-1 1 0 0,-1 0-1 0 0,1 1 1 0 0,3-2-1 0 0,3-1-204 0 0,1 1-1 0 0,13-2 1 0 0,-19 3 154 0 0,37-4-1284 0 0,-13 3-3264 0 0,-2 2-1178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3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417 269 6535 0 0,'0'0'299'0'0,"1"-1"-6"0"0,7-2-41 0 0,-1 0 0 0 0,1 0 0 0 0,-1-1 0 0 0,0 0 0 0 0,-1 0 0 0 0,1-1 0 0 0,-1 0-1 0 0,0 0 1 0 0,0 0 0 0 0,7-9 0 0 0,-3 4 526 0 0,-2-1 1 0 0,1-1-1 0 0,-1 0 0 0 0,8-17 1 0 0,-12 22-490 0 0,-1-1 0 0 0,0 0 1 0 0,0-1-1 0 0,0 1 0 0 0,-1 0 1 0 0,-1-1-1 0 0,1 1 1 0 0,-1-12-1 0 0,-1 17-265 0 0,0 1 0 0 0,0 0 0 0 0,0 0-1 0 0,0 0 1 0 0,-1 0 0 0 0,1 0 0 0 0,-1 0 0 0 0,1 0 0 0 0,-1 0 0 0 0,0 0 0 0 0,0 0 0 0 0,1 0 0 0 0,-2 0-1 0 0,1 1 1 0 0,0-1 0 0 0,0 0 0 0 0,0 1 0 0 0,-1-1 0 0 0,-1-1 0 0 0,1 1-17 0 0,-1 1 1 0 0,0-1 0 0 0,1 1-1 0 0,-1-1 1 0 0,0 1-1 0 0,0 0 1 0 0,1 0 0 0 0,-1 1-1 0 0,0-1 1 0 0,0 0-1 0 0,-6 1 1 0 0,-3 0-14 0 0,0 0 0 0 0,-1 1 0 0 0,1 1 0 0 0,0 0 0 0 0,-15 5 0 0 0,-14 4 71 0 0,0 3-1 0 0,1 1 0 0 0,1 2 0 0 0,-62 36 1 0 0,74-36 64 0 0,3-3 77 0 0,1 0 1 0 0,-40 35 0 0 0,58-45-154 0 0,1 1 0 0 0,0 0 1 0 0,0 0-1 0 0,-5 10 0 0 0,6-10-7 0 0,2-3 19 0 0,9 7 69 0 0,-6-8-118 0 0,0 1 1 0 0,0-1 0 0 0,1 0 0 0 0,-1 0 0 0 0,0 0 0 0 0,1 0 0 0 0,-1 0 0 0 0,1 0 0 0 0,-1 0 0 0 0,1-1 0 0 0,0 1 0 0 0,-1-1 0 0 0,1 0 0 0 0,3 0 0 0 0,40-4 129 0 0,-30 1-114 0 0,33-4 23 0 0,0-3 0 0 0,-1-2 0 0 0,0-2 0 0 0,-1-2 0 0 0,69-34 0 0 0,-80 35-72 0 0,8-4-26 0 0,-36 16 18 0 0,-6 2-39 0 0,-1 3 49 0 0,0-1-1 0 0,0 1 1 0 0,0-1 0 0 0,-1 1 0 0 0,1 0 0 0 0,0-1-1 0 0,-1 1 1 0 0,1 0 0 0 0,0 3 0 0 0,-1 2 8 0 0,0-1 1 0 0,0 1 0 0 0,-1-1-1 0 0,0 0 1 0 0,0 1-1 0 0,0-1 1 0 0,-1 0 0 0 0,0 1-1 0 0,0-1 1 0 0,-5 9-1 0 0,3-7 8 0 0,1-1 0 0 0,0 1-1 0 0,1 1 1 0 0,0-1 0 0 0,-2 11-1 0 0,4-8 11 0 0,0-10-9 0 0,1 0 1 0 0,-1 0-1 0 0,1 0 1 0 0,-1 0-1 0 0,1 0 1 0 0,-1 0-1 0 0,1 0 1 0 0,0 0-1 0 0,0 0 1 0 0,-1-1-1 0 0,1 1 1 0 0,0 0-1 0 0,0 0 1 0 0,0-1-1 0 0,0 1 1 0 0,0 0-1 0 0,0-1 1 0 0,0 1-1 0 0,2 0 1 0 0,-2-1 0 0 0,2 2-108 0 0,-1-1 0 0 0,1 0 0 0 0,-1 0 0 0 0,1 0 0 0 0,0-1 0 0 0,0 1 0 0 0,4 0 0 0 0,12-2-4299 0 0,0-2-1496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2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18 306 8863 0 0,'0'0'808'0'0,"-1"2"-664"0"0,-5 15-37 0 0,-1 9 2280 0 0,7-25-1746 0 0,0 0-499 0 0,-1 0 0 0 0,1 0 1 0 0,-1-1-1 0 0,1 1 0 0 0,0 0 0 0 0,-1 0 1 0 0,1 0-1 0 0,0 0 0 0 0,0 0 0 0 0,0 0 1 0 0,-1 0-1 0 0,1 0 0 0 0,0-1 0 0 0,1 3 0 0 0,0 2 3126 0 0,2-4-3149 0 0,-1 0 0 0 0,1-1 0 0 0,-1 1 0 0 0,1 0 0 0 0,-1-1 0 0 0,1 1 1 0 0,0-1-1 0 0,-1 0 0 0 0,1 0 0 0 0,0 0 0 0 0,-1-1 0 0 0,1 1 0 0 0,-1 0 0 0 0,1-1 0 0 0,0 0 0 0 0,-1 1 0 0 0,1-1 0 0 0,-1 0 0 0 0,0-1 0 0 0,4-1 0 0 0,6-3 280 0 0,0-1-1 0 0,17-14 1 0 0,-4 0-53 0 0,-2-1 0 0 0,26-31 0 0 0,10-9-104 0 0,-4 7-134 0 0,-15 14-82 0 0,46-36-1 0 0,-84 76-101 0 0,-3 13-196 0 0,-1-3 251 0 0,-1 1 0 0 0,0-1 0 0 0,-1 0 0 0 0,0 0 1 0 0,-10 16-1 0 0,1-1-1 0 0,0 1 22 0 0,-16 35 0 0 0,26-52 0 0 0,0 0 0 0 0,0 1 0 0 0,1-1 0 0 0,0 1 0 0 0,-1 11 0 0 0,3-4 0 0 0,3-12 0 0 0,-1-2 0 0 0,0 0 4 0 0,-1 0-1 0 0,1 1 1 0 0,0-1-1 0 0,0 0 1 0 0,0 0 0 0 0,0 0-1 0 0,0-1 1 0 0,0 1-1 0 0,0 0 1 0 0,1-1 0 0 0,-1 0-1 0 0,1 1 1 0 0,-1-1-1 0 0,4 1 1 0 0,-1-1 11 0 0,-1 0-1 0 0,1 0 1 0 0,0 0 0 0 0,-1-1 0 0 0,1 0 0 0 0,0 0-1 0 0,8-1 1 0 0,-3 0 7 0 0,-1-1-1 0 0,1-1 1 0 0,-1 0-1 0 0,0 0 1 0 0,0 0-1 0 0,0-1 1 0 0,13-9-1 0 0,132-106 14 0 0,-20 13-6 0 0,-120 97-27 0 0,17-13-15 0 0,-29 21-41 0 0,-8 8-161 0 0,-19 24 214 0 0,9-12 0 0 0,0 1-1 0 0,2 1 0 0 0,-17 30 1 0 0,28-45 1 0 0,0 0 1 0 0,1 0-1 0 0,-1 0 1 0 0,1 1 0 0 0,1-1-1 0 0,-1 1 1 0 0,1 0-1 0 0,0-1 1 0 0,0 1-1 0 0,1 0 1 0 0,0 0-1 0 0,0-1 1 0 0,1 1 0 0 0,0 0-1 0 0,0-1 1 0 0,1 1-1 0 0,2 9 1 0 0,-2-13 14 0 0,-1 1-1 0 0,1-1 1 0 0,0 1 0 0 0,0-1 0 0 0,0 0 0 0 0,0 0-1 0 0,1 0 1 0 0,-1 0 0 0 0,1-1 0 0 0,0 1 0 0 0,0-1-1 0 0,0 1 1 0 0,4 1 0 0 0,-2-1 4 0 0,1 0 0 0 0,0 0 0 0 0,-1-1 1 0 0,1 0-1 0 0,0 0 0 0 0,1-1 0 0 0,7 2 0 0 0,2-2-8 0 0,0 0 0 0 0,1-1 0 0 0,-1-1 0 0 0,0 0 0 0 0,21-5 0 0 0,-17 1-564 0 0,0 0 0 0 0,-1-2 0 0 0,0 0 0 0 0,32-18 0 0 0,-35 15-2813 0 0,-9 3 1452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2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173 146 13015 0 0,'0'0'596'0'0,"-7"5"194"0"0,-37 36 2036 0 0,-76 90 0 0 0,119-129-2200 0 0,13-21-498 0 0,14-14-280 0 0,2 2 0 0 0,1 0 0 0 0,1 2 0 0 0,1 2 0 0 0,46-31 0 0 0,-73 55 98 0 0,-1 1 38 0 0,0 1-1 0 0,-1-1 0 0 0,1 1 0 0 0,0 0 0 0 0,0 0 0 0 0,0 0 1 0 0,0 0-1 0 0,4 0 0 0 0,-6 1 29 0 0,0-1 0 0 0,1 1 1 0 0,-1 0-1 0 0,0 0 0 0 0,0 0 0 0 0,0 0 0 0 0,0 0 1 0 0,1 0-1 0 0,-1 0 0 0 0,0 1 0 0 0,0-1 0 0 0,0 0 1 0 0,0 1-1 0 0,0-1 0 0 0,0 1 0 0 0,1-1 0 0 0,-1 1 1 0 0,0-1-1 0 0,0 1 0 0 0,-1 0 0 0 0,1 0 1 0 0,0-1-1 0 0,0 1 0 0 0,0 0 0 0 0,0 0 0 0 0,-1 0 1 0 0,1 0-1 0 0,0 0 0 0 0,-1 0 0 0 0,1 0 0 0 0,-1 0 1 0 0,1 0-1 0 0,-1 0 0 0 0,1 0 0 0 0,-1 0 1 0 0,0 1-1 0 0,0-1 0 0 0,1 0 0 0 0,-1 0 0 0 0,0 2 1 0 0,0-1 11 0 0,1 4 47 0 0,1 0-1 0 0,-2 0 0 0 0,1 0 0 0 0,-1 0 1 0 0,0 1-1 0 0,0-1 0 0 0,-2 8 1 0 0,-2 4 73 0 0,-10 29 0 0 0,13-45-89 0 0,0-1 3 0 0,40-23 18 0 0,1-7-76 0 0,68-45 0 0 0,-81 58 0 0 0,0 1 0 0 0,35-14 0 0 0,-34 18 32 0 0,1 1 0 0 0,0 2 0 0 0,0 0 0 0 0,1 3 0 0 0,38-4 0 0 0,-56 9 32 0 0,-2 2 0 0 0,-5 6 6 0 0,-5-4-44 0 0,1 0 1 0 0,-1 0-1 0 0,0 0 1 0 0,0 0-1 0 0,0 0 1 0 0,-1 0-1 0 0,1 0 1 0 0,-1 0-1 0 0,-2 7 1 0 0,-15 36 326 0 0,10-29-258 0 0,-2 7 136 0 0,1 0 0 0 0,2 1 0 0 0,0 0 0 0 0,2 0 1 0 0,1 0-1 0 0,1 0 0 0 0,0 28 0 0 0,3-22-356 0 0,7-26-1563 0 0,-5-5 685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3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45 136 4607 0 0,'0'0'10247'0'0,"-1"1"-9815"0"0,-6 11-281 0 0,1 0 1 0 0,0 1-1 0 0,1-1 0 0 0,1 1 1 0 0,0 0-1 0 0,0 0 0 0 0,2 0 1 0 0,-1 0-1 0 0,2 1 0 0 0,0-1 1 0 0,0 1-1 0 0,1-1 0 0 0,4 27 1 0 0,-4-36-141 0 0,0-3-11 0 0,0 0 0 0 0,0 1 0 0 0,1-1 0 0 0,-1 0 0 0 0,0 0 0 0 0,0 0 0 0 0,1 0 0 0 0,-1 1 0 0 0,1-1 0 0 0,-1 0 0 0 0,1 0-1 0 0,0 0 1 0 0,-1 0 0 0 0,2 1 0 0 0,-1 0 7 0 0,0-1-1 0 0,0 0 1 0 0,0 0 0 0 0,0 0-1 0 0,0 0 1 0 0,0 0-1 0 0,0 0 1 0 0,0 0-1 0 0,0 0 1 0 0,0 0 0 0 0,1 0-1 0 0,-1-1 1 0 0,0 1-1 0 0,1 0 1 0 0,-1-1-1 0 0,0 0 1 0 0,1 1 0 0 0,-1-1-1 0 0,1 0 1 0 0,-1 1-1 0 0,0-1 1 0 0,1 0-1 0 0,-1 0 1 0 0,1 0-1 0 0,-1 0 1 0 0,1 0 0 0 0,2-1-1 0 0,2 0 29 0 0,0-1 0 0 0,0 0-1 0 0,-1 0 1 0 0,1 0 0 0 0,7-5-1 0 0,10-5 45 0 0,-2-2-1 0 0,0-1 1 0 0,25-22-1 0 0,53-58 85 0 0,-71 66-113 0 0,-4 6 151 0 0,-24 22 743 0 0,0 3-641 0 0,-4 56 699 0 0,2-44-922 0 0,0-1 1 0 0,1 0-1 0 0,1 0 0 0 0,0 0 0 0 0,1 0 1 0 0,3 20-1 0 0,-3-30-74 0 0,0 0 0 0 0,0 0 0 0 0,0-1 0 0 0,0 1 0 0 0,1 0 0 0 0,-1-1 0 0 0,1 1 0 0 0,0 0 0 0 0,0-1 1 0 0,0 0-1 0 0,0 1 0 0 0,0-1 0 0 0,1 0 0 0 0,-1 0 0 0 0,0-1 0 0 0,1 1 0 0 0,0 0 0 0 0,-1-1 0 0 0,1 1 0 0 0,0-1 0 0 0,0 0 0 0 0,0 0 0 0 0,-1 0 0 0 0,1 0 1 0 0,0-1-1 0 0,0 1 0 0 0,6-1 0 0 0,6 1 44 0 0,1-1 0 0 0,0-1 0 0 0,-1 0 0 0 0,21-5 0 0 0,-11 2-38 0 0,-16 3 12 0 0,-1-1 1 0 0,1-1-1 0 0,-1 1 0 0 0,0-1 1 0 0,0-1-1 0 0,8-4 0 0 0,-9 0 10 0 0,0 0 0 0 0,-1-1 0 0 0,0 0-1 0 0,7-17 1 0 0,0 2 11 0 0,24-44 23 0 0,-21 38-25 0 0,0 0-1 0 0,2 1 0 0 0,40-49 0 0 0,-57 77-153 0 0,0-1 0 0 0,0 1 0 0 0,0 0 1 0 0,1 0-1 0 0,-1 0 0 0 0,0 0 0 0 0,1 0 0 0 0,-1 0 0 0 0,3-1 0 0 0,7 2-5777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3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13823 0 0,'0'0'1062'0'0,"-1"1"-693"0"0,-8 2 549 0 0,2 0-1 0 0,-1 1 1 0 0,0 0-1 0 0,-10 8 1 0 0,16-12-379 0 0,-5 9 986 0 0,5-1-1440 0 0,1-6-80 0 0,1 0 0 0 0,-1 0 1 0 0,1 0-1 0 0,0 0 0 0 0,0 0 0 0 0,0 0 0 0 0,0 0 0 0 0,0 0 0 0 0,1 0 0 0 0,0 3 0 0 0,0 3 3 0 0,-1 0-8 0 0,-1-1 0 0 0,0 1 0 0 0,0 0 0 0 0,-1-1 0 0 0,0 0 0 0 0,-4 12 0 0 0,-24 41 0 0 0,3-4 0 0 0,23-45-40 0 0,3-9-166 0 0,12-5-1258 0 0,4-4-3519 0 0,3-4-1628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3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27 7367 0 0,'1'-6'426'0'0,"-3"-15"12598"0"0,2 22-12857 0 0,-8 3 1220 0 0,-1 5-1237 0 0,0 0 0 0 0,0 0 0 0 0,1 1 0 0 0,0 0 1 0 0,1 1-1 0 0,0 0 0 0 0,-5 12 0 0 0,-35 84 295 0 0,46-105-442 0 0,-35 94 80 0 0,-38 91-47 0 0,-15-7-139 0 0,69-145-15 0 0,-43 70 273 0 0,48-83-502 0 0,-1-1-1 0 0,-29 31 1 0 0,39-48-58 0 0,0 1-712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3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0 258 12895 0 0,'0'0'2682'0'0,"2"1"-1236"0"0,7 1-833 0 0,0-1 0 0 0,-1 0 0 0 0,1 0 0 0 0,0-1 0 0 0,0 0-1 0 0,13-2 1 0 0,57-11-89 0 0,-64 10-135 0 0,327-88 948 0 0,-317 83-1982 0 0,0-2 0 0 0,-1 0 0 0 0,-1-2 0 0 0,23-15 0 0 0,-20 10-3378 0 0,32-30-1 0 0,-30 24-1308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36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31 3223 0 0,'4'-3'-265'0'0,"4"-2"613"0"0,-1 1-1 0 0,0 0 0 0 0,1 0 0 0 0,0 1 0 0 0,8-3 0 0 0,-14 5-90 0 0,-1 1 0 0 0,0 0-1 0 0,0 0 1 0 0,1-1 0 0 0,-1 1-1 0 0,0 0 1 0 0,1 0 0 0 0,-1 0 0 0 0,0 1-1 0 0,1-1 1 0 0,-1 0 0 0 0,0 0-1 0 0,0 1 1 0 0,1-1 0 0 0,-1 1-1 0 0,2 0 1 0 0,-2 0 78 0 0,0 0 1 0 0,0 0-1 0 0,0 0 0 0 0,0 1 0 0 0,0-1 0 0 0,0 0 0 0 0,0 0 1 0 0,-1 0-1 0 0,1 1 0 0 0,0-1 0 0 0,-1 0 0 0 0,0 1 0 0 0,1-1 1 0 0,-1 1-1 0 0,0-1 0 0 0,1 1 0 0 0,-1-1 0 0 0,0 0 0 0 0,0 2 1 0 0,0 5-57 0 0,0-1 0 0 0,-1 1 0 0 0,0-1 0 0 0,0 1 0 0 0,-1-1 0 0 0,0 0 0 0 0,-4 12 0 0 0,-27 50 906 0 0,16-35-585 0 0,-79 180 1333 0 0,-2 7-857 0 0,-26 25-781 0 0,123-245-230 0 0,14-10 124 0 0,-8 5-165 0 0,59-51-20 0 0,-45 37-118 0 0,37-26-1 0 0,-54 43 114 0 0,6-5-21 0 0,-1 1 1 0 0,1 0-1 0 0,1 1 1 0 0,-1 0-1 0 0,11-4 1 0 0,-16 8 16 0 0,0-1 1 0 0,-1 1-1 0 0,1-1 1 0 0,0 1-1 0 0,-1 0 0 0 0,1 0 1 0 0,0 0-1 0 0,-1 0 1 0 0,1 1-1 0 0,0-1 0 0 0,-1 1 1 0 0,1-1-1 0 0,0 1 1 0 0,-1 0-1 0 0,1 0 0 0 0,-1 0 1 0 0,0 1-1 0 0,1-1 1 0 0,-1 0-1 0 0,0 1 0 0 0,0 0 1 0 0,4 3-1 0 0,3 4 14 0 0,-1 0 0 0 0,0 1 0 0 0,0 1 0 0 0,11 20 0 0 0,8 10 10 0 0,-24-36-193 0 0,0 0-1 0 0,1-1 1 0 0,-1 0-1 0 0,1 0 1 0 0,0 0-1 0 0,1 0 1 0 0,-1-1 0 0 0,1 0-1 0 0,-1 0 1 0 0,1 0-1 0 0,7 3 1 0 0,1-4-933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5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49 2759 0 0,'20'-19'191'0'0,"11"-10"11304"0"0,-35 30-11294 0 0,0 0-1 0 0,0 0 1 0 0,0 0 0 0 0,0 1 0 0 0,0 0 0 0 0,0 0 0 0 0,0 0 0 0 0,1 0 0 0 0,-1 0 0 0 0,-3 4 0 0 0,-4 1 191 0 0,-6 4 80 0 0,-12 7 344 0 0,0 1 0 0 0,-44 39 0 0 0,60-45-701 0 0,0 0 0 0 0,1 1 0 0 0,0 1 0 0 0,1 0-1 0 0,-15 27 1 0 0,22-34-78 0 0,0 1 0 0 0,0-1 1 0 0,1 1-1 0 0,0 0 0 0 0,1 0 0 0 0,0 0 0 0 0,0 0 0 0 0,1 0 0 0 0,0 1 0 0 0,1-1 0 0 0,0 0 0 0 0,0 1 0 0 0,3 11 0 0 0,-2-18-4 0 0,-1 1 0 0 0,1-1 0 0 0,0 0 0 0 0,0 0 0 0 0,0 0 1 0 0,1 0-1 0 0,-1 0 0 0 0,1 0 0 0 0,0 0 0 0 0,0 0 0 0 0,0-1 0 0 0,0 1 0 0 0,0 0 0 0 0,0-1 0 0 0,1 0 0 0 0,-1 0 0 0 0,1 0 0 0 0,0 0 0 0 0,-1 0 0 0 0,1 0 1 0 0,0-1-1 0 0,0 1 0 0 0,0-1 0 0 0,1 0 0 0 0,-1 0 0 0 0,0 0 0 0 0,0 0 0 0 0,0 0 0 0 0,1-1 0 0 0,3 1 0 0 0,4-1 41 0 0,0 0-1 0 0,0-1 1 0 0,0 0 0 0 0,0 0-1 0 0,0-2 1 0 0,0 1 0 0 0,-1-1 0 0 0,11-4-1 0 0,4-3 27 0 0,0-1-1 0 0,-1-1 0 0 0,43-29 1 0 0,-57 34-92 0 0,1-1 0 0 0,-2 0 1 0 0,1-1-1 0 0,-1 0 1 0 0,-1 0-1 0 0,1-1 1 0 0,-2 0-1 0 0,1-1 1 0 0,-1 1-1 0 0,7-18 1 0 0,-11 22-24 0 0,-1-1 0 0 0,0 0 0 0 0,-1 1-1 0 0,1-1 1 0 0,-1 0 0 0 0,-1 0 0 0 0,1 0 0 0 0,-1 0 0 0 0,0 0 0 0 0,-1 0 0 0 0,0 0 0 0 0,0 0 0 0 0,0 0 0 0 0,-1 0 0 0 0,0 0 0 0 0,0 1-1 0 0,-4-8 1 0 0,3 8-71 0 0,0 0-1 0 0,0 1 1 0 0,-1-1-1 0 0,0 1 1 0 0,0 0-1 0 0,0 0 1 0 0,0 0-1 0 0,-1 0 1 0 0,0 1 0 0 0,0 0-1 0 0,0 0 1 0 0,0 0-1 0 0,0 1 1 0 0,-1 0-1 0 0,0 0 1 0 0,0 0-1 0 0,0 0 1 0 0,-10-2-1 0 0,14 5-88 0 0,-1-1 0 0 0,1 1 0 0 0,0 0-1 0 0,-1 0 1 0 0,1 0 0 0 0,-1 0 0 0 0,1 0 0 0 0,0 0 0 0 0,-1 1-1 0 0,1-1 1 0 0,0 1 0 0 0,-3 0 0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5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66 310 2759 0 0,'0'2'207'0'0,"0"0"-36"0"0,0-1 1 0 0,0 1-1 0 0,0-1 0 0 0,0 1 1 0 0,0-1-1 0 0,-1 1 0 0 0,1-1 1 0 0,-1 1-1 0 0,1-1 0 0 0,-1 0 1 0 0,1 1-1 0 0,-1-1 0 0 0,0 0 0 0 0,0 1 1 0 0,1-1-1 0 0,-1 0 0 0 0,0 0 1 0 0,0 0-1 0 0,-2 2 0 0 0,1-1 1724 0 0,1-1-1515 0 0,1-1 0 0 0,-1 1 0 0 0,1 0 0 0 0,-1-1 0 0 0,1 1-1 0 0,-1-1 1 0 0,1 0 0 0 0,-1 1 0 0 0,1-1 0 0 0,-1 1 0 0 0,1-1 0 0 0,-1 0-1 0 0,0 0 1 0 0,1 1 0 0 0,-1-1 0 0 0,0 0 0 0 0,1 0 0 0 0,-1 0 0 0 0,0 0-1 0 0,0 1 1 0 0,0-1-165 0 0,0-1 0 0 0,0 1-1 0 0,0 0 1 0 0,0 0-1 0 0,0-1 1 0 0,0 1 0 0 0,0 0-1 0 0,0-1 1 0 0,0 1 0 0 0,0-1-1 0 0,0 1 1 0 0,-1-2 0 0 0,0 0 50 0 0,0 0 1 0 0,0 0 0 0 0,-1 0 0 0 0,2 0-1 0 0,-1-1 1 0 0,0 1 0 0 0,-3-6 0 0 0,4 4-108 0 0,0-1 0 0 0,0 1 0 0 0,0 0 0 0 0,0-1 0 0 0,1 1 0 0 0,0-1 0 0 0,0 0 0 0 0,0 1 0 0 0,0-1 0 0 0,1 1 1 0 0,0 0-1 0 0,0-1 0 0 0,0 1 0 0 0,0-1 0 0 0,1 1 0 0 0,0 0 0 0 0,-1 0 0 0 0,5-6 0 0 0,2-4-92 0 0,1-1-1 0 0,0 2 0 0 0,20-22 1 0 0,-13 17-63 0 0,1 1 0 0 0,0 1 0 0 0,2 1 0 0 0,37-25 0 0 0,-44 33-3 0 0,0 0-1 0 0,1 1 1 0 0,0 0-1 0 0,0 1 0 0 0,1 1 1 0 0,-1 0-1 0 0,1 1 0 0 0,0 0 1 0 0,22-1-1 0 0,-31 4-2 0 0,0 0-1 0 0,-1 0 1 0 0,1 1 0 0 0,0-1-1 0 0,0 1 1 0 0,0 0-1 0 0,-1 1 1 0 0,1-1 0 0 0,-1 1-1 0 0,1 0 1 0 0,-1 0-1 0 0,1 0 1 0 0,-1 1 0 0 0,0-1-1 0 0,0 1 1 0 0,0 0-1 0 0,-1 0 1 0 0,1 1 0 0 0,5 6-1 0 0,-4-4-2 0 0,-1 1 1 0 0,0 0-1 0 0,0 0 0 0 0,0 0 1 0 0,-1 1-1 0 0,0-1 0 0 0,0 1 1 0 0,-1-1-1 0 0,0 1 0 0 0,0 0 1 0 0,0 9-1 0 0,-1 4 5 0 0,-1 1 1 0 0,0 0-1 0 0,-6 27 1 0 0,3-22-14 0 0,3-24-84 0 0,0 0 0 0 0,-1-1 1 0 0,1 1-1 0 0,0 0 0 0 0,0-1 0 0 0,1 1 0 0 0,-1 0 0 0 0,1-1 0 0 0,-1 1 0 0 0,1 0 1 0 0,0-1-1 0 0,0 1 0 0 0,0-1 0 0 0,0 1 0 0 0,0-1 0 0 0,1 1 0 0 0,-1-1 1 0 0,1 0-1 0 0,3 4 0 0 0,2-1-897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54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27 7831 0 0,'1'-2'356'0'0,"20"-20"2127"0"0,-27 20 1455 0 0,-12 4-1151 0 0,-5 6-2322 0 0,0 0 0 0 0,1 1-1 0 0,0 1 1 0 0,0 1 0 0 0,-20 15-1 0 0,-2 2 104 0 0,-73 60-1 0 0,97-70-470 0 0,0 1 1 0 0,2 0-1 0 0,0 2 0 0 0,1 0 1 0 0,-19 32-1 0 0,33-48-85 0 0,0-1 0 0 0,1 1 0 0 0,0 0 0 0 0,0 1 0 0 0,0-1 0 0 0,0 0 0 0 0,1 0 0 0 0,0 1 0 0 0,0-1 0 0 0,0 1 0 0 0,1 9 0 0 0,0-12-1 0 0,1 0 0 0 0,-1 0 1 0 0,1 0-1 0 0,0 0 0 0 0,0 0 0 0 0,0 0 0 0 0,0 0 0 0 0,1-1 1 0 0,-1 1-1 0 0,1 0 0 0 0,-1-1 0 0 0,1 1 0 0 0,0-1 1 0 0,0 1-1 0 0,0-1 0 0 0,1 0 0 0 0,-1 0 0 0 0,0 0 0 0 0,1 0 1 0 0,-1 0-1 0 0,1 0 0 0 0,3 1 0 0 0,1 0 18 0 0,1 0-1 0 0,-1 0 0 0 0,1-1 1 0 0,0 0-1 0 0,0 0 1 0 0,0-1-1 0 0,0 0 1 0 0,0 0-1 0 0,0-1 1 0 0,12-1-1 0 0,-2-1 33 0 0,1 0 1 0 0,-1-1-1 0 0,27-9 1 0 0,-26 6-37 0 0,-1-2 1 0 0,0 0-1 0 0,0-1 1 0 0,19-12-1 0 0,-24 13-12 0 0,-1-1 0 0 0,0 0 0 0 0,-1-1 0 0 0,0 0 0 0 0,-1-1-1 0 0,11-14 1 0 0,-17 20-117 0 0,-1-1 0 0 0,1 0 0 0 0,-1 0-1 0 0,-1 0 1 0 0,1 0 0 0 0,-1 0 0 0 0,0 0 0 0 0,-1-1 0 0 0,1 1-1 0 0,-1 0 1 0 0,-1-1 0 0 0,1 0 0 0 0,-1 1 0 0 0,0-1-1 0 0,0 1 1 0 0,-1-1 0 0 0,0 1 0 0 0,0-1 0 0 0,-1 1 0 0 0,0 0-1 0 0,-5-13 1 0 0,0 4-239 0 0,0 0-1 0 0,-2 0 1 0 0,0 0-1 0 0,0 1 1 0 0,-2 0-1 0 0,1 1 1 0 0,-16-15-1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39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18 1375 0 0,'33'-6'48'0'0,"24"-3"4626"0"0,-19 6 5684 0 0,-53 10-9631 0 0,6-1-494 0 0,-57 15 905 0 0,42-14-759 0 0,-26 10 0 0 0,-157 77 56 0 0,-50 21-674 0 0,234-104-123 0 0,-30 17 0 0 0,51-27 169 0 0,4-1-590 0 0,103 9 515 0 0,6 0 88 0 0,-73-3 215 0 0,73 11 285 0 0,-89-12-258 0 0,-1 0 1 0 0,1 2 0 0 0,19 9 0 0 0,-35-13-53 0 0,-1-1 0 0 0,0 1 0 0 0,0 0 1 0 0,0 1-1 0 0,0-1 0 0 0,4 6 1 0 0,1 3 1 0 0,-10-8-9 0 0,-1-2 3 0 0,1 0-2 0 0,-1 0 1 0 0,1 0-1 0 0,-1 0 1 0 0,1 0-1 0 0,-1 0 1 0 0,0 0-1 0 0,1 0 1 0 0,-1 0-1 0 0,0-1 0 0 0,-1 1 1 0 0,1 0-1 0 0,0 0 1 0 0,0-1-1 0 0,-1 1 1 0 0,1-1-1 0 0,-1 1 1 0 0,1-1-1 0 0,-1 0 1 0 0,0 0-1 0 0,-1 2 0 0 0,-6 2 20 0 0,-1 1 0 0 0,-15 5-1 0 0,18-8-8 0 0,-162 64 166 0 0,140-58-136 0 0,0-1-1 0 0,-1-1 1 0 0,-59 5 0 0 0,38-8 7 0 0,28-2-34 0 0,-1 0-1 0 0,1-2 1 0 0,-1 0 0 0 0,0-2 0 0 0,-23-4-1 0 0,76-1-3111 0 0,-13 3-893 0 0,2 2-1056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5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141 135 4143 0 0,'-2'13'-386'0'0,"-7"21"0"0"0,6-25 1240 0 0,0 0 0 0 0,-1 0 0 0 0,-6 9-1 0 0,7-13-115 0 0,0 0 0 0 0,0 0 0 0 0,-1-1-1 0 0,0 1 1 0 0,0-1 0 0 0,0 1 0 0 0,-1-1-1 0 0,1-1 1 0 0,-1 1 0 0 0,0-1 0 0 0,0 1-1 0 0,0-1 1 0 0,-1-1 0 0 0,-6 3 0 0 0,-17 4 983 0 0,28-9-1345 0 0,-2-1 89 0 0,3 1-458 0 0,0 0 0 0 0,0 0 0 0 0,-1 0-1 0 0,1 0 1 0 0,0 0 0 0 0,0 0 0 0 0,0 0-1 0 0,0 0 1 0 0,-1 0 0 0 0,1 0 0 0 0,0-1 0 0 0,0 1-1 0 0,0 0 1 0 0,0 0 0 0 0,-1 0 0 0 0,1 0 0 0 0,0 0-1 0 0,0 0 1 0 0,0 0 0 0 0,0 0 0 0 0,0-1-1 0 0,-1 1 1 0 0,1 0 0 0 0,0 0 0 0 0,0 0 0 0 0,0 0-1 0 0,0-1 1 0 0,0 1 0 0 0,0 0 0 0 0,0 0 0 0 0,0 0-1 0 0,0 0 1 0 0,0-1 0 0 0,-1-2 10 0 0,2 0 0 0 0,-1-1 0 0 0,0 1 1 0 0,1 0-1 0 0,-1-1 0 0 0,1 1 0 0 0,0 0 0 0 0,0 0 0 0 0,0 0 0 0 0,1 0 1 0 0,-1 0-1 0 0,1 0 0 0 0,-1 0 0 0 0,1 0 0 0 0,3-2 0 0 0,6-10 114 0 0,20-18-1 0 0,-24 25-120 0 0,11-9-6 0 0,1 0 0 0 0,1 1 0 0 0,0 0 0 0 0,36-19 0 0 0,-21 16 16 0 0,1 2 1 0 0,47-15 0 0 0,-73 28 59 0 0,-1 2 0 0 0,1-1 0 0 0,0 1 1 0 0,0 0-1 0 0,0 1 0 0 0,11 0 0 0 0,-18 1-32 0 0,0 0 0 0 0,0 0 0 0 0,0 1 0 0 0,-1-1 0 0 0,1 1-1 0 0,0-1 1 0 0,0 1 0 0 0,-1 0 0 0 0,1 0 0 0 0,-1 0 0 0 0,1 0-1 0 0,-1 1 1 0 0,1-1 0 0 0,-1 1 0 0 0,1-1 0 0 0,-1 1 0 0 0,0 0-1 0 0,0 0 1 0 0,0 0 0 0 0,0 0 0 0 0,0 0 0 0 0,-1 1 0 0 0,1-1-1 0 0,-1 0 1 0 0,1 1 0 0 0,0 2 0 0 0,1 3 31 0 0,-1-1-1 0 0,0 1 1 0 0,-1 0 0 0 0,0-1-1 0 0,0 1 1 0 0,0 0 0 0 0,-2 14-1 0 0,-10 59 206 0 0,5-39-228 0 0,4-32-72 0 0,1-3-24 0 0,0-1-1 0 0,0 0 1 0 0,1 0-1 0 0,0 1 1 0 0,0-1-1 0 0,0 0 1 0 0,2 8-1 0 0,-2-13-142 0 0,1 0-1 0 0,-1-1 1 0 0,1 1 0 0 0,-1-1-1 0 0,1 1 1 0 0,-1-1 0 0 0,1 1-1 0 0,-1-1 1 0 0,1 1 0 0 0,-1-1-1 0 0,1 0 1 0 0,0 1-1 0 0,-1-1 1 0 0,1 0 0 0 0,0 1-1 0 0,-1-1 1 0 0,1 0 0 0 0,0 0-1 0 0,-1 0 1 0 0,1 0 0 0 0,0 1-1 0 0,0-1 1 0 0,-1 0 0 0 0,2-1-1 0 0,10 0-6916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4:5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50 7831 0 0,'0'0'706'0'0,"1"2"-578"0"0,4 5 1639 0 0,0 0 0 0 0,0-1 1 0 0,0 1-1 0 0,1-1 0 0 0,11 10 1 0 0,-13-14-1492 0 0,0 1 0 0 0,0-1 1 0 0,0 0-1 0 0,0 0 1 0 0,0 0-1 0 0,0 0 0 0 0,1-1 1 0 0,-1 0-1 0 0,0 0 0 0 0,1 0 1 0 0,-1 0-1 0 0,1-1 0 0 0,4 0 1 0 0,10 0-100 0 0,-1-2 0 0 0,1 0 0 0 0,-1-1 0 0 0,0-1 0 0 0,0 0 0 0 0,-1-2 1 0 0,1 0-1 0 0,-1-1 0 0 0,0 0 0 0 0,-1-2 0 0 0,27-17 0 0 0,-41 25-225 0 0,0 0-1 0 0,0-1 1 0 0,0 1-1 0 0,0-1 1 0 0,-1 0-1 0 0,1 0 1 0 0,0 1-1 0 0,-1-1 1 0 0,1 0-1 0 0,-1 0 1 0 0,0 0-1 0 0,0-1 1 0 0,0 1 0 0 0,0 0-1 0 0,0 0 1 0 0,1-3-1 0 0,-2 4 18 0 0,0 1 0 0 0,-1-1 0 0 0,1 1 0 0 0,0-1 0 0 0,0 1-1 0 0,-1-1 1 0 0,1 1 0 0 0,0 0 0 0 0,-1-1 0 0 0,1 1 0 0 0,0-1 0 0 0,-1 1 0 0 0,1 0-1 0 0,-1-1 1 0 0,1 1 0 0 0,0 0 0 0 0,-1 0 0 0 0,1-1 0 0 0,-1 1 0 0 0,1 0 0 0 0,-1 0 0 0 0,1 0-1 0 0,-1 0 1 0 0,0-1 0 0 0,-12-1-352 0 0,4 2 201 0 0,0 1 0 0 0,1 0 0 0 0,-1 0 0 0 0,0 0 1 0 0,1 1-1 0 0,-17 7 0 0 0,1 0-65 0 0,-25 15 0 0 0,12-2 337 0 0,0 2-1 0 0,1 2 0 0 0,2 1 1 0 0,0 1-1 0 0,2 2 0 0 0,-50 61 0 0 0,65-70 165 0 0,-19 31 0 0 0,32-46-223 0 0,0 0 1 0 0,1 1 0 0 0,0-1-1 0 0,0 0 1 0 0,1 1-1 0 0,0 0 1 0 0,0-1-1 0 0,0 1 1 0 0,1 0 0 0 0,-1 12-1 0 0,2-17-29 0 0,0 1 0 0 0,1-1 1 0 0,-1 0-1 0 0,1 0 0 0 0,-1 0 0 0 0,1 0 0 0 0,0 0 0 0 0,0 0 0 0 0,0 0 0 0 0,0-1 1 0 0,0 1-1 0 0,0 0 0 0 0,1 0 0 0 0,-1-1 0 0 0,0 1 0 0 0,1-1 0 0 0,0 1 0 0 0,-1-1 1 0 0,1 1-1 0 0,0-1 0 0 0,-1 0 0 0 0,1 0 0 0 0,0 0 0 0 0,0 0 0 0 0,0 0 1 0 0,0-1-1 0 0,0 1 0 0 0,0 0 0 0 0,0-1 0 0 0,3 1 0 0 0,4 0 2 0 0,1 1-1 0 0,-1-2 1 0 0,1 1 0 0 0,-1-1-1 0 0,14-2 1 0 0,17-4-598 0 0,-1-1 1 0 0,58-20-1 0 0,-34 5-7041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1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36 8287 0 0,'6'-6'279'0'0,"0"0"0"0"0,0 0-1 0 0,8-12 5886 0 0,-14 20-5373 0 0,-253 583 4354 0 0,227-513-5126 0 0,-17 44 54 0 0,34-95-62 0 0,-1-1 0 0 0,-1 0 0 0 0,-20 27 0 0 0,-2-6-2338 0 0,-1-3 0 0 0,-51 45 0 0 0,76-75-3868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17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6911 0 0,'2'0'315'0'0,"37"-3"-763"0"0,21 8 5987 0 0,-40-3-2827 0 0,0 0 0 0 0,36-3 1 0 0,-30-1-2452 0 0,1-2 0 0 0,-1-1 0 0 0,0-1 1 0 0,0-1-1 0 0,-1-1 0 0 0,0-2 0 0 0,30-15 0 0 0,-50 22-343 0 0,-1 0 1 0 0,1 0-1 0 0,-1 0 0 0 0,-1-1 0 0 0,1 0 0 0 0,0 0 0 0 0,-1 0 1 0 0,0 0-1 0 0,1-1 0 0 0,3-7 0 0 0,-6 10 38 0 0,0-1 0 0 0,1 1 0 0 0,-1-1 0 0 0,0 1-1 0 0,-1-1 1 0 0,1 1 0 0 0,0-1 0 0 0,-1 0 0 0 0,1 1 0 0 0,-1-1-1 0 0,0 0 1 0 0,0 1 0 0 0,0-1 0 0 0,0 0 0 0 0,-1 1 0 0 0,1-1-1 0 0,-1 0 1 0 0,1 1 0 0 0,-1-1 0 0 0,0 1 0 0 0,0-1 0 0 0,0 1-1 0 0,-2-3 1 0 0,2 4-21 0 0,0-1 0 0 0,-1 1 0 0 0,1 0-1 0 0,-1 0 1 0 0,1 0 0 0 0,-1 0 0 0 0,0 0 0 0 0,1 0 0 0 0,-1 1-1 0 0,0-1 1 0 0,1 1 0 0 0,-1-1 0 0 0,0 1 0 0 0,0-1-1 0 0,0 1 1 0 0,1 0 0 0 0,-1 0 0 0 0,0 0 0 0 0,0 0 0 0 0,0 0-1 0 0,-3 1 1 0 0,-5 1-243 0 0,1-1 1 0 0,-16 6-1 0 0,-2 3 95 0 0,0 0-1 0 0,1 2 1 0 0,0 1 0 0 0,1 1 0 0 0,0 1 0 0 0,-26 21-1 0 0,31-21 439 0 0,2 2-1 0 0,0 0 1 0 0,1 1-1 0 0,0 0 0 0 0,2 1 1 0 0,0 1-1 0 0,-18 33 1 0 0,30-47-147 0 0,0 1 1 0 0,0-1-1 0 0,0 1 1 0 0,1-1-1 0 0,0 1 1 0 0,0 0-1 0 0,0 0 1 0 0,1 0 0 0 0,0 7-1 0 0,1-11-46 0 0,0 0 0 0 0,1 0 0 0 0,-1 1 0 0 0,1-1-1 0 0,-1 0 1 0 0,1 0 0 0 0,0 0 0 0 0,1 0 0 0 0,-1 0 0 0 0,0 0 0 0 0,1 0 0 0 0,0-1-1 0 0,-1 1 1 0 0,1 0 0 0 0,0-1 0 0 0,0 1 0 0 0,1-1 0 0 0,-1 0 0 0 0,0 0-1 0 0,1 0 1 0 0,4 3 0 0 0,-2-2 1 0 0,1 0-1 0 0,0 0 0 0 0,0-1 1 0 0,0 1-1 0 0,0-1 1 0 0,0-1-1 0 0,1 1 1 0 0,-1-1-1 0 0,12 0 0 0 0,0 0-1934 0 0,-1-1-1 0 0,26-4 0 0 0,-1-2-4377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1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73 308 3223 0 0,'-13'12'1748'0'0,"-26"17"-1"0"0,18-13 10436 0 0,22-19-11999 0 0,0 1 1 0 0,0 0 0 0 0,1-1 0 0 0,-1 1 0 0 0,0 0 0 0 0,1 0 0 0 0,0 0 0 0 0,-1 0-1 0 0,1 0 1 0 0,4-2 0 0 0,-3 0 54 0 0,46-40 460 0 0,71-50 1 0 0,-75 60-662 0 0,5 0 12 0 0,0 2-1 0 0,91-42 1 0 0,-130 68-50 0 0,-6 3 0 0 0,0 1 0 0 0,0 0 0 0 0,1-1 0 0 0,-1 2 0 0 0,1-1 0 0 0,10-1 0 0 0,-16 3 0 0 0,1-1 0 0 0,-1 1 0 0 0,1 0 0 0 0,-1 0 0 0 0,1 0 0 0 0,-1 0 0 0 0,1 1 0 0 0,-1-1 0 0 0,0 0 0 0 0,1 0 0 0 0,-1 0 0 0 0,1 0 0 0 0,-1 0 0 0 0,1 1 0 0 0,-1-1 0 0 0,1 0 0 0 0,-1 0 0 0 0,1 1 0 0 0,0 0 1 0 0,-1 0 0 0 0,1 0 0 0 0,-1 0 0 0 0,0 0 0 0 0,1 0 0 0 0,-1 0 0 0 0,0 0 0 0 0,0 1 0 0 0,1-1 0 0 0,-1 0 0 0 0,0 0 0 0 0,0 0 0 0 0,0 0 1 0 0,0 0-1 0 0,-1 0 0 0 0,1 0 0 0 0,0 0 0 0 0,-1 2 0 0 0,-6 20 36 0 0,6-21-34 0 0,-13 29 67 0 0,-1 0 0 0 0,-22 31 0 0 0,-17 35 79 0 0,46-80-554 0 0,0-3 656 0 0,2 1-1 0 0,-7 18 1 0 0,12-28-647 0 0,0 0 0 0 0,0 0 0 0 0,0 0 0 0 0,1 7 0 0 0,0-9-216 0 0,0 0 1 0 0,0 0-1 0 0,1 0 0 0 0,-1-1 1 0 0,1 1-1 0 0,-1 0 0 0 0,1-1 1 0 0,0 1-1 0 0,2 2 1 0 0,5 7-6043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1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793 107 10135 0 0,'19'-21'1116'0'0,"5"-6"-828"0"0,-9 8 3810 0 0,-14 18-3735 0 0,-1 0 1 0 0,1 0 0 0 0,0 0 0 0 0,-1 0-1 0 0,1 0 1 0 0,-1 0 0 0 0,1-1 0 0 0,-1 1 0 0 0,1 0-1 0 0,-1 0 1 0 0,0-1 0 0 0,0 1 0 0 0,0 0-1 0 0,0-3 1 0 0,0 3-284 0 0,0 1 0 0 0,0-1-1 0 0,0 0 1 0 0,-1 0 0 0 0,1 1 0 0 0,0-1-1 0 0,-1 0 1 0 0,1 0 0 0 0,0 1-1 0 0,-1-1 1 0 0,1 0 0 0 0,-1 1 0 0 0,1-1-1 0 0,-1 1 1 0 0,0-1 0 0 0,1 1 0 0 0,-1-1-1 0 0,0 0 1 0 0,-1 0-75 0 0,0 0 0 0 0,-1 0 1 0 0,1 0-1 0 0,0 1 0 0 0,0-1 0 0 0,-1 0 0 0 0,1 1 1 0 0,0 0-1 0 0,-1-1 0 0 0,1 1 0 0 0,0 0 0 0 0,-1 0 0 0 0,1 1 1 0 0,-3-1-1 0 0,-4 2-11 0 0,1 1-1 0 0,-1 0 1 0 0,1 0 0 0 0,0 0-1 0 0,-10 7 1 0 0,-37 25-239 0 0,49-31 225 0 0,-13 9-69 0 0,-24 22 0 0 0,38-31 77 0 0,0 0 0 0 0,1 1 0 0 0,0 0 1 0 0,0-1-1 0 0,0 1 0 0 0,1 1 0 0 0,0-1 0 0 0,0 1 0 0 0,0-1 0 0 0,-2 8 0 0 0,4-11-5 0 0,1-1 0 0 0,-1 0 1 0 0,1 1-1 0 0,-1-1 0 0 0,1 1 0 0 0,0-1 0 0 0,0 0 1 0 0,0 1-1 0 0,0-1 0 0 0,0 1 0 0 0,0-1 1 0 0,0 0-1 0 0,1 1 0 0 0,-1-1 0 0 0,0 1 0 0 0,1-1 1 0 0,-1 0-1 0 0,1 1 0 0 0,-1-1 0 0 0,2 2 1 0 0,-1-2-21 0 0,0-1 0 0 0,0 1 0 0 0,0 0 0 0 0,0 0 0 0 0,0 0 0 0 0,0-1 0 0 0,0 1 0 0 0,1-1 0 0 0,-1 1 0 0 0,0-1 0 0 0,0 1 1 0 0,1-1-1 0 0,-1 0 0 0 0,0 1 0 0 0,1-1 0 0 0,-1 0 0 0 0,2 0 0 0 0,3 0-46 0 0,1-1-1 0 0,-1 0 1 0 0,0 0 0 0 0,0 0 0 0 0,0-1 0 0 0,0 0-1 0 0,10-4 1 0 0,-10 3 83 0 0,1-1 0 0 0,-1 0 0 0 0,-1 0 0 0 0,1-1 0 0 0,0 1 0 0 0,-1-1 0 0 0,6-8 0 0 0,2-2 0 0 0,14-24 0 0 0,-66 85 0 0 0,18-11-19 0 0,-31 74 0 0 0,31-62-7 0 0,-61 137 49 0 0,-40 85-59 0 0,-16-9 696 0 0,47-131 727 0 0,49-72-829 0 0,-12 12-59 0 0,45-59-371 0 0,0 0-1 0 0,-1-1 0 0 0,0 0 1 0 0,-16 11-1 0 0,25-20-111 0 0,1 1-1 0 0,-1 0 1 0 0,0-1 0 0 0,0 1-1 0 0,0-1 1 0 0,0 1 0 0 0,0-1-1 0 0,0 0 1 0 0,0 1 0 0 0,0-1-1 0 0,0 0 1 0 0,0 1 0 0 0,0-1-1 0 0,0 0 1 0 0,0 0 0 0 0,0 0-1 0 0,0 0 1 0 0,0 0 0 0 0,0 0-1 0 0,0-1 1 0 0,0 1 0 0 0,-2 0 0 0 0,2-1-5 0 0,1 0 0 0 0,-1 1 0 0 0,0-1 0 0 0,0 0 0 0 0,1 0 0 0 0,-1 0 0 0 0,0 1 0 0 0,1-1 0 0 0,-1 0 0 0 0,1 0 0 0 0,-1 0 0 0 0,1 0 0 0 0,-1 0 1 0 0,1 0-1 0 0,0 0 0 0 0,-1 0 0 0 0,1-2 0 0 0,-1-4 0 0 0,1 1 0 0 0,0-1 0 0 0,0 1-1 0 0,0 0 1 0 0,1-1 0 0 0,1-6 0 0 0,5-15-1856 0 0,20-45 0 0 0,-17 47-2386 0 0,5-16-2988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18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22 11055 0 0,'-7'-6'1002'0'0,"5"5"-875"0"0,0-1 1 0 0,1 1 0 0 0,-2-1 0 0 0,1 1 0 0 0,0 0 0 0 0,0 0 0 0 0,0 0-1 0 0,-1 0 1 0 0,1 0 0 0 0,0 0 0 0 0,-1 0 0 0 0,1 1 0 0 0,-1-1 0 0 0,1 1-1 0 0,0 0 1 0 0,-1 0 0 0 0,1 0 0 0 0,-1 0 0 0 0,1 0 0 0 0,-1 0-1 0 0,-4 2 1 0 0,4-1 72 0 0,0 0 0 0 0,0 0 0 0 0,0 1 0 0 0,1 0 0 0 0,-1-1 1 0 0,0 1-1 0 0,0 0 0 0 0,1 0 0 0 0,-1 1 0 0 0,1-1 0 0 0,0 0 0 0 0,0 1 0 0 0,0-1 0 0 0,0 1 0 0 0,0 0 0 0 0,-2 4 0 0 0,-12 30 402 0 0,0 0 0 0 0,-14 61 1 0 0,10-34-177 0 0,-102 247 1057 0 0,120-305-1464 0 0,-226 430 363 0 0,222-424-484 0 0,-4 6-408 0 0,-1 0 0 0 0,0-1 0 0 0,-2 0 0 0 0,-14 16 0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18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76 11519 0 0,'-6'2'8944'0'0,"11"0"-8767"0"0,1 0 0 0 0,0-1-1 0 0,-1 0 1 0 0,1 0 0 0 0,0 0 0 0 0,0-1-1 0 0,11 0 1 0 0,46-7 705 0 0,-40 3-741 0 0,134-23 336 0 0,-50 7-524 0 0,-17 3-1658 0 0,-47 7-177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1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0 17711 0 0,'0'0'1603'0'0,"-2"2"-1318"0"0,-65 114 805 0 0,-71 128 1309 0 0,-98 226-1368 0 0,145-258-876 0 0,104-220-102 0 0,107-96-688 0 0,0 1-528 0 0,-99 87 996 0 0,1 0 1 0 0,1 2 0 0 0,44-21-1 0 0,-63 33 187 0 0,0 0 1 0 0,0 0-1 0 0,0 1 0 0 0,1 0 1 0 0,-1-1-1 0 0,0 1 0 0 0,0 1 0 0 0,1-1 1 0 0,-1 1-1 0 0,1 0 0 0 0,-1 0 0 0 0,0 0 1 0 0,1 0-1 0 0,3 2 0 0 0,-7-2 8 0 0,0 1-1 0 0,0 0 1 0 0,0-1 0 0 0,0 1-1 0 0,0 0 1 0 0,0 0 0 0 0,-1 0-1 0 0,1-1 1 0 0,0 1 0 0 0,0 0-1 0 0,-1 0 1 0 0,1 0-1 0 0,-1 0 1 0 0,1 1 0 0 0,-1-1-1 0 0,0 0 1 0 0,1 0 0 0 0,-1 0-1 0 0,0 0 1 0 0,1 0-1 0 0,-1 0 1 0 0,0 1 0 0 0,0 1-1 0 0,-2 31 490 0 0,1-27-405 0 0,-2 19 63 0 0,1-11 115 0 0,1 1-1 0 0,0 29 1 0 0,2-41-413 0 0,-1 0 0 0 0,1 0 1 0 0,-1 0-1 0 0,1 0 0 0 0,0 0 0 0 0,1-1 0 0 0,-1 1 1 0 0,1 0-1 0 0,-1 0 0 0 0,1-1 0 0 0,0 1 0 0 0,1-1 0 0 0,-1 0 1 0 0,0 0-1 0 0,1 0 0 0 0,3 3 0 0 0,7 5-989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4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3679 0 0,'0'0'284'0'0,"-2"1"-186"0"0,-40 14 3126 0 0,1-1 612 0 0,-62 32 1 0 0,93-41-3422 0 0,-1 1 0 0 0,1 1 0 0 0,0 0-1 0 0,1 0 1 0 0,-1 1 0 0 0,2 0 0 0 0,-1 1-1 0 0,1 0 1 0 0,0 0 0 0 0,-10 17 0 0 0,16-23-381 0 0,1-1 0 0 0,-1 1 1 0 0,1 0-1 0 0,0-1 0 0 0,0 1 0 0 0,0 0 1 0 0,1 0-1 0 0,-1 0 0 0 0,1 0 1 0 0,-1 0-1 0 0,1-1 0 0 0,0 1 1 0 0,0 0-1 0 0,0 0 0 0 0,0 0 1 0 0,1 0-1 0 0,-1 0 0 0 0,1 0 1 0 0,0 0-1 0 0,0-1 0 0 0,1 4 1 0 0,0-3-21 0 0,-1-1 0 0 0,1 1 0 0 0,0 0 0 0 0,0-1 0 0 0,0 0 0 0 0,1 1 0 0 0,-1-1 0 0 0,0 0 0 0 0,1 0 0 0 0,-1-1 0 0 0,1 1 0 0 0,0 0 0 0 0,0-1 0 0 0,0 1 0 0 0,-1-1 0 0 0,1 0 0 0 0,0 0 0 0 0,0 0 0 0 0,5 0 1 0 0,4 1 26 0 0,0-1 1 0 0,0-1 0 0 0,0 0-1 0 0,0 0 1 0 0,0-1 0 0 0,0-1-1 0 0,0 0 1 0 0,18-6 0 0 0,-10 2-44 0 0,-1-1 0 0 0,1-2 1 0 0,-2 0-1 0 0,20-12 0 0 0,-34 19-8 0 0,0-1-1 0 0,-1 1 0 0 0,1-1 1 0 0,-1 0-1 0 0,0 0 1 0 0,0 0-1 0 0,0 0 0 0 0,0-1 1 0 0,-1 1-1 0 0,1-1 0 0 0,-1 0 1 0 0,0 0-1 0 0,0 0 1 0 0,0 1-1 0 0,0-2 0 0 0,-1 1 1 0 0,1-4-1 0 0,-1 3 0 0 0,0 0-1 0 0,-1 0 1 0 0,0 0-1 0 0,0 0 1 0 0,0 0-1 0 0,-1 0 0 0 0,0 0 1 0 0,0 0-1 0 0,0 0 1 0 0,0 0-1 0 0,-1 0 1 0 0,0 1-1 0 0,0-1 1 0 0,-4-6-1 0 0,3 6-296 0 0,0 0-1 0 0,0 1 1 0 0,0-1-1 0 0,-1 1 1 0 0,1 0-1 0 0,-1 0 1 0 0,0 0-1 0 0,0 1 1 0 0,-1-1 0 0 0,1 1-1 0 0,-1 0 1 0 0,0 0-1 0 0,1 1 1 0 0,-1-1-1 0 0,-1 1 1 0 0,1 0-1 0 0,0 1 1 0 0,0-1-1 0 0,-7 0 1 0 0,2 0-5139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40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93 3679 0 0,'0'0'284'0'0,"9"-6"2936"0"0,-5 3-2358 0 0,-1 0-1 0 0,1 0 1 0 0,-1 0-1 0 0,1 0 1 0 0,-1 0-1 0 0,4-6 1 0 0,-6 8-768 0 0,0-1 1 0 0,0 1 0 0 0,0-1-1 0 0,0 1 1 0 0,0-1 0 0 0,0 1-1 0 0,-1-1 1 0 0,1 0 0 0 0,0 1-1 0 0,-1-1 1 0 0,1 0 0 0 0,-1 0 0 0 0,0 1-1 0 0,0-1 1 0 0,1 0 0 0 0,-1 0-1 0 0,0 0 1 0 0,-1 1 0 0 0,1-1-1 0 0,0-2 1 0 0,-1 3-91 0 0,1 0 0 0 0,-1 0 0 0 0,1 0 0 0 0,-1 0 0 0 0,1 0 0 0 0,-1 0 0 0 0,1 0 0 0 0,-1 0 0 0 0,0 0 0 0 0,1 0 0 0 0,-1 0 0 0 0,0 1 0 0 0,0-1 0 0 0,0 0 0 0 0,0 1 0 0 0,0-1 0 0 0,1 0 0 0 0,-1 1 0 0 0,0-1 0 0 0,0 1 0 0 0,-1 0 0 0 0,1-1 0 0 0,0 1 0 0 0,-1-1 0 0 0,-1 1 16 0 0,-2-1-15 0 0,1 0 0 0 0,-1 0 0 0 0,0 1 0 0 0,0-1 0 0 0,0 1 1 0 0,0 1-1 0 0,0-1 0 0 0,-9 2 0 0 0,-38 13 26 0 0,46-13-31 0 0,-25 8 282 0 0,1 2 0 0 0,0 2 0 0 0,0 0-1 0 0,2 2 1 0 0,0 1 0 0 0,0 2 0 0 0,2 0-1 0 0,-37 35 1 0 0,61-52-242 0 0,-1 1-1 0 0,1-1 1 0 0,0 1-1 0 0,0-1 0 0 0,0 1 1 0 0,0 0-1 0 0,0 0 1 0 0,0 0-1 0 0,1 0 1 0 0,0 0-1 0 0,-1 0 0 0 0,1 0 1 0 0,0 0-1 0 0,0 0 1 0 0,1 1-1 0 0,-1-1 1 0 0,1 0-1 0 0,-1 6 1 0 0,2-8-32 0 0,-1-1 1 0 0,0 1 0 0 0,1-1 0 0 0,-1 0-1 0 0,1 1 1 0 0,-1-1 0 0 0,0 0 0 0 0,1 1 0 0 0,-1-1-1 0 0,1 0 1 0 0,-1 0 0 0 0,1 1 0 0 0,-1-1-1 0 0,1 0 1 0 0,-1 0 0 0 0,1 0 0 0 0,-1 0 0 0 0,1 0-1 0 0,-1 0 1 0 0,2 0 0 0 0,-1 1 17 0 0,3 0 3 0 0,0-1 0 0 0,0 1 0 0 0,0-1 0 0 0,0 0 0 0 0,0 0 0 0 0,0 0 0 0 0,0 0-1 0 0,0-1 1 0 0,0 1 0 0 0,0-1 0 0 0,0 0 0 0 0,5-2 0 0 0,7-4 92 0 0,25-13-1 0 0,-14 6-70 0 0,108-49 3 0 0,-84 44-149 0 0,-50 18 22 0 0,1 2 4 0 0,4 0 4 0 0,-5-1-12 0 0,0 2 12 0 0,0 0 65 0 0,0-1 0 0 0,0 1 0 0 0,0 0 1 0 0,0 0-1 0 0,-1 0 0 0 0,1 0 1 0 0,0 0-1 0 0,-1-1 0 0 0,1 1 1 0 0,-1 0-1 0 0,0 0 0 0 0,0 1 1 0 0,0-1-1 0 0,0 0 0 0 0,0 0 1 0 0,0 0-1 0 0,-1 0 0 0 0,1 0 1 0 0,-2 3-1 0 0,1-1 1 0 0,0 1 0 0 0,0-1 0 0 0,1 1 0 0 0,-1 8 0 0 0,1-11-27 0 0,0 1 1 0 0,0-1-1 0 0,0 0 0 0 0,0 0 0 0 0,0 0 0 0 0,0 0 1 0 0,1 0-1 0 0,-1 0 0 0 0,1 0 0 0 0,0 0 0 0 0,0-1 1 0 0,-1 1-1 0 0,1 0 0 0 0,0 0 0 0 0,0 0 0 0 0,1-1 1 0 0,-1 1-1 0 0,0-1 0 0 0,1 1 0 0 0,-1-1 0 0 0,0 1 1 0 0,1-1-1 0 0,2 2 0 0 0,-1-1-264 0 0,-1-1-122 0 0,0 1 0 0 0,0-1 1 0 0,0 0-1 0 0,1 0 1 0 0,-1 0-1 0 0,4 1 1 0 0,7 2-5262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4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655 599 4607 0 0,'-69'48'52'0'0,"39"-28"2566"0"0,-1 2 9824 0 0,33-24-11982 0 0,98-115 1083 0 0,-75 86-1446 0 0,86-123-25 0 0,-95 127-104 0 0,0-1 1 0 0,-2 0-1 0 0,21-60 0 0 0,-32 77-49 0 0,-1 0-1 0 0,1-1 0 0 0,-2 1 1 0 0,0 0-1 0 0,0-1 0 0 0,-1 1 1 0 0,-1-17-1 0 0,0 22 36 0 0,0-1 0 0 0,0 1 0 0 0,-1-1 0 0 0,0 1 0 0 0,0 0 0 0 0,0 0 0 0 0,-1 0 0 0 0,0 0 0 0 0,0 0 0 0 0,-1 1 0 0 0,1-1 0 0 0,-1 1 0 0 0,0 0 0 0 0,-7-6 0 0 0,10 9 40 0 0,0 1 0 0 0,-1 0 0 0 0,1 0 0 0 0,-1 0 0 0 0,1 0 0 0 0,-1 0 0 0 0,0 1 0 0 0,1-1 1 0 0,-1 0-1 0 0,0 1 0 0 0,1-1 0 0 0,-1 1 0 0 0,0 0 0 0 0,0-1 0 0 0,1 1 0 0 0,-1 0 1 0 0,0 0-1 0 0,-2 0 0 0 0,1 1-4 0 0,0-1 0 0 0,0 1 0 0 0,0 0 0 0 0,0 0 1 0 0,0 1-1 0 0,0-1 0 0 0,1 0 0 0 0,-1 1 0 0 0,0 0 1 0 0,-2 1-1 0 0,-1 3-13 0 0,-1 0 1 0 0,1 1 0 0 0,0-1-1 0 0,0 1 1 0 0,1 0 0 0 0,-8 13 0 0 0,-137 311 64 0 0,137-298 21 0 0,-94 272 603 0 0,32-84-217 0 0,-16-6-363 0 0,64-166-30 0 0,-3-2 0 0 0,-1-2 0 0 0,-2 0 0 0 0,-42 42 0 0 0,64-76-162 0 0,0 0 1 0 0,-19 14-1 0 0,29-24-154 0 0,0-3-472 0 0,0 1 414 0 0,0-1 1 0 0,1 0-1 0 0,-1 0 1 0 0,0 0-1 0 0,1 0 1 0 0,-1 0 0 0 0,1 0-1 0 0,-1-2 1 0 0,1-9-1349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5:4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15951 0 0,'0'0'1779'0'0,"1"1"-1348"0"0,3 3-269 0 0,-1-1 1 0 0,1 1 0 0 0,0-1-1 0 0,0 0 1 0 0,0-1 0 0 0,1 1 0 0 0,-1-1-1 0 0,1 1 1 0 0,-1-1 0 0 0,1-1 0 0 0,0 1-1 0 0,0-1 1 0 0,0 0 0 0 0,-1 0-1 0 0,1 0 1 0 0,0 0 0 0 0,6-1 0 0 0,10 0 289 0 0,1 0 1 0 0,34-6-1 0 0,227-57 1269 0 0,-192 40-1658 0 0,49-10-2937 0 0,-119 28 1252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6:0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411 204 3679 0 0,'0'0'167'0'0,"-17"24"16993"0"0,17-25-16727 0 0,6-7-253 0 0,-1 1 1 0 0,1 0-1 0 0,0 0 0 0 0,0 1 1 0 0,1 0-1 0 0,-1 0 0 0 0,2 0 1 0 0,-1 1-1 0 0,9-5 0 0 0,13-6 138 0 0,36-14 0 0 0,-43 21-238 0 0,36-14 103 0 0,0 3 0 0 0,1 2 1 0 0,67-11-1 0 0,-110 26-100 0 0,3-1 112 0 0,33-2 1 0 0,-48 5-179 0 0,0 1-1 0 0,0 0 0 0 0,1 0 0 0 0,-1 1 1 0 0,0-1-1 0 0,0 1 0 0 0,0 0 1 0 0,0 0-1 0 0,0 0 0 0 0,0 1 1 0 0,0-1-1 0 0,0 1 0 0 0,6 4 1 0 0,-9-5-17 0 0,0 0 1 0 0,0 0 0 0 0,0 0 0 0 0,0 0-1 0 0,0 0 1 0 0,0 0 0 0 0,0 0-1 0 0,0 1 1 0 0,0-1 0 0 0,-1 0-1 0 0,1 1 1 0 0,-1-1 0 0 0,1 0 0 0 0,-1 1-1 0 0,1-1 1 0 0,-1 1 0 0 0,1 1-1 0 0,-1 0 1 0 0,0 0-1 0 0,-1 0 0 0 0,1 0 0 0 0,0 0 0 0 0,-1 0 1 0 0,1 0-1 0 0,-1 0 0 0 0,-2 3 0 0 0,0 2 0 0 0,-1 0 0 0 0,0-1 0 0 0,0 0 0 0 0,-1 0-1 0 0,-7 9 1 0 0,-5 3-13 0 0,-1-2 1 0 0,-1 1-1 0 0,-32 21 0 0 0,-68 38-200 0 0,110-72 188 0 0,-304 181-807 0 0,256-153 705 0 0,-162 82-102 0 0,120-65 150 0 0,90-45 75 0 0,-3 0 15 0 0,0 1 0 0 0,1 1 1 0 0,0 0-1 0 0,-18 15 0 0 0,29-21-11 0 0,-1-1 0 0 0,1 0 0 0 0,0 0 0 0 0,0 0 0 0 0,-1 1 0 0 0,1-1 0 0 0,0 0 0 0 0,-1 0 0 0 0,1 1 0 0 0,0-1 0 0 0,0 0 0 0 0,0 0 0 0 0,-1 1 0 0 0,1-1 0 0 0,0 0 0 0 0,0 1 0 0 0,0-1 0 0 0,0 0 0 0 0,0 1 0 0 0,-1-1 0 0 0,1 0 0 0 0,0 1 0 0 0,0-1 0 0 0,0 0 0 0 0,0 1 0 0 0,0-1 0 0 0,0 0 0 0 0,0 1 0 0 0,0-1 0 0 0,0 0 0 0 0,0 1 0 0 0,1-1 0 0 0,-1 0 0 0 0,0 1 0 0 0,0-1 0 0 0,0 0 0 0 0,0 1 0 0 0,0-1 0 0 0,1 0 0 0 0,-1 1 0 0 0,0-1 0 0 0,0 0 0 0 0,0 0 0 0 0,1 1 0 0 0,-1-1 0 0 0,0 0 0 0 0,0 0 0 0 0,1 1 0 0 0,-1-1 0 0 0,0 0 0 0 0,1 0 0 0 0,-1 0 0 0 0,0 0 0 0 0,1 0 0 0 0,-1 1 0 0 0,1-1 0 0 0,-1 0 0 0 0,4 2 12 0 0,0 1 0 0 0,0-1-1 0 0,0 0 1 0 0,1-1 0 0 0,-1 1 0 0 0,1-1-1 0 0,-1 1 1 0 0,1-1 0 0 0,-1-1 0 0 0,1 1-1 0 0,7 0 1 0 0,7-2 100 0 0,28-2 0 0 0,-32 1-77 0 0,152-26 513 0 0,-39 5 212 0 0,-98 19-422 0 0,1 1-1 0 0,35 2 0 0 0,-60 1-337 0 0,0 0 0 0 0,0 0 0 0 0,-1 1 1 0 0,1-1-1 0 0,0 2 0 0 0,-1-1 0 0 0,1 0 0 0 0,-1 1 0 0 0,1 0 0 0 0,-1 1 0 0 0,0-1 0 0 0,6 4 0 0 0,-10-4-73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6:02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8 410 5063 0 0,'0'0'390'0'0,"0"1"-41"0"0,-1 0 97 0 0,0 2 325 0 0,0 0 0 0 0,0 0 0 0 0,0 0-1 0 0,0 0 1 0 0,1 0 0 0 0,-1 0 0 0 0,1 0 0 0 0,0 0-1 0 0,0 0 1 0 0,0 1 0 0 0,0-1 0 0 0,0 0-1 0 0,2 6 1961 0 0,0-8-2156 0 0,1 0-452 0 0,-1 0 0 0 0,1 0 1 0 0,-1 0-1 0 0,1 0 0 0 0,-1-1 1 0 0,1 1-1 0 0,0-1 0 0 0,-1 1 1 0 0,1-1-1 0 0,0 0 0 0 0,0 0 0 0 0,-1-1 1 0 0,1 1-1 0 0,0 0 0 0 0,-1-1 1 0 0,1 1-1 0 0,0-1 0 0 0,-1 0 0 0 0,1 0 1 0 0,1-2-1 0 0,8-3 245 0 0,0 0-1 0 0,-1-1 1 0 0,10-9 0 0 0,-5 5-136 0 0,182-137 934 0 0,-104 76-1019 0 0,-60 43-126 0 0,-1-1-1 0 0,53-62 0 0 0,-81 87-90 0 0,-4 4-4 0 0,-4 2 62 0 0,0 0-1 0 0,1 0 1 0 0,-1 0-1 0 0,1 0 1 0 0,-1 1-1 0 0,1-1 1 0 0,-1 1-1 0 0,1 0 0 0 0,0 0 1 0 0,0-1-1 0 0,0 1 1 0 0,0 1-1 0 0,-3 3 1 0 0,1-1-11 0 0,-34 37-5 0 0,2 1 1 0 0,-49 78-1 0 0,80-113 28 0 0,0 0 0 0 0,1 1 0 0 0,0 0 0 0 0,0 0 0 0 0,1 0 0 0 0,1 0 0 0 0,-1 0 0 0 0,0 11 0 0 0,5-11 11 0 0,-1-8-6 0 0,0 0 1 0 0,1 1-1 0 0,-1-1 1 0 0,1 0-1 0 0,0 0 1 0 0,-1 0-1 0 0,1 0 1 0 0,0 0 0 0 0,-1 0-1 0 0,1 0 1 0 0,0-1-1 0 0,0 1 1 0 0,0-1-1 0 0,0 1 1 0 0,0-1-1 0 0,0 0 1 0 0,0 0-1 0 0,0 0 1 0 0,-1 0-1 0 0,1 0 1 0 0,3 0-1 0 0,5-2 20 0 0,-1 0 0 0 0,0 0 0 0 0,10-4 0 0 0,-14 4-20 0 0,16-5 6 0 0,-1-1-1 0 0,-1-2 0 0 0,0 0 0 0 0,0-1 0 0 0,-1 0 0 0 0,28-25 0 0 0,91-96 49 0 0,-122 116-58 0 0,71-86-1 0 0,-67 78 0 0 0,-14 17-11 0 0,-13 22-105 0 0,-7 21 0 0 0,3-8 119 0 0,3-6-3 0 0,0 0 0 0 0,-6 27 0 0 0,12-40 0 0 0,1 0 0 0 0,1 0 0 0 0,0 1 0 0 0,0-1 0 0 0,1 0 0 0 0,0 0 0 0 0,0 1 0 0 0,4 14 0 0 0,-3-19 2 0 0,1 0-1 0 0,0 0 1 0 0,0 1-1 0 0,1-1 1 0 0,-1-1-1 0 0,4 6 1 0 0,-5-9 0 0 0,-1 0 0 0 0,0-1 0 0 0,1 1 0 0 0,-1 0 0 0 0,0-1 0 0 0,1 1 0 0 0,-1 0 0 0 0,1-1 0 0 0,-1 1 0 0 0,1-1 0 0 0,-1 1 0 0 0,1-1 0 0 0,-1 1 0 0 0,1-1 0 0 0,0 1 0 0 0,-1-1 0 0 0,1 1 0 0 0,0-1 0 0 0,-1 0 0 0 0,1 0 0 0 0,0 1 0 0 0,0-1 0 0 0,1 0 0 0 0,0 1 3 0 0,4 1-116 0 0,0 0 0 0 0,0 0-1 0 0,-1-1 1 0 0,1 0 0 0 0,0 0 0 0 0,1 0 0 0 0,-1-1-1 0 0,0 0 1 0 0,0 0 0 0 0,0 0 0 0 0,0-1-1 0 0,0 0 1 0 0,0 0 0 0 0,11-4 0 0 0,4-2-733 0 0,-1-1 1 0 0,34-19 0 0 0,-30 14-949 0 0,0-2-58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6:03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74 1375 0 0,'0'2'604'0'0,"0"3"911"0"0,-1 0-1 0 0,0 1 1 0 0,0-1-1 0 0,0 0 1 0 0,-1 0-1 0 0,-1 5 1 0 0,-17 33 4142 0 0,10-22-4961 0 0,3-4-195 0 0,-1-1 1 0 0,0-1-1 0 0,-1 0 1 0 0,0 0-1 0 0,-1 0 1 0 0,-1-1-1 0 0,-1-1 1 0 0,-22 21-1 0 0,33-32-234 0 0,0-4-181 0 0,0-3-70 0 0,0 0 0 0 0,1-1-1 0 0,-1 1 1 0 0,1 0 0 0 0,0 0-1 0 0,1 0 1 0 0,-1-1 0 0 0,1 1-1 0 0,0 0 1 0 0,0 0-1 0 0,1 0 1 0 0,-1 0 0 0 0,1 0-1 0 0,3-4 1 0 0,0-3-28 0 0,2 0-1 0 0,-1 1 1 0 0,1-1-1 0 0,14-15 0 0 0,-16 20 2 0 0,1 1 0 0 0,-1 0-1 0 0,1 0 1 0 0,0 1-1 0 0,0-1 1 0 0,1 1-1 0 0,0 1 1 0 0,0-1 0 0 0,0 1-1 0 0,0 0 1 0 0,1 1-1 0 0,0 0 1 0 0,9-3-1 0 0,-16 5 10 0 0,0 1 0 0 0,0-1 0 0 0,1 1-1 0 0,-1 0 1 0 0,0 0 0 0 0,0-1-1 0 0,0 1 1 0 0,0 0 0 0 0,1 0-1 0 0,-1 0 1 0 0,0 0 0 0 0,0 0 0 0 0,0 0-1 0 0,0 1 1 0 0,1-1 0 0 0,-1 0-1 0 0,0 1 1 0 0,0-1 0 0 0,0 0-1 0 0,2 2 1 0 0,9 4-3 0 0,-11-6 7 0 0,0 1 0 0 0,1-1 0 0 0,-1 0-1 0 0,0 1 1 0 0,0 0 0 0 0,0-1 0 0 0,1 1 0 0 0,-1 0-1 0 0,0-1 1 0 0,0 1 0 0 0,0 0 0 0 0,0 0 0 0 0,0 0-1 0 0,-1 0 1 0 0,1 0 0 0 0,0 0 0 0 0,0 0 0 0 0,-1 0 0 0 0,1 1-1 0 0,1 1 1 0 0,-1 1 13 0 0,3 4 21 0 0,0 0 0 0 0,-1-1 0 0 0,0 1 0 0 0,-1 0 0 0 0,0 0 0 0 0,2 14-1 0 0,0-2 90 0 0,-4-16-69 0 0,-2 8-16 0 0,2-11-14 0 0,-5 11-9 0 0,5-7-17 0 0,5-8 0 0 0,6-6 0 0 0,-11 9 0 0 0,6-6-1 0 0,94-89-224 0 0,-81 79 167 0 0,1 1 1 0 0,0 1 0 0 0,35-18-1 0 0,-51 29 57 0 0,100-44-147 0 0,-91 42 191 0 0,0 1 0 0 0,1 0 0 0 0,-1 1 0 0 0,1 1 0 0 0,0 0 0 0 0,15 0 0 0 0,-25 1-13 0 0,0 2 8 0 0,8 7-26 0 0,-11-7-12 0 0,1 0 0 0 0,-1 0 0 0 0,0 0 0 0 0,1 0 0 0 0,-1 0 0 0 0,0 0 0 0 0,0 0 0 0 0,0 1 0 0 0,0-1 0 0 0,0 0 0 0 0,0 1 0 0 0,-1-1 0 0 0,1 0 0 0 0,1 4 0 0 0,0 0 0 0 0,-1-4 0 0 0,0 1 0 0 0,0 0 0 0 0,-1 0 0 0 0,1 0 0 0 0,0 0 0 0 0,-1 0 0 0 0,0-1 0 0 0,1 1 0 0 0,-1 0 0 0 0,0 0 0 0 0,0 0 0 0 0,0 0 0 0 0,0 0 0 0 0,0 0 0 0 0,0 0 0 0 0,-1 0 0 0 0,1 0 0 0 0,-2 3 0 0 0,1 1 0 0 0,-21 68 195 0 0,15-53-87 0 0,1 0 1 0 0,-5 26-1 0 0,6-16 165 0 0,2-23-166 0 0,2 1 0 0 0,-1-1-1 0 0,1 1 1 0 0,0-1 0 0 0,1 1-1 0 0,0-1 1 0 0,1 1 0 0 0,-1-1-1 0 0,5 17 1 0 0,-5-24-103 0 0,0 0 0 0 0,0 0 0 0 0,0-1 0 0 0,1 1-1 0 0,-1 0 1 0 0,0 0 0 0 0,0-1 0 0 0,1 1 0 0 0,-1 0 0 0 0,0-1 0 0 0,1 1-1 0 0,-1 0 1 0 0,1-1 0 0 0,-1 1 0 0 0,1 0 0 0 0,-1-1 0 0 0,1 1 0 0 0,0-1-1 0 0,-1 1 1 0 0,1-1 0 0 0,-1 1 0 0 0,1-1 0 0 0,0 0 0 0 0,0 1 0 0 0,-1-1-1 0 0,1 0 1 0 0,0 0 0 0 0,-1 1 0 0 0,1-1 0 0 0,1 0 0 0 0,1 1 0 0 0,1-1-122 0 0,0 1-1 0 0,0-1 1 0 0,0 0 0 0 0,1 0 0 0 0,-1 0-1 0 0,0 0 1 0 0,0-1 0 0 0,0 1-1 0 0,0-1 1 0 0,0 0 0 0 0,0-1-1 0 0,0 1 1 0 0,0-1 0 0 0,4-1-1 0 0,7-4-882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20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5063 0 0,'0'0'8914'0'0,"0"3"-8396"0"0,-3 13-32 0 0,-1 1-1 0 0,0 0 1 0 0,-1-1-1 0 0,-1 0 1 0 0,-12 23-1 0 0,1-6-380 0 0,-34 46 0 0 0,11-27-93 0 0,-3-2 0 0 0,-57 51 0 0 0,57-59-55 0 0,10-9-59 0 0,32-32 7 0 0,4-13-7504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2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147 397 12815 0 0,'0'0'1158'0'0,"2"-9"-274"0"0,1-11 975 0 0,1-32 1 0 0,-2 22-1669 0 0,-1 21-159 0 0,1 0 0 0 0,0 0-1 0 0,0 1 1 0 0,1-1 0 0 0,0 1-1 0 0,0-1 1 0 0,1 1 0 0 0,0 0 0 0 0,1 0-1 0 0,0 1 1 0 0,0-1 0 0 0,0 1-1 0 0,13-12 1 0 0,-3 5 0 0 0,0 0 0 0 0,1 1 0 0 0,1 1 0 0 0,35-21 0 0 0,-28 21 254 0 0,0 1 0 0 0,0 1-1 0 0,1 1 1 0 0,0 1 0 0 0,1 2 0 0 0,0 0-1 0 0,0 1 1 0 0,0 2 0 0 0,0 1 0 0 0,1 1-1 0 0,-1 1 1 0 0,28 4 0 0 0,-45-3-238 0 0,0 1 1 0 0,-1-1 0 0 0,1 2-1 0 0,-1-1 1 0 0,0 1 0 0 0,0 1-1 0 0,0 0 1 0 0,12 7-1 0 0,-17-10-38 0 0,-1 1 0 0 0,0 0 0 0 0,0 0-1 0 0,1 0 1 0 0,-1 0 0 0 0,0 0 0 0 0,-1 1-1 0 0,1-1 1 0 0,0 0 0 0 0,-1 1-1 0 0,1-1 1 0 0,-1 1 0 0 0,0 0 0 0 0,0 0-1 0 0,0-1 1 0 0,0 1 0 0 0,0 0-1 0 0,0 0 1 0 0,-1 0 0 0 0,0 0 0 0 0,1 0-1 0 0,-1 0 1 0 0,0 0 0 0 0,-1 0 0 0 0,1 0-1 0 0,0 0 1 0 0,-1-1 0 0 0,0 1-1 0 0,0 3 1 0 0,-3 5-39 0 0,-1 0 1 0 0,0-1-1 0 0,0 1 0 0 0,-1-1 0 0 0,0 0 1 0 0,-1-1-1 0 0,-11 13 0 0 0,3-5-78 0 0,-2 0-1 0 0,-32 25 1 0 0,-20 6-1181 0 0,-146 76 0 0 0,136-85 97 0 0,-132 46 0 0 0,192-79 1139 0 0,0-1 0 0 0,-33 5 0 0 0,46-10-2 0 0,5 0 61 0 0,2 0 12 0 0,0-1 1 0 0,0 1-1 0 0,0-1 1 0 0,0 1-1 0 0,0 0 0 0 0,0-1 1 0 0,0 1-1 0 0,0 0 1 0 0,0 0-1 0 0,0 0 1 0 0,0 0-1 0 0,0 0 1 0 0,0 0-1 0 0,1 0 0 0 0,-1 0 1 0 0,0 0-1 0 0,0 0 1 0 0,0 1-1 0 0,2 0 1 0 0,18 8 340 0 0,-14-5-171 0 0,0 1 0 0 0,0 0 0 0 0,-1 0 1 0 0,1 1-1 0 0,-1 0 0 0 0,9 11 0 0 0,27 46 977 0 0,-31-44-665 0 0,26 32 0 0 0,-29-42-380 0 0,-1 0-1 0 0,0 1 1 0 0,0 0 0 0 0,-1 1 0 0 0,0-1-1 0 0,7 20 1 0 0,-10-22-118 0 0,-1-1 0 0 0,0 1-1 0 0,-1 0 1 0 0,1 0 0 0 0,-2 1 0 0 0,1-1 0 0 0,-1 0 0 0 0,0 0-1 0 0,-1 0 1 0 0,-2 14 0 0 0,1-13-179 0 0,1 0-1 0 0,-1 16 1 0 0,2-23-554 0 0,3 1-529 0 0,-2 0 71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2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259 133 13015 0 0,'0'0'1506'0'0,"1"1"-865"0"0,2 1-391 0 0,1-1-1 0 0,-1 1 1 0 0,0-1 0 0 0,0 0-1 0 0,0 0 1 0 0,1 0 0 0 0,-1 0 0 0 0,1 0-1 0 0,-1-1 1 0 0,1 0 0 0 0,-1 1-1 0 0,1-1 1 0 0,-1 0 0 0 0,1-1 0 0 0,-1 1-1 0 0,0-1 1 0 0,6-1 0 0 0,9-2 611 0 0,35-14-1 0 0,-43 14-741 0 0,47-19 335 0 0,-49 18-454 0 0,-3-2 0 0 0,-4 7 0 0 0,-1-1 0 0 0,1 0 0 0 0,-1 1 0 0 0,1-1 0 0 0,-1 0 0 0 0,0 1 0 0 0,1-1 0 0 0,-1 0 0 0 0,0 0 0 0 0,1 0 0 0 0,-1 1 0 0 0,0-1 0 0 0,0 0 0 0 0,1 0 0 0 0,-1 0 0 0 0,0 0 0 0 0,0-1 0 0 0,-1-1 0 0 0,2 1-14 0 0,-1 0 0 0 0,1 0-1 0 0,-1 0 1 0 0,0 1 0 0 0,0-1 0 0 0,0 0-1 0 0,0 0 1 0 0,0 0 0 0 0,0 0 0 0 0,-1 0-1 0 0,1 0 1 0 0,-1 0 0 0 0,1 0-1 0 0,-1 0 1 0 0,0 1 0 0 0,0-1 0 0 0,1 0-1 0 0,-1 0 1 0 0,-2-2 0 0 0,-1-1-46 0 0,3 4 22 0 0,0-1 0 0 0,0 1 0 0 0,-1 0 0 0 0,1-1-1 0 0,0 1 1 0 0,-1 0 0 0 0,1 0 0 0 0,-1 0 0 0 0,1 0 0 0 0,-1 0 0 0 0,0 0 0 0 0,1 0 0 0 0,-1 1 0 0 0,0-1 0 0 0,0 1 0 0 0,0-1 0 0 0,1 1 0 0 0,-1 0-1 0 0,0-1 1 0 0,0 1 0 0 0,0 0 0 0 0,-3 1 0 0 0,-1-1-56 0 0,0 1 1 0 0,0 0-1 0 0,0 0 0 0 0,0 1 0 0 0,-8 2 0 0 0,-17 10 5 0 0,1 1-1 0 0,1 1 0 0 0,0 2 1 0 0,1 1-1 0 0,1 1 0 0 0,1 1 1 0 0,-40 42-1 0 0,4 8 89 0 0,53-59 39 0 0,0 0 0 0 0,1 1 0 0 0,0 0 0 0 0,-6 17 0 0 0,12-25-12 0 0,0 0-1 0 0,0 0 0 0 0,1 1 1 0 0,0-1-1 0 0,0 0 1 0 0,0 0-1 0 0,0 1 0 0 0,1 7 1 0 0,1-10-10 0 0,-1-1 1 0 0,0 0-1 0 0,1 0 1 0 0,-1 1-1 0 0,1-1 0 0 0,0 0 1 0 0,0 0-1 0 0,0 0 1 0 0,0 0-1 0 0,0 0 1 0 0,0 0-1 0 0,0 0 0 0 0,1 0 1 0 0,-1-1-1 0 0,1 1 1 0 0,-1 0-1 0 0,1-1 1 0 0,0 1-1 0 0,-1-1 1 0 0,1 1-1 0 0,0-1 0 0 0,3 1 1 0 0,2 1 5 0 0,1 0 0 0 0,0 0 0 0 0,0-1 0 0 0,0 0 0 0 0,0-1 0 0 0,0 0 0 0 0,1 0 0 0 0,-1 0 0 0 0,0-1 0 0 0,0-1 0 0 0,1 1 0 0 0,10-3 0 0 0,11-3-393 0 0,-1-1-1 0 0,28-12 1 0 0,-14 4-4345 0 0,0-3-1603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2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12 11111 0 0,'0'0'2619'0'0,"-8"-3"-1114"0"0,-2 0-1262 0 0,0 1 0 0 0,0 1-1 0 0,0 0 1 0 0,-1 0 0 0 0,1 1-1 0 0,0 0 1 0 0,0 1 0 0 0,-1 0 0 0 0,1 0-1 0 0,0 1 1 0 0,0 1 0 0 0,0-1-1 0 0,1 2 1 0 0,-1-1 0 0 0,1 1-1 0 0,-12 7 1 0 0,0 2-174 0 0,0 1 0 0 0,1 0 0 0 0,1 1 0 0 0,0 2 0 0 0,-27 29 0 0 0,32-30 66 0 0,-14 19 0 0 0,24-29-88 0 0,0-1 0 0 0,1 1 1 0 0,0-1-1 0 0,0 1 0 0 0,1 0 1 0 0,-1 1-1 0 0,-1 10 0 0 0,4-16-38 0 0,0-1 1 0 0,0 1-1 0 0,0 0 0 0 0,0-1 1 0 0,0 1-1 0 0,0 0 0 0 0,0-1 1 0 0,0 1-1 0 0,1-1 0 0 0,-1 1 0 0 0,0 0 1 0 0,1-1-1 0 0,-1 1 0 0 0,0-1 1 0 0,1 1-1 0 0,-1-1 0 0 0,0 1 0 0 0,1-1 1 0 0,-1 1-1 0 0,1-1 0 0 0,-1 1 1 0 0,1-1-1 0 0,-1 0 0 0 0,1 1 0 0 0,0-1 1 0 0,-1 0-1 0 0,1 1 0 0 0,-1-1 1 0 0,1 0-1 0 0,0 0 0 0 0,-1 1 1 0 0,1-1-1 0 0,0 0 0 0 0,21 2 139 0 0,-12-4-127 0 0,0 0 0 0 0,-1-1 1 0 0,1 0-1 0 0,-1 0 0 0 0,0-1 0 0 0,0 0 0 0 0,0-1 0 0 0,9-6 0 0 0,2-3 28 0 0,0-1 0 0 0,19-19-1 0 0,-2-4-297 0 0,-36 37 178 0 0,-13 14-526 0 0,5-6 581 0 0,-4 7-19 0 0,1 1 0 0 0,0 1 0 0 0,-9 21 0 0 0,-19 55 29 0 0,27-64 5 0 0,-64 177-27 0 0,-13 31-8 0 0,29-77 29 0 0,-29 65 44 0 0,80-208 230 0 0,0-1 0 0 0,0 0 1 0 0,-2 0-1 0 0,0 0 0 0 0,0-2 1 0 0,-1 1-1 0 0,-18 16 0 0 0,27-29-195 0 0,1-1 0 0 0,-1 1-1 0 0,1 0 1 0 0,-1 0 0 0 0,0 0 0 0 0,1-1 0 0 0,-1 1-1 0 0,0-1 1 0 0,0 0 0 0 0,0 1 0 0 0,-1-1-1 0 0,-9-2-36 0 0,9 0-35 0 0,0 1 0 0 0,0-1 0 0 0,0 0 0 0 0,1 0 0 0 0,-1 0 0 0 0,1 0 0 0 0,0-1 0 0 0,-1 1 0 0 0,1-1 0 0 0,0 1 0 0 0,0-1 0 0 0,-2-4 0 0 0,-17-38 0 0 0,18 39 0 0 0,-8-27-3 0 0,0 0-1 0 0,3-1 1 0 0,1 1 0 0 0,1-2-1 0 0,-2-48 1 0 0,7 59-123 0 0,1 0-1 0 0,0-1 0 0 0,2 1 1 0 0,9-40-1 0 0,-7 47-312 0 0,1 0 0 0 0,1 1 0 0 0,0 0 0 0 0,1 0 0 0 0,1 0 0 0 0,0 1 0 0 0,15-19 0 0 0,-2 6-908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2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208 103 7831 0 0,'0'0'994'0'0,"0"1"-20"0"0,0 1-716 0 0,1 0 1 0 0,-1 0-1 0 0,0 0 0 0 0,1 0 0 0 0,0 0 0 0 0,-1-1 0 0 0,1 1 0 0 0,0 0 1 0 0,0 0-1 0 0,0-1 0 0 0,0 1 0 0 0,0-1 0 0 0,1 1 0 0 0,-1-1 0 0 0,0 1 0 0 0,1-1 1 0 0,-1 0-1 0 0,1 0 0 0 0,-1 0 0 0 0,1 1 0 0 0,0-2 0 0 0,-1 1 0 0 0,1 0 0 0 0,0 0 1 0 0,0 0-1 0 0,0-1 0 0 0,-1 1 0 0 0,1-1 0 0 0,4 1 0 0 0,-2-1-92 0 0,0 1-1 0 0,1-1 1 0 0,-1 0 0 0 0,0-1-1 0 0,1 1 1 0 0,-1-1 0 0 0,0 0-1 0 0,0 0 1 0 0,1 0 0 0 0,-1 0-1 0 0,0-1 1 0 0,0 0-1 0 0,0 0 1 0 0,0 0 0 0 0,-1 0-1 0 0,1-1 1 0 0,-1 1 0 0 0,1-1-1 0 0,-1 0 1 0 0,0 0-1 0 0,0 0 1 0 0,0 0 0 0 0,0-1-1 0 0,-1 1 1 0 0,1-1 0 0 0,2-5-1 0 0,-3 6-125 0 0,-1-1 0 0 0,1 0 0 0 0,-1 1 0 0 0,0-1 0 0 0,0 0 0 0 0,0 0 0 0 0,0 0-1 0 0,-1 0 1 0 0,1 0 0 0 0,-1-7 0 0 0,0 9-20 0 0,-1 0 0 0 0,1 1 0 0 0,-1-1-1 0 0,1 0 1 0 0,-1 0 0 0 0,1 1 0 0 0,-1-1 0 0 0,0 0 0 0 0,0 1-1 0 0,0-1 1 0 0,0 1 0 0 0,0-1 0 0 0,0 1 0 0 0,0-1 0 0 0,-1 1-1 0 0,1 0 1 0 0,0 0 0 0 0,-1-1 0 0 0,1 1 0 0 0,-1 0 0 0 0,1 0-1 0 0,-1 1 1 0 0,0-1 0 0 0,1 0 0 0 0,-3 0 0 0 0,0 0-26 0 0,0 0 1 0 0,0 0-1 0 0,0 1 0 0 0,-1 0 1 0 0,1 0-1 0 0,0 0 0 0 0,0 0 1 0 0,0 1-1 0 0,0-1 1 0 0,0 1-1 0 0,0 0 0 0 0,0 1 1 0 0,0-1-1 0 0,-6 3 0 0 0,-4 3-60 0 0,0 0 0 0 0,-19 13 0 0 0,4 1 37 0 0,2 1 1 0 0,0 2-1 0 0,1 0 0 0 0,-28 37 0 0 0,49-56 29 0 0,0 0 0 0 0,1 1 0 0 0,-1 0 0 0 0,1 0 0 0 0,1 0 0 0 0,-1 0 0 0 0,1 0 0 0 0,0 1 0 0 0,-2 8 0 0 0,5-5 0 0 0,1-10 3 0 0,-1 1-1 0 0,0 0 1 0 0,1 0-1 0 0,-1 0 1 0 0,0-1-1 0 0,1 1 0 0 0,-1 0 1 0 0,1-1-1 0 0,-1 1 1 0 0,1 0-1 0 0,-1-1 1 0 0,1 1-1 0 0,-1-1 1 0 0,1 1-1 0 0,0-1 1 0 0,-1 1-1 0 0,1-1 1 0 0,0 1-1 0 0,-1-1 1 0 0,1 1-1 0 0,1-1 1 0 0,0 1 10 0 0,0-1 1 0 0,0 1 0 0 0,0-1 0 0 0,0 0-1 0 0,0 0 1 0 0,1 0 0 0 0,-1 0-1 0 0,3-1 1 0 0,3 0 40 0 0,-1-1-1 0 0,1-1 1 0 0,10-4-1 0 0,9-5-45 0 0,-1-1 1 0 0,-1-2-1 0 0,33-24 0 0 0,-57 38-82 0 0,-1 3-174 0 0,9 25-1893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4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1 247 4143 0 0,'0'-2'2398'0'0,"7"-27"4545"0"0,4 4-3951 0 0,-7 17-2909 0 0,0 1 0 0 0,1 0-1 0 0,0 1 1 0 0,1-1 0 0 0,0 1 0 0 0,-1 0-1 0 0,2 1 1 0 0,8-8 0 0 0,-5 6-77 0 0,-2 1-6 0 0,0-1 1 0 0,1 1 0 0 0,-1 1-1 0 0,2-1 1 0 0,-1 2 0 0 0,19-8-1 0 0,-17 10 0 0 0,4 2 16 0 0,-12 2 29 0 0,-2-1 4 0 0,0-1-28 0 0,1 1 0 0 0,-1 0 0 0 0,0-1 0 0 0,0 1 0 0 0,0 0 0 0 0,-1 0 0 0 0,1 0 1 0 0,0 0-1 0 0,0 0 0 0 0,0 0 0 0 0,-1 0 0 0 0,1 0 0 0 0,0 0 0 0 0,-1 0 0 0 0,1 0 0 0 0,-1 0 1 0 0,1 0-1 0 0,-1 2 0 0 0,5 20 348 0 0,-5-16-273 0 0,-1 1 0 0 0,1-1 0 0 0,-1 0 0 0 0,-1 1-1 0 0,1-1 1 0 0,-1 0 0 0 0,0 0 0 0 0,-6 12 0 0 0,7-17 417 0 0,3-3-499 0 0,1 1-1 0 0,-1-1 1 0 0,0 0-1 0 0,0 0 0 0 0,0 0 1 0 0,0 0-1 0 0,0 0 1 0 0,0 0-1 0 0,3-4 1 0 0,-2 3-2 0 0,21-17-383 0 0,34-34 0 0 0,7-6-708 0 0,-56 51 878 0 0,1 1 0 0 0,0 0-1 0 0,1 1 1 0 0,0 0 0 0 0,12-4 0 0 0,-21 9 229 0 0,1 0-1 0 0,-1 0 1 0 0,1 1 0 0 0,0-1-1 0 0,0 1 1 0 0,-1 0 0 0 0,1-1-1 0 0,0 1 1 0 0,-1 1 0 0 0,1-1-1 0 0,0 0 1 0 0,0 1 0 0 0,-1-1-1 0 0,1 1 1 0 0,0 0 0 0 0,-1 0 0 0 0,1 0-1 0 0,-1 0 1 0 0,1 0 0 0 0,-1 1-1 0 0,0-1 1 0 0,0 1 0 0 0,1-1-1 0 0,2 4 1 0 0,-1-1 114 0 0,-1-1 0 0 0,0 1 0 0 0,0 0 0 0 0,0 0 0 0 0,0 0 0 0 0,-1 1 0 0 0,0-1 0 0 0,0 0-1 0 0,0 1 1 0 0,0-1 0 0 0,-1 1 0 0 0,2 9 0 0 0,-2-10-64 0 0,1 5 74 0 0,-1 0-1 0 0,-1 1 1 0 0,1-1 0 0 0,-1 1 0 0 0,-1-1 0 0 0,0 1-1 0 0,-3 16 1 0 0,3-20-536 0 0,0 0-1 0 0,0 0 1 0 0,-1-1 0 0 0,0 1-1 0 0,0 0 1 0 0,0 0-1 0 0,-1-1 1 0 0,0 1 0 0 0,-5 8-1 0 0,0-5-5743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2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51 412 7367 0 0,'0'0'667'0'0,"-9"3"-534"0"0,8-3 364 0 0,0 1-1 0 0,-1-1 0 0 0,1 0 0 0 0,0 1 0 0 0,-1-1 0 0 0,1 0 0 0 0,-1 0 0 0 0,1 0 1 0 0,0 0-1 0 0,-1 0 0 0 0,1 0 0 0 0,0 0 0 0 0,-1 0 0 0 0,1-1 0 0 0,-1 1 1 0 0,1-1-1 0 0,0 1 0 0 0,0-1 0 0 0,-3 0 0 0 0,3 0-208 0 0,0 0 1 0 0,0 0-1 0 0,0 0 0 0 0,0-1 0 0 0,0 1 1 0 0,1 0-1 0 0,-1 0 0 0 0,0-1 0 0 0,0 1 0 0 0,1 0 1 0 0,-1-1-1 0 0,1 1 0 0 0,-1 0 0 0 0,1-1 1 0 0,0-1-1 0 0,-1-3-29 0 0,1 0 1 0 0,-1 0-1 0 0,2 1 0 0 0,-1-1 1 0 0,1 0-1 0 0,-1 0 1 0 0,2 1-1 0 0,1-7 0 0 0,2-2-96 0 0,1 0-1 0 0,0 1 0 0 0,1 0 1 0 0,1 0-1 0 0,0 0 0 0 0,0 1 1 0 0,2 0-1 0 0,-1 1 0 0 0,15-13 1 0 0,6-3-339 0 0,1 2 1 0 0,42-27 0 0 0,-50 36-373 0 0,44-27-951 0 0,-20 20-6546 0 0,-28 16 1106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2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57 174 6911 0 0,'1'1'528'0'0,"9"32"1000"0"0,-8-26-138 0 0,-1 1 1 0 0,0 0 0 0 0,0 0-1 0 0,0 10 1 0 0,-1-14-834 0 0,0 0 0 0 0,-1 0 0 0 0,1 1 1 0 0,-1-1-1 0 0,0-1 0 0 0,0 1 0 0 0,-1 0 0 0 0,1 0 0 0 0,-1 0 0 0 0,-2 3 0 0 0,2-3-548 0 0,-1-1 0 0 0,1 0-1 0 0,-1 1 1 0 0,0-1-1 0 0,0 0 1 0 0,-6 4-1 0 0,2-2 68 0 0,6-5-70 0 0,0 0 0 0 0,0 0-1 0 0,0 0 1 0 0,1 0-1 0 0,-1 0 1 0 0,0 0-1 0 0,0 0 1 0 0,0 0 0 0 0,1-1-1 0 0,-1 1 1 0 0,0 0-1 0 0,0-1 1 0 0,0 1-1 0 0,1 0 1 0 0,-1-1-1 0 0,0 1 1 0 0,1-1 0 0 0,-1 1-1 0 0,0-1 1 0 0,1 1-1 0 0,-1-1 1 0 0,1 1-1 0 0,-1-1 1 0 0,1 0 0 0 0,-1 1-1 0 0,1-1 1 0 0,-1 0-1 0 0,1 1 1 0 0,-1-1-1 0 0,1 0 1 0 0,0 0-1 0 0,0 1 1 0 0,-1-1 0 0 0,1 0-1 0 0,0 0 1 0 0,0-1-1 0 0,-1 0 31 0 0,0-4-8 0 0,-1-1-1 0 0,1 0 1 0 0,0 0 0 0 0,0 0 0 0 0,1 0-1 0 0,0 0 1 0 0,0 0 0 0 0,1 1 0 0 0,0-1-1 0 0,0 0 1 0 0,1 0 0 0 0,0 0 0 0 0,0 1 0 0 0,4-10-1 0 0,0 3-4 0 0,0 1 1 0 0,1 0-1 0 0,0 0 0 0 0,1 1 0 0 0,1 0 0 0 0,11-12 0 0 0,-11 14-19 0 0,1 0-1 0 0,0 1 1 0 0,0 1-1 0 0,17-10 0 0 0,47-20-69 0 0,-61 32 58 0 0,1 1-1 0 0,0 0 1 0 0,1 1-1 0 0,-1 0 1 0 0,0 1-1 0 0,1 1 1 0 0,-1 0 0 0 0,18 2-1 0 0,-27-1 37 0 0,0 0 0 0 0,0 1 0 0 0,1 0-1 0 0,-1 0 1 0 0,0 1 0 0 0,0-1 0 0 0,0 1-1 0 0,0 0 1 0 0,-1 0 0 0 0,1 1 0 0 0,0-1 0 0 0,-1 1-1 0 0,0 0 1 0 0,0 0 0 0 0,5 5 0 0 0,-7-5-10 0 0,0-1-1 0 0,0 1 1 0 0,0-1 0 0 0,0 1 0 0 0,-1 0 0 0 0,1 0-1 0 0,-1-1 1 0 0,0 1 0 0 0,0 0 0 0 0,0 0 0 0 0,0 0-1 0 0,0 1 1 0 0,-1-1 0 0 0,1 0 0 0 0,-1 0 0 0 0,0 0-1 0 0,0 0 1 0 0,0 1 0 0 0,0-1 0 0 0,-1 0 0 0 0,1 0-1 0 0,-1 0 1 0 0,0 0 0 0 0,0 0 0 0 0,0 0 0 0 0,-2 3-1 0 0,-2 6 18 0 0,-2 0-1 0 0,0-1 1 0 0,0 0-1 0 0,-1 0 1 0 0,0-1-1 0 0,-14 13 1 0 0,10-10-75 0 0,-2-1 0 0 0,0-1 0 0 0,0 0 0 0 0,-19 10 0 0 0,19-13-207 0 0,-1 0 0 0 0,-16 5 1 0 0,27-11 4 0 0,0-1 1 0 0,0 0-1 0 0,0 0 1 0 0,1 0-1 0 0,-1 0 1 0 0,0-1-1 0 0,0 1 1 0 0,0-1-1 0 0,0 0 1 0 0,0 0-1 0 0,0-1 1 0 0,0 1-1 0 0,0-1 1 0 0,-5-1-1 0 0,8 1-18 0 0,-1 1-1 0 0,1-1 1 0 0,0 0-1 0 0,0 0 1 0 0,0 1-1 0 0,0-1 1 0 0,0 0-1 0 0,0 0 1 0 0,0 0-1 0 0,0 0 1 0 0,0 0 0 0 0,0 0-1 0 0,-1-2 1 0 0,-3-9-1610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2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7 14191 0 0,'-14'-5'654'0'0,"11"3"311"0"0,-8 8 251 0 0,-1 2-1004 0 0,1 0 0 0 0,0 1 0 0 0,0 0 0 0 0,0 1-1 0 0,1 0 1 0 0,1 1 0 0 0,-13 16 0 0 0,-2 9-277 0 0,-23 44 0 0 0,19-24 65 0 0,2 0 0 0 0,3 2 0 0 0,2 0 0 0 0,-17 83 0 0 0,32-115-734 0 0,-10 27-1 0 0,7-31-100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23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690 112 5983 0 0,'2'-4'117'0'0,"7"-10"399"0"0,10-22-1 0 0,-11 8 2314 0 0,-8 25-2026 0 0,1 1-1 0 0,-1-1 1 0 0,0 0 0 0 0,0 0 0 0 0,0 0 0 0 0,0 1 0 0 0,-1-5 0 0 0,1 7-744 0 0,-1 0-1 0 0,1-1 0 0 0,0 1 0 0 0,0 0 1 0 0,0 0-1 0 0,0 0 0 0 0,0 0 1 0 0,0 0-1 0 0,0-1 0 0 0,0 1 1 0 0,0 0-1 0 0,0 0 0 0 0,-1 0 0 0 0,1 0 1 0 0,0 0-1 0 0,0 0 0 0 0,0-1 1 0 0,0 1-1 0 0,0 0 0 0 0,0 0 1 0 0,-1 0-1 0 0,1 0 0 0 0,0 0 1 0 0,0 0-1 0 0,0 0 0 0 0,0 0 0 0 0,-1 0 1 0 0,1 0-1 0 0,0 0 0 0 0,0 0 1 0 0,0 0-1 0 0,0 0 0 0 0,-1 0 1 0 0,1 0-1 0 0,0 0 0 0 0,0 0 0 0 0,0 0 1 0 0,0 0-1 0 0,-1 0 0 0 0,1 0 1 0 0,0 0-1 0 0,0 0 0 0 0,-11 7 492 0 0,-9 12-547 0 0,6-1 115 0 0,0 0 0 0 0,-21 35-1 0 0,-16 46 271 0 0,8-16-87 0 0,-35 61 16 0 0,-45 79-70 0 0,-15-9-126 0 0,115-184-138 0 0,-1 0 0 0 0,-2-2 0 0 0,0-1 1 0 0,-43 33-1 0 0,51-48-491 0 0,17-11-637 0 0,-6-5-1913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50 190 12439 0 0,'-5'2'506'0'0,"-1"0"0"0"0,1 0 0 0 0,0 1 0 0 0,0 0-1 0 0,0 0 1 0 0,0 0 0 0 0,-8 8 1497 0 0,13-7-142 0 0,0-4-1827 0 0,0 0-1 0 0,0 1 0 0 0,0-1 1 0 0,-1 0-1 0 0,1 1 0 0 0,0-1 1 0 0,0 1-1 0 0,0-1 0 0 0,0 0 1 0 0,0 1-1 0 0,0-1 0 0 0,0 0 1 0 0,0 1-1 0 0,0-1 0 0 0,1 0 1 0 0,-1 1-1 0 0,0-1 0 0 0,0 0 1 0 0,0 1-1 0 0,0-1 1 0 0,1 1-1 0 0,1 1 68 0 0,0 0 1 0 0,0 0-1 0 0,1 0 0 0 0,-1-1 1 0 0,1 1-1 0 0,-1 0 0 0 0,1-1 1 0 0,0 0-1 0 0,-1 1 0 0 0,1-1 1 0 0,0-1-1 0 0,0 1 1 0 0,0 0-1 0 0,0 0 0 0 0,6-1 1 0 0,5 1 191 0 0,0-1-1 0 0,16-1 1 0 0,-24 0-211 0 0,37-3 312 0 0,-1-3 0 0 0,75-21-1 0 0,78-38 287 0 0,-190 64-661 0 0,-2 1-38 0 0,60-22-955 0 0,76-39-1 0 0,-122 53-1165 0 0,27-23 0 0 0,-43 31 1965 0 0,18-14-2067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2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40 11055 0 0,'5'-5'252'0'0,"1"-1"-66"0"0,0 1 0 0 0,1 0 0 0 0,-1 0-1 0 0,1 1 1 0 0,10-5 2288 0 0,-18 22-185 0 0,0-10-1958 0 0,-6 18 90 0 0,0-1 1 0 0,-1-1-1 0 0,-1 1 0 0 0,-1-1 1 0 0,-16 23-1 0 0,8-13-20 0 0,-121 217 571 0 0,-154 242 1156 0 0,291-487-2128 0 0,-28 43 21 0 0,-1-1 1 0 0,-66 66-1 0 0,86-100-21 0 0,11-9 2 0 0,-1 1 0 0 0,1-1 0 0 0,0 0-1 0 0,-1 0 1 0 0,1 1 0 0 0,-1-1 0 0 0,1 0 0 0 0,0 0-1 0 0,-1 0 1 0 0,1 0 0 0 0,-1 1 0 0 0,1-1 0 0 0,-1 0-1 0 0,1 0 1 0 0,0 0 0 0 0,-1 0 0 0 0,1 0 0 0 0,-1 0 0 0 0,1 0-1 0 0,-1 0 1 0 0,1-1 0 0 0,-1 1 0 0 0,1 0 0 0 0,0 0-1 0 0,-1 0 1 0 0,1 0 0 0 0,-1 0 0 0 0,1-1 0 0 0,0 1-1 0 0,-1 0 1 0 0,1 0 0 0 0,0-1 0 0 0,-1 1 0 0 0,1 0 0 0 0,0-1-1 0 0,-1 1 1 0 0,1 0 0 0 0,0-1 0 0 0,0 1 0 0 0,-1 0-1 0 0,1-1 1 0 0,0 1 0 0 0,0-1 0 0 0,0 1 0 0 0,-1-1-1 0 0,1 1 1 0 0,0 0 0 0 0,0-1 0 0 0,0 1 0 0 0,0-1-1 0 0,0 1 1 0 0,0-1 0 0 0,0 1 0 0 0,0 0 0 0 0,0-2-1 0 0,0 0-1 0 0,0-1-1 0 0,0 0 1 0 0,0 0-1 0 0,1 0 1 0 0,-1 0-1 0 0,1 0 0 0 0,0 0 1 0 0,-1 1-1 0 0,1-1 1 0 0,0 0-1 0 0,1 0 0 0 0,-1 1 1 0 0,0-1-1 0 0,1 1 1 0 0,2-4-1 0 0,3-3-58 0 0,0 0 0 0 0,14-12 0 0 0,-2 5 8 0 0,1 0 0 0 0,1 2 1 0 0,1 0-1 0 0,0 1 0 0 0,0 2 1 0 0,1 0-1 0 0,1 1 0 0 0,0 2 1 0 0,44-11-1 0 0,-63 18 62 0 0,1 0 1 0 0,-1 1-1 0 0,1-1 0 0 0,-1 1 1 0 0,1 0-1 0 0,0 0 0 0 0,-1 1 0 0 0,1-1 1 0 0,-1 1-1 0 0,7 2 0 0 0,-9-2-4 0 0,0 1 0 0 0,0-1 0 0 0,0 0 0 0 0,0 1 0 0 0,0 0-1 0 0,0 0 1 0 0,0 0 0 0 0,-1 0 0 0 0,1 0 0 0 0,-1 0 0 0 0,0 1 0 0 0,1-1 0 0 0,-1 1 0 0 0,0 0-1 0 0,-1 0 1 0 0,1-1 0 0 0,2 7 0 0 0,-1-2 1 0 0,0 1-1 0 0,-1-1 0 0 0,0 0 1 0 0,-1 1-1 0 0,0-1 0 0 0,0 1 1 0 0,0 0-1 0 0,-1-1 1 0 0,0 1-1 0 0,0-1 0 0 0,-1 1 1 0 0,-2 8-1 0 0,-2 2 12 0 0,0-1 1 0 0,-1 0-1 0 0,0 0 0 0 0,-10 16 0 0 0,4-5-203 0 0,12-27 88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24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8287 0 0,'2'1'5807'0'0,"-1"0"-5346"0"0,1 1 1 0 0,0-1-1 0 0,-1 0 0 0 0,1 1 1 0 0,-1-1-1 0 0,0 1 0 0 0,1 0 0 0 0,-1-1 1 0 0,0 1-1 0 0,0 0 0 0 0,0 0 1 0 0,0 0-1 0 0,1 1 0 0 0,-1 1-166 0 0,-1-1-1 0 0,1 0 1 0 0,0 1 0 0 0,-1-1-1 0 0,0 0 1 0 0,0 1-1 0 0,0 4 1 0 0,-2 4-90 0 0,0 0 1 0 0,-1 1-1 0 0,-6 16 0 0 0,6-19 377 0 0,-34 91 94 0 0,34-96-717 0 0,1 1-1 0 0,-1-1 0 0 0,0 0 1 0 0,0 1-1 0 0,-1-1 0 0 0,1 0 0 0 0,-1-1 1 0 0,-7 7-1 0 0,-10 6-2604 0 0,13-11 1166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25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39 15575 0 0,'31'-38'4200'0'0,"-33"38"-3392"0"0,-1 0-726 0 0,-1 0-1 0 0,1 0 0 0 0,-1 0 1 0 0,1 0-1 0 0,0 1 1 0 0,-1-1-1 0 0,1 1 0 0 0,0 0 1 0 0,-1 0-1 0 0,1 0 1 0 0,0 1-1 0 0,0-1 0 0 0,-4 3 1 0 0,-7 5-52 0 0,-19 14 1 0 0,29-20-24 0 0,-31 23-7 0 0,-59 48 0 0 0,83-64 0 0 0,1 0 0 0 0,0 1 0 0 0,0 0 0 0 0,1 1 0 0 0,-14 24 0 0 0,21-32 1 0 0,0-1-1 0 0,0 1 1 0 0,1 0 0 0 0,-1 0-1 0 0,1 0 1 0 0,-1 7 0 0 0,2-10-13 0 0,0 1 1 0 0,0-1 0 0 0,0 0 0 0 0,0 0-1 0 0,0 0 1 0 0,0 0 0 0 0,0 0 0 0 0,0 0-1 0 0,1 0 1 0 0,-1 0 0 0 0,0 0 0 0 0,1 0-1 0 0,-1 0 1 0 0,1 0 0 0 0,-1 0 0 0 0,1 0 0 0 0,-1 0-1 0 0,1-1 1 0 0,0 1 0 0 0,-1 0 0 0 0,1 0-1 0 0,0-1 1 0 0,0 1 0 0 0,-1 0 0 0 0,1-1-1 0 0,0 1 1 0 0,0 0 0 0 0,0-1 0 0 0,0 0-1 0 0,2 2 1 0 0,10 1-132 0 0,-1 0 0 0 0,1-1-1 0 0,0 0 1 0 0,20 0 0 0 0,-20-1 70 0 0,0 0 0 0 0,0 0 1 0 0,0 2-1 0 0,21 5 0 0 0,-26-5 81 0 0,-1 0 0 0 0,1 0 0 0 0,-1 1-1 0 0,0 0 1 0 0,0 0 0 0 0,0 0 0 0 0,-1 1-1 0 0,12 11 1 0 0,-16-14 57 0 0,0 1 0 0 0,0 0-1 0 0,0 0 1 0 0,0-1 0 0 0,0 1 0 0 0,-1 1-1 0 0,1-1 1 0 0,-1 0 0 0 0,0 0 0 0 0,0 1-1 0 0,0-1 1 0 0,0 0 0 0 0,0 1 0 0 0,-1-1-1 0 0,0 1 1 0 0,0-1 0 0 0,0 0 0 0 0,0 1-1 0 0,0-1 1 0 0,-1 1 0 0 0,1-1 0 0 0,-1 1-1 0 0,-1 3 1 0 0,0-2 50 0 0,0-1 1 0 0,1 1-1 0 0,-2-1 0 0 0,1 0 1 0 0,0 1-1 0 0,-1-1 0 0 0,0-1 1 0 0,0 1-1 0 0,0 0 0 0 0,0-1 1 0 0,-8 7-1 0 0,4-5-16 0 0,0-1 0 0 0,0 0 1 0 0,0 0-1 0 0,0 0 0 0 0,-1-1 0 0 0,-11 4 1 0 0,-4-2 56 0 0,0 0 0 0 0,-1-2 1 0 0,-43 2-1 0 0,44-4-397 0 0,0-1 0 0 0,1-2 0 0 0,-1 0 0 0 0,-32-7 0 0 0,27 1-1090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2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342 279 5527 0 0,'-2'1'423'0'0,"-5"8"255"0"0,-1 0 1 0 0,1 0-1 0 0,-5 10 0 0 0,11-18-357 0 0,1-1-1 0 0,-1 1 0 0 0,1-1 0 0 0,-1 1 0 0 0,1-1 0 0 0,-1 1 0 0 0,1 0 0 0 0,0-1 1 0 0,-1 1-1 0 0,1-1 0 0 0,0 1 0 0 0,0 0 0 0 0,-1-1 0 0 0,1 1 0 0 0,0 0 1 0 0,0-1-1 0 0,0 1 0 0 0,0 0 0 0 0,0 0 0 0 0,0-1 0 0 0,0 2 0 0 0,8-4 3303 0 0,2-2-4601 0 0,-2-1 1222 0 0,1-1 0 0 0,-1 0 0 0 0,0 0 0 0 0,-1 0 0 0 0,1-1 0 0 0,-1 0 0 0 0,-1-1 0 0 0,1 1 0 0 0,9-17 0 0 0,-2 2-20 0 0,-1-2 0 0 0,14-35 0 0 0,-6-2-30 0 0,-19 55-186 0 0,-1 0 0 0 0,1-1 0 0 0,-1 1-1 0 0,-1-1 1 0 0,1 1 0 0 0,-1-1-1 0 0,-1-10 1 0 0,1 16-11 0 0,-1 0 0 0 0,1 0 0 0 0,0 0 0 0 0,0-1-1 0 0,-1 1 1 0 0,1 0 0 0 0,-1 0 0 0 0,1 0 0 0 0,-1 0 0 0 0,1 0 0 0 0,-1 0-1 0 0,0 0 1 0 0,1 0 0 0 0,-1 0 0 0 0,0 0 0 0 0,0 1 0 0 0,0-1-1 0 0,0 0 1 0 0,0 0 0 0 0,-2 0 0 0 0,2 0-4 0 0,-1 0-1 0 0,0 1 1 0 0,0-1-1 0 0,0 1 1 0 0,1 0 0 0 0,-1 0-1 0 0,0-1 1 0 0,0 1-1 0 0,0 0 1 0 0,0 1-1 0 0,0-1 1 0 0,-1 1 0 0 0,-5 1-21 0 0,0 0 1 0 0,0 1 0 0 0,0 0 0 0 0,-12 7 0 0 0,-34 23-28 0 0,2 2 1 0 0,-60 53-1 0 0,82-64 53 0 0,4-3 2 0 0,-24 26 0 0 0,40-37 0 0 0,1 1 0 0 0,0 0 0 0 0,1 0 0 0 0,1 1 0 0 0,-9 15 0 0 0,15-25 13 0 0,0 1 0 0 0,0 0 0 0 0,0-1 0 0 0,0 1-1 0 0,0 0 1 0 0,0-1 0 0 0,1 1 0 0 0,0 0 0 0 0,-1 0 0 0 0,1 0-1 0 0,0-1 1 0 0,0 1 0 0 0,0 0 0 0 0,1 0 0 0 0,0 5 0 0 0,0-7 17 0 0,0 1-1 0 0,0 0 1 0 0,0 0 0 0 0,0-1 0 0 0,0 1 0 0 0,1-1 0 0 0,-1 1 0 0 0,0-1 0 0 0,1 1 0 0 0,-1-1 0 0 0,1 0 0 0 0,-1 0 0 0 0,1 0 0 0 0,0 0 0 0 0,-1 0 0 0 0,1 0 0 0 0,0 0 0 0 0,0 0-1 0 0,0-1 1 0 0,-1 1 0 0 0,1-1 0 0 0,0 1 0 0 0,3-1 0 0 0,5 1 76 0 0,1 0-1 0 0,0-1 1 0 0,0 0 0 0 0,0 0 0 0 0,-1-2-1 0 0,19-3 1 0 0,62-22 127 0 0,-91 27-234 0 0,16-5 1 0 0,-1 0 0 0 0,0-2 0 0 0,0 0 0 0 0,-1 0 0 0 0,25-19 0 0 0,-33 23-5 0 0,-6 8-9 0 0,-5 6-20 0 0,-1 0 2 0 0,3-8 2 0 0,1 1 0 0 0,0 0 1 0 0,0 0-1 0 0,0 0 0 0 0,0 1 0 0 0,1-1 0 0 0,0 0 1 0 0,-2 8-1 0 0,3-11-56 0 0,1-1 0 0 0,-1 1 0 0 0,0 0 0 0 0,0-1 1 0 0,1 1-1 0 0,-1-1 0 0 0,0 1 0 0 0,1 0 0 0 0,-1-1 0 0 0,1 1 1 0 0,-1-1-1 0 0,1 1 0 0 0,-1-1 0 0 0,1 0 0 0 0,-1 1 0 0 0,1-1 1 0 0,0 1-1 0 0,10 5-5008 0 0,1-2-1850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2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54 7831 0 0,'1'-3'77'0'0,"1"0"0"0"0,-1 0 0 0 0,0 0 0 0 0,0 0 0 0 0,-1 0 0 0 0,2-5 0 0 0,-2 7 7 0 0,0 0 1 0 0,0 0 0 0 0,-1 1-1 0 0,1-1 1 0 0,0 0 0 0 0,0 0-1 0 0,0 0 1 0 0,-1 0 0 0 0,1 0-1 0 0,0 0 1 0 0,-1 1 0 0 0,1-1-1 0 0,0 0 1 0 0,-1 0-1 0 0,1 0 1 0 0,-1 1 0 0 0,0-1-1 0 0,1 0 1 0 0,-1 1 0 0 0,0-1-1 0 0,1 0 1 0 0,-1 1 0 0 0,0-1-1 0 0,1 1 1 0 0,-1-1 0 0 0,0 1-1 0 0,0 0 1 0 0,-1-1 0 0 0,-2-1 801 0 0,0 1 1 0 0,0 0-1 0 0,0 0 0 0 0,0 1 1 0 0,0-1-1 0 0,0 1 1 0 0,-7 0-1 0 0,4 0-342 0 0,0 1 0 0 0,-1 1-1 0 0,-10 2 1 0 0,0 2-351 0 0,1 1 0 0 0,-23 12 0 0 0,26-12-122 0 0,1 1 0 0 0,0 0 0 0 0,0 1 0 0 0,1 0 0 0 0,0 1 0 0 0,-17 18 0 0 0,27-26-69 0 0,1 1 0 0 0,-1-1 0 0 0,1 1 0 0 0,-1-1 0 0 0,1 1 1 0 0,0 0-1 0 0,0 0 0 0 0,0 0 0 0 0,0 0 0 0 0,1-1 0 0 0,-1 1 0 0 0,1 0 0 0 0,0 0 0 0 0,0 0 0 0 0,0 0 0 0 0,0 0 0 0 0,0 0 0 0 0,1 0 0 0 0,-1 0 0 0 0,1 0 0 0 0,0 0 1 0 0,0 0-1 0 0,0 0 0 0 0,0-1 0 0 0,0 1 0 0 0,3 3 0 0 0,3 7-17 0 0,1-1 0 0 0,1 0 0 0 0,19 21 1 0 0,-25-29 17 0 0,15 16 4 0 0,-1 0 0 0 0,23 39 1 0 0,-35-50 92 0 0,0 0 1 0 0,-1 0 0 0 0,0 1 0 0 0,0 0 0 0 0,-1-1 0 0 0,0 1-1 0 0,-1 0 1 0 0,0 0 0 0 0,-1 1 0 0 0,0 10 0 0 0,0-16 22 0 0,-2 0 1 0 0,1 0-1 0 0,0 1 0 0 0,-1-1 1 0 0,0 0-1 0 0,0 0 1 0 0,-1 0-1 0 0,0 0 0 0 0,-1 4 1 0 0,1-6-70 0 0,1-1 0 0 0,-1 0 1 0 0,0 1-1 0 0,1-1 0 0 0,-1 0 1 0 0,0 0-1 0 0,0 0 0 0 0,0-1 0 0 0,0 1 1 0 0,-1 0-1 0 0,1-1 0 0 0,0 1 1 0 0,-1-1-1 0 0,1 0 0 0 0,-1 0 1 0 0,1 0-1 0 0,-1 0 0 0 0,1 0 0 0 0,-4 0 1 0 0,-13 2-50 0 0,1-1 1 0 0,-1-1 0 0 0,1 0-1 0 0,-1-2 1 0 0,0 0-1 0 0,1-1 1 0 0,-1 0-1 0 0,1-2 1 0 0,0 0 0 0 0,-28-11-1 0 0,42 13-239 0 0,0 1 0 0 0,0-1-1 0 0,0 0 1 0 0,0-1 0 0 0,1 1-1 0 0,-6-5 1 0 0,-2-6-1350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4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0 10135 0 0,'0'0'778'0'0,"0"2"-317"0"0,-1 7 295 0 0,0 0 1 0 0,0-1-1 0 0,-1 1 0 0 0,0-1 0 0 0,-4 13 1 0 0,-21 43 1114 0 0,13-30-1328 0 0,-75 168 1659 0 0,15-33-1597 0 0,-11 16-484 0 0,67-152-437 0 0,0-2-1 0 0,-2 0 1 0 0,-37 43 0 0 0,42-62-2408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26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478 205 5983 0 0,'0'0'2324'0'0,"8"-5"4626"0"0,-6 3-6643 0 0,1 0 1 0 0,-1 0 0 0 0,0 0 0 0 0,0-1 0 0 0,0 1 0 0 0,0-1 0 0 0,0 1-1 0 0,0-1 1 0 0,-1 0 0 0 0,1 0 0 0 0,-1 0 0 0 0,0 0 0 0 0,0 0-1 0 0,0 0 1 0 0,1-4 0 0 0,-1 2-86 0 0,-1 0 0 0 0,0-1-1 0 0,0 1 1 0 0,0 0 0 0 0,0-1 0 0 0,-1 1-1 0 0,0 0 1 0 0,0 0 0 0 0,-1-6-1 0 0,0 6-171 0 0,0-1-1 0 0,0 1 0 0 0,0-1 0 0 0,-1 1 0 0 0,0 0 0 0 0,0 0 0 0 0,0 0 0 0 0,0 0 0 0 0,-1 1 1 0 0,0-1-1 0 0,0 1 0 0 0,0 0 0 0 0,-1 0 0 0 0,1 0 0 0 0,-1 1 0 0 0,0-1 0 0 0,0 1 0 0 0,-6-2 0 0 0,3 2-59 0 0,0 2 0 0 0,0-1 0 0 0,-1 1 0 0 0,1 0 0 0 0,-1 0-1 0 0,1 1 1 0 0,0 1 0 0 0,-1-1 0 0 0,1 1 0 0 0,-1 0 0 0 0,1 1-1 0 0,0 0 1 0 0,0 1 0 0 0,0-1 0 0 0,-13 8 0 0 0,-1 1-26 0 0,1 0 0 0 0,1 2 1 0 0,0 0-1 0 0,-24 22 0 0 0,42-34 36 0 0,-88 82 0 0 0,81-74 0 0 0,0 1 0 0 0,1 0 0 0 0,1 1 0 0 0,0 0 0 0 0,0 0 0 0 0,1 0 0 0 0,-7 18 0 0 0,12-27-7 0 0,0 1 1 0 0,0-1-1 0 0,1 1 0 0 0,-1-1 1 0 0,1 1-1 0 0,-1 0 0 0 0,1-1 1 0 0,0 1-1 0 0,0-1 0 0 0,0 1 1 0 0,0 0-1 0 0,1-1 0 0 0,-1 1 1 0 0,1-1-1 0 0,-1 1 0 0 0,1-1 1 0 0,0 1-1 0 0,0-1 0 0 0,0 0 1 0 0,2 3-1 0 0,-2-2-1 0 0,1-1 0 0 0,0-1 0 0 0,0 1-1 0 0,0 0 1 0 0,1 0 0 0 0,-1-1 0 0 0,0 1 0 0 0,1-1-1 0 0,-1 0 1 0 0,0 0 0 0 0,1 0 0 0 0,0 0 0 0 0,-1 0-1 0 0,1 0 1 0 0,-1-1 0 0 0,1 1 0 0 0,0-1 0 0 0,0 0-1 0 0,2 0 1 0 0,5 0-1 0 0,0-1-1 0 0,0 0 1 0 0,0 0-1 0 0,0-1 0 0 0,0 0 1 0 0,0-1-1 0 0,-1 0 1 0 0,16-8-1 0 0,6-4 7 0 0,32-23-1 0 0,-60 36 1 0 0,12-7-43 0 0,-6 4 34 0 0,-1 0 0 0 0,1-1 0 0 0,-1 0 0 0 0,0-1 0 0 0,-1 0 1 0 0,1 0-1 0 0,8-11 0 0 0,-20 22 8 0 0,1 0 0 0 0,0 1 1 0 0,1-1-1 0 0,-1 1 0 0 0,1 0 1 0 0,0-1-1 0 0,0 1 0 0 0,0 0 1 0 0,1 1-1 0 0,-1-1 0 0 0,1 0 1 0 0,0 10-1 0 0,1-12 12 0 0,0 0 1 0 0,0 0 0 0 0,0 0-1 0 0,1 0 1 0 0,0 0-1 0 0,-1 0 1 0 0,1 0-1 0 0,0-1 1 0 0,0 1-1 0 0,1 0 1 0 0,-1 0-1 0 0,1-1 1 0 0,-1 1-1 0 0,1-1 1 0 0,0 1-1 0 0,0-1 1 0 0,0 0-1 0 0,0 0 1 0 0,0 0 0 0 0,0 0-1 0 0,1 0 1 0 0,-1 0-1 0 0,1 0 1 0 0,3 1-1 0 0,9 3-80 0 0,-1 0 0 0 0,1-1 0 0 0,0 0 0 0 0,0-2 0 0 0,1 0 0 0 0,-1 0 0 0 0,1-1 0 0 0,20-1 0 0 0,-11-2-848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2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104 287 5063 0 0,'0'0'8522'0'0,"0"2"-7885"0"0,-21 86 2649 0 0,5-25-2171 0 0,8-32-932 0 0,-18 48 0 0 0,25-77-117 0 0,-4 3 29 0 0,5-5-78 0 0,-1 1 1 0 0,1-1-1 0 0,0 0 1 0 0,-1 0-1 0 0,1 1 1 0 0,0-1-1 0 0,-1 0 1 0 0,1 0-1 0 0,0 1 1 0 0,-1-1-1 0 0,1 0 1 0 0,-1 0-1 0 0,1 0 1 0 0,-1 0-1 0 0,1 0 1 0 0,0 0-1 0 0,-1 0 1 0 0,1 0-1 0 0,-1 0 1 0 0,1 0-1 0 0,-1 0 1 0 0,1 0-1 0 0,-1 0 1 0 0,1 0-1 0 0,0 0 1 0 0,-1 0-1 0 0,1 0 1 0 0,-1-1-1 0 0,1 1 1 0 0,0 0-1 0 0,-1 0 1 0 0,1-1-1 0 0,0 1 1 0 0,-1 0-1 0 0,1 0 1 0 0,0-1-1 0 0,-1 1 1 0 0,1 0-1 0 0,0-1 1 0 0,-1 1-1 0 0,1-1 1 0 0,-9-15 418 0 0,8 7-291 0 0,0 0 1 0 0,1 1 0 0 0,0-1 0 0 0,0 0 0 0 0,1 1 0 0 0,0-1 0 0 0,1 1 0 0 0,2-11 0 0 0,27-67 502 0 0,-29 79-620 0 0,7-13-11 0 0,1-1 0 0 0,0 1 0 0 0,1 1 0 0 0,2 0 0 0 0,0 0 0 0 0,0 1 0 0 0,2 1 0 0 0,0 0 1 0 0,1 1-1 0 0,1 1 0 0 0,0 1 0 0 0,1 0 0 0 0,1 1 0 0 0,0 1 0 0 0,31-14 0 0 0,-43 22-18 0 0,27-12-148 0 0,1 1-1 0 0,64-18 1 0 0,-90 30 111 0 0,1 1 0 0 0,0 0 0 0 0,0 1 0 0 0,0 0 0 0 0,0 1 0 0 0,0 0 0 0 0,0 0 0 0 0,0 1 0 0 0,0 0 0 0 0,0 1 0 0 0,0 0 0 0 0,0 1 0 0 0,-1 0 0 0 0,1 0 0 0 0,13 8 0 0 0,-22-10-88 0 0,0-1 0 0 0,0 1 1 0 0,0 0-1 0 0,0 1 0 0 0,0-1 1 0 0,0 0-1 0 0,-1 0 0 0 0,1 0 1 0 0,0 0-1 0 0,-1 1 0 0 0,1-1 1 0 0,0 0-1 0 0,-1 1 0 0 0,1 1 1 0 0,0 1-539 0 0,3 6-1306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2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53 13359 0 0,'0'0'1210'0'0,"1"-1"-996"0"0,8-13-100 0 0,-9 13-40 0 0,1 0 0 0 0,-1 1 1 0 0,1-1-1 0 0,-1 0 1 0 0,1 0-1 0 0,-1 1 1 0 0,1-1-1 0 0,-1 0 1 0 0,0 0-1 0 0,1 0 0 0 0,-1 0 1 0 0,0 1-1 0 0,0-1 1 0 0,0 0-1 0 0,1 0 1 0 0,-1 0-1 0 0,0 0 1 0 0,0 0-1 0 0,0 0 0 0 0,-1 1 1 0 0,1-1-1 0 0,0 0 1 0 0,0 0-1 0 0,0 0 1 0 0,-1 0-1 0 0,1 0 1 0 0,0 1-1 0 0,-1-1 0 0 0,1 0 1 0 0,-1 0-1 0 0,1 1 1 0 0,-1-1-1 0 0,1 0 1 0 0,-1 1-1 0 0,1-1 1 0 0,-1 0-1 0 0,0 1 0 0 0,1-1 1 0 0,-1 1-1 0 0,0-1 1 0 0,0 1-1 0 0,1-1 1 0 0,-1 1-1 0 0,0-1 1 0 0,0 1-1 0 0,0 0 1 0 0,1 0-1 0 0,-1-1 0 0 0,-2 1 1 0 0,-1-1-6 0 0,0 0 0 0 0,0 1 0 0 0,0-1 0 0 0,-1 1-1 0 0,1 0 1 0 0,0 0 0 0 0,-1 1 0 0 0,-6 0 0 0 0,-6 5-28 0 0,1 0 0 0 0,-1 0-1 0 0,1 2 1 0 0,-16 9 0 0 0,-59 43-37 0 0,-7 18 10 0 0,82-63 114 0 0,1 0 0 0 0,0 2 0 0 0,-21 31 0 0 0,34-45-70 0 0,0 0 0 0 0,0 0 1 0 0,1 0-1 0 0,-1 1 0 0 0,1-1 1 0 0,0 1-1 0 0,-2 6 0 0 0,4-9-40 0 0,-1-1-1 0 0,0 1 1 0 0,1 0 0 0 0,-1-1-1 0 0,1 1 1 0 0,-1 0 0 0 0,1-1-1 0 0,-1 1 1 0 0,1 0 0 0 0,0-1-1 0 0,-1 1 1 0 0,1-1 0 0 0,0 1-1 0 0,-1-1 1 0 0,1 0 0 0 0,0 1-1 0 0,0-1 1 0 0,0 0-1 0 0,-1 1 1 0 0,1-1 0 0 0,0 0-1 0 0,0 0 1 0 0,1 1 0 0 0,-1-1 6 0 0,3 1 19 0 0,1-1 0 0 0,0 1 0 0 0,0-1 0 0 0,0 0 0 0 0,0 0 0 0 0,0 0-1 0 0,-1-1 1 0 0,1 0 0 0 0,0 0 0 0 0,0 0 0 0 0,7-4 0 0 0,8-2 84 0 0,24-15 0 0 0,-35 17-109 0 0,96-54 19 0 0,-103 58-117 0 0,-1 4-781 0 0,0-1 440 0 0,0 1-1 0 0,1-1 1 0 0,0 1 0 0 0,-1-1-1 0 0,1 0 1 0 0,0 0 0 0 0,0 0-1 0 0,3 2 1 0 0,5 3-1935 0 0,1-1-3179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2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76 219 1375 0 0,'-7'5'2679'0'0,"-14"9"5338"0"0,18-13-7439 0 0,0 0-1 0 0,0 1 1 0 0,0-1 0 0 0,-1-1 0 0 0,1 1-1 0 0,0 0 1 0 0,0-1 0 0 0,0 1 0 0 0,-4-1 0 0 0,6 0-525 0 0,1 0 0 0 0,-1 0 0 0 0,1 0 0 0 0,-1 0 0 0 0,1 0 0 0 0,-1 0 0 0 0,1 0 1 0 0,0 0-1 0 0,-1 0 0 0 0,1-1 0 0 0,-1 1 0 0 0,1 0 0 0 0,-1 0 0 0 0,1 0 0 0 0,-1-1 1 0 0,1 1-1 0 0,0 0 0 0 0,-1 0 0 0 0,1-1 0 0 0,0 1 0 0 0,-1 0 0 0 0,1-1 0 0 0,0 1 1 0 0,-1 0-1 0 0,1-1 0 0 0,0 1 0 0 0,-1-1 0 0 0,1 0 0 0 0,0 0-2 0 0,0 0 0 0 0,-1 0 0 0 0,1 0 0 0 0,0 0 0 0 0,0 0 0 0 0,0 0 0 0 0,0 0 0 0 0,1 0 0 0 0,-1 0 0 0 0,0 0 1 0 0,0 0-1 0 0,1-1 0 0 0,12-25 266 0 0,-3 14-284 0 0,0 0 1 0 0,1 1-1 0 0,0 0 0 0 0,22-17 1 0 0,56-35 76 0 0,-70 51-112 0 0,25-13 1 0 0,-39 24 2 0 0,0-1 1 0 0,0 1 0 0 0,1 0-1 0 0,-1 0 1 0 0,0 1 0 0 0,1 0-1 0 0,-1 0 1 0 0,1 0 0 0 0,-1 0-1 0 0,11 1 1 0 0,-15 0 13 0 0,0 1 0 0 0,-1-1 1 0 0,1 0-1 0 0,0 1 0 0 0,0-1 0 0 0,0 1 0 0 0,-1-1 1 0 0,1 1-1 0 0,0-1 0 0 0,-1 1 0 0 0,1-1 1 0 0,-1 1-1 0 0,1 0 0 0 0,0-1 0 0 0,-1 1 0 0 0,1 0 1 0 0,-1 0-1 0 0,0-1 0 0 0,1 1 0 0 0,-1 0 1 0 0,1 1-1 0 0,4 15 257 0 0,-5-4-107 0 0,0-1 1 0 0,0 0-1 0 0,-1 0 1 0 0,-1 1-1 0 0,0-1 1 0 0,-1 0 0 0 0,-4 12-1 0 0,3-11-374 0 0,1 0 0 0 0,0 0 0 0 0,1 1 0 0 0,0-1 0 0 0,1 20 0 0 0,3-21-1147 0 0,1-3-68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2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186 436 9671 0 0,'0'0'1206'0'0,"2"1"-138"0"0,20 20 7018 0 0,-38-9-6895 0 0,12-11-1128 0 0,0 0-1 0 0,-1 1 1 0 0,0-2 0 0 0,1 1-1 0 0,-1 0 1 0 0,1-1 0 0 0,-1 0-1 0 0,0 0 1 0 0,1 0 0 0 0,-1-1-1 0 0,0 0 1 0 0,1 1 0 0 0,-1-2-1 0 0,-7-2 1 0 0,0 0-58 0 0,-1-1 0 0 0,1-1 0 0 0,-21-13 0 0 0,29 16 8 0 0,1 1 0 0 0,-1-1 0 0 0,1 0 0 0 0,0 0 0 0 0,0 0 0 0 0,0 0 0 0 0,0 0 0 0 0,0-1 0 0 0,1 1 0 0 0,0-1 0 0 0,-1 0 0 0 0,1 0 0 0 0,1 0 0 0 0,-1 0 1 0 0,1 0-1 0 0,-2-5 0 0 0,2 4 19 0 0,1 0 1 0 0,-1 0 0 0 0,1 0-1 0 0,0 0 1 0 0,0 0-1 0 0,1 0 1 0 0,-1 0 0 0 0,1 0-1 0 0,0 0 1 0 0,0 0 0 0 0,1 0-1 0 0,0 0 1 0 0,4-7-1 0 0,4-6-10 0 0,0 0-1 0 0,2 2 0 0 0,0-1 0 0 0,1 1 0 0 0,1 1 0 0 0,0 1 0 0 0,1 0 0 0 0,21-16 1 0 0,-7 10-45 0 0,1 0 0 0 0,0 2 0 0 0,65-28 0 0 0,-78 39 16 0 0,0 1 0 0 0,0 1 0 0 0,1 1 0 0 0,20-3 0 0 0,-31 6 23 0 0,1 0-1 0 0,0 1 1 0 0,0 0-1 0 0,0 0 1 0 0,0 1-1 0 0,-1 0 1 0 0,1 0-1 0 0,0 0 1 0 0,-1 1-1 0 0,1 1 1 0 0,-1-1-1 0 0,8 5 1 0 0,-12-5 14 0 0,1 0 1 0 0,-1 1-1 0 0,1 0 1 0 0,-1 0-1 0 0,0 0 1 0 0,-1 0-1 0 0,1 0 1 0 0,0 1-1 0 0,-1-1 1 0 0,0 1-1 0 0,0 0 1 0 0,0 0-1 0 0,0 0 1 0 0,0-1-1 0 0,-1 2 1 0 0,0-1-1 0 0,0 0 1 0 0,0 0-1 0 0,0 0 1 0 0,-1 0-1 0 0,1 1 1 0 0,-1 5 0 0 0,0 3 20 0 0,-1 0 0 0 0,0 0 0 0 0,-1 0 1 0 0,-1 0-1 0 0,-7 25 0 0 0,5-25-5 0 0,0-1 1 0 0,-1-1-1 0 0,0 1 0 0 0,-1-1 1 0 0,0 0-1 0 0,-1 0 0 0 0,0-1 0 0 0,-1 0 1 0 0,0-1-1 0 0,-1 0 0 0 0,-19 15 1 0 0,13-13-652 0 0,0-1 0 0 0,0 0 0 0 0,-1-1 0 0 0,0-1 0 0 0,-1-1 0 0 0,1 0 0 0 0,-33 6 0 0 0,35-10-1335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30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 14743 0 0,'0'0'1654'0'0,"0"1"-1217"0"0,1 2-327 0 0,0 0-1 0 0,-1-1 1 0 0,0 1 0 0 0,1 0-1 0 0,-1-1 1 0 0,0 1 0 0 0,0 0-1 0 0,-1 0 1 0 0,1-1 0 0 0,-1 1-1 0 0,1 0 1 0 0,-1-1 0 0 0,0 1-1 0 0,0-1 1 0 0,0 1 0 0 0,-2 3-1 0 0,-3 5-62 0 0,-1-1 0 0 0,-12 15-1 0 0,5-8 75 0 0,-323 485 95 0 0,205-303 70 0 0,73-116-3579 0 0,29-41-818 0 0,19-28-1091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30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12 7367 0 0,'1'-1'568'0'0,"1"-1"-460"0"0,13-7 7412 0 0,-21 12-3942 0 0,-12 12-2545 0 0,-51 49 392 0 0,56-51-1330 0 0,0 0-1 0 0,1 1 1 0 0,0 1 0 0 0,-12 19-1 0 0,4-5-29 0 0,-1 3 0 0 0,1 2 1 0 0,1 0-1 0 0,-14 38 1 0 0,32-68-34 0 0,0 1-1 0 0,0-1 1 0 0,0 1-1 0 0,1-1 1 0 0,0 1-1 0 0,0-1 1 0 0,0 1-1 0 0,0-1 1 0 0,1 1-1 0 0,1 7 1 0 0,-1-4 45 0 0,0-7-59 0 0,-1 1 0 0 0,1-1 0 0 0,0 1 0 0 0,0-1 0 0 0,0 1 1 0 0,0-1-1 0 0,0 1 0 0 0,0-1 0 0 0,0 0 0 0 0,0 0 0 0 0,1 1 0 0 0,-1-1 0 0 0,0 0 0 0 0,1 0 0 0 0,-1 0 0 0 0,1-1 0 0 0,-1 1 0 0 0,1 0 0 0 0,2 0 0 0 0,4 2 103 0 0,-1 0-1 0 0,15 2 1 0 0,-17-4-71 0 0,-1-1 0 0 0,1 0 0 0 0,-1 0 0 0 0,1 0 0 0 0,-1-1 0 0 0,1 1 0 0 0,-1-1-1 0 0,1 0 1 0 0,-1-1 0 0 0,0 1 0 0 0,1-1 0 0 0,-1 0 0 0 0,0 0 0 0 0,0 0 0 0 0,0 0 0 0 0,0-1 0 0 0,-1 0 0 0 0,1 1 0 0 0,5-7 0 0 0,1-1-9 0 0,-1 0 1 0 0,0-1-1 0 0,-1 0 1 0 0,0-1-1 0 0,7-14 1 0 0,-11 19-36 0 0,1-2-5 0 0,0 0 0 0 0,0 0 0 0 0,-1 0 0 0 0,0-1 0 0 0,-1 1 0 0 0,3-17 0 0 0,-2 2 50 0 0,-2 15-547 0 0,0 0 1 0 0,-1-1-1 0 0,0 1 0 0 0,-1-1 0 0 0,0 0 1 0 0,0 1-1 0 0,-1-1 0 0 0,0 1 0 0 0,-5-18 1 0 0,3 12-1017 0 0,2 2-30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3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30 284 13303 0 0,'-1'2'606'0'0,"-20"68"643"0"0,14-38 5924 0 0,24-44-6825 0 0,-1-4-264 0 0,19-24-1 0 0,-9 9-82 0 0,-12 15 7 0 0,64-65-116 0 0,-68 71 103 0 0,0 2 1 0 0,1 0-1 0 0,0 0 1 0 0,1 1-1 0 0,-1 0 1 0 0,17-6-1 0 0,-25 12 27 0 0,0-1 1 0 0,0 2-1 0 0,0-1 0 0 0,1 0 0 0 0,-1 0 1 0 0,0 1-1 0 0,0 0 0 0 0,0 0 1 0 0,7 0-1 0 0,-8 0 146 0 0,4 16 290 0 0,-1-6-312 0 0,-4-6-97 0 0,0 1 0 0 0,0-1 0 0 0,-1 1 1 0 0,0-1-1 0 0,0 0 0 0 0,0 1 0 0 0,0-1 0 0 0,-1 1 1 0 0,-1 7-1 0 0,-15 41 213 0 0,9-31-186 0 0,3-8-117 0 0,3-7-2 0 0,-1 0 1 0 0,1 0-1 0 0,0 0 0 0 0,1 1 1 0 0,0-1-1 0 0,0 1 0 0 0,1 11 1 0 0,19-29-606 0 0,-7-1 380 0 0,0 0 1 0 0,-1-1 0 0 0,15-19-1 0 0,1 0 3 0 0,102-103-436 0 0,-110 117 693 0 0,1 0-1 0 0,1 1 1 0 0,0 2-1 0 0,1 0 1 0 0,29-13-1 0 0,-43 23 71 0 0,0 1 0 0 0,0 1 1 0 0,14-4-1 0 0,-19 6 3 0 0,0-1 1 0 0,0 1 0 0 0,1 0 0 0 0,-1 0 0 0 0,0 0 0 0 0,0 0-1 0 0,1 0 1 0 0,-1 1 0 0 0,0 0 0 0 0,0-1 0 0 0,0 1-1 0 0,4 2 1 0 0,-5-1 4 0 0,1 0-1 0 0,-1 1 0 0 0,0-1 1 0 0,1 1-1 0 0,-1 0 0 0 0,0-1 1 0 0,-1 1-1 0 0,1 0 0 0 0,0 0 1 0 0,-1 0-1 0 0,0 0 0 0 0,0 1 1 0 0,1 3-1 0 0,-2-7-64 0 0,3 10 55 0 0,-1 0 0 0 0,0-1 0 0 0,0 1 0 0 0,-1 0 0 0 0,-1 17 0 0 0,-6 51 318 0 0,3-53-340 0 0,1-12-168 0 0,-1-1-1 0 0,0 0 0 0 0,-1 0 1 0 0,0 0-1 0 0,-1 0 0 0 0,-1 0 1 0 0,-9 16-1 0 0,-2 3-269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3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403 166 3679 0 0,'67'-39'1149'0'0,"-48"30"312"0"0,-1-1 1 0 0,32-24 0 0 0,-42 27-1068 0 0,4-4 693 0 0,-1 2-1 0 0,1-1 1 0 0,1 2 0 0 0,0-1 0 0 0,25-10 3422 0 0,-38 21-4006 0 0,-1 1-427 0 0,0 0 1 0 0,0 0 0 0 0,-1 0 0 0 0,1-1 0 0 0,-1 1 0 0 0,1 0 0 0 0,-1 0-1 0 0,0-1 1 0 0,0 1 0 0 0,0-1 0 0 0,0 1 0 0 0,0-1 0 0 0,-3 2 0 0 0,-38 27 372 0 0,36-26-381 0 0,-21 12 90 0 0,-2 0-1 0 0,-35 13 1 0 0,-66 21-129 0 0,80-32 30 0 0,-20 4-48 0 0,-25 8 30 0 0,101-31-54 0 0,-1-1-1 0 0,1 1 1 0 0,0 0-1 0 0,-1 0 1 0 0,7 1-1 0 0,0 0-25 0 0,25 2 35 0 0,0 1-1 0 0,62 15 0 0 0,-73-12 8 0 0,-1 0-1 0 0,-1 2 1 0 0,0 1-1 0 0,40 23 1 0 0,-59-31 21 0 0,0 1-1 0 0,0 0 1 0 0,-1 0 0 0 0,0 0 0 0 0,1 0-1 0 0,-1 0 1 0 0,0 1 0 0 0,-1-1 0 0 0,1 1-1 0 0,2 4 1 0 0,-2 2 49 0 0,-3-7-58 0 0,0-1 0 0 0,0 0 0 0 0,0 0 0 0 0,-1 0 0 0 0,1 0 0 0 0,-1 1 0 0 0,0-1 0 0 0,1 0 0 0 0,-1 0-1 0 0,0 0 1 0 0,0 0 0 0 0,0-1 0 0 0,0 1 0 0 0,-1 0 0 0 0,1 0 0 0 0,0-1 0 0 0,-1 1 0 0 0,1 0-1 0 0,-1-1 1 0 0,0 0 0 0 0,1 1 0 0 0,-1-1 0 0 0,0 0 0 0 0,0 0 0 0 0,0 0 0 0 0,0 0 0 0 0,-2 1-1 0 0,-7 3 88 0 0,-1-1-1 0 0,1-1 0 0 0,-20 4 0 0 0,26-6-84 0 0,-229 52 223 0 0,155-32-239 0 0,-32 8-15 0 0,110-28-65 0 0,13-9-637 0 0,36-20-1379 0 0,-14 11-3660 0 0,-7 3-667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32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97 14567 0 0,'43'-20'466'0'0,"34"-16"668"0"0,-69 31 760 0 0,-8 4-1816 0 0,-1 0 1 0 0,1 0 0 0 0,0 1 0 0 0,0-1 0 0 0,-1 0 0 0 0,1 0 0 0 0,0 1 0 0 0,-1-1 0 0 0,1 0 0 0 0,-1 1-1 0 0,1-1 1 0 0,-1 0 0 0 0,1 1 0 0 0,-1-1 0 0 0,1 0 0 0 0,-1 1 0 0 0,0-1 0 0 0,1 1 0 0 0,-1 0 0 0 0,0-1-1 0 0,0 1 1 0 0,1-1 0 0 0,-1 1 0 0 0,0 0 0 0 0,0 0 0 0 0,-1-1 0 0 0,-24-5 510 0 0,20 5-428 0 0,-20-3-20 0 0,0 0 0 0 0,0 1 1 0 0,-27 2-1 0 0,40 1-92 0 0,0 1 1 0 0,1 1-1 0 0,-1 0 1 0 0,1 1-1 0 0,0 0 1 0 0,-1 1-1 0 0,1 0 1 0 0,-15 9-1 0 0,6-2-49 0 0,0 2 0 0 0,1 0 0 0 0,-29 26 0 0 0,38-30 0 0 0,1 1 0 0 0,0 1 0 0 0,0 0 0 0 0,2 0 0 0 0,-1 0 0 0 0,1 1 0 0 0,-8 18 0 0 0,14-25 26 0 0,0-1 0 0 0,0 1 1 0 0,1 0-1 0 0,0 0 0 0 0,0-1 0 0 0,0 1 0 0 0,0 0 0 0 0,1 0 0 0 0,0 0 0 0 0,0 0 0 0 0,0 0 1 0 0,0 0-1 0 0,1 0 0 0 0,0-1 0 0 0,0 1 0 0 0,3 9 0 0 0,-2-11-4 0 0,0 0 0 0 0,-1 0-1 0 0,1 0 1 0 0,0 0 0 0 0,0 0 0 0 0,1 0-1 0 0,-1 0 1 0 0,1 0 0 0 0,-1-1 0 0 0,1 0-1 0 0,0 1 1 0 0,0-1 0 0 0,0 0 0 0 0,0 0-1 0 0,0 0 1 0 0,0-1 0 0 0,0 1-1 0 0,1-1 1 0 0,-1 0 0 0 0,1 0 0 0 0,-1 0-1 0 0,8 1 1 0 0,0-2 24 0 0,1 0 0 0 0,-1 0 1 0 0,0-1-1 0 0,1 0 0 0 0,-1-1 0 0 0,0 0 0 0 0,0-1 0 0 0,19-7 1 0 0,-10 2-33 0 0,0-1 0 0 0,-1-1 0 0 0,30-20 0 0 0,-44 26-17 0 0,4-1-24 0 0,-1-1 0 0 0,0 0 0 0 0,-1 0 0 0 0,0 0 0 0 0,0-1 0 0 0,0 0 0 0 0,-1 0 0 0 0,0-1 0 0 0,0 0 0 0 0,4-8 0 0 0,-9 15-48 0 0,-9 7-4163 0 0,5 0-523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4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12751 0 0,'7'-12'183'0'0,"0"1"0"0"0,0-1 0 0 0,1 1 0 0 0,1 1 0 0 0,0 0 0 0 0,0 0 0 0 0,1 0 0 0 0,0 1 0 0 0,0 1 0 0 0,1 0 0 0 0,1 0-1 0 0,-1 1 1 0 0,1 0 0 0 0,22-8 0 0 0,-13 8 15 0 0,0 1 0 0 0,1 1 0 0 0,0 1-1 0 0,0 1 1 0 0,0 1 0 0 0,0 1 0 0 0,0 0-1 0 0,0 2 1 0 0,0 1 0 0 0,0 1 0 0 0,0 0 0 0 0,0 2-1 0 0,0 0 1 0 0,26 12 0 0 0,-44-16-167 0 0,-1 0 1 0 0,1 1-1 0 0,-1 0 0 0 0,0-1 0 0 0,0 1 1 0 0,0 1-1 0 0,0-1 0 0 0,-1 0 1 0 0,1 1-1 0 0,0-1 0 0 0,-1 1 1 0 0,0 0-1 0 0,1-1 0 0 0,-1 1 1 0 0,0 1-1 0 0,-1-1 0 0 0,3 4 1 0 0,-3-4-8 0 0,0 0 0 0 0,-1 1 0 0 0,1-1 1 0 0,-1 0-1 0 0,0 0 0 0 0,0 0 0 0 0,0 0 1 0 0,0 1-1 0 0,0-1 0 0 0,-1 0 1 0 0,1 0-1 0 0,-1 0 0 0 0,0 0 0 0 0,0 0 1 0 0,0 0-1 0 0,-1 0 0 0 0,1 0 0 0 0,-1-1 1 0 0,1 1-1 0 0,-3 3 0 0 0,-8 9 123 0 0,-1-1 0 0 0,0 0-1 0 0,-29 23 1 0 0,17-15-6 0 0,-6 5 55 0 0,-51 33 0 0 0,62-47-171 0 0,0-2 0 0 0,-1 0 0 0 0,0-1-1 0 0,-24 7 1 0 0,41-16-24 0 0,-20 7 39 0 0,-40 8 1 0 0,57-15-82 0 0,0 0-1 0 0,0-1 1 0 0,0 1 0 0 0,-1-1 0 0 0,1-1-1 0 0,0 1 1 0 0,0-1 0 0 0,0 0 0 0 0,1-1-1 0 0,-13-4 1 0 0,17 6-73 0 0,0-1 0 0 0,1 0 0 0 0,-1 0 0 0 0,0 0 0 0 0,1 0 0 0 0,0 0-1 0 0,-1 0 1 0 0,1-1 0 0 0,0 1 0 0 0,-1 0 0 0 0,-1-4 0 0 0,-1-7-1237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3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31 315 3679 0 0,'-2'-1'9590'0'0,"-8"-4"-5348"0"0,8 5-4094 0 0,1-1 1 0 0,0 0-1 0 0,0 1 0 0 0,0-1 1 0 0,0 0-1 0 0,0 0 0 0 0,0 0 0 0 0,0 0 1 0 0,0 0-1 0 0,0 0 0 0 0,0 0 0 0 0,0 0 1 0 0,1 0-1 0 0,-1 0 0 0 0,0 0 0 0 0,1-1 1 0 0,-1 1-1 0 0,1 0 0 0 0,-1 0 0 0 0,1-1 1 0 0,0 1-1 0 0,-1 0 0 0 0,1-1 0 0 0,0 1 1 0 0,0 0-1 0 0,0-1 0 0 0,0 1 0 0 0,0 0 1 0 0,0-1-1 0 0,1 1 0 0 0,-1 0 0 0 0,0 0 1 0 0,1-1-1 0 0,-1 1 0 0 0,1 0 0 0 0,-1 0 1 0 0,1-1-1 0 0,0 1 0 0 0,-1 0 1 0 0,2-2-1 0 0,3-4-59 0 0,-1 0 0 0 0,1 1 0 0 0,1-1-1 0 0,-1 1 1 0 0,10-9 0 0 0,34-24-53 0 0,-37 31-81 0 0,0 0-1 0 0,1 1 1 0 0,0 1 0 0 0,0 0-1 0 0,0 0 1 0 0,1 2 0 0 0,-1 0-1 0 0,1 0 1 0 0,20-2 0 0 0,-32 6 44 0 0,0-1 1 0 0,0 1-1 0 0,-1 0 1 0 0,1 0-1 0 0,0 0 0 0 0,0 0 1 0 0,0 0-1 0 0,-1 0 1 0 0,1 1-1 0 0,0-1 1 0 0,0 1-1 0 0,-1-1 1 0 0,1 1-1 0 0,0-1 0 0 0,-1 1 1 0 0,1 0-1 0 0,0 0 1 0 0,-1 0-1 0 0,1 0 1 0 0,-1 0-1 0 0,0 0 1 0 0,1 0-1 0 0,1 3 0 0 0,-1-2 2 0 0,-1 1-1 0 0,0-1 0 0 0,-1 0 0 0 0,1 0 0 0 0,0 1 0 0 0,-1-1 1 0 0,1 0-1 0 0,-1 1 0 0 0,0-1 0 0 0,1 1 0 0 0,-1-1 0 0 0,-1 0 0 0 0,1 1 1 0 0,0-1-1 0 0,0 1 0 0 0,-1-1 0 0 0,-1 4 0 0 0,0 1 1 0 0,0 0-1 0 0,-1 0 1 0 0,0 0-1 0 0,0-1 1 0 0,-9 13-1 0 0,4-5 8 0 0,7-13 21 0 0,3-2-165 0 0,26-25-504 0 0,29-34-1 0 0,-32 32 156 0 0,39-33 0 0 0,-54 53 457 0 0,0 1 0 0 0,0-1 0 0 0,1 2 0 0 0,0 0 0 0 0,0 0 0 0 0,0 1-1 0 0,1 0 1 0 0,12-3 0 0 0,-17 6 160 0 0,0 0 0 0 0,0 1 0 0 0,-1 0 0 0 0,1 0 0 0 0,0 0 0 0 0,0 1 0 0 0,7 1 0 0 0,-13-1-65 0 0,1 1 0 0 0,-1-1 0 0 0,0 1 0 0 0,0 0 0 0 0,1-1 0 0 0,-1 1 0 0 0,0 0 0 0 0,0 0 0 0 0,0 0 0 0 0,0 0 0 0 0,0 0 0 0 0,0 0 0 0 0,0 0 0 0 0,-1 0 0 0 0,2 3 0 0 0,9 18 569 0 0,-9-16-571 0 0,0 0-1 0 0,-1 0 1 0 0,1 0 0 0 0,-1 1-1 0 0,-1-1 1 0 0,1 0-1 0 0,-1 1 1 0 0,0-1 0 0 0,-1 0-1 0 0,1 1 1 0 0,-1-1-1 0 0,0 0 1 0 0,-1 1 0 0 0,-2 6-1 0 0,-3 3-223 0 0,0 1 0 0 0,-1-1-1 0 0,-17 26 1 0 0,11-17-1910 0 0,9-14-6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3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 16039 0 0,'0'0'1452'0'0,"1"0"-1358"0"0,-1 0 0 0 0,0 0-1 0 0,0-1 1 0 0,1 1 0 0 0,-1 0-1 0 0,0 0 1 0 0,1 0 0 0 0,-1 0-1 0 0,0 0 1 0 0,1 0 0 0 0,-1 0-1 0 0,0 1 1 0 0,0-1 0 0 0,1 0-1 0 0,-1 0 1 0 0,0 0 0 0 0,1 0-1 0 0,-1 0 1 0 0,0 0 0 0 0,0 0-1 0 0,1 1 1 0 0,-1-1 0 0 0,0 0-1 0 0,1 4 58 0 0,-1 0 0 0 0,0-1 0 0 0,0 1 0 0 0,-1 0 0 0 0,1-1-1 0 0,-1 1 1 0 0,0-1 0 0 0,0 1 0 0 0,0-1 0 0 0,0 1 0 0 0,-3 3 0 0 0,-21 41 608 0 0,18-37-534 0 0,-40 70 122 0 0,-101 185 1011 0 0,116-205-1700 0 0,-78 169-2940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33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67 109 2303 0 0,'31'-20'2214'0'0,"2"2"-1"0"0,0 2 0 0 0,45-17 0 0 0,-61 28-869 0 0,0 0 1 0 0,-1 1-1 0 0,1 1 1 0 0,31-2-1 0 0,-36 5-995 0 0,0 0 0 0 0,0 1 0 0 0,0 1 0 0 0,16 4 0 0 0,-21-5-217 0 0,0 1 0 0 0,0 1 0 0 0,-1-1 1 0 0,1 1-1 0 0,-1 0 0 0 0,0 1 0 0 0,0-1 0 0 0,0 1 0 0 0,0 1 0 0 0,0-1 0 0 0,-1 1 0 0 0,0 0 0 0 0,0 0 0 0 0,-1 0 0 0 0,1 1 1 0 0,-1 0-1 0 0,0 0 0 0 0,0 0 0 0 0,-1 0 0 0 0,0 0 0 0 0,0 1 0 0 0,-1-1 0 0 0,1 1 0 0 0,-1 0 0 0 0,-1 0 0 0 0,1 0 0 0 0,-1 0 1 0 0,-1 0-1 0 0,1 0 0 0 0,-1 7 0 0 0,-2 3 103 0 0,0-1-1 0 0,0 0 1 0 0,-2-1 0 0 0,0 1 0 0 0,-7 18 0 0 0,-37 72 656 0 0,43-98-892 0 0,1-1 0 0 0,-1 0 0 0 0,-1 0 0 0 0,1 0 0 0 0,-1-1 0 0 0,0 0 0 0 0,-1 0 0 0 0,1 0 0 0 0,-1-1 0 0 0,-1 0 0 0 0,1 0 0 0 0,0-1 1 0 0,-1 0-1 0 0,0 0 0 0 0,0-1 0 0 0,0 0 0 0 0,-11 2 0 0 0,-9 2-134 0 0,0-2 0 0 0,-1-1 0 0 0,-55 1-1 0 0,80-4 110 0 0,-22-1-191 0 0,-33-3-1 0 0,52 3 127 0 0,0-1 1 0 0,1 0 0 0 0,-1-1-1 0 0,0 0 1 0 0,1 0 0 0 0,-1 0-1 0 0,1-1 1 0 0,0 0 0 0 0,-12-7-1 0 0,17 8-52 0 0,-1 1-1 0 0,0 0 1 0 0,1-1-1 0 0,0 1 1 0 0,-1-1-1 0 0,1 1 1 0 0,0-1-1 0 0,0 0 1 0 0,0 0-1 0 0,0 1 1 0 0,0-1-1 0 0,-1-4 1 0 0,-2-10-1600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3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0 6447 0 0,'-1'2'3603'0'0,"-16"36"5432"0"0,-18 20-6479 0 0,10-18-2128 0 0,-305 602 2865 0 0,227-433-3220 0 0,52-108-3060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3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101 125 14943 0 0,'0'0'1712'0'0,"2"1"-1093"0"0,15 7 546 0 0,0-1 0 0 0,0 0 0 0 0,1-1 0 0 0,25 4 0 0 0,-29-7-983 0 0,1-1 1 0 0,0-1-1 0 0,0 0 1 0 0,0-1-1 0 0,0-1 1 0 0,-1 0-1 0 0,1-1 0 0 0,0-1 1 0 0,28-8-1 0 0,-28 5-160 0 0,0 1 0 0 0,0-2 0 0 0,18-11-1 0 0,-29 16-25 0 0,-1 0-1 0 0,1 0 1 0 0,-1-1-1 0 0,0 1 1 0 0,0-1-1 0 0,0 0 0 0 0,0 0 1 0 0,-1 0-1 0 0,1 0 1 0 0,-1 0-1 0 0,0-1 1 0 0,0 1-1 0 0,0-1 1 0 0,0 1-1 0 0,0-1 0 0 0,-1 0 1 0 0,0 0-1 0 0,0 1 1 0 0,1-6-1 0 0,-2 8-10 0 0,0-1-1 0 0,1 0 1 0 0,-1 0-1 0 0,0 0 1 0 0,-1 1-1 0 0,1-1 1 0 0,0 0-1 0 0,-1 0 1 0 0,1 1-1 0 0,-1-1 1 0 0,1 0-1 0 0,-1 1 1 0 0,0-1-1 0 0,1 1 1 0 0,-1-1-1 0 0,0 0 1 0 0,0 1-1 0 0,0 0 1 0 0,-3-3 0 0 0,2 2-33 0 0,0 1 1 0 0,0-1 0 0 0,0 1 0 0 0,-1 0 0 0 0,1 0 0 0 0,-1 0 0 0 0,1 0 0 0 0,-1 0 0 0 0,1 0 0 0 0,-1 1 0 0 0,1-1 0 0 0,-4 0 0 0 0,-3 1-68 0 0,1 0 0 0 0,-1 0 0 0 0,0 1 0 0 0,1 0 1 0 0,-1 1-1 0 0,1-1 0 0 0,-10 5 0 0 0,-7 3 67 0 0,0 2 1 0 0,1 1-1 0 0,1 1 0 0 0,0 0 1 0 0,-36 31-1 0 0,29-20 124 0 0,2 2-1 0 0,1 1 1 0 0,-33 43-1 0 0,49-56-21 0 0,1 1 0 0 0,0 0-1 0 0,1 0 1 0 0,-10 23 0 0 0,17-33-29 0 0,0 1 0 0 0,1 0 0 0 0,-1 0 0 0 0,1 0 1 0 0,0 0-1 0 0,1 0 0 0 0,-1 7 0 0 0,1-10-5 0 0,1 1 0 0 0,-1 0 0 0 0,1 0-1 0 0,0-1 1 0 0,0 1 0 0 0,0-1 0 0 0,0 1 0 0 0,0-1 0 0 0,1 1 0 0 0,0-1-1 0 0,0 0 1 0 0,3 5 0 0 0,-1-4 2 0 0,-1-1-1 0 0,0 0 1 0 0,1 0-1 0 0,0 0 1 0 0,0 0-1 0 0,0-1 1 0 0,0 0-1 0 0,0 1 1 0 0,0-2-1 0 0,1 1 1 0 0,-1 0-1 0 0,1-1 1 0 0,-1 0-1 0 0,1 0 1 0 0,0 0-1 0 0,5 0 1 0 0,7 0 24 0 0,0-1 1 0 0,0 0-1 0 0,19-4 1 0 0,-15 1-7 0 0,0-1 0 0 0,0-1 0 0 0,31-13 0 0 0,56-29-2189 0 0,-102 44 1894 0 0,8-4-1205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3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626 795 13359 0 0,'0'1'1027'0'0,"-3"18"-728"0"0,1-11 97 0 0,0 0 1 0 0,1 1-1 0 0,0-1 1 0 0,1 1-1 0 0,0-1 1 0 0,1 10 0 0 0,-1-17-334 0 0,0-1 0 0 0,0 1 0 0 0,1-1 0 0 0,-1 1 0 0 0,0-1 0 0 0,1 0 0 0 0,-1 1 0 0 0,1-1 0 0 0,-1 1 0 0 0,0-1 0 0 0,1 0 0 0 0,-1 1 0 0 0,1-1 0 0 0,-1 0 0 0 0,1 0 0 0 0,-1 0 0 0 0,1 1 0 0 0,-1-1 0 0 0,1 0 0 0 0,-1 0 0 0 0,1 0 0 0 0,-1 0 0 0 0,1 0 0 0 0,0 0 0 0 0,13 1 556 0 0,-9-2-423 0 0,0 1 1 0 0,0-2-1 0 0,0 1 0 0 0,0 0 0 0 0,0-1 1 0 0,0 0-1 0 0,0 0 0 0 0,5-4 0 0 0,37-25 948 0 0,-41 27-982 0 0,28-22 145 0 0,-2-1 0 0 0,0-1-1 0 0,-2-2 1 0 0,-2-1 0 0 0,34-46-1 0 0,-28 28-286 0 0,-2-2 0 0 0,-3-1 0 0 0,27-66 0 0 0,-48 100-175 0 0,-2 0 0 0 0,0-1-1 0 0,-1 0 1 0 0,-1 0 0 0 0,-1-1 0 0 0,2-23-1 0 0,-5 29-43 0 0,0 1-1 0 0,-1 0 0 0 0,0 0 0 0 0,-1 0 0 0 0,0 0 0 0 0,-1 0 0 0 0,0 0 0 0 0,-1 1 1 0 0,-1-1-1 0 0,-7-13 0 0 0,10 22 116 0 0,-1 0 1 0 0,1 0-1 0 0,-1 1 1 0 0,0-1-1 0 0,0 1 1 0 0,-1-1-1 0 0,-3-2 1 0 0,7 5 76 0 0,-1 1 1 0 0,1-1-1 0 0,-1 1 1 0 0,1 0-1 0 0,-1-1 0 0 0,1 1 1 0 0,-1 0-1 0 0,1-1 1 0 0,-1 1-1 0 0,0 0 1 0 0,1 0-1 0 0,-1-1 1 0 0,1 1-1 0 0,-1 0 0 0 0,0 0 1 0 0,1 0-1 0 0,-1 0 1 0 0,1 0-1 0 0,-1 0 1 0 0,0 0-1 0 0,1 0 1 0 0,-1 0-1 0 0,0 0 0 0 0,1 0 1 0 0,-1 0-1 0 0,1 1 1 0 0,-1-1-1 0 0,0 0 1 0 0,1 0-1 0 0,-1 1 0 0 0,1-1 1 0 0,-1 0-1 0 0,1 0 1 0 0,-1 1-1 0 0,0 0 1 0 0,0 0-10 0 0,-2 1 6 0 0,0 1-1 0 0,0-1 1 0 0,1 1 0 0 0,-1 0-1 0 0,0 0 1 0 0,1 0 0 0 0,0 0-1 0 0,0 0 1 0 0,0 1 0 0 0,-2 5-1 0 0,-13 39 27 0 0,13-34 37 0 0,-24 68 146 0 0,-3-2 1 0 0,-3-2 0 0 0,-60 99 0 0 0,-160 204 555 0 0,-103 147-680 0 0,337-494-43 0 0,-48 62 0 0 0,59-87-7 0 0,0 0 0 0 0,-14 12-1 0 0,21-19-38 0 0,-1 0 0 0 0,1 0 0 0 0,-1 0 0 0 0,0-1 0 0 0,0 1 0 0 0,0-1-1 0 0,0 1 1 0 0,0-1 0 0 0,0 0 0 0 0,0 0 0 0 0,0-1 0 0 0,0 1 0 0 0,0-1 0 0 0,-7 1 0 0 0,9-2-57 0 0,-1 1 0 0 0,0-1 0 0 0,0 1 0 0 0,0-1 0 0 0,0 0 1 0 0,1 1-1 0 0,-1-1 0 0 0,0 0 0 0 0,1 0 0 0 0,-1-1 1 0 0,0 1-1 0 0,1 0 0 0 0,-1 0 0 0 0,1-1 0 0 0,0 1 1 0 0,-2-3-1 0 0,-5-10-5536 0 0,3 3-912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35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3679 0 0,'0'0'18604'0'0,"2"0"-18111"0"0,37-2 932 0 0,66-12-1 0 0,-47 5-1138 0 0,277-58-66 0 0,-302 58-824 0 0,34-15 1 0 0,-49 17-720 0 0,-2-1 0 0 0,1-1 0 0 0,23-17 1 0 0,-25 14-640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3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40 481 6911 0 0,'0'0'315'0'0,"-8"-14"114"0"0,-2-3 1107 0 0,6 8 1974 0 0,0 1 0 0 0,1-1 0 0 0,-4-12 1 0 0,4 4-2999 0 0,3 13-424 0 0,0 1 0 0 0,0 0 0 0 0,1 0 0 0 0,-1 0 0 0 0,1 0 0 0 0,0 0 0 0 0,0 0 0 0 0,0 0 0 0 0,1 1 0 0 0,-1-1-1 0 0,0 0 1 0 0,1 0 0 0 0,3-3 0 0 0,28-33 393 0 0,-29 35-426 0 0,36-36-129 0 0,3 1 0 0 0,1 3-1 0 0,1 1 1 0 0,2 2 0 0 0,72-37 0 0 0,-103 61-350 0 0,-6 3-215 0 0,1 0 1 0 0,0 1 0 0 0,1 0 0 0 0,-1 0 0 0 0,14-2 0 0 0,-13 5-1216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36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12551 0 0,'0'0'3972'0'0,"-2"1"-3620"0"0,-20 24 237 0 0,-1-1 0 0 0,-40 30 0 0 0,-6 7 56 0 0,42-36-404 0 0,6-5 120 0 0,-26 29 0 0 0,42-43-269 0 0,0 1 0 0 0,0 0 1 0 0,1 0-1 0 0,0 0 0 0 0,0 1 0 0 0,0 0 1 0 0,1-1-1 0 0,0 1 0 0 0,-2 10 1 0 0,5-17-71 0 0,0 0 0 0 0,0 0 0 0 0,0 0 1 0 0,-1 0-1 0 0,1 0 0 0 0,0 0 0 0 0,0 1 1 0 0,1-1-1 0 0,-1 0 0 0 0,0 0 0 0 0,0 0 1 0 0,0 0-1 0 0,1 0 0 0 0,-1 0 0 0 0,1 0 1 0 0,-1 0-1 0 0,1 0 0 0 0,-1 0 1 0 0,1 0-1 0 0,-1 0 0 0 0,1 0 0 0 0,0 0 1 0 0,0 0-1 0 0,-1 0 0 0 0,1-1 0 0 0,0 1 1 0 0,0 0-1 0 0,0-1 0 0 0,0 1 0 0 0,0-1 1 0 0,0 1-1 0 0,0-1 0 0 0,0 1 1 0 0,0-1-1 0 0,0 1 0 0 0,0-1 0 0 0,0 0 1 0 0,0 0-1 0 0,0 0 0 0 0,1 1 0 0 0,-1-1 1 0 0,2 0-1 0 0,4 0 72 0 0,-1 0 0 0 0,1 0 1 0 0,0-1-1 0 0,0 0 0 0 0,10-2 0 0 0,5-3 66 0 0,0 0-1 0 0,0-2 1 0 0,0 0 0 0 0,20-12 0 0 0,-34 16-115 0 0,-1-1 0 0 0,0 0 0 0 0,-1 0 0 0 0,1 0 0 0 0,-1-1 0 0 0,7-8 0 0 0,-10 10-23 0 0,0 0 1 0 0,0 0-1 0 0,0 0 1 0 0,-1-1-1 0 0,0 1 1 0 0,0-1-1 0 0,0 1 1 0 0,0-1-1 0 0,-1 0 1 0 0,0 1 0 0 0,1-10-1 0 0,-1 10-13 0 0,-1 0 0 0 0,0 0-1 0 0,0 0 1 0 0,0-1 0 0 0,-1 1-1 0 0,0 0 1 0 0,0 0 0 0 0,0 0-1 0 0,0 0 1 0 0,0 0 0 0 0,-3-4-1 0 0,-1-1-118 0 0,-1 0 0 0 0,-12-16-1 0 0,-1 0-591 0 0,18 23 386 0 0,-1-1 0 0 0,1 1 0 0 0,0-1 0 0 0,0 1 1 0 0,0-1-1 0 0,0 0 0 0 0,-1-3 0 0 0,0-6-1164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3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38 223 5983 0 0,'0'0'464'0'0,"0"1"-305"0"0,-9 13 620 0 0,-8 7 6387 0 0,6-6-603 0 0,21-21-5622 0 0,4-3-811 0 0,-1 0-1 0 0,0-1 1 0 0,19-21-1 0 0,29-40 674 0 0,-44 50-621 0 0,1 0 0 0 0,0 1 1 0 0,1 1-1 0 0,25-18 0 0 0,-39 32-182 0 0,-3 4 0 0 0,0-1 0 0 0,-1 1 0 0 0,1 0 0 0 0,0-1 0 0 0,0 1 0 0 0,0 0 0 0 0,0 0 0 0 0,0 1 0 0 0,0-1 0 0 0,0 0 0 0 0,5 0 0 0 0,2 0 0 0 0,-1 1-11 0 0,-7 0 4 0 0,0 1 0 0 0,0 0-1 0 0,0 0 1 0 0,0-1-1 0 0,0 1 1 0 0,0 0 0 0 0,0 0-1 0 0,0 0 1 0 0,-1 0-1 0 0,1 0 1 0 0,0 0 0 0 0,-1 0-1 0 0,1 0 1 0 0,0 0-1 0 0,-1 1 1 0 0,1-1 0 0 0,0 2-1 0 0,0 1 10 0 0,0-1-1 0 0,-1 1 0 0 0,1 0 1 0 0,-1 0-1 0 0,1-1 1 0 0,-1 1-1 0 0,0 0 1 0 0,-1 0-1 0 0,1 0 1 0 0,0-1-1 0 0,-1 1 0 0 0,0 0 1 0 0,-1 3-1 0 0,-4 8 54 0 0,-12 27 0 0 0,5-16-13 0 0,9-15-31 0 0,1-4-9 0 0,0 0 0 0 0,0 0 0 0 0,1 1 0 0 0,0-1 0 0 0,-1 10 0 0 0,3-17 2 0 0,0 0 0 0 0,0 0 1 0 0,0 0-1 0 0,0 0 0 0 0,-1 1 1 0 0,1-1-1 0 0,0 0 0 0 0,0 0 1 0 0,0 1-1 0 0,0-1 0 0 0,0 0 1 0 0,0 0-1 0 0,0 0 0 0 0,0 1 1 0 0,0-1-1 0 0,0 0 0 0 0,0 0 0 0 0,0 0 1 0 0,0 1-1 0 0,0-1 0 0 0,0 0 1 0 0,0 0-1 0 0,0 1 0 0 0,1-1 1 0 0,-1 0-1 0 0,0 0 0 0 0,0 0 1 0 0,0 0-1 0 0,0 1 0 0 0,0-1 1 0 0,0 0-1 0 0,0 0 0 0 0,1 0 1 0 0,-1 0-1 0 0,0 1 0 0 0,0-1 0 0 0,0 0 1 0 0,1 0-1 0 0,-1 0 0 0 0,0 0 1 0 0,0 0-1 0 0,0 0 0 0 0,0 0 1 0 0,1 1-1 0 0,-1-1 0 0 0,0 0 1 0 0,0 0-1 0 0,1 0 0 0 0,-1 0 1 0 0,0 0-1 0 0,0 0 0 0 0,0 0 1 0 0,1 0-1 0 0,-1 0 0 0 0,0 0 1 0 0,10-6 82 0 0,-9 6-91 0 0,104-78 162 0 0,31-20-172 0 0,-125 92-6 0 0,0 0 0 0 0,1 1 1 0 0,-1 0-1 0 0,1 1 0 0 0,0 0 0 0 0,0 1 0 0 0,13-2 0 0 0,-24 5 34 0 0,0 1-1 0 0,-1-1 0 0 0,1 0 1 0 0,0 0-1 0 0,-1 0 0 0 0,1 0 1 0 0,0 1-1 0 0,-1-1 1 0 0,1 0-1 0 0,-1 1 0 0 0,1-1 1 0 0,0 0-1 0 0,-1 1 0 0 0,1-1 1 0 0,-1 1-1 0 0,1-1 0 0 0,-1 1 1 0 0,0-1-1 0 0,1 1 0 0 0,-1-1 1 0 0,1 1-1 0 0,-1 0 0 0 0,1 0 1 0 0,6 13 299 0 0,7 41 445 0 0,-11-40-682 0 0,1 0-1 0 0,0 0 1 0 0,1-1-1 0 0,7 16 1 0 0,47 63 26 0 0,-28-47-106 0 0,-27-40-360 0 0,0 1-1 0 0,0 0 0 0 0,-1-1 0 0 0,0 1 0 0 0,1 8 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53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1161 2 6911 0 0,'0'0'623'0'0,"1"0"-514"0"0,7-2 3914 0 0,-9 4-3953 0 0,0-1 1 0 0,0 0-1 0 0,0 1 1 0 0,0-1-1 0 0,0 0 1 0 0,0 0 0 0 0,0 0-1 0 0,0 0 1 0 0,-1 0-1 0 0,1 0 1 0 0,-2 1-1 0 0,1 0 24 0 0,-136 89 2695 0 0,34-23-2042 0 0,58-39-613 0 0,-67 31 1 0 0,44-25-69 0 0,-39 20-56 0 0,-130 44 1 0 0,187-78 42 0 0,-40 12 73 0 0,80-29-100 0 0,-1-2 1 0 0,1 1-1 0 0,-1-1 0 0 0,0-1 0 0 0,1 0 0 0 0,-13-2 1 0 0,18 1-14 0 0,1-1 1 0 0,-1 0 0 0 0,1 0-1 0 0,-1-1 1 0 0,1 1 0 0 0,-1-1-1 0 0,1-1 1 0 0,0 1 0 0 0,-9-6 0 0 0,11 6-21 0 0,0 0 0 0 0,0-1 0 0 0,0 1 1 0 0,0-1-1 0 0,1 0 0 0 0,-1 0 0 0 0,1 0 1 0 0,-1 0-1 0 0,1 0 0 0 0,0 0 1 0 0,0-1-1 0 0,0 1 0 0 0,1-1 0 0 0,-3-6 1 0 0,4 8-55 0 0,0-1 1 0 0,0 0 0 0 0,0 0 0 0 0,0 0 0 0 0,0 0-1 0 0,1 1 1 0 0,-1-1 0 0 0,1 0 0 0 0,0 0 0 0 0,0 1 0 0 0,0-1-1 0 0,0 1 1 0 0,0-1 0 0 0,3-3 0 0 0,2-4-149 0 0,0 1 0 0 0,9-10 0 0 0,-5 7 17 0 0,37-41-473 0 0,-41 47 538 0 0,0 1 0 0 0,1 0 1 0 0,-1 0-1 0 0,1 0 0 0 0,0 1 1 0 0,12-5-1 0 0,-10 5-18 0 0,-6 2 209 0 0,0 1-1 0 0,1-1 1 0 0,-1 1 0 0 0,0-1-1 0 0,1 1 1 0 0,0 1-1 0 0,-1-1 1 0 0,1 0 0 0 0,-1 1-1 0 0,1-1 1 0 0,0 1-1 0 0,-1 0 1 0 0,1 1 0 0 0,0-1-1 0 0,-1 0 1 0 0,7 3-1 0 0,5 2 210 0 0,0 1 0 0 0,0 1-1 0 0,-1 0 1 0 0,0 1 0 0 0,24 18-1 0 0,-18-13-30 0 0,-10-7-70 0 0,0 1 1 0 0,12 10-1 0 0,3 4 345 0 0,2-1 1 0 0,1-1-1 0 0,54 28 0 0 0,-65-39-332 0 0,-1-1-1 0 0,24 6 1 0 0,-21-7 158 0 0,32 15 0 0 0,-45-18-353 0 0,31 12 95 0 0,-32-14-88 0 0,1 1 1 0 0,-1-1 0 0 0,1 0-1 0 0,-1-1 1 0 0,1 1 0 0 0,-1-1-1 0 0,1 0 1 0 0,0 0-1 0 0,-1-1 1 0 0,8-1 0 0 0,3-2-306 0 0,0-1-1 0 0,18-8 1 0 0,-23 8-25 0 0,59-22-3406 0 0,-56 22 2327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4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3 6911 0 0,'0'0'623'0'0,"-1"-1"-514"0"0,-1 1-115 0 0,0-1 0 0 0,1 1 1 0 0,-1 0-1 0 0,1-1 0 0 0,-1 1 0 0 0,0 0 0 0 0,1 0 0 0 0,-1 0 0 0 0,0 0 0 0 0,-2 1 0 0 0,0 0 610 0 0,0 0-1 0 0,0 0 1 0 0,0 1 0 0 0,0-1-1 0 0,0 1 1 0 0,-6 4 0 0 0,3-1 354 0 0,0 0 1 0 0,0 0-1 0 0,1 1 0 0 0,-1 0 1 0 0,-5 8-1 0 0,-8 12-494 0 0,1 2 1 0 0,-23 44-1 0 0,-22 66 447 0 0,-3 7-263 0 0,-131 162-291 0 0,152-245-366 0 0,25-36-517 0 0,1 0 0 0 0,-26 49 1 0 0,42-65-4195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3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19 2759 0 0,'1'-2'207'0'0,"4"-2"804"0"0,17-8 13691 0 0,-209 326-13372 0 0,18 11-74 0 0,144-276-1226 0 0,-105 230-42 0 0,66-107-1528 0 0,62-163-366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3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12895 0 0,'0'0'998'0'0,"1"1"-657"0"0,1 4-121 0 0,1-1-1 0 0,0 0 1 0 0,-1 0-1 0 0,1 0 1 0 0,1-1 0 0 0,-1 1-1 0 0,0-1 1 0 0,1 1-1 0 0,0-1 1 0 0,0 0 0 0 0,6 3-1 0 0,-3-2 45 0 0,0-1-1 0 0,0 1 1 0 0,1-2-1 0 0,-1 1 1 0 0,1-1-1 0 0,11 2 0 0 0,1-2 199 0 0,0-1 0 0 0,0 0 0 0 0,0-2 0 0 0,37-5 0 0 0,227-48 1986 0 0,-43-4-1776 0 0,-85 7-5898 0 0,-121 37-1820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3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14 6911 0 0,'10'-13'4563'0'0,"-10"20"-786"0"0,-5 10-3021 0 0,4-15-497 0 0,-14 40 689 0 0,-41 76 0 0 0,19-43-240 0 0,-42 86 337 0 0,-25 54-323 0 0,-32 49-647 0 0,133-259-76 0 0,-19 30-17 0 0,0-2 0 0 0,-2 0-1 0 0,-46 47 1 0 0,59-70-222 0 0,-20 16 0 0 0,30-26 25 0 0,0-10-217 0 0,1 4 421 0 0,1 0 0 0 0,0 1 0 0 0,0 0 1 0 0,1-1-1 0 0,0 1 0 0 0,0 0 0 0 0,0-1 0 0 0,0 1 0 0 0,1 1 0 0 0,5-9 0 0 0,1 1-13 0 0,0-1 0 0 0,18-17 0 0 0,-8 13 6 0 0,0 1 0 0 0,1 0 0 0 0,30-17 0 0 0,-41 27 81 0 0,0 1-1 0 0,1 1 0 0 0,-1 0 1 0 0,1 0-1 0 0,0 1 0 0 0,19-4 1 0 0,-24 6-34 0 0,0 1-1 0 0,0-1 1 0 0,0 1 0 0 0,0 0 0 0 0,0 1-1 0 0,0-1 1 0 0,0 1 0 0 0,-1 0 0 0 0,1 0-1 0 0,0 0 1 0 0,0 1 0 0 0,-1-1 0 0 0,1 1-1 0 0,-1 1 1 0 0,1-1 0 0 0,5 4 0 0 0,-8-4-15 0 0,1 0 0 0 0,-1 0 0 0 0,1 1 0 0 0,-1-1 1 0 0,0 0-1 0 0,0 1 0 0 0,0-1 0 0 0,0 1 1 0 0,0 0-1 0 0,-1 0 0 0 0,1 0 0 0 0,-1 0 0 0 0,0 0 1 0 0,0 0-1 0 0,0 0 0 0 0,0 0 0 0 0,0 0 0 0 0,0 4 1 0 0,-1 3-88 0 0,0 0 1 0 0,-1 0-1 0 0,0 0 1 0 0,-5 16-1 0 0,4-15-129 0 0,1-6 46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3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127 110 11055 0 0,'0'0'506'0'0,"0"1"-10"0"0,4 8-11 0 0,-1-1 0 0 0,1 0 1 0 0,1 0-1 0 0,-1 0 0 0 0,1-1 1 0 0,1 0-1 0 0,7 9 0 0 0,-10-15-259 0 0,-1 0 0 0 0,1 0 0 0 0,0 0-1 0 0,-1-1 1 0 0,1 1 0 0 0,0-1 0 0 0,-1 0-1 0 0,1 1 1 0 0,0-1 0 0 0,-1-1 0 0 0,6 1 0 0 0,-5-1 26 0 0,16-1 105 0 0,0 0 1 0 0,0-2 0 0 0,-1-1 0 0 0,1 0 0 0 0,-1-1 0 0 0,0-1 0 0 0,-1-1-1 0 0,1 0 1 0 0,17-13 0 0 0,-31 19-348 0 0,0 0 0 0 0,0-1 0 0 0,-1 0 0 0 0,1 0-1 0 0,-1 0 1 0 0,0 0 0 0 0,1-1 0 0 0,-2 1 0 0 0,4-5 0 0 0,-5 6-16 0 0,-1 1-1 0 0,1-1 1 0 0,0 1 0 0 0,-1-1 0 0 0,1 1-1 0 0,-1-1 1 0 0,0 1 0 0 0,0-1 0 0 0,1 0 0 0 0,-1 1-1 0 0,0-1 1 0 0,0 1 0 0 0,-1-1 0 0 0,1 0-1 0 0,0 1 1 0 0,0-1 0 0 0,-1 1 0 0 0,1-1 0 0 0,-1 1-1 0 0,1-1 1 0 0,-1 1 0 0 0,0-1 0 0 0,0 1-1 0 0,0-1 1 0 0,1 1 0 0 0,-1 0 0 0 0,0 0 0 0 0,-1-1-1 0 0,0 0 1 0 0,-1-1-16 0 0,1 0 0 0 0,-1 0 0 0 0,0 0 0 0 0,0 0 0 0 0,0 1 0 0 0,-1-1 1 0 0,1 1-1 0 0,-1 0 0 0 0,1 0 0 0 0,-1 0 0 0 0,0 0 0 0 0,1 1 0 0 0,-1-1 0 0 0,0 1 0 0 0,0 0 0 0 0,0 0 0 0 0,0 1 0 0 0,0-1 0 0 0,0 1 0 0 0,-1 0 0 0 0,1 0 0 0 0,0 0 0 0 0,0 1 0 0 0,0-1 0 0 0,-7 3 1 0 0,-3 1-59 0 0,0 1 0 0 0,0 0 1 0 0,1 1-1 0 0,0 0 0 0 0,0 1 1 0 0,-23 17-1 0 0,7-1-41 0 0,-41 41 0 0 0,54-48 118 0 0,0 1 0 0 0,1 1 0 0 0,1 1 0 0 0,-22 36 0 0 0,32-47 3 0 0,0 0 1 0 0,1 1-1 0 0,0 0 0 0 0,0 0 0 0 0,0 0 1 0 0,-1 14-1 0 0,4-18 0 0 0,-1 1 0 0 0,1 0 0 0 0,1-1 0 0 0,-1 1 0 0 0,1 0 0 0 0,0-1 0 0 0,0 1-1 0 0,0-1 1 0 0,1 1 0 0 0,0-1 0 0 0,4 8 0 0 0,-3-8 5 0 0,0 0-1 0 0,1 0 1 0 0,-1-1-1 0 0,1 0 1 0 0,0 0-1 0 0,0 0 1 0 0,1 0-1 0 0,-1 0 1 0 0,1-1 0 0 0,0 0-1 0 0,0 0 1 0 0,0 0-1 0 0,0-1 1 0 0,0 0-1 0 0,1 0 1 0 0,-1 0-1 0 0,11 2 1 0 0,4 0-317 0 0,-1-2 0 0 0,1 0 1 0 0,37-1-1 0 0,-24-2-395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39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 5063 0 0,'0'0'390'0'0,"0"2"-252"0"0,-4 35 761 0 0,1-4 3023 0 0,-12 47 0 0 0,4-43-3321 0 0,-1 0-1 0 0,-2-1 1 0 0,-2-1-1 0 0,-1 0 1 0 0,-2-1-1 0 0,-34 46 1 0 0,-35 32-105 0 0,52-68-196 0 0,1 1 1 0 0,-32 56-1 0 0,53-67-1938 0 0,26-40-6388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39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98 460 14367 0 0,'-6'-1'209'0'0,"0"-1"0"0"0,-1 1-1 0 0,1 1 1 0 0,0-1-1 0 0,-1 1 1 0 0,1 0 0 0 0,-12 2-1 0 0,-10 0 1283 0 0,27-2-1445 0 0,1 0-1 0 0,0-1 0 0 0,-1 1 0 0 0,1 0 1 0 0,0 0-1 0 0,-1 0 0 0 0,1 0 0 0 0,0 0 1 0 0,-1 0-1 0 0,1-1 0 0 0,0 1 1 0 0,-1 0-1 0 0,1 0 0 0 0,0-1 0 0 0,0 1 1 0 0,-1 0-1 0 0,1 0 0 0 0,0-1 1 0 0,0 1-1 0 0,-1 0 0 0 0,1-1 0 0 0,0 1 1 0 0,0 0-1 0 0,0-1 0 0 0,0 1 1 0 0,0 0-1 0 0,-1-1 0 0 0,1 1 0 0 0,0 0 1 0 0,0-1-1 0 0,0 1 0 0 0,0 0 1 0 0,0-1-1 0 0,0 0 0 0 0,2-12 770 0 0,2 6-558 0 0,0 1-1 0 0,0 0 1 0 0,0 0-1 0 0,1 0 1 0 0,10-10-1 0 0,3-4 100 0 0,22-25 22 0 0,2 1 1 0 0,87-71-1 0 0,-95 89-192 0 0,1 2 0 0 0,1 1 0 0 0,2 2 0 0 0,73-30 0 0 0,-100 47-183 0 0,0 0 0 0 0,0 1 1 0 0,0 0-1 0 0,0 1 0 0 0,1 0 0 0 0,-1 1 0 0 0,1 0 0 0 0,16 2 0 0 0,-24-1-1 0 0,0 1 0 0 0,-1-1-1 0 0,1 1 1 0 0,-1 0 0 0 0,0 0-1 0 0,1 0 1 0 0,-1 0-1 0 0,0 1 1 0 0,1-1 0 0 0,-1 1-1 0 0,0 0 1 0 0,0 0 0 0 0,-1 0-1 0 0,1 0 1 0 0,0 1-1 0 0,-1-1 1 0 0,1 1 0 0 0,-1 0-1 0 0,0-1 1 0 0,1 1 0 0 0,-2 0-1 0 0,1 0 1 0 0,0 1-1 0 0,0-1 1 0 0,-1 0 0 0 0,0 0-1 0 0,0 1 1 0 0,0-1 0 0 0,0 1-1 0 0,1 6 1 0 0,-1 3 17 0 0,-1 0 1 0 0,0-1-1 0 0,0 1 0 0 0,-2 0 1 0 0,1 0-1 0 0,-2-1 1 0 0,1 1-1 0 0,-2-1 1 0 0,0 0-1 0 0,-7 18 0 0 0,-2-4 33 0 0,-1 0 0 0 0,0-1-1 0 0,-28 36 1 0 0,19-31-4 0 0,-1-1 0 0 0,-2 0 1 0 0,-42 35-1 0 0,55-54-35 0 0,0 0 0 0 0,-1 0 0 0 0,0-1 0 0 0,-1-1 0 0 0,1 0 0 0 0,-2-2 0 0 0,1 1 0 0 0,-1-2 0 0 0,0 0 0 0 0,-22 4 0 0 0,33-9-9 0 0,-40 6 59 0 0,41-6-94 0 0,-1 0 0 0 0,1-1 0 0 0,0 1 0 0 0,0 0 0 0 0,1-1 0 0 0,-1 0 0 0 0,0 0 0 0 0,0 0 0 0 0,-4-2 0 0 0,8 2-88 0 0,-1 1 0 0 0,0 0 0 0 0,0-1 0 0 0,1 1-1 0 0,-1-1 1 0 0,1 0 0 0 0,-1 1 0 0 0,0-1 0 0 0,1 1 0 0 0,-1-1 0 0 0,1 0 0 0 0,-1 1-1 0 0,1-1 1 0 0,0 0 0 0 0,-1 0 0 0 0,1 1 0 0 0,0-1 0 0 0,-1 0 0 0 0,1-1-1 0 0,-2-8-1289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4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63 10135 0 0,'16'-7'446'0'0,"0"1"-1"0"0,32-8 6763 0 0,-49 16-7185 0 0,-1 0 1 0 0,1 0-1 0 0,-1 0 1 0 0,1 0-1 0 0,-1 0 1 0 0,1-1-1 0 0,-1 1 1 0 0,0 0-1 0 0,-2 1 1 0 0,1-1 18 0 0,-96 89 1414 0 0,79-69-1040 0 0,0 0 0 0 0,-25 37 0 0 0,38-47-238 0 0,0 0-1 0 0,1 0 1 0 0,0 0 0 0 0,-7 20-1 0 0,12-28-158 0 0,0 0 1 0 0,0-1-1 0 0,0 1 0 0 0,0 0 0 0 0,1 0 0 0 0,0-1 0 0 0,-1 1 0 0 0,1 0 0 0 0,0 0 0 0 0,1 0 0 0 0,-1-1 1 0 0,1 1-1 0 0,0 0 0 0 0,0 0 0 0 0,0-1 0 0 0,0 1 0 0 0,1-1 0 0 0,-1 1 0 0 0,1-1 0 0 0,4 7 0 0 0,-4-8 0 0 0,1 1 0 0 0,0-1 1 0 0,0 0-1 0 0,0 0 0 0 0,1 0 0 0 0,-1 0 0 0 0,0 0 0 0 0,1-1 0 0 0,-1 1 0 0 0,1-1 0 0 0,0 0 0 0 0,-1 0 0 0 0,1 0 0 0 0,0-1 0 0 0,-1 1 0 0 0,1-1 0 0 0,0 0 0 0 0,0 0 0 0 0,6-1 0 0 0,-1 0 35 0 0,1 0 1 0 0,-1-1 0 0 0,0 0 0 0 0,0-1 0 0 0,0 0 0 0 0,15-7-1 0 0,-15 5-13 0 0,1 0-1 0 0,-1-1 0 0 0,-1 0 0 0 0,1 0 0 0 0,-1-1 0 0 0,0 0 0 0 0,-1 0 0 0 0,0-1 0 0 0,0 0 0 0 0,0 0 1 0 0,-1-1-1 0 0,-1 0 0 0 0,1 0 0 0 0,-1 0 0 0 0,-1 0 0 0 0,0-1 0 0 0,0 0 0 0 0,-1 0 0 0 0,0 0 0 0 0,0 0 0 0 0,-2-1 1 0 0,1 1-1 0 0,-1-1 0 0 0,0 1 0 0 0,-1-1 0 0 0,-1 1 0 0 0,-2-16 0 0 0,-1 4-1211 0 0,-1 0-1 0 0,-12-30 0 0 0,-1-1-1006 0 0,15 41 471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4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3223 0 0,'2'1'143'0'0,"0"0"-71"0"0,0 1-1 0 0,1 0 0 0 0,-1 0 1 0 0,0 0-1 0 0,0 0 1 0 0,1 0-1 0 0,-2 0 1 0 0,1 1-1 0 0,0-1 0 0 0,0 1 1 0 0,-1-1-1 0 0,1 1 1 0 0,-1-1-1 0 0,0 1 1 0 0,0 0-1 0 0,0 0 0 0 0,0 0 1 0 0,-1 0-1 0 0,1-1 1 0 0,-1 1-1 0 0,1 0 1 0 0,-1 0-1 0 0,0 3 0 0 0,0 8 1563 0 0,-1-1 0 0 0,0 0 0 0 0,-1 0 0 0 0,-4 13 0 0 0,-5 16-128 0 0,-3 0 1 0 0,-1-1-1 0 0,-33 64 1 0 0,-77 110-400 0 0,106-185-635 0 0,-89 135 444 0 0,49-79-666 0 0,-73 145 0 0 0,127-219-99 0 0,1-1-4983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4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5 463 9671 0 0,'-2'-12'156'0'0,"1"0"-1"0"0,0 0 0 0 0,0 1 0 0 0,3-21 0 0 0,0 20 435 0 0,0 0-1 0 0,1 0 1 0 0,0 0-1 0 0,1 1 1 0 0,1-1-1 0 0,0 1 1 0 0,0 0 0 0 0,1 0-1 0 0,0 0 1 0 0,1 1-1 0 0,0 0 1 0 0,14-15-1 0 0,86-77 344 0 0,-84 82-658 0 0,-7 6 27 0 0,2 0 0 0 0,37-23 0 0 0,-45 31-208 0 0,1 1 0 0 0,0 0-1 0 0,0 1 1 0 0,0 0 0 0 0,0 0 0 0 0,0 2-1 0 0,16-3 1 0 0,-23 4-53 0 0,0 1 0 0 0,0 0 0 0 0,0 0 0 0 0,0 0 0 0 0,0 0 0 0 0,0 1 0 0 0,0 0 0 0 0,0 0 0 0 0,0 0 0 0 0,0 0 0 0 0,0 0 0 0 0,0 1 0 0 0,0 0 0 0 0,-1 0 0 0 0,1 0 0 0 0,3 3 0 0 0,-3-2 46 0 0,0 1 0 0 0,0 0 0 0 0,-1 0-1 0 0,1 0 1 0 0,-1 1 0 0 0,0-1 0 0 0,-1 1-1 0 0,1 0 1 0 0,-1-1 0 0 0,4 11 0 0 0,-1 3 168 0 0,-1 0 0 0 0,-1 1 0 0 0,0-1 0 0 0,-2 1 1 0 0,0 37-1 0 0,-2-44-210 0 0,1 1 1 0 0,-2 0-1 0 0,0-1 0 0 0,0 1 1 0 0,-1-1-1 0 0,0 0 1 0 0,-1 0-1 0 0,-1 0 1 0 0,0 0-1 0 0,0-1 0 0 0,-2 0 1 0 0,1 0-1 0 0,-1 0 1 0 0,-13 14-1 0 0,5-10-101 0 0,-1-1-1 0 0,0 0 1 0 0,-1-2-1 0 0,-1 0 0 0 0,0-1 1 0 0,0 0-1 0 0,-1-2 1 0 0,-1 0-1 0 0,-39 12 1 0 0,52-19-43 0 0,-10 3-1727 0 0,0-1-3353 0 0,1-2-2208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41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37 12959 0 0,'2'-4'146'0'0,"0"1"0"0"0,1 0 0 0 0,-1 0 0 0 0,1 0 0 0 0,-1 0-1 0 0,1 1 1 0 0,0-1 0 0 0,0 1 0 0 0,5-4 0 0 0,-4 3-113 0 0,-3 2 1069 0 0,-2 2-454 0 0,-40 55 910 0 0,-48 85 1 0 0,80-126-1436 0 0,0 1-1 0 0,1 1 1 0 0,1 0 0 0 0,1 0 0 0 0,0 0 0 0 0,1 1 0 0 0,1-1-1 0 0,-2 21 1 0 0,6-36-112 0 0,0 0 0 0 0,0-1 0 0 0,0 1 1 0 0,0 0-1 0 0,0 0 0 0 0,0 0 0 0 0,1 0 0 0 0,-1 0 0 0 0,0 0 0 0 0,1-1 0 0 0,0 1 0 0 0,-1 0 0 0 0,1 0 0 0 0,0-1 0 0 0,0 1 0 0 0,0 0 1 0 0,0-1-1 0 0,0 1 0 0 0,3 2 0 0 0,-3-3 5 0 0,1 0 1 0 0,0 0-1 0 0,0 0 0 0 0,0 0 1 0 0,0 0-1 0 0,0 0 0 0 0,0-1 1 0 0,0 1-1 0 0,0-1 1 0 0,0 1-1 0 0,0-1 0 0 0,0 0 1 0 0,0 0-1 0 0,0 0 0 0 0,3 0 1 0 0,2-1 17 0 0,1-1 0 0 0,-1 1 0 0 0,1-1 0 0 0,-1 0 0 0 0,0-1 0 0 0,1 0 0 0 0,-1 0 0 0 0,10-7 0 0 0,-11 5-22 0 0,1 0 1 0 0,-1 0 0 0 0,0 0 0 0 0,-1-1 0 0 0,1 0 0 0 0,8-13 0 0 0,24-46 90 0 0,-12 18 74 0 0,9-10 231 0 0,-34 56 136 0 0,-2 9-499 0 0,0-1 0 0 0,0 1 0 0 0,-1 0 0 0 0,0-1-1 0 0,-6 15 1 0 0,1-3 14 0 0,-2 7-41 0 0,-20 69 84 0 0,26-83-91 0 0,1 1-1 0 0,0-1 1 0 0,1 0 0 0 0,0 0-1 0 0,2 24 1 0 0,-1-33-53 0 0,1 0 0 0 0,-1 0 0 0 0,1 0 0 0 0,0 0 0 0 0,-1 0 0 0 0,2 0 0 0 0,-1-1 0 0 0,0 1-1 0 0,0 0 1 0 0,1-1 0 0 0,-1 1 0 0 0,1-1 0 0 0,0 1 0 0 0,0-1 0 0 0,0 0 0 0 0,0 0 0 0 0,4 4 0 0 0,-3-5-65 0 0,-1 0 0 0 0,0 1-1 0 0,1-2 1 0 0,-1 1 0 0 0,0 0 0 0 0,1 0 0 0 0,-1-1 0 0 0,1 1-1 0 0,-1-1 1 0 0,1 0 0 0 0,-1 0 0 0 0,1 0 0 0 0,-1 0 0 0 0,1 0 0 0 0,-1 0-1 0 0,1-1 1 0 0,-1 1 0 0 0,1-1 0 0 0,-1 0 0 0 0,1 1 0 0 0,2-3 0 0 0,19-8-4877 0 0,2-4-1462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4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80 134 12351 0 0,'0'0'1119'0'0,"2"0"-795"0"0,56-16 2528 0 0,5-1-1632 0 0,-1-3 0 0 0,64-29 0 0 0,-70 21-1305 0 0,-55 27-98 0 0,-27-2-1274 0 0,14 4 1195 0 0,-1 1 0 0 0,0 1 1 0 0,1-1-1 0 0,0 2 0 0 0,-20 8 1 0 0,5-1 62 0 0,-34 22 1 0 0,33-16 418 0 0,1 1 0 0 0,1 1 1 0 0,0 1-1 0 0,1 2 0 0 0,-34 38 0 0 0,52-51-98 0 0,0 0 1 0 0,1 0-1 0 0,1 0 0 0 0,-1 1 0 0 0,-4 12 1 0 0,9-19-97 0 0,-1 0 1 0 0,1 0 0 0 0,0 0 0 0 0,1 0-1 0 0,-1 0 1 0 0,0 1 0 0 0,1-1-1 0 0,0 0 1 0 0,-1 0 0 0 0,1 1 0 0 0,1-1-1 0 0,-1 0 1 0 0,0 0 0 0 0,1 1-1 0 0,0-1 1 0 0,-1 0 0 0 0,1 0 0 0 0,1 0-1 0 0,-1 0 1 0 0,0 0 0 0 0,4 5 0 0 0,-3-6 5 0 0,1 1 1 0 0,-1-1 0 0 0,1 0-1 0 0,0 0 1 0 0,0 0-1 0 0,0 0 1 0 0,0 0 0 0 0,1-1-1 0 0,-1 1 1 0 0,0-1 0 0 0,1 0-1 0 0,-1 0 1 0 0,1 0 0 0 0,6 0-1 0 0,5 1 42 0 0,1-1 0 0 0,15-1-1 0 0,15-3-472 0 0,0-2-1 0 0,-1-2 0 0 0,48-13 1 0 0,-48 7-6203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4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 9671 0 0,'-9'2'1004'0'0,"3"0"-616"0"0,0 1-1 0 0,1 0 1 0 0,0 0-1 0 0,-1 1 1 0 0,1-1-1 0 0,0 1 1 0 0,1 0-1 0 0,-8 8 1 0 0,-4 3 1611 0 0,1-1-1195 0 0,0 1-1 0 0,1 1 1 0 0,0 0-1 0 0,2 1 1 0 0,-16 26 0 0 0,-44 99 594 0 0,56-108-956 0 0,-146 342 730 0 0,138-318-1160 0 0,-30 85-13 0 0,27-57-2925 0 0,-4-1 0 0 0,-44 85 0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4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279 163 5063 0 0,'1'-1'13387'0'0,"9"-12"-12381"0"0,-3 5-342 0 0,0 0 1 0 0,-1-1 0 0 0,0 0-1 0 0,8-16 1 0 0,-10 17-389 0 0,-1 1 0 0 0,0-1 0 0 0,-1 1 0 0 0,0-1 0 0 0,0 0 0 0 0,1-15 0 0 0,-3 22-256 0 0,0 1 1 0 0,0-1-1 0 0,0 0 0 0 0,0 0 0 0 0,0 1 0 0 0,0-1 1 0 0,0 0-1 0 0,-1 0 0 0 0,1 1 0 0 0,0-1 1 0 0,-1 0-1 0 0,1 0 0 0 0,0 1 0 0 0,-1-1 1 0 0,1 0-1 0 0,-1 1 0 0 0,1-1 0 0 0,-1 1 0 0 0,1-1 1 0 0,-1 1-1 0 0,1-1 0 0 0,-1 1 0 0 0,0-1 1 0 0,-1 0-6 0 0,1 0 1 0 0,-1 1-1 0 0,1-1 0 0 0,-1 1 1 0 0,1-1-1 0 0,-1 1 1 0 0,1 0-1 0 0,-1 0 1 0 0,0 0-1 0 0,-2 0 1 0 0,-2 1-16 0 0,0-1 1 0 0,0 2 0 0 0,0-1-1 0 0,-9 4 1 0 0,2 0-26 0 0,1 1 0 0 0,-1 1 1 0 0,1 0-1 0 0,-16 12 0 0 0,-40 41-78 0 0,45-38 103 0 0,-32 43 0 0 0,46-53 0 0 0,1 1 0 0 0,0 0 0 0 0,0 0 0 0 0,1 1 0 0 0,-8 22 0 0 0,15-35-1 0 0,-1 1 0 0 0,1-1 0 0 0,0 0-1 0 0,-1 1 1 0 0,1-1 0 0 0,0 0 0 0 0,0 1 0 0 0,-1-1-1 0 0,1 1 1 0 0,0-1 0 0 0,0 1 0 0 0,1-1 0 0 0,-1 0-1 0 0,0 1 1 0 0,0-1 0 0 0,1 0 0 0 0,-1 1 0 0 0,1-1-1 0 0,-1 0 1 0 0,1 1 0 0 0,0-1 0 0 0,-1 0 0 0 0,1 0-1 0 0,0 0 1 0 0,0 1 0 0 0,0-1 0 0 0,0 0 0 0 0,0 0-1 0 0,2 1 1 0 0,-1-1-1 0 0,1 1 0 0 0,-1-1-1 0 0,1 0 1 0 0,-1-1 0 0 0,1 1 0 0 0,-1 0-1 0 0,1-1 1 0 0,-1 1 0 0 0,1-1 0 0 0,0 0-1 0 0,-1 0 1 0 0,1 0 0 0 0,0 0 0 0 0,-1 0-1 0 0,3-1 1 0 0,12-3 2 0 0,28-11 0 0 0,-6 2 0 0 0,-27 11 0 0 0,-3 2-11 0 0,-8 0-42 0 0,1 1-11 0 0,-2 0 60 0 0,0 0 0 0 0,0-1 1 0 0,0 1-1 0 0,0 0 0 0 0,0-1 1 0 0,0 1-1 0 0,0-1 0 0 0,0 1 1 0 0,0 0-1 0 0,1-1 0 0 0,-1 1 1 0 0,0 0-1 0 0,0-1 0 0 0,1 1 1 0 0,-1-1-1 0 0,0 1 0 0 0,1-1 1 0 0,-1 1-1 0 0,1-1 0 0 0,-1 1 1 0 0,1-1-1 0 0,-1 1 0 0 0,0-1 1 0 0,1 0-1 0 0,1 1 0 0 0,-1 1-113 0 0,1-1-1 0 0,-1 0 0 0 0,1 0 1 0 0,0 0-1 0 0,0 0 1 0 0,0 0-1 0 0,-1 0 1 0 0,1-1-1 0 0,0 1 1 0 0,0-1-1 0 0,0 1 1 0 0,0-1-1 0 0,4 1 1 0 0,25-4-2559 0 0,-21 2 1384 0 0,4-1-383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4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48 21047 0 0,'21'-37'2243'0'0,"-14"26"-2032"0"0,-6 11-205 0 0,-1 0 0 0 0,0 0 0 0 0,0 0 0 0 0,0 0 0 0 0,0 0-1 0 0,0 0 1 0 0,0 0 0 0 0,0 0 0 0 0,0 0 0 0 0,0 0 0 0 0,0 0 0 0 0,0 0 0 0 0,0 0 0 0 0,1 0 0 0 0,-1 0 0 0 0,0 0 0 0 0,0 0 0 0 0,0 0 0 0 0,0 0 0 0 0,0 0-1 0 0,0 0 1 0 0,0 0 0 0 0,0 0 0 0 0,0 0 0 0 0,0 1 0 0 0,0-1 0 0 0,0 0 0 0 0,0 0 0 0 0,0 0 0 0 0,0 0 0 0 0,1 0 0 0 0,-1 0 0 0 0,0 0 0 0 0,0 0 0 0 0,0 0-1 0 0,0 0 1 0 0,0 0 0 0 0,0 0 0 0 0,0 0 0 0 0,0 0 0 0 0,0 0 0 0 0,0 1 0 0 0,0-1 0 0 0,0 0 0 0 0,0 0 0 0 0,0 0 0 0 0,0 0 0 0 0,0 0 0 0 0,0 0 0 0 0,0 0-1 0 0,0 0 1 0 0,0 0 0 0 0,0 0 0 0 0,0 0 0 0 0,0 0 0 0 0,0 1 0 0 0,0-1 0 0 0,0 0 0 0 0,0 0 0 0 0,0 0 0 0 0,0 0 0 0 0,-1 0 0 0 0,1 0 0 0 0,0 0 0 0 0,0 0-1 0 0,-7 24 542 0 0,-59 91-460 0 0,23-43-6 0 0,-202 420 343 0 0,29-79-360 0 0,215-412-64 0 0,-14 27-392 0 0,-53 103-4869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4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65 16703 0 0,'-9'3'1512'0'0,"2"0"-1122"0"0,17 7 1096 0 0,-5-7-1239 0 0,0 0-1 0 0,0 0 1 0 0,0-1-1 0 0,1 0 1 0 0,-1 0 0 0 0,1 0-1 0 0,-1 0 1 0 0,1-1-1 0 0,9 1 1 0 0,8 0 463 0 0,26-2 0 0 0,-26 0-235 0 0,57-5 426 0 0,141-25 0 0 0,-156 20-691 0 0,74-14 130 0 0,-20 3-1487 0 0,-39 8-2522 0 0,-63 11 1224 0 0</inkml:trace>
  <inkml:trace contextRef="#ctx0" brushRef="#br0" timeOffset="1">918 48 6911 0 0,'0'0'528'0'0,"-1"2"-341"0"0,-21 46 8546 0 0,2 1-3405 0 0,-15 52-1770 0 0,-39 91-3372 0 0,67-177-320 0 0,-2-1 0 0 0,1 1-1 0 0,-19 21 1 0 0,22-30-1133 0 0,-1 0 1 0 0,-11 9-1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4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7367 0 0,'10'-15'656'0'0,"-5"7"-528"0"0,1-3-128 0 0,0 1 0 0 0,-1 0 1280 0 0,1 0 232 0 0,-1-1 48 0 0,0 3 8 0 0,-2-1 376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4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15 3223 0 0,'0'0'143'0'0,"0"2"-3"0"0,3 6 2953 0 0,-1 0 0 0 0,3 18-1 0 0,-5-19-2902 0 0,1 1 0 0 0,-1 0 0 0 0,-1 0 0 0 0,1-1 0 0 0,-1 1 0 0 0,-1-1 0 0 0,1 1 0 0 0,-1-1 1 0 0,-1 1-1 0 0,1-1 0 0 0,-6 9 0 0 0,-27 44 2666 0 0,33-58-2662 0 0,1 1 0 0 0,0 0 1 0 0,0 0-1 0 0,0 0 1 0 0,0 0-1 0 0,0 0 1 0 0,1-1-1 0 0,-1 1 0 0 0,1 1 1 0 0,0-1-1 0 0,0 0 1 0 0,0 0-1 0 0,0 0 0 0 0,0 0 1 0 0,1 0-1 0 0,-1 0 1 0 0,3 5-1 0 0,-2-5-86 0 0,1 1 0 0 0,0-1 0 0 0,0 1-1 0 0,1-1 1 0 0,-1 0 0 0 0,1 1 0 0 0,0-1 0 0 0,-1-1 0 0 0,1 1-1 0 0,0 0 1 0 0,7 4 0 0 0,-1-2-58 0 0,0 0 0 0 0,1 0-1 0 0,0-1 1 0 0,-1-1 0 0 0,1 1-1 0 0,1-1 1 0 0,-1-1 0 0 0,0 0-1 0 0,15 1 1 0 0,-16-3 67 0 0,0-1 0 0 0,-1 0 0 0 0,1 0 0 0 0,0 0 0 0 0,-1-1 0 0 0,0-1 0 0 0,1 1 0 0 0,-1-2 0 0 0,0 1 0 0 0,0-1 0 0 0,-1 0 0 0 0,15-10 0 0 0,-8 4 73 0 0,-1-1-1 0 0,0-1 1 0 0,0 0-1 0 0,-2 0 1 0 0,18-24 0 0 0,-25 30-162 0 0,0-1 1 0 0,0 0-1 0 0,-1 0 1 0 0,0 0-1 0 0,0-1 1 0 0,-1 1-1 0 0,0-1 0 0 0,0 1 1 0 0,-1-1-1 0 0,0 0 1 0 0,0 1-1 0 0,-1-1 1 0 0,-1-15-1 0 0,1 18-31 0 0,-1 1 0 0 0,1-1 0 0 0,-1 1 0 0 0,0 0 0 0 0,0-1-1 0 0,-1 1 1 0 0,1 0 0 0 0,-1 0 0 0 0,0 0 0 0 0,0 0 0 0 0,0 0 0 0 0,-1 0 0 0 0,1 1 0 0 0,-1-1-1 0 0,0 1 1 0 0,0 0 0 0 0,0 0 0 0 0,0 0 0 0 0,-1 0 0 0 0,1 0 0 0 0,-1 1 0 0 0,0-1-1 0 0,0 1 1 0 0,0 0 0 0 0,-6-2 0 0 0,0 1-155 0 0,-1 1 0 0 0,1 0 0 0 0,-1 1 0 0 0,1 0 0 0 0,-1 1 0 0 0,-10 1 0 0 0,2 0-464 0 0,1 1 0 0 0,-29 8 0 0 0,27-3-2576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4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0 391 9215 0 0,'0'0'707'0'0,"2"0"-172"0"0,-1 1-87 0 0,1-1 0 0 0,0 1 0 0 0,0-1 1 0 0,-1 0-1 0 0,1 0 0 0 0,0 0 0 0 0,0 0 0 0 0,-1 0 1 0 0,1 0-1 0 0,0 0 0 0 0,-1 0 0 0 0,1-1 0 0 0,0 1 1 0 0,3-2-1 0 0,-1 0 453 0 0,1-1 1 0 0,0 0-1 0 0,8-6 1 0 0,13-13 394 0 0,0-1 0 0 0,-2-2 0 0 0,23-29 0 0 0,38-39-60 0 0,-60 70-1097 0 0,0 1 0 0 0,1 1-1 0 0,2 2 1 0 0,0 1 0 0 0,44-22 0 0 0,-66 37-181 0 0,-1 1 1 0 0,1 0-1 0 0,10-2 0 0 0,-15 4 39 0 0,0-1 0 0 0,0 1 0 0 0,0 0-1 0 0,0 0 1 0 0,1 0 0 0 0,-1 0-1 0 0,0 0 1 0 0,0 0 0 0 0,1 0 0 0 0,-1 0-1 0 0,0 0 1 0 0,0 0 0 0 0,0 1-1 0 0,1-1 1 0 0,-1 0 0 0 0,0 1 0 0 0,0-1-1 0 0,0 1 1 0 0,0-1 0 0 0,0 1-1 0 0,0 0 1 0 0,0 0 0 0 0,0-1 0 0 0,0 1-1 0 0,0 0 1 0 0,0 0 0 0 0,0 0-1 0 0,-1 0 1 0 0,1 0 0 0 0,0 0 0 0 0,-1 0-1 0 0,1 0 1 0 0,-1 0 0 0 0,1 0 0 0 0,-1 0-1 0 0,1 0 1 0 0,-1 1 0 0 0,0-1-1 0 0,1 0 1 0 0,-1 0 0 0 0,0 0 0 0 0,0 1-1 0 0,0 1 1 0 0,0-1 2 0 0,0 5-5 0 0,0 0 0 0 0,-1 0 0 0 0,0 0-1 0 0,0 0 1 0 0,-1 0 0 0 0,0 0 0 0 0,0 0 0 0 0,-1 0 0 0 0,-3 6-1 0 0,-3 10-3 0 0,6-13 10 0 0,-4 9 0 0 0,1 0 0 0 0,-8 40 0 0 0,14-53 0 0 0,-1 1 0 0 0,1 0 0 0 0,0-1 0 0 0,0 1 0 0 0,1 0 0 0 0,0-1 0 0 0,0 1 0 0 0,1 0 0 0 0,-1-1 0 0 0,2 0 0 0 0,-1 1 0 0 0,1-1 0 0 0,3 6 0 0 0,-2-4-29 0 0,2 0 1 0 0,-1-1-1 0 0,1 0 1 0 0,0 0-1 0 0,0 0 1 0 0,1 0-1 0 0,0-1 0 0 0,0-1 1 0 0,0 1-1 0 0,1-1 1 0 0,12 7-1 0 0,5-1-213 0 0,0-1 1 0 0,41 11 0 0 0,-2-1-143 0 0,-25-5-5146 0 0,-27-11-2169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4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9671 0 0,'0'2'7530'0'0,"0"0"-6711"0"0,-3 15 6519 0 0,3-9-6870 0 0,0-7-494 0 0,0 0 0 0 0,0 0 0 0 0,0-1 0 0 0,0 1 0 0 0,0 0 0 0 0,0-1 0 0 0,0 1 0 0 0,1 0 0 0 0,-1-1 0 0 0,0 1 0 0 0,0 0 0 0 0,1-1 0 0 0,-1 1 0 0 0,0 0 0 0 0,1-1 0 0 0,-1 1 0 0 0,1-1 0 0 0,-1 1 0 0 0,1-1 0 0 0,-1 1-1 0 0,1-1 1 0 0,-1 1 0 0 0,1-1 0 0 0,-1 1 0 0 0,1-1 0 0 0,0 0 0 0 0,-1 1 0 0 0,1-1 0 0 0,-1 0 0 0 0,1 1 0 0 0,0-1 0 0 0,0 0 0 0 0,-1 0 0 0 0,1 0 0 0 0,1 0 0 0 0,-1 1-100 0 0,11 1-1991 0 0,2-2-6090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46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1067 5063 0 0,'0'0'2160'0'0,"10"2"4407"0"0,-7-2-6271 0 0,0 0 0 0 0,0 0 0 0 0,1 0-1 0 0,-1 0 1 0 0,0 0 0 0 0,0 0 0 0 0,0-1 0 0 0,0 0 0 0 0,0 1 0 0 0,0-1-1 0 0,-1-1 1 0 0,1 1 0 0 0,0 0 0 0 0,0 0 0 0 0,-1-1 0 0 0,1 0 0 0 0,-1 1-1 0 0,1-1 1 0 0,3-4 0 0 0,5-5-47 0 0,-1 0-1 0 0,-1 0 1 0 0,8-13-1 0 0,-9 14 10 0 0,131-151 773 0 0,-90 108-881 0 0,172-161 162 0 0,-89 90-250 0 0,-70 63-36 0 0,269-251-329 0 0,-311 293 261 0 0,-10 9-70 0 0,20-15 0 0 0,-29 24 31 0 0,0 3-178 0 0,1 3 233 0 0,-1 0-1 0 0,1 0 1 0 0,-1 0-1 0 0,1 0 1 0 0,-1 0-1 0 0,-1 1 1 0 0,1-1 0 0 0,-1 1-1 0 0,0-1 1 0 0,0 0-1 0 0,-1 1 1 0 0,-1 5-1 0 0,-2 11-186 0 0,-13 35 0 0 0,7-26 151 0 0,-28 97 187 0 0,-65 255 648 0 0,78-230 31 0 0,22-124-604 0 0,2 1 0 0 0,1 0 0 0 0,4 35-1 0 0,-4-61-199 0 0,1 0 11 0 0,-1 1 0 0 0,1 0 1 0 0,0-1-1 0 0,0 1 1 0 0,0 0-1 0 0,1-1 1 0 0,3 7-1 0 0,2-4-11 0 0,-6-6-27 0 0,0 0 0 0 0,1-1-1 0 0,-1 1 1 0 0,0-1 0 0 0,1 0-1 0 0,-1 1 1 0 0,0-1 0 0 0,1 0 0 0 0,-1 0-1 0 0,1 0 1 0 0,-1 0 0 0 0,0 0-1 0 0,1 0 1 0 0,-1 0 0 0 0,1 0 0 0 0,-1-1-1 0 0,0 1 1 0 0,1 0 0 0 0,-1-1-1 0 0,0 0 1 0 0,1 1 0 0 0,-1-1 0 0 0,0 1-1 0 0,0-1 1 0 0,2-1 0 0 0,2-2-590 0 0,0 0 1 0 0,0-1 0 0 0,-1 1 0 0 0,5-6 0 0 0,8-10-6570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47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15 172 16039 0 0,'-8'0'1708'0'0,"1"0"584"0"0,9 1-2084 0 0,24 1 736 0 0,1 0 0 0 0,32-3 0 0 0,-17 1-419 0 0,-1-1-422 0 0,0-2-1 0 0,1-2 1 0 0,-1-1-1 0 0,-1-2 1 0 0,1-2-1 0 0,65-26 1 0 0,-92 31-10 0 0,72-31-1278 0 0,-72 29-46 0 0,-1 0 1 0 0,0-1 0 0 0,23-18 0 0 0,-16 8-752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4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13 13359 0 0,'0'0'1750'0'0,"-2"0"-1426"0"0,-8 3-146 0 0,0-1 0 0 0,1 2 0 0 0,-1-1 0 0 0,1 1 0 0 0,-1 1 0 0 0,1 0 1 0 0,1 0-1 0 0,-1 1 0 0 0,1 0 0 0 0,-9 8 0 0 0,-7 8 676 0 0,-40 48-1 0 0,57-61-713 0 0,0 1 1 0 0,0 0-1 0 0,-8 17 0 0 0,13-22-88 0 0,0-1-1 0 0,0 1 1 0 0,0-1-1 0 0,1 1 0 0 0,-1 0 1 0 0,1-1-1 0 0,1 1 1 0 0,-1 0-1 0 0,1 0 1 0 0,0 0-1 0 0,0 5 1 0 0,1-8 8 0 0,0 0 1 0 0,0 0-1 0 0,0-1 1 0 0,0 1-1 0 0,0 0 1 0 0,0-1-1 0 0,1 1 1 0 0,-1-1 0 0 0,1 0-1 0 0,-1 1 1 0 0,1-1-1 0 0,-1 0 1 0 0,1 0-1 0 0,0 0 1 0 0,0 0-1 0 0,0 0 1 0 0,1 0-1 0 0,2 1 45 0 0,0 0-1 0 0,0-1 0 0 0,0 0 1 0 0,0 0-1 0 0,0-1 0 0 0,0 1 1 0 0,0-1-1 0 0,0 0 0 0 0,0-1 1 0 0,8 0-1 0 0,6-3 158 0 0,25-7 0 0 0,-35 8-232 0 0,0 0 0 0 0,-1 0 0 0 0,1-1 0 0 0,-1-1 1 0 0,0 1-1 0 0,0-1 0 0 0,0-1 0 0 0,-1 0 0 0 0,1 0 0 0 0,5-7 0 0 0,-9 10-28 0 0,-1-1 0 0 0,0 0 0 0 0,0 0 1 0 0,0 0-1 0 0,-1 0 0 0 0,1 0 0 0 0,-1 0 0 0 0,0-1 0 0 0,0 0 0 0 0,0 1 1 0 0,-1-1-1 0 0,0 0 0 0 0,0 1 0 0 0,0-1 0 0 0,0 0 0 0 0,-1 0 1 0 0,0 0-1 0 0,0 0 0 0 0,0 0 0 0 0,-2-7 0 0 0,-1 0-147 0 0,-1 0-1 0 0,-6-14 1 0 0,6 19-519 0 0,1-1 1 0 0,0 0 0 0 0,1 0-1 0 0,-1 0 1 0 0,2-1 0 0 0,-3-15-1 0 0,5 9-6096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50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8 781 1839 0 0,'-1'2'360'0'0,"-5"17"4043"0"0,6-1 3902 0 0,0-17-8200 0 0,1-1-1 0 0,0 1 1 0 0,0-1-1 0 0,0 1 0 0 0,0-1 1 0 0,0 1-1 0 0,0-1 1 0 0,0 0-1 0 0,0 0 1 0 0,0 1-1 0 0,0-1 0 0 0,0 0 1 0 0,0 0-1 0 0,0 0 1 0 0,0 0-1 0 0,0 0 0 0 0,0 0 1 0 0,0-1-1 0 0,1 1 1 0 0,-1 0-1 0 0,0 0 1 0 0,0-1-1 0 0,0 1 0 0 0,-1-1 1 0 0,1 1-1 0 0,0-1 1 0 0,0 1-1 0 0,0-1 1 0 0,0 1-1 0 0,0-1 0 0 0,1-1 1 0 0,4-3 135 0 0,1-1 0 0 0,10-11 0 0 0,-14 14-98 0 0,135-136 1729 0 0,112-125 626 0 0,-206 208-2257 0 0,-25 30-319 0 0,1 1 0 0 0,1 1 0 0 0,35-30 0 0 0,-55 53-80 0 0,1 2-269 0 0,-1 1 365 0 0,0 1-1 0 0,1-1 1 0 0,-1 0 0 0 0,0 0-1 0 0,0 0 1 0 0,0 1 0 0 0,-1-1 0 0 0,1 0-1 0 0,-1 1 1 0 0,1-1 0 0 0,0 4 0 0 0,0 33-321 0 0,-1-30 296 0 0,-23 306-429 0 0,6-146 488 0 0,12-126-13 0 0,2-25 679 0 0,-1 27 0 0 0,13-51-112 0 0,0-1-309 0 0,-1-1 0 0 0,-1 0-1 0 0,0 0 1 0 0,0-1-1 0 0,10-16 1 0 0,2-2 29 0 0,53-71 406 0 0,128-158-174 0 0,-25 53-588 0 0,-111 114-374 0 0,-45 61-700 0 0,0 1 1 0 0,33-35 0 0 0,-51 62 834 0 0,-1-1 227 0 0,0 1 1 0 0,0 0 0 0 0,1-1 0 0 0,-1 1 0 0 0,0 0 0 0 0,0-1-1 0 0,1 1 1 0 0,-1 0 0 0 0,0 0 0 0 0,0 0 0 0 0,1-1-1 0 0,-1 1 1 0 0,0 0 0 0 0,1 0 0 0 0,-1 0 0 0 0,0-1 0 0 0,1 1-1 0 0,-1 0 1 0 0,1 0 0 0 0,-1 0 0 0 0,0 0 0 0 0,1 0-1 0 0,0 0 1 0 0,6 3-1742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5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41 11231 0 0,'3'-10'1127'0'0,"-2"9"-1078"0"0,-1 0 0 0 0,0-1 0 0 0,0 1-1 0 0,0 0 1 0 0,0 0 0 0 0,0 0 0 0 0,-1 0 0 0 0,1 0 0 0 0,0-1 0 0 0,-1 1-1 0 0,1 0 1 0 0,0 0 0 0 0,-1 0 0 0 0,1 0 0 0 0,-1 0 0 0 0,1 0 0 0 0,-1 0-1 0 0,0 0 1 0 0,0 0 0 0 0,1 1 0 0 0,-1-1 0 0 0,0 0 0 0 0,0 0-1 0 0,0 1 1 0 0,0-1 0 0 0,0 0 0 0 0,0 1 0 0 0,0-1 0 0 0,0 1 0 0 0,0-1-1 0 0,0 1 1 0 0,0-1 0 0 0,-1 1 0 0 0,-1 0 185 0 0,1-1 1 0 0,-1 1-1 0 0,1 0 0 0 0,-1 0 1 0 0,1 1-1 0 0,0-1 1 0 0,-1 1-1 0 0,1-1 0 0 0,-1 1 1 0 0,1 0-1 0 0,-4 1 0 0 0,-11 8 209 0 0,1 0-1 0 0,0 1 1 0 0,1 1-1 0 0,0 1 1 0 0,1 0-1 0 0,-15 18 1 0 0,15-16-397 0 0,1 0 1 0 0,0 2 0 0 0,-11 18 0 0 0,20-29-41 0 0,0 0 0 0 0,1 0-1 0 0,0 1 1 0 0,0-1 0 0 0,1 1 0 0 0,0 0 0 0 0,0 0-1 0 0,0 0 1 0 0,1 0 0 0 0,0 0 0 0 0,1 0-1 0 0,-1 11 1 0 0,2-14 12 0 0,0 0-1 0 0,-1 0 0 0 0,1-1 1 0 0,1 1-1 0 0,-1 0 1 0 0,1-1-1 0 0,-1 1 0 0 0,1-1 1 0 0,0 1-1 0 0,0-1 1 0 0,0 0-1 0 0,1 0 0 0 0,-1 0 1 0 0,1 0-1 0 0,0 0 1 0 0,0 0-1 0 0,0-1 1 0 0,0 0-1 0 0,0 1 0 0 0,0-1 1 0 0,1 0-1 0 0,-1 0 1 0 0,1-1-1 0 0,-1 1 0 0 0,1-1 1 0 0,0 0-1 0 0,0 0 1 0 0,-1 0-1 0 0,1 0 0 0 0,0-1 1 0 0,0 0-1 0 0,0 1 1 0 0,0-1-1 0 0,0-1 0 0 0,4 0 1 0 0,4 0 95 0 0,0-2 0 0 0,-1 0 0 0 0,1 0 1 0 0,-1-1-1 0 0,0 0 0 0 0,1-1 0 0 0,17-11 0 0 0,-22 11-49 0 0,0 0 0 0 0,0-1 0 0 0,0 0 0 0 0,-1 0 0 0 0,0 0 0 0 0,0-1-1 0 0,-1 0 1 0 0,1 0 0 0 0,-1 0 0 0 0,-1-1 0 0 0,5-10 0 0 0,-4 7 80 0 0,-1 0-1 0 0,0 0 1 0 0,-1-1 0 0 0,0 1 0 0 0,1-14-1 0 0,-4 18-130 0 0,1 1 0 0 0,-1-1 0 0 0,0 0 0 0 0,-1 1 0 0 0,1-1 0 0 0,-1 1 0 0 0,0-1 0 0 0,-1 1 0 0 0,0 0 0 0 0,-4-12 0 0 0,5 17-30 0 0,0-1 0 0 0,0 1 0 0 0,0 0 0 0 0,0 0 0 0 0,0 0-1 0 0,0 0 1 0 0,0-1 0 0 0,0 1 0 0 0,0 0 0 0 0,0 1 0 0 0,-1-1 0 0 0,1 0 0 0 0,0 0-1 0 0,-1 0 1 0 0,1 1 0 0 0,0-1 0 0 0,-1 1 0 0 0,1-1 0 0 0,-3 1 0 0 0,1-1-126 0 0,0 1 1 0 0,0 0 0 0 0,0-1-1 0 0,0 1 1 0 0,0 1-1 0 0,-1-1 1 0 0,1 0 0 0 0,-3 2-1 0 0,5-2-367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5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56 304 10367 0 0,'-1'1'472'0'0,"-9"20"341"0"0,0-1-1 0 0,1 1 0 0 0,1 1 0 0 0,-8 36 1 0 0,16-56 47 0 0,-1 2 1426 0 0,7-27-1765 0 0,30-87 782 0 0,-19 67-615 0 0,3 0 0 0 0,2 1 0 0 0,39-57 0 0 0,-53 89-664 0 0,1 1 0 0 0,0 1 0 0 0,0 0 0 0 0,1 0 0 0 0,0 1 0 0 0,1 0 0 0 0,-1 0 0 0 0,1 1 0 0 0,1 1 0 0 0,16-6 0 0 0,-25 10-276 0 0,1-1 0 0 0,0 1 0 0 0,0 1 0 0 0,0-1 0 0 0,0 0 0 0 0,0 1 0 0 0,0 0 0 0 0,1 0 0 0 0,-1 0-1 0 0,0 1 1 0 0,0-1 0 0 0,0 1 0 0 0,0 0 0 0 0,0 0 0 0 0,0 0 0 0 0,-1 1 0 0 0,7 2 0 0 0,0 1-1611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5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122 237 2759 0 0,'-1'1'207'0'0,"-71"65"13080"0"0,25-33-10078 0 0,46-32-2018 0 0,10-12-1085 0 0,39-38-22 0 0,45-44-97 0 0,-74 76 83 0 0,1 1 0 0 0,0 1 0 0 0,26-15 0 0 0,-42 28-18 0 0,0 0 0 0 0,1 0 0 0 0,-1 0 0 0 0,0 1 1 0 0,0-1-1 0 0,1 1 0 0 0,-1 0 0 0 0,1 0 0 0 0,6 0 0 0 0,-9 1 132 0 0,-1 1 6 0 0,1 1-174 0 0,-1-1 1 0 0,0 1 0 0 0,1-1 0 0 0,-1 1 0 0 0,0-1 0 0 0,1 1 0 0 0,-1 0 0 0 0,0 0 0 0 0,0 0 0 0 0,-1 0 0 0 0,1 0 0 0 0,0 0 0 0 0,-1 0 0 0 0,1 3 0 0 0,0 0 54 0 0,0 0 1 0 0,-1 1-1 0 0,0-1 1 0 0,0 1-1 0 0,-1 6 1 0 0,-2 5 122 0 0,-1-1 1 0 0,-9 27-1 0 0,-7 4-226 0 0,19-46-125 0 0,3-2-750 0 0,5-5 790 0 0,0 0-1 0 0,0-1 0 0 0,-1 0 1 0 0,0 0-1 0 0,10-15 1 0 0,7-9 38 0 0,-20 28 81 0 0,73-82-15 0 0,-65 75 2 0 0,1 0 0 0 0,-1 1 0 0 0,2 0 1 0 0,-1 0-1 0 0,22-9 0 0 0,47-15-70 0 0,-71 30 111 0 0,0 0-1 0 0,0 1 1 0 0,0 0-1 0 0,0 1 1 0 0,0 0-1 0 0,16 0 1 0 0,-25 1-6 0 0,0 0 0 0 0,0 0 0 0 0,0 0 1 0 0,0 1-1 0 0,0-1 0 0 0,0 0 0 0 0,0 0 1 0 0,0 1-1 0 0,0-1 0 0 0,0 1 1 0 0,0-1-1 0 0,0 0 0 0 0,0 1 0 0 0,-1 0 1 0 0,1-1-1 0 0,0 1 0 0 0,0 0 1 0 0,0-1-1 0 0,-1 1 0 0 0,1 0 0 0 0,0 0 1 0 0,0 1-1 0 0,0-1 8 0 0,-1 1 0 0 0,1-1 1 0 0,-1 1-1 0 0,1 0 0 0 0,-1-1 0 0 0,0 1 0 0 0,0 0 1 0 0,0 0-1 0 0,0-1 0 0 0,0 1 0 0 0,0 0 0 0 0,0 2 0 0 0,-3 6 80 0 0,1-1 0 0 0,-1 1-1 0 0,-8 16 1 0 0,8-18-81 0 0,-8 16 21 0 0,-1 4 64 0 0,2-1 0 0 0,-14 51 0 0 0,21-61-396 0 0,-1 1-2202 0 0,1 0 0 0 0,-2 33 0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52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276 106 6447 0 0,'1'-2'499'0'0,"29"-32"2142"0"0,-27 30-1060 0 0,0 0-1 0 0,0 0 0 0 0,-1 0 0 0 0,4-6 0 0 0,3-6 846 0 0,-8 15-1823 0 0,2-15 998 0 0,-6 11-1487 0 0,-4 1-35 0 0,4 3-78 0 0,1 1 0 0 0,-1 0 0 0 0,1 0 0 0 0,-1 0 0 0 0,1 0 0 0 0,-1 0 0 0 0,1 0 0 0 0,-1 0-1 0 0,1 1 1 0 0,-1-1 0 0 0,1 1 0 0 0,0 0 0 0 0,-1 0 0 0 0,1 0 0 0 0,0 0 0 0 0,-1 0 0 0 0,1 1 0 0 0,-3 2 0 0 0,-6 4-2 0 0,2 0 0 0 0,-14 15 0 0 0,8-8 2 0 0,-54 46-31 0 0,44-41-64 0 0,1 1 0 0 0,1 1 1 0 0,0 1-1 0 0,-26 36 0 0 0,49-58 90 0 0,-1 0-1 0 0,0-1 0 0 0,1 1 0 0 0,-1 0 0 0 0,1-1 0 0 0,-1 1 0 0 0,1 0 1 0 0,0 0-1 0 0,-1 0 0 0 0,1-1 0 0 0,0 1 0 0 0,-1 0 0 0 0,1 0 0 0 0,0 0 1 0 0,0 0-1 0 0,0 0 0 0 0,0 0 0 0 0,0-1 0 0 0,0 1 0 0 0,0 0 0 0 0,0 0 0 0 0,0 0 1 0 0,0 0-1 0 0,0 0 0 0 0,1-1 0 0 0,-1 1 0 0 0,0 0 0 0 0,1 0 0 0 0,-1 0 1 0 0,0 0-1 0 0,1-1 0 0 0,-1 1 0 0 0,1 0 0 0 0,0-1 0 0 0,-1 1 0 0 0,1 0 0 0 0,-1-1 1 0 0,1 1-1 0 0,0-1 0 0 0,-1 1 0 0 0,1-1 0 0 0,0 1 0 0 0,0-1 0 0 0,-1 1 1 0 0,1-1-1 0 0,0 0 0 0 0,0 1 0 0 0,0-1 0 0 0,0 0 0 0 0,0 0 0 0 0,-1 0 1 0 0,1 1-1 0 0,0-1 0 0 0,0 0 0 0 0,0 0 0 0 0,1-1 0 0 0,5 1-13 0 0,1 0 0 0 0,-1-1 0 0 0,0 1 0 0 0,0-2 0 0 0,13-3 0 0 0,35-16-380 0 0,-48 19 336 0 0,10-6 14 0 0,0 0 0 0 0,-1 0-1 0 0,0-2 1 0 0,0 0 0 0 0,-1 0-1 0 0,-1-2 1 0 0,1 0 0 0 0,11-14 0 0 0,-31 36 1083 0 0,0-1 1 0 0,-7 20 0 0 0,9-23-1178 0 0,1 0-1 0 0,0 1 1 0 0,0-1-1 0 0,1 0 1 0 0,0 1-1 0 0,0-1 1 0 0,0 1-1 0 0,1 12 1 0 0,4-9-2366 0 0,-3-9 1041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52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36 7831 0 0,'6'-9'162'0'0,"-4"7"-20"0"0,0-1 0 0 0,0 0-1 0 0,0 0 1 0 0,-1 0-1 0 0,0 0 1 0 0,3-7 8401 0 0,-4 13-7486 0 0,-1 17-470 0 0,-1 1 0 0 0,0 0 0 0 0,-2-1-1 0 0,-9 31 1 0 0,-35 83 90 0 0,28-82-572 0 0,-79 195 47 0 0,56-154-137 0 0,-23 57 183 0 0,59-132-344 0 0,3-9-177 0 0,1 1 0 0 0,-1 0 0 0 0,1 0 0 0 0,1 0-1 0 0,-2 20 1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5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307 128 5063 0 0,'3'-7'255'0'0,"0"1"0"0"0,1-1-1 0 0,-1 1 1 0 0,1-1-1 0 0,1 1 1 0 0,-1 1-1 0 0,1-1 1 0 0,6-5 0 0 0,-7 6 598 0 0,1 1 0 0 0,-1-1 0 0 0,0 0 1 0 0,0-1-1 0 0,0 1 0 0 0,-1-1 0 0 0,1 1 1 0 0,-2-1-1 0 0,6-14 1402 0 0,-14 34-1193 0 0,-27 53 144 0 0,-49 71 0 0 0,26-45-727 0 0,7-5-363 0 0,-37 61 8 0 0,77-136-194 0 0,-1 0 1 0 0,0 0-1 0 0,0-1 1 0 0,-2 0-1 0 0,-13 11 1 0 0,24-22-294 0 0,0-13-1458 0 0,1 11 1664 0 0,0-1 1 0 0,0 0-1 0 0,0 1 1 0 0,0-1-1 0 0,0 0 1 0 0,0 1-1 0 0,0-1 1 0 0,0 0-1 0 0,1 1 1 0 0,-1-1-1 0 0,1 1 1 0 0,-1-1-1 0 0,2-1 1 0 0,8-16-2061 0 0,3-4-3233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5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31 464 5527 0 0,'-6'6'7914'0'0,"7"-14"-7444"0"0,1 1 1 0 0,0-1-1 0 0,0 1 1 0 0,1 0-1 0 0,0 0 1 0 0,0 0-1 0 0,1 1 1 0 0,4-8-1 0 0,-2 4-106 0 0,48-70 1193 0 0,-18 28-954 0 0,-17 24-426 0 0,1 0 0 0 0,2 1 0 0 0,0 1 0 0 0,40-35 0 0 0,-51 51-160 0 0,0 1-1 0 0,1 1 1 0 0,1 0-1 0 0,-1 0 1 0 0,1 1-1 0 0,1 1 1 0 0,-1 0-1 0 0,1 1 1 0 0,0 0-1 0 0,0 1 1 0 0,0 1-1 0 0,1 0 1 0 0,17-1-1 0 0,-15 3 113 0 0,0 1 1 0 0,1 1-1 0 0,-1 1 0 0 0,0 0 1 0 0,0 1-1 0 0,0 1 0 0 0,-1 1 1 0 0,1 0-1 0 0,-1 1 0 0 0,22 12 1 0 0,-30-14-72 0 0,-1 0 1 0 0,1 1 0 0 0,-1 0-1 0 0,0 1 1 0 0,0 0 0 0 0,-1 0 0 0 0,0 0-1 0 0,0 1 1 0 0,0 0 0 0 0,-1 0 0 0 0,0 0-1 0 0,0 1 1 0 0,-1-1 0 0 0,0 1 0 0 0,0 0-1 0 0,-1 0 1 0 0,0 1 0 0 0,0-1 0 0 0,-1 1-1 0 0,0 0 1 0 0,1 16 0 0 0,-3-17-48 0 0,0 1 0 0 0,0-1 0 0 0,-1 0 0 0 0,0 1 1 0 0,-1-1-1 0 0,1 0 0 0 0,-2 0 0 0 0,1 0 0 0 0,-1 0 0 0 0,-7 14 1 0 0,3-11 15 0 0,1-1 1 0 0,-2 0 0 0 0,1 0 0 0 0,-1-1 0 0 0,-1 0 0 0 0,-15 13-1 0 0,-5-1 25 0 0,0-1 0 0 0,-1-2 0 0 0,-1-1 0 0 0,-39 16 0 0 0,-13 1-536 0 0,0-4 0 0 0,-2-3 0 0 0,-173 31 0 0 0,235-56-1389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5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168 405 4607 0 0,'-1'1'354'0'0,"0"3"-75"0"0,-1 0 1 0 0,0 0-1 0 0,0 0 1 0 0,0-1-1 0 0,0 1 0 0 0,-5 5 1 0 0,3-5 585 0 0,0 1 0 0 0,-1-1 0 0 0,0 0 0 0 0,1-1 0 0 0,-1 1 0 0 0,0-1 0 0 0,-1 0 0 0 0,1 0 0 0 0,-1 0 0 0 0,1-1 0 0 0,-1 0 0 0 0,-11 3 0 0 0,12-4-643 0 0,0-1 0 0 0,0 1 0 0 0,0-1-1 0 0,-7-1 1 0 0,10 1-83 0 0,1 0-1 0 0,-1 0 1 0 0,0 0-1 0 0,0-1 1 0 0,1 1-1 0 0,-1-1 1 0 0,0 1-1 0 0,1-1 1 0 0,-1 0-1 0 0,1 0 0 0 0,-1 1 1 0 0,1-1-1 0 0,-1 0 1 0 0,1 0-1 0 0,-1-1 1 0 0,1 1-1 0 0,0 0 1 0 0,-2-3-1 0 0,1 2-2 0 0,1 0-1 0 0,0-1 1 0 0,0 1-1 0 0,0 0 1 0 0,0-1-1 0 0,1 1 1 0 0,-1-1-1 0 0,1 1 1 0 0,-1-1-1 0 0,1 1 0 0 0,0-5 1 0 0,1-2 68 0 0,0 0 1 0 0,0 1-1 0 0,1-1 1 0 0,0 0-1 0 0,0 1 1 0 0,6-11-1 0 0,-2 4-82 0 0,2 1 0 0 0,0 0 0 0 0,0 1 0 0 0,1 0 0 0 0,1 0 0 0 0,0 1 0 0 0,1 1 0 0 0,16-15 0 0 0,12-6-50 0 0,56-34 0 0 0,-22 16-194 0 0,-60 40 6 0 0,57-37-70 0 0,-63 43-29 0 0,0 0-1 0 0,1 0 0 0 0,0 1 0 0 0,0 0 0 0 0,0 0 1 0 0,0 1-1 0 0,14-2 0 0 0,-19 4-48 0 0,0 0 0 0 0,1 0 1 0 0,-1 0-1 0 0,1 1 0 0 0,-1-1 0 0 0,0 1 0 0 0,1 0 1 0 0,-1 0-1 0 0,0 0 0 0 0,0 0 0 0 0,0 1 0 0 0,6 3 0 0 0,-5-3-860 0 0,-1 1 0 0 0,0-1 0 0 0,1 1-1 0 0,-1 0 1 0 0,0 0 0 0 0,2 4-1 0 0,4 4-4411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54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8143 0 0,'0'0'742'0'0,"2"0"-610"0"0,5 2 73 0 0,-7-2-176 0 0,10 5 6214 0 0,-11 2-2388 0 0,0-4-4951 0 0,-2 4 1212 0 0,0 0 0 0 0,0-1 0 0 0,0 1 0 0 0,-1-1 1 0 0,0 0-1 0 0,-1 0 0 0 0,-7 8 0 0 0,-42 37 734 0 0,11-11-195 0 0,43-40-651 0 0,-53 60 888 0 0,48-53-778 0 0,0 0 0 0 0,0 0 0 0 0,1 0 0 0 0,0 1 0 0 0,1 0 0 0 0,0 0 0 0 0,-3 11 0 0 0,5-18-91 0 0,1 1 0 0 0,-1 0-1 0 0,1 0 1 0 0,0-1 0 0 0,0 1 0 0 0,-1 0-1 0 0,1 0 1 0 0,1-1 0 0 0,-1 1 0 0 0,0 0-1 0 0,0 0 1 0 0,1-1 0 0 0,-1 1-1 0 0,1 0 1 0 0,-1-1 0 0 0,1 1 0 0 0,0 0-1 0 0,-1-1 1 0 0,1 1 0 0 0,0-1 0 0 0,0 1-1 0 0,1 1 1 0 0,0-2 13 0 0,1 1 0 0 0,-1 0-1 0 0,0-1 1 0 0,0 0 0 0 0,1 1 0 0 0,-1-1 0 0 0,0 0-1 0 0,1 0 1 0 0,-1-1 0 0 0,1 1 0 0 0,-1 0 0 0 0,1-1-1 0 0,3 1 1 0 0,2-1 57 0 0,0 1 1 0 0,-1-2-1 0 0,1 1 0 0 0,-1-1 1 0 0,1 0-1 0 0,0 0 0 0 0,-1-1 1 0 0,0 0-1 0 0,11-5 0 0 0,-9 3-27 0 0,0-1-1 0 0,-1 0 0 0 0,0 0 0 0 0,0-1 1 0 0,14-12-1 0 0,-20 16-54 0 0,0 0 1 0 0,-1 0 0 0 0,1 0 0 0 0,0 0-1 0 0,-1 0 1 0 0,0 0 0 0 0,1-1-1 0 0,-1 1 1 0 0,0-1 0 0 0,0 1-1 0 0,-1-1 1 0 0,1 1 0 0 0,0-1-1 0 0,-1 0 1 0 0,0 1 0 0 0,1-1-1 0 0,-1 0 1 0 0,0 1 0 0 0,0-1-1 0 0,-1 0 1 0 0,1 1 0 0 0,-1-1-1 0 0,1 1 1 0 0,-1-1 0 0 0,0 1-1 0 0,-1-5 1 0 0,-1 1-70 0 0,-1-1 0 0 0,0 1-1 0 0,0 0 1 0 0,-1 0 0 0 0,1 0-1 0 0,-9-7 1 0 0,13 12 1 0 0,0 1 1 0 0,-1-1-1 0 0,1 0 0 0 0,-1 1 0 0 0,1-1 0 0 0,0 0 1 0 0,-1 1-1 0 0,1-1 0 0 0,0 0 0 0 0,0 0 0 0 0,0 0 0 0 0,0 1 1 0 0,0-1-1 0 0,-1 0 0 0 0,1 0 0 0 0,1 1 0 0 0,-1-1 1 0 0,0 0-1 0 0,0 0 0 0 0,0 0 0 0 0,0 1 0 0 0,0-1 1 0 0,1 0-1 0 0,-1 0 0 0 0,0 1 0 0 0,1-1 0 0 0,-1 0 1 0 0,1 1-1 0 0,-1-1 0 0 0,1 0 0 0 0,15-18-1494 0 0,68-58-4433 0 0,-64 60 4464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4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563 893 14711 0 0,'0'-1'672'0'0,"33"-38"997"0"0,39-37-1 0 0,-7 7 33 0 0,-2 0-692 0 0,79-118 0 0 0,-46 46-844 0 0,64-103-851 0 0,-144 211 342 0 0,-15 30 284 0 0,0 1 0 0 0,0-1 0 0 0,0 1 0 0 0,-1-1 0 0 0,1 1 0 0 0,-1-1 0 0 0,0 0 0 0 0,0 1 0 0 0,0-1 0 0 0,0-4 0 0 0,-1 7 41 0 0,0-1 1 0 0,0 1-1 0 0,0 0 1 0 0,0 0-1 0 0,0 0 1 0 0,0 0-1 0 0,0 0 1 0 0,0 0-1 0 0,0 0 1 0 0,0 0-1 0 0,0 1 1 0 0,0-1-1 0 0,0 0 0 0 0,-1 1 1 0 0,2-1-1 0 0,-15 5-40 0 0,1 0 1 0 0,-1 1-1 0 0,1 1 1 0 0,1 0-1 0 0,-1 1 1 0 0,-15 13-1 0 0,-72 63-15 0 0,96-80 74 0 0,-44 43 183 0 0,-67 80 0 0 0,-27 65 132 0 0,69-79-174 0 0,5 4 1 0 0,5 2-1 0 0,6 3 0 0 0,-47 141 1 0 0,77-184 161 0 0,-65 168-128 0 0,86-232-258 0 0,-1 0 0 0 0,0-1 0 0 0,-1 0-1 0 0,-1-1 1 0 0,0 0 0 0 0,0 0 0 0 0,-1-1-1 0 0,-1-1 1 0 0,0 0 0 0 0,-1 0 0 0 0,-26 16 0 0 0,10-15-859 0 0,28-11 160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5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1 13847 0 0,'0'0'631'0'0,"-12"9"242"0"0,-34 36-280 0 0,18-20 455 0 0,2 1 0 0 0,1 1 1 0 0,-41 59-1 0 0,-41 114-229 0 0,15 9-623 0 0,18-40-173 0 0,49-111-23 0 0,-30 60 0 0 0,46-101 0 0 0,-1-1 0 0 0,0 0 0 0 0,-2-1 0 0 0,-21 24 0 0 0,30-34 4 0 0,1-4 0 0 0,1 1 1 0 0,0-1-1 0 0,0 0 1 0 0,-1 1-1 0 0,1-1 1 0 0,0 0-1 0 0,-1 0 1 0 0,1 0-1 0 0,-1 0 1 0 0,0 0-1 0 0,1-1 1 0 0,-1 1-1 0 0,-3 1 1 0 0,5-2-2 0 0,-1 0 1 0 0,1 0-1 0 0,-1 0 0 0 0,1 0 1 0 0,-1 0-1 0 0,1 0 0 0 0,-1 0 1 0 0,1 1-1 0 0,0-1 0 0 0,-1 0 1 0 0,1-1-1 0 0,-1 1 1 0 0,1 0-1 0 0,-1 0 0 0 0,1 0 1 0 0,-1 0-1 0 0,1 0 0 0 0,-1 0 1 0 0,1-1-1 0 0,0 1 0 0 0,-1 0 1 0 0,1 0-1 0 0,-1-1 1 0 0,1 1-1 0 0,0 0 0 0 0,-1 0 1 0 0,1-1-1 0 0,0 1 0 0 0,-1-1 1 0 0,1 1-1 0 0,0 0 0 0 0,-1-1 1 0 0,1 1-1 0 0,0-1 0 0 0,0 1 1 0 0,0 0-1 0 0,-1-1 1 0 0,1 1-1 0 0,0-1 0 0 0,0 1 1 0 0,0-1-1 0 0,0 1 0 0 0,0-1 1 0 0,0 1-1 0 0,0-1 0 0 0,0 1 1 0 0,0-1-1 0 0,0 1 1 0 0,0 0-1 0 0,0-2 0 0 0,0-1 9 0 0,0-1 0 0 0,0 1-1 0 0,1-1 1 0 0,-1 1 0 0 0,3-7-1 0 0,6-11 20 0 0,2 1 0 0 0,0 0 0 0 0,1 1 1 0 0,28-35-1 0 0,-31 43-9 0 0,12-16-86 0 0,3 0 0 0 0,30-28 1 0 0,-40 43 28 0 0,0 0 1 0 0,1 1 0 0 0,1 0-1 0 0,0 1 1 0 0,31-14-1 0 0,-46 23 41 0 0,1 1 1 0 0,0-1-1 0 0,-1 1 0 0 0,1-1 0 0 0,0 1 1 0 0,-1-1-1 0 0,1 1 0 0 0,0 0 0 0 0,0 0 1 0 0,-1 0-1 0 0,1 0 0 0 0,0 0 0 0 0,0 0 0 0 0,-1 0 1 0 0,1 0-1 0 0,0 1 0 0 0,0-1 0 0 0,-1 1 1 0 0,1 0-1 0 0,-1-1 0 0 0,1 1 0 0 0,0 0 1 0 0,1 1-1 0 0,-1 0 10 0 0,0 0-1 0 0,0 0 1 0 0,0 1 0 0 0,0-1-1 0 0,0 1 1 0 0,0 0 0 0 0,-1-1-1 0 0,1 1 1 0 0,-1 0 0 0 0,0 0-1 0 0,0 0 1 0 0,2 4-1 0 0,1 14 180 0 0,0 0 0 0 0,-2 0 0 0 0,1 40 0 0 0,-2-21 160 0 0,0-25-223 0 0,0 7-20 0 0,0 0 1 0 0,-2-1-1 0 0,-4 33 0 0 0,4-48-92 0 0,0 0-1 0 0,0 0 1 0 0,-1-1 0 0 0,0 1-1 0 0,0 0 1 0 0,-1-1 0 0 0,0 0-1 0 0,0 1 1 0 0,0-1 0 0 0,0 0-1 0 0,-1 0 1 0 0,0-1 0 0 0,0 1-1 0 0,0-1 1 0 0,0 0-1 0 0,-1 0 1 0 0,-7 5 0 0 0,4-4 6 0 0,-1 0 0 0 0,0-1 1 0 0,0 0-1 0 0,0-1 0 0 0,0 1 1 0 0,0-2-1 0 0,-1 1 0 0 0,-11 0 1 0 0,15-2-11 0 0,-1 0 0 0 0,0-1 0 0 0,1 0 0 0 0,-1-1 0 0 0,0 0 0 0 0,1 0 0 0 0,-1 0 0 0 0,1 0 0 0 0,-1-1 0 0 0,1 0 0 0 0,0-1 0 0 0,-11-5 0 0 0,15 6-77 0 0,0 1-1 0 0,0-1 1 0 0,0 1-1 0 0,0-1 0 0 0,0 0 1 0 0,1 0-1 0 0,-1 0 1 0 0,0 0-1 0 0,1 0 1 0 0,0 0-1 0 0,0 0 1 0 0,-2-3-1 0 0,2 3-794 0 0,0-1 0 0 0,1 1 0 0 0,-1-1-1 0 0,0 1 1 0 0,1-1 0 0 0,0 1 0 0 0,-1-4 0 0 0,2-9-6243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55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75 8287 0 0,'0'0'639'0'0,"10"-7"-110"0"0,0-5 7963 0 0,0-15-4449 0 0,-3 5-2270 0 0,-8 21-1767 0 0,0 1-1 0 0,0-1 1 0 0,0 0 0 0 0,0 1-1 0 0,-1-1 1 0 0,1 1 0 0 0,0-1-1 0 0,0 1 1 0 0,0-1 0 0 0,-1 1-1 0 0,-1 0 1 0 0,-1 0-25 0 0,0 1 1 0 0,-1 0-1 0 0,1 0 0 0 0,0 0 0 0 0,0 0 1 0 0,0 1-1 0 0,0 0 0 0 0,0 0 0 0 0,0 0 1 0 0,-4 3-1 0 0,-6 2-38 0 0,-16 10 52 0 0,0 2-1 0 0,1 1 0 0 0,1 0 0 0 0,2 3 0 0 0,0 0 0 0 0,1 1 0 0 0,1 2 0 0 0,1 0 0 0 0,2 2 0 0 0,-21 33 0 0 0,38-55 8 0 0,1 1-1 0 0,-1-1 1 0 0,1 1-1 0 0,1-1 1 0 0,-3 10-1 0 0,4-15 3 0 0,1 0-1 0 0,0 0 0 0 0,-1 0 0 0 0,1 1 1 0 0,0-1-1 0 0,0 0 0 0 0,0 0 0 0 0,0 0 0 0 0,0 0 1 0 0,0 0-1 0 0,0 0 0 0 0,0 1 0 0 0,0-1 1 0 0,0 0-1 0 0,1 0 0 0 0,-1 0 0 0 0,0 0 1 0 0,1 0-1 0 0,-1 0 0 0 0,1 0 0 0 0,-1 0 0 0 0,1 0 1 0 0,0 0-1 0 0,-1 0 0 0 0,1 0 0 0 0,0-1 1 0 0,0 1-1 0 0,-1 0 0 0 0,1 0 0 0 0,0-1 0 0 0,0 1 1 0 0,0 0-1 0 0,0-1 0 0 0,0 1 0 0 0,0-1 1 0 0,0 0-1 0 0,0 1 0 0 0,0-1 0 0 0,0 0 1 0 0,1 1-1 0 0,-1-1 0 0 0,2 0 0 0 0,5 1 9 0 0,1-1 0 0 0,0-1 1 0 0,-1 1-1 0 0,1-1 0 0 0,0-1 0 0 0,-1 0 0 0 0,0 0 0 0 0,1 0 0 0 0,-1-1 0 0 0,0 0 1 0 0,11-6-1 0 0,9-7 48 0 0,43-32 1 0 0,-64 43-60 0 0,6-5 15 0 0,-1 1 0 0 0,0-2 0 0 0,-1 0 0 0 0,0 0 0 0 0,-1-1 0 0 0,0-1 0 0 0,14-24 0 0 0,-19 28-16 0 0,-3 2-15 0 0,-12 13-138 0 0,0 3 7 0 0,1 1 0 0 0,-11 14-1 0 0,16-18-615 0 0,1 0 0 0 0,-1 0-1 0 0,-3 9 1 0 0,3-3-6662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5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42 11975 0 0,'2'-2'534'0'0,"1"-1"-379"0"0,0-1 0 0 0,0 0 0 0 0,-1 0 0 0 0,5-7 0 0 0,-5-2 5243 0 0,-13 12-3074 0 0,7 2-2296 0 0,1-1 0 0 0,0 1 1 0 0,-1 0-1 0 0,1-1 0 0 0,0 2 1 0 0,-1-1-1 0 0,1 0 0 0 0,0 1 1 0 0,0-1-1 0 0,0 1 0 0 0,0 0 0 0 0,1 0 1 0 0,-1 0-1 0 0,0 1 0 0 0,1-1 1 0 0,0 0-1 0 0,-4 5 0 0 0,-3 5 118 0 0,0 0 0 0 0,-11 20 0 0 0,19-30-132 0 0,-103 203 495 0 0,-76 149-463 0 0,-29-17-17 0 0,189-303-29 0 0,3-7 0 0 0,-1-1 0 0 0,-24 29 0 0 0,26-40 13 0 0,15-14 51 0 0,7-10 94 0 0,74-104-671 0 0,-17 26-148 0 0,-36 48 357 0 0,58-79-531 0 0,-77 108 763 0 0,0 0 1 0 0,1 0-1 0 0,0 1 1 0 0,0 0-1 0 0,13-9 1 0 0,-19 16 70 0 0,-1 1 1 0 0,0-1-1 0 0,1 1 0 0 0,-1 0 1 0 0,1 0-1 0 0,-1 0 0 0 0,1 0 1 0 0,-1 0-1 0 0,1 0 0 0 0,0 1 1 0 0,-1 0-1 0 0,1-1 0 0 0,0 1 1 0 0,-1 0-1 0 0,1 0 1 0 0,0 0-1 0 0,0 1 0 0 0,-1-1 1 0 0,1 0-1 0 0,0 1 0 0 0,-1 0 1 0 0,1 0-1 0 0,-1 0 0 0 0,1 0 1 0 0,-1 0-1 0 0,1 0 0 0 0,-1 1 1 0 0,0-1-1 0 0,1 1 0 0 0,-1 0 1 0 0,2 2-1 0 0,5 5 229 0 0,-1 0-1 0 0,0 1 0 0 0,-1 1 1 0 0,0-1-1 0 0,-1 1 1 0 0,0 0-1 0 0,8 20 1 0 0,-6-12 508 0 0,20 32 0 0 0,-19-37-488 0 0,-2-5-118 0 0,0 0 0 0 0,-2 1 0 0 0,1 0 0 0 0,5 14 0 0 0,-10-22-120 0 0,0 1 1 0 0,-1-1 0 0 0,1 1 0 0 0,0-1 0 0 0,-1 1 0 0 0,0-1 0 0 0,0 1 0 0 0,1 0-1 0 0,-2-1 1 0 0,1 1 0 0 0,0-1 0 0 0,0 1 0 0 0,-1 0 0 0 0,1-1 0 0 0,-1 1 0 0 0,0-1-1 0 0,0 1 1 0 0,0-1 0 0 0,0 0 0 0 0,0 1 0 0 0,-1-1 0 0 0,1 0 0 0 0,-1 0 0 0 0,-1 3-1 0 0,-11 7 195 0 0,0-1 0 0 0,0 0 0 0 0,-1-1 0 0 0,0-1 0 0 0,-31 15 0 0 0,27-14-112 0 0,-32 13 56 0 0,-1-1-1 0 0,-61 16 0 0 0,104-35-308 0 0,-1-1-1 0 0,0 0 0 0 0,0-1 0 0 0,-16 1 0 0 0,25-2 131 0 0,1 0 0 0 0,0 0 0 0 0,-1 0-1 0 0,1-1 1 0 0,0 1 0 0 0,-1 0 0 0 0,1 0 0 0 0,0-1-1 0 0,-1 1 1 0 0,1 0 0 0 0,0 0 0 0 0,0-1-1 0 0,-1 1 1 0 0,1 0 0 0 0,0-1 0 0 0,0 1-1 0 0,0 0 1 0 0,0-1 0 0 0,-1 1 0 0 0,1 0-1 0 0,0-1 1 0 0,0 1 0 0 0,0-1 0 0 0,0 1 0 0 0,0 0-1 0 0,0-1 1 0 0,0 1 0 0 0,0-1 0 0 0,0 1-1 0 0,0 0 1 0 0,0-1 0 0 0,0 0 0 0 0,2-12-1094 0 0,3 1-81 0 0,4-3-46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5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22 7367 0 0,'17'-7'441'0'0,"-10"4"696"0"0,0 0 0 0 0,14-4 0 0 0,-19 7 121 0 0,1-1 1 0 0,-1 1-1 0 0,1 0 1 0 0,-1 0-1 0 0,1 0 1 0 0,-1 0 0 0 0,4 1-1 0 0,-5-1-1134 0 0,0 0-1 0 0,0 1 1 0 0,0-1-1 0 0,0 0 1 0 0,0 1-1 0 0,0-1 0 0 0,-1 1 1 0 0,1 0-1 0 0,0-1 1 0 0,0 1-1 0 0,-1 0 1 0 0,1-1-1 0 0,0 1 1 0 0,-1 0-1 0 0,1 0 1 0 0,-1-1-1 0 0,1 1 1 0 0,-1 0-1 0 0,1 0 1 0 0,-1 0-1 0 0,0 0 0 0 0,1 0 1 0 0,-1 0-1 0 0,0 0 1 0 0,0 0-1 0 0,0 0 1 0 0,0 0-1 0 0,1 0 1 0 0,-1 0-1 0 0,-1 0 1 0 0,1-1-1 0 0,0 1 1 0 0,0 2-1 0 0,-1 2 54 0 0,0 1 0 0 0,0-1 0 0 0,0 1 0 0 0,-3 5 0 0 0,-6 15-16 0 0,-3 0 1 0 0,-16 28 0 0 0,17-33-175 0 0,0 0 1 0 0,2 1 0 0 0,-12 32 0 0 0,22-52-75 0 0,19 5-3633 0 0,-7-9-2041 0 0,1-4-1670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5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0 20591 0 0,'0'0'2060'0'0,"0"2"-1884"0"0,-6 17-34 0 0,0-1 1 0 0,-1 0-1 0 0,-13 23 0 0 0,-34 52 418 0 0,9-16-222 0 0,-137 225 661 0 0,-15-10 68 0 0,175-261-1052 0 0,11-14-12 0 0,-59 93 58 0 0,70-110-110 0 0,-1 1 1 0 0,1-1-1 0 0,-1 1 0 0 0,1 0 0 0 0,-1-1 0 0 0,1 1 1 0 0,0 0-1 0 0,-1-1 0 0 0,1 1 0 0 0,0 0 0 0 0,0-1 1 0 0,0 1-1 0 0,0 0 0 0 0,-1 0 0 0 0,1-1 1 0 0,0 1-1 0 0,0 0 0 0 0,0 0 0 0 0,1-1 0 0 0,-1 1 1 0 0,0 0-1 0 0,0 0 0 0 0,0-1 0 0 0,0 1 0 0 0,1 0 1 0 0,-1-1-1 0 0,0 1 0 0 0,1 0 0 0 0,0 0 0 0 0,0 0-84 0 0,0 0-1 0 0,0-1 0 0 0,0 0 0 0 0,1 1 0 0 0,-1-1 0 0 0,0 0 0 0 0,0 1 1 0 0,0-1-1 0 0,1 0 0 0 0,-1 0 0 0 0,0 0 0 0 0,1 0 0 0 0,-1 0 0 0 0,0-1 0 0 0,0 1 1 0 0,0 0-1 0 0,2-1 0 0 0,14-3-1777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5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18743 0 0,'0'0'1699'0'0,"-1"2"-1296"0"0,-14 19 1132 0 0,1 0-420 0 0,0 0 0 0 0,2 1-1 0 0,-14 30 1 0 0,-40 115-1107 0 0,66-166-168 0 0,1-1-681 0 0,8-3 304 0 0,0 1 1 0 0,0-1-1 0 0,-1-1 0 0 0,1 0 1 0 0,8-6-1 0 0,-7 5-87 0 0,18-10-1067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5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41 14279 0 0,'5'-7'1298'0'0,"-3"4"-1181"0"0,0 0 1 0 0,0 1 0 0 0,0-1 0 0 0,1 1 0 0 0,-1-1-1 0 0,0 1 1 0 0,1 0 0 0 0,0 0 0 0 0,0 0-1 0 0,-1 0 1 0 0,6-2 0 0 0,-7 3 93 0 0,1 1 0 0 0,-1-1 0 0 0,1 1 0 0 0,-1-1 0 0 0,1 1 0 0 0,-1 0 1 0 0,1 0-1 0 0,-1-1 0 0 0,1 1 0 0 0,-1 0 0 0 0,1 0 0 0 0,-1 1 0 0 0,1-1 0 0 0,0 0 0 0 0,-1 0 0 0 0,1 1 0 0 0,-1-1 0 0 0,0 1 0 0 0,1-1 0 0 0,-1 1 1 0 0,1 0-1 0 0,-1-1 0 0 0,0 1 0 0 0,1 0 0 0 0,-1 0 0 0 0,0 0 0 0 0,0 0 0 0 0,2 2 0 0 0,-1 0-158 0 0,0 0-1 0 0,0 1 1 0 0,0-1-1 0 0,0 0 1 0 0,-1 1-1 0 0,1-1 0 0 0,-1 1 1 0 0,0 0-1 0 0,0-1 1 0 0,0 1-1 0 0,-1 0 1 0 0,1 0-1 0 0,-1 0 1 0 0,0-1-1 0 0,0 1 1 0 0,0 0-1 0 0,-1 0 1 0 0,1-1-1 0 0,-2 5 1 0 0,-2 7-18 0 0,0 1 1 0 0,-1-1 0 0 0,-8 16-1 0 0,-12 23 201 0 0,-2-2 0 0 0,-47 66 1 0 0,-79 90 345 0 0,126-173-545 0 0,-65 79 40 0 0,-21 28-18 0 0,81-99-59 0 0,-46 64 0 0 0,75-104 17 0 0,-4 14-142 0 0,6-15-427 0 0,11-10-4801 0 0,-1-3 3662 0 0</inkml:trace>
  <inkml:trace contextRef="#ctx0" brushRef="#br0" timeOffset="1">1 676 6447 0 0,'2'0'9084'0'0,"6"2"-8194"0"0,1-1 0 0 0,0 1 0 0 0,0-2-1 0 0,0 0 1 0 0,0 0 0 0 0,9-1 0 0 0,58-11 365 0 0,-68 11-936 0 0,243-54 2036 0 0,-89 3-4173 0 0,-146 45-582 0 0,-4 2-5480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5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0,'0'0'568'0'0,"1"2"-373"0"0,17 20 4438 0 0,22 28 2749 0 0,-30-36-5990 0 0,14 26 1 0 0,-23-36-1281 0 0,2 6-99 0 0,-2-10-13 0 0,12 33-579 0 0,-12-32 260 0 0,0 1 0 0 0,0 0-1 0 0,0-1 1 0 0,1 1 0 0 0,-1-1 0 0 0,1 0 0 0 0,-1 1-1 0 0,3 0 1 0 0,4 4-6837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5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26 3223 0 0,'2'-1'240'0'0,"18"-23"14859"0"0,-20 26-14399 0 0,-7 14 12 0 0,-1 0 1 0 0,0-1 0 0 0,-13 20-1 0 0,-37 42 1142 0 0,24-33-1264 0 0,-276 414 1534 0 0,244-340-2067 0 0,-38 61-387 0 0,103-177-291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59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36 5527 0 0,'17'-12'445'0'0,"12"-7"7173"0"0,-19 15-1017 0 0,-8 7-6544 0 0,1-1 0 0 0,-1 1 1 0 0,0 0-1 0 0,0 0 0 0 0,0 0 0 0 0,0 0 0 0 0,0 0 0 0 0,-1 1 0 0 0,1-1 0 0 0,-1 1 1 0 0,0-1-1 0 0,0 1 0 0 0,0-1 0 0 0,0 1 0 0 0,-1-1 0 0 0,0 1 0 0 0,0 0 0 0 0,0 5 1 0 0,0 1-16 0 0,-1 1 0 0 0,0 0 0 0 0,-1 0 0 0 0,0-1 1 0 0,-4 13-1 0 0,-2-1 7 0 0,-1-2 0 0 0,-1 1 0 0 0,-22 34 0 0 0,-46 50-16 0 0,43-66-4 0 0,-45 39 0 0 0,-11 11 121 0 0,52-39 13 0 0,38-48-158 0 0,15-9-5021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4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11519 0 0,'1'-1'528'0'0,"2"-6"-186"0"0,1 1 0 0 0,0 0-1 0 0,0 0 1 0 0,1 1-1 0 0,0-1 1 0 0,0 1 0 0 0,0 0-1 0 0,0 0 1 0 0,9-5 0 0 0,-3 2 1228 0 0,1 1 0 0 0,0 1 1 0 0,0 0-1 0 0,18-5 0 0 0,20-5-682 0 0,1 3 1 0 0,1 2-1 0 0,61-5 0 0 0,160 0-2033 0 0,-233 16-3008 0 0,-28 0 644 0 0,12 0-4273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7:59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163 467 3223 0 0,'-9'3'-599'0'0,"-30"10"1963"0"0,26-9 981 0 0,-1 0-1 0 0,1-1 1 0 0,-1-1 0 0 0,-24 1-1 0 0,37-2-2271 0 0,0-1 0 0 0,1 0-1 0 0,-1 0 1 0 0,0 0 0 0 0,0 0 0 0 0,0 0-1 0 0,0-1 1 0 0,1 1 0 0 0,-1 0-1 0 0,0 0 1 0 0,0 0 0 0 0,0-1 0 0 0,1 1-1 0 0,-1 0 1 0 0,0-1 0 0 0,0 1 0 0 0,1-1-1 0 0,-1 1 1 0 0,0-1 0 0 0,1 1-1 0 0,-1-1 1 0 0,1 1 0 0 0,-1-1 0 0 0,1 0-1 0 0,-1 1 1 0 0,1-1 0 0 0,-1 0-1 0 0,1 1 1 0 0,-1-1 0 0 0,1 0 0 0 0,0 0-1 0 0,-1 1 1 0 0,1-1 0 0 0,0 0-1 0 0,0 0 1 0 0,0 0 0 0 0,-1 1 0 0 0,1-1-1 0 0,0 0 1 0 0,0 0 0 0 0,0 0 0 0 0,1 0-1 0 0,-1 1 1 0 0,0-1 0 0 0,0 0-1 0 0,0 0 1 0 0,0 0 0 0 0,1-1 0 0 0,1-3 115 0 0,0 1 0 0 0,-1-1 0 0 0,2 0 0 0 0,-1 1 0 0 0,0-1 0 0 0,5-5 0 0 0,10-9 32 0 0,1 1-1 0 0,0 1 0 0 0,1 0 1 0 0,39-25-1 0 0,-3 2-364 0 0,18-12-73 0 0,3 3-1 0 0,102-49 0 0 0,-161 89 181 0 0,15-8 268 0 0,63-24 0 0 0,-85 38-123 0 0,0 0 0 0 0,-1 0 0 0 0,1 1 0 0 0,0 1-1 0 0,0 0 1 0 0,0 0 0 0 0,0 1 0 0 0,0 0 0 0 0,0 0 0 0 0,0 1-1 0 0,16 4 1 0 0,-22-4-64 0 0,0 0-1 0 0,-1 0 0 0 0,0 1 1 0 0,1-1-1 0 0,-1 1 1 0 0,0 0-1 0 0,0 0 0 0 0,1 0 1 0 0,-2 0-1 0 0,1 1 1 0 0,0-1-1 0 0,0 1 1 0 0,-1-1-1 0 0,1 1 0 0 0,2 5 1 0 0,-3-4-16 0 0,0 0 1 0 0,0 0-1 0 0,0 1 1 0 0,-1-1-1 0 0,1 1 1 0 0,-1-1-1 0 0,0 1 1 0 0,-1 0-1 0 0,1 0 0 0 0,-1 8 1 0 0,-1 3 35 0 0,-2 1 0 0 0,1-1 0 0 0,-2 0 0 0 0,0 0 0 0 0,-12 28 0 0 0,10-28-42 0 0,-2 1 0 0 0,0-1-1 0 0,-1 0 1 0 0,0-1 0 0 0,-1 0 0 0 0,-1 0 0 0 0,-1-1 0 0 0,0-1 0 0 0,0 0 0 0 0,-1 0 0 0 0,-1-2-1 0 0,0 1 1 0 0,-1-2 0 0 0,-28 16 0 0 0,6-8-12 0 0,-1-3-1 0 0,0-1 1 0 0,-1-1 0 0 0,0-3-1 0 0,-79 11 1 0 0,85-16-139 0 0,-60 5 69 0 0,78-9-471 0 0,1-1-1 0 0,-1 0 1 0 0,0-1-1 0 0,-17-4 1 0 0,21 2-1219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00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1 9215 0 0,'0'0'707'0'0,"-1"1"-464"0"0,-35 24 3185 0 0,1 2 0 0 0,-57 57 1 0 0,76-69-3538 0 0,-27 29 1113 0 0,-69 90 0 0 0,-22 60-251 0 0,76-108-693 0 0,-75 130 11 0 0,75-120-353 0 0,48-78 150 0 0,-3 4-691 0 0,-24 30 1 0 0,30-44-134 0 0,6-7-195 0 0,6-3-1808 0 0,-3 1 2444 0 0,1 0 0 0 0,0-1 0 0 0,0 1 0 0 0,4-5 0 0 0,7-6-1107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0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13903 0 0,'0'0'5162'0'0,"2"13"-3741"0"0,-10 12-739 0 0,-15 34 1 0 0,14-39-526 0 0,1-1 0 0 0,1 1 0 0 0,-8 39 0 0 0,13-44-111 0 0,0-6-13 0 0,1 0 0 0 0,0 0 0 0 0,1 0 0 0 0,0 10 0 0 0,1-14 3 0 0,-1 0-1 0 0,1 0 1 0 0,1-1-1 0 0,-1 1 1 0 0,1-1-1 0 0,0 1 1 0 0,0-1-1 0 0,0 1 1 0 0,0-1-1 0 0,1 0 1 0 0,4 6-1 0 0,-5-9-1 0 0,-1 1 0 0 0,1-1-1 0 0,0 1 1 0 0,-1-1-1 0 0,1 1 1 0 0,0-1-1 0 0,0 0 1 0 0,0 0-1 0 0,-1 0 1 0 0,1 0 0 0 0,0 0-1 0 0,1-1 1 0 0,-1 1-1 0 0,0 0 1 0 0,0-1-1 0 0,0 0 1 0 0,0 1-1 0 0,0-1 1 0 0,0 0 0 0 0,1 0-1 0 0,-1 0 1 0 0,0-1-1 0 0,0 1 1 0 0,0 0-1 0 0,4-2 1 0 0,4-1 102 0 0,-1 0 0 0 0,0-1 0 0 0,-1 0 0 0 0,11-7 0 0 0,-15 9-101 0 0,7-5 6 0 0,-1 0-1 0 0,0 0 0 0 0,-1-1 0 0 0,0 0 0 0 0,0 0 0 0 0,0-1 0 0 0,-1 0 0 0 0,-1-1 1 0 0,12-18-1 0 0,-15 21-43 0 0,0 0 0 0 0,-1 0 0 0 0,1 0 1 0 0,-2-1-1 0 0,1 1 0 0 0,-1-1 1 0 0,0 0-1 0 0,-1 0 0 0 0,1 1 0 0 0,-2-1 1 0 0,1 0-1 0 0,-1 0 0 0 0,0 0 0 0 0,-1 0 1 0 0,0 0-1 0 0,-2-8 0 0 0,3 13-20 0 0,-1 1-1 0 0,0-1 1 0 0,0 0 0 0 0,0 0-1 0 0,-1 1 1 0 0,1-1-1 0 0,-1 1 1 0 0,1 0 0 0 0,-1-1-1 0 0,0 1 1 0 0,0 0 0 0 0,0 0-1 0 0,0 0 1 0 0,0 0-1 0 0,0 0 1 0 0,-1 0 0 0 0,1 1-1 0 0,-1-1 1 0 0,1 1 0 0 0,-1 0-1 0 0,1 0 1 0 0,-1 0-1 0 0,0 0 1 0 0,-4-1 0 0 0,-1 1-168 0 0,0 0 0 0 0,0 0 0 0 0,0 1 0 0 0,0 0 0 0 0,0 0 0 0 0,0 1 0 0 0,-12 3 0 0 0,19-4-658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00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32 19007 0 0,'9'-6'387'0'0,"-5"3"-178"0"0,0-1 0 0 0,0 1-1 0 0,1 0 1 0 0,-1 1-1 0 0,1-1 1 0 0,0 1 0 0 0,10-4-1 0 0,-5 7-128 0 0,-9 0-29 0 0,0 0 1 0 0,0 0-1 0 0,0-1 0 0 0,0 1 1 0 0,0 0-1 0 0,0 0 0 0 0,0 0 0 0 0,0 0 1 0 0,0 0-1 0 0,-1 0 0 0 0,1 1 1 0 0,0-1-1 0 0,-1 0 0 0 0,1 0 0 0 0,-1 0 1 0 0,1 1-1 0 0,-1-1 0 0 0,0 0 1 0 0,0 1-1 0 0,1-1 0 0 0,-1 0 0 0 0,0 1 1 0 0,0-1-1 0 0,0 0 0 0 0,0 1 1 0 0,0-1-1 0 0,-1 0 0 0 0,1 2 0 0 0,-2 4 105 0 0,1 0-1 0 0,-1 0 0 0 0,0 0 1 0 0,-4 6-1 0 0,-91 184 819 0 0,23-51-695 0 0,20-36-157 0 0,-104 161-1 0 0,103-192-143 0 0,-60 94-145 0 0,108-161-217 0 0,0 2-1 0 0,0-1 1 0 0,1 1 0 0 0,1 0 0 0 0,-4 15-1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0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5983 0 0,'2'0'3579'0'0,"42"-1"7545"0"0,25-5-8564 0 0,-20 1-1360 0 0,159-17 1200 0 0,170-7-2408 0 0,-376 29-591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08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71 221 4143 0 0,'44'-63'11599'0'0,"-42"66"-11460"0"0,0 1 1 0 0,-1-1-1 0 0,1 1 1 0 0,-1 0-1 0 0,0 0 1 0 0,1-1-1 0 0,-2 1 0 0 0,1 0 1 0 0,0 0-1 0 0,-1 0 1 0 0,0 7-1 0 0,-2 13 216 0 0,-1-1 0 0 0,-1 0 0 0 0,-1 0-1 0 0,-8 23 1 0 0,13-44-338 0 0,-47 157 252 0 0,25-99-229 0 0,12-36-12 0 0,-11 42-1 0 0,21-63 186 0 0,1-5-149 0 0,9-9 152 0 0,0-2 0 0 0,-1 1 1 0 0,11-21-1 0 0,-9 14-37 0 0,15-18 0 0 0,148-152 478 0 0,-173 187-225 0 0,1 4-360 0 0,0 1-56 0 0,1 0-1 0 0,-1 0 1 0 0,0 0 0 0 0,-1 1-1 0 0,1-1 1 0 0,0 1-1 0 0,-1-1 1 0 0,0 1 0 0 0,0-1-1 0 0,0 1 1 0 0,1 4 0 0 0,3 50 15 0 0,-3-29-23 0 0,0-9 8 0 0,-2-12-11 0 0,1 1 1 0 0,0-1-1 0 0,1 1 0 0 0,0-1 1 0 0,0 0-1 0 0,7 15 0 0 0,1 6-5 0 0,-6-15 0 0 0,-2-3 11 0 0,0-7 31 0 0,3 3-20 0 0,-5-7-9 0 0,1 0-1 0 0,0 0 1 0 0,0 0 0 0 0,-1 0 0 0 0,1 0 0 0 0,0-1-1 0 0,-1 1 1 0 0,1 0 0 0 0,0 0 0 0 0,-1-1 0 0 0,1 1-1 0 0,0 0 1 0 0,-1-1 0 0 0,1 1 0 0 0,-1 0 0 0 0,1-1-1 0 0,0 0 1 0 0,0 1 2 0 0,3-4 61 0 0,0 1 0 0 0,0-1 0 0 0,-1 0 0 0 0,1 0 0 0 0,-1 0 0 0 0,1 0 0 0 0,3-7 0 0 0,17-37 393 0 0,-14 28-290 0 0,14-25 171 0 0,2 2 0 0 0,42-54 0 0 0,74-72 60 0 0,-36 65-309 0 0,-64 65-277 0 0,-40 37 127 0 0,0 0-155 0 0,1-1 0 0 0,0 0 0 0 0,0 1 0 0 0,-1-1 0 0 0,2 1 0 0 0,-1 0 0 0 0,0 0 0 0 0,0 0 0 0 0,1 1 0 0 0,6-3 0 0 0,-10 4-6 0 0,1 0 0 0 0,0 1 1 0 0,0-1-1 0 0,0 0 0 0 0,-1 1 0 0 0,1-1 0 0 0,0 1 0 0 0,0-1 0 0 0,-1 1 1 0 0,1-1-1 0 0,0 1 0 0 0,0 0 0 0 0,1 1-864 0 0,8 5-6112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0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397 141 6447 0 0,'0'0'499'0'0,"0"-2"-67"0"0,-1-2 364 0 0,0 1-1 0 0,1-1 1 0 0,0 0-1 0 0,0 0 1 0 0,0 1-1 0 0,0-1 1 0 0,0 0-1 0 0,1 1 1 0 0,1-8 0 0 0,15-35-288 0 0,-3 4 409 0 0,-13 39 235 0 0,-4 3-880 0 0,0-1-229 0 0,-1 0 0 0 0,1 0 0 0 0,-1 1 0 0 0,1 0 0 0 0,-1-1 0 0 0,0 1 0 0 0,1 1-1 0 0,-1-1 1 0 0,1 0 0 0 0,-1 1 0 0 0,1 0 0 0 0,-1 0 0 0 0,1 0 0 0 0,0 0 0 0 0,-1 1 0 0 0,-3 1 0 0 0,-6 5 47 0 0,0 0 0 0 0,-19 15 0 0 0,17-12-50 0 0,-2 2 3 0 0,-124 98 143 0 0,121-93-165 0 0,1 0 1 0 0,0 2-1 0 0,2 0 1 0 0,-25 37-1 0 0,27-28 3 0 0,14-27 94 0 0,11 2 94 0 0,-4 0-166 0 0,-1-3-13 0 0,0 0 0 0 0,-1-1-1 0 0,1 1 1 0 0,0-1 0 0 0,0 1 0 0 0,0-2-1 0 0,0 1 1 0 0,-1 0 0 0 0,6-2-1 0 0,44-12 250 0 0,-46 12-243 0 0,37-13 54 0 0,56-25 0 0 0,-77 28-201 0 0,0 0 1 0 0,-1-2 0 0 0,38-30-1 0 0,-59 43 443 0 0,-4 3-235 0 0,-18 19-31 0 0,0 0 1 0 0,1 1 0 0 0,2 1-1 0 0,-25 43 1 0 0,41-64-42 0 0,3-1-204 0 0,0 1 46 0 0,0-1 0 0 0,1 0 0 0 0,-1 0 0 0 0,1 0 0 0 0,-1 0 0 0 0,1 0 0 0 0,0-1 0 0 0,-1 1 0 0 0,1-1 0 0 0,0 0 0 0 0,-1 0 0 0 0,1 1-1 0 0,0-2 1 0 0,-1 1 0 0 0,1 0 0 0 0,0-1 0 0 0,-1 1 0 0 0,1-1 0 0 0,0 0 0 0 0,-1 1 0 0 0,1-1 0 0 0,3-3 0 0 0,19-8-1398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0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47 6911 0 0,'8'-13'553'0'0,"15"-20"11682"0"0,-26 33-11593 0 0,-6 2-386 0 0,-1 1 0 0 0,0-1 0 0 0,1 2 0 0 0,-1-1 0 0 0,1 1 0 0 0,0 1 0 0 0,-9 5 0 0 0,-59 44 370 0 0,46-32-504 0 0,20-15-108 0 0,1 0 0 0 0,0 0 0 0 0,0 1 0 0 0,1 1-1 0 0,0-1 1 0 0,-15 21 0 0 0,15-14 39 0 0,9-11-64 0 0,0-1-1 0 0,0-3 4 0 0,0 1-1 0 0,1 0 0 0 0,-1-1 0 0 0,0 1 0 0 0,0 0 0 0 0,0-1 0 0 0,0 1 1 0 0,1-1-1 0 0,-1 1 0 0 0,0 0 0 0 0,1-1 0 0 0,-1 1 0 0 0,0-1 0 0 0,1 1 0 0 0,-1-1 1 0 0,1 1-1 0 0,-1-1 0 0 0,1 1 0 0 0,-1-1 0 0 0,1 1 0 0 0,0-1 0 0 0,0 2-20 0 0,6 2-28 0 0,-1 1-1 0 0,0-1 0 0 0,1 0 1 0 0,0-1-1 0 0,-1 1 0 0 0,1-1 1 0 0,1-1-1 0 0,-1 1 0 0 0,15 2 1 0 0,21 8-40 0 0,-31-8 97 0 0,0 1 0 0 0,0 0 0 0 0,0 0 0 0 0,-1 1-1 0 0,0 1 1 0 0,13 11 0 0 0,-17-12 1 0 0,-1-1 0 0 0,0 1 1 0 0,0 0-1 0 0,-1 0 0 0 0,0 1 0 0 0,0-1 0 0 0,-1 1 1 0 0,0 0-1 0 0,0 1 0 0 0,3 9 0 0 0,-4-8 41 0 0,-1 0 1 0 0,1 0-1 0 0,-2 0 0 0 0,1 0 0 0 0,-1 0 1 0 0,-1 20-1 0 0,-1-26 8 0 0,1 1-1 0 0,-1-1 1 0 0,1 0 0 0 0,-1-1 0 0 0,-1 1 0 0 0,1 0-1 0 0,0 0 1 0 0,-1 0 0 0 0,0-1 0 0 0,0 1 0 0 0,0-1-1 0 0,0 1 1 0 0,-1-1 0 0 0,1 0 0 0 0,-1 0 0 0 0,0 0-1 0 0,0 0 1 0 0,0 0 0 0 0,0-1 0 0 0,-5 3-1 0 0,-1 0 73 0 0,0-1 0 0 0,-1 0-1 0 0,0 0 1 0 0,0-1 0 0 0,0 0-1 0 0,0-1 1 0 0,-1 0 0 0 0,1-1-1 0 0,0 0 1 0 0,-1-1 0 0 0,1 0-1 0 0,-1-1 1 0 0,-17-2-1 0 0,8-1-221 0 0,-1-1 0 0 0,1 0 0 0 0,0-2 0 0 0,0 0 0 0 0,-34-18 0 0 0,45 19-800 0 0,0 1-1 0 0,1-1 1 0 0,0-1-1 0 0,0 0 1 0 0,-12-13 0 0 0,8 6-946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1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212 208 1839 0 0,'-2'1'423'0'0,"-7"5"3502"0"0,8-5-3146 0 0,-1 0-1 0 0,1-1 0 0 0,0 1 0 0 0,0 0 0 0 0,0 0 0 0 0,0 0 0 0 0,0 0 0 0 0,0 0 0 0 0,1 0 0 0 0,-1 0 0 0 0,0 0 0 0 0,0 1 0 0 0,1-1 0 0 0,-2 2 0 0 0,4-1-647 0 0,-1 0-1 0 0,0 0 1 0 0,0 0 0 0 0,1-1 0 0 0,-1 1-1 0 0,1 0 1 0 0,-1-1 0 0 0,1 1-1 0 0,0-1 1 0 0,1 2 0 0 0,-2-2 22 0 0,3 1-28 0 0,0 0 1 0 0,0 0-1 0 0,0 0 1 0 0,0 0-1 0 0,0-1 1 0 0,0 1-1 0 0,0-1 1 0 0,7 1-1 0 0,-3 0 66 0 0,4 1-41 0 0,0-1 1 0 0,0 0-1 0 0,0-1 1 0 0,0-1 0 0 0,0 0-1 0 0,0 0 1 0 0,0-1-1 0 0,0 0 1 0 0,0-1-1 0 0,17-5 1 0 0,-22 4-124 0 0,1 1-1 0 0,-1-1 1 0 0,0-1-1 0 0,-1 1 1 0 0,1-1-1 0 0,0 0 1 0 0,-1-1 0 0 0,0 1-1 0 0,0-1 1 0 0,-1 0-1 0 0,1-1 1 0 0,-1 0-1 0 0,0 1 1 0 0,0-2-1 0 0,-1 1 1 0 0,0 0 0 0 0,5-12-1 0 0,-6 11-65 0 0,0 1 0 0 0,-1-2 0 0 0,1 1 1 0 0,-2 0-1 0 0,1 0 0 0 0,-1-1 0 0 0,0 1 0 0 0,-1 0 0 0 0,0-15 0 0 0,-1 17-14 0 0,1 1-1 0 0,-1 0 0 0 0,0-1 0 0 0,0 1 1 0 0,-1 0-1 0 0,1 0 0 0 0,-1 0 1 0 0,0 0-1 0 0,0 0 0 0 0,0 0 0 0 0,-1 1 1 0 0,1-1-1 0 0,-1 1 0 0 0,0-1 1 0 0,0 1-1 0 0,0 0 0 0 0,0 0 1 0 0,-5-2-1 0 0,5 3-16 0 0,0 0 0 0 0,-1 1 0 0 0,1-1 0 0 0,-1 1 0 0 0,1 0 0 0 0,-1 0 0 0 0,0 1 0 0 0,1-1 0 0 0,-1 1 0 0 0,0-1 0 0 0,0 1 0 0 0,1 1 0 0 0,-1-1 0 0 0,-6 1 0 0 0,-3 2-211 0 0,0 0 1 0 0,-23 8 0 0 0,13-1 116 0 0,0 0 0 0 0,1 2 0 0 0,-25 17 0 0 0,-57 50 104 0 0,83-61 108 0 0,0 1 0 0 0,-25 30-1 0 0,39-40 57 0 0,0 0 0 0 0,1 1-1 0 0,0-1 1 0 0,0 1 0 0 0,1 0-1 0 0,0 1 1 0 0,0-1 0 0 0,-4 20-1 0 0,8-26-23 0 0,1 0-1 0 0,-1 0 1 0 0,1 0-1 0 0,0 1 1 0 0,0-1-1 0 0,0 0 1 0 0,1 0 0 0 0,-1 0-1 0 0,1 0 1 0 0,0 1-1 0 0,1-1 1 0 0,1 4-1 0 0,0-2 42 0 0,0 0-1 0 0,0 0 1 0 0,1 0-1 0 0,-1-1 1 0 0,1 0-1 0 0,1 0 1 0 0,5 6-1 0 0,-1-3 32 0 0,1 0 0 0 0,0 0 0 0 0,1-1 0 0 0,0 0 1 0 0,0-1-1 0 0,0 0 0 0 0,19 6 0 0 0,-17-7-34 0 0,0-2-1 0 0,0 1 1 0 0,22 1 0 0 0,-7-3 72 0 0,39-4-1 0 0,-40-1-231 0 0,-25 3-229 0 0,9-1-421 0 0,-9 0 433 0 0,0 1 0 0 0,0 0 0 0 0,0-1 0 0 0,0 0 0 0 0,0 1 0 0 0,0-1 0 0 0,0 0 0 0 0,-1 0 0 0 0,1 0-1 0 0,0 0 1 0 0,0 0 0 0 0,1-3 0 0 0,6-4-1389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1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11055 0 0,'0'0'1374'0'0,"-1"3"-158"0"0,1 11-227 0 0,0-1 1 0 0,0 1-1 0 0,1-1 1 0 0,1 1-1 0 0,4 13 1 0 0,0-1-173 0 0,17 43 1 0 0,-13-46-464 0 0,2-1 0 0 0,0 0 0 0 0,0-1 1 0 0,2-1-1 0 0,1 0 0 0 0,1 0 0 0 0,0-2 1 0 0,1 0-1 0 0,33 27 0 0 0,-18-19-138 0 0,55 43 4 0 0,-85-67-187 0 0,12 3-342 0 0,-1-4-1655 0 0,-11-1 1813 0 0,-1 0 0 0 0,0 0 0 0 0,0-1 0 0 0,0 1 0 0 0,0-1 1 0 0,0 1-1 0 0,0-1 0 0 0,1 0 0 0 0,-1 1 0 0 0,-1-1 0 0 0,1 0 0 0 0,0 0 0 0 0,0 0 0 0 0,0 1 0 0 0,0-1 0 0 0,0 0 0 0 0,-1 0 0 0 0,1 0 0 0 0,-1 0 1 0 0,1 0-1 0 0,0-1 0 0 0,0 0 0 0 0,8-25-3311 0 0,-7 13-2529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4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17 3223 0 0,'5'-7'587'0'0,"4"-2"6375"0"0,-8 9-6872 0 0,-1 0 0 0 0,0 0-1 0 0,0 0 1 0 0,0 0 0 0 0,0 0 0 0 0,0 0 0 0 0,0 0 0 0 0,1 0 0 0 0,-1 0 0 0 0,0 0 0 0 0,0 0-1 0 0,0 0 1 0 0,0 0 0 0 0,0 0 0 0 0,0 0 0 0 0,1 0 0 0 0,-1 0 0 0 0,1 1 1258 0 0,-1-1-1258 0 0,0 0 0 0 0,0 0 0 0 0,0 0 0 0 0,1 0 0 0 0,-1 0-1 0 0,0 1 1 0 0,0-1 0 0 0,0 0 0 0 0,0 0 0 0 0,0 0 0 0 0,0 3 103 0 0,0-1 0 0 0,0 1 0 0 0,0-1 0 0 0,0 1 0 0 0,0-1 0 0 0,-1 1 0 0 0,0 3 0 0 0,-7 17 47 0 0,-1-1 0 0 0,0 0-1 0 0,-2 0 1 0 0,-20 31 0 0 0,-7 4-204 0 0,-65 77 0 0 0,-57 42-8 0 0,154-169-10 0 0,-27 32 1 0 0,32-38-99 0 0,14-5-10248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1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47 9671 0 0,'0'-46'4536'0'0,"-2"47"-3386"0"0,-3 1-948 0 0,1 0 1 0 0,0 0 0 0 0,0 1-1 0 0,0 0 1 0 0,0 0 0 0 0,0 0-1 0 0,1 0 1 0 0,-1 1-1 0 0,-3 4 1 0 0,-30 42 909 0 0,15-18-392 0 0,-28 38 408 0 0,-16 19-50 0 0,22-34-746 0 0,14-15-158 0 0,-2-1 1 0 0,-70 65 0 0 0,75-81-226 0 0,9-6-85 0 0,-1-2 1 0 0,0 0-1 0 0,-1-1 1 0 0,0-1-1 0 0,-29 14 1 0 0,47-26-330 0 0,-5 2 512 0 0,-8-7-12411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1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349 209 4143 0 0,'0'0'1726'0'0,"3"2"-282"0"0,0 0-904 0 0,1 0 1 0 0,0-1 0 0 0,0 1-1 0 0,0-1 1 0 0,0 0-1 0 0,0 0 1 0 0,1 0 0 0 0,-1 0-1 0 0,0-1 1 0 0,7 0-1 0 0,-9 0 840 0 0,9-7-372 0 0,-9 5-879 0 0,0 0-1 0 0,0 0 1 0 0,-1-1 0 0 0,1 1-1 0 0,-1 0 1 0 0,0 0 0 0 0,1-1-1 0 0,-1 1 1 0 0,0-1-1 0 0,-1 1 1 0 0,1-1 0 0 0,0 1-1 0 0,-1-1 1 0 0,1-4-1 0 0,0-4 423 0 0,-1 1 0 0 0,-1-16-1 0 0,0 2 277 0 0,1 19-606 0 0,-2-39 1109 0 0,2 39-1196 0 0,-1 1 0 0 0,1-1 0 0 0,-1 1 0 0 0,-1-1 1 0 0,1 1-1 0 0,0-1 0 0 0,-3-4 0 0 0,3 8-131 0 0,1 0-1 0 0,-1 0 1 0 0,0 0-1 0 0,1 0 1 0 0,-1 1-1 0 0,0-1 1 0 0,1 0-1 0 0,-1 0 1 0 0,0 0-1 0 0,0 1 1 0 0,0-1-1 0 0,0 0 0 0 0,0 1 1 0 0,0-1-1 0 0,0 1 1 0 0,0-1-1 0 0,0 1 1 0 0,0-1-1 0 0,0 1 1 0 0,0 0-1 0 0,0 0 1 0 0,0-1-1 0 0,0 1 1 0 0,-1 0-1 0 0,1 0 1 0 0,0 0-1 0 0,0 0 1 0 0,0 0-1 0 0,0 1 1 0 0,-2-1-1 0 0,-1 1 1 0 0,-3-1-11 0 0,1 1 0 0 0,-1 1 0 0 0,1-1 1 0 0,-1 1-1 0 0,1 1 0 0 0,0-1 0 0 0,-1 1 0 0 0,1 0 0 0 0,1 0 0 0 0,-1 1 0 0 0,0-1 0 0 0,1 1 0 0 0,-6 5 1 0 0,-7 9-49 0 0,0 1 1 0 0,-17 22 0 0 0,13-14 30 0 0,-27 28-22 0 0,23-28 40 0 0,1 1 0 0 0,2 2 0 0 0,-37 59 0 0 0,57-84 3 0 0,1-1-1 0 0,-1 1 0 0 0,1-1 1 0 0,1 1-1 0 0,-1 0 1 0 0,1 0-1 0 0,-1 0 1 0 0,1 0-1 0 0,1 0 0 0 0,-1 0 1 0 0,1 0-1 0 0,0 0 1 0 0,1 9-1 0 0,4 1-6 0 0,-3-13 8 0 0,-1 0 0 0 0,0 0 0 0 0,1 0 0 0 0,-1 0 0 0 0,1-1 0 0 0,-1 1 0 0 0,1 0 0 0 0,0-1-1 0 0,0 1 1 0 0,0-1 0 0 0,0 0 0 0 0,0 0 0 0 0,0 0 0 0 0,0 0 0 0 0,3 1 0 0 0,-1-1 2 0 0,0 0 0 0 0,0 0 0 0 0,0-1 0 0 0,0 0 0 0 0,-1 1 0 0 0,1-1 0 0 0,0-1 0 0 0,6 0 0 0 0,4-2 3 0 0,0-1-1 0 0,0 0 0 0 0,24-11 1 0 0,-37 14-3 0 0,24-11 31 0 0,-1-1 0 0 0,0-1-1 0 0,-1-1 1 0 0,0-1 0 0 0,-2-1-1 0 0,27-26 1 0 0,-33 26 14 0 0,-13 14 8 0 0,-1 2 373 0 0,-18 20-18 0 0,12-14-384 0 0,3-2-17 0 0,0 0 0 0 0,0-1 0 0 0,1 1 0 0 0,-1 0 0 0 0,1 0 0 0 0,-1 0 0 0 0,1 1 0 0 0,-1 3 0 0 0,-3 9-37 0 0,5-12 0 0 0,1-1 7 0 0,-1-1-194 0 0,11 9-1704 0 0,2-2-393 0 0,-1-5-4677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1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74 328 10591 0 0,'0'0'1318'0'0,"-1"2"-184"0"0,-11 10 487 0 0,0-1 0 0 0,-1 1 0 0 0,-22 14 2483 0 0,37-28-3747 0 0,11-15-217 0 0,2 1 0 0 0,0 0 0 0 0,1 2 0 0 0,0 0 0 0 0,30-19 0 0 0,-14 12 81 0 0,1 3 1 0 0,50-22-1 0 0,-76 37-221 0 0,1 1 0 0 0,0-1 0 0 0,11-1 0 0 0,-5 4 0 0 0,-13 1 5 0 0,0-1 0 0 0,0 1 0 0 0,0 0-1 0 0,0 0 1 0 0,0-1 0 0 0,0 1 0 0 0,0 0 0 0 0,0 0-1 0 0,0 0 1 0 0,-1 0 0 0 0,1 0 0 0 0,0 0 0 0 0,-1 0-1 0 0,1 0 1 0 0,0 1 0 0 0,-1-1 0 0 0,0 0 0 0 0,1 0-1 0 0,-1 0 1 0 0,0 1 0 0 0,1-1 0 0 0,-1 0 0 0 0,0 0-1 0 0,0 1 1 0 0,0-1 0 0 0,0 0 0 0 0,0 0 0 0 0,0 1-1 0 0,0-1 1 0 0,-1 0 0 0 0,0 2 0 0 0,-1 6 48 0 0,0-1 0 0 0,0 0 0 0 0,-5 11 0 0 0,6-19-51 0 0,-9 22 26 0 0,-2 0 0 0 0,-1-1 0 0 0,-18 23 0 0 0,27-36-28 0 0,7-7 0 0 0,5-4 0 0 0,-8 3 0 0 0,21-13-57 0 0,-1-1-1 0 0,0-1 1 0 0,-1-1 0 0 0,-1 0-1 0 0,19-23 1 0 0,15-13-79 0 0,1 2 7 0 0,57-47-4 0 0,-97 87 131 0 0,2 0 1 0 0,-1 1 0 0 0,1 1-1 0 0,0 0 1 0 0,1 1 0 0 0,24-8-1 0 0,-38 15 18 0 0,0-1 1 0 0,1 0-1 0 0,-1 1 0 0 0,0-1 0 0 0,1 1 1 0 0,-1 0-1 0 0,0 0 0 0 0,1 0 1 0 0,-1 0-1 0 0,0 0 0 0 0,1 0 0 0 0,-1 1 1 0 0,0-1-1 0 0,1 1 0 0 0,-1-1 0 0 0,0 1 1 0 0,2 1-1 0 0,-2-1 9 0 0,-1 1 0 0 0,0-1 0 0 0,1 0 1 0 0,-1 0-1 0 0,0 1 0 0 0,0-1 0 0 0,0 1 0 0 0,0-1 1 0 0,0 1-1 0 0,-1-1 0 0 0,1 1 0 0 0,0-1 0 0 0,-1 1 0 0 0,1 0 1 0 0,-1 0-1 0 0,1-1 0 0 0,-1 1 0 0 0,0 0 0 0 0,0 0 1 0 0,0-1-1 0 0,0 1 0 0 0,0 3 0 0 0,-2 9 82 0 0,1 0 1 0 0,-2 0-1 0 0,0 0 0 0 0,-9 25 1 0 0,-27 49 87 0 0,-3 11 68 0 0,40-95-254 0 0,1-3-9 0 0,1 0 0 0 0,-1 0 0 0 0,1 0 1 0 0,-1 0-1 0 0,1 0 0 0 0,0 0 0 0 0,0 0 1 0 0,-1 0-1 0 0,1 0 0 0 0,0 0 0 0 0,0 0 1 0 0,0 0-1 0 0,0 1 0 0 0,0-1 1 0 0,0 0-1 0 0,1 1 0 0 0,-1-1-120 0 0,0 1 0 0 0,0-1 0 0 0,1 1 1 0 0,-1-1-1 0 0,0 1 0 0 0,1-1 0 0 0,-1 1 0 0 0,1-1 0 0 0,-1 0 0 0 0,1 1 0 0 0,0-1 0 0 0,-1 0 0 0 0,1 0 1 0 0,2 2-1 0 0,11 10-8180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1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 11055 0 0,'0'0'852'0'0,"8"-3"-528"0"0,-4 1 392 0 0,1 0-1 0 0,-1 1 1 0 0,1-1-1 0 0,0 1 1 0 0,-1 0-1 0 0,1 1 1 0 0,0-1-1 0 0,8 1 1 0 0,-11 0-563 0 0,0 0 0 0 0,-1 1 0 0 0,1-1 0 0 0,0 1-1 0 0,0-1 1 0 0,0 1 0 0 0,-1 0 0 0 0,1 0 0 0 0,0 0 0 0 0,-1 0 0 0 0,1 0 0 0 0,-1 0 0 0 0,1 0 0 0 0,-1 0 0 0 0,0 1 0 0 0,1-1 0 0 0,-1 0 0 0 0,0 1 0 0 0,0-1 0 0 0,0 1-1 0 0,0 0 1 0 0,0-1 0 0 0,0 1 0 0 0,-1 0 0 0 0,2 2 0 0 0,-1 0 26 0 0,0 0 0 0 0,0 1 0 0 0,-1-1 0 0 0,1 0 0 0 0,-1 1 0 0 0,0-1 0 0 0,0 1 0 0 0,-1-1 0 0 0,1 0 0 0 0,-3 9 0 0 0,-2 5 172 0 0,-8 20 0 0 0,12-35-326 0 0,-5 11 58 0 0,-11 35-182 0 0,-43 80-1 0 0,55-121-868 0 0,-3 5-370 0 0,5-4-6136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12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155 198 6911 0 0,'-20'16'316'0'0,"1"1"0"0"0,-22 24 0 0 0,4-4 4496 0 0,-1 6 3163 0 0,49-40-7406 0 0,-6-3-494 0 0,1 0 0 0 0,-1 0 1 0 0,0 0-1 0 0,1-1 0 0 0,-1 0 0 0 0,1 0 0 0 0,-1 0 0 0 0,0 0 1 0 0,7-4-1 0 0,45-22 126 0 0,-55 26-198 0 0,75-43 38 0 0,-3-4 1 0 0,87-72-1 0 0,-142 104-40 0 0,53-38 320 0 0,-64 48-129 0 0,0 2 0 0 0,0-1 0 0 0,1 1 0 0 0,0 0 0 0 0,-1 1 0 0 0,1 0-1 0 0,11-2 1 0 0,-18 5 207 0 0,6 12 218 0 0,-7-9-581 0 0,0 1-1 0 0,0-1 1 0 0,0 1-1 0 0,-1-1 1 0 0,1 0-1 0 0,-1 1 1 0 0,0-1-1 0 0,0 1 0 0 0,0 0 1 0 0,-1-1-1 0 0,1 0 1 0 0,-1 1-1 0 0,-1 4 1 0 0,-2 6-19 0 0,-1-1 1 0 0,-7 13 0 0 0,4-8-14 0 0,-4 8 17 0 0,-20 52 46 0 0,29-67-67 0 0,0 0 0 0 0,0 0-1 0 0,1 0 1 0 0,0 0 0 0 0,1 16-1 0 0,1-25-117 0 0,0 0 0 0 0,0 0-1 0 0,0 0 1 0 0,0 0 0 0 0,1 0-1 0 0,-1 0 1 0 0,1 0-1 0 0,0-1 1 0 0,-1 1 0 0 0,1 0-1 0 0,0 0 1 0 0,0 0 0 0 0,0-1-1 0 0,0 1 1 0 0,1 0-1 0 0,-1-1 1 0 0,0 1 0 0 0,1-1-1 0 0,-1 1 1 0 0,1-1 0 0 0,-1 0-1 0 0,3 1 1 0 0,6 6-2065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1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15487 0 0,'1'-1'712'0'0,"1"0"-458"0"0,11-8 434 0 0,-3 5-234 0 0,1 0 0 0 0,1 0 0 0 0,-1 1 0 0 0,15-1 0 0 0,21-7 1057 0 0,-14-1-101 0 0,49-25 0 0 0,4-2-982 0 0,-82 37-419 0 0,15-5-2 0 0,0-1 0 0 0,-1 0-1 0 0,0-1 1 0 0,32-23-1 0 0,-56 29-59 0 0,0 3 46 0 0,0 1 0 0 0,0 0-1 0 0,1 0 1 0 0,-1 1 0 0 0,0 0 0 0 0,1 0-1 0 0,0 0 1 0 0,-1 1 0 0 0,-6 3 0 0 0,4-1 4 0 0,-27 14-20 0 0,2 2 0 0 0,1 1-1 0 0,0 2 1 0 0,-50 49-1 0 0,69-61-10 0 0,1 1-1 0 0,0 0 1 0 0,1 0-1 0 0,0 1 1 0 0,2 0-1 0 0,-15 27 1 0 0,23-38-4 0 0,0-1-1 0 0,0 1 1 0 0,0 0 0 0 0,0 0-1 0 0,1 1 1 0 0,-1-1 0 0 0,1 0-1 0 0,-1 0 1 0 0,1 0 0 0 0,1 6 0 0 0,-1-7-74 0 0,1-1 1 0 0,-1 1 0 0 0,1 0 0 0 0,-1-1 0 0 0,1 1 0 0 0,0 0-1 0 0,-1-1 1 0 0,1 1 0 0 0,0-1 0 0 0,0 1 0 0 0,0-1-1 0 0,0 0 1 0 0,1 1 0 0 0,-1-1 0 0 0,0 0 0 0 0,0 0 0 0 0,1 0-1 0 0,-1 0 1 0 0,1 0 0 0 0,2 1 0 0 0,11 4-1100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12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64 357 4143 0 0,'0'0'319'0'0,"0"2"-210"0"0,0 10 47 0 0,-5 8 5602 0 0,5-18-5288 0 0,0-1 0 0 0,-1 1 0 0 0,0-1 0 0 0,1 1 0 0 0,-1-1 0 0 0,0 1 0 0 0,0-1 1 0 0,0 0-1 0 0,0 1 0 0 0,0-1 0 0 0,0 0 0 0 0,0 0 0 0 0,0 0 0 0 0,0 0 0 0 0,0 0 0 0 0,-1 0 0 0 0,1 0 0 0 0,-2 1 1 0 0,2-2-343 0 0,0 0 1 0 0,0 0-1 0 0,1 0 1 0 0,-1 0 0 0 0,0 0-1 0 0,0 0 1 0 0,0 0-1 0 0,0 0 1 0 0,0 0 0 0 0,1 0-1 0 0,-1-1 1 0 0,0 1-1 0 0,0 0 1 0 0,0 0 0 0 0,1-1-1 0 0,-1 1 1 0 0,0-1-1 0 0,0 1 1 0 0,1-1 0 0 0,-1 1-1 0 0,0-1 1 0 0,1 1 0 0 0,-1-1-1 0 0,0 0 1 0 0,0 0-1 0 0,-12-18 1551 0 0,12 14-1546 0 0,0 1-1 0 0,0-1 0 0 0,0 0 1 0 0,0 1-1 0 0,1-1 1 0 0,-1 0-1 0 0,1 1 0 0 0,1-1 1 0 0,-1 0-1 0 0,1 0 1 0 0,-1 1-1 0 0,1-1 0 0 0,0 1 1 0 0,1-1-1 0 0,3-8 0 0 0,0 1-100 0 0,1 0 0 0 0,0 1-1 0 0,1-1 1 0 0,12-15-1 0 0,-1 5-130 0 0,1 1-1 0 0,1 1 1 0 0,1 1 0 0 0,1 0-1 0 0,0 2 1 0 0,2 0-1 0 0,32-17 1 0 0,-36 24 28 0 0,-1 0 1 0 0,2 2-1 0 0,-1 0 1 0 0,1 2-1 0 0,0 0 0 0 0,1 1 1 0 0,-1 1-1 0 0,1 1 0 0 0,0 2 1 0 0,23-1-1 0 0,-40 3 81 0 0,-1-1 0 0 0,0 0 0 0 0,0 1 0 0 0,0 0-1 0 0,0 0 1 0 0,0 0 0 0 0,0 0 0 0 0,0 1 0 0 0,0-1 0 0 0,0 1 0 0 0,0 0 0 0 0,-1 0-1 0 0,1 1 1 0 0,3 2 0 0 0,-4-2-2 0 0,-1-1 1 0 0,0 1-1 0 0,0 0 0 0 0,0 0 0 0 0,0-1 0 0 0,0 1 1 0 0,0 1-1 0 0,-1-1 0 0 0,0 0 0 0 0,0 0 1 0 0,0 0-1 0 0,0 1 0 0 0,0-1 0 0 0,0 1 0 0 0,-1-1 1 0 0,0 0-1 0 0,0 6 0 0 0,0 1 4 0 0,-1 0 0 0 0,-1 0 0 0 0,0 0 0 0 0,0-1 0 0 0,-1 1 0 0 0,0-1 0 0 0,-1 1 0 0 0,0-1 0 0 0,0 0 0 0 0,-1-1 0 0 0,0 1 0 0 0,-1-1 0 0 0,-7 10 0 0 0,-12 10 52 0 0,0-1-1 0 0,-34 27 0 0 0,49-45-61 0 0,1-1-160 0 0,0 1 1 0 0,-1-2-1 0 0,-1 0 1 0 0,1 0-1 0 0,-1 0 1 0 0,0-2-1 0 0,0 1 0 0 0,-1-1 1 0 0,-15 4-1 0 0,25-9-499 0 0,2 0 331 0 0,-1 0-1 0 0,0 0 1 0 0,1 0 0 0 0,-1 0 0 0 0,1 0 0 0 0,-1 0 0 0 0,1 0-1 0 0,-1-1 1 0 0,1 1 0 0 0,-1 0 0 0 0,0 0 0 0 0,1-1-1 0 0,-1 1 1 0 0,1 0 0 0 0,0-1 0 0 0,-1 1 0 0 0,1 0-1 0 0,-1-1 1 0 0,1 1 0 0 0,-1-1 0 0 0,1 1 0 0 0,0 0 0 0 0,-1-1-1 0 0,1 1 1 0 0,0-1 0 0 0,0 1 0 0 0,-1-2 0 0 0,-1-6-5916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1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9 5527 0 0,'38'-8'979'0'0,"-38"8"-572"0"0,1 0 0 0 0,0 0 0 0 0,-1 0 0 0 0,1 0 0 0 0,0 0 1 0 0,-1 0-1 0 0,1 0 0 0 0,0 0 0 0 0,-1 0 0 0 0,1 0 0 0 0,0 0 0 0 0,-1 0 0 0 0,1 1 0 0 0,0-1 0 0 0,-1 0 0 0 0,1 1 0 0 0,-1-1 0 0 0,2 1 0 0 0,-2-1-185 0 0,1 1-1 0 0,-1-1 1 0 0,1 1-1 0 0,-1-1 0 0 0,1 1 1 0 0,-1 0-1 0 0,0-1 0 0 0,1 1 1 0 0,-1 0-1 0 0,0-1 1 0 0,0 1-1 0 0,1 0 0 0 0,-1 1 1 0 0,0 0-54 0 0,1 0 1 0 0,-1 0 0 0 0,0 1-1 0 0,-1-1 1 0 0,1 0 0 0 0,0 0 0 0 0,0 0-1 0 0,-2 4 1 0 0,-4 7 130 0 0,0 0 0 0 0,-1-1-1 0 0,-1 0 1 0 0,0 0 0 0 0,-14 16 0 0 0,-2 4 8 0 0,-26 40 417 0 0,-63 126 0 0 0,-18 90 341 0 0,114-249-1263 0 0,-2-1 0 0 0,-2 0 1 0 0,-1-1-1 0 0,-36 44 0 0 0,55-78-459 0 0,-6 9 845 0 0,7-4-6836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1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454 216 5527 0 0,'0'0'498'0'0,"2"0"-177"0"0,11-3 8284 0 0,-20-16-7031 0 0,1 3-940 0 0,4 0 46 0 0,0 0 0 0 0,2-23 0 0 0,1 28-488 0 0,-1-1 0 0 0,-1 0 0 0 0,0 0 0 0 0,0 0 0 0 0,-1 1 0 0 0,-4-14 0 0 0,6 25-192 0 0,-1-1 0 0 0,1 1 0 0 0,0-1 0 0 0,0 0-1 0 0,-1 1 1 0 0,1-1 0 0 0,0 0 0 0 0,-1 1 0 0 0,1-1 0 0 0,0 1 0 0 0,-1-1-1 0 0,1 1 1 0 0,-1-1 0 0 0,1 1 0 0 0,-1-1 0 0 0,1 1 0 0 0,-1 0 0 0 0,0-1-1 0 0,1 1 1 0 0,-1 0 0 0 0,1-1 0 0 0,-1 1 0 0 0,0 0 0 0 0,1 0 0 0 0,-1 0-1 0 0,0 0 1 0 0,1-1 0 0 0,-1 1 0 0 0,0 0 0 0 0,1 0 0 0 0,-1 0 0 0 0,0 0-1 0 0,1 0 1 0 0,-1 1 0 0 0,0-1 0 0 0,1 0 0 0 0,-2 0 0 0 0,0 1-7 0 0,-4 0-11 0 0,0 1 0 0 0,0 0 0 0 0,0 1 0 0 0,0-1 0 0 0,0 1-1 0 0,1 0 1 0 0,-1 0 0 0 0,1 1 0 0 0,0 0 0 0 0,-7 6 0 0 0,-4 2-36 0 0,-227 187-269 0 0,226-182 316 0 0,-19 21-1 0 0,31-32 9 0 0,1 0-1 0 0,0 0 0 0 0,0 1 1 0 0,0-1-1 0 0,0 1 0 0 0,1-1 1 0 0,0 1-1 0 0,-2 8 0 0 0,5-13 0 0 0,-1 0 0 0 0,1 0 0 0 0,0 0 0 0 0,0 1 0 0 0,0-1 0 0 0,0 0 0 0 0,0 0 0 0 0,0 0 0 0 0,0 0 0 0 0,2 4 0 0 0,-2-5 1 0 0,0 0 0 0 0,1-1 0 0 0,-1 1 0 0 0,0 0 1 0 0,1 0-1 0 0,-1-1 0 0 0,1 1 0 0 0,-1 0 0 0 0,1-1 0 0 0,-1 1 0 0 0,1-1 0 0 0,0 1 0 0 0,-1-1 0 0 0,2 1 0 0 0,3 2 23 0 0,0-1-1 0 0,1 0 1 0 0,-1 0-1 0 0,1 0 0 0 0,-1-1 1 0 0,1 0-1 0 0,0 0 1 0 0,-1 0-1 0 0,10-1 1 0 0,2 0 63 0 0,0 0 1 0 0,18-4 0 0 0,-12-1-20 0 0,0 0 1 0 0,0-1 0 0 0,0-2-1 0 0,-1 0 1 0 0,0-1 0 0 0,0-1-1 0 0,-1-2 1 0 0,-1 0 0 0 0,20-15-1 0 0,-33 23-46 0 0,17-14 90 0 0,-8 0-91 0 0,-14 17 470 0 0,-3 4-393 0 0,-5 13 50 0 0,-15 29-1 0 0,12-27-118 0 0,-10 30-1 0 0,14-31-47 0 0,6-12 65 0 0,-3 0-783 0 0,7 3-812 0 0,9 1-10304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14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129 206 10335 0 0,'0'0'935'0'0,"-2"-1"-768"0"0,-6-1-55 0 0,7 2 209 0 0,-1-1 0 0 0,0 1 0 0 0,0 0 0 0 0,0 0 0 0 0,0 0 0 0 0,0 0 0 0 0,0 0 0 0 0,0 1 0 0 0,-3 0 0 0 0,4-1-579 0 0,-1 0 452 0 0,-12 5 502 0 0,7 4-140 0 0,-1 0-1 0 0,2 1 0 0 0,-9 14 1 0 0,9-14-213 0 0,0 0 1 0 0,0-1 0 0 0,-12 13-1 0 0,17-21-212 0 0,-1 1-10 0 0,-2 1 954 0 0,4-4-364 0 0,6-10-57 0 0,13-16-131 0 0,12-11-148 0 0,2 2 0 0 0,65-56 0 0 0,-79 78-360 0 0,0 0-1 0 0,1 1 1 0 0,1 1 0 0 0,0 1-1 0 0,0 1 1 0 0,1 1 0 0 0,0 1-1 0 0,1 0 1 0 0,28-4 0 0 0,-48 11 14 0 0,0 1 0 0 0,0 0-1 0 0,0-1 1 0 0,0 1 0 0 0,0 0 0 0 0,0 1 0 0 0,0-1 0 0 0,0 0 0 0 0,0 1-1 0 0,0 0 1 0 0,0-1 0 0 0,0 1 0 0 0,3 2 0 0 0,-4-2-10 0 0,0 1-1 0 0,0-1 1 0 0,0 1-1 0 0,0-1 1 0 0,-1 1-1 0 0,1 0 1 0 0,-1 0 0 0 0,1-1-1 0 0,-1 1 1 0 0,0 0-1 0 0,0 0 1 0 0,0 0 0 0 0,0 1-1 0 0,0-1 1 0 0,0 0-1 0 0,0 0 1 0 0,0 4-1 0 0,0 0-8 0 0,0 0 1 0 0,-1 0-1 0 0,1 0 0 0 0,-1 0 0 0 0,0 0 0 0 0,-1-1 0 0 0,0 1 0 0 0,0 0 0 0 0,0 0 0 0 0,-1 0 0 0 0,-2 6 0 0 0,-4 7 70 0 0,-18 34 0 0 0,10-23-54 0 0,9-8-690 0 0,7-20 21 0 0,1 0-931 0 0,5 9-3805 0 0,4 0-1625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45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 3679 0 0,'0'0'788'0'0,"-9"0"4184"0"0,-5 2-3968 0 0,-1 0 0 0 0,1 2 0 0 0,-25 8 0 0 0,-42 20 2134 0 0,70-27-3060 0 0,-19 10-59 0 0,0 2 1 0 0,1 0-1 0 0,2 2 0 0 0,-1 1 0 0 0,2 1 1 0 0,-35 37-1 0 0,55-53 14 0 0,1 1 0 0 0,-1 0 0 0 0,1 0 0 0 0,1 1 1 0 0,-1-1-1 0 0,-6 15 0 0 0,10-20-19 0 0,1 1 0 0 0,-1 0 0 0 0,0 0 0 0 0,1 0 1 0 0,0-1-1 0 0,-1 1 0 0 0,1 0 0 0 0,0 0 0 0 0,0 0 0 0 0,0 0 1 0 0,0 0-1 0 0,0 0 0 0 0,0 0 0 0 0,1 0 0 0 0,-1 0 0 0 0,1-1 1 0 0,-1 1-1 0 0,1 0 0 0 0,0 0 0 0 0,0-1 0 0 0,-1 1 0 0 0,1 0 0 0 0,1-1 1 0 0,-1 1-1 0 0,0 0 0 0 0,0-1 0 0 0,0 0 0 0 0,1 1 0 0 0,-1-1 1 0 0,1 0-1 0 0,-1 0 0 0 0,1 0 0 0 0,2 2 0 0 0,2 0 84 0 0,1 0-1 0 0,0 0 0 0 0,0 0 1 0 0,0-1-1 0 0,0 0 0 0 0,0-1 1 0 0,0 1-1 0 0,0-1 0 0 0,0-1 1 0 0,1 1-1 0 0,9-2 0 0 0,2 0 141 0 0,0-1 0 0 0,0-1-1 0 0,21-6 1 0 0,-21 4-149 0 0,-1 0 0 0 0,-1-1 0 0 0,1-1 1 0 0,-1-1-1 0 0,19-12 0 0 0,-29 16-78 0 0,0-1 1 0 0,-1 0-1 0 0,1-1 0 0 0,-1 1 1 0 0,0-1-1 0 0,-1 0 0 0 0,1-1 1 0 0,-1 1-1 0 0,-1-1 0 0 0,1 0 1 0 0,-1 0-1 0 0,0-1 0 0 0,-1 1 1 0 0,4-10-1 0 0,-2 1-52 0 0,-1-1-1 0 0,4-27 0 0 0,-7 37-146 0 0,-1 0 0 0 0,1 0-1 0 0,-2 0 1 0 0,1 0-1 0 0,-1 0 1 0 0,0 0-1 0 0,0 0 1 0 0,-1 1-1 0 0,-2-9 1 0 0,3 14 116 0 0,1 0 1 0 0,-1 0-1 0 0,1 0 1 0 0,-1 0-1 0 0,0 0 1 0 0,1 0-1 0 0,-1 0 1 0 0,0 0-1 0 0,0 1 1 0 0,0-1-1 0 0,1 0 1 0 0,-1 0-1 0 0,0 1 1 0 0,0-1-1 0 0,0 0 1 0 0,0 1-1 0 0,-1-1 1 0 0,1 1-1 0 0,0-1 1 0 0,0 1-1 0 0,0 0 1 0 0,0 0-1 0 0,-2-1 1 0 0,-2 1-822 0 0,0 0 1 0 0,0 0-1 0 0,0 0 1 0 0,-6 2-1 0 0,7-2-369 0 0,-8 2-3440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1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78 378 11231 0 0,'2'2'514'0'0,"34"29"287"0"0,-30-26-1415 0 0,7 5 9386 0 0,-19-17-7610 0 0,-13-10-327 0 0,-26-19-1 0 0,12 11-523 0 0,30 23-292 0 0,1-1 0 0 0,-1 1 0 0 0,0-1 0 0 0,1 0 0 0 0,-1 0 0 0 0,1 0 0 0 0,0 0 0 0 0,0 0 0 0 0,0 0 0 0 0,1-1 0 0 0,-3-4 0 0 0,3 6-12 0 0,1-1 0 0 0,-1 1 0 0 0,1 0 0 0 0,0-1-1 0 0,0 1 1 0 0,-1-1 0 0 0,1 1 0 0 0,1 0-1 0 0,-1-1 1 0 0,0 1 0 0 0,1-1 0 0 0,-1 1-1 0 0,1 0 1 0 0,0 0 0 0 0,0-1 0 0 0,-1 1 0 0 0,2 0-1 0 0,-1 0 1 0 0,1-2 0 0 0,7-8-9 0 0,0 1 0 0 0,0 0 1 0 0,1 1-1 0 0,11-9 0 0 0,46-34-267 0 0,-61 48 251 0 0,23-15-31 0 0,1 0 0 0 0,55-26 0 0 0,-65 37 53 0 0,-1 2-1 0 0,1 0 1 0 0,0 1-1 0 0,0 0 1 0 0,42-4-1 0 0,-58 10 24 0 0,1 0 0 0 0,0 0-1 0 0,-1 0 1 0 0,1 0 0 0 0,-1 1-1 0 0,1 0 1 0 0,-1 0 0 0 0,1 0-1 0 0,-1 0 1 0 0,0 1 0 0 0,1-1-1 0 0,-1 1 1 0 0,0 1 0 0 0,0-1-1 0 0,0 0 1 0 0,-1 1 0 0 0,1 0-1 0 0,0 0 1 0 0,-1 0 0 0 0,0 0-1 0 0,0 0 1 0 0,0 1 0 0 0,0-1-1 0 0,0 1 1 0 0,-1 0 0 0 0,1 0-1 0 0,-1 0 1 0 0,0 0 0 0 0,-1 0-1 0 0,1 1 1 0 0,-1-1 0 0 0,1 1-1 0 0,-1-1 1 0 0,-1 1 0 0 0,1-1-1 0 0,-1 1 1 0 0,1-1 0 0 0,-2 9-1 0 0,0-2-11 0 0,0 0 0 0 0,-1-1 0 0 0,0 1-1 0 0,0-1 1 0 0,-2 0 0 0 0,1 1-1 0 0,-1-2 1 0 0,0 1 0 0 0,-1 0 0 0 0,0-1-1 0 0,-1 0 1 0 0,0 0 0 0 0,0 0-1 0 0,-1-1 1 0 0,0 0 0 0 0,-1 0 0 0 0,0-1-1 0 0,-11 9 1 0 0,8-8-241 0 0,0-1 1 0 0,-1 0-1 0 0,0 0 1 0 0,0-1-1 0 0,-1-1 1 0 0,0 0-1 0 0,0 0 0 0 0,0-2 1 0 0,0 1-1 0 0,-1-2 1 0 0,1 0-1 0 0,-1 0 0 0 0,-25-2 1 0 0,33 0-48 0 0,1 0-209 0 0,0 0 0 0 0,0 0 0 0 0,0-1 0 0 0,0 0 0 0 0,0 0 0 0 0,0 0 0 0 0,0 0 0 0 0,-7-4 0 0 0,2-1-1090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15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30 14079 0 0,'4'-6'317'0'0,"16"-17"2114"0"0,-21 37-1144 0 0,-1-4-1136 0 0,-2-1 1 0 0,1 1-1 0 0,-1-1 0 0 0,-1 1 1 0 0,0-1-1 0 0,0-1 0 0 0,-7 9 1 0 0,-7 14 154 0 0,-225 440 1612 0 0,207-378-1900 0 0,32-79-30 0 0,2-1 1 0 0,0 1 0 0 0,1 0-1 0 0,-2 27 1 0 0,5-29-192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1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763 736 2759 0 0,'-2'1'207'0'0,"-15"10"357"0"0,2-6 7379 0 0,14-6-7603 0 0,0 1 1 0 0,-1-1-1 0 0,1 0 1 0 0,0 0-1 0 0,0 0 1 0 0,0 0-1 0 0,1 0 1 0 0,-1 0-1 0 0,-2-2 1 0 0,3 1-171 0 0,-1-1 0 0 0,1 1 1 0 0,-1 0-1 0 0,1-1 0 0 0,0 1 0 0 0,0-1 0 0 0,0 1 1 0 0,0-1-1 0 0,1 1 0 0 0,-1-1 0 0 0,1 1 1 0 0,-1 0-1 0 0,2-4 0 0 0,16-33 1039 0 0,-12 27-834 0 0,40-80 302 0 0,4 3 1 0 0,61-83 0 0 0,-67 117-439 0 0,62-65-1 0 0,-96 110-247 0 0,-5 5 16 0 0,8-9-62 0 0,0 0 1 0 0,0-1 0 0 0,13-22-1 0 0,-26 36 38 0 0,1 0-1 0 0,0 0 1 0 0,-1 0-1 0 0,1 0 1 0 0,-1 0 0 0 0,1 0-1 0 0,-1 0 1 0 0,0 0-1 0 0,0 0 1 0 0,1 0 0 0 0,-1 0-1 0 0,0 0 1 0 0,0 0-1 0 0,0 0 1 0 0,0 0-1 0 0,0 0 1 0 0,0 0 0 0 0,0 0-1 0 0,-1-3 1 0 0,1 4-4 0 0,-1-1 1 0 0,1 1-1 0 0,-1-1 1 0 0,1 1-1 0 0,-1-1 1 0 0,0 1-1 0 0,1-1 1 0 0,-1 1-1 0 0,1-1 1 0 0,-1 1-1 0 0,0-1 1 0 0,0 1-1 0 0,1 0 1 0 0,-1 0-1 0 0,0-1 1 0 0,1 1-1 0 0,-1 0 1 0 0,0 0-1 0 0,0 0 1 0 0,-1 0-1 0 0,-3 0-53 0 0,-1 0-1 0 0,1 0 1 0 0,-1 1 0 0 0,1-1-1 0 0,-11 4 1 0 0,-13 5 33 0 0,0 1 1 0 0,-38 20-1 0 0,51-22 56 0 0,1 2 1 0 0,0-1-1 0 0,0 2 0 0 0,1 0 0 0 0,-19 19 0 0 0,27-24-14 0 0,-8 7 8 0 0,2 1 0 0 0,-1 0 0 0 0,2 0 0 0 0,0 1 0 0 0,1 1 0 0 0,-9 17 0 0 0,-61 190 179 0 0,57-150-45 0 0,-46 103 0 0 0,-32 9 605 0 0,73-140-23 0 0,-68 81 0 0 0,29-44-4 0 0,43-50-667 0 0,-2-2-1 0 0,-1 0 1 0 0,-56 48 0 0 0,73-71-243 0 0,-1 0 0 0 0,0 0 0 0 0,-20 8 0 0 0,24-13-146 0 0,1 1 0 0 0,-1-1 1 0 0,1 0-1 0 0,-1-1 1 0 0,0 0-1 0 0,1 0 0 0 0,-1 0 1 0 0,-10-1-1 0 0,15 0 146 0 0,0 0-1 0 0,1-1 0 0 0,-1 1 1 0 0,0-1-1 0 0,0 1 1 0 0,1-1-1 0 0,-1 0 1 0 0,0 1-1 0 0,1-1 0 0 0,-4-2 1 0 0,-4-5-3306 0 0,1-1-1861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1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151 101 10103 0 0,'-8'0'408'0'0,"-11"1"-292"0"0,0 1 0 0 0,-21 5 0 0 0,36-6 194 0 0,-1 0-1 0 0,0 0 0 0 0,1 1 1 0 0,-1 0-1 0 0,1 0 0 0 0,-1 0 1 0 0,1 1-1 0 0,0-1 0 0 0,0 1 1 0 0,0 0-1 0 0,0 0 0 0 0,1 0 1 0 0,-5 5-1 0 0,7-6 754 0 0,13 4-204 0 0,4 1-418 0 0,3-6-77 0 0,-1 0 1 0 0,1-2 0 0 0,-1 0-1 0 0,0-1 1 0 0,27-6 0 0 0,-21 4-19 0 0,162-38 1290 0 0,-113 23-1328 0 0,223-47 537 0 0,-243 54-1059 0 0,-41 8 136 0 0,1 0-734 0 0,-6 3-3375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1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68 6447 0 0,'0'0'499'0'0,"2"1"-328"0"0,7 2 338 0 0,-8-3-255 0 0,-1 0 0 0 0,1 0 0 0 0,0 0 0 0 0,-1 1 0 0 0,1-1 0 0 0,0 0 0 0 0,-1 1 0 0 0,1-1-1 0 0,0 0 1 0 0,-1 1 0 0 0,1-1 0 0 0,-1 1 0 0 0,3 2 2352 0 0,-2-2-1598 0 0,0 0-897 0 0,0 0 0 0 0,-1 0 0 0 0,1 0 0 0 0,-1 0 0 0 0,1 0 1 0 0,-1 0-1 0 0,1 0 0 0 0,-1 0 0 0 0,0 1 0 0 0,1-1 0 0 0,-1 0 1 0 0,0 0-1 0 0,0 0 0 0 0,0 0 0 0 0,0 0 0 0 0,0 1 0 0 0,0 1 1 0 0,-1 0 33 0 0,0 0 1 0 0,0 0 0 0 0,0 0 0 0 0,0 0 0 0 0,0 0 0 0 0,-3 4-1 0 0,-3 3 187 0 0,0 0-1 0 0,-12 14 1 0 0,-14 13 1 0 0,-80 96 400 0 0,95-111-599 0 0,12-16-77 0 0,0 1-1 0 0,1-1 0 0 0,0 1 1 0 0,1 0-1 0 0,0 0 1 0 0,0 0-1 0 0,-5 14 1 0 0,8-19 165 0 0,3 2-11 0 0,-2-3-193 0 0,0-1-1 0 0,0 1 0 0 0,0-1 0 0 0,1 1 1 0 0,-1-1-1 0 0,0 0 0 0 0,0 1 1 0 0,0-1-1 0 0,0 1 0 0 0,0-1 1 0 0,1 1-1 0 0,-1-1 0 0 0,0 0 1 0 0,0 1-1 0 0,1-1 0 0 0,-1 0 1 0 0,0 1-1 0 0,1-1 0 0 0,-1 0 1 0 0,0 1-1 0 0,1-1 0 0 0,4 2 72 0 0,0 0 0 0 0,0-1 0 0 0,0 0 0 0 0,-1 0-1 0 0,1 0 1 0 0,0-1 0 0 0,0 0 0 0 0,0 0 0 0 0,0 0 0 0 0,0 0 0 0 0,0-1 0 0 0,0 0-1 0 0,0 0 1 0 0,0 0 0 0 0,0-1 0 0 0,-1 1 0 0 0,7-4 0 0 0,10-5 142 0 0,0-1 1 0 0,26-17 0 0 0,-44 26-223 0 0,8-6 35 0 0,0 1 0 0 0,0-2 1 0 0,-1 1-1 0 0,0-1 0 0 0,0-1 0 0 0,-1 0 0 0 0,0 0 0 0 0,-1-1 1 0 0,0 0-1 0 0,-1-1 0 0 0,0 1 0 0 0,0-1 0 0 0,-2-1 0 0 0,1 1 1 0 0,3-15-1 0 0,-7 17-32 0 0,1 0 0 0 0,-1 0 0 0 0,-1 0 0 0 0,0-1 0 0 0,0 1 0 0 0,-2-21 0 0 0,-1 13-360 0 0,-1 1 1 0 0,-1 0 0 0 0,-7-21-1 0 0,10 38 194 0 0,1-1 0 0 0,0 0-1 0 0,0 1 1 0 0,0-1-1 0 0,0 0 1 0 0,0 1-1 0 0,0-1 1 0 0,0 0-1 0 0,0 1 1 0 0,0-1 0 0 0,0 0-1 0 0,0 1 1 0 0,0-1-1 0 0,0 0 1 0 0,1 1-1 0 0,-1-1 1 0 0,0 0-1 0 0,0 1 1 0 0,1-1 0 0 0,-1 1-1 0 0,0-1 1 0 0,1 1-1 0 0,-1-1 1 0 0,1 1-1 0 0,-1-1 1 0 0,1 1-1 0 0,-1-1 1 0 0,1 1 0 0 0,-1-1-1 0 0,1 1 1 0 0,0-1-1 0 0,1 0 56 0 0,8-8-1949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17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45 11519 0 0,'0'0'1040'0'0,"1"2"-853"0"0,1 8 78 0 0,1 0 1 0 0,-1 0 0 0 0,-1 0-1 0 0,0 1 1 0 0,-1-1-1 0 0,0 0 1 0 0,0 0-1 0 0,-3 15 1 0 0,-22 84 2644 0 0,20-91-2829 0 0,-16 42 1210 0 0,14-42-600 0 0,-6 21-1 0 0,12-36-58 0 0,1-3-577 0 0,0 1-1 0 0,0-1 1 0 0,0 1 0 0 0,0-1-1 0 0,0 1 1 0 0,0 0 0 0 0,1-1-1 0 0,-1 1 1 0 0,0-1 0 0 0,0 1-1 0 0,0-1 1 0 0,1 1 0 0 0,-1-1-1 0 0,0 1 1 0 0,0-1 0 0 0,1 1-1 0 0,-1-1 1 0 0,0 0-1 0 0,1 1 1 0 0,-1-1 0 0 0,1 1-1 0 0,-1-1 1 0 0,1 0 0 0 0,-1 1-1 0 0,1-1 1 0 0,0 0 0 0 0,0 1-1 0 0,0-1 0 0 0,1 1 0 0 0,-1-1 0 0 0,1 0 1 0 0,-1 0-1 0 0,1 1 0 0 0,-1-1 0 0 0,1 0 0 0 0,-1 0 0 0 0,2-1 1 0 0,4 0 99 0 0,0-1 0 0 0,0 1 0 0 0,9-5 0 0 0,-7 2-16 0 0,0 0 1 0 0,0-1-1 0 0,0-1 0 0 0,0 1 1 0 0,8-9-1 0 0,39-37 313 0 0,-26 23-300 0 0,8-8-549 0 0,-2-2 0 0 0,-1-1 0 0 0,30-47 0 0 0,-26 38-2042 0 0,-10 19-5000 0 0,-17 19 1344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1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9 225 10479 0 0,'0'2'480'0'0,"-3"22"378"0"0,-1 13-982 0 0,3-12 8886 0 0,13-32-7408 0 0,7-8-952 0 0,-1-1 1 0 0,0 0 0 0 0,20-25 0 0 0,19-19-96 0 0,-25 34-238 0 0,1 1 0 0 0,1 1 0 0 0,1 2-1 0 0,64-30 1 0 0,-75 43-81 0 0,-20 9-36 0 0,7 5 36 0 0,-10-5 12 0 0,0 1 0 0 0,-1 0 0 0 0,1 0 0 0 0,0 0 0 0 0,0 0 0 0 0,-1 0 0 0 0,1 0 0 0 0,-1 0 0 0 0,1 0 0 0 0,-1 0 0 0 0,1 1 0 0 0,0 2 14 0 0,0 1-1 0 0,0-1 1 0 0,-1 0 0 0 0,1 0-1 0 0,-1 1 1 0 0,0-1-1 0 0,-1 0 1 0 0,1 0-1 0 0,-1 1 1 0 0,-1 7 0 0 0,-4 5 111 0 0,-9 22 1 0 0,3-7-50 0 0,6-13-424 0 0,0 1-1 0 0,1 0 0 0 0,1 1 0 0 0,-2 38 0 0 0,7-54-1254 0 0,1 6-423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1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0 396 11519 0 0,'0'0'10304'0'0,"1"-2"-9952"0"0,3-8-251 0 0,-1 0 0 0 0,0 0 0 0 0,-1 0 0 0 0,0-1 0 0 0,0 1 0 0 0,-1 0-1 0 0,-1-21 1 0 0,0 13 48 0 0,5-29-1 0 0,-3 35-195 0 0,1 0 0 0 0,0 0-1 0 0,1 1 1 0 0,0-1 0 0 0,11-19 0 0 0,-11 24 5 0 0,1-1 0 0 0,1 1 1 0 0,-1 0-1 0 0,1 0 0 0 0,0 0 1 0 0,1 1-1 0 0,0 0 0 0 0,11-7 0 0 0,-5 4-110 0 0,-1 1-1 0 0,1 0 1 0 0,1 1-1 0 0,-1 0 0 0 0,1 2 1 0 0,0-1-1 0 0,1 2 0 0 0,-1 0 1 0 0,24-4-1 0 0,-16 6 157 0 0,0 1 0 0 0,-1 1 1 0 0,1 1-1 0 0,0 1 0 0 0,33 7 0 0 0,-43-7 283 0 0,1 2-1 0 0,-1-1 1 0 0,0 1 0 0 0,12 6-1 0 0,-21-8-197 0 0,0-1 0 0 0,0 1-1 0 0,0 0 1 0 0,-1 0 0 0 0,1 0-1 0 0,0 0 1 0 0,-1 1 0 0 0,1-1-1 0 0,-1 1 1 0 0,0 0 0 0 0,0-1-1 0 0,0 1 1 0 0,0 0 0 0 0,-1 0-1 0 0,1 0 1 0 0,-1 0 0 0 0,1 1-1 0 0,-1-1 1 0 0,1 6 0 0 0,-1-3-26 0 0,-1 1 0 0 0,0-1 0 0 0,0 0-1 0 0,0 1 1 0 0,-1-1 0 0 0,0 0 0 0 0,0 1 0 0 0,-1-1 0 0 0,1 0 0 0 0,-1 0 0 0 0,-6 10 0 0 0,-2 5 126 0 0,-25 35 1 0 0,31-49-171 0 0,-10 12-102 0 0,0-1-1 0 0,-2 0 1 0 0,0-1-1 0 0,-21 19 1 0 0,35-35-119 0 0,0 0-28 0 0,2-1 193 0 0,0 0 0 0 0,-1 0 0 0 0,1 1 1 0 0,0-1-1 0 0,-1 0 0 0 0,1 0 0 0 0,0 0 1 0 0,-1 0-1 0 0,1 0 0 0 0,0 0 0 0 0,-1 0 1 0 0,1 0-1 0 0,0 0 0 0 0,-1 0 0 0 0,1 0 1 0 0,0 0-1 0 0,-1 0 0 0 0,1 0 0 0 0,0 0 0 0 0,0 0 1 0 0,-1 0-1 0 0,1 0 0 0 0,0 0 0 0 0,-1-1 1 0 0,1 1-1 0 0,0 0 0 0 0,-1 0 0 0 0,1 0 1 0 0,0-1-1 0 0,0 1 0 0 0,-1 0 0 0 0,1 0 0 0 0,0-1 1 0 0,0 1-1 0 0,0 0 0 0 0,-1 0 0 0 0,1-1 1 0 0,-4-16-809 0 0,3 9-92 0 0,2-1 1 0 0,-1 1-1 0 0,2-8 1 0 0,1 0-3821 0 0,0-2-1249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1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6447 0 0,'-1'1'2908'0'0,"-18"23"3649"0"0,2 5-3746 0 0,-9 35-2381 0 0,12-28 602 0 0,-95 184 1705 0 0,38-83-1897 0 0,52-99-681 0 0,-58 132 204 0 0,64-134-348 0 0,-21 48-10 0 0,33-83-279 0 0,-2 3 312 0 0,-9 5-5779 0 0,12-9 5555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19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87 11055 0 0,'5'-8'667'0'0,"0"0"-1"0"0,1 0 1 0 0,0 0-1 0 0,1 1 0 0 0,-1 0 1 0 0,1 0-1 0 0,1 1 1 0 0,-1-1-1 0 0,1 2 0 0 0,17-11 1301 0 0,-25 18-1850 0 0,0 1 0 0 0,-1-1 0 0 0,1 0 1 0 0,-1 0-1 0 0,1 1 0 0 0,-1-1 0 0 0,0 0 0 0 0,0 0 1 0 0,-1 3-1 0 0,-64 107 646 0 0,33-60-546 0 0,-212 335 453 0 0,111-215-657 0 0,59-81-15 0 0,46-55-55 0 0,-71 96-726 0 0,85-109 629 0 0,1-1 1 0 0,2 2 0 0 0,0 0 0 0 0,-10 29 0 0 0,21-48-444 0 0,-3 8 801 0 0,2-4-6386 0 0,5-10 4703 0 0,8-5-37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46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69 14191 0 0,'0'0'1291'0'0,"-2"1"-1063"0"0,-4 1-208 0 0,-1 0 0 0 0,1 0 0 0 0,-1-1 0 0 0,-10 2 0 0 0,8-2 137 0 0,1 1-1 0 0,-16 4 0 0 0,5 1 90 0 0,1 0 0 0 0,0 2 0 0 0,0 0 0 0 0,1 0-1 0 0,1 2 1 0 0,-1 0 0 0 0,-25 24 0 0 0,26-18 0 0 0,0 0-1 0 0,-24 37 1 0 0,35-45-212 0 0,-1 0-1 0 0,1 0 1 0 0,1 1 0 0 0,0-1 0 0 0,0 1 0 0 0,1 0 0 0 0,0 0-1 0 0,-3 18 1 0 0,6-23-5 0 0,0 0-1 0 0,0 0 1 0 0,0-1-1 0 0,0 1 0 0 0,1 0 1 0 0,0 0-1 0 0,0 0 1 0 0,0-1-1 0 0,0 1 1 0 0,1 0-1 0 0,0-1 1 0 0,0 1-1 0 0,0-1 0 0 0,1 0 1 0 0,-1 0-1 0 0,1 0 1 0 0,0 0-1 0 0,0 0 1 0 0,0 0-1 0 0,6 4 1 0 0,-3-4 32 0 0,0 1 0 0 0,0-2 0 0 0,0 1 0 0 0,0-1 0 0 0,1 0 0 0 0,-1 0 1 0 0,1 0-1 0 0,0-1 0 0 0,0 0 0 0 0,0-1 0 0 0,0 1 0 0 0,0-1 0 0 0,9 0 1 0 0,3-2 56 0 0,-1 0 1 0 0,1-1 0 0 0,-1-1 0 0 0,0-1 0 0 0,0-1 0 0 0,0 0 0 0 0,0-1-1 0 0,-1-1 1 0 0,0-1 0 0 0,-1 0 0 0 0,1-1 0 0 0,26-20 0 0 0,-35 23-102 0 0,-1-1 0 0 0,0 1 1 0 0,0-1-1 0 0,-1 0 0 0 0,0-1 1 0 0,0 0-1 0 0,-1 0 0 0 0,0 0 0 0 0,0 0 1 0 0,-1-1-1 0 0,0 0 0 0 0,-1 1 1 0 0,5-17-1 0 0,-7 17-7 0 0,1 1 0 0 0,-1-1 0 0 0,0 1-1 0 0,-1-1 1 0 0,0 0 0 0 0,0 1 0 0 0,-1-1 0 0 0,0 1 0 0 0,0-1 0 0 0,-1 1 0 0 0,0-1-1 0 0,0 1 1 0 0,-1 0 0 0 0,1 0 0 0 0,-2 0 0 0 0,1 0 0 0 0,-8-10 0 0 0,2 5-132 0 0,-1 1 1 0 0,-1 0-1 0 0,0 1 1 0 0,-17-13-1 0 0,15 13-747 0 0,1 0-1 0 0,0-1 0 0 0,-16-19 0 0 0,27 28 98 0 0,-1 0 0 0 0,1 0 0 0 0,0 0 0 0 0,0 0-1 0 0,-1 0 1 0 0,1 0 0 0 0,-1-4 0 0 0,0-5-4615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19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14511 0 0,'0'0'1314'0'0,"-1"1"-1078"0"0,0 0-234 0 0,0 0 1 0 0,1 0 0 0 0,-1 0-1 0 0,0 0 1 0 0,1 0 0 0 0,-1 0-1 0 0,1 0 1 0 0,-1 0 0 0 0,1 0-1 0 0,-1 0 1 0 0,1 0 0 0 0,-1 2-1 0 0,4 3 33 0 0,-2-5-4 0 0,0 1 32 0 0,0 0 0 0 0,0 0 0 0 0,1 0 1 0 0,-1-1-1 0 0,1 1 0 0 0,-1 0 1 0 0,1-1-1 0 0,0 1 0 0 0,0-1 1 0 0,0 0-1 0 0,-1 0 0 0 0,1 1 0 0 0,1-1 1 0 0,-1-1-1 0 0,0 1 0 0 0,3 1 1 0 0,4 1 201 0 0,0-1 0 0 0,16 2 1 0 0,29 2 578 0 0,88-3 1 0 0,55-15 325 0 0,-130 7-759 0 0,91-9 490 0 0,149-6 814 0 0,-169 15-1940 0 0,-49-3-3551 0 0,-86 7 2237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2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8287 0 0,'0'0'639'0'0,"-1"2"-415"0"0,-10 20 1729 0 0,-2-2 0 0 0,0 0 0 0 0,-26 29 0 0 0,8-9-1053 0 0,11-12-332 0 0,-44 52 257 0 0,55-70-596 0 0,0 0 0 0 0,0 1-1 0 0,-7 14 1 0 0,15-25-198 0 0,1 1 0 0 0,-1-1-1 0 0,1 1 1 0 0,-1-1 0 0 0,1 1 0 0 0,0 0 0 0 0,-1-1 0 0 0,1 1 0 0 0,0-1 0 0 0,0 1-1 0 0,-1 0 1 0 0,1-1 0 0 0,0 1 0 0 0,0 0 0 0 0,0-1 0 0 0,0 1 0 0 0,0 0 0 0 0,0-1-1 0 0,0 1 1 0 0,0 0 0 0 0,0-1 0 0 0,0 1 0 0 0,0 0 0 0 0,0-1 0 0 0,1 1 0 0 0,-1 0-1 0 0,0-1 1 0 0,0 1 0 0 0,1 0 0 0 0,-1-1 0 0 0,0 1 0 0 0,1-1 0 0 0,-1 1 0 0 0,1-1-1 0 0,-1 1 1 0 0,0-1 0 0 0,1 1 0 0 0,-1-1 0 0 0,1 1 0 0 0,0-1 0 0 0,-1 0-1 0 0,1 1 1 0 0,-1-1 0 0 0,1 0 0 0 0,0 1 0 0 0,-1-1 0 0 0,1 0 0 0 0,0 0 0 0 0,-1 0-1 0 0,1 1 1 0 0,0-1 0 0 0,0 0 0 0 0,5 0 78 0 0,-1 1-1 0 0,1-1 1 0 0,-1 0-1 0 0,10-1 1 0 0,-15 1-107 0 0,30-4 402 0 0,-1-1 0 0 0,48-15-1 0 0,53-27 146 0 0,-105 37-488 0 0,-1 0-1 0 0,34-21 1 0 0,-52 28-56 0 0,0-1 1 0 0,0-1-1 0 0,0 1 0 0 0,0-1 0 0 0,-1 0 0 0 0,0 0 1 0 0,0-1-1 0 0,-1 1 0 0 0,1-1 0 0 0,-1 0 0 0 0,-1 0 1 0 0,1-1-1 0 0,-1 1 0 0 0,3-8 0 0 0,-5 12-1 0 0,-1 0-1 0 0,1 0 1 0 0,-1 0 0 0 0,1 0-1 0 0,-1 0 1 0 0,0 0 0 0 0,0 0-1 0 0,0 0 1 0 0,0 0-1 0 0,0 0 1 0 0,0 0 0 0 0,-1 0-1 0 0,1 0 1 0 0,-1 0 0 0 0,1 0-1 0 0,-1 0 1 0 0,0 0-1 0 0,-1-3 1 0 0,0 3-22 0 0,1 0 1 0 0,-1 0-1 0 0,0 0 0 0 0,0 0 1 0 0,0 0-1 0 0,0 0 0 0 0,0 1 1 0 0,-1-1-1 0 0,1 1 0 0 0,-1-1 1 0 0,1 1-1 0 0,-4-1 0 0 0,-2-1-170 0 0,-1 0-1 0 0,0 1 1 0 0,0 0-1 0 0,-1 1 0 0 0,1 0 1 0 0,0 0-1 0 0,-11 1 1 0 0,12 0-314 0 0,0 1 0 0 0,0 0 1 0 0,-1 0-1 0 0,1 1 0 0 0,-10 3 0 0 0,2 2-822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2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2 1375 0 0,'8'-1'17118'0'0,"-7"8"-17071"0"0,-2 1 1 0 0,1 0 0 0 0,-1-1 0 0 0,0 1 0 0 0,-1-1 0 0 0,1 1 0 0 0,-2-1 0 0 0,1 0-1 0 0,-4 8 1 0 0,-35 66 26 0 0,33-67-40 0 0,-27 44 143 0 0,-42 54 0 0 0,-49 49 170 0 0,51-68-226 0 0,11-7-89 0 0,37-46 47 0 0,-3-2-1 0 0,-1-1 1 0 0,-49 46-1 0 0,74-77 18 0 0,5-5-1 0 0,1-1-88 0 0,0-1 1 0 0,0 0 0 0 0,1 0-1 0 0,-1 0 1 0 0,0 0 0 0 0,1 0-1 0 0,-1 0 1 0 0,1 1 0 0 0,-1-1-1 0 0,1 0 1 0 0,0-1-1 0 0,3-2 5 0 0,47-77 41 0 0,-22 36-40 0 0,-3 6-13 0 0,1 2 0 0 0,2 1 0 0 0,1 1 0 0 0,2 2 0 0 0,1 1 0 0 0,2 1 0 0 0,61-41 0 0 0,-84 64 11 0 0,0 1-1 0 0,1 0 0 0 0,-1 1 1 0 0,2 1-1 0 0,23-8 0 0 0,-30 11-3 0 0,0 1 0 0 0,0 0 0 0 0,-1 0 0 0 0,1 1 0 0 0,1 0 0 0 0,-1 0 0 0 0,0 0 0 0 0,0 1 0 0 0,-1 0 0 0 0,1 0 0 0 0,0 1 0 0 0,0 0 0 0 0,9 4 0 0 0,-5-2 9 0 0,-2 1 0 0 0,1 1-1 0 0,-1-1 1 0 0,1 1 0 0 0,-2 1-1 0 0,16 14 1 0 0,-21-19-4 0 0,-1 1 0 0 0,0 0 0 0 0,0-1 0 0 0,0 1 0 0 0,0 0 0 0 0,0 0-1 0 0,0 0 1 0 0,-1 0 0 0 0,0 0 0 0 0,1 1 0 0 0,-1-1 0 0 0,-1 0 0 0 0,1 1 0 0 0,0-1 0 0 0,-1 0 0 0 0,0 1 0 0 0,1-1 0 0 0,-1 1 0 0 0,-1-1 0 0 0,1 1 0 0 0,0-1-1 0 0,-1 0 1 0 0,0 1 0 0 0,0-1 0 0 0,0 0 0 0 0,-1 4 0 0 0,-5 7 118 0 0,0-1 1 0 0,-1 0-1 0 0,0 0 0 0 0,-1 0 0 0 0,0-1 0 0 0,-15 14 0 0 0,4-6 17 0 0,-2-1 0 0 0,-33 24 0 0 0,27-25-109 0 0,0-1 0 0 0,-1-2 0 0 0,-1 0 0 0 0,-37 11 1 0 0,17-10 21 0 0,-97 18 1 0 0,137-32-88 0 0,0 0 0 0 0,0-1 0 0 0,0-1 0 0 0,-17-1 0 0 0,25 1-135 0 0,3-2-320 0 0,0-2 18 0 0,1-1 0 0 0,1 1-1 0 0,-1 0 1 0 0,1 0-1 0 0,-1 0 1 0 0,1 0-1 0 0,0 0 1 0 0,5-4 0 0 0,12-10-6154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21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87 9671 0 0,'24'3'847'0'0,"-10"-2"100"0"0,0 2-1 0 0,0-1 1 0 0,20 8 0 0 0,-18-5 277 0 0,1 1 1 0 0,0-2-1 0 0,0 0 1 0 0,33 2 0 0 0,-40-6-1044 0 0,1 0 0 0 0,-1 0 1 0 0,1-1-1 0 0,-1-1 1 0 0,0 1-1 0 0,1-2 1 0 0,-1 0-1 0 0,0 0 0 0 0,12-6 1 0 0,-12 5-106 0 0,6-4 84 0 0,20-11 0 0 0,-32 16-156 0 0,0 0 0 0 0,0 0 1 0 0,0-1-1 0 0,0 1 0 0 0,0-1 0 0 0,-1 0 1 0 0,1 0-1 0 0,-1 0 0 0 0,3-5 0 0 0,-5 8-28 0 0,-1 1-1 0 0,0-1 1 0 0,1 0 0 0 0,-1 0-1 0 0,1 0 1 0 0,-1 1-1 0 0,0-1 1 0 0,0 0-1 0 0,0 0 1 0 0,1 0-1 0 0,-1 0 1 0 0,0 0-1 0 0,0 1 1 0 0,0-1-1 0 0,0 0 1 0 0,0 0-1 0 0,0 0 1 0 0,-1 0-1 0 0,1 0 1 0 0,0 1-1 0 0,0-1 1 0 0,-1 0-1 0 0,1 0 1 0 0,0 0-1 0 0,-1 1 1 0 0,1-1-1 0 0,-1 0 1 0 0,1 0-1 0 0,-1 1 1 0 0,1-1-1 0 0,-1 0 1 0 0,0 1-1 0 0,1-1 1 0 0,-1 1-1 0 0,0-1 1 0 0,1 1-1 0 0,-1-1 1 0 0,0 1-1 0 0,0-1 1 0 0,1 1-1 0 0,-1 0 1 0 0,0-1-1 0 0,0 1 1 0 0,-1 0-1 0 0,-3-2-104 0 0,1 1-1 0 0,-1 0 0 0 0,0 0 0 0 0,1 1 1 0 0,-1-1-1 0 0,0 1 0 0 0,-5 0 1 0 0,-2 2 21 0 0,0 0 1 0 0,0 1 0 0 0,0 0 0 0 0,-13 6 0 0 0,-46 22-35 0 0,36-14 77 0 0,26-13 57 0 0,-38 16 43 0 0,2 2-1 0 0,-73 47 1 0 0,112-65 31 0 0,1 0 1 0 0,0 1-1 0 0,0-1 1 0 0,0 1-1 0 0,1 0 1 0 0,0 0-1 0 0,0 1 0 0 0,0-1 1 0 0,-4 9-1 0 0,7-11-17 0 0,-1 0-1 0 0,1-1 1 0 0,0 1-1 0 0,1 0 1 0 0,-1 0-1 0 0,0 0 1 0 0,1 0 0 0 0,0 0-1 0 0,-1 0 1 0 0,1 0-1 0 0,0 0 1 0 0,1 0-1 0 0,-1 0 1 0 0,0-1-1 0 0,1 1 1 0 0,0 0-1 0 0,0 0 1 0 0,0 0-1 0 0,0 0 1 0 0,0-1 0 0 0,0 1-1 0 0,1 0 1 0 0,1 2-1 0 0,2 1 6 0 0,-1-1-1 0 0,1 0 0 0 0,0-1 1 0 0,0 1-1 0 0,0-1 0 0 0,1 0 1 0 0,0 0-1 0 0,0 0 0 0 0,9 3 1 0 0,6 3 62 0 0,29 7 1 0 0,-43-14-97 0 0,11 2-296 0 0,0 0 0 0 0,0-1 0 0 0,1-1 0 0 0,-1-1 0 0 0,1 0 0 0 0,0-2 0 0 0,-1 0 0 0 0,1-1 0 0 0,0 0 0 0 0,-1-2 0 0 0,25-6 0 0 0,-1-2-1339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2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497 222 2303 0 0,'-2'1'167'0'0,"-2"5"-972"0"0,-6 15 11229 0 0,9-13-9374 0 0,1-5-530 0 0,2-1-110 0 0,0-1-267 0 0,0 1 1 0 0,0-1 0 0 0,1 1 0 0 0,-1-1 0 0 0,0 0-1 0 0,1 0 1 0 0,-1 0 0 0 0,1 0 0 0 0,-1 0-1 0 0,1 0 1 0 0,-1-1 0 0 0,1 1 0 0 0,0-1 0 0 0,-1 0-1 0 0,1 0 1 0 0,0 0 0 0 0,-1 0 0 0 0,1 0-1 0 0,0 0 1 0 0,-1-1 0 0 0,1 1 0 0 0,-1-1 0 0 0,1 0-1 0 0,4-2 1 0 0,-3 1-38 0 0,0-1-1 0 0,0 1 0 0 0,0-1 1 0 0,-1 0-1 0 0,0 0 1 0 0,1 0-1 0 0,-1 0 0 0 0,0-1 1 0 0,0 1-1 0 0,-1-1 1 0 0,1 0-1 0 0,-1 0 0 0 0,0 0 1 0 0,0 0-1 0 0,0 0 1 0 0,0 0-1 0 0,1-9 1 0 0,2-4-65 0 0,-1 1 1 0 0,-1-1-1 0 0,1-28 1 0 0,-3 40-49 0 0,-1 0 0 0 0,0-1 0 0 0,-1 1 0 0 0,1 0 1 0 0,-1 0-1 0 0,0 0 0 0 0,0 0 0 0 0,0 0 0 0 0,-1 0 1 0 0,0 0-1 0 0,0 0 0 0 0,0 1 0 0 0,-1-1 1 0 0,1 1-1 0 0,-1-1 0 0 0,-5-4 0 0 0,6 7-16 0 0,-1 0 1 0 0,1 0-1 0 0,-1 0 0 0 0,0 1 0 0 0,0-1 0 0 0,1 1 1 0 0,-1 0-1 0 0,0 0 0 0 0,0 0 0 0 0,0 0 0 0 0,-1 1 1 0 0,1-1-1 0 0,0 1 0 0 0,0 0 0 0 0,0 0 0 0 0,0 0 1 0 0,0 0-1 0 0,0 0 0 0 0,-5 2 0 0 0,-7 1-98 0 0,1 0 0 0 0,-25 10 0 0 0,33-11 95 0 0,-24 9-46 0 0,1 1 0 0 0,0 1 0 0 0,1 2 1 0 0,0 0-1 0 0,1 2 0 0 0,-46 38 0 0 0,36-22 48 0 0,-55 63 0 0 0,83-84 78 0 0,-1 0 1 0 0,2 0-1 0 0,0 1 0 0 0,0 0 1 0 0,1 1-1 0 0,1-1 1 0 0,0 1-1 0 0,1 1 1 0 0,-7 27-1 0 0,11-10 341 0 0,4-27-132 0 0,2-3-193 0 0,-1 0 0 0 0,1 0 1 0 0,0 0-1 0 0,0 0 1 0 0,-1-1-1 0 0,1 0 1 0 0,0 0-1 0 0,0 0 1 0 0,0-1-1 0 0,0 1 1 0 0,0-1-1 0 0,1-1 1 0 0,-1 1-1 0 0,0 0 1 0 0,0-1-1 0 0,0 0 1 0 0,6-3-1 0 0,12-3 166 0 0,0-1 1 0 0,29-16-1 0 0,-35 17-172 0 0,144-73 334 0 0,-119 57-480 0 0,67-51 1 0 0,-98 66-3 0 0,17-19 1 0 0,-18 17 59 0 0,-9 9 93 0 0,-3 1-54 0 0,0 1-1 0 0,-1 0 1 0 0,1 0-1 0 0,0 0 1 0 0,0 0-1 0 0,-1 0 1 0 0,1 1-1 0 0,-3 2 1 0 0,-1-1 2 0 0,-1 2 13 0 0,0 1 0 0 0,0-1 0 0 0,0 1 0 0 0,0 0 0 0 0,1 1 0 0 0,0-1 0 0 0,-10 16 0 0 0,6-5 50 0 0,0 0 0 0 0,-10 26 0 0 0,16-26 0 0 0,3-14-104 0 0,1 0-1 0 0,-1 0 1 0 0,1 0-1 0 0,0 0 0 0 0,0 0 1 0 0,0 0-1 0 0,0 0 1 0 0,0 0-1 0 0,1 0 1 0 0,-1 0-1 0 0,1 0 1 0 0,0 0-1 0 0,-1 0 0 0 0,2-1 1 0 0,0 4-1 0 0,1 0-62 0 0,-2-3-41 0 0,1 0 0 0 0,0 0 0 0 0,0 0 0 0 0,0 0 0 0 0,1 0 0 0 0,-1 0 0 0 0,1 0 0 0 0,-1-1 0 0 0,6 4 1 0 0,23 14-768 0 0,-25-18 549 0 0,-1 0 1 0 0,1 0 0 0 0,0-1 0 0 0,0 0 0 0 0,-1 0 0 0 0,1-1 0 0 0,0 1 0 0 0,7-1 0 0 0,-11 0 75 0 0,5-2-1326 0 0,12-5-18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2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7367 0 0,'0'0'568'0'0,"1"2"-373"0"0,1 2 177 0 0,0 0-1 0 0,-1 0 1 0 0,1 0 0 0 0,-1 0-1 0 0,0 0 1 0 0,0 0 0 0 0,-1 0-1 0 0,1 0 1 0 0,-1 0 0 0 0,0 0-1 0 0,0 0 1 0 0,0 1 0 0 0,0-1-1 0 0,-1 0 1 0 0,0 0 0 0 0,0 0-1 0 0,-3 7 1 0 0,-3 8 733 0 0,-1 0 0 0 0,-15 26 0 0 0,13-25-1234 0 0,-111 185 2555 0 0,39-70-1219 0 0,64-103-974 0 0,-144 236 932 0 0,126-217-1517 0 0,-1-1 1 0 0,-88 89 0 0 0,96-114-1015 0 0,27-23 240 0 0,10-19-4926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2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2 302 11519 0 0,'0'-4'326'0'0,"-1"0"-35"0"0,5-15 283 0 0,-3 14-240 0 0,1 0 1 0 0,0 0-1 0 0,1 0 1 0 0,-1 0 0 0 0,1 0-1 0 0,0 1 1 0 0,0-1-1 0 0,1 1 1 0 0,-1 0-1 0 0,1 0 1 0 0,0 0-1 0 0,8-6 1 0 0,4-2 140 0 0,1 0 1 0 0,20-8 0 0 0,-33 17-547 0 0,19-8 317 0 0,0 1-1 0 0,1 1 1 0 0,38-8-1 0 0,21-9 408 0 0,-29 6-109 0 0,107-35 977 0 0,-143 50-1330 0 0,-1 2 0 0 0,1 0 0 0 0,-1 1 0 0 0,1 1 0 0 0,0 0 0 0 0,0 2 0 0 0,26 3 0 0 0,-38-3-141 0 0,-1 0 1 0 0,1 1-1 0 0,-1-1 0 0 0,0 1 0 0 0,1 0 0 0 0,-1 1 0 0 0,0-1 1 0 0,0 1-1 0 0,0 0 0 0 0,-1 0 0 0 0,8 7 0 0 0,-9-7-33 0 0,-1-1 0 0 0,0 1 0 0 0,1 0 0 0 0,-1 0 0 0 0,-1 0 0 0 0,1 0 0 0 0,0 0 0 0 0,-1 0-1 0 0,1 0 1 0 0,-1 1 0 0 0,0-1 0 0 0,0 0 0 0 0,0 1 0 0 0,-1-1 0 0 0,1 1 0 0 0,-1-1-1 0 0,0 1 1 0 0,0-1 0 0 0,-1 8 0 0 0,0-2 2 0 0,-2 0 0 0 0,1 1 0 0 0,-1-1 0 0 0,-1 0 0 0 0,0 0 0 0 0,0-1 0 0 0,0 1 0 0 0,-1-1 0 0 0,-1 0-1 0 0,-8 10 1 0 0,-9 9 71 0 0,-38 33-1 0 0,61-60-89 0 0,-34 31 75 0 0,-2-2 0 0 0,0-2 0 0 0,-79 44 0 0 0,62-45-167 0 0,0-2 0 0 0,-92 28 0 0 0,134-51-512 0 0,10-1 571 0 0,1 0-1 0 0,0 0 0 0 0,0 0 0 0 0,0-1 0 0 0,0 1 0 0 0,0 0 0 0 0,0 0 0 0 0,0 0 1 0 0,0 0-1 0 0,0 0 0 0 0,0-1 0 0 0,0 1 0 0 0,0 0 0 0 0,0 0 0 0 0,0 0 0 0 0,0 0 0 0 0,0 0 1 0 0,0-1-1 0 0,0 1 0 0 0,0 0 0 0 0,0 0 0 0 0,0 0 0 0 0,0 0 0 0 0,0-1 0 0 0,0 1 1 0 0,0 0-1 0 0,0 0 0 0 0,0 0 0 0 0,0 0 0 0 0,0 0 0 0 0,0 0 0 0 0,0-1 0 0 0,1 1 1 0 0,-1 0-1 0 0,0 0 0 0 0,0 0 0 0 0,0 0 0 0 0,18-17-1730 0 0,41-24-1009 0 0,-19 14 1358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23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0 13903 0 0,'0'0'1262'0'0,"2"3"-1037"0"0,3 4-65 0 0,-1 0 0 0 0,0 0 0 0 0,-1 0 0 0 0,0 1 1 0 0,0 0-1 0 0,0-1 0 0 0,-1 1 0 0 0,0 0 0 0 0,-1 0 0 0 0,1 15 0 0 0,-2-12 138 0 0,0 1-1 0 0,-1-1 1 0 0,-1 1-1 0 0,0-1 1 0 0,0 1-1 0 0,-8 19 1 0 0,-5 4 483 0 0,-2-1-1 0 0,-1 0 1 0 0,-37 50 0 0 0,41-64-642 0 0,-286 370 1844 0 0,294-382-1986 0 0,-158 179-1102 0 0,135-154-99 0 0,11-12-332 0 0,17-19 768 0 0,16-16-11272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2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12 483 9215 0 0,'0'-2'707'0'0,"-11"-67"1680"0"0,11 65-2065 0 0,0 0 0 0 0,0-1 0 0 0,1 1 1 0 0,0 0-1 0 0,0 0 0 0 0,0 0 0 0 0,0 1 1 0 0,0-1-1 0 0,1 0 0 0 0,0 0 1 0 0,3-5-1 0 0,-3 6-77 0 0,1-3 11 0 0,1 1 1 0 0,0-1 0 0 0,1 0-1 0 0,-1 1 1 0 0,1 0 0 0 0,0 0-1 0 0,1 1 1 0 0,9-8-1 0 0,51-26 880 0 0,-58 33-1003 0 0,84-37 641 0 0,7-5-638 0 0,-34 11-97 0 0,-16 8-16 0 0,78-33 0 0 0,-113 56 14 0 0,12-6-18 0 0,53-13 0 0 0,-73 23 25 0 0,1-1 0 0 0,0 1 0 0 0,0 1 0 0 0,0-1 1 0 0,0 1-1 0 0,0 0 0 0 0,0 1 0 0 0,0-1 0 0 0,0 1 0 0 0,-1 1 1 0 0,1-1-1 0 0,0 1 0 0 0,7 4 0 0 0,-12-5-17 0 0,0 0 1 0 0,0 1-1 0 0,0-1 0 0 0,0 0 0 0 0,-1 1 1 0 0,1 0-1 0 0,0-1 0 0 0,-1 1 0 0 0,1 0 1 0 0,-1 0-1 0 0,0 0 0 0 0,0 0 0 0 0,0 0 1 0 0,0 0-1 0 0,0 0 0 0 0,0 1 0 0 0,0-1 0 0 0,-1 0 1 0 0,1 0-1 0 0,-1 1 0 0 0,1-1 0 0 0,-1 0 1 0 0,0 1-1 0 0,0-1 0 0 0,0 0 0 0 0,-1 4 1 0 0,0 5 57 0 0,-1-1-1 0 0,0 1 1 0 0,-1-1 0 0 0,-5 14 0 0 0,-4 5 60 0 0,-1 0-1 0 0,-1-1 1 0 0,-28 41-1 0 0,11-24 19 0 0,-46 47 0 0 0,70-83-153 0 0,-25 26 149 0 0,-70 63 0 0 0,94-93-324 0 0,1 0-1 0 0,-1 0 1 0 0,0-1 0 0 0,-1 0-1 0 0,1 0 1 0 0,-1-1 0 0 0,0 0-1 0 0,1-1 1 0 0,-1 0 0 0 0,0 0-1 0 0,0-1 1 0 0,-1 0 0 0 0,1-1-1 0 0,0 0 1 0 0,0 0 0 0 0,0-1 0 0 0,0 0-1 0 0,0-1 1 0 0,0 0 0 0 0,-11-4-1 0 0,17 6 50 0 0,0-1 0 0 0,0 0-1 0 0,0 0 1 0 0,0-1 0 0 0,0 1 0 0 0,0 0-1 0 0,1-1 1 0 0,-1 0 0 0 0,1 0 0 0 0,-1 0-1 0 0,1 0 1 0 0,0 0 0 0 0,0 0 0 0 0,0 0-1 0 0,0-1 1 0 0,0 1 0 0 0,0-1 0 0 0,0 0-1 0 0,1 1 1 0 0,0-1 0 0 0,-1 0 0 0 0,1 0-1 0 0,0 0 1 0 0,0 0 0 0 0,1 0-1 0 0,-1 0 1 0 0,1 0 0 0 0,-1 0 0 0 0,1 0-1 0 0,0 0 1 0 0,0 0 0 0 0,0 0 0 0 0,1 0-1 0 0,-1-1 1 0 0,1 1 0 0 0,-1 0 0 0 0,1 0-1 0 0,0 0 1 0 0,0 1 0 0 0,3-5 0 0 0,9-14-492 0 0,5-1 6 0 0</inkml:trace>
  <inkml:trace contextRef="#ctx0" brushRef="#br0" timeOffset="1">911 548 14223 0 0,'0'0'654'0'0,"0"3"-17"0"0,7 38 7487 0 0,-8-44-7611 0 0,1-7-389 0 0,-1 0 1 0 0,1 0-1 0 0,1 0 0 0 0,0-1 0 0 0,0 1 0 0 0,1 0 1 0 0,0 0-1 0 0,1 0 0 0 0,0 1 0 0 0,0-1 1 0 0,1 1-1 0 0,1-1 0 0 0,-1 1 0 0 0,2 0 0 0 0,-1 1 1 0 0,1-1-1 0 0,13-13 0 0 0,13-14-64 0 0,60-70-112 0 0,-68 77-352 0 0,49-46 0 0 0,-63 66 75 0 0,1 0-1 0 0,0 1 1 0 0,0 1 0 0 0,0-1-1 0 0,1 1 1 0 0,0 1 0 0 0,0 1-1 0 0,19-7 1 0 0,-29 12 116 0 0,0-1-1 0 0,0 1 1 0 0,0 0-1 0 0,-1 0 1 0 0,1-1-1 0 0,0 2 1 0 0,0-1-1 0 0,0 0 1 0 0,0 0-1 0 0,0 0 1 0 0,-1 1-1 0 0,1-1 1 0 0,0 1-1 0 0,0 0 1 0 0,-1-1-1 0 0,1 1 1 0 0,0 0-1 0 0,-1 0 1 0 0,1 0-1 0 0,-1 0 0 0 0,1 0 1 0 0,-1 0-1 0 0,1 1 1 0 0,-1-1-1 0 0,0 0 1 0 0,0 1-1 0 0,1-1 1 0 0,-1 1-1 0 0,1 2 1 0 0,5 9-1982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23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55 11311 0 0,'0'0'522'0'0,"8"-2"168"0"0,6-2 234 0 0,-2-2 1 0 0,24-13-1 0 0,9-3 2026 0 0,-42 21-1157 0 0,-6 1-1419 0 0,-1 0-258 0 0,-1 0 0 0 0,0 0 0 0 0,1 1 0 0 0,-1 0 0 0 0,1 0 0 0 0,-1 0 0 0 0,1 1 0 0 0,-1 0 0 0 0,1-1 1 0 0,-6 5-1 0 0,-44 27 204 0 0,53-33-312 0 0,-35 27 121 0 0,1 1 0 0 0,1 2-1 0 0,2 1 1 0 0,1 2 0 0 0,-50 67 0 0 0,60-64 23 0 0,21-35-145 0 0,0-1 0 0 0,0 1 1 0 0,-1 0-1 0 0,1-1 0 0 0,0 1 0 0 0,0 0 0 0 0,0-1 0 0 0,0 1 1 0 0,0-1-1 0 0,0 1 0 0 0,1 0 0 0 0,-1-1 0 0 0,0 1 0 0 0,0-1 1 0 0,0 1-1 0 0,1 0 0 0 0,-1-1 0 0 0,0 1 0 0 0,0-1 0 0 0,1 1 1 0 0,-1-1-1 0 0,0 1 0 0 0,1-1 0 0 0,0 1 0 0 0,10 8 106 0 0,-8-8-66 0 0,0 0 1 0 0,0 0-1 0 0,0 0 0 0 0,1-1 0 0 0,-1 1 0 0 0,0-1 1 0 0,0 0-1 0 0,0 0 0 0 0,1 0 0 0 0,-1-1 1 0 0,3 0-1 0 0,39-10 360 0 0,-32 8-304 0 0,138-44 274 0 0,-128 38-325 0 0,0-1 1 0 0,-1 0-1 0 0,0-2 1 0 0,27-19-1 0 0,-40 24-104 0 0,-1 0-1 0 0,1 0 0 0 0,-2-1 1 0 0,1 0-1 0 0,-1 0 1 0 0,7-12-1 0 0,-11 17 28 0 0,-1 0 0 0 0,0-1 0 0 0,0 1-1 0 0,0-1 1 0 0,-1 0 0 0 0,0 0 0 0 0,1 0 0 0 0,-1 1-1 0 0,0-1 1 0 0,-1 0 0 0 0,1 0 0 0 0,-1-1 0 0 0,0 1-1 0 0,0 0 1 0 0,0 0 0 0 0,0 0 0 0 0,-1 0 0 0 0,0 0-1 0 0,-1-7 1 0 0,0 9-315 0 0,1 0-1 0 0,0-1 0 0 0,-1 1 1 0 0,0 0-1 0 0,1 0 0 0 0,-1 0 1 0 0,0 0-1 0 0,-3-2 1 0 0,-1-2-1904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5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53 4143 0 0,'1'-1'191'0'0,"37"-51"8361"0"0,-38 60-6765 0 0,-5 10-1098 0 0,0 0 1 0 0,-1 0 0 0 0,-1-1-1 0 0,-14 25 1 0 0,16-33-500 0 0,-63 118 1314 0 0,51-91-1431 0 0,-147 273 526 0 0,-40-12-620 0 0,203-295-747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2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12895 0 0,'0'0'998'0'0,"0"2"-657"0"0,-11 28 1352 0 0,1 0 1 0 0,-8 48-1 0 0,17-71-1496 0 0,0 1 0 0 0,1-1-1 0 0,-1 1 1 0 0,1 0 0 0 0,1-1 0 0 0,-1 1 0 0 0,1-1-1 0 0,1 1 1 0 0,-1-1 0 0 0,1 1 0 0 0,0-1 0 0 0,1 0 0 0 0,0 0-1 0 0,0 0 1 0 0,1 0 0 0 0,-1-1 0 0 0,2 1 0 0 0,7 9 0 0 0,7 4 595 0 0,0-1 1 0 0,0-1-1 0 0,45 31 1 0 0,-7-6-429 0 0,-43-30-316 0 0,0 1-1 0 0,-1 1 1 0 0,-1 0-1 0 0,15 22 0 0 0,-15-20-57 0 0,4 2-189 0 0,-15-17 109 0 0,1-1-72 0 0,3 0 24 0 0,-1 0-1 0 0,0-1 0 0 0,0 1 0 0 0,0-1 1 0 0,0 0-1 0 0,0 0 0 0 0,1 0 0 0 0,-1-1 1 0 0,0 0-1 0 0,0 1 0 0 0,0-1 1 0 0,0-1-1 0 0,0 1 0 0 0,0-1 0 0 0,0 1 1 0 0,-1-1-1 0 0,8-5 0 0 0,0 0-744 0 0,1-1 1 0 0,-2-1-1 0 0,1 0 1 0 0,11-14-1 0 0,0-1-1140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24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0 16759 0 0,'0'0'763'0'0,"-2"0"-12"0"0,-4 2-700 0 0,0 0 0 0 0,0 1 0 0 0,0 0 0 0 0,1-1 0 0 0,-1 2 0 0 0,0-1 0 0 0,1 1 0 0 0,0-1 0 0 0,-7 8 0 0 0,-16 10 831 0 0,-234 144 2588 0 0,224-142-3296 0 0,1 2 1 0 0,2 1-1 0 0,0 1 0 0 0,2 2 0 0 0,-41 46 0 0 0,70-71-214 0 0,0 1 0 0 0,1 0 0 0 0,0 0 0 0 0,-1 0 0 0 0,-3 10 0 0 0,6-13-254 0 0,6 13-466 0 0,-4-14 613 0 0,0 1 0 0 0,1 0 0 0 0,-1-1 0 0 0,1 1 1 0 0,-1 0-1 0 0,1-1 0 0 0,0 0 0 0 0,-1 1 0 0 0,1-1 0 0 0,0 0 0 0 0,0 0 1 0 0,0 0-1 0 0,0 0 0 0 0,0-1 0 0 0,0 1 0 0 0,0 0 0 0 0,0-1 0 0 0,1 0 1 0 0,-1 1-1 0 0,2-1 0 0 0,16 1-1312 0 0</inkml:trace>
  <inkml:trace contextRef="#ctx0" brushRef="#br0" timeOffset="1">737 321 16783 0 0,'0'0'1522'0'0,"1"2"-1250"0"0,0 5-136 0 0,1 0 1 0 0,-1 1 0 0 0,-1-1-1 0 0,1 0 1 0 0,-1 0 0 0 0,0 0 0 0 0,-1 0-1 0 0,0 1 1 0 0,0-1 0 0 0,0 0-1 0 0,-1 0 1 0 0,-3 9 0 0 0,-77 161 1940 0 0,76-165-2038 0 0,0-2-16 0 0,1 1 0 0 0,0 0 0 0 0,1 0 1 0 0,-5 22-1 0 0,9-32-27 0 0,-1-1 1 0 0,1 0-1 0 0,0 1 1 0 0,0-1-1 0 0,0 0 0 0 0,0 1 1 0 0,0-1-1 0 0,0 0 1 0 0,0 1-1 0 0,0-1 1 0 0,0 0-1 0 0,0 1 0 0 0,0-1 1 0 0,0 0-1 0 0,0 1 1 0 0,0-1-1 0 0,0 0 1 0 0,1 1-1 0 0,-1-1 0 0 0,0 0 1 0 0,0 1-1 0 0,0-1 1 0 0,0 0-1 0 0,1 0 1 0 0,-1 1-1 0 0,0-1 0 0 0,0 0 1 0 0,1 0-1 0 0,-1 1 1 0 0,0-1-1 0 0,1 0 0 0 0,11 1-183 0 0,12-9-303 0 0,-14 2-895 0 0,19-15 1 0 0,-5 3-250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2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79 316 5063 0 0,'-2'2'232'0'0,"-45"35"290"0"0,18-14 15364 0 0,31-25-15513 0 0,15-7-6 0 0,0-1 0 0 0,-1-1 0 0 0,0-1 0 0 0,24-23-1 0 0,53-65-37 0 0,-19 20-569 0 0,-70 75 178 0 0,1 1 0 0 0,-1 0 0 0 0,1 0 0 0 0,0 1 0 0 0,0-1 0 0 0,1 1 0 0 0,-1 0 0 0 0,1 1 0 0 0,-1-1 0 0 0,11-2-1 0 0,-16 5 62 0 0,0 0-1 0 0,1 0 1 0 0,-1 0-1 0 0,1 0 1 0 0,-1 0-1 0 0,0 0 1 0 0,1 0-1 0 0,-1 0 1 0 0,1 0-1 0 0,-1 0 1 0 0,0 0-1 0 0,1 0 0 0 0,-1 0 1 0 0,0 0-1 0 0,1 0 1 0 0,-1 0-1 0 0,1 0 1 0 0,-1 1-1 0 0,0-1 1 0 0,1 0-1 0 0,-1 0 1 0 0,0 0-1 0 0,0 1 1 0 0,1-1-1 0 0,-1 0 1 0 0,0 1-1 0 0,1-1 0 0 0,-1 0 1 0 0,0 0-1 0 0,0 1 1 0 0,0-1-1 0 0,1 0 1 0 0,-1 1-1 0 0,0-1 1 0 0,0 0-1 0 0,0 1 1 0 0,1 0-1 0 0,0 11 19 0 0,-1-11-17 0 0,-1 6 48 0 0,1-1 0 0 0,-1 0 0 0 0,-1 1 0 0 0,1-1 0 0 0,-1 0 0 0 0,0 0 0 0 0,-5 10 1 0 0,-24 42 314 0 0,15-32-294 0 0,-22 43 101 0 0,37-66-20 0 0,4-4-94 0 0,7 0-41 0 0,-1-2 0 0 0,1 1 0 0 0,-1-1 0 0 0,0 0 0 0 0,1-1 0 0 0,-2 0 0 0 0,1-1 0 0 0,0 0 0 0 0,12-10 0 0 0,11-9-116 0 0,29-30-1 0 0,-43 36-2 0 0,76-60-371 0 0,-41 35 163 0 0,-44 36 293 0 0,0 0 0 0 0,0 1-1 0 0,1 0 1 0 0,-1 0 0 0 0,15-5-1 0 0,-20 9 35 0 0,0 1 0 0 0,0 0 0 0 0,0 0 1 0 0,0 0-1 0 0,0 0 0 0 0,0 0 0 0 0,0 1 0 0 0,1 0 0 0 0,-1-1 0 0 0,0 2 0 0 0,0-1 0 0 0,0 0 0 0 0,0 1 0 0 0,1 0 0 0 0,-1 0 0 0 0,0 0 0 0 0,5 3 0 0 0,-8-3 12 0 0,0 0 1 0 0,1 0-1 0 0,-1 0 0 0 0,0 0 1 0 0,0 0-1 0 0,0 0 0 0 0,0 1 1 0 0,0-1-1 0 0,0 0 0 0 0,-1 1 0 0 0,1-1 1 0 0,0 1-1 0 0,-1-1 0 0 0,1 2 1 0 0,6 22 143 0 0,-6-22-136 0 0,0 3 22 0 0,-1 1 0 0 0,1-1-1 0 0,-1 1 1 0 0,0 0 0 0 0,0-1-1 0 0,-1 1 1 0 0,0 0 0 0 0,0-1-1 0 0,-1 1 1 0 0,-2 7 0 0 0,-5 9 174 0 0,-16 31 0 0 0,14-33-149 0 0,-8 22 36 0 0,2 1 1 0 0,-19 73-1 0 0,35-116-160 0 0,1 0 0 0 0,0 0 1 0 0,0 0-1 0 0,0 0 0 0 0,-1 0 1 0 0,1 0-1 0 0,0 0 0 0 0,1 0 1 0 0,-1 0-1 0 0,0 0 0 0 0,0 0 1 0 0,0 0-1 0 0,0 0 0 0 0,1 0 1 0 0,-1 0-1 0 0,1-1 0 0 0,-1 1 1 0 0,0 0-1 0 0,1 0 0 0 0,0 0 1 0 0,-1 0-1 0 0,1 0 0 0 0,-1-1 1 0 0,1 1-1 0 0,0 0 0 0 0,0 0 1 0 0,-1-1-1 0 0,1 1 0 0 0,0-1 1 0 0,0 1-1 0 0,0-1 0 0 0,0 1 1 0 0,0-1-1 0 0,0 1 0 0 0,0-1 0 0 0,0 0 1 0 0,0 1-1 0 0,0-1 0 0 0,0 0 1 0 0,2 0-1 0 0,2 1-1243 0 0,1 0 1 0 0,0-1-1 0 0,0 0 0 0 0,0 0 0 0 0,7-2 1 0 0,12-2-5790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2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6 6911 0 0,'2'-1'315'0'0,"21"-3"458"0"0,-21 4 1014 0 0,-4 0-1118 0 0,0 1 0 0 0,0 0-1 0 0,0-1 1 0 0,0 1 0 0 0,0 0 0 0 0,0 1 0 0 0,1-1 0 0 0,-4 2-1 0 0,-3 2 482 0 0,-9 4-661 0 0,-2-1-1 0 0,-21 6 0 0 0,21-8-393 0 0,1 0-1 0 0,-28 16 0 0 0,17-5 216 0 0,1 1 0 0 0,1 2 0 0 0,-41 37 0 0 0,58-48-155 0 0,1 0-1 0 0,1 0 0 0 0,-1 1 1 0 0,1 0-1 0 0,1 1 0 0 0,0-1 1 0 0,-9 21-1 0 0,15-29-110 0 0,1 0 0 0 0,-1 0 0 0 0,1 0 0 0 0,0 0 0 0 0,0 1 0 0 0,0-1 0 0 0,0 0-1 0 0,0 4 1 0 0,0-5-23 0 0,0 0 0 0 0,1 0 0 0 0,-1 0 0 0 0,0 0-1 0 0,0 0 1 0 0,1 0 0 0 0,-1 0 0 0 0,0 0 0 0 0,1 0-1 0 0,-1 0 1 0 0,1-1 0 0 0,-1 1 0 0 0,1 0 0 0 0,0 0 0 0 0,-1 0-1 0 0,1-1 1 0 0,0 1 0 0 0,-1 0 0 0 0,1-1 0 0 0,0 1-1 0 0,1 0 1 0 0,1 0 28 0 0,1 0 0 0 0,-1-1 0 0 0,1 1-1 0 0,0-1 1 0 0,-1 1 0 0 0,1-1 0 0 0,0 0 0 0 0,-1-1-1 0 0,1 1 1 0 0,0-1 0 0 0,-1 0 0 0 0,1 1 0 0 0,-1-1-1 0 0,1-1 1 0 0,3-1 0 0 0,8-4 86 0 0,0-1 0 0 0,15-10 0 0 0,-10 5-94 0 0,20-11 25 0 0,110-60-3 0 0,-145 83-82 0 0,-6 4 0 0 0,-6 7-3 0 0,6-10 22 0 0,-68 75-27 0 0,34-39-73 0 0,-44 60 0 0 0,69-80-458 0 0,10-16 516 0 0,0 1 0 0 0,0-1 0 0 0,0 1 0 0 0,0-1 0 0 0,0 1 0 0 0,0-1 0 0 0,0 1 0 0 0,0-1 0 0 0,0 1 0 0 0,1-1 0 0 0,-1 0 0 0 0,0 1 0 0 0,0-1 0 0 0,0 1 0 0 0,1-1 0 0 0,-1 1 0 0 0,0-1 0 0 0,1 0 0 0 0,-1 1 0 0 0,0-1 0 0 0,1 0 0 0 0,-1 1 0 0 0,0-1 1 0 0,1 0-1 0 0,10 8-744 0 0,-8-7 254 0 0,0-1-1 0 0,0 1 1 0 0,0-1-1 0 0,1 1 0 0 0,-1-1 1 0 0,0 0-1 0 0,0 0 1 0 0,0-1-1 0 0,0 1 1 0 0,0-1-1 0 0,4 0 1 0 0,19-7-5650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25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561 105 18655 0 0,'9'-12'387'0'0,"1"0"-1"0"0,0 1 0 0 0,0 0 0 0 0,1 1 1 0 0,14-11-1 0 0,-20 18-259 0 0,-1 0 1 0 0,1 0-1 0 0,-1 0 0 0 0,1 1 0 0 0,0 0 0 0 0,0-1 1 0 0,0 2-1 0 0,0-1 0 0 0,0 1 0 0 0,0-1 1 0 0,0 1-1 0 0,1 1 0 0 0,-1-1 0 0 0,0 1 0 0 0,1 0 1 0 0,-1 0-1 0 0,11 2 0 0 0,-15-2-103 0 0,1 1-1 0 0,0-1 0 0 0,-1 1 1 0 0,1-1-1 0 0,-1 1 0 0 0,1-1 1 0 0,-1 1-1 0 0,0 0 1 0 0,1 0-1 0 0,-1 0 0 0 0,0 0 1 0 0,1 0-1 0 0,-1 0 0 0 0,0 0 1 0 0,0 0-1 0 0,0 0 1 0 0,0 1-1 0 0,0-1 0 0 0,0 0 1 0 0,0 1-1 0 0,1 2 0 0 0,-2-2-1 0 0,1 1 0 0 0,-1-1 0 0 0,0 1 0 0 0,1 0 0 0 0,-1-1 0 0 0,0 1 0 0 0,-1-1 0 0 0,1 1 0 0 0,0 0 0 0 0,-1-1-1 0 0,1 1 1 0 0,-2 3 0 0 0,-3 7 31 0 0,-1-1 0 0 0,-1 1 0 0 0,1-1 0 0 0,-10 12 0 0 0,11-17-8 0 0,-147 198 1023 0 0,120-166-969 0 0,-248 287 313 0 0,229-270-452 0 0,2 3 0 0 0,3 1 0 0 0,-41 71 0 0 0,85-128-110 0 0,-2 4 118 0 0,0 0-1 0 0,-5 14 1 0 0,6-5-2450 0 0,5-18 1643 0 0,3-1 92 0 0,0 0 0 0 0,-1-1-1 0 0,7-7 1 0 0,3-6-912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26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16127 0 0,'-8'1'116'0'0,"1"0"0"0"0,0 1 0 0 0,0-1 0 0 0,0 2 0 0 0,0-1 0 0 0,0 1 0 0 0,1 0 0 0 0,-1 0 0 0 0,1 1 0 0 0,0 0-1 0 0,0 0 1 0 0,0 0 0 0 0,0 1 0 0 0,1 0 0 0 0,0 0 0 0 0,0 1 0 0 0,0-1 0 0 0,-6 10 0 0 0,11-14-80 0 0,0-1 0 0 0,0 1 0 0 0,0-1 0 0 0,0 1 0 0 0,0-1 0 0 0,0 1 0 0 0,0-1 1 0 0,0 1-1 0 0,0-1 0 0 0,0 1 0 0 0,0-1 0 0 0,0 1 0 0 0,0-1 0 0 0,0 1 0 0 0,0-1 0 0 0,1 1 0 0 0,-1-1 0 0 0,0 1 1 0 0,0-1-1 0 0,1 1 0 0 0,-1-1 0 0 0,0 0 0 0 0,0 1 0 0 0,1-1 0 0 0,-1 0 0 0 0,1 1 0 0 0,-1-1 0 0 0,0 0 0 0 0,1 1 1 0 0,11 7 448 0 0,-5-5-237 0 0,-1-1 1 0 0,1 0-1 0 0,0 0 0 0 0,-1-1 1 0 0,1 0-1 0 0,0 0 1 0 0,11 0-1 0 0,53-5 949 0 0,-40 1-757 0 0,204-16 1693 0 0,-81 0-1371 0 0,7 1-157 0 0,36 10-192 0 0,-112 10-3405 0 0,-95 10 352 0 0,1-5 1457 0 0,0-1 0 0 0,0 0 0 0 0,-1 0 0 0 0,-15 6 0 0 0,20-10 637 0 0,-12 5-1277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26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47 13247 0 0,'0'0'2527'0'0,"0"3"-1303"0"0,-2 11 5510 0 0,5-14-6331 0 0,6 1-256 0 0,-1-1 1 0 0,1 0-1 0 0,0-1 1 0 0,0 0-1 0 0,0 0 0 0 0,0 0 1 0 0,-1-2-1 0 0,16-4 0 0 0,-11 1-99 0 0,-1 1-1 0 0,0-2 0 0 0,0 0 1 0 0,0 0-1 0 0,11-10 1 0 0,-21 16-20 0 0,-18 1-174 0 0,1 2 1 0 0,-1 0 0 0 0,1 0-1 0 0,0 2 1 0 0,-15 5 0 0 0,-72 30-58 0 0,91-34 171 0 0,-16 6 22 0 0,8-4 10 0 0,1 1-1 0 0,0 1 1 0 0,-34 21-1 0 0,40-17 1 0 0,11-12 0 0 0,1 0 0 0 0,-1 0 0 0 0,1 0 0 0 0,-1-1 0 0 0,1 1 0 0 0,-1 0 0 0 0,1 0 0 0 0,0 0 0 0 0,-1 0 0 0 0,1 0 0 0 0,0 0 0 0 0,0 0 0 0 0,0 1 0 0 0,0 1 2 0 0,1-1-1 0 0,0 0 1 0 0,-1 1-1 0 0,1-1 0 0 0,0 0 1 0 0,0 0-1 0 0,1 0 1 0 0,-1 1-1 0 0,0-2 1 0 0,1 1-1 0 0,-1 0 1 0 0,1 0-1 0 0,-1 0 1 0 0,1-1-1 0 0,0 1 0 0 0,2 1 1 0 0,5 4 35 0 0,0-1 1 0 0,13 6-1 0 0,2 1 34 0 0,1-2-1 0 0,0 0 0 0 0,41 10 0 0 0,-50-17-143 0 0,0-1 0 0 0,0-1-1 0 0,0 0 1 0 0,1-1 0 0 0,-1 0 0 0 0,1-2-1 0 0,19-2 1 0 0,-29 2-383 0 0,-1-1 0 0 0,0 0-1 0 0,1-1 1 0 0,-1 1 0 0 0,0-1 0 0 0,0 0 0 0 0,-1-1-1 0 0,1 1 1 0 0,-1-1 0 0 0,6-5 0 0 0,-11 9 446 0 0,18-13-7194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2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0 13359 0 0,'0'0'1210'0'0,"-2"2"-996"0"0,-14 11 171 0 0,-25 26 0 0 0,4-4 1373 0 0,-19 13 470 0 0,-75 73-560 0 0,81-65-1423 0 0,3 3 1 0 0,-48 74-1 0 0,72-94 63 0 0,1 1-1 0 0,2 0 1 0 0,1 2 0 0 0,-24 84 0 0 0,41-120-291 0 0,1 1 1 0 0,0-1-1 0 0,0 1 1 0 0,0-1-1 0 0,1 8 0 0 0,0-12-198 0 0,0 1 0 0 0,1-1-1 0 0,-1 0 1 0 0,0 0-1 0 0,1 0 1 0 0,0 1-1 0 0,-1-1 1 0 0,1 0-1 0 0,0 0 1 0 0,0 0 0 0 0,0 0-1 0 0,1 0 1 0 0,-1-1-1 0 0,0 1 1 0 0,1 0-1 0 0,-1-1 1 0 0,3 3 0 0 0,1-2-1519 0 0,11 1-18 0 0</inkml:trace>
  <inkml:trace contextRef="#ctx0" brushRef="#br0" timeOffset="1">534 573 8751 0 0,'-2'1'674'0'0,"-2"0"-430"0"0,-1 0-1 0 0,1 1 1 0 0,0-1 0 0 0,0 1 0 0 0,0 0 0 0 0,0 1 0 0 0,0-1 0 0 0,1 1 0 0 0,-1-1 0 0 0,0 1-1 0 0,1 0 1 0 0,-4 5 0 0 0,-1 1 1609 0 0,0 1 0 0 0,0 0-1 0 0,-9 15 1 0 0,16-22-1791 0 0,-1 0 0 0 0,1 0 0 0 0,-1 0 0 0 0,1 0 0 0 0,0 0 0 0 0,0 1 0 0 0,0-1 0 0 0,1 1 0 0 0,-1-1 0 0 0,1 0 0 0 0,0 1 1 0 0,0-1-1 0 0,0 1 0 0 0,1 4 0 0 0,0-3 41 0 0,0 0 1 0 0,1 0-1 0 0,-1 0 0 0 0,1 0 1 0 0,1 0-1 0 0,-1-1 1 0 0,1 1-1 0 0,5 7 0 0 0,2 0 187 0 0,1 0 0 0 0,1 0 0 0 0,0-2 0 0 0,0 1 0 0 0,15 9 0 0 0,-16-13-197 0 0,0 0 0 0 0,21 11-1 0 0,-29-17-461 0 0,1 1-1 0 0,-1-1 0 0 0,1 0 1 0 0,-1 0-1 0 0,1 0 1 0 0,-1-1-1 0 0,1 1 0 0 0,-1-1 1 0 0,1 0-1 0 0,0 0 0 0 0,-1 0 1 0 0,1 0-1 0 0,0-1 1 0 0,-1 1-1 0 0,5-2 0 0 0,7-5-6386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27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1 4607 0 0,'-2'2'3511'0'0,"-1"3"-1479"0"0,-1 1 0 0 0,0-1 0 0 0,-8 7 0 0 0,-34 26 2314 0 0,11-10-3511 0 0,-19 24 676 0 0,-69 86-1 0 0,71-77-912 0 0,-168 184 973 0 0,170-191-1314 0 0,12-12-22 0 0,2 1 0 0 0,2 2 1 0 0,-34 57-1 0 0,56-81-197 0 0,1 1-1 0 0,1 0 1 0 0,1 0-1 0 0,1 1 1 0 0,0 1 0 0 0,2-1-1 0 0,1 1 1 0 0,1 0-1 0 0,-2 47 1 0 0,6-42-51 0 0,0-27-166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2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306 254 8319 0 0,'97'-117'904'0'0,"-85"105"-208"0"0,-1 0 0 0 0,2 1 1 0 0,-1 0-1 0 0,24-14 0 0 0,-7 8 1283 0 0,39-17 0 0 0,-61 30-1510 0 0,1 2 0 0 0,-1-1 0 0 0,1 1 0 0 0,12-2 0 0 0,-18 4 819 0 0,10 7-546 0 0,-9-2-436 0 0,-2 2-207 0 0,0 0 0 0 0,0 1 0 0 0,-1-1 1 0 0,0 1-1 0 0,-1-1 0 0 0,1 1 0 0 0,-1-1 0 0 0,-1 1 0 0 0,1-1 0 0 0,-1 0 0 0 0,-4 9 0 0 0,-7 15 243 0 0,-18 34-1 0 0,29-60-301 0 0,-284 486 1616 0 0,107-255-1568 0 0,178-234-88 0 0,-29 33 21 0 0,2 1 1 0 0,-32 52-1 0 0,51-66-742 0 0,9-21 636 0 0,-1-1-1 0 0,1 1 1 0 0,0 0 0 0 0,0 0-1 0 0,0 0 1 0 0,0-1 0 0 0,0 1 0 0 0,-1 0-1 0 0,1 0 1 0 0,1 0 0 0 0,-1 0-1 0 0,0-1 1 0 0,0 1 0 0 0,0 0 0 0 0,0 0-1 0 0,1 0 1 0 0,-1-1 0 0 0,0 1-1 0 0,1 0 1 0 0,-1 0 0 0 0,0-1-1 0 0,1 1 1 0 0,-1 0 0 0 0,1-1 0 0 0,-1 1-1 0 0,1 0 1 0 0,-1-1 0 0 0,2 1 0 0 0,10 6-5381 0 0,4-3-1610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5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7367 0 0,'0'0'334'0'0,"0"-2"-1"0"0,0-2-393 0 0,0 1-1 0 0,1-1 0 0 0,-1 0 1 0 0,1 1-1 0 0,1-6 1 0 0,-1 6 468 0 0,1 0 0 0 0,-1 0-1 0 0,1-1 1 0 0,0 1 0 0 0,-1 0 0 0 0,1 0 0 0 0,1 1-1 0 0,3-6 1 0 0,-1 4 297 0 0,0 0-1 0 0,0 0 0 0 0,0 0 0 0 0,1 1 0 0 0,0 0 1 0 0,-1 0-1 0 0,1 0 0 0 0,10-3 0 0 0,10-1-38 0 0,0 1 0 0 0,40-5 0 0 0,55 1 470 0 0,-104 8-984 0 0,6 1-178 0 0,414-35-1470 0 0,-401 32-3272 0 0,-2 0-1548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2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41 7367 0 0,'15'-8'468'0'0,"1"0"-93"0"0,21-8 1 0 0,-10 9 2433 0 0,4 5 3806 0 0,-26 3-5190 0 0,-2-2-1123 0 0,0 1 1 0 0,0 0-1 0 0,0 0 0 0 0,-1 1 1 0 0,1-1-1 0 0,0 0 0 0 0,0 1 0 0 0,-1 0 1 0 0,1 0-1 0 0,0 0 0 0 0,-1 0 1 0 0,1 0-1 0 0,3 3 0 0 0,-4-2-269 0 0,-1 0-1 0 0,1 0 1 0 0,-1 0 0 0 0,0 0-1 0 0,0 0 1 0 0,0 1-1 0 0,0-1 1 0 0,-1 0 0 0 0,1 1-1 0 0,0-1 1 0 0,-1 1-1 0 0,0-1 1 0 0,0 1 0 0 0,1-1-1 0 0,-1 1 1 0 0,-1-1-1 0 0,1 1 1 0 0,0-1 0 0 0,-1 0-1 0 0,1 1 1 0 0,-1-1-1 0 0,0 1 1 0 0,0-1 0 0 0,0 0-1 0 0,0 0 1 0 0,0 1-1 0 0,0-1 1 0 0,0 0 0 0 0,-1 0-1 0 0,1 0 1 0 0,-1 0-1 0 0,-3 3 1 0 0,-18 18 156 0 0,-2 0 0 0 0,0-2 0 0 0,-47 31 0 0 0,1-12-9594 0 0,63-36 2454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2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78 383 9671 0 0,'0'0'875'0'0,"-2"1"-719"0"0,-45 14 1344 0 0,46-14-1224 0 0,0-1 0 0 0,1 0 0 0 0,-1 0 0 0 0,0 0 0 0 0,0 1 0 0 0,0-1 0 0 0,0 0 0 0 0,0 0 0 0 0,1-1 0 0 0,-1 1 0 0 0,0 0 0 0 0,0 0 0 0 0,0 0 0 0 0,0 0 0 0 0,1-1 0 0 0,-1 1 0 0 0,-1-1 0 0 0,1 1-169 0 0,0-1 1 0 0,1 0-1 0 0,-1 1 0 0 0,0-1 1 0 0,1 0-1 0 0,-1 1 0 0 0,0-1 1 0 0,1 0-1 0 0,-1 0 1 0 0,1 0-1 0 0,-1 0 0 0 0,0-1 1 0 0,0 0-47 0 0,1-1 1 0 0,-1 1-1 0 0,0 0 1 0 0,1-1-1 0 0,0 1 1 0 0,-1 0-1 0 0,1-1 1 0 0,0 1-1 0 0,1-5 1 0 0,1-4 172 0 0,1 1 0 0 0,1-1 0 0 0,0 1 0 0 0,0 1 0 0 0,1-1 0 0 0,6-9 0 0 0,39-53 844 0 0,-33 51-962 0 0,1 1 0 0 0,1 1 1 0 0,1 1-1 0 0,0 0 0 0 0,1 1 1 0 0,1 1-1 0 0,1 2 0 0 0,0 0 1 0 0,1 1-1 0 0,42-16 0 0 0,-60 27-85 0 0,-1 1 0 0 0,1-1-1 0 0,0 1 1 0 0,-1 0-1 0 0,1 0 1 0 0,0 1 0 0 0,10 0-1 0 0,-14 0 3 0 0,1 1-1 0 0,-1-1 0 0 0,0 1 1 0 0,0-1-1 0 0,0 1 1 0 0,0 0-1 0 0,0-1 1 0 0,0 1-1 0 0,0 0 1 0 0,0 0-1 0 0,0 1 1 0 0,-1-1-1 0 0,1 0 0 0 0,0 1 1 0 0,-1-1-1 0 0,1 1 1 0 0,-1-1-1 0 0,1 1 1 0 0,-1 0-1 0 0,0-1 1 0 0,0 1-1 0 0,0 0 1 0 0,0 0-1 0 0,1 2 0 0 0,1 3 5 0 0,-1-1-1 0 0,0 1 0 0 0,-1-1 0 0 0,0 1 1 0 0,0 0-1 0 0,0-1 0 0 0,-1 1 0 0 0,0 0 1 0 0,0 0-1 0 0,-1 8 0 0 0,-1-5 24 0 0,-1 1-1 0 0,0-1 1 0 0,0 0-1 0 0,-1 0 1 0 0,-9 17-1 0 0,-4 1 34 0 0,-2 0 1 0 0,0-2-1 0 0,-28 28 0 0 0,40-45-92 0 0,-22 25-172 0 0,27-32 42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29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279 194 16847 0 0,'0'0'1858'0'0,"2"0"-1502"0"0,4-1-87 0 0,0 0 1 0 0,0-1 0 0 0,-1 0 0 0 0,1 0 0 0 0,-1 0 0 0 0,1-1-1 0 0,-1 1 1 0 0,0-1 0 0 0,6-5 0 0 0,8-6 664 0 0,17-18-1 0 0,-9 9-429 0 0,-16 12-484 0 0,1 1 1 0 0,16-22-1 0 0,-16 15-22 0 0,-11 13 3 0 0,-1 2 12 0 0,0 1-21 0 0,0 0 1 0 0,1 1-1 0 0,-1-1 1 0 0,0 1-1 0 0,0-1 0 0 0,0 0 1 0 0,0 1-1 0 0,1-1 0 0 0,-1 1 1 0 0,0-1-1 0 0,0 0 0 0 0,0 1 1 0 0,0-1-1 0 0,0 0 0 0 0,-1 1 1 0 0,1-1-1 0 0,0 1 1 0 0,0-1-1 0 0,0 0 0 0 0,0 1 1 0 0,-1-1-1 0 0,1 1 0 0 0,0-1 1 0 0,-1 1-1 0 0,1-1 0 0 0,0 1 1 0 0,-1-1-1 0 0,1 1 0 0 0,-1-1 1 0 0,1 1-1 0 0,-1-1 1 0 0,1 1-1 0 0,-1 0 0 0 0,1-1 1 0 0,-1 1-1 0 0,1 0 0 0 0,-1-1 1 0 0,1 1-1 0 0,-1 0 0 0 0,1 0 1 0 0,-1 0-1 0 0,0-1 0 0 0,1 1 1 0 0,-1 0-1 0 0,-1 0 0 0 0,-1 0-41 0 0,0-1-1 0 0,0 1 1 0 0,-1 0-1 0 0,1 0 1 0 0,0 1-1 0 0,-6 0 0 0 0,-11 5-10 0 0,0 0 0 0 0,0 2 0 0 0,1 0 0 0 0,0 1 0 0 0,-22 14 0 0 0,-83 65-402 0 0,42-27 331 0 0,69-52 182 0 0,0 1-1 0 0,0 0 1 0 0,-13 16-1 0 0,22-22-32 0 0,0 0 1 0 0,1 1-1 0 0,-1 0 0 0 0,1 0 1 0 0,0 0-1 0 0,0 0 0 0 0,1 0 1 0 0,0 0-1 0 0,0 1 0 0 0,0-1 1 0 0,0 1-1 0 0,-1 9 0 0 0,3-13-13 0 0,0 1-1 0 0,1-1 1 0 0,-1 0-1 0 0,0 1 1 0 0,1-1-1 0 0,-1 0 1 0 0,1 0-1 0 0,0 1 1 0 0,-1-1-1 0 0,1 0 1 0 0,0 0-1 0 0,1 0 1 0 0,-1 0-1 0 0,0 0 1 0 0,0 0-1 0 0,1 0 1 0 0,-1 0-1 0 0,1-1 1 0 0,0 1-1 0 0,0 0 1 0 0,-1-1-1 0 0,1 1 1 0 0,0-1-1 0 0,0 0 1 0 0,0 0-1 0 0,0 0 1 0 0,4 1-1 0 0,3 2 11 0 0,0 0 0 0 0,1-1 0 0 0,-1 0 0 0 0,1-1 0 0 0,11 1 0 0 0,1-1-1285 0 0,0-1-1 0 0,0-1 0 0 0,0-1 1 0 0,0-1-1 0 0,35-8 0 0 0,-26 2-5441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3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346 118 6911 0 0,'60'-52'2905'0'0,"-40"35"2553"0"0,-11 8-1866 0 0,-1-6-2835 0 0,-7 15-638 0 0,0-3 833 0 0,-3 1-901 0 0,0 0 0 0 0,0 1 0 0 0,0-1 0 0 0,0 0 0 0 0,0 1 0 0 0,0-1 0 0 0,-1 1 0 0 0,1-1 0 0 0,0 1 0 0 0,-1 0 0 0 0,1 0 1 0 0,-1 0-1 0 0,0 1 0 0 0,1-1 0 0 0,-1 1 0 0 0,1-1 0 0 0,-1 1 0 0 0,0 0 0 0 0,1 0 0 0 0,-1 0 0 0 0,0 0 0 0 0,1 0 0 0 0,-5 2 0 0 0,-29 5-6 0 0,0 2 0 0 0,0 1 0 0 0,1 2 0 0 0,1 1 0 0 0,0 2 0 0 0,1 1 0 0 0,-32 22 0 0 0,58-33-38 0 0,-1 0 1 0 0,2 0-1 0 0,-1 1 0 0 0,0 0 0 0 0,1 1 0 0 0,0-1 0 0 0,-5 10 1 0 0,9-13 9 0 0,0 0 0 0 0,0 0 0 0 0,1 0 0 0 0,-1 0 0 0 0,1 0 0 0 0,0 0 0 0 0,0 1 0 0 0,0-1 0 0 0,0 0 0 0 0,1 1 0 0 0,-1-1 0 0 0,1 1 1 0 0,0-1-1 0 0,0 1 0 0 0,0-1 0 0 0,0 1 0 0 0,1-1 0 0 0,0 0 0 0 0,-1 1 0 0 0,3 3 0 0 0,-2-5-3 0 0,0-1 1 0 0,0 1-1 0 0,0 0 0 0 0,0-1 0 0 0,0 0 1 0 0,0 1-1 0 0,1-1 0 0 0,-1 1 0 0 0,0-1 1 0 0,1 0-1 0 0,-1 0 0 0 0,4 2 0 0 0,2 2 9 0 0,16 13 73 0 0,-4-5-59 0 0,-12-12-5 0 0,-1 0-21 0 0,0 1-40 0 0,1-1-1 0 0,-1 0 1 0 0,1 0-1 0 0,-1 0 1 0 0,1-1-1 0 0,-1 0 1 0 0,1 0-1 0 0,0-1 1 0 0,-1 0-1 0 0,1 0 1 0 0,7-3-1 0 0,-3 1-43 0 0,1-1 0 0 0,-1-1 0 0 0,0 0 0 0 0,0-1 0 0 0,12-8 0 0 0,-19 11 18 0 0,1-1-1 0 0,-1 0 0 0 0,0 0 1 0 0,1-1-1 0 0,-2 1 0 0 0,8-11 1 0 0,16-33-183 0 0,-14 24 92 0 0,-1-2-1523 0 0,-11 24 22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3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0 558 5983 0 0,'0'0'274'0'0,"1"1"-6"0"0,12 21 15954 0 0,-13-24-15501 0 0,0-5-500 0 0,1 0-1 0 0,1 0 1 0 0,-1 0-1 0 0,1 0 1 0 0,0 0-1 0 0,1 0 0 0 0,-1 1 1 0 0,1-1-1 0 0,1 1 1 0 0,4-8-1 0 0,9-11 409 0 0,21-24 0 0 0,-37 49-620 0 0,24-29 203 0 0,1 2-1 0 0,2 1 0 0 0,54-41 0 0 0,104-48-212 0 0,-103 66-54 0 0,-36 20-513 0 0,83-36-1 0 0,-121 61 14 0 0,0 1-1 0 0,0 1 0 0 0,0-1 0 0 0,10 0 1 0 0,5 2-6457 0 0,-10 3-339 0 0</inkml:trace>
  <inkml:trace contextRef="#ctx0" brushRef="#br0" timeOffset="1">987 668 4607 0 0,'-9'-1'16195'0'0,"0"0"-9688"0"0,-5 1-7060 0 0,13 0-41 0 0,0 0 1 0 0,0 0 0 0 0,0 0 0 0 0,0-1-1 0 0,1 1 1 0 0,-1 0 0 0 0,0 0-1 0 0,0-1 1 0 0,0 1 0 0 0,0 0 0 0 0,0-1-1 0 0,0 1 1 0 0,1-1 0 0 0,-1 1 0 0 0,-1-2-1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3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417 277 11743 0 0,'0'0'4471'0'0,"0"1"-4325"0"0,0-1 0 0 0,0 1 1 0 0,0 0-1 0 0,0-1 0 0 0,0 1 0 0 0,0 0 1 0 0,0-1-1 0 0,1 1 0 0 0,-1-1 0 0 0,0 1 1 0 0,0 0-1 0 0,1-1 0 0 0,-1 1 0 0 0,0-1 1 0 0,1 2-1 0 0,4-1 292 0 0,-3 0-287 0 0,-1 0 1 0 0,0 0-1 0 0,1-1 0 0 0,-1 1 1 0 0,1-1-1 0 0,-1 0 1 0 0,1 1-1 0 0,-1-1 0 0 0,1 0 1 0 0,-1 0-1 0 0,1 0 0 0 0,-1 0 1 0 0,1 0-1 0 0,0 0 1 0 0,-1 0-1 0 0,1-1 0 0 0,-1 1 1 0 0,1 0-1 0 0,-1-1 1 0 0,0 1-1 0 0,1-1 0 0 0,-1 0 1 0 0,1 1-1 0 0,-1-1 0 0 0,0 0 1 0 0,2-1-1 0 0,3-4-54 0 0,-1 1-1 0 0,0-1 0 0 0,0 0 1 0 0,0 0-1 0 0,-1 0 0 0 0,0 0 1 0 0,7-15-1 0 0,-2 1-1 0 0,9-31 0 0 0,-9 24-52 0 0,-4 13-36 0 0,-1 0 0 0 0,0-1 1 0 0,0 1-1 0 0,2-30 0 0 0,-6 43-10 0 0,0 0 1 0 0,0 0-1 0 0,0 1 1 0 0,0-1-1 0 0,0 0 0 0 0,0 0 1 0 0,0 0-1 0 0,0 0 0 0 0,0 0 1 0 0,0 1-1 0 0,0-1 1 0 0,-1 0-1 0 0,1 0 0 0 0,0 0 1 0 0,0 1-1 0 0,-1-1 0 0 0,1 0 1 0 0,-1 0-1 0 0,1 1 1 0 0,-1-1-1 0 0,1 0 0 0 0,-1 1 1 0 0,1-1-1 0 0,-1 0 0 0 0,0 1 1 0 0,1-1-1 0 0,-1 1 0 0 0,0-1 1 0 0,0 1-1 0 0,1-1 1 0 0,-1 1-1 0 0,0 0 0 0 0,0-1 1 0 0,1 1-1 0 0,-1 0 0 0 0,0 0 1 0 0,0 0-1 0 0,0-1 1 0 0,-1 1-1 0 0,-2 1-26 0 0,0-1 0 0 0,0 1-1 0 0,0 0 1 0 0,0 0 0 0 0,1 0 0 0 0,-1 1 0 0 0,-4 1-1 0 0,-4 4-60 0 0,1-1-1 0 0,0 2 1 0 0,0-1-1 0 0,-16 16 1 0 0,1-1-7 0 0,-107 70-178 0 0,81-58 101 0 0,-68 58-1 0 0,108-82 176 0 0,-4 4 8 0 0,0 1 1 0 0,-25 30-1 0 0,38-41-6 0 0,0 0 1 0 0,0 0-1 0 0,0 0 1 0 0,1 1 0 0 0,-1-1-1 0 0,1 1 1 0 0,0 0-1 0 0,1-1 1 0 0,-1 1-1 0 0,1 0 1 0 0,0 0-1 0 0,0 0 1 0 0,1 0-1 0 0,-1 0 1 0 0,1 0-1 0 0,0 0 1 0 0,1 9-1 0 0,0-11 10 0 0,0 0 0 0 0,0 0 1 0 0,0 0-1 0 0,0-1 0 0 0,0 1 0 0 0,1 0 0 0 0,-1-1 0 0 0,1 1 0 0 0,0-1 0 0 0,-1 1 1 0 0,1-1-1 0 0,0 0 0 0 0,1 0 0 0 0,-1 0 0 0 0,3 3 0 0 0,-1-3-3 0 0,1 1 1 0 0,0 0-1 0 0,0-1 0 0 0,-1 0 0 0 0,1 0 0 0 0,1 0 1 0 0,-1-1-1 0 0,6 2 0 0 0,0-2 8 0 0,0 0 0 0 0,0 0 0 0 0,0-1 0 0 0,-1 0 1 0 0,1-1-1 0 0,0 0 0 0 0,21-5 0 0 0,-16 0 1 0 0,1 1 0 0 0,-1-2 1 0 0,0 0-1 0 0,-1-1 0 0 0,0-1 1 0 0,0 0-1 0 0,-1-1 0 0 0,0-1 0 0 0,0 0 1 0 0,-1 0-1 0 0,-1-2 0 0 0,17-20 0 0 0,-23 24-1 0 0,-1-1 1 0 0,0 0-1 0 0,8-20 0 0 0,-8 17 8 0 0,-5 12 237 0 0,-17 14-182 0 0,13-8-90 0 0,1 1 0 0 0,-1 0 0 0 0,1 0 0 0 0,0 0 1 0 0,0 0-1 0 0,1 0 0 0 0,0 1 0 0 0,0-1 0 0 0,1 1 0 0 0,-1 0 0 0 0,1-1 0 0 0,1 1 0 0 0,-1 0 0 0 0,1 0 0 0 0,1 0 1 0 0,-1-1-1 0 0,1 1 0 0 0,2 8 0 0 0,-2-13-129 0 0,-1-1-1 0 0,1 1 1 0 0,0-1 0 0 0,0 1 0 0 0,0-1 0 0 0,0 0 0 0 0,0 1-1 0 0,0-1 1 0 0,0 0 0 0 0,1 0 0 0 0,-1 0 0 0 0,0 0 0 0 0,1 0-1 0 0,-1 0 1 0 0,1 0 0 0 0,-1 0 0 0 0,1-1 0 0 0,2 2 0 0 0,6-1-1676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3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17935 0 0,'0'0'407'0'0,"-5"5"550"0"0,1 0-875 0 0,1 0 1 0 0,-1-1-1 0 0,1 1 0 0 0,0 1 0 0 0,0-1 0 0 0,1 0 0 0 0,0 1 0 0 0,0-1 1 0 0,0 1-1 0 0,0 0 0 0 0,1 0 0 0 0,0 0 0 0 0,0 0 0 0 0,1-1 1 0 0,0 1-1 0 0,0 0 0 0 0,0 0 0 0 0,0 0 0 0 0,1 0 0 0 0,0 0 1 0 0,1 0-1 0 0,-1 0 0 0 0,1-1 0 0 0,0 1 0 0 0,0-1 0 0 0,1 1 1 0 0,0-1-1 0 0,5 8 0 0 0,14 18 355 0 0,1-2 1 0 0,2-1-1 0 0,47 43 1 0 0,-39-40 109 0 0,53 64 0 0 0,-72-77-393 0 0,-1 1 0 0 0,-1 0 0 0 0,-1 0-1 0 0,-1 1 1 0 0,8 23 0 0 0,-14-32-107 0 0,-1 0 0 0 0,0 0 0 0 0,0 0 0 0 0,-2 1 1 0 0,1-1-1 0 0,-2 1 0 0 0,1 0 0 0 0,-1-1 0 0 0,-1 1 0 0 0,0-1 0 0 0,-5 19 0 0 0,1-10 10 0 0,-2-1 1 0 0,0-1 0 0 0,-1 1 0 0 0,-1-1-1 0 0,-1-1 1 0 0,-22 33 0 0 0,-86 85 165 0 0,95-111-185 0 0,-5 2-195 0 0,-1-1-1 0 0,0-1 1 0 0,-48 28 0 0 0,54-36-78 0 0,-3 5-2006 0 0,25-20 1271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0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7 11231 0 0,'0'0'1016'0'0,"-8"-4"396"0"0,5 4-1236 0 0,0-1 1 0 0,0 0-1 0 0,0 1 0 0 0,0 0 0 0 0,1-1 0 0 0,-1 1 1 0 0,0 0-1 0 0,0 1 0 0 0,0-1 0 0 0,0 0 0 0 0,0 1 0 0 0,0 0 1 0 0,0-1-1 0 0,1 1 0 0 0,-1 0 0 0 0,0 1 0 0 0,1-1 1 0 0,-1 0-1 0 0,1 1 0 0 0,-1-1 0 0 0,1 1 0 0 0,-3 2 0 0 0,-7 6 37 0 0,0 1 0 0 0,-20 24 0 0 0,19-19-177 0 0,-6 4 97 0 0,2 2 1 0 0,0 0-1 0 0,2 0 1 0 0,0 2-1 0 0,2 0 1 0 0,-13 30 0 0 0,25-51-82 0 0,-1 1 1 0 0,1-1 0 0 0,1 0 0 0 0,-1 0 0 0 0,0 1 0 0 0,1-1 0 0 0,0 0 0 0 0,-1 1 0 0 0,1-1 0 0 0,1 1-1 0 0,-1-1 1 0 0,0 0 0 0 0,1 1 0 0 0,0-1 0 0 0,-1 0 0 0 0,1 0 0 0 0,2 4 0 0 0,-2-4-17 0 0,1-1 0 0 0,-1 0 0 0 0,1 0 0 0 0,-1 0-1 0 0,1 0 1 0 0,0-1 0 0 0,0 1 0 0 0,-1 0 0 0 0,1-1 0 0 0,1 1 0 0 0,-1-1 0 0 0,0 1 0 0 0,0-1 0 0 0,0 0 0 0 0,1 0 0 0 0,-1 0 0 0 0,0 0 0 0 0,1-1 0 0 0,-1 1-1 0 0,1-1 1 0 0,-1 1 0 0 0,1-1 0 0 0,2 0 0 0 0,3 0 47 0 0,-1-1 0 0 0,1 0-1 0 0,-1 0 1 0 0,0 0 0 0 0,1-1 0 0 0,-1 0-1 0 0,0-1 1 0 0,0 1 0 0 0,11-7 0 0 0,6-5 167 0 0,28-20 1 0 0,-38 24-185 0 0,-2 1-38 0 0,0 0 0 0 0,0-1-1 0 0,-1-1 1 0 0,0 0 0 0 0,13-19 0 0 0,-17 22-65 0 0,-1-1 0 0 0,-1-1 1 0 0,0 1-1 0 0,0-1 0 0 0,0 0 0 0 0,-2 0 0 0 0,1 0 1 0 0,3-17-1 0 0,-6 22-4 0 0,-1 1 0 0 0,1 0 0 0 0,-1-1 0 0 0,0 1 0 0 0,0-1 0 0 0,-1 1 1 0 0,1 0-1 0 0,-1-1 0 0 0,0 1 0 0 0,0 0 0 0 0,-1 0 0 0 0,1 0 0 0 0,-1-1 0 0 0,-2-2 0 0 0,3 4-48 0 0,-1 1 1 0 0,0-1-1 0 0,0 1 0 0 0,0 0 0 0 0,0 0 0 0 0,0 0 0 0 0,0 0 1 0 0,-1 0-1 0 0,1 0 0 0 0,0 1 0 0 0,-1-1 0 0 0,0 1 0 0 0,1 0 1 0 0,-1-1-1 0 0,0 1 0 0 0,0 0 0 0 0,0 1 0 0 0,1-1 0 0 0,-1 1 1 0 0,0-1-1 0 0,-4 1 0 0 0,-1 0-296 0 0,0 0-1 0 0,1 1 1 0 0,-1-1 0 0 0,0 2 0 0 0,0-1 0 0 0,1 1 0 0 0,-1 1-1 0 0,1-1 1 0 0,-11 6 0 0 0,17-7-251 0 0,11-6-2643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06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400 812 10591 0 0,'1'-1'5762'0'0,"85"-118"-1083"0"0,-14 24-4432 0 0,132-254-244 0 0,-158 253-318 0 0,-40 81 126 0 0,-1 0 0 0 0,-1-1 0 0 0,0 1 0 0 0,2-27 0 0 0,-5 39 117 0 0,-1 0 0 0 0,0 0 1 0 0,0 0-1 0 0,0 0 0 0 0,-1 0 1 0 0,1 0-1 0 0,-1 0 0 0 0,0 0 0 0 0,1 0 1 0 0,-3-3-1 0 0,3 5 49 0 0,-1 0 0 0 0,1 1 0 0 0,-1-1-1 0 0,1 0 1 0 0,-1 0 0 0 0,0 1 0 0 0,1-1 0 0 0,-1 0 0 0 0,0 1 0 0 0,0-1-1 0 0,1 1 1 0 0,-1-1 0 0 0,0 1 0 0 0,0-1 0 0 0,0 1 0 0 0,0-1 0 0 0,0 1 0 0 0,0 0-1 0 0,0-1 1 0 0,0 1 0 0 0,1 0 0 0 0,-1 0 0 0 0,0 0 0 0 0,0 0 0 0 0,0 0-1 0 0,0 0 1 0 0,0 0 0 0 0,0 0 0 0 0,0 0 0 0 0,0 1 0 0 0,0-1 0 0 0,0 0 0 0 0,0 1-1 0 0,-1 0 1 0 0,-3 1-2 0 0,0 0 0 0 0,1 0 0 0 0,-1 1 0 0 0,1 0 0 0 0,0 0-1 0 0,0 0 1 0 0,0 0 0 0 0,0 1 0 0 0,-4 5 0 0 0,-5 6 128 0 0,-11 18 0 0 0,19-25-98 0 0,-131 218 1316 0 0,20 12-250 0 0,12 3-628 0 0,-9 18-382 0 0,59-154-78 0 0,-68 99 0 0 0,68-118-773 0 0,43-70-614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0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12439 0 0,'0'0'1126'0'0,"0"2"-662"0"0,0 0-253 0 0,0 0 0 0 0,1 0 0 0 0,-1 0 0 0 0,0 0 0 0 0,0 0 0 0 0,1 0 0 0 0,-1 0 1 0 0,1 0-1 0 0,0-1 0 0 0,0 1 0 0 0,-1 0 0 0 0,1 0 0 0 0,0-1 0 0 0,1 1 0 0 0,-1 0 1 0 0,0-1-1 0 0,0 1 0 0 0,1-1 0 0 0,-1 0 0 0 0,0 1 0 0 0,1-1 0 0 0,0 0 0 0 0,-1 0 0 0 0,1 0 1 0 0,0 0-1 0 0,-1 0 0 0 0,1 0 0 0 0,0-1 0 0 0,0 1 0 0 0,0 0 0 0 0,0-1 0 0 0,0 1 1 0 0,0-1-1 0 0,-1 0 0 0 0,3 0 0 0 0,8 1-37 0 0,-1-1 0 0 0,0 0 0 0 0,1-1 1 0 0,-1 0-1 0 0,11-3 0 0 0,285-75 793 0 0,-242 60-1181 0 0,-29 8-1101 0 0,-5 1-470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5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4143 0 0,'0'0'600'0'0,"-1"1"304"0"0,0 1-729 0 0,0 0 0 0 0,0 0-1 0 0,1-1 1 0 0,-1 1 0 0 0,1 0 0 0 0,-1 0-1 0 0,1 0 1 0 0,0 0 0 0 0,0 0-1 0 0,0 0 1 0 0,0 0 0 0 0,0 0-1 0 0,0-1 1 0 0,0 1 0 0 0,1 0-1 0 0,-1 0 1 0 0,1 0 0 0 0,-1 0-1 0 0,1 0 1 0 0,0-1 0 0 0,0 1-1 0 0,0 0 1 0 0,0-1 0 0 0,0 1-1 0 0,0 0 1 0 0,2 1 0 0 0,4 6 26 0 0,1-1 1 0 0,-1 0-1 0 0,14 9 1 0 0,-16-13 65 0 0,170 122 3135 0 0,-44-34-1403 0 0,-98-68-1318 0 0,-1 2 1 0 0,54 57-1 0 0,-77-72-600 0 0,0-1 0 0 0,-1 1-1 0 0,-1 1 1 0 0,0 0 0 0 0,0 0-1 0 0,-1 0 1 0 0,-1 0 0 0 0,0 1-1 0 0,-1 0 1 0 0,0 0 0 0 0,-1 0 0 0 0,3 24-1 0 0,-5-26-52 0 0,-2 0-1 0 0,1 0 1 0 0,-1 0 0 0 0,-1-1-1 0 0,0 1 1 0 0,-1 0-1 0 0,0-1 1 0 0,0 1-1 0 0,-1-1 1 0 0,0 0 0 0 0,-1 0-1 0 0,-7 10 1 0 0,-7 9 32 0 0,0-2 1 0 0,-38 41-1 0 0,30-40-40 0 0,-1-2 0 0 0,-2 0 0 0 0,-42 27 0 0 0,-104 57 44 0 0,160-100-64 0 0,-5 2-28 0 0,0-1 0 0 0,0-1 0 0 0,-1-1 0 0 0,0-1 0 0 0,-42 10 0 0 0,62-18-140 0 0,3-1-170 0 0,0-1 167 0 0,0 1 1 0 0,0-1-1 0 0,0 1 1 0 0,0 0-1 0 0,0 0 1 0 0,1-1-1 0 0,-1 1 0 0 0,0 0 1 0 0,1 0-1 0 0,1-1 1 0 0,0 0-197 0 0,10-8-868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5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 4607 0 0,'0'0'354'0'0,"-1"1"158"0"0,-4 6 1672 0 0,0 1 0 0 0,1 0-1 0 0,-5 11 1 0 0,-16 53 1266 0 0,7-17-2877 0 0,-111 251 546 0 0,101-251-1032 0 0,-2-1 0 0 0,-3-1 0 0 0,-52 64 0 0 0,66-95-38 0 0,0-1 1 0 0,-2-1-1 0 0,-1 0 0 0 0,0-2 1 0 0,-37 23-1 0 0,58-40 24 0 0,1-4-79 0 0,1 0 0 0 0,-1 1-1 0 0,1-1 1 0 0,0 1 0 0 0,0-1 0 0 0,0 1 0 0 0,0-1-1 0 0,0 1 1 0 0,1-1 0 0 0,-1 1 0 0 0,1 0-1 0 0,-1 0 1 0 0,1 0 0 0 0,4-4 0 0 0,4-4-159 0 0,18-12 1 0 0,-19 15 94 0 0,-3 3 40 0 0,21-18-159 0 0,41-24 0 0 0,-58 40 204 0 0,-1 1-1 0 0,1 1 1 0 0,0 0 0 0 0,1 0-1 0 0,-1 1 1 0 0,0 0 0 0 0,1 0 0 0 0,18-1-1 0 0,-25 4 30 0 0,0 1 0 0 0,0-1 0 0 0,0 1 0 0 0,0-1 0 0 0,0 1 0 0 0,-1 0 0 0 0,1 1 0 0 0,0-1 0 0 0,-1 1 0 0 0,1-1 0 0 0,-1 1 0 0 0,0 0 0 0 0,1 0 0 0 0,-1 1 0 0 0,0-1 0 0 0,0 1 0 0 0,0-1 0 0 0,-1 1 0 0 0,1 0 0 0 0,-1 0 0 0 0,1 0 0 0 0,-1 1 0 0 0,0-1 0 0 0,0 0 0 0 0,-1 1 0 0 0,1-1 0 0 0,-1 1 0 0 0,1 0 0 0 0,-1 0 0 0 0,0-1 0 0 0,-1 1 0 0 0,1 0 0 0 0,-1 0 0 0 0,1 0 0 0 0,-1 0 0 0 0,0 0 0 0 0,-1-1 0 0 0,1 1 0 0 0,-1 0 0 0 0,1 0 0 0 0,-3 5 0 0 0,3-8-14 0 0,0 0 1 0 0,0-1-1 0 0,0 1 0 0 0,0-1 0 0 0,0 1 0 0 0,0 0 1 0 0,0-1-1 0 0,-1 1 0 0 0,1-1 0 0 0,0 1 1 0 0,0 0-1 0 0,-1-1 0 0 0,1 1 0 0 0,0-1 0 0 0,-1 1 1 0 0,1-1-1 0 0,0 1 0 0 0,-1-1 0 0 0,1 0 1 0 0,-1 1-1 0 0,1-1 0 0 0,-1 1 0 0 0,1-1 0 0 0,-1 1 1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07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72 9815 0 0,'9'-16'615'0'0,"7"-17"-197"0"0,-12 11 3939 0 0,-4 23-4238 0 0,-1 1-1 0 0,1 0 1 0 0,-1-1 0 0 0,0 1 0 0 0,0-1 0 0 0,0 1 0 0 0,0-1 0 0 0,0 0 0 0 0,-2 3 0 0 0,-4 4 97 0 0,-23 49 776 0 0,-38 97 1 0 0,42-88-581 0 0,-94 200 762 0 0,77-184-953 0 0,-60 87 0 0 0,-23 7-77 0 0,-41 61-104 0 0,164-233-346 0 0,-20 31 599 0 0,6-14-6602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0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30 193 3679 0 0,'-7'2'63'0'0,"-15"2"8307"0"0,30-2-6261 0 0,3 1-1354 0 0,0 0 1 0 0,-1-1 0 0 0,1 0-1 0 0,0-1 1 0 0,0-1 0 0 0,17 0-1 0 0,68-12-1043 0 0,-75 8 771 0 0,100-21 213 0 0,137-46 1 0 0,-257 70-692 0 0,154-51 164 0 0,-65 21-6018 0 0,-41 16-775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0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0 4607 0 0,'0'2'5775'0'0,"1"3"-5188"0"0,-1-1 0 0 0,1 0 0 0 0,-1 0-1 0 0,0 0 1 0 0,-1 0 0 0 0,1 1 0 0 0,-1-1 0 0 0,0 0 0 0 0,0 0-1 0 0,0 0 1 0 0,-2 5 0 0 0,-5 9-690 0 0,-10 20-1 0 0,5-14 597 0 0,-80 179 1129 0 0,-73 146-332 0 0,130-283-1242 0 0,-3-2 0 0 0,-3-2 1 0 0,-55 64-1 0 0,80-107-13 0 0,-1-1 0 0 0,0-1 0 0 0,-32 23 0 0 0,50-39-30 0 0,-1-1 0 0 0,0 1-1 0 0,0-1 1 0 0,1 1 0 0 0,-1-1 0 0 0,0 0 0 0 0,0 1-1 0 0,0-1 1 0 0,1 0 0 0 0,-1 1 0 0 0,0-1-1 0 0,0 0 1 0 0,0 0 0 0 0,0 0 0 0 0,0 0-1 0 0,1 0 1 0 0,-1 0 0 0 0,-1 0 0 0 0,1 0 1 0 0,1 0 1 0 0,0 0-1 0 0,-1-1 1 0 0,1 1-1 0 0,-1 0 1 0 0,1 0-1 0 0,0-1 1 0 0,-1 1-1 0 0,1 0 1 0 0,0-1-1 0 0,-1 1 1 0 0,1-1-1 0 0,0 1 1 0 0,0 0-1 0 0,0-1 1 0 0,-1 1-1 0 0,1-1 1 0 0,0 1-1 0 0,0-1 1 0 0,0 1-1 0 0,0-1 1 0 0,0 1-1 0 0,0 0 1 0 0,0-1-1 0 0,-1-2 4 0 0,1 0-1 0 0,1 0 1 0 0,-1 0-1 0 0,0 1 1 0 0,1-1-1 0 0,-1 0 1 0 0,1 0-1 0 0,0 1 1 0 0,2-6-1 0 0,5-7-29 0 0,2 0 1 0 0,-1 0-1 0 0,2 1 0 0 0,0 1 0 0 0,1 0 0 0 0,0 0 1 0 0,1 1-1 0 0,0 1 0 0 0,1 0 0 0 0,0 0 0 0 0,1 2 1 0 0,22-12-1 0 0,-31 18 24 0 0,0 1 1 0 0,1 0-1 0 0,-1 0 1 0 0,12-1 0 0 0,-17 3 12 0 0,0 0 1 0 0,0 1 0 0 0,0-1 0 0 0,0 1 0 0 0,0-1 0 0 0,0 1 0 0 0,0 0 0 0 0,0-1 0 0 0,0 1 0 0 0,-1 0 0 0 0,1 0 0 0 0,0-1 0 0 0,0 1 0 0 0,-1 0 0 0 0,1 0-1 0 0,0 0 1 0 0,-1 0 0 0 0,1 0 0 0 0,0 2 0 0 0,0 1 41 0 0,0-1 1 0 0,0 2-1 0 0,0-1 0 0 0,0 0 0 0 0,-1 0 0 0 0,0 0 0 0 0,0 0 1 0 0,0 0-1 0 0,0 0 0 0 0,-2 8 0 0 0,-11 41 373 0 0,13-52-423 0 0,-10 36 220 0 0,1 0 1 0 0,-4 46-1 0 0,13-79-389 0 0,0 0 0 0 0,-1 0 0 0 0,2 1 0 0 0,-1-1 0 0 0,1 5 0 0 0,-1-8 29 0 0,1 0 0 0 0,-1 0 1 0 0,0 0-1 0 0,0 0 0 0 0,1 0 0 0 0,-1 0 0 0 0,1 0 0 0 0,-1 0 0 0 0,1 0 0 0 0,-1 0 1 0 0,1 0-1 0 0,0 0 0 0 0,-1 0 0 0 0,1-1 0 0 0,0 1 0 0 0,0 0 0 0 0,-1 0 0 0 0,1-1 0 0 0,0 1 1 0 0,0-1-1 0 0,0 1 0 0 0,0-1 0 0 0,0 1 0 0 0,2 0 0 0 0,8 1-6861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0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87 128 11975 0 0,'0'0'1083'0'0,"2"1"-891"0"0,9 3 1545 0 0,0 0-1 0 0,0 0 1 0 0,15 2-1 0 0,-17-5-1357 0 0,1 0-1 0 0,15-1 0 0 0,-15 0-312 0 0,0-1-1 0 0,0 0 0 0 0,0 0 1 0 0,0-1-1 0 0,0-1 0 0 0,0 1 1 0 0,-1-1-1 0 0,1-1 0 0 0,-1 0 1 0 0,0 0-1 0 0,0-1 0 0 0,11-8 0 0 0,-14 9-63 0 0,0-1 0 0 0,0 0-1 0 0,0 0 1 0 0,-1 0-1 0 0,8-11 1 0 0,-12 14-12 0 0,1 0 0 0 0,-1 0 1 0 0,0 0-1 0 0,0 0 0 0 0,-1 0 1 0 0,1 0-1 0 0,0 0 0 0 0,-1-1 1 0 0,1 1-1 0 0,-1 0 0 0 0,0 0 1 0 0,1-1-1 0 0,-1 1 0 0 0,0 0 1 0 0,-1-1-1 0 0,1 1 0 0 0,0 0 1 0 0,-1-1-1 0 0,1 1 0 0 0,-1 0 1 0 0,0 0-1 0 0,-1-4 0 0 0,1 5 1 0 0,1 0 1 0 0,0 1-1 0 0,-1-1 0 0 0,1 0 0 0 0,-1 1 1 0 0,1-1-1 0 0,-1 0 0 0 0,0 1 0 0 0,1-1 1 0 0,-1 1-1 0 0,1-1 0 0 0,-1 1 1 0 0,0-1-1 0 0,1 1 0 0 0,-1 0 0 0 0,0-1 1 0 0,0 1-1 0 0,1 0 0 0 0,-1 0 0 0 0,0-1 1 0 0,0 1-1 0 0,1 0 0 0 0,-1 0 0 0 0,0 0 1 0 0,0 0-1 0 0,0 0 0 0 0,1 0 0 0 0,-1 0 1 0 0,0 0-1 0 0,0 0 0 0 0,0 0 0 0 0,1 1 1 0 0,-2-1-1 0 0,-3 2-20 0 0,0 0 0 0 0,0 0 1 0 0,0 0-1 0 0,-4 4 0 0 0,5-4 6 0 0,-14 9 25 0 0,1 1 0 0 0,0 0-1 0 0,0 2 1 0 0,-16 17 0 0 0,-55 67 571 0 0,71-79-446 0 0,-4 7 284 0 0,-25 37 0 0 0,39-53-347 0 0,2 0 1 0 0,-1 0 0 0 0,1 1-1 0 0,1-1 1 0 0,0 1 0 0 0,0 0-1 0 0,-2 18 1 0 0,5-27-59 0 0,1 1-1 0 0,0-1 0 0 0,-1 0 1 0 0,1 1-1 0 0,0-1 0 0 0,1 0 1 0 0,-1 1-1 0 0,0-1 0 0 0,1 0 1 0 0,-1 1-1 0 0,1-1 1 0 0,0 0-1 0 0,-1 1 0 0 0,1-1 1 0 0,0 0-1 0 0,1 0 0 0 0,-1 0 1 0 0,0 0-1 0 0,3 2 1 0 0,-2-2-12 0 0,0 0 1 0 0,1 0 0 0 0,-1 0 0 0 0,1-1 0 0 0,-1 1-1 0 0,1-1 1 0 0,0 1 0 0 0,0-1 0 0 0,0 0 0 0 0,0 0-1 0 0,0-1 1 0 0,0 1 0 0 0,0-1 0 0 0,5 1-1 0 0,14 0-684 0 0,1-2 0 0 0,-1 0 0 0 0,33-6-1 0 0,-5-3-6849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08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 9671 0 0,'0'8'875'0'0,"-2"1"-796"0"0,0-1-1 0 0,0 0 1 0 0,-1 0 0 0 0,0-1-1 0 0,0 1 1 0 0,-8 12 0 0 0,0 3 1334 0 0,-37 68 4113 0 0,-32 37-2714 0 0,66-105-2471 0 0,-117 154 280 0 0,-13-9 10 0 0,19-24-393 0 0,99-111-422 0 0,-25 45 0 0 0,40-60 47 0 0,10-16-716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0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13 349 6911 0 0,'-2'-9'715'0'0,"-4"-5"1277"0"0,6 12-1105 0 0,-1 1 1 0 0,0-1-1 0 0,0 1 0 0 0,1-1 1 0 0,-1 0-1 0 0,1 1 0 0 0,0-1 1 0 0,-1 0-1 0 0,1-3 0 0 0,0 4-904 0 0,0 0-1 0 0,1 0 0 0 0,-1-1 0 0 0,0 1 0 0 0,1 0 1 0 0,-1 0-1 0 0,1 0 0 0 0,-1 0 0 0 0,1-1 0 0 0,0 1 1 0 0,0-1-1 0 0,11-12 331 0 0,1 0 1 0 0,0 1-1 0 0,0 0 0 0 0,1 1 1 0 0,21-14-1 0 0,83-45 129 0 0,-71 45-312 0 0,-8 3-121 0 0,46-17 1 0 0,-64 31-22 0 0,-1 2 0 0 0,1 1 1 0 0,1 0-1 0 0,28-3 0 0 0,-44 8 19 0 0,0 1 0 0 0,-1 0 1 0 0,1 0-1 0 0,-1 0 0 0 0,1 1 0 0 0,-1-1 1 0 0,1 1-1 0 0,-1 1 0 0 0,0-1 0 0 0,1 1 0 0 0,-1 0 1 0 0,0 0-1 0 0,0 1 0 0 0,8 4 0 0 0,-8-3 36 0 0,0 0-1 0 0,0 1 1 0 0,0-1-1 0 0,-1 1 1 0 0,0 0 0 0 0,0 0-1 0 0,0 1 1 0 0,0-1-1 0 0,-1 1 1 0 0,0 0-1 0 0,0 0 1 0 0,2 7-1 0 0,-1-1 43 0 0,0 0-1 0 0,-1 1 1 0 0,-1-1-1 0 0,0 1 0 0 0,-1 0 1 0 0,0 0-1 0 0,-1 0 1 0 0,-1 0-1 0 0,0 0 1 0 0,0-1-1 0 0,-2 1 1 0 0,1 0-1 0 0,-2-1 1 0 0,1 0-1 0 0,-2 1 0 0 0,0-2 1 0 0,0 1-1 0 0,-1 0 1 0 0,0-1-1 0 0,-1 0 1 0 0,0-1-1 0 0,-1 1 1 0 0,0-1-1 0 0,-1-1 1 0 0,0 0-1 0 0,0 0 1 0 0,-1-1-1 0 0,0 0 0 0 0,-1 0 1 0 0,0-1-1 0 0,-15 7 1 0 0,5-5 2 0 0,-1-1 0 0 0,0-1 0 0 0,0 0 0 0 0,-1-2 0 0 0,-26 3 0 0 0,11-5-615 0 0,-1-1-1 0 0,-49-3 0 0 0,86 1 111 0 0,0-1 1 0 0,0 1-1 0 0,0 0 1 0 0,0-1-1 0 0,0 1 1 0 0,0-1-1 0 0,1 0 1 0 0,-4-1 0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0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 12671 0 0,'2'0'579'0'0,"6"-1"-15"0"0,-6 0 103 0 0,-4 3-437 0 0,-16 11 564 0 0,0-1-1 0 0,-24 13 0 0 0,19-13 61 0 0,-29 22 0 0 0,-76 80 1061 0 0,124-109-1877 0 0,0-1-1 0 0,0 1 1 0 0,0 0 0 0 0,1 1 0 0 0,0-1-1 0 0,0 1 1 0 0,-3 7 0 0 0,5-11-20 0 0,0 0 0 0 0,1 0 1 0 0,-1-1-1 0 0,1 1 0 0 0,0 0 0 0 0,0 0 1 0 0,-1 0-1 0 0,1 0 0 0 0,1 0 1 0 0,-1 0-1 0 0,0 0 0 0 0,1 2 1 0 0,-1-3-2 0 0,1 1 1 0 0,-1-1 0 0 0,1 0-1 0 0,-1 0 1 0 0,1 0 0 0 0,0 0 0 0 0,-1 0-1 0 0,1 0 1 0 0,0 0 0 0 0,0 0 0 0 0,0 0-1 0 0,0 0 1 0 0,0-1 0 0 0,0 1-1 0 0,0 0 1 0 0,0 0 0 0 0,0-1 0 0 0,0 1-1 0 0,1-1 1 0 0,1 1 0 0 0,8 3 94 0 0,0-1-1 0 0,0-1 1 0 0,1 0 0 0 0,-1 0 0 0 0,1-1 0 0 0,0-1 0 0 0,-1 0-1 0 0,1 0 1 0 0,-1-2 0 0 0,1 1 0 0 0,-1-1 0 0 0,1-1 0 0 0,-1 0-1 0 0,12-5 1 0 0,-15 5-89 0 0,-1 0-1 0 0,0 0 1 0 0,-1-1-1 0 0,1-1 0 0 0,11-8 1 0 0,-16 11-17 0 0,0 0 0 0 0,0 0 0 0 0,0-1 1 0 0,-1 1-1 0 0,1-1 0 0 0,-1 1 0 0 0,1-1 0 0 0,-1 1 0 0 0,0-1 1 0 0,0 0-1 0 0,0 0 0 0 0,0 0 0 0 0,-1 0 0 0 0,1 1 0 0 0,-1-1 1 0 0,1 0-1 0 0,-1 0 0 0 0,-1-6 0 0 0,0-2-3 0 0,-1 0-1 0 0,-5-17 1 0 0,4 16-177 0 0,1 0 0 0 0,-2-14 1 0 0,3 22-59 0 0,1 1 1 0 0,0-1-1 0 0,0 0 1 0 0,1 0-1 0 0,-1 0 1 0 0,1 1 0 0 0,0-1-1 0 0,0 0 1 0 0,0 1-1 0 0,0-1 1 0 0,3-3 0 0 0,5-8-1731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0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 10135 0 0,'0'2'778'0'0,"-1"28"202"0"0,-2 0 1 0 0,-1 0 0 0 0,-2 0-1 0 0,0-1 1 0 0,-2 0 0 0 0,-2 0-1 0 0,-13 29 1 0 0,-12 19 496 0 0,-59 90 1 0 0,-167 201 801 0 0,167-245-2192 0 0,81-106-252 0 0,0 1-1004 0 0,-22 23 1 0 0,40-51-4411 0 0,3-6 4012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0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0 355 10799 0 0,'9'-22'432'0'0,"0"1"0"0"0,1 0 0 0 0,2 0-1 0 0,0 1 1 0 0,1 1 0 0 0,1 0 0 0 0,0 1 0 0 0,2 0-1 0 0,0 1 1 0 0,1 1 0 0 0,29-22 0 0 0,-24 24-121 0 0,0 0 0 0 0,0 2 0 0 0,1 1 0 0 0,1 1 0 0 0,-1 1 0 0 0,2 0 0 0 0,33-6 0 0 0,-38 12-149 0 0,-1 0 0 0 0,0 0 0 0 0,1 2 0 0 0,0 1 0 0 0,-1 0 0 0 0,1 1 0 0 0,-1 2 0 0 0,1 0 0 0 0,-1 0 0 0 0,22 8 0 0 0,-34-8-52 0 0,0 0 0 0 0,1 0 0 0 0,-2 1 0 0 0,1-1 0 0 0,0 2 0 0 0,-1-1 0 0 0,0 1 0 0 0,0-1 1 0 0,0 2-1 0 0,0-1 0 0 0,-1 1 0 0 0,0 0 0 0 0,6 8 0 0 0,-8-8-50 0 0,0-1 1 0 0,0 1-1 0 0,-1-1 0 0 0,0 1 1 0 0,0 0-1 0 0,0 0 1 0 0,-1 0-1 0 0,0 0 0 0 0,0 0 1 0 0,0 0-1 0 0,-1 0 1 0 0,0 0-1 0 0,0 0 0 0 0,0 0 1 0 0,-1 0-1 0 0,0 1 1 0 0,-3 8-1 0 0,-1 0 76 0 0,-1 0 1 0 0,0 0-1 0 0,-1-1 0 0 0,-1 1 1 0 0,0-2-1 0 0,-1 1 0 0 0,-1-1 1 0 0,-20 21-1 0 0,3-6 164 0 0,-2-2 0 0 0,-48 35 0 0 0,-17-1-27 0 0,55-36-204 0 0,19-14-433 0 0,0 0-1 0 0,0-1 1 0 0,-1-1-1 0 0,0-1 1 0 0,-1 0-1 0 0,-38 5 0 0 0,58-12-1144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10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83 2759 0 0,'-2'-15'9275'0'0,"-1"16"-8764"0"0,-1 1 1 0 0,0 0-1 0 0,1 0 1 0 0,-1 0-1 0 0,1 0 1 0 0,0 0-1 0 0,0 0 0 0 0,0 1 1 0 0,-5 5-1 0 0,3-3-182 0 0,1 1 0 0 0,-1 1 0 0 0,1-1 0 0 0,-5 11 0 0 0,0 5-50 0 0,0 0 1 0 0,-6 29-1 0 0,15-48-167 0 0,-3 9 121 0 0,0 1 0 0 0,1-1 0 0 0,0 1-1 0 0,1 14 1 0 0,1-20-65 0 0,1 1-1 0 0,-1-1 1 0 0,1 0 0 0 0,0 0-1 0 0,1 0 1 0 0,0-1-1 0 0,0 1 1 0 0,1 0 0 0 0,3 6-1 0 0,-5-11-100 0 0,0 0-1 0 0,0 0 0 0 0,0-1 1 0 0,1 1-1 0 0,-1 0 1 0 0,0-1-1 0 0,1 1 1 0 0,0-1-1 0 0,-1 1 1 0 0,1-1-1 0 0,0 0 1 0 0,0 1-1 0 0,0-1 0 0 0,0 0 1 0 0,0-1-1 0 0,3 2 1 0 0,-2-1 22 0 0,1 0 0 0 0,0 0 0 0 0,-1-1 0 0 0,1 0 0 0 0,0 0 0 0 0,0 0 0 0 0,-1 0 0 0 0,8-1 0 0 0,2-3 125 0 0,1 0 1 0 0,-1 0-1 0 0,24-12 0 0 0,-37 16-213 0 0,6-4 18 0 0,0 1 1 0 0,0 0-1 0 0,-1-1 0 0 0,0 0 0 0 0,0-1 0 0 0,0 1 0 0 0,0-1 0 0 0,-1 0 0 0 0,1 0 0 0 0,-1 0 0 0 0,3-7 0 0 0,5-7 39 0 0,15-42 1 0 0,-2 7-283 0 0,53-113-3023 0 0,-66 143 1503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56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7367 0 0,'0'0'568'0'0,"2"0"-373"0"0,31-3 2829 0 0,0 2 0 0 0,62 6 0 0 0,-28 0-987 0 0,-64-5-2022 0 0,40 2 938 0 0,45-4-1 0 0,-75 1-782 0 0,-1-1-1 0 0,1 0 1 0 0,-1-1 0 0 0,0 0 0 0 0,1-1 0 0 0,-2 0 0 0 0,1-1-1 0 0,14-7 1 0 0,-25 11-176 0 0,1 1 0 0 0,-1-1 1 0 0,0 1-1 0 0,0-1 0 0 0,0 0 0 0 0,-1 1 0 0 0,1-1 0 0 0,0 0 0 0 0,0 0 1 0 0,0 0-1 0 0,0 1 0 0 0,-1-1 0 0 0,1 0 0 0 0,0 0 0 0 0,-1 0 0 0 0,1 0 1 0 0,-1 0-1 0 0,1 0 0 0 0,-1-1 0 0 0,0 1 0 0 0,1 0 0 0 0,-1 0 0 0 0,0 0 1 0 0,0 0-1 0 0,1-3 0 0 0,-1 1-35 0 0,0 2 16 0 0,0-1 1 0 0,1 0-1 0 0,-1 1 0 0 0,0-1 1 0 0,0 0-1 0 0,0 1 0 0 0,-1-1 1 0 0,1 1-1 0 0,0-1 1 0 0,-1 0-1 0 0,1 1 0 0 0,-1-1 1 0 0,1 1-1 0 0,-1-1 1 0 0,1 1-1 0 0,-1-1 0 0 0,0 1 1 0 0,0-1-1 0 0,0 1 0 0 0,0 0 1 0 0,0 0-1 0 0,0-1 1 0 0,0 1-1 0 0,-1 0 0 0 0,1 0 1 0 0,0 0-1 0 0,-1 0 0 0 0,1 0 1 0 0,0 1-1 0 0,-1-1 1 0 0,1 0-1 0 0,-1 1 0 0 0,1-1 1 0 0,-1 1-1 0 0,-1-1 1 0 0,-2 0-57 0 0,0 0 1 0 0,1 0 0 0 0,-1 1 0 0 0,0 0 0 0 0,0 0 0 0 0,1 0 0 0 0,-1 0 0 0 0,0 1 0 0 0,1 0 0 0 0,-1 0 0 0 0,-5 2 0 0 0,-14 8-252 0 0,-1 1 0 0 0,-44 29 0 0 0,42-23 280 0 0,-2 0 221 0 0,1 2 1 0 0,-46 43-1 0 0,61-51-39 0 0,1 1 1 0 0,0 1-1 0 0,1 0 1 0 0,1 0 0 0 0,0 1-1 0 0,1 0 1 0 0,-9 21-1 0 0,16-32-95 0 0,1 0-1 0 0,-1-1 1 0 0,1 1-1 0 0,0 0 1 0 0,1 0-1 0 0,-1 0 1 0 0,1 0-1 0 0,0 0 1 0 0,0 0 0 0 0,0 0-1 0 0,0 0 1 0 0,1 0-1 0 0,1 6 1 0 0,-2-7-19 0 0,1-1 1 0 0,0 0 0 0 0,1 1 0 0 0,-1-1 0 0 0,0 0 0 0 0,1 1-1 0 0,-1-1 1 0 0,1 0 0 0 0,0 0 0 0 0,-1 0 0 0 0,1-1-1 0 0,0 1 1 0 0,0 0 0 0 0,0-1 0 0 0,1 1 0 0 0,-1-1-1 0 0,0 0 1 0 0,1 1 0 0 0,-1-1 0 0 0,0 0 0 0 0,5 1 0 0 0,4 0 23 0 0,-1 0 1 0 0,1-1 0 0 0,-1 0-1 0 0,1 0 1 0 0,0-1 0 0 0,0-1 0 0 0,14-2-1 0 0,77-19 49 0 0,-100 21-93 0 0,212-70-3480 0 0,-138 43-3456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1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26 11975 0 0,'1'-2'923'0'0,"15"-22"6741"0"0,-17 26-7546 0 0,1 1 1 0 0,-1-1 0 0 0,0 0-1 0 0,0 0 1 0 0,0 0-1 0 0,-1 0 1 0 0,1 0 0 0 0,-3 3-1 0 0,-2 3-6 0 0,-40 63 148 0 0,-18 28-141 0 0,-100 234 459 0 0,74-145 3 0 0,17-33-214 0 0,-22 45-137 0 0,86-184-268 0 0,-21 46 245 0 0,27-55-315 0 0,1 0 1 0 0,-1 0-1 0 0,1 0 1 0 0,1 0-1 0 0,-1 1 1 0 0,0 11-1 0 0,3-18-32 0 0,-1 1-1 0 0,1-1 0 0 0,-1 0 0 0 0,1 0 0 0 0,-1 1 0 0 0,1-1 0 0 0,0 0 0 0 0,0 0 0 0 0,0 0 1 0 0,-1 0-1 0 0,1 0 0 0 0,0 0 0 0 0,0 0 0 0 0,1 0 0 0 0,-1 0 0 0 0,0-1 0 0 0,0 1 1 0 0,0 0-1 0 0,0-1 0 0 0,1 1 0 0 0,-1-1 0 0 0,0 1 0 0 0,1-1 0 0 0,-1 1 0 0 0,0-1 0 0 0,3 0 1 0 0,22 1-1463 0 0,1-6-12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1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63 10591 0 0,'1'-1'819'0'0,"0"-1"-699"0"0,0 1 1 0 0,-1-1-1 0 0,1 0 0 0 0,0 1 0 0 0,0-1 1 0 0,-1 0-1 0 0,1 1 0 0 0,-1-1 0 0 0,1 0 1 0 0,-1 0-1 0 0,0 1 0 0 0,1-1 1 0 0,-1 0-1 0 0,0 0 0 0 0,0 0 0 0 0,-1 1 1 0 0,1-1-1 0 0,0 0 0 0 0,-1 0 0 0 0,1 1 1 0 0,-1-1-1 0 0,-1-3 0 0 0,1 3 46 0 0,0 1 0 0 0,0-1 0 0 0,-1 1 0 0 0,1 0 0 0 0,-1-1 0 0 0,1 1 1 0 0,-1 0-1 0 0,1 0 0 0 0,-1 0 0 0 0,0 0 0 0 0,0 0 0 0 0,1 0 0 0 0,-1 1 0 0 0,0-1 0 0 0,0 1 0 0 0,0-1 0 0 0,0 1 0 0 0,0 0 0 0 0,0-1 0 0 0,0 1 0 0 0,0 0 0 0 0,-2 0 0 0 0,-9 1 62 0 0,0 0 0 0 0,0 1 0 0 0,0 0 0 0 0,0 1 0 0 0,-14 5 0 0 0,-61 28 367 0 0,59-22-408 0 0,2 1 0 0 0,0 1 0 0 0,0 1 1 0 0,2 1-1 0 0,0 2 0 0 0,1 0 0 0 0,1 2 0 0 0,2 0 1 0 0,-30 39-1 0 0,46-55-123 0 0,0 1 0 0 0,1 0 0 0 0,0 1 0 0 0,0-1 0 0 0,0 1 0 0 0,1-1 0 0 0,0 1 0 0 0,1 0 0 0 0,0 0 0 0 0,0 0 0 0 0,-1 10 0 0 0,3-17-47 0 0,0 1 1 0 0,0-1 0 0 0,0 0-1 0 0,0 1 1 0 0,0-1 0 0 0,1 1-1 0 0,-1-1 1 0 0,0 0 0 0 0,1 1-1 0 0,-1-1 1 0 0,1 0 0 0 0,-1 1-1 0 0,1-1 1 0 0,0 0-1 0 0,-1 0 1 0 0,1 0 0 0 0,0 0-1 0 0,0 0 1 0 0,0 1 0 0 0,0-2-1 0 0,0 1 1 0 0,0 0 0 0 0,0 0-1 0 0,0 0 1 0 0,0 0-1 0 0,1-1 1 0 0,-1 1 0 0 0,0 0-1 0 0,1-1 1 0 0,-1 1 0 0 0,0-1-1 0 0,1 0 1 0 0,-1 1 0 0 0,0-1-1 0 0,1 0 1 0 0,-1 0 0 0 0,0 0-1 0 0,1 0 1 0 0,2 0-1 0 0,4-1 69 0 0,1 0-1 0 0,-1 0 0 0 0,0-1 1 0 0,0 0-1 0 0,9-4 0 0 0,124-50 320 0 0,-93 30-394 0 0,-38 22-38 0 0,-7 7 9 0 0,-4 2-10 0 0,-5 23-75 0 0,5-24 116 0 0,0 1 0 0 0,0-1 0 0 0,0 1-1 0 0,0-1 1 0 0,1 1 0 0 0,0 0 0 0 0,0 6-1 0 0,0-10-75 0 0,1 0-1 0 0,-1 1 0 0 0,1-1 0 0 0,-1 0 0 0 0,1 1 0 0 0,0-1 0 0 0,-1 0 1 0 0,1 0-1 0 0,0 0 0 0 0,0 0 0 0 0,0 0 0 0 0,0 0 0 0 0,0 0 0 0 0,0 0 1 0 0,0 0-1 0 0,0 0 0 0 0,1 0 0 0 0,-1-1 0 0 0,0 1 0 0 0,0 0 0 0 0,1-1 1 0 0,-1 1-1 0 0,0-1 0 0 0,1 0 0 0 0,-1 1 0 0 0,0-1 0 0 0,1 0 1 0 0,-1 0-1 0 0,3 0 0 0 0,3 1-398 0 0,0-1 1 0 0,0 1-1 0 0,1-2 0 0 0,-1 1 1 0 0,0-1-1 0 0,0 0 0 0 0,14-5 1 0 0,9-3-1425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1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56 11975 0 0,'29'-56'9686'0'0,"-37"72"-9146"0"0,3-7-438 0 0,-117 319 1875 0 0,64-156-1403 0 0,-102 215 0 0 0,49-147-806 0 0,89-202-756 0 0,22-36-349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11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 18311 0 0,'-2'0'76'0'0,"0"-1"0"0"0,0 1 0 0 0,0 0 0 0 0,-1-1 0 0 0,1 1 0 0 0,0 0 0 0 0,-1 0-1 0 0,1 1 1 0 0,0-1 0 0 0,0 0 0 0 0,-1 1 0 0 0,1 0 0 0 0,0-1 0 0 0,0 1 0 0 0,0 0 0 0 0,0 0 0 0 0,0 0-1 0 0,0 0 1 0 0,0 0 0 0 0,0 1 0 0 0,0-1 0 0 0,0 1 0 0 0,1-1 0 0 0,-1 1 0 0 0,1 0 0 0 0,-3 2 0 0 0,4-3-36 0 0,0-1 1 0 0,0 1 0 0 0,0-1 0 0 0,0 1-1 0 0,-1 0 1 0 0,1-1 0 0 0,0 1 0 0 0,0 0-1 0 0,0-1 1 0 0,0 1 0 0 0,1 0 0 0 0,-1-1-1 0 0,0 1 1 0 0,0-1 0 0 0,0 1 0 0 0,0 0-1 0 0,1-1 1 0 0,-1 1 0 0 0,0-1 0 0 0,1 1-1 0 0,-1 0 1 0 0,0-1 0 0 0,1 1 0 0 0,-1-1-1 0 0,1 1 1 0 0,-1-1 0 0 0,0 0 0 0 0,1 1-1 0 0,-1-1 1 0 0,1 1 0 0 0,0-1 0 0 0,-1 0-1 0 0,1 1 1 0 0,-1-1 0 0 0,2 1 0 0 0,21 9 694 0 0,-10-6-430 0 0,0-1 0 0 0,1 0 0 0 0,-1-1 0 0 0,1-1 0 0 0,20 0 0 0 0,71-7 416 0 0,-97 5-677 0 0,175-23 588 0 0,-25 2-1652 0 0,-53 14-4653 0 0,-84 8 633 0 0,-2 0-1066 0 0</inkml:trace>
  <inkml:trace contextRef="#ctx0" brushRef="#br0" timeOffset="1">822 24 3223 0 0,'1'2'2710'0'0,"1"0"-1746"0"0,-1 1 0 0 0,0 0 0 0 0,1 0 0 0 0,-1 0 0 0 0,-1 0 0 0 0,1 0 0 0 0,0 4 0 0 0,0 24 2830 0 0,-4-12-2653 0 0,-7 26 0 0 0,5-25-177 0 0,-5 17-56 0 0,-1 1 0 0 0,-25 53 0 0 0,-43 67 1894 0 0,68-137-2742 0 0,4-7-248 0 0,-7 24-1 0 0,13-33 95 0 0,0-3-439 0 0,14-5-6344 0 0,1-4-18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1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10479 0 0,'0'0'1136'0'0,"-6"8"-1136"0"0,3 3 0 0 0,-2-1 0 0 0,1 0-4640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1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8287 0 0,'0'0'9816'0'0,"0"2"-9225"0"0,-2 13-135 0 0,-1-1 0 0 0,0 1 0 0 0,-1-1 0 0 0,0 0 0 0 0,-9 20 0 0 0,-35 53 518 0 0,-9 21 4 0 0,48-87-577 0 0,9-19 703 0 0,1-2-871 0 0,2 1-183 0 0,0-1 0 0 0,0 1 0 0 0,0-1 0 0 0,-1 0 0 0 0,1 0 0 0 0,0-1 0 0 0,0 1 0 0 0,-1 0 0 0 0,1-1-1 0 0,0 0 1 0 0,-1 0 0 0 0,1 0 0 0 0,0 0 0 0 0,-1 0 0 0 0,1 0 0 0 0,-1 0 0 0 0,1-1 0 0 0,-1 1 0 0 0,2-3 0 0 0,8-5 33 0 0,0-1 0 0 0,12-14 1 0 0,-17 18-58 0 0,98-95-74 0 0,-103 100 1 0 0,-1-1 1 0 0,1 1-1 0 0,-1-1 0 0 0,1 0 0 0 0,-1 0 0 0 0,1 0 1 0 0,-1 0-1 0 0,0 0 0 0 0,0 0 0 0 0,0 0 1 0 0,0-1-1 0 0,0 1 0 0 0,0 0 0 0 0,-1 0 0 0 0,1-1 1 0 0,-1 1-1 0 0,0 0 0 0 0,0-1 0 0 0,0 1 1 0 0,0-1-1 0 0,0-3 0 0 0,-1 4-98 0 0,1 0 0 0 0,-1 0 1 0 0,0 0-1 0 0,0 0 0 0 0,1 0 0 0 0,-1 1 1 0 0,-1-1-1 0 0,1 0 0 0 0,0 0 0 0 0,0 0 0 0 0,-1 1 1 0 0,1-1-1 0 0,-1 1 0 0 0,1-1 0 0 0,-1 1 0 0 0,0 0 1 0 0,1 0-1 0 0,-1-1 0 0 0,0 1 0 0 0,0 0 1 0 0,0 1-1 0 0,0-1 0 0 0,-3-1 0 0 0,-31-8-4265 0 0,24 7 2200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1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160 798 20503 0 0,'0'0'3619'0'0,"2"-2"-2869"0"0,39-43-134 0 0,3 1-1 0 0,2 2 0 0 0,1 3 0 0 0,85-56 0 0 0,-123 89-620 0 0,54-32-201 0 0,-55 33 160 0 0,1 1 0 0 0,-1 1 1 0 0,1-1-1 0 0,-1 1 0 0 0,16-2 0 0 0,-23 5 41 0 0,-1 0 0 0 0,0 0 0 0 0,1 0 0 0 0,-1 0 0 0 0,1 0 0 0 0,-1 0 0 0 0,0 0 0 0 0,1 0 0 0 0,-1 1 0 0 0,1-1 0 0 0,-1 0 0 0 0,0 0 0 0 0,1 0 0 0 0,-1 1 0 0 0,0-1 0 0 0,0 0 0 0 0,1 1 0 0 0,-1-1 0 0 0,0 0 0 0 0,0 1 0 0 0,1-1 0 0 0,-1 0 0 0 0,0 1 0 0 0,0-1 0 0 0,0 0 0 0 0,1 1 0 0 0,-1-1 0 0 0,0 1 0 0 0,0-1 0 0 0,3 13 9 0 0,-3-13-9 0 0,1 10 6 0 0,-1 0 0 0 0,-1 0 0 0 0,1 0 0 0 0,-2 0 0 0 0,1-1 0 0 0,-1 1 0 0 0,-5 13 0 0 0,-1 9 55 0 0,2-2 39 0 0,1 0-1 0 0,-1 41 1 0 0,5-61-74 0 0,2 0 0 0 0,-1 0 0 0 0,1-1 0 0 0,1 1 0 0 0,-1 0 0 0 0,2-1 0 0 0,-1 1 0 0 0,1-1 0 0 0,1 0 0 0 0,0 0 0 0 0,7 13 0 0 0,-9-19-71 0 0,1 1-1 0 0,0-1 0 0 0,0 1 1 0 0,5 4-1 0 0,-7-8-44 0 0,-1 1 0 0 0,1 0 0 0 0,0-1-1 0 0,-1 1 1 0 0,1 0 0 0 0,0-1 0 0 0,0 1-1 0 0,-1-1 1 0 0,1 0 0 0 0,0 1-1 0 0,0-1 1 0 0,0 0 0 0 0,0 1 0 0 0,0-1-1 0 0,0 0 1 0 0,0 0 0 0 0,0 0 0 0 0,-1 0-1 0 0,1 0 1 0 0,0 0 0 0 0,0 0 0 0 0,0 0-1 0 0,0 0 1 0 0,0 0 0 0 0,0 0-1 0 0,0-1 1 0 0,0 1 0 0 0,0 0 0 0 0,-1-1-1 0 0,1 1 1 0 0,1-1 0 0 0</inkml:trace>
  <inkml:trace contextRef="#ctx0" brushRef="#br0" timeOffset="1">0 31 20271 0 0,'2'-10'1800'0'0,"-1"-1"-1440"0"0,1 1 2976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5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9 8287 0 0,'0'-1'639'0'0,"1"-6"4269"0"0,-8 18-2675 0 0,-25 41-1604 0 0,2 1 0 0 0,2 1 0 0 0,-23 68 0 0 0,-60 179-217 0 0,82-224-350 0 0,-65 119 0 0 0,11-65-62 0 0,59-101-476 0 0,-34 34-1 0 0,41-49-1439 0 0,15-14 801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5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115 139 14799 0 0,'-7'2'146'0'0,"0"0"1"0"0,0 1-1 0 0,0 0 0 0 0,1 0 0 0 0,-1 1 0 0 0,1-1 1 0 0,0 1-1 0 0,0 1 0 0 0,0-1 0 0 0,-8 9 0 0 0,10-7 10 0 0,-1 1 1 0 0,0-1-1 0 0,1 1 0 0 0,1 0 0 0 0,-1 0 0 0 0,-4 15 0 0 0,7-20-76 0 0,1 1-1 0 0,-1-1 0 0 0,1 0 0 0 0,-1 1 0 0 0,1-1 1 0 0,0 1-1 0 0,0 0 0 0 0,0-1 0 0 0,1 1 0 0 0,-1-1 1 0 0,1 4-1 0 0,0-5-34 0 0,-1 1-1 0 0,1-1 1 0 0,0 1 0 0 0,0-1-1 0 0,0 1 1 0 0,0-1 0 0 0,0 0-1 0 0,0 0 1 0 0,0 0 0 0 0,0 1-1 0 0,0-1 1 0 0,0 0 0 0 0,1 0-1 0 0,-1-1 1 0 0,0 1 0 0 0,1 0 0 0 0,-1 0-1 0 0,1-1 1 0 0,2 2 0 0 0,5 0 115 0 0,1 0 0 0 0,-1 0 1 0 0,1 0-1 0 0,0-2 1 0 0,-1 1-1 0 0,1-1 1 0 0,0 0-1 0 0,14-3 1 0 0,9-3 139 0 0,35-10 1 0 0,192-80 353 0 0,-152 52-591 0 0,65-33-921 0 0,-101 39-4700 0 0,-18 7-1190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52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8751 0 0,'0'0'674'0'0,"-1"2"-438"0"0,-58 151 7859 0 0,12-31-7065 0 0,-102 239-278 0 0,44-151-518 0 0,80-168-219 0 0,-3-1-1 0 0,-56 64 0 0 0,79-99-4 0 0,-1 0-1 0 0,0-1 0 0 0,-9 8 1 0 0,13-12-6 0 0,0 0 1 0 0,0 0 0 0 0,1 0 0 0 0,-1 0 0 0 0,0 0-1 0 0,0 0 1 0 0,-1 0 0 0 0,1 0 0 0 0,0-1 0 0 0,0 1 0 0 0,0-1-1 0 0,0 0 1 0 0,0 0 0 0 0,-1 0 0 0 0,1 0 0 0 0,0 0-1 0 0,-4 0 1 0 0,5-1-1 0 0,0 1 0 0 0,0 0 0 0 0,0-1 0 0 0,0 1 0 0 0,0-1 0 0 0,1 1 0 0 0,-1-1 0 0 0,0 0 0 0 0,0 1 0 0 0,0-1 0 0 0,0 0 0 0 0,1 1 0 0 0,-1-1 0 0 0,0 0-1 0 0,1 0 1 0 0,-1 0 0 0 0,1 0 0 0 0,-1 1 0 0 0,0-3 0 0 0,0 0 4 0 0,0 1 0 0 0,1-1 1 0 0,-1 1-1 0 0,1-1 0 0 0,0 0 0 0 0,-1 1 0 0 0,2-6 0 0 0,-1 1-1 0 0,1 0 0 0 0,1-1 1 0 0,0 1-1 0 0,4-13 0 0 0,0 6-7 0 0,1 1 0 0 0,1 0 0 0 0,0 1 0 0 0,0-1 0 0 0,13-13 0 0 0,-5 8 0 0 0,1 1 0 0 0,28-22 0 0 0,-35 31-9 0 0,1 0-1 0 0,0 0 1 0 0,1 2-1 0 0,0-1 0 0 0,16-6 1 0 0,-24 12 23 0 0,0-1 0 0 0,0 1 1 0 0,0 0-1 0 0,0 0 0 0 0,0 0 1 0 0,0 1-1 0 0,1 0 0 0 0,-1-1 1 0 0,0 2-1 0 0,0-1 0 0 0,0 0 1 0 0,1 1-1 0 0,-1-1 0 0 0,0 1 0 0 0,0 1 1 0 0,0-1-1 0 0,0 0 0 0 0,0 1 1 0 0,-1 0-1 0 0,1 0 0 0 0,4 3 1 0 0,-4-2 18 0 0,-1 1 0 0 0,1-1 1 0 0,-1 1-1 0 0,0 1 0 0 0,0-1 1 0 0,0 0-1 0 0,0 1 0 0 0,-1-1 1 0 0,0 1-1 0 0,4 9 1 0 0,-2 0-11 0 0,0 0 1 0 0,3 24 0 0 0,-6-24 41 0 0,0 1-1 0 0,-1 20 1 0 0,-2 17 24 0 0,4-40-2565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57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138 156 10855 0 0,'0'0'1902'0'0,"-1"1"-1089"0"0,-14 22 1114 0 0,-25 35 1167 0 0,34-51-2881 0 0,-1 0-1 0 0,1-1 0 0 0,-1 1 0 0 0,-1-1 1 0 0,1-1-1 0 0,-1 0 0 0 0,0 0 1 0 0,-9 4-1 0 0,16-8-131 0 0,-6-1 458 0 0,10-5-531 0 0,-1 0 1 0 0,1 0 0 0 0,0 1-1 0 0,1 0 1 0 0,-1-1 0 0 0,1 1-1 0 0,6-5 1 0 0,33-27-141 0 0,-37 31 107 0 0,18-12-41 0 0,1 0 0 0 0,47-24 1 0 0,-53 33 34 0 0,-1 0 1 0 0,1 1 0 0 0,0 1 0 0 0,0 1-1 0 0,24-3 1 0 0,-35 7 63 0 0,0 0-1 0 0,0 1 0 0 0,0 0 1 0 0,0 0-1 0 0,0 1 0 0 0,0 0 1 0 0,14 4-1 0 0,-20-5-25 0 0,-1 1 0 0 0,1-1-1 0 0,0 1 1 0 0,0 0 0 0 0,-1 0 0 0 0,1-1 0 0 0,-1 1 0 0 0,1 0 0 0 0,0 0 0 0 0,-1 1-1 0 0,0-1 1 0 0,1 0 0 0 0,-1 0 0 0 0,0 1 0 0 0,0-1 0 0 0,0 1 0 0 0,1-1-1 0 0,-2 1 1 0 0,1-1 0 0 0,0 1 0 0 0,0 0 0 0 0,0-1 0 0 0,-1 1 0 0 0,1 0 0 0 0,-1 0-1 0 0,1-1 1 0 0,-1 1 0 0 0,0 0 0 0 0,0 0 0 0 0,0 0 0 0 0,0 0 0 0 0,0-1-1 0 0,0 1 1 0 0,0 0 0 0 0,-1 0 0 0 0,1 0 0 0 0,0-1 0 0 0,-1 1 0 0 0,-1 2 0 0 0,-3 8 25 0 0,0-1 1 0 0,-1 0 0 0 0,-1 0 0 0 0,0-1 0 0 0,0 0 0 0 0,-1 0 0 0 0,0-1 0 0 0,-1 0 0 0 0,0 0 0 0 0,-14 10 0 0 0,-7-1 42 0 0,29-17 73 0 0,5-10 21 0 0,3-1-156 0 0,0 1 0 0 0,0 0 0 0 0,1 1 0 0 0,0 0-1 0 0,18-14 1 0 0,52-29-169 0 0,-45 30 75 0 0,4-4 53 0 0,1 3-1 0 0,1 1 0 0 0,2 1 1 0 0,-1 3-1 0 0,2 1 1 0 0,51-12-1 0 0,-87 27 68 0 0,0 0-1 0 0,1 0 1 0 0,-1 0 0 0 0,1 1-1 0 0,-1 0 1 0 0,1 0-1 0 0,-1 0 1 0 0,0 1-1 0 0,1 0 1 0 0,-1 0 0 0 0,0 1-1 0 0,1 0 1 0 0,-1 0-1 0 0,0 0 1 0 0,9 6-1 0 0,-13-6 13 0 0,0-1 0 0 0,0 1 0 0 0,-1 0 0 0 0,1-1 0 0 0,0 1 0 0 0,-1 0 0 0 0,1 0 0 0 0,-1 1 0 0 0,0-1-1 0 0,0 0 1 0 0,1 0 0 0 0,-1 1 0 0 0,-1-1 0 0 0,1 0 0 0 0,1 6 0 0 0,-1-3-9 0 0,0 0 1 0 0,-1 0-1 0 0,1 0 0 0 0,-1 1 0 0 0,0-1 1 0 0,-1 8-1 0 0,-1-7-20 0 0,1 0-1 0 0,-1 0 0 0 0,-1 0 1 0 0,1 0-1 0 0,-1 0 1 0 0,0 0-1 0 0,0-1 0 0 0,-1 1 1 0 0,-6 8-1 0 0,-6 3 1 0 0,-23 22-1 0 0,14-15-65 0 0,-3 0-337 0 0,27-23 205 0 0,14-3-4218 0 0,5-4 2354 0 0,0 0 0 0 0,0-1 0 0 0,17-10 0 0 0,-6 1-2478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5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109 136 16759 0 0,'0'0'1682'0'0,"1"0"-1540"0"0,13-1 132 0 0,-1-1-1 0 0,0-1 1 0 0,0 0-1 0 0,18-7 1 0 0,-14 5 181 0 0,22-6 255 0 0,-9 3-299 0 0,-2-1 0 0 0,33-16-1 0 0,-38 11-338 0 0,-22 13-72 0 0,1 0 0 0 0,-1 0 0 0 0,0 0 0 0 0,1-1 0 0 0,-1 1 0 0 0,0 0 0 0 0,0-1-1 0 0,1-2 1 0 0,-2-2-56 0 0,0 4 25 0 0,0 1 13 0 0,0 0-1 0 0,-1 0 1 0 0,1 1-1 0 0,0-1 1 0 0,0 0-1 0 0,-1 0 0 0 0,1 0 1 0 0,0 0-1 0 0,-1 0 1 0 0,1 1-1 0 0,-1-1 1 0 0,1 0-1 0 0,-1 0 0 0 0,0 1 1 0 0,1-1-1 0 0,-1 0 1 0 0,0 1-1 0 0,1-1 1 0 0,-1 0-1 0 0,0 1 0 0 0,0-1 1 0 0,0 1-1 0 0,0-1 1 0 0,-1 0-3 0 0,1 1 0 0 0,-1-1 1 0 0,1 0-1 0 0,-1 1 1 0 0,1-1-1 0 0,-1 1 0 0 0,0 0 1 0 0,1 0-1 0 0,-1-1 0 0 0,1 1 1 0 0,-3 1-1 0 0,-6 2-38 0 0,0 0 1 0 0,0 1-1 0 0,1 0 0 0 0,0 1 0 0 0,0 0 1 0 0,-17 12-1 0 0,1-1 38 0 0,2 0 79 0 0,1 1-1 0 0,1 1 1 0 0,0 0-1 0 0,2 2 1 0 0,-21 26 0 0 0,23-25 127 0 0,0 0 0 0 0,2 2 0 0 0,-18 33 1 0 0,28-45-92 0 0,-1 0 1 0 0,2 0-1 0 0,0 1 0 0 0,0 0 1 0 0,1-1-1 0 0,0 1 1 0 0,1 0-1 0 0,1 0 0 0 0,-1 25 1 0 0,3-34-82 0 0,-1 0 1 0 0,0 1-1 0 0,1-1 1 0 0,0 0-1 0 0,0 1 1 0 0,0-1-1 0 0,0 0 0 0 0,0 0 1 0 0,1 0-1 0 0,0 0 1 0 0,-1 0-1 0 0,1 0 1 0 0,0 0-1 0 0,0-1 1 0 0,0 1-1 0 0,1-1 1 0 0,-1 1-1 0 0,1-1 0 0 0,-1 0 1 0 0,1 0-1 0 0,0 0 1 0 0,0 0-1 0 0,0-1 1 0 0,0 1-1 0 0,0-1 1 0 0,0 0-1 0 0,0 0 1 0 0,1 0-1 0 0,5 1 0 0 0,5 1 34 0 0,-1-2 0 0 0,1 0-1 0 0,-1 0 1 0 0,1-2-1 0 0,0 1 1 0 0,13-4-1 0 0,20-4-443 0 0,-1-2-1 0 0,0-2 1 0 0,54-23 0 0 0,-41 11-1294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54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219 254 8287 0 0,'0'0'756'0'0,"-1"1"-622"0"0,-55 61 6580 0 0,-22 41-3763 0 0,16-19-2991 0 0,42-56 104 0 0,19-27 211 0 0,1-2-246 0 0,0 0 1 0 0,0-1-1 0 0,0 1 1 0 0,0-1-1 0 0,0 1 1 0 0,1 0-1 0 0,-1-1 1 0 0,0 1-1 0 0,1 0 1 0 0,-1-1-1 0 0,1 1 1 0 0,0 0-1 0 0,-1-1 1 0 0,1 1-1 0 0,0 0 1 0 0,1-2-1 0 0,0 0 31 0 0,15-26 30 0 0,2 1 0 0 0,0 1 1 0 0,2 1-1 0 0,33-32 0 0 0,-6 13-110 0 0,68-47 1 0 0,-58 47-33 0 0,57-40-82 0 0,-95 72 206 0 0,0 1 0 0 0,1 0 0 0 0,44-15 1 0 0,-61 26-22 0 0,-1-1 1 0 0,1 1 0 0 0,0 0-1 0 0,0 1 1 0 0,0-1 0 0 0,-1 1 0 0 0,1-1-1 0 0,7 2 1 0 0,-11-1-31 0 0,1 0 0 0 0,0 0 0 0 0,0 0 0 0 0,0 1 0 0 0,0-1 0 0 0,-1 0 0 0 0,1 1 0 0 0,0-1-1 0 0,0 1 1 0 0,-1-1 0 0 0,1 1 0 0 0,0-1 0 0 0,-1 1 0 0 0,1-1 0 0 0,-1 1 0 0 0,1 0 0 0 0,0 0 0 0 0,0 1 5 0 0,0-1 0 0 0,-1 0 0 0 0,1 1 0 0 0,-1-1 0 0 0,0 1 0 0 0,1-1 0 0 0,-1 1 0 0 0,0-1 0 0 0,0 1 0 0 0,0-1 0 0 0,0 1 0 0 0,0 2 0 0 0,-2 14 66 0 0,-2 0 0 0 0,1-1 1 0 0,-9 23-1 0 0,-24 50 193 0 0,24-59-161 0 0,-13 29 0 0 0,5-15-66 0 0,2 2-1 0 0,-20 79 0 0 0,37-120-213 0 0,1 1 0 0 0,-1-1-1 0 0,1 1 1 0 0,0-1 0 0 0,2 12 0 0 0,-2-17-921 0 0,1 0-62 0 0,6 3-12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54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45 8751 0 0,'5'-7'325'0'0,"-4"6"-254"0"0,0-1-1 0 0,0 1 0 0 0,0-1 1 0 0,0 0-1 0 0,0 0 1 0 0,0 0-1 0 0,0 1 0 0 0,-1-1 1 0 0,2-10 8922 0 0,-3 13-8675 0 0,-5 2-225 0 0,0 0 0 0 0,0 0 0 0 0,0 0 1 0 0,1 1-1 0 0,0 0 0 0 0,0 0 1 0 0,0 0-1 0 0,0 1 0 0 0,-7 9 0 0 0,2-1 19 0 0,0 0-1 0 0,-15 28 0 0 0,15-22-111 0 0,2 0 0 0 0,0 1 0 0 0,1-1 0 0 0,0 2 0 0 0,2-1 0 0 0,1 1 0 0 0,0 0 0 0 0,1 0 0 0 0,1 31 0 0 0,2-42 0 0 0,4 0 0 0 0,-3-8 9 0 0,0-1 0 0 0,1 1 0 0 0,-1-1 0 0 0,0 0 0 0 0,1 1 0 0 0,-1-1 0 0 0,0 0 0 0 0,1 0 0 0 0,0 0 0 0 0,-1 0 0 0 0,1 0 0 0 0,0-1 0 0 0,-1 1 0 0 0,1 0 0 0 0,0-1 0 0 0,0 1 0 0 0,-1-1 0 0 0,1 0 0 0 0,0 0 0 0 0,0 1 0 0 0,0-1 0 0 0,0 0 0 0 0,-1-1 0 0 0,1 1 0 0 0,0 0 0 0 0,0 0 0 0 0,0-1 0 0 0,-1 1 0 0 0,1-1 0 0 0,0 0 0 0 0,1 0 0 0 0,7-3 92 0 0,0-1-1 0 0,-1 0 1 0 0,0 0-1 0 0,9-7 1 0 0,10-9 33 0 0,-1-1 0 0 0,-1-2 0 0 0,-1-1 1 0 0,-1 0-1 0 0,-1-2 0 0 0,-2-1 0 0 0,27-43 0 0 0,-24 26-134 0 0,-22 42 0 0 0,-1-1 0 0 0,1 0 0 0 0,-1 0 0 0 0,0 1 0 0 0,0-1 0 0 0,0 0 0 0 0,-1 0 0 0 0,1 0 0 0 0,-1 0 0 0 0,-1-6 0 0 0,1 8-14 0 0,0 1 0 0 0,-1-1-1 0 0,1 1 1 0 0,-1 0 0 0 0,0 0 0 0 0,1-1-1 0 0,-1 1 1 0 0,0 0 0 0 0,0 0 0 0 0,0 0-1 0 0,0 0 1 0 0,0 0 0 0 0,0 0 0 0 0,0 0 0 0 0,0 0-1 0 0,0 0 1 0 0,0 0 0 0 0,0 0 0 0 0,-1 1-1 0 0,1-1 1 0 0,0 0 0 0 0,0 1 0 0 0,-1-1-1 0 0,1 1 1 0 0,-1 0 0 0 0,1-1 0 0 0,0 1-1 0 0,-1 0 1 0 0,1 0 0 0 0,-1 0 0 0 0,1 0-1 0 0,-2 0 1 0 0,-5 1-156 0 0,1-1 0 0 0,-1 1-1 0 0,1 0 1 0 0,-13 4 0 0 0,-11 4-422 0 0,-47 13-1071 0 0,64-18 1094 0 0,0 0 0 0 0,0 2-1 0 0,-18 8 1 0 0,31-13-24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5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122 706 4143 0 0,'0'0'191'0'0,"-1"1"-11"0"0,-6 12 235 0 0,7-12-16 0 0,0-1 1 0 0,-1 1 0 0 0,1-1-1 0 0,0 1 1 0 0,-1-1 0 0 0,0 2 798 0 0,1-2-798 0 0,-1 1 0 0 0,1-1-1 0 0,-1 0 1 0 0,1 1 0 0 0,-1-1-1 0 0,1 0 1 0 0,-1 1 0 0 0,0-1-1 0 0,1 0 1 0 0,-1 0 0 0 0,1 0-1 0 0,-2 1 1 0 0,-13-4 2485 0 0,11 1-2573 0 0,0 0 0 0 0,0 0 0 0 0,0 0 0 0 0,-6-5 0 0 0,4 1-55 0 0,1 0-1 0 0,-1 0 1 0 0,1 0 0 0 0,0-1-1 0 0,0 0 1 0 0,1 0 0 0 0,0 0-1 0 0,0 0 1 0 0,1-1 0 0 0,0 0-1 0 0,0 0 1 0 0,1 1 0 0 0,0-1-1 0 0,0-1 1 0 0,1 1-1 0 0,0 0 1 0 0,0 0 0 0 0,1 0-1 0 0,0-1 1 0 0,1 1 0 0 0,0 0-1 0 0,0 0 1 0 0,3-11 0 0 0,3-2-188 0 0,0 0 1 0 0,2 1-1 0 0,1 0 1 0 0,0 1-1 0 0,1 0 1 0 0,1 1-1 0 0,27-32 0 0 0,-13 21 23 0 0,1 2-1 0 0,1 0 1 0 0,52-36-1 0 0,-30 29-108 0 0,1 2 1 0 0,1 3-1 0 0,102-42 0 0 0,-141 66 24 0 0,-1 1-1 0 0,0 1 0 0 0,19-3 0 0 0,-26 6-430 0 0,1-1-1 0 0,-1 1 1 0 0,1 0-1 0 0,-1 0 1 0 0,1 1-1 0 0,-1-1 0 0 0,0 1 1 0 0,1 0-1 0 0,-1 1 1 0 0,8 3-1 0 0,0 1-7143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0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104 366 11687 0 0,'0'0'1060'0'0,"-1"2"-869"0"0,-7 11 305 0 0,0 0 0 0 0,-15 16 1 0 0,7-8-341 0 0,-32 48 2452 0 0,57-90-1640 0 0,1 0-900 0 0,1 2 0 0 0,0-1 0 0 0,2 2 0 0 0,0-1 0 0 0,1 2 0 0 0,1 0 0 0 0,1 0 0 0 0,0 2 0 0 0,23-18 0 0 0,-10 14 115 0 0,1 0 0 0 0,0 2 0 0 0,1 1 0 0 0,0 2 0 0 0,1 1 0 0 0,63-16 1 0 0,-91 28-116 0 0,0 0 1 0 0,0 0 0 0 0,0 0 0 0 0,0 0 0 0 0,0 1 0 0 0,0 0-1 0 0,0 0 1 0 0,0 0 0 0 0,0 1 0 0 0,0-1 0 0 0,0 1 0 0 0,0 0-1 0 0,0 0 1 0 0,0 0 0 0 0,7 4 0 0 0,-4 1 43 0 0,-2 4-49 0 0,-4-6-49 0 0,0 1 1 0 0,0 0 0 0 0,-1 0-1 0 0,1 0 1 0 0,-1-1 0 0 0,-1 1 0 0 0,1 0-1 0 0,-2 7 1 0 0,-10 37 74 0 0,11-47-82 0 0,-7 19 39 0 0,-1-8-35 0 0,8-11 42 0 0,0-4-44 0 0,0 0-1 0 0,0 1 1 0 0,0-1-1 0 0,0 0 0 0 0,0 0 1 0 0,0 0-1 0 0,1 0 1 0 0,-1-2-1 0 0,0 0-2 0 0,1 0 0 0 0,0-1 0 0 0,0 1 0 0 0,0 0-1 0 0,1 0 1 0 0,-1 0 0 0 0,1 0 0 0 0,0 0 0 0 0,0 0 0 0 0,0 0-1 0 0,3-5 1 0 0,4-8-36 0 0,11-19 0 0 0,-13 25-10 0 0,6-9-45 0 0,0 0 1 0 0,1 1 0 0 0,22-24 0 0 0,-26 33 37 0 0,0 1 0 0 0,1 0 1 0 0,0 1-1 0 0,0 0 0 0 0,1 0 0 0 0,0 1 1 0 0,18-8-1 0 0,-23 12 40 0 0,1 1 0 0 0,-1 0-1 0 0,0 0 1 0 0,1 1 0 0 0,-1-1 0 0 0,1 1 0 0 0,-1 1 0 0 0,1 0 0 0 0,-1 0-1 0 0,1 0 1 0 0,0 0 0 0 0,-1 1 0 0 0,1 0 0 0 0,8 3 0 0 0,-5-1 15 0 0,-1 1 1 0 0,0 0-1 0 0,0 1 1 0 0,0 0-1 0 0,-1 0 1 0 0,1 1-1 0 0,-1 0 1 0 0,11 11-1 0 0,-11-11 30 0 0,-1 1 0 0 0,0 1 0 0 0,-1-1 0 0 0,0 1 0 0 0,0 1 0 0 0,6 10 0 0 0,-10-16-6 0 0,-1 1 0 0 0,0-1 0 0 0,1 1 0 0 0,-1-1 0 0 0,-1 1 0 0 0,1-1 0 0 0,0 1 0 0 0,-1 0-1 0 0,0-1 1 0 0,1 1 0 0 0,-2 0 0 0 0,1-1 0 0 0,0 1 0 0 0,-1 0 0 0 0,1-1 0 0 0,-1 1 0 0 0,0-1-1 0 0,-1 1 1 0 0,1-1 0 0 0,-2 4 0 0 0,-24 44 218 0 0,-16 32-196 0 0,40-75-107 0 0,1-3-34 0 0,0-1-1 0 0,0 1 1 0 0,1 0 0 0 0,-1 0-1 0 0,1 0 1 0 0,0 0 0 0 0,0 7-1 0 0,1-12 23 0 0,0 1 1 0 0,0 0-1 0 0,1 0 0 0 0,-1 0 1 0 0,0-1-1 0 0,1 1 0 0 0,-1 0 0 0 0,1-1 1 0 0,-1 1-1 0 0,1 0 0 0 0,-1-1 0 0 0,1 1 1 0 0,0-1-1 0 0,-1 1 0 0 0,1-1 0 0 0,0 1 1 0 0,-1-1-1 0 0,1 1 0 0 0,0-1 0 0 0,-1 1 1 0 0,3-1-1 0 0,17 6-2368 0 0,-4-7-4030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0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89 4143 0 0,'15'-28'415'0'0,"-3"7"2353"0"0,-7 6 3124 0 0,-4 14-5722 0 0,-1 1 0 0 0,0-1 0 0 0,0 0 0 0 0,0 0 0 0 0,0 0 0 0 0,0 1 0 0 0,0-1 0 0 0,0 0 0 0 0,0 0 0 0 0,0 0 0 0 0,-1 1 0 0 0,1-1 0 0 0,0 0-1 0 0,0 0 1 0 0,-1 1 0 0 0,1-1 0 0 0,0 0 0 0 0,-1 1 0 0 0,1-1 0 0 0,-1 0 0 0 0,1 1 0 0 0,-1-1 0 0 0,1 0 0 0 0,-1 1 0 0 0,1-1 0 0 0,-1 1 0 0 0,0-1 0 0 0,1 1 0 0 0,-1 0 0 0 0,0-1 0 0 0,0 1 0 0 0,1-1 0 0 0,-1 1 0 0 0,0 0 0 0 0,0 0 0 0 0,1 0 0 0 0,-2-1 0 0 0,-2 1-126 0 0,1-1 0 0 0,0 1 0 0 0,0 0 0 0 0,0 0 0 0 0,0 0 1 0 0,-1 0-1 0 0,-4 1 0 0 0,-9 4-22 0 0,0 0 0 0 0,0 2 0 0 0,0 0 0 0 0,1 0-1 0 0,0 2 1 0 0,-24 16 0 0 0,11-3-43 0 0,0 1 0 0 0,-31 32-1 0 0,51-46 26 0 0,-127 135-80 0 0,132-138 76 0 0,-2 0 0 0 0,1 0 0 0 0,1 0 0 0 0,-1 1 0 0 0,-3 8 0 0 0,6-5 0 0 0,2-8 4 0 0,1-1-1 0 0,-1 0 1 0 0,1 0-1 0 0,-1 0 1 0 0,1 0-1 0 0,0 0 1 0 0,0 0-1 0 0,0-1 1 0 0,-1 1-1 0 0,1 0 1 0 0,0 0-1 0 0,0 0 1 0 0,0-1-1 0 0,0 1 1 0 0,0 0-1 0 0,0-1 1 0 0,1 1-1 0 0,-1-1 1 0 0,0 0-1 0 0,0 1 1 0 0,0-1-1 0 0,0 0 1 0 0,1 0-1 0 0,-1 1 1 0 0,0-1-1 0 0,0 0 1 0 0,0 0-1 0 0,1 0 1 0 0,-1 0-1 0 0,0-1 1 0 0,1 1-1 0 0,5-1 42 0 0,0 0-1 0 0,-1 0 1 0 0,1-1-1 0 0,7-3 1 0 0,7-3 0 0 0,0-1 0 0 0,0-2 0 0 0,-1 0 1 0 0,0-1-1 0 0,-1 0 0 0 0,0-2 0 0 0,24-23 0 0 0,-1 0 601 0 0,-42 38-558 0 0,-1 1-85 0 0,0 0 1 0 0,1 0 0 0 0,-1 0 0 0 0,1 0 0 0 0,-1 0 0 0 0,1 0 0 0 0,0 0 0 0 0,0 0 0 0 0,0 0-1 0 0,0 1 1 0 0,0-1 0 0 0,0 0 0 0 0,0 0 0 0 0,2 3 0 0 0,-2-1-8 0 0,1-1-54 0 0,1 0-1 0 0,-1-1 1 0 0,0 1 0 0 0,1-1-1 0 0,-1 1 1 0 0,1-1 0 0 0,0 1-1 0 0,0-1 1 0 0,0 0 0 0 0,3 3-1 0 0,1 1-600 0 0,-3-3 249 0 0,10 12-1747 0 0,-4-6-2476 0 0,-2-2-998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0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7 15463 0 0,'1'-7'2087'0'0,"-6"10"-1916"0"0,0 1-1 0 0,1-1 1 0 0,-1 1-1 0 0,1-1 1 0 0,0 1 0 0 0,0 0-1 0 0,1 1 1 0 0,-1-1 0 0 0,-2 6-1 0 0,-27 46 219 0 0,32-54-363 0 0,-129 307 1324 0 0,49-103-1137 0 0,-43 58-114 0 0,91-197-247 0 0,-9 28-1538 0 0,37-80 509 0 0,2-2-50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04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6447 0 0,'0'2'8931'0'0,"-1"6"-7708"0"0,1 0 1 0 0,-1 0-1 0 0,-4 15 0 0 0,-21 50-58 0 0,14-45-474 0 0,5-10-836 0 0,-2 4 571 0 0,-6 26 0 0 0,14-42-874 0 0,-1 1-1 0 0,1-1 1 0 0,0 1-1 0 0,1-1 1 0 0,0 1-1 0 0,0 0 1 0 0,0-1-1 0 0,3 12 1 0 0,-1-10-4327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04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31 18311 0 0,'8'-19'1660'0'0,"-8"19"-1645"0"0,0-1 0 0 0,0 1 0 0 0,0-1 0 0 0,0 1-1 0 0,0 0 1 0 0,0-1 0 0 0,0 1 0 0 0,0-1 0 0 0,0 1 0 0 0,0 0 0 0 0,-1-1-1 0 0,1 1 1 0 0,0 0 0 0 0,0-1 0 0 0,0 1 0 0 0,0-1 0 0 0,-1 1 0 0 0,1 0-1 0 0,0-1 1 0 0,0 1 0 0 0,-1 0 0 0 0,1-1 0 0 0,0 1 0 0 0,0 0 0 0 0,-1 0-1 0 0,1-1 1 0 0,0 1 0 0 0,-1 0 0 0 0,1 0 0 0 0,0 0 0 0 0,-1-1-1 0 0,1 1 1 0 0,0 0 0 0 0,-1 0 0 0 0,1 0 0 0 0,-1 0 0 0 0,1 0 0 0 0,0 0-1 0 0,-1 0 1 0 0,1 0 0 0 0,-1 0 0 0 0,1 0 0 0 0,0 0 0 0 0,-1 0 0 0 0,1 0-1 0 0,-1 0 1 0 0,1 0 0 0 0,0 0 0 0 0,-1 0 0 0 0,1 0 0 0 0,-1 1 0 0 0,1-1-1 0 0,-1 0 1 0 0,1 0 21 0 0,-5 3 4 0 0,1-1 0 0 0,0 1 1 0 0,-1-1-1 0 0,1 1 0 0 0,0 0 1 0 0,0 1-1 0 0,1-1 1 0 0,-1 1-1 0 0,1 0 0 0 0,0 0 1 0 0,-4 6-1 0 0,-4 3 2 0 0,-16 22 26 0 0,2 0-1 0 0,2 2 0 0 0,-19 40 1 0 0,25-44-26 0 0,-95 203 534 0 0,16 8-176 0 0,-49 115-136 0 0,45-155-1724 0 0</inkml:trace>
  <inkml:trace contextRef="#ctx0" brushRef="#br0" timeOffset="1">0 789 5983 0 0,'2'2'3646'0'0,"1"0"-2612"0"0,0 1 1 0 0,0-1 0 0 0,0 1-1 0 0,0-1 1 0 0,1 0 0 0 0,-1 0-1 0 0,1-1 1 0 0,-1 1 0 0 0,5 1 0 0 0,0-1-409 0 0,-1-1 1 0 0,1 1-1 0 0,0-1 1 0 0,8 0-1 0 0,9-2-680 0 0,48-6 0 0 0,-57 5 985 0 0,55-8-606 0 0,99-11-2203 0 0,-154 22 1241 0 0,-11 0-1349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05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105 256 3223 0 0,'-1'13'32'0'0,"0"0"-1"0"0,-1 0 1 0 0,-4 13-1 0 0,3-12 906 0 0,1-1-1 0 0,-2 19 0 0 0,3-12 1922 0 0,1 1 1 0 0,1 0-1 0 0,5 31 0 0 0,-4-46-2573 0 0,-1 0-1 0 0,1 1 1 0 0,0-1 0 0 0,1 0-1 0 0,-1 0 1 0 0,7 9-1 0 0,-7-12-213 0 0,1 0-1 0 0,-1 0 0 0 0,0 0 1 0 0,1 0-1 0 0,0-1 0 0 0,0 1 1 0 0,-1-1-1 0 0,2 0 0 0 0,-1 0 1 0 0,0 0-1 0 0,0 0 1 0 0,7 2-1 0 0,-5-3-36 0 0,0 0 0 0 0,0 0 0 0 0,1 0 0 0 0,-1 0-1 0 0,0-1 1 0 0,0 0 0 0 0,0 0 0 0 0,1-1 0 0 0,8-1 0 0 0,-4 0-476 0 0,0-1 0 0 0,0 0 0 0 0,18-8 0 0 0,-4-2-6404 0 0</inkml:trace>
  <inkml:trace contextRef="#ctx0" brushRef="#br0" timeOffset="1">621 7 15407 0 0,'0'0'167'0'0,"0"0"-1"0"0,0-1 1 0 0,0 1-1 0 0,0 0 1 0 0,0-1-1 0 0,0 1 0 0 0,0-1 1 0 0,1 1-1 0 0,-1 0 1 0 0,0-1-1 0 0,0 1 1 0 0,0 0-1 0 0,0-1 1 0 0,0 1-1 0 0,1 0 1 0 0,-1-1-1 0 0,0 1 0 0 0,1-1 1 0 0,1 4 14 0 0,0 1 1 0 0,-1-1-1 0 0,1 1 0 0 0,-1-1 1 0 0,0 1-1 0 0,0-1 0 0 0,0 1 1 0 0,-1 0-1 0 0,1 0 0 0 0,-1-1 1 0 0,0 1-1 0 0,0 0 1 0 0,0 0-1 0 0,0-1 0 0 0,-1 1 1 0 0,-1 7-1 0 0,-2 6 84 0 0,-1 0 0 0 0,-9 20 1 0 0,13-32-147 0 0,-128 269 1783 0 0,101-220-1781 0 0,-33 64-3 0 0,-92 197 156 0 0,85-140-269 0 0,-38 88-33 0 0,97-243-303 0 0,-21 41 263 0 0,5-24-4087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5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37 5063 0 0,'0'0'232'0'0,"1"2"-13"0"0,3 2 1429 0 0,-2 1 1 0 0,1 0-1 0 0,0 1 1 0 0,-1-1-1 0 0,2 7 1 0 0,9 18 2423 0 0,-12-29-3950 0 0,0 0 1 0 0,0 1 0 0 0,0-1-1 0 0,1 0 1 0 0,-1 0 0 0 0,0 0-1 0 0,1 0 1 0 0,-1 0 0 0 0,1 0 0 0 0,-1 0-1 0 0,1-1 1 0 0,-1 1 0 0 0,1-1-1 0 0,2 2 1 0 0,22 2 814 0 0,-15-4-679 0 0,-1 0-1 0 0,0-1 1 0 0,0-1 0 0 0,0 1 0 0 0,0-1-1 0 0,0-1 1 0 0,13-5 0 0 0,6-4 67 0 0,29-17 1 0 0,-52 26-321 0 0,1-1 0 0 0,-1 0 1 0 0,-1 0-1 0 0,1-1 0 0 0,-1 1 0 0 0,1-1 0 0 0,5-7 0 0 0,-11 11-117 0 0,-7-14-565 0 0,5 14 621 0 0,0 0 0 0 0,1 0 0 0 0,-1 0 1 0 0,0 0-1 0 0,0 0 0 0 0,1 0 0 0 0,-1 1 0 0 0,0-1 0 0 0,0 1 0 0 0,0-1 0 0 0,0 1 1 0 0,0-1-1 0 0,0 1 0 0 0,0 0 0 0 0,0 0 0 0 0,0 0 0 0 0,0 0 0 0 0,-4 1 0 0 0,-4 1-219 0 0,-1 1-1 0 0,-12 4 0 0 0,15-4 129 0 0,-156 53-977 0 0,125-40 1091 0 0,0 1 0 0 0,-39 25-1 0 0,70-38 78 0 0,2 1-1 0 0,-1 0 1 0 0,0 1 0 0 0,1-1-1 0 0,0 1 1 0 0,1 1-1 0 0,-1-1 1 0 0,1 1-1 0 0,0 0 1 0 0,1 0 0 0 0,-6 11-1 0 0,8-15-6 0 0,1 0-1 0 0,0 0 0 0 0,0 0 1 0 0,0 0-1 0 0,0 0 0 0 0,1 0 1 0 0,-1 0-1 0 0,1 0 1 0 0,0 0-1 0 0,0 0 0 0 0,0 1 1 0 0,0-1-1 0 0,1 0 1 0 0,-1 0-1 0 0,1 0 0 0 0,0 0 1 0 0,0 0-1 0 0,0 0 0 0 0,0 0 1 0 0,0 0-1 0 0,0 0 1 0 0,1-1-1 0 0,0 1 0 0 0,-1 0 1 0 0,1-1-1 0 0,0 1 1 0 0,0-1-1 0 0,1 0 0 0 0,-1 0 1 0 0,0 0-1 0 0,1 0 0 0 0,-1 0 1 0 0,5 2-1 0 0,-1 0-45 0 0,1 0 0 0 0,0-1-1 0 0,0 0 1 0 0,0 0 0 0 0,0-1 0 0 0,0 0-1 0 0,15 3 1 0 0,-8-4-473 0 0,0 0 0 0 0,1 0 1 0 0,17-3-1 0 0,2-1-685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4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391 102 4143 0 0,'26'-19'470'0'0,"55"-36"259"0"0,-70 49 1040 0 0,1 0 0 0 0,-1 1 0 0 0,13-4 0 0 0,-24 9-1700 0 0,1 0-1 0 0,-1-1 1 0 0,0 1 0 0 0,0 0-1 0 0,0 0 1 0 0,0 0-1 0 0,1 0 1 0 0,-1 0 0 0 0,0 0-1 0 0,0 0 1 0 0,0 0 0 0 0,1 0-1 0 0,-1 0 1 0 0,0 0-1 0 0,0 0 1 0 0,0 0 0 0 0,0 0-1 0 0,1 0 1 0 0,-1 0 0 0 0,0 0-1 0 0,0 0 1 0 0,0 0 0 0 0,0 0-1 0 0,1 0 1 0 0,-1 0-1 0 0,0 1 1 0 0,0-1 0 0 0,0 0-1 0 0,0 0 1 0 0,1 0 0 0 0,-1 0-1 0 0,0 0 1 0 0,0 0 0 0 0,0 1-1 0 0,0-1 1 0 0,0 0-1 0 0,0 0 1 0 0,0 0 0 0 0,1 0-1 0 0,-1 0 1 0 0,0 1 0 0 0,0-1-1 0 0,0 0 1 0 0,0 0-1 0 0,0 0 1 0 0,0 0 0 0 0,0 1-1 0 0,-3 13 870 0 0,-14 19-1129 0 0,15-29 519 0 0,-70 113 642 0 0,4-9-336 0 0,43-61-453 0 0,-172 318 134 0 0,179-331-319 0 0,-125 278 56 0 0,126-249-701 0 0,17-62 224 0 0,2-2 253 0 0,0 0 1 0 0,0 0-1 0 0,0 0 1 0 0,0 0-1 0 0,-1 0 1 0 0,1-1-1 0 0,0 1 1 0 0,0 0-1 0 0,-1-1 1 0 0,1 1-1 0 0,1-3 1 0 0,0 1-246 0 0,12-13-1314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48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546 145 3679 0 0,'24'-29'273'0'0,"19"-25"988"0"0,-13 21 3608 0 0,-25 29-3807 0 0,-1-1-1 0 0,0 0 1 0 0,6-10 3581 0 0,-16 26-3911 0 0,-69 170-312 0 0,22-46-291 0 0,28-78-13 0 0,-164 340 1200 0 0,-54 15-505 0 0,222-375-966 0 0,-28 75 1 0 0,45-103-46 0 0,4-8-530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48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1 256 10135 0 0,'0'0'919'0'0,"2"-1"-759"0"0,60-19 830 0 0,1 0 1965 0 0,90-39-308 0 0,69-28-1454 0 0,-218 85-1199 0 0,32-14-294 0 0,0 1 1 0 0,52-14-1 0 0,-57 22-6147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4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13935 0 0,'0'0'1262'0'0,"-2"1"-1037"0"0,-7 3-6 0 0,-1 2 0 0 0,1-1 0 0 0,0 1-1 0 0,1 1 1 0 0,-1-1 0 0 0,1 1 0 0 0,1 1 0 0 0,-1 0 0 0 0,1 0 0 0 0,1 0 0 0 0,-1 1-1 0 0,-6 13 1 0 0,-6 12 383 0 0,2 0-1 0 0,-14 40 0 0 0,27-64-448 0 0,-2 5 115 0 0,-8 27 0 0 0,13-38-227 0 0,1-1 0 0 0,-1 1 0 0 0,1 0 0 0 0,-1-1 0 0 0,1 1 0 0 0,0-1 0 0 0,0 1 0 0 0,1 0 0 0 0,-1-1 0 0 0,1 1 0 0 0,-1 0 0 0 0,1-1 0 0 0,2 6 0 0 0,-2-8-20 0 0,0 0 1 0 0,0 0-1 0 0,0 0 1 0 0,0 0 0 0 0,0 0-1 0 0,0 0 1 0 0,0 0-1 0 0,0 0 1 0 0,0 0-1 0 0,0 0 1 0 0,0 0-1 0 0,1-1 1 0 0,-1 1-1 0 0,0 0 1 0 0,1-1-1 0 0,-1 1 1 0 0,0-1-1 0 0,1 0 1 0 0,-1 1 0 0 0,1-1-1 0 0,-1 0 1 0 0,0 0-1 0 0,1 0 1 0 0,-1 0-1 0 0,1 0 1 0 0,-1 0-1 0 0,1 0 1 0 0,1-1-1 0 0,1 0 61 0 0,1 0-1 0 0,0 0 0 0 0,-1-1 0 0 0,1 1 1 0 0,-1-1-1 0 0,1 0 0 0 0,4-3 1 0 0,4-5-102 0 0,0 1 0 0 0,-1-2 0 0 0,0 0 1 0 0,0 0-1 0 0,-1-1 0 0 0,-1 0 1 0 0,0-1-1 0 0,-1 0 0 0 0,0-1 1 0 0,-1 0-1 0 0,0 0 0 0 0,-2-1 0 0 0,1 0 1 0 0,-2 0-1 0 0,0 0 0 0 0,-1-1 1 0 0,0 1-1 0 0,-1-1 0 0 0,-1 0 1 0 0,-1 0-1 0 0,0-29 0 0 0,-8 3-2613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4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78 258 6447 0 0,'-3'-6'8691'0'0,"-1"9"-8307"0"0,0 0 1 0 0,0 0-1 0 0,0 0 0 0 0,1 0 1 0 0,-1 1-1 0 0,1-1 0 0 0,0 1 1 0 0,0 0-1 0 0,0 0 1 0 0,1 0-1 0 0,-1 1 0 0 0,-2 7 1 0 0,-1 1-324 0 0,1 1 1 0 0,0-1 0 0 0,-2 18 0 0 0,5-24-47 0 0,0 0 0 0 0,1 0 1 0 0,1 0-1 0 0,-1 1 0 0 0,1-1 1 0 0,0 0-1 0 0,1 1 0 0 0,-1-1 0 0 0,1 0 1 0 0,1 0-1 0 0,0 0 0 0 0,0 0 1 0 0,0 0-1 0 0,4 7 0 0 0,-6-13-12 0 0,0 0-1 0 0,1 0 0 0 0,-1-1 1 0 0,0 1-1 0 0,1 0 1 0 0,-1 0-1 0 0,1 0 1 0 0,0-1-1 0 0,-1 1 1 0 0,1 0-1 0 0,0-1 0 0 0,-1 1 1 0 0,1 0-1 0 0,0-1 1 0 0,0 1-1 0 0,-1-1 1 0 0,1 1-1 0 0,0-1 0 0 0,0 1 1 0 0,0-1-1 0 0,0 0 1 0 0,0 1-1 0 0,0-1 1 0 0,0 0-1 0 0,0 0 0 0 0,0 0 1 0 0,0 0-1 0 0,-1 0 1 0 0,1 0-1 0 0,2 0 1 0 0,0 0-3 0 0,0 0 0 0 0,1-1 0 0 0,-1 1 0 0 0,0-1 0 0 0,1 0 0 0 0,-1 0 1 0 0,0 0-1 0 0,0-1 0 0 0,1 1 0 0 0,-1-1 0 0 0,0 1 0 0 0,0-1 0 0 0,-1 0 0 0 0,1 0 0 0 0,4-5 0 0 0,4-3-2 0 0,-1-2 0 0 0,10-12 0 0 0,-10 11-9 0 0,79-105-197 0 0,-82 107 198 0 0,-9 16 2 0 0,1 1 1 0 0,-1-1 0 0 0,1 1 0 0 0,0-1 0 0 0,1 1 0 0 0,-1 8 0 0 0,0 0 3 0 0,0-7-6 0 0,0 8 27 0 0,0-1 1 0 0,1 1-1 0 0,1 18 1 0 0,-1-31-4 0 0,0 1 0 0 0,1 0 0 0 0,-1-1 0 0 0,1 1-1 0 0,-1 0 1 0 0,1-1 0 0 0,0 1 0 0 0,0 0 0 0 0,0-1 0 0 0,0 1 0 0 0,1-1 0 0 0,-1 0 0 0 0,1 0 0 0 0,-1 1 0 0 0,1-1 0 0 0,0 0 0 0 0,0 0 0 0 0,0 0 0 0 0,0-1 0 0 0,0 1-1 0 0,0 0 1 0 0,1-1 0 0 0,-1 1 0 0 0,4 1 0 0 0,-2-2 14 0 0,0 0 0 0 0,0-1 0 0 0,0 1 0 0 0,0-1 0 0 0,1 0 0 0 0,-1 0 0 0 0,0 0 0 0 0,0 0 0 0 0,0-1 0 0 0,0 1-1 0 0,0-1 1 0 0,0 0 0 0 0,0 0 0 0 0,6-3 0 0 0,4-3 107 0 0,0-1-1 0 0,20-13 0 0 0,-13 8 28 0 0,-5 2-89 0 0,0 0 1 0 0,0-1-1 0 0,-1 0 0 0 0,-1-1 1 0 0,15-17-1 0 0,-21 20 82 0 0,1-1 1 0 0,-2 0 0 0 0,0 0-1 0 0,0-1 1 0 0,-1 1-1 0 0,0-2 1 0 0,-1 1 0 0 0,5-18-1 0 0,-4 6 204 0 0,1 1 0 0 0,2 0 0 0 0,13-25 0 0 0,-16 36-739 0 0,1 0-1 0 0,0 1 1 0 0,1-1-1 0 0,1 2 1 0 0,0-1-1 0 0,0 1 1 0 0,13-11-1 0 0,-2 6-1083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5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28 2303 0 0,'0'0'102'0'0,"1"-2"-1"0"0,22-23 16436 0 0,-35 42-15254 0 0,-13 18-715 0 0,3-5-426 0 0,1 1-1 0 0,2 0 1 0 0,-17 39 0 0 0,-1 33-485 0 0,37-101-485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8:5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0 4607 0 0,'-2'0'6000'0'0,"-4"0"-5042"0"0,0 1 0 0 0,0 0-1 0 0,0 0 1 0 0,0 0 0 0 0,0 1-1 0 0,-7 2 1 0 0,3 0-462 0 0,-1 1 0 0 0,-16 10 0 0 0,5 0-405 0 0,1 1 0 0 0,-20 20-1 0 0,34-30-63 0 0,1 1 0 0 0,-1 0-1 0 0,1 1 1 0 0,1 0 0 0 0,-10 15-1 0 0,7-9-26 0 0,6-6 0 0 0,2 0 0 0 0,0-6 0 0 0,4 14 0 0 0,-3-11-5 0 0,0-2-1 0 0,0-1 0 0 0,1 1 0 0 0,-1-1-1 0 0,0 0 1 0 0,1 1 0 0 0,-1-1 0 0 0,1 0 0 0 0,0 0 0 0 0,3 3 0 0 0,3 4 4 0 0,1 0 1 0 0,0-1-1 0 0,1 0 1 0 0,0-1-1 0 0,0 0 1 0 0,1 0-1 0 0,0-1 1 0 0,12 5-1 0 0,34 19 18 0 0,-55-28 16 0 0,0-1-1 0 0,1 1 1 0 0,-1-1-1 0 0,0 1 1 0 0,0 0-1 0 0,0 0 1 0 0,0 0-1 0 0,0 0 1 0 0,0 0 0 0 0,-1 0-1 0 0,1 1 1 0 0,-1-1-1 0 0,0 1 1 0 0,1-1-1 0 0,-1 1 1 0 0,0-1-1 0 0,0 1 1 0 0,-1-1-1 0 0,1 1 1 0 0,0 5-1 0 0,-1-6 13 0 0,0 1-1 0 0,0-1 1 0 0,0 0-1 0 0,-1 0 1 0 0,1 0 0 0 0,-1 0-1 0 0,0 0 1 0 0,0 0-1 0 0,1 0 1 0 0,-1 0-1 0 0,0 0 1 0 0,-1 0-1 0 0,1 0 1 0 0,0 0-1 0 0,0-1 1 0 0,-1 1 0 0 0,1 0-1 0 0,-1-1 1 0 0,1 0-1 0 0,-1 1 1 0 0,0-1-1 0 0,0 0 1 0 0,0 0-1 0 0,0 0 1 0 0,1 0-1 0 0,-1 0 1 0 0,-3 1 0 0 0,-30 9 288 0 0,-1-1 0 0 0,1-1 1 0 0,-39 3-1 0 0,58-10-319 0 0,-29 4-122 0 0,44-6-158 0 0,8-20-4438 0 0,-1 9 2698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1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61 12151 0 0,'56'-60'4571'0'0,"-63"72"-3752"0"0,-18 22-153 0 0,-146 226 1709 0 0,-35 197-1648 0 0,74-147-807 0 0,131-306 72 0 0,-9 18-5 0 0,-1 0 1 0 0,0-1 0 0 0,-2 0-1 0 0,-17 22 1 0 0,26-39 13 0 0,3-3 0 0 0,0 1-1 0 0,-1 0 1 0 0,1-1 0 0 0,-1 0-1 0 0,0 1 1 0 0,1-1 0 0 0,-1 0-1 0 0,0 0 1 0 0,0 0 0 0 0,0 0-1 0 0,0 0 1 0 0,1-1 0 0 0,-1 1-1 0 0,-4 0 1 0 0,6-1 4 0 0,-1 0 1 0 0,1-1-1 0 0,-1 1 1 0 0,1 0-1 0 0,-1-1 1 0 0,1 1-1 0 0,0 0 1 0 0,-1-1-1 0 0,1 1 1 0 0,-1-1-1 0 0,1 1 0 0 0,0 0 1 0 0,-1-1-1 0 0,1 1 1 0 0,0-1-1 0 0,0 1 1 0 0,-1-1-1 0 0,1 1 1 0 0,0-1-1 0 0,0 1 1 0 0,0-1-1 0 0,0 0 1 0 0,0 1 1 0 0,-2-7 18 0 0,1 1-1 0 0,0-1 1 0 0,0 0 0 0 0,1 1-1 0 0,0-1 1 0 0,0 0 0 0 0,0 1-1 0 0,1-1 1 0 0,0 0 0 0 0,3-9-1 0 0,2-6 19 0 0,17-37 1 0 0,-8 27-37 0 0,40-61 0 0 0,29-25-36 0 0,-63 89 1 0 0,1 1 7 0 0,1 1 1 0 0,38-35-1 0 0,-44 46 17 0 0,1 2 0 0 0,1 0-1 0 0,0 1 1 0 0,37-19 0 0 0,-49 29 24 0 0,-1 0-1 0 0,2 1 1 0 0,-1-1-1 0 0,0 1 0 0 0,0 1 1 0 0,1-1-1 0 0,-1 1 1 0 0,0 1-1 0 0,1-1 1 0 0,-1 1-1 0 0,1 0 1 0 0,-1 1-1 0 0,1 0 0 0 0,-1 0 1 0 0,8 3-1 0 0,-7-1 44 0 0,1 0-1 0 0,-2 0 0 0 0,1 1 0 0 0,0 0 0 0 0,-1 1 1 0 0,0 0-1 0 0,0 0 0 0 0,0 1 0 0 0,0-1 1 0 0,-1 1-1 0 0,0 1 0 0 0,8 11 0 0 0,-6-7 34 0 0,0 1 0 0 0,-1 0-1 0 0,-1 0 1 0 0,0 1 0 0 0,0 0-1 0 0,4 17 1 0 0,-8-20-63 0 0,1 0 0 0 0,-1 0 0 0 0,-1 0 0 0 0,0 1-1 0 0,0-1 1 0 0,-1 0 0 0 0,0 0 0 0 0,-1 1 0 0 0,-3 11 0 0 0,2-13-22 0 0,-1 0 0 0 0,0-1-1 0 0,-1 0 1 0 0,0 0 0 0 0,-1 0 0 0 0,1 0 0 0 0,-2-1 0 0 0,1 0 0 0 0,-1 0 0 0 0,-11 11-1 0 0,3-4 15 0 0,-1-2-1 0 0,-1 1 1 0 0,-30 17-1 0 0,-219 101-739 0 0,248-124 686 0 0,-76 31-486 0 0,82-35 402 0 0,0 0 1 0 0,0 0-1 0 0,-1-1 0 0 0,0 0 1 0 0,1-1-1 0 0,-17 0 0 0 0,27-1 91 0 0,0 0 0 0 0,1 0 0 0 0,-1 0 1 0 0,0 0-1 0 0,0 0 0 0 0,0 0 0 0 0,0 0 0 0 0,1-1 0 0 0,-1 1 0 0 0,0 0 0 0 0,0 0 0 0 0,0-1 0 0 0,1 1 0 0 0,-1-1 1 0 0,0 1-1 0 0,1-1 0 0 0,-1 1 0 0 0,0-1 0 0 0,1 1 0 0 0,-1-1 0 0 0,0 1 0 0 0,1-1 0 0 0,-1 0 0 0 0,0-1 0 0 0,1 1-10 0 0,-1 0 0 0 0,1 0-1 0 0,0-1 1 0 0,0 1-1 0 0,0 0 1 0 0,0 0-1 0 0,0 0 1 0 0,0-1-1 0 0,1 1 1 0 0,-1 0 0 0 0,0 0-1 0 0,0 0 1 0 0,1 0-1 0 0,-1-1 1 0 0,1 0-1 0 0,3-5-148 0 0,0 1 0 0 0,0 0 0 0 0,0-1 0 0 0,8-7 0 0 0,45-42-2644 0 0,1 2 416 0 0,1 1-3137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1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87 4607 0 0,'1'2'354'0'0,"5"5"541"0"0,1 4 1059 0 0,1-1 1 0 0,1 1-1 0 0,0-1 1 0 0,16 13-1 0 0,-22-21-1701 0 0,1 1 0 0 0,-1-1-1 0 0,1 0 1 0 0,0-1 0 0 0,0 1-1 0 0,0 0 1 0 0,0-1 0 0 0,0 0-1 0 0,0 0 1 0 0,0-1 0 0 0,0 1-1 0 0,0-1 1 0 0,1 1 0 0 0,-1-1 0 0 0,0-1-1 0 0,0 1 1 0 0,6-2 0 0 0,11-3 137 0 0,0 0 1 0 0,-1-2 0 0 0,0 0 0 0 0,-1-1 0 0 0,1-2 0 0 0,-2 0 0 0 0,1 0 0 0 0,29-24 0 0 0,-44 30-381 0 0,1 0 0 0 0,-1 0 0 0 0,0 0 0 0 0,0 0 0 0 0,0-1 0 0 0,0 0 0 0 0,5-9 0 0 0,-9 13-22 0 0,0 0 1 0 0,1 0-1 0 0,-1 0 0 0 0,1 0 1 0 0,-1 0-1 0 0,0 0 0 0 0,0 0 0 0 0,0 0 1 0 0,1 0-1 0 0,-1 0 0 0 0,0 0 1 0 0,0 0-1 0 0,0 0 0 0 0,-1 0 0 0 0,1-1 1 0 0,0 1-1 0 0,0 0 0 0 0,-1 0 1 0 0,0-1-1 0 0,0 0-8 0 0,0 1 0 0 0,0 0-1 0 0,0 0 1 0 0,0 0 0 0 0,0 0 0 0 0,0 0 0 0 0,-1 0 0 0 0,1 0-1 0 0,0 1 1 0 0,-1-1 0 0 0,1 0 0 0 0,-1 1 0 0 0,1-1 0 0 0,-1 1-1 0 0,1 0 1 0 0,-1-1 0 0 0,1 1 0 0 0,-3 0 0 0 0,-6-1-56 0 0,0 2-1 0 0,-1-1 1 0 0,1 1 0 0 0,0 1-1 0 0,-1 0 1 0 0,1 0 0 0 0,0 1-1 0 0,-12 5 1 0 0,3-1-22 0 0,0 2 1 0 0,0 0-1 0 0,-27 19 0 0 0,-49 41-32 0 0,92-66 122 0 0,-27 22 114 0 0,1 0 1 0 0,1 2-1 0 0,1 2 1 0 0,2 0-1 0 0,1 1 1 0 0,-38 65-1 0 0,57-87-36 0 0,1-1 1 0 0,0 2-1 0 0,1-1 0 0 0,0 0 1 0 0,0 1-1 0 0,-2 13 0 0 0,5-19-46 0 0,-1-1 0 0 0,1 0 0 0 0,0 0 0 0 0,0 1-1 0 0,0-1 1 0 0,0 0 0 0 0,0 1 0 0 0,1-1 0 0 0,-1 0 0 0 0,0 0 0 0 0,1 1 0 0 0,0-1-1 0 0,0 0 1 0 0,0 0 0 0 0,0 0 0 0 0,0 0 0 0 0,0 0 0 0 0,0 0 0 0 0,1 0 0 0 0,-1-1-1 0 0,0 1 1 0 0,1 0 0 0 0,0-1 0 0 0,-1 1 0 0 0,1-1 0 0 0,0 1 0 0 0,0-1 0 0 0,0 0-1 0 0,0 0 1 0 0,3 2 0 0 0,5-1 52 0 0,-1 1 1 0 0,1-1-1 0 0,0-1 0 0 0,0 1 1 0 0,0-2-1 0 0,0 0 0 0 0,18-1 0 0 0,-8 0-26 0 0,52-2-98 0 0,125-21-1 0 0,-85-3-4762 0 0,-86 20-2477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14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12751 0 0,'0'0'1158'0'0,"0"1"-785"0"0,-27 56 4338 0 0,-22 27-1849 0 0,29-53-2218 0 0,-19 31 125 0 0,-21 35-72 0 0,52-81-688 0 0,1 0 0 0 0,0 0 0 0 0,1 1 0 0 0,-6 24 0 0 0,10-27-513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58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71 15031 0 0,'0'0'687'0'0,"5"-7"224"0"0,-4 4-884 0 0,1 0 1 0 0,-1 0 0 0 0,0 0 0 0 0,1 0-1 0 0,0-8 1681 0 0,-4-6 948 0 0,2 16-2578 0 0,-1-1-1 0 0,1 1 0 0 0,-1 0 1 0 0,1 0-1 0 0,-1 0 1 0 0,0 0-1 0 0,1 0 0 0 0,-1 0 1 0 0,0 0-1 0 0,0 0 1 0 0,0 0-1 0 0,1 0 0 0 0,-1 0 1 0 0,0 1-1 0 0,0-1 1 0 0,0 0-1 0 0,-1 1 0 0 0,1-1 1 0 0,0 1-1 0 0,0-1 1 0 0,0 1-1 0 0,0-1 1 0 0,0 1-1 0 0,-1 0 0 0 0,1-1 1 0 0,0 1-1 0 0,0 0 1 0 0,-1 0-1 0 0,1 0 0 0 0,0 0 1 0 0,0 0-1 0 0,-2 1 1 0 0,-5 0-79 0 0,0 0 1 0 0,0 1-1 0 0,-15 5 0 0 0,17-5 56 0 0,-26 9-46 0 0,0 1 0 0 0,1 2-1 0 0,1 1 1 0 0,1 2 0 0 0,-36 25 0 0 0,53-32 20 0 0,1 0-1 0 0,0 1 1 0 0,-18 23 0 0 0,28-34-12 0 0,1 1 0 0 0,0-1 0 0 0,-1 1 0 0 0,1-1 0 0 0,0 1 0 0 0,0-1 0 0 0,0 1 1 0 0,-1 0-1 0 0,1-1 0 0 0,0 1 0 0 0,0-1 0 0 0,0 1 0 0 0,0 0 0 0 0,0-1 0 0 0,0 1 0 0 0,0-1 0 0 0,0 1 1 0 0,0 0-1 0 0,0-1 0 0 0,1 1 0 0 0,-1-1 0 0 0,0 1 0 0 0,0 0 0 0 0,0-1 0 0 0,1 1 0 0 0,-1-1 0 0 0,0 1 1 0 0,1-1-1 0 0,-1 1 0 0 0,1-1 0 0 0,0 1 0 0 0,14 12 241 0 0,-11-11-226 0 0,0 0-1 0 0,-1-1 0 0 0,1 1 1 0 0,0-1-1 0 0,0 0 1 0 0,1 0-1 0 0,-1-1 1 0 0,0 1-1 0 0,0-1 1 0 0,4 0-1 0 0,8-1 37 0 0,21-3 0 0 0,12-1-170 0 0,-38 5-936 0 0,-1 0 0 0 0,1 2 0 0 0,0-1 0 0 0,16 6 0 0 0,-25-7 515 0 0,-1 1 0 0 0,1 0 1 0 0,-1 0-1 0 0,1 0 0 0 0,-1 0 1 0 0,1 0-1 0 0,-1 0 0 0 0,0 1 1 0 0,0-1-1 0 0,0 0 0 0 0,2 2 1 0 0,-1 0 64 0 0,5 5-1666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1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139 202 8287 0 0,'-4'6'365'0'0,"-40"63"-126"0"0,18-37 772 0 0,-4-5 3342 0 0,29-26-4152 0 0,0-1-1 0 0,0 1 1 0 0,0 0-1 0 0,0 0 0 0 0,0-1 1 0 0,0 1-1 0 0,0-1 1 0 0,-1 1-1 0 0,1-1 1 0 0,0 0-1 0 0,0 1 0 0 0,0-1 1 0 0,-1 0-1 0 0,1 0 1 0 0,0 0-1 0 0,-2 0 1 0 0,3 0-135 0 0,-1 0 1 0 0,0 0 0 0 0,1 0 0 0 0,-1-1 0 0 0,0 1 0 0 0,1 0 0 0 0,-1-1 0 0 0,1 1 0 0 0,-1 0 0 0 0,1-1-1 0 0,-1 1 1 0 0,1-1 0 0 0,-1 1 0 0 0,1-1 0 0 0,0 1 0 0 0,-1-1 0 0 0,1 1 0 0 0,0-1 0 0 0,-1 1 0 0 0,1-1-1 0 0,0 0 1 0 0,-1 0 0 0 0,0-2 44 0 0,1 0 0 0 0,-1 0 1 0 0,1 0-1 0 0,-1 0 0 0 0,1 0 0 0 0,0 0 0 0 0,0-1 0 0 0,1 1 0 0 0,-1 0 0 0 0,2-6 0 0 0,3-5 37 0 0,0 0 0 0 0,1 1 0 0 0,0-1 0 0 0,1 1 0 0 0,17-24 0 0 0,52-55 22 0 0,-63 78-170 0 0,1 0 1 0 0,20-16 0 0 0,-27 25 35 0 0,-1 0 0 0 0,1 1 0 0 0,0 0 0 0 0,0 0 0 0 0,1 0 0 0 0,-1 1 0 0 0,1 1 0 0 0,10-4 0 0 0,-16 6-8 0 0,-1 0 1 0 0,1-1-1 0 0,0 1 0 0 0,-1 0 1 0 0,1 0-1 0 0,-1 0 0 0 0,1 0 1 0 0,0 1-1 0 0,-1-1 0 0 0,1 0 0 0 0,-1 1 1 0 0,1-1-1 0 0,-1 1 0 0 0,1-1 1 0 0,-1 1-1 0 0,1 0 0 0 0,-1-1 0 0 0,2 3 1 0 0,-1-2 16 0 0,0 1-1 0 0,0 0 1 0 0,0 0 0 0 0,-1 0 0 0 0,1 0-1 0 0,-1 0 1 0 0,1 1 0 0 0,-1-1 0 0 0,0 0-1 0 0,1 4 1 0 0,2 5 77 0 0,-2-1 1 0 0,1 1-1 0 0,-2 0 1 0 0,2 13-1 0 0,-3-21-107 0 0,1 27-1 0 0,-2-1 0 0 0,-1 1 0 0 0,-8 45 0 0 0,0-5-2381 0 0,8-55 501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1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79 2303 0 0,'16'-42'635'0'0,"-14"33"2892"0"0,0 0 3443 0 0,-2 9-6713 0 0,0-1 0 0 0,0 1-1 0 0,0-1 1 0 0,0 1 0 0 0,0-1 0 0 0,0 1-1 0 0,0-1 1 0 0,0 1 0 0 0,0-1-1 0 0,0 0 1 0 0,0 1 0 0 0,-1-1-1 0 0,1 1 1 0 0,0-1 0 0 0,0 1 0 0 0,-1 0-1 0 0,1-1 1 0 0,0 1 0 0 0,0-1-1 0 0,-1 1 1 0 0,1-1 0 0 0,0 1 0 0 0,-1-1-1 0 0,-13-4 1299 0 0,11 4-1539 0 0,-1 1 0 0 0,1 0 0 0 0,-1 0 0 0 0,1 0 0 0 0,-1 0 0 0 0,-3 1 0 0 0,0 2-2 0 0,0-1-1 0 0,1 1 1 0 0,-1 0 0 0 0,1 1-1 0 0,0-1 1 0 0,0 1 0 0 0,0 0-1 0 0,1 1 1 0 0,-1-1-1 0 0,-6 8 1 0 0,-7 9-29 0 0,-21 30 1 0 0,23-28 19 0 0,1-3-15 0 0,2-3 3 0 0,0 1-1 0 0,2 0 1 0 0,-1 1 0 0 0,2 0-1 0 0,-11 26 1 0 0,19-31 7 0 0,2-13 0 0 0,1-1 0 0 0,0 1 0 0 0,0 0 0 0 0,-1 0 0 0 0,1 0 0 0 0,0 0 0 0 0,0 0 0 0 0,0 0 0 0 0,0 0 0 0 0,1 0 0 0 0,-1-1 0 0 0,0 1 0 0 0,0 0 0 0 0,1 1 0 0 0,3 1 0 0 0,-3-3 0 0 0,1 1 5 0 0,0-1-1 0 0,0 1 1 0 0,0 0 0 0 0,1-1-1 0 0,-1 1 1 0 0,0-1 0 0 0,0 0-1 0 0,1 0 1 0 0,-1 0 0 0 0,0 0-1 0 0,0 0 1 0 0,0 0 0 0 0,1-1-1 0 0,-1 1 1 0 0,0-1-1 0 0,0 0 1 0 0,0 1 0 0 0,0-1-1 0 0,0 0 1 0 0,0 0 0 0 0,0 0-1 0 0,0-1 1 0 0,0 1 0 0 0,2-2-1 0 0,4-3 25 0 0,0 0 0 0 0,0-1 0 0 0,13-14 0 0 0,-14 11-14 0 0,0 1-1 0 0,-1-1 1 0 0,0 0 0 0 0,5-13-1 0 0,-5 11-21 0 0,16-25 0 0 0,-17 30-73 0 0,-3 5-63 0 0,-3 17-645 0 0,-1 7 644 0 0,-2 1 0 0 0,-11 37-1 0 0,4-16 122 0 0,-76 308 15 0 0,-24-5 104 0 0,93-298 15 0 0,-7 15 456 0 0,2 2 0 0 0,-18 89 0 0 0,38-131-379 0 0,0 1 1 0 0,1-1-1 0 0,1 0 1 0 0,3 26-1 0 0,0-33-112 0 0,0 0-1 0 0,2-1 0 0 0,0 1 1 0 0,0 0-1 0 0,2-1 0 0 0,12 25 0 0 0,-14-32 10 0 0,0-1-1 0 0,1 0 0 0 0,0 0 0 0 0,1-1 0 0 0,0 1 0 0 0,0-1 0 0 0,0 0 1 0 0,1-1-1 0 0,0 1 0 0 0,0-2 0 0 0,1 1 0 0 0,0-1 0 0 0,0 0 0 0 0,0 0 1 0 0,0-1-1 0 0,1 0 0 0 0,-1-1 0 0 0,18 5 0 0 0,-13-5-50 0 0,6 2 25 0 0,-1-1 1 0 0,37 3-1 0 0,-50-6-87 0 0,1-1-1 0 0,-1 0 1 0 0,1-1 0 0 0,-1 1-1 0 0,0-1 1 0 0,1 0-1 0 0,-1-1 1 0 0,0 1-1 0 0,1-1 1 0 0,-1 0 0 0 0,0 0-1 0 0,-1-1 1 0 0,1 0-1 0 0,0 1 1 0 0,4-5-1 0 0,-2 2-12 0 0,-2-1 0 0 0,1 1-1 0 0,0-1 1 0 0,-1-1 0 0 0,0 1-1 0 0,-1 0 1 0 0,0-1 0 0 0,1 0-1 0 0,-2 0 1 0 0,1-1-1 0 0,2-8 1 0 0,-5 11-181 0 0,1-1 0 0 0,-1 1 0 0 0,-1-1-1 0 0,1 1 1 0 0,-1-1 0 0 0,0 1 0 0 0,0-1 0 0 0,0 1-1 0 0,-2-7 1 0 0,1 6-709 0 0,-1 0 0 0 0,1 0 0 0 0,-2 1 0 0 0,1-1-1 0 0,-4-7 1 0 0,-9-11-6201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1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206 114 1839 0 0,'0'0'83'0'0,"-2"1"-6"0"0,-21 5 880 0 0,2 6 7707 0 0,14-7-1933 0 0,24-3-5721 0 0,-13-1-929 0 0,-1-1 0 0 0,0 1 0 0 0,1-1 0 0 0,-1 0 0 0 0,5-1 0 0 0,308-50 1831 0 0,-303 49-1911 0 0,0-1-1 0 0,24-8 1 0 0,-32 9-3 0 0,-1 0 0 0 0,1 0 0 0 0,-1-1 0 0 0,0 0-1 0 0,1 1 1 0 0,-1-1 0 0 0,0-1 0 0 0,-1 1 0 0 0,1-1 0 0 0,4-5 0 0 0,-7 8-20 0 0,-1 1 0 0 0,1-1 0 0 0,-1 1 0 0 0,0-1 0 0 0,1 0 0 0 0,-1 1 0 0 0,0-1 0 0 0,0 0 0 0 0,1 1 1 0 0,-1-1-1 0 0,0 0 0 0 0,0 0 0 0 0,0 1 0 0 0,0-1 0 0 0,0 0 0 0 0,0 1 0 0 0,0-1 0 0 0,0 0 0 0 0,0 0 0 0 0,0 1 0 0 0,0-1 0 0 0,0 0 0 0 0,-1 1 1 0 0,1-1-1 0 0,0 0 0 0 0,0 0 0 0 0,-1 1 0 0 0,1-1 0 0 0,-1 1 0 0 0,1-1 0 0 0,0 0 0 0 0,-1 1 0 0 0,1-1 0 0 0,-1 1 0 0 0,1-1 0 0 0,-1 1 0 0 0,0-1 1 0 0,1 1-1 0 0,-1 0 0 0 0,-1-1 0 0 0,0-1-75 0 0,-1 1 1 0 0,1-1 0 0 0,-1 1-1 0 0,0 0 1 0 0,0 0-1 0 0,1 0 1 0 0,-1 1 0 0 0,-6-2-1 0 0,-4 2-211 0 0,0 1-1 0 0,0 0 1 0 0,0 0-1 0 0,-21 6 1 0 0,-52 20-354 0 0,56-18 530 0 0,6 0 239 0 0,0 0 0 0 0,1 2-1 0 0,0 0 1 0 0,0 2 0 0 0,1 0-1 0 0,1 2 1 0 0,0 0 0 0 0,-31 31-1 0 0,-25 34 899 0 0,66-68-834 0 0,1 1 0 0 0,1 0-1 0 0,0 1 1 0 0,-13 25 0 0 0,20-33-114 0 0,-1 0 1 0 0,1 1 0 0 0,0-1-1 0 0,1 0 1 0 0,-1 1 0 0 0,1-1-1 0 0,0 10 1 0 0,1-13-43 0 0,0-1-1 0 0,0 0 1 0 0,0 1 0 0 0,1-1 0 0 0,-1 0-1 0 0,1 0 1 0 0,0 1 0 0 0,-1-1 0 0 0,1 0-1 0 0,0 0 1 0 0,0 0 0 0 0,1 0-1 0 0,-1 0 1 0 0,0 0 0 0 0,1 0 0 0 0,-1-1-1 0 0,1 1 1 0 0,-1 0 0 0 0,1-1 0 0 0,0 1-1 0 0,0-1 1 0 0,-1 1 0 0 0,1-1-1 0 0,3 1 1 0 0,0 1 23 0 0,1-1 0 0 0,0 0-1 0 0,0-1 1 0 0,0 1 0 0 0,0-1 0 0 0,0 0-1 0 0,0-1 1 0 0,0 1 0 0 0,12-2 0 0 0,5-1 41 0 0,28-6 1 0 0,-45 7-85 0 0,177-47-1627 0 0,-136 31-120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1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55 8751 0 0,'13'-12'340'0'0,"-2"3"-40"0"0,-1-1-1 0 0,12-14 8536 0 0,-24 25-8676 0 0,-1-1 1 0 0,1 1 0 0 0,0 0-1 0 0,0-1 1 0 0,-1 1 0 0 0,1 0-1 0 0,0 0 1 0 0,-3 2 0 0 0,-3 2 85 0 0,-38 17-125 0 0,2 2 0 0 0,-50 36 0 0 0,58-37-120 0 0,23-16 0 0 0,1 1 0 0 0,0 0 0 0 0,1 1 0 0 0,0 0 0 0 0,-13 14 0 0 0,24-23 0 0 0,-1 1 0 0 0,1-1 0 0 0,-1 1 0 0 0,1-1 0 0 0,0 1 0 0 0,-1-1 0 0 0,1 1 0 0 0,0 0 0 0 0,-1-1 0 0 0,1 1 0 0 0,0 0 0 0 0,0-1 0 0 0,0 1 0 0 0,-1 1 0 0 0,2-1-1 0 0,-1 0 1 0 0,1 0-1 0 0,-1 0 0 0 0,1 0 0 0 0,0 0 0 0 0,-1 0 1 0 0,1 0-1 0 0,0 0 0 0 0,0 0 0 0 0,-1 0 1 0 0,1 0-1 0 0,0 0 0 0 0,0-1 0 0 0,0 1 0 0 0,0 0 1 0 0,0-1-1 0 0,0 1 0 0 0,2 0 0 0 0,25 11-29 0 0,-22-10 22 0 0,11 5-13 0 0,1 0 0 0 0,-1 2 0 0 0,-1 0 0 0 0,23 16 0 0 0,-29-17 26 0 0,-1 0-1 0 0,0 0 1 0 0,0 1-1 0 0,-1 0 1 0 0,0 1 0 0 0,0 0-1 0 0,11 19 1 0 0,-18-26 20 0 0,1 0 1 0 0,-1 0-1 0 0,1 0 1 0 0,-1 1-1 0 0,0-1 1 0 0,0 0-1 0 0,0 1 1 0 0,-1-1-1 0 0,1 0 1 0 0,-1 1-1 0 0,0-1 1 0 0,0 1-1 0 0,0-1 1 0 0,0 0-1 0 0,0 1 1 0 0,-1-1-1 0 0,-1 6 1 0 0,0-5 21 0 0,0 0 0 0 0,0-1 1 0 0,0 1-1 0 0,0 0 0 0 0,-1-1 1 0 0,1 0-1 0 0,-1 1 1 0 0,0-1-1 0 0,0 0 0 0 0,0 0 1 0 0,0-1-1 0 0,-1 1 0 0 0,1-1 1 0 0,-4 3-1 0 0,-10 4 66 0 0,0-1 1 0 0,0-1-1 0 0,0 0 0 0 0,-30 7 0 0 0,8-5 108 0 0,-43 4 0 0 0,66-12-299 0 0,-1 0 0 0 0,-22-1 0 0 0,32-1 37 0 0,1 1-1 0 0,-1-1 0 0 0,1-1 1 0 0,-1 1-1 0 0,1-1 0 0 0,0 0 0 0 0,0 0 1 0 0,-11-6-1 0 0,15 6-103 0 0,0 1 0 0 0,-1-1 0 0 0,1 0 0 0 0,0 0 1 0 0,0 0-1 0 0,0-1 0 0 0,1 1 0 0 0,-1 0 0 0 0,0-1 0 0 0,1 1 0 0 0,0-1 1 0 0,-1 1-1 0 0,1-1 0 0 0,0 0 0 0 0,0 0 0 0 0,0 1 0 0 0,1-1 1 0 0,-1 0-1 0 0,1 0 0 0 0,0 0 0 0 0,-1 0 0 0 0,1 0 0 0 0,1 1 0 0 0,-1-6 1 0 0,5-15-1522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1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18 16671 0 0,'2'-14'763'0'0,"-2"11"-14"0"0,-11 12-453 0 0,-24 20 115 0 0,2 1 0 0 0,1 2-1 0 0,1 1 1 0 0,1 1 0 0 0,3 2-1 0 0,0 0 1 0 0,-25 50 0 0 0,6 3 210 0 0,-37 96 0 0 0,-18 100-169 0 0,58-162-1047 0 0,-108 216-1 0 0,142-324-626 0 0,1-2-4085 0 0,1-2-1473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1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16871 0 0,'0'0'1528'0'0,"1"1"-1254"0"0,0 2-192 0 0,2-1 1 0 0,-1 0 0 0 0,0 0 0 0 0,0 0 0 0 0,1-1 0 0 0,-1 1-1 0 0,0-1 1 0 0,1 1 0 0 0,0-1 0 0 0,-1 0 0 0 0,1 0 0 0 0,0 0 0 0 0,0 0-1 0 0,0 0 1 0 0,5 0 0 0 0,4 1 297 0 0,0 0-1 0 0,19-1 1 0 0,36-4 817 0 0,79-14 0 0 0,-20 1-710 0 0,257-26-781 0 0,-314 32-2760 0 0,-40 7 1231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1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0 14511 0 0,'0'0'663'0'0,"-2"1"-12"0"0,-164 63 2046 0 0,140-52-2304 0 0,0 2 0 0 0,1 0-1 0 0,0 2 1 0 0,-25 22 0 0 0,37-26-219 0 0,0 0 1 0 0,-16 20-1 0 0,24-27-122 0 0,2 1-1 0 0,-1-1 1 0 0,0 1-1 0 0,1-1 1 0 0,0 1-1 0 0,0 0 1 0 0,1 0-1 0 0,0 1 1 0 0,-3 11 0 0 0,5-17-42 0 0,0 1 0 0 0,-1-1 0 0 0,1 0 0 0 0,0 1 0 0 0,0-1 1 0 0,0 1-1 0 0,0-1 0 0 0,0 1 0 0 0,0-1 0 0 0,1 0 1 0 0,-1 1-1 0 0,0-1 0 0 0,1 1 0 0 0,-1-1 0 0 0,1 0 1 0 0,-1 1-1 0 0,1-1 0 0 0,0 0 0 0 0,-1 0 0 0 0,1 1 1 0 0,0-1-1 0 0,0 0 0 0 0,0 0 0 0 0,0 0 0 0 0,0 0 1 0 0,0 0-1 0 0,0 0 0 0 0,1 0 0 0 0,-1-1 0 0 0,0 1 1 0 0,0 0-1 0 0,1-1 0 0 0,-1 1 0 0 0,0-1 0 0 0,2 1 1 0 0,2 0 11 0 0,0 0 1 0 0,0-1 0 0 0,0 0 0 0 0,0 0 0 0 0,0 0 0 0 0,0 0 0 0 0,0-1 0 0 0,0 0 0 0 0,5-1 0 0 0,27-10 89 0 0,0-1 0 0 0,-1-3 0 0 0,58-32 0 0 0,0-1-29 0 0,-94 49-82 0 0,0 1-1 0 0,0-1 0 0 0,0 0 0 0 0,0 0 0 0 0,0 0 0 0 0,0 0 1 0 0,0 0-1 0 0,0 0 0 0 0,0 0 0 0 0,0 0 0 0 0,0 0 0 0 0,0 0 1 0 0,0 0-1 0 0,0 0 0 0 0,0 0 0 0 0,0 1 0 0 0,0-1 0 0 0,0 0 1 0 0,0 0-1 0 0,0 0 0 0 0,0 0 0 0 0,0 0 0 0 0,0 0 0 0 0,0 0 1 0 0,0 0-1 0 0,0 0 0 0 0,0 0 0 0 0,0 0 0 0 0,0 0 0 0 0,0 0 1 0 0,0 1-1 0 0,0-1 0 0 0,0 0 0 0 0,0 0 0 0 0,0 0 0 0 0,1 0 1 0 0,-1 0-1 0 0,0 0 0 0 0,0 0 0 0 0,0 0 0 0 0,0 0 0 0 0,0 0 1 0 0,0 0-1 0 0,0 0 0 0 0,0 0 0 0 0,0 0 0 0 0,0 0 0 0 0,0 0 1 0 0,0 0-1 0 0,0 0 0 0 0,1 0 0 0 0,-1 0 0 0 0,0 0 0 0 0,0 0 1 0 0,0 0-1 0 0,0 0 0 0 0,0 0 0 0 0,0 0 0 0 0,0 0 0 0 0,0 0 1 0 0,0 0-1 0 0,0 0 0 0 0,0 0 0 0 0,-5 10 3 0 0,-10 12-6 0 0,2-5-13 0 0,-17 24-162 0 0,28-38 135 0 0,0 0-1 0 0,1 0 1 0 0,-1 1-1 0 0,0-1 1 0 0,1 1-1 0 0,0-1 1 0 0,0 1 0 0 0,0-1-1 0 0,0 1 1 0 0,0 4-1 0 0,3-6-1316 0 0,8 1-432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1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3 10135 0 0,'0'0'778'0'0,"-9"-3"-476"0"0,8 4-189 0 0,0-1 0 0 0,-1 0 1 0 0,1 0-1 0 0,0 0 0 0 0,0 1 0 0 0,-1-1 0 0 0,1 1 0 0 0,0-1 0 0 0,0 1 0 0 0,0 0 0 0 0,0-1 0 0 0,0 1 0 0 0,-1 0 0 0 0,1 0 0 0 0,0-1 1 0 0,1 1-1 0 0,-2 2 0 0 0,-16 19 3249 0 0,14-18-2837 0 0,-10 17 741 0 0,0 1-1 0 0,-15 32 1 0 0,-17 52-758 0 0,36-81-168 0 0,-114 307 688 0 0,28-70-931 0 0,17-75-205 0 0,55-139-292 0 0,-52 79 0 0 0,63-108 267 0 0,8-11 28 0 0,0 1 0 0 0,-12 12-1 0 0,16-20 29 0 0,0-2-32 0 0,1-1 86 0 0,0 1 0 0 0,0 0 0 0 0,0-1 0 0 0,0 1 0 0 0,0-1 0 0 0,0 1 0 0 0,0-1 0 0 0,1 1 0 0 0,-1-2 0 0 0,1-2-25 0 0,5-29-315 0 0,1 1 0 0 0,16-43 0 0 0,-18 59 308 0 0,3-4-39 0 0,0 0-1 0 0,1 1 1 0 0,2 1-1 0 0,0-1 1 0 0,0 2-1 0 0,2 0 0 0 0,0 0 1 0 0,2 1-1 0 0,23-22 1 0 0,-34 35 104 0 0,0 1-1 0 0,0 0 1 0 0,0 0 0 0 0,1 0-1 0 0,-1 0 1 0 0,1 1 0 0 0,0 0-1 0 0,0 0 1 0 0,0 0 0 0 0,0 1-1 0 0,0-1 1 0 0,6 0 0 0 0,-7 2 44 0 0,0 0 1 0 0,0 0-1 0 0,0 0 0 0 0,0 0 1 0 0,0 1-1 0 0,0-1 1 0 0,0 1-1 0 0,0 0 1 0 0,0 0-1 0 0,0 1 1 0 0,-1-1-1 0 0,1 1 1 0 0,-1 0-1 0 0,1 0 1 0 0,-1 0-1 0 0,6 5 1 0 0,8 6 220 0 0,-2 2 0 0 0,0 0 1 0 0,0 1-1 0 0,16 23 0 0 0,-25-30-90 0 0,0 0 1 0 0,-1 1-1 0 0,0-1 0 0 0,0 1 0 0 0,-1 0 0 0 0,-1 0 0 0 0,1 1 1 0 0,-2-1-1 0 0,1 1 0 0 0,1 16 0 0 0,-5-22-125 0 0,1 0 0 0 0,0-1 0 0 0,-1 1 0 0 0,0-1 0 0 0,0 1-1 0 0,0-1 1 0 0,-1 1 0 0 0,0-1 0 0 0,1 0 0 0 0,-2 1 0 0 0,1-1 0 0 0,0 0 0 0 0,-1 0 0 0 0,0-1-1 0 0,0 1 1 0 0,0-1 0 0 0,0 1 0 0 0,0-1 0 0 0,-6 4 0 0 0,-5 4 2 0 0,-1-1 1 0 0,0 0 0 0 0,-29 13-1 0 0,6-6-77 0 0,1-3-1 0 0,-2 0 1 0 0,0-3-1 0 0,-1-1 1 0 0,1-2 0 0 0,-46 3-1 0 0,74-10-183 0 0,0-1 0 0 0,-21-1 0 0 0,29 1 57 0 0,0-1 0 0 0,1 1 0 0 0,-1-1 0 0 0,0 0 0 0 0,0 1 0 0 0,0-1 0 0 0,1-1 0 0 0,-1 1 0 0 0,1 0 0 0 0,-1-1 0 0 0,1 1 0 0 0,-1-1 0 0 0,1 0 0 0 0,0 1 0 0 0,-4-5 0 0 0,0-6-1417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1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40 16927 0 0,'0'-2'30'0'0,"1"-3"326"0"0,-1 0 0 0 0,0 1 0 0 0,0-1 0 0 0,-1-8 0 0 0,1 13-351 0 0,0 0 1 0 0,0-1 0 0 0,0 1-1 0 0,0 0 1 0 0,-1 0 0 0 0,1-1-1 0 0,0 1 1 0 0,0 0 0 0 0,0-1-1 0 0,0 1 1 0 0,0 0 0 0 0,-1 0 0 0 0,1 0-1 0 0,0-1 1 0 0,0 1 0 0 0,0 0-1 0 0,-1 0 1 0 0,1 0 0 0 0,0-1-1 0 0,0 1 1 0 0,-1 0 0 0 0,1 0-1 0 0,0 0 1 0 0,0 0 0 0 0,-1 0 0 0 0,1 0-1 0 0,0-1 1 0 0,0 1 0 0 0,-1 0-1 0 0,1 0 1 0 0,0 0 0 0 0,-1 0-1 0 0,1 0 1 0 0,0 0 0 0 0,-1 0-1 0 0,1 0 1 0 0,0 0 0 0 0,0 0 0 0 0,-1 1-1 0 0,1-1 1 0 0,0 0 0 0 0,0 0-1 0 0,-1 0 1 0 0,1 0 0 0 0,0 0-1 0 0,0 0 1 0 0,-1 1 0 0 0,1-1-1 0 0,0 0 1 0 0,0 0 0 0 0,-1 0-1 0 0,1 1 1 0 0,0-1 23 0 0,-7 4 105 0 0,1-1-1 0 0,0 1 0 0 0,0 1 1 0 0,1-1-1 0 0,-1 1 0 0 0,1 0 1 0 0,0 0-1 0 0,-8 11 0 0 0,-30 51 477 0 0,35-55-504 0 0,-145 269 1744 0 0,14 9-799 0 0,50-105-856 0 0,72-149-200 0 0,-56 120 213 0 0,54-111-519 0 0,-19 70 0 0 0,33-87-2030 0 0,5-26 949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19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11975 0 0,'0'0'923'0'0,"-2"2"-311"0"0,-48 78 7967 0 0,24-32-7461 0 0,2 0 1 0 0,-23 63-1 0 0,35-62-806 0 0,9-35-792 0 0,0 0 0 0 0,-6 14 0 0 0,4-16-1237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58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0 237 3223 0 0,'1'1'240'0'0,"7"11"-400"0"0,-5-6 1529 0 0,1 0 1 0 0,0 0-1 0 0,1 0 1 0 0,-1-1-1 0 0,8 7 0 0 0,-10-10-1103 0 0,0-1-1 0 0,0 0 0 0 0,-1 0 0 0 0,1 0 0 0 0,0 0 0 0 0,0 0 0 0 0,0 0 0 0 0,0-1 0 0 0,0 1 0 0 0,0 0 0 0 0,1-1 0 0 0,-1 0 0 0 0,0 0 0 0 0,0 1 0 0 0,0-1 0 0 0,0 0 0 0 0,0-1 0 0 0,1 1 0 0 0,-1 0 0 0 0,0-1 0 0 0,0 1 0 0 0,4-2 0 0 0,8-4 525 0 0,1 0 0 0 0,-2-1 0 0 0,1-1 0 0 0,13-10 0 0 0,50-41 642 0 0,-24 16-1106 0 0,-12 12-277 0 0,2 1 1 0 0,79-41-1 0 0,-112 67-60 0 0,0 0 1 0 0,16-4-1 0 0,-24 7 9 0 0,1 0 0 0 0,-1 1 0 0 0,1-1 1 0 0,-1 1-1 0 0,1 0 0 0 0,-1 0 0 0 0,1 0 0 0 0,-1 0 0 0 0,0 0 0 0 0,1 0 0 0 0,-1 1 1 0 0,1-1-1 0 0,-1 1 0 0 0,1-1 0 0 0,-1 1 0 0 0,5 2 0 0 0,-6-1 7 0 0,0-1 0 0 0,0 0-1 0 0,0 0 1 0 0,0 1 0 0 0,-1-1 0 0 0,1 0 0 0 0,0 1-1 0 0,0-1 1 0 0,-1 1 0 0 0,1-1 0 0 0,-1 1-1 0 0,0-1 1 0 0,1 1 0 0 0,-1 0 0 0 0,0-1 0 0 0,0 1-1 0 0,0-1 1 0 0,0 1 0 0 0,0 0 0 0 0,0-1-1 0 0,-1 3 1 0 0,-8 38 433 0 0,6-31-285 0 0,-6 20 145 0 0,3-9-141 0 0,-4 25 0 0 0,9-40-145 0 0,0-1-1 0 0,0 0 1 0 0,1 1-1 0 0,0-1 1 0 0,1 1 0 0 0,0-1-1 0 0,0 0 1 0 0,2 11-1 0 0,-2-14-44 0 0,0-1 0 0 0,0 0 0 0 0,1 1 0 0 0,-1-1-1 0 0,0 0 1 0 0,1 0 0 0 0,0 0 0 0 0,-1 0 0 0 0,1 0 0 0 0,0 0-1 0 0,0 0 1 0 0,0-1 0 0 0,0 1 0 0 0,0-1 0 0 0,0 1 0 0 0,0-1 0 0 0,1 0-1 0 0,-1 0 1 0 0,0 0 0 0 0,1 0 0 0 0,3 1 0 0 0,2 0-631 0 0,1-1-1 0 0,-1 0 1 0 0,0 0 0 0 0,1-1 0 0 0,12-1 0 0 0,7-2-6738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19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23 16183 0 0,'0'0'1462'0'0,"0"-1"-1201"0"0,0 0-197 0 0,0 0 0 0 0,0 0-1 0 0,0 0 1 0 0,0 1 0 0 0,0-1 0 0 0,0 0 0 0 0,0 0-1 0 0,0 0 1 0 0,-1 1 0 0 0,1-1 0 0 0,0 0 0 0 0,-1 0 0 0 0,1 1-1 0 0,0-1 1 0 0,-1 0 0 0 0,1 1 0 0 0,-1-1 0 0 0,1 0-1 0 0,-1 1 1 0 0,1-1 0 0 0,-1 1 0 0 0,1-1 0 0 0,-1 1 0 0 0,0-1-1 0 0,1 1 1 0 0,-1-1 0 0 0,0 1 0 0 0,1 0 0 0 0,-1-1 0 0 0,-1 1-1 0 0,0-1 14 0 0,0 1-1 0 0,-1-1 1 0 0,1 1-1 0 0,-1 0 1 0 0,1 0-1 0 0,0 0 1 0 0,-3 1-1 0 0,1-1 14 0 0,-4 1-37 0 0,1 0 0 0 0,-1 1 0 0 0,0 0 0 0 0,1 0 0 0 0,-1 1 0 0 0,1 0 0 0 0,0 0 0 0 0,0 1-1 0 0,0 0 1 0 0,0 0 0 0 0,-6 6 0 0 0,-8 7 12 0 0,-35 36 0 0 0,41-37-35 0 0,-19 25-1 0 0,30-36-27 0 0,1 1-1 0 0,-1-1 0 0 0,1 1 0 0 0,0 0 1 0 0,0 0-1 0 0,1 0 0 0 0,0 0 1 0 0,0 1-1 0 0,-1 7 0 0 0,2-12-8 0 0,1 0 1 0 0,0 1-1 0 0,0-1 0 0 0,0 0 0 0 0,1 0 0 0 0,-1 1 0 0 0,0-1 1 0 0,1 0-1 0 0,0 0 0 0 0,-1 0 0 0 0,1 0 0 0 0,0 0 0 0 0,0 0 1 0 0,0 0-1 0 0,0 0 0 0 0,1 0 0 0 0,-1 0 0 0 0,0 0 1 0 0,1-1-1 0 0,-1 1 0 0 0,1 0 0 0 0,0-1 0 0 0,0 0 0 0 0,2 3 1 0 0,5 1-12 0 0,0-1 1 0 0,0 1 0 0 0,0-1 0 0 0,14 3 0 0 0,11 6 33 0 0,-23-7 2 0 0,0 0 1 0 0,0 1-1 0 0,-1 0 0 0 0,0 0 1 0 0,0 1-1 0 0,-1 0 0 0 0,0 1 1 0 0,12 14-1 0 0,-17-18 49 0 0,-1 0 0 0 0,0-1 0 0 0,0 1 0 0 0,-1 0 0 0 0,1 1 0 0 0,-1-1 0 0 0,0 0 0 0 0,0 1 0 0 0,-1-1 0 0 0,0 1 0 0 0,0-1 0 0 0,0 1 0 0 0,-1-1 0 0 0,1 1 0 0 0,-1 0 0 0 0,-1-1 0 0 0,1 1 0 0 0,-1 0 0 0 0,0-1 0 0 0,0 1 0 0 0,-2 5 0 0 0,0-4 37 0 0,0 0 1 0 0,-1-1 0 0 0,0 1-1 0 0,1-1 1 0 0,-2 1-1 0 0,1-1 1 0 0,-1-1 0 0 0,0 1-1 0 0,0-1 1 0 0,-1 1-1 0 0,0-1 1 0 0,0-1 0 0 0,0 1-1 0 0,0-1 1 0 0,-9 4-1 0 0,-5 2 69 0 0,-1-1-1 0 0,1-1 0 0 0,-43 10 0 0 0,30-9-186 0 0,0-2-1 0 0,-1-1 0 0 0,1-2 0 0 0,-1-1 0 0 0,-50-3 0 0 0,78 0-120 0 0,0-1 0 0 0,0 0 0 0 0,0 0 0 0 0,-9-4 0 0 0,13 4-83 0 0,0 1 0 0 0,0-1 0 0 0,0 0 0 0 0,1 0 0 0 0,-1 0 0 0 0,0 0 0 0 0,1-1 0 0 0,-1 1 0 0 0,1 0 0 0 0,0-1 0 0 0,-1 1 0 0 0,1-1 0 0 0,0 1 0 0 0,0-1 0 0 0,0 0 0 0 0,0 1 0 0 0,-2-4 1 0 0,-1-13-7337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1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0 11519 0 0,'0'0'1040'0'0,"-1"1"-853"0"0,-3 1 69 0 0,0 0 0 0 0,1 0 1 0 0,-1 1-1 0 0,1 0 0 0 0,0-1 0 0 0,0 1 0 0 0,0 0 1 0 0,0 0-1 0 0,-2 4 0 0 0,-24 34 3770 0 0,26-35-3754 0 0,-30 52 601 0 0,2 1 1 0 0,-25 72 0 0 0,-8 16-153 0 0,33-84-452 0 0,-110 217 528 0 0,98-204-612 0 0,-83 111 0 0 0,108-163-1 0 0,-1-1 0 0 0,-1-1-1 0 0,-28 25 1 0 0,47-46-101 0 0,3-2-82 0 0,-1 0-1 0 0,1 0 1 0 0,0 0 0 0 0,-1 0 0 0 0,1-1 0 0 0,-1 1-1 0 0,0 0 1 0 0,1-1 0 0 0,-1 1 0 0 0,1-3 0 0 0,2 0-28 0 0,158-147-1490 0 0,-50 51 249 0 0,-76 64 864 0 0,-19 18 241 0 0,1 0 0 0 0,1 1-1 0 0,1 1 1 0 0,28-18 0 0 0,-46 33 204 0 0,-1 0-1 0 0,1 0 0 0 0,0 1 1 0 0,0-1-1 0 0,0 0 1 0 0,0 1-1 0 0,-1 0 0 0 0,1-1 1 0 0,3 1-1 0 0,-3 2 187 0 0,-1 6-108 0 0,0 0 0 0 0,0 0 0 0 0,-1 0 0 0 0,-1 0 0 0 0,1 0 0 0 0,-1 0 0 0 0,0 0 0 0 0,-1 0 1 0 0,-3 10-1 0 0,-31 72 705 0 0,31-78-690 0 0,-43 87 532 0 0,-11 29-263 0 0,58-128-411 0 0,-2 9 23 0 0,0 0 0 0 0,0-1 1 0 0,0 1-1 0 0,-1 10 0 0 0,4-17-43 0 0,0 0 0 0 0,0 0 0 0 0,0 0 0 0 0,0 0-1 0 0,0 0 1 0 0,0 0 0 0 0,1 0 0 0 0,-1 0 0 0 0,1 0-1 0 0,-1 0 1 0 0,2 2 0 0 0,-2-3-33 0 0,1 0 1 0 0,0 0-1 0 0,0 0 1 0 0,-1 0-1 0 0,1-1 1 0 0,0 1 0 0 0,0 0-1 0 0,0 0 1 0 0,0-1-1 0 0,-1 1 1 0 0,1 0-1 0 0,0-1 1 0 0,1 1-1 0 0,-1-1 1 0 0,0 1-1 0 0,0-1 1 0 0,0 0-1 0 0,0 1 1 0 0,0-1-1 0 0,0 0 1 0 0,2 0-1 0 0,14 0-1327 0 0,2-3-68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2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59 4143 0 0,'0'0'319'0'0,"-14"10"5186"0"0,14-10-5236 0 0,-1 1-1 0 0,1-1 0 0 0,0 0 0 0 0,0 1 0 0 0,0-1 1 0 0,0 1-1 0 0,0-1 0 0 0,0 1 0 0 0,0-1 0 0 0,0 0 1 0 0,0 1-1 0 0,0-1 0 0 0,0 1 0 0 0,0-1 0 0 0,0 1 1 0 0,0-1-1 0 0,0 0 0 0 0,0 1 0 0 0,0-1 0 0 0,1 1 1 0 0,-1-1-1 0 0,0 0 0 0 0,0 1 0 0 0,1-1 0 0 0,-1 1 0 0 0,0-1 1 0 0,0 0-1 0 0,1 1 0 0 0,-1-1 0 0 0,0 0 0 0 0,1 1 1 0 0,0 0-55 0 0,1-1 0 0 0,-1 1 0 0 0,1 0 0 0 0,-1-1 1 0 0,1 1-1 0 0,0-1 0 0 0,-1 1 0 0 0,1-1 0 0 0,1 0 1 0 0,2 1-60 0 0,0-1 0 0 0,0 0 0 0 0,0 0 0 0 0,0 0 0 0 0,8-2 0 0 0,0-2 42 0 0,-2-1 0 0 0,1 0 0 0 0,0 0 1 0 0,-1-1-1 0 0,0-1 0 0 0,0 0 0 0 0,14-12 0 0 0,-14 5-144 0 0,-10 14-52 0 0,-1 0-1 0 0,0 0 0 0 0,0-1 0 0 0,0 1 0 0 0,1 0 1 0 0,-1 0-1 0 0,0 0 0 0 0,0-1 0 0 0,0 1 0 0 0,0 0 1 0 0,0 0-1 0 0,0-1 0 0 0,1 1 0 0 0,-1 0 0 0 0,0-1 0 0 0,0 1 1 0 0,0 0-1 0 0,0 0 0 0 0,0-1 0 0 0,0 1 0 0 0,0 0 1 0 0,0-1-1 0 0,0 1 0 0 0,0 0 0 0 0,0 0 0 0 0,-1-1 0 0 0,1 1 1 0 0,0 0-1 0 0,0 0 0 0 0,0-1 0 0 0,0 1 0 0 0,0 0 1 0 0,0 0-1 0 0,-1-1 0 0 0,1 1 0 0 0,0 0 0 0 0,0 0 0 0 0,0 0 1 0 0,-1-1-1 0 0,1 1 0 0 0,0 0 0 0 0,0 0 0 0 0,0 0 1 0 0,-1 0-1 0 0,1-1 0 0 0,0 1 0 0 0,-1 0 0 0 0,1 0 0 0 0,0 0 1 0 0,0 0-1 0 0,-1 0 0 0 0,1 0 0 0 0,0 0 0 0 0,0 0 1 0 0,-1 0-1 0 0,1 0 0 0 0,-1 0 0 0 0,-2-1-2 0 0,-1 1 0 0 0,1-1-1 0 0,-1 1 1 0 0,1 0 0 0 0,-1 0 0 0 0,1 0-1 0 0,-1 1 1 0 0,1-1 0 0 0,0 1 0 0 0,-1 0-1 0 0,1 0 1 0 0,-1 0 0 0 0,-5 3-1 0 0,-5 3-19 0 0,-24 16 0 0 0,23-13 18 0 0,-35 22 185 0 0,0 2 1 0 0,-58 54-1 0 0,95-76-142 0 0,0 0 0 0 0,2 2 0 0 0,-1-1 0 0 0,2 1-1 0 0,0 1 1 0 0,-15 29 0 0 0,23-42-56 0 0,1 0 0 0 0,0 0-1 0 0,1 0 1 0 0,-1 1 0 0 0,0-1 0 0 0,1 0-1 0 0,-1 1 1 0 0,1-1 0 0 0,0 0-1 0 0,-1 1 1 0 0,1-1 0 0 0,0 0 0 0 0,1 1-1 0 0,-1-1 1 0 0,0 1 0 0 0,1-1 0 0 0,-1 0-1 0 0,1 0 1 0 0,1 3 0 0 0,-2-4-6 0 0,1-1 0 0 0,-1 1 1 0 0,1-1-1 0 0,-1 1 0 0 0,1-1 1 0 0,-1 0-1 0 0,1 1 0 0 0,-1-1 1 0 0,1 1-1 0 0,-1-1 0 0 0,1 0 1 0 0,0 0-1 0 0,-1 1 0 0 0,1-1 1 0 0,0 0-1 0 0,-1 0 0 0 0,1 0 1 0 0,1 0-1 0 0,1 1-180 0 0,12 5-1291 0 0,5-2-449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2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12 433 13359 0 0,'0'0'9000'0'0,"6"-9"-6048"0"0,-5 5-2827 0 0,1-1 0 0 0,-1 0 0 0 0,0 0 0 0 0,0 0 0 0 0,-1-1 0 0 0,1 1 0 0 0,-1 0-1 0 0,0 0 1 0 0,-1 0 0 0 0,1 0 0 0 0,-1 0 0 0 0,-1-7 0 0 0,-1 3-178 0 0,2-1 0 0 0,0 0 0 0 0,0 1 0 0 0,0-1 0 0 0,1 0 0 0 0,1 0 0 0 0,0 1 0 0 0,0-1 0 0 0,5-16 0 0 0,-2 13-114 0 0,0 1-1 0 0,1-1 1 0 0,1 1 0 0 0,0 0-1 0 0,0 0 1 0 0,15-18 0 0 0,-12 18 41 0 0,1 0 1 0 0,0 1-1 0 0,1 0 1 0 0,0 1-1 0 0,1 0 1 0 0,0 1-1 0 0,1 0 1 0 0,-1 1-1 0 0,2 1 1 0 0,-1 0-1 0 0,1 0 1 0 0,0 2-1 0 0,20-7 0 0 0,-27 11 108 0 0,1 0-1 0 0,-1 0 0 0 0,1 0 0 0 0,0 1 0 0 0,-1 0 0 0 0,1 0 0 0 0,-1 1 0 0 0,1 0 0 0 0,-1 0 0 0 0,0 1 0 0 0,1 0 1 0 0,-1 0-1 0 0,8 4 0 0 0,2 3 56 0 0,0 0-1 0 0,-1 1 1 0 0,30 24 0 0 0,-41-31-20 0 0,1 2 42 0 0,1 1 0 0 0,-1-1 0 0 0,0 1 0 0 0,0 0 0 0 0,6 9 0 0 0,-11-14-27 0 0,1 1-1 0 0,-2 0 1 0 0,1-1 0 0 0,0 1-1 0 0,0 0 1 0 0,0 0-1 0 0,-1 0 1 0 0,1-1 0 0 0,-1 1-1 0 0,0 0 1 0 0,1 0-1 0 0,-1 0 1 0 0,0 0-1 0 0,0 0 1 0 0,0 0 0 0 0,0 0-1 0 0,-1 0 1 0 0,1-1-1 0 0,0 1 1 0 0,-1 0 0 0 0,1 0-1 0 0,-1 0 1 0 0,0 0-1 0 0,0-1 1 0 0,1 1-1 0 0,-1 0 1 0 0,0-1 0 0 0,-1 1-1 0 0,0 1 1 0 0,-11 13 52 0 0,-1-1 0 0 0,0-1 1 0 0,-2 0-1 0 0,-20 15 0 0 0,-73 43 341 0 0,86-59-406 0 0,-151 89-603 0 0,119-71 383 0 0,41-23-17 0 0,8-4-202 0 0,-1 0-1 0 0,0 0 1 0 0,0-1 0 0 0,0 0-1 0 0,-8 2 1 0 0,14-5-728 0 0,1-1 968 0 0,1 0 1 0 0,-1 0-1 0 0,1 1 1 0 0,-1-1 0 0 0,1 0-1 0 0,0 0 1 0 0,-1 0-1 0 0,1 0 1 0 0,0 0-1 0 0,0 1 1 0 0,0-2-1 0 0,2-1-265 0 0,12-15-1027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20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7367 0 0,'-1'0'334'0'0,"-4"0"-348"0"0,0 0 0 0 0,0 1 0 0 0,0-1 1 0 0,0 1-1 0 0,0 1 0 0 0,-5 1 0 0 0,1 1 926 0 0,1 0 0 0 0,-1 0 0 0 0,1 1 0 0 0,1 0 0 0 0,-9 7 0 0 0,0 2 2079 0 0,-18 19 0 0 0,6-2-2182 0 0,15-14-420 0 0,1 0 0 0 0,1 0 0 0 0,-12 24-1 0 0,-23 59 828 0 0,33-72-924 0 0,-28 68 334 0 0,-36 126 0 0 0,67-188-574 0 0,-42 142 66 0 0,38-140-87 0 0,0-1 0 0 0,-35 60-1 0 0,35-73-38 0 0,4-7 27 0 0,-15 29 1 0 0,24-40-36 0 0,-1-1 0 0 0,0 1 1 0 0,1 0-1 0 0,0 0 0 0 0,0 0 1 0 0,0 1-1 0 0,1-1 0 0 0,-1 0 0 0 0,1 0 1 0 0,0 0-1 0 0,0 1 0 0 0,0-1 1 0 0,2 5-1 0 0,-2-8-170 0 0,0 0-1 0 0,1 0 1 0 0,-1 1-1 0 0,0-1 0 0 0,1 0 1 0 0,0 0-1 0 0,-1 1 1 0 0,1-1-1 0 0,0 0 1 0 0,-1 0-1 0 0,1 0 1 0 0,0 0-1 0 0,0 0 1 0 0,0 0-1 0 0,0 0 1 0 0,0 0-1 0 0,0-1 1 0 0,0 1-1 0 0,3 1 1 0 0,6 2-7324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21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260 168 16007 0 0,'-11'-15'731'0'0,"9"13"-10"0"0,1 0-651 0 0,0 1-1 0 0,0 0 1 0 0,0-1-1 0 0,0 1 1 0 0,0-1-1 0 0,0 1 1 0 0,1-1-1 0 0,-1 1 1 0 0,0-1-1 0 0,1 0 1 0 0,0 1 0 0 0,-1-1-1 0 0,1-2 1 0 0,0 1 93 0 0,0 1-1 0 0,0-1 1 0 0,0 1 0 0 0,1-1 0 0 0,-1 1 0 0 0,1-1 0 0 0,-1 1 0 0 0,1-1 0 0 0,0 1 0 0 0,0 0 0 0 0,0 0 0 0 0,0-1 0 0 0,1 1 0 0 0,-1 0 0 0 0,1 0 0 0 0,-1 0 0 0 0,1 0 0 0 0,0 0 0 0 0,-1 1 0 0 0,1-1 0 0 0,0 0 0 0 0,3-1 0 0 0,6-4 124 0 0,-1 1 0 0 0,1 0-1 0 0,15-6 1 0 0,-13 6-161 0 0,3-1-88 0 0,-1 1 0 0 0,1 0 0 0 0,1 1 0 0 0,-1 1 0 0 0,1 1 0 0 0,-1 0 1 0 0,1 1-1 0 0,0 1 0 0 0,0 0 0 0 0,0 2 0 0 0,24 2 0 0 0,-38-2-38 0 0,-1-1 0 0 0,1 1 0 0 0,0 0 0 0 0,0 0 0 0 0,-1-1 0 0 0,1 2 0 0 0,0-1 0 0 0,-1 0 0 0 0,0 1 0 0 0,1-1 0 0 0,-1 1 0 0 0,0-1 0 0 0,1 1 0 0 0,-1 0 0 0 0,0 0 0 0 0,0 0 0 0 0,0 0 0 0 0,-1 1 0 0 0,3 3 0 0 0,-2-2 0 0 0,-1 0 0 0 0,1 0 0 0 0,-1-1 0 0 0,0 1 0 0 0,0 0 0 0 0,-1 0 0 0 0,1 0 0 0 0,-1 1 0 0 0,0-1 0 0 0,0 0 0 0 0,0 0 0 0 0,-1 0 0 0 0,-1 5 0 0 0,-3 11 56 0 0,-1 0 0 0 0,-2 0 0 0 0,0-1 0 0 0,-1 1 0 0 0,-11 17 0 0 0,-3 6 41 0 0,3-3 107 0 0,-2 0 0 0 0,-42 58 0 0 0,58-90-192 0 0,-1 0-1 0 0,0-1 0 0 0,0 1 1 0 0,-1-2-1 0 0,0 1 0 0 0,0-1 1 0 0,-1 0-1 0 0,0-1 0 0 0,0 0 0 0 0,0-1 1 0 0,0 1-1 0 0,-1-2 0 0 0,0 1 1 0 0,1-1-1 0 0,-1-1 0 0 0,-12 2 0 0 0,0-1 6 0 0,-1 0-1 0 0,-27-1 1 0 0,42-2-14 0 0,-1-1 0 0 0,0 0 1 0 0,1 0-1 0 0,0 0 0 0 0,-1-1 1 0 0,1-1-1 0 0,0 1 0 0 0,0-1 1 0 0,-8-5-1 0 0,13 7-2 0 0,1 0 3 0 0,0 0-1 0 0,0 0 0 0 0,0-1 0 0 0,0 1 0 0 0,0 0 1 0 0,0-1-1 0 0,0 1 0 0 0,1-1 0 0 0,-1 0 1 0 0,1 1-1 0 0,-1-1 0 0 0,1 0 0 0 0,0 0 0 0 0,0 0 1 0 0,-1 0-1 0 0,2 0 0 0 0,-1 0 0 0 0,0 0 0 0 0,0-1 1 0 0,0 1-1 0 0,0-3 0 0 0,1-2-15 0 0,0 5-47 0 0,5 23-17 0 0,-4-10 70 0 0,-1 0-1 0 0,0 1 0 0 0,-1-1 0 0 0,0 0 0 0 0,-3 12 0 0 0,-3 27-5 0 0,11 53 242 0 0,0-14 105 0 0,-5-74-301 0 0,0 0 0 0 0,0 0-1 0 0,-8 28 1 0 0,7-36-205 0 0,-1-1 0 0 0,0 1 0 0 0,0-1 0 0 0,-1 1 0 0 0,-7 9 0 0 0,-1 2-1206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3223 0 0,'2'0'632'0'0,"-13"6"8452"0"0,-8 9-4736 0 0,7-5-3831 0 0,1 0-1 0 0,1 1 1 0 0,-1 1-1 0 0,-8 13 1 0 0,14-17-366 0 0,0 0 1 0 0,1 1-1 0 0,0-1 1 0 0,1 1-1 0 0,-4 12 0 0 0,6-18-69 0 0,1 0-1 0 0,-1 0 0 0 0,1 0 0 0 0,0-1 1 0 0,0 1-1 0 0,0 0 0 0 0,0 0 0 0 0,0 0 1 0 0,0 0-1 0 0,1-1 0 0 0,0 1 0 0 0,-1 0 1 0 0,1 0-1 0 0,0-1 0 0 0,0 1 0 0 0,1 0 1 0 0,-1-1-1 0 0,1 0 0 0 0,-1 1 0 0 0,1-1 1 0 0,0 0-1 0 0,2 3 0 0 0,2 0 89 0 0,0 0-1 0 0,0 0 1 0 0,1-1-1 0 0,-1 0 1 0 0,1 0-1 0 0,0 0 1 0 0,1-1-1 0 0,-1 0 1 0 0,0-1 0 0 0,1 0-1 0 0,-1 0 1 0 0,16 2-1 0 0,-16-3-91 0 0,0-1 0 0 0,0 1 0 0 0,0-1 0 0 0,0-1-1 0 0,-1 1 1 0 0,1-1 0 0 0,0-1 0 0 0,0 1 0 0 0,0-1 0 0 0,0 0 0 0 0,-1 0 0 0 0,1-1-1 0 0,-1 0 1 0 0,11-7 0 0 0,-14 8-58 0 0,0-1 0 0 0,0 1 0 0 0,0-1 0 0 0,0 0 0 0 0,-1 1 0 0 0,1-1 0 0 0,-1 0 0 0 0,0-1 0 0 0,0 1 0 0 0,0 0-1 0 0,0-1 1 0 0,-1 1 0 0 0,1-1 0 0 0,-1 1 0 0 0,0-1 0 0 0,0 0 0 0 0,0 1 0 0 0,-1-1 0 0 0,1 0 0 0 0,-1 0 0 0 0,0 0 0 0 0,0 1 0 0 0,0-1 0 0 0,-1 0 0 0 0,1 0 0 0 0,-1 0-1 0 0,0 1 1 0 0,0-1 0 0 0,0 0 0 0 0,0 1 0 0 0,-1-1 0 0 0,0 1 0 0 0,1 0 0 0 0,-1-1 0 0 0,0 1 0 0 0,-1 0 0 0 0,1 0 0 0 0,-1 0 0 0 0,1 0 0 0 0,-1 1 0 0 0,0-1 0 0 0,0 1-1 0 0,-4-3 1 0 0,-18-12-3102 0 0,13 10-5581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00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0 12263 0 0,'0'0'1388'0'0,"-1"1"-948"0"0,-11 23 348 0 0,2 0-1 0 0,0 0 0 0 0,-11 45 0 0 0,0-1-226 0 0,-42 137-277 0 0,33-102-91 0 0,-46 107 0 0 0,49-146-193 0 0,-3-2 0 0 0,-56 86 0 0 0,83-142 6 0 0,3-4-1 0 0,-1-1-1 0 0,0 1 0 0 0,0-1 1 0 0,1 0-1 0 0,-1 1 1 0 0,0-1-1 0 0,0 0 1 0 0,0 0-1 0 0,-1 0 1 0 0,1 0-1 0 0,0 0 1 0 0,-3 2-1 0 0,3-2 156 0 0,-12-12 16 0 0,11 7-142 0 0,0 1 0 0 0,0-1-1 0 0,0 1 1 0 0,1-1 0 0 0,0 0 0 0 0,0 0-1 0 0,0 1 1 0 0,0-1 0 0 0,1 0-1 0 0,-1-5 1 0 0,1-43 214 0 0,0 46-227 0 0,1-9-3 0 0,1-1-1 0 0,0 1 1 0 0,2 0-1 0 0,-1 0 1 0 0,2 0-1 0 0,0 0 1 0 0,0 1-1 0 0,14-24 1 0 0,-14 30-20 0 0,0-1 0 0 0,0 1 1 0 0,1 0-1 0 0,0 1 0 0 0,1-1 1 0 0,0 1-1 0 0,0 1 0 0 0,0-1 0 0 0,1 1 1 0 0,0 0-1 0 0,0 1 0 0 0,1 0 1 0 0,0 0-1 0 0,15-6 0 0 0,-15 9-1 0 0,-1 0 0 0 0,1 1 0 0 0,-1 0 0 0 0,1 0 0 0 0,0 1 0 0 0,-1 0 0 0 0,1 0 0 0 0,0 1 0 0 0,-1 0 0 0 0,1 1 0 0 0,10 3 0 0 0,4 2 121 0 0,-1 1 1 0 0,41 21-1 0 0,-51-22-85 0 0,0-1 0 0 0,-1 2 1 0 0,20 15-1 0 0,-27-19-20 0 0,1 0 0 0 0,-2 0 0 0 0,1 1 0 0 0,0-1 0 0 0,-1 1-1 0 0,0 0 1 0 0,0 0 0 0 0,0 0 0 0 0,-1 0 0 0 0,0 1 0 0 0,3 9 0 0 0,-4-11 20 0 0,0 1 1 0 0,0-1 0 0 0,-1 0-1 0 0,1 1 1 0 0,-1-1-1 0 0,0 1 1 0 0,-1-1-1 0 0,1 1 1 0 0,-1-1 0 0 0,0 0-1 0 0,0 1 1 0 0,0-1-1 0 0,0 0 1 0 0,-4 6 0 0 0,2-4 7 0 0,-1 0 0 0 0,0 0 0 0 0,0 0 0 0 0,0-1 0 0 0,-1 1 0 0 0,0-1 0 0 0,0-1 0 0 0,-8 7 0 0 0,-6 2 16 0 0,0-1-1 0 0,-1-2 0 0 0,0 1 0 0 0,-36 11 1 0 0,-17 1 16 0 0,-121 22 0 0 0,153-40-62 0 0,37-4-81 0 0,0-1 1 0 0,0 0-1 0 0,1-1 0 0 0,-1 1 1 0 0,0-1-1 0 0,0 0 0 0 0,1 1 1 0 0,-7-4-1 0 0,10 4 41 0 0,0 0 0 0 0,0 0 0 0 0,-1-1 0 0 0,1 1 0 0 0,0 0 0 0 0,0 0 0 0 0,0-1 0 0 0,0 1 0 0 0,0 0 0 0 0,0-1 1 0 0,-1 1-1 0 0,1 0 0 0 0,0-1 0 0 0,0 1 0 0 0,0 0 0 0 0,0-1 0 0 0,0 1 0 0 0,0 0 0 0 0,0-1 0 0 0,0 1 0 0 0,0 0 0 0 0,1-1 0 0 0,-1 1 0 0 0,0 0 0 0 0,0 0 0 0 0,0-1 0 0 0,0 1 0 0 0,0 0 0 0 0,0-1 0 0 0,1 1 0 0 0,-1 0 0 0 0,0 0 0 0 0,0-1 0 0 0,7-8-564 0 0,5-3-1273 0 0,4-3-4530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0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 9671 0 0,'-7'-1'1004'0'0,"1"1"916"0"0,5 12 52 0 0,1-8-1870 0 0,1 0 0 0 0,0 0 0 0 0,0 0-1 0 0,1 1 1 0 0,-1-1 0 0 0,1 0 0 0 0,0-1 0 0 0,4 8-1 0 0,24 29 257 0 0,-20-28-154 0 0,146 172 2133 0 0,-66-81-846 0 0,-71-81-1080 0 0,-1 1 1 0 0,-1 0 0 0 0,-1 2-1 0 0,21 40 1 0 0,-33-54-362 0 0,0-1 0 0 0,0 0-1 0 0,-1 1 1 0 0,0 0 0 0 0,-1 0 0 0 0,0 0-1 0 0,0 0 1 0 0,-2 0 0 0 0,1 0 0 0 0,-1 0-1 0 0,-1 1 1 0 0,0-1 0 0 0,-1 0 0 0 0,0 0-1 0 0,-3 11 1 0 0,-2-5-1 0 0,0-1 0 0 0,0 0 0 0 0,-2 0 0 0 0,0 0 0 0 0,-1-1 0 0 0,0 0-1 0 0,-1-1 1 0 0,-1 0 0 0 0,-20 18 0 0 0,-9 4 209 0 0,-83 55 0 0 0,94-72-1110 0 0,0-1 0 0 0,-38 15 1 0 0,47-24-479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38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21 4607 0 0,'1'-1'354'0'0,"19"-19"9667"0"0,-10 39-8132 0 0,-9-15-1716 0 0,-1-1 1 0 0,1 1-1 0 0,-1 0 0 0 0,1 0 0 0 0,-1-1 0 0 0,-1 1 0 0 0,1 0 0 0 0,0-1 1 0 0,-1 1-1 0 0,0 0 0 0 0,0-1 0 0 0,0 1 0 0 0,0-1 0 0 0,-2 5 0 0 0,-4 7 455 0 0,-17 25-1 0 0,20-34-541 0 0,-12 19 220 0 0,-109 163 898 0 0,-3-3-1068 0 0,95-138-148 0 0,-49 63-521 0 0,81-108 266 0 0,7-10-2431 0 0,3-3-2036 0 0,3-2-1398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5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3679 0 0,'0'0'11579'0'0,"1"1"-10840"0"0,2 2-551 0 0,-1 0 1 0 0,0 0-1 0 0,0 0 1 0 0,0 0 0 0 0,0 1-1 0 0,0-1 1 0 0,-1 1 0 0 0,1-1-1 0 0,-1 1 1 0 0,0-1-1 0 0,0 1 1 0 0,0 0 0 0 0,-1-1-1 0 0,1 1 1 0 0,-1 0 0 0 0,0 7-1 0 0,-1 6 365 0 0,-1-1 0 0 0,-7 28 0 0 0,0-2-85 0 0,7-29-415 0 0,1-4 11 0 0,1-7 232 0 0,2-3-192 0 0,9-6-46 0 0,1 1 0 0 0,-2-2 0 0 0,1 1-1 0 0,-1-2 1 0 0,0 1 0 0 0,0-2 0 0 0,-1 1-1 0 0,8-12 1 0 0,44-39-58 0 0,-54 54 0 0 0,-1 0 0 0 0,0 1 0 0 0,0 0 0 0 0,0 1 0 0 0,12-7 0 0 0,-18 10 0 0 0,1 1 0 0 0,0-1 0 0 0,0 1 0 0 0,0-1 0 0 0,-1 1 0 0 0,1-1 0 0 0,0 1 0 0 0,0-1 0 0 0,0 1 0 0 0,0 0 0 0 0,0 0 0 0 0,0-1 0 0 0,0 1 0 0 0,0 0 0 0 0,0 0 0 0 0,1 0 0 0 0,1 1 0 0 0,0-2 13 0 0,-1 1 0 0 0,1 0-1 0 0,-1 0 1 0 0,1 0 0 0 0,-1 0 0 0 0,1 1 0 0 0,-1-1-1 0 0,1 1 1 0 0,-1-1 0 0 0,1 1 0 0 0,-1 0-1 0 0,1 0 1 0 0,-1 0 0 0 0,0 0 0 0 0,0 1 0 0 0,0-1-1 0 0,0 1 1 0 0,0-1 0 0 0,0 1 0 0 0,0-1-1 0 0,0 1 1 0 0,0 0 0 0 0,-1 0 0 0 0,1 0 0 0 0,-1 0-1 0 0,1 0 1 0 0,0 3 0 0 0,0-2 45 0 0,24 41 252 0 0,-18-30-53 0 0,0 0 0 0 0,1 0 0 0 0,11 12 0 0 0,-16-22-209 0 0,0 0-1 0 0,1 0 0 0 0,-1 0 0 0 0,1 0 0 0 0,0-1 1 0 0,0 1-1 0 0,0-1 0 0 0,0-1 0 0 0,1 1 1 0 0,-1-1-1 0 0,1 0 0 0 0,6 2 0 0 0,-7-3-32 0 0,-1 0-1 0 0,1 0 1 0 0,0 0-1 0 0,-1-1 0 0 0,1 0 1 0 0,0 0-1 0 0,0 0 1 0 0,-1-1-1 0 0,1 1 1 0 0,0-1-1 0 0,0 0 1 0 0,7-3-1 0 0,-5 1 16 0 0,0-1-1 0 0,-1 0 1 0 0,0 0-1 0 0,1 0 1 0 0,-2-1-1 0 0,1 1 1 0 0,7-9-1 0 0,10-11 146 0 0,-2-1 0 0 0,27-40 0 0 0,28-60-24 0 0,-33 53-222 0 0,-38 64-156 0 0,0 0-1 0 0,0 1 1 0 0,1 0-1 0 0,0 0 1 0 0,13-12-1 0 0,-17 19-16 0 0,0-1-1 0 0,0 0 1 0 0,-1 1-1 0 0,1-1 1 0 0,0 1-1 0 0,0 0 1 0 0,0-1-1 0 0,0 1 1 0 0,0 0-1 0 0,0 0 1 0 0,0 0-1 0 0,4 1 1 0 0,-2 0-627 0 0,9 0-1048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3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171 433 5983 0 0,'-4'3'-96'0'0,"-9"4"1437"0"0,0 1 0 0 0,0 1-1 0 0,1 0 1 0 0,1 1 0 0 0,-19 19-1 0 0,-16 21 1390 0 0,45-49-1980 0 0,7-10-279 0 0,-3 6-378 0 0,36-46 604 0 0,19-26-43 0 0,-16 9-230 0 0,-5 7-120 0 0,62-75 0 0 0,-85 117-302 0 0,1 1 0 0 0,1 1 0 0 0,1 0 0 0 0,0 1 0 0 0,1 0 0 0 0,0 2-1 0 0,1 0 1 0 0,32-14 0 0 0,-37 21 24 0 0,0 0-1 0 0,0 2 0 0 0,1 0 1 0 0,-1 0-1 0 0,1 1 1 0 0,0 1-1 0 0,-1 1 0 0 0,1 0 1 0 0,0 1-1 0 0,-1 0 1 0 0,1 1-1 0 0,0 1 0 0 0,-1 0 1 0 0,0 1-1 0 0,0 0 1 0 0,0 1-1 0 0,-1 1 0 0 0,1 0 1 0 0,-1 1-1 0 0,23 17 1 0 0,-30-19-12 0 0,0 0 0 0 0,0 1 0 0 0,0-1 1 0 0,-1 1-1 0 0,0 1 0 0 0,0-1 1 0 0,-1 1-1 0 0,0 0 0 0 0,0 0 0 0 0,-1 0 1 0 0,1 0-1 0 0,-2 1 0 0 0,1-1 1 0 0,-1 1-1 0 0,0 0 0 0 0,0-1 1 0 0,-1 1-1 0 0,0 0 0 0 0,-1 0 0 0 0,0 0 1 0 0,0 0-1 0 0,0 0 0 0 0,-4 15 1 0 0,1-8 52 0 0,-1-1 0 0 0,-1 0 0 0 0,0 0 0 0 0,0-1 0 0 0,-2 1 0 0 0,0-1 0 0 0,0-1 0 0 0,-1 1 0 0 0,0-1 0 0 0,-1 0 0 0 0,-1-1 0 0 0,-13 12 0 0 0,-2 0 37 0 0,-2-2 1 0 0,0-1-1 0 0,-2-1 0 0 0,-36 18 0 0 0,13-12 114 0 0,-90 31-1 0 0,102-45-328 0 0,1-2 1 0 0,-1-1-1 0 0,0-2 0 0 0,0-2 1 0 0,-71-1-1 0 0,110-3 57 0 0,-11 0-34 0 0,-1-1 0 0 0,1 0 0 0 0,-12-4 0 0 0,20 4-187 0 0,1 0 0 0 0,0 0 1 0 0,-1 0-1 0 0,1 0 0 0 0,0-1 1 0 0,-5-3-1 0 0,6 4-143 0 0,1 0 0 0 0,0 0 0 0 0,0 0 0 0 0,-1-1 0 0 0,1 1 0 0 0,0 0 0 0 0,0-1 0 0 0,0 1 0 0 0,0-1-1 0 0,1 1 1 0 0,-1 0 0 0 0,0-1 0 0 0,1 0 0 0 0,-2-2 0 0 0,1-8-5550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3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 16671 0 0,'-7'1'193'0'0,"0"1"0"0"0,-1-1 0 0 0,1 2 0 0 0,0-1 0 0 0,0 1 0 0 0,1 0 0 0 0,-1 0 0 0 0,1 1 0 0 0,-8 5 0 0 0,-9 8-166 0 0,-21 20 1 0 0,37-31 153 0 0,-21 21 179 0 0,1 1 0 0 0,1 2 1 0 0,1 0-1 0 0,2 2 1 0 0,1 0-1 0 0,-18 38 0 0 0,-3 16-32 0 0,-40 117 0 0 0,60-141-832 0 0,-4 0 0 0 0,-1-2 0 0 0,-63 95 0 0 0,71-131-1781 0 0,11-15 418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3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136 145 4607 0 0,'0'0'354'0'0,"1"0"-233"0"0,4 0 483 0 0,-1 0 0 0 0,0 0 0 0 0,0 0-1 0 0,0-1 1 0 0,0 0 0 0 0,0 0 0 0 0,0 0 0 0 0,0 0 0 0 0,0-1 0 0 0,0 1-1 0 0,0-1 1 0 0,-1 0 0 0 0,7-4 0 0 0,-5 2-150 0 0,0 1 0 0 0,0-1 1 0 0,-1 1-1 0 0,1-1 0 0 0,-1-1 0 0 0,0 1 0 0 0,0-1 1 0 0,-1 1-1 0 0,5-9 0 0 0,-6 10-363 0 0,-1 0 1 0 0,0-1-1 0 0,0 1 1 0 0,0-1-1 0 0,0 1 1 0 0,-1-1-1 0 0,1 1 1 0 0,-1-1-1 0 0,0 0 1 0 0,0 1-1 0 0,0-1 0 0 0,-1 0 1 0 0,1 1-1 0 0,-3-7 1 0 0,1 3-49 0 0,2 6-43 0 0,-1 1 0 0 0,1-1 1 0 0,0 0-1 0 0,-1 1 0 0 0,1-1 1 0 0,0 0-1 0 0,-1 1 0 0 0,1-1 1 0 0,-1 1-1 0 0,1-1 0 0 0,-1 1 1 0 0,1-1-1 0 0,-1 1 0 0 0,1-1 1 0 0,-1 1-1 0 0,1 0 0 0 0,-1-1 1 0 0,0 1-1 0 0,1 0 0 0 0,-1-1 1 0 0,0 1-1 0 0,1 0 1 0 0,-1 0-1 0 0,0 0 0 0 0,1-1 1 0 0,-1 1-1 0 0,0 0 0 0 0,1 0 1 0 0,-1 0-1 0 0,0 0 0 0 0,-1 0 1 0 0,1 1-2 0 0,-4-1 7 0 0,-1 1 0 0 0,1 0 0 0 0,0 0 0 0 0,0 0 0 0 0,0 1 0 0 0,0-1 0 0 0,0 1-1 0 0,0 0 1 0 0,-5 4 0 0 0,-41 27 103 0 0,43-28-93 0 0,-3 4 125 0 0,0 0 0 0 0,0 0 0 0 0,1 1-1 0 0,0 0 1 0 0,1 1 0 0 0,0 0 0 0 0,1 0 0 0 0,0 1-1 0 0,-12 24 1 0 0,19-33-90 0 0,0-1 0 0 0,0 1 0 0 0,1 0-1 0 0,-1-1 1 0 0,1 1 0 0 0,-1 0 0 0 0,1 0 0 0 0,0-1 0 0 0,0 1-1 0 0,0 0 1 0 0,0 0 0 0 0,1-1 0 0 0,-1 1 0 0 0,1 0-1 0 0,-1 0 1 0 0,1-1 0 0 0,0 1 0 0 0,0-1 0 0 0,0 1-1 0 0,1-1 1 0 0,-1 1 0 0 0,1-1 0 0 0,-1 0 0 0 0,4 5 0 0 0,-2-4 4 0 0,1 0 1 0 0,-1 0-1 0 0,0 0 1 0 0,1-1-1 0 0,0 1 1 0 0,-1-1-1 0 0,1 0 1 0 0,0 0-1 0 0,0 0 1 0 0,0-1-1 0 0,1 1 1 0 0,-1-1-1 0 0,0 0 1 0 0,0 0-1 0 0,8 0 1 0 0,-7-1-35 0 0,0 0 1 0 0,1 0-1 0 0,-1 0 0 0 0,0-1 1 0 0,0 0-1 0 0,0 0 0 0 0,1-1 1 0 0,-1 1-1 0 0,0-1 0 0 0,-1 0 1 0 0,10-5-1 0 0,-12 5-16 0 0,0 1 0 0 0,0 0 1 0 0,0-1-1 0 0,0 1 0 0 0,-1-1 0 0 0,1 0 1 0 0,0 0-1 0 0,-1 1 0 0 0,0-1 0 0 0,1 0 1 0 0,-1 0-1 0 0,0 0 0 0 0,0 0 0 0 0,0-1 1 0 0,0 1-1 0 0,0 0 0 0 0,-1 0 0 0 0,1-1 1 0 0,-1 1-1 0 0,1 0 0 0 0,-1-1 0 0 0,0 1 0 0 0,0 0 1 0 0,0-1-1 0 0,0 1 0 0 0,0 0 0 0 0,-1-1 1 0 0,1 1-1 0 0,-2-3 0 0 0,0-2 20 0 0,-1 1 0 0 0,1 0 0 0 0,-1 0 0 0 0,-1 0 0 0 0,-5-7 0 0 0,-8-15-1396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39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87 1839 0 0,'25'-37'-464'0'0,"-3"6"4578"0"0,-11 12 9170 0 0,-9 32-12716 0 0,-2-3-470 0 0,-2 0 0 0 0,1-1 1 0 0,-1 1-1 0 0,-1 0 1 0 0,0-1-1 0 0,0 0 1 0 0,-6 12-1 0 0,0 0 107 0 0,-185 389 2231 0 0,63-152-1802 0 0,-66 130-563 0 0,184-366-534 0 0,-1 0 1 0 0,-1-1 0 0 0,-23 24 0 0 0,37-44-157 0 0,-7-16-12356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4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14 120 16927 0 0,'-6'-4'1536'0'0,"-1"1"1997"0"0,18 7-2515 0 0,2-1-748 0 0,-1 0-1 0 0,1-1 1 0 0,-1-1 0 0 0,1 0-1 0 0,13 0 1 0 0,67-8 483 0 0,-72 5-642 0 0,71-7 146 0 0,101-24 0 0 0,-95 13-205 0 0,92-26-1543 0 0,-175 40 135 0 0,-2 1-68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4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14479 0 0,'0'0'4704'0'0,"-1"1"-4449"0"0,-9 11 22 0 0,0 1 1 0 0,1 0-1 0 0,0 1 1 0 0,2 0-1 0 0,-1 0 0 0 0,-9 28 1 0 0,-11 19-141 0 0,-33 60-355 0 0,57-114-2111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4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46 9671 0 0,'12'-10'535'0'0,"23"-14"0"0"0,-14 13 6422 0 0,-129 60-5224 0 0,25-8-1274 0 0,-77 43-258 0 0,135-68-189 0 0,25-16-12 0 0,-1 0 0 0 0,1 0 0 0 0,0 0 0 0 0,-1 0 0 0 0,1 1 0 0 0,0-1 0 0 0,-1 0 0 0 0,1 0 0 0 0,0 0 0 0 0,0 1 0 0 0,-1-1 0 0 0,1 0 0 0 0,0 1 0 0 0,0-1 0 0 0,-1 0 0 0 0,1 0 0 0 0,0 1 0 0 0,0-1 0 0 0,0 0 0 0 0,0 1 0 0 0,0-1 0 0 0,-1 0 0 0 0,1 1 0 0 0,0-1 0 0 0,0 1 0 0 0,0-1 0 0 0,0 0 0 0 0,0 1 0 0 0,0-1 0 0 0,0 0 0 0 0,0 1 0 0 0,0 0 0 0 0,4 2 0 0 0,-1 0 2 0 0,1-1 0 0 0,-1 1 0 0 0,1-1 0 0 0,-1 0-1 0 0,1 0 1 0 0,0 0 0 0 0,0-1 0 0 0,6 2 0 0 0,4 3 35 0 0,63 24-27 0 0,43 20 80 0 0,-108-44-42 0 0,7 4 88 0 0,33 22 1 0 0,-47-29-91 0 0,-1 0 0 0 0,0 0 0 0 0,0 1 1 0 0,0 0-1 0 0,-1-1 0 0 0,1 1 0 0 0,-1 1 0 0 0,0-1 0 0 0,0 0 0 0 0,-1 1 1 0 0,1 0-1 0 0,3 9 0 0 0,-5-13-17 0 0,-1 0 0 0 0,0 1 1 0 0,1-1-1 0 0,-1 1 0 0 0,0-1 0 0 0,0 0 0 0 0,0 1 1 0 0,0-1-1 0 0,0 1 0 0 0,0-1 0 0 0,0 0 1 0 0,0 1-1 0 0,-1-1 0 0 0,1 1 0 0 0,0-1 0 0 0,-1 0 1 0 0,1 0-1 0 0,-1 1 0 0 0,0-1 0 0 0,1 0 1 0 0,-1 0-1 0 0,0 1 0 0 0,0-1 0 0 0,0 0 0 0 0,1 0 1 0 0,-1 0-1 0 0,0 0 0 0 0,-1 0 0 0 0,1 0 0 0 0,0-1 1 0 0,0 1-1 0 0,0 0 0 0 0,0 0 0 0 0,-1-1 1 0 0,1 1-1 0 0,0-1 0 0 0,-3 1 0 0 0,-4 1 164 0 0,-1 0-1 0 0,1 0 1 0 0,-1-1 0 0 0,-15 0-1 0 0,20-1-176 0 0,-346 6-1039 0 0,324-7-275 0 0,5 0-329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4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353 278 9815 0 0,'0'0'890'0'0,"-4"9"-716"0"0,-12 9 6178 0 0,24-23-5073 0 0,3-2-1037 0 0,0-1-1 0 0,0-1 1 0 0,0 0 0 0 0,-1 0 0 0 0,14-18 0 0 0,2-1 28 0 0,-17 19-223 0 0,0-1 0 0 0,-1 0 0 0 0,0 0 0 0 0,-1-1 0 0 0,9-16 0 0 0,-14 22-33 0 0,0 0-1 0 0,0 0 0 0 0,0 0 1 0 0,0 0-1 0 0,-1 0 0 0 0,1-1 1 0 0,-1 1-1 0 0,-1 0 1 0 0,1-1-1 0 0,-1 1 0 0 0,0-1 1 0 0,0 1-1 0 0,0 0 0 0 0,-1-1 1 0 0,-2-8-1 0 0,2 12-16 0 0,1 1 0 0 0,-1-1 0 0 0,0 0-1 0 0,0 0 1 0 0,0 1 0 0 0,0-1 0 0 0,0 1 0 0 0,0-1 0 0 0,0 1-1 0 0,0-1 1 0 0,-1 1 0 0 0,1 0 0 0 0,0 0 0 0 0,-1-1 0 0 0,1 1-1 0 0,-1 0 1 0 0,0 0 0 0 0,-2-1 0 0 0,1 1-11 0 0,0 0 1 0 0,-1 1-1 0 0,1-1 1 0 0,0 0-1 0 0,-1 1 0 0 0,1 0 1 0 0,-1 0-1 0 0,1 0 1 0 0,-6 1-1 0 0,-4 1-31 0 0,1 2-1 0 0,-1-1 0 0 0,0 1 1 0 0,-14 8-1 0 0,-6 4-5 0 0,0 1-1 0 0,2 2 0 0 0,-30 22 1 0 0,13-3 26 0 0,-45 45 0 0 0,81-71 25 0 0,-21 25 0 0 0,30-33 0 0 0,0 1 0 0 0,0 0 0 0 0,0 0 0 0 0,0 0 0 0 0,1 0 0 0 0,0 0 0 0 0,0 0 0 0 0,0 0 0 0 0,-1 10 0 0 0,3-13 2 0 0,0-1 0 0 0,0 1 0 0 0,0-1 0 0 0,0 1 0 0 0,0 0 0 0 0,0-1-1 0 0,0 1 1 0 0,0-1 0 0 0,1 1 0 0 0,-1-1 0 0 0,1 0 0 0 0,-1 1 0 0 0,1-1 0 0 0,0 1 0 0 0,-1-1 0 0 0,1 0-1 0 0,0 0 1 0 0,0 1 0 0 0,2 1 0 0 0,-1-1 7 0 0,0-1 0 0 0,0 1 1 0 0,0-1-1 0 0,1 0 0 0 0,-1 1 0 0 0,0-1 0 0 0,1 0 0 0 0,-1 0 1 0 0,1-1-1 0 0,4 2 0 0 0,4 0 37 0 0,1-1 1 0 0,-1-1-1 0 0,1 0 0 0 0,12-1 1 0 0,-22 1-39 0 0,37-4 160 0 0,-1-2 1 0 0,73-19-1 0 0,68-42-84 0 0,-169 63-83 0 0,-6 2 0 0 0,0 1 0 0 0,-1-1 0 0 0,1 0 0 0 0,-1 0 0 0 0,1 0 0 0 0,-1 0 0 0 0,0 0 0 0 0,0-1 0 0 0,5-5 0 0 0,-17 6 52 0 0,3 3-53 0 0,1 0 0 0 0,0 0 0 0 0,-1 1 0 0 0,1 0 0 0 0,0 0 0 0 0,0 0 0 0 0,-9 6 0 0 0,1 0 0 0 0,-18 15 0 0 0,25-18-7 0 0,0 0-1 0 0,0 0 1 0 0,1 1-1 0 0,-1 0 1 0 0,1 0 0 0 0,1 0-1 0 0,-1 0 1 0 0,1 1-1 0 0,0 0 1 0 0,0-1-1 0 0,1 2 1 0 0,0-1 0 0 0,-3 11-1 0 0,6-14-217 0 0,0 1-1 0 0,1-1 0 0 0,-1 1 1 0 0,1-1-1 0 0,0 1 0 0 0,0-1 1 0 0,0 1-1 0 0,1-1 0 0 0,-1 0 1 0 0,1 0-1 0 0,0 1 0 0 0,0-1 1 0 0,1-1-1 0 0,-1 1 0 0 0,5 5 1 0 0,1 0-1517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42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24 4607 0 0,'29'-24'7100'0'0,"-30"33"-4949"0"0,0-6-1577 0 0,1 1 1 0 0,-1-1-1 0 0,0 1 0 0 0,-1-1 0 0 0,1 1 1 0 0,-3 2-1 0 0,-22 33 277 0 0,15-25-406 0 0,-120 172 1923 0 0,-65 137-1268 0 0,158-255-1139 0 0,24-42-261 0 0,-22 37-907 0 0,8-25-6052 0 0,19-28 1277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4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0 390 6447 0 0,'9'-18'182'0'0,"1"1"0"0"0,0 0 0 0 0,1 1 0 0 0,1 0-1 0 0,0 1 1 0 0,1 0 0 0 0,1 1 0 0 0,22-18-1 0 0,106-69 3455 0 0,-110 82-3102 0 0,2 1 1 0 0,56-22-1 0 0,-62 29 293 0 0,0 2 1 0 0,1 0-1 0 0,0 2 1 0 0,0 2-1 0 0,1 0 0 0 0,53-1 1 0 0,-78 6-695 0 0,-1 1 0 0 0,1-1 0 0 0,-1 1 0 0 0,0-1 0 0 0,1 1 0 0 0,-1 0 1 0 0,0 1-1 0 0,0-1 0 0 0,1 1 0 0 0,-1 0 0 0 0,4 3 0 0 0,-6-4-76 0 0,0 1-1 0 0,0 0 1 0 0,0-1 0 0 0,0 1-1 0 0,-1 0 1 0 0,1 0 0 0 0,-1 0-1 0 0,1 1 1 0 0,-1-1 0 0 0,0 0-1 0 0,0 0 1 0 0,0 1-1 0 0,0-1 1 0 0,0 1 0 0 0,0-1-1 0 0,-1 1 1 0 0,1-1 0 0 0,-1 1-1 0 0,0-1 1 0 0,1 4 0 0 0,-2 3 19 0 0,0 1 1 0 0,0-1 0 0 0,0 0 0 0 0,-1 1 0 0 0,-1-1 0 0 0,0 0 0 0 0,0-1 0 0 0,0 1 0 0 0,-1 0-1 0 0,-1-1 1 0 0,-5 9 0 0 0,-10 12 129 0 0,-35 42 0 0 0,48-63-163 0 0,-17 20-97 0 0,-1-1 0 0 0,-2-1 0 0 0,0-2 0 0 0,-2 0-1 0 0,0-2 1 0 0,-2-1 0 0 0,0-2 0 0 0,-60 27 0 0 0,39-24-2898 0 0,28-15 1200 0 0</inkml:trace>
  <inkml:trace contextRef="#ctx0" brushRef="#br0" timeOffset="1">1013 93 14335 0 0,'0'0'1306'0'0,"0"2"-1077"0"0,1 4-168 0 0,-1-1-1 0 0,0 1 1 0 0,0-1 0 0 0,-1 1-1 0 0,0-1 1 0 0,0 0 0 0 0,0 1-1 0 0,0-1 1 0 0,-1 0 0 0 0,-5 10-1 0 0,-2 5 839 0 0,-19 25 1 0 0,18-30-582 0 0,-194 313 3400 0 0,116-168-3487 0 0,53-93-568 0 0,-2-2 0 0 0,-57 74 1 0 0,79-120-1331 0 0,2-3-508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5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81 11631 0 0,'0'0'531'0'0,"2"-1"-8"0"0,7-4-12 0 0,0-1 0 0 0,0-1 0 0 0,-1 1 0 0 0,0-2 0 0 0,0 1 0 0 0,-1-1 0 0 0,11-14 0 0 0,-17 20 493 0 0,-1 0-741 0 0,0 2-253 0 0,0 0 0 0 0,0-1-1 0 0,0 1 1 0 0,1 0 0 0 0,-1 0-1 0 0,0-1 1 0 0,0 1 0 0 0,0 0-1 0 0,0 0 1 0 0,0-1 0 0 0,0 1-1 0 0,0 0 1 0 0,0 0 0 0 0,0-1-1 0 0,-1 1 1 0 0,1 0 0 0 0,0 0-1 0 0,0-1 1 0 0,0 1 0 0 0,0 0-1 0 0,0 0 1 0 0,0-1 0 0 0,0 1 0 0 0,-1 0-1 0 0,1 0 1 0 0,0 0 0 0 0,0-1-1 0 0,-3 1 13 0 0,1 0 1 0 0,-1 0-1 0 0,1 0 0 0 0,-1 1 0 0 0,1-1 1 0 0,0 0-1 0 0,-1 1 0 0 0,1 0 0 0 0,-4 1 0 0 0,-26 13 219 0 0,19-9-200 0 0,-46 20 113 0 0,22-11 232 0 0,-63 37 0 0 0,78-38 28 0 0,-45 30 1380 0 0,65-43-880 0 0,92-15-538 0 0,-45 4-452 0 0,62-6 0 0 0,-106 16 72 0 0,0 0 0 0 0,0 0-1 0 0,0 0 1 0 0,0 0 0 0 0,0 0 0 0 0,-1 0-1 0 0,1 0 1 0 0,0 0 0 0 0,0 1 0 0 0,0-1-1 0 0,0 0 1 0 0,-1 1 0 0 0,1-1 0 0 0,0 0-1 0 0,1 2 1 0 0,-1-1 2 0 0,0 0 0 0 0,-1 0-1 0 0,1 0 1 0 0,0 0 0 0 0,0 0-1 0 0,-1 0 1 0 0,1 1 0 0 0,-1-1-1 0 0,1 0 1 0 0,-1 1 0 0 0,1-1-1 0 0,-1 0 1 0 0,0 1 0 0 0,0-1-1 0 0,1 0 1 0 0,-1 1 0 0 0,0-1-1 0 0,-1 3 1 0 0,-3 30 77 0 0,5-24-49 0 0,0-9-39 0 0,-1 1-1 0 0,1-1 1 0 0,0 0-1 0 0,0 1 1 0 0,0-1-1 0 0,0 0 1 0 0,0 0-1 0 0,0 0 1 0 0,0 0-1 0 0,0 0 1 0 0,1 0-1 0 0,-1 0 1 0 0,0-1-1 0 0,1 1 1 0 0,-1 0-1 0 0,0-1 1 0 0,1 1-1 0 0,-1-1 1 0 0,1 1-1 0 0,-1-1 1 0 0,2 1-1 0 0,3 0-317 0 0,-1-1 1 0 0,0 1-1 0 0,1-1 0 0 0,9-1 1 0 0,4-2-1269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4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0 341 10135 0 0,'5'-31'759'0'0,"-3"10"618"0"0,7-23-1 0 0,-7 38-1149 0 0,0 0 0 0 0,0 0 1 0 0,0 0-1 0 0,1 1 0 0 0,0-1 0 0 0,0 1 0 0 0,0 0 0 0 0,7-8 0 0 0,5-3 173 0 0,1 1-1 0 0,1 1 0 0 0,0 0 0 0 0,1 2 1 0 0,0 0-1 0 0,1 0 0 0 0,38-15 0 0 0,-23 13-350 0 0,2 2-1 0 0,0 1 1 0 0,67-10-1 0 0,-82 18-46 0 0,-1 1 1 0 0,1 1-1 0 0,0 0 0 0 0,28 4 0 0 0,-41-2 40 0 0,-1 0 0 0 0,1 1-1 0 0,0-1 1 0 0,-1 1 0 0 0,1 1-1 0 0,-1 0 1 0 0,0 0 0 0 0,0 0-1 0 0,0 1 1 0 0,0 0 0 0 0,-1 0-1 0 0,1 1 1 0 0,-1-1 0 0 0,10 11-1 0 0,-13-11 72 0 0,0 0 0 0 0,0 0 0 0 0,-1 0-1 0 0,1 1 1 0 0,-1-1 0 0 0,0 1 0 0 0,0-1 0 0 0,-1 1 0 0 0,1 0-1 0 0,-1 0 1 0 0,0 0 0 0 0,0 0 0 0 0,-1 0 0 0 0,1 0-1 0 0,-1 0 1 0 0,0 0 0 0 0,0 0 0 0 0,-2 8 0 0 0,0-6 5 0 0,0 1 0 0 0,0-1 1 0 0,-1 0-1 0 0,1 1 1 0 0,-2-1-1 0 0,1-1 0 0 0,-1 1 1 0 0,0 0-1 0 0,0-1 0 0 0,-1 0 1 0 0,-7 8-1 0 0,-5 2 4 0 0,0-1-1 0 0,-1-1 1 0 0,0 0 0 0 0,-1-1-1 0 0,-33 16 1 0 0,18-13 69 0 0,-1-1 1 0 0,-60 16-1 0 0,-56 3-1130 0 0,142-32 712 0 0,-1-1-1 0 0,0-1 0 0 0,-17 0 1 0 0,23 0-22 0 0,0-1 0 0 0,0 1-1 0 0,0-1 1 0 0,0 0 0 0 0,0-1 0 0 0,0 1 0 0 0,0 0 0 0 0,0-1 0 0 0,0 0 0 0 0,1 0 0 0 0,-5-3 0 0 0,-5-8-1353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43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108 561 12031 0 0,'-1'-1'2555'0'0,"-7"-8"-719"0"0,0 0-1 0 0,-10-16 1 0 0,-25-50 565 0 0,38 65-2296 0 0,1 0 1 0 0,0 1-1 0 0,0-1 1 0 0,1-1-1 0 0,0 1 1 0 0,1 0 0 0 0,0-1-1 0 0,1 1 1 0 0,0-1-1 0 0,1 0 1 0 0,0 1-1 0 0,0-1 1 0 0,1 1-1 0 0,1-1 1 0 0,-1 1-1 0 0,2-1 1 0 0,0 1-1 0 0,0 0 1 0 0,1 0-1 0 0,0 0 1 0 0,0 0-1 0 0,1 1 1 0 0,1 0 0 0 0,-1 0-1 0 0,1 0 1 0 0,12-12-1 0 0,-5 8-461 0 0,1 0-1 0 0,0 1 1 0 0,1 1 0 0 0,0 0-1 0 0,0 1 1 0 0,1 0 0 0 0,1 1-1 0 0,0 1 1 0 0,25-8 0 0 0,-2 4-738 0 0,0 2 0 0 0,0 2 0 0 0,48-4 1 0 0,-58 8-537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4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2303 0 0,'0'0'11471'0'0,"-1"2"-10511"0"0,-9 11-334 0 0,-1-1 0 0 0,-1 0 1 0 0,0-1-1 0 0,0 0 0 0 0,-1-1 0 0 0,-22 13 0 0 0,-9 8 111 0 0,-73 66 679 0 0,95-76-1242 0 0,2 0 1 0 0,0 2-1 0 0,-18 26 0 0 0,35-45-144 0 0,0 1 0 0 0,0 0 0 0 0,1 0 0 0 0,-1 0 0 0 0,1 0 0 0 0,0 0 0 0 0,1 1 0 0 0,-2 6 0 0 0,3-11-11 0 0,-1 0 0 0 0,1 1 1 0 0,0-1-1 0 0,0 0 0 0 0,0 1 0 0 0,0-1 1 0 0,1 0-1 0 0,-1 1 0 0 0,0-1 0 0 0,0 0 0 0 0,1 1 1 0 0,-1-1-1 0 0,1 0 0 0 0,-1 0 0 0 0,1 1 0 0 0,-1-1 1 0 0,1 0-1 0 0,0 0 0 0 0,0 0 0 0 0,0 0 1 0 0,-1 0-1 0 0,1 0 0 0 0,0 0 0 0 0,0 0 0 0 0,0 0 1 0 0,1-1-1 0 0,-1 1 0 0 0,0 0 0 0 0,0-1 0 0 0,0 1 1 0 0,0 0-1 0 0,1-1 0 0 0,-1 0 0 0 0,0 1 1 0 0,1-1-1 0 0,-1 0 0 0 0,3 1 0 0 0,6 0 40 0 0,1 0 0 0 0,-1-1 0 0 0,1 0 0 0 0,-1-1 0 0 0,1 0 0 0 0,-1-1 0 0 0,0 0 0 0 0,0-1 0 0 0,14-5 0 0 0,1-1-50 0 0,0-2 0 0 0,33-20-1 0 0,-39 20-46 0 0,0 0-1 0 0,-2-2 1 0 0,1 0-1 0 0,-2-1 1 0 0,23-24-1 0 0,-34 32-46 0 0,0 0-1 0 0,0 0 0 0 0,0-1 1 0 0,-1 0-1 0 0,0 0 1 0 0,-1 0-1 0 0,0 0 1 0 0,0-1-1 0 0,0 1 1 0 0,-1-1-1 0 0,0 0 1 0 0,-1 1-1 0 0,1-1 1 0 0,-1 0-1 0 0,-1 0 1 0 0,0 0-1 0 0,0 0 1 0 0,-2-10-1 0 0,2 13-172 0 0,-2-1 0 0 0,1 1 0 0 0,0 0 0 0 0,-1 0 0 0 0,0 0 0 0 0,0 0 0 0 0,-1 1 0 0 0,1-1-1 0 0,-1 0 1 0 0,0 1 0 0 0,-1 0 0 0 0,1 0 0 0 0,0 0 0 0 0,-1 0 0 0 0,-8-6 0 0 0,2 3-1453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4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26 7831 0 0,'0'0'706'0'0,"1"2"-578"0"0,28 51 626 0 0,-14-23 1538 0 0,2-1 0 0 0,22 30 0 0 0,87 94 2157 0 0,-106-128-3888 0 0,-5-8-299 0 0,0 0 1 0 0,20 16 0 0 0,-28-27-200 0 0,0 0 1 0 0,0-1-1 0 0,1-1 0 0 0,0 1 1 0 0,0-1-1 0 0,0 0 0 0 0,0-1 1 0 0,13 4-1 0 0,-17-6-211 0 0,1 0 0 0 0,-1 0 0 0 0,1 0 0 0 0,-1 0 0 0 0,1-1 0 0 0,-1 1 0 0 0,1-1 0 0 0,-1 0 0 0 0,1-1 0 0 0,0 1 0 0 0,-1-1 0 0 0,1 0 0 0 0,-1 0 0 0 0,0 0 0 0 0,6-2 0 0 0,3-5-1188 0 0</inkml:trace>
  <inkml:trace contextRef="#ctx0" brushRef="#br0" timeOffset="1">488 9 11055 0 0,'0'0'506'0'0,"-1"-1"-10"0"0,0 0-468 0 0,0 0 1 0 0,0 1-1 0 0,0-1 1 0 0,0 0-1 0 0,1 1 1 0 0,-1-1-1 0 0,0 1 1 0 0,0-1 0 0 0,-1 1-1 0 0,1-1 1 0 0,0 1-1 0 0,0 0 1 0 0,0-1-1 0 0,0 1 1 0 0,0 0-1 0 0,0 0 1 0 0,0 0-1 0 0,0 0 1 0 0,-1 0-1 0 0,1 0 1 0 0,0 0 0 0 0,0 1-1 0 0,0-1 1 0 0,-2 1-1 0 0,0 0 366 0 0,-1 1 0 0 0,0-1 0 0 0,1 1 1 0 0,-7 5-1 0 0,6-4 154 0 0,-20 14 1692 0 0,-42 39 1 0 0,30-24-1685 0 0,-7 8-235 0 0,1 1 0 0 0,2 2 0 0 0,2 2 0 0 0,1 2 0 0 0,-44 76 0 0 0,62-84-2389 0 0,14-23-3821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44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140 390 13359 0 0,'0'0'1210'0'0,"0"1"-996"0"0,-53 156 8553 0 0,29-73-8097 0 0,15-50-907 0 0,-27 66 1 0 0,24-73-2181 0 0,7-16 982 0 0</inkml:trace>
  <inkml:trace contextRef="#ctx0" brushRef="#br0" timeOffset="1">481 1 9671 0 0,'0'0'1032'0'0,"-6"8"-3864"0"0,-5 3-600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4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16 404 11055 0 0,'0'0'1002'0'0,"-1"-1"-824"0"0,0 0 48 0 0,0 0 0 0 0,0 0-1 0 0,0 1 1 0 0,0-1 0 0 0,0 0-1 0 0,0 0 1 0 0,0 0 0 0 0,1 0-1 0 0,-1 0 1 0 0,0 0 0 0 0,0 0-1 0 0,1-1 1 0 0,-1 1 0 0 0,1 0-1 0 0,-1 0 1 0 0,1 0 0 0 0,0-1-1 0 0,-1 1 1 0 0,1 0 0 0 0,0-1-1 0 0,0 1 1 0 0,0 0 0 0 0,0 0-1 0 0,0-1 1 0 0,0 1 0 0 0,0 0-1 0 0,0-1 1 0 0,0 1 0 0 0,1 0-1 0 0,-1 0 1 0 0,1-1 0 0 0,0 0-1 0 0,1-3-102 0 0,1 1-1 0 0,0-1 0 0 0,0 1 0 0 0,0 0 1 0 0,8-8-1 0 0,-6 7 369 0 0,17-19-230 0 0,2 1-1 0 0,1 2 0 0 0,43-30 0 0 0,0 0-255 0 0,36-22-359 0 0,-80 61 194 0 0,-24 11 158 0 0,0 1 0 0 0,1 0-1 0 0,-1 0 1 0 0,0 0 0 0 0,0 0-1 0 0,1 0 1 0 0,-1-1 0 0 0,0 1-1 0 0,0 0 1 0 0,1 0 0 0 0,-1 0 0 0 0,0 0-1 0 0,0 0 1 0 0,1 0 0 0 0,-1 0-1 0 0,0 0 1 0 0,0 0 0 0 0,1 0-1 0 0,-1 0 1 0 0,0 0 0 0 0,0 0 0 0 0,1 0-1 0 0,-1 0 1 0 0,0 0 0 0 0,0 1-1 0 0,1-1 1 0 0,-1 0 0 0 0,0 0 0 0 0,1 3 4 0 0,-1 0 0 0 0,0 1 0 0 0,1-1 0 0 0,-2 0 0 0 0,1 0 0 0 0,0 1 1 0 0,-1-1-1 0 0,1 0 0 0 0,-1 0 0 0 0,0 0 0 0 0,-1 4 0 0 0,-1 1 31 0 0,-22 70 289 0 0,16-54-161 0 0,-11 47 0 0 0,19-64-152 0 0,-1 1 24 0 0,1 0 0 0 0,0 1-1 0 0,1 14 1 0 0,0-20 31 0 0,0-2-58 0 0,1 0 0 0 0,-1-1 0 0 0,0 1 0 0 0,1 0-1 0 0,-1-1 1 0 0,1 1 0 0 0,-1-1 0 0 0,0 1 0 0 0,1 0 0 0 0,-1-1-1 0 0,1 1 1 0 0,0-1 0 0 0,-1 1 0 0 0,1-1 0 0 0,-1 0 0 0 0,1 1-1 0 0,0-1 1 0 0,-1 0 0 0 0,1 1 0 0 0,0-1 0 0 0,-1 0 0 0 0,1 0-1 0 0,0 0 1 0 0,-1 1 0 0 0,1-1 0 0 0,0 0 0 0 0,0 0 0 0 0,-1 0-1 0 0,1 0 1 0 0,0 0 0 0 0,-1 0 0 0 0,1-1 0 0 0,0 1 0 0 0,0 0-1 0 0,0 0 1 0 0,0-1 13 0 0,2 1 5 0 0,0-1 0 0 0,0 0 0 0 0,0 0 0 0 0,-1-1 0 0 0,1 1 0 0 0,0-1 0 0 0,-1 1 0 0 0,1-1 0 0 0,-1 0 0 0 0,2-2-1 0 0,23-23 92 0 0,-21 20-114 0 0,64-75-79 0 0,24-25-850 0 0,-67 79 255 0 0,51-40 0 0 0,-74 64 644 0 0,1 1 0 0 0,-1 0-1 0 0,1 0 1 0 0,0 0 0 0 0,8-2-1 0 0,-4 2 30 0 0,0 5 16 0 0,-7-2 4 0 0,-1 1 0 0 0,1 0-1 0 0,-1-1 1 0 0,0 1 0 0 0,1 0-1 0 0,-1 0 1 0 0,0 0 0 0 0,0 0-1 0 0,0 0 1 0 0,0 0 0 0 0,0 0 0 0 0,0 1-1 0 0,0-1 1 0 0,0 0 0 0 0,0 0-1 0 0,1 4 1 0 0,-1-2 43 0 0,0 0 1 0 0,0 1-1 0 0,0-1 1 0 0,0 1-1 0 0,-1 0 1 0 0,1 6-1 0 0,-1 2 187 0 0,-1 0-1 0 0,0 0 0 0 0,-5 16 0 0 0,-11 31 332 0 0,9-36-241 0 0,-8 45 0 0 0,15-61-485 0 0,0-1 0 0 0,1 0 0 0 0,-1 1 0 0 0,1-1 0 0 0,1 1 0 0 0,-1-1 0 0 0,1 0-1 0 0,1 1 1 0 0,-1-1 0 0 0,1 0 0 0 0,0 0 0 0 0,3 6 0 0 0,0-3-1646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4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25 3679 0 0,'0'0'284'0'0,"-1"-1"-186"0"0,-2-2 473 0 0,0 1 1 0 0,0 0 0 0 0,0 0-1 0 0,0 0 1 0 0,0 0 0 0 0,0 0-1 0 0,-1 1 1 0 0,1-1-1 0 0,0 1 1 0 0,-1 0 0 0 0,1 0-1 0 0,-1 0 1 0 0,0 1 0 0 0,1-1-1 0 0,-1 1 1 0 0,1 0-1 0 0,-8 0 1 0 0,0 1 951 0 0,0-1 1 0 0,-15 5-1 0 0,-2 2-2390 0 0,-4 6 1311 0 0,0 2 1 0 0,1 1-1 0 0,-44 29 1 0 0,29-16-117 0 0,34-21-238 0 0,-42 26 276 0 0,47-29-338 0 0,0 1 0 0 0,0-1 0 0 0,1 1 0 0 0,0 0 0 0 0,-7 10 0 0 0,12-15-22 0 0,1 0 1 0 0,-1 0-1 0 0,0 0 0 0 0,0 1 0 0 0,0-1 0 0 0,1 0 0 0 0,-1 1 1 0 0,1-1-1 0 0,-1 0 0 0 0,1 1 0 0 0,-1-1 0 0 0,1 1 1 0 0,0-1-1 0 0,0 1 0 0 0,0-1 0 0 0,0 1 0 0 0,0-1 1 0 0,0 1-1 0 0,0-1 0 0 0,0 1 0 0 0,1 1 0 0 0,0-2 4 0 0,0 1-1 0 0,0 0 0 0 0,0-1 1 0 0,0 0-1 0 0,0 1 0 0 0,0-1 0 0 0,0 0 1 0 0,1 1-1 0 0,-1-1 0 0 0,1 0 1 0 0,-1 0-1 0 0,0 0 0 0 0,1 0 1 0 0,0 0-1 0 0,1 0 0 0 0,3 2 12 0 0,1-1-1 0 0,-1 0 1 0 0,1-1-1 0 0,0 1 1 0 0,-1-1-1 0 0,1 0 1 0 0,0-1-1 0 0,8 0 1 0 0,9-4 48 0 0,-2 0 0 0 0,1-2 0 0 0,0-1 0 0 0,41-19 0 0 0,-39 16 246 0 0,-24 10 282 0 0,-1 5-512 0 0,-1 1 1 0 0,0 0-1 0 0,-1-1 1 0 0,1 1-1 0 0,-1-1 1 0 0,0 0 0 0 0,0 1-1 0 0,-6 8 1 0 0,5-8-69 0 0,0-1 0 0 0,0 1 0 0 0,1 0 1 0 0,-1 0-1 0 0,2 0 0 0 0,-1 0 1 0 0,-1 7-1 0 0,5 1-39 0 0,3-11-2 0 0,-4-3 16 0 0,1 1-72 0 0,0 0 0 0 0,1 0-1 0 0,-1 0 1 0 0,0 0 0 0 0,1 0-1 0 0,-1-1 1 0 0,1 1 0 0 0,-1-1-1 0 0,1 0 1 0 0,-1 0 0 0 0,1 0-1 0 0,3 0 1 0 0,32-7-2862 0 0,-10-1-4173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4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24 12895 0 0,'0'-1'998'0'0,"4"-7"-1723"0"0,4-7 6819 0 0,-9 25-5474 0 0,0-4-470 0 0,-1 1 1 0 0,0-1-1 0 0,0 1 1 0 0,-1-1-1 0 0,1 0 1 0 0,-1 0-1 0 0,-5 6 1 0 0,-30 40 677 0 0,19-27-491 0 0,-119 189 317 0 0,17 11 278 0 0,-7 12-426 0 0,-52 61-655 0 0,176-292-671 0 0,-1 0-1 0 0,0 0 1 0 0,0 0 0 0 0,-7 6 0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45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23 9671 0 0,'-31'3'-74'0'0,"23"-2"1256"0"0,0 1-1 0 0,1-1 1 0 0,-13 6-1 0 0,16-6-687 0 0,0 1 0 0 0,0 0-1 0 0,1 0 1 0 0,-1 0 0 0 0,1 1-1 0 0,-1-1 1 0 0,1 1 0 0 0,0 0-1 0 0,0 0 1 0 0,0 0 0 0 0,0 0-1 0 0,0 0 1 0 0,1 1 0 0 0,0-1-1 0 0,-3 7 1 0 0,4-10-440 0 0,1 1 1 0 0,-1 0-1 0 0,1 0 0 0 0,0-1 1 0 0,0 1-1 0 0,-1 0 1 0 0,1 0-1 0 0,0 0 0 0 0,0 0 1 0 0,0-1-1 0 0,0 1 1 0 0,0 0-1 0 0,0 0 1 0 0,0 0-1 0 0,0-1 0 0 0,0 1 1 0 0,1 0-1 0 0,-1 0 1 0 0,0 0-1 0 0,0-1 0 0 0,1 1 1 0 0,-1 0-1 0 0,1 0 1 0 0,-1-1-1 0 0,0 1 0 0 0,1 0 1 0 0,-1-1-1 0 0,1 1 1 0 0,0 0-1 0 0,-1-1 0 0 0,1 1 1 0 0,-1-1-1 0 0,1 1 1 0 0,0-1-1 0 0,-1 1 0 0 0,1-1 1 0 0,0 0-1 0 0,0 1 1 0 0,-1-1-1 0 0,1 0 0 0 0,1 1 1 0 0,5 1 1 0 0,-1 0-1 0 0,1 0 1 0 0,13 1 0 0 0,-16-3 36 0 0,20 3-25 0 0,1-1 0 0 0,0-2 0 0 0,27-2 0 0 0,77-15 175 0 0,-91 11-223 0 0,241-42-374 0 0,-4 1-163 0 0,-253 44-514 0 0,0 0 1 0 0,1 2-1 0 0,29 1 0 0 0,-36 2-848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4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 9671 0 0,'-2'1'440'0'0,"-10"9"137"0"0,-21 22-1 0 0,29-28 333 0 0,0 0 0 0 0,1 1 1 0 0,-1 0-1 0 0,1 0 0 0 0,0 0 0 0 0,0 0 1 0 0,1 0-1 0 0,-4 10 0 0 0,6-14 5 0 0,2 0-666 0 0,-1 0 1 0 0,1 0-1 0 0,0 0 1 0 0,0 0-1 0 0,0 0 1 0 0,0-1-1 0 0,-1 1 1 0 0,4 0-1 0 0,-5-1-222 0 0,14 3 211 0 0,-1 0 1 0 0,1-2-1 0 0,0 0 0 0 0,-1 0 1 0 0,1-1-1 0 0,0-1 0 0 0,-1 0 1 0 0,1-1-1 0 0,-1 0 0 0 0,17-6 1 0 0,-21 4-240 0 0,-4-1-94 0 0,-5 5 82 0 0,0-1-1 0 0,0 1 1 0 0,0 0-1 0 0,-1 0 1 0 0,1-1-1 0 0,0 1 0 0 0,0 0 1 0 0,0-1-1 0 0,0 1 1 0 0,0 0-1 0 0,-1 0 1 0 0,1 0-1 0 0,0-1 1 0 0,0 1-1 0 0,-1 0 0 0 0,1 0 1 0 0,0-1-1 0 0,0 1 1 0 0,-1 0-1 0 0,1 0 1 0 0,0 0-1 0 0,0 0 0 0 0,-1 0 1 0 0,1 0-1 0 0,0-1 1 0 0,0 1-1 0 0,-1 0 1 0 0,1 0-1 0 0,-1 0 0 0 0,-9-3-149 0 0,1 2 78 0 0,0 1 0 0 0,1 0 0 0 0,-1 1 0 0 0,1 0 0 0 0,-1 0 0 0 0,-14 4 0 0 0,-50 20-115 0 0,68-23 199 0 0,-26 11-36 0 0,0 0 1 0 0,-36 23 0 0 0,51-26 61 0 0,-1 2 1 0 0,2-1-1 0 0,0 2 1 0 0,0 0-1 0 0,-16 19 0 0 0,29-30-9 0 0,0 0 0 0 0,1 0 0 0 0,-1 1 0 0 0,0-1 0 0 0,1 0 0 0 0,-1 1-1 0 0,1-1 1 0 0,0 1 0 0 0,0 0 0 0 0,0-1 0 0 0,0 1 0 0 0,0 0-1 0 0,1-1 1 0 0,-1 1 0 0 0,1 0 0 0 0,0 0 0 0 0,0 0 0 0 0,0 0 0 0 0,0-1-1 0 0,0 1 1 0 0,1 0 0 0 0,-1 0 0 0 0,1 0 0 0 0,0-1 0 0 0,-1 1-1 0 0,1 0 1 0 0,1-1 0 0 0,-1 1 0 0 0,0-1 0 0 0,1 1 0 0 0,-1-1 0 0 0,1 0-1 0 0,0 1 1 0 0,-1-1 0 0 0,1 0 0 0 0,4 3 0 0 0,2 1 14 0 0,-1-1 0 0 0,1 0 0 0 0,0 0 0 0 0,1-1 0 0 0,-1 0 0 0 0,1 0 1 0 0,0-1-1 0 0,17 4 0 0 0,-7-3-34 0 0,1-1 0 0 0,-1-1 0 0 0,25 0 0 0 0,-23-3-156 0 0,1 0 0 0 0,-1-2 0 0 0,0 0 0 0 0,21-7-1 0 0,-19 3-1505 0 0,35-16-1 0 0,-26 6-230 0 0,-1-4-20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0:5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0 5983 0 0,'-1'1'12950'0'0,"-7"7"-12553"0"0,0 0 1 0 0,1 0 0 0 0,1 1 0 0 0,-1 0-1 0 0,-9 19 1 0 0,6-12-142 0 0,-7 12-22 0 0,-147 254 324 0 0,140-240-536 0 0,-8 18 45 0 0,28-52-122 0 0,1 0 0 0 0,-1 0 0 0 0,2 0 0 0 0,-1 1 0 0 0,0 9 0 0 0,2-15-256 0 0,3-3-521 0 0,6-1-4 0 0,0 0-1 0 0,1 0 1 0 0,-1-1-1 0 0,0 0 1 0 0,14-6 0 0 0,17-8-1034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46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16959 0 0,'0'0'2688'0'0,"-1"2"-2238"0"0,-13 77 1396 0 0,-5-24-1325 0 0,-3-1 0 0 0,-36 63 0 0 0,30-62-240 0 0,-81 145 99 0 0,-13 21-220 0 0,75-124-2998 0 0,39-82 1356 0 0</inkml:trace>
  <inkml:trace contextRef="#ctx0" brushRef="#br0" timeOffset="1">422 592 7367 0 0,'5'-3'118'0'0,"-4"2"-33"0"0,0 0 0 0 0,1 0 1 0 0,-1 0-1 0 0,0 1 0 0 0,1-1 0 0 0,-1 1 0 0 0,0-1 1 0 0,1 1-1 0 0,-1 0 0 0 0,1-1 0 0 0,2 1 0 0 0,-4 0 106 0 0,1 0-1 0 0,-1 1 0 0 0,1-1 0 0 0,-1 0 1 0 0,0 0-1 0 0,1 0 0 0 0,-1 1 0 0 0,0-1 1 0 0,1 0-1 0 0,-1 1 0 0 0,0-1 1 0 0,0 0-1 0 0,1 1 0 0 0,-1-1 0 0 0,0 0 1 0 0,0 1-1 0 0,1-1 0 0 0,-1 1 0 0 0,0-1 1 0 0,0 0-1 0 0,0 1 0 0 0,0-1 0 0 0,0 1 1 0 0,4 10 2168 0 0,-3-3-1310 0 0,0 0 0 0 0,0 0 1 0 0,-1 12-1 0 0,-8 50 452 0 0,2-29-737 0 0,5-31-644 0 0,0 1 1 0 0,1-1-1 0 0,0 1 0 0 0,0 0 0 0 0,1-1 1 0 0,2 13-1 0 0,-1-19-145 0 0,-1 0 1 0 0,0 0-1 0 0,1 0 1 0 0,0 0 0 0 0,0 0-1 0 0,0 0 1 0 0,1-1-1 0 0,-1 1 1 0 0,1-1-1 0 0,0 1 1 0 0,-1-1 0 0 0,2 0-1 0 0,-1 0 1 0 0,0 0-1 0 0,1-1 1 0 0,-1 1-1 0 0,1-1 1 0 0,4 2-1 0 0,-4-2-521 0 0,1 1-1 0 0,-1-2 1 0 0,1 1-1 0 0,9 2 0 0 0,4-2-6585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4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0 17391 0 0,'0'0'3284'0'0,"-2"1"-2520"0"0,-4 2-517 0 0,1 0-1 0 0,0 0 1 0 0,1 0 0 0 0,-1 1-1 0 0,1 0 1 0 0,-1-1-1 0 0,-5 9 1 0 0,-27 35 466 0 0,31-38-587 0 0,-25 37 421 0 0,-45 96 0 0 0,19-31-280 0 0,-188 284 40 0 0,122-238-228 0 0,30-38-10 0 0,82-105-32 0 0,2 0 0 0 0,0 0-1 0 0,-7 17 1 0 0,13-25-24 0 0,0 1 0 0 0,1 0 0 0 0,0 0 0 0 0,0 0 0 0 0,0 0-1 0 0,1 0 1 0 0,0 1 0 0 0,0-1 0 0 0,1 11 0 0 0,1-9-2 0 0,-1-8-10 0 0,1 0 0 0 0,0 0 0 0 0,-1 0 1 0 0,1 0-1 0 0,0 0 0 0 0,-1 0 0 0 0,1 0 1 0 0,0 0-1 0 0,0 0 0 0 0,0 0 0 0 0,0 0 1 0 0,0 0-1 0 0,0 0 0 0 0,0-1 0 0 0,1 2 1 0 0,-1-2-105 0 0,0 1 1 0 0,0-1-1 0 0,-1 1 1 0 0,1-1-1 0 0,0 0 1 0 0,0 1-1 0 0,-1-1 1 0 0,1 0 0 0 0,0 0-1 0 0,0 1 1 0 0,0-1-1 0 0,0 0 1 0 0,-1 0-1 0 0,1 0 1 0 0,0 0-1 0 0,0 0 1 0 0,0 0 0 0 0,0 0-1 0 0,-1-1 1 0 0,1 1-1 0 0,0 0 1 0 0,0 0-1 0 0,0-1 1 0 0,1 0-1 0 0,5-4-1902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0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11 8751 0 0,'0'0'674'0'0,"1"-2"-438"0"0,3-4 4453 0 0,5 3 2279 0 0,-62 98-6310 0 0,36-63-645 0 0,-1 0 0 0 0,-23 29 0 0 0,34-52-25 0 0,-129 153-200 0 0,135-160-60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1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453 736 5063 0 0,'0'1'390'0'0,"15"26"22"0"0,0 3 7393 0 0,-7-25-5508 0 0,-5-6-2135 0 0,-1 0-1 0 0,0 0 1 0 0,0 0-1 0 0,0-1 1 0 0,0 1 0 0 0,0-1-1 0 0,0 1 1 0 0,0-1-1 0 0,0 1 1 0 0,0-1-1 0 0,-1 0 1 0 0,1 0-1 0 0,-1 0 1 0 0,3-3 0 0 0,19-38 822 0 0,-16 29-617 0 0,30-57 134 0 0,-3-1 1 0 0,-4-2-1 0 0,-2-1 0 0 0,27-123 0 0 0,-46 154-585 0 0,0 7-324 0 0,-2 1-1 0 0,3-71 1 0 0,-10 106 254 0 0,-2 2-136 0 0,-4 4 244 0 0,0 1 1 0 0,0-1-1 0 0,1 1 0 0 0,-1 0 0 0 0,1 0 0 0 0,-4 8 0 0 0,-26 46-44 0 0,28-47 65 0 0,-344 685 733 0 0,339-672-692 0 0,-101 210 109 0 0,75-166-149 0 0,-59 83 1 0 0,37-67-2004 0 0,48-70 1000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10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12895 0 0,'6'-5'279'0'0,"0"0"0"0"0,1 1 0 0 0,-1 0 0 0 0,1 1 0 0 0,0 0 1 0 0,0 0-1 0 0,0 0 0 0 0,0 1 0 0 0,9-3 0 0 0,11 1 1614 0 0,33-3 0 0 0,-24 3-784 0 0,247-34 1307 0 0,4-1-2014 0 0,-95 21-7264 0 0,-155 16-260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10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4 10591 0 0,'0'0'819'0'0,"-8"-3"-502"0"0,5 3-177 0 0,1-1 0 0 0,0 1-1 0 0,-1 0 1 0 0,1 1 0 0 0,0-1 0 0 0,-1 0-1 0 0,1 1 1 0 0,0-1 0 0 0,-1 1 0 0 0,1-1-1 0 0,0 1 1 0 0,0 0 0 0 0,0 0-1 0 0,0 0 1 0 0,0 1 0 0 0,0-1 0 0 0,0 0-1 0 0,0 1 1 0 0,0-1 0 0 0,0 1-1 0 0,1-1 1 0 0,-1 1 0 0 0,-1 2 0 0 0,-5 5 756 0 0,1 1 0 0 0,0 0 1 0 0,-6 11-1 0 0,-2 7-426 0 0,1 1 0 0 0,-11 32 0 0 0,-15 64 533 0 0,5-16-236 0 0,12-47-513 0 0,-3-1 0 0 0,-3-2 0 0 0,-2-1-1 0 0,-3-1 1 0 0,-2-2 0 0 0,-45 53 0 0 0,10-24-190 0 0,-33 42 0 0 0,77-86-989 0 0,26-39-123 0 0</inkml:trace>
  <inkml:trace contextRef="#ctx0" brushRef="#br0" timeOffset="1">29 579 17391 0 0,'-13'-5'795'0'0,"11"5"-16"0"0,1 1-497 0 0,-5 5-250 0 0,0 6 17 0 0,7-7 103 0 0,-1-4-45 0 0,1 1-39 0 0,0 0 0 0 0,-1 0-1 0 0,1 0 1 0 0,0 0 0 0 0,0 0 0 0 0,0 0-1 0 0,1 0 1 0 0,-1 0 0 0 0,0 0 0 0 0,1-1-1 0 0,-1 1 1 0 0,1 0 0 0 0,-1-1 0 0 0,1 1-1 0 0,0-1 1 0 0,0 0 0 0 0,0 0 0 0 0,-1 0-1 0 0,1 0 1 0 0,0 0 0 0 0,0 0 0 0 0,1 0-1 0 0,-1 0 1 0 0,4 0 0 0 0,6 1 275 0 0,-1 1 0 0 0,1-2 1 0 0,16 1-1 0 0,-21-2-234 0 0,56 1 260 0 0,0-2 0 0 0,0-4 0 0 0,74-14 1 0 0,183-58-931 0 0,-194 38-1424 0 0,-65 15 10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1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 13935 0 0,'2'0'638'0'0,"0"0"-421"0"0,15 4 415 0 0,-16-3-601 0 0,0-1 1 0 0,0 1-1 0 0,0 0 1 0 0,0-1-1 0 0,0 1 0 0 0,-1 0 1 0 0,1 0-1 0 0,0 0 1 0 0,0 0-1 0 0,0 0 0 0 0,-1 0 1 0 0,1 0-1 0 0,0 0 1 0 0,-1 0-1 0 0,1 0 1 0 0,-1 0-1 0 0,1 0 0 0 0,-1 1 1 0 0,0-1-1 0 0,0 0 1 0 0,1 0-1 0 0,-1 0 0 0 0,0 1 1 0 0,0-1-1 0 0,0 0 1 0 0,0 0-1 0 0,0 1 0 0 0,-1-1 1 0 0,1 0-1 0 0,0 0 1 0 0,-1 2-1 0 0,-1 6 531 0 0,0 0 0 0 0,-8 18-1 0 0,8-23-440 0 0,-21 49 1464 0 0,-41 71 1 0 0,-41 45-79 0 0,56-93-979 0 0,-312 450 328 0 0,341-501-886 0 0,-1-2 1 0 0,-46 43-1 0 0,65-65-60 0 0,3-3-147 0 0,0-4 184 0 0,1-1 0 0 0,0 1 0 0 0,0 0 0 0 0,1 0-1 0 0,0 0 1 0 0,0 0 0 0 0,0 0 0 0 0,5-5 0 0 0,35-43-241 0 0,-20 29 208 0 0,1 2 0 0 0,1 0-1 0 0,1 1 1 0 0,1 2 0 0 0,1 1-1 0 0,46-24 1 0 0,-66 39 96 0 0,0 1-1 0 0,-1 0 1 0 0,1 0-1 0 0,0 1 1 0 0,0 0-1 0 0,0 0 1 0 0,1 0-1 0 0,13 1 0 0 0,-20 1 31 0 0,1-1-1 0 0,-1 2 1 0 0,1-1-1 0 0,-1 0 0 0 0,1 0 1 0 0,-1 1-1 0 0,1 0 0 0 0,-1-1 1 0 0,0 1-1 0 0,1 0 0 0 0,-1 0 1 0 0,0 0-1 0 0,0 0 0 0 0,1 1 1 0 0,-1-1-1 0 0,0 1 0 0 0,-1-1 1 0 0,1 1-1 0 0,0 0 1 0 0,0 0-1 0 0,-1-1 0 0 0,1 1 1 0 0,-1 0-1 0 0,1 0 0 0 0,-1 1 1 0 0,0-1-1 0 0,0 0 0 0 0,0 0 1 0 0,0 1-1 0 0,0-1 0 0 0,0 0 1 0 0,0 5-1 0 0,0 4 71 0 0,-1 1 1 0 0,0-1-1 0 0,-1 0 0 0 0,0 0 0 0 0,0 0 0 0 0,-1 0 1 0 0,-1 0-1 0 0,-6 17 0 0 0,5-14-200 0 0,0 0 0 0 0,1 0 0 0 0,0 1 0 0 0,-1 20-1 0 0,4-32-273 0 0,0 0 0 0 0,1 0 0 0 0,-1 0 0 0 0,0 0 0 0 0,1 0-1 0 0,1 3 1 0 0,1 3-1164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1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162 110 17135 0 0,'0'0'1551'0'0,"8"1"-1246"0"0,28-2 3159 0 0,-34 1-2869 0 0,10-2 959 0 0,-9 1-1482 0 0,-1 1-42 0 0,0 0-1 0 0,0-1 1 0 0,0 1-1 0 0,0-1 1 0 0,0 0-1 0 0,0 1 1 0 0,0-1-1 0 0,0 0 1 0 0,2-2-1 0 0,8-5-223 0 0,0 0 0 0 0,0 0 0 0 0,-1-1 0 0 0,0-1 0 0 0,14-16 0 0 0,-9 10-310 0 0,-9 10 563 0 0,0-2-1707 0 0,-15 12 672 0 0,-14 13 1211 0 0,0 1-1 0 0,1 0 1 0 0,-35 41 0 0 0,9-9 393 0 0,10-14-72 0 0,-42 44 420 0 0,70-69-855 0 0,-1 1-1 0 0,2 0 1 0 0,0 0-1 0 0,0 1 1 0 0,-8 19-1 0 0,15-29-111 0 0,0 0 0 0 0,0 0 0 0 0,0 1-1 0 0,0-1 1 0 0,0 0 0 0 0,1 1 0 0 0,0-1-1 0 0,-1 1 1 0 0,1-1 0 0 0,1 1 0 0 0,-1-1-1 0 0,0 1 1 0 0,2 5 0 0 0,-1-7-7 0 0,0 0 0 0 0,0 0 0 0 0,0 0 1 0 0,0 0-1 0 0,0-1 0 0 0,0 1 0 0 0,0 0 0 0 0,1-1 0 0 0,-1 1 1 0 0,1 0-1 0 0,-1-1 0 0 0,1 0 0 0 0,-1 1 0 0 0,1-1 0 0 0,0 0 1 0 0,0 0-1 0 0,0 0 0 0 0,0 0 0 0 0,0 0 0 0 0,0 0 1 0 0,0-1-1 0 0,0 1 0 0 0,3 0 0 0 0,10 1-253 0 0,-1-1 0 0 0,1-1 0 0 0,0 0 0 0 0,-1-1 0 0 0,1-1 0 0 0,14-3 0 0 0,5-1-704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12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33 12551 0 0,'2'0'572'0'0,"13"-3"-10"0"0,0 0 1 0 0,24-8-1 0 0,-11-3 6867 0 0,-32 13-7371 0 0,0 1 0 0 0,0 0 0 0 0,0-1 0 0 0,0 1 1 0 0,0 1-1 0 0,0-1 0 0 0,0 0 0 0 0,0 1 0 0 0,-6 2 0 0 0,-36 14-75 0 0,31-11 74 0 0,-271 120-46 0 0,107-29 53 0 0,172-92-104 0 0,0 0 0 0 0,0 1 0 0 0,-6 6 0 0 0,12-11-48 0 0,16 5-305 0 0,0-1 155 0 0,0 0 0 0 0,1-1 1 0 0,-1 0-1 0 0,28 1 1 0 0,15 4 70 0 0,-25-2 181 0 0,59 20-1 0 0,-81-23 74 0 0,-1 1 0 0 0,1-1-1 0 0,-1 2 1 0 0,0 0-1 0 0,-1 0 1 0 0,0 0 0 0 0,0 1-1 0 0,0 1 1 0 0,9 10 0 0 0,-15-16-46 0 0,-1 1 1 0 0,0-1 0 0 0,-1 1 0 0 0,1-1 0 0 0,0 1 0 0 0,-1 0 0 0 0,0 0-1 0 0,1 0 1 0 0,-1 0 0 0 0,0 0 0 0 0,0 0 0 0 0,-1 0 0 0 0,1 0 0 0 0,-1 1 0 0 0,0-1-1 0 0,1 0 1 0 0,-1 0 0 0 0,-1 0 0 0 0,1 1 0 0 0,0-1 0 0 0,-1 0 0 0 0,0 0 0 0 0,0 0-1 0 0,-1 5 1 0 0,-1-3-8 0 0,0 1 0 0 0,0-1 0 0 0,0 0 0 0 0,-1-1 0 0 0,1 1 1 0 0,-1-1-1 0 0,0 1 0 0 0,-1-1 0 0 0,1 0 0 0 0,-1-1 0 0 0,0 1 0 0 0,-8 4 0 0 0,-1-1-11 0 0,-1 0-1 0 0,-1 0 1 0 0,1-2 0 0 0,-1 0-1 0 0,0-1 1 0 0,0 0 0 0 0,-1-2 0 0 0,-30 2-1 0 0,-8-3-22 0 0,-71-10 0 0 0,114 8-8 0 0,-29-3-123 0 0,-121-16-1798 0 0,152 17 1357 0 0,-5-1-3257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1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68 10623 0 0,'0'0'1298'0'0,"-6"-5"699"0"0,4 2-1450 0 0,0 0 0 0 0,0 0 0 0 0,0 0 0 0 0,0 0 0 0 0,0 0 0 0 0,1 0 0 0 0,0 0 0 0 0,0-1 0 0 0,0 1 0 0 0,0 0 0 0 0,0-1 0 0 0,1 1 0 0 0,-1-6 1 0 0,1 8-384 0 0,-1 0-90 0 0,1 0-83 0 0,0 0 1 0 0,-1 1-1 0 0,1-1 0 0 0,-1 0 0 0 0,1 1 1 0 0,-1-1-1 0 0,1 1 0 0 0,-1-1 0 0 0,1 1 1 0 0,-1-1-1 0 0,0 1 0 0 0,1-1 0 0 0,-1 1 1 0 0,0 0-1 0 0,1-1 0 0 0,-1 1 0 0 0,0 0 0 0 0,1-1 1 0 0,-1 1-1 0 0,0 0 0 0 0,0 0 0 0 0,1 0 1 0 0,-1 0-1 0 0,0 0 0 0 0,0 0 0 0 0,1 0 1 0 0,-1 0-1 0 0,0 0 0 0 0,0 0 0 0 0,1 0 1 0 0,-1 0-1 0 0,0 0 0 0 0,0 1 0 0 0,1-1 1 0 0,-2 1-1 0 0,-1-1-12 0 0,-13 5-43 0 0,-1 1 0 0 0,0 1 1 0 0,1 0-1 0 0,1 1 0 0 0,-1 0 0 0 0,-18 15 0 0 0,10-8 71 0 0,-117 82 195 0 0,119-78-35 0 0,0 1 1 0 0,1 0 0 0 0,-33 43-1 0 0,52-60-134 0 0,-1 1-1 0 0,1-1 1 0 0,0 0-1 0 0,1 1 1 0 0,-1-1-1 0 0,0 1 1 0 0,1-1-1 0 0,0 1 1 0 0,-1 5-1 0 0,2-8-25 0 0,0 0 0 0 0,0 0 0 0 0,0 0 0 0 0,0 0-1 0 0,0 0 1 0 0,0 0 0 0 0,0 0 0 0 0,1 0 0 0 0,-1 0 0 0 0,0 0-1 0 0,1 0 1 0 0,-1 0 0 0 0,1 0 0 0 0,-1 0 0 0 0,1 0-1 0 0,-1 0 1 0 0,1 0 0 0 0,0 0 0 0 0,0-1 0 0 0,-1 1-1 0 0,1 0 1 0 0,0 0 0 0 0,0-1 0 0 0,0 1 0 0 0,0-1-1 0 0,-1 1 1 0 0,1-1 0 0 0,0 1 0 0 0,0-1 0 0 0,0 1-1 0 0,0-1 1 0 0,0 0 0 0 0,1 0 0 0 0,-1 1 0 0 0,0-1 0 0 0,0 0-1 0 0,1 0 1 0 0,10 1 22 0 0,0 0 0 0 0,1 0 1 0 0,-1-1-1 0 0,0-1 0 0 0,0 0 0 0 0,19-5 0 0 0,-3-1 49 0 0,46-17 0 0 0,-45 12-292 0 0,0-1 0 0 0,37-23 0 0 0,-52 27 117 0 0,0 0 0 0 0,-1-1 1 0 0,0-1-1 0 0,-1 0 0 0 0,0-1 0 0 0,13-17 0 0 0,-24 28 25 0 0,-3 2-321 0 0,-1 0 376 0 0,1 1 0 0 0,0-1 0 0 0,0 0 0 0 0,0 1 0 0 0,0 0 0 0 0,0-1 0 0 0,0 1 0 0 0,0 0 0 0 0,-2 4 1 0 0,2-4-76 0 0,1 0 0 0 0,-1 0 0 0 0,1 0 0 0 0,0 1 0 0 0,-1-1 0 0 0,1 0 1 0 0,1 1-1 0 0,-1-1 0 0 0,0 1 0 0 0,0-1 0 0 0,1 1 0 0 0,-1 2 0 0 0,1-2-691 0 0,0-1 0 0 0,0 1 0 0 0,0-1 0 0 0,1 1-1 0 0,-1-1 1 0 0,1 1 0 0 0,1 3 0 0 0,2 6-5019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0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6 6447 0 0,'7'-6'13515'0'0,"-7"6"-13182"0"0,0 11 3299 0 0,-10 24-6051 0 0,8-28 3798 0 0,-15 45-863 0 0,-42 87 0 0 0,-38 42 88 0 0,95-176-601 0 0,-20 32 59 0 0,2 1 0 0 0,-26 69-1 0 0,42-97-53 0 0,3-5-30 0 0,-1-1 1 0 0,0 1-1 0 0,1 0 0 0 0,0 0 0 0 0,1 0 0 0 0,-1 0 1 0 0,1 0-1 0 0,0 0 0 0 0,0 0 0 0 0,0 0 1 0 0,2 7-1 0 0,-2-11-71 0 0,0-1 0 0 0,1 0 0 0 0,-1 1-1 0 0,0-1 1 0 0,1 0 0 0 0,-1 1 0 0 0,1-1 0 0 0,-1 0 0 0 0,0 1 0 0 0,1-1 0 0 0,-1 0 0 0 0,1 0 0 0 0,-1 0 0 0 0,1 1 0 0 0,-1-1-1 0 0,1 0 1 0 0,-1 0 0 0 0,1 0 0 0 0,-1 0 0 0 0,1 0 0 0 0,0 0 0 0 0,0 0-187 0 0,11 2-1091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1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96 331 13215 0 0,'0'0'1195'0'0,"-9"0"-958"0"0,-2-1 779 0 0,0 0 0 0 0,0-1 0 0 0,-1-1 0 0 0,1 0 0 0 0,-17-7 0 0 0,27 10-373 0 0,0-9 87 0 0,1 8-702 0 0,0 0 0 0 0,-1 0-1 0 0,1 0 1 0 0,0-1 0 0 0,0 1 0 0 0,0 0-1 0 0,0 0 1 0 0,0 0 0 0 0,1 0 0 0 0,-1 0-1 0 0,0 0 1 0 0,0 0 0 0 0,1-2-1 0 0,2-1-4 0 0,-1 0 0 0 0,0 0 0 0 0,1 0-1 0 0,0 1 1 0 0,0-1 0 0 0,0 1 0 0 0,0-1-1 0 0,7-4 1 0 0,33-22 121 0 0,-37 27-142 0 0,17-12-5 0 0,1 2-1 0 0,0 1 1 0 0,46-17 0 0 0,-57 25 3 0 0,0 0 0 0 0,1 1 1 0 0,0 0-1 0 0,-1 1 0 0 0,1 1 0 0 0,0 0 1 0 0,0 1-1 0 0,0 0 0 0 0,17 3 0 0 0,-29-2 18 0 0,-1-1-1 0 0,1 0 1 0 0,-1 0-1 0 0,1 1 1 0 0,-1-1-1 0 0,0 1 0 0 0,1-1 1 0 0,-1 1-1 0 0,0 0 1 0 0,1 0-1 0 0,-1-1 1 0 0,0 1-1 0 0,0 0 0 0 0,0 0 1 0 0,1 0-1 0 0,-1 0 1 0 0,0 0-1 0 0,-1 1 1 0 0,1-1-1 0 0,0 0 0 0 0,0 0 1 0 0,0 1-1 0 0,-1-1 1 0 0,1 0-1 0 0,-1 1 1 0 0,1-1-1 0 0,-1 1 0 0 0,1 1 1 0 0,0-2-10 0 0,-1 1 0 0 0,0-1 1 0 0,0 0-1 0 0,1 1 1 0 0,-1-1-1 0 0,0 0 0 0 0,0 1 1 0 0,0-1-1 0 0,0 0 0 0 0,0 1 1 0 0,0-1-1 0 0,-1 0 0 0 0,1 1 1 0 0,0-1-1 0 0,-1 0 0 0 0,1 1 1 0 0,-1-1-1 0 0,-1 2 0 0 0,0 1 7 0 0,2-3-10 0 0,-2 3 9 0 0,0 0 1 0 0,0 0-1 0 0,0 0 0 0 0,-1-1 1 0 0,1 1-1 0 0,-4 3 0 0 0,5-6-71 0 0,8-8-176 0 0,29-26-676 0 0,1 1 1 0 0,57-37 0 0 0,-92 67 913 0 0,1 0 26 0 0,0 0 0 0 0,0 0 0 0 0,0 0 0 0 0,1 0 0 0 0,-1 0 1 0 0,0 1-1 0 0,1 0 0 0 0,-1 0 0 0 0,1-1 0 0 0,0 2 0 0 0,5-2 0 0 0,-3 15 469 0 0,-5-9-398 0 0,1 1-1 0 0,-2 0 1 0 0,1-1-1 0 0,0 1 1 0 0,-1 0-1 0 0,0-1 1 0 0,0 1 0 0 0,0 0-1 0 0,-1 0 1 0 0,0 4-1 0 0,-4 10 279 0 0,-6 22 0 0 0,1-8 18 0 0,0 1-179 0 0,6-23-162 0 0,1 0 1 0 0,0 0-1 0 0,0 0 1 0 0,1 0-1 0 0,0 22 1 0 0,4-22-34 0 0,-1-10-37 0 0,0-1 1 0 0,0 1-1 0 0,-1 0 0 0 0,1 0 1 0 0,0-1-1 0 0,0 1 1 0 0,0 0-1 0 0,0-1 0 0 0,0 1 1 0 0,0-1-1 0 0,0 1 1 0 0,0-1-1 0 0,0 0 0 0 0,1 0 1 0 0,-1 1-1 0 0,0-1 1 0 0,0 0-1 0 0,0 0 0 0 0,0 0 1 0 0,0 0-1 0 0,1 0 1 0 0,-1 0-1 0 0,0 0 0 0 0,0 0 1 0 0,0-1-1 0 0,0 1 1 0 0,0 0-1 0 0,0-1 0 0 0,0 1 1 0 0,0-1-1 0 0,1 0 0 0 0,5-2-347 0 0,0 0-1 0 0,0-1 1 0 0,8-5-1 0 0,12-11-1631 0 0,0-1 0 0 0,34-35-1 0 0,42-55-1014 0 0,-28 28 1064 0 0,-69 77 2139 0 0,-1 1 0 0 0,1-1 0 0 0,0 1 0 0 0,0 0 0 0 0,1 1 0 0 0,0 0 0 0 0,-1 0 0 0 0,16-6 2328 0 0,-22 12-1686 0 0,-1 9-190 0 0,0 0-1 0 0,0 1 0 0 0,-1-1 0 0 0,-6 20 1 0 0,-22 46 1304 0 0,8-21-749 0 0,6-9-1056 0 0,-25 70 596 0 0,-62 123-1 0 0,63-167-800 0 0,-4-2 0 0 0,-2-1 0 0 0,-90 101 0 0 0,165-234-5888 0 0,-17 39 1168 0 0,0-1-1114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1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97 175 12463 0 0,'5'-9'158'0'0,"2"0"-1"0"0,-1 1 1 0 0,1 0-1 0 0,0 0 1 0 0,1 1-1 0 0,0 0 1 0 0,0 0-1 0 0,18-10 1 0 0,-11 8 5 0 0,0 2 1 0 0,1 0-1 0 0,1 0 0 0 0,27-6 1 0 0,22-4 1891 0 0,130-15-1 0 0,-180 30-1723 0 0,0 2 0 0 0,-1 0 0 0 0,1 1 0 0 0,-1 0 0 0 0,1 1 0 0 0,-1 1 0 0 0,1 1 0 0 0,-1 0 0 0 0,0 1 0 0 0,-1 0 0 0 0,1 1 0 0 0,18 11 0 0 0,-30-15-261 0 0,0 1-1 0 0,1-1 1 0 0,-1 1 0 0 0,0-1-1 0 0,0 1 1 0 0,0 0 0 0 0,-1 1 0 0 0,1-1-1 0 0,-1 0 1 0 0,0 1 0 0 0,0-1-1 0 0,0 1 1 0 0,0 0 0 0 0,0-1 0 0 0,-1 1-1 0 0,0 0 1 0 0,0 0 0 0 0,0 0 0 0 0,1 7-1 0 0,-2-6-57 0 0,0 1 0 0 0,0-1 0 0 0,-1 1 0 0 0,1-1 0 0 0,-1 0 0 0 0,-1 1 0 0 0,1-1 0 0 0,-1 0 0 0 0,0 1 0 0 0,0-1 0 0 0,0 0 0 0 0,0-1 0 0 0,-1 1 0 0 0,-4 6 0 0 0,-2 0 5 0 0,-1 0 0 0 0,1-1 0 0 0,-2 0 0 0 0,-13 10 0 0 0,-51 33 111 0 0,58-41-91 0 0,-23 13 1 0 0,-1-2 1 0 0,-1-2-1 0 0,-78 29 1 0 0,50-27 7 0 0,-122 22 0 0 0,175-42-96 0 0,-34 6 152 0 0,46-9-220 0 0,0 0 0 0 0,0 0 0 0 0,0 0 0 0 0,0 0-1 0 0,0-1 1 0 0,0 0 0 0 0,-8-2 0 0 0,12 3 47 0 0,1 0 0 0 0,0 0 0 0 0,-1-1 0 0 0,1 1 0 0 0,-1 0-1 0 0,1 0 1 0 0,-1 0 0 0 0,1-1 0 0 0,0 1 0 0 0,-1 0 0 0 0,1-1 0 0 0,0 1 0 0 0,-1 0 0 0 0,1-1-1 0 0,0 1 1 0 0,0 0 0 0 0,-1-1 0 0 0,1 1 0 0 0,0 0 0 0 0,0-1 0 0 0,-1 1 0 0 0,1-1-1 0 0,0 1 1 0 0,0-1 0 0 0,0 1 0 0 0,0-1 0 0 0,0 1 0 0 0,0 0 0 0 0,0-1 0 0 0,0 1 0 0 0,0-1-1 0 0,0 0 1 0 0,6-15-5659 0 0,5-1-1265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1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1 19519 0 0,'0'0'1772'0'0,"-1"1"-1458"0"0,-15 14-124 0 0,0 1 1 0 0,1 1-1 0 0,-20 30 0 0 0,12-16 107 0 0,-233 344 2161 0 0,133-185-2144 0 0,-111 166-611 0 0,220-333-72 0 0,-20 27-723 0 0,9-20-3862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1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94 9215 0 0,'0'0'831'0'0,"0"2"-686"0"0,3 18 1226 0 0,-3-17-811 0 0,1-1 0 0 0,0 0 0 0 0,0 0 0 0 0,0 0 0 0 0,0 0 0 0 0,0 0 0 0 0,0 0 0 0 0,0-1 0 0 0,1 1 0 0 0,1 2 0 0 0,-1-2-35 0 0,0-1 0 0 0,0 1 0 0 0,0-1-1 0 0,1 0 1 0 0,-1 1 0 0 0,0-1 0 0 0,1 0-1 0 0,-1 0 1 0 0,3 0 0 0 0,18 3-776 0 0,2-3 732 0 0,1-2-1 0 0,-1 0 1 0 0,1-2-1 0 0,43-10 1 0 0,-56 10-493 0 0,0-1 0 0 0,0 0 1 0 0,-1-1-1 0 0,1-1 0 0 0,-1 0 0 0 0,-1 0 1 0 0,1-1-1 0 0,-1-1 0 0 0,0 0 0 0 0,18-17 0 0 0,-27 23-11 0 0,0-1-1 0 0,0 0 0 0 0,0 1 1 0 0,-1-1-1 0 0,1 0 0 0 0,0 0 1 0 0,-1 0-1 0 0,0 0 0 0 0,1-4 1 0 0,-1 7 14 0 0,-1-1-1 0 0,0 0 1 0 0,0 0 0 0 0,0 0 0 0 0,0 0-1 0 0,0 1 1 0 0,0-1 0 0 0,0 0 0 0 0,0 0-1 0 0,0 0 1 0 0,0 0 0 0 0,0 1 0 0 0,-1-1-1 0 0,1 0 1 0 0,0 0 0 0 0,0 0 0 0 0,-1 1-1 0 0,1-1 1 0 0,-1 0 0 0 0,1 0 0 0 0,-1 1-1 0 0,1-1 1 0 0,-1 0 0 0 0,1 1-1 0 0,-1-1 1 0 0,0 1 0 0 0,1-1 0 0 0,-1 1-1 0 0,0-1 1 0 0,1 1 0 0 0,-1-1 0 0 0,0 1-1 0 0,0 0 1 0 0,1-1 0 0 0,-1 1 0 0 0,0 0-1 0 0,0 0 1 0 0,0-1 0 0 0,0 1 0 0 0,-1 0-1 0 0,-2 0-11 0 0,1 0 0 0 0,-1 0 0 0 0,0 0 0 0 0,1 0 0 0 0,-1 1 0 0 0,0-1 0 0 0,1 1 0 0 0,-1 0 0 0 0,0 0 0 0 0,-3 2 0 0 0,-38 18-113 0 0,30-13 99 0 0,-52 28-13 0 0,-75 54-1 0 0,-54 54 374 0 0,118-80-254 0 0,69-55-57 0 0,-1 0 0 0 0,1 1 0 0 0,1 0 0 0 0,0 1 0 0 0,-10 17 0 0 0,17-26-8 0 0,0-1-1 0 0,0 1 0 0 0,0-1 1 0 0,1 1-1 0 0,-1 0 0 0 0,1-1 1 0 0,-1 1-1 0 0,1-1 1 0 0,-1 1-1 0 0,1 0 0 0 0,0-1 1 0 0,0 1-1 0 0,0 0 0 0 0,0 0 1 0 0,0-1-1 0 0,0 1 1 0 0,0 0-1 0 0,0-1 0 0 0,1 1 1 0 0,-1 0-1 0 0,1-1 1 0 0,-1 1-1 0 0,1 0 0 0 0,0-1 1 0 0,-1 1-1 0 0,1-1 0 0 0,0 1 1 0 0,0-1-1 0 0,0 0 1 0 0,0 1-1 0 0,1-1 0 0 0,-1 0 1 0 0,0 0-1 0 0,0 0 1 0 0,1 0-1 0 0,-1 0 0 0 0,1 0 1 0 0,-1 0-1 0 0,3 1 0 0 0,4 2 34 0 0,1-1 0 0 0,0 0 0 0 0,0-1 0 0 0,0 1-1 0 0,0-1 1 0 0,9 0 0 0 0,26 2-328 0 0,0-3 1 0 0,-1-1 0 0 0,1-2-1 0 0,-1-2 1 0 0,1-2 0 0 0,77-21-1 0 0,-87 17-723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1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38 8287 0 0,'7'-5'863'0'0,"29"-17"2254"0"0,-18 12 4933 0 0,-19 11-7897 0 0,0 1 1 0 0,-1 0 0 0 0,1-1-1 0 0,0 1 1 0 0,-1-1 0 0 0,0 0-1 0 0,-2 2 1 0 0,2-1-5 0 0,-24 18 359 0 0,-45 25 1 0 0,3-3-301 0 0,-11 18-160 0 0,-112 111-1 0 0,179-160-47 0 0,0 1 0 0 0,1 1 0 0 0,-12 15 0 0 0,22-27 1 0 0,1 0 1 0 0,-1 0-1 0 0,0 0 0 0 0,1 0 0 0 0,-1 0 0 0 0,1 0 1 0 0,0 0-1 0 0,-1 0 0 0 0,1 0 0 0 0,0 1 1 0 0,-1-1-1 0 0,1 0 0 0 0,0 0 0 0 0,0 0 0 0 0,0 0 1 0 0,0 0-1 0 0,0 1 0 0 0,0-1 0 0 0,0 0 0 0 0,0 0 1 0 0,1 0-1 0 0,-1 0 0 0 0,1 2 0 0 0,0-2 4 0 0,0 1-1 0 0,0-1 1 0 0,0 0-1 0 0,0 0 0 0 0,1 0 1 0 0,-1 1-1 0 0,0-1 1 0 0,1 0-1 0 0,-1 0 0 0 0,1-1 1 0 0,-1 1-1 0 0,1 0 1 0 0,-1 0-1 0 0,3 0 0 0 0,3 1 16 0 0,1 0-1 0 0,0 0 0 0 0,1-1 0 0 0,-1 0 1 0 0,11 0-1 0 0,40-4-981 0 0,70-12-1 0 0,-103 11-212 0 0,10-1-384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1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96 16759 0 0,'14'-24'1012'0'0,"-11"20"-852"0"0,1-1-1 0 0,-1 0 0 0 0,0 0 1 0 0,-1 0-1 0 0,1-1 0 0 0,-1 1 1 0 0,0-1-1 0 0,0 1 0 0 0,1-7 1 0 0,-3 11-73 0 0,0 1 0 0 0,-1-1 0 0 0,1 0 0 0 0,0 1 0 0 0,0-1 0 0 0,0 1 0 0 0,0-1 0 0 0,0 1 0 0 0,-1-1 0 0 0,1 1 0 0 0,0-1 0 0 0,-1 1 0 0 0,1-1 0 0 0,0 1 1 0 0,-1-1-1 0 0,1 1 0 0 0,0-1 0 0 0,-1 1 0 0 0,1 0 0 0 0,-1-1 0 0 0,1 1 0 0 0,-1 0 0 0 0,1-1 0 0 0,-1 1 0 0 0,1 0 0 0 0,-1-1 0 0 0,1 1 0 0 0,-1 0 0 0 0,0 0 0 0 0,1 0 1 0 0,-1 0-1 0 0,1 0 0 0 0,-1 0 0 0 0,1 0 0 0 0,-1 0 0 0 0,0 0 0 0 0,1 0 0 0 0,-1 0 0 0 0,0 0 0 0 0,-24 5 110 0 0,24-5-83 0 0,-14 5-6 0 0,0 1 1 0 0,0 0 0 0 0,1 1-1 0 0,-26 17 1 0 0,13-5-95 0 0,-32 30 1 0 0,46-38 1 0 0,0 1 0 0 0,1 1 0 0 0,-18 24 0 0 0,27-32-21 0 0,0 0 0 0 0,0 0-1 0 0,0 0 1 0 0,1 0 0 0 0,0 0-1 0 0,0 0 1 0 0,0 1 0 0 0,0-1 0 0 0,1 1-1 0 0,0-1 1 0 0,0 1 0 0 0,1-1 0 0 0,-1 1-1 0 0,1 0 1 0 0,1 8 0 0 0,0-12 8 0 0,0 0 0 0 0,0 1 1 0 0,-1-1-1 0 0,1 0 0 0 0,1 1 1 0 0,-1-1-1 0 0,0 0 0 0 0,1 0 0 0 0,-1 0 1 0 0,1 0-1 0 0,-1 0 0 0 0,1 0 1 0 0,0 0-1 0 0,0-1 0 0 0,0 1 0 0 0,0-1 1 0 0,0 1-1 0 0,0-1 0 0 0,0 0 1 0 0,1 0-1 0 0,-1 0 0 0 0,0 0 0 0 0,1 0 1 0 0,-1 0-1 0 0,1-1 0 0 0,-1 1 1 0 0,4-1-1 0 0,4 2 15 0 0,0-1 1 0 0,-1-1 0 0 0,1 0-1 0 0,0 0 1 0 0,17-3 0 0 0,-20 2-11 0 0,-1-1 1 0 0,0 1 0 0 0,0-1-1 0 0,0 0 1 0 0,0-1 0 0 0,0 1-1 0 0,0-1 1 0 0,0 0 0 0 0,-1-1-1 0 0,0 1 1 0 0,7-7 0 0 0,-9 8-8 0 0,-1-1 0 0 0,1 0 0 0 0,-1 0 0 0 0,0 0 0 0 0,0 0 0 0 0,0 0 0 0 0,0-1 0 0 0,-1 1 0 0 0,1 0 0 0 0,-1-1 0 0 0,0 1 0 0 0,0-1 0 0 0,0 0 0 0 0,0 1 0 0 0,-1-1 0 0 0,1 0 0 0 0,-1 1 0 0 0,0-1 0 0 0,0 0 0 0 0,-1-6 0 0 0,-2-1-3 0 0,0 0 0 0 0,0 0 1 0 0,-1 0-1 0 0,-1 0 0 0 0,-9-16 0 0 0,9 17-220 0 0,-1 0 0 0 0,2-1 0 0 0,-1 0-1 0 0,2 0 1 0 0,-5-15 0 0 0,8 24 44 0 0,0 1 0 0 0,0 0 0 0 0,0-1 0 0 0,0 1 0 0 0,0 0 0 0 0,0-1 0 0 0,1 1 0 0 0,-1 0 0 0 0,0-1 0 0 0,1 1 0 0 0,-1 0 0 0 0,1 0 0 0 0,-1-1 0 0 0,1 1 0 0 0,-1 0 0 0 0,1 0 0 0 0,0 0 0 0 0,0 0 0 0 0,-1 0 0 0 0,1 0 0 0 0,0 0 0 0 0,0 0 0 0 0,1-1 0 0 0,10-8-1942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1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47 163 13591 0 0,'2'14'401'0'0,"-1"0"-1"0"0,0 0 1 0 0,-2 20 0 0 0,1-28 26 0 0,-1 0 0 0 0,0-1 0 0 0,0 1 1 0 0,-1 0-1 0 0,1-1 0 0 0,-1 1 1 0 0,-1-1-1 0 0,1 1 0 0 0,-1-1 1 0 0,-5 8-1 0 0,7-12 308 0 0,-7 5 1230 0 0,7-6-1898 0 0,0 0 0 0 0,1 0 1 0 0,-1 0-1 0 0,1 0 0 0 0,-1 0 0 0 0,0-1 1 0 0,1 1-1 0 0,-1 0 0 0 0,1 0 1 0 0,-1 0-1 0 0,0 0 0 0 0,1-1 0 0 0,-1 1 1 0 0,1 0-1 0 0,-1-1 0 0 0,1 1 1 0 0,-1 0-1 0 0,1-1 0 0 0,-1 1 0 0 0,1 0 1 0 0,0-1-1 0 0,-1 1 0 0 0,1-1 0 0 0,-1 1 1 0 0,1-1-1 0 0,-1 0 0 0 0,1 0-33 0 0,0 0-1 0 0,-1-1 1 0 0,1 1 0 0 0,0 0-1 0 0,0-1 1 0 0,0 1-1 0 0,0 0 1 0 0,0 0 0 0 0,0-1-1 0 0,0 1 1 0 0,1-3-1 0 0,0-1-36 0 0,1 0 0 0 0,0-1 0 0 0,0 1-1 0 0,0 0 1 0 0,4-5 0 0 0,2-1 17 0 0,0 1 0 0 0,0-1-1 0 0,1 2 1 0 0,0-1 0 0 0,20-14 0 0 0,58-36-32 0 0,-80 56 18 0 0,25-17-36 0 0,2 1 0 0 0,0 3 0 0 0,71-27 0 0 0,-103 43 33 0 0,6-1-9 0 0,-1-1 1 0 0,1 1 0 0 0,0 1-1 0 0,12-1 1 0 0,-19 1 17 0 0,1 1 1 0 0,-1 0 0 0 0,1 0 0 0 0,-1 0-1 0 0,1 1 1 0 0,-1-1 0 0 0,1 0-1 0 0,-1 0 1 0 0,1 1 0 0 0,-1-1-1 0 0,1 1 1 0 0,-1 0 0 0 0,1-1-1 0 0,-1 1 1 0 0,0 0 0 0 0,1 0-1 0 0,-1 0 1 0 0,0 0 0 0 0,0 0-1 0 0,0 0 1 0 0,0 0 0 0 0,0 0-1 0 0,0 0 1 0 0,0 0 0 0 0,0 1-1 0 0,0-1 1 0 0,0 0 0 0 0,-1 1-1 0 0,1-1 1 0 0,0 2 0 0 0,1 3 37 0 0,-1 1 1 0 0,0-1-1 0 0,0 0 1 0 0,-1 0-1 0 0,0 1 1 0 0,0-1-1 0 0,0 0 1 0 0,-1 0-1 0 0,0 1 1 0 0,-2 6-1 0 0,-4 10 20 0 0,-12 31 1 0 0,1-6-42 0 0,11-25-257 0 0,-17 63 194 0 0,21-73-1318 0 0,2 0 1 0 0,-1 20 0 0 0,2-20-617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1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368 120 11519 0 0,'16'-18'418'0'0,"60"-63"535"0"0,-72 78-614 0 0,-1 0 0 0 0,1 1 0 0 0,-1-1 0 0 0,1 1 0 0 0,0 0 0 0 0,9-4 1512 0 0,-9 17-707 0 0,-3-7-1039 0 0,-1 0-1 0 0,1-1 0 0 0,-1 1 1 0 0,0-1-1 0 0,0 1 0 0 0,-1 0 1 0 0,1-1-1 0 0,-2 6 0 0 0,-9 30 241 0 0,8-30-246 0 0,1-5-69 0 0,-183 502 3082 0 0,18-167-2092 0 0,87-182-810 0 0,66-129-388 0 0,1 1 0 0 0,-9 34 0 0 0,21-61-123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1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96 16759 0 0,'-4'-2'1109'0'0,"4"2"-1078"0"0,0 0 0 0 0,0 0 0 0 0,0 0 0 0 0,0-1 0 0 0,0 1 0 0 0,0 0 0 0 0,0 0 0 0 0,0 0 0 0 0,0 0 0 0 0,0 0 0 0 0,1 0 0 0 0,-1 0 0 0 0,0 0 0 0 0,0 0 0 0 0,0 0 0 0 0,0 0 1 0 0,0 0-1 0 0,0 0 0 0 0,0 0 0 0 0,0 0 0 0 0,0 0 0 0 0,0 0 0 0 0,0 0 0 0 0,0-1 0 0 0,0 1 0 0 0,0 0 0 0 0,0 0 0 0 0,0 0 0 0 0,0 0 0 0 0,0 0 0 0 0,0 0 0 0 0,0 0 0 0 0,0 0 0 0 0,0 0 0 0 0,0 0 0 0 0,0 0 0 0 0,0 0 0 0 0,0 0 0 0 0,0 0 0 0 0,0 0 0 0 0,-1 0 0 0 0,1 0 0 0 0,0-1 0 0 0,0 1 0 0 0,0 0 0 0 0,0 0 0 0 0,0 0 0 0 0,0 0 0 0 0,0 0 0 0 0,0 0 0 0 0,0 0 0 0 0,0 0 0 0 0,0 0 0 0 0,0 0 0 0 0,0 0 0 0 0,0 0 0 0 0,0 0 1 0 0,0 0-1 0 0,0 0 0 0 0,-1 0 0 0 0,25-2 1071 0 0,0 0 1 0 0,28-8 0 0 0,-5 2-72 0 0,333-34 1189 0 0,-300 35-2077 0 0,-33 2-220 0 0,118-8 124 0 0,-117 12-1924 0 0,70 6 0 0 0,-79 2-1913 0 0,-25-4 1700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1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0 2303 0 0,'-1'1'167'0'0,"-4"3"605"0"0,0-1 0 0 0,1 0 1 0 0,-2 0-1 0 0,1-1 0 0 0,0 0 0 0 0,0 0 0 0 0,-1 0 1 0 0,-10 2-1 0 0,-5-1 2800 0 0,-24 1 0 0 0,26-3-1795 0 0,-32 7 1 0 0,30-2-1455 0 0,1 0 0 0 0,0 2-1 0 0,0 1 1 0 0,0 0 0 0 0,-33 23-1 0 0,25-12-190 0 0,1 0 0 0 0,1 2 0 0 0,-23 26 0 0 0,46-46-114 0 0,-7 9 132 0 0,0 0 0 0 0,-8 12 0 0 0,16-20-82 0 0,0 0 0 0 0,1-1 0 0 0,-1 1 1 0 0,1 0-1 0 0,-1 0 0 0 0,1 1 0 0 0,0-1 0 0 0,0 0 0 0 0,0 0 1 0 0,0 0-1 0 0,1 1 0 0 0,0-1 0 0 0,-1 0 0 0 0,1 1 1 0 0,0 3-1 0 0,1-6-39 0 0,-1 0 1 0 0,0 0 0 0 0,1 0-1 0 0,-1 0 1 0 0,0 0-1 0 0,1 0 1 0 0,-1 0 0 0 0,1 0-1 0 0,0 0 1 0 0,-1 0 0 0 0,1 0-1 0 0,0 0 1 0 0,-1-1-1 0 0,1 1 1 0 0,0 0 0 0 0,0 0-1 0 0,0-1 1 0 0,0 1-1 0 0,1 0 1 0 0,0 0 7 0 0,1 1 0 0 0,-1-1 0 0 0,1-1 0 0 0,0 1 0 0 0,-1 0 0 0 0,1-1 0 0 0,4 1 0 0 0,2 0 21 0 0,0-2 0 0 0,0 1 1 0 0,17-4-1 0 0,-6 0-82 0 0,0-1 0 0 0,-1-1 0 0 0,0-1 1 0 0,0-1-1 0 0,0 0 0 0 0,-1-2 0 0 0,0 0 0 0 0,-1-1 0 0 0,0-1 0 0 0,22-19 0 0 0,-33 24-44 0 0,0 0-1 0 0,0 0 0 0 0,0 0 0 0 0,-1-1 1 0 0,0 1-1 0 0,5-13 0 0 0,-7 12-4 0 0,-2 2 69 0 0,-18 13 68 0 0,15-5-63 0 0,0-1-1 0 0,0 0 1 0 0,0 1 0 0 0,1 0 0 0 0,-1-1-1 0 0,0 1 1 0 0,1 0 0 0 0,-1 0 0 0 0,1 0 0 0 0,0 0-1 0 0,-1 0 1 0 0,1 0 0 0 0,0 0 0 0 0,0 0 0 0 0,1 1-1 0 0,-1-1 1 0 0,0 3 0 0 0,-1 3-67 0 0,-1 0-316 0 0,0 1 1 0 0,-1 17-1 0 0,4 4-3674 0 0,3-18-3086 0 0</inkml:trace>
  <inkml:trace contextRef="#ctx0" brushRef="#br0" timeOffset="1">701 143 17935 0 0,'4'-7'414'0'0,"1"0"-1"0"0,1 0 0 0 0,-1 0 1 0 0,1 1-1 0 0,0 0 0 0 0,1 0 1 0 0,13-11 2715 0 0,-19 18-3080 0 0,-1-1 0 0 0,0 0-1 0 0,1 0 1 0 0,-1 1 0 0 0,0-1 0 0 0,1 0 0 0 0,-1 1 0 0 0,0-1 0 0 0,0 0 0 0 0,1 1 0 0 0,-1-1-1 0 0,0 0 1 0 0,0 1 0 0 0,0-1 0 0 0,0 1 0 0 0,1-1 0 0 0,-1 0 0 0 0,0 1 0 0 0,0-1 0 0 0,0 1 0 0 0,0-1-1 0 0,0 0 1 0 0,0 1 0 0 0,0 0 0 0 0,0 10 174 0 0,-2 2-88 0 0,-1 0-1 0 0,0 0 1 0 0,-1-1-1 0 0,0 1 1 0 0,-9 17-1 0 0,-3 9 55 0 0,-4 22-2815 0 0,-1 3-3897 0 0,16-51-920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5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0 10591 0 0,'0'0'6056'0'0,"-2"1"-5901"0"0,-24 22 63 0 0,1 1 0 0 0,2 0 0 0 0,0 2 0 0 0,-21 31 0 0 0,18-23 81 0 0,-63 86 285 0 0,-104 189 0 0 0,183-291-1196 0 0,-1 0 0 0 0,-25 30 0 0 0,27-39-5696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0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42 10135 0 0,'38'-42'9684'0'0,"-37"45"-9569"0"0,-1 1 1 0 0,0-1-1 0 0,0 0 0 0 0,0 0 0 0 0,0 1 0 0 0,-1-1 1 0 0,1 0-1 0 0,-1 0 0 0 0,0 1 0 0 0,-2 3 0 0 0,-15 35 381 0 0,13-31-379 0 0,-41 77 651 0 0,-77 112 1 0 0,114-185-699 0 0,-192 272 271 0 0,92-125-198 0 0,67-97-97 0 0,-4 12-128 0 0,45-76-730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1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4143 0 0,'18'-13'368'0'0,"-9"6"-296"0"0,1 0-72 0 0,2 2 0 0 0,0 0 832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1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48 302 5527 0 0,'-14'26'349'0'0,"-3"6"2226"0"0,0-15 9332 0 0,20-25-10400 0 0,3-3-1262 0 0,1 2 0 0 0,0-1 0 0 0,0 1 0 0 0,1 0 1 0 0,0 0-1 0 0,1 1 0 0 0,11-8 0 0 0,8-9-163 0 0,199-173 49 0 0,-208 184-131 0 0,21-11 0 0 0,-33 20 0 0 0,2 1 0 0 0,-1 1 0 0 0,0-1 0 0 0,1 1 0 0 0,14-3 0 0 0,-15 6 16 0 0,-6 2 61 0 0,-2 6-10 0 0,0 0 0 0 0,-1 0 0 0 0,1 0 0 0 0,-1 0 0 0 0,-1 0 0 0 0,0 0 0 0 0,-5 14 0 0 0,-28 57 533 0 0,14-34-349 0 0,16-34-509 0 0,0 1-1 0 0,1-1 1 0 0,0 1-1 0 0,0 0 1 0 0,2 0-1 0 0,-1 0 1 0 0,2 0-1 0 0,-1 22 0 0 0,3-23-1528 0 0,4-2-3804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1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7 187 9671 0 0,'0'0'748'0'0,"1"-1"-492"0"0,0 0 28 0 0,0 0-1 0 0,0-1 0 0 0,1 1 1 0 0,-1 0-1 0 0,0 1 0 0 0,1-1 1 0 0,-1 0-1 0 0,0 0 0 0 0,1 0 1 0 0,-1 1-1 0 0,1-1 0 0 0,-1 1 1 0 0,1 0-1 0 0,0-1 0 0 0,-1 1 1 0 0,1 0-1 0 0,-1 0 0 0 0,3 0 1 0 0,3-1 1043 0 0,72-14-222 0 0,-17 4 518 0 0,0-2 0 0 0,86-32-1 0 0,-140 42-1622 0 0,-1 0 0 0 0,0-1 0 0 0,0-1 0 0 0,12-8 0 0 0,-16 10 0 0 0,1 0 0 0 0,0 0 0 0 0,-1-1 0 0 0,0 1 0 0 0,0-1 0 0 0,0 0 0 0 0,0 0 0 0 0,-1 0 0 0 0,4-7 0 0 0,-6 11 0 0 0,0-1 0 0 0,0 1 0 0 0,1 0 0 0 0,-1-1 0 0 0,0 1 0 0 0,0 0 0 0 0,0-1 0 0 0,0 1 0 0 0,0-1 0 0 0,0 1 0 0 0,0 0 0 0 0,0-1 0 0 0,0 1 0 0 0,0 0 0 0 0,0-1 0 0 0,0 1 0 0 0,0-1 0 0 0,0 1 0 0 0,0 0 0 0 0,-1-1 0 0 0,1 1 0 0 0,0 0 0 0 0,0-1 0 0 0,0 1 0 0 0,-1 0 0 0 0,1-1 0 0 0,0 1 0 0 0,0 0 0 0 0,-1 0 0 0 0,1-1 0 0 0,0 1 0 0 0,0 0 0 0 0,-1 0 0 0 0,1-1 0 0 0,0 1 0 0 0,-1 0 0 0 0,1 0 0 0 0,-1 0 0 0 0,1 0 0 0 0,0-1 0 0 0,-1 1 0 0 0,1 0 0 0 0,-1 0 0 0 0,1 0 0 0 0,-3-1 0 0 0,0 0 0 0 0,0 0 0 0 0,1 1 0 0 0,-1-1 0 0 0,0 1 0 0 0,0 0 0 0 0,0 0 0 0 0,0 0 0 0 0,0 0 0 0 0,1 0 0 0 0,-6 1 0 0 0,-32 10 0 0 0,33-8 0 0 0,-31 11 84 0 0,0 2-1 0 0,1 1 1 0 0,1 2-1 0 0,1 2 1 0 0,-62 47-1 0 0,83-57 7 0 0,1 1 0 0 0,0 0 0 0 0,-16 20 0 0 0,26-28-71 0 0,-1 1 0 0 0,1-1-1 0 0,-1 1 1 0 0,2 0 0 0 0,-1 0 0 0 0,0 1 0 0 0,1-1 0 0 0,0 0 0 0 0,0 1 0 0 0,1 0 0 0 0,-1-1-1 0 0,1 1 1 0 0,1 0 0 0 0,-1 6 0 0 0,1-8-106 0 0,0-1-1 0 0,1 0 1 0 0,-1 0 0 0 0,1 0-1 0 0,0 0 1 0 0,0 0-1 0 0,0 0 1 0 0,1 0 0 0 0,-1 0-1 0 0,1 0 1 0 0,-1 0-1 0 0,1-1 1 0 0,0 1 0 0 0,3 2-1 0 0,-1-1-285 0 0,0 0 0 0 0,1 0 0 0 0,-1 0 0 0 0,1-1 0 0 0,0 0 0 0 0,0 0 0 0 0,7 3 0 0 0,3 0-687 0 0,0-1 0 0 0,0-1 0 0 0,0 0 0 0 0,30 3 1 0 0,72 10-6961 0 0,-42-1 8744 0 0,-14 3 16721 0 0,-64-19-17417 0 0,1-1 1 0 0,-1 1-1 0 0,1 0 1 0 0,-1-1-1 0 0,1 1 1 0 0,0-1-1 0 0,-1 0 0 0 0,1 0 1 0 0,0 0-1 0 0,0 0 1 0 0,-1 0-1 0 0,1 0 1 0 0,0-1-1 0 0,0 1 1 0 0,0-1-1 0 0,0 1 1 0 0,1-1-1 0 0,-1 0 0 0 0,0 0 1 0 0,1 0-1 0 0,-1 0 1 0 0,1 0-1 0 0,0 0 1 0 0,-2-2-1 0 0,1 0-25 0 0,0-1 0 0 0,1 1-1 0 0,0 0 1 0 0,-1 0 0 0 0,1-1-1 0 0,1 1 1 0 0,-1 0 0 0 0,1-1 0 0 0,-1 1-1 0 0,1-1 1 0 0,1 1 0 0 0,0-7-1 0 0,2 0-10 0 0,0 0 0 0 0,1 1 0 0 0,0-1 0 0 0,0 1 0 0 0,1 0 0 0 0,1 0 0 0 0,0 0 0 0 0,0 1 0 0 0,1 0 0 0 0,0 0 0 0 0,0 1 0 0 0,11-10 0 0 0,3-1-134 0 0,1 1 0 0 0,1 1-1 0 0,40-23 1 0 0,-39 27-73 0 0,1 1 0 0 0,0 1 0 0 0,35-11 0 0 0,-40 17 154 0 0,-1 0-1 0 0,1 1 1 0 0,0 1-1 0 0,0 1 0 0 0,24 1 1 0 0,-38 1 97 0 0,0 0 1 0 0,0 1-1 0 0,0 0 1 0 0,0 0-1 0 0,0 1 1 0 0,-1 0-1 0 0,1 0 1 0 0,0 0-1 0 0,-1 0 1 0 0,0 1-1 0 0,1 0 1 0 0,-1 0-1 0 0,0 0 1 0 0,-1 1-1 0 0,6 4 1 0 0,-7-5 7 0 0,0 1 1 0 0,-1-1-1 0 0,1 0 0 0 0,-1 1 1 0 0,1-1-1 0 0,-1 1 1 0 0,0 0-1 0 0,-1 0 1 0 0,1 0-1 0 0,-1 0 0 0 0,1 0 1 0 0,-1 0-1 0 0,-1 1 1 0 0,1-1-1 0 0,0 0 1 0 0,-1 0-1 0 0,0 1 0 0 0,0-1 1 0 0,0 0-1 0 0,-1 1 1 0 0,-1 6-1 0 0,-1-1 6 0 0,0-1 0 0 0,0 1 0 0 0,-2-1 0 0 0,1 1 0 0 0,-1-1 0 0 0,0 0 0 0 0,-1-1 0 0 0,0 1 0 0 0,0-1 0 0 0,-9 8 0 0 0,-5 4 97 0 0,-1-1 1 0 0,-32 23-1 0 0,25-23-304 0 0,0-2 1 0 0,-1 0-1 0 0,0-2 0 0 0,-60 20 0 0 0,48-25-1361 0 0,20-8-1202 0 0,1-6-3803 0 0,10-2 68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1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47 1375 0 0,'35'-46'17355'0'0,"-37"47"-15684"0"0,-5 2-1500 0 0,0 1 1 0 0,1 0 0 0 0,0 0 0 0 0,0 1 0 0 0,0-1-1 0 0,0 2 1 0 0,1-1 0 0 0,-9 12 0 0 0,-36 55 73 0 0,35-47-49 0 0,-177 245 1809 0 0,55-83-1420 0 0,13 9-316 0 0,113-176-182 0 0,1 0-1 0 0,-14 39 1 0 0,22-53-72 0 0,0 0 1 0 0,1 0-1 0 0,-1 1 0 0 0,1-1 0 0 0,0 0 0 0 0,1 1 1 0 0,0-1-1 0 0,0 1 0 0 0,0-1 0 0 0,1 0 0 0 0,0 1 1 0 0,0-1-1 0 0,0 0 0 0 0,5 11 0 0 0,-4-13-110 0 0,0 0-1 0 0,1-1 1 0 0,-1 1-1 0 0,1-1 1 0 0,0 1-1 0 0,0-1 1 0 0,0 0-1 0 0,1 0 0 0 0,-1-1 1 0 0,7 4-1 0 0,-1 0-1061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2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38 976 3679 0 0,'-1'1'284'0'0,"-16"32"387"0"0,-2 1 8678 0 0,20-35-8707 0 0,11-10-139 0 0,-2 0 0 0 0,1 0 0 0 0,12-18 0 0 0,-3 3-186 0 0,77-106 500 0 0,-27 33-243 0 0,303-388 2408 0 0,-355 461-3007 0 0,2 2 0 0 0,1 1-1 0 0,46-41 1 0 0,-66 63 10 0 0,1-1 1 0 0,0 1-1 0 0,0 0 1 0 0,-1 0-1 0 0,1 0 1 0 0,0 0-1 0 0,0 0 1 0 0,0 0-1 0 0,0 1 1 0 0,1-1-1 0 0,-1 1 1 0 0,0-1-1 0 0,0 1 1 0 0,3 0-1 0 0,-4 0 6 0 0,0 0-1 0 0,0 1 0 0 0,0-1 1 0 0,0 0-1 0 0,0 1 0 0 0,0-1 1 0 0,0 1-1 0 0,0-1 1 0 0,0 1-1 0 0,0 0 0 0 0,0-1 1 0 0,-1 1-1 0 0,1 0 0 0 0,0-1 1 0 0,0 1-1 0 0,-1 0 0 0 0,1 0 1 0 0,0 0-1 0 0,-1 0 1 0 0,1 0-1 0 0,-1 0 0 0 0,1 0 1 0 0,-1 0-1 0 0,0 0 0 0 0,1 0 1 0 0,-1 0-1 0 0,0 0 0 0 0,0 0 1 0 0,0 2-1 0 0,2 7-48 0 0,-1 0 0 0 0,-1-1 0 0 0,0 1 0 0 0,0 0 0 0 0,-3 11 1 0 0,-11 50-65 0 0,13-64 111 0 0,-26 105-78 0 0,-13 62 80 0 0,34-138 10 0 0,1 0 0 0 0,0 67-1 0 0,6-88 12 0 0,-1-1 0 0 0,2 0-1 0 0,0 1 1 0 0,0-1 0 0 0,2 0-1 0 0,0 0 1 0 0,0 0 0 0 0,1 0-1 0 0,1-1 1 0 0,0 0 0 0 0,14 21-1 0 0,-9-20 417 0 0,-10-14-414 0 0,-1 0-1 0 0,0 0 1 0 0,0 0 0 0 0,0 0-1 0 0,0 0 1 0 0,0 0 0 0 0,0 0 0 0 0,0 0-1 0 0,1 0 1 0 0,-1 0 0 0 0,0 0-1 0 0,0 0 1 0 0,0 0 0 0 0,0 0 0 0 0,0 0-1 0 0,0 0 1 0 0,0 0 0 0 0,0 0-1 0 0,1 0 1 0 0,-1 0 0 0 0,0 0 0 0 0,0-1-1 0 0,0 1 1 0 0,0 0 0 0 0,0 0-1 0 0,0 0 1 0 0,0 0 0 0 0,0 0-1 0 0,0 0 1 0 0,0 0 0 0 0,0 0 0 0 0,0-1-1 0 0,0 1 1 0 0,0 0 0 0 0,0 0-1 0 0,0 0 1 0 0,0 0 0 0 0,0 0 0 0 0,0 0-1 0 0,0 0 1 0 0,0-1 0 0 0,0 1-1 0 0,0 0 1 0 0,0 0 0 0 0,0 0 0 0 0,0 0-1 0 0,0 0 1 0 0,0-1 0 0 0,2-4-15 0 0,20-56 1148 0 0,48-117-352 0 0,-36 103-756 0 0,4 1-1 0 0,3 2 1 0 0,3 2-1 0 0,72-87 0 0 0,-67 96-146 0 0,-20 23-433 0 0,2 2 1 0 0,57-54 0 0 0,-86 88 168 0 0,2 6-2564 0 0,-3-3 2428 0 0,0 0-1 0 0,-1 1 0 0 0,1-1 0 0 0,0 1 0 0 0,0-1 1 0 0,-1 1-1 0 0,1-1 0 0 0,0 1 0 0 0,0 2 0 0 0,1 9-5267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2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173 125 12815 0 0,'3'-10'322'0'0,"-2"7"-219"0"0,-1-1-1 0 0,1 1 1 0 0,0 0 0 0 0,-1 0 0 0 0,0-1-1 0 0,0 1 1 0 0,0 0 0 0 0,0-1 0 0 0,0 1 0 0 0,-2-6-1 0 0,2 8 165 0 0,-2 1-185 0 0,1 0-1 0 0,0 0 1 0 0,-1-1 0 0 0,1 1 0 0 0,0 1-1 0 0,-1-1 1 0 0,1 0 0 0 0,0 0 0 0 0,-1 0-1 0 0,1 1 1 0 0,0-1 0 0 0,-2 1 0 0 0,-7 5 67 0 0,0 0 1 0 0,0 1-1 0 0,1 0 1 0 0,0 0-1 0 0,0 1 1 0 0,1 0-1 0 0,0 1 1 0 0,-8 11 0 0 0,4-3-54 0 0,1 0 1 0 0,0 0 0 0 0,-14 36 0 0 0,23-49-48 0 0,1 0 0 0 0,-1 0-1 0 0,1 0 1 0 0,0 0 0 0 0,0 0 0 0 0,1 0 0 0 0,-1 0 0 0 0,1 0-1 0 0,0 0 1 0 0,0 1 0 0 0,0-1 0 0 0,1 0 0 0 0,-1 0 0 0 0,1 0-1 0 0,1 5 1 0 0,-1-7 146 0 0,10 6 288 0 0,-6-3-327 0 0,-3-3-120 0 0,1 0 0 0 0,-1-1 1 0 0,0 0-1 0 0,1 1 1 0 0,0-1-1 0 0,-1 0 1 0 0,1 0-1 0 0,0 0 1 0 0,-1 0-1 0 0,1-1 1 0 0,0 1-1 0 0,0-1 1 0 0,0 0-1 0 0,-1 0 1 0 0,1 0-1 0 0,0 0 1 0 0,0 0-1 0 0,0 0 1 0 0,0-1-1 0 0,-1 1 1 0 0,1-1-1 0 0,0 0 0 0 0,0 0 1 0 0,-1 0-1 0 0,1 0 1 0 0,-1-1-1 0 0,1 1 1 0 0,-1-1-1 0 0,0 1 1 0 0,1-1-1 0 0,3-4 1 0 0,1-1 2 0 0,1-1 0 0 0,-2-1 0 0 0,1 1 0 0 0,-1-1 0 0 0,0 0 0 0 0,-1-1 0 0 0,5-11 1 0 0,1-3 47 0 0,14-50 0 0 0,-22 64-90 0 0,-1 1 1 0 0,0 0-1 0 0,-1-1 0 0 0,0 1 1 0 0,0-1-1 0 0,-1 1 0 0 0,-1-1 1 0 0,-2-18-1 0 0,2 25-53 0 0,0 0 0 0 0,0 0-1 0 0,0 1 1 0 0,-1-1 0 0 0,1 0-1 0 0,-1 1 1 0 0,1-1-1 0 0,-1 1 1 0 0,0 0 0 0 0,0-1-1 0 0,0 1 1 0 0,0 0 0 0 0,-1 0-1 0 0,1 1 1 0 0,0-1 0 0 0,-1 0-1 0 0,1 1 1 0 0,-1-1 0 0 0,0 1-1 0 0,0 0 1 0 0,1 0 0 0 0,-1 0-1 0 0,-3-1 1 0 0,3 1-19 0 0,0 1 0 0 0,0-1 0 0 0,1 1-1 0 0,-1 0 1 0 0,0 0 0 0 0,0 0 0 0 0,0 0 0 0 0,0 0-1 0 0,1 1 1 0 0,-1-1 0 0 0,0 1 0 0 0,0-1 0 0 0,0 1-1 0 0,1 0 1 0 0,-1 0 0 0 0,1 1 0 0 0,-1-1 0 0 0,1 0-1 0 0,-1 1 1 0 0,1 0 0 0 0,0-1 0 0 0,0 1 0 0 0,-1 0-1 0 0,-2 4 1 0 0,5-6-101 0 0,-1 1-1 0 0,0 0 1 0 0,1 0 0 0 0,-1 0-1 0 0,1-1 1 0 0,-1 1-1 0 0,1 0 1 0 0,-1 0 0 0 0,1 0-1 0 0,0 0 1 0 0,-1 0 0 0 0,1 0-1 0 0,0 0 1 0 0,0 0-1 0 0,0 0 1 0 0,-1 0 0 0 0,1 0-1 0 0,0 0 1 0 0,1 0-1 0 0,-1 0 1 0 0,0 0 0 0 0,0 1-1 0 0,0-1 1 0 0,0 0-1 0 0,1 0 1 0 0,0 1 0 0 0,5 8-4582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30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8 310 3679 0 0,'0'0'284'0'0,"0"2"-186"0"0,2 12-450 0 0,-1 34 8222 0 0,-2-31-7290 0 0,0-15-322 0 0,1 0 6 0 0,-5 17 3006 0 0,2-34-2131 0 0,3 5-834 0 0,0 0 1 0 0,1 0-1 0 0,0 0 0 0 0,0 0 1 0 0,1 0-1 0 0,6-18 1 0 0,2 0 175 0 0,13-27 1 0 0,-17 41-429 0 0,0 1-1 0 0,1 0 1 0 0,1 0-1 0 0,0 1 1 0 0,0 0-1 0 0,2 0 1 0 0,-1 1-1 0 0,1 0 1 0 0,12-10 0 0 0,-6 10-20 0 0,1-1 0 0 0,0 2 0 0 0,1 0 1 0 0,0 1-1 0 0,0 1 0 0 0,1 1 0 0 0,0 0 1 0 0,1 2-1 0 0,-1 0 0 0 0,1 1 0 0 0,0 1 1 0 0,0 1-1 0 0,0 0 0 0 0,0 2 0 0 0,1 0 1 0 0,-1 1-1 0 0,37 8 0 0 0,-54-8-354 0 0,0-1 0 0 0,0 1-1 0 0,-1 0 1 0 0,1 0 0 0 0,0 0-1 0 0,4 3 1 0 0,1 3-1018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3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53 197 16559 0 0,'0'0'760'0'0,"-1"1"-21"0"0,-5 3-617 0 0,0 1-1 0 0,0-1 1 0 0,1 1 0 0 0,0 0-1 0 0,0 0 1 0 0,0 1 0 0 0,-8 11-1 0 0,13-16 878 0 0,1-2-934 0 0,4-8-47 0 0,-1 0-1 0 0,0 0 1 0 0,4-10-1 0 0,-6 11-18 0 0,1 0 1 0 0,1 0-1 0 0,-1 0 0 0 0,1 1 0 0 0,1 0 0 0 0,8-12 0 0 0,-8 13 25 0 0,-1 1-1 0 0,1 0 1 0 0,1 1-1 0 0,-1-1 1 0 0,1 1-1 0 0,0 0 0 0 0,-1 0 1 0 0,2 1-1 0 0,-1-1 1 0 0,0 1-1 0 0,1 1 1 0 0,-1-1-1 0 0,1 1 1 0 0,0 1-1 0 0,0-1 1 0 0,0 1-1 0 0,0 0 1 0 0,0 0-1 0 0,0 1 1 0 0,0 0-1 0 0,0 1 0 0 0,0-1 1 0 0,0 1-1 0 0,7 2 1 0 0,-5-1 129 0 0,4 1 203 0 0,-1 1 0 0 0,19 7 0 0 0,-28-9-299 0 0,1-1 0 0 0,-1 1 1 0 0,0 0-1 0 0,0 0 0 0 0,0 0 0 0 0,0 0 0 0 0,0 1 0 0 0,0-1 0 0 0,-1 1 1 0 0,1 0-1 0 0,-1 0 0 0 0,0 0 0 0 0,3 5 0 0 0,-2 1 7 0 0,-2-8-63 0 0,-1-1-1 0 0,0 1 1 0 0,1 0 0 0 0,-1-1-1 0 0,0 1 1 0 0,0 0-1 0 0,0-1 1 0 0,0 1 0 0 0,1 0-1 0 0,-1 0 1 0 0,0-1-1 0 0,0 1 1 0 0,-1 0 0 0 0,1 0-1 0 0,0-1 1 0 0,0 1-1 0 0,0 0 1 0 0,0-1 0 0 0,-1 1-1 0 0,1 0 1 0 0,0-1-1 0 0,-1 1 1 0 0,1 0 0 0 0,-1 0-1 0 0,0 1 1 0 0,-1 5-1 0 0,1-4 0 0 0,0-1 0 0 0,0 1 0 0 0,0-1 0 0 0,0 1 0 0 0,0-1 0 0 0,-1 1 0 0 0,1-1 0 0 0,-1 0 0 0 0,1 0 0 0 0,-1 1 0 0 0,0-1 0 0 0,0 0 0 0 0,-4 3 0 0 0,3-2-13 0 0,1-2 4 0 0,1 0 0 0 0,-1 1 0 0 0,1-1 1 0 0,-1 0-1 0 0,1 0 0 0 0,-1 0 1 0 0,0 0-1 0 0,1 0 0 0 0,-1 0 1 0 0,0-1-1 0 0,0 1 0 0 0,0 0 1 0 0,0-1-1 0 0,0 0 0 0 0,1 1 1 0 0,-1-1-1 0 0,0 0 0 0 0,-4 0 0 0 0,5 0-85 0 0,-3-5-87 0 0,4 5 172 0 0,-1 0 0 0 0,1-1-1 0 0,0 1 1 0 0,-1 0-1 0 0,1 0 1 0 0,0 0-1 0 0,-1-1 1 0 0,1 1-1 0 0,0 0 1 0 0,-1-1-1 0 0,1 1 1 0 0,0 0 0 0 0,0-1-1 0 0,-1 1 1 0 0,1 0-1 0 0,0-1 1 0 0,0 1-1 0 0,0-1 1 0 0,0 1-1 0 0,0 0 1 0 0,-1-1-1 0 0,1 1 1 0 0,0-1 0 0 0,0 1-1 0 0,0 0 1 0 0,0-1-1 0 0,0 1 1 0 0,0-1-1 0 0,0 0 1 0 0,4-8-63 0 0,-1 1-1 0 0,1-1 1 0 0,1 1 0 0 0,0 0 0 0 0,0 0 0 0 0,0 1 0 0 0,1-1-1 0 0,0 1 1 0 0,0 1 0 0 0,1-1 0 0 0,10-7 0 0 0,6-4 59 0 0,2 0 1 0 0,33-17 0 0 0,-43 27-2 0 0,-1 1 0 0 0,1 1 0 0 0,0 1 0 0 0,18-5 0 0 0,-25 8 26 0 0,0 0-1 0 0,0 1 0 0 0,0 0 0 0 0,0 0 0 0 0,0 1 1 0 0,0 0-1 0 0,1 0 0 0 0,-1 1 0 0 0,0 0 0 0 0,8 3 1 0 0,-12-3 28 0 0,-1 0 0 0 0,1 1 0 0 0,-1-1 1 0 0,1 1-1 0 0,-1 0 0 0 0,0 0 0 0 0,0 0 1 0 0,0 0-1 0 0,0 0 0 0 0,0 1 0 0 0,0 0 1 0 0,-1-1-1 0 0,1 1 0 0 0,-1 0 0 0 0,0 0 1 0 0,0 1-1 0 0,0-1 0 0 0,0 0 0 0 0,2 6 1 0 0,-2-2 51 0 0,0 1 1 0 0,0 0 0 0 0,0 0-1 0 0,-1 1 1 0 0,0-1 0 0 0,-1 0-1 0 0,-1 15 1 0 0,-1-7-23 0 0,0-1 0 0 0,-8 23 0 0 0,0 6-55 0 0,10-42-89 0 0,0 9-117 0 0,0-8 38 0 0,0-2 8 0 0,0-1-1 0 0,0 1 0 0 0,0-1 1 0 0,0 1-1 0 0,0-1 0 0 0,0 1 1 0 0,0-1-1 0 0,0 1 0 0 0,1-1 1 0 0,-1 1-1 0 0,0-1 0 0 0,0 1 1 0 0,0-1-1 0 0,1 1 0 0 0,-1-1 1 0 0,1 2-1 0 0,4 6-1257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3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31 7831 0 0,'0'0'603'0'0,"-10"-10"1350"0"0,5 7-627 0 0,0 1-1 0 0,0 0 1 0 0,0-1-1 0 0,-10-1 1 0 0,7 2-1037 0 0,-1 0 0 0 0,0 1-1 0 0,1 0 1 0 0,-16 1 0 0 0,12 1-218 0 0,0 1 0 0 0,-1 0 0 0 0,1 1 0 0 0,0 0 0 0 0,0 1 0 0 0,0 1 0 0 0,1 0 1 0 0,-19 10-1 0 0,3 3-89 0 0,0 0 1 0 0,-27 25 0 0 0,42-33 26 0 0,0 0 1 0 0,1 1-1 0 0,1 0 0 0 0,0 1 0 0 0,0 0 0 0 0,1 0 0 0 0,-7 15 1 0 0,15-25 14 0 0,0-1 0 0 0,0 1 0 0 0,1-1 0 0 0,-1 1 0 0 0,0-1 1 0 0,1 1-1 0 0,0 0 0 0 0,-1-1 0 0 0,1 1 0 0 0,0 0 0 0 0,0 0 1 0 0,0-1-1 0 0,0 1 0 0 0,0 0 0 0 0,0-1 0 0 0,0 1 0 0 0,1 0 1 0 0,-1-1-1 0 0,1 1 0 0 0,-1 0 0 0 0,1-1 0 0 0,0 1 0 0 0,1 2 1 0 0,-1-2 1 0 0,1-1 1 0 0,-1 0 0 0 0,1 1 0 0 0,0-1-1 0 0,-1 0 1 0 0,1 0 0 0 0,0 0 0 0 0,0 0 0 0 0,-1-1-1 0 0,1 1 1 0 0,0 0 0 0 0,0-1 0 0 0,0 1 0 0 0,0-1-1 0 0,0 0 1 0 0,0 1 0 0 0,0-1 0 0 0,0 0 0 0 0,0 0-1 0 0,2-1 1 0 0,5 0 30 0 0,0 0-1 0 0,0-1 1 0 0,0 0 0 0 0,-1 0-1 0 0,1-1 1 0 0,14-7-1 0 0,-4 0 42 0 0,31-21 0 0 0,5-13 113 0 0,-57 48-163 0 0,-1 0 1 0 0,1 1-1 0 0,1-1 1 0 0,-1 0-1 0 0,1 1 1 0 0,0-1-1 0 0,0 1 1 0 0,-1 4-1 0 0,1-5 1 0 0,-1 8 45 0 0,2-10-93 0 0,0-1 1 0 0,0 0-1 0 0,0 0 1 0 0,0 0-1 0 0,0 0 1 0 0,0 1-1 0 0,0-1 1 0 0,0 0-1 0 0,0 0 1 0 0,0 0-1 0 0,0 1 1 0 0,1-1 0 0 0,-1 0-1 0 0,1 0 1 0 0,0 1-1 0 0,8 5-62 0 0,-6-6-17 0 0,1 1-242 0 0,1 0 1 0 0,0-1 0 0 0,-1 1-1 0 0,1-1 1 0 0,0 0-1 0 0,0 0 1 0 0,0-1-1 0 0,0 0 1 0 0,0 1-1 0 0,0-2 1 0 0,7 0 0 0 0,19-3-6211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3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5063 0 0,'0'0'14376'0'0,"0"1"-13817"0"0,-10 49 635 0 0,-2-1 0 0 0,-34 86 0 0 0,-55 90-589 0 0,27-64-455 0 0,65-141-206 0 0,-5 10-490 0 0,2 0 0 0 0,1 1-1 0 0,-13 58 1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01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69 8287 0 0,'-1'0'382'0'0,"-13"2"-108"0"0,-10 3 11196 0 0,31 6-9569 0 0,-4-8-1777 0 0,1 0-1 0 0,-1 0 1 0 0,1-1 0 0 0,-1 1 0 0 0,1-1-1 0 0,0 1 1 0 0,0-1 0 0 0,0 0 0 0 0,0 0-1 0 0,0-1 1 0 0,1 0 0 0 0,-1 1-1 0 0,0-1 1 0 0,1-1 0 0 0,6 2 0 0 0,8-1 178 0 0,1-1-1 0 0,24-2 1 0 0,-32 1-222 0 0,501-69-701 0 0,-380 37-5112 0 0,-90 19-1369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3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32 13447 0 0,'2'-2'614'0'0,"1"-1"-538"0"0,1 1 1 0 0,0-1-1 0 0,0 1 1 0 0,0-1 0 0 0,0 1-1 0 0,0 0 1 0 0,0 1-1 0 0,1-1 1 0 0,-1 1 0 0 0,8-2-1 0 0,16-2 2318 0 0,-30 16-1081 0 0,-4 5-1016 0 0,-1 0 0 0 0,-1-1 0 0 0,0 0 0 0 0,-1 0 0 0 0,-17 21 0 0 0,0 3 102 0 0,-18 29-243 0 0,-193 275 784 0 0,202-298-927 0 0,-68 84-128 0 0,94-116-998 0 0,8-11-551 0 0,6-7 67 0 0,5-8-311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3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120 459 7831 0 0,'-7'6'810'0'0,"5"-4"-593"0"0,0 0 0 0 0,0 0 1 0 0,0 0-1 0 0,-1-1 0 0 0,1 1 1 0 0,0-1-1 0 0,-6 3 0 0 0,-1 0 6246 0 0,11-16-4915 0 0,1 0-1233 0 0,2 1 0 0 0,-1 0-1 0 0,1 0 1 0 0,1 1 0 0 0,0-1 0 0 0,0 1 0 0 0,12-13 0 0 0,-5 4-202 0 0,101-134 749 0 0,-85 120-723 0 0,1 1 0 0 0,46-37-1 0 0,-73 66-136 0 0,10-8 0 0 0,0 1 1 0 0,1 0-1 0 0,21-11 1 0 0,-31 19-3 0 0,0 0 0 0 0,0 0 0 0 0,1 1 0 0 0,-1-1 0 0 0,1 1 0 0 0,-1 0 0 0 0,1 0 0 0 0,-1 1 0 0 0,1-1 0 0 0,0 1 0 0 0,-1 0-1 0 0,1 0 1 0 0,0 1 0 0 0,-1-1 0 0 0,1 1 0 0 0,-1 0 0 0 0,7 3 0 0 0,0 1 33 0 0,-1 0 0 0 0,0 1 0 0 0,0 0 0 0 0,-1 1 1 0 0,0 0-1 0 0,0 0 0 0 0,-1 1 0 0 0,0 0 0 0 0,0 0 0 0 0,7 12 0 0 0,5 7 37 0 0,-2 2 1 0 0,18 35-1 0 0,-28-47-21 0 0,0 0 1 0 0,10 30 0 0 0,-17-41-35 0 0,1-1 1 0 0,-1 1 0 0 0,0 0 0 0 0,0 0 0 0 0,-1 0 0 0 0,1 0-1 0 0,-1 0 1 0 0,-1-1 0 0 0,1 1 0 0 0,-1 0 0 0 0,0 0 0 0 0,-3 10-1 0 0,1-10 15 0 0,-1 0 0 0 0,1 0-1 0 0,-1 0 1 0 0,0 0-1 0 0,-1 0 1 0 0,1-1-1 0 0,-1 0 1 0 0,0 0 0 0 0,-1 0-1 0 0,1-1 1 0 0,-1 0-1 0 0,-8 6 1 0 0,-8 2 50 0 0,0-1 0 0 0,-27 9-1 0 0,-124 42-418 0 0,-211 45 0 0 0,364-103 80 0 0,13-3-123 0 0,0 1-1 0 0,1 0 0 0 0,-14 4 1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3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144 434 2759 0 0,'-17'24'-151'0'0,"-6"-2"3769"0"0,20-20-3051 0 0,1 0 0 0 0,-1 0 1 0 0,0-1-1 0 0,0 1 0 0 0,1-1 1 0 0,-1 1-1 0 0,0-1 0 0 0,0 0 1 0 0,0 0-1 0 0,0-1 0 0 0,-1 1 1 0 0,1 0-1 0 0,0-1 1 0 0,0 0-1 0 0,0 0 0 0 0,0 0 1 0 0,-6-1-1 0 0,7 0-343 0 0,0 1 0 0 0,0-1-1 0 0,0 0 1 0 0,0 0 0 0 0,0-1 0 0 0,1 1 0 0 0,-1 0 0 0 0,0-1-1 0 0,1 1 1 0 0,-1-1 0 0 0,1 1 0 0 0,-1-1 0 0 0,1 0 0 0 0,0 0 0 0 0,-1 0-1 0 0,1 0 1 0 0,0 1 0 0 0,0-1 0 0 0,1-1 0 0 0,-1 1 0 0 0,-1-3-1 0 0,-1-6 436 0 0,0-1-1 0 0,-2-17 0 0 0,5 28-653 0 0,-1-10 74 0 0,1 0 1 0 0,0 0-1 0 0,1 0 1 0 0,0 0-1 0 0,1 0 1 0 0,0 0-1 0 0,0 0 1 0 0,1 0-1 0 0,1 0 1 0 0,0 1-1 0 0,11-20 0 0 0,-3 7 62 0 0,2 2 0 0 0,0-1 0 0 0,2 2-1 0 0,19-21 1 0 0,-20 25-751 0 0,0 1 0 0 0,1 0-1 0 0,1 1 1 0 0,0 1 0 0 0,32-19 0 0 0,-42 28 378 0 0,-1 1 1 0 0,1 0-1 0 0,0 0 1 0 0,0 1 0 0 0,1-1-1 0 0,-1 2 1 0 0,0-1-1 0 0,1 1 1 0 0,-1 0 0 0 0,0 1-1 0 0,1-1 1 0 0,-1 1 0 0 0,1 1-1 0 0,-1 0 1 0 0,1 0-1 0 0,-1 0 1 0 0,0 1 0 0 0,1 0-1 0 0,12 6 1 0 0,-5-1-1736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3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6 5063 0 0,'9'-5'12158'0'0,"-10"7"-11313"0"0,-5 7-546 0 0,-1 1 0 0 0,0-1 1 0 0,-1-1-1 0 0,1 1 0 0 0,-2-1 0 0 0,1 0 1 0 0,-18 11-1 0 0,12-8-109 0 0,0 1 0 0 0,-15 16 0 0 0,-7 11 154 0 0,21-24-101 0 0,0 0-1 0 0,-15 23 1 0 0,29-37-217 0 0,1 1 0 0 0,-1-1 0 0 0,0 1 0 0 0,0-1 0 0 0,0 1 1 0 0,1-1-1 0 0,-1 1 0 0 0,1-1 0 0 0,-1 1 0 0 0,1-1 0 0 0,-1 1 0 0 0,1 0 0 0 0,0-1 1 0 0,0 1-1 0 0,0 0 0 0 0,0-1 0 0 0,0 1 0 0 0,0 0 0 0 0,1-1 0 0 0,-1 1 0 0 0,0 0 1 0 0,1-1-1 0 0,-1 1 0 0 0,1-1 0 0 0,0 1 0 0 0,0-1 0 0 0,-1 1 0 0 0,1-1 0 0 0,0 0 1 0 0,0 1-1 0 0,0-1 0 0 0,0 0 0 0 0,1 0 0 0 0,-1 1 0 0 0,0-1 0 0 0,0 0 0 0 0,1 0 1 0 0,-1 0-1 0 0,1-1 0 0 0,-1 1 0 0 0,3 1 0 0 0,3 1 56 0 0,-1-1-1 0 0,1 0 1 0 0,0 0-1 0 0,0 0 1 0 0,0-1-1 0 0,0 0 1 0 0,0 0-1 0 0,0-1 1 0 0,0 0-1 0 0,0 0 1 0 0,10-2-1 0 0,-12 1-62 0 0,-1 0 0 0 0,0 0 1 0 0,1 0-1 0 0,-1 0 0 0 0,0-1 0 0 0,1 0 0 0 0,-1 0 0 0 0,0 0 0 0 0,0-1 0 0 0,-1 1 0 0 0,1-1 0 0 0,0 0 0 0 0,-1 0 0 0 0,0 0 0 0 0,1 0 0 0 0,-1-1 0 0 0,-1 1 0 0 0,5-6 0 0 0,-3-1 1 0 0,0 0 0 0 0,0 0 0 0 0,-1 0 1 0 0,0 0-1 0 0,-1-1 0 0 0,2-15 0 0 0,4-20-353 0 0,-8 45-96 0 0,0-1 0 0 0,1 1 0 0 0,-1 0 0 0 0,0-1 0 0 0,1 1 0 0 0,-1 0 0 0 0,1 0 1 0 0,0-1-1 0 0,-1 1 0 0 0,1 0 0 0 0,0 0 0 0 0,0 0 0 0 0,-1 0 0 0 0,1 0 0 0 0,0 0 0 0 0,0 0 0 0 0,0 0 0 0 0,0 0 0 0 0,2 0 0 0 0,3-4-2274 0 0,2-2-2963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3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 4607 0 0,'0'0'13194'0'0,"0"2"-11905"0"0,-7 31-447 0 0,-1 1 1 0 0,-20 47-1 0 0,-33 64-183 0 0,44-107-537 0 0,-139 290 73 0 0,118-258-155 0 0,-2-2-1 0 0,-79 99 0 0 0,106-150-53 0 0,-1 0-1 0 0,-1-1 1 0 0,-1-1-1 0 0,0 0 1 0 0,-30 19-1 0 0,45-33-61 0 0,0-3-90 0 0,0-2 157 0 0,1 0 1 0 0,-1 0-1 0 0,1 0 0 0 0,0 0 1 0 0,0-1-1 0 0,0 1 1 0 0,0 0-1 0 0,1 0 0 0 0,-1 0 1 0 0,1 0-1 0 0,0-1 0 0 0,1 1 1 0 0,-1 1-1 0 0,1-1 1 0 0,-1 0-1 0 0,1 0 0 0 0,5-6 1 0 0,3-6-36 0 0,2 1 0 0 0,20-22 1 0 0,-29 34 42 0 0,28-32-30 0 0,57-60-231 0 0,-72 80 213 0 0,1 1-1 0 0,0 0 1 0 0,35-20 0 0 0,-49 32 42 0 0,-1 1 0 0 0,1 0 0 0 0,-1-1 0 0 0,1 1 0 0 0,-1 0 0 0 0,1 0 0 0 0,0 1 0 0 0,0-1 0 0 0,-1 1 0 0 0,1-1 0 0 0,0 1 1 0 0,0 0-1 0 0,0 0 0 0 0,-1 0 0 0 0,6 1 0 0 0,-4 0 0 0 0,-1 1 1 0 0,1-1-1 0 0,-1 1 1 0 0,1 0-1 0 0,-1 0 1 0 0,0 0-1 0 0,0 0 0 0 0,0 1 1 0 0,0-1-1 0 0,-1 1 1 0 0,4 3-1 0 0,0 1 46 0 0,-1 0-1 0 0,0 0 1 0 0,0 1-1 0 0,-1-1 1 0 0,0 1-1 0 0,0 0 1 0 0,0 0-1 0 0,-1 1 1 0 0,-1-1-1 0 0,1 0 1 0 0,-1 1-1 0 0,-1 0 1 0 0,0 0-1 0 0,0-1 1 0 0,0 1 0 0 0,-1 0-1 0 0,-1 0 1 0 0,-1 13-1 0 0,-1-8 158 0 0,1-1 0 0 0,-2 0 0 0 0,0 0 1 0 0,0 0-1 0 0,-1 0 0 0 0,-1-1 0 0 0,0 0 0 0 0,-1 0 0 0 0,0 0 0 0 0,0-1 0 0 0,-15 16 0 0 0,16-22-172 0 0,1 0 0 0 0,-1 0-1 0 0,0-1 1 0 0,0 1-1 0 0,-1-2 1 0 0,1 1-1 0 0,-1-1 1 0 0,0 0-1 0 0,-9 3 1 0 0,-11 2 7 0 0,-31 5 0 0 0,29-7 10 0 0,18-3-11 0 0,-1-1-1 0 0,0 0 1 0 0,1-1-1 0 0,-1-1 1 0 0,-13 0 0 0 0,22 0-76 0 0,0-1 0 0 0,0 1 0 0 0,0-1 0 0 0,0 0 0 0 0,0 0 0 0 0,0 0 0 0 0,0 0 0 0 0,0-1 0 0 0,0 1 0 0 0,-4-3 0 0 0,5 2-83 0 0,1 1-1 0 0,-1-1 0 0 0,1 1 1 0 0,0-1-1 0 0,-1 1 1 0 0,1-1-1 0 0,0 0 0 0 0,0 0 1 0 0,0 1-1 0 0,0-1 0 0 0,0 0 1 0 0,1 0-1 0 0,-1 0 0 0 0,1 0 1 0 0,-1 0-1 0 0,1 0 0 0 0,-1-4 1 0 0,1-6-1466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3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71 15319 0 0,'18'-11'881'0'0,"25"-17"0"0"0,-8 1 2868 0 0,-33 26-3268 0 0,-1-3 535 0 0,-4 4-465 0 0,-1 1-638 0 0,-5 1 90 0 0,1 1 0 0 0,0 0-1 0 0,0 0 1 0 0,0 1 0 0 0,0 0 0 0 0,-9 6-1 0 0,-43 36-3 0 0,24-19-1 0 0,16-12 26 0 0,-55 42 325 0 0,66-49-294 0 0,1 1 0 0 0,-1 0-1 0 0,1 0 1 0 0,1 0 0 0 0,-11 16-1 0 0,17-23 85 0 0,2 10 261 0 0,1-10-390 0 0,0-1 1 0 0,0 1-1 0 0,0 0 0 0 0,1-1 0 0 0,-1 0 0 0 0,0 1 1 0 0,1-1-1 0 0,-1 0 0 0 0,1 0 0 0 0,-1 0 0 0 0,1-1 1 0 0,-1 1-1 0 0,1 0 0 0 0,-1-1 0 0 0,1 0 1 0 0,0 0-1 0 0,-1 0 0 0 0,1 0 0 0 0,-1 0 0 0 0,6-1 1 0 0,7-1 66 0 0,1-1 1 0 0,20-7-1 0 0,-17 4-52 0 0,-15 5-25 0 0,18-5-6 0 0,35-14 0 0 0,-56 20-59 0 0,10 14-6212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34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0 11519 0 0,'0'0'887'0'0,"-2"1"-427"0"0,-2 1-94 0 0,0 0 1 0 0,1 0-1 0 0,-1 1 1 0 0,0 0-1 0 0,1 0 0 0 0,-1 0 1 0 0,1 0-1 0 0,0 0 1 0 0,-3 5-1 0 0,-25 38 984 0 0,25-37-1209 0 0,-28 50 1185 0 0,-37 91 0 0 0,19-37-412 0 0,-32 62-627 0 0,-130 246 462 0 0,161-336-789 0 0,44-72 32 0 0,-1 0 0 0 0,-1-1 0 0 0,0 0 0 0 0,-14 12 0 0 0,16-18 8 0 0,1-6 12 0 0,7-1-9 0 0,0 0 0 0 0,0 0 0 0 0,0 0 0 0 0,0 0-1 0 0,0 0 1 0 0,0 0 0 0 0,0 0 0 0 0,1 0 0 0 0,-1 0 0 0 0,0 0-1 0 0,1 0 1 0 0,-1 0 0 0 0,1 0 0 0 0,0 0 0 0 0,-1-1 0 0 0,1 1-1 0 0,0 0 1 0 0,-1 0 0 0 0,1-1 0 0 0,0 1 0 0 0,0 0 0 0 0,0 0-1 0 0,0-1 1 0 0,1-1 0 0 0,4-31 50 0 0,0 17-159 0 0,1 0 0 0 0,0 1 0 0 0,1 0-1 0 0,1 0 1 0 0,0 1 0 0 0,2 0 0 0 0,-1 0 0 0 0,2 1 0 0 0,0 1-1 0 0,1 0 1 0 0,0 0 0 0 0,0 1 0 0 0,2 1 0 0 0,-1 0 0 0 0,2 0-1 0 0,-1 2 1 0 0,1 0 0 0 0,20-9 0 0 0,-31 16 71 0 0,0 1-1 0 0,0-1 1 0 0,0 1 0 0 0,1 0 0 0 0,-1 0-1 0 0,1 0 1 0 0,-1 0 0 0 0,1 1 0 0 0,-1 0 0 0 0,1 0-1 0 0,-1 0 1 0 0,1 0 0 0 0,8 2 0 0 0,-10 0 77 0 0,1-1 0 0 0,0 1 0 0 0,-1 0 0 0 0,1 0 0 0 0,-1 0 0 0 0,1 0 0 0 0,-1 1 0 0 0,0-1 0 0 0,0 1 0 0 0,0 0 0 0 0,0 0 0 0 0,-1 0 0 0 0,1 0 0 0 0,-1 0 0 0 0,4 7 0 0 0,0 2 210 0 0,0 0 1 0 0,0 1 0 0 0,-2 0 0 0 0,1 0 0 0 0,-2 0 0 0 0,4 20 0 0 0,3 82 1158 0 0,-10-113-1395 0 0,1 8 67 0 0,-1-1-19 0 0,1 0 1 0 0,-1 0 0 0 0,-1-1 0 0 0,1 1-1 0 0,-3 9 1 0 0,2-15-52 0 0,0 0 0 0 0,0-1 0 0 0,0 1 0 0 0,0-1 0 0 0,0 0 0 0 0,0 1 1 0 0,-1-1-1 0 0,1 0 0 0 0,-1 0 0 0 0,0 0 0 0 0,1 0 0 0 0,-1 0 0 0 0,0 0 0 0 0,0-1 0 0 0,0 1 0 0 0,-1 0 0 0 0,1-1 0 0 0,0 0 0 0 0,-1 1 0 0 0,1-1 0 0 0,-4 1 0 0 0,-6 2 15 0 0,1-1 0 0 0,-1-1-1 0 0,0 0 1 0 0,-21 2-1 0 0,-51-5 12 0 0,67 1-45 0 0,-65-6-25 0 0,70 4-104 0 0,0 0 0 0 0,0-1 0 0 0,1 0 1 0 0,-21-8-1 0 0,31 10 16 0 0,-1 0 0 0 0,0 1 0 0 0,1-1 0 0 0,-1 0 0 0 0,1 0 1 0 0,-1 0-1 0 0,1 0 0 0 0,-1 0 0 0 0,1 0 0 0 0,-1 0 0 0 0,1-1 0 0 0,0 1 0 0 0,0 0 1 0 0,0-1-1 0 0,0 1 0 0 0,0-1 0 0 0,0 1 0 0 0,-1-4 0 0 0,2-4-1709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3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10591 0 0,'0'0'819'0'0,"1"2"-214"0"0,0 2-75 0 0,0 1-1 0 0,0-1 1 0 0,0 1-1 0 0,0-1 0 0 0,-1 1 1 0 0,0 0-1 0 0,0-1 0 0 0,0 1 1 0 0,0 0-1 0 0,-1-1 1 0 0,0 1-1 0 0,0-1 0 0 0,0 1 1 0 0,-1-1-1 0 0,1 0 1 0 0,-1 1-1 0 0,-3 5 0 0 0,-6 9 190 0 0,0-1 0 0 0,-19 24-1 0 0,29-40-644 0 0,-38 49 1184 0 0,-50 91 0 0 0,86-137-1232 0 0,0 1 1 0 0,1 0 0 0 0,-1 0-1 0 0,1 0 1 0 0,-2 11 0 0 0,5-8-29 0 0,0-9-5 0 0,0 1-1 0 0,0-1 0 0 0,0 1 0 0 0,0-1 0 0 0,0 0 1 0 0,0 1-1 0 0,0-1 0 0 0,0 0 0 0 0,0 0 0 0 0,0 1 1 0 0,-1-1-1 0 0,1 0 0 0 0,0 0 0 0 0,0 0 0 0 0,0 0 1 0 0,0-1-1 0 0,0 1 0 0 0,0 0 0 0 0,2-1 1 0 0,20-6-660 0 0,-2-1-1556 0 0,22-14 0 0 0,-24 12-1667 0 0,15-7-3569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35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488 133 9215 0 0,'114'-90'2178'0'0,"-59"47"6179"0"0,-56 45-7764 0 0,-4 11-255 0 0,0 0 0 0 0,-1-1-1 0 0,-1 0 1 0 0,-15 22 0 0 0,1-1 7 0 0,-120 215 1324 0 0,-31 60-485 0 0,40-71-479 0 0,94-170-525 0 0,-43 107 0 0 0,75-159-178 0 0,2-7-5 0 0,1 1-1 0 0,0-1 0 0 0,0 0 1 0 0,1 1-1 0 0,0 0 1 0 0,1-1-1 0 0,-1 17 0 0 0,2-24-126 0 0,1 0 13 0 0,0 0 0 0 0,1 0 0 0 0,-1-1 0 0 0,0 1 0 0 0,0 0 0 0 0,1-1 1 0 0,-1 0-1 0 0,0 1 0 0 0,1-1 0 0 0,-1 0 0 0 0,2 1 0 0 0,-1-1-233 0 0,0-1 0 0 0,0 1 1 0 0,0-1-1 0 0,0 1 0 0 0,0-1 0 0 0,-1 1 0 0 0,1-1 1 0 0,0 0-1 0 0,-1 0 0 0 0,4-2 0 0 0,8-5-7370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3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16 17935 0 0,'1'-1'827'0'0,"9"-12"420"0"0,-9 12-425 0 0,7 21 2313 0 0,-8-12-2947 0 0,0 0-1 0 0,-1 0 1 0 0,0 0 0 0 0,0 0-1 0 0,-1-1 1 0 0,0 1 0 0 0,0-1 0 0 0,-6 14-1 0 0,-2 6 60 0 0,5-11-95 0 0,-9 29-33 0 0,-12 69-1 0 0,25-112-266 0 0,14-1-3003 0 0,-9-2 2084 0 0,-1 1-1 0 0,1-1 1 0 0,0 0-1 0 0,-1 0 0 0 0,1-1 1 0 0,6-2-1 0 0,10-8-5644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01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 10135 0 0,'0'0'1272'0'0,"-1"2"-252"0"0,-25 46 3118 0 0,-13 29-2327 0 0,-6 11-949 0 0,-149 258 1183 0 0,153-274-1776 0 0,-76 125 202 0 0,80-141-366 0 0,-60 72 1 0 0,71-101-18 0 0,25-25-35 0 0,0-8-140 0 0,2 0 1 0 0,-1 0-1 0 0,0 0 0 0 0,1 0 0 0 0,0 0 1 0 0,1 0-1 0 0,-1 0 0 0 0,1 0 0 0 0,0 1 1 0 0,0-1-1 0 0,1 1 0 0 0,0-1 0 0 0,5-7 1 0 0,2-1-86 0 0,1 0 0 0 0,0 0 1 0 0,1 1-1 0 0,0 1 1 0 0,23-18-1 0 0,-30 26 175 0 0,1 0 1 0 0,0 0-1 0 0,-1 1 0 0 0,1 0 1 0 0,1 0-1 0 0,-1 0 0 0 0,0 1 1 0 0,1-1-1 0 0,-1 2 0 0 0,1-1 1 0 0,0 1-1 0 0,-1 0 0 0 0,1 0 1 0 0,0 1-1 0 0,0 0 0 0 0,0 0 1 0 0,8 1-1 0 0,-12 0 82 0 0,0 0-1 0 0,0 0 0 0 0,-1 0 1 0 0,1 0-1 0 0,0 1 1 0 0,0-1-1 0 0,-1 1 1 0 0,1-1-1 0 0,-1 1 1 0 0,1 0-1 0 0,-1 0 0 0 0,0 0 1 0 0,0 1-1 0 0,0-1 1 0 0,0 0-1 0 0,0 1 1 0 0,0-1-1 0 0,-1 1 0 0 0,1 0 1 0 0,-1-1-1 0 0,0 1 1 0 0,0 0-1 0 0,2 6 1 0 0,-2-4 9 0 0,0 0 0 0 0,0 0 1 0 0,0 0-1 0 0,-1 1 0 0 0,0-1 1 0 0,0 0-1 0 0,0 0 1 0 0,0 1-1 0 0,-1-1 0 0 0,0 0 1 0 0,0 0-1 0 0,-4 9 0 0 0,-31 78-1271 0 0,35-91 509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36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79 10591 0 0,'9'-17'937'0'0,"11"-21"-690"0"0,-5 15 10612 0 0,-22 34-10215 0 0,-60 92-36 0 0,-23 38-87 0 0,-90 186 172 0 0,12 10-426 0 0,63-124-195 0 0,92-187-115 0 0,-40 87-2841 0 0</inkml:trace>
  <inkml:trace contextRef="#ctx0" brushRef="#br0" timeOffset="1">187 838 10135 0 0,'-23'4'721'0'0,"0"0"0"0"0,0 2 0 0 0,1 1 0 0 0,-43 18-1 0 0,62-23 126 0 0,0 0 0 0 0,-1-1 0 0 0,2 1 0 0 0,-1 0 0 0 0,0 1 0 0 0,0-1 0 0 0,1 0 0 0 0,-1 1 0 0 0,-2 3 0 0 0,5-6-773 0 0,0 0 0 0 0,0 1 0 0 0,0-1-1 0 0,0 1 1 0 0,1-1 0 0 0,-1 0 0 0 0,0 1 0 0 0,0-1-1 0 0,0 0 1 0 0,0 1 0 0 0,0-1 0 0 0,0 0 0 0 0,1 1 0 0 0,-1-1-1 0 0,0 0 1 0 0,0 1 0 0 0,0-1 0 0 0,1 0 0 0 0,-1 0-1 0 0,0 1 1 0 0,0-1 0 0 0,1 0 0 0 0,-1 0 0 0 0,0 0-1 0 0,1 1 1 0 0,-1-1 0 0 0,9 6 232 0 0,-3-4-175 0 0,0 0 1 0 0,-1 0-1 0 0,1 0 1 0 0,0-1-1 0 0,0 0 0 0 0,0 0 1 0 0,0-1-1 0 0,0 0 1 0 0,8 0-1 0 0,58-10 534 0 0,-54 7-550 0 0,105-22-442 0 0,120-41 0 0 0,-121 30-4281 0 0,-96 29 2569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3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67 6911 0 0,'0'2'528'0'0,"-9"12"800"0"0,2 0 0 0 0,0 0 0 0 0,1 1 0 0 0,0 0 0 0 0,2 0 0 0 0,-1 1 0 0 0,2-1 0 0 0,-2 18 0 0 0,4-24-1002 0 0,0 0-1 0 0,1 0 0 0 0,0 0 1 0 0,1 0-1 0 0,0 0 0 0 0,0 0 1 0 0,1 0-1 0 0,1 0 0 0 0,-1 0 1 0 0,1-1-1 0 0,0 1 0 0 0,1-1 0 0 0,0 0 1 0 0,1 0-1 0 0,9 13 0 0 0,-9-15-207 0 0,0 0 0 0 0,0 0-1 0 0,1 0 1 0 0,0-1-1 0 0,0 0 1 0 0,0-1 0 0 0,1 1-1 0 0,0-1 1 0 0,0 0-1 0 0,12 5 1 0 0,-13-8-273 0 0,-1 1 0 0 0,1-1 0 0 0,-1 1 0 0 0,1-2 0 0 0,0 1 0 0 0,-1 0 0 0 0,1-1 0 0 0,0 0 0 0 0,-1-1 0 0 0,1 1 0 0 0,0-1 0 0 0,-1 0 0 0 0,1-1 0 0 0,0 1 0 0 0,7-4 0 0 0,-2 0-348 0 0,-1-1 0 0 0,0 0 0 0 0,-1 0 1 0 0,1-1-1 0 0,-1 0 0 0 0,0 0 0 0 0,-1-1 0 0 0,0 0 1 0 0,0-1-1 0 0,0 0 0 0 0,-1 0 0 0 0,6-12 0 0 0,6-12-220 0 0,-2-1-1 0 0,17-49 0 0 0,18-35 1901 0 0,-23 66 4743 0 0,-30 63-4756 0 0,-3 7-765 0 0,-1 1 1 0 0,-1-1-1 0 0,0 0 0 0 0,-2-1 1 0 0,-10 21-1 0 0,-100 172 1587 0 0,-42 84-877 0 0,1 14-980 0 0,142-279-123 0 0,-61 123-557 0 0,77-148 423 0 0,0 0 0 0 0,0-1 0 0 0,0 1 1 0 0,0 0-1 0 0,0 0 0 0 0,0 7 0 0 0,1-9-313 0 0,2-1-510 0 0,0 0 480 0 0,-1 1 0 0 0,1-1 1 0 0,0 0-1 0 0,0 0 0 0 0,0 0 0 0 0,0-1 0 0 0,4 2 0 0 0,6 0-7626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48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8287 0 0,'0'0'6171'0'0,"-1"2"-5390"0"0,-4 7-143 0 0,3-6-430 0 0,1 0 1 0 0,-1 0-1 0 0,0-1 1 0 0,1 1-1 0 0,-1 0 1 0 0,-4 3 0 0 0,2-2 30 0 0,0 0-1 0 0,0 1 1 0 0,1-1 0 0 0,0 1 0 0 0,0-1 0 0 0,0 1 0 0 0,-2 5 0 0 0,-14 39 383 0 0,15-38-479 0 0,-46 133 473 0 0,-108 271 807 0 0,125-351-1394 0 0,-2-1-1 0 0,-55 72 1 0 0,2-27 64 0 0,35-44-80 0 0,52-63-230 0 0,13-11-3187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48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12439 0 0,'1'1'6203'0'0,"0"1"-6033"0"0,1 0 1 0 0,-1 0-1 0 0,1 0 0 0 0,-1 1 0 0 0,0-1 1 0 0,0 0-1 0 0,0 1 0 0 0,0-1 1 0 0,0 1-1 0 0,0-1 0 0 0,-1 1 1 0 0,0 0-1 0 0,1-1 0 0 0,-1 1 1 0 0,0-1-1 0 0,0 1 0 0 0,0 0 1 0 0,0-1-1 0 0,-1 1 0 0 0,1-1 1 0 0,-1 1-1 0 0,-1 3 0 0 0,-6 15 27 0 0,-1 0-1 0 0,0 0 1 0 0,-2-1 0 0 0,-14 20-1 0 0,-59 69-171 0 0,20-24-5707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48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87 292 9671 0 0,'-1'0'440'0'0,"-52"22"598"0"0,20-9 7579 0 0,34-14-8125 0 0,0-2-404 0 0,0 0 0 0 0,0 1 0 0 0,0-1 0 0 0,1 0 0 0 0,-1 1 0 0 0,1-1 0 0 0,-1 1 0 0 0,1 0 0 0 0,0-1 0 0 0,0 1 0 0 0,4-3 0 0 0,28-23 342 0 0,-27 23-391 0 0,18-13-18 0 0,69-55 38 0 0,-75 55-59 0 0,83-67 0 0 0,-88 74 0 0 0,0 2 0 0 0,1 0 0 0 0,0 0 0 0 0,1 1 0 0 0,24-8 0 0 0,-38 15 4 0 0,0 1 0 0 0,0-1 0 0 0,0 1 0 0 0,0-1 0 0 0,0 1 0 0 0,0-1 0 0 0,0 1 0 0 0,0 0 0 0 0,0 0 0 0 0,0 0 0 0 0,0 0 0 0 0,0 1 0 0 0,0-1 0 0 0,0 1 0 0 0,0-1 0 0 0,4 2 0 0 0,-5-1 4 0 0,-1-1 0 0 0,0 1-1 0 0,1-1 1 0 0,-1 1 0 0 0,1-1 0 0 0,-1 1-1 0 0,0 0 1 0 0,0-1 0 0 0,1 1 0 0 0,-1-1 0 0 0,0 1-1 0 0,0 0 1 0 0,0-1 0 0 0,0 1 0 0 0,1 0-1 0 0,-1-1 1 0 0,0 1 0 0 0,-1 1 0 0 0,2 0 16 0 0,-1 4 24 0 0,1 1 0 0 0,-1-1 0 0 0,-1 0 1 0 0,1 0-1 0 0,-1 1 0 0 0,0-1 0 0 0,0 0 0 0 0,0 0 0 0 0,-5 10 0 0 0,-3 6 232 0 0,-14 25-1 0 0,10-23-159 0 0,-3 7 20 0 0,-1 3-150 0 0,-19 49 0 0 0,37-74-687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4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71 164 14135 0 0,'0'0'1283'0'0,"2"0"-1055"0"0,40 2 672 0 0,-28-1-233 0 0,1 0-1 0 0,-1-1 1 0 0,0-1 0 0 0,23-3-1 0 0,101-33 1458 0 0,-113 29-1681 0 0,-1-1 0 0 0,0-2 0 0 0,32-19 0 0 0,-51 27-457 0 0,1-1 0 0 0,-1 0-1 0 0,7-6 1 0 0,-11 9 7 0 0,0-1 0 0 0,0 1 0 0 0,1-1-1 0 0,-1 1 1 0 0,0-1 0 0 0,0 1 0 0 0,0-1 0 0 0,-1 1-1 0 0,1-1 1 0 0,0 0 0 0 0,-1 0 0 0 0,1 1 0 0 0,-1-1 0 0 0,1 0-1 0 0,-1-3 1 0 0,0 5-8 0 0,0-1 0 0 0,0 0 0 0 0,0 1-1 0 0,0-1 1 0 0,-1 0 0 0 0,1 1 0 0 0,0-1 0 0 0,-1 1-1 0 0,1-1 1 0 0,0 0 0 0 0,-1 1 0 0 0,1-1 0 0 0,-1 1-1 0 0,1-1 1 0 0,-1 1 0 0 0,1-1 0 0 0,-1 1-1 0 0,1-1 1 0 0,-1 1 0 0 0,0 0 0 0 0,1-1 0 0 0,-2 1-1 0 0,-14-5-158 0 0,8 4 68 0 0,0 1 0 0 0,-1 0 0 0 0,1 1 0 0 0,0 0 0 0 0,0 0 0 0 0,0 1 1 0 0,0 0-1 0 0,-12 5 0 0 0,-61 31-394 0 0,65-30 433 0 0,-36 19-36 0 0,1 3 0 0 0,-66 49 0 0 0,106-70 150 0 0,0 0 0 0 0,1 1 0 0 0,1 0 0 0 0,-10 13 0 0 0,16-19-23 0 0,-1 1 1 0 0,1-1-1 0 0,1 1 1 0 0,-1 0 0 0 0,1 0-1 0 0,0 0 1 0 0,0 0-1 0 0,0 0 1 0 0,1 0-1 0 0,0 1 1 0 0,0-1-1 0 0,0 0 1 0 0,0 8 0 0 0,1-10-17 0 0,0-1 0 0 0,1 0 1 0 0,-1 0-1 0 0,1 1 1 0 0,0-1-1 0 0,-1 0 0 0 0,1 0 1 0 0,0 0-1 0 0,0 0 1 0 0,0 0-1 0 0,1 0 0 0 0,-1 0 1 0 0,0 0-1 0 0,1 0 1 0 0,-1-1-1 0 0,1 1 0 0 0,0 0 1 0 0,-1-1-1 0 0,1 0 1 0 0,0 1-1 0 0,0-1 1 0 0,0 0-1 0 0,0 0 0 0 0,0 0 1 0 0,0 0-1 0 0,0 0 1 0 0,1 0-1 0 0,3 0 0 0 0,5 1 27 0 0,1 0 0 0 0,0 0-1 0 0,0-1 1 0 0,15-1-1 0 0,-25 0-32 0 0,25-1 31 0 0,0-2 0 0 0,0 0 0 0 0,30-9 0 0 0,1-2-3905 0 0,-40 10 1458 0 0,26-8-4504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4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77 13591 0 0,'0'0'622'0'0,"0"-9"204"0"0,0 6-631 0 0,0 0-1 0 0,-1-1 0 0 0,1 1 0 0 0,0 0 1 0 0,-1-1-1 0 0,0 1 0 0 0,0 0 1 0 0,0 0-1 0 0,0-1 0 0 0,-1 1 1 0 0,1 0-1 0 0,-4-4 0 0 0,4 5-63 0 0,-1 0 0 0 0,0 0-1 0 0,1 1 1 0 0,-1-1 0 0 0,0 1 0 0 0,0-1 0 0 0,0 1-1 0 0,0 0 1 0 0,0-1 0 0 0,0 1 0 0 0,-1 0-1 0 0,1 1 1 0 0,0-1 0 0 0,0 0 0 0 0,-1 1 0 0 0,1-1-1 0 0,-1 1 1 0 0,-3-1 0 0 0,-3 1-87 0 0,1 1 1 0 0,-1 0 0 0 0,1 0-1 0 0,-1 0 1 0 0,1 1-1 0 0,0 1 1 0 0,0-1-1 0 0,0 1 1 0 0,0 1-1 0 0,-9 4 1 0 0,-10 8-45 0 0,-35 27 0 0 0,58-41 3 0 0,-19 15 29 0 0,0 1 1 0 0,2 1-1 0 0,-27 30 0 0 0,41-41 54 0 0,0 0-1 0 0,1 1 1 0 0,-1 0 0 0 0,2 0-1 0 0,-1 1 1 0 0,2 0-1 0 0,-1 0 1 0 0,1 0-1 0 0,0 0 1 0 0,1 1-1 0 0,1-1 1 0 0,-2 13 0 0 0,3-20-31 0 0,1 0 1 0 0,0-1 0 0 0,0 1-1 0 0,0 0 1 0 0,1-1 0 0 0,-1 1-1 0 0,1 0 1 0 0,-1 0 0 0 0,1-1-1 0 0,0 1 1 0 0,0-1 0 0 0,0 1-1 0 0,0-1 1 0 0,1 1 0 0 0,-1-1-1 0 0,1 0 1 0 0,-1 0 0 0 0,1 0 0 0 0,3 4-1 0 0,-2-4-3 0 0,0 0-1 0 0,0 0 1 0 0,0 0-1 0 0,0 0 0 0 0,0-1 1 0 0,0 1-1 0 0,0-1 1 0 0,1 0-1 0 0,-1 0 1 0 0,1 0-1 0 0,-1 0 0 0 0,1-1 1 0 0,-1 1-1 0 0,8-1 1 0 0,8-1 33 0 0,1-1 0 0 0,-1-1 0 0 0,0-1 0 0 0,0-1-1 0 0,0 0 1 0 0,-1-2 0 0 0,1 0 0 0 0,-1-1 0 0 0,32-19 0 0 0,-38 19-195 0 0,-1 0 1 0 0,0 0-1 0 0,10-10 0 0 0,-18 14 63 0 0,1 1-1 0 0,-1 0 0 0 0,0-1 0 0 0,0 0 0 0 0,0 0 0 0 0,-1 0 0 0 0,1 0 0 0 0,-1 0 0 0 0,0 0 1 0 0,0-1-1 0 0,2-7 0 0 0,-4 10-238 0 0,-15-11-630 0 0,13 12 842 0 0,-1 0 0 0 0,1 0 0 0 0,0 1-1 0 0,-1-1 1 0 0,1 1 0 0 0,0 0-1 0 0,-1 0 1 0 0,1 0 0 0 0,-1 0 0 0 0,1 0-1 0 0,-1 0 1 0 0,1 1 0 0 0,0-1-1 0 0,-1 1 1 0 0,1 0 0 0 0,0 0 0 0 0,0-1-1 0 0,-1 1 1 0 0,-3 3 0 0 0,1-1-29 0 0,-1 1 1 0 0,1-1-1 0 0,0 1 0 0 0,0 1 1 0 0,0-1-1 0 0,-5 6 1 0 0,9-9-65 0 0,0 0 0 0 0,0 0 0 0 0,0 0 0 0 0,0 0 0 0 0,1 0 0 0 0,-1 1 0 0 0,0-1 0 0 0,1 0 0 0 0,-1 0 0 0 0,0 1 0 0 0,1-1 0 0 0,0 0 0 0 0,-1 1 0 0 0,1-1 0 0 0,0 0 0 0 0,-1 1 1 0 0,1-1-1 0 0,0 1 0 0 0,0-1 0 0 0,0 0 0 0 0,0 1 0 0 0,1-1 0 0 0,-1 3 0 0 0,5 6-5808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29:4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19 617 13703 0 0,'0'0'1246'0'0,"1"0"-1028"0"0,1-2 27 0 0,-1 1-1 0 0,1 0 0 0 0,-1 0 0 0 0,0 0 1 0 0,1-1-1 0 0,-1 1 0 0 0,0-1 1 0 0,0 1-1 0 0,0-1 0 0 0,0 1 1 0 0,0-1-1 0 0,0 1 0 0 0,0-1 0 0 0,-1 0 1 0 0,1 0-1 0 0,-1 1 0 0 0,1-1 1 0 0,-1 0-1 0 0,0 0 0 0 0,1 0 1 0 0,-1 0-1 0 0,0-2 0 0 0,-1-2 109 0 0,0 1 0 0 0,-1 0 0 0 0,1 0 0 0 0,-1 0 0 0 0,0 1 0 0 0,-2-6 0 0 0,-4-8 173 0 0,4 6-250 0 0,0 0 0 0 0,1-1 0 0 0,1 0-1 0 0,-1 1 1 0 0,1-23 0 0 0,2 28-240 0 0,1-1-1 0 0,0 0 0 0 0,0 1 1 0 0,0 0-1 0 0,1-1 1 0 0,1 1-1 0 0,-1 0 0 0 0,1 0 1 0 0,0 0-1 0 0,0 0 1 0 0,6-7-1 0 0,7-8-46 0 0,0 1 1 0 0,2 1-1 0 0,1 0 0 0 0,0 1 1 0 0,1 2-1 0 0,1-1 0 0 0,1 2 1 0 0,0 1-1 0 0,1 1 0 0 0,0 1 1 0 0,43-17-1 0 0,146-41-425 0 0,-118 47-6878 0 0,-60 15-424 0 0</inkml:trace>
  <inkml:trace contextRef="#ctx0" brushRef="#br0" timeOffset="1">732 576 21943 0 0,'0'0'2144'0'0,"-7"9"-1912"0"0,2-1-232 0 0,0 3 0 0 0,0-3 2112 0 0,17-8-2888 0 0,5-7-184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02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3223 0 0,'0'2'598'0'0,"-7"21"4395"0"0,-19 40 0 0 0,-4 12-3011 0 0,-30 147-977 0 0,53-185-870 0 0,1 1 1 0 0,2 0-1 0 0,1 1 1 0 0,3 38-1 0 0,2-72-393 0 0,-1 14-444 0 0,10-28 518 0 0,-4 0 197 0 0,0 0 1 0 0,0 0-1 0 0,-1-1 0 0 0,7-15 0 0 0,3-3 113 0 0,-4 9-56 0 0,82-123 723 0 0,-81 126-516 0 0,0 0-1 0 0,1 2 1 0 0,0 0 0 0 0,1 0 0 0 0,0 1-1 0 0,25-15 1 0 0,-39 28-253 0 0,-1-1 1 0 0,1 1-1 0 0,0-1 0 0 0,0 0 1 0 0,0 1-1 0 0,0 0 0 0 0,0-1 0 0 0,0 1 1 0 0,0-1-1 0 0,0 1 0 0 0,0 0 0 0 0,0 0 1 0 0,0 0-1 0 0,0-1 0 0 0,0 1 0 0 0,0 0 1 0 0,0 0-1 0 0,0 1 0 0 0,0-1 0 0 0,0 0 1 0 0,0 0-1 0 0,0 0 0 0 0,0 1 0 0 0,0-1 1 0 0,0 0-1 0 0,-1 1 0 0 0,1-1 0 0 0,0 1 1 0 0,0-1-1 0 0,0 1 0 0 0,0-1 0 0 0,0 1 1 0 0,-1 0-1 0 0,1-1 0 0 0,0 1 1 0 0,-1 0-1 0 0,1 0 0 0 0,0-1 0 0 0,-1 1 1 0 0,1 0-1 0 0,-1 0 0 0 0,1 0 0 0 0,-1 0 1 0 0,0 0-1 0 0,1 0 0 0 0,-1 0 0 0 0,1 2 1 0 0,1 5 99 0 0,-1 0 0 0 0,1 0-1 0 0,-1 0 1 0 0,0 13 0 0 0,-1-21-117 0 0,-2 116 723 0 0,0 16-442 0 0,4-113-286 0 0,0 0-1 0 0,0 0 0 0 0,2 0 1 0 0,11 33-1 0 0,-14-48-17 0 0,1 0-1 0 0,0-1 1 0 0,0 1-1 0 0,0-1 1 0 0,0 0 0 0 0,1 1-1 0 0,-1-1 1 0 0,1 0-1 0 0,0-1 1 0 0,0 1-1 0 0,0 0 1 0 0,0-1 0 0 0,6 4-1 0 0,-7-5 10 0 0,-1 0-1 0 0,1 0 1 0 0,0 0-1 0 0,0-1 0 0 0,0 1 1 0 0,0 0-1 0 0,0-1 1 0 0,0 0-1 0 0,-1 1 1 0 0,1-1-1 0 0,0 0 1 0 0,0 0-1 0 0,0 0 1 0 0,0 0-1 0 0,0-1 1 0 0,0 1-1 0 0,0 0 1 0 0,0-1-1 0 0,0 1 0 0 0,0-1 1 0 0,0 0-1 0 0,-1 0 1 0 0,1 0-1 0 0,0 0 1 0 0,0 0-1 0 0,-1 0 1 0 0,1 0-1 0 0,-1 0 1 0 0,3-3-1 0 0,3-4 32 0 0,0 0 0 0 0,0-1-1 0 0,-1 0 1 0 0,10-18 0 0 0,16-43 259 0 0,-8 15-53 0 0,21-32 366 0 0,104-148 1 0 0,89-56-581 0 0,-230 282-708 0 0,1 0-1 0 0,0 2 0 0 0,0-1 0 0 0,0 1 0 0 0,12-7 0 0 0,-10 8-6431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02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0 6447 0 0,'0'0'499'0'0,"-1"2"-328"0"0,-38 67 9075 0 0,1 2-4504 0 0,-16 39-4210 0 0,-42 126 1 0 0,78-186-462 0 0,-61 155-528 0 0,66-178 326 0 0,-1-1 1 0 0,-2-1-1 0 0,0 0 1 0 0,-1-1-1 0 0,-30 32 1 0 0,28-37 127 0 0,0-1 1 0 0,0 0-1 0 0,-2-2 1 0 0,0 0-1 0 0,-1-2 1 0 0,-28 14-1 0 0,45-25 9 0 0,2-2-1 0 0,1 1 0 0 0,-1-1 0 0 0,0 0 0 0 0,0 0 0 0 0,0 0 0 0 0,0-1 0 0 0,0 1 0 0 0,0-1 0 0 0,-1 0 0 0 0,1 0 0 0 0,-4 0 0 0 0,7 0-1 0 0,-1 0 0 0 0,1 0 1 0 0,-1 0-1 0 0,1-1 1 0 0,-1 1-1 0 0,1 0 1 0 0,-1 0-1 0 0,1-1 1 0 0,-1 1-1 0 0,1 0 1 0 0,-1-1-1 0 0,1 1 1 0 0,-1 0-1 0 0,1-1 1 0 0,0 1-1 0 0,-1-1 1 0 0,1 1-1 0 0,0 0 1 0 0,-1-1-1 0 0,1 1 0 0 0,0-1 1 0 0,0 1-1 0 0,-1-1 1 0 0,1 0-1 0 0,0 1 1 0 0,0-2-1 0 0,-2-13 50 0 0,6 6-44 0 0,0 0 0 0 0,0-1 0 0 0,1 1-1 0 0,1 1 1 0 0,-1-1 0 0 0,1 1 0 0 0,12-12 0 0 0,-17 19-9 0 0,21-22 1 0 0,1 0-1 0 0,1 2 0 0 0,31-21 1 0 0,12-11-114 0 0,-64 51 104 0 0,25-22-81 0 0,32-20 1 0 0,-52 38 110 0 0,1 1 0 0 0,-1 0-1 0 0,2 0 1 0 0,-1 1 0 0 0,0 1 0 0 0,1-1 0 0 0,-1 2 0 0 0,19-4 0 0 0,-25 6 6 0 0,-1-1 1 0 0,0 1 0 0 0,0 0 0 0 0,1 0 0 0 0,-1 0 0 0 0,0 1 0 0 0,0-1 0 0 0,0 1 0 0 0,1-1 0 0 0,-1 1 0 0 0,0-1 0 0 0,0 1 0 0 0,0 0 0 0 0,0 0-1 0 0,0 0 1 0 0,0 1 0 0 0,0-1 0 0 0,3 3 0 0 0,-3-2 19 0 0,0 1 0 0 0,-1-1 0 0 0,1 1 0 0 0,0-1 0 0 0,-1 1 0 0 0,1 0 0 0 0,-1 0 0 0 0,0 0 0 0 0,0 0 0 0 0,0 0 0 0 0,0 0 0 0 0,0 3 0 0 0,0 5 97 0 0,0 1 0 0 0,-1-1 0 0 0,-1 1 0 0 0,1-1 0 0 0,-2 1 0 0 0,-2 13-1 0 0,-1-9-23 0 0,0-1 0 0 0,-1 1 0 0 0,-15 26-1 0 0,11-23-167 0 0,-9 26-1 0 0,18-43-225 0 0,1 3-399 0 0,0 0-166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0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15031 0 0,'0'0'3179'0'0,"0"2"-2332"0"0,-6 26-377 0 0,-27 115 2690 0 0,13-75-4804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0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36 3223 0 0,'1'-1'240'0'0,"34"-34"16143"0"0,-37 36-15974 0 0,-6 1-255 0 0,0 1-1 0 0,0-1 0 0 0,0 2 1 0 0,0-1-1 0 0,1 1 1 0 0,-11 7-1 0 0,-9 5-139 0 0,-29 12 43 0 0,3-2-49 0 0,-88 59-1 0 0,134-81-7 0 0,0 2 0 0 0,0-1 0 0 0,0 1 0 0 0,1 0 0 0 0,0 0 0 0 0,-7 10 0 0 0,13-16 1 0 0,0 1 1 0 0,-1-1-1 0 0,1 1 0 0 0,0-1 0 0 0,-1 1 0 0 0,1-1 0 0 0,0 1 1 0 0,0-1-1 0 0,-1 1 0 0 0,1 0 0 0 0,0-1 0 0 0,0 1 0 0 0,0-1 1 0 0,0 1-1 0 0,0 0 0 0 0,0 0 0 0 0,1 0 9 0 0,-1 0 0 0 0,1 0 0 0 0,0 0 1 0 0,0 0-1 0 0,0 0 0 0 0,-1 0 0 0 0,1 0 0 0 0,0 0 0 0 0,0 0 0 0 0,0 0 0 0 0,1-1 0 0 0,-1 1 0 0 0,0 0 1 0 0,0-1-1 0 0,0 1 0 0 0,0-1 0 0 0,1 1 0 0 0,-1-1 0 0 0,0 0 0 0 0,0 0 0 0 0,1 1 0 0 0,-1-1 0 0 0,0 0 1 0 0,0 0-1 0 0,1 0 0 0 0,-1 0 0 0 0,2-1 0 0 0,4 1 34 0 0,0 0 0 0 0,0-1 0 0 0,11-3 0 0 0,-1 0-8 0 0,0-2-1 0 0,-1 0 1 0 0,1-1 0 0 0,-1-1-1 0 0,-1 0 1 0 0,1-1 0 0 0,-2-1-1 0 0,23-18 1 0 0,-11 8-48 0 0,-26 43 75 0 0,0-18-37 0 0,-1 0 0 0 0,1 1-1 0 0,1-1 1 0 0,-1 0 0 0 0,1 0 0 0 0,-1 0 0 0 0,2 0 0 0 0,-1 0 0 0 0,3 6-1 0 0,-3-9-108 0 0,0 0 0 0 0,0 0-1 0 0,0 0 1 0 0,0-1 0 0 0,1 1-1 0 0,-1 0 1 0 0,1-1-1 0 0,-1 1 1 0 0,1-1 0 0 0,0 1-1 0 0,0-1 1 0 0,0 0-1 0 0,-1 1 1 0 0,1-1 0 0 0,0 0-1 0 0,0-1 1 0 0,1 1-1 0 0,-1 0 1 0 0,0 0 0 0 0,0-1-1 0 0,0 1 1 0 0,0-1 0 0 0,5 0-1 0 0,16 0-2109 0 0,6-6-4570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0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9 12439 0 0,'0'0'958'0'0,"1"-9"5960"0"0,-8 32-5426 0 0,-38 94 131 0 0,25-72-1354 0 0,-88 202 404 0 0,74-162-652 0 0,-31 70 35 0 0,43-109-41 0 0,-35 56 0 0 0,-52 53-384 0 0,76-110 251 0 0,22-30-178 0 0,3-3-324 0 0,-1 0 0 0 0,0-1 0 0 0,-1 0 0 0 0,0 0 0 0 0,-14 10 1 0 0,15-15-887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03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17 154 8287 0 0,'0'0'382'0'0,"-9"3"126"0"0,2-1 149 0 0,7-2-447 0 0,0 0 1 0 0,0 1-1 0 0,0-1 1 0 0,-1 0-1 0 0,1 0 1 0 0,0 1-1 0 0,0-1 0 0 0,0 0 1 0 0,0 1-1 0 0,0-1 1 0 0,0 0-1 0 0,0 0 1 0 0,0 1-1 0 0,3 4 4420 0 0,-3-5-4419 0 0,1 0-1 0 0,-1 1 1 0 0,8 8 2694 0 0,-2-5-2618 0 0,1 0 0 0 0,-1 0-1 0 0,1 0 1 0 0,-1-1 0 0 0,1 0-1 0 0,0 0 1 0 0,0-1-1 0 0,0 0 1 0 0,1 0 0 0 0,12 1-1 0 0,3-1-16 0 0,-1-1 0 0 0,30-2 0 0 0,-1-3 56 0 0,0-3 0 0 0,61-15 0 0 0,99-38-207 0 0,-179 50-103 0 0,130-44-706 0 0,-57 14-3069 0 0,-63 23-4168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04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43 10135 0 0,'0'0'1276'0'0,"2"1"-72"0"0,0 3-861 0 0,0-1-1 0 0,0 1 0 0 0,0-1 0 0 0,0 1 1 0 0,0 0-1 0 0,-1 0 0 0 0,0 0 0 0 0,0 0 1 0 0,0 0-1 0 0,0 0 0 0 0,-1 0 0 0 0,1 0 1 0 0,-1 0-1 0 0,0 0 0 0 0,0 0 0 0 0,-1 0 1 0 0,-1 7-1 0 0,-2 8-129 0 0,-1 0 0 0 0,-11 28 0 0 0,7-23 267 0 0,-13 41-98 0 0,-47 151 223 0 0,62-181-541 0 0,17-43 49 0 0,148-161 131 0 0,-128 138-244 0 0,-10 9 0 0 0,1 1 0 0 0,1 2 0 0 0,33-24 0 0 0,-46 40-12 0 0,-7 3 10 0 0,-1 1-1 0 0,1 0 1 0 0,-1-1-1 0 0,0 1 1 0 0,0 0-1 0 0,1 0 1 0 0,-1-1-1 0 0,0 1 1 0 0,0 0-1 0 0,0 0 1 0 0,0 0-1 0 0,0 0 1 0 0,0 1-1 0 0,0-1 1 0 0,0 0-1 0 0,-1 0 1 0 0,1 0 0 0 0,0 1-1 0 0,-1-1 1 0 0,1 0-1 0 0,0 3 1 0 0,10 31 164 0 0,-11-34-151 0 0,2 13 127 0 0,0-1 0 0 0,0 16 0 0 0,2 16 261 0 0,0-21-194 0 0,-3-14-137 0 0,1 0 0 0 0,-1 0 0 0 0,2 0-1 0 0,0-1 1 0 0,0 1 0 0 0,0 0 0 0 0,1-1 0 0 0,9 15 0 0 0,-11-21 11 0 0,0 1 1 0 0,0-1-1 0 0,1 0 0 0 0,-1 0 1 0 0,1 0-1 0 0,-1 0 0 0 0,1-1 1 0 0,0 1-1 0 0,0-1 0 0 0,1 0 1 0 0,4 3-1 0 0,-7-4-56 0 0,1 0 0 0 0,0 0 0 0 0,0-1 0 0 0,-1 1-1 0 0,1-1 1 0 0,0 0 0 0 0,0 0 0 0 0,0 1 0 0 0,0-1 0 0 0,-1 0 0 0 0,1-1-1 0 0,0 1 1 0 0,0 0 0 0 0,0 0 0 0 0,-1-1 0 0 0,1 1 0 0 0,0-1 0 0 0,0 1-1 0 0,-1-1 1 0 0,1 0 0 0 0,0 0 0 0 0,-1 0 0 0 0,1 0 0 0 0,-1 0 0 0 0,1 0 0 0 0,1-1-1 0 0,3-4 56 0 0,0-1 0 0 0,0 1 1 0 0,-1-1-1 0 0,6-8 0 0 0,-6 7-38 0 0,98-137 256 0 0,34-47 72 0 0,-119 168-488 0 0,35-44-1159 0 0,-44 58 962 0 0,0 1 0 0 0,0 0-1 0 0,1 1 1 0 0,19-13 0 0 0,-27 20-217 0 0,1-1 1 0 0,0 1-1 0 0,0-1 1 0 0,0 1-1 0 0,0 0 1 0 0,0 0-1 0 0,6 0 1 0 0,4 0-6382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04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24 8287 0 0,'0'0'2694'0'0,"-1"-1"-2188"0"0,1 1 0 0 0,-1-1 1 0 0,0 0-1 0 0,0 1 0 0 0,0-1 1 0 0,0 1-1 0 0,0-1 0 0 0,0 1 1 0 0,0 0-1 0 0,0-1 0 0 0,-1 1 1 0 0,-3 0-293 0 0,1 1 0 0 0,0 0 0 0 0,0-1 0 0 0,-1 2-1 0 0,1-1 1 0 0,0 0 0 0 0,0 1 0 0 0,0 0 0 0 0,-3 2 0 0 0,-34 23 322 0 0,39-26-493 0 0,-40 33 214 0 0,-58 57 0 0 0,51-42-188 0 0,35-37-41 0 0,-51 54 84 0 0,58-58-89 0 0,0 0 0 0 0,1 1 0 0 0,1 0-1 0 0,-1 0 1 0 0,1 0 0 0 0,-6 17 0 0 0,10-25-15 0 0,1 0 1 0 0,0 0-1 0 0,-1 0 1 0 0,1 0-1 0 0,0 0 0 0 0,0 0 1 0 0,-1 0-1 0 0,1 0 1 0 0,0 0-1 0 0,0 0 0 0 0,0 0 1 0 0,0 0-1 0 0,0 1 1 0 0,1-1-1 0 0,-1 0 0 0 0,0 0 1 0 0,0 0-1 0 0,1 0 1 0 0,-1 0-1 0 0,1 0 1 0 0,-1 0-1 0 0,0 0 0 0 0,1-1 1 0 0,0 1-1 0 0,-1 0 1 0 0,1 0-1 0 0,0 0 0 0 0,-1 0 1 0 0,1-1-1 0 0,0 1 1 0 0,1 1-1 0 0,1-1 42 0 0,0 0 1 0 0,0 0-1 0 0,-1 0 0 0 0,1 0 0 0 0,0 0 0 0 0,0-1 0 0 0,0 1 1 0 0,0-1-1 0 0,0 0 0 0 0,4 0 0 0 0,4 0 116 0 0,-1-1 0 0 0,0-1 0 0 0,1 0 0 0 0,-1 0 0 0 0,0-1 0 0 0,0-1 0 0 0,-1 1 0 0 0,12-7 0 0 0,-2 0-7 0 0,-1-1 0 0 0,0 0 1 0 0,17-15-1 0 0,-24 16-110 0 0,0 0 0 0 0,-1 0 0 0 0,0-1 0 0 0,-1 0 0 0 0,0-1-1 0 0,-1 0 1 0 0,0-1 0 0 0,-1 1 0 0 0,-1-2 0 0 0,10-26 0 0 0,-13 32-56 0 0,-1 0-1 0 0,-1 0 1 0 0,1 0-1 0 0,-1-1 1 0 0,0 1-1 0 0,-1-1 1 0 0,0 1-1 0 0,-3-17 1 0 0,2 19-54 0 0,-1 0 0 0 0,1 0 0 0 0,-1 0 1 0 0,-1 0-1 0 0,1 1 0 0 0,-1-1 0 0 0,0 1 1 0 0,0-1-1 0 0,-1 1 0 0 0,0 0 0 0 0,0 0 0 0 0,0 1 1 0 0,-5-5-1 0 0,7 7-76 0 0,0 0 0 0 0,0 0 0 0 0,0 1 0 0 0,0-1 0 0 0,0 1 0 0 0,-1 0 0 0 0,1 0 0 0 0,0 0 0 0 0,-1 0 0 0 0,1 0 0 0 0,0 0 0 0 0,-1 0 0 0 0,-4 0 1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0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50 9671 0 0,'0'0'748'0'0,"-2"1"-492"0"0,-3 2 187 0 0,-1 0 0 0 0,1 1 0 0 0,0 0 1 0 0,1 0-1 0 0,-1 0 0 0 0,1 0 0 0 0,-1 1 0 0 0,-4 7 0 0 0,-7 6 1320 0 0,-14 13 270 0 0,6-8-1367 0 0,1 1 1 0 0,1 2-1 0 0,2 0 1 0 0,-22 34-1 0 0,33-44-372 0 0,2-4-98 0 0,0 0 1 0 0,-8 21-1 0 0,14-31-169 0 0,0 1 0 0 0,0 0 0 0 0,0 0 0 0 0,1 0 0 0 0,-1 0 0 0 0,1 0 0 0 0,0 0 0 0 0,-1 0 0 0 0,1 0 0 0 0,1 0-1 0 0,-1 0 1 0 0,0 0 0 0 0,1 0 0 0 0,-1 0 0 0 0,1 0 0 0 0,0 0 0 0 0,2 4 0 0 0,-2-5 12 0 0,1 0 0 0 0,0 0-1 0 0,-1 0 1 0 0,1 0 0 0 0,0-1 0 0 0,0 1-1 0 0,0 0 1 0 0,0-1 0 0 0,0 0 0 0 0,0 1-1 0 0,1-1 1 0 0,-1 0 0 0 0,0 0 0 0 0,1 0-1 0 0,-1 0 1 0 0,1-1 0 0 0,-1 1 0 0 0,1-1-1 0 0,-1 1 1 0 0,5-1 0 0 0,7 0 196 0 0,-1 0 0 0 0,23-3-1 0 0,-27 2-128 0 0,3 0-69 0 0,0-1 0 0 0,0-1 0 0 0,0 0 0 0 0,-1 0 0 0 0,1-1-1 0 0,-1-1 1 0 0,0 1 0 0 0,0-2 0 0 0,0 0 0 0 0,-1 0 0 0 0,0-1 0 0 0,0 0 0 0 0,0-1 0 0 0,-1 0-1 0 0,-1 0 1 0 0,1-1 0 0 0,9-13 0 0 0,0-7-72 0 0,-2-1-1 0 0,-1 0 1 0 0,16-45 0 0 0,-12 29-3405 0 0,32-60 0 0 0,-37 81 1613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05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55 5983 0 0,'11'-9'179'0'0,"1"0"-1"0"0,22-13 1 0 0,-7 8 8280 0 0,-23 19-4624 0 0,-4 14-2917 0 0,-4-2-539 0 0,-1 0 0 0 0,-1 0 0 0 0,0 0 0 0 0,-17 29 0 0 0,17-35-255 0 0,-136 239 558 0 0,-16-8 236 0 0,33-54-589 0 0,-31 72-745 0 0,153-255 69 0 0,0 0-1 0 0,1 0 1 0 0,0 0 0 0 0,0 1 0 0 0,-2 9-1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0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181 316 11055 0 0,'0'0'852'0'0,"0"2"-560"0"0,2 1 19 0 0,-1 0 0 0 0,0-1-1 0 0,0 1 1 0 0,0 0 0 0 0,0 0-1 0 0,-1 0 1 0 0,1 0 0 0 0,-1 0-1 0 0,0 0 1 0 0,0 0 0 0 0,0 0-1 0 0,0 0 1 0 0,0 0 0 0 0,-1 0-1 0 0,1 0 1 0 0,-1 0 0 0 0,0 0-1 0 0,0 0 1 0 0,0 0 0 0 0,0 0-1 0 0,0-1 1 0 0,-1 1 0 0 0,1 0-1 0 0,-4 3 1 0 0,3-4-195 0 0,0 0 1 0 0,0 0-1 0 0,-1 0 1 0 0,1 0-1 0 0,0 0 1 0 0,-1-1-1 0 0,1 1 1 0 0,-1-1-1 0 0,0 1 0 0 0,0-1 1 0 0,1 0-1 0 0,-1 0 1 0 0,0 0-1 0 0,0-1 1 0 0,0 1-1 0 0,0-1 0 0 0,-3 1 1 0 0,-1-1-64 0 0,0 0 0 0 0,1 0-1 0 0,-1-1 1 0 0,0 0 0 0 0,1 0 0 0 0,-1-1 0 0 0,0 0 0 0 0,1 0 0 0 0,0 0 0 0 0,-10-5-1 0 0,13 5-35 0 0,0 1 0 0 0,1-1 0 0 0,-1 0 0 0 0,0 0-1 0 0,1 0 1 0 0,-1 0 0 0 0,1 0 0 0 0,0-1 0 0 0,0 1-1 0 0,0-1 1 0 0,0 1 0 0 0,0-1 0 0 0,1 0-1 0 0,-1 0 1 0 0,1 1 0 0 0,0-1 0 0 0,0 0 0 0 0,0 0-1 0 0,0-1 1 0 0,0 1 0 0 0,0 0 0 0 0,1 0 0 0 0,0 0-1 0 0,0-5 1 0 0,1-7-88 0 0,1 0-1 0 0,0 0 1 0 0,2 0 0 0 0,0 0-1 0 0,0 0 1 0 0,1 1-1 0 0,1 0 1 0 0,0 0 0 0 0,2 0-1 0 0,-1 1 1 0 0,1 0 0 0 0,13-15-1 0 0,-10 15-13 0 0,-1 1 1 0 0,2 0-1 0 0,-1 1 0 0 0,2 1 1 0 0,-1 0-1 0 0,1 0 0 0 0,1 2 1 0 0,0-1-1 0 0,0 2 1 0 0,1 0-1 0 0,22-8 0 0 0,-30 13 90 0 0,-1 0 0 0 0,1 1 0 0 0,0 0 0 0 0,-1 1 0 0 0,1-1 0 0 0,0 1 1 0 0,0 0-1 0 0,-1 1 0 0 0,1 0 0 0 0,0 0 0 0 0,-1 0 0 0 0,1 1 0 0 0,-1 0 0 0 0,1 0 0 0 0,9 5 0 0 0,-12-5 84 0 0,1 1 0 0 0,-1 0 0 0 0,1 0 0 0 0,-1 0 0 0 0,0 0 1 0 0,-1 1-1 0 0,1-1 0 0 0,-1 1 0 0 0,1 0 0 0 0,-1 0 0 0 0,0 0 0 0 0,0 1 0 0 0,-1-1 0 0 0,1 1 1 0 0,-1-1-1 0 0,0 1 0 0 0,0 0 0 0 0,-1 0 0 0 0,0 0 0 0 0,2 9 0 0 0,-2-3-50 0 0,0 0 1 0 0,-1 1-1 0 0,0-1 1 0 0,-1 1-1 0 0,0-1 0 0 0,-1 1 1 0 0,0-1-1 0 0,-1 0 0 0 0,0 0 1 0 0,-1 0-1 0 0,0 0 0 0 0,0-1 1 0 0,-1 0-1 0 0,-1 0 1 0 0,0 0-1 0 0,0 0 0 0 0,-1-1 1 0 0,0 0-1 0 0,-1 0 0 0 0,0-1 1 0 0,0 0-1 0 0,0-1 0 0 0,-1 1 1 0 0,-12 6-1 0 0,6-5-226 0 0,-1 0-1 0 0,0-1 1 0 0,0 0-1 0 0,-1-2 1 0 0,-24 8-1 0 0,34-13-154 0 0,1 1-1 0 0,-1-1 0 0 0,1 0 0 0 0,-1 0 1 0 0,0-1-1 0 0,1 0 0 0 0,-1 0 0 0 0,0 0 0 0 0,1-1 1 0 0,-1 0-1 0 0,1 0 0 0 0,-1-1 0 0 0,1 0 1 0 0,-1 0-1 0 0,1-1 0 0 0,0 1 0 0 0,-10-7 1 0 0,6-1-1280 0 0,2-4-38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05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4 8287 0 0,'1'-1'639'0'0,"5"-2"-164"0"0,-6 4-283 0 0,1-1 0 0 0,-1 1-1 0 0,0-1 1 0 0,0 1 0 0 0,1-1 0 0 0,-1 1 0 0 0,0-1 0 0 0,0 1 0 0 0,0-1 0 0 0,0 1 0 0 0,0 0 0 0 0,0-1 0 0 0,0 1-1 0 0,0-1 1 0 0,0 2 0 0 0,0 2 410 0 0,-1 1-1 0 0,0 0 1 0 0,0-1-1 0 0,0 1 1 0 0,-3 4 0 0 0,-2 5-84 0 0,-12 18 1 0 0,5-11-159 0 0,-91 167 1829 0 0,-63 118-793 0 0,-9-9-1140 0 0,156-270-563 0 0,-1 0 0 0 0,-2-1 0 0 0,0-1 0 0 0,-2-1 0 0 0,-31 23 0 0 0,37-33-1072 0 0,2-3-56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06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13 11055 0 0,'-7'-4'1144'0'0,"6"3"-1048"0"0,0 0 0 0 0,-1 0 0 0 0,1 0-1 0 0,0 0 1 0 0,-1 1 0 0 0,1-1-1 0 0,-1 1 1 0 0,1-1 0 0 0,-1 1 0 0 0,1-1-1 0 0,-1 1 1 0 0,-2-1 0 0 0,3 2 104 0 0,0-1 0 0 0,-1 0 0 0 0,1 1 0 0 0,0-1 0 0 0,0 1 0 0 0,0-1 1 0 0,0 1-1 0 0,0-1 0 0 0,0 1 0 0 0,0 0 0 0 0,0-1 0 0 0,0 1 0 0 0,1 0 0 0 0,-1 0 0 0 0,0 0 0 0 0,0-1 1 0 0,1 1-1 0 0,-1 0 0 0 0,0 2 0 0 0,-2 1-119 0 0,1 0 1 0 0,0 1-1 0 0,0-1 1 0 0,1 1-1 0 0,-1-1 0 0 0,1 1 1 0 0,0-1-1 0 0,0 1 1 0 0,0 0-1 0 0,1 0 1 0 0,0-1-1 0 0,0 1 0 0 0,0 0 1 0 0,1 0-1 0 0,-1 0 1 0 0,1-1-1 0 0,2 8 0 0 0,2 4 222 0 0,1-1 0 0 0,0 1-1 0 0,13 23 1 0 0,-12-27-222 0 0,1 0 0 0 0,-1 0 0 0 0,2-1-1 0 0,0 0 1 0 0,0-1 0 0 0,1 0 0 0 0,0 0 0 0 0,22 15 0 0 0,-29-23-81 0 0,1 0-1 0 0,0-1 1 0 0,-1 1 0 0 0,1-1-1 0 0,0 1 1 0 0,0-1 0 0 0,0 0-1 0 0,0-1 1 0 0,0 1 0 0 0,0-1-1 0 0,1 0 1 0 0,-1 0 0 0 0,0 0-1 0 0,0 0 1 0 0,0-1 0 0 0,0 1-1 0 0,0-1 1 0 0,0 0 0 0 0,4-2-1 0 0,-1 0-457 0 0,1 0 0 0 0,-1-1 0 0 0,0 0-1 0 0,0 0 1 0 0,0-1 0 0 0,-1 1 0 0 0,0-2-1 0 0,11-9 1 0 0,-3-2-1374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0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4143 0 0,'0'0'17728'0'0,"-2"1"-17635"0"0,-30 22 180 0 0,2 1 0 0 0,0 2-1 0 0,-40 44 1 0 0,60-58-115 0 0,2 0 1 0 0,0 0-1 0 0,-13 28 0 0 0,18-33-120 0 0,2-4 34 0 0,1-1-65 0 0,0-1 0 0 0,0 1 0 0 0,0-1 1 0 0,0 0-1 0 0,0 1 0 0 0,1-1 0 0 0,-1 1 1 0 0,0-1-1 0 0,1 1 0 0 0,0-1 0 0 0,-1 0 0 0 0,1 1 1 0 0,0-1-1 0 0,-1 0 0 0 0,1 0 0 0 0,0 1 1 0 0,0-1-1 0 0,0 0 0 0 0,0 0 0 0 0,0 0 1 0 0,0 0-1 0 0,1 0 0 0 0,-1-1 0 0 0,0 1 0 0 0,0 0 1 0 0,1 0-1 0 0,-1-1 0 0 0,2 2 0 0 0,-1-2 12 0 0,2 2-14 0 0,1 0 0 0 0,-1-1 1 0 0,1 0-1 0 0,-1 0 0 0 0,1-1 0 0 0,-1 1 1 0 0,10-1-1 0 0,34-4-432 0 0,-21 1-491 0 0,-15 2 495 0 0,25-2-6059 0 0,-14 0-337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0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703 101 7743 0 0,'7'-12'248'0'0,"1"0"0"0"0,0 1 0 0 0,0-1 0 0 0,1 2 0 0 0,0 0 0 0 0,1 0 0 0 0,18-14 4300 0 0,-29 31-4146 0 0,0 1 1 0 0,-1-1-1 0 0,0 0 0 0 0,0 0 0 0 0,0 0 0 0 0,-1-1 1 0 0,0 1-1 0 0,0 0 0 0 0,-1-1 0 0 0,-6 9 0 0 0,-2 5 193 0 0,-182 297 3207 0 0,-176 160-2851 0 0,328-427-1126 0 0,-70 108-1 0 0,106-149-299 0 0,1 0 0 0 0,-6 16 0 0 0,7-7-6055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0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2303 0 0,'-8'2'3432'0'0,"1"0"-1754"0"0,0 1-1 0 0,0 0 1 0 0,0 0-1 0 0,1 0 0 0 0,-1 1 1 0 0,-5 4-1 0 0,2-1-1007 0 0,1 1 0 0 0,0 0 0 0 0,-9 11-1 0 0,4-3-607 0 0,1 1 0 0 0,1 1 0 0 0,-17 31-1 0 0,-17 53 265 0 0,41-87-174 0 0,0 1-1 0 0,0 1 1 0 0,2-1 0 0 0,-3 27-1 0 0,6-42-86 0 0,0 0-1 0 0,0 1 0 0 0,0-1 1 0 0,0 0-1 0 0,0 1 0 0 0,0-1 1 0 0,0 0-1 0 0,1 1 1 0 0,-1-1-1 0 0,0 0 0 0 0,1 0 1 0 0,-1 1-1 0 0,1-1 0 0 0,0 0 1 0 0,-1 0-1 0 0,1 0 1 0 0,0 0-1 0 0,-1 0 0 0 0,1 0 1 0 0,2 2-1 0 0,-2-2 12 0 0,1 0 1 0 0,-1-1-1 0 0,1 1 0 0 0,-1 0 1 0 0,1 0-1 0 0,0-1 0 0 0,0 1 1 0 0,-1-1-1 0 0,1 0 0 0 0,0 1 1 0 0,0-1-1 0 0,-1 0 0 0 0,1 0 1 0 0,0 0-1 0 0,2 0 0 0 0,2-1-32 0 0,0-1 0 0 0,-1 1 0 0 0,1-1 0 0 0,0 1-1 0 0,-1-2 1 0 0,0 1 0 0 0,1-1 0 0 0,-1 1-1 0 0,0-1 1 0 0,-1-1 0 0 0,7-4 0 0 0,7-8 214 0 0,23-25 0 0 0,-30 29-233 0 0,9-9-114 0 0,41-45-813 0 0,-51 55 703 0 0,-1-2-1 0 0,-1 1 0 0 0,13-25 1 0 0,-19 34 113 0 0,-1-1 1 0 0,0 0-1 0 0,0 0 0 0 0,0 1 1 0 0,-1-1-1 0 0,1 0 0 0 0,-1 0 1 0 0,0 0-1 0 0,0 0 1 0 0,0 1-1 0 0,-1-1 0 0 0,1 0 1 0 0,-1 0-1 0 0,0 0 1 0 0,0 1-1 0 0,0-1 0 0 0,-1 0 1 0 0,1 1-1 0 0,-1-1 0 0 0,0 1 1 0 0,0 0-1 0 0,0-1 1 0 0,0 1-1 0 0,-1 0 0 0 0,1 0 1 0 0,-1 1-1 0 0,0-1 0 0 0,0 0 1 0 0,0 1-1 0 0,0 0 1 0 0,0 0-1 0 0,0 0 0 0 0,-1 0 1 0 0,1 0-1 0 0,-1 0 0 0 0,-6-1 1 0 0,9 3-746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0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14279 0 0,'0'0'1298'0'0,"-1"2"-1069"0"0,-61 85 2525 0 0,0 0-943 0 0,54-74-1607 0 0,-39 70 1008 0 0,43-74-1063 0 0,0 1 0 0 0,0 0 0 0 0,1 0 0 0 0,0 0 0 0 0,0 0 0 0 0,-1 20 0 0 0,4-28-109 0 0,0 1 0 0 0,0-1 0 0 0,0 0 0 0 0,0 0-1 0 0,0 1 1 0 0,1-1 0 0 0,-1 0 0 0 0,1 1 0 0 0,-1-1 0 0 0,1 0 0 0 0,0 0 0 0 0,0 0 0 0 0,0 0 0 0 0,0 0 0 0 0,0 0 0 0 0,0 0 0 0 0,1 0 0 0 0,-1 0 0 0 0,1 0-1 0 0,-1-1 1 0 0,1 1 0 0 0,0-1 0 0 0,0 1 0 0 0,2 1 0 0 0,-1-2 21 0 0,1 1 0 0 0,-1-1-1 0 0,1 1 1 0 0,0-1 0 0 0,0 0 0 0 0,0-1 0 0 0,-1 1-1 0 0,1-1 1 0 0,0 1 0 0 0,0-1 0 0 0,0 0 0 0 0,0-1-1 0 0,6 0 1 0 0,8-3 25 0 0,1 0-1 0 0,-1-1 1 0 0,0-1-1 0 0,-1-1 1 0 0,20-10-1 0 0,-4-1-237 0 0,48-35-1 0 0,-68 44 56 0 0,-1-1 0 0 0,-1-1 0 0 0,0 0 0 0 0,-1 0 0 0 0,0-1-1 0 0,0 0 1 0 0,-1-1 0 0 0,-1 0 0 0 0,0 0 0 0 0,-1-1 0 0 0,10-28 0 0 0,-16 41 30 0 0,-10 20-13 0 0,5-6 143 0 0,0 0 0 0 0,0 0-1 0 0,1 0 1 0 0,1 0 0 0 0,0 0 0 0 0,0 1-1 0 0,2-1 1 0 0,0 1 0 0 0,0-1 0 0 0,1 0-1 0 0,1 1 1 0 0,0-1 0 0 0,1 0-1 0 0,1 0 1 0 0,0 0 0 0 0,0 0 0 0 0,1-1-1 0 0,7 12 1 0 0,-11-21-221 0 0,1 0 0 0 0,0-1 0 0 0,-1 1 0 0 0,1-1-1 0 0,0 1 1 0 0,0-1 0 0 0,1 0 0 0 0,-1 0 0 0 0,0 0 0 0 0,1 0 0 0 0,-1 0-1 0 0,1 0 1 0 0,0-1 0 0 0,0 1 0 0 0,-1-1 0 0 0,1 0 0 0 0,5 2 0 0 0,10-1-7772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08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154 458 10567 0 0,'0'0'7454'0'0,"-2"-15"-6701"0"0,-1 10-672 0 0,-1 1 1 0 0,1 0-1 0 0,-1 0 1 0 0,1 0-1 0 0,-1 1 1 0 0,0-1-1 0 0,-1 1 1 0 0,1 0-1 0 0,-1 0 1 0 0,1 0-1 0 0,-1 1 1 0 0,-8-4-1 0 0,-10-6-83 0 0,16 9 9 0 0,1-1 0 0 0,-1-1 0 0 0,1 1 0 0 0,0-1 0 0 0,0-1 0 0 0,-8-8 0 0 0,12 12 2 0 0,0-1-1 0 0,1 1 1 0 0,-1-1 0 0 0,1 0 0 0 0,-1 0-1 0 0,1 0 1 0 0,0 0 0 0 0,0 0 0 0 0,0 0 0 0 0,1 0-1 0 0,-1 0 1 0 0,1 0 0 0 0,-1 0 0 0 0,1 0-1 0 0,0-1 1 0 0,0 1 0 0 0,1 0 0 0 0,-1 0-1 0 0,1-4 1 0 0,2 0 19 0 0,-1-1-1 0 0,1 0 1 0 0,0 1-1 0 0,1 0 0 0 0,0 0 1 0 0,0 0-1 0 0,0 0 1 0 0,9-9-1 0 0,47-47 94 0 0,-57 60-121 0 0,13-12-38 0 0,1 1 0 0 0,1 1-1 0 0,0 0 1 0 0,1 1 0 0 0,0 1-1 0 0,1 1 1 0 0,0 1 0 0 0,1 0-1 0 0,0 2 1 0 0,0 0 0 0 0,0 2-1 0 0,1 0 1 0 0,0 1 0 0 0,41-1 0 0 0,-53 6 83 0 0,1 0 0 0 0,-1 0 0 0 0,1 1 0 0 0,-1 1 0 0 0,0 0 0 0 0,0 0 0 0 0,0 1 0 0 0,0 0 0 0 0,17 10 0 0 0,-18-9-5 0 0,-1 1 1 0 0,0-1-1 0 0,0 2 0 0 0,-1-1 1 0 0,0 1-1 0 0,0 0 1 0 0,0 0-1 0 0,-1 1 0 0 0,0 0 1 0 0,8 14-1 0 0,-12-19-17 0 0,-1-1-1 0 0,0 1 0 0 0,0 0 0 0 0,0-1 1 0 0,0 1-1 0 0,0 0 0 0 0,0 0 1 0 0,-1 0-1 0 0,0 0 0 0 0,1 0 1 0 0,-1 0-1 0 0,0 0 0 0 0,0 0 1 0 0,-1 0-1 0 0,0 4 0 0 0,0-3 17 0 0,-1-1-1 0 0,1 0 1 0 0,-1 0-1 0 0,0 0 0 0 0,0 0 1 0 0,0 0-1 0 0,0 0 0 0 0,-1 0 1 0 0,1 0-1 0 0,-1-1 0 0 0,1 1 1 0 0,-6 2-1 0 0,-9 7 35 0 0,-1 0 0 0 0,-1-1-1 0 0,-28 13 1 0 0,-63 19-131 0 0,96-38 40 0 0,-32 9-411 0 0,-82 15-1 0 0,85-21-28 0 0,41-8 346 0 0,-8 2-103 0 0,1 0 0 0 0,-13 0 1 0 0,20-2 57 0 0,0 0 0 0 0,0 0-1 0 0,1 0 1 0 0,-1 0 0 0 0,0 0 0 0 0,1 0 0 0 0,-1-1 0 0 0,0 1 0 0 0,0-1 0 0 0,1 1 0 0 0,-1-1 0 0 0,1 0 0 0 0,-1 1 0 0 0,1-1-1 0 0,-1 0 1 0 0,1 0 0 0 0,-1 0 0 0 0,1 0 0 0 0,-1 0 0 0 0,0-2 0 0 0,-2-5-1302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0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28 9215 0 0,'3'-14'-302'0'0,"1"0"7083"0"0,-9 24-2718 0 0,-11 24-3438 0 0,-40 58 0 0 0,30-50-550 0 0,-90 122-7 0 0,9-15-192 0 0,-178 312-559 0 0,265-428 465 0 0,-10 18-3988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0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7 10591 0 0,'5'-7'5960'0'0,"-15"10"-3572"0"0,-4 1-2050 0 0,1 1 0 0 0,0 1 0 0 0,0 1-1 0 0,0-1 1 0 0,1 2 0 0 0,-21 16 0 0 0,14-8-168 0 0,0 1 1 0 0,1 1-1 0 0,-16 21 1 0 0,24-26-162 0 0,0 1 0 0 0,1 0 1 0 0,0 0-1 0 0,-11 27 0 0 0,17-32-4 0 0,0-1-1 0 0,0 1 1 0 0,1-1-1 0 0,0 1 1 0 0,0 0-1 0 0,1 0 1 0 0,1 0-1 0 0,-1 0 1 0 0,1-1-1 0 0,2 16 1 0 0,-1-20 19 0 0,0 0 1 0 0,0 1-1 0 0,1-1 1 0 0,-1 0-1 0 0,1 0 1 0 0,0 0-1 0 0,0 0 1 0 0,1-1-1 0 0,-1 1 1 0 0,1-1-1 0 0,-1 1 1 0 0,1-1-1 0 0,0 0 1 0 0,1 0-1 0 0,-1 0 1 0 0,0 0-1 0 0,1-1 1 0 0,0 1-1 0 0,-1-1 1 0 0,1 0-1 0 0,0 0 1 0 0,0 0-1 0 0,0-1 1 0 0,0 1-1 0 0,5 0 1 0 0,0 0 55 0 0,0 0 0 0 0,0-1 0 0 0,0 0 1 0 0,0 0-1 0 0,0-1 0 0 0,1-1 0 0 0,-1 1 1 0 0,0-1-1 0 0,0-1 0 0 0,0 0 1 0 0,8-2-1 0 0,-8 0-46 0 0,0 1 1 0 0,-1-2 0 0 0,0 1-1 0 0,0-1 1 0 0,0 0 0 0 0,0 0-1 0 0,-1-1 1 0 0,0 0 0 0 0,0-1-1 0 0,-1 1 1 0 0,1-1 0 0 0,-1-1-1 0 0,8-13 1 0 0,-9 14-39 0 0,-1-1-1 0 0,0 1 1 0 0,-1-1-1 0 0,0 0 1 0 0,0 0-1 0 0,-1 0 1 0 0,0-1-1 0 0,0 1 1 0 0,-1-1-1 0 0,0 1 1 0 0,0 0-1 0 0,-1-1 1 0 0,0 0-1 0 0,0 1 1 0 0,-3-11-1 0 0,2 14-41 0 0,0 1 0 0 0,0 0 0 0 0,-1 0 0 0 0,1 1 0 0 0,-1-1 0 0 0,0 0 0 0 0,0 0 0 0 0,0 1 0 0 0,-1 0 0 0 0,1-1 0 0 0,-1 1 1 0 0,0 0-1 0 0,0 0 0 0 0,0 0 0 0 0,0 0 0 0 0,0 1 0 0 0,-8-5 0 0 0,-2 1-351 0 0,1 0 0 0 0,-2 1 0 0 0,-26-7 0 0 0,23 7-1703 0 0,-22-8-1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2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260 325 7631 0 0,'0'0'690'0'0,"1"-1"-569"0"0,29-17 1529 0 0,-23 13-652 0 0,0 0-1 0 0,1 1 0 0 0,-1 0 1 0 0,15-5-1 0 0,-15 7-305 0 0,1 1 0 0 0,-1 0 0 0 0,9-1 0 0 0,-10 2 89 0 0,1-1 1 0 0,0 0-1 0 0,8-2 1 0 0,-12 2-627 0 0,-1 0 1 0 0,1 0-1 0 0,-1 0 1 0 0,0 0 0 0 0,0-1-1 0 0,0 1 1 0 0,1-1-1 0 0,-1 1 1 0 0,0-1-1 0 0,-1 0 1 0 0,1 0 0 0 0,3-3-1 0 0,1-4 89 0 0,0-1 1 0 0,-1 0-1 0 0,0 0 0 0 0,-1 0 0 0 0,0-1 1 0 0,5-18-1 0 0,-4 7-173 0 0,-1 0 1 0 0,2-31-1 0 0,-6 50-109 0 0,0 0 0 0 0,0 0 0 0 0,0 0 0 0 0,0 0 0 0 0,0 0-1 0 0,-1 0 1 0 0,1 0 0 0 0,-1 0 0 0 0,0 0 0 0 0,0 1 0 0 0,0-1 0 0 0,0 0 0 0 0,-4-5 0 0 0,4 7-8 0 0,0 0 0 0 0,0 0 0 0 0,-1 0 0 0 0,1-1 0 0 0,0 1 0 0 0,-1 0 0 0 0,1 1 0 0 0,-1-1 0 0 0,1 0 0 0 0,-1 0 0 0 0,0 1 0 0 0,1-1 0 0 0,-1 1 0 0 0,0-1 0 0 0,1 1 0 0 0,-1 0 0 0 0,0 0 0 0 0,1 0 0 0 0,-1 0 0 0 0,0 0 0 0 0,0 0 0 0 0,1 0 0 0 0,-1 0 0 0 0,0 1 0 0 0,-3 0 0 0 0,-5 2-93 0 0,-1 1 0 0 0,1 0 0 0 0,0 0 0 0 0,0 1 0 0 0,0 1 0 0 0,1 0 0 0 0,-1 0 0 0 0,-14 13 0 0 0,-5 8 74 0 0,-28 34-1 0 0,28-28 56 0 0,-10 7 120 0 0,-53 61 343 0 0,74-78-187 0 0,1 0-1 0 0,-25 43 1 0 0,40-61-219 0 0,-1 0 1 0 0,1 0 0 0 0,0 1-1 0 0,0-1 1 0 0,0 1-1 0 0,1-1 1 0 0,-1 1-1 0 0,2 0 1 0 0,-2 8 0 0 0,2-12-32 0 0,1 0 0 0 0,-1 0 0 0 0,0 0 0 0 0,1 0 0 0 0,-1 0 1 0 0,1 0-1 0 0,-1 0 0 0 0,1 0 0 0 0,0 0 0 0 0,0 0 1 0 0,0 0-1 0 0,0 0 0 0 0,0-1 0 0 0,0 1 0 0 0,0 0 1 0 0,1-1-1 0 0,-1 1 0 0 0,1-1 0 0 0,-1 1 0 0 0,1-1 0 0 0,0 0 1 0 0,-1 0-1 0 0,1 0 0 0 0,0 0 0 0 0,0 0 0 0 0,0 0 1 0 0,0 0-1 0 0,0 0 0 0 0,3 0 0 0 0,3 1 5 0 0,1-1-1 0 0,-1 0 0 0 0,1 0 1 0 0,-1-1-1 0 0,1 0 1 0 0,-1 0-1 0 0,1-1 0 0 0,15-3 1 0 0,2-3-126 0 0,37-13 1 0 0,-10 1-1088 0 0,-1-3 0 0 0,53-31 0 0 0,-101 51 919 0 0,0-1 0 0 0,0 1 0 0 0,0-1 0 0 0,0-1 0 0 0,0 1 0 0 0,5-7 0 0 0,-8 8 91 0 0,-2 3-939 0 0,0-1 1068 0 0,1 0 1 0 0,-1 1 0 0 0,1-1 0 0 0,0 0-1 0 0,-1 1 1 0 0,1-1 0 0 0,-1 0 0 0 0,1 1-1 0 0,0-1 1 0 0,-1 0 0 0 0,1 1-1 0 0,0-1 1 0 0,0 1 0 0 0,-1 0 0 0 0,-5 4-2285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21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71 382 11951 0 0,'0'0'1083'0'0,"-1"1"-891"0"0,-1 2 74 0 0,-1 0 1 0 0,1 0-1 0 0,-1-1 1 0 0,0 1-1 0 0,1-1 1 0 0,-1 0-1 0 0,0 0 1 0 0,-1 0-1 0 0,1 0 1 0 0,0 0-1 0 0,-1-1 1 0 0,1 0-1 0 0,-1 1 1 0 0,1-1-1 0 0,-7 1 1 0 0,9-2-193 0 0,1 0 0 0 0,-1 0-1 0 0,0 0 1 0 0,1 0 0 0 0,-1 0 0 0 0,1-1 0 0 0,-1 1 0 0 0,1 0-1 0 0,-1 0 1 0 0,0 0 0 0 0,1-1 0 0 0,-1 1 0 0 0,1 0 0 0 0,-1-1-1 0 0,1 1 1 0 0,-1 0 0 0 0,1-1 0 0 0,-1 1 0 0 0,1-1 0 0 0,0 1-1 0 0,-1-1 1 0 0,1 1 0 0 0,0-1 0 0 0,-1 1 0 0 0,1-1 0 0 0,0 1-1 0 0,0-1 1 0 0,-1 1 0 0 0,1-1 0 0 0,0 1 0 0 0,0-1 0 0 0,0 0-1 0 0,0 1 1 0 0,0-1 0 0 0,0 1 0 0 0,0-1 0 0 0,0 0 0 0 0,0 1-1 0 0,0-1 1 0 0,0 0 0 0 0,0-3 92 0 0,1 1 0 0 0,-1 0-1 0 0,1 0 1 0 0,0-1 0 0 0,2-4-1 0 0,4-5 98 0 0,0 1 1 0 0,1-1-1 0 0,0 1 0 0 0,0 0 0 0 0,20-19 1 0 0,58-46 444 0 0,-73 67-600 0 0,40-34 304 0 0,2 2 0 0 0,82-46 0 0 0,-132 85-360 0 0,1 0-1 0 0,0 0 1 0 0,-1 1 0 0 0,1 0 0 0 0,0 0-1 0 0,0 1 1 0 0,0 0 0 0 0,1 0-1 0 0,-1 0 1 0 0,8 0 0 0 0,-11 2-37 0 0,0-1 0 0 0,0 0 0 0 0,-1 1 0 0 0,1 0 0 0 0,0 0 0 0 0,-1-1 0 0 0,1 1 1 0 0,-1 1-1 0 0,1-1 0 0 0,-1 0 0 0 0,0 1 0 0 0,1-1 0 0 0,-1 1 0 0 0,0 0 0 0 0,0-1 0 0 0,0 1 0 0 0,0 0 1 0 0,0 0-1 0 0,-1 1 0 0 0,1-1 0 0 0,0 0 0 0 0,-1 1 0 0 0,0-1 0 0 0,0 0 0 0 0,2 4 0 0 0,1 5-13 0 0,-1 0-1 0 0,1 1 0 0 0,-2-1 0 0 0,0 1 0 0 0,0-1 0 0 0,0 16 0 0 0,-6 71 56 0 0,1-66-353 0 0,2 39-1 0 0,1-66-85 0 0,0 0-1 0 0,1 0 1 0 0,0 0-1 0 0,0 0 1 0 0,0 0-1 0 0,3 5 0 0 0,5 4-6073 0 0,-1-5-635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2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7 10855 0 0,'-2'0'496'0'0,"-43"12"219"0"0,29-9-403 0 0,-30 11 0 0 0,29-6 257 0 0,0 1 0 0 0,0 0 1 0 0,1 1-1 0 0,0 1 0 0 0,-26 24 0 0 0,16-10 85 0 0,1 1 0 0 0,-26 34 0 0 0,46-54-537 0 0,0 0 0 0 0,1 1 0 0 0,0 0 0 0 0,0 0 0 0 0,0 1-1 0 0,1-1 1 0 0,0 1 0 0 0,-2 7 0 0 0,4-12-61 0 0,1 0-1 0 0,-1 0 0 0 0,1 0 1 0 0,0 0-1 0 0,0 0 1 0 0,0 0-1 0 0,0 0 1 0 0,1 0-1 0 0,-1 0 1 0 0,1 0-1 0 0,0-1 0 0 0,0 1 1 0 0,0 0-1 0 0,0 0 1 0 0,0-1-1 0 0,1 1 1 0 0,-1 0-1 0 0,1-1 0 0 0,-1 0 1 0 0,1 1-1 0 0,0-1 1 0 0,0 0-1 0 0,0 0 1 0 0,0 0-1 0 0,5 3 1 0 0,4 3 42 0 0,0-1 1 0 0,1-1-1 0 0,0 1 1 0 0,1-2 0 0 0,-1 0-1 0 0,1 0 1 0 0,0-1 0 0 0,0-1-1 0 0,0 0 1 0 0,1-1 0 0 0,-1 0-1 0 0,19 0 1 0 0,-5-2 86 0 0,0-1-1 0 0,-1-2 1 0 0,1 0 0 0 0,0-2-1 0 0,33-10 1 0 0,-47 11-241 0 0,0 0-1 0 0,0-1 1 0 0,0-1 0 0 0,-1 0-1 0 0,16-10 1 0 0,-24 14 38 0 0,-1-1 1 0 0,1 0-1 0 0,-1 0 0 0 0,0 0 0 0 0,0 0 0 0 0,0 0 0 0 0,0 0 1 0 0,-1-1-1 0 0,1 1 0 0 0,-1-1 0 0 0,0 0 0 0 0,0 0 1 0 0,0 0-1 0 0,0 0 0 0 0,-1 0 0 0 0,0 0 0 0 0,1-1 1 0 0,-2 1-1 0 0,1 0 0 0 0,0-9 0 0 0,-2 3-2 0 0,0 0 0 0 0,0 0 0 0 0,-1 0 0 0 0,-1 0 0 0 0,0 0 0 0 0,0 1 0 0 0,-1-1 0 0 0,0 1 0 0 0,0 0 0 0 0,-8-10 0 0 0,2 2-91 0 0,-1 2-1 0 0,-1-1 1 0 0,-1 1 0 0 0,-20-18 0 0 0,23 23-53 0 0,-1 1-1 0 0,-1 0 0 0 0,0 1 1 0 0,-14-8-1 0 0,22 14 43 0 0,0 0 0 0 0,-1 0 0 0 0,1 0 0 0 0,0 1 0 0 0,-1-1 0 0 0,1 1-1 0 0,-1 0 1 0 0,0 1 0 0 0,1-1 0 0 0,-1 1 0 0 0,0 0 0 0 0,1 0 0 0 0,-1 0 0 0 0,1 1 0 0 0,-1-1 0 0 0,-5 3 0 0 0,8-3-284 0 0,8 10-1466 0 0,-5-8 1423 0 0,0 0 0 0 0,1 0 0 0 0,-1-1-1 0 0,1 1 1 0 0,0 0 0 0 0,0-1 0 0 0,-1 0 0 0 0,1 1-1 0 0,0-1 1 0 0,4 2 0 0 0,12 4-4450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2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24 13991 0 0,'0'0'1268'0'0,"-19"2"-62"0"0,13-1-782 0 0,0 1 0 0 0,0 0 0 0 0,1 0 0 0 0,-1 1 0 0 0,0-1-1 0 0,1 1 1 0 0,-1 1 0 0 0,1-1 0 0 0,0 1 0 0 0,0 0 0 0 0,0 0 0 0 0,1 0 0 0 0,0 0 0 0 0,-6 7 0 0 0,1 1-270 0 0,1 0-1 0 0,0 1 0 0 0,0 0 1 0 0,-11 27-1 0 0,15-29-104 0 0,0 0 0 0 0,1 0 0 0 0,0 0 0 0 0,0 0-1 0 0,1 1 1 0 0,1-1 0 0 0,0 24 0 0 0,1-31-19 0 0,0 0 0 0 0,0 0 0 0 0,1 0 0 0 0,0 0-1 0 0,0 0 1 0 0,0 0 0 0 0,0 0 0 0 0,1 0 0 0 0,-1-1 0 0 0,1 1 0 0 0,0 0 0 0 0,0-1 0 0 0,0 1-1 0 0,1-1 1 0 0,-1 0 0 0 0,1 0 0 0 0,0 0 0 0 0,0 0 0 0 0,0 0 0 0 0,0-1 0 0 0,1 1 0 0 0,-1-1-1 0 0,0 0 1 0 0,1 0 0 0 0,6 3 0 0 0,-4-3-8 0 0,-1 0-1 0 0,1-1 1 0 0,0 1-1 0 0,0-1 1 0 0,0-1-1 0 0,0 1 1 0 0,0-1-1 0 0,-1 0 1 0 0,1 0 0 0 0,0 0-1 0 0,0-1 1 0 0,0 0-1 0 0,0 0 1 0 0,0-1-1 0 0,-1 1 1 0 0,1-1-1 0 0,-1-1 1 0 0,1 1 0 0 0,-1-1-1 0 0,0 0 1 0 0,0 0-1 0 0,0 0 1 0 0,0-1-1 0 0,7-7 1 0 0,-3 3-1 0 0,-2-1 0 0 0,1 0 1 0 0,-1 0-1 0 0,-1 0 0 0 0,0-1 1 0 0,0 0-1 0 0,-1 0 0 0 0,0 0 1 0 0,-1-1-1 0 0,0 0 0 0 0,0 0 1 0 0,1-12-1 0 0,21-87-662 0 0,-21 93-1009 0 0,1 1 0 0 0,11-21 1 0 0,-7 18-5729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0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0 11055 0 0,'0'0'852'0'0,"-2"0"-560"0"0,-2 0 12 0 0,0 1 0 0 0,1-1 0 0 0,-1 0 0 0 0,0 1 0 0 0,0 0 0 0 0,1 0 0 0 0,-1 0 0 0 0,0 1 0 0 0,1-1 0 0 0,-1 1 0 0 0,1-1 0 0 0,0 1 0 0 0,-1 1 0 0 0,1-1 0 0 0,0 0 0 0 0,0 1 0 0 0,0-1 0 0 0,1 1 0 0 0,-1 0 0 0 0,1 0 0 0 0,-1 0 0 0 0,1 0 0 0 0,0 0 0 0 0,0 1 0 0 0,-2 4 0 0 0,-89 153 2008 0 0,-10 9-1626 0 0,32-49-364 0 0,-63 103-1853 0 0,133-222 909 0 0,10-8-3393 0 0,11-8 3826 0 0,-1-1 0 0 0,30-31 0 0 0,-27 24 1596 0 0,26-19 1 0 0,5 6 211 0 0,1 2 0 0 0,67-30 0 0 0,-22 13-1021 0 0,13-9-308 0 0,142-83-484 0 0,-231 129-140 0 0,-15 9-123 0 0,-1-1 0 0 0,1 0 0 0 0,11-10 0 0 0,-17 14-809 0 0,-19 4-12097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2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46 3679 0 0,'2'-2'38'0'0,"9"-6"245"0"0,0 0 0 0 0,18-20 15355 0 0,-31 28-15490 0 0,1 1 1 0 0,-1-1 0 0 0,0 0-1 0 0,1 1 1 0 0,-1-1 0 0 0,1 1-1 0 0,-1 0 1 0 0,1-1 0 0 0,-1 1 0 0 0,1 0-1 0 0,-1 0 1 0 0,1 0 0 0 0,0 0-1 0 0,-1 0 1 0 0,1 1 0 0 0,-2 1-1 0 0,-16 23 248 0 0,18-25-345 0 0,-33 57 519 0 0,2 1-1 0 0,-28 72 1 0 0,-36 133 63 0 0,51-138-559 0 0,-57 149-259 0 0,40-97-963 0 0,58-166 322 0 0,-1-1 0 0 0,-1 0 1 0 0,-10 16-1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23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13359 0 0,'2'1'6459'0'0,"5"3"-6077"0"0,1 0 0 0 0,0-1 0 0 0,0 0 1 0 0,0 0-1 0 0,0 0 0 0 0,0-1 0 0 0,0-1 0 0 0,1 1 0 0 0,-1-1 1 0 0,16-1-1 0 0,11 0 126 0 0,45-8 0 0 0,-63 6-179 0 0,356-72 1155 0 0,-125 19-3197 0 0,-214 49-1582 0 0,-22 5-2630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2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65 6911 0 0,'24'-64'13922'0'0,"-30"75"-13078"0"0,-31 55 306 0 0,-24 47-61 0 0,-25 61-56 0 0,-14 29-354 0 0,-74 142-528 0 0,101-206-860 0 0,72-136 690 0 0,-3 3-464 0 0,0 1 1 0 0,1 0-1 0 0,0 0 0 0 0,1 0 0 0 0,-1 0 0 0 0,-1 12 0 0 0,3-6-1237 0 0</inkml:trace>
  <inkml:trace contextRef="#ctx0" brushRef="#br0" timeOffset="1">580 693 17879 0 0,'0'0'1624'0'0,"0"1"-1336"0"0,-50 114 4614 0 0,-41 52-2932 0 0,33-60-1817 0 0,31-52-897 0 0,24-51 244 0 0,1 1 0 0 0,0 0 0 0 0,0 0 0 0 0,-1 7 0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2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76 3679 0 0,'0'0'284'0'0,"2"0"-186"0"0,2 1 611 0 0,1-1 0 0 0,-1 1-1 0 0,0-1 1 0 0,1 1 0 0 0,-1 1 0 0 0,0-1 0 0 0,0 1 0 0 0,1-1 0 0 0,-1 1-1 0 0,-1 0 1 0 0,1 1 0 0 0,0-1 0 0 0,0 1 0 0 0,5 5 0 0 0,4 4 1286 0 0,0 2 0 0 0,15 21 1 0 0,-19-23-1310 0 0,1 0-1 0 0,0-1 1 0 0,15 14 0 0 0,-20-22-602 0 0,-1 1 0 0 0,1-1 0 0 0,0-1 0 0 0,0 1 0 0 0,-1-1 0 0 0,2 0 0 0 0,-1 0 0 0 0,0 0 1 0 0,0-1-1 0 0,1 0 0 0 0,-1 0 0 0 0,1 0 0 0 0,8 0 0 0 0,-7-1-36 0 0,1-1 0 0 0,0 0 0 0 0,0 0 1 0 0,-1-1-1 0 0,1 0 0 0 0,-1-1 0 0 0,0 1 0 0 0,14-8 1 0 0,-10 4-94 0 0,0 0 1 0 0,-1-1-1 0 0,0-1 1 0 0,0 0-1 0 0,0 0 1 0 0,-1-1 0 0 0,-1 0-1 0 0,1-1 1 0 0,-1 0-1 0 0,-1 0 1 0 0,10-19-1 0 0,-11 18-53 0 0,17-39-263 0 0,-22 47 287 0 0,1-1 1 0 0,-1 0 0 0 0,0 1 0 0 0,0-1-1 0 0,-1 0 1 0 0,1 0 0 0 0,-1 1 0 0 0,0-1 0 0 0,0 0-1 0 0,-1-8 1 0 0,1 12 52 0 0,-1 0 0 0 0,1 0 0 0 0,-1 0-1 0 0,0-1 1 0 0,1 1 0 0 0,-1 0 0 0 0,1 0 0 0 0,-1 0-1 0 0,1 0 1 0 0,-1 0 0 0 0,1 0 0 0 0,-1 0 0 0 0,0 0-1 0 0,1 0 1 0 0,-1 0 0 0 0,1 0 0 0 0,-1 1 0 0 0,0-1-18 0 0,-10 3-17 0 0,1 0 1 0 0,0 1-1 0 0,-1 0 0 0 0,1 1 1 0 0,1 0-1 0 0,-1 0 0 0 0,1 1 1 0 0,-10 8-1 0 0,-7 3 8 0 0,-183 134 102 0 0,168-117-12 0 0,2 2-1 0 0,-64 77 0 0 0,97-105-38 0 0,-1 1 0 0 0,1 0 0 0 0,0 0-1 0 0,1 1 1 0 0,-4 10 0 0 0,8-18 0 0 0,0 1 0 0 0,0 0 1 0 0,1-1-1 0 0,-1 1 0 0 0,1 0 1 0 0,0 0-1 0 0,-1 0 0 0 0,1 0 1 0 0,0-1-1 0 0,1 6 1 0 0,0-6 0 0 0,-1-1 1 0 0,1 1 0 0 0,0 0 0 0 0,-1-1 0 0 0,1 1-1 0 0,0-1 1 0 0,0 1 0 0 0,0-1 0 0 0,0 1-1 0 0,0-1 1 0 0,0 1 0 0 0,1-1 0 0 0,-1 0 0 0 0,0 0-1 0 0,1 0 1 0 0,-1 0 0 0 0,1 0 0 0 0,1 1-1 0 0,4 1-6 0 0,-1 0-1 0 0,0-1 1 0 0,1 0-1 0 0,0 0 0 0 0,-1 0 1 0 0,1-1-1 0 0,0 0 1 0 0,0-1-1 0 0,10 0 0 0 0,10-1-494 0 0,29-5 0 0 0,-34 3-298 0 0,12-2-4291 0 0,0-2-1658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2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4 409 6447 0 0,'0'0'5062'0'0,"-2"12"1335"0"0,1-4-6384 0 0,1 18-126 0 0,0-24 197 0 0,0 29 3705 0 0,3-11-270 0 0,-4-13-3611 0 0,0-5 380 0 0,4-3-238 0 0,-1 0 1 0 0,0-1-1 0 0,0 1 1 0 0,0 0 0 0 0,0 0-1 0 0,0-1 1 0 0,0 0-1 0 0,3-3 1 0 0,0 0 24 0 0,8-4 120 0 0,-12 8-131 0 0,0 3-11 0 0,1 4-31 0 0,-1-4 122 0 0,18-1 64 0 0,-16-2-156 0 0,0 0 0 0 0,-1 0 1 0 0,1 0-1 0 0,0 0 0 0 0,0-1 0 0 0,-1 0 1 0 0,1 1-1 0 0,-1-1 0 0 0,1 0 0 0 0,-1 0 1 0 0,0 0-1 0 0,4-5 0 0 0,22-33 509 0 0,-20 29-444 0 0,29-40-22 0 0,3 1 0 0 0,1 3 1 0 0,3 1-1 0 0,87-71 0 0 0,-113 102-181 0 0,1 2 0 0 0,0 0 0 0 0,0 1-1 0 0,2 1 1 0 0,-1 1 0 0 0,1 1 0 0 0,41-12 0 0 0,-52 19-91 0 0,-1 0 1 0 0,0 1 0 0 0,0 0 0 0 0,1 1 0 0 0,-1 0-1 0 0,0 1 1 0 0,1 0 0 0 0,16 4 0 0 0,-6 0-1346 0 0,-1 2 0 0 0,36 16 0 0 0,-33-12-153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5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0 4143 0 0,'0'0'2398'0'0,"11"2"5447"0"0,-10-1-7803 0 0,-1 0 1 0 0,1 0-1 0 0,0 0 0 0 0,-1 0 0 0 0,1 0 1 0 0,-1 0-1 0 0,0 0 0 0 0,1 1 1 0 0,-1-1-1 0 0,0 0 0 0 0,0 0 0 0 0,0 0 1 0 0,0 0-1 0 0,0 1 0 0 0,0-1 1 0 0,0 0-1 0 0,0 0 0 0 0,0 0 0 0 0,-1 1 1 0 0,0 1-1 0 0,0 0 32 0 0,-1 0 0 0 0,0 1 1 0 0,-1-1-1 0 0,1 0 0 0 0,-5 5 0 0 0,-13 11-17 0 0,-1 0-1 0 0,0-2 1 0 0,-33 21 0 0 0,26-20 5 0 0,-43 39 1 0 0,39-24-59 0 0,2 1-1 0 0,2 1 0 0 0,1 2 1 0 0,1 1-1 0 0,-20 41 0 0 0,39-67 76 0 0,1 1-1 0 0,1-1 0 0 0,0 1 0 0 0,1 1 1 0 0,0-1-1 0 0,-2 17 0 0 0,5-26 0 0 0,1 0 0 0 0,0 0 1 0 0,1 0-1 0 0,-1 0 0 0 0,1 0 0 0 0,0 0 0 0 0,0 0 0 0 0,0 0 0 0 0,0 0 0 0 0,1-1 0 0 0,0 1 0 0 0,-1 0 1 0 0,1-1-1 0 0,0 0 0 0 0,1 1 0 0 0,-1-1 0 0 0,1 0 0 0 0,-1 0 0 0 0,1 0 0 0 0,0 0 0 0 0,5 3 0 0 0,6 4 446 0 0,0 0 0 0 0,1-1 0 0 0,24 11 0 0 0,-32-16-367 0 0,49 21 1114 0 0,102 30 0 0 0,-129-46-1073 0 0,30 11-90 0 0,-58-20-306 0 0,10-1-4071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5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4143 0 0,'0'0'10258'0'0,"0"12"-8948"0"0,1-4-1180 0 0,0 0 0 0 0,0 0-1 0 0,-1-1 1 0 0,0 1 0 0 0,0 0 0 0 0,-1 0-1 0 0,0 0 1 0 0,-1-1 0 0 0,1 1-1 0 0,-2-1 1 0 0,1 1 0 0 0,-1-1 0 0 0,-6 13-1 0 0,-12 15-109 0 0,-1-1 0 0 0,-38 45 0 0 0,-62 54-132 0 0,89-97-48 0 0,24-27-51 0 0,1 1-1 0 0,-11 16 1 0 0,18-25-225 0 0,11-1-6770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51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2303 0 0,'1'0'544'0'0,"34"5"5349"0"0,42 0-1 0 0,37-8-2299 0 0,112-29-2053 0 0,-7-19-598 0 0,-53 9-950 0 0,-79 29-832 0 0,-29 7-3385 0 0,-40 4-1642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5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 8751 0 0,'0'0'794'0'0,"0"1"-652"0"0,-77 154 4998 0 0,16-30-2950 0 0,25-57-1965 0 0,-4-3 1 0 0,-3-1 0 0 0,-71 83-1 0 0,100-130-353 0 0,-1-1-1 0 0,-1-1 1 0 0,0 0-1 0 0,-1-1 1 0 0,-28 18 0 0 0,45-32 127 0 0,0 0 1 0 0,0 1 0 0 0,-1-1 0 0 0,1 0-1 0 0,0 0 1 0 0,-1 0 0 0 0,1 0-1 0 0,0 0 1 0 0,0 1 0 0 0,-1-1 0 0 0,1 0-1 0 0,0 0 1 0 0,-1 0 0 0 0,1 0 0 0 0,0 0-1 0 0,0 0 1 0 0,-1 0 0 0 0,1 0-1 0 0,0 0 1 0 0,-1 0 0 0 0,1 0 0 0 0,0 0-1 0 0,-1 0 1 0 0,1 0 0 0 0,0-1 0 0 0,0 1-1 0 0,-1 0 1 0 0,1 0 0 0 0,0 0 0 0 0,-1 0-1 0 0,1 0 1 0 0,0-1 0 0 0,0 1-1 0 0,-1 0 1 0 0,1 0 0 0 0,0 0 0 0 0,0-1-1 0 0,0 1 1 0 0,-1 0 0 0 0,1 0 0 0 0,0-1-1 0 0,0 1 1 0 0,0 0 0 0 0,0-1 0 0 0,0 1-1 0 0,0 0 1 0 0,-1 0 0 0 0,1-1-1 0 0,0 1 1 0 0,-1-2-5 0 0,1 0 0 0 0,-1 0 0 0 0,1 0-1 0 0,-1 0 1 0 0,1 0 0 0 0,-1 0 0 0 0,1 0-1 0 0,0 0 1 0 0,0-1 0 0 0,0 1 0 0 0,0 0-1 0 0,1 0 1 0 0,-1 0 0 0 0,0 0 0 0 0,1 0 0 0 0,-1 0-1 0 0,1 0 1 0 0,0 0 0 0 0,1-3 0 0 0,3-4-73 0 0,-1 1 1 0 0,11-15 0 0 0,-6 13 42 0 0,0 0-1 0 0,0 0 0 0 0,0 1 0 0 0,1 0 1 0 0,1 0-1 0 0,22-13 0 0 0,1 3 25 0 0,39-16 0 0 0,-58 29 37 0 0,0 0 0 0 0,29-7 0 0 0,-39 11 34 0 0,1 1 0 0 0,0 1 0 0 0,-1-1 0 0 0,1 1 1 0 0,0 0-1 0 0,-1 0 0 0 0,1 0 0 0 0,-1 1 1 0 0,1 0-1 0 0,0 0 0 0 0,8 3 0 0 0,-12-3-18 0 0,0 0 1 0 0,-1 0-1 0 0,1 0 0 0 0,0 0 0 0 0,0 0 1 0 0,-1 1-1 0 0,1-1 0 0 0,-1 0 0 0 0,1 1 0 0 0,-1-1 1 0 0,0 1-1 0 0,1 0 0 0 0,-1-1 0 0 0,0 1 0 0 0,0 0 1 0 0,1 2-1 0 0,-1 0 25 0 0,0 0 1 0 0,0 0-1 0 0,0 0 1 0 0,0 0 0 0 0,0 0-1 0 0,-1 0 1 0 0,0 8-1 0 0,-1-2 7 0 0,0 0 0 0 0,-1-1 0 0 0,0 1 0 0 0,0 0 0 0 0,-8 18 0 0 0,5-16-77 0 0,-6 14 31 0 0,-15 25 0 0 0,24-40 115 0 0,1-6-1508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5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4143 0 0,'0'0'319'0'0,"-1"1"-210"0"0,-8 6 1533 0 0,1 0-1 0 0,1 1 1 0 0,-1 0 0 0 0,1 0-1 0 0,-10 16 1 0 0,-27 52 3670 0 0,24-39-5448 0 0,14-28 68 0 0,0 1 1 0 0,1 1-1 0 0,0-1 1 0 0,1 1 0 0 0,0 0-1 0 0,1 0 1 0 0,0 0-1 0 0,1 0 1 0 0,0 0 0 0 0,-1 16-1 0 0,6-22-2909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03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3223 0 0,'0'0'143'0'0,"0"1"-3"0"0,-5 13 2555 0 0,0 0 0 0 0,1 0 0 0 0,1 0-1 0 0,-2 20 1 0 0,4-25-1270 0 0,1-1-1 0 0,0 1 1 0 0,0-1-1 0 0,3 15 1 0 0,-2-19-1549 0 0,0 0 0 0 0,0 1 1 0 0,1-1-1 0 0,0 0 0 0 0,3 7 0 0 0,-3-9 172 0 0,0-1 0 0 0,-1 1-1 0 0,1 0 1 0 0,0-1-1 0 0,1 1 1 0 0,-1-1 0 0 0,0 0-1 0 0,0 0 1 0 0,0 0-1 0 0,1 0 1 0 0,-1 0-1 0 0,1 0 1 0 0,-1-1 0 0 0,1 1-1 0 0,-1-1 1 0 0,1 0-1 0 0,-1 1 1 0 0,3-1 0 0 0,3 1 11 0 0,3 0-130 0 0,0 0 0 0 0,0-1 0 0 0,0 0 0 0 0,0-1 0 0 0,0 0 0 0 0,17-4 0 0 0,-9 0-1520 0 0,22-9 1 0 0,-23 7-433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5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3223 0 0,'-1'1'4404'0'0,"-34"23"860"0"0,-46 40-3181 0 0,-12 10-518 0 0,92-73-985 0 0,23 7-405 0 0,-11-6-159 0 0,-1 0 0 0 0,0 1 1 0 0,0 0-1 0 0,0 1 0 0 0,10 5 0 0 0,-16-6 4 0 0,1 0 0 0 0,-1 0 0 0 0,0 0 0 0 0,0 0 0 0 0,0 1 0 0 0,0 0 0 0 0,0 0 0 0 0,-1 0 0 0 0,0 0 0 0 0,1 1 0 0 0,3 8 0 0 0,0 0 153 0 0,-1 1 0 0 0,0 0 0 0 0,-1 0 0 0 0,-1 1 0 0 0,0-1 0 0 0,-1 1 0 0 0,0 0 0 0 0,-2 0 0 0 0,1 29 0 0 0,-2-41-118 0 0,0 0 0 0 0,-1-1 1 0 0,1 1-1 0 0,-1-1 0 0 0,1 1 0 0 0,-1-1 1 0 0,0 1-1 0 0,0-1 0 0 0,0 1 1 0 0,0-1-1 0 0,0 0 0 0 0,-1 1 1 0 0,1-1-1 0 0,-1 0 0 0 0,1 0 1 0 0,-1 0-1 0 0,-3 3 0 0 0,1-2 34 0 0,-1-1-1 0 0,1 0 0 0 0,0 1 1 0 0,-1-1-1 0 0,1-1 0 0 0,-1 1 1 0 0,0-1-1 0 0,-8 2 0 0 0,-8 0 29 0 0,0-1 0 0 0,-42-2 1 0 0,5 0-687 0 0,49 0 108 0 0,1 0 0 0 0,0 0 0 0 0,-1-1 0 0 0,-13-3 0 0 0,6-1-1353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53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68 286 12263 0 0,'-1'1'563'0'0,"-11"13"-138"0"0,0 1 0 0 0,1 0 0 0 0,0 1 0 0 0,-10 22 1676 0 0,24-42-2019 0 0,0 0 0 0 0,0 0 0 0 0,-1 0 0 0 0,0-1 0 0 0,3-5 0 0 0,1-4 14 0 0,1 1-83 0 0,76-132-10 0 0,-71 126 34 0 0,1 1 1 0 0,1 1 0 0 0,0 0 0 0 0,2 1 0 0 0,25-21 0 0 0,-39 35 19 0 0,1 0 0 0 0,0 0 0 0 0,0 0 0 0 0,0 0 0 0 0,1 0 0 0 0,-1 1 0 0 0,0 0 1 0 0,1-1-1 0 0,-1 1 0 0 0,1 0 0 0 0,-1 1 0 0 0,1-1 0 0 0,-1 1 0 0 0,5-1 0 0 0,-6 2-9 0 0,0-1-1 0 0,0 0 1 0 0,0 1-1 0 0,0-1 1 0 0,0 1 0 0 0,0 0-1 0 0,0-1 1 0 0,0 1-1 0 0,0 0 1 0 0,0 0 0 0 0,-1 0-1 0 0,1 1 1 0 0,0-1-1 0 0,-1 0 1 0 0,1 0-1 0 0,-1 1 1 0 0,1-1 0 0 0,-1 1-1 0 0,0 0 1 0 0,0-1-1 0 0,0 1 1 0 0,0 0-1 0 0,0 0 1 0 0,0 0 0 0 0,1 2-1 0 0,1 4 55 0 0,-1 0 0 0 0,1 0-1 0 0,-1 1 1 0 0,-1-1 0 0 0,0 0 0 0 0,0 1-1 0 0,-1-1 1 0 0,0 0 0 0 0,-1 13 0 0 0,-2-3-42 0 0,-1-1 1 0 0,0 0-1 0 0,-1 0 1 0 0,-8 19-1 0 0,10-28-60 0 0,0-2-16 0 0,2-5-58 0 0,1-3-503 0 0,-1 0 543 0 0,1 0 0 0 0,0 1 0 0 0,0-1-1 0 0,0 0 1 0 0,0 0 0 0 0,0 0 0 0 0,1-2 0 0 0,3-6 8 0 0,-1 0-1 0 0,2 1 1 0 0,-1-1 0 0 0,1 1-1 0 0,0 0 1 0 0,1 1 0 0 0,0-1-1 0 0,1 1 1 0 0,0 0 0 0 0,0 1-1 0 0,0 0 1 0 0,10-8 0 0 0,11-6 18 0 0,0 1 1 0 0,39-21 0 0 0,-44 29 58 0 0,-1 0-1 0 0,1 2 0 0 0,1 1 1 0 0,46-13-1 0 0,-68 22-20 0 0,-1 0-1 0 0,1-1 1 0 0,-1 1-1 0 0,1 0 0 0 0,0 0 1 0 0,-1 0-1 0 0,1 0 1 0 0,-1 0-1 0 0,1 1 1 0 0,0-1-1 0 0,-1 0 0 0 0,1 1 1 0 0,-1-1-1 0 0,1 1 1 0 0,-1 0-1 0 0,1-1 1 0 0,-1 1-1 0 0,0 0 0 0 0,1 0 1 0 0,-1 0-1 0 0,0 0 1 0 0,0 0-1 0 0,1 0 1 0 0,-1 0-1 0 0,0 0 0 0 0,0 0 1 0 0,0 1-1 0 0,0-1 1 0 0,-1 0-1 0 0,1 1 1 0 0,0-1-1 0 0,0 1 1 0 0,-1-1-1 0 0,1 1 0 0 0,-1-1 1 0 0,0 1-1 0 0,1-1 1 0 0,-1 3-1 0 0,2 5 18 0 0,-1-1 1 0 0,-1 1-1 0 0,0-1 0 0 0,0 1 0 0 0,0-1 0 0 0,-1 1 0 0 0,-3 11 1 0 0,-19 61 149 0 0,8-31-196 0 0,0-13 76 0 0,12-28-661 0 0,-1 0 0 0 0,-3 15 1 0 0,7-21-749 0 0,1 4-62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5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45 13359 0 0,'70'-44'3114'0'0,"-83"45"-2938"0"0,1 1 0 0 0,-1 0 0 0 0,0 1 0 0 0,1 0 0 0 0,0 1 0 0 0,-16 7 0 0 0,-12 4-56 0 0,21-8-103 0 0,0 0 1 0 0,1 1 0 0 0,0 2 0 0 0,0-1-1 0 0,1 2 1 0 0,1 0 0 0 0,0 2 0 0 0,0-1-1 0 0,1 2 1 0 0,1 0 0 0 0,0 1-1 0 0,-19 26 1 0 0,29-36 60 0 0,1 1 0 0 0,-1 0-1 0 0,1-1 1 0 0,1 1 0 0 0,-4 10-1 0 0,6-15-59 0 0,-1 1-1 0 0,1-1 1 0 0,0 0-1 0 0,-1 1 1 0 0,1-1-1 0 0,0 1 1 0 0,0-1-1 0 0,0 1 1 0 0,0 0 0 0 0,0-1-1 0 0,1 1 1 0 0,-1-1-1 0 0,0 0 1 0 0,1 1-1 0 0,-1-1 1 0 0,1 1-1 0 0,-1-1 1 0 0,1 0-1 0 0,0 1 1 0 0,0-1-1 0 0,-1 0 1 0 0,1 1-1 0 0,0-1 1 0 0,0 0 0 0 0,0 0-1 0 0,0 0 1 0 0,1 0-1 0 0,-1 0 1 0 0,2 1-1 0 0,0 0-24 0 0,-1-1 0 0 0,1 1 0 0 0,0-1 0 0 0,0 0 0 0 0,1 0 0 0 0,-1 0 0 0 0,0 0 0 0 0,0 0 0 0 0,0 0-1 0 0,1-1 1 0 0,-1 0 0 0 0,0 0 0 0 0,1 0 0 0 0,-1 0 0 0 0,0 0 0 0 0,0-1 0 0 0,1 1 0 0 0,-1-1 0 0 0,0 0 0 0 0,0 0 0 0 0,0 0 0 0 0,0 0 0 0 0,0-1-1 0 0,0 1 1 0 0,4-3 0 0 0,-2 0-247 0 0,0 0-1 0 0,0 0 0 0 0,-1 0 1 0 0,0 0-1 0 0,1-1 0 0 0,-1 0 1 0 0,-1 0-1 0 0,1 0 0 0 0,-1 0 1 0 0,0 0-1 0 0,0-1 0 0 0,4-8 1 0 0,4-15 116 0 0,2 2 1 0 0,24-40 1565 0 0,-38 69-1312 0 0,-3 24-59 0 0,1-14 53 0 0,1 0 0 0 0,1 0-1 0 0,0 1 1 0 0,1 21 0 0 0,0-31-180 0 0,1 1 0 0 0,-1-1 0 0 0,1 0 1 0 0,0 0-1 0 0,0 0 0 0 0,0 0 0 0 0,0 1 1 0 0,1-1-1 0 0,-1-1 0 0 0,1 1 1 0 0,0 0-1 0 0,0 0 0 0 0,0-1 0 0 0,0 1 1 0 0,0-1-1 0 0,1 1 0 0 0,-1-1 0 0 0,1 0 1 0 0,-1 0-1 0 0,1 0 0 0 0,0-1 0 0 0,0 1 1 0 0,3 1-1 0 0,4 1-1301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5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8287 0 0,'0'0'756'0'0,"0"2"-622"0"0,0-2-142 0 0,-11 104 5449 0 0,11-90-4043 0 0,1 0 0 0 0,3 23 0 0 0,-3-29-1381 0 0,1 0-1 0 0,1 0 1 0 0,3 7-1 0 0,-5-11-6 0 0,1 0 1 0 0,0-1-1 0 0,0 0 1 0 0,0 1-1 0 0,0-1 1 0 0,1 0-1 0 0,-1 0 1 0 0,1 0-1 0 0,0 0 1 0 0,0 0-1 0 0,0-1 1 0 0,0 0-1 0 0,1 1 1 0 0,-1-1-1 0 0,1 0 1 0 0,-1 0-1 0 0,1-1 1 0 0,-1 1-1 0 0,1-1 1 0 0,5 1-1 0 0,-2 0-176 0 0,-1-2 0 0 0,1 1 0 0 0,-1-1 0 0 0,1 0 0 0 0,-1 0-1 0 0,1-1 1 0 0,-1 1 0 0 0,1-1 0 0 0,-1-1 0 0 0,0 0 0 0 0,11-3 0 0 0,8-7-1396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5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 13015 0 0,'-8'6'290'0'0,"2"0"1"0"0,-1 1-1 0 0,1 0 0 0 0,-11 15 0 0 0,-17 35-80 0 0,25-41 327 0 0,-2 5 396 0 0,1 1 1 0 0,-10 35-1 0 0,9-26-439 0 0,-48 168 1378 0 0,7-20-1696 0 0,38-138-814 0 0,-2-1 0 0 0,-28 50 0 0 0,33-70 70 0 0,-5 9-4892 0 0,8-17 22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5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0 12895 0 0,'0'0'1172'0'0,"-1"1"-966"0"0,-6 5 52 0 0,0 0 0 0 0,1 0 0 0 0,0 1 0 0 0,0 0 0 0 0,1 0 0 0 0,-5 8 1 0 0,-6 8 766 0 0,-62 88-205 0 0,-73 140 1 0 0,150-249-806 0 0,-74 136 567 0 0,-81 209 0 0 0,144-313-715 0 0,-13 32 521 0 0,21-59-653 0 0,1 0 0 0 0,-1-1-1 0 0,0 1 1 0 0,0-1 0 0 0,-1 0 0 0 0,0-1-1 0 0,-6 7 1 0 0,3-7-818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55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5527 0 0,'0'0'13279'0'0,"2"1"-12710"0"0,3 2-366 0 0,1 1-1 0 0,1-2 1 0 0,-1 1-1 0 0,0-1 1 0 0,1 1 0 0 0,-1-2-1 0 0,1 1 1 0 0,0-1-1 0 0,-1 0 1 0 0,9 0-1 0 0,10-1 275 0 0,36-4 0 0 0,-43 3-380 0 0,174-29 572 0 0,-3-17-826 0 0,-134 33-10 0 0,35-10-1558 0 0,-50 12-30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5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 6911 0 0,'0'0'528'0'0,"-2"1"-341"0"0,-52 75 6449 0 0,5 4-4060 0 0,-38 88-2449 0 0,47-89 861 0 0,-26 50-146 0 0,-143 268 264 0 0,152-287-824 0 0,56-108 30 0 0,3-15-65 0 0,1 2-155 0 0,0 0 1 0 0,1 0-1 0 0,0 1 0 0 0,0-1 1 0 0,1 1-1 0 0,12-18 1 0 0,45-54-68 0 0,-51 69-32 0 0,151-159-889 0 0,-134 144 739 0 0,25-21-126 0 0,-46 44 260 0 0,-1 0 1 0 0,1 0 0 0 0,1 1-1 0 0,-1-1 1 0 0,1 2-1 0 0,10-5 1 0 0,-9 6 27 0 0,-8 2 2 0 0,-1 0-1 0 0,0 0 0 0 0,1 0 0 0 0,-1 1 1 0 0,1-1-1 0 0,-1 0 0 0 0,0 0 1 0 0,1 0-1 0 0,-1 1 0 0 0,1-1 1 0 0,-1 0-1 0 0,0 1 0 0 0,1-1 1 0 0,-1 0-1 0 0,0 1 0 0 0,0-1 1 0 0,1 0-1 0 0,-1 1 0 0 0,0-1 1 0 0,0 0-1 0 0,1 1 0 0 0,-1-1 1 0 0,0 1-1 0 0,0-1 0 0 0,0 0 1 0 0,0 1-1 0 0,0 0 0 0 0,3 10 88 0 0,-2 3 82 0 0,-2-1 1 0 0,0 0-1 0 0,0 1 1 0 0,-2-1-1 0 0,1 0 1 0 0,-9 23-1 0 0,6-19-34 0 0,-18 72 250 0 0,-13 117-1 0 0,27-156-2286 0 0,9-49 1285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5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26 436 11055 0 0,'0'0'852'0'0,"-1"1"-560"0"0,-23 32 8212 0 0,104-184-5824 0 0,-76 143-2677 0 0,59-111 80 0 0,-54 104-156 0 0,1 1-1 0 0,0 0 1 0 0,1 0 0 0 0,1 1 0 0 0,22-19 0 0 0,-18 19-560 0 0,4-4 550 0 0,24-15 1 0 0,-8 14-2414 0 0,-31 16 1119 0 0,1 0 0 0 0,-1 1 0 0 0,1-1 0 0 0,9 0 0 0 0,-3 2-4187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5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11743 0 0,'0'0'2087'0'0,"-2"1"-1186"0"0,-93 83 2879 0 0,-7 23-2449 0 0,87-89-1109 0 0,1 1-1 0 0,0 1 1 0 0,2 1-1 0 0,-12 23 1 0 0,22-38-190 0 0,0-1 0 0 0,-1 1 0 0 0,2-1 1 0 0,-1 1-1 0 0,1 0 0 0 0,-2 9 0 0 0,3-14 43 0 0,2 0 21 0 0,4-1-13 0 0,0 0 0 0 0,0 0 0 0 0,0 0-1 0 0,0-1 1 0 0,-1 0 0 0 0,1 0 0 0 0,0-1 0 0 0,0 1 0 0 0,-1-1 0 0 0,1 0 0 0 0,-1-1 0 0 0,0 0 0 0 0,1 1 0 0 0,-1-1 0 0 0,5-5-1 0 0,-1 1-41 0 0,0 0-1 0 0,0 0 0 0 0,-1-1 1 0 0,-1 0-1 0 0,1 0 0 0 0,-1-1 1 0 0,8-13-1 0 0,-10 13-19 0 0,-1 0-1 0 0,1-1 1 0 0,-2 0-1 0 0,0 0 1 0 0,0 0-1 0 0,0 0 1 0 0,-2-1-1 0 0,1 1 1 0 0,-1-12-1 0 0,0-4-748 0 0,-2 1 0 0 0,-7-41 1 0 0,7 55-845 0 0,1 0-386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0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67 165 15175 0 0,'-1'2'695'0'0,"-24"34"297"0"0,18-26-204 0 0,-1 0 0 0 0,1 1 1 0 0,-9 19-1 0 0,16-28 243 0 0,-1-2-1006 0 0,1 0 0 0 0,0 0 1 0 0,0 0-1 0 0,0 1 0 0 0,0-1 0 0 0,0 0 1 0 0,-1 0-1 0 0,1 0 0 0 0,0 0 0 0 0,0 0 1 0 0,0 1-1 0 0,0-1 0 0 0,0 0 1 0 0,0 0-1 0 0,0 0 0 0 0,0 1 0 0 0,0-1 1 0 0,0 0-1 0 0,0 0 0 0 0,0 0 0 0 0,0 1 1 0 0,0-1-1 0 0,0 0 0 0 0,0 0 0 0 0,0 0 1 0 0,0 0-1 0 0,0 1 0 0 0,0-1 0 0 0,0 0 1 0 0,0 0-1 0 0,0 0 0 0 0,0 1 0 0 0,0-1 1 0 0,0 0-1 0 0,1 0 0 0 0,-1 0 1 0 0,0 0-1 0 0,0 0 0 0 0,0 1 0 0 0,0-1 1 0 0,0 0-1 0 0,1 0 0 0 0,-1 0 0 0 0,0 0 1 0 0,0 0-1 0 0,0 0 0 0 0,0 0 0 0 0,1 1 1 0 0,-1-1-1 0 0,0 0 0 0 0,0 0 0 0 0,0 0 1 0 0,0 0-1 0 0,1 0 0 0 0,9 2 266 0 0,-4-2-252 0 0,-1-1 0 0 0,1 0 0 0 0,-1 0 0 0 0,0-1 0 0 0,0 1-1 0 0,0-1 1 0 0,0 0 0 0 0,0 0 0 0 0,0-1 0 0 0,9-5 0 0 0,4-6 17 0 0,22-19-1 0 0,-25 21-38 0 0,31-29 2 0 0,54-42 43 0 0,-84 71-54 0 0,2 0-1 0 0,-1 2 0 0 0,1 0 0 0 0,26-10 0 0 0,-40 18-5 0 0,14-2-16 0 0,-14 5-34 0 0,-3 0 62 0 0,1 0 0 0 0,-1-1 0 0 0,1 1 0 0 0,-1 0 0 0 0,1 0 0 0 0,-1 1 1 0 0,0-1-1 0 0,1 0 0 0 0,-1 0 0 0 0,0 1 0 0 0,0-1 0 0 0,0 0 0 0 0,0 1 0 0 0,0-1 0 0 0,0 1 0 0 0,-1 0 0 0 0,1-1 0 0 0,0 1 0 0 0,-1-1 0 0 0,1 1 0 0 0,-1 0 0 0 0,0 0 0 0 0,1-1 0 0 0,-1 3 1 0 0,1 1 16 0 0,0 6 97 0 0,0 0 1 0 0,-1 1 0 0 0,0-1-1 0 0,0 1 1 0 0,-1-1 0 0 0,-4 17-1 0 0,-1-2 312 0 0,-17 41 0 0 0,18-54-392 0 0,2-5-23 0 0,0 1 0 0 0,0-1 0 0 0,-2 14 0 0 0,5-20-99 0 0,1 10-1430 0 0,2-3-2243 0 0,0 0-3771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5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82 150 8287 0 0,'0'0'639'0'0,"-1"2"-415"0"0,-19 44 3733 0 0,0-3-1011 0 0,-14 48 0 0 0,33-86-2799 0 0,-1 0-1 0 0,1 0 1 0 0,0 0-1 0 0,0 0 0 0 0,1 0 1 0 0,0 0-1 0 0,-1 0 1 0 0,2 1-1 0 0,-1-1 1 0 0,1 0-1 0 0,2 10 1 0 0,-3-14-116 0 0,1 0 0 0 0,0 0 0 0 0,0 0 0 0 0,0 0 0 0 0,-1 0 0 0 0,1 0 0 0 0,0 0 0 0 0,1 0 0 0 0,-1 0 0 0 0,0 0 0 0 0,0 0 0 0 0,0-1 0 0 0,0 1 0 0 0,1 0 0 0 0,-1-1 0 0 0,0 1 0 0 0,0-1 0 0 0,1 0 0 0 0,-1 1 0 0 0,0-1 0 0 0,1 0 1 0 0,-1 0-1 0 0,1 0 0 0 0,-1 0 0 0 0,0 0 0 0 0,1 0 0 0 0,-1 0 0 0 0,0 0 0 0 0,2-1 0 0 0,5 0 76 0 0,0-1 0 0 0,-1 0-1 0 0,11-4 1 0 0,-5 1-67 0 0,-1 0 0 0 0,-1-2-1 0 0,1 1 1 0 0,-1-2 0 0 0,11-8-1 0 0,50-47 68 0 0,-62 53-96 0 0,0 1-18 0 0,-2-1 0 0 0,13-14 0 0 0,-20 22-96 0 0,-5 13-109 0 0,-6 16 199 0 0,4-11 47 0 0,0 0 0 0 0,0 1 1 0 0,2 0-1 0 0,0 0 0 0 0,-3 34 0 0 0,7-48-23 0 0,0-1-1 0 0,0 1 0 0 0,0-1 1 0 0,0 1-1 0 0,0-1 0 0 0,1 0 1 0 0,0 1-1 0 0,-1-1 1 0 0,1 1-1 0 0,0-1 0 0 0,0 0 1 0 0,0 0-1 0 0,0 1 0 0 0,1-1 1 0 0,-1 0-1 0 0,1 0 1 0 0,-1 0-1 0 0,3 2 0 0 0,-1-2 30 0 0,0 0 0 0 0,-1-1 0 0 0,1 0-1 0 0,0 1 1 0 0,-1-1 0 0 0,1 0 0 0 0,0 0-1 0 0,0 0 1 0 0,0-1 0 0 0,0 1 0 0 0,0-1-1 0 0,0 1 1 0 0,0-1 0 0 0,0 0 0 0 0,3-1-1 0 0,25-2 202 0 0,0-2 0 0 0,-1-1 0 0 0,37-12 0 0 0,-39 10-127 0 0,-6 2-70 0 0,0-2 1 0 0,0 0-1 0 0,22-12 0 0 0,-32 13-28 0 0,-1 1 0 0 0,0-2 0 0 0,-1 1 0 0 0,0-1 0 0 0,0-1 0 0 0,-1 0 0 0 0,9-11 0 0 0,-5 4-39 0 0,-2 0 0 0 0,0-1 0 0 0,11-24 0 0 0,20-58-305 0 0,3-5-364 0 0,-33 80-668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5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17 5063 0 0,'0'0'11639'0'0,"-10"1"-10319"0"0,1 5-1210 0 0,0-1 0 0 0,0 2 0 0 0,1-1 0 0 0,-1 1 0 0 0,2 0 0 0 0,-1 1 0 0 0,1 0 0 0 0,0 0 0 0 0,-6 11 0 0 0,-3 5 38 0 0,2 0-1 0 0,-15 36 1 0 0,26-53-80 0 0,0 0 1 0 0,0 0 0 0 0,1 1-1 0 0,-1 7 1 0 0,2-12-25 0 0,1-1-1 0 0,-1 0 1 0 0,1 1-1 0 0,0-1 1 0 0,0 1-1 0 0,1-1 0 0 0,-1 1 1 0 0,0-1-1 0 0,1 0 1 0 0,-1 1-1 0 0,1-1 1 0 0,0 0-1 0 0,0 1 1 0 0,0-1-1 0 0,0 0 1 0 0,2 3-1 0 0,-2-4 2 0 0,0 0-1 0 0,0 0 0 0 0,0 0 1 0 0,0-1-1 0 0,0 1 1 0 0,0 0-1 0 0,0-1 0 0 0,1 1 1 0 0,-1-1-1 0 0,0 1 1 0 0,0-1-1 0 0,1 0 0 0 0,-1 1 1 0 0,0-1-1 0 0,1 0 1 0 0,-1 0-1 0 0,0 0 0 0 0,2 0 1 0 0,23-3 364 0 0,-24 3-366 0 0,14-3 130 0 0,0 0 1 0 0,-1-1-1 0 0,22-8 0 0 0,-32 10-206 0 0,0 0 0 0 0,0-1 0 0 0,0 0 0 0 0,0 1 0 0 0,0-2 0 0 0,-1 1 1 0 0,1 0-1 0 0,-1-1 0 0 0,0 0 0 0 0,0 0 0 0 0,0 0 0 0 0,-1 0 0 0 0,5-7 0 0 0,-7 8 6 0 0,0 0 0 0 0,1-1 0 0 0,-1 1 0 0 0,0-1 0 0 0,-1 1 0 0 0,1-1-1 0 0,-1 1 1 0 0,0-1 0 0 0,1 0 0 0 0,-1 1 0 0 0,-1-1 0 0 0,1 1 0 0 0,-1-1 0 0 0,1 1 0 0 0,-1-1-1 0 0,0 1 1 0 0,0-1 0 0 0,0 1 0 0 0,-1 0 0 0 0,-1-4 0 0 0,-5-8-49 0 0,-1 1 0 0 0,0 0-1 0 0,-13-14 1 0 0,5 5 2 0 0,14 19 29 0 0,-3-4-173 0 0,0-1 0 0 0,-9-18-1 0 0,14 25-167 0 0,0-2-780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5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391 669 6911 0 0,'8'-4'623'0'0,"-1"2"1425"0"0,0-2 1 0 0,-1 1-1 0 0,13-9 1 0 0,-11 6-1255 0 0,0-2 0 0 0,0 1 0 0 0,7-9-1 0 0,5-6-323 0 0,3-3-416 0 0,-1-1 0 0 0,-1 0 0 0 0,-1-2 0 0 0,-1 0 0 0 0,-2-2 0 0 0,-1 1 0 0 0,-1-2 0 0 0,-2 0 0 0 0,-1-1 0 0 0,-1 0 1 0 0,-2-1-1 0 0,-1 0 0 0 0,3-38 0 0 0,-9 52-397 0 0,-1-23 1 0 0,-1 36 245 0 0,-1 0 1 0 0,1 0-1 0 0,-1-1 1 0 0,-1 1-1 0 0,1 0 1 0 0,-1 0-1 0 0,-4-9 1 0 0,6 15 85 0 0,0-1 0 0 0,0 0-1 0 0,-1 1 1 0 0,1-1 0 0 0,-1 0 0 0 0,1 1 0 0 0,0-1 0 0 0,-1 1 0 0 0,1-1 0 0 0,-1 1 0 0 0,0-1 0 0 0,1 1 0 0 0,-1-1 0 0 0,1 1 0 0 0,-1-1 0 0 0,0 1 0 0 0,1 0 0 0 0,-1-1 0 0 0,0 1 0 0 0,1 0 0 0 0,-1 0 0 0 0,0-1 0 0 0,0 1 0 0 0,-1 0 5 0 0,1 0-1 0 0,0 1 1 0 0,0-1-1 0 0,-1 0 1 0 0,1 0 0 0 0,0 1-1 0 0,0-1 1 0 0,0 1-1 0 0,0-1 1 0 0,-1 1 0 0 0,1-1-1 0 0,-2 3 1 0 0,-2 1 6 0 0,-1 2 0 0 0,0-1 0 0 0,-7 11-1 0 0,9-12-20 0 0,-20 27 41 0 0,1 1-1 0 0,1 2 1 0 0,-21 43 0 0 0,-40 114 159 0 0,-91 231 555 0 0,135-334-597 0 0,-23 48 206 0 0,44-102-247 0 0,-40 59 0 0 0,52-85-100 0 0,-1 0 0 0 0,-12 11 1 0 0,16-16-37 0 0,0 0 0 0 0,0-1 0 0 0,0 0 0 0 0,0 0 1 0 0,-1 0-1 0 0,1 0 0 0 0,-1 0 0 0 0,0-1 1 0 0,-6 3-1 0 0,-1-4-1244 0 0,1-5-415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5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0,'1'0'4251'0'0,"13"9"-1791"0"0,-5-3-1860 0 0,1 0 0 0 0,0-1 1 0 0,0 0-1 0 0,0 0 0 0 0,1-1 1 0 0,-1 0-1 0 0,16 3 1 0 0,24-2-55 0 0,0-3 1 0 0,62-4 0 0 0,-21 0-2947 0 0,-57 2-2582 0 0,-1-3-1478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5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415 469 14599 0 0,'0'0'1320'0'0,"16"5"-1056"0"0,-14-4-174 0 0,0 1 1 0 0,1-1-1 0 0,-1 0 0 0 0,0 0 0 0 0,1-1 1 0 0,-1 1-1 0 0,1 0 0 0 0,-1-1 0 0 0,1 0 0 0 0,0 1 1 0 0,-1-1-1 0 0,1 0 0 0 0,-1 0 0 0 0,4-1 0 0 0,-3 0-34 0 0,0 0-1 0 0,0 0 1 0 0,0-1-1 0 0,0 1 0 0 0,-1-1 1 0 0,1 0-1 0 0,0 0 0 0 0,-1 0 1 0 0,0 0-1 0 0,1 0 0 0 0,2-4 1 0 0,5-6 89 0 0,0-1 1 0 0,0 0 0 0 0,-1 0-1 0 0,12-26 1 0 0,22-64-171 0 0,-32 75 56 0 0,23-81-361 0 0,1-1-489 0 0,-32 98 795 0 0,-6 7 18 0 0,-7 5 19 0 0,10 0-12 0 0,-3 1 17 0 0,0 0 0 0 0,0 0 0 0 0,0 1 0 0 0,0-1 0 0 0,0 1 0 0 0,0 0 0 0 0,1 0 0 0 0,-1 0 0 0 0,-4 5 0 0 0,-21 25 153 0 0,21-22-105 0 0,-32 42 610 0 0,3 1 0 0 0,-41 79 0 0 0,-46 124 543 0 0,73-147-1132 0 0,-35 90 14 0 0,20-44-6 0 0,57-138 5 0 0,-1 1 1 0 0,-1-1 0 0 0,-12 17 0 0 0,16-26-535 0 0,0-1 0 0 0,-1 0 0 0 0,-8 8 0 0 0,10-11-843 0 0,0 0-1 0 0,0-1 0 0 0,-1 1 0 0 0,1-1 1 0 0,-11 4-1 0 0,6-3-4233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59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64 10591 0 0,'0'0'964'0'0,"-1"1"-549"0"0,0-1-267 0 0,1 0 0 0 0,0 0 0 0 0,-1 0 0 0 0,1 0 1 0 0,0 0-1 0 0,0 0 0 0 0,-1 0 0 0 0,1 0 0 0 0,0 1 0 0 0,0-1 0 0 0,-1 0 0 0 0,1 0 1 0 0,0 0-1 0 0,0 0 0 0 0,0 1 0 0 0,-1-1 0 0 0,1 0 0 0 0,0 0 0 0 0,0 0 0 0 0,0 1 1 0 0,0-1-1 0 0,0 0 0 0 0,-1 0 0 0 0,1 1 0 0 0,0-1 0 0 0,0 0 0 0 0,0 1 0 0 0,0-1 1 0 0,0 0-1 0 0,0 0 0 0 0,0 1 0 0 0,0-1 0 0 0,0 0 0 0 0,0 0 0 0 0,0 1 0 0 0,7 10 1687 0 0,-4-9-1753 0 0,-1 1 0 0 0,1-1 0 0 0,0 0 0 0 0,0 0 0 0 0,0 0 0 0 0,6 2 0 0 0,5 0 157 0 0,-1-1 0 0 0,1-1 0 0 0,0 0 0 0 0,0 0 0 0 0,0-2 0 0 0,0 0 0 0 0,26-3 0 0 0,98-24 595 0 0,-116 21-723 0 0,108-28-194 0 0,-44 8-6167 0 0,-36 10-722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0:5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69 5983 0 0,'10'-20'556'0'0,"6"-10"-192"0"0,-4 12 10566 0 0,-14 19-10653 0 0,-17 21 25 0 0,2 1 0 0 0,0 0 0 0 0,-26 50 0 0 0,26-44-35 0 0,-145 262 1151 0 0,50-88-943 0 0,79-144-368 0 0,3 1 0 0 0,-30 81 0 0 0,48-97-533 0 0,10-31 62 0 0,-2-1-1 0 0,1 0 1 0 0,-2 1 0 0 0,-7 15-1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0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33 7831 0 0,'-7'-2'10583'0'0,"14"14"-8987"0"0,-3-8-1456 0 0,0 0 1 0 0,0-1 0 0 0,0 1-1 0 0,0-1 1 0 0,1 0-1 0 0,-1 0 1 0 0,1-1 0 0 0,0 1-1 0 0,0-1 1 0 0,0 0-1 0 0,0 0 1 0 0,0-1 0 0 0,1 1-1 0 0,-1-1 1 0 0,7 1-1 0 0,7 0 189 0 0,-1-1 0 0 0,1-1-1 0 0,20-2 1 0 0,300-45-516 0 0,-236 21-2773 0 0,-73 14 1108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00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 9671 0 0,'0'0'748'0'0,"-2"2"-492"0"0,-78 123 5462 0 0,-43 71-1957 0 0,-139 288-880 0 0,201-370-2858 0 0,60-113 30 0 0,2-2-41 0 0,-1-1 1 0 0,1 1-1 0 0,0-1 0 0 0,-1 0 1 0 0,1 1-1 0 0,0-1 0 0 0,0 1 0 0 0,2-2 1 0 0,0-2 4 0 0,13-22-91 0 0,-1 1-156 0 0,2 0-1 0 0,20-26 1 0 0,-32 47 197 0 0,0-1 1 0 0,1 1-1 0 0,-1 0 0 0 0,1 0 1 0 0,0 1-1 0 0,0-1 1 0 0,0 1-1 0 0,9-3 0 0 0,-6 4-20 0 0,-1 4-11 0 0,-1 5 23 0 0,-5-2 63 0 0,0-1 1 0 0,0 1 0 0 0,-1 0-1 0 0,1 0 1 0 0,-1 0 0 0 0,0 0-1 0 0,0 0 1 0 0,0 0-1 0 0,-1 0 1 0 0,1 1 0 0 0,-1 6-1 0 0,0-3 12 0 0,0 0 0 0 0,1-1 0 0 0,0 1-1 0 0,1 0 1 0 0,0-1 0 0 0,3 9 0 0 0,-4-15-143 0 0,-1 0 1 0 0,1 0 0 0 0,0 0-1 0 0,0 0 1 0 0,0 0 0 0 0,0 0-1 0 0,0 0 1 0 0,0-1 0 0 0,0 1-1 0 0,0 0 1 0 0,0 0-1 0 0,0-1 1 0 0,0 1 0 0 0,0-1-1 0 0,0 1 1 0 0,1-1 0 0 0,-1 0-1 0 0,0 1 1 0 0,0-1 0 0 0,1 0-1 0 0,1 0 1 0 0,7-1-1703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00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 16207 0 0,'0'0'1470'0'0,"2"1"-1209"0"0,7 5 134 0 0,1-1 0 0 0,0 0 0 0 0,0-1 0 0 0,1 0 0 0 0,-1-1 1 0 0,1 0-1 0 0,0 0 0 0 0,0-1 0 0 0,0-1 0 0 0,0 1 0 0 0,12-2 0 0 0,-11 0-186 0 0,0 0 0 0 0,0-1 0 0 0,20-4 0 0 0,-28 4-246 0 0,0-1 0 0 0,0 1 0 0 0,0 0 0 0 0,0-1 0 0 0,0 0-1 0 0,0 0 1 0 0,-1 0 0 0 0,1-1 0 0 0,-1 1 0 0 0,1-1 0 0 0,-1 1-1 0 0,0-1 1 0 0,5-6 0 0 0,-8 8-179 0 0,-7-4-1004 0 0,5 5 1201 0 0,1 0-1 0 0,-1 0 0 0 0,0 0 1 0 0,0 0-1 0 0,0 0 1 0 0,0 0-1 0 0,1 0 1 0 0,-1 0-1 0 0,0 1 0 0 0,0-1 1 0 0,1 1-1 0 0,-1-1 1 0 0,0 1-1 0 0,-2 1 1 0 0,-24 15-108 0 0,24-13 99 0 0,-21 13 60 0 0,-92 69 572 0 0,103-74-461 0 0,0 0 1 0 0,2 1-1 0 0,-1 1 0 0 0,2 0 1 0 0,-19 28-1 0 0,28-39-133 0 0,1 0 0 0 0,-1 0 0 0 0,1 0 0 0 0,-1 1 0 0 0,1-1 0 0 0,0 0 0 0 0,0 1 0 0 0,1-1 0 0 0,-1 1 0 0 0,1 5 0 0 0,0-7-8 0 0,0-1-1 0 0,0 1 1 0 0,0-1-1 0 0,1 1 0 0 0,-1-1 1 0 0,1 0-1 0 0,-1 1 1 0 0,1-1-1 0 0,-1 0 1 0 0,1 1-1 0 0,0-1 1 0 0,0 0-1 0 0,-1 0 0 0 0,1 0 1 0 0,0 0-1 0 0,0 1 1 0 0,0-1-1 0 0,1 0 1 0 0,-1-1-1 0 0,0 1 1 0 0,0 0-1 0 0,0 0 0 0 0,1 0 1 0 0,-1-1-1 0 0,0 1 1 0 0,1-1-1 0 0,-1 1 1 0 0,2 0-1 0 0,7 1-91 0 0,1 0 0 0 0,-1 0 0 0 0,1-1 0 0 0,-1 0 0 0 0,1 0 0 0 0,-1-2 0 0 0,22-2 0 0 0,1-3-1406 0 0,37-11-1 0 0,-27 4-5486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03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 15487 0 0,'0'0'1408'0'0,"-1"2"-1162"0"0,-1 1-37 0 0,0 0 0 0 0,0 0 1 0 0,1 1-1 0 0,-1-1 1 0 0,1 0-1 0 0,0 1 1 0 0,-1 0-1 0 0,2-1 1 0 0,-1 1-1 0 0,0 5 1 0 0,1-8-143 0 0,0 0 1 0 0,0 0-1 0 0,1 0 0 0 0,-1 0 1 0 0,0 0-1 0 0,1 0 1 0 0,-1 0-1 0 0,1 0 1 0 0,-1 0-1 0 0,1-1 1 0 0,0 1-1 0 0,-1 0 1 0 0,1 0-1 0 0,0 0 1 0 0,-1-1-1 0 0,1 1 1 0 0,0 0-1 0 0,0-1 1 0 0,0 1-1 0 0,-1-1 1 0 0,1 1-1 0 0,2 0 1 0 0,20 7 636 0 0,-13-7-617 0 0,1 0 1 0 0,-1-1 0 0 0,0 0 0 0 0,0-1 0 0 0,1 0 0 0 0,-1 0 0 0 0,0-1 0 0 0,11-3 0 0 0,1-2 118 0 0,1-1 1 0 0,29-15-1 0 0,-6-4-414 0 0,-45 26 112 0 0,-3 2-651 0 0,0-1 679 0 0,1 1 1 0 0,-1 0-1 0 0,0-1 1 0 0,0 1 0 0 0,0 0-1 0 0,1 0 1 0 0,-3 2-1 0 0,-3 1-69 0 0,0 0 74 0 0,-143 77-501 0 0,133-69 616 0 0,-1 0 0 0 0,1 1 1 0 0,1 1-1 0 0,0 0 1 0 0,-26 33-1 0 0,37-40 40 0 0,0 1 1 0 0,0-1-1 0 0,1 1 0 0 0,0 0 1 0 0,0 0-1 0 0,1 0 0 0 0,0 1 1 0 0,-1 8-1 0 0,3-15-53 0 0,0 1 0 0 0,1-1 1 0 0,0 1-1 0 0,-1-1 0 0 0,1 1 0 0 0,0 0 1 0 0,0-1-1 0 0,0 1 0 0 0,1-1 0 0 0,-1 1 1 0 0,1-1-1 0 0,-1 1 0 0 0,1-1 0 0 0,0 1 0 0 0,0-1 1 0 0,0 0-1 0 0,0 0 0 0 0,0 1 0 0 0,0-1 1 0 0,1 0-1 0 0,-1 0 0 0 0,1 0 0 0 0,0 0 1 0 0,0 0-1 0 0,-1 0 0 0 0,1-1 0 0 0,0 1 1 0 0,0-1-1 0 0,1 1 0 0 0,-1-1 0 0 0,4 2 0 0 0,0-1-285 0 0,0 0 0 0 0,0 0 0 0 0,0-1-1 0 0,0 0 1 0 0,0 0 0 0 0,0-1 0 0 0,0 1-1 0 0,0-1 1 0 0,0-1 0 0 0,0 1-1 0 0,0-1 1 0 0,0 0 0 0 0,8-2 0 0 0,11-4-6960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01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0 13359 0 0,'0'0'2054'0'0,"-1"1"-1370"0"0,-20 8 11 0 0,1 1 0 0 0,0 1 0 0 0,0 1 0 0 0,1 1 0 0 0,-34 30 0 0 0,29-20-380 0 0,1 0 0 0 0,1 2 0 0 0,-29 43 0 0 0,11-2 129 0 0,-59 136 0 0 0,29-52-140 0 0,44-99-331 0 0,-58 107-210 0 0,75-140-1399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0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4607 0 0,'0'0'13454'0'0,"-1"2"-11872"0"0,-17 35 79 0 0,-34 50-1 0 0,10-16-497 0 0,31-55-1690 0 0,-17 21 0 0 0,27-36 485 0 0,0 1-915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01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2 275 1375 0 0,'0'0'16340'0'0,"-1"-2"-15516"0"0,1-3-643 0 0,0-1-1 0 0,0 0 1 0 0,0 1 0 0 0,1-1-1 0 0,0 1 1 0 0,0-1-1 0 0,0 1 1 0 0,1 0 0 0 0,0 0-1 0 0,0-1 1 0 0,0 1 0 0 0,1 0-1 0 0,-1 0 1 0 0,6-6-1 0 0,1-2-94 0 0,1 0 0 0 0,0 0-1 0 0,22-19 1 0 0,-6 8-7 0 0,33-23 1 0 0,-49 41-78 0 0,0-1 1 0 0,0 2 0 0 0,0-1-1 0 0,1 1 1 0 0,0 1 0 0 0,0 0-1 0 0,15-3 1 0 0,-25 7 10 0 0,0 0 0 0 0,0 0 0 0 0,0 0 0 0 0,0 0 0 0 0,0 0 0 0 0,0 0 0 0 0,0 1 0 0 0,0-1-1 0 0,0 1 1 0 0,0-1 0 0 0,0 0 0 0 0,0 1 0 0 0,-1-1 0 0 0,1 1 0 0 0,0 0 0 0 0,0-1 0 0 0,0 1 0 0 0,-1 0 0 0 0,1-1 0 0 0,0 1 0 0 0,-1 0-1 0 0,1 0 1 0 0,-1 0 0 0 0,1-1 0 0 0,-1 1 0 0 0,1 0 0 0 0,-1 0 0 0 0,0 0 0 0 0,1 1 0 0 0,8 29 197 0 0,-9-30-204 0 0,1 7 46 0 0,0 0 0 0 0,0 0 0 0 0,-1 1 0 0 0,-1-1 0 0 0,1 0 0 0 0,-1 0 0 0 0,-1 0 0 0 0,1 0 0 0 0,-1 0 0 0 0,-1 0 0 0 0,0 0 0 0 0,-3 8 0 0 0,-9 12 135 0 0,-30 48 0 0 0,26-46-194 0 0,14-21-363 0 0,-1 0 0 0 0,2 0 1 0 0,-8 20-1 0 0,12-27-394 0 0,6 6-3212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02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89 8287 0 0,'0'0'639'0'0,"11"-7"-442"0"0,-7 5 3193 0 0,68-4 1416 0 0,3 0-2939 0 0,96-21-715 0 0,-170 27-1125 0 0,-3-1-2033 0 0,1 1 1974 0 0,1 0 0 0 0,-1-1-1 0 0,0 1 1 0 0,1-1 0 0 0,-1 1 0 0 0,1 0-1 0 0,-1-1 1 0 0,1 1 0 0 0,0-1-1 0 0,-1 1 1 0 0,1-1 0 0 0,-1 1-1 0 0,1-1 1 0 0,0 0 0 0 0,-1 1 0 0 0,1-2-1 0 0,-6-14-373 0 0,4 9 383 0 0,2 7 20 0 0,-1-1 1 0 0,1 1 0 0 0,-1-1 0 0 0,1 1 0 0 0,-1-1 0 0 0,1 1 0 0 0,-1-1 0 0 0,1 1 0 0 0,-1-1 0 0 0,0 1-1 0 0,1-1 1 0 0,-1 1 0 0 0,0 0 0 0 0,1-1 0 0 0,-1 1 0 0 0,0 0 0 0 0,1 0 0 0 0,-1 0 0 0 0,0 0 0 0 0,0-1 0 0 0,1 1-1 0 0,-1 0 1 0 0,0 0 0 0 0,0 0 0 0 0,-18 2 87 0 0,8 1 7 0 0,0 1 0 0 0,1 0 0 0 0,-1 0 1 0 0,1 1-1 0 0,-12 7 0 0 0,-47 36 823 0 0,33-22-457 0 0,23-18-368 0 0,-71 54 413 0 0,76-55-469 0 0,1 0 1 0 0,-1 1-1 0 0,1 0 0 0 0,1 0 1 0 0,-1 0-1 0 0,1 1 1 0 0,-8 15-1 0 0,13-22-28 0 0,1 0-1 0 0,-1-1 1 0 0,0 1-1 0 0,0 0 1 0 0,1 0-1 0 0,-1 0 1 0 0,1 0-1 0 0,-1 0 1 0 0,1 0-1 0 0,0 0 1 0 0,0 0-1 0 0,0 0 1 0 0,0 0-1 0 0,0-1 0 0 0,0 1 1 0 0,1 0-1 0 0,-1 0 1 0 0,1 0-1 0 0,-1 0 1 0 0,1 0-1 0 0,0 0 1 0 0,0 0-1 0 0,-1-1 1 0 0,3 3-1 0 0,-1-2-23 0 0,0 0 0 0 0,0 0 0 0 0,1 0 0 0 0,-1 0 0 0 0,1-1-1 0 0,-1 1 1 0 0,1-1 0 0 0,-1 0 0 0 0,1 1 0 0 0,0-1 0 0 0,0 0-1 0 0,0-1 1 0 0,-1 1 0 0 0,1 0 0 0 0,5-1 0 0 0,15 2-1469 0 0,3-3-5185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0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3 15263 0 0,'0'0'1379'0'0,"-9"-2"-570"0"0,5 2-604 0 0,0 0 0 0 0,0-1-1 0 0,0 2 1 0 0,0-1 0 0 0,0 0 0 0 0,0 1-1 0 0,0 0 1 0 0,0 0 0 0 0,0 0-1 0 0,0 0 1 0 0,-4 2 0 0 0,-9 5 172 0 0,-18 12 0 0 0,13-8-166 0 0,-9 6-209 0 0,0 1 1 0 0,1 2 0 0 0,1 1 0 0 0,-37 36 0 0 0,62-54 21 0 0,0-1-1 0 0,1 1 1 0 0,0 0 0 0 0,-1 0-1 0 0,1 0 1 0 0,0 0 0 0 0,1 1-1 0 0,-1-1 1 0 0,1 1 0 0 0,-3 9-1 0 0,5-13 77 0 0,1 1-4 0 0,0 0-77 0 0,0 0 0 0 0,1-1-1 0 0,-1 1 1 0 0,0-1 0 0 0,1 1-1 0 0,0-1 1 0 0,-1 1 0 0 0,1-1-1 0 0,0 0 1 0 0,0 0 0 0 0,0 0-1 0 0,-1 0 1 0 0,1 0 0 0 0,0 0-1 0 0,0-1 1 0 0,1 1 0 0 0,1 0-1 0 0,0-1 7 0 0,0 1 0 0 0,0-1 0 0 0,0 0-1 0 0,0-1 1 0 0,0 1 0 0 0,0-1 0 0 0,0 1-1 0 0,7-3 1 0 0,-4 0-6 0 0,0 0-1 0 0,0 0 1 0 0,0-1-1 0 0,0 1 1 0 0,0-1-1 0 0,-1-1 1 0 0,0 1-1 0 0,0-1 1 0 0,8-9-1 0 0,-12 12-245 0 0,-1 0 0 0 0,1 0 0 0 0,-1 1-1 0 0,1-1 1 0 0,0 1 0 0 0,0-1 0 0 0,0 1-1 0 0,0 0 1 0 0,0 0 0 0 0,0 0 0 0 0,4-2 0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0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0 361 7831 0 0,'0'0'603'0'0,"6"-7"1432"0"0,9-19 5777 0 0,-3-3-5066 0 0,-8 17-2226 0 0,1 1 1 0 0,8-14-1 0 0,6-5-311 0 0,1 2-1 0 0,2 0 0 0 0,1 1 1 0 0,1 2-1 0 0,1 0 0 0 0,1 2 1 0 0,40-28-1 0 0,-64 49-511 0 0,1 0 0 0 0,0 1 0 0 0,-1-1 1 0 0,1 1-1 0 0,0 0 0 0 0,0 0 0 0 0,0 0 0 0 0,0 0 0 0 0,0 1 0 0 0,0-1 0 0 0,5 1 1 0 0,2 1-1880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0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9215 0 0,'-1'1'4363'0'0,"-8"8"-1601"0"0,-15 21 0 0 0,17-21-2279 0 0,1 2 1 0 0,0-1-1 0 0,1 1 1 0 0,-7 17-1 0 0,-4 15 284 0 0,6-16-1081 0 0,1 0 1 0 0,-8 38 0 0 0,16-63-816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0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50 6911 0 0,'6'-7'623'0'0,"-3"3"-615"0"0,0 1 0 0 0,0 0 0 0 0,0 0 1 0 0,7-5-1 0 0,-6 5 1009 0 0,0 0 0 0 0,1 1 0 0 0,-1 0 1 0 0,1 0-1 0 0,-1 0 0 0 0,1 0 1 0 0,0 1-1 0 0,-1-1 0 0 0,1 1 0 0 0,0 0 1 0 0,9 0-1 0 0,-12 1-442 0 0,-1 2-366 0 0,0 0-159 0 0,-1 0 0 0 0,1 1 0 0 0,-1-1 0 0 0,1 0 0 0 0,-1 1 0 0 0,0-1 0 0 0,1 1 0 0 0,-1-1 0 0 0,-1 0 0 0 0,1 1 0 0 0,0-1 0 0 0,0 1 0 0 0,-1-1 0 0 0,0 0 0 0 0,1 1 0 0 0,-1-1 0 0 0,0 0 0 0 0,-2 3 0 0 0,-2 6 166 0 0,-2 1 1 0 0,-9 12-1 0 0,8-13-99 0 0,-166 208 1468 0 0,-5 7-1274 0 0,101-101-206 0 0,62-96-301 0 0,1 1 1 0 0,-14 44-1 0 0,27-70-294 0 0,1 0-1 0 0,-1 1 0 0 0,0-1 0 0 0,0 0 0 0 0,0 0 0 0 0,0 0 0 0 0,-1 0 0 0 0,1-1 0 0 0,-1 1 0 0 0,-6 5 1 0 0,1-3-1336 0 0</inkml:trace>
  <inkml:trace contextRef="#ctx0" brushRef="#br0" timeOffset="1">0 541 17879 0 0,'0'0'3840'0'0,"8"-2"-2575"0"0,24-6-478 0 0,0 2-1 0 0,39-3 1 0 0,66 3-2328 0 0,-76 4-577 0 0,-40 1 400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0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7831 0 0,'-4'9'810'0'0,"2"-5"-466"0"0,1 0 1 0 0,-1 0 0 0 0,1 0-1 0 0,0 1 1 0 0,0-1 0 0 0,1 0-1 0 0,-1 1 1 0 0,1-1 0 0 0,0 0-1 0 0,0 1 1 0 0,1 4 0 0 0,-1-7-155 0 0,1 1 0 0 0,0-1 0 0 0,0 0 0 0 0,0 1 0 0 0,0-1 0 0 0,0 0 0 0 0,0 0 0 0 0,1 0 0 0 0,-1 0 0 0 0,1 0 0 0 0,-1 0 0 0 0,1-1 0 0 0,0 1 1 0 0,0 0-1 0 0,0-1 0 0 0,0 1 0 0 0,0-1 0 0 0,0 0 0 0 0,0 0 0 0 0,0 1 0 0 0,3 0 0 0 0,4 1 45 0 0,-1-1 0 0 0,1 1 0 0 0,0-2 0 0 0,0 1 0 0 0,0-1-1 0 0,0 0 1 0 0,10-1 0 0 0,64-6-561 0 0,-79 5 201 0 0,39-5-5442 0 0,-24 1 43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04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44 9671 0 0,'2'-2'748'0'0,"3"-4"-627"0"0,1 1 276 0 0,-1 0 0 0 0,0 0 0 0 0,8-5 0 0 0,-10 9 561 0 0,-1-1 0 0 0,1 1 0 0 0,0 0 0 0 0,0-1 1 0 0,-1 1-1 0 0,6-1 0 0 0,-6 2-139 0 0,-2 0-715 0 0,1 0-1 0 0,-1 0 1 0 0,0 0 0 0 0,1 0 0 0 0,-1 0 0 0 0,0 0 0 0 0,1 0-1 0 0,-1 0 1 0 0,0 0 0 0 0,1 0 0 0 0,-1 0 0 0 0,0 0-1 0 0,1 0 1 0 0,-1 1 0 0 0,0-1 0 0 0,0 0 0 0 0,1 0-1 0 0,-1 0 1 0 0,0 0 0 0 0,1 1 0 0 0,-1-1 0 0 0,0 0-1 0 0,0 0 1 0 0,0 1 0 0 0,1-1 0 0 0,-1 0 0 0 0,0 1-1 0 0,0 5 95 0 0,-1 0 0 0 0,0-1 0 0 0,0 1-1 0 0,0 0 1 0 0,-1-1 0 0 0,0 1-1 0 0,0-1 1 0 0,-5 9 0 0 0,-28 43 631 0 0,23-40-648 0 0,-126 171 784 0 0,40-61-830 0 0,48-57-96 0 0,3 2 0 0 0,-52 108 0 0 0,80-140-157 0 0,1 1-1 0 0,2 0 1 0 0,-17 75 0 0 0,31-108-694 0 0,-1 12 626 0 0,2-6-7864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04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0 2759 0 0,'-1'0'12451'0'0,"-7"0"-10180"0"0,3 1-1942 0 0,0-1 1 0 0,1 1-1 0 0,-1 0 1 0 0,1 0-1 0 0,-1 0 1 0 0,1 1-1 0 0,0 0 1 0 0,-1 0 0 0 0,1 0-1 0 0,0 0 1 0 0,0 0-1 0 0,0 1 1 0 0,1 0-1 0 0,-4 3 1 0 0,-7 7-92 0 0,0 0 1 0 0,-12 18-1 0 0,13-16 43 0 0,-21 21-194 0 0,25-28-67 0 0,0 1 0 0 0,0 0 0 0 0,1 1 0 0 0,0 0 0 0 0,0 0 0 0 0,-10 22 0 0 0,14-14-99 0 0,4-17 6 0 0,2 0-71 0 0,44 16-221 0 0,-31-12 280 0 0,-1 0 0 0 0,20 9 0 0 0,-30-12 76 0 0,-1 0 0 0 0,0 0 0 0 0,0 0 0 0 0,0 0 0 0 0,0 1 0 0 0,0-1 0 0 0,0 1 0 0 0,0 0 0 0 0,-1 0 0 0 0,0 0 0 0 0,1 0 0 0 0,-1 0 0 0 0,0 0 0 0 0,2 6 0 0 0,2 12-42 0 0,-8-13 86 0 0,0-3-19 0 0,1-2 8 0 0,0 0-1 0 0,0 0 1 0 0,0 0-1 0 0,-1 0 1 0 0,1 0-1 0 0,-1-1 1 0 0,0 1-1 0 0,1 0 1 0 0,-1-1-1 0 0,0 1 1 0 0,-1-1-1 0 0,1 0 1 0 0,0 0-1 0 0,-1 1 1 0 0,1-2-1 0 0,-6 5 1 0 0,-2-1 121 0 0,0-1 0 0 0,0 0 0 0 0,-18 5 1 0 0,2-1-52 0 0,13-4-500 0 0,0 0 0 0 0,0-1 1 0 0,0 0-1 0 0,-18 1 0 0 0,17-4-741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0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77 4607 0 0,'-12'6'440'0'0,"-1"0"0"0"0,0 0 0 0 0,0-2 0 0 0,0 1 0 0 0,-23 3-1 0 0,2 1 1949 0 0,-20 8 2217 0 0,34 0-2973 0 0,15-13-1535 0 0,0 0-1 0 0,1 0 0 0 0,0 0 1 0 0,0 1-1 0 0,0-1 1 0 0,0 1-1 0 0,0 0 0 0 0,1 0 1 0 0,0 1-1 0 0,0-1 1 0 0,1 1-1 0 0,-3 6 0 0 0,-2 9 623 0 0,1-1-1 0 0,-4 24 0 0 0,7-27-233 0 0,1 0-1 0 0,0 25 1 0 0,2-41-457 0 0,0 1 1 0 0,0-1 0 0 0,0 0 0 0 0,0 1 0 0 0,1-1 0 0 0,-1 0 0 0 0,0 0 0 0 0,1 1 0 0 0,-1-1 0 0 0,1 0 0 0 0,-1 0 0 0 0,1 0 0 0 0,0 0 0 0 0,-1 0 0 0 0,1 0 0 0 0,0 0-1 0 0,0 0 1 0 0,0 0 0 0 0,0 0 0 0 0,0 0 0 0 0,0 0 0 0 0,0 0 0 0 0,0-1 0 0 0,0 1 0 0 0,0 0 0 0 0,0-1 0 0 0,0 1 0 0 0,1-1 0 0 0,-1 0 0 0 0,0 1 0 0 0,0-1-1 0 0,3 1 1 0 0,1-1 18 0 0,-1 1 0 0 0,1-1 0 0 0,0 0 0 0 0,-1 0-1 0 0,1-1 1 0 0,0 1 0 0 0,5-2 0 0 0,11-4 18 0 0,0-2 0 0 0,0 0 0 0 0,-1-1 0 0 0,-1-1 0 0 0,1 0 0 0 0,-1-2 0 0 0,-1 0 0 0 0,20-18 0 0 0,-29 22-132 0 0,0-1 0 0 0,-1 0-1 0 0,0 0 1 0 0,0-1 0 0 0,-1 0 0 0 0,0 0-1 0 0,-1 0 1 0 0,0-1 0 0 0,-1 0-1 0 0,4-12 1 0 0,-7 17 32 0 0,0 0-1 0 0,0 1 0 0 0,-1-1 1 0 0,0 0-1 0 0,-1 0 0 0 0,1 0 1 0 0,-1 0-1 0 0,0 0 0 0 0,0 1 1 0 0,-1-1-1 0 0,0 0 0 0 0,0 0 1 0 0,0 0-1 0 0,-1 1 0 0 0,1-1 1 0 0,-1 0-1 0 0,-1 1 0 0 0,1 0 1 0 0,-1-1-1 0 0,0 1 0 0 0,0 0 1 0 0,-7-7-1 0 0,6 8-32 0 0,0 0 0 0 0,-1 0 0 0 0,1 0 0 0 0,-1 1 0 0 0,0-1 0 0 0,0 1 0 0 0,0 1 1 0 0,-1-1-1 0 0,-9-3 0 0 0,1 2-325 0 0,0 0 1 0 0,-26-2 0 0 0,10 7 102 0 0,20 2-1126 0 0,19-1-4652 0 0,5-2 1130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0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471 645 11519 0 0,'0'0'528'0'0,"1"-1"-16"0"0,3-4-112 0 0,-2 3 451 0 0,0 0-1 0 0,0 0 1 0 0,-1 0 0 0 0,1-1-1 0 0,-1 1 1 0 0,2-3-1 0 0,8-30 959 0 0,-2 7-1041 0 0,40-67 573 0 0,-17 36-1094 0 0,106-218-229 0 0,-134 269-44 0 0,21-50-245 0 0,-22 51 84 0 0,-1-1 1 0 0,0 1-1 0 0,0 0 0 0 0,-1-1 0 0 0,1-14 0 0 0,-2 21-98 0 0,-2 1 11 0 0,-4 4 187 0 0,-1-1 0 0 0,1 1 0 0 0,0 1 0 0 0,0-1 0 0 0,0 1 0 0 0,0 0 0 0 0,-5 7 0 0 0,-34 43-17 0 0,44-54 96 0 0,-29 41 156 0 0,-40 76 0 0 0,-12 54 370 0 0,-111 318 285 0 0,151-343-524 0 0,0 1-321 0 0,30-113-235 0 0,-1 0 1 0 0,-20 35-1 0 0,29-63 94 0 0,-1 1 1 0 0,-1 0-1 0 0,1-1 0 0 0,-1 0 0 0 0,0-1 0 0 0,0 1 1 0 0,-14 9-1 0 0,17-14-28 0 0,1 0 0 0 0,-1 0 0 0 0,0 0 0 0 0,1 0 0 0 0,-1-1 0 0 0,0 1-1 0 0,0-1 1 0 0,0 0 0 0 0,-1 0 0 0 0,1 0 0 0 0,0 0 0 0 0,0-1 0 0 0,0 1 0 0 0,-1-1 0 0 0,1 0 0 0 0,0 0 0 0 0,-1 0 0 0 0,1 0 0 0 0,0-1 0 0 0,0 1 0 0 0,-1-1 0 0 0,1 0 0 0 0,0 0 0 0 0,-4-2 0 0 0,-4-3-5227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0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14223 0 0,'0'0'1291'0'0,"2"-1"-912"0"0,2 1 36 0 0,1 0 1 0 0,-1 0 0 0 0,0 0 0 0 0,0 0 0 0 0,1 1 0 0 0,-1 0 0 0 0,0 0 0 0 0,0 0-1 0 0,0 0 1 0 0,0 1 0 0 0,5 2 0 0 0,20 6 603 0 0,-6-6-408 0 0,1-1 1 0 0,0-1-1 0 0,39-1 1 0 0,72-13 139 0 0,-31 2-1228 0 0,-65 8-1446 0 0,-3-3-6257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06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43 15575 0 0,'3'-3'144'0'0,"-1"0"0"0"0,0 0-1 0 0,1 0 1 0 0,-1 0 0 0 0,1 0 0 0 0,0 1-1 0 0,0-1 1 0 0,0 1 0 0 0,0 0-1 0 0,0 0 1 0 0,1 0 0 0 0,-1 0 0 0 0,1 0-1 0 0,-1 1 1 0 0,1-1 0 0 0,0 1 0 0 0,-1 0-1 0 0,1 0 1 0 0,0 1 0 0 0,0-1-1 0 0,0 1 1 0 0,-1 0 0 0 0,6 0 0 0 0,-9 0-102 0 0,1 1 1 0 0,0-1 0 0 0,-1 0-1 0 0,1 1 1 0 0,-1-1 0 0 0,1 1-1 0 0,-1-1 1 0 0,1 1 0 0 0,-1 0-1 0 0,1-1 1 0 0,-1 1 0 0 0,1-1-1 0 0,-1 1 1 0 0,0 0 0 0 0,1-1-1 0 0,-1 1 1 0 0,0 0 0 0 0,0 0-1 0 0,1-1 1 0 0,-1 1 0 0 0,0 0-1 0 0,0 0 1 0 0,0-1 0 0 0,0 2-1 0 0,1 6 27 0 0,-1-1 0 0 0,0 1 0 0 0,-1 0 0 0 0,0-1 0 0 0,0 1 1 0 0,-3 10-1 0 0,-16 46 237 0 0,14-47-228 0 0,-34 89 472 0 0,-5-1-1 0 0,-60 101 0 0 0,75-155-425 0 0,-39 48 0 0 0,-44 42-78 0 0,-27 37 12 0 0,86-93-1528 0 0,53-83 150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0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91 2303 0 0,'-1'0'167'0'0,"-11"-6"-409"0"0,-9-3 14297 0 0,28 19-12992 0 0,-2-5-892 0 0,0-1 0 0 0,0 0 1 0 0,0 0-1 0 0,0 0 0 0 0,1-1 1 0 0,-1 0-1 0 0,1 0 0 0 0,0 0 0 0 0,0 0 1 0 0,0-1-1 0 0,0 0 0 0 0,0-1 1 0 0,0 1-1 0 0,1-1 0 0 0,6 0 0 0 0,13 1 331 0 0,0-1-1 0 0,35-3 0 0 0,-4-3 284 0 0,111-22 1 0 0,-58-6-2300 0 0,-75 20-1937 0 0,35-20 1 0 0,-32 13-2921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07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3 5527 0 0,'2'0'423'0'0,"0"1"-339"0"0,13-4 360 0 0,-15 2-252 0 0,0 1 0 0 0,1 0 0 0 0,-1 0 0 0 0,1 0-1 0 0,-1 0 1 0 0,0 0 0 0 0,1 0 0 0 0,-1 0 0 0 0,0 0 0 0 0,1 0 0 0 0,-1 0-1 0 0,0 0 1 0 0,1 0 0 0 0,-1 0 0 0 0,0 0 0 0 0,1 1 0 0 0,-1-1 0 0 0,0 0 0 0 0,1 0-1 0 0,-1 0 1 0 0,0 0 0 0 0,0 1 0 0 0,1-1 0 0 0,-1 0 0 0 0,0 0 0 0 0,0 0-1 0 0,1 1 1 0 0,-1-1 0 0 0,0 0 0 0 0,0 1 0 0 0,0-1 0 0 0,1 0 0 0 0,-1 0-1 0 0,0 1 1 0 0,0 0 0 0 0,3 9 2448 0 0,-3-10-2644 0 0,0 6 232 0 0,0 0 1 0 0,0 0 0 0 0,0 0 0 0 0,-1 0 0 0 0,0 0-1 0 0,0 0 1 0 0,-4 11 0 0 0,-20 40 256 0 0,19-43-243 0 0,-94 186 1580 0 0,31-65-995 0 0,-84 147-438 0 0,116-222-301 0 0,-4-3 0 0 0,-73 83-1 0 0,97-122-178 0 0,-1 0 0 0 0,0-1 0 0 0,-1 0-1 0 0,-32 20 1 0 0,51-37 78 0 0,-1 1 0 0 0,1-1 0 0 0,-1 1 0 0 0,1-1 0 0 0,-1 0 0 0 0,1 1 0 0 0,-1-1 0 0 0,0 0 0 0 0,1 1 0 0 0,-1-1 0 0 0,1 0-1 0 0,-1 0 1 0 0,0 1 0 0 0,1-1 0 0 0,-1 0 0 0 0,0 0 0 0 0,1 0 0 0 0,-1 0 0 0 0,1 0 0 0 0,-1 0 0 0 0,0 0 0 0 0,1 0 0 0 0,-1 0 0 0 0,0 0 0 0 0,1-1 0 0 0,-2 1 0 0 0,2-1 9 0 0,0 0 1 0 0,0 1-1 0 0,0-1 1 0 0,0 0-1 0 0,0 0 1 0 0,0 1-1 0 0,0-1 1 0 0,0 0-1 0 0,0 0 1 0 0,0 0-1 0 0,0 1 1 0 0,0-1-1 0 0,1 0 1 0 0,-1 0-1 0 0,0 1 1 0 0,1-1-1 0 0,0-1 1 0 0,2-5 18 0 0,1-1 0 0 0,10-12 0 0 0,2 1 24 0 0,0 2 0 0 0,2 0 1 0 0,0 1-1 0 0,1 0 1 0 0,0 2-1 0 0,1 0 1 0 0,1 2-1 0 0,0 0 1 0 0,27-11-1 0 0,-41 21-32 0 0,0-1 0 0 0,0 1 0 0 0,1 0 0 0 0,-1 0 0 0 0,1 1 1 0 0,-1 0-1 0 0,15 0 0 0 0,-21 1 5 0 0,1 0 0 0 0,0 0 0 0 0,0 0 0 0 0,-1 0 0 0 0,1 1 0 0 0,0-1 0 0 0,0 1 0 0 0,-1-1 0 0 0,1 1-1 0 0,0-1 1 0 0,-1 1 0 0 0,1 0 0 0 0,0 0 0 0 0,-1 0 0 0 0,0 0 0 0 0,1 0 0 0 0,-1 0 0 0 0,1 0 0 0 0,-1 1 0 0 0,0-1 0 0 0,0 0 0 0 0,0 1 0 0 0,0-1 0 0 0,0 1 0 0 0,0-1 0 0 0,0 1 0 0 0,0 0 0 0 0,-1-1 0 0 0,1 1 0 0 0,-1 0 0 0 0,1-1 0 0 0,-1 1 0 0 0,1 0 0 0 0,-1 0 0 0 0,0 0 0 0 0,0-1 0 0 0,0 4 0 0 0,-1 4 44 0 0,0 1 0 0 0,0 0 0 0 0,-1 0 1 0 0,0-1-1 0 0,0 1 0 0 0,-1-1 0 0 0,-1 0 0 0 0,-6 14 0 0 0,-1-3-134 0 0,-1 0 0 0 0,-23 28 0 0 0,12-20-1827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0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64 14191 0 0,'0'0'1291'0'0,"0"2"-1063"0"0,1 4 44 0 0,0 0 0 0 0,1 0 0 0 0,-1 0 0 0 0,1 0 0 0 0,0-1 1 0 0,1 1-1 0 0,-1 0 0 0 0,1-1 0 0 0,0 0 0 0 0,1 1 0 0 0,-1-1 0 0 0,6 6 0 0 0,-7-10-165 0 0,0 0 0 0 0,0 0-1 0 0,1 0 1 0 0,-1 0 0 0 0,0-1 0 0 0,0 1-1 0 0,0-1 1 0 0,1 1 0 0 0,-1-1 0 0 0,0 0-1 0 0,1 0 1 0 0,-1 0 0 0 0,0 0 0 0 0,0 0-1 0 0,1 0 1 0 0,1-1 0 0 0,12-3 36 0 0,-1 0 0 0 0,0-1 0 0 0,0-1 0 0 0,-1 0 0 0 0,0-1 0 0 0,0-1 0 0 0,0 0 0 0 0,21-17-1 0 0,-31 22-167 0 0,-1-1-1 0 0,1 1 0 0 0,-1-1 0 0 0,0 1 0 0 0,0-1 0 0 0,3-5 0 0 0,-5 8-16 0 0,-1-1-1 0 0,1 1 1 0 0,0 0-1 0 0,0-1 1 0 0,-1 1-1 0 0,1-1 1 0 0,-1 1-1 0 0,1-1 1 0 0,-1 1-1 0 0,0-1 1 0 0,0 0-1 0 0,0 1 1 0 0,0-1-1 0 0,0 1 1 0 0,0-1-1 0 0,0 0 1 0 0,0 1-1 0 0,0-1 1 0 0,-1 1-1 0 0,1-1 1 0 0,-1 1-1 0 0,0-3 1 0 0,0 3 5 0 0,0 1 0 0 0,1-1 1 0 0,-1 0-1 0 0,0 0 0 0 0,0 0 0 0 0,0 1 1 0 0,0-1-1 0 0,0 0 0 0 0,0 1 1 0 0,0-1-1 0 0,0 1 0 0 0,0-1 0 0 0,0 1 1 0 0,0-1-1 0 0,0 1 0 0 0,0 0 0 0 0,-1 0 1 0 0,1 0-1 0 0,0-1 0 0 0,0 1 0 0 0,0 0 1 0 0,0 0-1 0 0,0 1 0 0 0,-1-1 1 0 0,0 0-1 0 0,-4 1-82 0 0,1 0 0 0 0,-1 1 0 0 0,-9 3 0 0 0,-16 8 191 0 0,0 2-1 0 0,2 1 0 0 0,0 1 1 0 0,0 1-1 0 0,2 2 1 0 0,0 1-1 0 0,2 1 0 0 0,0 1 1 0 0,2 1-1 0 0,0 1 0 0 0,2 1 1 0 0,-19 30-1 0 0,34-48 5 0 0,1 1-1 0 0,1 0 1 0 0,0 0-1 0 0,0 0 1 0 0,0 0 0 0 0,-2 16-1 0 0,5-22-54 0 0,0-1 0 0 0,1 1 0 0 0,0 0 0 0 0,0-1 0 0 0,0 1 0 0 0,0 0 0 0 0,0-1 0 0 0,0 1 0 0 0,1 0 0 0 0,-1-1 1 0 0,1 1-1 0 0,-1-1 0 0 0,1 1 0 0 0,0-1 0 0 0,0 1 0 0 0,1-1 0 0 0,-1 1 0 0 0,0-1 0 0 0,1 0 0 0 0,-1 0 0 0 0,1 0 0 0 0,0 0 0 0 0,0 0 0 0 0,0 0 0 0 0,0 0 0 0 0,0-1 0 0 0,0 1 0 0 0,0 0 0 0 0,3 0 0 0 0,3 2-9 0 0,0-1 1 0 0,0 0-1 0 0,0-1 0 0 0,0 0 1 0 0,0 0-1 0 0,0-1 0 0 0,1 0 1 0 0,-1 0-1 0 0,9-1 0 0 0,14-2-317 0 0,32-5 0 0 0,-52 6 118 0 0,19-4-1125 0 0,0-2-3578 0 0,-2 0-1562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1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115 582 5583 0 0,'0'0'12640'0'0,"0"1"-12566"0"0,0 18-60 0 0,-1-14 11 0 0,0 0-1 0 0,0 0 1 0 0,0 0 0 0 0,-1 0-1 0 0,0 0 1 0 0,0-1 0 0 0,-4 8-1 0 0,-22 30 173 0 0,7-10-49 0 0,10-15-5 0 0,-15 19 0 0 0,24-34-236 0 0,-3 2 161 0 0,-1 1 2098 0 0,13-6-343 0 0,5-1-575 0 0,-10 1-1188 0 0,10-11-20 0 0,-1 0-1 0 0,0-1 1 0 0,-1 0-1 0 0,15-25 1 0 0,-15 22-2 0 0,101-164 66 0 0,21-31-608 0 0,-108 173 309 0 0,18-25-109 0 0,-41 61 248 0 0,5 49-280 0 0,-7 137 295 0 0,-1-67 29 0 0,-1 48 12 0 0,1-136 24 0 0,0-16 1 0 0,2-1 0 0 0,0 0 0 0 0,0 1 0 0 0,4 20 0 0 0,-4-32 215 0 0,10-1 58 0 0,-7-1-259 0 0,-1 0 1 0 0,1 0-1 0 0,0 0 1 0 0,-1 0-1 0 0,1 0 1 0 0,-1-1-1 0 0,1 1 1 0 0,-1-1-1 0 0,0 0 0 0 0,0 1 1 0 0,0-1-1 0 0,4-4 1 0 0,20-29 332 0 0,-22 28-312 0 0,116-204 588 0 0,-30 49-296 0 0,-29 65-689 0 0,79-93 1 0 0,-66 105-1319 0 0,-73 84 1332 0 0,-1 15-4394 0 0,0 13 1804 0 0,0-13-2878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1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94 9215 0 0,'0'0'422'0'0,"1"-1"-13"0"0,3-3-353 0 0,-1 0 1 0 0,1 0-1 0 0,-1-1 0 0 0,3-6 5378 0 0,-17 18-4732 0 0,2 1-473 0 0,0-1 1 0 0,0 2-1 0 0,1-1 0 0 0,0 1 0 0 0,-13 17 0 0 0,-27 54 347 0 0,41-67-507 0 0,-4 7-39 0 0,-9 23 0 0 0,18-37-11 0 0,0-1 0 0 0,0 1 1 0 0,1-1-1 0 0,0 1 0 0 0,0-1 0 0 0,0 1 0 0 0,1 0 0 0 0,-1 0 0 0 0,2 8 0 0 0,0-12 11 0 0,0 0-1 0 0,0 0 1 0 0,0-1 0 0 0,0 1 0 0 0,0 0-1 0 0,1-1 1 0 0,-1 1 0 0 0,1-1-1 0 0,-1 1 1 0 0,1-1 0 0 0,-1 0 0 0 0,1 1-1 0 0,0-1 1 0 0,-1 0 0 0 0,1 0-1 0 0,2 0 1 0 0,0 1 22 0 0,0-1-1 0 0,0 0 1 0 0,0 0 0 0 0,0 0-1 0 0,1-1 1 0 0,-1 1-1 0 0,0-1 1 0 0,0 0 0 0 0,0 0-1 0 0,1-1 1 0 0,-1 1-1 0 0,0-1 1 0 0,0 0 0 0 0,0 0-1 0 0,0 0 1 0 0,8-4-1 0 0,-4 1 5 0 0,0 0-1 0 0,-1 0 0 0 0,1-1 1 0 0,-1 0-1 0 0,0 0 0 0 0,0-1 1 0 0,6-7-1 0 0,-1 1 124 0 0,0-1-1 0 0,14-22 0 0 0,-21 28-105 0 0,-1-1 0 0 0,-1 1 1 0 0,1-1-1 0 0,-1 1 0 0 0,-1-1 0 0 0,1 0 0 0 0,1-13 0 0 0,-3 9-10 0 0,0 1 0 0 0,0-1 1 0 0,-1 1-1 0 0,-1-1 0 0 0,0 1 0 0 0,-5-21 0 0 0,5 25-123 0 0,-1 0-1 0 0,-1 0 1 0 0,1 0 0 0 0,-1 0-1 0 0,0 0 1 0 0,-1 1-1 0 0,0 0 1 0 0,0-1 0 0 0,0 1-1 0 0,0 0 1 0 0,-9-8 0 0 0,11 13-36 0 0,0-1 1 0 0,0 1 0 0 0,0 0 0 0 0,0-1 0 0 0,0 1 0 0 0,0 0 0 0 0,0 0 0 0 0,-1 1 0 0 0,1-1-1 0 0,0 0 1 0 0,-1 1 0 0 0,1-1 0 0 0,0 1 0 0 0,-1 0 0 0 0,1-1 0 0 0,-1 1 0 0 0,1 0 0 0 0,0 1-1 0 0,-1-1 1 0 0,-2 1 0 0 0,4-1-85 0 0,1 0-1 0 0,0 1 1 0 0,-1-1-1 0 0,1 0 0 0 0,-1 0 1 0 0,1 1-1 0 0,-1-1 1 0 0,1 0-1 0 0,0 0 1 0 0,-1 1-1 0 0,1-1 1 0 0,0 1-1 0 0,-1-1 0 0 0,1 0 1 0 0,0 1-1 0 0,0-1 1 0 0,-1 1-1 0 0,1-1 1 0 0,0 1-1 0 0,0-1 1 0 0,0 1-1 0 0,-1-1 0 0 0,1 0 1 0 0,0 1-1 0 0,0-1 1 0 0,0 1-1 0 0,0-1 1 0 0,0 1-1 0 0,0-1 1 0 0,0 1-1 0 0,0-1 1 0 0,0 1-1 0 0,0-1 0 0 0,1 1 1 0 0,-1 0-1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1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27 407 7831 0 0,'0'0'603'0'0,"-1"12"6126"0"0,1-12-6592 0 0,0 0 0 0 0,0 0 0 0 0,-1 1 0 0 0,1-1 0 0 0,0 0 0 0 0,0 0 0 0 0,0 1 0 0 0,-1-1 0 0 0,1 0 0 0 0,0 0 0 0 0,0 0 0 0 0,-1 0 0 0 0,1 1 0 0 0,0-1 0 0 0,0 0 0 0 0,-1 0 0 0 0,1 0 0 0 0,0 0 0 0 0,-1 0 0 0 0,1 0 0 0 0,0 0 0 0 0,0 0 0 0 0,-1 0 0 0 0,1 0 0 0 0,0 0 0 0 0,-1 0 0 0 0,1 0 0 0 0,0 0 0 0 0,-1 0 0 0 0,1 0 0 0 0,-1 0 0 0 0,-7-8 1770 0 0,7 5-1714 0 0,-1 1 1 0 0,1-1 0 0 0,0 1-1 0 0,0-1 1 0 0,0 0 0 0 0,1 1-1 0 0,-2-6 1 0 0,2-4-18 0 0,1 1 0 0 0,0 0 1 0 0,0-1-1 0 0,1 1 0 0 0,1 0 0 0 0,-1 0 0 0 0,2 0 0 0 0,0 0 0 0 0,0 1 1 0 0,8-13-1 0 0,2-2-95 0 0,1 0 1 0 0,35-41 0 0 0,-21 33-944 0 0,54-48 0 0 0,-81 79 536 0 0,1 0 1 0 0,0-1-1 0 0,-1 1 0 0 0,1 0 1 0 0,0 0-1 0 0,1 1 1 0 0,-1-1-1 0 0,0 1 0 0 0,0-1 1 0 0,1 1-1 0 0,-1 0 0 0 0,0 1 1 0 0,1-1-1 0 0,-1 0 1 0 0,1 1-1 0 0,0 0 0 0 0,-1 0 1 0 0,6 0-1 0 0,-6 2-1555 0 0,5 3-194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54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9071 0 0,'-4'0'73'0'0,"0"0"-1"0"0,0-1 1 0 0,0 1-1 0 0,0 1 0 0 0,0-1 1 0 0,0 1-1 0 0,0-1 1 0 0,0 1-1 0 0,0 0 0 0 0,1 0 1 0 0,-1 1-1 0 0,0-1 0 0 0,0 1 1 0 0,1 0-1 0 0,-1 0 1 0 0,-5 5-1 0 0,4-4 57 0 0,0 1 0 0 0,0 0 1 0 0,1 0-1 0 0,0 0 0 0 0,0 1 0 0 0,0-1 0 0 0,0 1 1 0 0,1 0-1 0 0,0 0 0 0 0,-5 9 0 0 0,6-8-32 0 0,1-1 1 0 0,-1 0-1 0 0,1 1 0 0 0,1-1 0 0 0,-1 1 0 0 0,1-1 0 0 0,-1 1 0 0 0,2 0 0 0 0,-1-1 0 0 0,1 1 0 0 0,0-1 1 0 0,0 1-1 0 0,0-1 0 0 0,1 0 0 0 0,-1 1 0 0 0,1-1 0 0 0,1 0 0 0 0,-1 0 0 0 0,1 0 0 0 0,0 0 0 0 0,0-1 0 0 0,0 1 1 0 0,1-1-1 0 0,-1 0 0 0 0,1 0 0 0 0,0 0 0 0 0,1 0 0 0 0,-1-1 0 0 0,0 1 0 0 0,1-1 0 0 0,0-1 0 0 0,0 1 1 0 0,0 0-1 0 0,0-1 0 0 0,0 0 0 0 0,0 0 0 0 0,1-1 0 0 0,-1 0 0 0 0,11 2 0 0 0,-14-3-51 0 0,1 0 1 0 0,-1 0-1 0 0,0 0 0 0 0,0 0 0 0 0,0 0 0 0 0,0 0 0 0 0,1-1 0 0 0,-1 1 1 0 0,0-1-1 0 0,0 1 0 0 0,0-1 0 0 0,0 0 0 0 0,0 0 0 0 0,0 0 0 0 0,0 0 1 0 0,0 0-1 0 0,-1 0 0 0 0,4-3 0 0 0,-3 1-18 0 0,0 1 1 0 0,0 0-1 0 0,-1-1 1 0 0,1 0-1 0 0,-1 1 1 0 0,1-1-1 0 0,-1 0 1 0 0,0 0-1 0 0,0 1 1 0 0,0-1-1 0 0,-1 0 1 0 0,1-4-1 0 0,0-3-22 0 0,0 0 1 0 0,-1 0-1 0 0,-1 0 0 0 0,1 0 0 0 0,-2 0 0 0 0,1 0 0 0 0,-4-10 0 0 0,2 9-96 0 0,-1 0 1 0 0,0 0-1 0 0,-1 0 0 0 0,0 1 0 0 0,-12-19 1 0 0,16 28-310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04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40 14887 0 0,'2'-1'91'0'0,"7"-5"326"0"0,-1 0 1 0 0,0 0-1 0 0,13-14 2778 0 0,-36 24-1778 0 0,-12 5-1278 0 0,0 2-1 0 0,1 1 1 0 0,1 0 0 0 0,0 2-1 0 0,-27 21 1 0 0,30-21-116 0 0,7-4-7 0 0,0 1 0 0 0,0 0 1 0 0,1 1-1 0 0,1 0 0 0 0,0 1 0 0 0,-16 21 0 0 0,29-34-14 0 0,0 1 1 0 0,0-1-1 0 0,0 0 0 0 0,0 1 1 0 0,0-1-1 0 0,0 0 1 0 0,0 1-1 0 0,0-1 0 0 0,0 0 1 0 0,0 1-1 0 0,1-1 0 0 0,-1 0 1 0 0,0 1-1 0 0,0-1 1 0 0,0 0-1 0 0,0 0 0 0 0,1 1 1 0 0,-1-1-1 0 0,0 0 1 0 0,0 0-1 0 0,0 1 0 0 0,1-1 1 0 0,-1 0-1 0 0,0 0 1 0 0,0 1-1 0 0,1-1 0 0 0,-1 0 1 0 0,0 0-1 0 0,1 0 0 0 0,8 6 34 0 0,19 2-23 0 0,-23-6-14 0 0,0-1 1 0 0,0 1-1 0 0,0-1 1 0 0,0 1 0 0 0,6 4-1 0 0,-4-2 53 0 0,0 1 0 0 0,-1 0 0 0 0,1 0 0 0 0,-1 0 0 0 0,0 1 0 0 0,-1 0 0 0 0,1 0 0 0 0,-1 1 0 0 0,0-1 0 0 0,5 12 0 0 0,-7-14-8 0 0,-1 1 1 0 0,0 0-1 0 0,-1 0 0 0 0,1 1 0 0 0,-1-1 0 0 0,0 0 1 0 0,0 0-1 0 0,-1 1 0 0 0,0-1 0 0 0,0 0 1 0 0,0 1-1 0 0,0-1 0 0 0,-1 0 0 0 0,0 1 0 0 0,0-1 1 0 0,0 0-1 0 0,-3 6 0 0 0,3-6 69 0 0,-3 4 234 0 0,1 1-1 0 0,-1-1 1 0 0,0 0 0 0 0,-10 15-1 0 0,12-22-432 0 0,1 0-1 0 0,-1 0 1 0 0,0 0-1 0 0,0 0 1 0 0,0 0-1 0 0,0 0 1 0 0,-1-1-1 0 0,1 1 1 0 0,0-1 0 0 0,-1 1-1 0 0,1-1 1 0 0,-1 0-1 0 0,1 0 1 0 0,-1 0-1 0 0,1 0 1 0 0,-1 0-1 0 0,0-1 1 0 0,1 1-1 0 0,-1-1 1 0 0,0 0-1 0 0,0 0 1 0 0,-3 0-1 0 0,-10-2-2327 0 0,-2-3-5213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1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92 239 4143 0 0,'1'1'191'0'0,"1"4"-239"0"0,-1 0 1 0 0,1 0-1 0 0,-1 0 0 0 0,1 11 0 0 0,-2-12 700 0 0,1 1-1 0 0,-2-1 0 0 0,1 1 0 0 0,0-1 0 0 0,-1 1 0 0 0,0-1 0 0 0,0 1 0 0 0,0-1 0 0 0,-3 5 0 0 0,2-4 195 0 0,0-1 0 0 0,-1 1 0 0 0,0-1 0 0 0,1 0 0 0 0,-2 0 0 0 0,1 0 0 0 0,0-1 0 0 0,-5 5-1 0 0,3-4-414 0 0,0 0 0 0 0,0-1 0 0 0,-11 6 0 0 0,16-8-368 0 0,-1-1 0 0 0,0 1 0 0 0,1-1 0 0 0,-1 0-1 0 0,0 1 1 0 0,1-1 0 0 0,-1 0 0 0 0,0 1 0 0 0,0-1 0 0 0,1 0 0 0 0,-1 0-1 0 0,0 1 1 0 0,0-1 0 0 0,1 0 0 0 0,-1 0 0 0 0,0 0 0 0 0,0 0-1 0 0,0 0 1 0 0,1 0 0 0 0,-1-1 0 0 0,0 1 0 0 0,0 0 0 0 0,0 0 0 0 0,1 0-1 0 0,-1-1 1 0 0,0 1 0 0 0,1 0 0 0 0,-1-1 0 0 0,0 1 0 0 0,0-1-1 0 0,1 1 1 0 0,-1-1 0 0 0,1 1 0 0 0,-1-1 0 0 0,1 1 0 0 0,-1-1 0 0 0,1 0-1 0 0,-1 1 1 0 0,1-1 0 0 0,-1 0 0 0 0,1 1 0 0 0,0-1 0 0 0,-1 0-1 0 0,1 0 1 0 0,0 1 0 0 0,-1-1 0 0 0,1 0 0 0 0,0-1 0 0 0,-1-1-50 0 0,1-1-1 0 0,0 1 1 0 0,0 0 0 0 0,0-1 0 0 0,0 1 0 0 0,0-1 0 0 0,0 1-1 0 0,1 0 1 0 0,1-5 0 0 0,2-1 28 0 0,0 1 0 0 0,0 0 0 0 0,1 0-1 0 0,0 0 1 0 0,12-14 0 0 0,36-32 20 0 0,-48 50-50 0 0,20-21-286 0 0,54-39-1 0 0,-70 58 247 0 0,-1 0 0 0 0,1 1-1 0 0,0 0 1 0 0,0 1 0 0 0,0 0 0 0 0,0 1 0 0 0,1 0 0 0 0,0 0 0 0 0,-1 1-1 0 0,1 0 1 0 0,17-1 0 0 0,-26 3 46 0 0,0 0-1 0 0,1 0 0 0 0,-1 0 1 0 0,1 0-1 0 0,-1 1 0 0 0,1-1 1 0 0,-1 0-1 0 0,1 1 0 0 0,-1-1 1 0 0,0 1-1 0 0,1 0 0 0 0,-1-1 1 0 0,0 1-1 0 0,0 0 0 0 0,1 0 1 0 0,-1 0-1 0 0,0-1 1 0 0,0 1-1 0 0,0 1 0 0 0,1 0 1 0 0,0 1 15 0 0,-1-1 1 0 0,0 1 0 0 0,1-1 0 0 0,-1 1-1 0 0,-1-1 1 0 0,1 1 0 0 0,0-1 0 0 0,-1 1 0 0 0,1 0-1 0 0,-1 5 1 0 0,1 0-12 0 0,-2 0 0 0 0,1 0 0 0 0,-1 1-1 0 0,-1-1 1 0 0,1 0 0 0 0,-5 12 0 0 0,-22 47 15 0 0,27-64-34 0 0,-3 4-13 0 0,3-6-45 0 0,2-2-101 0 0,4-10 54 0 0,1-1 0 0 0,0 1-1 0 0,1 1 1 0 0,0-1 0 0 0,1 1 0 0 0,10-10-1 0 0,59-53-579 0 0,-68 65 585 0 0,8-7-26 0 0,1 1 0 0 0,1 0-1 0 0,25-13 1 0 0,-33 21 136 0 0,1 0 0 0 0,-1 1 0 0 0,1 1-1 0 0,0 0 1 0 0,0 1 0 0 0,1 0 0 0 0,19-2 0 0 0,-32 5 6 0 0,1 0 0 0 0,-1 0 0 0 0,1 0 0 0 0,0 0 0 0 0,-1 0 1 0 0,1 0-1 0 0,-1 0 0 0 0,1 0 0 0 0,0 0 0 0 0,-1 1 0 0 0,1-1 0 0 0,-1 0 1 0 0,1 0-1 0 0,-1 1 0 0 0,1-1 0 0 0,-1 0 0 0 0,1 1 0 0 0,-1-1 1 0 0,1 1-1 0 0,-1-1 0 0 0,1 1 0 0 0,-1-1 0 0 0,0 0 0 0 0,1 1 1 0 0,0 0-1 0 0,0 1 15 0 0,-1 0-1 0 0,1 0 1 0 0,0 0 0 0 0,-1 0 0 0 0,1 0 0 0 0,-1 0 0 0 0,1 4-1 0 0,-1 3 76 0 0,0 0-1 0 0,-2 15 1 0 0,-6 17 262 0 0,-18 55 0 0 0,-3 12 138 0 0,28-103-1036 0 0,-2 16 1549 0 0,8-9-8314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1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12 16351 0 0,'0'0'1484'0'0,"-8"-3"-1112"0"0,3 1-159 0 0,1 1-1 0 0,0 0 1 0 0,-1-1-1 0 0,1 2 0 0 0,-1-1 1 0 0,0 0-1 0 0,1 1 1 0 0,-1 0-1 0 0,1 0 0 0 0,-1 0 1 0 0,1 1-1 0 0,-1-1 1 0 0,1 1-1 0 0,-6 2 1 0 0,0 0-216 0 0,1 1-1 0 0,0 1 1 0 0,0-1 0 0 0,1 2 0 0 0,-13 8 0 0 0,-2 4 3 0 0,0 2 0 0 0,1 1 0 0 0,2 1 0 0 0,0 0 0 0 0,-26 40 0 0 0,41-55 7 0 0,1 0 0 0 0,0 0 1 0 0,-6 14-1 0 0,9-18 34 0 0,0 1 0 0 0,0-1 0 0 0,0 1 0 0 0,0 0 1 0 0,0-1-1 0 0,1 1 0 0 0,0 0 0 0 0,0-1 0 0 0,0 1 0 0 0,1 5 0 0 0,-1-8-25 0 0,0-1 0 0 0,0 1 0 0 0,0-1 0 0 0,1 0-1 0 0,-1 1 1 0 0,0-1 0 0 0,1 1 0 0 0,-1-1-1 0 0,0 1 1 0 0,1-1 0 0 0,-1 0 0 0 0,0 1-1 0 0,1-1 1 0 0,-1 0 0 0 0,1 1 0 0 0,-1-1 0 0 0,1 0-1 0 0,-1 0 1 0 0,0 1 0 0 0,1-1 0 0 0,-1 0-1 0 0,1 0 1 0 0,-1 0 0 0 0,1 0 0 0 0,-1 0-1 0 0,1 1 1 0 0,0-1 0 0 0,-1 0 0 0 0,1 0 0 0 0,0 0-1 0 0,17-2 144 0 0,-16 1-144 0 0,10-1 37 0 0,0-2-1 0 0,0 0 1 0 0,0 0 0 0 0,-1-1-1 0 0,0 0 1 0 0,0-1 0 0 0,14-10-1 0 0,-4 1-27 0 0,-1 0-1 0 0,27-28 0 0 0,-46 42 454 0 0,-1 3-442 0 0,-1 0 0 0 0,0 0 0 0 0,0 0 0 0 0,0 0 0 0 0,0 0 0 0 0,0 0-1 0 0,-3 3 1 0 0,-1 1 38 0 0,3-4-50 0 0,-1 1 2 0 0,0 11-9 0 0,3-4-263 0 0,1-9 76 0 0,-1 0 0 0 0,1 0 0 0 0,0 0-1 0 0,-1 0 1 0 0,1 0 0 0 0,0 0-1 0 0,-1 0 1 0 0,1 0 0 0 0,0 0-1 0 0,0 0 1 0 0,0 0 0 0 0,0-1 0 0 0,0 1-1 0 0,0 0 1 0 0,0-1 0 0 0,0 1-1 0 0,0 0 1 0 0,0-1 0 0 0,0 0-1 0 0,0 1 1 0 0,1-1 0 0 0,-1 0-1 0 0,0 1 1 0 0,0-1 0 0 0,0 0 0 0 0,2 0-1 0 0,14-1-6876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1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79 7831 0 0,'10'-36'357'0'0,"-2"11"1242"0"0,-4 8 10590 0 0,-4 19-11890 0 0,-1 11-52 0 0,0 0-1 0 0,-1 0 0 0 0,0 0 1 0 0,-9 25-1 0 0,-23 52 481 0 0,26-72-562 0 0,-20 51 373 0 0,-183 466 1041 0 0,205-519-1584 0 0,-1 3 15 0 0,0 0 1 0 0,2 1-1 0 0,0-1 1 0 0,-3 26-1 0 0,9-33 569 0 0,-1-8-2285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1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6 7831 0 0,'0'0'603'0'0,"10"-6"7285"0"0,-10 8-7275 0 0,0 2-432 0 0,0 0 1 0 0,0 1-1 0 0,0-1 0 0 0,0 0 0 0 0,-1 0 0 0 0,0 0 1 0 0,1 0-1 0 0,-2 0 0 0 0,1 0 0 0 0,-4 7 1 0 0,-3 6 227 0 0,-12 18 0 0 0,8-16-109 0 0,-165 240 1412 0 0,34-59-1614 0 0,138-194-245 0 0,1 0 1 0 0,0 0 0 0 0,0 1-1 0 0,0 0 1 0 0,1 0 0 0 0,0 0-1 0 0,-2 10 1 0 0,4-16-261 0 0,0 8-2863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13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30 544 5983 0 0,'-2'0'464'0'0,"-16"4"-368"0"0,9-3 4571 0 0,11-20-1386 0 0,11-8-2263 0 0,0 0-1 0 0,1 1 0 0 0,34-45 0 0 0,-30 47-632 0 0,17-27-55 0 0,3 3 0 0 0,3 1 1 0 0,1 2-1 0 0,50-42 1 0 0,-80 77-367 0 0,0 1 0 0 0,1 0 0 0 0,0 1 0 0 0,0 1 0 0 0,1 0 1 0 0,0 0-1 0 0,27-7 0 0 0,-36 12 42 0 0,1 1 1 0 0,0 0-1 0 0,0 0 0 0 0,0 1 1 0 0,0 0-1 0 0,-1 0 0 0 0,1 0 0 0 0,0 0 1 0 0,0 1-1 0 0,7 2 0 0 0,-9-2 24 0 0,0 1 0 0 0,0-1 0 0 0,-1 1-1 0 0,1 0 1 0 0,0 0 0 0 0,-1 1 0 0 0,0-1-1 0 0,1 1 1 0 0,-1 0 0 0 0,0-1 0 0 0,0 1-1 0 0,-1 0 1 0 0,1 1 0 0 0,-1-1-1 0 0,5 8 1 0 0,-3-3 39 0 0,-1 0-1 0 0,1 0 1 0 0,-1 1-1 0 0,-1-1 0 0 0,0 1 1 0 0,0 0-1 0 0,0 0 1 0 0,-1 0-1 0 0,-1 0 1 0 0,0 0-1 0 0,0 0 1 0 0,-2 12-1 0 0,-2 9 166 0 0,-2-1 0 0 0,-13 40 0 0 0,14-55-171 0 0,1 0-1 0 0,-2 0 1 0 0,0-1 0 0 0,0 1-1 0 0,-1-1 1 0 0,-1-1-1 0 0,0 1 1 0 0,-1-1 0 0 0,0-1-1 0 0,-1 0 1 0 0,0 0-1 0 0,-1-1 1 0 0,0 0 0 0 0,-1 0-1 0 0,0-2 1 0 0,0 1-1 0 0,-1-2 1 0 0,0 0 0 0 0,-20 9-1 0 0,-183 57-896 0 0,69-39-2534 0 0,145-34 2169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1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101 338 8287 0 0,'-1'2'639'0'0,"0"-1"-423"0"0,0 1-1 0 0,0-1 1 0 0,0 1-1 0 0,0-1 1 0 0,0 1-1 0 0,-1-1 1 0 0,1 0 0 0 0,0 0-1 0 0,0 0 1 0 0,-1 1-1 0 0,1-1 1 0 0,-1-1-1 0 0,1 1 1 0 0,-1 0-1 0 0,0 0 1 0 0,1 0 0 0 0,-1-1-1 0 0,-3 1 1 0 0,-3 2 1811 0 0,6-2-1592 0 0,0 0 1 0 0,0-1-1 0 0,1 1 1 0 0,-1-1-1 0 0,-1 1 1 0 0,1-1-1 0 0,0 0 1 0 0,0 0 0 0 0,0 0-1 0 0,0 0 1 0 0,0 0-1 0 0,0 0 1 0 0,0-1-1 0 0,-3 0 1 0 0,3 0-256 0 0,-1 0 1 0 0,1 1-1 0 0,0-1 1 0 0,0-1-1 0 0,1 1 0 0 0,-1 0 1 0 0,0 0-1 0 0,0-1 1 0 0,0 1-1 0 0,1-1 0 0 0,-1 1 1 0 0,-1-3-1 0 0,2 3 81 0 0,-2-21 345 0 0,4 16-574 0 0,0 0-1 0 0,0 0 1 0 0,0 0 0 0 0,1 0-1 0 0,0 1 1 0 0,0-1 0 0 0,0 1-1 0 0,1-1 1 0 0,4-8 0 0 0,4-3-106 0 0,20-23 0 0 0,-2 7-363 0 0,1 1 0 0 0,2 2 0 0 0,53-40 0 0 0,-80 66 114 0 0,1 0 0 0 0,-1 0 1 0 0,1 1-1 0 0,0-1 0 0 0,0 1 0 0 0,0 0 0 0 0,0 1 0 0 0,0 0 0 0 0,1 0 0 0 0,-1 0 1 0 0,1 1-1 0 0,8-1 0 0 0,-11 3-1480 0 0,4 3-69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1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45 3223 0 0,'2'0'143'0'0,"7"-1"162"0"0,0 0 1 0 0,0-1-1 0 0,0 1 0 0 0,13-6 1 0 0,17-7 14408 0 0,-45 15-14568 0 0,0 1 0 0 0,-1-1 0 0 0,1 1 0 0 0,1 0 1 0 0,-1 1-1 0 0,0-1 0 0 0,0 1 0 0 0,-5 4 0 0 0,-4 1-69 0 0,4-3-60 0 0,-1 1 0 0 0,1 1 1 0 0,0 0-1 0 0,1 0 0 0 0,-1 1 0 0 0,2 1 0 0 0,-1-1 0 0 0,1 2 0 0 0,0-1 0 0 0,1 1 0 0 0,-14 21 1 0 0,20-27 5 0 0,0 0 1 0 0,1-1-1 0 0,-1 1 1 0 0,1 0-1 0 0,-1 0 1 0 0,1 0-1 0 0,0 0 1 0 0,0 7-1 0 0,1-10 17 0 0,0 1 0 0 0,0-1 0 0 0,0 1 0 0 0,1-1 0 0 0,-1 1 0 0 0,1-1 0 0 0,-1 1 0 0 0,1-1 0 0 0,-1 0 0 0 0,1 1 0 0 0,0-1 0 0 0,-1 1 0 0 0,1-1 0 0 0,0 0 0 0 0,0 0 0 0 0,0 0 0 0 0,0 1 0 0 0,0-1 0 0 0,0 0-1 0 0,0 0 1 0 0,1 0 0 0 0,-1-1 0 0 0,0 1 0 0 0,1 0 0 0 0,-1 0 0 0 0,3 0 0 0 0,-1 0 32 0 0,0 0 1 0 0,0 0-1 0 0,0-1 0 0 0,0 1 0 0 0,1-1 0 0 0,-1 0 1 0 0,0 1-1 0 0,0-2 0 0 0,0 1 0 0 0,0 0 1 0 0,1-1-1 0 0,-1 1 0 0 0,0-1 0 0 0,0 0 0 0 0,0 0 1 0 0,0 0-1 0 0,0 0 0 0 0,3-3 0 0 0,7-3 103 0 0,0-1 0 0 0,18-14 0 0 0,-21 14-139 0 0,2-2-82 0 0,0 0 0 0 0,0-1 0 0 0,-1-1 0 0 0,-1 0 0 0 0,0 0 0 0 0,13-23 0 0 0,-18 27-391 0 0,0 0 1 0 0,-1-1-1 0 0,4-13 0 0 0,-3 5-2696 0 0,-3 1-3712 0 0,-1 7 1479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15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0 3679 0 0,'0'0'167'0'0,"-2"2"-7"0"0,-15 11-338 0 0,9-7 1441 0 0,0 1 1 0 0,0 0-1 0 0,0 0 0 0 0,-11 15 1 0 0,4 0 2648 0 0,-14 30 0 0 0,-25 68-2110 0 0,35-76-1104 0 0,-41 111-76 0 0,14-34-586 0 0,0-16-811 0 0,-5-4-1 0 0,-63 97 1 0 0,106-187 722 0 0,1-1 1 0 0,-19 18-1 0 0,9-11 120 0 0,8-5 197 0 0,9-11 299 0 0,-4-8-181 0 0,4 5-345 0 0,-1-1 0 0 0,1 1 0 0 0,0-1 0 0 0,-1 1 0 0 0,1-1 0 0 0,0 1 0 0 0,0-1 0 0 0,1 1 0 0 0,-1-1 0 0 0,0 1 0 0 0,1-1 0 0 0,0 1 0 0 0,-1 0 0 0 0,3-5 0 0 0,17-33 112 0 0,-19 39-138 0 0,20-32-146 0 0,2 0-1 0 0,1 2 1 0 0,2 1 0 0 0,57-52 0 0 0,-68 68-88 0 0,27-19 0 0 0,-38 30 240 0 0,1 0 0 0 0,0 0 0 0 0,-1 1 0 0 0,1-1 1 0 0,0 1-1 0 0,1 0 0 0 0,-1 1 0 0 0,0-1 0 0 0,1 1 1 0 0,-1 0-1 0 0,7 0 0 0 0,-11 1 18 0 0,1 0 1 0 0,-1 0-1 0 0,1 0 1 0 0,-1 1-1 0 0,1-1 1 0 0,-1 0-1 0 0,1 1 1 0 0,-1 0-1 0 0,1-1 1 0 0,-1 1-1 0 0,0 0 1 0 0,0-1-1 0 0,1 1 1 0 0,-1 0-1 0 0,0 0 1 0 0,0 0-1 0 0,0 0 1 0 0,0 1-1 0 0,0-1 1 0 0,0 0-1 0 0,0 0 1 0 0,0 0-1 0 0,0 1 1 0 0,-1-1-1 0 0,1 1 1 0 0,0-1-1 0 0,-1 0 1 0 0,1 1-1 0 0,-1-1 1 0 0,0 1-1 0 0,1-1 1 0 0,-1 4-1 0 0,1 4 27 0 0,0 1 0 0 0,-1 0 0 0 0,-2 18 0 0 0,2-26-66 0 0,-22 161 766 0 0,19-149-673 0 0,-1 0 0 0 0,0 0 0 0 0,-1 0 0 0 0,-1-1 0 0 0,-8 15-1 0 0,11-24-66 0 0,-1 1-1 0 0,0-1 1 0 0,1 0-1 0 0,-2 0 0 0 0,1 0 1 0 0,0-1-1 0 0,-1 1 0 0 0,0-1 1 0 0,0 0-1 0 0,0 0 0 0 0,0-1 1 0 0,0 0-1 0 0,0 0 0 0 0,-11 3 1 0 0,-2-1 132 0 0,0 0 1 0 0,0-1-1 0 0,-21 0 1 0 0,31-3-77 0 0,6 1-93 0 0,-1-1-1 0 0,1 0 1 0 0,0 0 0 0 0,-1 0-1 0 0,1 0 1 0 0,0 0 0 0 0,-1 0-1 0 0,1 0 1 0 0,0-1 0 0 0,0 1-1 0 0,-1-1 1 0 0,1 0 0 0 0,0 0-1 0 0,-2-1 1 0 0,4 1-57 0 0,0 1-1 0 0,-1-1 1 0 0,1 0-1 0 0,0 0 1 0 0,0 1-1 0 0,0-1 1 0 0,0 0-1 0 0,1 0 1 0 0,-1 0-1 0 0,0 1 1 0 0,0-1-1 0 0,0 0 1 0 0,1 1-1 0 0,-1-1 1 0 0,0 0-1 0 0,1-1 1 0 0,0 1-136 0 0,7-15-1272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15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5 10135 0 0,'0'0'778'0'0,"-9"0"-145"0"0,-39-3 9168 0 0,-1 2-7757 0 0,45 1-2050 0 0,-1 0 0 0 0,0 1-1 0 0,1 0 1 0 0,-1 0 0 0 0,1 0 0 0 0,0 1 0 0 0,-1-1-1 0 0,1 1 1 0 0,-6 4 0 0 0,-37 26-191 0 0,17-12 131 0 0,-13 10 187 0 0,1 0 0 0 0,1 3 1 0 0,-72 75-1 0 0,107-102-96 0 0,0 1-1 0 0,1 0 1 0 0,0 0-1 0 0,0 0 1 0 0,1 0 0 0 0,-6 12-1 0 0,8-12 35 0 0,2-7-58 0 0,0 0 0 0 0,0 0-1 0 0,0 0 1 0 0,0 1 0 0 0,0-1 0 0 0,0 0 0 0 0,0 0 0 0 0,0 0-1 0 0,0 0 1 0 0,0 0 0 0 0,0 0 0 0 0,0 0 0 0 0,0 0 0 0 0,0 0 0 0 0,0 0-1 0 0,0 0 1 0 0,0 0 0 0 0,0 0 0 0 0,0 0 0 0 0,0 0 0 0 0,0 0 0 0 0,0 1-1 0 0,0-1 1 0 0,0 0 0 0 0,0 0 0 0 0,0 0 0 0 0,0 0 0 0 0,0 0 0 0 0,0 0-1 0 0,0 0 1 0 0,1 0 0 0 0,-1 0 0 0 0,0 0 0 0 0,0 0 0 0 0,0 0 0 0 0,0 0-1 0 0,0 0 1 0 0,0 0 0 0 0,0 0 0 0 0,0 0 0 0 0,0 0 0 0 0,0 0 0 0 0,0 0-1 0 0,0 0 1 0 0,0 0 0 0 0,0 0 0 0 0,0 0 0 0 0,0 0 0 0 0,1 0-1 0 0,-1 0 1 0 0,0 0 0 0 0,0 0 0 0 0,0 0 0 0 0,0 0 0 0 0,0 0 0 0 0,0 0-1 0 0,0 0 1 0 0,0 0 0 0 0,0 0 0 0 0,0 0 0 0 0,0 0 0 0 0,0 0 0 0 0,0 0-1 0 0,11-1 9 0 0,-1 0-1 0 0,0 0 0 0 0,0-1 0 0 0,0 0 0 0 0,17-7 0 0 0,50-24-239 0 0,-47 19 79 0 0,12-7-17 0 0,-1-1 1 0 0,-2-1 0 0 0,51-40-1 0 0,-92 65 156 0 0,-1 1 0 0 0,1 0 0 0 0,0 0 0 0 0,-1 0 0 0 0,2 0 0 0 0,-1 1 0 0 0,0-1 0 0 0,-2 6 0 0 0,-7 29-355 0 0,11-38 258 0 0,-1 1 0 0 0,1 0 0 0 0,0 0-1 0 0,1 0 1 0 0,-1 0 0 0 0,0-1 0 0 0,0 1-1 0 0,0 0 1 0 0,0 0 0 0 0,1 0 0 0 0,-1-1 0 0 0,0 1-1 0 0,1 0 1 0 0,-1 0 0 0 0,0-1 0 0 0,1 1-1 0 0,-1 0 1 0 0,1-1 0 0 0,-1 1 0 0 0,1 0 0 0 0,-1-1-1 0 0,1 1 1 0 0,0-1 0 0 0,-1 1 0 0 0,1-1-1 0 0,1 1 1 0 0,10 5-1338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1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40 10135 0 0,'6'-12'821'0'0,"2"-5"-399"0"0,-6 7 5115 0 0,-13 17-4443 0 0,1 3-808 0 0,1 0 1 0 0,-1 0 0 0 0,2 0 0 0 0,-13 20 0 0 0,-26 52 560 0 0,42-72-766 0 0,-68 140 683 0 0,4-9-542 0 0,-86 155-233 0 0,151-288-11 0 0,-73 140-310 0 0,57-115 302 0 0,-2 0-1 0 0,-31 37 1 0 0,29-46 192 0 0,23-24-59 0 0,1-1-162 0 0,4-12-78 0 0,1 0 0 0 0,1 1-1 0 0,0-1 1 0 0,0 1 0 0 0,1 1-1 0 0,12-16 1 0 0,-7 11 0 0 0,10-16-201 0 0,1 1 0 0 0,2 2 1 0 0,1 0-1 0 0,1 2 1 0 0,33-26-1 0 0,-56 50 413 0 0,-1 0-1 0 0,1 1 1 0 0,0-1-1 0 0,0 1 1 0 0,0 0-1 0 0,0 0 1 0 0,0 0-1 0 0,1 0 1 0 0,-1 1 0 0 0,6-1-1 0 0,-7 1 41 0 0,1 1 0 0 0,-1 0 1 0 0,0 1-1 0 0,1-1 0 0 0,-1 0 0 0 0,0 1 0 0 0,1 0 0 0 0,-1 0 0 0 0,0 0 1 0 0,0 0-1 0 0,0 0 0 0 0,0 1 0 0 0,6 3 0 0 0,-5-2 8 0 0,1 0-1 0 0,-1 1 1 0 0,0-1-1 0 0,-1 1 0 0 0,1 0 1 0 0,-1 0-1 0 0,1 0 1 0 0,-1 1-1 0 0,0-1 1 0 0,-1 1-1 0 0,1 0 1 0 0,-1 0-1 0 0,3 8 1 0 0,1 7 374 0 0,-1 1 1 0 0,4 21-1 0 0,-6-25-259 0 0,-2-8-152 0 0,1 0 0 0 0,-1 0 0 0 0,0 0-1 0 0,-1 0 1 0 0,0 1 0 0 0,-1-1 0 0 0,0 0-1 0 0,-2 10 1 0 0,1-14-67 0 0,1 0 0 0 0,-1 0 0 0 0,-1 0 1 0 0,1 0-1 0 0,-1 0 0 0 0,0 0 0 0 0,0 0 0 0 0,0-1 0 0 0,0 0 0 0 0,-1 0 1 0 0,0 0-1 0 0,0 0 0 0 0,0 0 0 0 0,-6 4 0 0 0,-3 0 19 0 0,1-2 1 0 0,-1 1-1 0 0,-17 5 0 0 0,7-2-15 0 0,4-2-92 0 0,-2-1 0 0 0,1-1 0 0 0,-1 0 1 0 0,0-2-1 0 0,-35 3 0 0 0,54-7 30 0 0,0 0 0 0 0,0 0 0 0 0,0 0 0 0 0,0 0 0 0 0,0 0 0 0 0,0-1-1 0 0,0 1 1 0 0,0-1 0 0 0,0 0 0 0 0,0 0 0 0 0,1 1 0 0 0,-1-1 0 0 0,-3-2 0 0 0,5 2-46 0 0,-1 0 0 0 0,1 0 0 0 0,0 0 0 0 0,-1 0-1 0 0,1 0 1 0 0,0 0 0 0 0,0 0 0 0 0,0 0 0 0 0,0 0 0 0 0,0 0 0 0 0,0 0 0 0 0,0 0-1 0 0,0 0 1 0 0,0 0 0 0 0,0 0 0 0 0,1 0 0 0 0,-1 0 0 0 0,0 0 0 0 0,1 0 0 0 0,-1 0-1 0 0,1-1 1 0 0,-1 1 2 0 0,7-14-881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460 186 3223 0 0,'0'0'471'0'0,"0"3"768"0"0,2 17 3363 0 0,-2-13-3620 0 0,1 0 0 0 0,0 0 0 0 0,0 0 0 0 0,0 0-1 0 0,1 0 1 0 0,0 0 0 0 0,6 11 1457 0 0,-8-17-2371 0 0,0-1 0 0 0,1 1 0 0 0,-1-1 0 0 0,1 0 0 0 0,-1 1 0 0 0,1-1 0 0 0,-1 1 0 0 0,1-1 0 0 0,-1 0 0 0 0,1 0 0 0 0,-1 1 0 0 0,1-1 0 0 0,-1 0 0 0 0,1 0 0 0 0,-1 0 0 0 0,1 1 0 0 0,0-1 0 0 0,-1 0 0 0 0,1 0 0 0 0,-1 0 0 0 0,1 0 0 0 0,0 0 0 0 0,0 0 0 0 0,1 0 63 0 0,-1 0 1 0 0,1 0-1 0 0,-1 0 0 0 0,1 0 0 0 0,-1-1 1 0 0,1 1-1 0 0,-1 0 0 0 0,0-1 1 0 0,1 1-1 0 0,2-1 0 0 0,2-5-73 0 0,0 1 1 0 0,-1-1-1 0 0,1 0 0 0 0,-1 0 0 0 0,0-1 1 0 0,-1 1-1 0 0,1-1 0 0 0,-1 0 0 0 0,0-1 1 0 0,-1 1-1 0 0,0 0 0 0 0,0-1 0 0 0,-1 0 1 0 0,0 0-1 0 0,1-8 0 0 0,-1 5-180 0 0,0 0 0 0 0,-1 0 0 0 0,0 0 0 0 0,-1 0 0 0 0,0 0 0 0 0,-1 0 0 0 0,-3-19 0 0 0,3 28 92 0 0,1-1 0 0 0,-1 0 0 0 0,0 1-1 0 0,0-1 1 0 0,0 0 0 0 0,0 1 0 0 0,-1-1-1 0 0,1 1 1 0 0,0 0 0 0 0,-1-1 0 0 0,0 1 0 0 0,0 0-1 0 0,1 0 1 0 0,-1 0 0 0 0,0 0 0 0 0,-1 0-1 0 0,1 1 1 0 0,0-1 0 0 0,-1 0 0 0 0,1 1 0 0 0,0 0-1 0 0,-1 0 1 0 0,0-1 0 0 0,1 2 0 0 0,-1-1-1 0 0,0 0 1 0 0,1 0 0 0 0,-1 1 0 0 0,0 0 0 0 0,0-1-1 0 0,1 1 1 0 0,-1 0 0 0 0,0 0 0 0 0,0 1-1 0 0,-4 0 1 0 0,-14 3-33 0 0,0 1 1 0 0,1 1-1 0 0,0 0 0 0 0,0 2 1 0 0,0 0-1 0 0,1 2 0 0 0,0 0 0 0 0,1 1 1 0 0,-19 15-1 0 0,4 0 124 0 0,1 1 1 0 0,1 1-1 0 0,-44 55 1 0 0,59-64-41 0 0,0 1 1 0 0,1 1 0 0 0,0 0-1 0 0,2 1 1 0 0,-17 39-1 0 0,27-55-7 0 0,2-5-9 0 0,1 1 0 0 0,-1-1 1 0 0,1 1-1 0 0,-1 0 0 0 0,1-1 0 0 0,-1 1 0 0 0,1 0 0 0 0,0-1 0 0 0,0 1 0 0 0,0 0 0 0 0,0 0 0 0 0,0-1 0 0 0,1 3 1 0 0,-1-3 3 0 0,0-1 0 0 0,0 1 0 0 0,1-1 0 0 0,-1 1 0 0 0,0-1 0 0 0,0 1 0 0 0,1-1 0 0 0,-1 0 0 0 0,0 1 0 0 0,1-1 0 0 0,-1 1 0 0 0,1-1 0 0 0,-1 0 0 0 0,0 1 0 0 0,1-1 0 0 0,-1 0 0 0 0,1 0 0 0 0,-1 1 0 0 0,1-1 0 0 0,-1 0 0 0 0,1 0 0 0 0,-1 0 0 0 0,1 1 0 0 0,0-1 0 0 0,0 0 19 0 0,3 1 4 0 0,0 1 1 0 0,0-1-1 0 0,0-1 1 0 0,0 1-1 0 0,0-1 1 0 0,0 1-1 0 0,0-1 1 0 0,0 0-1 0 0,0 0 1 0 0,0-1-1 0 0,0 1 1 0 0,7-3-1 0 0,5-2 154 0 0,27-12 0 0 0,-22 8-64 0 0,31-11-33 0 0,-1-3 0 0 0,-1-1 1 0 0,48-33-1 0 0,-85 48-89 0 0,-13 9 1 0 0,0 0-1 0 0,0 0 1 0 0,0 0 0 0 0,0 0-1 0 0,0 0 1 0 0,0 0 0 0 0,0 0-1 0 0,0 0 1 0 0,0-1 0 0 0,0 1-1 0 0,0 0 1 0 0,1 0 0 0 0,-1 0-1 0 0,0 0 1 0 0,0 0-1 0 0,0 0 1 0 0,0 0 0 0 0,0 0-1 0 0,0 0 1 0 0,0 0 0 0 0,0 0-1 0 0,0 0 1 0 0,0 0 0 0 0,1 0-1 0 0,-1 0 1 0 0,0 0 0 0 0,0 0-1 0 0,0 0 1 0 0,0 0 0 0 0,0 0-1 0 0,0 0 1 0 0,0 0-1 0 0,0 0 1 0 0,0 0 0 0 0,1 0-1 0 0,-1 0 1 0 0,0 0 0 0 0,0 0-1 0 0,0 0 1 0 0,0 0 0 0 0,0 0-1 0 0,0 0 1 0 0,0 0 0 0 0,0 0-1 0 0,0 0 1 0 0,0 0-1 0 0,0 1 1 0 0,0-1 0 0 0,1 0-1 0 0,-1 0 1 0 0,0 0 0 0 0,0 0-1 0 0,0 0 1 0 0,-3 6 19 0 0,-5 7-11 0 0,-5-1 50 0 0,2 1-1 0 0,0 1 1 0 0,0 0 0 0 0,1 1-1 0 0,-12 23 1 0 0,21-37-61 0 0,1 0 0 0 0,0 0 0 0 0,-1 0 0 0 0,1 1 1 0 0,0-1-1 0 0,0 0 0 0 0,-1 0 0 0 0,1 0 0 0 0,0 0 0 0 0,0 1 0 0 0,0-1 0 0 0,1 0 0 0 0,-1 0 0 0 0,0 0 0 0 0,0 0 1 0 0,1 1-1 0 0,-1-1 0 0 0,0 0 0 0 0,1 0 0 0 0,-1 0 0 0 0,1 0 0 0 0,-1 0 0 0 0,1 0 0 0 0,0 0 0 0 0,0 0 0 0 0,-1 0 0 0 0,1 0 1 0 0,0-1-1 0 0,0 1 0 0 0,0 0 0 0 0,0 0 0 0 0,0-1 0 0 0,0 1 0 0 0,0 0 0 0 0,1 0 0 0 0,6 2-34 0 0,-1 0-1 0 0,1 0 1 0 0,-1 0-1 0 0,11 1 1 0 0,-8-1-24 0 0,24 4-1539 0 0,49 5-1 0 0,-82-12 1585 0 0,22 2-1292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1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28 12439 0 0,'34'-28'11304'0'0,"-34"30"-10597"0"0,0 4-530 0 0,0-1 0 0 0,-1 1 0 0 0,0 0 0 0 0,-1-1 1 0 0,1 1-1 0 0,-1-1 0 0 0,-3 7 0 0 0,-22 39 330 0 0,7-13-253 0 0,19-36-271 0 0,-9 19 131 0 0,-11 31 0 0 0,19-45-286 0 0,0-1 1 0 0,1 1-1 0 0,0 0 1 0 0,0 0-1 0 0,0-1 0 0 0,1 1 1 0 0,0 0-1 0 0,0 0 1 0 0,2 9-1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1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6 19951 0 0,'-1'-5'3179'0'0,"2"28"-2457"0"0,5 25 1 0 0,1 21-498 0 0,-7-35-6 0 0,-1 0 0 0 0,-9 60 0 0 0,6-72-165 0 0,-2-1 0 0 0,0 1 0 0 0,-1-1 0 0 0,-1 0 0 0 0,-14 25-1 0 0,-40 56 56 0 0,-100 128-1 0 0,93-138-87 0 0,-24 50 32 0 0,92-141-87 0 0,0 0-1 0 0,1 0 1 0 0,-1 0-1 0 0,1 0 1 0 0,-1 0 0 0 0,0 0-1 0 0,1 0 1 0 0,0 0-1 0 0,-1 0 1 0 0,1 1 0 0 0,0-1-1 0 0,-1 0 1 0 0,1 0-1 0 0,0 1 1 0 0,0-1 0 0 0,0 0-1 0 0,0 0 1 0 0,0 0-1 0 0,0 1 1 0 0,1-1 0 0 0,-1 0-1 0 0,0 0 1 0 0,1 1-1 0 0,-1-1 1 0 0,1 0 0 0 0,-1 0-1 0 0,2 2 1 0 0,0-2-169 0 0,-1 0 0 0 0,1 1 0 0 0,0-1 0 0 0,-1 0 0 0 0,1-1 1 0 0,0 1-1 0 0,0 0 0 0 0,0 0 0 0 0,0-1 0 0 0,-1 1 0 0 0,1-1 0 0 0,0 0 1 0 0,0 1-1 0 0,0-1 0 0 0,0 0 0 0 0,3-1 0 0 0,10 1-1529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1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 11055 0 0,'10'-12'13208'0'0,"-9"12"-13149"0"0,0 0 0 0 0,1 0 0 0 0,-1 0 0 0 0,0 0 0 0 0,1 0 0 0 0,-1 0 0 0 0,0 1 0 0 0,1-1 0 0 0,-1 0 0 0 0,0 1 0 0 0,0-1 0 0 0,1 1 0 0 0,-1-1 0 0 0,0 1 0 0 0,0-1 0 0 0,0 1 0 0 0,0 0 0 0 0,0 0 0 0 0,0-1 0 0 0,0 1 0 0 0,0 0-1 0 0,0 0 1 0 0,0 0 0 0 0,0 0 0 0 0,0 0 0 0 0,-1 1 0 0 0,1-1 0 0 0,0 0 0 0 0,-1 0 0 0 0,1 0 0 0 0,-1 1 0 0 0,1-1 0 0 0,-1 0 0 0 0,0 0 0 0 0,1 1 0 0 0,-1-1 0 0 0,0 0 0 0 0,0 1 0 0 0,0-1 0 0 0,0 2 0 0 0,-1 3-11 0 0,0 0 1 0 0,0 1-1 0 0,0-1 1 0 0,-1 0-1 0 0,0 0 1 0 0,0-1-1 0 0,-5 10 0 0 0,-16 27-52 0 0,-12 26-795 0 0,31-58-429 0 0,1 0 1 0 0,-5 17 0 0 0,19-21-7142 0 0,0-6 2210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1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1 9671 0 0,'-2'1'5478'0'0,"-3"1"-4623"0"0,0 1 1 0 0,0 0-1 0 0,0 0 1 0 0,0 1-1 0 0,-5 4 1 0 0,2 0-311 0 0,0 0 0 0 0,-7 9 0 0 0,-37 60-200 0 0,46-67 48 0 0,-152 256 1508 0 0,34-55-1195 0 0,-56 101-243 0 0,161-280-453 0 0,-51 94-435 0 0,68-122 53 0 0,1 0 1 0 0,-1 0-1 0 0,0 0 1 0 0,-1 7-1 0 0</inkml:trace>
  <inkml:trace contextRef="#ctx0" brushRef="#br0" timeOffset="1">1 763 4143 0 0,'1'0'15879'0'0,"78"1"-10177"0"0,42 1-4371 0 0,-88-2-1235 0 0,-1-3-1 0 0,51-9 1 0 0,-64 9-99 0 0,-11 2-64 0 0,83-16-702 0 0,-32 1-3764 0 0,-40 9-3582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17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77 5063 0 0,'0'0'390'0'0,"-1"2"-252"0"0,-5 11 2063 0 0,0-1 0 0 0,1 1-1 0 0,0 0 1 0 0,1 0 0 0 0,0 1-1 0 0,-3 18 1 0 0,6-23-1820 0 0,0 1-1 0 0,1-1 1 0 0,-1 0 0 0 0,2 0-1 0 0,-1 1 1 0 0,1-1 0 0 0,1 0-1 0 0,0 0 1 0 0,0 0-1 0 0,6 16 1 0 0,-3-15-321 0 0,2-4-48 0 0,-4-4-170 0 0,0-1 0 0 0,0 0-1 0 0,0 0 1 0 0,0-1 0 0 0,0 1 0 0 0,0 0-1 0 0,0-1 1 0 0,0 0 0 0 0,0 0 0 0 0,0 0-1 0 0,0 0 1 0 0,0 0 0 0 0,0-1 0 0 0,0 1-1 0 0,0-1 1 0 0,3-1 0 0 0,3-1-741 0 0,0 0 0 0 0,0-1 0 0 0,16-9 0 0 0,-14 6-82 0 0,0 0 1 0 0,-1 0-1 0 0,1-1 1 0 0,-1 0 0 0 0,-1-1-1 0 0,0 0 1 0 0,0-1-1 0 0,0 0 1 0 0,-2 0 0 0 0,1-1-1 0 0,-1 0 1 0 0,9-21-1 0 0,-3 3 2296 0 0,-3 3 2975 0 0,22-37 0 0 0,-30 59-3848 0 0,1 0 1 0 0,-1 1-1 0 0,1-1 0 0 0,0 0 1 0 0,0 1-1 0 0,0 0 0 0 0,1-1 1 0 0,-1 1-1 0 0,1 1 0 0 0,0-1 1 0 0,8-4 1348 0 0,-12 9-1212 0 0,1 2-402 0 0,-1 1 0 0 0,0-1 1 0 0,-1 0-1 0 0,1 1 0 0 0,-1-1 0 0 0,0 1 1 0 0,0-1-1 0 0,0 0 0 0 0,0 0 1 0 0,-4 7-1 0 0,-3 6 224 0 0,-14 19 0 0 0,12-20-143 0 0,-7 12 60 0 0,-146 250 1415 0 0,-42 119-936 0 0,164-321-767 0 0,-4 12-304 0 0,44-87 116 0 0,1 0 0 0 0,-1 0-1 0 0,1 0 1 0 0,-1 0 0 0 0,1 0-1 0 0,0 0 1 0 0,0 0 0 0 0,-1 1 0 0 0,1-1-1 0 0,0 0 1 0 0,0 0 0 0 0,0 0-1 0 0,0 0 1 0 0,0 1 0 0 0,1 0-1 0 0,-1-2 51 0 0,1 1 0 0 0,-1-1 0 0 0,0 1 0 0 0,1-1 1 0 0,-1 1-1 0 0,1-1 0 0 0,-1 1 0 0 0,1-1 0 0 0,-1 0 0 0 0,1 1 0 0 0,-1-1 0 0 0,1 0 0 0 0,-1 0 0 0 0,1 1 0 0 0,0-1 0 0 0,-1 0 0 0 0,1 0 0 0 0,-1 0 0 0 0,1 0 0 0 0,0 0 0 0 0,-1 1 0 0 0,1-1 0 0 0,0 0 0 0 0,-1 0 0 0 0,1-1 0 0 0,-1 1 0 0 0,2 0 0 0 0,10-3-1249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1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2759 0 0,'9'5'11468'0'0,"-7"-2"-11128"0"0,-1 0 0 0 0,0 0 0 0 0,0 0 0 0 0,-1-1 0 0 0,1 1-1 0 0,0 0 1 0 0,-1 1 0 0 0,0-1 0 0 0,0 0 0 0 0,0 0 0 0 0,0 0 0 0 0,0 0 0 0 0,0 0-1 0 0,-1 0 1 0 0,0 0 0 0 0,1 0 0 0 0,-3 4 0 0 0,-2 7 216 0 0,-1 0 0 0 0,-10 16-1 0 0,10-17-92 0 0,6-13-462 0 0,-167 301 2074 0 0,161-292-2746 0 0,0 0 0 0 0,-1 0 1 0 0,1-1-1 0 0,-10 8 0 0 0,15-14 509 0 0,-1 0 0 0 0,0-1 0 0 0,0 1 0 0 0,1-1 0 0 0,-1 1 0 0 0,0-1 0 0 0,0 0 0 0 0,0 0 0 0 0,0 0 0 0 0,0 0 0 0 0,-1 0 0 0 0,1-1 0 0 0,0 1 0 0 0,0-1 0 0 0,0 1 0 0 0,-1-1 0 0 0,1 0 0 0 0,0 0 0 0 0,-1 0 0 0 0,1 0 0 0 0,0 0 0 0 0,0 0 0 0 0,-1-1 0 0 0,1 1 0 0 0,-4-2 0 0 0,-1-3-1588 0 0,0-3-30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1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80 343 1839 0 0,'-10'12'566'0'0,"-13"17"9058"0"0,7-12-5104 0 0,16-16-4476 0 0,0-1 0 0 0,0 0 0 0 0,0 0 1 0 0,0 1-1 0 0,-1-1 0 0 0,1 0 0 0 0,0 1 1 0 0,0-1-1 0 0,0 0 0 0 0,0 0 1 0 0,-1 1-1 0 0,1-1 0 0 0,0 0 0 0 0,0 0 1 0 0,-1 0-1 0 0,1 1 0 0 0,0-1 0 0 0,0 0 1 0 0,-1 0-1 0 0,1 0 0 0 0,0 0 1 0 0,0 1-1 0 0,-1-1 0 0 0,1 0 0 0 0,0 0 1 0 0,-1 0-1 0 0,1 0 0 0 0,0 0 0 0 0,-1 0 1 0 0,1 0-1 0 0,0 0 0 0 0,-1 0 1 0 0,1 0-1 0 0,0 0 0 0 0,-1 0 0 0 0,1 0 1 0 0,0 0-1 0 0,-1 0 0 0 0,-11-5 1580 0 0,11 4-1567 0 0,0-1 1 0 0,0 0-1 0 0,0 0 0 0 0,0 0 0 0 0,0 0 0 0 0,0 0 0 0 0,1 0 1 0 0,-1 0-1 0 0,1 0 0 0 0,0 0 0 0 0,-1-1 0 0 0,1 1 0 0 0,0 0 1 0 0,0 0-1 0 0,0 0 0 0 0,0 0 0 0 0,1 0 0 0 0,-1-1 0 0 0,1 1 1 0 0,-1 0-1 0 0,1 0 0 0 0,0 0 0 0 0,1-2 0 0 0,2-7 92 0 0,1 1 0 0 0,13-19 0 0 0,-16 27-122 0 0,9-14 41 0 0,0 2 0 0 0,2-1 1 0 0,0 2-1 0 0,0-1 0 0 0,18-12 1 0 0,81-52-38 0 0,-75 55 11 0 0,0 1 0 0 0,1 2-1 0 0,41-16 1 0 0,-64 31 31 0 0,0 1 0 0 0,0 0 0 0 0,1 1-1 0 0,28-3 1 0 0,-34 6 25 0 0,1 0-1 0 0,-1 1 0 0 0,0 0 1 0 0,1 0-1 0 0,-1 1 1 0 0,0 1-1 0 0,1 0 0 0 0,10 4 1 0 0,-15-4-72 0 0,-1-1 1 0 0,1 1-1 0 0,-1 1 0 0 0,0-1 1 0 0,0 1-1 0 0,0 0 1 0 0,-1 0-1 0 0,1 0 1 0 0,-1 1-1 0 0,0-1 0 0 0,0 1 1 0 0,-1 0-1 0 0,1 0 1 0 0,-1 1-1 0 0,0-1 1 0 0,0 1-1 0 0,-1-1 0 0 0,0 1 1 0 0,0 0-1 0 0,0 0 1 0 0,-1 0-1 0 0,1 0 1 0 0,-2 0-1 0 0,1 0 0 0 0,-1 1 1 0 0,1-1-1 0 0,-2 0 1 0 0,1 0-1 0 0,-1 0 0 0 0,0 0 1 0 0,0 1-1 0 0,-1-1 1 0 0,1-1-1 0 0,-1 1 1 0 0,-1 0-1 0 0,1 0 0 0 0,-1-1 1 0 0,0 1-1 0 0,0-1 1 0 0,-1 0-1 0 0,1 0 1 0 0,-1 0-1 0 0,-8 7 0 0 0,-119 90 157 0 0,61-51-123 0 0,45-32-139 0 0,-2 0 0 0 0,0-2-1 0 0,-2-1 1 0 0,-38 15 0 0 0,51-24 19 0 0,-1-2 1 0 0,1 0-1 0 0,-1 0 1 0 0,-1-2 0 0 0,1 0-1 0 0,0-1 1 0 0,-1-1-1 0 0,0 0 1 0 0,-25-3-1 0 0,40 1-188 0 0,1 1 0 0 0,-1 0 0 0 0,1-1-1 0 0,-1 1 1 0 0,1-1 0 0 0,-1 0-1 0 0,1 0 1 0 0,0 0 0 0 0,-1 0-1 0 0,1 0 1 0 0,0 0 0 0 0,-3-3 0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19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18599 0 0,'0'0'1684'0'0,"-1"1"-1385"0"0,-137 195 1681 0 0,14 11-655 0 0,91-150-1245 0 0,2 1 1 0 0,3 2-1 0 0,-38 121 0 0 0,64-174-111 0 0,0 1-241 0 0,-1 0 0 0 0,1 1 0 0 0,0-1 0 0 0,1 1 1 0 0,0 0-1 0 0,0 0 0 0 0,1 15 0 0 0,1-23-1176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1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33 5983 0 0,'0'0'12476'0'0,"-1"1"-11900"0"0,-22 23 920 0 0,-21 27-1 0 0,35-40-1258 0 0,1 1-1 0 0,1 0 1 0 0,-1 1 0 0 0,2 0-1 0 0,-6 14 1 0 0,7-12-112 0 0,0 0 0 0 0,-4 24 1 0 0,8-35-118 0 0,0 0 1 0 0,1 0-1 0 0,0 1 1 0 0,0-1-1 0 0,0 0 1 0 0,0 0-1 0 0,1 1 1 0 0,0-1 0 0 0,0 0-1 0 0,0 0 1 0 0,0 0-1 0 0,1 0 1 0 0,-1 0-1 0 0,3 4 1 0 0,-2-4 57 0 0,3 0-46 0 0,3 1 60 0 0,-7-5-70 0 0,0 1 0 0 0,1-1 0 0 0,-1 1 0 0 0,1-1 0 0 0,-1 0 0 0 0,1 1 0 0 0,-1-1 0 0 0,1 0 0 0 0,-1 0 0 0 0,1 0 0 0 0,-1 0 0 0 0,1 0 0 0 0,-1 0 0 0 0,0 0 0 0 0,1-1 0 0 0,-1 1 0 0 0,1-1 0 0 0,-1 1 0 0 0,1-1 0 0 0,1 0 0 0 0,0-1 20 0 0,0 1 1 0 0,0-1 0 0 0,0 0-1 0 0,-1 0 1 0 0,1 0 0 0 0,0-1-1 0 0,2-3 1 0 0,3-4-33 0 0,-2 0 1 0 0,0-1-1 0 0,0 0 0 0 0,-1-1 1 0 0,0 1-1 0 0,-1-1 0 0 0,0 0 1 0 0,-1 0-1 0 0,0 0 0 0 0,-1 0 1 0 0,1-20-1 0 0,-3 13-285 0 0,-2 1-1 0 0,1-1 1 0 0,-6-17-1 0 0,2 1-386 0 0,4 32 567 0 0,1 0-1 0 0,-1 0 0 0 0,0 0 1 0 0,1-1-1 0 0,-2 1 1 0 0,1 0-1 0 0,0 0 1 0 0,-2-3-1 0 0,2 6-37 0 0,1-1-1 0 0,-1 0 1 0 0,1 1-1 0 0,-1-1 1 0 0,0 0-1 0 0,1 1 1 0 0,-1-1-1 0 0,0 1 1 0 0,1-1-1 0 0,-1 1 1 0 0,0 0-1 0 0,0-1 1 0 0,1 1-1 0 0,-1 0 1 0 0,0-1-1 0 0,0 1 1 0 0,0 0-1 0 0,1 0 1 0 0,-1 0-1 0 0,0 0 1 0 0,0 0 0 0 0,0 0-1 0 0,0 0 1 0 0,0 0-1 0 0,1 0 1 0 0,-1 0-1 0 0,0 0 1 0 0,0 0-1 0 0,0 1 1 0 0,1-1-1 0 0,-1 0 1 0 0,0 1-1 0 0,0-1 1 0 0,-1 1-1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1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5 5983 0 0,'0'0'542'0'0,"-2"-1"-446"0"0,0 0 490 0 0,0 0-1 0 0,0 1 1 0 0,-1-1 0 0 0,1 1 0 0 0,0 0 0 0 0,-1-1-1 0 0,1 1 1 0 0,0 0 0 0 0,0 0 0 0 0,-1 1 0 0 0,1-1 0 0 0,0 0-1 0 0,-1 1 1 0 0,1-1 0 0 0,-3 2 0 0 0,0 0 55 0 0,1 1 0 0 0,-1-1 0 0 0,1 1 0 0 0,0-1 0 0 0,0 1 0 0 0,-7 7 0 0 0,-1 3-215 0 0,1 0 0 0 0,0 1 0 0 0,-11 18-1 0 0,-17 33 197 0 0,-43 96 0 0 0,-17 76-166 0 0,42-96-344 0 0,37-96-87 0 0,-27 46-1 0 0,36-72-290 0 0,-1 0 0 0 0,-1-1 1 0 0,-1-1-1 0 0,-28 28 0 0 0,17-27-1508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1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13 4607 0 0,'6'-4'68'0'0,"-2"3"36"0"0,-1-1 0 0 0,1 1 0 0 0,-1 0 0 0 0,1 0-1 0 0,0 0 1 0 0,5-1 0 0 0,-8 2 121 0 0,-1 0 0 0 0,1 0 0 0 0,-1 0 0 0 0,0 0-1 0 0,1 0 1 0 0,-1 1 0 0 0,1-1 0 0 0,-1 0 0 0 0,1 0 0 0 0,-1 0 0 0 0,0 0-1 0 0,1 0 1 0 0,-1 1 0 0 0,0-1 0 0 0,1 0 0 0 0,-1 0 0 0 0,1 1 0 0 0,-1-1-1 0 0,0 0 1 0 0,0 1 0 0 0,1-1 0 0 0,-1 0 0 0 0,0 1 0 0 0,0-1 0 0 0,1 1-1 0 0,-1-1 1 0 0,0 0 0 0 0,0 1 0 0 0,0-1 0 0 0,0 1 0 0 0,1-1 0 0 0,-1 1-1 0 0,2 14 2301 0 0,-3-12-2399 0 0,0 1 0 0 0,0-1 0 0 0,-1 0 0 0 0,1 1 0 0 0,-1-1 0 0 0,1 0 0 0 0,-1 0 1 0 0,0 0-1 0 0,0 0 0 0 0,0 0 0 0 0,-1 0 0 0 0,1-1 0 0 0,-5 4 0 0 0,-5 5 513 0 0,-21 14 1 0 0,20-17-427 0 0,-1-1-1 0 0,0-1 1 0 0,0 0 0 0 0,0-1-1 0 0,-25 6 1 0 0,-24 9-13 0 0,-36 21-276 0 0,-58 22-462 0 0,148-60 532 0 0,-16 5-27 0 0,-1 2-1 0 0,2 0 1 0 0,-25 14 0 0 0,40-18 6 0 0,7-4-53 0 0,4-1 0 0 0,3 1 68 0 0,1 1 0 0 0,-1-1 0 0 0,0-1 0 0 0,1 1 1 0 0,-1-1-1 0 0,1 0 0 0 0,6 1 0 0 0,44 0-27 0 0,-32-2 24 0 0,35 2 73 0 0,-1-2 236 0 0,1 3 1 0 0,99 18-1 0 0,-147-18-263 0 0,0 0 0 0 0,-1 0-1 0 0,0 1 1 0 0,0 1 0 0 0,0 0-1 0 0,0 0 1 0 0,10 8 0 0 0,-8-2-19 0 0,-11-7-9 0 0,-1-3 4 0 0,0 0-1 0 0,0 0 0 0 0,0-1 0 0 0,0 1 0 0 0,0 0 0 0 0,0 0-1 0 0,0-1 1 0 0,0 1 0 0 0,0 0 0 0 0,-1-1 0 0 0,1 1 0 0 0,0 0 0 0 0,0-1 0 0 0,-1 1-1 0 0,1 0 1 0 0,0-1 0 0 0,-1 1 0 0 0,1 0 0 0 0,-1 0 0 0 0,-1 2 14 0 0,0 1 7 0 0,-1 1-1 0 0,0-1 1 0 0,0 0-1 0 0,0 0 1 0 0,-1 0-1 0 0,1 0 1 0 0,-1-1-1 0 0,0 1 1 0 0,0-1-1 0 0,0 0 1 0 0,0 0-1 0 0,-1 0 1 0 0,-5 2-1 0 0,-9 3 63 0 0,1 0 0 0 0,-23 4 0 0 0,21-6-83 0 0,-16 4 36 0 0,0-1-1 0 0,-1-2 1 0 0,-53 3-1 0 0,34-8 235 0 0,-90-8 0 0 0,127 5-187 0 0,0-2 0 0 0,1 0 1 0 0,-1-1-1 0 0,1-1 0 0 0,-30-12 0 0 0,46 17-238 0 0,29 3-3907 0 0,-17-1 563 0 0,7 0-2674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2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18 222 8751 0 0,'0'0'399'0'0,"-1"0"-4"0"0,-1-1-314 0 0,-12-11 11933 0 0,23 8-8759 0 0,19-1-4898 0 0,-21 4 2797 0 0,88-14-435 0 0,50-10-21 0 0,490-110-733 0 0,-594 126-840 0 0,27-5-3652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2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12 7367 0 0,'-7'-5'763'0'0,"5"4"-568"0"0,0 0 0 0 0,0 0-1 0 0,0 1 1 0 0,0-1 0 0 0,0 0 0 0 0,0 1 0 0 0,0-1-1 0 0,0 1 1 0 0,0 0 0 0 0,0 0 0 0 0,0 0-1 0 0,0 0 1 0 0,0 0 0 0 0,0 0 0 0 0,0 0 0 0 0,0 1-1 0 0,0-1 1 0 0,0 1 0 0 0,0-1 0 0 0,-3 2 0 0 0,-4 3 1530 0 0,-1 0 0 0 0,-16 11 0 0 0,3-2-770 0 0,22-13-444 0 0,0 0-455 0 0,1-1 1 0 0,0 0-1 0 0,-1 1 1 0 0,1-1-1 0 0,0 1 1 0 0,0-1-1 0 0,-1 1 0 0 0,1-1 1 0 0,0 1-1 0 0,0-1 1 0 0,0 1-1 0 0,0-1 1 0 0,0 1-1 0 0,-1-1 0 0 0,1 1 1 0 0,0-1-1 0 0,0 1 1 0 0,0-1-1 0 0,0 1 1 0 0,1-1-1 0 0,-1 1 1 0 0,0 0-1 0 0,1 11 263 0 0,2-1-152 0 0,-1-1-1 0 0,1 0 1 0 0,1-1-1 0 0,0 1 1 0 0,1-1 0 0 0,8 14-1 0 0,39 51 228 0 0,-42-62-363 0 0,128 149 209 0 0,30 40 509 0 0,-160-190-658 0 0,-1 1 0 0 0,0-1 1 0 0,0 1-1 0 0,-2 1 0 0 0,1-1 0 0 0,4 16 0 0 0,-9-21-39 0 0,1-1 0 0 0,-1 0 0 0 0,0 1 0 0 0,-1-1-1 0 0,0 1 1 0 0,0-1 0 0 0,0 1 0 0 0,-1-1 0 0 0,0 1 0 0 0,0-1 0 0 0,0 0 0 0 0,-1 1 0 0 0,0-1-1 0 0,-1 0 1 0 0,-2 6 0 0 0,-5 6 78 0 0,-1 1 0 0 0,-1-2 0 0 0,-1 1 0 0 0,0-2-1 0 0,-2 0 1 0 0,1 0 0 0 0,-2-2 0 0 0,-18 14 0 0 0,-9 4-21 0 0,-95 51 1 0 0,135-81-158 0 0,-7 3-247 0 0,0 0 0 0 0,0 1 1 0 0,0 1-1 0 0,1-1 0 0 0,0 1 0 0 0,-12 12 0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21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15663 0 0,'0'0'3110'0'0,"12"0"4332"0"0,0 8-6885 0 0,-11-8-937 0 0,1 1-209 0 0,7 2-1623 0 0,1 0-6340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3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35 8751 0 0,'0'0'1111'0'0,"8"-3"1346"0"0,30-14 3913 0 0,-4 3-1796 0 0,-55 26-4201 0 0,-15 5-364 0 0,-334 163 153 0 0,351-170-162 0 0,1 1 0 0 0,-32 23 0 0 0,43-25 0 0 0,7-9-1 0 0,0 1 0 0 0,0 0-1 0 0,0-1 1 0 0,0 1 0 0 0,0 0 0 0 0,0-1-1 0 0,1 1 1 0 0,-1 0 0 0 0,0-1 0 0 0,0 1-1 0 0,1-1 1 0 0,-1 1 0 0 0,0-1 0 0 0,1 1-1 0 0,-1-1 1 0 0,1 1 0 0 0,-1-1 0 0 0,1 1 0 0 0,-1-1-1 0 0,1 1 1 0 0,-1-1 0 0 0,1 0 0 0 0,-1 1-1 0 0,1-1 1 0 0,0 1 0 0 0,17 7-78 0 0,7-1-140 0 0,-1-1 0 0 0,0-2 0 0 0,1 0 0 0 0,43 0-1 0 0,30 4-370 0 0,-84-6 532 0 0,0 1 0 0 0,0 1 1 0 0,-1 0-1 0 0,25 10 1 0 0,-36-13 59 0 0,1 1 0 0 0,0-1 0 0 0,-1 1 0 0 0,1 0-1 0 0,-1-1 1 0 0,1 1 0 0 0,-1 1 0 0 0,0-1 0 0 0,0 0 0 0 0,0 0 0 0 0,0 1 0 0 0,0-1 0 0 0,0 1 0 0 0,-1-1 0 0 0,1 1 0 0 0,-1 0 0 0 0,0 0 0 0 0,0 0 0 0 0,1 3-1 0 0,-2-4 17 0 0,1 0-1 0 0,-1 1 1 0 0,0-1-1 0 0,0 0 1 0 0,0 1-1 0 0,-1-1 1 0 0,1 0-1 0 0,0 1 0 0 0,-1-1 1 0 0,0 0-1 0 0,1 0 1 0 0,-1 1-1 0 0,0-1 1 0 0,0 0-1 0 0,0 0 0 0 0,0 0 1 0 0,-1 0-1 0 0,1 0 1 0 0,-1 0-1 0 0,1-1 1 0 0,-1 1-1 0 0,1 0 1 0 0,-1-1-1 0 0,0 1 0 0 0,-3 1 1 0 0,-3 2 65 0 0,-1 0 0 0 0,1-1 0 0 0,-1 0 0 0 0,0 0 0 0 0,0-1 0 0 0,-18 4 0 0 0,-58 6 389 0 0,84-13-468 0 0,-173 12 611 0 0,146-12-586 0 0,0-2 0 0 0,0 0-1 0 0,1-2 1 0 0,-35-9 0 0 0,54 11-118 0 0,-1-1 1 0 0,1 0-1 0 0,0 0 1 0 0,1-1-1 0 0,-10-5 1 0 0,-1-8-2986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3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58 254 7831 0 0,'-1'1'4258'0'0,"-9"32"-110"0"0,3-15-3367 0 0,0-1 0 0 0,-13 23-1 0 0,19-39 344 0 0,-7 3 2171 0 0,7-8-3260 0 0,0 0 1 0 0,1 0-1 0 0,-1 0 1 0 0,1 0 0 0 0,0 0-1 0 0,0 0 1 0 0,0 0-1 0 0,0 0 1 0 0,1 0-1 0 0,-1 0 1 0 0,1 0-1 0 0,0 0 1 0 0,1 1-1 0 0,-1-1 1 0 0,1 0 0 0 0,-1 0-1 0 0,1 1 1 0 0,4-7-1 0 0,1-1-91 0 0,1 1 0 0 0,0 0 0 0 0,0 0 0 0 0,18-15-1 0 0,-6 9-256 0 0,1 0 0 0 0,1 2-1 0 0,0 1 1 0 0,1 0 0 0 0,0 2 0 0 0,1 1-1 0 0,32-10 1 0 0,-52 19 301 0 0,1 0 0 0 0,0 0 0 0 0,-1 0 0 0 0,1 0 0 0 0,0 1 0 0 0,-1 0 1 0 0,1 0-1 0 0,0 0 0 0 0,0 1 0 0 0,-1-1 0 0 0,1 1 0 0 0,7 3 0 0 0,-10-3 34 0 0,0-1 1 0 0,0 1-1 0 0,-1 0 0 0 0,1 0 0 0 0,0 0 0 0 0,-1 0 0 0 0,1 1 1 0 0,-1-1-1 0 0,0 0 0 0 0,1 1 0 0 0,-1-1 0 0 0,0 1 1 0 0,0-1-1 0 0,1 1 0 0 0,-1 0 0 0 0,-1-1 0 0 0,1 1 0 0 0,0 0 1 0 0,0 0-1 0 0,-1-1 0 0 0,1 1 0 0 0,-1 0 0 0 0,1 0 1 0 0,-1 0-1 0 0,0 0 0 0 0,0 0 0 0 0,0 0 0 0 0,0 0 0 0 0,0 0 1 0 0,0 0-1 0 0,0 0 0 0 0,-2 3 0 0 0,0 6 60 0 0,-1 0-1 0 0,-1 0 1 0 0,0 0-1 0 0,0 0 1 0 0,-7 10-1 0 0,-14 33 153 0 0,24-53 52 0 0,3-2-258 0 0,0 0 0 0 0,0 0-1 0 0,0 0 1 0 0,0 0-1 0 0,-1 0 1 0 0,1 0-1 0 0,0-1 1 0 0,2-2-1 0 0,3-2 19 0 0,19-15-178 0 0,-1-1-1 0 0,-2-2 1 0 0,38-46 0 0 0,29-29-373 0 0,-85 94 492 0 0,-1 1 0 0 0,1 0-1 0 0,0 0 1 0 0,1 1 0 0 0,-1 0-1 0 0,1 0 1 0 0,0 0 0 0 0,-1 0-1 0 0,1 1 1 0 0,0 0 0 0 0,8-1-1 0 0,-12 2 31 0 0,1 1-1 0 0,0 0 1 0 0,0-1 0 0 0,-1 1-1 0 0,1 1 1 0 0,0-1 0 0 0,-1 0-1 0 0,1 1 1 0 0,0-1 0 0 0,-1 1-1 0 0,1 0 1 0 0,0 0 0 0 0,-1 0-1 0 0,1 0 1 0 0,-1 0 0 0 0,0 1-1 0 0,1-1 1 0 0,-1 1 0 0 0,0-1-1 0 0,0 1 1 0 0,0 0 0 0 0,0 0-1 0 0,0 0 1 0 0,0 0 0 0 0,-1 0-1 0 0,1 0 1 0 0,-1 1-1 0 0,2 2 1 0 0,1 2 86 0 0,-1 1 0 0 0,0 0 1 0 0,-1 0-1 0 0,0 0 0 0 0,0 0 0 0 0,-1 0 0 0 0,0 1 0 0 0,0-1 0 0 0,-1 0 0 0 0,0 1 0 0 0,-2 15 1 0 0,-1-7-26 0 0,0 1 0 0 0,-1-1 1 0 0,-1 1-1 0 0,-10 24 0 0 0,6-25-291 0 0,0 0 0 0 0,-1-1-1 0 0,-21 24 1 0 0,16-20-3301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39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46 6447 0 0,'4'-3'193'0'0,"10"-10"2482"0"0,-13 13-2506 0 0,-1 0-1 0 0,0 0 0 0 0,0 0 0 0 0,1-1 1 0 0,-1 1-1 0 0,0 0 0 0 0,0 0 0 0 0,0 0 0 0 0,0-1 1 0 0,1 1-1 0 0,-1 0 0 0 0,0 0 0 0 0,0-1 1 0 0,0 1-1 0 0,0 0 0 0 0,0 0 0 0 0,0-1 1 0 0,0 1-1 0 0,0 0 0 0 0,0 0 0 0 0,0-1 0 0 0,0 1 1 0 0,0 0-1 0 0,0-1 0 0 0,0 1 0 0 0,0 0 1 0 0,0 0-1 0 0,0-1 0 0 0,0 1 0 0 0,0 0 1 0 0,0 0-1 0 0,0-1 0 0 0,0 1 0 0 0,0 0 0 0 0,-1 0 1 0 0,1-1-1 0 0,0 1 0 0 0,0 0 0 0 0,0 0 1 0 0,0 0-1 0 0,-1-1 0 0 0,-8-9 1438 0 0,8 9-1902 0 0,0 0 346 0 0,-1 0 1 0 0,1 0-1 0 0,0 0 0 0 0,-1 0 1 0 0,1 1-1 0 0,-1-1 0 0 0,0 1 0 0 0,1-1 1 0 0,-1 1-1 0 0,1-1 0 0 0,-1 1 0 0 0,0 0 1 0 0,1 0-1 0 0,-1 0 0 0 0,0 0 0 0 0,1 0 1 0 0,-1 0-1 0 0,1 1 0 0 0,-1-1 0 0 0,0 0 1 0 0,1 1-1 0 0,-1-1 0 0 0,-1 2 0 0 0,-8 1 69 0 0,1 1 0 0 0,-13 6 0 0 0,12-4-100 0 0,-133 72 627 0 0,129-67-418 0 0,-1 0-1 0 0,1 0 1 0 0,1 1-1 0 0,0 1 0 0 0,1 1 1 0 0,-19 24-1 0 0,30-35-177 0 0,0 0 1 0 0,0 0-1 0 0,0 0 0 0 0,1 1 1 0 0,-1-1-1 0 0,1 1 0 0 0,0-1 1 0 0,0 1-1 0 0,-1 3 0 0 0,2-6-28 0 0,0 0-1 0 0,0 0 0 0 0,0 0 0 0 0,0 0 0 0 0,0 0 1 0 0,0 0-1 0 0,0 0 0 0 0,1 0 0 0 0,-1 0 1 0 0,0 0-1 0 0,1-1 0 0 0,-1 1 0 0 0,0 0 0 0 0,1 0 1 0 0,-1 0-1 0 0,1 0 0 0 0,-1-1 0 0 0,1 1 0 0 0,-1 0 1 0 0,1 0-1 0 0,0-1 0 0 0,-1 1 0 0 0,1 0 1 0 0,0-1-1 0 0,0 1 0 0 0,-1-1 0 0 0,1 1 0 0 0,0-1 1 0 0,0 1-1 0 0,0-1 0 0 0,0 0 0 0 0,0 1 1 0 0,0-1-1 0 0,0 0 0 0 0,0 0 0 0 0,-1 0 0 0 0,1 1 1 0 0,2-1-1 0 0,10 1 71 0 0,1-1 0 0 0,-1 0 1 0 0,0-1-1 0 0,1 0 0 0 0,-1-1 1 0 0,0 0-1 0 0,0-1 0 0 0,0 0 1 0 0,14-7-1 0 0,-5 1-112 0 0,-1-1 0 0 0,0 0 1 0 0,0-2-1 0 0,23-18 0 0 0,-20 10-88 0 0,-23 20 25 0 0,-3 0-399 0 0,0 0 415 0 0,1 1-1 0 0,-1-1 1 0 0,1 1 0 0 0,-1-1-1 0 0,1 1 1 0 0,-1 0 0 0 0,1 0-1 0 0,-2 1 1 0 0,-18 15-2550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4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26 8287 0 0,'21'-26'10723'0'0,"-23"28"-9646"0"0,-190 263 2310 0 0,177-243-3158 0 0,0 1-79 0 0,1 1 0 0 0,2 0 1 0 0,-17 45-1 0 0,-17 81 57 0 0,43-139-180 0 0,-6 19 2 0 0,-5 20-1157 0 0,14-48 12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4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18487 0 0,'0'0'1675'0'0,"-1"0"-1382"0"0,-4 1-285 0 0,1 1 1 0 0,-1-1-1 0 0,1 1 0 0 0,0 0 1 0 0,0 0-1 0 0,0 1 0 0 0,0-1 0 0 0,0 1 1 0 0,1 0-1 0 0,-6 5 0 0 0,-5 6 54 0 0,-14 19 1 0 0,15-17-27 0 0,-14 19 319 0 0,1 1-1 0 0,2 1 0 0 0,-34 70 1 0 0,-41 130 607 0 0,28-62-394 0 0,53-136-352 0 0,2 1-1 0 0,2 1 1 0 0,-12 55 0 0 0,24-77-45 0 0,3 6-1238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2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977 98 5983 0 0,'4'-3'64'0'0,"0"1"-1"0"0,0-1 1 0 0,-1 0-1 0 0,1 0 0 0 0,-1 0 1 0 0,0-1-1 0 0,0 1 1 0 0,0-1-1 0 0,0 1 1 0 0,0-1-1 0 0,-1 0 0 0 0,3-7 1 0 0,0 3 77 0 0,-2 3 672 0 0,0 2 690 0 0,-1-1 1 0 0,0 0-1 0 0,-1 1 1 0 0,4-9 2677 0 0,-6 9-3301 0 0,1 3-851 0 0,0 0 0 0 0,0 0 0 0 0,0 0 0 0 0,0-1 0 0 0,0 1 0 0 0,0 0-1 0 0,0 0 1 0 0,0 0 0 0 0,0 0 0 0 0,0-1 0 0 0,0 1 0 0 0,0 0 0 0 0,0 0-1 0 0,0 0 1 0 0,0 0 0 0 0,0-1 0 0 0,0 1 0 0 0,0 0 0 0 0,0 0 0 0 0,0 0-1 0 0,0 0 1 0 0,0-1 0 0 0,0 1 0 0 0,-1 0 0 0 0,1 0 0 0 0,0 0-1 0 0,0 0 1 0 0,0 0 0 0 0,0-1 0 0 0,0 1 0 0 0,-1 0 0 0 0,1 0 0 0 0,0 0-1 0 0,0 0 1 0 0,0 0 0 0 0,0 0 0 0 0,-1 0 0 0 0,-52 10 309 0 0,1 3 0 0 0,-87 32 1 0 0,46-10-555 0 0,2 4 1 0 0,-166 98 0 0 0,254-135 213 0 0,-10 9-77 0 0,12-10-40 0 0,15 4-242 0 0,-1-3 301 0 0,1 1 1 0 0,-1-2-1 0 0,1 0 1 0 0,24-1-1 0 0,8 0 55 0 0,-21 2 22 0 0,0 0 0 0 0,1 2 0 0 0,-1 2 0 0 0,34 10 0 0 0,-44-10 83 0 0,0 0 1 0 0,-1 0-1 0 0,1 2 0 0 0,-2-1 1 0 0,1 2-1 0 0,-1 0 0 0 0,0 1 1 0 0,14 13-1 0 0,-21-16-58 0 0,0 0-1 0 0,0 0 1 0 0,0 0 0 0 0,-1 0-1 0 0,0 1 1 0 0,-1 0-1 0 0,0 0 1 0 0,0 1 0 0 0,5 15-1 0 0,-8-20-7 0 0,0 1-1 0 0,0-1 0 0 0,0 0 0 0 0,-1 1 1 0 0,0 0-1 0 0,0-1 0 0 0,0 1 0 0 0,0-1 1 0 0,-1 1-1 0 0,1-1 0 0 0,-1 1 0 0 0,0-1 1 0 0,-1 0-1 0 0,1 1 0 0 0,-1-1 1 0 0,0 0-1 0 0,0 0 0 0 0,0 0 0 0 0,0 0 1 0 0,-1 0-1 0 0,-2 3 0 0 0,-2-1 54 0 0,1 0-1 0 0,-1 0 1 0 0,0 0-1 0 0,0-1 1 0 0,-1 0-1 0 0,0-1 1 0 0,0 1-1 0 0,0-1 0 0 0,0-1 1 0 0,-12 4-1 0 0,-11 2-67 0 0,-48 6 0 0 0,61-12-119 0 0,-13 1 13 0 0,0-1 0 0 0,-1-2 0 0 0,1-1-1 0 0,-55-8 1 0 0,-118-32-6 0 0,179 35-56 0 0,2-1 0 0 0,-1-1-1 0 0,1-1 1 0 0,0-1 0 0 0,-31-17-1 0 0,43 18-288 0 0,11 8 426 0 0,0 0-1 0 0,0 0 1 0 0,0 0 0 0 0,0 0 0 0 0,0 0 0 0 0,0 0 0 0 0,0 0 0 0 0,-1 0 0 0 0,1 0-1 0 0,0 0 1 0 0,0 0 0 0 0,0 0 0 0 0,0 0 0 0 0,0 0 0 0 0,0 0 0 0 0,0 0 0 0 0,0 0 0 0 0,0 0-1 0 0,0-1 1 0 0,0 1 0 0 0,0 0 0 0 0,0 0 0 0 0,0 0 0 0 0,0 0 0 0 0,0 0 0 0 0,0 0 0 0 0,0 0-1 0 0,0 0 1 0 0,0 0 0 0 0,0 0 0 0 0,0 0 0 0 0,0 0 0 0 0,0 0 0 0 0,0-1 0 0 0,0 1-1 0 0,0 0 1 0 0,0 0 0 0 0,0 0 0 0 0,0 0 0 0 0,0 0 0 0 0,0 0 0 0 0,0 0 0 0 0,0 0 0 0 0,0 0-1 0 0,0 0 1 0 0,0 0 0 0 0,0 0 0 0 0,0 0 0 0 0,0 0 0 0 0,0 0 0 0 0,0-1 0 0 0,0 1-1 0 0,0 0 1 0 0,1 0 0 0 0,-1 0 0 0 0,0 0 0 0 0,0 0 0 0 0,0 0 0 0 0,0 0 0 0 0,0 0 0 0 0,0 0-1 0 0,0 0 1 0 0,22 2-834 0 0,-19-1 894 0 0,9 2-584 0 0,-1 1-1 0 0,1 0 1 0 0,-1 1-1 0 0,0 1 1 0 0,0 0 0 0 0,0 0-1 0 0,12 10 1 0 0,-17-12 386 0 0,31 21-1321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23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0 11055 0 0,'0'0'6300'0'0,"-1"2"-5837"0"0,-11 33-154 0 0,-12 47 1 0 0,12-36-100 0 0,-14 47 329 0 0,-4-2 0 0 0,-54 113-1 0 0,38-115-404 0 0,-94 136 0 0 0,113-188-456 0 0,-1 0-1 0 0,-3-2 1 0 0,0-2-1 0 0,-3 0 1 0 0,-38 29 0 0 0,0-13-2684 0 0,58-39 2110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16 1839 0 0,'0'-16'13714'0'0,"-3"18"-13503"0"0,-1 0 0 0 0,1-1 0 0 0,0 1 0 0 0,0 1 1 0 0,0-1-1 0 0,0 0 0 0 0,0 1 0 0 0,1-1 0 0 0,-1 1 0 0 0,-2 5 1 0 0,-22 35 546 0 0,7-9-229 0 0,-86 142 387 0 0,15-23-500 0 0,50-89-251 0 0,-160 234 390 0 0,187-278-558 0 0,2-4-142 0 0,0 0 0 0 0,2 0 1 0 0,-15 30-1 0 0,24-45-699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24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9215 0 0,'1'1'5403'0'0,"3"1"-5179"0"0,0 0 0 0 0,0 0 0 0 0,0 0 0 0 0,1 0 0 0 0,-1-1 0 0 0,1 1 0 0 0,-1-1 0 0 0,1 0 0 0 0,-1-1 0 0 0,1 1 0 0 0,-1-1 1 0 0,1 0-1 0 0,9-1 0 0 0,8-1 305 0 0,33-8 1 0 0,-53 10-479 0 0,277-62 2210 0 0,-89 20-1305 0 0,-76 16-536 0 0,-86 20-256 0 0,68-13-283 0 0,-83 17-182 0 0,-1 1 0 0 0,1 0 0 0 0,0 1 0 0 0,-1 1 0 0 0,20 3 0 0 0,-28-3-52 0 0,-1-1 1 0 0,0 1 0 0 0,0 0-1 0 0,0 0 1 0 0,0 1 0 0 0,0-1 0 0 0,0 1-1 0 0,0 0 1 0 0,5 3 0 0 0,-7-4 175 0 0,0 0 1 0 0,0 0 0 0 0,0 0 0 0 0,0 0-1 0 0,0 0 1 0 0,-1 1 0 0 0,1-1-1 0 0,0 0 1 0 0,-1 0 0 0 0,1 1-1 0 0,-1-1 1 0 0,1 0 0 0 0,-1 1 0 0 0,0-1-1 0 0,1 0 1 0 0,-1 1 0 0 0,0-1-1 0 0,0 0 1 0 0,0 1 0 0 0,0-1-1 0 0,0 1 1 0 0,0-1 0 0 0,-1 0 0 0 0,1 1-1 0 0,-1 1 1 0 0,-3 9-963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2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11431 0 0,'0'0'4066'0'0,"-2"1"-3152"0"0,-19 16-586 0 0,0 0 1 0 0,1 1-1 0 0,0 1 0 0 0,2 1 0 0 0,-31 43 1 0 0,36-46-118 0 0,3-3 48 0 0,0 1 0 0 0,-12 22 0 0 0,20-34-205 0 0,1 0-1 0 0,-1 1 0 0 0,1-1 1 0 0,0 0-1 0 0,0 1 0 0 0,0-1 1 0 0,0 1-1 0 0,1-1 1 0 0,-1 1-1 0 0,1-1 0 0 0,0 1 1 0 0,0-1-1 0 0,0 1 0 0 0,0-1 1 0 0,1 1-1 0 0,0-1 0 0 0,-1 1 1 0 0,3 3-1 0 0,-2-5-15 0 0,0-1-1 0 0,0 1 0 0 0,0-1 1 0 0,0 1-1 0 0,1-1 1 0 0,-1 0-1 0 0,0 0 1 0 0,1 1-1 0 0,-1-1 0 0 0,1 0 1 0 0,-1 0-1 0 0,1-1 1 0 0,0 1-1 0 0,-1 0 0 0 0,1 0 1 0 0,0-1-1 0 0,-1 1 1 0 0,1-1-1 0 0,2 1 1 0 0,1 0 80 0 0,0-1 0 0 0,-1 1 0 0 0,1-1 0 0 0,0 0 0 0 0,10-1 1 0 0,1-3 36 0 0,0 0 1 0 0,0-1 0 0 0,0-1 0 0 0,0-1 0 0 0,-1 0 0 0 0,0-1 0 0 0,-1 0 0 0 0,21-16 0 0 0,-30 19-138 0 0,0 1-1 0 0,0-1 0 0 0,0 0 0 0 0,-1 0 0 0 0,1 0 0 0 0,-1 0 0 0 0,0-1 0 0 0,-1 0 0 0 0,0 0 0 0 0,0 0 0 0 0,0 0 0 0 0,3-12 0 0 0,-5 15-44 0 0,0-1 1 0 0,0 1 0 0 0,0-1-1 0 0,-1 0 1 0 0,0 1 0 0 0,1-1-1 0 0,-1 0 1 0 0,-1 0 0 0 0,1 1-1 0 0,-1-1 1 0 0,1 0 0 0 0,-1 1-1 0 0,0-1 1 0 0,0 1 0 0 0,0-1-1 0 0,-1 1 1 0 0,0 0 0 0 0,1-1-1 0 0,-1 1 1 0 0,0 0 0 0 0,0 0-1 0 0,-1 0 1 0 0,1 0 0 0 0,-5-4-1 0 0,1 2-245 0 0,1 1 0 0 0,-1 0 0 0 0,0 0 0 0 0,0 1 0 0 0,0-1 0 0 0,0 1-1 0 0,-1 0 1 0 0,1 1 0 0 0,-1 0 0 0 0,0 0 0 0 0,-8-1 0 0 0,4 0-2143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24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 10135 0 0,'0'0'778'0'0,"2"0"-506"0"0,0 1-26 0 0,-1 0 0 0 0,1-1 1 0 0,-1 1-1 0 0,1 0 0 0 0,-1 0 0 0 0,1 0 1 0 0,-1 0-1 0 0,1 0 0 0 0,-1 0 1 0 0,0 0-1 0 0,0 1 0 0 0,0-1 1 0 0,0 0-1 0 0,0 1 0 0 0,0-1 0 0 0,0 1 1 0 0,0-1-1 0 0,0 1 0 0 0,0-1 1 0 0,-1 1-1 0 0,1 0 0 0 0,-1-1 0 0 0,1 1 1 0 0,-1 0-1 0 0,0-1 0 0 0,0 1 1 0 0,1 0-1 0 0,-1 0 0 0 0,0-1 1 0 0,-1 1-1 0 0,1 0 0 0 0,-1 2 0 0 0,-1 6 143 0 0,0 0-1 0 0,-1 0 0 0 0,0 0 0 0 0,-6 12 0 0 0,8-19-534 0 0,-17 38 368 0 0,-3-1-1 0 0,-1 0 1 0 0,-42 55-1 0 0,-95 99 845 0 0,30-22-703 0 0,15 10-90 0 0,103-164-550 0 0,1 0-1 0 0,2 0 1 0 0,-13 34 0 0 0,21-50-726 0 0,10-6-3045 0 0,2-6 2288 0 0,1-5-144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2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83 523 10479 0 0,'-3'-10'250'0'0,"1"0"1"0"0,1-1-1 0 0,0 1 0 0 0,1-17 0 0 0,0 21-5 0 0,1 0-1 0 0,0 0 1 0 0,0 0 0 0 0,1 0-1 0 0,0 0 1 0 0,0 0 0 0 0,1 0-1 0 0,-1 1 1 0 0,5-7 0 0 0,12-18 666 0 0,2 1 0 0 0,1 1 0 0 0,2 1 0 0 0,0 1 0 0 0,49-40 0 0 0,-38 39-713 0 0,1 2 0 0 0,0 1 0 0 0,2 2 0 0 0,55-23 0 0 0,-75 37-106 0 0,1 0 0 0 0,0 2 0 0 0,0 0 0 0 0,40-5 0 0 0,-53 10-52 0 0,1 1 1 0 0,0 0 0 0 0,0 0-1 0 0,0 1 1 0 0,0 0-1 0 0,-1 0 1 0 0,14 4 0 0 0,-16-3-10 0 0,1 0 0 0 0,-1 0 0 0 0,0 0 0 0 0,0 1 0 0 0,0-1 0 0 0,0 1 0 0 0,0 0 0 0 0,0 0 0 0 0,-1 1 0 0 0,0-1 0 0 0,1 1 0 0 0,3 5 0 0 0,-3-1 38 0 0,1 0 0 0 0,-1 1 0 0 0,0-1 1 0 0,-1 1-1 0 0,0 0 0 0 0,-1 0 1 0 0,0 0-1 0 0,0 0 0 0 0,-1 0 1 0 0,0 0-1 0 0,0 0 0 0 0,-1 0 1 0 0,0 1-1 0 0,-1-1 0 0 0,-2 10 1 0 0,-1 4 152 0 0,-1 0 0 0 0,-1-1 1 0 0,-1 1-1 0 0,-18 37 1 0 0,8-25-27 0 0,-1-1 0 0 0,-28 37 0 0 0,30-50-107 0 0,0 0 0 0 0,-2-1 0 0 0,0-1 0 0 0,-24 19 0 0 0,31-29-76 0 0,-2-1 0 0 0,1 0 1 0 0,-1-1-1 0 0,0-1 0 0 0,0 0 0 0 0,-1-1 0 0 0,-20 6 0 0 0,-4-2-245 0 0,-60 6-1 0 0,61-12-458 0 0,1-1 0 0 0,-55-4 0 0 0,63-1-1492 0 0,-52-12 1 0 0,49 6-4576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25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 8287 0 0,'-12'-4'12950'0'0,"56"29"-15545"0"0,-30-17 1368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2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45 17423 0 0,'0'0'795'0'0,"-2"1"-16"0"0,-29 12 2703 0 0,42-16-3325 0 0,-1-1-1 0 0,1 0 1 0 0,-1-1-1 0 0,12-6 1 0 0,17-13-8036 0 0,-29 17 1247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4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65 7367 0 0,'17'-10'523'0'0,"64"-31"4773"0"0,-78 39-5605 0 0,13-9 9603 0 0,-24 14-8626 0 0,-13 8-398 0 0,0 0 0 0 0,-37 29-1 0 0,5-4-227 0 0,12-10-13 0 0,-21 13-55 0 0,-128 61-1 0 0,188-99-47 0 0,45-10-687 0 0,-29 8 735 0 0,0 1 0 0 0,0 1 0 0 0,0 0 0 0 0,-1 0 0 0 0,1 1 0 0 0,0 1 0 0 0,-1 1 0 0 0,0 0 0 0 0,1 0 0 0 0,20 12 0 0 0,-7-2 112 0 0,-1 2-1 0 0,0 0 1 0 0,42 38-1 0 0,-64-50-54 0 0,0-1 0 0 0,0 1 0 0 0,0 1 0 0 0,-1-1 1 0 0,1 1-1 0 0,-1-1 0 0 0,0 1 0 0 0,-1 0 0 0 0,3 6 0 0 0,-4-9 3 0 0,0 0 1 0 0,0 0-1 0 0,-1 1 1 0 0,1-1-1 0 0,-1 0 1 0 0,1 0-1 0 0,-1 1 1 0 0,0-1-1 0 0,0 0 1 0 0,0 1-1 0 0,0-1 1 0 0,-1 0-1 0 0,1 0 1 0 0,0 1-1 0 0,-1-1 1 0 0,0 0-1 0 0,1 0 1 0 0,-1 0-1 0 0,0 0 1 0 0,0 0-1 0 0,0 0 1 0 0,-1 0-1 0 0,1 0 1 0 0,-3 3-1 0 0,-3 2 46 0 0,0-1 0 0 0,-1 1 0 0 0,0-1 0 0 0,0-1 0 0 0,-1 0-1 0 0,1 0 1 0 0,-20 7 0 0 0,7-4 5 0 0,-1-1 0 0 0,-31 5 0 0 0,3-3-161 0 0,-1-2 0 0 0,0-2 0 0 0,0-3 0 0 0,0-1 0 0 0,-69-9 0 0 0,109 6 17 0 0,-1 1-173 0 0,1-1-1 0 0,-1 0 1 0 0,-22-7 0 0 0,32 8-226 0 0,4 0-1223 0 0,0 0 1553 0 0,0 0 0 0 0,0 0-1 0 0,1 1 1 0 0,-1-1 0 0 0,0 1 0 0 0,1-1 0 0 0,-1 1-1 0 0,0 0 1 0 0,1 0 0 0 0,-1 0 0 0 0,3 0 0 0 0,0 1-167 0 0,69 4-4169 0 0,-47-2 603 0 0,-2-1-1001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4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339 175 2759 0 0,'0'0'126'0'0,"2"0"-5"0"0,19-16 9422 0 0,-14 10-5351 0 0,2-26-1678 0 0,-9 30-1940 0 0,0 0-456 0 0,1 1 0 0 0,-1-1 1 0 0,0 0-1 0 0,0 0 1 0 0,0 1-1 0 0,0-1 0 0 0,-1 0 1 0 0,1 0-1 0 0,-1-2 1 0 0,1 1 115 0 0,1-23 960 0 0,2-12-884 0 0,-5 22-310 0 0,-1 13 0 0 0,2 2 0 0 0,0 0-13 0 0,0 0-1 0 0,-1 0 0 0 0,1 0 1 0 0,0 0-1 0 0,0 0 1 0 0,-1 0-1 0 0,1 0 1 0 0,0 1-1 0 0,-1-1 0 0 0,1 1 1 0 0,0-1-1 0 0,-1 1 1 0 0,1-1-1 0 0,-1 1 0 0 0,1 0 1 0 0,-1-1-1 0 0,1 1 1 0 0,-1 0-1 0 0,1 0 1 0 0,-1 0-1 0 0,1 0 0 0 0,-1 1 1 0 0,1-1-1 0 0,-1 0 1 0 0,1 1-1 0 0,-3 0 0 0 0,-4 2-38 0 0,0-1 0 0 0,0 2-1 0 0,-11 5 1 0 0,-13 9-5 0 0,1 1 0 0 0,0 1-1 0 0,-35 33 1 0 0,51-40 84 0 0,1 1-1 0 0,0 0 1 0 0,2 1 0 0 0,-1 0-1 0 0,2 1 1 0 0,0 1 0 0 0,-16 32-1 0 0,25-43 4 0 0,-1 1-1 0 0,1 0 1 0 0,0 0-1 0 0,0-1 1 0 0,1 1 0 0 0,0 0-1 0 0,0 0 1 0 0,0 1-1 0 0,1 7 1 0 0,1-13-16 0 0,-1 0 1 0 0,0 0 0 0 0,0 0-1 0 0,1 0 1 0 0,-1 0 0 0 0,1 0-1 0 0,0 0 1 0 0,0 0 0 0 0,0-1-1 0 0,0 1 1 0 0,0 0-1 0 0,0 0 1 0 0,0 0 0 0 0,0-1-1 0 0,1 1 1 0 0,-1-1 0 0 0,0 1-1 0 0,1-1 1 0 0,0 0 0 0 0,-1 1-1 0 0,1-1 1 0 0,0 0-1 0 0,0 0 1 0 0,-1 0 0 0 0,1 0-1 0 0,0-1 1 0 0,0 1 0 0 0,0 0-1 0 0,0-1 1 0 0,0 1 0 0 0,0-1-1 0 0,0 0 1 0 0,0 0 0 0 0,4 0-1 0 0,4 0 44 0 0,0-1 0 0 0,0-1-1 0 0,0 0 1 0 0,-1 0 0 0 0,1-1 0 0 0,18-8-1 0 0,-11 4-5 0 0,17-6 48 0 0,63-33 0 0 0,-85 39-83 0 0,0 0 0 0 0,-1-1 0 0 0,0 0 0 0 0,0-1 0 0 0,-1 0-1 0 0,0-1 1 0 0,-1 0 0 0 0,12-16 0 0 0,-9 5-85 0 0,-11 13-63 0 0,-2 4 75 0 0,1 3-53 0 0,-1 0-15 0 0,-1 0 107 0 0,0 1 0 0 0,0-1 0 0 0,1 1 0 0 0,-1-1 0 0 0,0 1 0 0 0,0 0 0 0 0,0 0 0 0 0,0 0 0 0 0,0 0 0 0 0,0 0 0 0 0,0 0 0 0 0,0 0 0 0 0,1 1 0 0 0,-1-1 0 0 0,0 1 0 0 0,0-1 0 0 0,0 1 0 0 0,1 0 0 0 0,-1-1 0 0 0,0 1 0 0 0,0 0 0 0 0,1 0 0 0 0,-3 2 0 0 0,0 0-12 0 0,0 0 0 0 0,-1 1-1 0 0,1-1 1 0 0,1 1 0 0 0,-1 0 0 0 0,0 0 0 0 0,-4 8 0 0 0,6-10-49 0 0,1 1-1 0 0,0 0 1 0 0,-1-1 0 0 0,1 1 0 0 0,0 0-1 0 0,0 0 1 0 0,0 0 0 0 0,1 0 0 0 0,-1 0-1 0 0,1 0 1 0 0,0 0 0 0 0,-1 0 0 0 0,1 0 0 0 0,1 6-1 0 0,0-6-291 0 0,0 0 0 0 0,-1-1 0 0 0,1 1 0 0 0,0 0 0 0 0,1-1-1 0 0,-1 0 1 0 0,0 1 0 0 0,1-1 0 0 0,-1 0 0 0 0,5 5 0 0 0,7 3-6120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43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73 262 11631 0 0,'0'0'1054'0'0,"-2"0"-865"0"0,-7 1 1135 0 0,-1 0-1 0 0,-19-1 1 0 0,20-1-470 0 0,9 1-797 0 0,-1 1-1 0 0,1-1 0 0 0,-1 0 1 0 0,1 0-1 0 0,-1 0 0 0 0,1 0 1 0 0,-1 0-1 0 0,1-1 0 0 0,-1 1 1 0 0,1 0-1 0 0,-1 0 1 0 0,1 0-1 0 0,0 0 0 0 0,-1 0 1 0 0,1-1-1 0 0,-1 1 0 0 0,1 0 1 0 0,-1 0-1 0 0,1-1 0 0 0,0 1 1 0 0,-1 0-1 0 0,1-1 1 0 0,0 1-1 0 0,-1 0 0 0 0,1-1 1 0 0,0 1-1 0 0,-1 0 0 0 0,1-1 1 0 0,0 1-1 0 0,0-1 0 0 0,0 1 1 0 0,-1-1-1 0 0,1 1 1 0 0,0 0-1 0 0,0-1 0 0 0,0 1 1 0 0,0-1-1 0 0,0 1 0 0 0,0-1 1 0 0,0 1-1 0 0,0-1 0 0 0,0 1 1 0 0,0-1-1 0 0,0 1 1 0 0,0-1-1 0 0,0 1 0 0 0,0-1 1 0 0,0 1-1 0 0,1-1 0 0 0,-1 1 1 0 0,0 0-1 0 0,0-1 0 0 0,1 1 1 0 0,-1-1-1 0 0,1 0 0 0 0,1-4-4 0 0,1 0 0 0 0,0 0 0 0 0,6-7-1 0 0,-7 9 165 0 0,11-12-131 0 0,0 1 1 0 0,1 0-1 0 0,0 1 1 0 0,1 0-1 0 0,1 1 1 0 0,0 1-1 0 0,1 0 1 0 0,33-15-1 0 0,-20 16 96 0 0,-27 10-10 0 0,-3 0-152 0 0,1 0 1 0 0,0 0-1 0 0,-1 1 0 0 0,1-1 1 0 0,0 0-1 0 0,-1 0 0 0 0,1 1 1 0 0,-1-1-1 0 0,1 0 0 0 0,0 1 1 0 0,-1-1-1 0 0,1 1 0 0 0,-1-1 1 0 0,1 1-1 0 0,-1-1 0 0 0,1 1 1 0 0,-1-1-1 0 0,0 1 0 0 0,1 0 1 0 0,-1-1-1 0 0,0 1 0 0 0,1-1 1 0 0,-1 1-1 0 0,0 0 0 0 0,0-1 0 0 0,1 1 1 0 0,-1 0-1 0 0,0-1 0 0 0,0 1 1 0 0,0 0-1 0 0,0 0 0 0 0,0-1 1 0 0,0 2-1 0 0,-2 24 340 0 0,-2-11-255 0 0,-1 0 0 0 0,-1 0 0 0 0,0-1-1 0 0,-1 0 1 0 0,0 0 0 0 0,-11 13 0 0 0,17-25 113 0 0,3-3-164 0 0,11-10-70 0 0,0 1-1 0 0,0-2 0 0 0,-2 1 0 0 0,21-27 0 0 0,17-17-154 0 0,-38 44 147 0 0,1 1 0 0 0,0-1 0 0 0,1 2 0 0 0,0 0 0 0 0,0 1 0 0 0,1 0-1 0 0,0 1 1 0 0,1 0 0 0 0,-1 1 0 0 0,19-5 0 0 0,-28 11-23 0 0,12 1 69 0 0,-13 0 4 0 0,-2 1-4 0 0,0-1-6 0 0,0 0 1 0 0,-1 1-1 0 0,1-1 1 0 0,0 1-1 0 0,-1-1 1 0 0,1 1-1 0 0,-1-1 1 0 0,1 1-1 0 0,-1 0 1 0 0,0 0-1 0 0,0 0 1 0 0,0 0-1 0 0,1 2 1 0 0,-1-2 9 0 0,1 3 9 0 0,0-1-1 0 0,0 1 1 0 0,0 0-1 0 0,-1 0 1 0 0,0 0 0 0 0,0 1-1 0 0,0-1 1 0 0,-1 0-1 0 0,1 0 1 0 0,-1 1-1 0 0,-1 8 1 0 0,0 17 93 0 0,0-26-117 0 0,2 17 110 0 0,0-19-111 0 0,-1 19 46 0 0,-5 19-354 0 0,2-30-210 0 0,3-8-1188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4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385 174 5527 0 0,'3'1'8516'0'0,"-1"0"-8226"0"0,0-1 0 0 0,0 1 0 0 0,-1 0 0 0 0,1 0 0 0 0,0 0 0 0 0,0 0 0 0 0,-1 0 0 0 0,1 1 0 0 0,0-1 0 0 0,-1 0 0 0 0,1 1 0 0 0,-1 0 0 0 0,0-1 0 0 0,1 1 0 0 0,-1 0 0 0 0,0-1 0 0 0,0 1 0 0 0,1 3 0 0 0,-1 0-186 0 0,0-1 0 0 0,0 0-1 0 0,0 1 1 0 0,-1-1-1 0 0,0 1 1 0 0,0-1 0 0 0,0 0-1 0 0,-1 8 1 0 0,-3 17 406 0 0,-2 0 1 0 0,-1 0-1 0 0,-15 39 0 0 0,-43 80 1250 0 0,-87 109-511 0 0,23-44-1382 0 0,96-147-895 0 0,32-63 579 0 0,0-2-154 0 0,16-16-10899 0 0,13-22 8859 0 0,78-146-2255 0 0,-90 149 4608 0 0,-1-1 1 0 0,-2 0-1 0 0,14-59 0 0 0,-15 24 469 0 0,6-123 0 0 0,-18 189-157 0 0,3-46 2045 0 0,11-59 1 0 0,-11 93-1578 0 0,0 1 0 0 0,2 0-1 0 0,-1 0 1 0 0,2 1 0 0 0,0 0 0 0 0,1 0 0 0 0,0 0 0 0 0,12-15 0 0 0,-13 21-203 0 0,0 1 0 0 0,1 0 0 0 0,0 0 0 0 0,1 1 1 0 0,-1-1-1 0 0,1 2 0 0 0,0-1 0 0 0,1 1 0 0 0,-1 1 1 0 0,1-1-1 0 0,0 1 0 0 0,0 1 0 0 0,0 0 0 0 0,1 0 1 0 0,-1 1-1 0 0,1 0 0 0 0,-1 0 0 0 0,1 1 1 0 0,18 1-1 0 0,-4 1 396 0 0,0 1 1 0 0,-1 1 0 0 0,1 1 0 0 0,-1 1 0 0 0,0 2-1 0 0,44 17 1 0 0,-58-20-534 0 0,0 0 0 0 0,-1 1 0 0 0,1 0 0 0 0,-1 0 0 0 0,-1 1 0 0 0,1 0 0 0 0,-1 1 0 0 0,0-1 0 0 0,0 1 0 0 0,-1 1 0 0 0,8 10 0 0 0,-11-14-118 0 0,-1 0 0 0 0,1 0 1 0 0,-1 0-1 0 0,0 0 0 0 0,-1 1 1 0 0,1-1-1 0 0,-1 0 0 0 0,1 1 1 0 0,-1 0-1 0 0,-1-1 0 0 0,1 1 1 0 0,-1 0-1 0 0,0-1 0 0 0,0 1 0 0 0,0 0 1 0 0,0-1-1 0 0,-1 1 0 0 0,0-1 1 0 0,0 1-1 0 0,0 0 0 0 0,-1-1 1 0 0,1 0-1 0 0,-1 1 0 0 0,0-1 1 0 0,-4 6-1 0 0,-1-1 36 0 0,0 0-1 0 0,-1-1 1 0 0,-1 0 0 0 0,1-1-1 0 0,-1 0 1 0 0,-14 9 0 0 0,3-1 58 0 0,-194 121 293 0 0,174-113-505 0 0,36-21 76 0 0,-21 14-380 0 0,-2-1-1 0 0,-44 17 1 0 0,67-31 211 0 0,0 0 0 0 0,-1 0 0 0 0,1-1 0 0 0,0 1 0 0 0,0-1 0 0 0,0 0 0 0 0,0 0 0 0 0,-6-1 0 0 0,9 0 124 0 0,1 1-1 0 0,-1 0 1 0 0,1-1-1 0 0,-1 1 0 0 0,1 0 1 0 0,-1-1-1 0 0,1 1 1 0 0,0-1-1 0 0,-1 1 0 0 0,1-1 1 0 0,0 1-1 0 0,-1-1 1 0 0,1 1-1 0 0,0-1 0 0 0,-1 1 1 0 0,1-1-1 0 0,0 1 1 0 0,0-1-1 0 0,0 0 0 0 0,-1 1 1 0 0,1-1-1 0 0,0 0 0 0 0,0 0-136 0 0,0-3-152 0 0,-1 1 1 0 0,1-1 0 0 0,0 1 0 0 0,0-1 0 0 0,0 1 0 0 0,1-1 0 0 0,0 1 0 0 0,-1 0 0 0 0,1-1 0 0 0,0 1 0 0 0,0 0 0 0 0,1-1 0 0 0,-1 1 0 0 0,3-3 0 0 0,-3 3-7 0 0,12-23-5832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2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12895 0 0,'1'-1'4471'0'0,"4"-1"-3962"0"0,1-1 0 0 0,-1 0 0 0 0,1 1 1 0 0,-1 0-1 0 0,1 0 0 0 0,0 1 0 0 0,0 0 0 0 0,9-1 0 0 0,9-2-61 0 0,85-17 1142 0 0,192-12-1 0 0,-38 17-3152 0 0,-212 10-3065 0 0,-38 5 1919 0 0,17-3-4479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43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 18455 0 0,'0'0'1675'0'0,"-2"3"-1382"0"0,-30 49 305 0 0,-75 94 1 0 0,62-90-344 0 0,-38 66 1 0 0,21-10 420 0 0,-61 159 0 0 0,74-157-469 0 0,-1 2-1275 0 0,20-38-7157 0 0,26-67 2003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4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14423 0 0,'0'0'662'0'0,"2"-1"-17"0"0,9-3-410 0 0,13-2 473 0 0,-14 8 4 0 0,2 0 1280 0 0,-2-1-1387 0 0,147 8 3894 0 0,-142-9-4386 0 0,0-1 1 0 0,0-1-1 0 0,1 0 0 0 0,-1-1 0 0 0,0-1 1 0 0,-1 0-1 0 0,1-1 0 0 0,17-8 0 0 0,-21 7-90 0 0,0-1-1 0 0,-1 0 0 0 0,16-13 1 0 0,-22 16-17 0 0,0 1 1 0 0,0-1 0 0 0,0 0-1 0 0,-1-1 1 0 0,0 1 0 0 0,0 0-1 0 0,0-1 1 0 0,0 0 0 0 0,-1 0-1 0 0,4-9 1 0 0,-5 12-9 0 0,-1-1-1 0 0,0 1 1 0 0,0-1-1 0 0,1 0 1 0 0,-2 1-1 0 0,1-5 1 0 0,0 5-82 0 0,-11-6-100 0 0,9 7 159 0 0,0 0 0 0 0,0 0 0 0 0,0 1 0 0 0,0-1-1 0 0,-1 0 1 0 0,1 1 0 0 0,0 0 0 0 0,0-1 0 0 0,-1 1 0 0 0,1 0 0 0 0,0 0 0 0 0,0 0 0 0 0,-1 1 0 0 0,1-1 0 0 0,0 0 0 0 0,-3 2 0 0 0,-5 1-63 0 0,1 0 0 0 0,-13 7 0 0 0,-6 5 29 0 0,0 2 0 0 0,1 1 0 0 0,1 0 0 0 0,1 3 0 0 0,1 0-1 0 0,1 1 1 0 0,-38 46 0 0 0,45-47 70 0 0,1 0-1 0 0,1 1 1 0 0,0 1-1 0 0,2 0 1 0 0,1 1-1 0 0,0 0 1 0 0,-8 34-1 0 0,17-52-5 0 0,1 0 1 0 0,-1 0-1 0 0,1 0 0 0 0,1 1 0 0 0,-1-1 1 0 0,1 0-1 0 0,0 1 0 0 0,1-1 0 0 0,0 0 1 0 0,0 1-1 0 0,1 6 0 0 0,0-10-5 0 0,-1 0 0 0 0,0 1 0 0 0,1-1 0 0 0,0 0-1 0 0,0 0 1 0 0,0 0 0 0 0,0 0 0 0 0,0 0 0 0 0,1-1 0 0 0,-1 1 0 0 0,1-1-1 0 0,-1 1 1 0 0,1-1 0 0 0,0 0 0 0 0,0 0 0 0 0,0 0 0 0 0,0-1 0 0 0,0 1 0 0 0,1-1-1 0 0,-1 1 1 0 0,4 0 0 0 0,6 1 6 0 0,1 0 0 0 0,-1-1 0 0 0,1 0 0 0 0,0-1 0 0 0,20-1 0 0 0,-1-3 12 0 0,37-6 0 0 0,-52 5-290 0 0,1 0 0 0 0,-1-1-1 0 0,-1 0 1 0 0,20-10 0 0 0,-9 0-1255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2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0 16615 0 0,'0'0'2490'0'0,"0"2"-2124"0"0,-1 4-236 0 0,0-1 0 0 0,0 0 1 0 0,-1 0-1 0 0,0 0 0 0 0,0 0 0 0 0,-1 0 0 0 0,-3 6 0 0 0,-25 32 433 0 0,2-4-263 0 0,-75 111-836 0 0,58-88-4694 0 0,39-52-620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2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68 7831 0 0,'0'0'356'0'0,"-1"-1"-6"0"0,-8-10 8692 0 0,16 6-7391 0 0,-1 2-1324 0 0,0-1 1 0 0,1 1-1 0 0,0 0 1 0 0,0 1-1 0 0,-1 0 1 0 0,1 0-1 0 0,10-2 1 0 0,53-3 454 0 0,-39 5-255 0 0,18-3-9 0 0,190-9 1237 0 0,-215 16-1612 0 0,-1 1 0 0 0,24 5 0 0 0,-30-4-489 0 0,0 0 1 0 0,0-2 0 0 0,1 0 0 0 0,23-2 0 0 0,-40 0 43 0 0,1 0-1 0 0,0 0 1 0 0,0 0-1 0 0,-1-1 1 0 0,1 1 0 0 0,0-1-1 0 0,-1 1 1 0 0,1-1-1 0 0,-1 0 1 0 0,1 1 0 0 0,-1-1-1 0 0,1 0 1 0 0,-1 0-1 0 0,1 0 1 0 0,1-3 0 0 0,4-4-6812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2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40 101 2759 0 0,'-39'1'16054'0'0,"49"1"-15876"0"0,-8-1 282 0 0,13 3-173 0 0,-1-1 1 0 0,1 0-1 0 0,0-2 0 0 0,28 1 0 0 0,66-9 514 0 0,-106 7-770 0 0,66-11 566 0 0,89-24 1 0 0,37-6-166 0 0,-61 22-2651 0 0,-92 15 947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2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343 738 7831 0 0,'-13'4'553'0'0,"-12"5"2106"0"0,10-7 3504 0 0,15-2-6055 0 0,-1 0 0 0 0,0 0 0 0 0,0 0 0 0 0,1 0 0 0 0,-1 0 0 0 0,0 0 0 0 0,1 0 0 0 0,-1 0-1 0 0,0 0 1 0 0,0-1 0 0 0,1 1 0 0 0,-1 0 0 0 0,1 0 0 0 0,-1-1 0 0 0,0 1 0 0 0,1 0 0 0 0,-1-1 0 0 0,1 1 0 0 0,-1-1 0 0 0,0 1 0 0 0,1-1 0 0 0,-1 1 0 0 0,1-1 0 0 0,0 1 0 0 0,-2-2 0 0 0,2 1-26 0 0,0 0-1 0 0,0-1 1 0 0,-1 1 0 0 0,1 0 0 0 0,0 0 0 0 0,0 0 0 0 0,0-1 0 0 0,0 1 0 0 0,0 0 0 0 0,1 0 0 0 0,-1 0-1 0 0,0 0 1 0 0,1-3 0 0 0,2-2 99 0 0,-1 0 0 0 0,2 0 0 0 0,-1 0-1 0 0,5-6 1 0 0,215-265 1362 0 0,-65 87-1134 0 0,-141 169-433 0 0,0-2-1 0 0,-2 0 1 0 0,0 0-1 0 0,-2-2 1 0 0,11-25-1 0 0,-23 47-57 0 0,0 0-1 0 0,0-1 0 0 0,0 1 0 0 0,0 0 0 0 0,-1 0 0 0 0,1-1 0 0 0,-1 1 1 0 0,0 0-1 0 0,1-1 0 0 0,-2 1 0 0 0,1 0 0 0 0,0-1 0 0 0,-2-4 0 0 0,2 8 50 0 0,-1-1-1 0 0,1 1 1 0 0,0-1-1 0 0,-1 1 1 0 0,1-1-1 0 0,-1 1 1 0 0,1 0-1 0 0,-1-1 1 0 0,1 1-1 0 0,-1-1 1 0 0,1 1-1 0 0,-1 0 1 0 0,1-1-1 0 0,-1 1 1 0 0,0 0-1 0 0,1 0 1 0 0,-1 0-1 0 0,0-1 1 0 0,1 1-1 0 0,-1 0 1 0 0,0 0-1 0 0,1 0 1 0 0,-1 0-1 0 0,1 0 1 0 0,-1 0-1 0 0,0 0 1 0 0,-1 1-1 0 0,-16 3-275 0 0,6 3 209 0 0,-1 0 0 0 0,1 1 1 0 0,1 0-1 0 0,0 1 1 0 0,-13 12-1 0 0,5-5 116 0 0,-1 2 59 0 0,2 1-1 0 0,0 0 1 0 0,2 1-1 0 0,0 1 1 0 0,-15 25-1 0 0,-58 120 773 0 0,77-142-709 0 0,-177 352 1118 0 0,148-295-1174 0 0,-32 65-187 0 0,50-86-295 0 0,-9 18-144 0 0,27-68-345 0 0,0-1 1 0 0,-1 0-1 0 0,0-1 1 0 0,0 1-1 0 0,0-1 1 0 0,-10 8 0 0 0,1-3-5294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27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55 108 5983 0 0,'-2'0'464'0'0,"-13"-1"-544"0"0,-3 0 2820 0 0,-2 4 9559 0 0,28 16-11155 0 0,-6-17-1115 0 0,-1 0 0 0 0,1 0 1 0 0,0-1-1 0 0,0 1 0 0 0,0-1 1 0 0,0 1-1 0 0,0-1 0 0 0,1 0 1 0 0,-1 1-1 0 0,0-1 0 0 0,1 0 0 0 0,-1 0 1 0 0,0-1-1 0 0,1 1 0 0 0,-1-1 1 0 0,1 1-1 0 0,-1-1 0 0 0,5 0 1 0 0,4 0 74 0 0,1 0 0 0 0,21-4 0 0 0,-21 2-36 0 0,46-8 154 0 0,96-31 1 0 0,-121 32-147 0 0,129-31-168 0 0,-103 27-1078 0 0,-24 6 279 0 0,26-7-1629 0 0,-33 5 800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28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16 10943 0 0,'1'-1'498'0'0,"12"-4"114"0"0,-8 3-518 0 0,-1 1-1 0 0,0-1 1 0 0,1 1-1 0 0,-1 0 1 0 0,1 0 0 0 0,0 0-1 0 0,5 0 1 0 0,-9 2 81 0 0,0 0 0 0 0,0 0 0 0 0,0 1-1 0 0,0-1 1 0 0,-1 0 0 0 0,1 0 0 0 0,0 1 0 0 0,-1-1 0 0 0,1 0 0 0 0,-1 1 0 0 0,1-1-1 0 0,0 3 1 0 0,-1 0-27 0 0,1 0 0 0 0,-1 0 0 0 0,0-1-1 0 0,0 1 1 0 0,0 0 0 0 0,0 0 0 0 0,-1-1-1 0 0,0 1 1 0 0,0 0 0 0 0,0-1 0 0 0,-1 5 0 0 0,-4 5 548 0 0,-11 21 0 0 0,7-15-90 0 0,-26 45 1113 0 0,-52 71 0 0 0,35-57-1222 0 0,18-27-126 0 0,-50 55 0 0 0,-50 38-399 0 0,52-57-205 0 0,79-82-492 0 0,5-4 162 0 0,12-10-236 0 0,20-19-606 0 0,16-21-4927 0 0,-25 21 516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2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78 369 9759 0 0,'0'0'883'0'0,"-2"1"-727"0"0,-8 9 744 0 0,0 1 1 0 0,0 0-1 0 0,1 0 0 0 0,1 1 1 0 0,-14 24-1 0 0,16-26 2238 0 0,6-11-2573 0 0,7-12-189 0 0,1 1 0 0 0,-1 0-1 0 0,2 0 1 0 0,0 1 0 0 0,12-13-1 0 0,-6 8-114 0 0,17-19-96 0 0,2 2 0 0 0,63-49 0 0 0,87-44 245 0 0,-167 114-406 0 0,-15 11-4 0 0,71-45 0 0 0,-60 40 0 0 0,0-1 0 0 0,0 2 0 0 0,0-1 0 0 0,15-2 0 0 0,-25 7 10 0 0,1 0 0 0 0,-1 1 1 0 0,0-1-1 0 0,1 1 0 0 0,-1 0 0 0 0,1 0 0 0 0,-1 0 0 0 0,1 1 0 0 0,-1-1 0 0 0,1 1 1 0 0,-1 0-1 0 0,0 0 0 0 0,1 0 0 0 0,-1 0 0 0 0,0 1 0 0 0,0-1 0 0 0,0 1 1 0 0,0 0-1 0 0,0-1 0 0 0,0 1 0 0 0,0 1 0 0 0,-1-1 0 0 0,1 0 0 0 0,-1 1 0 0 0,0-1 1 0 0,1 1-1 0 0,-1 0 0 0 0,0 0 0 0 0,-1 0 0 0 0,1 0 0 0 0,0 0 0 0 0,-1 0 1 0 0,0 0-1 0 0,0 1 0 0 0,0-1 0 0 0,0 0 0 0 0,0 1 0 0 0,-1-1 0 0 0,1 6 0 0 0,-1 3 16 0 0,0 0-1 0 0,-1 1 1 0 0,0-1-1 0 0,-1 0 1 0 0,-1 0-1 0 0,0 0 1 0 0,0-1-1 0 0,-1 1 1 0 0,0-1-1 0 0,-1 0 1 0 0,-1 0-1 0 0,0 0 1 0 0,0-1-1 0 0,-1 1 1 0 0,0-2-1 0 0,-12 13 1 0 0,3-4 26 0 0,-1-2 0 0 0,-1 0 0 0 0,0-1 0 0 0,-1-1 1 0 0,-1-1-1 0 0,0 0 0 0 0,-34 14 0 0 0,19-12-295 0 0,-1-1-1 0 0,-1-2 1 0 0,0-2-1 0 0,-76 11 1 0 0,106-20-20 0 0,3 0-19 0 0,0-1 0 0 0,-1 1 0 0 0,1-1 1 0 0,-1 0-1 0 0,1 0 0 0 0,-1 0 0 0 0,1 0 0 0 0,-1-1 1 0 0,1 0-1 0 0,-6-2 0 0 0,4-2-1738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2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24 3679 0 0,'44'-12'-841'0'0,"-23"6"3113"0"0,-1 0 9337 0 0,-21 15-9850 0 0,-1-7-1703 0 0,1 0 1 0 0,-1 0-1 0 0,0 1 1 0 0,0-1-1 0 0,0-1 0 0 0,0 1 1 0 0,-1 0-1 0 0,1 0 1 0 0,0-1-1 0 0,-1 1 1 0 0,1-1-1 0 0,-1 0 0 0 0,-4 2 1 0 0,-3 2 73 0 0,-255 151 1618 0 0,242-141-1442 0 0,-24 22 1 0 0,38-29-199 0 0,0 0 0 0 0,1 1 0 0 0,0 0 0 0 0,0 0 0 0 0,-7 12 0 0 0,13-18-86 0 0,1 0 1 0 0,-1 1-1 0 0,0-1 0 0 0,1 0 1 0 0,0 1-1 0 0,0-1 0 0 0,0 1 1 0 0,0-1-1 0 0,0 1 0 0 0,1-1 1 0 0,-1 7-1 0 0,2-8-17 0 0,-1-1-1 0 0,0 1 1 0 0,1-1 0 0 0,-1 1 0 0 0,1-1-1 0 0,-1 1 1 0 0,1-1 0 0 0,0 1 0 0 0,-1-1-1 0 0,1 1 1 0 0,0-1 0 0 0,0 0 0 0 0,0 1-1 0 0,0-1 1 0 0,0 0 0 0 0,0 0 0 0 0,1 0-1 0 0,-1 0 1 0 0,0 0 0 0 0,1 0 0 0 0,-1 0-1 0 0,0-1 1 0 0,1 1 0 0 0,-1 0 0 0 0,1-1-1 0 0,-1 1 1 0 0,1-1 0 0 0,1 1 0 0 0,5 0 17 0 0,0 1 1 0 0,-1-2 0 0 0,1 1-1 0 0,0-1 1 0 0,-1 0 0 0 0,1-1-1 0 0,0 0 1 0 0,-1 0 0 0 0,1-1-1 0 0,-1 1 1 0 0,13-6 0 0 0,-6 2 11 0 0,-1-1-1 0 0,0-1 1 0 0,0 0 0 0 0,-1 0-1 0 0,16-13 1 0 0,-20 12-26 0 0,0 1 0 0 0,-1-1 0 0 0,0 0 0 0 0,-1-1-1 0 0,0 0 1 0 0,0 0 0 0 0,-1 0 0 0 0,0-1 0 0 0,0 1 0 0 0,-1-1-1 0 0,-1 0 1 0 0,0-1 0 0 0,0 1 0 0 0,-1-1 0 0 0,0 1 0 0 0,0-16-1 0 0,-4 1-859 0 0,-3 9-5206 0 0,1 4-1045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25 15807 0 0,'0'0'1432'0'0,"-11"-15"-62"0"0,9 13-1287 0 0,0 1 0 0 0,-1 0 0 0 0,1 0 0 0 0,-1 0 1 0 0,1 0-1 0 0,-1 0 0 0 0,0 0 0 0 0,1 1 1 0 0,-1-1-1 0 0,0 1 0 0 0,1 0 0 0 0,-1 0 0 0 0,0 0 1 0 0,1 0-1 0 0,-1 1 0 0 0,0-1 0 0 0,1 1 1 0 0,-1-1-1 0 0,0 1 0 0 0,-2 1 0 0 0,-8 3-132 0 0,0 1 0 0 0,-21 12-1 0 0,25-13 129 0 0,-174 114 12 0 0,86-53 676 0 0,83-57-573 0 0,-4 2 491 0 0,1 1 0 0 0,-26 23 0 0 0,42-34 96 0 0,33 6-317 0 0,-21-8-425 0 0,1 0 1 0 0,-1 0-1 0 0,0-1 0 0 0,18-6 0 0 0,42-18 109 0 0,63-38-1884 0 0,-133 63 1511 0 0,-1 3 41 0 0,5 24 250 0 0,-5-25-148 0 0,6 11-213 0 0,-5-10 104 0 0,1 0 0 0 0,-1-1 0 0 0,0 1 0 0 0,1-1 1 0 0,-1 1-1 0 0,1-1 0 0 0,-1 1 0 0 0,1-1 0 0 0,0 0 0 0 0,0 0 0 0 0,-1 0 0 0 0,1 0 0 0 0,0 0 0 0 0,3 1 0 0 0,6 3-1305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29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0 16703 0 0,'0'0'1512'0'0,"1"2"-1245"0"0,1 2-204 0 0,-1 1 1 0 0,0-1-1 0 0,0 1 1 0 0,0 0-1 0 0,0 0 0 0 0,-1-1 1 0 0,0 1-1 0 0,0 0 1 0 0,0 0-1 0 0,0-1 1 0 0,-1 1-1 0 0,0 0 0 0 0,-1 5 1 0 0,-2 6 491 0 0,-2 0 0 0 0,-9 22 0 0 0,-38 76 758 0 0,-78 125-1 0 0,85-173-1106 0 0,-94 104 0 0 0,102-127-183 0 0,-27 29-188 0 0,-45 55-1983 0 0,109-126 1637 0 0,12-11-2999 0 0,2-2 1059 0 0,4-3-3340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2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1 250 9095 0 0,'11'-15'354'0'0,"1"-1"-1"0"0,1 2 1 0 0,1-1-1 0 0,0 2 0 0 0,29-22 1 0 0,-7 10 1606 0 0,60-31 1 0 0,-75 46-1313 0 0,0 0 0 0 0,1 1 0 0 0,0 2 0 0 0,1 0 0 0 0,28-4 0 0 0,-35 8-344 0 0,0 1 0 0 0,1 1-1 0 0,-1 0 1 0 0,1 2 0 0 0,-1 0 0 0 0,1 0 0 0 0,-1 2-1 0 0,21 5 1 0 0,-31-6-197 0 0,0 0-1 0 0,1 0 1 0 0,-1 1-1 0 0,0 0 1 0 0,0 0-1 0 0,-1 0 1 0 0,1 1-1 0 0,-1 0 1 0 0,0 0-1 0 0,0 0 1 0 0,6 7-1 0 0,-8-8-60 0 0,-1 0-1 0 0,0 1 1 0 0,1-1-1 0 0,-1 1 1 0 0,0 0-1 0 0,-1 0 1 0 0,1 0-1 0 0,-1 0 1 0 0,0 0-1 0 0,0 0 1 0 0,0 0-1 0 0,0 0 1 0 0,-1 0-1 0 0,1 0 1 0 0,-1 0-1 0 0,0 1 1 0 0,-1-1-1 0 0,0 7 1 0 0,-2 0 24 0 0,0-1 1 0 0,0 1-1 0 0,-1 0 0 0 0,-1-1 1 0 0,0 0-1 0 0,0 0 1 0 0,-1 0-1 0 0,0-1 0 0 0,-1 0 1 0 0,1 0-1 0 0,-2 0 1 0 0,0-1-1 0 0,-8 7 0 0 0,-16 13 140 0 0,-1-3-1 0 0,-41 24 1 0 0,66-43-175 0 0,-1 0-15 0 0,-96 58 259 0 0,88-56-321 0 0,0 0 0 0 0,0-1 0 0 0,-1 0-1 0 0,-28 5 1 0 0,42-11-37 0 0,0 0-1 0 0,-1-1 1 0 0,1 0-1 0 0,0 1 1 0 0,0-1-1 0 0,-6-1 1 0 0,9 0-64 0 0,0 1-1 0 0,0 0 1 0 0,0 0 0 0 0,0 0 0 0 0,0-1-1 0 0,0 1 1 0 0,0 0 0 0 0,0-1-1 0 0,0 1 1 0 0,1-1 0 0 0,-1 1 0 0 0,0-1-1 0 0,0 1 1 0 0,0-1 0 0 0,1 0-1 0 0,-1 1 1 0 0,0-1 0 0 0,1 0 0 0 0,-1 0-1 0 0,1 0 1 0 0,-1 1 0 0 0,1-1-1 0 0,-1 0 1 0 0,1 0 0 0 0,-1 0 0 0 0,1 0-1 0 0,0 0 1 0 0,0 0 0 0 0,-1 0-1 0 0,1 0 1 0 0,0 0 0 0 0,0 0-1 0 0,0-1 1 0 0,1-9-7317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2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3223 0 0,'1'1'240'0'0,"1"1"380"0"0,0 0 0 0 0,0 0 0 0 0,0 0-1 0 0,0 0 1 0 0,0 0 0 0 0,-1 0 0 0 0,1 1-1 0 0,-1-1 1 0 0,0 0 0 0 0,1 1 0 0 0,-1 0-1 0 0,1 3 1 0 0,-1-1 28 0 0,0 0-1 0 0,0 0 1 0 0,-1 0-1 0 0,0 0 1 0 0,0 0 0 0 0,-1 8-1 0 0,-2 4 533 0 0,0 1-1 0 0,-13 34 1 0 0,10-33-522 0 0,4-12-442 0 0,-5 12 232 0 0,1 0-1 0 0,1 0 0 0 0,1 0 0 0 0,-3 41 0 0 0,7-51-400 0 0,-1 1 80 0 0,2 1 1 0 0,-1-1-1 0 0,1 1 1 0 0,1 0-1 0 0,2 10 1 0 0,-3-18-91 0 0,-1-1 0 0 0,1 0 0 0 0,0 0 0 0 0,0 0 0 0 0,0 0 0 0 0,0 0-1 0 0,1 0 1 0 0,-1 0 0 0 0,0 0 0 0 0,1 0 0 0 0,-1-1 0 0 0,1 1 0 0 0,0 0 0 0 0,-1-1 0 0 0,1 0 0 0 0,0 1 0 0 0,0-1 0 0 0,0 0 0 0 0,0 0 0 0 0,0 0-1 0 0,0 0 1 0 0,0 0 0 0 0,1 0 0 0 0,-1-1 0 0 0,0 1 0 0 0,0-1 0 0 0,1 0 0 0 0,-1 1 0 0 0,5-1 0 0 0,0-1 35 0 0,0 0-1 0 0,0 0 1 0 0,0 0 0 0 0,0-1 0 0 0,0 0 0 0 0,-1 0 0 0 0,1-1 0 0 0,0 0-1 0 0,8-5 1 0 0,8-6 250 0 0,23-19 0 0 0,-41 29-279 0 0,9-6 32 0 0,22-16 36 0 0,-2-1 0 0 0,0-2 0 0 0,42-47 0 0 0,-74 73-133 0 0,0 1 0 0 0,0-1 1 0 0,0 0-1 0 0,0 0 0 0 0,-1 1 0 0 0,1-1 1 0 0,-1 0-1 0 0,0 0 0 0 0,0-1 0 0 0,0 1 1 0 0,0 0-1 0 0,0 0 0 0 0,-1 0 1 0 0,1-1-1 0 0,-1-4 0 0 0,0 5-232 0 0,-1 0 0 0 0,1 0-1 0 0,-1 0 1 0 0,0 1 0 0 0,0-1 0 0 0,0 0-1 0 0,0 1 1 0 0,-1-1 0 0 0,1 0 0 0 0,-1 1 0 0 0,0 0-1 0 0,1-1 1 0 0,-1 1 0 0 0,0 0 0 0 0,0 0-1 0 0,-1 0 1 0 0,-2-3 0 0 0,-4 0-1657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3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3 5063 0 0,'0'0'390'0'0,"2"-1"-252"0"0,6 0 2670 0 0,-8 4-1401 0 0,0 1 0 0 0,0-1-1 0 0,-1 1 1 0 0,0-1 0 0 0,-1 6-1 0 0,-9 15 1884 0 0,2-12-3424 0 0,-16 20 0 0 0,6-10 1094 0 0,-16 30-530 0 0,1 1 0 0 0,-28 63 1 0 0,12-21-248 0 0,-35 55-88 0 0,-76 143 82 0 0,146-264-856 0 0,-15 47 1 0 0,26-55-2466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3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347 774 5983 0 0,'3'-3'-695'0'0,"17"-20"1496"0"0,-16 18 568 0 0,0 1 0 0 0,-1-1 0 0 0,0 0 0 0 0,0-1 0 0 0,0 1 0 0 0,0 0 0 0 0,-1-1 0 0 0,0 0 0 0 0,2-6 0 0 0,-3 10-761 0 0,-1 2-579 0 0,0-1-1 0 0,0 1 1 0 0,0 0-1 0 0,0-1 1 0 0,0 1 0 0 0,0-1-1 0 0,0 1 1 0 0,-1-1-1 0 0,1 1 1 0 0,0 0-1 0 0,0-1 1 0 0,0 1-1 0 0,0-1 1 0 0,0 1-1 0 0,-1 0 1 0 0,1-1 0 0 0,0 1-1 0 0,0-1 1 0 0,-1 1-1 0 0,1 0 1 0 0,0-1-1 0 0,0 1 1 0 0,-1 0-1 0 0,1 0 1 0 0,0-1 0 0 0,-1 1-1 0 0,1 0 1 0 0,-1 0-1 0 0,0-1 1 0 0,-12-4 61 0 0,8 5-94 0 0,-1 1 0 0 0,1 0 0 0 0,-1 0 1 0 0,1 0-1 0 0,0 1 0 0 0,-1 0 0 0 0,-4 2 0 0 0,-38 21-91 0 0,35-18 86 0 0,-21 12 77 0 0,1 2 0 0 0,1 1 0 0 0,1 1 0 0 0,1 2 0 0 0,-48 50 0 0 0,75-71-34 0 0,0 0 0 0 0,-1 0 0 0 0,1-1-1 0 0,0 2 1 0 0,1-1 0 0 0,-1 0 0 0 0,1 1 0 0 0,0-1-1 0 0,0 1 1 0 0,0 0 0 0 0,0-1 0 0 0,1 1 0 0 0,-1 8-1 0 0,3-12-7 0 0,0 0 0 0 0,0-1-1 0 0,0 1 1 0 0,0 0-1 0 0,0 0 1 0 0,0-1-1 0 0,0 1 1 0 0,1 0-1 0 0,-1-1 1 0 0,0 1-1 0 0,0-1 1 0 0,1 0-1 0 0,-1 1 1 0 0,2-1-1 0 0,3 1 4 0 0,1-1 0 0 0,-1 0 0 0 0,0 0 0 0 0,0-1 0 0 0,1 0-1 0 0,-1 0 1 0 0,6-2 0 0 0,45-16 235 0 0,-34 10-223 0 0,36-16-73 0 0,27-9 3 0 0,-84 33 226 0 0,-3 6-149 0 0,0-1-1 0 0,-1 1 1 0 0,1-1-1 0 0,-1 0 1 0 0,1 0 0 0 0,-1 1-1 0 0,-1-1 1 0 0,-3 6-1 0 0,-3 5 65 0 0,7-11-95 0 0,-4 8 118 0 0,-8 23 0 0 0,13-32-150 0 0,0 0 0 0 0,0 0 0 0 0,0 0 0 0 0,1 0 0 0 0,-1 1 0 0 0,1-1 0 0 0,0 0 0 0 0,0 0 0 0 0,0 0-1 0 0,0 0 1 0 0,1 0 0 0 0,-1 1 0 0 0,2 3 0 0 0,-2-6-27 0 0,1 0-1 0 0,-1-1 1 0 0,1 1 0 0 0,0 0 0 0 0,-1-1-1 0 0,1 1 1 0 0,0 0 0 0 0,-1-1-1 0 0,1 1 1 0 0,0-1 0 0 0,0 1-1 0 0,-1-1 1 0 0,1 1 0 0 0,0-1-1 0 0,0 1 1 0 0,0-1 0 0 0,0 0-1 0 0,0 0 1 0 0,0 1 0 0 0,0-1-1 0 0,-1 0 1 0 0,3 0 0 0 0,18 0-642 0 0,-8-3-42 0 0,-1 0 1 0 0,1 0-1 0 0,-1-1 0 0 0,0-1 1 0 0,0 0-1 0 0,-1-1 0 0 0,14-9 1 0 0,-22 14 666 0 0,41-25-1820 0 0</inkml:trace>
  <inkml:trace contextRef="#ctx0" brushRef="#br0" timeOffset="1">1377 80 6911 0 0,'0'0'1'0'0,"19"-18"1256"0"0,21-17 0 0 0,-34 30 495 0 0,1 0 1 0 0,0 1-1 0 0,0-1 1 0 0,11-3 2156 0 0,-19 10-3347 0 0,-13 27 27 0 0,-2-1 0 0 0,-1-1 0 0 0,-21 26-1 0 0,-1 1-198 0 0,-130 225 577 0 0,15 8-784 0 0,43-76-171 0 0,81-159-782 0 0,29-51 437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3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80 5527 0 0,'-14'-4'18215'0'0,"19"7"-18049"0"0,0 0 0 0 0,0 0 0 0 0,0-1 0 0 0,0 0 0 0 0,1 0 1 0 0,-1 0-1 0 0,1-1 0 0 0,-1 0 0 0 0,1 0 0 0 0,11 1 0 0 0,6-1-14 0 0,31-4 0 0 0,-43 2-78 0 0,50-5-98 0 0,-1-3 0 0 0,92-26 1 0 0,-39 0-4627 0 0,-82 25-3177 0 0</inkml:trace>
  <inkml:trace contextRef="#ctx0" brushRef="#br0" timeOffset="1">848 53 16351 0 0,'0'0'1484'0'0,"0"2"-1221"0"0,-11 35 1835 0 0,-22 51-1 0 0,-24 37 1552 0 0,44-97-3541 0 0,9-21-138 0 0,-31 61 606 0 0,31-60-953 0 0,-1-1 0 0 0,-1 1 0 0 0,0-1 0 0 0,0 0 0 0 0,0 0 1 0 0,-8 5-1 0 0,13-10-566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31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10135 0 0,'7'-7'896'0'0,"-1"1"-712"0"0,5-6 5528 0 0,-5 5-5320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3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13 7831 0 0,'0'0'8155'0'0,"4"10"-7599"0"0,-3-5-403 0 0,-1 0 0 0 0,0-1 0 0 0,0 1 0 0 0,0 0 0 0 0,0 0 0 0 0,-1-1 0 0 0,1 1 0 0 0,-1 0 0 0 0,0-1 0 0 0,-1 1 0 0 0,1-1 0 0 0,-5 9 0 0 0,2-6 236 0 0,0 0-1 0 0,-1 0 0 0 0,0-1 1 0 0,0 1-1 0 0,-1-1 0 0 0,-11 10 1 0 0,1-3 284 0 0,-32 19 0 0 0,5-4 73 0 0,30-14 195 0 0,12-13-513 0 0,2 1-220 0 0,1 1-165 0 0,0-1 0 0 0,0 0-1 0 0,0 1 1 0 0,0-1 0 0 0,0 0 0 0 0,0 0-1 0 0,1 0 1 0 0,-1-1 0 0 0,1 1 0 0 0,0 0-1 0 0,-1-1 1 0 0,1 0 0 0 0,0 0 0 0 0,0 0-1 0 0,0 0 1 0 0,0 0 0 0 0,0 0 0 0 0,0-1 0 0 0,0 1-1 0 0,0-1 1 0 0,5 0 0 0 0,3 0-8 0 0,1 0-1 0 0,0 0 1 0 0,-1-2 0 0 0,18-3 0 0 0,-11 2-113 0 0,-17 3-30 0 0,1-1 12 0 0,0-1 86 0 0,0 0 1 0 0,1 1-1 0 0,-1-1 0 0 0,0 0 0 0 0,0 0 0 0 0,0 0 0 0 0,0-1 0 0 0,0 1 0 0 0,0 0 0 0 0,-1-1 0 0 0,1 1 0 0 0,-1-1 0 0 0,1 0 0 0 0,-1 1 0 0 0,0-1 0 0 0,1-3 0 0 0,5-12 10 0 0,2 1 0 0 0,0 0 0 0 0,1 1 0 0 0,22-28 0 0 0,6-10 0 0 0,-36 52-17 0 0,-1 0-1 0 0,1-1 1 0 0,-1 0-1 0 0,1 1 1 0 0,-1-1-1 0 0,0 0 1 0 0,0 0-1 0 0,0 0 1 0 0,0 1 0 0 0,0-6-1 0 0,-1 8-10 0 0,0-1 0 0 0,-1 0 1 0 0,1 0-1 0 0,0 1 0 0 0,0-1 0 0 0,-1 0 0 0 0,1 0 1 0 0,0 1-1 0 0,-1-1 0 0 0,1 0 0 0 0,-1 1 0 0 0,1-1 1 0 0,-1 0-1 0 0,1 1 0 0 0,-1-1 0 0 0,1 1 0 0 0,-1-1 0 0 0,0 1 1 0 0,1-1-1 0 0,-1 1 0 0 0,0 0 0 0 0,1-1 0 0 0,-1 1 1 0 0,0 0-1 0 0,1-1 0 0 0,-1 1 0 0 0,0 0 0 0 0,0 0 0 0 0,0 0 1 0 0,1 0-1 0 0,-1 0 0 0 0,0-1 0 0 0,-1 2 0 0 0,-1-2-105 0 0,-1 1-1 0 0,1 0 0 0 0,0 1 1 0 0,-1-1-1 0 0,1 0 0 0 0,-5 2 1 0 0,6-1-142 0 0,-1 0-1 0 0,0 0 1 0 0,1 1 0 0 0,-1-1 0 0 0,1 1-1 0 0,-5 3 1 0 0,-3 4-1325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32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5983 0 0,'0'0'15603'0'0,"2"0"-14719"0"0,4 1-592 0 0,0-1 1 0 0,0 0 0 0 0,1 0-1 0 0,-1-1 1 0 0,0 1-1 0 0,0-1 1 0 0,0-1 0 0 0,0 1-1 0 0,12-5 1 0 0,5-4-129 0 0,25-15 1 0 0,-20 10 88 0 0,10-7-86 0 0,36-27 1 0 0,-16 10 70 0 0,-24 16-76 0 0,19-13 57 0 0,-46 32-181 0 0,1 0 1 0 0,-1 1-1 0 0,0 0 0 0 0,1 0 0 0 0,11-3 1 0 0,-8 7-26 0 0,-10-1-13 0 0,0 1 0 0 0,1 0 0 0 0,-1 0 0 0 0,0 0 0 0 0,0 0 0 0 0,0 0 0 0 0,0 0 0 0 0,0 0 0 0 0,0 0 0 0 0,0 0 0 0 0,0 1 0 0 0,0-1 0 0 0,0 0 0 0 0,-1 1 0 0 0,1-1 0 0 0,0 0 0 0 0,-1 1 0 0 0,1-1 0 0 0,-1 1 0 0 0,0-1 0 0 0,0 1 0 0 0,1-1 0 0 0,-1 1 0 0 0,0-1 0 0 0,0 1 0 0 0,0-1 0 0 0,-1 3 0 0 0,0 6 0 0 0,0 0 0 0 0,-1 0 0 0 0,-2 9 0 0 0,2-12 0 0 0,-9 36 0 0 0,2-14 0 0 0,-5 44 0 0 0,12-65 0 0 0,2 0 0 0 0,-1 1 0 0 0,1-1 0 0 0,1 0 0 0 0,-1 0 0 0 0,1 0 0 0 0,1 0 0 0 0,-1 0 0 0 0,1 0 0 0 0,5 10 0 0 0,-5-14-23 0 0,0-1-1 0 0,0 0 1 0 0,0 1 0 0 0,0-1-1 0 0,1 0 1 0 0,0 0 0 0 0,-1-1-1 0 0,1 1 1 0 0,0-1 0 0 0,0 1-1 0 0,0-1 1 0 0,1 0-1 0 0,-1 0 1 0 0,1 0 0 0 0,-1 0-1 0 0,1-1 1 0 0,-1 0 0 0 0,1 1-1 0 0,0-1 1 0 0,0-1 0 0 0,6 2-1 0 0,7-1-519 0 0,0 0 0 0 0,0-1 0 0 0,27-3 0 0 0,-36 2 242 0 0,20-2-5678 0 0,1-2-1863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3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9 5063 0 0,'0'-8'13967'0'0,"-15"24"-13015"0"0,-11 15-786 0 0,3 2 1 0 0,1 0-1 0 0,-30 60 0 0 0,31-43-742 0 0,20-49 288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23 213 9671 0 0,'0'0'2506'0'0,"-17"2"4496"0"0,16-2-6891 0 0,1-1-1 0 0,0 1 1 0 0,-1 0-1 0 0,1 0 1 0 0,0 0-1 0 0,0 0 1 0 0,-1 0-1 0 0,1 0 1 0 0,0-1-1 0 0,0 1 1 0 0,0 0-1 0 0,-1 0 1 0 0,1 0-1 0 0,0-1 1 0 0,0 1-1 0 0,0 0 1 0 0,-1 0-1 0 0,1-1 1 0 0,0 1-1 0 0,0 0 1 0 0,0 0-1 0 0,0-1 1 0 0,0 1 0 0 0,0 0-1 0 0,0-1 1 0 0,0 1-1 0 0,0 0 1 0 0,0 0-1 0 0,-1-1 1 0 0,1 1-1 0 0,0 0 1 0 0,1-1-1 0 0,2-12 588 0 0,13-13-838 0 0,-9 16 112 0 0,2 1-1 0 0,-1 1 0 0 0,1-1 1 0 0,1 1-1 0 0,-1 1 0 0 0,1 0 1 0 0,14-8-1 0 0,9-2-97 0 0,37-15 0 0 0,-33 17 125 0 0,39-11 1 0 0,-71 25 48 0 0,-1 0 1 0 0,0 0-1 0 0,0 0 1 0 0,0 1-1 0 0,0 0 1 0 0,0 0-1 0 0,1 0 1 0 0,-1 0-1 0 0,0 0 1 0 0,7 2-1 0 0,-9-1-14 0 0,1 0 0 0 0,0 1 0 0 0,0-1-1 0 0,-1 0 1 0 0,1 1 0 0 0,-1 0 0 0 0,0 0-1 0 0,1-1 1 0 0,-1 1 0 0 0,0 1-1 0 0,0-1 1 0 0,0 0 0 0 0,0 0 0 0 0,0 1-1 0 0,2 4 1 0 0,-1-1 16 0 0,0-1 1 0 0,-1 1-1 0 0,1-1 0 0 0,-1 1 0 0 0,-1 0 1 0 0,1 0-1 0 0,-1 0 0 0 0,0 0 0 0 0,0 0 1 0 0,-1 12-1 0 0,0-7-185 0 0,-2 0 1 0 0,1 0-1 0 0,-2 0 1 0 0,-5 20-1 0 0,7-30-15 0 0,1 0 1 0 0,0-1-1 0 0,0 1 0 0 0,0 0 0 0 0,0 0 1 0 0,0 0-1 0 0,0 0 0 0 0,0 0 0 0 0,0-1 1 0 0,0 1-1 0 0,0 0 0 0 0,0 0 0 0 0,1 0 1 0 0,-1 0-1 0 0,0-1 0 0 0,1 1 0 0 0,-1 0 1 0 0,0 0-1 0 0,1-1 0 0 0,-1 1 0 0 0,1 0 1 0 0,-1 0-1 0 0,1-1 0 0 0,0 1 0 0 0,-1-1 1 0 0,2 2-1 0 0,-1-1 155 0 0,8 6-1599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3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11055 0 0,'0'0'1176'0'0,"-8"8"-1176"0"0,1 2 856 0 0,0 2 128 0 0,0 2 24 0 0,2 0 8 0 0,0-1-1960 0 0,4 3-392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34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 16615 0 0,'0'0'1838'0'0,"-2"0"-1468"0"0,-8 2-32 0 0,1 1 1 0 0,-1 0-1 0 0,0 1 0 0 0,-13 6 0 0 0,-37 24-49 0 0,48-27-225 0 0,5-3-53 0 0,0 1-1 0 0,1-1 0 0 0,-1 1 1 0 0,1 0-1 0 0,0 1 0 0 0,0 0 1 0 0,1 0-1 0 0,0 0 0 0 0,0 1 1 0 0,1-1-1 0 0,-8 14 0 0 0,9-14-186 0 0,0 0-1 0 0,0-1 1 0 0,-9 11-1 0 0,-7 12-1125 0 0,18-25 1244 0 0,0-1 0 0 0,0 1-1 0 0,1-1 1 0 0,-1 1 0 0 0,1 0-1 0 0,0-1 1 0 0,-1 1 0 0 0,1-1-1 0 0,0 1 1 0 0,1 0 0 0 0,-1-1-1 0 0,0 1 1 0 0,1-1 0 0 0,-1 1-1 0 0,1-1 1 0 0,0 1 0 0 0,0-1-1 0 0,0 1 1 0 0,0-1 0 0 0,1 0-1 0 0,-1 0 1 0 0,2 3 0 0 0,4 5 87 0 0,1 0-1 0 0,0 0 1 0 0,11 9 0 0 0,-15-15-75 0 0,4 3 45 0 0,1 0-1 0 0,-1-1 0 0 0,1 0 0 0 0,0-1 1 0 0,14 7-1 0 0,-12-7 40 0 0,0 1 0 0 0,17 12 0 0 0,-26-17 516 0 0,-1 6-40 0 0,-1-6-463 0 0,0 0 0 0 0,0 0 0 0 0,1-1 0 0 0,-1 1-1 0 0,0 0 1 0 0,0 0 0 0 0,0 0 0 0 0,0-1 0 0 0,0 1 0 0 0,0 0-1 0 0,0 0 1 0 0,0-1 0 0 0,-1 1 0 0 0,1 0 0 0 0,0 1 0 0 0,-4 3 60 0 0,0-1 0 0 0,0 1 0 0 0,0-1 0 0 0,0 1 1 0 0,-1-1-1 0 0,1 0 0 0 0,-1-1 0 0 0,0 1 1 0 0,0-1-1 0 0,-7 3 0 0 0,0 1-16 0 0,-4 4-101 0 0,1-2-1 0 0,-2 0 1 0 0,0-1 0 0 0,0-1-1 0 0,0 0 1 0 0,-1-1-1 0 0,0-1 1 0 0,0-1 0 0 0,-21 2-1 0 0,6-3-515 0 0,0-1 0 0 0,-1-2-1 0 0,-57-7 1 0 0,70 4 59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3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76 300 2303 0 0,'-6'5'200'0'0,"5"-5"62"0"0,0 1-1 0 0,0 0 1 0 0,0-1-1 0 0,0 1 1 0 0,0 0-1 0 0,1-1 0 0 0,-1 1 1 0 0,0 0-1 0 0,1 0 1 0 0,-1-1-1 0 0,0 1 1 0 0,1 0-1 0 0,-1 0 0 0 0,1 0 1 0 0,-1 0-1 0 0,1 0 1 0 0,0 0-1 0 0,-1 0 0 0 0,1 0 1 0 0,0 0-1 0 0,0 0 1 0 0,-1 2-1 0 0,1-2-19 0 0,0 0-1 0 0,0-1 1 0 0,0 1 0 0 0,0 0-1 0 0,0-1 1 0 0,0 1 0 0 0,0 0-1 0 0,0-1 1 0 0,-1 1-1 0 0,1 0 1 0 0,0-1 0 0 0,-1 1-1 0 0,1-1 1 0 0,-1 2 0 0 0,-2 1 196 0 0,0 0 0 0 0,0 0 0 0 0,-1 0 0 0 0,1 0 0 0 0,-1-1 0 0 0,0 1 1 0 0,0-1-1 0 0,0 0 0 0 0,-8 3 0 0 0,12-5-405 0 0,0 0-1 0 0,-1 0 1 0 0,1 0 0 0 0,0 0 0 0 0,-1 0 0 0 0,1 0-1 0 0,0 0 1 0 0,-1 0 0 0 0,1 0 0 0 0,-1 0-1 0 0,1-1 1 0 0,0 1 0 0 0,-1 0 0 0 0,1 0-1 0 0,0 0 1 0 0,0 0 0 0 0,-1-1 0 0 0,1 1 0 0 0,0 0-1 0 0,-1 0 1 0 0,1-1 0 0 0,0 1 0 0 0,0 0-1 0 0,0-1 1 0 0,-1 1 0 0 0,1 0 0 0 0,0-1-1 0 0,0 1 1 0 0,0 0 0 0 0,0-1 0 0 0,-1 1 0 0 0,1 0-1 0 0,0-1 1 0 0,0 1 0 0 0,0 0 0 0 0,0-1-1 0 0,0 1 1 0 0,0-1 0 0 0,0-14 445 0 0,2 7-358 0 0,1 0 0 0 0,0 1 0 0 0,0-1 1 0 0,0 1-1 0 0,1 0 0 0 0,0 0 0 0 0,1 0 0 0 0,5-7 1 0 0,47-49 250 0 0,-42 48-351 0 0,72-67 67 0 0,-71 69-89 0 0,1 1 1 0 0,0 1-1 0 0,33-16 0 0 0,-28 17 65 0 0,0 1 1 0 0,41-11-1 0 0,-56 18 19 0 0,0 0 0 0 0,0 1 1 0 0,0 0-1 0 0,0 1 1 0 0,0-1-1 0 0,1 2 0 0 0,-1-1 1 0 0,0 1-1 0 0,0 0 0 0 0,0 0 1 0 0,0 1-1 0 0,0 0 0 0 0,10 4 1 0 0,-14-5-40 0 0,0 0 0 0 0,-1 1-1 0 0,1-1 1 0 0,-1 1 0 0 0,0 0 0 0 0,1 0 0 0 0,-1 0 0 0 0,0 0 0 0 0,0 0 0 0 0,0 0-1 0 0,0 0 1 0 0,-1 1 0 0 0,1-1 0 0 0,0 1 0 0 0,-1-1 0 0 0,2 6 0 0 0,-1-4-15 0 0,-2 0-1 0 0,1 0 1 0 0,0 1 0 0 0,-1-1 0 0 0,0 0 0 0 0,0 0 0 0 0,0 0 0 0 0,0 0 0 0 0,-1 0 0 0 0,-1 8 0 0 0,-1-1 2 0 0,-1 0 1 0 0,0 0 0 0 0,-1-1-1 0 0,0 1 1 0 0,-1-1 0 0 0,0 0-1 0 0,-12 14 1 0 0,-36 37-417 0 0,-75 66 0 0 0,123-122 210 0 0,-15 19-3180 0 0,13-14-3356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3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29 5063 0 0,'20'-29'13023'0'0,"-30"30"-12054"0"0,1 1-808 0 0,1 1-1 0 0,-1 0 1 0 0,1 0 0 0 0,0 1-1 0 0,0 0 1 0 0,-8 6-1 0 0,-5 2-102 0 0,5-3-32 0 0,1 1 1 0 0,0 1 0 0 0,1 0 0 0 0,0 1 0 0 0,0 0 0 0 0,2 1-1 0 0,-21 26 1 0 0,31-35-16 0 0,-1 1-1 0 0,1-1 1 0 0,-1 0 0 0 0,1 1-1 0 0,0 0 1 0 0,1-1-1 0 0,-1 1 1 0 0,1 0 0 0 0,0 0-1 0 0,0 0 1 0 0,0 0-1 0 0,1 5 1 0 0,0-1 35 0 0,0-1 0 0 0,1 1 0 0 0,1 0 0 0 0,-1-1 0 0 0,1 1 0 0 0,3 8 0 0 0,-3-13 6 0 0,-1 0 0 0 0,1-1 0 0 0,0 1 0 0 0,0 0 0 0 0,0-1 0 0 0,0 1 0 0 0,1-1 0 0 0,-1 0 1 0 0,1 0-1 0 0,0 0 0 0 0,0 0 0 0 0,0 0 0 0 0,1 0 0 0 0,-1-1 0 0 0,7 4 0 0 0,-7-5-7 0 0,0 1 1 0 0,0-1 0 0 0,0 0-1 0 0,-1 0 1 0 0,2-1 0 0 0,-1 1-1 0 0,0-1 1 0 0,0 1 0 0 0,0-1-1 0 0,0 0 1 0 0,0 0 0 0 0,0 0-1 0 0,0-1 1 0 0,0 1 0 0 0,0-1-1 0 0,0 1 1 0 0,0-1 0 0 0,0 0-1 0 0,0-1 1 0 0,0 1 0 0 0,4-3-1 0 0,-1 1 2 0 0,-1-1 0 0 0,0-1 0 0 0,0 1 0 0 0,-1-1 0 0 0,1 0 0 0 0,-1 0 0 0 0,0 0 0 0 0,0-1 0 0 0,0 1 0 0 0,-1-1 0 0 0,0 0 0 0 0,0 0 0 0 0,0 0-1 0 0,-1 0 1 0 0,0 0 0 0 0,0-1 0 0 0,-1 1 0 0 0,0-1 0 0 0,1-10 0 0 0,-1 1-177 0 0,-1-1-1 0 0,0 0 1 0 0,-1 1-1 0 0,-1-1 1 0 0,0 1-1 0 0,-9-28 1 0 0,9 39-22 0 0,0 0 1 0 0,0 0-1 0 0,0 1 1 0 0,-1-1-1 0 0,1 1 1 0 0,-5-5-1 0 0,-9-6-1585 0 0,15 14 1309 0 0,0 0 0 0 0,-1 0-1 0 0,1 1 1 0 0,0-1-1 0 0,-1 0 1 0 0,1 1-1 0 0,0 0 1 0 0,-1-1 0 0 0,1 1-1 0 0,-1 0 1 0 0,-1-1-1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35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1 479 12871 0 0,'0'0'10240'0'0,"0"-1"-9773"0"0,1-10-310 0 0,0 0-1 0 0,1 0 1 0 0,0 0 0 0 0,0 1 0 0 0,2-1 0 0 0,-1 1 0 0 0,1 0-1 0 0,1 0 1 0 0,6-12 0 0 0,1 2-24 0 0,1 1 1 0 0,0 0-1 0 0,24-25 0 0 0,-12 18-93 0 0,2 2 0 0 0,33-24 0 0 0,64-38-599 0 0,-102 71 342 0 0,-3 2-1939 0 0,1 1-1 0 0,41-18 1 0 0,-47 25-55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3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106 251 10591 0 0,'-1'2'819'0'0,"-19"23"-389"0"0,2-4 1796 0 0,1 1 1 0 0,1 1-1 0 0,-14 24 1 0 0,27-38-598 0 0,4-11-1442 0 0,19-16 148 0 0,29-36 0 0 0,-15 15-285 0 0,-6 8-10 0 0,-11 11-82 0 0,0 1 0 0 0,1 1 1 0 0,2 0-1 0 0,0 2 0 0 0,32-22 0 0 0,-50 37 39 0 0,49-26-150 0 0,-46 25 143 0 0,1-1 0 0 0,0 1 0 0 0,0 0-1 0 0,0 1 1 0 0,0 0 0 0 0,0 0 0 0 0,7-1 0 0 0,-10 2 29 0 0,0 0-1 0 0,0 1 1 0 0,0-1 0 0 0,-1 0 0 0 0,1 1 0 0 0,0 0 0 0 0,0-1 0 0 0,-1 1-1 0 0,1 0 1 0 0,-1 1 0 0 0,1-1 0 0 0,-1 0 0 0 0,1 1 0 0 0,-1-1-1 0 0,0 1 1 0 0,4 3 0 0 0,-3-2 15 0 0,-1 0 0 0 0,1 0 0 0 0,-1 1 1 0 0,0-1-1 0 0,0 1 0 0 0,0 0 0 0 0,0-1 0 0 0,-1 1 0 0 0,1 0 0 0 0,0 6 0 0 0,0-2 20 0 0,-1 1 0 0 0,0-1 0 0 0,0 1 0 0 0,-1-1 0 0 0,0 1 0 0 0,0-1 0 0 0,-1 1 0 0 0,-1-1 0 0 0,1 0 0 0 0,-4 12 0 0 0,-3 0 54 0 0,7-18 127 0 0,2-4-232 0 0,0 0 1 0 0,0 1-1 0 0,0-1 0 0 0,0 0 1 0 0,0 1-1 0 0,0-1 1 0 0,1 0-1 0 0,-1 1 0 0 0,3-3 1 0 0,1-1-41 0 0,39-52-488 0 0,-20 23-300 0 0,43-44 0 0 0,-57 68 708 0 0,0 1 1 0 0,0 0-1 0 0,1 1 1 0 0,0 1-1 0 0,0-1 1 0 0,1 2-1 0 0,0-1 1 0 0,22-7-1 0 0,-32 13 165 0 0,1 1 1 0 0,0-1-1 0 0,0 0 0 0 0,0 1 0 0 0,0 0 0 0 0,0 0 0 0 0,0 0 1 0 0,0 0-1 0 0,0 0 0 0 0,0 1 0 0 0,0-1 0 0 0,0 1 1 0 0,0 0-1 0 0,0 0 0 0 0,0 0 0 0 0,0 0 0 0 0,-1 0 1 0 0,1 1-1 0 0,-1-1 0 0 0,1 1 0 0 0,-1-1 0 0 0,1 1 0 0 0,-1 0 1 0 0,0 0-1 0 0,0 0 0 0 0,0 1 0 0 0,0-1 0 0 0,0 0 1 0 0,0 1-1 0 0,-1-1 0 0 0,1 1 0 0 0,-1 0 0 0 0,1-1 1 0 0,-1 1-1 0 0,0 0 0 0 0,0 0 0 0 0,-1 0 0 0 0,1 0 0 0 0,-1 0 1 0 0,1 0-1 0 0,-1 0 0 0 0,0 5 0 0 0,-4 28 365 0 0,-13 56 0 0 0,6-40-314 0 0,3-19-52 0 0,5-25-433 0 0,1 1 1 0 0,0-1 0 0 0,0 1 0 0 0,0 10-1 0 0,21-7-4683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36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16 16527 0 0,'0'0'2824'0'0,"-1"-1"-2480"0"0,-4-1-284 0 0,1 0 1 0 0,-1 0-1 0 0,0 0 0 0 0,1 0 0 0 0,-1 1 0 0 0,0 0 0 0 0,0 0 0 0 0,0 0 1 0 0,0 1-1 0 0,0 0 0 0 0,0 0 0 0 0,0 0 0 0 0,0 0 0 0 0,0 1 1 0 0,0 0-1 0 0,0 0 0 0 0,0 0 0 0 0,0 0 0 0 0,1 1 0 0 0,-10 4 1 0 0,-5 4-93 0 0,1 1 0 0 0,-1 1 0 0 0,-25 21 0 0 0,33-24 88 0 0,6-5-54 0 0,-20 15 67 0 0,0 1 0 0 0,1 1 1 0 0,-34 39-1 0 0,55-55-26 0 0,0-1-1 0 0,0 1 1 0 0,0-1 0 0 0,0 1-1 0 0,1 0 1 0 0,-1 0 0 0 0,1 0-1 0 0,1 0 1 0 0,-1 0 0 0 0,1 0-1 0 0,-2 11 1 0 0,3-15-38 0 0,0-1 0 0 0,1 1 1 0 0,-1 0-1 0 0,0 0 0 0 0,0 0 1 0 0,1-1-1 0 0,-1 1 0 0 0,0 0 1 0 0,1 0-1 0 0,-1-1 0 0 0,1 1 1 0 0,-1 0-1 0 0,1-1 0 0 0,-1 1 0 0 0,1 0 1 0 0,-1-1-1 0 0,1 1 0 0 0,0-1 1 0 0,-1 1-1 0 0,1-1 0 0 0,0 1 1 0 0,0-1-1 0 0,-1 0 0 0 0,2 1 0 0 0,18 5 122 0 0,-12-6-80 0 0,1 0 1 0 0,-1 0-1 0 0,1-1 1 0 0,-1 0-1 0 0,1-1 1 0 0,-1 0-1 0 0,15-5 1 0 0,-4 0 10 0 0,0-1 0 0 0,19-12 0 0 0,-35 19-50 0 0,7-4 23 0 0,0-1-1 0 0,-1 0 0 0 0,1-1 0 0 0,-1 1 0 0 0,0-2 1 0 0,-1 1-1 0 0,0-1 0 0 0,11-15 0 0 0,-14 17 31 0 0,-4 4 83 0 0,-3 4-85 0 0,-3 5-85 0 0,-1 0 0 0 0,1 0 0 0 0,1 0 0 0 0,-1 1 0 0 0,1 0 0 0 0,1 0 0 0 0,-1 0 0 0 0,1 1 0 0 0,-2 9 0 0 0,5-17-45 0 0,0-1-1 0 0,0 1 1 0 0,0 0 0 0 0,0 0-1 0 0,-1 0 1 0 0,2-1 0 0 0,-1 1-1 0 0,0 0 1 0 0,0 0 0 0 0,0 0-1 0 0,0-1 1 0 0,0 1-1 0 0,1 0 1 0 0,-1 0 0 0 0,0-1-1 0 0,1 1 1 0 0,-1 0 0 0 0,1 0-1 0 0,-1-1 1 0 0,0 1-1 0 0,1-1 1 0 0,0 1 0 0 0,-1 0-1 0 0,1-1 1 0 0,-1 1 0 0 0,1-1-1 0 0,0 1 1 0 0,-1-1 0 0 0,2 1-1 0 0,0 0-142 0 0,0-1-1 0 0,-1 1 0 0 0,1 0 1 0 0,0-1-1 0 0,0 0 1 0 0,0 1-1 0 0,0-1 1 0 0,-1 0-1 0 0,1 0 0 0 0,3 0 1 0 0,15-3-1261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3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29 6911 0 0,'10'-7'773'0'0,"-6"3"-914"0"0,0 1 0 0 0,1 0 0 0 0,8-5 0 0 0,-12 7 412 0 0,0 1-1 0 0,0-1 1 0 0,1 1-1 0 0,-1-1 1 0 0,0 1-1 0 0,0 0 1 0 0,0 0-1 0 0,1 0 1 0 0,-1-1-1 0 0,0 1 1 0 0,0 0-1 0 0,1 1 1 0 0,-1-1-1 0 0,0 0 1 0 0,0 0-1 0 0,0 0 1 0 0,1 1-1 0 0,-1-1 1 0 0,0 1-1 0 0,0-1 1 0 0,2 1-1 0 0,-3 0 20 0 0,1 0-1 0 0,-1-1 1 0 0,1 1-1 0 0,-1-1 1 0 0,1 1-1 0 0,-1 0 1 0 0,0-1-1 0 0,1 1 1 0 0,-1 0-1 0 0,0 0 1 0 0,0-1-1 0 0,0 1 1 0 0,1 0-1 0 0,-1-1 1 0 0,0 1-1 0 0,0 0 1 0 0,0 0-1 0 0,0-1 1 0 0,0 1-1 0 0,0 1 1 0 0,-3 14 469 0 0,-1-4-591 0 0,0-1-1 0 0,-1 0 1 0 0,0 0-1 0 0,-1-1 1 0 0,0 1 0 0 0,-9 9-1 0 0,-1 4 61 0 0,-64 98 567 0 0,-129 225-6 0 0,128-171-683 0 0,67-140-18 0 0,1 1 1 0 0,-14 74-1 0 0,24-96-65 0 0,1 0 1 0 0,1 1-1 0 0,0-1 1 0 0,3 29-1 0 0,-2-43-200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3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6911 0 0,'-44'3'6643'0'0,"44"-1"-6417"0"0,1 1 0 0 0,-1-1-1 0 0,1 1 1 0 0,-1-1 0 0 0,1 0 0 0 0,0 1-1 0 0,0-1 1 0 0,0 0 0 0 0,0 0 0 0 0,0 0-1 0 0,0 0 1 0 0,1 0 0 0 0,-1 0 0 0 0,1 0 0 0 0,0 0-1 0 0,-1-1 1 0 0,3 3 0 0 0,5 3-138 0 0,1 0-1 0 0,13 8 1 0 0,-8-5 342 0 0,-6-5-288 0 0,19 14 1004 0 0,38 32 0 0 0,-59-45-884 0 0,0 0 0 0 0,-1 1 1 0 0,0 1-1 0 0,0-1 1 0 0,0 1-1 0 0,-1 0 0 0 0,0 0 1 0 0,0 0-1 0 0,-1 1 1 0 0,4 9-1 0 0,-7-15-191 0 0,-1 1-1 0 0,1-1 1 0 0,0 1 0 0 0,-1-1-1 0 0,0 1 1 0 0,0-1-1 0 0,0 1 1 0 0,0-1 0 0 0,0 1-1 0 0,-1-1 1 0 0,1 1-1 0 0,-1-1 1 0 0,-2 5 0 0 0,1-3-34 0 0,-1 1 0 0 0,1-1 0 0 0,-1 0 0 0 0,0 0 1 0 0,-1 0-1 0 0,1-1 0 0 0,-7 7 0 0 0,-1-1-43 0 0,0-1-1 0 0,0 0 1 0 0,-1-1 0 0 0,0 0-1 0 0,-23 11 1 0 0,12-8-208 0 0,-1-1 0 0 0,-1-2-1 0 0,0 0 1 0 0,0-2 0 0 0,-39 6 0 0 0,60-12-401 0 0,-8 1 1041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38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420 274 2303 0 0,'-8'3'2650'0'0,"6"-2"-1945"0"0,0-1 0 0 0,0 0 0 0 0,0 0 0 0 0,0 0 1 0 0,-9-1 7966 0 0,25-9-7504 0 0,-5 2-911 0 0,0-1 0 0 0,-1 0 0 0 0,0-1 0 0 0,0 0 0 0 0,8-15 0 0 0,-12 18-231 0 0,0 0-1 0 0,0-1 1 0 0,-1 1-1 0 0,0-1 1 0 0,-1 0-1 0 0,0 0 1 0 0,0 0-1 0 0,-1 0 1 0 0,1-9 0 0 0,1-11 20 0 0,-1 23-15 0 0,-1-1 1 0 0,-1 1 0 0 0,1-1-1 0 0,-1 1 1 0 0,0-1 0 0 0,0 1-1 0 0,-1-1 1 0 0,0 1 0 0 0,-1-9-1 0 0,1 13-30 0 0,1 0-1 0 0,-1 0 0 0 0,1 0 1 0 0,-1 0-1 0 0,0 0 0 0 0,1 0 1 0 0,-1 0-1 0 0,0 0 0 0 0,0 0 1 0 0,0 0-1 0 0,1 0 0 0 0,-1 0 1 0 0,0 1-1 0 0,0-1 1 0 0,0 0-1 0 0,0 1 0 0 0,0-1 1 0 0,0 1-1 0 0,-1-1 0 0 0,1 1 1 0 0,0 0-1 0 0,0-1 0 0 0,0 1 1 0 0,0 0-1 0 0,0 0 1 0 0,-1 0-1 0 0,1-1 0 0 0,0 1 1 0 0,0 1-1 0 0,0-1 0 0 0,-1 0 1 0 0,-1 0-1 0 0,-3 2-5 0 0,0 0-1 0 0,-1 0 1 0 0,1 0-1 0 0,-9 6 1 0 0,10-6 4 0 0,-58 32 58 0 0,-78 56-1 0 0,111-70-43 0 0,19-12-3 0 0,-78 56 43 0 0,79-55-38 0 0,0-1-1 0 0,1 1 1 0 0,0 1-1 0 0,1 0 1 0 0,0 0-1 0 0,-10 16 1 0 0,17-25-10 0 0,0 1 1 0 0,0 0-1 0 0,0 0 0 0 0,1 0 1 0 0,-1 0-1 0 0,0 0 0 0 0,1-1 1 0 0,-1 1-1 0 0,1 0 0 0 0,0 0 1 0 0,0 0-1 0 0,0 1 1 0 0,0-1-1 0 0,0 0 0 0 0,0 0 1 0 0,0 0-1 0 0,0 0 0 0 0,1 2 1 0 0,0-3 5 0 0,0 1 0 0 0,0-1 0 0 0,0 1 1 0 0,0-1-1 0 0,0 0 0 0 0,0 0 0 0 0,0 1 1 0 0,1-1-1 0 0,-1 0 0 0 0,0 0 0 0 0,1 0 1 0 0,-1 0-1 0 0,0 0 0 0 0,1 0 0 0 0,-1-1 1 0 0,1 1-1 0 0,0 0 0 0 0,-1-1 0 0 0,1 1 1 0 0,-1-1-1 0 0,4 1 0 0 0,9 1 47 0 0,0-1 0 0 0,0 0 0 0 0,1-1-1 0 0,-1-1 1 0 0,16-2 0 0 0,71-16 235 0 0,-77 12-354 0 0,0 0-1 0 0,0-1 0 0 0,-1-2 1 0 0,0 0-1 0 0,0-2 1 0 0,-1 0-1 0 0,-1-2 0 0 0,0 0 1 0 0,34-31-1 0 0,-43 35 9 0 0,-2 1 203 0 0,15-17 1 0 0,-23 24-33 0 0,-10 18 44 0 0,-9 8-162 0 0,-27 27 0 0 0,43-51 0 0 0,-4 6 84 0 0,1 0 0 0 0,-1 1 0 0 0,1-1 1 0 0,1 1-1 0 0,-1-1 0 0 0,-3 12 0 0 0,5-13-307 0 0,1-1-1 0 0,-1 1 1 0 0,1 0 0 0 0,1-1 0 0 0,-1 1 0 0 0,1 7-1 0 0,0-10-409 0 0,0 1 0 0 0,0-1 0 0 0,1 0 0 0 0,-1 1 0 0 0,1-1 0 0 0,-1 1 0 0 0,3 3 0 0 0,3 4-6081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34 354 3223 0 0,'1'1'240'0'0,"16"10"-67"0"0,10 9 17094 0 0,-36-36-15404 0 0,-5-6-1254 0 0,3 4-370 0 0,0-1 1 0 0,-9-23 0 0 0,17 35-240 0 0,0 0 0 0 0,1-1 0 0 0,0 1 0 0 0,1-1 0 0 0,0 0 1 0 0,0 0-1 0 0,1 1 0 0 0,-1-1 0 0 0,3-13 0 0 0,-1 9-119 0 0,2-1 0 0 0,0 1 1 0 0,0 0-1 0 0,1 1 0 0 0,0-1 0 0 0,1 1 0 0 0,0-1 0 0 0,10-14 0 0 0,-12 22 58 0 0,0 0-1 0 0,0 0 0 0 0,0 0 1 0 0,1 0-1 0 0,-1 0 0 0 0,1 0 1 0 0,0 1-1 0 0,0 0 0 0 0,0 0 1 0 0,1 0-1 0 0,-1 0 0 0 0,1 1 1 0 0,-1-1-1 0 0,1 1 0 0 0,0 0 1 0 0,0 1-1 0 0,0-1 0 0 0,0 1 1 0 0,0 0-1 0 0,0 0 0 0 0,0 1 1 0 0,8 0-1 0 0,8 2 76 0 0,0 2 0 0 0,0 0 0 0 0,-1 2 0 0 0,1 0 0 0 0,24 12 0 0 0,5 1 247 0 0,-32-13-65 0 0,26 14 0 0 0,-38-17-124 0 0,-1 0 0 0 0,0 0-1 0 0,1 0 1 0 0,-1 1 0 0 0,-1 0 0 0 0,1 0-1 0 0,-1 0 1 0 0,8 10 0 0 0,-10-12-53 0 0,-1 1 0 0 0,0-1-1 0 0,1 1 1 0 0,-1-1 0 0 0,0 1 0 0 0,-1 0 0 0 0,1-1 0 0 0,0 1 0 0 0,-1 0 0 0 0,1 0-1 0 0,-1 0 1 0 0,0 0 0 0 0,0-1 0 0 0,0 1 0 0 0,0 0 0 0 0,-1 0 0 0 0,1 0-1 0 0,-1-1 1 0 0,0 1 0 0 0,1 0 0 0 0,-3 3 0 0 0,1-2-17 0 0,0 0 0 0 0,0 0 0 0 0,0 0 0 0 0,-1-1 0 0 0,0 1 0 0 0,0 0 0 0 0,0-1 0 0 0,0 0 0 0 0,0 0 0 0 0,-1 0 0 0 0,1 0 0 0 0,-7 3 0 0 0,-15 8-269 0 0,-1-1 0 0 0,0-1 0 0 0,-1-2-1 0 0,-31 8 1 0 0,25-9-1615 0 0,-49 5-1 0 0,68-13 347 0 0,1-2-51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4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71 9071 0 0,'131'-70'10910'0'0,"-133"72"-10364"0"0,-65 48 1355 0 0,-3 2-986 0 0,56-42-872 0 0,0-1-1 0 0,0 0 1 0 0,-30 12-1 0 0,9-4 4 0 0,-32 15-69 0 0,65-31-94 0 0,1 0-108 0 0,0-1 198 0 0,1 1 0 0 0,0-1 0 0 0,-1 0 0 0 0,1 0-1 0 0,0 0 1 0 0,-1 0 0 0 0,1 1 0 0 0,0-1 0 0 0,-1 0-1 0 0,1 0 1 0 0,0 1 0 0 0,-1-1 0 0 0,1 0 0 0 0,0 1-1 0 0,0-1 1 0 0,0 0 0 0 0,-1 1 0 0 0,1-1 0 0 0,0 0-1 0 0,0 1 1 0 0,0-1 0 0 0,0 0 0 0 0,0 1 0 0 0,0-1-1 0 0,-1 1 1 0 0,3 3 8 0 0,-1 1-1 0 0,1-1 1 0 0,0 0 0 0 0,0-1-1 0 0,0 1 1 0 0,1 0-1 0 0,-1 0 1 0 0,1-1 0 0 0,0 0-1 0 0,0 1 1 0 0,0-1 0 0 0,0 0-1 0 0,1-1 1 0 0,6 6-1 0 0,8 3-137 0 0,37 17-1 0 0,-32-17 124 0 0,6 2 45 0 0,-17-8 3 0 0,0 1 0 0 0,0 0 0 0 0,12 9 0 0 0,-14-8 10 0 0,-2 4 19 0 0,-8-9-20 0 0,1 0 1 0 0,-1-1 0 0 0,1 1 0 0 0,-1 0 0 0 0,0 0 0 0 0,0 0-1 0 0,0 0 1 0 0,0 0 0 0 0,0 0 0 0 0,0 0 0 0 0,0 0 0 0 0,-1 0 0 0 0,1 0-1 0 0,-1 0 1 0 0,1 0 0 0 0,-1-1 0 0 0,0 1 0 0 0,1 0 0 0 0,-1 0 0 0 0,0-1-1 0 0,-1 1 1 0 0,1 0 0 0 0,0-1 0 0 0,0 1 0 0 0,0-1 0 0 0,-1 0 0 0 0,1 1-1 0 0,-1-1 1 0 0,1 0 0 0 0,-4 2 0 0 0,-1 1 59 0 0,0 0 0 0 0,-1-1 1 0 0,1 0-1 0 0,-1 0 0 0 0,0 0 0 0 0,0-1 1 0 0,-8 2-1 0 0,-24 3 18 0 0,-79 4 0 0 0,-41-11 107 0 0,71-1-165 0 0,80 1-80 0 0,1 0-1 0 0,-1-1 1 0 0,0 0-1 0 0,1 0 1 0 0,0-1-1 0 0,-10-3 0 0 0,15 5-154 0 0,-7-22-526 0 0,9 19 609 0 0,0 1 0 0 0,0 0 0 0 0,1 0 1 0 0,0 0-1 0 0,-1-1 0 0 0,1 1 0 0 0,0 0 0 0 0,0 0 0 0 0,0 0 1 0 0,0 0-1 0 0,0 0 0 0 0,0 0 0 0 0,1 1 0 0 0,-1-1 1 0 0,1 0-1 0 0,-1 1 0 0 0,1-1 0 0 0,0 1 0 0 0,2-3 0 0 0,4-2-995 0 0,1 1-1 0 0,16-10 0 0 0,7 1-1544 0 0,-16 7 1282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45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963 1 13359 0 0,'0'0'1027'0'0,"-2"0"-670"0"0,-5 2-107 0 0,0 0-1 0 0,0 0 0 0 0,0 0 1 0 0,0 1-1 0 0,1 0 0 0 0,0 1 1 0 0,-1-1-1 0 0,1 1 0 0 0,0 1 1 0 0,-7 5-1 0 0,-8 10 449 0 0,-23 26 0 0 0,43-45-701 0 0,-45 52 450 0 0,3 2-1 0 0,-55 91 1 0 0,-46 135 1317 0 0,53-93-1192 0 0,65-135-479 0 0,-4 1-100 0 0,-2-1-1 0 0,-3-1 0 0 0,-1-2 1 0 0,-55 56-1 0 0,76-89-151 0 0,-2-2 0 0 0,0 1 0 0 0,-1-2 0 0 0,-20 13 0 0 0,31-23 50 0 0,0-1-1 0 0,1 0 0 0 0,-10 4 1 0 0,14-7 13 0 0,2-1-94 0 0,0 0 178 0 0,1 0-1 0 0,-1 1 1 0 0,0-1 0 0 0,1 0 0 0 0,-1 0-1 0 0,1 0 1 0 0,-1 0 0 0 0,1 0-1 0 0,-1 1 1 0 0,2-3 0 0 0,1-1-17 0 0,19-29-30 0 0,2 2 1 0 0,1 0-1 0 0,1 1 0 0 0,2 2 0 0 0,48-40 0 0 0,-13 21-35 0 0,123-73 0 0 0,-171 112 136 0 0,28-15 224 0 0,-40 22-208 0 0,1-1 0 0 0,-1 1 0 0 0,1 0 0 0 0,0 0 0 0 0,0 0 0 0 0,-1 0 0 0 0,1 1 0 0 0,0 0 0 0 0,6 0 0 0 0,-9 0-37 0 0,0 0 1 0 0,0 0-1 0 0,-1 1 0 0 0,1-1 1 0 0,0 1-1 0 0,0-1 1 0 0,-1 0-1 0 0,1 1 0 0 0,0-1 1 0 0,0 1-1 0 0,-1 0 1 0 0,1-1-1 0 0,-1 1 0 0 0,1 0 1 0 0,0-1-1 0 0,-1 1 0 0 0,1 0 1 0 0,-1-1-1 0 0,1 3 1 0 0,0-1 43 0 0,1 0-33 0 0,-1 1 1 0 0,0-1-1 0 0,0 1 0 0 0,0 0 0 0 0,0 0 0 0 0,0-1 1 0 0,-1 1-1 0 0,1 0 0 0 0,-1 0 0 0 0,0 0 1 0 0,1 0-1 0 0,-1 0 0 0 0,-1 0 0 0 0,1 0 0 0 0,0-1 1 0 0,-1 1-1 0 0,-1 5 0 0 0,-1 3 17 0 0,-1 0 1 0 0,-9 20-1 0 0,-28 42 134 0 0,0-2 134 0 0,36-61-309 0 0,0 0 0 0 0,1 0-1 0 0,1 1 1 0 0,0-1 0 0 0,-2 14 0 0 0,5-24-91 0 0,0 1 0 0 0,0 0 0 0 0,0 0-1 0 0,0-1 1 0 0,0 1 0 0 0,0 0 0 0 0,0-1 0 0 0,1 1 0 0 0,-1 0 0 0 0,0-1 0 0 0,0 1 0 0 0,1 0 0 0 0,-1-1-1 0 0,1 1 1 0 0,-1-1 0 0 0,0 1 0 0 0,1-1 0 0 0,-1 1 0 0 0,1-1 0 0 0,-1 1 0 0 0,1-1 0 0 0,-1 1 0 0 0,1-1-1 0 0,0 1 1 0 0,-1-1 0 0 0,1 0 0 0 0,-1 0 0 0 0,1 1 0 0 0,0-1 0 0 0,-1 0 0 0 0,1 0 0 0 0,0 1 0 0 0,0-1-1 0 0,-1 0 1 0 0,1 0 0 0 0,0 0 0 0 0,-1 0 0 0 0,1 0 0 0 0,0 0 0 0 0,1-1 0 0 0,0 1 89 0 0,2 1-848 0 0,0-1 1 0 0,0 0-1 0 0,1 0 1 0 0,-1-1-1 0 0,0 1 1 0 0,0-1-1 0 0,4-1 1 0 0,13-6-4757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45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84 1839 0 0,'47'-41'-653'0'0,"-23"20"3490"0"0,-12 11 2128 0 0,-1-1 3417 0 0,-32 16-6538 0 0,9 2-1649 0 0,0 0-1 0 0,1 1 1 0 0,-1 1 0 0 0,2-1 0 0 0,-1 2-1 0 0,1-1 1 0 0,0 1 0 0 0,1 1 0 0 0,1 0 0 0 0,-1 0-1 0 0,2 1 1 0 0,-9 16 0 0 0,13-23-188 0 0,2 0 1 0 0,-1-1-1 0 0,0 1 0 0 0,1 0 1 0 0,0 0-1 0 0,0 0 0 0 0,1 0 1 0 0,-1 0-1 0 0,1 0 0 0 0,1 10 1 0 0,0-12-5 0 0,0 1 1 0 0,-1 0 0 0 0,2-1 0 0 0,-1 1-1 0 0,0-1 1 0 0,1 0 0 0 0,0 1 0 0 0,0-1 0 0 0,0 0-1 0 0,0 0 1 0 0,0 0 0 0 0,0 0 0 0 0,1-1 0 0 0,-1 1-1 0 0,6 3 1 0 0,8 6 24 0 0,1-2 0 0 0,0 1 0 0 0,0-2 0 0 0,21 8 0 0 0,-37-17-18 0 0,1 1 0 0 0,0-1 0 0 0,-1 0 0 0 0,1 0 0 0 0,0 0 0 0 0,-1 0 0 0 0,1 0 0 0 0,0 0 0 0 0,-1 0 0 0 0,1 0 0 0 0,-1-1 0 0 0,1 1 0 0 0,3-2 0 0 0,-4 2-3 0 0,0-1 12 0 0,1 1-1 0 0,-1-1 1 0 0,1 0 0 0 0,-1 0-1 0 0,0 1 1 0 0,1-1 0 0 0,-1 0-1 0 0,0 0 1 0 0,0 0 0 0 0,0-1-1 0 0,0 1 1 0 0,0 0 0 0 0,0 0-1 0 0,0-1 1 0 0,1 0 0 0 0,9-21 180 0 0,-7 11-3 0 0,-1 1 0 0 0,0 0 0 0 0,-1-1 0 0 0,1-22 0 0 0,-2-50 104 0 0,-2 45-476 0 0,2 34 16 0 0,-2 0 0 0 0,1 0 0 0 0,-1 0-1 0 0,1 0 1 0 0,-1 0 0 0 0,-1 0 0 0 0,-2-7-1 0 0,4 10 21 0 0,-1 1-1 0 0,0-1 0 0 0,0 1 0 0 0,0-1 0 0 0,0 1 0 0 0,0-1 1 0 0,0 1-1 0 0,-1-1 0 0 0,1 1 0 0 0,0 0 0 0 0,-1 0 0 0 0,1 0 1 0 0,-1 0-1 0 0,0 0 0 0 0,1 0 0 0 0,-1 0 0 0 0,0 0 0 0 0,1 0 1 0 0,-1 1-1 0 0,0-1 0 0 0,0 1 0 0 0,-2-1 0 0 0,-8 4-3784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4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33 5527 0 0,'3'-1'423'0'0,"38"-18"2127"0"0,-38 17-1565 0 0,1 0 0 0 0,-1 1 0 0 0,1-1 0 0 0,0 1 0 0 0,0-1 0 0 0,0 1 0 0 0,6-1 1 0 0,-8 2 124 0 0,-2 4-920 0 0,-1 0 0 0 0,0-1 0 0 0,0 1-1 0 0,-1-1 1 0 0,1 1 0 0 0,-1-1 0 0 0,1 0-1 0 0,-1 1 1 0 0,0-1 0 0 0,-1 0 0 0 0,1 0-1 0 0,0 0 1 0 0,-4 3 0 0 0,-7 10 437 0 0,-2 6 213 0 0,1 2 0 0 0,-17 40 0 0 0,24-49-658 0 0,2 0 1 0 0,0 0 0 0 0,1 1 0 0 0,1-1-1 0 0,-3 31 1 0 0,6-41-149 0 0,0 0 0 0 0,0 1-1 0 0,1-1 1 0 0,-1 0 0 0 0,1 0 0 0 0,1 0 0 0 0,-1 0-1 0 0,5 9 1 0 0,-5-12-1 0 0,1 0-1 0 0,0 0 1 0 0,0 0 0 0 0,0-1-1 0 0,0 1 1 0 0,0-1-1 0 0,0 1 1 0 0,0-1 0 0 0,1 0-1 0 0,-1 0 1 0 0,0 0 0 0 0,1 0-1 0 0,-1 0 1 0 0,6 0-1 0 0,-3-1 18 0 0,1 0 0 0 0,-1 0 0 0 0,1-1 0 0 0,-1 1-1 0 0,1-2 1 0 0,-1 1 0 0 0,1 0 0 0 0,-1-1 0 0 0,0 0-1 0 0,0 0 1 0 0,0-1 0 0 0,7-3 0 0 0,-1-2 22 0 0,1 0 0 0 0,-1 0 0 0 0,18-18 0 0 0,3-9-299 0 0,37-54 0 0 0,29-31-7274 0 0,-73 95 5758 0 0,2-1-8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46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4 15951 0 0,'0'0'1446'0'0,"1"-1"-1192"0"0,6-1-130 0 0,-7 2-114 0 0,0 0 0 0 0,0 0-1 0 0,0 0 1 0 0,0 0 0 0 0,1 0-1 0 0,-1 0 1 0 0,0 0 0 0 0,0 0 0 0 0,0 0-1 0 0,0 0 1 0 0,0 0 0 0 0,0 0-1 0 0,0 0 1 0 0,0 0 0 0 0,0 0-1 0 0,0 0 1 0 0,0 0 0 0 0,1 0 0 0 0,-1 0-1 0 0,0 0 1 0 0,0 0 0 0 0,0 0-1 0 0,0 0 1 0 0,0 0 0 0 0,0 0-1 0 0,0 0 1 0 0,0 0 0 0 0,0 0-1 0 0,0 0 1 0 0,0 0 0 0 0,0 0 0 0 0,0 0-1 0 0,1 0 1 0 0,-1 0 0 0 0,0 0-1 0 0,0 0 1 0 0,0 0 0 0 0,0 1-1 0 0,0-1 1 0 0,0 0 0 0 0,0 0 0 0 0,0 0-1 0 0,0 0 1 0 0,0 0 0 0 0,0 0-1 0 0,0 0 1 0 0,0 0 0 0 0,0 0-1 0 0,0 0 1 0 0,0 1 0 0 0,1 2 144 0 0,1 1 0 0 0,-1 0 0 0 0,0 0 0 0 0,-1 0 0 0 0,1 0 0 0 0,0 0 0 0 0,-1 0 0 0 0,0 0 0 0 0,0 0 0 0 0,0-1 0 0 0,-1 1 0 0 0,0 0 0 0 0,-1 8 0 0 0,-4 6 254 0 0,-12 30 0 0 0,10-29-172 0 0,-203 417 1991 0 0,182-381-2186 0 0,-119 185-114 0 0,124-205-41 0 0,15-22-384 0 0,-37 61 641 0 0,39-61-2542 0 0,1 0 1 0 0,-4 14 0 0 0,4-10-4492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46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1 313 12895 0 0,'0'0'1172'0'0,"0"2"-966"0"0,0 15 284 0 0,5 1 8599 0 0,-3-26-9214 0 0,1-14 95 0 0,0 0 0 0 0,2 0-1 0 0,1 1 1 0 0,0-1 0 0 0,2 1 0 0 0,0 1 0 0 0,1-1-1 0 0,16-24 1 0 0,-19 35-12 0 0,0 1-1 0 0,1 0 1 0 0,-1 1 0 0 0,2-1-1 0 0,-1 1 1 0 0,1 1-1 0 0,1-1 1 0 0,-1 1 0 0 0,1 1-1 0 0,0-1 1 0 0,1 2 0 0 0,-1-1-1 0 0,1 1 1 0 0,0 1-1 0 0,1 0 1 0 0,-1 0 0 0 0,1 1-1 0 0,17-3 1 0 0,-14 5 19 0 0,1 5-25 0 0,-11-2 42 0 0,0 0 0 0 0,-1 0 0 0 0,1 1 0 0 0,-1 0 0 0 0,1-1 0 0 0,-1 1 0 0 0,0 0 0 0 0,0 1 1 0 0,0-1-1 0 0,-1 1 0 0 0,5 5 0 0 0,0 3 7 0 0,-1 1 0 0 0,8 18 0 0 0,-10-21 89 0 0,0 1 0 0 0,-1 0-1 0 0,0 0 1 0 0,0 0 0 0 0,-2 0 0 0 0,1 0 0 0 0,-1 0-1 0 0,-1 13 1 0 0,-1-11 35 0 0,1 5 53 0 0,-2 0 0 0 0,-4 20 0 0 0,6-36-174 0 0,-1 1 0 0 0,1 0-1 0 0,-1 0 1 0 0,0 0 0 0 0,1 0 0 0 0,-1-1 0 0 0,-1 1 0 0 0,1 0 0 0 0,0-1 0 0 0,-1 1 0 0 0,-2 3-1 0 0,-1 0-12 0 0,-1 1-49 0 0,1 0 0 0 0,-1-1-1 0 0,-1 0 1 0 0,1 0 0 0 0,-1 0 0 0 0,0-1-1 0 0,0 0 1 0 0,-1 0 0 0 0,1-1 0 0 0,-1 0-1 0 0,0 0 1 0 0,0-1 0 0 0,-18 5 0 0 0,4-3-248 0 0,-1-1 0 0 0,0-1 0 0 0,0-1 0 0 0,-25-1 0 0 0,15-3-481 0 0,11-3-4891 0 0,8 0-864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4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13103 0 0,'0'0'1186'0'0,"-2"1"-978"0"0,-6 1-100 0 0,1 1 0 0 0,0-1 1 0 0,-1 1-1 0 0,1 1 1 0 0,1 0-1 0 0,-1 0 0 0 0,0 0 1 0 0,1 1-1 0 0,0 0 0 0 0,-9 8 1 0 0,4 0 112 0 0,-1 1 0 0 0,2 0 1 0 0,-17 28-1 0 0,-207 364 3011 0 0,217-376-3088 0 0,1 2 0 0 0,1 0 1 0 0,2 1-1 0 0,-12 47 0 0 0,22-65-368 0 0,1-1 1 0 0,1 0-1 0 0,1 1 0 0 0,0-1 0 0 0,0 0 0 0 0,5 20 1 0 0,-5-32-820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47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75 156 9991 0 0,'1'2'456'0'0,"6"13"-113"0"0,0 1-1 0 0,7 29 0 0 0,-5-16 1082 0 0,-8-27-995 0 0,-1 1-116 0 0,0 0 1 0 0,-1 1-1 0 0,1-1 0 0 0,-1 0 0 0 0,0 0 0 0 0,0 0 1 0 0,0 0-1 0 0,0 0 0 0 0,0 0 0 0 0,-1 0 0 0 0,1 0 0 0 0,-1 0 1 0 0,0-1-1 0 0,0 1 0 0 0,0 0 0 0 0,-3 2 0 0 0,-3 2-41 0 0,-1 0 0 0 0,0 0 0 0 0,-13 7 0 0 0,8-4-44 0 0,13-10-200 0 0,0 1 0 0 0,0-1 0 0 0,1 0 0 0 0,-1 1-1 0 0,0-1 1 0 0,0 0 0 0 0,0 1 0 0 0,0-1 0 0 0,0 0-1 0 0,0 0 1 0 0,1 0 0 0 0,-1 0 0 0 0,0 0 0 0 0,0 0 0 0 0,0 0-1 0 0,0 0 1 0 0,0 0 0 0 0,0 0 0 0 0,0 0 0 0 0,0-1 0 0 0,1 1-1 0 0,-1 0 1 0 0,0-1 0 0 0,-1 0 0 0 0,1 1-42 0 0,1 0 21 0 0,-1-1 1 0 0,1 1 0 0 0,-1-1-1 0 0,1 1 1 0 0,0-1 0 0 0,-1 1 0 0 0,1-1-1 0 0,0 1 1 0 0,0-1 0 0 0,-1 1-1 0 0,1-1 1 0 0,0 0 0 0 0,0 1 0 0 0,0-1-1 0 0,0 1 1 0 0,-1-1 0 0 0,1 0-1 0 0,0 1 1 0 0,0-1 0 0 0,0 1 0 0 0,0-1-1 0 0,1 0 1 0 0,-1 0 0 0 0,0 0 13 0 0,0-2 6 0 0,1-1 0 0 0,-1 1 0 0 0,1 0 1 0 0,0 0-1 0 0,0-1 0 0 0,1 1 0 0 0,-1 0 0 0 0,1 0 0 0 0,-1 0 0 0 0,1 0 0 0 0,0 1 0 0 0,0-1 0 0 0,3-3 0 0 0,7-7 116 0 0,18-15-1 0 0,-14 13-134 0 0,22-18-8 0 0,1 1 0 0 0,2 2 0 0 0,73-40 0 0 0,-92 57 15 0 0,-2 0 14 0 0,1 1-1 0 0,0 1 1 0 0,1 2 0 0 0,37-13 0 0 0,-57 22 436 0 0,0 14-180 0 0,-2-9-255 0 0,0 0-1 0 0,-1 0 1 0 0,1 1-1 0 0,-2-1 0 0 0,1 0 1 0 0,0 0-1 0 0,-1 0 1 0 0,0-1-1 0 0,0 1 0 0 0,0 0 1 0 0,-1-1-1 0 0,-3 6 1 0 0,-7 7 93 0 0,-22 26 1 0 0,26-33-83 0 0,-9 11 24 0 0,-10 10 33 0 0,-28 40-1 0 0,53-66-89 0 0,0 0 0 0 0,1 0 0 0 0,-1 0 0 0 0,1 1 0 0 0,0-1 0 0 0,0 1 0 0 0,-1 8 0 0 0,0 6 13 0 0,5-16-48 0 0,0-2-36 0 0,-2 0-77 0 0,0-1 0 0 0,1 0 0 0 0,-1 1 1 0 0,1-1-1 0 0,0 0 0 0 0,-1 0 0 0 0,1 0 1 0 0,0 0-1 0 0,0 0 0 0 0,-1 0 0 0 0,1 0 0 0 0,0 0 1 0 0,0 0-1 0 0,0 0 0 0 0,0 0 0 0 0,0 0 0 0 0,1-1 1 0 0,-1 1-1 0 0,1 0 0 0 0,1 1-124 0 0,0-1-1 0 0,0 0 1 0 0,0 0-1 0 0,1-1 1 0 0,-1 1 0 0 0,4 0-1 0 0,1-1-627 0 0,0 0-1 0 0,1 0 0 0 0,9-2 1 0 0,7-2-4790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48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71 4607 0 0,'82'-50'1325'0'0,"-47"30"10798"0"0,-49 24-11217 0 0,-4 2-652 0 0,1 1 1 0 0,0 1-1 0 0,0 1 1 0 0,1 0-1 0 0,-22 17 1 0 0,28-18-156 0 0,-1 1-1 0 0,1 0 1 0 0,1 0 0 0 0,-1 1 0 0 0,2 1-1 0 0,0-1 1 0 0,0 1 0 0 0,-9 17 0 0 0,15-22-50 0 0,0 0 0 0 0,-1 1 0 0 0,2-1 1 0 0,-1 1-1 0 0,1 0 0 0 0,0-1 0 0 0,1 1 1 0 0,-1 0-1 0 0,1-1 0 0 0,1 1 0 0 0,-1 0 1 0 0,1 0-1 0 0,0-1 0 0 0,1 1 0 0 0,-1-1 1 0 0,1 1-1 0 0,4 7 0 0 0,-5-12-20 0 0,0-1 0 0 0,0 1 0 0 0,0 0 0 0 0,1 0 0 0 0,-1-1 0 0 0,1 1 0 0 0,-1-1 0 0 0,1 1 0 0 0,0-1 0 0 0,-1 0 0 0 0,1 0 0 0 0,3 2 0 0 0,21 8 266 0 0,-22-10-239 0 0,0 0 0 0 0,0 0 0 0 0,0 0 0 0 0,0 0 0 0 0,0-1 0 0 0,0 0 0 0 0,0 0 0 0 0,0 0 0 0 0,0 0 0 0 0,0 0 0 0 0,0-1 0 0 0,6-2 0 0 0,-7 2-37 0 0,0 0-1 0 0,0 0 0 0 0,-1-1 1 0 0,1 0-1 0 0,0 1 1 0 0,-1-1-1 0 0,1 0 0 0 0,-1 0 1 0 0,1-1-1 0 0,-1 1 1 0 0,0 0-1 0 0,0-1 1 0 0,0 1-1 0 0,0-1 0 0 0,2-5 1 0 0,1-2 1 0 0,0 0 0 0 0,-1-1 0 0 0,0 0 0 0 0,-1 1 1 0 0,0-2-1 0 0,-1 1 0 0 0,0 0 0 0 0,0 0 0 0 0,-2-1 0 0 0,1-10 0 0 0,-2 15-138 0 0,1 0-1 0 0,-1 0 0 0 0,0 1 0 0 0,0-1 0 0 0,-1 0 0 0 0,0 1 0 0 0,0 0 0 0 0,-1-1 0 0 0,0 1 0 0 0,0 0 0 0 0,0 0 1 0 0,-1 0-1 0 0,0 1 0 0 0,0-1 0 0 0,0 1 0 0 0,-1 0 0 0 0,-9-8 0 0 0,13 12-193 0 0,-7-5-506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48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29 16527 0 0,'11'-6'382'0'0,"-6"3"-90"0"0,0 0-1 0 0,0-1 0 0 0,0 1 1 0 0,5-5-1 0 0,-8 6 240 0 0,-5 3-229 0 0,-4 2-217 0 0,0 0-1 0 0,0 1 1 0 0,1 0-1 0 0,0 0 1 0 0,-1 0 0 0 0,1 1-1 0 0,-9 10 1 0 0,0 0 74 0 0,-21 28 1 0 0,11-5 183 0 0,0 1 0 0 0,-24 54-1 0 0,-29 89 586 0 0,46-105-816 0 0,11-26-85 0 0,-50 113 93 0 0,48-118-86 0 0,-41 63 1 0 0,-19 2-1076 0 0,62-75-628 0 0,21-34 939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24 7831 0 0,'4'-3'167'0'0,"-1"0"-1"0"0,1 1 0 0 0,-1-1 1 0 0,9-3-1 0 0,-2 0 6614 0 0,-10 7-6217 0 0,-3 7-377 0 0,0-1 0 0 0,0 0 1 0 0,-1 0-1 0 0,1 0 0 0 0,-2 0 1 0 0,1-1-1 0 0,-1 1 0 0 0,-9 9 0 0 0,-5 7 57 0 0,10-12-156 0 0,-71 97 463 0 0,-78 134 1 0 0,139-207-517 0 0,-44 84 421 0 0,56-104-405 0 0,1 1-1 0 0,1 1 1 0 0,0-1-1 0 0,1 1 1 0 0,-4 29-1 0 0,8-28-390 0 0,0-16-620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48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44 154 6911 0 0,'-6'-4'299'0'0,"-32"-11"13226"0"0,42 15-13111 0 0,230-12 1974 0 0,-127 8-1463 0 0,-7 2-83 0 0,43-2 50 0 0,-122 2-892 0 0,-1-1 1 0 0,0-1-1 0 0,-1-1 1 0 0,1-1 0 0 0,20-8-1 0 0,-22 6-928 0 0,25-15-1 0 0,-34 17-1474 0 0,0-1 0 0 0,9-8 0 0 0,1-5-4995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4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37 2303 0 0,'55'-21'1144'0'0,"-22"6"13063"0"0,-31 17-13678 0 0,-1-2-476 0 0,-1 1 0 0 0,1 0 0 0 0,-1-1 0 0 0,1 1 0 0 0,-1 0 0 0 0,1 0 0 0 0,-1-1 0 0 0,1 1 0 0 0,-1 0 0 0 0,0 0 0 0 0,1 0 0 0 0,-1 0 0 0 0,0-1 0 0 0,0 1 0 0 0,0 0 0 0 0,0 0 0 0 0,0 0 0 0 0,0 0 0 0 0,0 0 0 0 0,0 0 0 0 0,0 0 0 0 0,0 0 0 0 0,0-1 0 0 0,0 1 0 0 0,-1 0 0 0 0,1 0 0 0 0,0 0 0 0 0,-1 0 0 0 0,1-1 0 0 0,-1 1 0 0 0,0 1 0 0 0,-3 4 116 0 0,0 1 0 0 0,0-1-1 0 0,0 0 1 0 0,-1 0 0 0 0,0-1 0 0 0,0 1 0 0 0,-1-1-1 0 0,-8 6 1 0 0,-9 5 226 0 0,-24 12 1 0 0,9-6 26 0 0,-181 108 134 0 0,213-127-556 0 0,-73 40 0 0 0,65-35 0 0 0,1 1 0 0 0,0 1 0 0 0,-17 16 0 0 0,16-11 0 0 0,6-1 0 0 0,6 1 11 0 0,3-12-8 0 0,-1 1 0 0 0,1-1 1 0 0,0 0-1 0 0,0 0 0 0 0,0 0 1 0 0,1 0-1 0 0,-1 0 0 0 0,1 0 1 0 0,0 0-1 0 0,0 0 0 0 0,0-1 1 0 0,0 1-1 0 0,0-1 0 0 0,0 1 1 0 0,1-1-1 0 0,-1 0 0 0 0,1 0 1 0 0,-1 0-1 0 0,1 0 0 0 0,0-1 1 0 0,0 1-1 0 0,5 1 0 0 0,5 3-123 0 0,1-1 0 0 0,-1 0 0 0 0,27 5 0 0 0,-20-7-474 0 0,-1 0 1 0 0,35 0-1 0 0,-39-4-1852 0 0,-1 0 0 0 0,19-4 0 0 0,-7-1-3458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49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212 115 11231 0 0,'65'-87'1426'0'0,"-65"87"-1218"0"0,1-1 1 0 0,-1 1-1 0 0,0 0 1 0 0,1 0 0 0 0,-1 0-1 0 0,0-1 1 0 0,0 1-1 0 0,1 0 1 0 0,-1 0 0 0 0,0-1-1 0 0,0 1 1 0 0,1 0 0 0 0,-1 0-1 0 0,0-1 1 0 0,0 1-1 0 0,0 0 1 0 0,0-1 0 0 0,0 1-1 0 0,1 0 1 0 0,-1-1-1 0 0,0 1 1 0 0,0 0 0 0 0,0-1-1 0 0,0 1 1 0 0,0 0-1 0 0,0-1 1 0 0,0 1 0 0 0,0 0-1 0 0,0-1 1 0 0,0 1-1 0 0,0 0 1 0 0,0-1 0 0 0,-1 1-1 0 0,1 0 1 0 0,0-1-1 0 0,0 1 1 0 0,-1-1-100 0 0,0 1 1 0 0,0 0-1 0 0,0 0 0 0 0,0 0 0 0 0,0 0 1 0 0,0 0-1 0 0,0 0 0 0 0,0 0 1 0 0,0 0-1 0 0,0 1 0 0 0,0-1 0 0 0,-1 1 1 0 0,-29 11-468 0 0,-93 65 1332 0 0,108-67-871 0 0,2 1-1 0 0,-1 0 1 0 0,-14 17-1 0 0,25-24-71 0 0,0 0-1 0 0,1 0 1 0 0,0 0 0 0 0,0 1-1 0 0,0-1 1 0 0,0 1-1 0 0,1-1 1 0 0,-1 1-1 0 0,1 0 1 0 0,1 0-1 0 0,-1 0 1 0 0,1 0 0 0 0,0 1-1 0 0,0-1 1 0 0,0 7-1 0 0,1-10-12 0 0,1 0-1 0 0,-1 0 1 0 0,1 0-1 0 0,0 0 1 0 0,0 1-1 0 0,0-1 1 0 0,0 0-1 0 0,0-1 1 0 0,0 1-1 0 0,1 0 1 0 0,-1 0-1 0 0,1 0 1 0 0,-1-1-1 0 0,1 1 0 0 0,2 1 1 0 0,-2-1 5 0 0,4 3 1 0 0,-1-1 0 0 0,2 0 0 0 0,-1 0 1 0 0,0-1-1 0 0,1 1 0 0 0,-1-1 0 0 0,1-1 1 0 0,0 1-1 0 0,0-1 0 0 0,0-1 0 0 0,0 1 0 0 0,0-1 1 0 0,0 0-1 0 0,9-1 0 0 0,-6 1-6 0 0,1-1 0 0 0,-1-1 0 0 0,0 0 0 0 0,0-1 0 0 0,0 0 0 0 0,0 0 0 0 0,0-1 0 0 0,0 0 0 0 0,14-8-1 0 0,-19 9-2 0 0,0-1 0 0 0,0-1 0 0 0,-1 1 0 0 0,1-1-1 0 0,-1 0 1 0 0,0 0 0 0 0,0 0 0 0 0,0 0-1 0 0,0-1 1 0 0,-1 1 0 0 0,0-1 0 0 0,0 0 0 0 0,0 0-1 0 0,-1-1 1 0 0,1 1 0 0 0,-1 0 0 0 0,0-1-1 0 0,-1 1 1 0 0,1-1 0 0 0,0-7 0 0 0,-1 4-82 0 0,-1 0 0 0 0,0 0 1 0 0,0 0-1 0 0,-1 1 0 0 0,0-1 0 0 0,0 0 1 0 0,-1 1-1 0 0,0-1 0 0 0,-1 1 0 0 0,0-1 1 0 0,0 1-1 0 0,-8-14 0 0 0,-5-10-1229 0 0,15 30 808 0 0,1 1 265 0 0,-1 0-1 0 0,0 0 1 0 0,1 0-1 0 0,-1 0 1 0 0,1 0-1 0 0,-1 0 1 0 0,1 0 0 0 0,-1 0-1 0 0,1 0 1 0 0,0-1-1 0 0,0 1 1 0 0,-1 0-1 0 0,1 0 1 0 0,0-2-1 0 0,0-3-4550 0 0,10-5-3276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5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53 299 5527 0 0,'0'0'250'0'0,"-1"2"-2"0"0,0 1-236 0 0,0-1 1 0 0,0 0-1 0 0,0 1 1 0 0,0-1-1 0 0,-1 0 1 0 0,1 0-1 0 0,0 0 1 0 0,-1 0-1 0 0,0 0 1 0 0,1-1 0 0 0,-4 3-1 0 0,-3 2 6126 0 0,-6 0 429 0 0,14-6-6497 0 0,-1 0 0 0 0,1 0 0 0 0,0 0 0 0 0,-1 0 0 0 0,1 0 1 0 0,-1 0-1 0 0,1-1 0 0 0,0 1 0 0 0,-1 0 0 0 0,1 0 0 0 0,-1 0 0 0 0,1 0 1 0 0,0 0-1 0 0,-1-1 0 0 0,1 1 0 0 0,0 0 0 0 0,-1 0 0 0 0,1 0 0 0 0,0-1 0 0 0,0 1 1 0 0,-1 0-1 0 0,1-1 0 0 0,0 1 0 0 0,0 0 0 0 0,-1-1 0 0 0,1 1 0 0 0,0 0 0 0 0,0-1 1 0 0,0 1-1 0 0,-1 0 0 0 0,1-1 0 0 0,0 1 0 0 0,0-1 0 0 0,0 1 0 0 0,0 0 1 0 0,0-1-1 0 0,0 1 0 0 0,0 0 0 0 0,0-1 0 0 0,0 0 0 0 0,0-2 47 0 0,1-1 0 0 0,-1 1 0 0 0,1-1 0 0 0,-1 1 0 0 0,1-1 1 0 0,0 1-1 0 0,1 0 0 0 0,-1-1 0 0 0,1 1 0 0 0,-1 0 0 0 0,1 0 0 0 0,0 0 0 0 0,3-4 0 0 0,5-6 221 0 0,18-16 0 0 0,-27 28-332 0 0,17-16 91 0 0,2 1 0 0 0,0 0 0 0 0,0 2 0 0 0,34-19 0 0 0,97-38-237 0 0,-86 42-26 0 0,-46 20 98 0 0,3-1-86 0 0,27-9 0 0 0,-46 18 95 0 0,4 12 182 0 0,-6-8-111 0 0,0 0 1 0 0,0 0-1 0 0,-1 0 0 0 0,1 0 0 0 0,-1 0 1 0 0,0 0-1 0 0,0 0 0 0 0,0 0 1 0 0,-1 0-1 0 0,1 0 0 0 0,-1 0 0 0 0,1 0 1 0 0,-1 0-1 0 0,0 0 0 0 0,-2 3 0 0 0,-3 8 60 0 0,-13 22-1 0 0,17-32-59 0 0,-33 49 58 0 0,-5 9 33 0 0,36-55-96 0 0,1 0-1 0 0,0 0 1 0 0,0 0-1 0 0,0 0 1 0 0,1 1-1 0 0,0-1 1 0 0,-1 10-1 0 0,3-10-56 0 0,0 1-1 0 0,0-1 1 0 0,2 9 0 0 0,-1-12 19 0 0,0-1-173 0 0,0-1 0 0 0,0 1-1 0 0,0-1 1 0 0,0 0 0 0 0,1 1 0 0 0,-1-1-1 0 0,1 0 1 0 0,-1 0 0 0 0,1 0 0 0 0,0 0 0 0 0,0 0-1 0 0,0-1 1 0 0,0 1 0 0 0,0-1 0 0 0,0 1-1 0 0,4 1 1 0 0,7 2-5026 0 0,1-1-1500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5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18 5983 0 0,'24'-16'888'0'0,"-22"15"423"0"0,-2 3 436 0 0,1 1-1482 0 0,0-1 1 0 0,-1 1 0 0 0,0 0 0 0 0,1 0 0 0 0,-1 0 0 0 0,0 0-1 0 0,0 0 1 0 0,-1-1 0 0 0,1 1 0 0 0,-1 0 0 0 0,1 0-1 0 0,-1 0 1 0 0,0-1 0 0 0,0 1 0 0 0,0 0 0 0 0,-3 4 0 0 0,-4 6 65 0 0,0 0-1 0 0,-11 12 1 0 0,7-8 171 0 0,-177 290 3091 0 0,26 15-1856 0 0,88-168-1370 0 0,-76 92-59 0 0,128-211-296 0 0,-48 61-452 0 0,70-94 104 0 0,11-18-10664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5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11 149 3223 0 0,'0'0'143'0'0,"-2"0"-3"0"0,-6-3 3521 0 0,11 10 2539 0 0,5 0-3347 0 0,8 3 305 0 0,-7-7-2772 0 0,0 1-1 0 0,0-1 1 0 0,0 0 0 0 0,1-1 0 0 0,15 2-1 0 0,51 0 179 0 0,-74-4-510 0 0,38 0 727 0 0,68-10 1 0 0,40-16 570 0 0,-108 18-1043 0 0,-23 5-250 0 0,494-110-20 0 0,-489 106-1192 0 0,26-12 0 0 0,-33 12-655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5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90 4607 0 0,'0'0'208'0'0,"0"-2"-9"0"0,3-19-1169 0 0,-2 18 1715 0 0,-1-1-1 0 0,-1 1 1 0 0,1 0-1 0 0,0-1 1 0 0,-1 1-1 0 0,-1-7 1 0 0,1 8-370 0 0,0 0 1 0 0,0 0 0 0 0,0 0 0 0 0,0 0 0 0 0,0 0 0 0 0,0 0 0 0 0,-1 1 0 0 0,1-1-1 0 0,-1 0 1 0 0,1 1 0 0 0,-1-1 0 0 0,1 1 0 0 0,-1 0 0 0 0,0-1 0 0 0,0 1-1 0 0,0 0 1 0 0,0 0 0 0 0,0 0 0 0 0,0 0 0 0 0,0 0 0 0 0,0 1 0 0 0,-4-2 0 0 0,-1 1-26 0 0,-1 1 0 0 0,0-1 0 0 0,0 1 1 0 0,0 0-1 0 0,1 1 0 0 0,-1 0 0 0 0,0 0 1 0 0,0 1-1 0 0,1-1 0 0 0,-10 5 1 0 0,-9 4 84 0 0,-35 19 1 0 0,60-28-423 0 0,-4 1 26 0 0,-31 17 124 0 0,-39 26-1 0 0,67-40-110 0 0,0 1 0 0 0,0 1 0 0 0,0-1 0 0 0,1 1 0 0 0,-1 1 0 0 0,2-1 0 0 0,-1 1 0 0 0,1 0 0 0 0,1 1 0 0 0,-6 10 0 0 0,10-17-25 0 0,1 1-1 0 0,-1 0 1 0 0,1-1 0 0 0,0 1 0 0 0,0 0 0 0 0,0 0 0 0 0,0-1-1 0 0,1 1 1 0 0,-1 0 0 0 0,1 0 0 0 0,-1-1 0 0 0,1 1-1 0 0,0-1 1 0 0,0 1 0 0 0,0-1 0 0 0,1 1 0 0 0,1 3-1 0 0,-1-4-11 0 0,1 1-1 0 0,-1-1 0 0 0,0 1 0 0 0,1-1 0 0 0,0 0 0 0 0,-1 0 0 0 0,1 0 0 0 0,0 0 0 0 0,0-1 0 0 0,0 1 0 0 0,0-1 0 0 0,0 0 1 0 0,0 0-1 0 0,1 0 0 0 0,-1 0 0 0 0,0 0 0 0 0,0-1 0 0 0,1 0 0 0 0,-1 1 0 0 0,4-1 0 0 0,7-1 16 0 0,-1 0 0 0 0,1 0-1 0 0,20-5 1 0 0,-16 2-60 0 0,1-1-1 0 0,-1-1 0 0 0,0-1 1 0 0,0 0-1 0 0,-1-1 1 0 0,0-1-1 0 0,-1-1 1 0 0,0 0-1 0 0,0-1 1 0 0,22-21-1 0 0,-29 23-49 0 0,-1-1 0 0 0,-2 0 53 0 0,-5 8-27 0 0,-2 4 8 0 0,-19 27 217 0 0,-2 3 4 0 0,-20 40 1 0 0,43-61-403 0 0,2-7-102 0 0,0-2 10 0 0,1 0 0 0 0,-1 0 0 0 0,1-1 0 0 0,0 1 0 0 0,0-1 0 0 0,-1 0 0 0 0,1 0 0 0 0,0 0 0 0 0,0-1 0 0 0,0 1 0 0 0,0-1 0 0 0,0 0 0 0 0,5-1 1 0 0,22-3-1368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5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17479 0 0,'0'0'2552'0'0,"-2"1"-1828"0"0,-3 6-409 0 0,0 1 0 0 0,0-1 0 0 0,1 1 0 0 0,0 0 0 0 0,0 0 0 0 0,1 0 0 0 0,0 0 0 0 0,-3 14 0 0 0,-11 27 478 0 0,-67 130-58 0 0,83-177-1017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5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21 262 10591 0 0,'0'2'488'0'0,"-20"54"5388"0"0,34-57-4385 0 0,-11 0-1315 0 0,0-1-1 0 0,1 1 1 0 0,-1-1 0 0 0,0 0-1 0 0,0 0 1 0 0,0 0 0 0 0,0 0-1 0 0,0 0 1 0 0,4-5 0 0 0,23-28 1073 0 0,-20 24-862 0 0,25-30 257 0 0,60-54 0 0 0,-75 78-477 0 0,0 1-1 0 0,1 1 1 0 0,1 1 0 0 0,0 0-1 0 0,30-12 1 0 0,-45 24-167 0 0,-1-1 0 0 0,1 1 0 0 0,12-2 0 0 0,-3 3 0 0 0,-5 5 0 0 0,-10-4 3 0 0,0 1-1 0 0,0 0 1 0 0,-1-1-1 0 0,1 1 0 0 0,-1 0 1 0 0,1 0-1 0 0,-1-1 1 0 0,1 1-1 0 0,-1 0 1 0 0,1 0-1 0 0,-1 0 1 0 0,0-1-1 0 0,1 1 1 0 0,-1 0-1 0 0,0 0 1 0 0,0 0-1 0 0,0 0 1 0 0,1 0-1 0 0,-1 0 0 0 0,0 1 1 0 0,-4 20 114 0 0,2-14-63 0 0,-3 11 62 0 0,-11 27 0 0 0,9-27 29 0 0,-5 21 0 0 0,11-33-125 0 0,0 0 1 0 0,0 0-1 0 0,0 1 1 0 0,1-1-1 0 0,0 0 1 0 0,2 13-1 0 0,-1-13-13 0 0,0 0-1 0 0,1 0 1 0 0,0 0 0 0 0,1-1-1 0 0,-1 1 1 0 0,1-1 0 0 0,5 9-1 0 0,-6-13-38 0 0,0 1 0 0 0,1-1 0 0 0,-1 0 0 0 0,0 1 0 0 0,1-1 0 0 0,-1-1 0 0 0,1 1 0 0 0,0 0 0 0 0,4 1 0 0 0,-1 1-252 0 0,7 2-2395 0 0,-10-5 1085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5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426 286 4143 0 0,'0'0'319'0'0,"-1"1"-210"0"0,-5 5 158 0 0,-16 9 13469 0 0,22-18-13413 0 0,-1-2-212 0 0,0-1 1 0 0,1 0 0 0 0,0 1 0 0 0,0-1 0 0 0,0 0-1 0 0,1 1 1 0 0,0-1 0 0 0,0 1 0 0 0,3-8 0 0 0,21-53 551 0 0,-10 31-464 0 0,-10 20-178 0 0,0 4-1 0 0,-1 0 1 0 0,0-1 0 0 0,-1 1 0 0 0,0-1 0 0 0,1-13 0 0 0,-3 7-22 0 0,-3 15-4 0 0,1 0-6 0 0,0 2-3 0 0,1 0 1 0 0,0 0-1 0 0,-1 0 0 0 0,0 0 1 0 0,1 0-1 0 0,-1 0 0 0 0,0 0 1 0 0,1 0-1 0 0,-1 0 0 0 0,0 1 1 0 0,0-1-1 0 0,0 0 1 0 0,1 0-1 0 0,-1 1 0 0 0,0-1 1 0 0,0 1-1 0 0,0-1 0 0 0,0 1 1 0 0,0-1-1 0 0,-1 1 0 0 0,1-1 1 0 0,0 1-1 0 0,0 0 0 0 0,-1-1 1 0 0,-2 1-41 0 0,1-1 1 0 0,-1 1-1 0 0,1 0 0 0 0,-1 0 1 0 0,-7 1-1 0 0,5 0 29 0 0,-1 1-1 0 0,0 0 0 0 0,0 1 1 0 0,1-1-1 0 0,-1 1 1 0 0,1 1-1 0 0,-10 6 0 0 0,-42 35-165 0 0,36-26 163 0 0,-35 28 19 0 0,-55 42-35 0 0,94-75 36 0 0,5-6 7 0 0,1 1 1 0 0,0 1-1 0 0,0 0 1 0 0,-17 21-1 0 0,28-30 8 0 0,0 0-1 0 0,0 0 1 0 0,0 1 0 0 0,0-1-1 0 0,1 0 1 0 0,-1 0-1 0 0,0 1 1 0 0,1-1-1 0 0,-1 0 1 0 0,1 1 0 0 0,-1-1-1 0 0,1 1 1 0 0,0-1-1 0 0,0 0 1 0 0,0 1-1 0 0,0-1 1 0 0,0 1 0 0 0,0-1-1 0 0,0 1 1 0 0,0-1-1 0 0,0 1 1 0 0,1-1-1 0 0,-1 0 1 0 0,1 1 0 0 0,-1-1-1 0 0,2 3 1 0 0,-1-2 16 0 0,1 0 0 0 0,-1 0 0 0 0,1-1 0 0 0,0 1 0 0 0,0 0 0 0 0,0-1 0 0 0,0 0 0 0 0,0 1 0 0 0,0-1 0 0 0,0 0 0 0 0,0 0 0 0 0,0 0 0 0 0,1 0 0 0 0,-1 0 0 0 0,4 0 0 0 0,4 1 97 0 0,-1-1 0 0 0,1 0 1 0 0,0 0-1 0 0,0-1 0 0 0,-1 0 1 0 0,1-1-1 0 0,15-3 0 0 0,67-21 389 0 0,-53 13-430 0 0,9-4-17 0 0,66-32-1 0 0,-51 19 64 0 0,-61 28 300 0 0,-2 4-298 0 0,-1 2-107 0 0,0 0 0 0 0,-1 0 0 0 0,0 0 0 0 0,1 0 0 0 0,-2 0 0 0 0,1 0 0 0 0,0-1 0 0 0,-1 1 0 0 0,0-1 0 0 0,-5 7 0 0 0,2-4 0 0 0,1 1 1 0 0,0 0-1 0 0,0 0 1 0 0,1 0-1 0 0,0 1 1 0 0,0-1 0 0 0,-3 13-1 0 0,6-8-20 0 0,1-12-37 0 0,0 0 0 0 0,0 0 0 0 0,0 0 0 0 0,0-1-1 0 0,1 1 1 0 0,-1 0 0 0 0,0 0 0 0 0,0 0 0 0 0,1-1 0 0 0,-1 1 0 0 0,0 0-1 0 0,1 0 1 0 0,-1-1 0 0 0,1 1 0 0 0,-1 0 0 0 0,1-1 0 0 0,-1 1 0 0 0,1-1-1 0 0,0 1 1 0 0,-1-1 0 0 0,1 1 0 0 0,1 0 0 0 0,0 0-152 0 0,0 0 0 0 0,0 0 0 0 0,0-1 0 0 0,1 1 0 0 0,-1-1 0 0 0,0 1 0 0 0,5-1 0 0 0,4 0-1195 0 0,-9 0-58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302 122 9215 0 0,'0'0'831'0'0,"2"-1"-686"0"0,8-6 1781 0 0,0 0-1 0 0,1 1 0 0 0,15-7 0 0 0,9-5 156 0 0,46-27-1193 0 0,-63 34-892 0 0,-18 10-5 0 0,1 1 1 0 0,-1 0 0 0 0,0 0-1 0 0,1 0 1 0 0,-1-1 0 0 0,0 1-1 0 0,1 0 1 0 0,-1 0 0 0 0,0-1-1 0 0,1 1 1 0 0,-1 0 0 0 0,0-1 0 0 0,0 1-1 0 0,1 0 1 0 0,-1-1 0 0 0,0 1-1 0 0,0-1 1 0 0,1 1 0 0 0,-1-1-1 0 0,-4-3-188 0 0,-13 1 55 0 0,8 5 140 0 0,1-1 0 0 0,0 1 0 0 0,1 0-1 0 0,-1 1 1 0 0,0 0 0 0 0,-8 5 0 0 0,-10 3 1 0 0,-23 8 229 0 0,1 3 0 0 0,0 1 0 0 0,2 3 0 0 0,1 1 0 0 0,-41 34 0 0 0,79-56-132 0 0,0 1 1 0 0,1-1-1 0 0,0 1 0 0 0,0 1 0 0 0,0-1 1 0 0,1 1-1 0 0,0 0 0 0 0,0 1 0 0 0,1-1 1 0 0,-6 12-1 0 0,10-18-12 0 0,0 1-30 0 0,1 0-50 0 0,0 0-1 0 0,0 0 0 0 0,0 0 0 0 0,0-1 0 0 0,0 1 0 0 0,0 0 0 0 0,0-1 0 0 0,0 1 0 0 0,1-1 0 0 0,-1 1 0 0 0,1-1 0 0 0,-1 0 0 0 0,1 1 0 0 0,0-1 0 0 0,-1 0 0 0 0,1 0 0 0 0,0 0 0 0 0,0 0 1 0 0,0-1-1 0 0,-1 1 0 0 0,1 0 0 0 0,0-1 0 0 0,0 1 0 0 0,0-1 0 0 0,0 0 0 0 0,0 0 0 0 0,0 0 0 0 0,0 0 0 0 0,3 0 0 0 0,6-1-50 0 0,1 0-1 0 0,-1-1 1 0 0,0 0 0 0 0,12-5-1 0 0,-10 4-9 0 0,22-7-126 0 0,-2-2 1 0 0,38-18 0 0 0,60-37 341 0 0,-118 60-86 0 0,-5 3 38 0 0,-8 5 99 0 0,-12 10 197 0 0,1-1-460 0 0,8-8 72 0 0,2-1-26 0 0,-1 0 0 0 0,1 1 1 0 0,0-1-1 0 0,-1 0 0 0 0,1 0 0 0 0,0 1 1 0 0,0-1-1 0 0,0 1 0 0 0,0-1 0 0 0,-1 3 1 0 0,1-1-39 0 0,0-2-329 0 0,1 1-99 0 0,0 5-899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53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75 163 11055 0 0,'0'2'852'0'0,"-21"44"132"0"0,-19 25 5708 0 0,26-47-3428 0 0,19-24-3099 0 0,0-1 0 0 0,0 1 0 0 0,-1-1-1 0 0,1 0 1 0 0,0 0 0 0 0,-1-1 0 0 0,1 0 0 0 0,-1 1-1 0 0,1-1 1 0 0,-1-1 0 0 0,7-3 0 0 0,2-4 74 0 0,0-1 1 0 0,12-12 0 0 0,-6 5-9 0 0,28-25-19 0 0,-11 9-168 0 0,0 2 0 0 0,2 2 0 0 0,48-30 0 0 0,-79 56-92 0 0,1 0-1 0 0,-1 1 0 0 0,1 0 1 0 0,0 0-1 0 0,0 1 1 0 0,16-3-1 0 0,-22 5-79 0 0,7 12-77 0 0,-8-9 197 0 0,0-1-1 0 0,0 1 1 0 0,-1-1 0 0 0,1 1-1 0 0,-1-1 1 0 0,1 1 0 0 0,-1 0 0 0 0,0-1-1 0 0,0 1 1 0 0,-1 4 0 0 0,-5 28-82 0 0,3-21 76 0 0,-8 32 6 0 0,-8 55-33 0 0,18-91 40 0 0,0 0-1 0 0,1 0 1 0 0,0 0-1 0 0,1 0 1 0 0,0 1-1 0 0,0-1 0 0 0,6 17 1 0 0,-5-22-62 0 0,0 0 1 0 0,0-1-1 0 0,1 1 1 0 0,0 0-1 0 0,0-1 0 0 0,0 0 1 0 0,1 0-1 0 0,0 0 1 0 0,-1 0-1 0 0,1 0 1 0 0,0-1-1 0 0,1 0 0 0 0,-1 0 1 0 0,1 0-1 0 0,-1 0 1 0 0,1-1-1 0 0,0 1 1 0 0,0-1-1 0 0,0 0 1 0 0,0-1-1 0 0,0 1 0 0 0,0-1 1 0 0,1 0-1 0 0,-1-1 1 0 0,11 1-1 0 0,-2-2-1433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54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50 9871 0 0,'0'0'898'0'0,"2"0"-741"0"0,10 0 3667 0 0,-27 1-3397 0 0,0 1 0 0 0,0 1 0 0 0,0 0 1 0 0,1 1-1 0 0,-1 0 0 0 0,1 2 0 0 0,-25 12 0 0 0,15-6-290 0 0,1 1-1 0 0,-32 24 1 0 0,48-32-55 0 0,-1 1 0 0 0,1 1 0 0 0,1-1 0 0 0,-1 1 0 0 0,1 0 1 0 0,0 0-1 0 0,1 1 0 0 0,-1 0 0 0 0,2 0 0 0 0,-6 12 1 0 0,9-17-3 0 0,0 1 1 0 0,1 0-1 0 0,0-1 1 0 0,-1 1-1 0 0,2 0 1 0 0,-1 0-1 0 0,0-1 1 0 0,1 1-1 0 0,-1 0 1 0 0,1-1-1 0 0,0 1 1 0 0,2 3-1 0 0,-2-3-8 0 0,1-1-1 0 0,0 1 0 0 0,-1-1 1 0 0,1 1-1 0 0,1-1 0 0 0,-1 0 1 0 0,0 0-1 0 0,1 0 1 0 0,0 0-1 0 0,-1 0 0 0 0,1 0 1 0 0,0-1-1 0 0,0 1 1 0 0,1-1-1 0 0,-1 0 0 0 0,0 0 1 0 0,1 0-1 0 0,4 1 0 0 0,-4-1-9 0 0,1-1 0 0 0,-1 0 1 0 0,1 1-1 0 0,0-2 0 0 0,0 1 0 0 0,-1-1 0 0 0,1 1 0 0 0,0-1 0 0 0,0 0 0 0 0,0-1 0 0 0,-1 1 0 0 0,1-1 0 0 0,0 0 0 0 0,6-3 0 0 0,-5 2-17 0 0,1 0 6 0 0,0 0 0 0 0,-1-1 0 0 0,1 0 1 0 0,-1 0-1 0 0,0-1 0 0 0,0 0 0 0 0,0 0 0 0 0,5-4 0 0 0,2-5 16 0 0,0 1 0 0 0,-1-2-1 0 0,-1 0 1 0 0,-1 0 0 0 0,0-1-1 0 0,12-22 1 0 0,-19 31-105 0 0,0-1 1 0 0,0 1-1 0 0,-1-1 0 0 0,0 0 1 0 0,0 0-1 0 0,-1 0 0 0 0,0 0 0 0 0,0 0 1 0 0,0 0-1 0 0,-1-1 0 0 0,0 1 1 0 0,-1 0-1 0 0,1 0 0 0 0,-2 0 1 0 0,1 0-1 0 0,-1 0 0 0 0,0 0 1 0 0,-4-11-1 0 0,3 14-47 0 0,1 0 0 0 0,0 0 1 0 0,-1 1-1 0 0,1-1 0 0 0,-1 1 1 0 0,0 0-1 0 0,0 0 0 0 0,0 0 1 0 0,-1 0-1 0 0,1 1 0 0 0,-1-1 1 0 0,1 1-1 0 0,-1 0 1 0 0,0 0-1 0 0,-6-2 0 0 0,8 3 63 0 0,1 1-1 0 0,0-1 1 0 0,-1 1 0 0 0,1 0-1 0 0,-1 0 1 0 0,1 0 0 0 0,-1 0-1 0 0,1 0 1 0 0,-1 0 0 0 0,1 0-1 0 0,-1 0 1 0 0,1 0 0 0 0,-2 1-1 0 0,-4 0-2893 0 0,15 11 500 0 0,2-3 1177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5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63 195 6911 0 0,'0'-2'528'0'0,"-1"-11"-779"0"0,0-10 10758 0 0,-13 29-8281 0 0,9-2-2127 0 0,1 0 1 0 0,0 1 0 0 0,0 0 0 0 0,0 0-1 0 0,1 0 1 0 0,0 0 0 0 0,0 0 0 0 0,0 1 0 0 0,1-1-1 0 0,-1 1 1 0 0,1 0 0 0 0,1-1 0 0 0,-1 1-1 0 0,1 0 1 0 0,0 0 0 0 0,0 0 0 0 0,1 1 0 0 0,0-1-1 0 0,0 0 1 0 0,1 9 0 0 0,1-6 20 0 0,-1 0 1 0 0,1 0-1 0 0,1-1 1 0 0,0 1-1 0 0,0-1 0 0 0,0 0 1 0 0,1 1-1 0 0,0-2 1 0 0,1 1-1 0 0,0 0 1 0 0,0-1-1 0 0,1 0 0 0 0,10 11 1 0 0,-9-12-39 0 0,0 0 1 0 0,0 0-1 0 0,0-1 0 0 0,0 0 1 0 0,1-1-1 0 0,0 1 0 0 0,0-1 1 0 0,0-1-1 0 0,1 0 0 0 0,13 4 1 0 0,-16-6-50 0 0,-1 0 1 0 0,1-1-1 0 0,0 1 0 0 0,0-1 1 0 0,-1 0-1 0 0,1-1 0 0 0,0 1 1 0 0,0-1-1 0 0,-1 0 0 0 0,1-1 1 0 0,-1 1-1 0 0,1-1 1 0 0,-1 0-1 0 0,1-1 0 0 0,-1 1 1 0 0,0-1-1 0 0,7-5 0 0 0,-4 1-12 0 0,0 0-1 0 0,0 0 0 0 0,-1 0 0 0 0,0-1 0 0 0,0 0 0 0 0,-1-1 1 0 0,0 1-1 0 0,-1-1 0 0 0,6-13 0 0 0,3-10 15 0 0,15-50-1 0 0,0-2-169 0 0,3 12-690 0 0,-18 40-1657 0 0,-1 0-4146 0 0,-6 16-30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5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4 8751 0 0,'0'0'399'0'0,"-1"0"-4"0"0,0-1-389 0 0,1 1 0 0 0,-1 0 0 0 0,0-1-1 0 0,0 1 1 0 0,1 0 0 0 0,-1 0 0 0 0,0-1 0 0 0,1 1 0 0 0,-1 0 0 0 0,0 0 0 0 0,0 0 0 0 0,1 0 0 0 0,-1 0 0 0 0,0 0 0 0 0,0 0 0 0 0,1 0 0 0 0,-1 0 0 0 0,0 0 0 0 0,1 1 0 0 0,-1-1-1 0 0,0 0 1 0 0,0 0 0 0 0,1 1 0 0 0,-1-1 0 0 0,0 1 0 0 0,0 0 0 0 0,-1 0-8 0 0,-3 1 285 0 0,1 0 0 0 0,-1 1-1 0 0,1-1 1 0 0,0 1 0 0 0,0 0 0 0 0,0 0-1 0 0,0 1 1 0 0,0-1 0 0 0,1 1 0 0 0,0-1-1 0 0,0 1 1 0 0,0 0 0 0 0,0 0-1 0 0,-4 9 1 0 0,1 1 880 0 0,1 0 0 0 0,1 0 1 0 0,-5 26-1 0 0,8-35-1137 0 0,-10 67 667 0 0,-6 23 552 0 0,-1-17-472 0 0,-31 123 791 0 0,-17-4-659 0 0,42-140-785 0 0,-18 45-5 0 0,34-81-19 0 0,2 0 1 0 0,-7 43-1 0 0,12-57-76 0 0,1 0 0 0 0,-1 0 0 0 0,2 0 0 0 0,-1 0 0 0 0,1 0 0 0 0,0 0 0 0 0,3 8 0 0 0,3 4-357 0 0,-5-17-94 0 0,-1 0-472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5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71 10135 0 0,'-2'-1'778'0'0,"0"0"-641"0"0,-1-1-74 0 0,-17 5 9910 0 0,35 1-7933 0 0,25 1-1735 0 0,166-11 886 0 0,1-17 247 0 0,-91 10-1123 0 0,-93 10-770 0 0,-1-1-1 0 0,1 0 1 0 0,35-13 0 0 0,-56 16-461 0 0,3-4-459 0 0,-3 2-409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55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7 16039 0 0,'0'0'1452'0'0,"-1"-1"-1196"0"0,-5-5 2395 0 0,6 9-2346 0 0,1 10 44 0 0,-1 1 0 0 0,0-1-1 0 0,-1 0 1 0 0,0 0-1 0 0,-1 1 1 0 0,-1-1 0 0 0,0-1-1 0 0,-1 1 1 0 0,-10 24 0 0 0,-6 4 3 0 0,-40 61-1 0 0,15-29-25 0 0,-29 61-131 0 0,-78 132 190 0 0,143-251-384 0 0,-14 21-16 0 0,1 1 1 0 0,-24 59-1 0 0,45-93-137 0 0,13-8-5154 0 0,0-2-2209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5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28 4143 0 0,'8'-5'152'0'0,"-1"1"0"0"0,2 0-1 0 0,-1 1 1 0 0,0-1-1 0 0,20-3 14278 0 0,-28 8-14359 0 0,0 1-1 0 0,-1 0 1 0 0,1-1 0 0 0,-1 1-1 0 0,1 0 1 0 0,-1-1 0 0 0,0 1-1 0 0,0 0 1 0 0,1-1 0 0 0,-1 1 0 0 0,0-1-1 0 0,-2 3 1 0 0,-16 15 137 0 0,17-17-140 0 0,0 0-64 0 0,-82 84 1618 0 0,75-76-1292 0 0,1 0 1 0 0,0 1 0 0 0,1 1 0 0 0,0-1-1 0 0,1 1 1 0 0,-8 21 0 0 0,13-32-687 0 0,-5 22 1061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56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86 11975 0 0,'0'0'4810'0'0,"2"1"-3621"0"0,24 12 101 0 0,1-2-1 0 0,0-1 1 0 0,47 11-1 0 0,-69-20-1263 0 0,0 0 0 0 0,0-1 0 0 0,0 1-1 0 0,0-1 1 0 0,0 0 0 0 0,0 0-1 0 0,0 0 1 0 0,-1-1 0 0 0,1 0 0 0 0,0 0-1 0 0,0 0 1 0 0,0-1 0 0 0,-1 1 0 0 0,1-1-1 0 0,0 0 1 0 0,-1-1 0 0 0,8-4-1 0 0,-4 1-50 0 0,-1 0 0 0 0,0 0 0 0 0,-1 0 0 0 0,1-1-1 0 0,-1 0 1 0 0,-1 0 0 0 0,1-1 0 0 0,4-9-1 0 0,-9 15-13 0 0,0 1-1 0 0,0-1 0 0 0,0 0 1 0 0,0 0-1 0 0,0 1 0 0 0,-1-1 1 0 0,1 0-1 0 0,-1 0 0 0 0,1 0 0 0 0,-1 0 1 0 0,0 0-1 0 0,0 0 0 0 0,0 1 1 0 0,0-5-1 0 0,0 5 12 0 0,-1 0 0 0 0,1 0 0 0 0,-1 0 0 0 0,1 0 1 0 0,-1 0-1 0 0,1 0 0 0 0,-1 0 0 0 0,1 0 0 0 0,-1 0 0 0 0,0 0 0 0 0,1 1 0 0 0,-1-1 1 0 0,0 0-1 0 0,0 0 0 0 0,0 1 0 0 0,0-1 0 0 0,0 1 0 0 0,0-1 0 0 0,-1 0 0 0 0,-2 0-22 0 0,1 0-1 0 0,-1 0 0 0 0,0 0 1 0 0,0 0-1 0 0,0 1 0 0 0,0-1 1 0 0,0 1-1 0 0,0 0 0 0 0,0 0 1 0 0,0 1-1 0 0,-6 0 0 0 0,-5 3 0 0 0,-26 4-128 0 0,-56 20 0 0 0,84-24 225 0 0,1 2-1 0 0,-1-1 1 0 0,1 2 0 0 0,1 0-1 0 0,-1 0 1 0 0,1 1-1 0 0,0 0 1 0 0,-14 15 0 0 0,11-8 181 0 0,1 0 1 0 0,-16 26 0 0 0,23-32-140 0 0,0 1 1 0 0,1-1-1 0 0,1 1 1 0 0,-1 1 0 0 0,-4 20-1 0 0,8-27-63 0 0,0 1 1 0 0,1-1-1 0 0,-1 1 0 0 0,1 6 0 0 0,0-6 20 0 0,3 0 24 0 0,0-1-34 0 0,0-1 0 0 0,0 0 0 0 0,1 0-1 0 0,0 0 1 0 0,0 0 0 0 0,-1-1 0 0 0,1 1 0 0 0,1-1-1 0 0,-1 0 1 0 0,0 0 0 0 0,9 2 0 0 0,22 3-1235 0 0,0-4-4352 0 0,0-2-1642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5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91 456 13359 0 0,'0'0'1027'0'0,"0"2"-560"0"0,5 21 9911 0 0,-7-23-9898 0 0,-6 0-348 0 0,1-1 1 0 0,-1 0-1 0 0,1 0 0 0 0,0 0 1 0 0,-1-1-1 0 0,1 0 0 0 0,-14-7 1 0 0,9 1-45 0 0,10 3-72 0 0,1 3 0 0 0,0-1-2 0 0,0 1 0 0 0,0-1 0 0 0,1 1 0 0 0,-1-1 1 0 0,1 1-1 0 0,-1-1 0 0 0,1 1 0 0 0,0-1 0 0 0,0 1 0 0 0,0-1 1 0 0,0 0-1 0 0,1 1 0 0 0,-1-1 0 0 0,1 1 0 0 0,-1-1 0 0 0,1 1 1 0 0,0-1-1 0 0,0 1 0 0 0,0 0 0 0 0,0-1 0 0 0,2-1 0 0 0,4-7 96 0 0,-1 0 0 0 0,17-18 0 0 0,0 5-69 0 0,1 0-1 0 0,1 2 1 0 0,1 0 0 0 0,0 2-1 0 0,50-28 1 0 0,-23 19-229 0 0,2 2 0 0 0,1 2 0 0 0,1 3 0 0 0,1 3 0 0 0,1 2 0 0 0,0 3 0 0 0,99-12 0 0 0,-123 24-1540 0 0,-33 2 63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1:5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13359 0 0,'0'0'8768'0'0,"-4"13"-6120"0"0,3 1-2056 0 0,1-1-408 0 0,0 3-88 0 0,1-1-8 0 0,1 2-488 0 0,2-1-96 0 0,-1-1-16 0 0,0-1-1488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5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0 2303 0 0,'-1'2'167'0'0,"-3"4"20"0"0,0-1 0 0 0,0 0 0 0 0,-1 1 0 0 0,0-1 0 0 0,0-1-1 0 0,0 1 1 0 0,-6 4 0 0 0,-46 26 2114 0 0,5-3-945 0 0,40-23-507 0 0,-1 0 0 0 0,2 1-1 0 0,-1 0 1 0 0,1 1 0 0 0,-14 18 0 0 0,22-25-687 0 0,1 0-1 0 0,-1 0 1 0 0,1 0 0 0 0,0 0 0 0 0,0 0 0 0 0,0 1 0 0 0,1-1 0 0 0,-1 0 0 0 0,1 1-1 0 0,0 0 1 0 0,0-1 0 0 0,1 1 0 0 0,0-1 0 0 0,-1 1 0 0 0,1 0 0 0 0,1 0 0 0 0,-1-1 0 0 0,1 1-1 0 0,0-1 1 0 0,0 1 0 0 0,0-1 0 0 0,3 7 0 0 0,-3-7-86 0 0,1-1 1 0 0,0 1-1 0 0,0-1 1 0 0,0 1 0 0 0,0-1-1 0 0,1 0 1 0 0,-1 0-1 0 0,1 0 1 0 0,0 0-1 0 0,-1 0 1 0 0,1 0-1 0 0,1-1 1 0 0,-1 0-1 0 0,0 1 1 0 0,8 2-1 0 0,-6-3 18 0 0,0 0-1 0 0,1-1 0 0 0,-1 1 1 0 0,1-1-1 0 0,-1-1 0 0 0,1 1 1 0 0,-1-1-1 0 0,1 0 1 0 0,-1 0-1 0 0,9-1 0 0 0,-1-2 8 0 0,0 0-1 0 0,1 0 0 0 0,-1-2 0 0 0,0 1 0 0 0,-1-2 1 0 0,1 0-1 0 0,-1 0 0 0 0,18-14 0 0 0,-19 12-70 0 0,0-1-1 0 0,-1 0 1 0 0,0-1 0 0 0,0-1-1 0 0,-1 1 1 0 0,12-19-1 0 0,-17 22 31 0 0,0 0 0 0 0,0-1 0 0 0,0 1-1 0 0,-1-1 1 0 0,0 0 0 0 0,0 0 0 0 0,-1 0-1 0 0,0 0 1 0 0,-1 0 0 0 0,1 0 0 0 0,-2 0-1 0 0,1-11 1 0 0,-2 12 13 0 0,0 0 1 0 0,-1 0-1 0 0,0 1 0 0 0,-3-10 0 0 0,-2-5-507 0 0,7 20 150 0 0,0-10-1590 0 0,0 2 116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2 419 6447 0 0,'0'-4'12920'0'0,"-2"-6"-11249"0"0,2 3-1233 0 0,1-1 0 0 0,0 1 0 0 0,0 0 0 0 0,0 0 1 0 0,0 0-1 0 0,1 0 0 0 0,4-8 0 0 0,1-9 118 0 0,-1 5-426 0 0,0 1 0 0 0,2-1 0 0 0,0 1 0 0 0,1 1 0 0 0,0-1 0 0 0,2 2 0 0 0,0-1 0 0 0,1 1 0 0 0,0 1 0 0 0,1 0 0 0 0,16-13 0 0 0,-13 14-969 0 0,0 1-1 0 0,1 0 1 0 0,1 1-1 0 0,0 1 1 0 0,1 1 0 0 0,21-9-1 0 0,-20 12-6808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2:0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319 100 2303 0 0,'2'-1'167'0'0,"26"-19"1341"0"0,-14 9 207 0 0,0 2 0 0 0,0 0 0 0 0,0 1-1 0 0,1 0 1 0 0,24-8 0 0 0,-30 13-1134 0 0,1 0 421 0 0,0 0 1 0 0,0 0 0 0 0,1 1 0 0 0,-1 1 0 0 0,13-1 0 0 0,-22 2-985 0 0,-1 0 1 0 0,0 0 0 0 0,0 0 0 0 0,0 0-1 0 0,0 0 1 0 0,1 0 0 0 0,-1 0 0 0 0,0 0-1 0 0,0 0 1 0 0,0 0 0 0 0,1 0 0 0 0,-1 0 0 0 0,0 0-1 0 0,0 1 1 0 0,0-1 0 0 0,0 0 0 0 0,0 0-1 0 0,1 0 1 0 0,-1 0 0 0 0,0 0 0 0 0,0 0 0 0 0,0 1-1 0 0,0-1 1 0 0,0 0 0 0 0,0 0 0 0 0,0 0-1 0 0,1 0 1 0 0,-1 1 0 0 0,0-1 0 0 0,0 0-1 0 0,0 0 1 0 0,0 0 0 0 0,0 1 0 0 0,0-1 0 0 0,0 0-1 0 0,0 0 1 0 0,0 1 0 0 0,-2 9 393 0 0,-7 9-108 0 0,3-9-195 0 0,-1 0 0 0 0,-1-1 0 0 0,0 0-1 0 0,-14 12 1 0 0,-42 30 149 0 0,52-42-219 0 0,-144 92 68 0 0,111-76-162 0 0,2 3-1 0 0,1 1 1 0 0,-43 39-1 0 0,81-64 49 0 0,-1 0 0 0 0,1 1 0 0 0,0 0 0 0 0,1 0 0 0 0,-1 0 0 0 0,1 0 0 0 0,-3 8 0 0 0,5-12 6 0 0,0 0 0 0 0,1 0 0 0 0,-1 1 0 0 0,1-1 0 0 0,0 0 0 0 0,-1 0 0 0 0,1 1 0 0 0,0-1 0 0 0,0 1 0 0 0,0-1 0 0 0,0 0 1 0 0,0 1-1 0 0,0-1 0 0 0,0 0 0 0 0,1 1 0 0 0,-1-1 0 0 0,0 0 0 0 0,1 1 0 0 0,-1-1 0 0 0,1 0 0 0 0,-1 0 0 0 0,1 0 0 0 0,0 1 0 0 0,-1-1 0 0 0,1 0 0 0 0,0 0 0 0 0,0 0 1 0 0,0 0-1 0 0,0 0 0 0 0,0 0 0 0 0,0 0 0 0 0,0 0 0 0 0,0-1 0 0 0,0 1 0 0 0,0 0 0 0 0,0-1 0 0 0,1 1 0 0 0,1 0 0 0 0,5 2 25 0 0,1 0 0 0 0,0 0 0 0 0,0-1 0 0 0,0-1 1 0 0,0 1-1 0 0,1-2 0 0 0,13 1 0 0 0,66-9 252 0 0,-72 6-250 0 0,155-33 346 0 0,-92 16-2973 0 0,-61 15 1199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2:0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12439 0 0,'-6'0'230'0'0,"0"-1"0"0"0,0 1-1 0 0,0 0 1 0 0,0 1 0 0 0,-1 0 0 0 0,1-1-1 0 0,1 2 1 0 0,-1-1 0 0 0,0 1-1 0 0,0 0 1 0 0,0 0 0 0 0,1 1 0 0 0,-1-1-1 0 0,1 1 1 0 0,-10 7 0 0 0,11-7-107 0 0,0 1 0 0 0,1-1-1 0 0,-1 1 1 0 0,1 0 0 0 0,0 0 0 0 0,0 0 0 0 0,0 0 0 0 0,0 0 0 0 0,1 1 0 0 0,0-1 0 0 0,0 1-1 0 0,0-1 1 0 0,0 1 0 0 0,1 0 0 0 0,0 0 0 0 0,0 0 0 0 0,0 0 0 0 0,1 0 0 0 0,-1 9 0 0 0,3 5 63 0 0,0-1 1 0 0,1 0 0 0 0,1-1 0 0 0,0 1 0 0 0,2 0-1 0 0,12 27 1 0 0,57 97 769 0 0,-70-132-889 0 0,40 62 651 0 0,2-1-1 0 0,86 95 0 0 0,-108-138-445 0 0,-6-8 150 0 0,25 35 0 0 0,-40-49-340 0 0,0 0-1 0 0,0 1 0 0 0,-1-1 1 0 0,0 1-1 0 0,0 0 0 0 0,0 0 1 0 0,-1 0-1 0 0,0 0 0 0 0,-1 0 0 0 0,2 13 1 0 0,-3-14-61 0 0,-1 1 0 0 0,1-1 0 0 0,-1 0 1 0 0,-1 0-1 0 0,1 0 0 0 0,-1 0 0 0 0,0 0 1 0 0,-1 0-1 0 0,1 0 0 0 0,-1-1 0 0 0,0 1 1 0 0,-6 7-1 0 0,-6 6 9 0 0,-31 32 0 0 0,43-47-21 0 0,-132 122 86 0 0,37-36-3982 0 0,77-69-4013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2:2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365 342 11775 0 0,'0'0'1068'0'0,"1"0"-877"0"0,16 3 1313 0 0,0-1 1 0 0,1-1-1 0 0,18 0 1 0 0,-29-2-1207 0 0,1 1 1 0 0,-1-2-1 0 0,1 1 1 0 0,-1-1 0 0 0,0 0-1 0 0,0 0 1 0 0,0-1 0 0 0,0 0-1 0 0,13-7 1 0 0,-9 2-105 0 0,1 0 0 0 0,-1 0 0 0 0,-1-1 0 0 0,0-1 0 0 0,13-14 0 0 0,-18 17-154 0 0,1-1-1 0 0,-1 0 1 0 0,0 0 0 0 0,-1 0-1 0 0,0-1 1 0 0,0 0 0 0 0,-1 1-1 0 0,4-18 1 0 0,-5 18-30 0 0,-1 1 1 0 0,0-1-1 0 0,0 0 0 0 0,-1 0 0 0 0,0 1 1 0 0,0-1-1 0 0,-1 0 0 0 0,-2-11 0 0 0,1 14-43 0 0,1 0 1 0 0,-1 0-1 0 0,0 0 0 0 0,-1 0 0 0 0,1 0 0 0 0,-1 0 0 0 0,0 0 0 0 0,0 1 1 0 0,0 0-1 0 0,-1-1 0 0 0,1 1 0 0 0,-1 1 0 0 0,-5-5 0 0 0,7 6-7 0 0,-1 0 1 0 0,-1 1-1 0 0,1-1 0 0 0,0 0 1 0 0,0 1-1 0 0,-1 0 0 0 0,1 0 1 0 0,0 0-1 0 0,-1 0 0 0 0,1 0 1 0 0,-1 1-1 0 0,1-1 0 0 0,-1 1 1 0 0,0 0-1 0 0,1 0 0 0 0,-1 1 1 0 0,1-1-1 0 0,-5 1 0 0 0,-7 3-108 0 0,1 0-1 0 0,-1 1 0 0 0,-13 7 0 0 0,7-4 20 0 0,-19 9-22 0 0,1 2 1 0 0,0 2-1 0 0,2 1 1 0 0,0 2-1 0 0,2 2 1 0 0,1 1-1 0 0,-32 32 1 0 0,43-37 127 0 0,-36 45 0 0 0,54-60 42 0 0,-1 1-1 0 0,1 0 0 0 0,1 0 0 0 0,-1 0 0 0 0,2 0 1 0 0,-1 1-1 0 0,1 0 0 0 0,0 0 0 0 0,1 0 0 0 0,0 0 1 0 0,-1 9-1 0 0,3-14-8 0 0,-1-1 1 0 0,1 1 0 0 0,1 0-1 0 0,-1-1 1 0 0,0 1 0 0 0,1 0-1 0 0,0-1 1 0 0,0 1-1 0 0,0 0 1 0 0,0-1 0 0 0,1 0-1 0 0,0 1 1 0 0,-1-1 0 0 0,1 0-1 0 0,0 0 1 0 0,0 0-1 0 0,1 0 1 0 0,-1 0 0 0 0,1 0-1 0 0,-1 0 1 0 0,1-1 0 0 0,0 0-1 0 0,0 1 1 0 0,0-1-1 0 0,0 0 1 0 0,0 0 0 0 0,4 1-1 0 0,1 0 6 0 0,1 0-1 0 0,0 0 0 0 0,-1 0 1 0 0,1-1-1 0 0,0-1 1 0 0,0 0-1 0 0,0 0 0 0 0,0 0 1 0 0,0-1-1 0 0,10-1 1 0 0,1-2-52 0 0,0 0 0 0 0,0-2 0 0 0,0 0 0 0 0,-1-1 0 0 0,0 0 0 0 0,0-2 1 0 0,0-1-1 0 0,26-16 0 0 0,-32 17 10 0 0,-1 0 0 0 0,0-1 0 0 0,-1 0 0 0 0,0-1 0 0 0,-1 0 0 0 0,0-1-1 0 0,0 0 1 0 0,-1-1 0 0 0,-1 0 0 0 0,0 0 0 0 0,0-1 0 0 0,9-22 0 0 0,-15 29 101 0 0,0 0 0 0 0,0-1 0 0 0,0 1-1 0 0,0-11 1 0 0,-2 16-62 0 0,1 0 0 0 0,-1 0-1 0 0,0 0 1 0 0,0 0 0 0 0,0-1 0 0 0,0 1 0 0 0,0 0-1 0 0,0 0 1 0 0,-1 0 0 0 0,1 0 0 0 0,0-1-1 0 0,0 1 1 0 0,-1 0 0 0 0,1 0 0 0 0,-1 0-1 0 0,1 0 1 0 0,-1 0 0 0 0,1 0 0 0 0,-1 0-1 0 0,0 0 1 0 0,0 0 0 0 0,1 0 0 0 0,-1 0 0 0 0,0 0-1 0 0,0 1 1 0 0,0-1 0 0 0,0 0 0 0 0,0 1-1 0 0,0-1 1 0 0,0 0 0 0 0,0 1 0 0 0,0-1-1 0 0,-1 1 1 0 0,0 0 6 0 0,1 0-1 0 0,0 0 1 0 0,-1 0-1 0 0,1 0 1 0 0,0 0-1 0 0,-1 1 1 0 0,1-1-1 0 0,0 0 1 0 0,0 1-1 0 0,-1 0 1 0 0,1-1-1 0 0,0 1 1 0 0,0-1-1 0 0,0 1 1 0 0,0 0 0 0 0,0 0-1 0 0,0 0 1 0 0,0 0-1 0 0,0 0 1 0 0,0 0-1 0 0,0 0 1 0 0,0 0-1 0 0,1 0 1 0 0,-1 0-1 0 0,0 0 1 0 0,0 2-1 0 0,-3 4 74 0 0,0 1 0 0 0,-4 12 0 0 0,-34 119 446 0 0,3-8-399 0 0,14-69-150 0 0,-2 0 0 0 0,-3-2 0 0 0,-3-2 0 0 0,-2-1 0 0 0,-3-1 0 0 0,-80 90 0 0 0,111-138 1 0 0,4-6 1 0 0,1 0-1 0 0,0 0 1 0 0,0 0-1 0 0,0 0 0 0 0,0 1 1 0 0,0-1-1 0 0,1 1 1 0 0,-2 2-1 0 0,22-32-1216 0 0,-2 5-44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2:2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407 292 5983 0 0,'0'0'863'0'0,"0"2"397"0"0,0-2-1242 0 0,-1 15 4714 0 0,1-14-4556 0 0,0-1 0 0 0,0 1 0 0 0,0-1 0 0 0,0 1-1 0 0,0-1 1 0 0,0 1 0 0 0,0 0 0 0 0,0-1 0 0 0,0 1 0 0 0,1-1 0 0 0,-1 1 0 0 0,0-1 0 0 0,0 1 0 0 0,1-1 0 0 0,-1 1 0 0 0,0-1 0 0 0,0 1 0 0 0,1-1 0 0 0,-1 1 0 0 0,1-1 0 0 0,-1 1 0 0 0,0-1 0 0 0,1 0 0 0 0,-1 1 0 0 0,1-1 0 0 0,-1 0 0 0 0,1 1 0 0 0,0-1 0 0 0,2 0-42 0 0,0 0 1 0 0,0 0-1 0 0,0 0 0 0 0,0 0 1 0 0,0-1-1 0 0,-1 1 0 0 0,1-1 0 0 0,0 0 1 0 0,0 0-1 0 0,-1 0 0 0 0,1 0 0 0 0,0-1 1 0 0,-1 1-1 0 0,1-1 0 0 0,-1 1 0 0 0,0-1 1 0 0,1 0-1 0 0,-1 0 0 0 0,0 0 0 0 0,0 0 1 0 0,3-4-1 0 0,4-7 154 0 0,1 0 0 0 0,13-28 0 0 0,-11 18-155 0 0,-6 15-135 0 0,-1-1 1 0 0,-1 0 0 0 0,1 0-1 0 0,-2 0 1 0 0,1-1-1 0 0,-1 1 1 0 0,-1-1 0 0 0,1 0-1 0 0,-2 0 1 0 0,1 0-1 0 0,-2 0 1 0 0,1 0-1 0 0,-1 0 1 0 0,-1 0 0 0 0,-2-15-1 0 0,3 23-16 0 0,0 1 0 0 0,-1-1 0 0 0,0 0-1 0 0,1 0 1 0 0,-1 1 0 0 0,0-1 0 0 0,0 0 0 0 0,0 1-1 0 0,0-1 1 0 0,0 1 0 0 0,0-1 0 0 0,0 1 0 0 0,0 0-1 0 0,-1 0 1 0 0,1-1 0 0 0,-1 1 0 0 0,1 0 0 0 0,-2-1-1 0 0,0 1-10 0 0,0 0 0 0 0,0-1 0 0 0,0 1 0 0 0,0 1 0 0 0,0-1 0 0 0,0 0 0 0 0,0 1 0 0 0,0 0 0 0 0,-6 0 0 0 0,-2 0-16 0 0,0 2 1 0 0,1 0-1 0 0,-1 0 0 0 0,1 1 1 0 0,-12 4-1 0 0,-2 3 21 0 0,0 1-1 0 0,1 0 1 0 0,-42 30-1 0 0,-56 56-13 0 0,35-12-16 0 0,72-69 52 0 0,0 1-1 0 0,1 0 1 0 0,-16 31-1 0 0,26-42 3 0 0,1-1 0 0 0,-1 1 0 0 0,1 0 0 0 0,1 0 0 0 0,-1-1 0 0 0,1 1-1 0 0,0 0 1 0 0,-1 10 0 0 0,2-14 1 0 0,0 0-1 0 0,0 0 0 0 0,1 0 1 0 0,-1 0-1 0 0,0 0 1 0 0,1 0-1 0 0,-1 0 0 0 0,1 0 1 0 0,-1 0-1 0 0,1-1 1 0 0,0 1-1 0 0,0 0 0 0 0,0 0 1 0 0,0-1-1 0 0,0 1 0 0 0,0 0 1 0 0,1-1-1 0 0,-1 1 1 0 0,1-1-1 0 0,-1 1 0 0 0,1-1 1 0 0,-1 0-1 0 0,1 0 1 0 0,-1 0-1 0 0,1 0 0 0 0,0 0 1 0 0,0 0-1 0 0,0 0 0 0 0,2 0 1 0 0,2 1 10 0 0,1-1 0 0 0,-1 0-1 0 0,0 0 1 0 0,1-1 0 0 0,-1 0 0 0 0,1 0 0 0 0,-1-1-1 0 0,1 1 1 0 0,-1-1 0 0 0,7-2 0 0 0,11-4 30 0 0,28-12 1 0 0,-41 15-39 0 0,9-4 15 0 0,-1-1 1 0 0,0 0-1 0 0,0-1 0 0 0,18-14 0 0 0,-29 18-40 0 0,0-1 0 0 0,0 1 0 0 0,-1-1 0 0 0,0 0 0 0 0,0-1 0 0 0,-1 0 0 0 0,0 0 0 0 0,0 0-1 0 0,-1-1 1 0 0,7-15 0 0 0,-6 2-42 0 0,-5 14 64 0 0,-1 7 0 0 0,0 1 0 0 0,0 0 0 0 0,0 0 0 0 0,-1-1 0 0 0,1 1 0 0 0,0 0 0 0 0,0 0 0 0 0,0 0 0 0 0,0 0 0 0 0,0-1 0 0 0,0 1 0 0 0,-1 0 0 0 0,1 0 0 0 0,0 0 0 0 0,0 0 0 0 0,0-1 0 0 0,0 1 0 0 0,0 0 0 0 0,-1 0 0 0 0,1 0 0 0 0,0 0 0 0 0,0 0 0 0 0,0 0 0 0 0,-1 0 0 0 0,1 0 0 0 0,0 0 0 0 0,0 0 0 0 0,0 0 0 0 0,-1 0 0 0 0,-1 0 5 0 0,0 0 1 0 0,0 1-1 0 0,1-1 0 0 0,-1 1 0 0 0,0 0 1 0 0,1 0-1 0 0,-1-1 0 0 0,0 1 0 0 0,1 0 1 0 0,-1 0-1 0 0,1 1 0 0 0,-3 1 0 0 0,-16 18 247 0 0,-1 9 68 0 0,2 1 0 0 0,1 1-1 0 0,-16 38 1 0 0,14-27-112 0 0,-156 355 285 0 0,170-383-764 0 0,-1 0 0 0 0,-14 21 0 0 0,16-27-1235 0 0,-2-1 0 0 0,-10 12-1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2:2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23 10135 0 0,'7'-4'161'0'0,"-6"3"-59"0"0,1 0 1 0 0,-1 0 0 0 0,1 0-1 0 0,-1 0 1 0 0,1 0 0 0 0,-1 0-1 0 0,0-1 1 0 0,1 1-1 0 0,-1 0 1 0 0,0-1 0 0 0,3-4 1642 0 0,-4 9-1163 0 0,-1 0 0 0 0,1-1 0 0 0,-1 1 0 0 0,0-1 0 0 0,1 1 0 0 0,-1-1 1 0 0,0 1-1 0 0,-1-1 0 0 0,1 0 0 0 0,0 0 0 0 0,-2 3 0 0 0,-21 24-113 0 0,19-24-224 0 0,-143 149 975 0 0,-36 42 58 0 0,143-146-1110 0 0,-49 78 0 0 0,89-126-433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2:21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13 6447 0 0,'-2'-1'499'0'0,"-4"-1"-67"0"0,0 0 0 0 0,0 0-1 0 0,0 0 1 0 0,-1 1 0 0 0,1 0 0 0 0,0 0-1 0 0,-1 1 1 0 0,1-1 0 0 0,0 2 0 0 0,-1-1 0 0 0,1 1-1 0 0,-1-1 1 0 0,1 2 0 0 0,0-1 0 0 0,0 1-1 0 0,0 0 1 0 0,0 0 0 0 0,0 1 0 0 0,-6 2 0 0 0,7-1-318 0 0,0-1 1 0 0,0 1 0 0 0,1-1 0 0 0,0 1 0 0 0,-1 1 0 0 0,1-1 0 0 0,0 0-1 0 0,-4 7 1 0 0,-1 4 234 0 0,1 0 0 0 0,0 1 0 0 0,1-1 0 0 0,0 1 0 0 0,-4 18 0 0 0,8-23-209 0 0,1 0 1 0 0,0 0-1 0 0,0 0 1 0 0,1 1 0 0 0,0-1-1 0 0,1 0 1 0 0,0 1-1 0 0,3 18 1 0 0,-1-26-90 0 0,-1 1 0 0 0,0-1 1 0 0,1 0-1 0 0,-1 0 0 0 0,1 0 0 0 0,0 0 1 0 0,1-1-1 0 0,-1 1 0 0 0,1 0 0 0 0,-1-1 1 0 0,1 0-1 0 0,0 1 0 0 0,1-1 0 0 0,-1-1 0 0 0,5 4 1 0 0,-7-4-16 0 0,1-1 0 0 0,0 0 0 0 0,0 0 0 0 0,0 0 0 0 0,0-1 0 0 0,0 1 1 0 0,0 0-1 0 0,0-1 0 0 0,0 1 0 0 0,1-1 0 0 0,-1 0 0 0 0,0 0 0 0 0,0 0 0 0 0,0 0 1 0 0,0 0-1 0 0,0 0 0 0 0,1-1 0 0 0,-1 1 0 0 0,0 0 0 0 0,0-1 0 0 0,0 0 0 0 0,0 0 1 0 0,0 1-1 0 0,0-1 0 0 0,0 0 0 0 0,-1-1 0 0 0,1 1 0 0 0,0 0 0 0 0,0 0 0 0 0,-1-1 0 0 0,1 1 1 0 0,-1-1-1 0 0,2-1 0 0 0,4-6 20 0 0,0-1 1 0 0,0 1-1 0 0,-1-1 0 0 0,0 0 1 0 0,-1-1-1 0 0,0 0 1 0 0,-1 1-1 0 0,4-13 1 0 0,0-7-38 0 0,7-56 0 0 0,-14 79-182 0 0,0 1-1 0 0,0-1 1 0 0,-1 0-1 0 0,0 0 1 0 0,-1 0-1 0 0,1 1 1 0 0,-1-1-1 0 0,-2-8 1 0 0,2 14-795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2:2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8287 0 0,'-2'1'7020'0'0,"-7"10"-6266"0"0,5-6-640 0 0,-1 0 0 0 0,1 0-1 0 0,0 0 1 0 0,-3 7 0 0 0,-86 170 3079 0 0,91-178-3052 0 0,0 1 0 0 0,1-1 1 0 0,-1 0-1 0 0,1 1 0 0 0,0-1 0 0 0,1 1 0 0 0,-1-1 0 0 0,1 1 0 0 0,-1-1 0 0 0,1 1 1 0 0,1-1-1 0 0,-1 1 0 0 0,1-1 0 0 0,1 6 0 0 0,-1-7-107 0 0,0 0 1 0 0,0 0-1 0 0,0 0 0 0 0,1 0 0 0 0,-1 0 1 0 0,1 0-1 0 0,0 0 0 0 0,0-1 0 0 0,0 1 1 0 0,0-1-1 0 0,0 0 0 0 0,1 1 0 0 0,-1-1 0 0 0,1 0 1 0 0,-1 0-1 0 0,1-1 0 0 0,0 1 0 0 0,-1 0 1 0 0,1-1-1 0 0,5 2 0 0 0,-4-1-17 0 0,0-1 0 0 0,1 0 0 0 0,-1 1-1 0 0,1-2 1 0 0,-1 1 0 0 0,1 0 0 0 0,-1-1-1 0 0,1 0 1 0 0,0 0 0 0 0,-1 0 0 0 0,1-1 0 0 0,-1 0-1 0 0,1 1 1 0 0,-1-1 0 0 0,1-1 0 0 0,-1 1 0 0 0,0-1-1 0 0,1 0 1 0 0,-1 0 0 0 0,0 0 0 0 0,0 0 0 0 0,0-1-1 0 0,-1 0 1 0 0,1 0 0 0 0,-1 0 0 0 0,5-4-1 0 0,-4 2 7 0 0,0 0 0 0 0,0 0-1 0 0,-1 0 1 0 0,1-1-1 0 0,-1 1 1 0 0,0-1-1 0 0,-1 0 1 0 0,4-12 0 0 0,-3 7 0 0 0,0 0 0 0 0,-1 1 0 0 0,-1-1 0 0 0,1-16 0 0 0,-2 24-162 0 0,0-1 1 0 0,-1 1-1 0 0,1 0 0 0 0,0 0 1 0 0,-1 0-1 0 0,0 0 0 0 0,0 0 1 0 0,0 1-1 0 0,0-1 1 0 0,-2-4-1 0 0,-1 1-1256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2:2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55 14279 0 0,'16'-14'899'0'0,"19"-13"-1"0"0,-21 17 1139 0 0,-10 6 107 0 0,-9 9-1728 0 0,-20 13-283 0 0,-32 17 0 0 0,11-7-137 0 0,-148 88 42 0 0,26-17 166 0 0,147-86-68 0 0,1 0 1 0 0,0 2 0 0 0,1 0 0 0 0,1 1 0 0 0,1 1-1 0 0,0 1 1 0 0,-16 23 0 0 0,19-23 51 0 0,6-7 48 0 0,-13 21-1 0 0,20-29-209 0 0,-1 0 1 0 0,1 0-1 0 0,0 1 0 0 0,0-1 0 0 0,0 0 0 0 0,0 0 1 0 0,0 0-1 0 0,1 1 0 0 0,-1-1 0 0 0,1 0 1 0 0,0 1-1 0 0,1 3 0 0 0,-1-5-14 0 0,1-1-1 0 0,0 0 1 0 0,0 0-1 0 0,0 0 1 0 0,0 1-1 0 0,0-1 1 0 0,1 0-1 0 0,-1 0 1 0 0,0-1-1 0 0,0 1 1 0 0,1 0-1 0 0,-1 0 1 0 0,1-1-1 0 0,-1 1 1 0 0,0 0-1 0 0,1-1 1 0 0,1 1-1 0 0,-1-1 17 0 0,9 4 44 0 0,1-1 1 0 0,0 0 0 0 0,0-1-1 0 0,0-1 1 0 0,1 0-1 0 0,14 0 1 0 0,-1-3 71 0 0,49-7 0 0 0,-20-4-374 0 0,-1-2 1 0 0,63-27 0 0 0,-69 24-4692 0 0,-36 12-2037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2:2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 5983 0 0,'0'1'2620'0'0,"0"8"-399"0"0,-1-1-1 0 0,-3 15 0 0 0,-13 38 608 0 0,8-32-1867 0 0,-6 16-513 0 0,-2-1 0 0 0,-2-1 1 0 0,-2-1-1 0 0,-2-1 1 0 0,-35 50-1 0 0,-1-19-2814 0 0,50-60 276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2:23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9 183 10135 0 0,'-9'-3'11303'0'0,"24"1"-10350"0"0,61-5 416 0 0,55-8-477 0 0,-119 13-810 0 0,424-83 534 0 0,-423 81-712 0 0,25-11-1 0 0,-35 14-28 0 0,0-1 0 0 0,0 1 0 0 0,0-1-1 0 0,0 0 1 0 0,0 1 0 0 0,-1-1 0 0 0,1-1 0 0 0,-1 1-1 0 0,1 0 1 0 0,-1-1 0 0 0,0 1 0 0 0,0-1 0 0 0,3-5-1 0 0,-4 7-60 0 0,-1 0-1 0 0,0 1 0 0 0,0-1 0 0 0,1 0 0 0 0,-1 0 0 0 0,0 1 0 0 0,0-1 0 0 0,0 0 0 0 0,0 0 0 0 0,0 1 0 0 0,0-1 0 0 0,0 0 0 0 0,0 0 0 0 0,0 0 0 0 0,-1 1 0 0 0,1-1 0 0 0,0 0 0 0 0,-1 0 1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4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404 232 7831 0 0,'0'0'603'0'0,"0"1"-396"0"0,-5 18 148 0 0,4-16 325 0 0,0-1 0 0 0,-1 1 0 0 0,1-1 0 0 0,-1 1 0 0 0,1-1 0 0 0,-4 4 0 0 0,1-2 283 0 0,-1 0 0 0 0,1 0 0 0 0,-1-1 0 0 0,0 1 0 0 0,-10 4 0 0 0,-2 0-441 0 0,0 0 0 0 0,-1-1 0 0 0,0-1 1 0 0,0 0-1 0 0,-35 5 0 0 0,38-9-443 0 0,0-1-1 0 0,1 0 1 0 0,-1-1-1 0 0,0 0 1 0 0,0-2-1 0 0,0 1 1 0 0,-28-9-1 0 0,39 9-51 0 0,0 0 0 0 0,1 0-1 0 0,-1 0 1 0 0,1-1 0 0 0,0 0-1 0 0,-1 0 1 0 0,1 0 0 0 0,0 0-1 0 0,0 0 1 0 0,0 0 0 0 0,0-1-1 0 0,1 1 1 0 0,-6-7 0 0 0,7 6 4 0 0,0 1 1 0 0,-1-1 0 0 0,1 0-1 0 0,0 0 1 0 0,0 0 0 0 0,0 0 0 0 0,1 0-1 0 0,-1 0 1 0 0,1 0 0 0 0,0 0-1 0 0,0 0 1 0 0,0-1 0 0 0,0 1-1 0 0,0 0 1 0 0,1 0 0 0 0,-1 0-1 0 0,2-4 1 0 0,1 0 15 0 0,-1-1 0 0 0,2 1 0 0 0,-1-1 0 0 0,1 1-1 0 0,0 0 1 0 0,1 0 0 0 0,0 1 0 0 0,0-1 0 0 0,0 1 0 0 0,1 0 0 0 0,0 0 0 0 0,9-6-1 0 0,8-6-63 0 0,2 1-1 0 0,27-15 0 0 0,-22 15-109 0 0,2 1-1 0 0,49-18 0 0 0,-69 29 112 0 0,1 2-1 0 0,-1 0 1 0 0,1 0-1 0 0,-1 1 1 0 0,1 1 0 0 0,0 0-1 0 0,-1 0 1 0 0,1 2-1 0 0,0-1 1 0 0,17 4-1 0 0,-25-2 20 0 0,0-1-1 0 0,-1 1 0 0 0,1 0 1 0 0,0 0-1 0 0,-1 1 0 0 0,1-1 1 0 0,-1 1-1 0 0,5 4 1 0 0,30 29 31 0 0,-18-15-26 0 0,-15-15-7 0 0,0 0 0 0 0,0-1 0 0 0,-1 2 0 0 0,0-1 0 0 0,0 0-1 0 0,-1 1 1 0 0,0 0 0 0 0,0 0 0 0 0,0 1 0 0 0,-1-1 0 0 0,4 15 0 0 0,-7-19 7 0 0,0 0 1 0 0,-1 0 0 0 0,1 0-1 0 0,-1 0 1 0 0,0 0-1 0 0,0 0 1 0 0,0 0-1 0 0,0 0 1 0 0,-1-1 0 0 0,1 1-1 0 0,-1 0 1 0 0,1-1-1 0 0,-5 5 1 0 0,1-1 5 0 0,0 0 1 0 0,-1 0 0 0 0,1-1 0 0 0,-1 0-1 0 0,0-1 1 0 0,-13 8 0 0 0,-45 20-60 0 0,32-16-113 0 0,11-6-124 0 0,-1-1 0 0 0,-40 12 0 0 0,50-18-23 0 0,-1-1-1 0 0,1 0 1 0 0,-1 0-1 0 0,1-1 1 0 0,-1-1-1 0 0,-22-2 1 0 0,34 3 205 0 0,0-1 1 0 0,0-1-1 0 0,0 1 1 0 0,0 0-1 0 0,0 0 1 0 0,0 0-1 0 0,1 0 1 0 0,-1-1-1 0 0,0 1 1 0 0,0 0-1 0 0,0-1 1 0 0,0 1-1 0 0,0 0 1 0 0,0-1-1 0 0,1 0 1 0 0,-1 1-1 0 0,0-1 1 0 0,0 1-1 0 0,1-1 1 0 0,-1 0-1 0 0,0 1 1 0 0,1-1-1 0 0,-1 0 1 0 0,1 0-1 0 0,-1 0 1 0 0,1 1-1 0 0,-1-1 1 0 0,1 0-1 0 0,0 0 1 0 0,-1 0-1 0 0,1 0 1 0 0,0 0-1 0 0,0 0 1 0 0,0 0-1 0 0,0 0 1 0 0,-1 0-1 0 0,1 1 1 0 0,0-1-1 0 0,1-2 1 0 0,3-9-1456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2:23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14 237 16327 0 0,'-11'-8'746'0'0,"9"6"691"0"0,3 2-1296 0 0,1-1 0 0 0,0 1 0 0 0,0 0 0 0 0,0 0 0 0 0,0 0 0 0 0,0 0 0 0 0,4 0 0 0 0,1 1 94 0 0,382-45 3237 0 0,-3-28-2293 0 0,-240 43-816 0 0,-7 0-160 0 0,133-22-719 0 0,-268 51 85 0 0,1-1 0 0 0,-1 1 0 0 0,1-1 0 0 0,-1 1 0 0 0,1 1 0 0 0,-1-1 0 0 0,8 2 0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2:24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498 739 10135 0 0,'-8'0'1050'0'0,"-7"2"-946"0"0,11-1 591 0 0,0 0 0 0 0,0-1 0 0 0,0 1 0 0 0,0-1 0 0 0,0 0 0 0 0,-8-2 1233 0 0,12 0-1767 0 0,0-1 0 0 0,1 1 1 0 0,-1-1-1 0 0,1 1 0 0 0,0-1 0 0 0,0 1 0 0 0,0-1 0 0 0,0 1 0 0 0,0-1 1 0 0,2-2-1 0 0,19-24 373 0 0,-13 18-251 0 0,82-101 351 0 0,14-19-184 0 0,-77 92-361 0 0,36-64 0 0 0,-34 49-57 0 0,23-47-220 0 0,-46 87 41 0 0,-1-1 0 0 0,-1 0 0 0 0,-1 0 0 0 0,0-1 1 0 0,2-16-1 0 0,-6 31 134 0 0,1 0 0 0 0,-1 0 0 0 0,0 0 0 0 0,0 0 0 0 0,0 0 0 0 0,0 0 0 0 0,0 0-1 0 0,0 0 1 0 0,-1-1 0 0 0,1 1 0 0 0,0 0 0 0 0,0 0 0 0 0,-1 0 0 0 0,1 0 0 0 0,-1 0 0 0 0,1 0 0 0 0,-2-1 0 0 0,2 2 6 0 0,-1-1 0 0 0,1 1 0 0 0,-1-1-1 0 0,1 1 1 0 0,-1 0 0 0 0,0-1 0 0 0,1 1 0 0 0,-1 0 0 0 0,0-1-1 0 0,1 1 1 0 0,-1 0 0 0 0,0 0 0 0 0,1 0 0 0 0,-1 0 0 0 0,0 0 0 0 0,1 0-1 0 0,-1 0 1 0 0,0 0 0 0 0,0 0 0 0 0,0 0 0 0 0,-2 1-10 0 0,-1-1 1 0 0,1 2 0 0 0,0-1-1 0 0,-1 0 1 0 0,1 0 0 0 0,0 1 0 0 0,0 0-1 0 0,-5 4 1 0 0,-6 5-14 0 0,2 0 1 0 0,-1 1 0 0 0,2 1-1 0 0,-20 27 1 0 0,-33 63-86 0 0,61-97 114 0 0,-43 78 93 0 0,-61 164 0 0 0,-8 100 133 0 0,96-288-218 0 0,8-23 2 0 0,-2-1 0 0 0,-2 0 1 0 0,-1-1-1 0 0,-2 0 0 0 0,-1-2 0 0 0,-41 54 0 0 0,18-40-9 0 0,-2-3 0 0 0,-67 54 0 0 0,82-74 0 0 0,13-9-92 0 0,14-14-117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2:25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17 149 14743 0 0,'-8'-3'1335'0'0,"-1"-1"1297"0"0,10 5-2420 0 0,0 1 0 0 0,-1-1 1 0 0,1 0-1 0 0,0 0 0 0 0,0 0 0 0 0,0 0 1 0 0,0-1-1 0 0,0 1 0 0 0,0 0 1 0 0,0 0-1 0 0,0-1 0 0 0,1 1 0 0 0,1 0 1 0 0,-3 0-165 0 0,7 2 62 0 0,0 0 0 0 0,0-1 1 0 0,0 0-1 0 0,1 0 0 0 0,-1 0 0 0 0,0-1 1 0 0,1 0-1 0 0,-1 0 0 0 0,1-1 0 0 0,7 0 1 0 0,13-2 239 0 0,37-8 0 0 0,-46 6-259 0 0,293-75 780 0 0,-97 20-4077 0 0,-174 50-2146 0 0,-6 0-1576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2:25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1375 0 0,'0'0'66'0'0,"-1"1"-8"0"0,-6 8 1739 0 0,-1 0-1 0 0,1 0 0 0 0,-1-1 0 0 0,-1 1 0 0 0,0-2 1 0 0,-15 12-1 0 0,10-10-789 0 0,1 2 0 0 0,-19 19 0 0 0,30-27-913 0 0,-8 7 394 0 0,1 1-1 0 0,0 1 1 0 0,1-1 0 0 0,-11 21 0 0 0,18-29-412 0 0,-1 0 1 0 0,1 0-1 0 0,0 0 1 0 0,0 0-1 0 0,0 1 1 0 0,0-1-1 0 0,1 0 1 0 0,-1 0-1 0 0,1 1 0 0 0,0-1 1 0 0,0 0-1 0 0,0 0 1 0 0,1 1-1 0 0,-1-1 1 0 0,1 0-1 0 0,-1 0 1 0 0,1 1-1 0 0,0-1 1 0 0,0 0-1 0 0,1 0 1 0 0,-1 0-1 0 0,1 0 1 0 0,-1 0-1 0 0,1-1 1 0 0,4 6-1 0 0,-3-4-30 0 0,1 0-1 0 0,1 0 1 0 0,-1 0 0 0 0,0-1-1 0 0,1 0 1 0 0,0 1-1 0 0,-1-2 1 0 0,1 1 0 0 0,0 0-1 0 0,1-1 1 0 0,-1 0-1 0 0,0 0 1 0 0,1-1 0 0 0,-1 0-1 0 0,1 1 1 0 0,-1-2-1 0 0,1 1 1 0 0,0-1 0 0 0,-1 0-1 0 0,1 0 1 0 0,0 0-1 0 0,-1-1 1 0 0,1 0 0 0 0,-1 0-1 0 0,1 0 1 0 0,-1-1-1 0 0,0 0 1 0 0,1 0 0 0 0,-1 0-1 0 0,0-1 1 0 0,0 1-1 0 0,0-1 1 0 0,-1-1 0 0 0,7-4-1 0 0,-4 2-2 0 0,-1 0-1 0 0,1 0 0 0 0,-1-1 1 0 0,0 0-1 0 0,-1 0 1 0 0,0-1-1 0 0,0 1 0 0 0,0-1 1 0 0,-1 0-1 0 0,0-1 1 0 0,-1 1-1 0 0,0-1 0 0 0,0 1 1 0 0,3-17-1 0 0,-3 2-6 0 0,0 13-86 0 0,-2 0 0 0 0,1 0 0 0 0,-2 0 1 0 0,1 0-1 0 0,-1 0 0 0 0,-1 0 0 0 0,-2-14 0 0 0,3 20-157 0 0,-1-1 0 0 0,0 1 0 0 0,-1 0-1 0 0,1 0 1 0 0,-1-1 0 0 0,1 1 0 0 0,-1 0-1 0 0,-1 1 1 0 0,1-1 0 0 0,-4-4 0 0 0,5 7-415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2:2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70 444 10735 0 0,'0'0'1348'0'0,"-9"-2"1080"0"0,7 1-2052 0 0,-1 0-1 0 0,0-1 0 0 0,0 1 0 0 0,1-1 1 0 0,-1 0-1 0 0,1 0 0 0 0,-1 0 1 0 0,1 0-1 0 0,0 0 0 0 0,0-1 0 0 0,0 1 1 0 0,0 0-1 0 0,0-1 0 0 0,0 0 1 0 0,-2-5-1 0 0,0-1 235 0 0,0 0 1 0 0,1 0-1 0 0,-5-18 1 0 0,7 19-513 0 0,0 0 1 0 0,0 0-1 0 0,1 0 1 0 0,0 0-1 0 0,1 0 1 0 0,-1 0-1 0 0,1 0 1 0 0,1 0-1 0 0,0 0 1 0 0,0 0 0 0 0,0 0-1 0 0,1 1 1 0 0,0-1-1 0 0,1 1 1 0 0,0 0-1 0 0,0 0 1 0 0,0 0-1 0 0,1 0 1 0 0,0 1-1 0 0,0-1 1 0 0,1 2-1 0 0,0-1 1 0 0,0 0-1 0 0,0 1 1 0 0,0 0-1 0 0,13-6 1 0 0,22-12-146 0 0,1 1 0 0 0,1 3 0 0 0,1 2 0 0 0,89-23 0 0 0,-88 29-1612 0 0,85-8 1 0 0,-105 18 223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1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29 10423 0 0,'0'0'474'0'0,"-2"-7"162"0"0,-1-5-362 0 0,0 3 7152 0 0,0 30-7197 0 0,-14 38 284 0 0,-33 73 1 0 0,-35 54 105 0 0,79-174-586 0 0,-182 340 289 0 0,161-304-298 0 0,25-44-24 0 0,-151 276 0 0 0,122-229-1220 0 0,29-49 560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1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14855 0 0,'0'0'1967'0'0,"3"0"-1590"0"0,4 1-248 0 0,0-1-1 0 0,0 0 1 0 0,0 0-1 0 0,0-1 1 0 0,0 0-1 0 0,-1 0 0 0 0,1-1 1 0 0,8-2-1 0 0,57-25 766 0 0,-37 14-533 0 0,18-6 104 0 0,160-62 1051 0 0,-160 66-1100 0 0,2 1 0 0 0,57-8 0 0 0,-97 22-358 0 0,1 0-1 0 0,-1 1 1 0 0,25 1-1 0 0,-34 1-182 0 0,0 0 1 0 0,0 0-1 0 0,0 0 0 0 0,0 1 0 0 0,0-1 1 0 0,0 1-1 0 0,-1 1 0 0 0,1-1 1 0 0,-1 1-1 0 0,1 0 0 0 0,7 6 0 0 0,-12-8-290 0 0,0 0-1 0 0,-1 0 1 0 0,1 0-1 0 0,0 0 1 0 0,0 1-1 0 0,-1-1 1 0 0,1 0-1 0 0,-1 0 1 0 0,1 1-1 0 0,-1-1 1 0 0,1 0-1 0 0,-1 2 1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1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89 7831 0 0,'55'-49'883'0'0,"-47"43"128"0"0,0 0 0 0 0,1 1 0 0 0,0 0 0 0 0,0 0-1 0 0,11-4 1 0 0,-19 8-916 0 0,0 1 1 0 0,0 0-1 0 0,0-1 0 0 0,0 1 0 0 0,0 0 0 0 0,0-1 0 0 0,0 1 0 0 0,0 0 1 0 0,0 0-1 0 0,0 0 0 0 0,0 0 0 0 0,0 0 0 0 0,0 0 0 0 0,0 0 0 0 0,0 0 1 0 0,0 1-1 0 0,0-1 0 0 0,0 0 0 0 0,0 1 0 0 0,0-1 0 0 0,0 0 0 0 0,0 1 1 0 0,0-1-1 0 0,0 1 0 0 0,-1 0 0 0 0,1-1 0 0 0,0 1 0 0 0,0 0 0 0 0,-1-1 1 0 0,1 1-1 0 0,0 0 0 0 0,-1 0 0 0 0,1-1 0 0 0,0 1 0 0 0,-1 0 1 0 0,1 0-1 0 0,-1 0 0 0 0,0 0 0 0 0,1 0 0 0 0,-1 0 0 0 0,0 0 0 0 0,1 0 1 0 0,-1 1-1 0 0,1 5 24 0 0,0-1 0 0 0,-1 0-1 0 0,0 0 1 0 0,0 0 0 0 0,-2 10 0 0 0,-2 11 247 0 0,-1 0 1 0 0,-2 0-1 0 0,-15 40 0 0 0,-40 75 134 0 0,53-123-445 0 0,-46 89 19 0 0,-4-3-1 0 0,-113 151 0 0 0,133-206-73 0 0,-2-2 0 0 0,-83 76 0 0 0,118-120 11 0 0,9-15 42 0 0,3-1-58 0 0,1 1 1 0 0,0 0-1 0 0,1 0 0 0 0,17-19 1 0 0,42-35-40 0 0,-52 53-14 0 0,1 0-1 0 0,0 0 0 0 0,0 1 0 0 0,1 1 0 0 0,34-14 0 0 0,-50 23 57 0 0,1 0 1 0 0,-1 1-1 0 0,1-1 0 0 0,-1 1 0 0 0,1-1 0 0 0,-1 1 0 0 0,1-1 1 0 0,0 1-1 0 0,-1 0 0 0 0,1 0 0 0 0,0 0 0 0 0,-1 0 1 0 0,1 0-1 0 0,0 0 0 0 0,-1 0 0 0 0,1 1 0 0 0,0-1 0 0 0,-1 1 1 0 0,1-1-1 0 0,-1 1 0 0 0,1-1 0 0 0,1 2 0 0 0,-1-1 2 0 0,-1 1-1 0 0,1 0 1 0 0,-1-1-1 0 0,0 1 1 0 0,0-1-1 0 0,1 1 1 0 0,-1 0-1 0 0,0 0 1 0 0,-1 0-1 0 0,1 0 1 0 0,0 0-1 0 0,0 0 1 0 0,-1 0-1 0 0,1 0 1 0 0,-1 2-1 0 0,1 7 8 0 0,0-1-1 0 0,-1 1 0 0 0,0-1 1 0 0,-1 1-1 0 0,-3 17 0 0 0,-2-3-6 0 0,-1 1 0 0 0,-1-2 0 0 0,-1 1 0 0 0,-15 25 0 0 0,24-48-103 0 0,-1-1 0 0 0,0 0 0 0 0,1 1 0 0 0,-1-1-1 0 0,1 1 1 0 0,0-1 0 0 0,-1 1 0 0 0,1-1 0 0 0,0 0 0 0 0,0 1 0 0 0,0-1-1 0 0,0 1 1 0 0,0 2 0 0 0,1-3-709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1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11 236 1375 0 0,'2'0'107'0'0,"38"-3"10245"0"0,1-4-4544 0 0,16-9-2899 0 0,-34 7-2580 0 0,-1 0 1 0 0,0-2-1 0 0,34-21 1 0 0,-51 28-317 0 0,-1 0 1 0 0,1 1 0 0 0,-1-2 0 0 0,0 1 0 0 0,0 0 0 0 0,-1-1 0 0 0,1 0 0 0 0,-1 0 0 0 0,0 0 0 0 0,0 0 0 0 0,0 0 0 0 0,2-10 0 0 0,-4 13-30 0 0,0-1 1 0 0,0 0 0 0 0,0 1-1 0 0,-1-1 1 0 0,1 0-1 0 0,-1 0 1 0 0,0 0-1 0 0,0 1 1 0 0,0-1 0 0 0,0 0-1 0 0,-1 0 1 0 0,1 0-1 0 0,0 1 1 0 0,-1-1-1 0 0,0 0 1 0 0,0 0 0 0 0,0 1-1 0 0,0-1 1 0 0,0 1-1 0 0,-1-1 1 0 0,1 1-1 0 0,-1-1 1 0 0,1 1 0 0 0,-1 0-1 0 0,0 0 1 0 0,0 0-1 0 0,-4-3 1 0 0,4 4 2 0 0,0 0-1 0 0,-1 0 1 0 0,1 1 0 0 0,-1-1-1 0 0,1 1 1 0 0,0 0 0 0 0,-1 0 0 0 0,1 0-1 0 0,0 0 1 0 0,-1 0 0 0 0,1 0 0 0 0,-4 1-1 0 0,5 0 8 0 0,-3-1 3 0 0,0 1-1 0 0,0 0 0 0 0,0 1 1 0 0,0-1-1 0 0,0 1 0 0 0,1 0 1 0 0,-1 0-1 0 0,1 0 0 0 0,0 0 1 0 0,-1 0-1 0 0,-2 4 0 0 0,-5 4-12 0 0,-16 20 0 0 0,13-15 12 0 0,-6 7 5 0 0,2 1 0 0 0,0 0 0 0 0,2 2 0 0 0,1 0 1 0 0,0 0-1 0 0,2 1 0 0 0,1 1 0 0 0,1 1 0 0 0,-7 31 0 0 0,13-42 12 0 0,2 0 0 0 0,0 1 0 0 0,0 19 0 0 0,3-30 19 0 0,0-1 0 0 0,0 1 0 0 0,1 0 0 0 0,0 0 0 0 0,0-1 0 0 0,1 1 0 0 0,-1-1 0 0 0,1 1 0 0 0,1-1 0 0 0,-1 0 0 0 0,5 8 0 0 0,-4-10 17 0 0,0 0 0 0 0,1 0-1 0 0,-1-1 1 0 0,1 1 0 0 0,0-1 0 0 0,0 0 0 0 0,0 0 0 0 0,0 0 0 0 0,0 0-1 0 0,1-1 1 0 0,-1 0 0 0 0,9 3 0 0 0,6 1 100 0 0,37 7 0 0 0,-35-9-108 0 0,1 0-19 0 0,9 8 53 0 0,-28-10-388 0 0,1-1-1 0 0,0 1 1 0 0,0 0-1 0 0,0-1 1 0 0,0 0-1 0 0,0 0 1 0 0,0 0-1 0 0,0-1 1 0 0,1 1-1 0 0,-1-1 1 0 0,0 0-1 0 0,5 0 1 0 0,7-3-6594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18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79 327 1839 0 0,'0'0'11856'0'0,"-1"1"-11545"0"0,-50 97 1508 0 0,35-65-1381 0 0,11-24-307 0 0,0 1 238 0 0,12-17-257 0 0,13-15-76 0 0,26-30-15 0 0,3 2-1 0 0,1 2 0 0 0,3 2 0 0 0,61-40 1 0 0,-66 57 1331 0 0,-46 41-1270 0 0,-2-2-59 0 0,0 0-1 0 0,-1-1 0 0 0,0 1 0 0 0,0 0 1 0 0,-1-1-1 0 0,-1 1 0 0 0,-4 10 1 0 0,-1 9 6 0 0,6-18-29 0 0,-1-1 0 0 0,0 1 0 0 0,-1-1 0 0 0,0 0 0 0 0,-1 0 0 0 0,0 0 0 0 0,0-1 0 0 0,-1 1 0 0 0,-10 12 0 0 0,6-11 64 0 0,33-36-109 0 0,-12 12-8 0 0,23-20-1 0 0,271-206-526 0 0,-278 217 542 0 0,-12 9 23 0 0,20-12 0 0 0,-31 22 48 0 0,0 0 0 0 0,1 1 0 0 0,0 0-1 0 0,-1 0 1 0 0,1 0 0 0 0,0 0 0 0 0,0 1 0 0 0,0-1-1 0 0,7 0 1 0 0,-10 2-5 0 0,-1 0 0 0 0,0 0 0 0 0,0 0-1 0 0,0 0 1 0 0,1 0 0 0 0,-1 0 0 0 0,0 1 0 0 0,0-1-1 0 0,0 0 1 0 0,0 1 0 0 0,0-1 0 0 0,0 0 0 0 0,1 1-1 0 0,-1-1 1 0 0,0 1 0 0 0,0 0 0 0 0,0-1 0 0 0,0 1-1 0 0,-1 0 1 0 0,1 0 0 0 0,0-1 0 0 0,1 3 0 0 0,-1-1 5 0 0,0 0 0 0 0,0 0 0 0 0,0 0 0 0 0,0 0-1 0 0,0 0 1 0 0,-1 0 0 0 0,1 1 0 0 0,-1-1 0 0 0,0 0 0 0 0,1 0 0 0 0,-1 3 0 0 0,-1 5 43 0 0,1 0 0 0 0,-2-1-1 0 0,1 1 1 0 0,-5 12 0 0 0,-8 22-34 0 0,-3-1 1 0 0,-1-1 0 0 0,-3-1 0 0 0,-43 67 0 0 0,62-104-302 0 0,-1 1-1 0 0,1-1 0 0 0,0 1 1 0 0,1 0-1 0 0,-1 0 1 0 0,-1 10-1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40 6911 0 0,'34'-39'10280'0'0,"-45"44"-9309"0"0,-4 4-780 0 0,1 1 0 0 0,1 0 0 0 0,-17 17 0 0 0,4-5 70 0 0,-16 16 338 0 0,1 1 1 0 0,-60 77-1 0 0,51-48-35 0 0,-49 87 1 0 0,42-49-363 0 0,26-47-71 0 0,-45 65 1 0 0,59-102-755 0 0,-31 30 1 0 0,47-51-198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1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65 6447 0 0,'0'0'499'0'0,"1"2"-70"0"0,-1-1-284 0 0,4 23 5557 0 0,4 1-3537 0 0,-7-23-2102 0 0,0 0 0 0 0,1 0-1 0 0,-1 0 1 0 0,0 0 0 0 0,0 0-1 0 0,1 0 1 0 0,-1-1 0 0 0,1 1-1 0 0,0 0 1 0 0,-1-1 0 0 0,1 1-1 0 0,0-1 1 0 0,0 0 0 0 0,0 1-1 0 0,0-1 1 0 0,0 0 0 0 0,0 0-1 0 0,0 0 1 0 0,0-1 0 0 0,3 2-1 0 0,5-1 64 0 0,-1 0 0 0 0,0 0-1 0 0,1-1 1 0 0,-1 0-1 0 0,0-1 1 0 0,1 0 0 0 0,-1-1-1 0 0,0 0 1 0 0,0 0 0 0 0,12-5-1 0 0,-3 0-59 0 0,0 0 0 0 0,-1-2 0 0 0,0 0 0 0 0,15-11 0 0 0,-28 17-100 0 0,-1 1 0 0 0,0-1 0 0 0,0 0-1 0 0,0 0 1 0 0,0 0 0 0 0,0 0 0 0 0,-1 0-1 0 0,1 0 1 0 0,-1-1 0 0 0,0 0 0 0 0,0 1 0 0 0,0-1-1 0 0,-1 0 1 0 0,3-7 0 0 0,-4 11 15 0 0,0-1 1 0 0,0 0-1 0 0,0 0 1 0 0,0 0-1 0 0,0 0 1 0 0,0 0-1 0 0,0 0 1 0 0,0 1-1 0 0,-1-1 1 0 0,1 0-1 0 0,0 0 1 0 0,-1 0-1 0 0,1 1 0 0 0,0-1 1 0 0,-1 0-1 0 0,1 0 1 0 0,-1 1-1 0 0,1-1 1 0 0,-1 0-1 0 0,0 1 1 0 0,1-1-1 0 0,-1 0 1 0 0,1 1-1 0 0,-1-1 1 0 0,0 1-1 0 0,0-1 1 0 0,1 1-1 0 0,-1 0 1 0 0,0-1-1 0 0,-1 0 0 0 0,-1 0-31 0 0,0 0 0 0 0,0 0-1 0 0,0 0 1 0 0,0 0 0 0 0,0 1 0 0 0,-4-1-1 0 0,-2 1-5 0 0,0 0 0 0 0,1 1-1 0 0,-1 0 1 0 0,0 1 0 0 0,1 0-1 0 0,-1 0 1 0 0,-14 7 0 0 0,-55 29-6 0 0,76-37 62 0 0,-49 26 1 0 0,-62 36-3 0 0,102-56 4 0 0,0 1-1 0 0,1 0 1 0 0,0 1 0 0 0,1 0-1 0 0,0 0 1 0 0,0 1 0 0 0,-11 17-1 0 0,18-24 11 0 0,1-1-1 0 0,-1 1 0 0 0,1-1 0 0 0,0 1 1 0 0,0-1-1 0 0,0 1 0 0 0,0 0 0 0 0,1 0 1 0 0,-1-1-1 0 0,1 1 0 0 0,0 0 1 0 0,0 0-1 0 0,-1 0 0 0 0,2 0 0 0 0,-1-1 1 0 0,0 1-1 0 0,1 0 0 0 0,-1 0 1 0 0,1-1-1 0 0,0 1 0 0 0,0 0 0 0 0,0-1 1 0 0,0 1-1 0 0,0 0 0 0 0,1-1 1 0 0,-1 0-1 0 0,1 1 0 0 0,-1-1 0 0 0,1 0 1 0 0,0 0-1 0 0,0 0 0 0 0,4 4 0 0 0,-1-2-3 0 0,0-1-1 0 0,0 1 0 0 0,0-1 1 0 0,0 0-1 0 0,0 0 0 0 0,1-1 0 0 0,-1 0 1 0 0,1 0-1 0 0,0 0 0 0 0,-1 0 0 0 0,1-1 1 0 0,0 0-1 0 0,0 0 0 0 0,10 0 1 0 0,41-8-896 0 0,-35 2-150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1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45 9439 0 0,'0'0'859'0'0,"0"-2"-710"0"0,0 1-97 0 0,0 0 0 0 0,1 0 0 0 0,-1 0 0 0 0,0 1 0 0 0,0-1 0 0 0,0 0-1 0 0,0 0 1 0 0,-1 0 0 0 0,1 0 0 0 0,0 0 0 0 0,0 0 0 0 0,0 0 0 0 0,-1 0 0 0 0,1 0 0 0 0,-1 0-1 0 0,1 0 1 0 0,-1 0 0 0 0,1 0 0 0 0,-1 1 0 0 0,1-1 0 0 0,-1 0 0 0 0,-1-1 0 0 0,-14-8 1098 0 0,11 8-941 0 0,-1 0-1 0 0,0 0 0 0 0,0 1 1 0 0,0-1-1 0 0,0 2 1 0 0,0-1-1 0 0,0 1 0 0 0,0 0 1 0 0,-9 0-1 0 0,6 1 15 0 0,0 1 0 0 0,0-1 1 0 0,1 2-1 0 0,-1-1 0 0 0,-15 7 0 0 0,9-1-43 0 0,0 0 0 0 0,0 1 1 0 0,1 0-1 0 0,-20 18 0 0 0,26-20-71 0 0,1 1 0 0 0,-1-1 0 0 0,2 1 0 0 0,-1 0 0 0 0,1 1 0 0 0,1 0 0 0 0,-1 0 1 0 0,-6 16-1 0 0,10-19-62 0 0,1-1 0 0 0,0 0 1 0 0,0 1-1 0 0,0-1 0 0 0,0 0 1 0 0,1 1-1 0 0,0-1 0 0 0,0 1 1 0 0,1-1-1 0 0,-1 0 0 0 0,1 1 1 0 0,0-1-1 0 0,4 10 0 0 0,-5-14 17 0 0,16 9 192 0 0,-12-10-205 0 0,1 0 1 0 0,-1-1-1 0 0,0 1 0 0 0,1-1 0 0 0,-1 0 1 0 0,0 0-1 0 0,0-1 0 0 0,0 1 0 0 0,0-1 0 0 0,0 0 1 0 0,0 0-1 0 0,4-3 0 0 0,21-20-576 0 0,-10 7-2892 0 0,-7 5-821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1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5527 0 0,'0'0'423'0'0,"1"2"-278"0"0,1 5 58 0 0,-2-6 218 0 0,0 0 0 0 0,0 0 0 0 0,0-1 0 0 0,1 1 0 0 0,-1 0 0 0 0,0 0 0 0 0,1 0 0 0 0,-1 0 0 0 0,0-1-1 0 0,1 1 1 0 0,-1 0 0 0 0,1 0 0 0 0,-1-1 0 0 0,1 1 0 0 0,-1 0 0 0 0,1-1 0 0 0,0 1 0 0 0,-1 0 0 0 0,1-1 0 0 0,0 1 0 0 0,0-1 0 0 0,0 1 0 0 0,0-1-337 0 0,0-1 1 0 0,1 1 0 0 0,-1-1-1 0 0,0 1 1 0 0,0-1 0 0 0,0 1-1 0 0,0-1 1 0 0,0 0-1 0 0,-1 1 1 0 0,1-1 0 0 0,0 0-1 0 0,0 0 1 0 0,1-1 0 0 0,2-2-139 0 0,38-34 160 0 0,1 1 0 0 0,2 3 0 0 0,51-30 0 0 0,-13 19-112 0 0,-72 41 64 0 0,0-1 1 0 0,0 2-1 0 0,1-1 0 0 0,-1 2 1 0 0,24-4-1 0 0,-33 6-38 0 0,0 0 0 0 0,1 0 0 0 0,-1 0-1 0 0,0 0 1 0 0,0 1 0 0 0,0-1 0 0 0,0 1-1 0 0,0-1 1 0 0,1 1 0 0 0,-1 0 0 0 0,0-1-1 0 0,0 1 1 0 0,-1 0 0 0 0,1 0 0 0 0,0 1 0 0 0,0-1-1 0 0,0 0 1 0 0,-1 1 0 0 0,1-1 0 0 0,0 1-1 0 0,-1-1 1 0 0,0 1 0 0 0,1 0 0 0 0,-1-1-1 0 0,2 4 1 0 0,-2-2 12 0 0,1 1 0 0 0,-1 0 0 0 0,1-1 0 0 0,-1 1 0 0 0,0 0-1 0 0,-1 0 1 0 0,1 0 0 0 0,-1 0 0 0 0,1 0 0 0 0,-1 0 0 0 0,0 0-1 0 0,-1 0 1 0 0,0 5 0 0 0,-11 32-153 0 0,10-35 39 0 0,0 0-1 0 0,0-1 1 0 0,0 1 0 0 0,1 0 0 0 0,-1 0 0 0 0,1 1 0 0 0,1-1 0 0 0,-1 0-1 0 0,1 0 1 0 0,1 0 0 0 0,-1 0 0 0 0,2 10 0 0 0,1-7-1201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1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44 8751 0 0,'3'-4'245'0'0,"-1"0"-1"0"0,1 0 1 0 0,0 0-1 0 0,0 1 1 0 0,0 0-1 0 0,0-1 0 0 0,1 1 1 0 0,-1 0-1 0 0,1 1 1 0 0,0-1-1 0 0,7-3 2587 0 0,-10 19-2276 0 0,-1-10-507 0 0,1 0 1 0 0,-1 0-1 0 0,0 0 1 0 0,-1 0 0 0 0,1 0-1 0 0,0-1 1 0 0,-1 1 0 0 0,-1 4-1 0 0,-20 50 814 0 0,-39 73 1 0 0,12-30-102 0 0,-50 137 73 0 0,-54 112 430 0 0,25-135-1214 0 0,127-212-169 0 0,-4 5-2278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2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7831 0 0,'2'0'8232'0'0,"17"2"-7678"0"0,1-1-1 0 0,-1-1 1 0 0,0 0-1 0 0,22-4 1 0 0,79-18 478 0 0,-117 21-994 0 0,78-20 730 0 0,112-46 1 0 0,-32 10-344 0 0,-131 48-556 0 0,36-12 340 0 0,-23 12-3061 0 0,-41 9 1354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20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64 379 6447 0 0,'-3'9'670'0'0,"-5"-2"-979"0"0,6-6 1046 0 0,0 1 0 0 0,0-1 0 0 0,0 0 0 0 0,0 0 0 0 0,0-1 0 0 0,0 1 0 0 0,0 0 1 0 0,0-1-1 0 0,0 1 0 0 0,-1-1 0 0 0,1 0 0 0 0,-3 1 0 0 0,-8-5 1602 0 0,12 4-2249 0 0,0-1 1 0 0,1 1 0 0 0,-1-1 0 0 0,0 0 0 0 0,1 1 0 0 0,-1-1-1 0 0,1 0 1 0 0,-1 0 0 0 0,1 1 0 0 0,-1-1 0 0 0,1 0 0 0 0,-1 0-1 0 0,1 0 1 0 0,0 0 0 0 0,0 1 0 0 0,-1-1 0 0 0,1 0 0 0 0,0 0 0 0 0,0 0-1 0 0,0 0 1 0 0,0 0 0 0 0,0 0 0 0 0,0 0 0 0 0,0 0 0 0 0,1-1-1 0 0,5-24 907 0 0,4 8-754 0 0,0 0-1 0 0,1 0 1 0 0,0 1-1 0 0,1 0 1 0 0,2 1 0 0 0,-1 1-1 0 0,25-22 1 0 0,4 1-329 0 0,75-47 0 0 0,-93 68-466 0 0,39-18-1 0 0,-43 24-1674 0 0,21-6 0 0 0,-22 10-4575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20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8 9671 0 0,'-2'-1'89'0'0,"0"0"0"0"0,0 0 0 0 0,0 0-1 0 0,0 0 1 0 0,0 1 0 0 0,-1-1-1 0 0,1 0 1 0 0,0 1 0 0 0,-1 0 0 0 0,1 0-1 0 0,0-1 1 0 0,-1 1 0 0 0,1 0-1 0 0,-1 1 1 0 0,-3 0 0 0 0,-5 1 860 0 0,-22 7 1 0 0,18-5 179 0 0,-1 1-823 0 0,-1 1 1 0 0,1 0-1 0 0,1 1 0 0 0,-1 1 0 0 0,1 0 0 0 0,0 1 0 0 0,1 1 0 0 0,0 0 0 0 0,1 1 1 0 0,0 1-1 0 0,1 0 0 0 0,0 0 0 0 0,0 1 0 0 0,-12 20 0 0 0,19-24-113 0 0,0 0-1 0 0,-6 16 1 0 0,10-22-133 0 0,0 1 0 0 0,0 0 0 0 0,0 0 0 0 0,0 0 0 0 0,1 0 0 0 0,-1 0 0 0 0,1 0 0 0 0,0 0 0 0 0,1 5 0 0 0,-1-8-44 0 0,1 0 1 0 0,-1 0 0 0 0,1 0 0 0 0,0 0 0 0 0,0 0 0 0 0,0 0 0 0 0,0 0 0 0 0,-1 0 0 0 0,1 0 0 0 0,0 0 0 0 0,1-1 0 0 0,-1 1 0 0 0,0 0 0 0 0,0-1 0 0 0,0 1 0 0 0,0-1 0 0 0,0 1 0 0 0,1-1 0 0 0,-1 1 0 0 0,0-1 0 0 0,0 0 0 0 0,1 0 0 0 0,-1 0 0 0 0,2 0 0 0 0,4 0 9 0 0,0-1 1 0 0,0 0 0 0 0,0 0 0 0 0,-1 0 0 0 0,1-1-1 0 0,10-5 1 0 0,38-19 22 0 0,-31 13-55 0 0,43-22 6 0 0,-66 34 0 0 0,-1 1 0 0 0,0 0 0 0 0,0 0 0 0 0,0 0 0 0 0,0-1 0 0 0,1 1 0 0 0,-1 0 0 0 0,0 0 0 0 0,0 0 0 0 0,0 0 0 0 0,1-1 0 0 0,-1 1 0 0 0,0 0 0 0 0,0 0 0 0 0,1 0 0 0 0,-1 0 0 0 0,0 0 0 0 0,0 0 0 0 0,1 0 0 0 0,-1 0 0 0 0,0 0 0 0 0,0 0 0 0 0,1 0 0 0 0,-1 0 0 0 0,0 0 0 0 0,0 0 0 0 0,1 0 0 0 0,-1 0 0 0 0,0 0 0 0 0,0 0 0 0 0,1 0 0 0 0,-1 0 0 0 0,0 0 0 0 0,0 0 0 0 0,0 1 0 0 0,1-1 0 0 0,-1 0 0 0 0,0 0 0 0 0,0 0 0 0 0,0 0 0 0 0,1 0 0 0 0,-1 1 0 0 0,0-1 0 0 0,0 0 0 0 0,0 0 0 0 0,0 0 0 0 0,1 1 0 0 0,-1-1 0 0 0,0 0 0 0 0,0 0 0 0 0,0 1 0 0 0,0-1 0 0 0,0 0 0 0 0,0 0 0 0 0,0 1 0 0 0,0-1 0 0 0,0 0 0 0 0,0 0 0 0 0,0 1 0 0 0,0-1 0 0 0,0 0 0 0 0,0 1 0 0 0,-2 9 0 0 0,0-6 0 0 0,0-1 0 0 0,1 0 0 0 0,-1 1 0 0 0,1-1 0 0 0,-1 1 0 0 0,1-1 0 0 0,-1 6 0 0 0,2-2-117 0 0,0-6 39 0 0,1-1 0 0 0,-1 0-1 0 0,1 1 1 0 0,0-1 0 0 0,-1 0 0 0 0,1 0 0 0 0,0 0-1 0 0,-1 1 1 0 0,1-1 0 0 0,0 0 0 0 0,-1 0 0 0 0,1 0 0 0 0,0 0-1 0 0,-1 0 1 0 0,1 0 0 0 0,1 0 0 0 0,-2 0-32 0 0,15-2-1835 0 0,4-3-4314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21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15119 0 0,'0'0'4588'0'0,"0"2"-4416"0"0,-7 14 2 0 0,0 0-1 0 0,0 0 1 0 0,-2-1 0 0 0,0 0-1 0 0,-1-1 1 0 0,-13 17-1 0 0,-12 17 119 0 0,14-17-193 0 0,-36 58 39 0 0,51-78-137 0 0,0 0 1 0 0,1 1-1 0 0,1 0 0 0 0,0-1 0 0 0,0 2 0 0 0,-2 15 0 0 0,5-25-1 0 0,1-2-2 0 0,0 0 1 0 0,0 0 0 0 0,-1 0 0 0 0,1 0 0 0 0,0 0 0 0 0,0 0 0 0 0,0 0 0 0 0,0 0 0 0 0,0 0-1 0 0,1 0 1 0 0,-1 0 0 0 0,0 0 0 0 0,0 0 0 0 0,1 1 0 0 0,-1-2-7 0 0,1 1 0 0 0,-1-1 0 0 0,0 1 0 0 0,1-1 0 0 0,-1 1 0 0 0,1-1 0 0 0,-1 1 0 0 0,1-1 0 0 0,-1 1 0 0 0,0-1 0 0 0,1 0 0 0 0,0 1 0 0 0,-1-1 0 0 0,1 0 0 0 0,-1 1 0 0 0,1-1 0 0 0,-1 0 0 0 0,1 0 0 0 0,0 0 0 0 0,-1 0 0 0 0,2 1 0 0 0,12 0-185 0 0,-8 0-121 0 0,-1-1 0 0 0,1 0 0 0 0,-1-1 0 0 0,7-1 0 0 0,8-4-618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21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0 15463 0 0,'0'0'1166'0'0,"-1"1"-784"0"0,-3 1-364 0 0,0 1 0 0 0,0 0 0 0 0,1 0 0 0 0,-1 0 0 0 0,1 0 0 0 0,-1 1 0 0 0,1 0 0 0 0,0-1 0 0 0,1 1 0 0 0,-1 0 0 0 0,-2 5 0 0 0,-7 9 284 0 0,-6 8 282 0 0,1 2 1 0 0,-20 42 0 0 0,-19 63 237 0 0,14-33-544 0 0,-33 63-122 0 0,52-119-102 0 0,-45 64 0 0 0,26-46-568 0 0,23-32-197 0 0,-1-2 1 0 0,-38 41-1 0 0,42-58-2091 0 0,10-11-2240 0 0,6-1 5153 0 0,-1 1-1 0 0,1-1 1 0 0,0 0-1 0 0,-1 0 0 0 0,1 0 1 0 0,0 0-1 0 0,-1 0 1 0 0,1 0-1 0 0,0 0 0 0 0,0 0 1 0 0,0 0-1 0 0,0 0 1 0 0,0 0-1 0 0,0 0 0 0 0,0 0 1 0 0,0 0-1 0 0,1 0 1 0 0,-1 0-1 0 0,0 0 0 0 0,0 0 1 0 0,1 0-1 0 0,-1 0 1 0 0,1 0-1 0 0,-1 0 0 0 0,1 0 1 0 0,-1 0-1 0 0,2-1 1 0 0,0-2 288 0 0,1 1 0 0 0,0-1 0 0 0,0 0 0 0 0,7-5 1 0 0,30-22 766 0 0,1 3 0 0 0,47-25 0 0 0,16-10-518 0 0,-16 4-193 0 0,169-115 346 0 0,-244 165-1411 0 0,0-2 0 0 0,0 0 0 0 0,-1 0 0 0 0,20-26 0 0 0</inkml:trace>
  <inkml:trace contextRef="#ctx0" brushRef="#br0" timeOffset="1">185 831 12439 0 0,'0'0'566'0'0,"0"2"-6"0"0,1 6-422 0 0,1 0 0 0 0,0-1 0 0 0,1 1 0 0 0,0 0 0 0 0,5 11 1 0 0,-4-11 556 0 0,1 0 1 0 0,0 0 0 0 0,0-1 0 0 0,0 0-1 0 0,1 0 1 0 0,0 0 0 0 0,1 0-1 0 0,12 9 1 0 0,-8-9-404 0 0,0-1 1 0 0,1 0-1 0 0,0-1 0 0 0,0 0 0 0 0,1-1 0 0 0,-1-1 0 0 0,1 0 1 0 0,14 2-1 0 0,10-1 148 0 0,57 0 1 0 0,-72-4-596 0 0,66-3 696 0 0,-78 2-1305 0 0,1-1 0 0 0,-1 0 0 0 0,14-5 1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2:1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61 4607 0 0,'19'-9'526'0'0,"1"-1"-1"0"0,32-9 0 0 0,-31 13 1883 0 0,1 1 0 0 0,0 1-1 0 0,0 0 1 0 0,39 0 4512 0 0,-82 6-6190 0 0,8 2-704 0 0,0 0 0 0 0,0 1 0 0 0,1 0-1 0 0,0 1 1 0 0,-14 9 0 0 0,-54 40 74 0 0,-57 44-100 0 0,-105 79 0 0 0,93-46 0 0 0,124-107 0 0 0,1 2 0 0 0,2 1 0 0 0,-30 47 0 0 0,46-64-9 0 0,0 0 0 0 0,0 0 0 0 0,-6 22 0 0 0,11-30 8 0 0,0-1-1 0 0,0 1 0 0 0,0 0 1 0 0,1 0-1 0 0,-1 0 1 0 0,1-1-1 0 0,0 1 1 0 0,0 0-1 0 0,0 0 0 0 0,0 0 1 0 0,0 0-1 0 0,1 0 1 0 0,-1-1-1 0 0,1 1 1 0 0,0 0-1 0 0,0 0 1 0 0,0-1-1 0 0,0 1 0 0 0,0-1 1 0 0,1 1-1 0 0,-1-1 1 0 0,4 5-1 0 0,-2-5-2 0 0,0 0-1 0 0,0 0 0 0 0,1 0 1 0 0,-1 0-1 0 0,0-1 1 0 0,1 1-1 0 0,0-1 1 0 0,-1 0-1 0 0,6 1 0 0 0,13 5-13 0 0,-9-2-30 0 0,0-1-1 0 0,0 0 0 0 0,0-1 1 0 0,1 0-1 0 0,-1-1 1 0 0,1-1-1 0 0,0 0 1 0 0,21-2-1 0 0,0-2-1233 0 0,1-2 0 0 0,36-9-1 0 0,-38 5-3585 0 0,2-3-1364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196 402 5063 0 0,'9'15'17291'0'0,"-10"-14"-16781"0"0,-1 3 650 0 0,-2-1-3329 0 0,0-1 2195 0 0,1-1-1 0 0,0 1 0 0 0,-1-1 1 0 0,1 0-1 0 0,-1 0 0 0 0,1-1 1 0 0,-1 1-1 0 0,0-1 0 0 0,1 1 1 0 0,-1-1-1 0 0,0 0 0 0 0,1-1 1 0 0,-1 1-1 0 0,-4-1 1 0 0,-4-2 8 0 0,0 0 1 0 0,-21-8-1 0 0,27 9-24 0 0,-1-1-1 0 0,1 0 1 0 0,0 0-1 0 0,0 0 1 0 0,0-1 0 0 0,1 0-1 0 0,-1 0 1 0 0,1-1-1 0 0,-6-6 1 0 0,9 8-8 0 0,0 1-1 0 0,0-1 1 0 0,0 0 0 0 0,0 0-1 0 0,1 0 1 0 0,-1 0 0 0 0,1 0 0 0 0,0 0-1 0 0,0 0 1 0 0,0-1 0 0 0,1 1-1 0 0,-1 0 1 0 0,1 0 0 0 0,0-1 0 0 0,0 1-1 0 0,0 0 1 0 0,0-1 0 0 0,0 1-1 0 0,1 0 1 0 0,-1-1 0 0 0,2-3-1 0 0,2-3-56 0 0,-1 1-1 0 0,1 0 0 0 0,1 0 0 0 0,0 0 1 0 0,0 0-1 0 0,1 1 0 0 0,7-9 0 0 0,50-51-605 0 0,-63 68 661 0 0,21-21-379 0 0,2 1 1 0 0,0 1 0 0 0,45-29 0 0 0,-57 41 340 0 0,0 2-1 0 0,0-1 0 0 0,0 1 1 0 0,1 1-1 0 0,-1 0 0 0 0,1 0 1 0 0,0 1-1 0 0,1 1 0 0 0,-1 0 1 0 0,0 0-1 0 0,24 2 1 0 0,-29 0 121 0 0,-1 2 0 0 0,1-1 0 0 0,-1 1 0 0 0,1 0 0 0 0,-1 0 0 0 0,0 1 0 0 0,0 0 0 0 0,0 0 0 0 0,-1 0 1 0 0,1 1-1 0 0,-1 0 0 0 0,1 0 0 0 0,-1 0 0 0 0,0 1 0 0 0,-1 0 0 0 0,1 0 0 0 0,-1 0 0 0 0,0 0 0 0 0,0 0 1 0 0,-1 1-1 0 0,5 9 0 0 0,-4-7-1 0 0,-1 0 1 0 0,1 0-1 0 0,-1 1 0 0 0,-1-1 1 0 0,0 1-1 0 0,0 0 1 0 0,0-1-1 0 0,-1 1 0 0 0,-1 0 1 0 0,1 0-1 0 0,-1 0 1 0 0,-1 0-1 0 0,0 0 0 0 0,0 0 1 0 0,-5 14-1 0 0,4-16-66 0 0,-1-1 0 0 0,0 0 0 0 0,0 0 0 0 0,0 0 0 0 0,-1 0 0 0 0,0-1 0 0 0,0 1 0 0 0,-1-1 0 0 0,0 0 0 0 0,1 0 0 0 0,-2-1 0 0 0,-8 7 0 0 0,-5 1 7 0 0,-1 0 0 0 0,-30 12 0 0 0,6-2-113 0 0,35-18 31 0 0,-13 8-215 0 0,-2 0 0 0 0,1-2 0 0 0,-42 13 0 0 0,45-16 80 0 0,16-6 88 0 0,0 1-1 0 0,0-1 1 0 0,-1 1-1 0 0,1-1 0 0 0,0 0 1 0 0,-5 0-1 0 0,8-1 92 0 0,1 0-1 0 0,0-1 1 0 0,0 1-1 0 0,-1 0 1 0 0,1 0-1 0 0,0 0 1 0 0,0 0 0 0 0,0 0-1 0 0,-1-1 1 0 0,1 1-1 0 0,0 0 1 0 0,0 0-1 0 0,0 0 1 0 0,0 0-1 0 0,-1-1 1 0 0,1 1-1 0 0,0 0 1 0 0,0 0 0 0 0,0-1-1 0 0,0 1 1 0 0,0 0-1 0 0,0 0 1 0 0,0 0-1 0 0,-1-1 1 0 0,1 1-1 0 0,0 0 1 0 0,0 0-1 0 0,0-1 1 0 0,0 1-1 0 0,0 0 1 0 0,0-1 0 0 0,0 1-1 0 0,1 0 1 0 0,0-10-380 0 0,2 6-24 0 0,0-1-1 0 0,0 1 1 0 0,0 0-1 0 0,0 1 1 0 0,1-1-1 0 0,6-5 0 0 0,3-3-1332 0 0,9-11-3899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2:1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50 1839 0 0,'24'-26'153'0'0,"-13"14"9236"0"0,-10 12-9038 0 0,-1-1 0 0 0,0 1 1 0 0,1-1-1 0 0,-1 0 0 0 0,0 1 0 0 0,1-1 1 0 0,-1 1-1 0 0,1-1 0 0 0,-1 1 1 0 0,1 0-1 0 0,-1-1 0 0 0,1 1 1 0 0,-1-1-1 0 0,1 1 0 0 0,1-1 0 0 0,1-2 1951 0 0,-10 3-943 0 0,0 1-1227 0 0,0 1 0 0 0,0 1 0 0 0,1-1 1 0 0,-1 1-1 0 0,1 1 0 0 0,-1-1 0 0 0,-10 9 0 0 0,10-8-89 0 0,-7 7 3 0 0,1 0 0 0 0,0 0 0 0 0,0 2 1 0 0,-14 17-1 0 0,-2 3-5 0 0,16-20-24 0 0,1 2 0 0 0,-21 29 0 0 0,30-39-11 0 0,0 1 0 0 0,0 0 1 0 0,0 0-1 0 0,0 0 0 0 0,1 0 1 0 0,0 0-1 0 0,0 0 0 0 0,1 1 1 0 0,-1-1-1 0 0,2 1 0 0 0,-1-1 1 0 0,1 7-1 0 0,0-11 21 0 0,0 0 0 0 0,0 0 0 0 0,0-1 0 0 0,0 1 0 0 0,1 0 0 0 0,-1-1 0 0 0,1 1-1 0 0,0 0 1 0 0,-1-1 0 0 0,1 1 0 0 0,0 0 0 0 0,0-1 0 0 0,0 1 0 0 0,0-1 0 0 0,0 0 0 0 0,0 1 0 0 0,0-1 0 0 0,1 0-1 0 0,1 2 1 0 0,-1-2 7 0 0,0 0 0 0 0,0 0 0 0 0,1 0 0 0 0,-1 0 0 0 0,0 0 0 0 0,1-1 0 0 0,-1 1 0 0 0,0-1-1 0 0,1 1 1 0 0,-1-1 0 0 0,1 0 0 0 0,3 0 0 0 0,1-1 16 0 0,1 0-1 0 0,-1 0 0 0 0,1-1 1 0 0,-1 0-1 0 0,0 0 1 0 0,0-1-1 0 0,0 0 1 0 0,7-4-1 0 0,-1-1-30 0 0,-1 0 0 0 0,0-1 1 0 0,0 0-1 0 0,-1 0 0 0 0,-1-2 0 0 0,1 1 0 0 0,13-20 0 0 0,-17 21-59 0 0,-1 0 0 0 0,-1-1 0 0 0,0 1 0 0 0,0-1 0 0 0,-1-1 0 0 0,0 1 0 0 0,-1 0-1 0 0,0-1 1 0 0,0 0 0 0 0,1-20 0 0 0,-3 2-613 0 0,-1 27 297 0 0,-1-8-1462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2:13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92 204 4143 0 0,'0'2'191'0'0,"-4"13"12"0"0,-2 17 2029 0 0,-3-24 5274 0 0,7-7-6835 0 0,-1 1 1 0 0,1-1-1 0 0,-1 0 1 0 0,1 0-1 0 0,-1 0 1 0 0,-4 1-1 0 0,6-2-543 0 0,-2 0 19 0 0,0 0 0 0 0,0 0 0 0 0,0 0 0 0 0,0-1 0 0 0,0 1 0 0 0,0-1 0 0 0,1 0 0 0 0,-1 0 0 0 0,0 0 0 0 0,0 0 0 0 0,-2-2 0 0 0,-1-5-44 0 0,5 8-100 0 0,0-1 0 0 0,1 1 0 0 0,-1-1 0 0 0,1 0 0 0 0,-1 1-1 0 0,1-1 1 0 0,0 0 0 0 0,-1 0 0 0 0,1 1 0 0 0,0-1 0 0 0,-1 0 0 0 0,1 0 0 0 0,0 0 0 0 0,0 1 0 0 0,0-1 0 0 0,0 0 0 0 0,-1 0 0 0 0,1 0 0 0 0,0 1 0 0 0,1-1-1 0 0,-1 0 1 0 0,0 0 0 0 0,0 0 0 0 0,0 0 0 0 0,0 1 0 0 0,1-1 0 0 0,-1 0 0 0 0,0 0 0 0 0,1 1 0 0 0,-1-1 0 0 0,1-1 0 0 0,0 0 16 0 0,3-5-17 0 0,0 0 0 0 0,0 0 0 0 0,1 1 0 0 0,0 0 0 0 0,0 0-1 0 0,10-9 1 0 0,39-29-4 0 0,-36 30 3 0 0,8-6-44 0 0,0 2 0 0 0,30-16 0 0 0,-43 27 72 0 0,0 0-1 0 0,1 2 1 0 0,0 0-1 0 0,-1 0 1 0 0,2 1-1 0 0,25-3 1 0 0,-38 6 1 0 0,-1 1 1 0 0,1 0-1 0 0,0 0 0 0 0,0 0 1 0 0,-1 0-1 0 0,1 0 1 0 0,0 0-1 0 0,0 0 0 0 0,-1 1 1 0 0,1-1-1 0 0,0 1 1 0 0,-1-1-1 0 0,1 1 0 0 0,0 0 1 0 0,-1-1-1 0 0,1 1 1 0 0,-1 0-1 0 0,1 0 0 0 0,-1 0 1 0 0,0 0-1 0 0,1 1 1 0 0,-1-1-1 0 0,0 0 0 0 0,0 0 1 0 0,0 1-1 0 0,0-1 1 0 0,0 1-1 0 0,0-1 0 0 0,0 1 1 0 0,0-1-1 0 0,0 1 1 0 0,-1 0-1 0 0,1-1 0 0 0,-1 1 1 0 0,1 0-1 0 0,-1-1 0 0 0,0 4 1 0 0,1 3 49 0 0,-1-1-1 0 0,0 0 1 0 0,0 1 0 0 0,-1-1 0 0 0,0 1 0 0 0,0-1-1 0 0,-4 12 1 0 0,-18 51 80 0 0,-4 15-175 0 0,12-27-8151 0 0,14-49 1723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2:1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64 5527 0 0,'18'-37'590'0'0,"-17"36"-391"0"0,0 0 0 0 0,-1 0 0 0 0,0 0 0 0 0,1 0 0 0 0,-1 0 1 0 0,0 0-1 0 0,1 0 0 0 0,-1 0 0 0 0,0 0 0 0 0,0 0 0 0 0,0-1 0 0 0,0 1 1 0 0,0 0-1 0 0,0-1 0 0 0,-1 1-23 0 0,1 1 1 0 0,0-1 0 0 0,0 1-1 0 0,0-1 1 0 0,-1 1 0 0 0,1 0-1 0 0,0-1 1 0 0,-1 1-1 0 0,1-1 1 0 0,0 1 0 0 0,-1 0-1 0 0,1-1 1 0 0,0 1 0 0 0,-1 0-1 0 0,1-1 1 0 0,-1 1 0 0 0,1 0-1 0 0,-1 0 1 0 0,1 0-1 0 0,-1-1 1 0 0,-1 1 438 0 0,0-1-1 0 0,0 1 0 0 0,0 0 1 0 0,0 0-1 0 0,0 0 1 0 0,1 0-1 0 0,-1 0 1 0 0,-3 1-1 0 0,-14 3-291 0 0,0 1 0 0 0,1 1 0 0 0,0 1 0 0 0,0 1 0 0 0,0 0 0 0 0,-18 13 0 0 0,-94 71-420 0 0,115-82 195 0 0,-65 50-100 0 0,75-55-67 0 0,-1-1 0 0 0,1 1 0 0 0,-9 10 0 0 0,13-13-73 0 0,10 1-346 0 0,0 1 273 0 0,1-2 0 0 0,-1 1-1 0 0,1-1 1 0 0,-1 0 0 0 0,17 0-1 0 0,-16-2 214 0 0,-1 1-1 0 0,1 0 1 0 0,-1 1 0 0 0,0 0-1 0 0,1 1 1 0 0,-1 0-1 0 0,10 4 1 0 0,-2 3 277 0 0,-1 0 0 0 0,-1 1 0 0 0,0 0 0 0 0,21 21 0 0 0,-33-29-162 0 0,1 1 1 0 0,0 0 0 0 0,-1 0 0 0 0,0 0 0 0 0,0 1 0 0 0,0-1 0 0 0,-1 1 0 0 0,1 0 0 0 0,-1 0 0 0 0,0 0 0 0 0,-1 0 0 0 0,1 0-1 0 0,-1 0 1 0 0,0 0 0 0 0,1 10 0 0 0,-2-14-84 0 0,-1 0-1 0 0,1 1 1 0 0,0-1-1 0 0,-1 0 1 0 0,1 0-1 0 0,-1 1 1 0 0,1-1-1 0 0,-1 0 1 0 0,0 0-1 0 0,0 0 1 0 0,1 0-1 0 0,-1 0 1 0 0,0 0 0 0 0,0 0-1 0 0,0 0 1 0 0,0 0-1 0 0,0 0 1 0 0,0 0-1 0 0,0-1 1 0 0,0 1-1 0 0,0 0 1 0 0,-2 0-1 0 0,-31 12 468 0 0,27-11-401 0 0,-32 10 194 0 0,-77 12-1 0 0,-41-7-1300 0 0,144-15 827 0 0,-29 1-583 0 0,38-3 575 0 0,1 0 0 0 0,-1 0 0 0 0,0-1 0 0 0,0 1 0 0 0,1-1 0 0 0,-1 0 1 0 0,0 0-1 0 0,-4-2 0 0 0,8 3 78 0 0,-1 0 0 0 0,1 0 0 0 0,-1-1 1 0 0,1 1-1 0 0,-1 0 0 0 0,1-1 1 0 0,0 1-1 0 0,-1 0 0 0 0,1-1 0 0 0,-1 1 1 0 0,1 0-1 0 0,0-1 0 0 0,-1 1 1 0 0,1-1-1 0 0,0 1 0 0 0,-1-1 0 0 0,1 1 1 0 0,0-1-1 0 0,0 1 0 0 0,0-1 1 0 0,-1 1-1 0 0,1-1 0 0 0,0 1 0 0 0,0-1 1 0 0,0 1-1 0 0,0-1 0 0 0,0 0 1 0 0,1-10-1697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2:14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41 16351 0 0,'3'-11'534'0'0,"-2"8"-366"0"0,0 0-1 0 0,0 0 1 0 0,0 0-1 0 0,-1 0 1 0 0,1 0-1 0 0,-1-6 1 0 0,0 9-148 0 0,0 0 0 0 0,-1-1 0 0 0,1 1 0 0 0,0 0 0 0 0,0 0 1 0 0,-1 0-1 0 0,1-1 0 0 0,-1 1 0 0 0,1 0 0 0 0,0 0 0 0 0,-1 0 0 0 0,1 0 0 0 0,0 0 0 0 0,-1-1 1 0 0,1 1-1 0 0,-1 0 0 0 0,1 0 0 0 0,0 0 0 0 0,-1 0 0 0 0,1 0 0 0 0,-1 0 0 0 0,1 1 0 0 0,0-1 1 0 0,-1 0-1 0 0,-11 1 309 0 0,7 1-231 0 0,0 0 1 0 0,0 0 0 0 0,0 0-1 0 0,0 1 1 0 0,0-1-1 0 0,0 1 1 0 0,1 0 0 0 0,-1 1-1 0 0,1-1 1 0 0,0 1-1 0 0,0 0 1 0 0,-7 8-1 0 0,-3 6 164 0 0,-20 33 0 0 0,13-15 206 0 0,2 1 1 0 0,-20 54-1 0 0,-18 83 533 0 0,52-158-927 0 0,-34 117 462 0 0,-41 121-57 0 0,63-209-471 0 0,-2-1 1 0 0,-2 0-1 0 0,-39 60 0 0 0,2-30-200 0 0,28-37-665 0 0,26-32 324 0 0,0-1 1 0 0,1 1-1 0 0,-2-1 1 0 0,1 1-1 0 0,0-1 1 0 0,-1 0-1 0 0,-6 4 1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2:1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13359 0 0,'0'0'1608'0'0,"2"0"-412"0"0,7 3-312 0 0,0-1 1 0 0,0-1-1 0 0,0 0 0 0 0,0 0 0 0 0,14-1 1 0 0,-9-1-666 0 0,10 0 227 0 0,0-1 1 0 0,45-11-1 0 0,177-70 1516 0 0,-114 37-1548 0 0,-53 17-560 0 0,45-14 492 0 0,-100 36-1434 0 0,0 2 1 0 0,0 0-1 0 0,31-2 1 0 0,-40 7-951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2:1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21 542 13903 0 0,'0'0'4082'0'0,"-1"-2"-3180"0"0,-3-6-490 0 0,1 1 0 0 0,0-1-1 0 0,1 0 1 0 0,0 0 0 0 0,0 0-1 0 0,1 0 1 0 0,-1 0 0 0 0,2 0-1 0 0,-1-1 1 0 0,2-10 0 0 0,0 7-148 0 0,1-1 0 0 0,0 1 0 0 0,1 0 0 0 0,1-1 1 0 0,0 1-1 0 0,7-13 0 0 0,0 2-170 0 0,2 1 0 0 0,0 1 1 0 0,1 0-1 0 0,2 1 0 0 0,0 0 0 0 0,24-22 0 0 0,68-54-53 0 0,-93 85-477 0 0,0 0 1 0 0,1 0-1 0 0,1 2 0 0 0,0 0 0 0 0,28-10 0 0 0,-41 17 22 0 0,0 1-1 0 0,0 0 1 0 0,0 0 0 0 0,0 0 0 0 0,0 1-1 0 0,0-1 1 0 0,0 1 0 0 0,0 0 0 0 0,0 0-1 0 0,1 1 1 0 0,-1-1 0 0 0,6 2 0 0 0,4 4-6312 0 0</inkml:trace>
  <inkml:trace contextRef="#ctx0" brushRef="#br0" timeOffset="1">584 233 15463 0 0,'0'0'1400'0'0,"-1"2"-1154"0"0,-7 16 139 0 0,1 0 417 0 0,-1-1 1 0 0,0-1-1 0 0,-13 20 0 0 0,18-32-628 0 0,0 0 0 0 0,0 0 0 0 0,1 1 0 0 0,0-1 0 0 0,0 0-1 0 0,0 1 1 0 0,0 0 0 0 0,1-1 0 0 0,-1 1 0 0 0,1 0 0 0 0,0 0 0 0 0,1-1-1 0 0,-1 1 1 0 0,1 9 0 0 0,1-12-105 0 0,0 0-1 0 0,0 0 1 0 0,0 0 0 0 0,0-1-1 0 0,0 1 1 0 0,0 0-1 0 0,0-1 1 0 0,1 1 0 0 0,-1-1-1 0 0,0 1 1 0 0,1-1-1 0 0,-1 0 1 0 0,1 1 0 0 0,2 0-1 0 0,-1 0 22 0 0,0 0 0 0 0,0 0-1 0 0,1 0 1 0 0,-1-1 0 0 0,0 1 0 0 0,6 0-1 0 0,-3-1-23 0 0,1 0 0 0 0,-1 0 0 0 0,1-1-1 0 0,-1 0 1 0 0,1-1 0 0 0,-1 0-1 0 0,1 0 1 0 0,-1 0 0 0 0,1 0 0 0 0,-1-1-1 0 0,0 0 1 0 0,10-5 0 0 0,3-3 0 0 0,0-1 0 0 0,24-19 0 0 0,-34 23-51 0 0,14-9-78 0 0,-2-2-1 0 0,0-1 0 0 0,-1 0 1 0 0,-1-2-1 0 0,0 0 0 0 0,-2-1 1 0 0,24-39-1 0 0,-31 40-1669 0 0,11-32 0 0 0,-18 45 753 0 0,3-7-1414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2:15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42 8287 0 0,'2'-1'382'0'0,"44"-16"511"0"0,2 1 4251 0 0,-26 9 1057 0 0,-26 19-5285 0 0,-2 0-697 0 0,0 0-1 0 0,-1 0 1 0 0,0-1-1 0 0,-1 0 1 0 0,0-1-1 0 0,-10 10 1 0 0,-8 11 22 0 0,-2 4-86 0 0,-44 59-14 0 0,70-91-138 0 0,1-1 1 0 0,-1 1 0 0 0,1-1-1 0 0,0 1 1 0 0,0-1-1 0 0,0 1 1 0 0,0 0-1 0 0,0-1 1 0 0,0 1 0 0 0,1 0-1 0 0,0 0 1 0 0,-1 0-1 0 0,1 0 1 0 0,0 5-1 0 0,1-7 3 0 0,-1 1-1 0 0,1-1 1 0 0,-1 0-1 0 0,1 1 1 0 0,-1-1-1 0 0,1 1 1 0 0,0-1-1 0 0,-1 0 1 0 0,1 1-1 0 0,0-1 1 0 0,0 0-1 0 0,0 0 1 0 0,0 0 0 0 0,0 0-1 0 0,0 0 1 0 0,1 0-1 0 0,-1 0 1 0 0,0 0-1 0 0,0 0 1 0 0,1 0-1 0 0,-1-1 1 0 0,0 1-1 0 0,1 0 1 0 0,-1-1-1 0 0,1 1 1 0 0,-1-1-1 0 0,1 0 1 0 0,2 1-1 0 0,6 0 19 0 0,1 0 0 0 0,-1-1 0 0 0,0 0 0 0 0,0-1 0 0 0,13-2 0 0 0,49-14-133 0 0,-54 12-383 0 0,-1-1 1 0 0,23-13 0 0 0,8-7-6026 0 0,-17 8-439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2:15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36 16439 0 0,'45'-35'1846'0'0,"-44"34"-1130"0"0,-1 12-442 0 0,-1-1 0 0 0,-1 0 0 0 0,0 1 0 0 0,0-1 1 0 0,-1 0-1 0 0,-7 17 0 0 0,-32 58 348 0 0,15-34-213 0 0,-154 336 1342 0 0,127-257-1377 0 0,-38 141 1 0 0,83-238-314 0 0,-5 35 0 0 0,12-57-237 0 0,1-1 0 0 0,1 1-1 0 0,-1-1 1 0 0,2 1-1 0 0,-1 0 1 0 0,2-1-1 0 0,3 16 1 0 0,-2-19-1402 0 0,-2-3-2163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2:15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7 223 17303 0 0,'-7'-7'726'0'0,"8"5"710"0"0,16 1 1202 0 0,-6 2-2760 0 0,41-3 1127 0 0,-1-2 1 0 0,90-19 0 0 0,98-39-36 0 0,-156 39-676 0 0,144-45-445 0 0,-197 59-277 0 0,-1-2-1130 0 0,-12 4-5292 0 0,-6 3-602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2:16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300 247 3223 0 0,'68'-87'2926'0'0,"-24"32"5882"0"0,-39 48-8166 0 0,-1 0 1 0 0,1 0-1 0 0,-1-1 0 0 0,-1 0 0 0 0,1 0 0 0 0,2-9 1 0 0,-6 16-582 0 0,0 0 0 0 0,1 0 1 0 0,-1-1-1 0 0,0 1 1 0 0,0 0-1 0 0,0 0 1 0 0,0-1-1 0 0,0 1 1 0 0,0 0-1 0 0,0-1 1 0 0,0 1-1 0 0,0 0 1 0 0,-1 0-1 0 0,1-1 1 0 0,0 1-1 0 0,-1 0 1 0 0,1 0-1 0 0,-1 0 1 0 0,0-1-1 0 0,1 1 1 0 0,-1 0-1 0 0,-1-2 1 0 0,0 2-17 0 0,0 0 0 0 0,1-1 0 0 0,-1 1 0 0 0,0 0 0 0 0,0 0 0 0 0,0 0 0 0 0,0 1 0 0 0,0-1 1 0 0,0 0-1 0 0,0 1 0 0 0,0-1 0 0 0,-4 1 0 0 0,-2-1-15 0 0,-1 1-1 0 0,1 0 1 0 0,-1 1 0 0 0,1-1-1 0 0,-16 5 1 0 0,4 1-30 0 0,0 1 1 0 0,0 1-1 0 0,0 1 0 0 0,1 1 1 0 0,1 1-1 0 0,-30 21 0 0 0,14-5 77 0 0,1 2 0 0 0,-37 42 0 0 0,64-65-26 0 0,1 0-1 0 0,1 1 1 0 0,-1 0-1 0 0,1 0 0 0 0,0 0 1 0 0,-3 8-1 0 0,6-13-17 0 0,0 1 0 0 0,0-1 0 0 0,1 1 0 0 0,-1-1 0 0 0,1 1 0 0 0,0 0 0 0 0,-1-1 0 0 0,1 1 0 0 0,0 0 0 0 0,1 2 0 0 0,-1-4-10 0 0,0 0-1 0 0,1 1 1 0 0,-1-1-1 0 0,1 0 1 0 0,-1 1-1 0 0,1-1 1 0 0,0 0 0 0 0,-1 0-1 0 0,1 0 1 0 0,0 0-1 0 0,0 0 1 0 0,0 0-1 0 0,0 0 1 0 0,0 0-1 0 0,0 0 1 0 0,0 0 0 0 0,0 0-1 0 0,0-1 1 0 0,0 1-1 0 0,2 1 1 0 0,4 1 26 0 0,1 0 1 0 0,0-1 0 0 0,0 0-1 0 0,-1 0 1 0 0,1 0-1 0 0,1-1 1 0 0,-1 0-1 0 0,0-1 1 0 0,11 0-1 0 0,3-2 91 0 0,0 0-1 0 0,25-7 0 0 0,-41 8-191 0 0,-1 0-1 0 0,0-1 1 0 0,0 1 0 0 0,0-1-1 0 0,0 0 1 0 0,0-1-1 0 0,0 1 1 0 0,-1-1 0 0 0,1 0-1 0 0,-1 0 1 0 0,0 0-1 0 0,0-1 1 0 0,0 0 0 0 0,0 1-1 0 0,-1-1 1 0 0,1-1-1 0 0,-1 1 1 0 0,0 0 0 0 0,4-8-1 0 0,-5 7 17 0 0,6-23-143 0 0,-4 11 202 0 0,-3 16 268 0 0,0 2-199 0 0,31 26 63 0 0,-23-19-110 0 0,0 0-1 0 0,11 8 1 0 0,0-2-45 0 0,-14-10 0 0 0,1 1 0 0 0,-1-1 0 0 0,1 0 0 0 0,0-1 0 0 0,9 4 0 0 0,98 40-2941 0 0,-104-42 1730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6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6 3679 0 0,'6'-5'5904'0'0,"-2"15"346"0"0,0 0-5328 0 0,-3-4-704 0 0,-1-1 1 0 0,1 1-1 0 0,-1-1 0 0 0,0 1 0 0 0,-1 0 1 0 0,0-1-1 0 0,1 1 0 0 0,-5 10 0 0 0,-18 45 603 0 0,13-37-474 0 0,-9 20-60 0 0,-2-1 0 0 0,-2 0 0 0 0,-38 53 0 0 0,16-36-346 0 0,-76 80 1 0 0,49-63-183 0 0,-87 87-269 0 0,67-76 394 0 0,71-62-169 0 0,20-25-86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22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42 5983 0 0,'0'0'464'0'0,"3"-9"-288"0"0,7-23 12248 0 0,-8 41-12329 0 0,-1 0 0 0 0,0 0 0 0 0,-1 0 0 0 0,0 0 0 0 0,0 0 0 0 0,-3 16 0 0 0,-15 54 41 0 0,13-57-87 0 0,-10 32 18 0 0,-25 59 0 0 0,-30 48-18 0 0,43-101-58 0 0,7-17 14 0 0,-3-1 0 0 0,-45 63 1 0 0,-71 65-198 0 0,73-100-1214 0 0,65-69 432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2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38 7831 0 0,'0'0'603'0'0,"0"1"-396"0"0,-5 17 2071 0 0,-3 28 1 0 0,8-43-2007 0 0,-1-2-159 0 0,1 1 0 0 0,0-1 0 0 0,-1 1 0 0 0,1-1 0 0 0,0 1 0 0 0,0-1 0 0 0,0 1 0 0 0,0-1-1 0 0,1 1 1 0 0,-1-1 0 0 0,0 1 0 0 0,0-1 0 0 0,1 1 0 0 0,-1-1 0 0 0,1 1 0 0 0,0-1 0 0 0,-1 1 0 0 0,1-1 0 0 0,0 0 0 0 0,0 1 0 0 0,0-1 0 0 0,0 0 0 0 0,0 0 0 0 0,0 0 0 0 0,0 0 0 0 0,0 0 0 0 0,0 0-1 0 0,0 0 1 0 0,1 0 0 0 0,-1 0 0 0 0,0 0 0 0 0,1-1 0 0 0,-1 1 0 0 0,1-1 0 0 0,-1 1 0 0 0,1-1 0 0 0,1 1 0 0 0,4 0 50 0 0,-1-1-1 0 0,1 1 1 0 0,-1-1 0 0 0,1-1-1 0 0,-1 1 1 0 0,1-1 0 0 0,6-2-1 0 0,13-3 272 0 0,-1-1-1 0 0,44-20 1 0 0,44-29 355 0 0,-94 45-647 0 0,20-14 0 0 0,-31 18-132 0 0,-3 1-32 0 0,-4 5-86 0 0,-14 0-208 0 0,3 1 214 0 0,0 1 1 0 0,0 1 0 0 0,1-1-1 0 0,-1 2 1 0 0,0-1 0 0 0,1 1-1 0 0,-16 8 1 0 0,9-5 34 0 0,-18 8-8 0 0,1 2-1 0 0,1 1 1 0 0,-40 27-1 0 0,-80 74 86 0 0,141-108-8 0 0,1-1 0 0 0,1 1 1 0 0,0 1-1 0 0,0 0 0 0 0,-10 17 0 0 0,16-23 12 0 0,0 0 0 0 0,1 1 0 0 0,-1-1 0 0 0,1 1 0 0 0,1-1 0 0 0,-3 11 1 0 0,4-13 1 0 0,0 0 0 0 0,-1 1 0 0 0,1-1 0 0 0,1 0 0 0 0,-1 0 0 0 0,0 1 0 0 0,1-1 0 0 0,0 0 0 0 0,-1 0 0 0 0,1 0 0 0 0,1 0 0 0 0,-1 0 0 0 0,2 3 0 0 0,-1-3 10 0 0,1 1 0 0 0,-1-1 1 0 0,1 0-1 0 0,0 0 0 0 0,0 0 0 0 0,0-1 0 0 0,0 1 0 0 0,0-1 1 0 0,7 4-1 0 0,35 16 39 0 0,-36-18-69 0 0,14 4-389 0 0,0 0 0 0 0,0-2-1 0 0,28 5 1 0 0,-24-6-3870 0 0,-3 1-2032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2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38 195 6447 0 0,'0'2'499'0'0,"-1"8"236"0"0,-1 1-1 0 0,0-1 1 0 0,0 1 0 0 0,-5 12 0 0 0,-5 19 2458 0 0,0 10 1115 0 0,13-55-3790 0 0,22-42 32 0 0,2 0 0 0 0,48-64 0 0 0,-61 93-648 0 0,1 1-1 0 0,0 0 0 0 0,1 1 0 0 0,1 1 0 0 0,0 0 0 0 0,1 1 0 0 0,0 1 0 0 0,1 1 0 0 0,34-17 1 0 0,-48 26 96 0 0,0-1 0 0 0,1 1 0 0 0,-1 0 0 0 0,0 0-1 0 0,1 1 1 0 0,-1-1 0 0 0,1 1 0 0 0,-1-1 0 0 0,1 1 0 0 0,-1 0 0 0 0,1 1 0 0 0,-1-1 0 0 0,1 1 0 0 0,-1-1 0 0 0,1 1 0 0 0,-1 0 0 0 0,5 2 0 0 0,-5-1 15 0 0,0 0-1 0 0,0 0 0 0 0,1 0 1 0 0,-2 0-1 0 0,1 1 0 0 0,0-1 1 0 0,0 1-1 0 0,-1 0 0 0 0,1 0 1 0 0,-1 0-1 0 0,0 0 0 0 0,0 1 1 0 0,0-1-1 0 0,0 0 1 0 0,2 8-1 0 0,-1-1 30 0 0,0 1 0 0 0,0 0-1 0 0,-1 0 1 0 0,0 0 0 0 0,0 21 0 0 0,-7 55 84 0 0,0-28-86 0 0,5-52-19 0 0,0 0-1 0 0,1 0 1 0 0,0 1-1 0 0,3 12 1 0 0,-4-18-85 0 0,0 0 1 0 0,1 0-1 0 0,0 0 0 0 0,0 0 0 0 0,-1 0 1 0 0,1 0-1 0 0,0 0 0 0 0,1 0 0 0 0,-1 0 1 0 0,0 0-1 0 0,1 0 0 0 0,-1-1 0 0 0,0 1 1 0 0,1-1-1 0 0,0 1 0 0 0,-1-1 0 0 0,1 1 1 0 0,0-1-1 0 0,3 1 0 0 0,5 1-1252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23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538 106 6447 0 0,'10'-24'-674'0'0,"-8"19"1601"0"0,0 0 1 0 0,0-1-1 0 0,-1 1 0 0 0,0-1 1 0 0,0-8-1 0 0,-1 12-617 0 0,1 1 0 0 0,-1-1-1 0 0,-1 0 1 0 0,1 1 0 0 0,0-1-1 0 0,0 0 1 0 0,-1 1 0 0 0,1-1-1 0 0,-1 0 1 0 0,1 1 0 0 0,-1-1-1 0 0,0 1 1 0 0,1-1 0 0 0,-1 1-1 0 0,0-1 1 0 0,0 1 0 0 0,0 0-1 0 0,0-1 1 0 0,-2-1 0 0 0,1 2-278 0 0,0 0-1 0 0,1 0 1 0 0,-1 0 0 0 0,0 1 0 0 0,0-1-1 0 0,1 0 1 0 0,-1 1 0 0 0,0-1 0 0 0,0 1-1 0 0,0 0 1 0 0,0 0 0 0 0,0-1-1 0 0,-2 1 1 0 0,-2 1-44 0 0,1 0 0 0 0,0-1-1 0 0,-1 2 1 0 0,1-1-1 0 0,0 0 1 0 0,0 1 0 0 0,0 0-1 0 0,0 0 1 0 0,0 1 0 0 0,1 0-1 0 0,-1-1 1 0 0,-5 6 0 0 0,-8 6-61 0 0,-25 27 0 0 0,24-22 33 0 0,3-3 23 0 0,0 1 0 0 0,1 0 0 0 0,-20 32 0 0 0,28-38 24 0 0,1 1 0 0 0,0 0-1 0 0,0 0 1 0 0,1 0 0 0 0,1 1 0 0 0,0 0-1 0 0,-3 19 1 0 0,6-22-7 0 0,1-9 0 0 0,0-1 0 0 0,0 0 0 0 0,0 1 0 0 0,0-1 0 0 0,0 0 0 0 0,1 0 0 0 0,-1 1 0 0 0,0-1 0 0 0,0 0 0 0 0,0 0 0 0 0,0 1 0 0 0,0-1 0 0 0,0 0 0 0 0,0 0 0 0 0,1 1 0 0 0,-1-1 0 0 0,0 0 0 0 0,0 0 0 0 0,0 0 0 0 0,1 1 0 0 0,-1-1 0 0 0,0 0 0 0 0,0 0 0 0 0,1 0 0 0 0,-1 0 0 0 0,2 1 7 0 0,0-1 0 0 0,0 0 0 0 0,0 0 1 0 0,-1 0-1 0 0,1 0 0 0 0,0-1 0 0 0,0 1 0 0 0,0 0 0 0 0,-1-1 0 0 0,1 1 0 0 0,0-1 0 0 0,-1 0 0 0 0,1 0 0 0 0,0 1 0 0 0,-1-1 0 0 0,1 0 0 0 0,1-2 1 0 0,26-21 78 0 0,19-32 5 0 0,12-12-57 0 0,-68 91-213 0 0,-19 42 136 0 0,2 0 1 0 0,3 2-1 0 0,-12 70 0 0 0,24-83 36 0 0,2 0-1 0 0,3 0 1 0 0,2 1 0 0 0,6 79-1 0 0,0-102 8 0 0,-2 0 0 0 0,-1 1 0 0 0,-1-1 0 0 0,-2 0 0 0 0,-1 0 0 0 0,-13 47 0 0 0,14-69 9 0 0,-1 0 1 0 0,0-1-1 0 0,-1 1 0 0 0,0-1 0 0 0,0 0 1 0 0,-1 0-1 0 0,-1 0 0 0 0,1-1 0 0 0,-16 15 1 0 0,8-10 251 0 0,-1-1 1 0 0,-1 0 0 0 0,0-1 0 0 0,-25 13 0 0 0,38-23-200 0 0,0 0 1 0 0,0 0-1 0 0,0 0 1 0 0,1 0 0 0 0,-1 0-1 0 0,0 0 1 0 0,0-1 0 0 0,0 1-1 0 0,0-1 1 0 0,0 0 0 0 0,0 0-1 0 0,-1 0 1 0 0,1 0 0 0 0,0-1-1 0 0,-3 0 1 0 0,5 0-34 0 0,-1 1 1 0 0,0-1-1 0 0,0 0 1 0 0,1 0-1 0 0,-1 1 1 0 0,1-1-1 0 0,-1 0 1 0 0,1-1-1 0 0,-1 1 1 0 0,1 0-1 0 0,-1 0 1 0 0,1-1-1 0 0,0 1 1 0 0,0 0-1 0 0,0-1 1 0 0,0 1-1 0 0,0-1 1 0 0,0 0-1 0 0,0 1 1 0 0,0-1-1 0 0,1 0 1 0 0,-1 0-1 0 0,0 1 1 0 0,1-1-1 0 0,0 0 1 0 0,-1-2-1 0 0,0-7-145 0 0,1 0 0 0 0,0 1 1 0 0,1-1-1 0 0,0 0 0 0 0,1 0 0 0 0,3-13 0 0 0,24-65-1399 0 0,-25 76 1307 0 0,17-45-1194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24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5 10135 0 0,'0'0'464'0'0,"-7"-4"151"0"0,6 3-614 0 0,0 1-1 0 0,0 0 1 0 0,0 0-1 0 0,0 0 1 0 0,0 0-1 0 0,0 0 1 0 0,0 1-1 0 0,0-1 1 0 0,0 0-1 0 0,1 0 1 0 0,-1 1 0 0 0,0-1-1 0 0,0 0 1 0 0,0 1-1 0 0,0-1 1 0 0,0 1-1 0 0,0 0 1 0 0,-18 13 578 0 0,12-9 276 0 0,-8 8 427 0 0,0 0 1 0 0,0 1-1 0 0,-15 20 0 0 0,15-15-847 0 0,1 1 0 0 0,-16 28 0 0 0,16-20-334 0 0,1 0 0 0 0,1 1 1 0 0,2 0-1 0 0,-13 56 0 0 0,-5 66 239 0 0,-16 74 16 0 0,28-162-202 0 0,-36 94 0 0 0,21-83-262 0 0,-3-2 1 0 0,-54 85-1 0 0,77-141-57 0 0,0 1 0 0 0,-1-2-1 0 0,-1 1 1 0 0,-20 17 0 0 0,22-24-934 0 0,2-5-336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24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31 282 11055 0 0,'-7'3'1144'0'0,"5"-2"-1002"0"0,1-1 0 0 0,-1 1 0 0 0,1-1-1 0 0,0 1 1 0 0,-1 0 0 0 0,1 0 0 0 0,-1-1 0 0 0,1 1-1 0 0,0 0 1 0 0,0 0 0 0 0,0 0 0 0 0,0 1-1 0 0,0-1 1 0 0,0 0 0 0 0,0 0 0 0 0,0 0 0 0 0,-1 3-1 0 0,1-2 646 0 0,10 4-330 0 0,-6-4-429 0 0,-1-1-1 0 0,1 0 1 0 0,0 0-1 0 0,0 0 1 0 0,-1-1 0 0 0,1 1-1 0 0,0-1 1 0 0,0 1-1 0 0,0-1 1 0 0,0 0-1 0 0,0 0 1 0 0,4-1-1 0 0,38-7 403 0 0,-35 6-342 0 0,49-15 750 0 0,97-41-1 0 0,-102 36-570 0 0,345-164-205 0 0,-383 178-334 0 0,21-10-1180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25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 16239 0 0,'-2'1'744'0'0,"-1"0"-659"0"0,0 1 0 0 0,0 0 0 0 0,0 0 0 0 0,0 0 0 0 0,1 1 0 0 0,-1-1-1 0 0,0 1 1 0 0,1-1 0 0 0,0 1 0 0 0,0 0 0 0 0,0 0 0 0 0,-3 4 0 0 0,-3 9-71 0 0,-9 19 1 0 0,10-17 350 0 0,-183 464 3129 0 0,100-162-3262 0 0,87-306-232 0 0,-7 32 51 0 0,29-55-462 0 0,-3-5 234 0 0,-1-1 0 0 0,0-1 1 0 0,20-28-1 0 0,-17 22-229 0 0,26-27 0 0 0,-37 43 361 0 0,0 0 1 0 0,0 0-1 0 0,1 1 1 0 0,-1 0-1 0 0,1 0 1 0 0,1 0-1 0 0,-1 1 1 0 0,10-3-1 0 0,-16 6 53 0 0,-1 1 0 0 0,0-1-1 0 0,0 1 1 0 0,0-1 0 0 0,0 1-1 0 0,1 0 1 0 0,-1-1 0 0 0,0 1-1 0 0,0 0 1 0 0,1 0 0 0 0,-1 0-1 0 0,0 0 1 0 0,0 0 0 0 0,1 0-1 0 0,-1 0 1 0 0,0 1 0 0 0,0-1-1 0 0,1 0 1 0 0,-1 1 0 0 0,0-1 0 0 0,0 1-1 0 0,0-1 1 0 0,0 1 0 0 0,0 0-1 0 0,0-1 1 0 0,0 1 0 0 0,0 0-1 0 0,0 0 1 0 0,0 0 0 0 0,0-1-1 0 0,0 1 1 0 0,0 0 0 0 0,0 0-1 0 0,-1 0 1 0 0,1 0 0 0 0,-1 1-1 0 0,1-1 1 0 0,0 0 0 0 0,-1 0-1 0 0,1 2 1 0 0,1 5 71 0 0,-1 0 1 0 0,0-1-1 0 0,0 1 0 0 0,-1 0 0 0 0,-1 11 0 0 0,1-5-13 0 0,-1 12 172 0 0,2 34 9 0 0,0-54-252 0 0,0 0 0 0 0,0 0 0 0 0,0 0 0 0 0,1 0 0 0 0,0 0 0 0 0,0-1-1 0 0,5 11 1 0 0,7 1-1005 0 0,-2-8-4016 0 0,1-1-1502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3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510 726 5983 0 0,'0'0'542'0'0,"0"2"-446"0"0,-3 4 630 0 0,3 8 9357 0 0,3-18-9828 0 0,1-1 0 0 0,0 1 0 0 0,-1-1 0 0 0,0 0 0 0 0,0 0 0 0 0,3-9 0 0 0,4-5 279 0 0,104-185 1820 0 0,-73 132-1967 0 0,33-79 1 0 0,-64 125-454 0 0,0 0 0 0 0,-2-1-1 0 0,0 0 1 0 0,-2 0 0 0 0,-2 0 0 0 0,4-55 0 0 0,-8 81 60 0 0,0 0 0 0 0,0 1 0 0 0,0-1-1 0 0,0 0 1 0 0,0 0 0 0 0,0 1 0 0 0,0-1 0 0 0,0 0 0 0 0,0 1-1 0 0,0-1 1 0 0,0 0 0 0 0,0 0 0 0 0,-1 1 0 0 0,1-1-1 0 0,0 0 1 0 0,-1 1 0 0 0,1-1 0 0 0,0 0 0 0 0,-1 1 0 0 0,1-1-1 0 0,-1 1 1 0 0,1-1 0 0 0,-1 0 0 0 0,0 1 1 0 0,0 0 0 0 0,0 0 1 0 0,0 0-1 0 0,-1 0 0 0 0,1 1 0 0 0,0-1 1 0 0,0 0-1 0 0,0 1 0 0 0,0-1 1 0 0,0 1-1 0 0,0-1 0 0 0,0 1 0 0 0,1-1 1 0 0,-1 1-1 0 0,-1 1 0 0 0,-5 3 4 0 0,0 0-1 0 0,1 0 1 0 0,0 1-1 0 0,0 0 0 0 0,0 1 1 0 0,-6 9-1 0 0,-1 4-56 0 0,-11 22-1 0 0,-23 53 38 0 0,4 2 0 0 0,-41 143-1 0 0,20-45-353 0 0,-8-4-1 0 0,-181 341 1 0 0,230-492-259 0 0,-2 0 0 0 0,-1-1 0 0 0,-48 53 0 0 0,69-87 242 0 0,11-18-5475 0 0,-2 7 5083 0 0,13-21-4087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33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43 202 16127 0 0,'-3'-4'247'0'0,"0"0"-58"0"0,-15-7 1091 0 0,8 7-1178 0 0,8 3 272 0 0,1 0 109 0 0,0 1-435 0 0,1 0 1 0 0,0-1-1 0 0,0 1 1 0 0,-1 0 0 0 0,1 0-1 0 0,0 0 1 0 0,0 0-1 0 0,-1 0 1 0 0,1 0-1 0 0,0-1 1 0 0,0 1-1 0 0,0 0 1 0 0,-1 0-1 0 0,1 0 1 0 0,0-1-1 0 0,0 1 1 0 0,0 0-1 0 0,0 0 1 0 0,0 0 0 0 0,-1-1-1 0 0,1 1 1 0 0,0 0-1 0 0,0 0 1 0 0,0-1-1 0 0,0 1 1 0 0,0 0-1 0 0,0 0 1 0 0,0-1-1 0 0,0 1 1 0 0,0 0-1 0 0,0 0 1 0 0,0-1-1 0 0,0 1 1 0 0,0 0 0 0 0,10-8 689 0 0,4 2-530 0 0,-1 1 0 0 0,1 0-1 0 0,0 0 1 0 0,18-2 0 0 0,21-7 141 0 0,30-16 77 0 0,91-28 127 0 0,-139 49-559 0 0,0 1 0 0 0,0 2 1 0 0,40-2-1 0 0,-54 8-825 0 0,-1 0-1 0 0,0 2 1 0 0,0 0-1 0 0,-1 1 1 0 0,1 2 0 0 0,21 6-1 0 0,-22-6-788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3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4143 0 0,'-8'2'428'0'0,"-3"-1"1319"0"0,0 0 0 0 0,0 1 0 0 0,0 0 0 0 0,1 1 0 0 0,-13 5-1 0 0,17-5-1013 0 0,0-1-1 0 0,1 1 0 0 0,0 1 0 0 0,-6 4 0 0 0,6-5-678 0 0,1 2 0 0 0,-1-1-1 0 0,1 0 1 0 0,-6 10 0 0 0,2-2 24 0 0,0 2 0 0 0,1-1-1 0 0,1 1 1 0 0,0 0 0 0 0,1 0 0 0 0,0 1 0 0 0,1-1 0 0 0,1 1-1 0 0,1 0 1 0 0,0 0 0 0 0,0 0 0 0 0,2 29 0 0 0,0-40-68 0 0,1 0 0 0 0,0 0 0 0 0,-1 0 0 0 0,1 0 0 0 0,1 0 0 0 0,-1-1 1 0 0,0 1-1 0 0,1 0 0 0 0,0-1 0 0 0,0 1 0 0 0,0-1 0 0 0,0 1 0 0 0,4 2 0 0 0,-5-5 5 0 0,0 0-1 0 0,0 0 1 0 0,0-1-1 0 0,0 1 1 0 0,0 0-1 0 0,1-1 1 0 0,-1 1-1 0 0,0-1 1 0 0,1 0-1 0 0,-1 1 1 0 0,0-1-1 0 0,1 0 1 0 0,-1 0-1 0 0,0 0 1 0 0,1 0-1 0 0,-1 0 1 0 0,2 0-1 0 0,23-5 244 0 0,-24 4-233 0 0,9-2 47 0 0,0-1 0 0 0,-1-1 0 0 0,1 0 0 0 0,-1 0 0 0 0,0-1 0 0 0,0 0 0 0 0,-1 0 0 0 0,0-2 0 0 0,0 1 0 0 0,-1-1 0 0 0,8-9 0 0 0,-6 7-22 0 0,-1-1 0 0 0,-1-1-1 0 0,0 0 1 0 0,0 0-1 0 0,-2-1 1 0 0,1 0 0 0 0,-1 0-1 0 0,5-20 1 0 0,-10 30-35 0 0,0-1 0 0 0,0 1 0 0 0,0 0 0 0 0,-1-1 0 0 0,0 1 0 0 0,0 0 0 0 0,0-1 0 0 0,0 1 0 0 0,0-1 0 0 0,-1 1 0 0 0,1 0 0 0 0,-1 0 0 0 0,0-1 0 0 0,0 1 0 0 0,-3-6 0 0 0,3 7-17 0 0,-1-1 0 0 0,0 1 0 0 0,0-1 0 0 0,0 1 0 0 0,0 0-1 0 0,0 0 1 0 0,0 0 0 0 0,-1 0 0 0 0,1 0 0 0 0,-1 1 0 0 0,1-1 0 0 0,-1 1 0 0 0,0 0-1 0 0,1-1 1 0 0,-1 1 0 0 0,0 0 0 0 0,0 1 0 0 0,-3-2 0 0 0,-13 0-254 0 0,0 0 0 0 0,0 1 0 0 0,-30 3 1 0 0,29-1 97 0 0,20-1 153 0 0,-22 1-350 0 0,-27 5 1 0 0,48-6 234 0 0,12-2-1832 0 0,6 2-2536 0 0,6 0-1432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93 8751 0 0,'0'0'794'0'0,"2"1"-652"0"0,5 1 1743 0 0,0 0 0 0 0,1-1-1 0 0,10 2 1 0 0,22-4 1635 0 0,-13-2-2764 0 0,27-8 0 0 0,-27 5-87 0 0,-18 3-720 0 0,0 1 1 0 0,0-1-1 0 0,-1-1 0 0 0,0 1 1 0 0,1-1-1 0 0,-1-1 0 0 0,-1 0 1 0 0,1 0-1 0 0,-1 0 0 0 0,0-1 1 0 0,8-7-1 0 0,-15 12 11 0 0,0 1 0 0 0,1 0-1 0 0,-1 0 1 0 0,0-1 0 0 0,0 1-1 0 0,1 0 1 0 0,-1-1 0 0 0,0 1-1 0 0,0 0 1 0 0,0-1 0 0 0,1 1-1 0 0,-1 0 1 0 0,0-1 0 0 0,0 1-1 0 0,0-1 1 0 0,0 1 0 0 0,0 0-1 0 0,0-1 1 0 0,0 1 0 0 0,0-1-1 0 0,0 1 1 0 0,0 0 0 0 0,0-1-1 0 0,0 1 1 0 0,0-1 0 0 0,0 1-1 0 0,0 0 1 0 0,0-1 0 0 0,0 1-1 0 0,0-1 1 0 0,-1 1 0 0 0,1 0-1 0 0,0-1 1 0 0,0 1 0 0 0,0 0-1 0 0,-1-1 1 0 0,1 1 0 0 0,0 0-1 0 0,0-1 1 0 0,-1 1 0 0 0,1 0-1 0 0,0 0 1 0 0,-1-1 0 0 0,1 1-1 0 0,0 0 1 0 0,-1 0 0 0 0,1 0-1 0 0,0-1 1 0 0,-1 1 0 0 0,0 0 0 0 0,-1-1-99 0 0,0 0 1 0 0,0 0 0 0 0,0 1 0 0 0,0-1 0 0 0,0 1 0 0 0,0-1 0 0 0,-3 0 0 0 0,-4 2-199 0 0,0 0 0 0 0,0 0 0 0 0,1 1 0 0 0,-1 0 0 0 0,-9 3 0 0 0,-41 19-875 0 0,58-24 1189 0 0,-30 14 96 0 0,0 2 0 0 0,1 1 1 0 0,-41 31-1 0 0,35-23 456 0 0,-22 18 386 0 0,51-37-732 0 0,0 0 0 0 0,1 1 0 0 0,-1 0 0 0 0,2 0-1 0 0,-10 14 1 0 0,14-19-142 0 0,-1 1-1 0 0,1 0 1 0 0,-1 0 0 0 0,1 0-1 0 0,0 0 1 0 0,1 0 0 0 0,-1 0-1 0 0,0 0 1 0 0,1 0-1 0 0,0 0 1 0 0,-1 0 0 0 0,1 0-1 0 0,1 0 1 0 0,-1 0-1 0 0,0 0 1 0 0,1 0 0 0 0,-1 1-1 0 0,1-1 1 0 0,0 0-1 0 0,0-1 1 0 0,0 1 0 0 0,0 0-1 0 0,1 0 1 0 0,-1 0 0 0 0,1-1-1 0 0,0 1 1 0 0,0-1-1 0 0,0 1 1 0 0,0-1 0 0 0,0 0-1 0 0,0 0 1 0 0,1 0-1 0 0,-1 0 1 0 0,0 0 0 0 0,1 0-1 0 0,0-1 1 0 0,0 1 0 0 0,3 1-1 0 0,11 4 24 0 0,0 0-1 0 0,30 8 0 0 0,-33-12-1846 0 0,29 3 0 0 0,-28-6-4449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3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65 616 12607 0 0,'0'0'5420'0'0,"-7"-7"-4362"0"0,-3-3-341 0 0,6 7-488 0 0,0 0-1 0 0,1-1 1 0 0,-1 1 0 0 0,1-1-1 0 0,0 0 1 0 0,1 0 0 0 0,-1 0-1 0 0,1-1 1 0 0,-3-4 0 0 0,2 1-101 0 0,0-1 1 0 0,1 1 0 0 0,0-1-1 0 0,0 0 1 0 0,1 1 0 0 0,0-1-1 0 0,1 0 1 0 0,-1 0 0 0 0,2 0-1 0 0,-1 0 1 0 0,1 1 0 0 0,1-1-1 0 0,0 0 1 0 0,5-14 0 0 0,-2 10 38 0 0,0 1 1 0 0,1 0 0 0 0,0 1-1 0 0,1 0 1 0 0,1 0 0 0 0,0 0-1 0 0,0 1 1 0 0,1 0-1 0 0,14-12 1 0 0,158-115-577 0 0,-108 85 218 0 0,38-26-1809 0 0,-78 57 336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34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 9671 0 0,'0'0'3094'0'0,"-1"2"-1962"0"0,-99 199 3161 0 0,54-87-3830 0 0,-136 312-229 0 0,148-358-1023 0 0,-62 92 0 0 0,86-146-3457 0 0,2-5-1370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34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0 277 16207 0 0,'0'0'1470'0'0,"2"1"-1209"0"0,3 3-139 0 0,0 0 0 0 0,0 0 1 0 0,1-1-1 0 0,0 0 0 0 0,0 0 0 0 0,0 0 1 0 0,0-1-1 0 0,0 1 0 0 0,1-2 0 0 0,-1 1 1 0 0,0-1-1 0 0,1 0 0 0 0,0 0 0 0 0,-1 0 1 0 0,12-2-1 0 0,11 0 310 0 0,-1-1 1 0 0,35-8-1 0 0,-25 2-25 0 0,0-2-1 0 0,62-25 0 0 0,68-41 246 0 0,-39 17-336 0 0,-110 50-291 0 0,88-40 43 0 0,-8 6-3262 0 0,-70 32 1388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3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0 7831 0 0,'0'0'8040'0'0,"-1"4"-7737"0"0,-87 216 1514 0 0,44-99-1320 0 0,-51 132 83 0 0,-18-9-521 0 0,100-218-11 0 0,-2-2 0 0 0,0 0 0 0 0,-1 0 0 0 0,-21 23 0 0 0,35-46 80 0 0,8-12-48 0 0,10-14-153 0 0,2 1 0 0 0,21-24 0 0 0,-2 2-330 0 0,-21 25 184 0 0,9-11-219 0 0,33-34-1 0 0,-50 58 411 0 0,0 0 0 0 0,1 1 0 0 0,0-1 0 0 0,0 2 0 0 0,1 0 0 0 0,0 0 0 0 0,0 0 0 0 0,21-7 0 0 0,-29 12 55 0 0,1 0 1 0 0,-1 1-1 0 0,1-1 1 0 0,-1 1-1 0 0,1 0 1 0 0,-1 0 0 0 0,1-1-1 0 0,-1 2 1 0 0,1-1-1 0 0,0 0 1 0 0,-1 0-1 0 0,1 1 1 0 0,-1-1 0 0 0,1 1-1 0 0,-1 0 1 0 0,0 0-1 0 0,3 1 1 0 0,-2 0 44 0 0,0 0-1 0 0,0 0 1 0 0,-1 0 0 0 0,1 1-1 0 0,-1-1 1 0 0,1 1 0 0 0,-1-1-1 0 0,0 1 1 0 0,0 0 0 0 0,0 0 0 0 0,2 4-1 0 0,-1 1 73 0 0,1 0 0 0 0,-2 0 0 0 0,1 1-1 0 0,-1-1 1 0 0,0 1 0 0 0,-1-1 0 0 0,0 1 0 0 0,0 0-1 0 0,-1 9 1 0 0,-2 0-18 0 0,0 0 0 0 0,-2 0 0 0 0,-11 33 0 0 0,-2 11-364 0 0,14-40-1140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35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9671 0 0,'0'0'1250'0'0,"0"2"47"0"0,-4 39 4243 0 0,-11 21-2690 0 0,2-10-1156 0 0,13-50-1469 0 0,0 10 168 0 0,0-8-371 0 0,0-1-1 0 0,0 1 1 0 0,0 0 0 0 0,0-1-1 0 0,2 8 1 0 0,-1 4-508 0 0,1 0-3475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35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24 13039 0 0,'2'-1'598'0'0,"28"-19"1696"0"0,-25 17 772 0 0,-22 14-1550 0 0,-29 20-1360 0 0,2 2 0 0 0,-72 71 1 0 0,95-84-140 0 0,16-15-19 0 0,2-3-1 0 0,0 1 0 0 0,1 0 0 0 0,-1 0 0 0 0,1 0 1 0 0,0 0-1 0 0,0 0 0 0 0,-2 4 0 0 0,5-7-13 0 0,-1 1-1 0 0,0-1 1 0 0,1 1 0 0 0,-1-1-1 0 0,1 1 1 0 0,-1-1 0 0 0,1 1 0 0 0,-1-1-1 0 0,1 1 1 0 0,-1-1 0 0 0,1 1 0 0 0,-1-1-1 0 0,1 0 1 0 0,0 1 0 0 0,-1-1 0 0 0,2 0-1 0 0,-2 1-2 0 0,7 2-93 0 0,1 0 0 0 0,-1-1 1 0 0,1 0-1 0 0,0 0 0 0 0,9 1 0 0 0,17 4-232 0 0,-6 1 173 0 0,0 2 0 0 0,32 15 0 0 0,-49-19 179 0 0,0 0 0 0 0,0 1 0 0 0,-1 1-1 0 0,0-1 1 0 0,0 2 0 0 0,0-1 0 0 0,13 17 0 0 0,-13-12 138 0 0,-1-1 1 0 0,0 2-1 0 0,7 13 1 0 0,-14-23-86 0 0,0-1 0 0 0,0 1 0 0 0,-1 0-1 0 0,1 0 1 0 0,-1 0 0 0 0,0 0 0 0 0,0 0 0 0 0,0 0 0 0 0,-1 0 0 0 0,1 0 0 0 0,-1 0-1 0 0,0 0 1 0 0,0 0 0 0 0,-1 0 0 0 0,1 0 0 0 0,-2 6 0 0 0,1-7-4 0 0,-1 0-1 0 0,0-1 1 0 0,1 1 0 0 0,-1-1-1 0 0,0 0 1 0 0,0 1 0 0 0,0-1 0 0 0,0 0-1 0 0,0 0 1 0 0,-1 0 0 0 0,1-1-1 0 0,-1 1 1 0 0,1-1 0 0 0,-1 1-1 0 0,0-1 1 0 0,1 0 0 0 0,-1 0 0 0 0,0 0-1 0 0,-5 1 1 0 0,-5 1 174 0 0,0-1-1 0 0,-26 2 1 0 0,35-4-180 0 0,-19 2 134 0 0,0-2-1 0 0,-28-3 0 0 0,42 2-346 0 0,0-1-1 0 0,0 0 1 0 0,0 0-1 0 0,1-1 1 0 0,-1 0-1 0 0,1 0 1 0 0,0-1-1 0 0,-13-8 1 0 0,1-3-665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3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27 341 8287 0 0,'0'0'639'0'0,"0"2"-415"0"0,-9 61 3254 0 0,1-16-898 0 0,-1 68-1 0 0,9-106-2459 0 0,0 4-90 0 0,0-12 289 0 0,1-8 408 0 0,3-51-12 0 0,-2 13 168 0 0,16-80 0 0 0,-14 110-800 0 0,0 1-1 0 0,1-1 0 0 0,0 1 0 0 0,1 0 1 0 0,1 1-1 0 0,0-1 0 0 0,1 1 1 0 0,0 1-1 0 0,14-17 0 0 0,-9 16-82 0 0,0 0 0 0 0,1 1 0 0 0,0 0 0 0 0,0 1 0 0 0,1 1 0 0 0,28-14 0 0 0,103-37 0 0 0,-138 59 0 0 0,23-10 29 0 0,1 2-1 0 0,38-6 1 0 0,-58 13-77 0 0,0 2 0 0 0,0-1 1 0 0,1 2-1 0 0,-1 0 0 0 0,0 0 0 0 0,0 1 1 0 0,1 1-1 0 0,-1 0 0 0 0,14 4 0 0 0,-23-5-368 0 0,0 0 0 0 0,0 0 0 0 0,0 0 0 0 0,0 1 0 0 0,0-1 0 0 0,0 1 0 0 0,-1 0 0 0 0,1 0 0 0 0,5 4 0 0 0,-3 2-1152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36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45 2759 0 0,'-2'0'6731'0'0,"-22"9"153"0"0,0 5-4555 0 0,-21 22-2819 0 0,30-23 1216 0 0,-8 7-517 0 0,2 0 0 0 0,-26 31 0 0 0,36-38-73 0 0,2 1 0 0 0,-1-1 1 0 0,2 2-1 0 0,0-1 0 0 0,-11 28 0 0 0,18-40-114 0 0,1-1-1 0 0,-1 1 1 0 0,1-1 0 0 0,0 0-1 0 0,-1 1 1 0 0,1-1 0 0 0,0 1-1 0 0,0-1 1 0 0,0 1 0 0 0,0-1-1 0 0,0 1 1 0 0,0-1 0 0 0,1 1-1 0 0,-1-1 1 0 0,0 1-1 0 0,1-1 1 0 0,-1 0 0 0 0,1 1-1 0 0,-1-1 1 0 0,1 0 0 0 0,0 1-1 0 0,0-1 1 0 0,1 2 0 0 0,0-1 8 0 0,-1-1 1 0 0,1 0-1 0 0,0 1 1 0 0,-1-1 0 0 0,1 0-1 0 0,0 0 1 0 0,0 0 0 0 0,0-1-1 0 0,0 1 1 0 0,0 0-1 0 0,0-1 1 0 0,0 1 0 0 0,0-1-1 0 0,0 0 1 0 0,0 1 0 0 0,4-1-1 0 0,7-2 51 0 0,1 1 0 0 0,0-1 0 0 0,-1-1 0 0 0,0-1 0 0 0,1 0 0 0 0,-1 0 0 0 0,-1-2 0 0 0,1 1 0 0 0,-1-2 0 0 0,0 1 0 0 0,0-2 0 0 0,15-11 0 0 0,-23 15-73 0 0,0 1 0 0 0,-1 0 0 0 0,1-1 0 0 0,-1 1 0 0 0,1-1-1 0 0,-1 0 1 0 0,0 0 0 0 0,-1-1 0 0 0,1 1 0 0 0,-1 0-1 0 0,1-1 1 0 0,-1 0 0 0 0,-1 1 0 0 0,1-1 0 0 0,-1 0 0 0 0,0 0-1 0 0,0 0 1 0 0,0 0 0 0 0,0 0 0 0 0,-1 0 0 0 0,0 0-1 0 0,0 0 1 0 0,-1 0 0 0 0,1 0 0 0 0,-1 0 0 0 0,0 0 0 0 0,-1 0-1 0 0,-2-8 1 0 0,-11-32-522 0 0,-24-61-2486 0 0,35 99 1058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3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16 6447 0 0,'30'-15'12326'0'0,"-49"23"-10766"0"0,-7 5-1261 0 0,1 0 1 0 0,0 2 0 0 0,1 1-1 0 0,1 0 1 0 0,0 2-1 0 0,2 1 1 0 0,-39 42 0 0 0,55-55-279 0 0,0 1 0 0 0,0 0 1 0 0,1 0-1 0 0,0 0 0 0 0,0 0 0 0 0,1 1 0 0 0,0 0 1 0 0,0-1-1 0 0,1 1 0 0 0,0 0 0 0 0,-2 14 1 0 0,4-18 5 0 0,0 1 0 0 0,0 0 0 0 0,0-1 0 0 0,0 1 0 0 0,1-1 0 0 0,0 1 0 0 0,0 0 0 0 0,0-1 0 0 0,0 0 0 0 0,1 1 0 0 0,0-1 0 0 0,0 0 0 0 0,0 0 0 0 0,0 0 0 0 0,1 0 0 0 0,-1 0 0 0 0,1 0 0 0 0,0-1 0 0 0,0 0 0 0 0,1 1 0 0 0,-1-1 0 0 0,4 3 0 0 0,-2-3-2 0 0,0 0 0 0 0,1 0 0 0 0,-1 0 1 0 0,1-1-1 0 0,-1 1 0 0 0,1-1 0 0 0,0 0 0 0 0,0-1 0 0 0,0 0 1 0 0,0 0-1 0 0,7 0 0 0 0,7 0 4 0 0,41-5-1 0 0,-41 3-33 0 0,-7-1-927 0 0,0 0-1 0 0,0-1 0 0 0,0 0 0 0 0,15-6 1 0 0,-8 0-6206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3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7367 0 0,'0'1'5294'0'0,"0"10"-3194"0"0,-1 0 1 0 0,-3 17 0 0 0,-18 47-1517 0 0,15-51 20 0 0,-64 155 142 0 0,15-44-622 0 0,49-118-172 0 0,-44 113 182 0 0,40-104-467 0 0,-2-1 0 0 0,-31 45 1 0 0,20-42-1406 0 0,21-26 518 0 0,17-16 1702 0 0,138-117 3564 0 0,23-6-2123 0 0,-72 60-1422 0 0,105-77-370 0 0,-173 129-789 0 0,-17 12-999 0 0,-1 1-4512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96 174 2759 0 0,'-1'2'2472'0'0,"-23"29"5646"0"0,11-12-6416 0 0,0 0 0 0 0,-13 27 0 0 0,23-37-1395 0 0,-1 0-1 0 0,1 0 0 0 0,1 0 1 0 0,0 1-1 0 0,0-1 1 0 0,1 1-1 0 0,0-1 1 0 0,1 1-1 0 0,0-1 0 0 0,0 1 1 0 0,1-1-1 0 0,0 1 1 0 0,1-1-1 0 0,0 0 0 0 0,4 14 1 0 0,8 5 478 0 0,-13-27-556 0 0,1 0-146 0 0,1 0-53 0 0,0 0-1 0 0,0 0 1 0 0,0 0-1 0 0,0-1 1 0 0,0 1-1 0 0,0-1 1 0 0,0 0 0 0 0,0 0-1 0 0,0 0 1 0 0,0 0-1 0 0,0 0 1 0 0,0-1-1 0 0,0 1 1 0 0,0-1-1 0 0,0 0 1 0 0,0 0 0 0 0,0 0-1 0 0,0 0 1 0 0,-1-1-1 0 0,6-3 1 0 0,6-4 95 0 0,0 0 1 0 0,21-21 0 0 0,-18 15-69 0 0,131-127 395 0 0,18-16-343 0 0,-141 138-206 0 0,49-37-1264 0 0,-61 49 10 0 0,0 0 0 0 0,15-6 1 0 0,-14 8-852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3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14743 0 0,'0'0'1136'0'0,"2"2"-746"0"0,19 13 820 0 0,1-1 1 0 0,0 0-1 0 0,1-2 0 0 0,0-1 1 0 0,1-1-1 0 0,32 10 1 0 0,-47-18-1168 0 0,105 28 974 0 0,-99-27-895 0 0,0-1 1 0 0,0-1-1 0 0,0 0 0 0 0,0-1 0 0 0,25-2 0 0 0,-33 1-376 0 0,-1 0 0 0 0,1-1 1 0 0,-1 0-1 0 0,0 0 0 0 0,0 0 0 0 0,0-1 0 0 0,6-3 0 0 0,-3 0-891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38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66 9671 0 0,'8'-11'326'0'0,"-5"6"-246"0"0,0 1 0 0 0,1 0 1 0 0,0-1-1 0 0,-1 1 0 0 0,1 1 1 0 0,1-1-1 0 0,-1 0 0 0 0,10-5 0 0 0,-13 9 91 0 0,0 0-1 0 0,0-1 0 0 0,0 1 1 0 0,0-1-1 0 0,0 0 0 0 0,0 1 0 0 0,0-1 1 0 0,0 0-1 0 0,0 0 0 0 0,0 1 1 0 0,1-3-1 0 0,-2 3-37 0 0,0 0 1 0 0,0 0-1 0 0,0-1 1 0 0,0 1-1 0 0,0 0 0 0 0,0 0 1 0 0,-1 0-1 0 0,1 0 1 0 0,0-1-1 0 0,0 1 0 0 0,0 0 1 0 0,0 0-1 0 0,-1 0 1 0 0,1 0-1 0 0,0 0 0 0 0,0-1 1 0 0,0 1-1 0 0,-1 0 1 0 0,1 0-1 0 0,0 0 0 0 0,0 0 1 0 0,0 0-1 0 0,-1 0 1 0 0,1 0-1 0 0,0 0 0 0 0,0 0 1 0 0,-1 0-1 0 0,1 0 1 0 0,0 0-1 0 0,0 0 0 0 0,0 0 1 0 0,-1 0-1 0 0,1 0 1 0 0,0 0-1 0 0,-20 1 3791 0 0,7 2-5250 0 0,-25 5 1494 0 0,1 3 0 0 0,0 1 1 0 0,0 2-1 0 0,1 1 0 0 0,-66 40 0 0 0,60-30-164 0 0,1 3 0 0 0,2 1 0 0 0,-41 39 0 0 0,79-68-4 0 0,1 0 0 0 0,0 0 0 0 0,0 0 0 0 0,0 0 0 0 0,0 1 0 0 0,-1-1 0 0 0,1 0 0 0 0,0 0 0 0 0,0 0 0 0 0,0 0 0 0 0,0 1 0 0 0,0-1 0 0 0,0 0 0 0 0,0 0 0 0 0,-1 0 0 0 0,1 1 0 0 0,0-1 0 0 0,0 0 0 0 0,0 0 0 0 0,0 1 0 0 0,0-1 0 0 0,0 0 0 0 0,0 0 0 0 0,0 0 0 0 0,0 1 0 0 0,0-1 0 0 0,0 0 0 0 0,0 0 0 0 0,0 1 0 0 0,1-1 0 0 0,-1 0 0 0 0,0 0 0 0 0,0 0 0 0 0,0 1 0 0 0,0-1 0 0 0,0 0 0 0 0,0 0 0 0 0,0 0 0 0 0,1 0 0 0 0,-1 1 0 0 0,0-1 0 0 0,0 0 0 0 0,0 0 0 0 0,0 0 0 0 0,1 0 0 0 0,-1 0 0 0 0,0 0 0 0 0,0 1 0 0 0,0-1 0 0 0,1 0 0 0 0,-1 0 0 0 0,0 0 0 0 0,0 0 0 0 0,0 0 0 0 0,1 0 0 0 0,-1 0 0 0 0,0 0 0 0 0,0 0 0 0 0,1 0 0 0 0,-1 0 0 0 0,0 0 0 0 0,0 0 0 0 0,0 0 0 0 0,1 0 0 0 0,-1 0 0 0 0,0-1 0 0 0,1 2 0 0 0,56 7-1 0 0,-42-7 14 0 0,0 1-1 0 0,0 1 0 0 0,-1 0 0 0 0,28 10 0 0 0,-17-1 14 0 0,0 1 0 0 0,-1 1-1 0 0,31 24 1 0 0,-14-2 113 0 0,-38-32-122 0 0,1-1-1 0 0,-1 1 1 0 0,1 1 0 0 0,-1-1-1 0 0,-1 0 1 0 0,1 1-1 0 0,4 9 1 0 0,-7-14-8 0 0,0 1 1 0 0,0-1 0 0 0,-1 1-1 0 0,1 0 1 0 0,0-1-1 0 0,0 1 1 0 0,0-1-1 0 0,0 1 1 0 0,0 0-1 0 0,-1-1 1 0 0,1 1 0 0 0,0-1-1 0 0,-1 1 1 0 0,1-1-1 0 0,0 1 1 0 0,-1-1-1 0 0,1 1 1 0 0,0-1-1 0 0,-1 0 1 0 0,1 1 0 0 0,-2 0-1 0 0,-9 7 138 0 0,4-4-54 0 0,-1 0-1 0 0,0-1 1 0 0,0 0 0 0 0,0 0-1 0 0,-1-1 1 0 0,1 0 0 0 0,-9 0-1 0 0,-64 4 429 0 0,47-5-508 0 0,-6 0-33 0 0,0-2 1 0 0,1-1 0 0 0,-72-14-1 0 0,105 14-132 0 0,-1 1 0 0 0,0-1 0 0 0,1 0 0 0 0,0-1 0 0 0,-7-2 0 0 0,12 4 25 0 0,0 1 0 0 0,0-1 1 0 0,0 1-1 0 0,0-1 0 0 0,0 0 1 0 0,0 1-1 0 0,0-1 0 0 0,1 0 1 0 0,-1 1-1 0 0,0-1 0 0 0,0 0 1 0 0,1 0-1 0 0,-1 0 0 0 0,0 0 1 0 0,1 0-1 0 0,-1 0 0 0 0,1 0 1 0 0,-1 0-1 0 0,1 0 0 0 0,0 0 0 0 0,-1 0 1 0 0,1 0-1 0 0,0 0 0 0 0,0 0 1 0 0,0-1-1 0 0,0 1 0 0 0,0 0 1 0 0,0 0-1 0 0,0 0 0 0 0,0 0 1 0 0,0 0-1 0 0,0 0 0 0 0,1 0 1 0 0,-1-1-1 0 0,0 1 0 0 0,1 0 1 0 0,-1 0-1 0 0,1-1 0 0 0,7-10-1745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3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0 16095 0 0,'0'0'738'0'0,"0"2"-16"0"0,2 4-636 0 0,-1-1-1 0 0,-1 1 1 0 0,1 0-1 0 0,-1 0 1 0 0,0-1-1 0 0,0 1 0 0 0,0 0 1 0 0,-1 0-1 0 0,0-1 1 0 0,0 1-1 0 0,-1 0 1 0 0,0-1-1 0 0,-4 11 1 0 0,-5 7 1027 0 0,-24 40-1 0 0,28-53-912 0 0,-102 182 2106 0 0,-83 127-2085 0 0,181-304-475 0 0,-34 45-513 0 0,36-50-1582 0 0,-18 16 0 0 0,18-19-4357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3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0 295 5527 0 0,'16'-25'272'0'0,"-11"17"1043"0"0,0-1 1 0 0,1 0-1 0 0,0 1 0 0 0,1 0 1 0 0,9-9-1 0 0,8-2-105 0 0,0 0 1 0 0,2 1-1 0 0,39-20 0 0 0,88-31-1195 0 0,-141 65 58 0 0,68-25 428 0 0,-68 25-316 0 0,1 1-1 0 0,-1 0 1 0 0,1 1 0 0 0,19 0 0 0 0,-29 2-101 0 0,0-1 1 0 0,1 2 0 0 0,-1-1 0 0 0,1 0-1 0 0,-1 1 1 0 0,1 0 0 0 0,-1 0 0 0 0,0 0-1 0 0,1 0 1 0 0,-1 0 0 0 0,0 0 0 0 0,0 1-1 0 0,0 0 1 0 0,5 3 0 0 0,-6-3-53 0 0,1 1-1 0 0,-1 0 1 0 0,0-1 0 0 0,0 1-1 0 0,-1 0 1 0 0,1 0 0 0 0,0 0 0 0 0,-1 0-1 0 0,0 0 1 0 0,0 0 0 0 0,0 1-1 0 0,0-1 1 0 0,0 0 0 0 0,-1 1-1 0 0,1 3 1 0 0,-1 4 18 0 0,1 1 0 0 0,-2-1-1 0 0,0 0 1 0 0,0 0 0 0 0,-1 0-1 0 0,0 1 1 0 0,-1-2 0 0 0,-1 1-1 0 0,1 0 1 0 0,-2-1 0 0 0,1 1-1 0 0,-2-1 1 0 0,1 0 0 0 0,-1-1-1 0 0,-11 13 1 0 0,1-2 64 0 0,-1 0 0 0 0,-1-2 1 0 0,0 0-1 0 0,-1-2 0 0 0,-39 26 0 0 0,21-20-42 0 0,-2-2 0 0 0,0-1 0 0 0,-60 18 0 0 0,94-35-75 0 0,-61 19-7 0 0,58-19-66 0 0,0-1 0 0 0,0 1 0 0 0,0-1 1 0 0,0-1-1 0 0,0 1 0 0 0,-11-2 0 0 0,18 1-21 0 0,0 0 1 0 0,0 0-1 0 0,0-1 0 0 0,0 1 0 0 0,0 0 0 0 0,0-1 1 0 0,0 1-1 0 0,0 0 0 0 0,0-1 0 0 0,0 1 0 0 0,1-1 1 0 0,-1 1-1 0 0,0-1 0 0 0,0 0 0 0 0,0 1 0 0 0,1-1 1 0 0,-1 0-1 0 0,0 0 0 0 0,1 1 0 0 0,-1-1 0 0 0,0 0 1 0 0,1 0-1 0 0,-1 0 0 0 0,1 0 0 0 0,-1 0 0 0 0,1 0 1 0 0,0 0-1 0 0,-1 0 0 0 0,1-1 0 0 0,-1-10-1399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39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247 144 15407 0 0,'0'0'704'0'0,"2"0"-14"0"0,18 4-734 0 0,-11-2 521 0 0,1 0 0 0 0,-1 0 0 0 0,0-1 0 0 0,0-1 0 0 0,1 0 0 0 0,-1 0 0 0 0,0 0 0 0 0,0-1 0 0 0,17-4 0 0 0,-5-2 108 0 0,-1-1-1 0 0,0 0 1 0 0,18-12 0 0 0,-26 13-536 0 0,0-1-1 0 0,-1 0 1 0 0,0 0 0 0 0,0-1 0 0 0,16-18 0 0 0,-19 16-49 0 0,-1-2-1 0 0,-8 10-4 0 0,0 2-2 0 0,1 0-4 0 0,0 1 0 0 0,0-1 1 0 0,0 1-1 0 0,0-1 0 0 0,0 1 1 0 0,0-1-1 0 0,-1 1 0 0 0,1 0 0 0 0,0-1 1 0 0,0 1-1 0 0,-1-1 0 0 0,1 1 1 0 0,0 0-1 0 0,-1-1 0 0 0,1 1 0 0 0,0 0 1 0 0,-1-1-1 0 0,1 1 0 0 0,0 0 1 0 0,-1-1-1 0 0,1 1 0 0 0,-1 0 0 0 0,1 0 1 0 0,-1 0-1 0 0,1-1 0 0 0,-1 1 1 0 0,1 0-1 0 0,0 0 0 0 0,-1 0 0 0 0,1 0 1 0 0,-1 0-1 0 0,1 0 0 0 0,-1 0 1 0 0,1 0-1 0 0,-1 0 0 0 0,0 0 0 0 0,-17 2-211 0 0,-2 4 132 0 0,0 1 0 0 0,0 0 0 0 0,-24 14 0 0 0,-54 35-174 0 0,75-42 264 0 0,-129 85 0 0 0,124-78 0 0 0,1 0 0 0 0,1 2 0 0 0,-28 32 0 0 0,54-55 0 0 0,-22 29 37 0 0,21-28-35 0 0,0 1-1 0 0,0-1 1 0 0,0 1 0 0 0,0-1 0 0 0,0 1 0 0 0,1-1 0 0 0,-1 1 0 0 0,1-1 0 0 0,-1 1-1 0 0,1 0 1 0 0,0-1 0 0 0,-1 1 0 0 0,1 0 0 0 0,0-1 0 0 0,0 1 0 0 0,0 0-1 0 0,0 0 1 0 0,1 1 0 0 0,0-2-1 0 0,-1 0 1 0 0,1 0-1 0 0,0 0 0 0 0,-1 0 1 0 0,1 0-1 0 0,0 0 0 0 0,0-1 1 0 0,0 1-1 0 0,0 0 0 0 0,0-1 0 0 0,0 1 1 0 0,0 0-1 0 0,0-1 0 0 0,0 1 1 0 0,0-1-1 0 0,0 0 0 0 0,1 1 1 0 0,-1-1-1 0 0,0 0 0 0 0,0 0 0 0 0,0 0 1 0 0,2 1-1 0 0,31-2 39 0 0,-28 1-38 0 0,24-4-684 0 0,-1-1-1 0 0,0-1 0 0 0,42-16 1 0 0,-39 13-720 0 0,14-5-5562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3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45 5983 0 0,'28'-37'11360'0'0,"-28"37"-11226"0"0,0 0-1 0 0,0-1 0 0 0,0 1 1 0 0,0 0-1 0 0,0-1 0 0 0,0 1 1 0 0,0-1-1 0 0,0 1 0 0 0,0 0 1 0 0,0-1-1 0 0,0 1 0 0 0,0 0 1 0 0,0-1-1 0 0,0 1 0 0 0,0 0 1 0 0,0-1-1 0 0,-1 1 0 0 0,1 0 1 0 0,0 0-1 0 0,0-1 0 0 0,-1 0 1 0 0,-2 2 108 0 0,-1-1 0 0 0,0 1 0 0 0,1 0 0 0 0,-1-1 0 0 0,1 2 0 0 0,-1-1 0 0 0,1 0 0 0 0,0 1 0 0 0,-6 2 0 0 0,-29 23 442 0 0,18-13-371 0 0,0 0-171 0 0,1 2-1 0 0,0 0 1 0 0,0 1 0 0 0,2 1-1 0 0,0 1 1 0 0,-18 27 0 0 0,32-40-130 0 0,-1 0-1 0 0,1 0 1 0 0,0 0 0 0 0,0 0-1 0 0,1 0 1 0 0,-1 1 0 0 0,1-1 0 0 0,1 1-1 0 0,0 0 1 0 0,0 0 0 0 0,0-1-1 0 0,0 13 1 0 0,2-15-10 0 0,-1 0 0 0 0,0 0 0 0 0,1 0 0 0 0,0-1 0 0 0,0 1 0 0 0,0 0 0 0 0,1-1 0 0 0,-1 1 0 0 0,1-1 0 0 0,0 1 0 0 0,0-1 0 0 0,0 0 0 0 0,0 0 0 0 0,0 0 0 0 0,1 0-1 0 0,0 0 1 0 0,-1 0 0 0 0,1-1 0 0 0,0 1 0 0 0,0-1 0 0 0,0 0 0 0 0,1 0 0 0 0,-1 0 0 0 0,4 2 0 0 0,4 0-157 0 0,0 0 1 0 0,-1-1-1 0 0,1 0 0 0 0,1-1 1 0 0,-1 0-1 0 0,0-1 0 0 0,0 0 1 0 0,23-1-1 0 0,-18-2-1041 0 0,0 0 1 0 0,0-1-1 0 0,18-5 1 0 0,-11 1-719 0 0</inkml:trace>
  <inkml:trace contextRef="#ctx0" brushRef="#br0" timeOffset="1">587 137 3223 0 0,'11'-14'17258'0'0,"-10"16"-16785"0"0,1 4-182 0 0,0 1-1 0 0,0-1 1 0 0,-1 1 0 0 0,1-1 0 0 0,-1 1-1 0 0,0 10 1 0 0,4 23 808 0 0,-3-31-967 0 0,1 3 28 0 0,0 0 0 0 0,-1 0 0 0 0,0 0 0 0 0,0 20 0 0 0,-3-25-155 0 0,1 4 7 0 0,0 0-1 0 0,-1 0 1 0 0,-1 0 0 0 0,0 0-1 0 0,-6 20 1 0 0,1-4-303 0 0,7-25 118 0 0,10 1-7787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4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10591 0 0,'0'0'944'0'0,"4"-9"-752"0"0,-1-1-192 0 0,0 3 5688 0 0,6 4-4616 0 0,0 6-816 0 0,-1 6-256 0 0,-1 1 0 0 0,0 2 0 0 0,-2 2-1056 0 0,0 1-184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4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90 208 5527 0 0,'0'0'250'0'0,"0"2"-2"0"0,-15 50 567 0 0,11-40 1959 0 0,-1 0 1 0 0,0-1-1 0 0,0 1 1 0 0,-13 17 0 0 0,17-28-2614 0 0,0 0 1 0 0,0 1-1 0 0,0-1 1 0 0,-1 0-1 0 0,1 0 1 0 0,0 0-1 0 0,-1 0 1 0 0,1 0-1 0 0,-1 0 1 0 0,1 0-1 0 0,-1 0 1 0 0,1-1 0 0 0,-1 1-1 0 0,0 0 1 0 0,1-1-1 0 0,-1 0 1 0 0,0 1-1 0 0,-2-1 1 0 0,3 0 122 0 0,-1-2-268 0 0,2-1 1 0 0,-1 1 0 0 0,0-1-1 0 0,0 1 1 0 0,1-1-1 0 0,-1 1 1 0 0,1-1-1 0 0,0 0 1 0 0,0 1 0 0 0,0-1-1 0 0,0 0 1 0 0,0 1-1 0 0,1-4 1 0 0,0 1 42 0 0,1-1 0 0 0,0 1 0 0 0,0-1 0 0 0,0 1 0 0 0,5-8 0 0 0,3-2 97 0 0,0 0 0 0 0,24-24-1 0 0,-16 20-296 0 0,1 0-1 0 0,26-19 1 0 0,-37 31 94 0 0,1 1 0 0 0,1 0 0 0 0,-1 1 0 0 0,1 0 0 0 0,-1 0-1 0 0,2 1 1 0 0,-1 0 0 0 0,14-2 0 0 0,-21 5 64 0 0,0 0 0 0 0,0 1 0 0 0,0 0 0 0 0,0 0 0 0 0,0 0-1 0 0,0 0 1 0 0,0 0 0 0 0,0 1 0 0 0,0-1 0 0 0,0 1 0 0 0,0-1 0 0 0,-1 1-1 0 0,1 0 1 0 0,0 1 0 0 0,4 1 0 0 0,-5-1 0 0 0,0 0 1 0 0,0-1-1 0 0,0 1 1 0 0,0 0-1 0 0,0 0 0 0 0,-1 0 1 0 0,1 0-1 0 0,-1 1 0 0 0,1-1 1 0 0,-1 0-1 0 0,0 1 1 0 0,0-1-1 0 0,0 1 0 0 0,0-1 1 0 0,0 1-1 0 0,-1-1 0 0 0,1 1 1 0 0,0 3-1 0 0,0 10 152 0 0,-1 24-1 0 0,0-23-110 0 0,0-12-6 0 0,-5 7 25 0 0,24-26-30 0 0,-2-3-267 0 0,0 0 1 0 0,20-28-1 0 0,-21 24 57 0 0,35-33-1 0 0,-45 48 131 0 0,1 1 1 0 0,-1 0-1 0 0,1 0 0 0 0,0 1 0 0 0,0-1 0 0 0,1 2 0 0 0,-1-1 1 0 0,1 1-1 0 0,0 0 0 0 0,8-1 0 0 0,-5 1 20 0 0,0 1 0 0 0,0 0 0 0 0,0 0 0 0 0,0 1-1 0 0,0 1 1 0 0,15 1 0 0 0,-22 0-35 0 0,-2 1 67 0 0,0-1-1 0 0,0 1 1 0 0,0 0-1 0 0,0-1 1 0 0,0 1-1 0 0,0 0 0 0 0,-1 0 1 0 0,1 1-1 0 0,0-1 1 0 0,-1 0-1 0 0,0 0 1 0 0,1 1-1 0 0,-1-1 1 0 0,0 1-1 0 0,0-1 1 0 0,-1 1-1 0 0,1-1 1 0 0,0 1-1 0 0,0 5 1 0 0,0 0 30 0 0,20 125 858 0 0,-16-97-3225 0 0,0 0-3556 0 0,-3-26-1480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4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127 158 5983 0 0,'0'0'464'0'0,"10"0"1570"0"0,3-1 391 0 0,-1 1 0 0 0,1-2 0 0 0,22-5 0 0 0,-17 2-707 0 0,34-15-1 0 0,79-55-1713 0 0,-110 62 386 0 0,29-20-252 0 0,-49 32-7 0 0,-3 1-78 0 0,-6 0-52 0 0,0 1 0 0 0,0 1 0 0 0,0-1 0 0 0,0 1 0 0 0,0 1 0 0 0,1-1 0 0 0,-1 1 0 0 0,-7 4 0 0 0,-60 37 35 0 0,56-32 3 0 0,-21 15 20 0 0,1 1 0 0 0,2 2 0 0 0,0 2 0 0 0,3 1 0 0 0,-41 49 0 0 0,68-73 65 0 0,0 1-1 0 0,1-1 1 0 0,0 1 0 0 0,-8 16-1 0 0,13-23-220 0 0,0 0 0 0 0,0 0 0 0 0,0 0-1 0 0,0 1 1 0 0,1-1 0 0 0,-1 0 0 0 0,1 1 0 0 0,0-1-1 0 0,0 4 1 0 0,0-6-221 0 0,0 1 0 0 0,1 0 1 0 0,-1-1-1 0 0,1 1 0 0 0,-1 0 0 0 0,1-1 0 0 0,0 1 0 0 0,-1-1 0 0 0,1 1 0 0 0,0-1 1 0 0,0 1-1 0 0,0-1 0 0 0,0 1 0 0 0,1-1 0 0 0,-1 0 0 0 0,0 0 0 0 0,0 0 0 0 0,2 2 1 0 0,10 4-6725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41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1 452 11519 0 0,'0'0'1040'0'0,"1"-1"-853"0"0,7-2 1260 0 0,-1-1 0 0 0,1 0 0 0 0,-1 0-1 0 0,9-8 1 0 0,28-26 2187 0 0,-13 10-3060 0 0,87-61 582 0 0,26-21-1005 0 0,-111 80-154 0 0,2-3-26 0 0,43-29 1 0 0,-67 53 13 0 0,-5 5-16 0 0,-1 0 0 0 0,1 1 0 0 0,0-1 0 0 0,0 1 0 0 0,9-3 0 0 0,-14 6 20 0 0,-1 1 0 0 0,1 0 0 0 0,-1-1-1 0 0,1 1 1 0 0,-1 0 0 0 0,0 0 0 0 0,1 0 0 0 0,-1-1 0 0 0,0 1 0 0 0,0 0 0 0 0,0 0 0 0 0,1 1 0 0 0,-1-2 5 0 0,0 4-1 0 0,1 1-1 0 0,-1-1 0 0 0,0 0 1 0 0,0 1-1 0 0,0-1 0 0 0,-1 0 0 0 0,0 0 1 0 0,-1 7-1 0 0,-14 34 60 0 0,6-17 119 0 0,4-9-136 0 0,1 1 1 0 0,1 0-1 0 0,1 0 1 0 0,1 0-1 0 0,0 1 1 0 0,2-1-1 0 0,0 0 1 0 0,1 0-1 0 0,1 1 1 0 0,9 33-1 0 0,-11-50-150 0 0,2 0-1 0 0,-1 0 0 0 0,0 0 0 0 0,1 0 0 0 0,0 0 0 0 0,0-1 0 0 0,0 1 0 0 0,0-1 0 0 0,0 1 0 0 0,1-1 0 0 0,0 0 1 0 0,0 0-1 0 0,0 0 0 0 0,5 4 0 0 0,2 0-871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5983 0 0,'0'0'464'0'0,"-1"1"67"0"0,-4 7 1928 0 0,-16 28 6640 0 0,10-9-7174 0 0,-7 13-709 0 0,-1-1 1 0 0,-34 53 0 0 0,5-11-1121 0 0,47-77-874 0 0,3-3 236 0 0,11-8-169 0 0,14-14-1550 0 0,-7 2-81 0 0,1-3-96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4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0,'0'0'16488'0'0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50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7055 0 0,'0'0'638'0'0,"2"-2"-528"0"0,3-10 753 0 0,9-23 0 0 0,-4 7 7894 0 0,-8 31-8332 0 0,3 9-190 0 0,-1 0 0 0 0,0 0 0 0 0,0 0 0 0 0,2 18 0 0 0,6 56 491 0 0,-4-20-263 0 0,1-9-160 0 0,3 1 0 0 0,3-2 0 0 0,30 80 0 0 0,-39-123-281 0 0,0 0 0 0 0,0-1 0 0 0,1 0 0 0 0,1 0 0 0 0,0 0 0 0 0,11 11 0 0 0,-12-16-3 0 0,-1-1 0 0 0,1 0-1 0 0,1 0 1 0 0,-1-1 0 0 0,1 0-1 0 0,0 0 1 0 0,0-1 0 0 0,0 0 0 0 0,1 0-1 0 0,10 3 1 0 0,-2-3 0 0 0,1-2-1 0 0,-1 1 0 0 0,0-2 1 0 0,1 0-1 0 0,-1-2 1 0 0,33-3-1 0 0,-27 1-523 0 0,0 2 1 0 0,45 3-1 0 0,-67-2 400 0 0,0 0 0 0 0,0 0 0 0 0,-1 0 0 0 0,1 0 0 0 0,0 0 0 0 0,0 0 0 0 0,0 1 1 0 0,0-1-1 0 0,0 0 0 0 0,0 1 0 0 0,0-1 0 0 0,0 0 0 0 0,-1 1 0 0 0,1-1 0 0 0,0 1 0 0 0,0 0 0 0 0,0-1 0 0 0,-1 1 0 0 0,1 0 1 0 0,0-1-1 0 0,-1 1 0 0 0,1 0 0 0 0,-1 0 0 0 0,1 1 0 0 0,0-1-60 0 0,-1 0 0 0 0,0 0 0 0 0,0 0 0 0 0,0 1 0 0 0,-1-1 0 0 0,1 0 1 0 0,0 0-1 0 0,0 0 0 0 0,-1 1 0 0 0,1-1 0 0 0,-1 0 0 0 0,1 0 0 0 0,-1 0 0 0 0,1 0 0 0 0,-1 0 0 0 0,1 0 0 0 0,-1 0 0 0 0,0 0 1 0 0,-1 1-1 0 0,-8 8-1689 0 0,-2-1-218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50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55 11111 0 0,'27'-14'668'0'0,"-8"4"143"0"0,26-11 0 0 0,-39 19-300 0 0,0 0 0 0 0,1 1 0 0 0,-1-1 1 0 0,0 1-1 0 0,0 0 0 0 0,1 1 0 0 0,-1 0 1 0 0,13 0-1 0 0,-18 0-421 0 0,1 1 0 0 0,0-1 0 0 0,-1 0 0 0 0,1 1 0 0 0,0-1 0 0 0,-1 1 0 0 0,1-1 0 0 0,0 1 0 0 0,-1 0 0 0 0,1-1 0 0 0,-1 1 0 0 0,1 0 0 0 0,-1 0 0 0 0,0 0 0 0 0,1 0 0 0 0,-1 1 0 0 0,0-1 0 0 0,0 0 0 0 0,0 0 0 0 0,0 1 0 0 0,0-1 0 0 0,0 1 0 0 0,0-1 0 0 0,0 1 0 0 0,-1-1 0 0 0,1 1 0 0 0,0 0 0 0 0,-1-1 0 0 0,0 1 0 0 0,1 0 0 0 0,-1-1 0 0 0,0 1 0 0 0,0 0 0 0 0,0-1 0 0 0,0 3 0 0 0,0 1-45 0 0,-1-1-1 0 0,1 1 0 0 0,-1-1 0 0 0,0 1 0 0 0,-1-1 0 0 0,1 0 0 0 0,-1 1 0 0 0,0-1 0 0 0,0 0 0 0 0,0 0 0 0 0,0 0 0 0 0,-5 5 0 0 0,-12 11 30 0 0,-2 0 0 0 0,0-1-1 0 0,-1-1 1 0 0,-36 22 0 0 0,-4 4 40 0 0,-215 177 84 0 0,255-203-179 0 0,-28 26 104 0 0,2 1 0 0 0,1 3 0 0 0,-75 103 0 0 0,120-147-63 0 0,2-3-61 0 0,0-1 1 0 0,0 0-1 0 0,0 1 0 0 0,-1-1 1 0 0,1 1-1 0 0,0-1 0 0 0,0 0 1 0 0,1 1-1 0 0,-1-1 0 0 0,0 0 1 0 0,0 1-1 0 0,0-1 0 0 0,0 0 1 0 0,0 1-1 0 0,0-1 0 0 0,0 0 1 0 0,0 1-1 0 0,1-1 0 0 0,-1 0 1 0 0,0 1-1 0 0,1-1 0 0 0,0 1-8 0 0,0-1-1 0 0,0 1 0 0 0,0-1 0 0 0,0 0 0 0 0,0 0 0 0 0,1 0 1 0 0,-1 1-1 0 0,0-1 0 0 0,0 0 0 0 0,0 0 0 0 0,1-1 0 0 0,-1 1 1 0 0,0 0-1 0 0,0 0 0 0 0,0-1 0 0 0,0 1 0 0 0,0 0 0 0 0,1-1 0 0 0,-1 1 1 0 0,0-1-1 0 0,1 0 0 0 0,25-16-278 0 0,19-24-1274 0 0,-21 16 639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5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94 164 7831 0 0,'-2'-1'356'0'0,"-1"-2"-200"0"0,1 2-138 0 0,1 0 1 0 0,-1 0 0 0 0,1 1 0 0 0,-1-1-1 0 0,1 0 1 0 0,-1 0 0 0 0,0 1-1 0 0,1-1 1 0 0,-1 1 0 0 0,0 0-1 0 0,0-1 1 0 0,1 1 0 0 0,-1 0 0 0 0,0 0-1 0 0,0 0 1 0 0,1 0 0 0 0,-3 1-1 0 0,-9-1 107 0 0,10 1 910 0 0,-1-1 1 0 0,1 1-1 0 0,0 0 0 0 0,-1 0 0 0 0,1 0 1 0 0,0 0-1 0 0,-4 3 0 0 0,-6 6 2902 0 0,42-2-3049 0 0,-15-6-740 0 0,0 0-1 0 0,0-1 0 0 0,1-1 1 0 0,-1 0-1 0 0,15-3 0 0 0,73-15 150 0 0,-70 11-223 0 0,333-88 46 0 0,-264 65-484 0 0,-27 11-734 0 0,-24 9-4929 0 0,-18 6-779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51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44 4143 0 0,'-27'2'-40'0'0,"17"0"2182"0"0,0 0 0 0 0,-14 5 1 0 0,18-4-645 0 0,-1-1-1 0 0,1 1 1 0 0,-1 1 0 0 0,-6 4 0 0 0,10-6-1190 0 0,0 0 0 0 0,0 0 0 0 0,1 1 0 0 0,-1 0 0 0 0,-3 4 1010 0 0,7-7-1264 0 0,-1 1 0 0 0,0 0 0 0 0,0 0 0 0 0,1 0 0 0 0,-1-1 0 0 0,1 1 0 0 0,-1 0 0 0 0,1-1 0 0 0,-1 1 0 0 0,1 0 0 0 0,-1-1 1 0 0,1 1-1 0 0,-1 0 0 0 0,1-1 0 0 0,0 1 0 0 0,-1-1 0 0 0,1 1 0 0 0,0-1 0 0 0,0 0 0 0 0,-1 1 0 0 0,1-1 0 0 0,0 0 0 0 0,0 1 1 0 0,0-1-1 0 0,1 0 0 0 0,23 6 525 0 0,-23-6-514 0 0,11 1 123 0 0,0 0 0 0 0,0-1 0 0 0,1-1 0 0 0,14-1 0 0 0,55-14 127 0 0,-38 7-277 0 0,108-24 94 0 0,63-10 59 0 0,-195 40-203 0 0,11-2-135 0 0,1 2 1 0 0,40 0-1 0 0,-68 4-137 0 0,1 0-1 0 0,-1 0 1 0 0,1 0-1 0 0,-1 0 1 0 0,1 1-1 0 0,-1 0 1 0 0,7 4-1 0 0,-11-6-921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5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21 10591 0 0,'-2'-3'137'0'0,"0"1"0"0"0,0 0 1 0 0,-1 0-1 0 0,1 0 0 0 0,0 0 0 0 0,-1 1 0 0 0,0-1 0 0 0,1 1 0 0 0,-8-3 6096 0 0,8 7-6007 0 0,1 0-1 0 0,-1 1 1 0 0,1-1 0 0 0,-1 1-1 0 0,1-1 1 0 0,0 1 0 0 0,0-1-1 0 0,0 1 1 0 0,0 4 0 0 0,1-5-104 0 0,-10 88 1314 0 0,3-9-582 0 0,-8-2-417 0 0,-3-1 1 0 0,-50 135-1 0 0,41-138-1522 0 0,15-41-6222 0 0,7-21 555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52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35 101 11519 0 0,'-8'0'1040'0'0,"-18"3"7731"0"0,38-5-7894 0 0,70-25 411 0 0,-11 4-788 0 0,-16 9-400 0 0,0 2 0 0 0,1 4 0 0 0,0 1 0 0 0,73 1 0 0 0,-63 3-3125 0 0,-48 1 1410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52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505 110 6447 0 0,'7'-34'562'0'0,"1"-11"-163"0"0,-6 15 9206 0 0,-11 34-8719 0 0,7-2-797 0 0,-1-1 0 0 0,0 1 0 0 0,1 1 0 0 0,0-1 0 0 0,-1 0 0 0 0,1 1 0 0 0,0-1 0 0 0,0 1 0 0 0,0 0 0 0 0,1-1 0 0 0,-1 1 0 0 0,-1 4-1 0 0,-3 7 220 0 0,-5 21-1 0 0,6-18-83 0 0,-77 305 1735 0 0,-4 11-1661 0 0,47-210-325 0 0,-25 79 82 0 0,-16-7-597 0 0,74-184 428 0 0,0 1 1 0 0,-1-1-1 0 0,0 0 1 0 0,-11 12-1 0 0,13-17-108 0 0,0-1 0 0 0,0 0 0 0 0,-1 0 0 0 0,0-1 0 0 0,0 0 0 0 0,0 1 0 0 0,0-2 0 0 0,-12 6 0 0 0,15-9-1426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5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45 268 10591 0 0,'-9'0'674'0'0,"5"-1"-285"0"0,-1 1 0 0 0,1 0 0 0 0,0 1 0 0 0,0-1 1 0 0,0 1-1 0 0,-7 1 5400 0 0,26 0-4827 0 0,12 0-306 0 0,0-1-1 0 0,0-2 1 0 0,50-7-1 0 0,80-23 650 0 0,-125 23-1075 0 0,62-18 338 0 0,106-43-1 0 0,-46 13-203 0 0,-96 35-417 0 0,50-14-247 0 0,-86 29 161 0 0,0 1 0 0 0,44-4-1 0 0,-57 8-430 0 0,-1 1-1 0 0,1 1 0 0 0,0-1 0 0 0,0 1 1 0 0,-1 1-1 0 0,1 0 0 0 0,-1 0 0 0 0,1 1 1 0 0,-1 0-1 0 0,0 0 0 0 0,11 6 0 0 0,-9-1-961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57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46 3679 0 0,'0'0'1498'0'0,"10"-1"2304"0"0,8-9-621 0 0,24-17 2732 0 0,-41 26-5745 0 0,0 0 1 0 0,1 1 0 0 0,-1-1 0 0 0,0 0-1 0 0,0 1 1 0 0,0-1 0 0 0,0 1-1 0 0,1-1 1 0 0,-1 1 0 0 0,0-1 0 0 0,0 1-1 0 0,2 0 1 0 0,-2 0-78 0 0,0 0 0 0 0,-1 0 0 0 0,1 0 0 0 0,-1 0 0 0 0,1 0-1 0 0,-1 0 1 0 0,1 0 0 0 0,-1 0 0 0 0,1 1 0 0 0,-1-1 0 0 0,1 0 0 0 0,-1 0 0 0 0,0 1-1 0 0,1-1 1 0 0,-1 0 0 0 0,1 1 0 0 0,-1-1 0 0 0,0 0 0 0 0,1 1 0 0 0,-1-1 0 0 0,1 1-1 0 0,0 1-43 0 0,-1-1 1 0 0,1 0-1 0 0,-1 1 0 0 0,1-1 0 0 0,-1 1 0 0 0,0-1 0 0 0,0 1 0 0 0,1-1 0 0 0,-1 1 0 0 0,0-1 0 0 0,0 1 0 0 0,0-1 0 0 0,-1 1 0 0 0,1-1 0 0 0,0 1 0 0 0,-1-1 0 0 0,1 1 0 0 0,-2 2 0 0 0,-36 82 232 0 0,-88 142 0 0 0,119-215-277 0 0,-6 8-65 0 0,2 0 0 0 0,0 1 0 0 0,-10 31 0 0 0,20-51-101 0 0,10-3-2370 0 0,3-6 1315 0 0,1-2-12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7 11231 0 0,'0'0'2766'0'0,"3"-6"2599"0"0,-2 6-5297 0 0,-13 3-28 0 0,1 2-1 0 0,1-1 1 0 0,-1 2 0 0 0,-11 6 0 0 0,-41 32 471 0 0,37-26-325 0 0,-194 153 2808 0 0,214-166-2855 0 0,0 0 0 0 0,1 1 0 0 0,-1 0 0 0 0,-4 8 0 0 0,9-12 340 0 0,2-1-358 0 0,1 0-108 0 0,0 1 0 0 0,1 0 0 0 0,0-1 0 0 0,-1 0 0 0 0,1 0 0 0 0,0 0 1 0 0,-1 0-1 0 0,1 0 0 0 0,0 0 0 0 0,0-1 0 0 0,0 1 0 0 0,-1-1 0 0 0,1 0 0 0 0,0 0 0 0 0,0 0 0 0 0,5-1 0 0 0,4 0 28 0 0,-1-1-1 0 0,0-1 1 0 0,12-3-1 0 0,-3-2-214 0 0,0 0 0 0 0,35-22 0 0 0,2-1-120 0 0,-48 26 240 0 0,0 0 0 0 0,14-12 0 0 0,-6 5 24 0 0,-8 9 30 0 0,-2 7 19 0 0,4 17 45 0 0,-10-18-45 0 0,0 0 1 0 0,0 1-1 0 0,0-1 1 0 0,0 0-1 0 0,0 6 0 0 0,0 2 12 0 0,1 0 0 0 0,1 0 0 0 0,7 20 0 0 0,-7-22-101 0 0,-3-7 47 0 0,1 0 0 0 0,1 0 0 0 0,-1 0 0 0 0,0-1 0 0 0,0 1 0 0 0,1 0 0 0 0,-1-1 0 0 0,1 1 0 0 0,-1-1 0 0 0,1 1 0 0 0,0-1 0 0 0,-1 0 0 0 0,1 0 0 0 0,0 0 0 0 0,0 0 0 0 0,0 0 0 0 0,0 0-1 0 0,0 0 1 0 0,0-1 0 0 0,0 1 0 0 0,0-1 0 0 0,1 1 0 0 0,-1-1 0 0 0,0 0 0 0 0,3 0 0 0 0,3 1-749 0 0,0-1 0 0 0,0 0 0 0 0,0-1 0 0 0,0 0 0 0 0,10-3 0 0 0,1-2-6258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57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6 10135 0 0,'0'-5'11720'0'0,"-4"12"-11578"0"0,0 1-1 0 0,-3 15 0 0 0,-3 4-45 0 0,-15 31-51 0 0,2-2 29 0 0,-40 70-1 0 0,58-118-67 0 0,-1-1-1 0 0,0 1 1 0 0,0-1-1 0 0,0 0 1 0 0,-1-1-1 0 0,0 1 1 0 0,0-1-1 0 0,-10 6 0 0 0,47-27-64 0 0,-13 8 45 0 0,7-2 116 0 0,0 1 0 0 0,0 1 1 0 0,44-7-1 0 0,-55 11-87 0 0,0 1 25 0 0,0 1-1 0 0,24 1 1 0 0,-22 0-71 0 0,-13 0-101 0 0,8-1-2741 0 0,-5-3 588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5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4607 0 0,'0'0'13198'0'0,"0"2"-12361"0"0,-6 43 965 0 0,-17 90 530 0 0,-35 58-1895 0 0,18-64-251 0 0,-17 25-122 0 0,22-72-960 0 0,34-81 423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4:5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3223 0 0,'0'0'819'0'0,"-26"16"20286"0"0,31-13-24069 0 0,3 1 2976 0 0,2 0 53 0 0,-8-3-66 0 0,-1-1 1 0 0,1 1 0 0 0,0 0-1 0 0,0 0 1 0 0,0 0-1 0 0,0 0 1 0 0,-1 0-1 0 0,1 0 1 0 0,2 2-1 0 0,2 1 1 0 0,-1 1 0 0 0,0-1-1 0 0,0 1 1 0 0,-1 0 0 0 0,1 0-1 0 0,6 12 1 0 0,19 38 70 0 0,-21-36 6 0 0,-7-15-72 0 0,-1 0 0 0 0,1 0-1 0 0,-1 0 1 0 0,0 0 0 0 0,-1 0-1 0 0,1 0 1 0 0,-1 0 0 0 0,1 0-1 0 0,-1 0 1 0 0,0 0 0 0 0,-1 1-1 0 0,1-1 1 0 0,-1 0-1 0 0,0 0 1 0 0,0 0 0 0 0,0 0-1 0 0,0 0 1 0 0,-1-1 0 0 0,-2 7-1 0 0,0-3-21 0 0,0 0-1 0 0,0-1 1 0 0,-1 1-1 0 0,0-1 1 0 0,0 0-1 0 0,0-1 1 0 0,-1 1-1 0 0,0-1 1 0 0,-8 6-1 0 0,0-1 12 0 0,-8 5-29 0 0,-46 25-1 0 0,27-20 39 0 0,22-10 15 0 0,0-1 0 0 0,-40 13 1 0 0,47-17-7 0 0,9-3-13 0 0,-1-1 0 0 0,1 1-1 0 0,-1-1 1 0 0,1 0-1 0 0,-6 1 1 0 0,8-2-62 0 0,2 1-126 0 0,0-1 164 0 0,0 1 1 0 0,0-1-1 0 0,0 1 0 0 0,0-1 1 0 0,1 0-1 0 0,-1 1 0 0 0,0-1 1 0 0,0 0-1 0 0,1 0 0 0 0,0 0 1 0 0,29 1-319 0 0,46-2-1155 0 0,-25-2-3619 0 0,-42 2 3356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5:0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 7543 0 0,'0'0'10423'0'0,"5"-5"-6855"0"0,-9 17-3421 0 0,0-1 0 0 0,-1 1 0 0 0,-8 14 0 0 0,12-24-26 0 0,3-3-38 0 0,5-3-67 0 0,-1-1 0 0 0,1 1 0 0 0,-1-1 0 0 0,0 0 1 0 0,0 0-1 0 0,0-1 0 0 0,-1 0 0 0 0,9-11 0 0 0,-10 8-16 0 0,-4 9 0 0 0,0 0 0 0 0,0 0 0 0 0,0 0 0 0 0,0 0 0 0 0,0 1 0 0 0,0-1 0 0 0,-1 0 0 0 0,1 0 0 0 0,0 0 0 0 0,0 0 0 0 0,0 0 0 0 0,0 0 0 0 0,0 0 0 0 0,0 0 0 0 0,-1 0 0 0 0,1 0 0 0 0,0 0 0 0 0,0 0 0 0 0,0 0 0 0 0,0 0 0 0 0,0 0 0 0 0,0 0 0 0 0,-1 0 0 0 0,1 0 0 0 0,0-1 0 0 0,0 1 0 0 0,0 0 0 0 0,0 0 0 0 0,0 0 0 0 0,0 0 0 0 0,0 0 0 0 0,-1 0 0 0 0,1 0 0 0 0,0 0 0 0 0,0 0 0 0 0,0 0 0 0 0,0-1 0 0 0,0 1 0 0 0,0 0 0 0 0,0 0 0 0 0,0 0 0 0 0,0 0 0 0 0,0 0 0 0 0,0 0 0 0 0,0 0 0 0 0,0-1 0 0 0,0 1 0 0 0,0 0 0 0 0,0 0 0 0 0,0 0 0 0 0,0 0 0 0 0,0 0 0 0 0,0 0 0 0 0,0-1 0 0 0,0 1 0 0 0,0 0 0 0 0,0 0 0 0 0,0 0 0 0 0,-8 5 0 0 0,5-2 0 0 0,0-1 0 0 0,1 1 0 0 0,0 0 0 0 0,0 0 0 0 0,0 0 0 0 0,0 1 0 0 0,0-1 0 0 0,-1 4 0 0 0,-3 5 11 0 0,5-11 42 0 0,1 0-61 0 0,0-1 0 0 0,1 1 0 0 0,-1-1 0 0 0,0 1 0 0 0,0 0 0 0 0,1-1-1 0 0,-1 1 1 0 0,1-1 0 0 0,-1 1 0 0 0,0-1 0 0 0,1 1 0 0 0,-1-1 0 0 0,1 0 0 0 0,-1 1 0 0 0,1-1 0 0 0,-1 0-1 0 0,1 1 1 0 0,-1-1 0 0 0,1 0 0 0 0,0 1 0 0 0,-1-1 0 0 0,1 0 0 0 0,-1 0 0 0 0,1 0 0 0 0,0 0 0 0 0,-1 0-1 0 0,1 0 1 0 0,0 0 0 0 0,19 2-1578 0 0,-6-4-145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5:04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16039 0 0,'0'0'2235'0'0,"-1"1"-1691"0"0,-50 44 1235 0 0,33-26-1601 0 0,1 1 0 0 0,1 0 0 0 0,-23 40 0 0 0,25-38-125 0 0,3-5 95 0 0,-12 26-1 0 0,21-38-83 0 0,0 0-1 0 0,0 1 1 0 0,0 0 0 0 0,0-1 0 0 0,1 1 0 0 0,0 0 0 0 0,1 0-1 0 0,-1-1 1 0 0,1 9 0 0 0,0-11-34 0 0,0-1 1 0 0,1 0-1 0 0,-1 0 0 0 0,1 0 1 0 0,-1 0-1 0 0,1-1 0 0 0,0 1 1 0 0,0 0-1 0 0,0 0 0 0 0,0 0 1 0 0,0 0-1 0 0,0-1 0 0 0,0 1 1 0 0,0-1-1 0 0,1 1 0 0 0,-1-1 0 0 0,1 1 1 0 0,-1-1-1 0 0,1 0 0 0 0,-1 1 1 0 0,1-1-1 0 0,0 0 0 0 0,0 0 1 0 0,0 0-1 0 0,-1-1 0 0 0,1 1 1 0 0,0 0-1 0 0,0-1 0 0 0,0 1 1 0 0,0-1-1 0 0,0 0 0 0 0,0 1 1 0 0,4-1-1 0 0,3 0 59 0 0,0 0 0 0 0,1-1 0 0 0,-1 0 0 0 0,0 0 0 0 0,-1-1 0 0 0,12-3-1 0 0,-6 0-45 0 0,0 0-1 0 0,-1 0 0 0 0,1-1 0 0 0,-1-1 0 0 0,0 0 0 0 0,-1-1 0 0 0,0 0 0 0 0,22-20 0 0 0,-31 25-80 0 0,-1 0 0 0 0,1 0 0 0 0,-1 0 0 0 0,0 0 0 0 0,0-1 0 0 0,0 1 0 0 0,0-1 0 0 0,-1 1 0 0 0,1-1 0 0 0,-1 0 0 0 0,0 0 0 0 0,0 1 0 0 0,0-1 0 0 0,-1 0 0 0 0,1 0 0 0 0,-1 0 0 0 0,0 0 0 0 0,0 0 0 0 0,-1-7 0 0 0,0 5-30 0 0,-1 0 0 0 0,0 1-1 0 0,0-1 1 0 0,-1 0 0 0 0,1 1-1 0 0,-1-1 1 0 0,0 1 0 0 0,-1 0-1 0 0,1 0 1 0 0,-1 0 0 0 0,0 0-1 0 0,-5-4 1 0 0,-44-43-2525 0 0,52 51 2365 0 0,0 1 0 0 0,1-1 0 0 0,-1 0 0 0 0,1 1 0 0 0,0-1 1 0 0,-1 0-1 0 0,1 0 0 0 0,0 1 0 0 0,-1-1 0 0 0,1 0 0 0 0,0 0 0 0 0,0 0 0 0 0,0 0 0 0 0,-1 1 1 0 0,1-1-1 0 0,0 0 0 0 0,0 0 0 0 0,0 0 0 0 0,0 0 0 0 0,1 1 0 0 0,-1-1 0 0 0,0 0 0 0 0,0 0 1 0 0,1-1-1 0 0,3-7-5178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5:0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11 9215 0 0,'0'0'422'0'0,"1"-1"-13"0"0,7-3-264 0 0,2-1 8035 0 0,-21 24-7109 0 0,-53 56 456 0 0,41-50-1253 0 0,1 1 0 0 0,-34 51 0 0 0,51-68-238 0 0,-1 1 89 0 0,0 0-1 0 0,1 1 0 0 0,0 0 0 0 0,0 0 0 0 0,-3 16 0 0 0,7-25-96 0 0,1 0-1 0 0,-1 0 0 0 0,1 1 0 0 0,0-1 1 0 0,0 0-1 0 0,0 1 0 0 0,0-1 1 0 0,0 0-1 0 0,0 0 0 0 0,1 1 0 0 0,-1-1 1 0 0,1 0-1 0 0,0 0 0 0 0,-1 1 0 0 0,1-1 1 0 0,0 0-1 0 0,0 0 0 0 0,1 0 1 0 0,-1 0-1 0 0,0 0 0 0 0,1 0 0 0 0,-1-1 1 0 0,1 1-1 0 0,-1 0 0 0 0,1-1 1 0 0,0 1-1 0 0,0-1 0 0 0,0 0 0 0 0,0 1 1 0 0,0-1-1 0 0,0 0 0 0 0,0 0 1 0 0,0 0-1 0 0,3 0 0 0 0,2 1 22 0 0,1 0-1 0 0,0 0 0 0 0,-1-1 1 0 0,1 0-1 0 0,0 0 1 0 0,0-1-1 0 0,0 0 0 0 0,-1 0 1 0 0,13-3-1 0 0,-9 2-12 0 0,0-2 0 0 0,1 0 0 0 0,-1 0 0 0 0,-1-1 0 0 0,19-9 0 0 0,-26 12-32 0 0,-1-1 0 0 0,0 1-1 0 0,0-1 1 0 0,0 1 0 0 0,0-1 0 0 0,0 0-1 0 0,0 0 1 0 0,0 0 0 0 0,-1 0 0 0 0,1 0-1 0 0,-1 0 1 0 0,1 0 0 0 0,-1 0 0 0 0,0-1-1 0 0,0 1 1 0 0,0 0 0 0 0,0-1 0 0 0,0 1-1 0 0,-1-1 1 0 0,2-4 0 0 0,-2 0-10 0 0,0-1-1 0 0,0 0 1 0 0,0 1 0 0 0,-1-1 0 0 0,-2-8-1 0 0,0-1-38 0 0,-1-9-105 0 0,-2 0 0 0 0,-11-33 0 0 0,5 20-304 0 0,0 1-98 0 0,12 36 408 0 0,-4 2-1266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5:0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50 11975 0 0,'5'-6'427'0'0,"-1"0"-1"0"0,0 1 0 0 0,1-1 0 0 0,10-8 1 0 0,4 2 9056 0 0,-25 27-9342 0 0,3-5-97 0 0,-3 0-46 0 0,0 0 0 0 0,0-1 0 0 0,-1 0 0 0 0,-1 0 0 0 0,1-1 0 0 0,-1 0 0 0 0,-1 0 0 0 0,1-1 0 0 0,-1 0 0 0 0,-1-1 0 0 0,-12 8 0 0 0,-7 1-17 0 0,0-1 1 0 0,-52 16-1 0 0,64-24-153 0 0,1-2 1 0 0,0 1-1 0 0,-1-2 0 0 0,0 0 1 0 0,0-1-1 0 0,0-1 0 0 0,0-1 1 0 0,-25-2-1 0 0,28-4-485 0 0,14 6 624 0 0,0 0-1 0 0,0 0 0 0 0,0 0 0 0 0,0-1 1 0 0,-1 1-1 0 0,1 0 0 0 0,0 0 0 0 0,0 0 0 0 0,0 0 1 0 0,-1 0-1 0 0,1-1 0 0 0,0 1 0 0 0,0 0 1 0 0,0 0-1 0 0,-1 0 0 0 0,1 0 0 0 0,0 0 1 0 0,0 0-1 0 0,-1 0 0 0 0,1 0 0 0 0,0 0 1 0 0,0 0-1 0 0,-1 0 0 0 0,1 0 0 0 0,0 0 1 0 0,0 0-1 0 0,-1 0 0 0 0,1 0 0 0 0,0 0 1 0 0,0 0-1 0 0,-1 0 0 0 0,1 0 0 0 0,0 1 0 0 0,0-1 1 0 0,0 0-1 0 0,-1 0 0 0 0,1 0 0 0 0,0 0 1 0 0,0 0-1 0 0,0 1 0 0 0,-1-1 0 0 0,1 0 1 0 0,0 0-1 0 0,0 0 0 0 0,0 1 0 0 0,0-1 1 0 0,0 0-1 0 0,-1 0 0 0 0,1 1 0 0 0,0-1 1 0 0,0 0-1 0 0,0 0 0 0 0,0 1 0 0 0,0-1 0 0 0,0 0 1 0 0,0 0-1 0 0,0 1 0 0 0,0-1 0 0 0,0 0 1 0 0,0 1-1 0 0,-4 7 102 0 0,0 1 0 0 0,-1-1 0 0 0,1 0 0 0 0,-2 0 0 0 0,-11 14 1 0 0,11-15 91 0 0,1-1 1 0 0,0 1-1 0 0,0 0 1 0 0,1 0-1 0 0,0 1 1 0 0,0-1 0 0 0,-5 14-1 0 0,9-20 384 0 0,14 4-325 0 0,-12-4-215 0 0,-1 0 1 0 0,1-1-1 0 0,-1 1 1 0 0,1 0-1 0 0,-1-1 1 0 0,1 0-1 0 0,-1 1 1 0 0,1-1 0 0 0,1 1-1 0 0,22-3 71 0 0,43-7-1 0 0,-44 5-116 0 0,45-2 0 0 0,-53 5 14 0 0,0 2 0 0 0,0-1 0 0 0,0 2 0 0 0,0 0 0 0 0,0 1 0 0 0,-1 0-1 0 0,18 8 1 0 0,-4 0 139 0 0,35 20 0 0 0,-54-25-74 0 0,-1 0 0 0 0,1 1 0 0 0,-1 0 0 0 0,0 0-1 0 0,-1 1 1 0 0,14 16 0 0 0,-19-21-1 0 0,0 1 0 0 0,-1 0 0 0 0,1 0 0 0 0,0 1 0 0 0,-1-1 0 0 0,0 0 0 0 0,0 1 0 0 0,0-1 0 0 0,-1 1 0 0 0,1 5 0 0 0,-1-8-6 0 0,-1 0 0 0 0,0 1 0 0 0,0-1 0 0 0,0 0 0 0 0,-1 1-1 0 0,1-1 1 0 0,0 0 0 0 0,-1 0 0 0 0,0 1 0 0 0,1-1-1 0 0,-1 0 1 0 0,0 0 0 0 0,0 0 0 0 0,0 0 0 0 0,-1 0 0 0 0,1 0-1 0 0,0 0 1 0 0,-1 0 0 0 0,1-1 0 0 0,-1 1 0 0 0,1 0 0 0 0,-1-1-1 0 0,-3 3 1 0 0,-9 6 191 0 0,0-1-1 0 0,-1 0 0 0 0,-23 10 1 0 0,-50 17 337 0 0,70-30-470 0 0,-92 30 174 0 0,95-32-231 0 0,0-1 0 0 0,-1-1 0 0 0,1 0 0 0 0,-1-1 0 0 0,-22-1 0 0 0,37 0-79 0 0,-1 0-1 0 0,1 0 1 0 0,-1 0 0 0 0,1-1-1 0 0,-1 1 1 0 0,1 0 0 0 0,-1-1-1 0 0,1 1 1 0 0,-3-2 0 0 0,1-3-985 0 0,3 4 645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5:1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83 3223 0 0,'0'0'406'0'0,"2"0"491"0"0,4-1-206 0 0,0-1 1 0 0,0 1-1 0 0,0-1 0 0 0,0-1 1 0 0,-1 1-1 0 0,1-1 0 0 0,-1 0 1 0 0,0 0-1 0 0,6-4 0 0 0,-3 1 499 0 0,0-1-1 0 0,-1 0 0 0 0,1 0 0 0 0,9-14 0 0 0,-16 20-873 0 0,4-6 1624 0 0,-49 24-1895 0 0,-65 36 1 0 0,-1 1-125 0 0,55-29-144 0 0,-97 59 0 0 0,122-65 218 0 0,13-10 52 0 0,1 1 1 0 0,1 1-1 0 0,-23 21 0 0 0,33-24-36 0 0,5-7-9 0 0,0 0 1 0 0,1 0-1 0 0,-1-1 1 0 0,1 1-1 0 0,-1 0 0 0 0,0 0 1 0 0,1 0-1 0 0,-1-1 1 0 0,1 1-1 0 0,0 0 1 0 0,-1-1-1 0 0,1 1 1 0 0,0 0-1 0 0,-1-1 0 0 0,1 1 1 0 0,0-1-1 0 0,-1 1 1 0 0,1-1-1 0 0,0 1 1 0 0,0-1-1 0 0,0 0 0 0 0,0 1 1 0 0,0-1-1 0 0,-1 0 1 0 0,1 0-1 0 0,0 0 1 0 0,2 1-1 0 0,27 2 47 0 0,55-9 3 0 0,3 0 14 0 0,-12 7-84 0 0,0 3 0 0 0,95 18 0 0 0,-157-19 18 0 0,-1 0 0 0 0,0 1 0 0 0,0 0 0 0 0,17 8 0 0 0,-22-7 0 0 0,-3 3 0 0 0,-4-6 0 0 0,-1-1 0 0 0,1 0 0 0 0,-1 0 0 0 0,1 1 0 0 0,-1-1 0 0 0,1 0 0 0 0,-1 1 0 0 0,0-1 0 0 0,0 0 0 0 0,0 1 0 0 0,0-1 0 0 0,0 1 0 0 0,0-1 0 0 0,0 0 0 0 0,0 1 0 0 0,0-1 0 0 0,0 0 0 0 0,-1 1 0 0 0,1-1 0 0 0,-1 0 0 0 0,1 1 0 0 0,-1-1 0 0 0,-1 2 0 0 0,0 2 0 0 0,-2 7 13 0 0,-1-1-1 0 0,0-1 1 0 0,-1 1 0 0 0,0-1-1 0 0,-1 0 1 0 0,0 0-1 0 0,0-1 1 0 0,-1 0 0 0 0,0 0-1 0 0,-1 0 1 0 0,1-1-1 0 0,-14 8 1 0 0,4-3 58 0 0,-1-1 0 0 0,-1 0 0 0 0,0-2 1 0 0,-1 0-1 0 0,-32 10 0 0 0,10-8 71 0 0,-1-2 0 0 0,0-3-1 0 0,0-1 1 0 0,-53 0 0 0 0,83-5-104 0 0,1-1 1 0 0,-1-1-1 0 0,1 0 0 0 0,-1-1 1 0 0,1 0-1 0 0,-19-6 0 0 0,25 6-58 0 0,7 1-43 0 0,0 1 0 0 0,-1 0-1 0 0,1 0 1 0 0,0 0-1 0 0,0 0 1 0 0,0 0 0 0 0,-1 0-1 0 0,1 0 1 0 0,0-1 0 0 0,0 1-1 0 0,-1 0 1 0 0,1 0 0 0 0,0 0-1 0 0,0 0 1 0 0,-1 0 0 0 0,1 0-1 0 0,0 0 1 0 0,0 0 0 0 0,0 0-1 0 0,-1 0 1 0 0,1 0 0 0 0,0 1-1 0 0,0-1 1 0 0,-1 0 0 0 0,1 0-1 0 0,0 0 1 0 0,0 0 0 0 0,0 0-1 0 0,-1 0 1 0 0,1 0 0 0 0,0 1-1 0 0,0 6-762 0 0,9 12-761 0 0,-2-10 487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5:1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6911 0 0,'0'0'12024'0'0,"2"1"-11680"0"0,5 2-119 0 0,0 0 0 0 0,1 0 0 0 0,-1-1 0 0 0,1 1 0 0 0,0-2 0 0 0,11 2-1 0 0,53 3 574 0 0,-58-6-698 0 0,57 1 246 0 0,1-3 0 0 0,113-18 0 0 0,139-44-139 0 0,-278 54-124 0 0,31-7-4 0 0,242-50 406 0 0,1 21 130 0 0,-195 40-558 0 0,-102 6-193 0 0,1 2 0 0 0,0 0 0 0 0,27 7 0 0 0,-31-1-597 0 0,-18-8 318 0 0,-3 2-647 0 0,0 1 779 0 0,0-1 1 0 0,0 1-1 0 0,0 0 1 0 0,-1-1-1 0 0,1 0 1 0 0,-1 1-1 0 0,1-1 1 0 0,-1 0-1 0 0,0 0 1 0 0,0 0-1 0 0,0 0 1 0 0,-5 4 0 0 0,-1-2-1448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5:1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5 497 2303 0 0,'0'0'14384'0'0,"0"3"-14169"0"0,0 8-6 0 0,0-8-1 0 0,-1-1 0 0 0,0 6-83 0 0,0 0-1 0 0,0 0 0 0 0,1 0 1 0 0,0 0-1 0 0,0 0 0 0 0,1 0 1 0 0,0 0-1 0 0,0 0 0 0 0,5 14 1 0 0,4 7 134 0 0,15 33 1 0 0,0-11-177 0 0,-11-21-61 0 0,-1-1 0 0 0,12 42 0 0 0,-22-61-22 0 0,11 33 0 0 0,-11-35 2 0 0,10 20 50 0 0,-6-17-31 0 0,1 0 22 0 0,1-4-22 0 0,-7-3 22 0 0,4 9-22 0 0,-1 1 22 0 0,-3-3-22 0 0,-2-9 1778 0 0,0-4-1741 0 0,-3-79 43 0 0,0 45-24 0 0,3 0 0 0 0,4-51 0 0 0,10-15-18 0 0,1-122-1 0 0,-21 70-46 0 0,0-1-13 0 0,6 154 3 0 0,0-2-12 0 0,0-1-1 0 0,0 0 0 0 0,1 1 1 0 0,-1-1-1 0 0,1 0 0 0 0,0 1 1 0 0,0-1-1 0 0,0 1 1 0 0,0-1-1 0 0,1 1 0 0 0,-1-1 1 0 0,5-5-1 0 0,-5 7-50 0 0,5 0 39 0 0,3 0-49 0 0,-7 2 17 0 0,-2 2 1 0 0,0 6 42 0 0,0 2 11 0 0,0 0 0 0 0,6-1 0 0 0,-3-6 0 0 0,0-1 0 0 0,1 1 0 0 0,-1-1 0 0 0,1 0 0 0 0,0 0 0 0 0,-1 0 0 0 0,1 0 0 0 0,0 0 0 0 0,5 0 0 0 0,41 9 0 0 0,-32-8 0 0 0,12 0 27 0 0,0-1 0 0 0,0-1 1 0 0,1-2-1 0 0,45-7 0 0 0,-47 5-24 0 0,229-43 165 0 0,-88 11-3 0 0,-79 20-114 0 0,409-60 282 0 0,-306 70-104 0 0,-133 5-291 0 0,-57 0 49 0 0,-2 0 4 0 0,0 0-1 0 0,0 0 1 0 0,0 1 0 0 0,0-1-1 0 0,1 1 1 0 0,-1-1 0 0 0,0 1-1 0 0,3 1 1 0 0,3 0 0 0 0,-22 9-301 0 0,3-7-641 0 0,0 0 1 0 0,0-1 0 0 0,-1 0-1 0 0,1 0 1 0 0,-21 0-1 0 0,11-2-617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60 9215 0 0,'3'-12'214'0'0,"0"2"59"0"0,0 2 0 0 0,0-1 0 0 0,6-12 8916 0 0,-10 23-8935 0 0,-238 392 2891 0 0,-9 18-2902 0 0,223-368-432 0 0,-47 70-1195 0 0,42-68-2101 0 0,24-36 1687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5:14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12607 0 0,'0'0'2434'0'0,"-1"0"-1858"0"0,-2 2-416 0 0,0-1 0 0 0,1 1 1 0 0,-1-1-1 0 0,1 1 0 0 0,-1 0 1 0 0,1 0-1 0 0,0 1 0 0 0,0-1 1 0 0,0 0-1 0 0,0 1 0 0 0,0-1 1 0 0,-2 6-1 0 0,-17 38 879 0 0,15-31-765 0 0,-11 25 54 0 0,3 0 1 0 0,1 0-1 0 0,-13 67 0 0 0,22-88-347 0 0,-1-1 0 0 0,-1-1 1 0 0,-10 24-1 0 0,7-20-691 0 0,8-19 399 0 0,-10 22-3482 0 0,10-23 2382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5:15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27 9671 0 0,'4'-6'503'0'0,"-3"3"-398"0"0,1 1-1 0 0,-1 0 1 0 0,12-12 10229 0 0,-13 16-10284 0 0,-1-1 1 0 0,1 0 0 0 0,0 1-1 0 0,-1-1 1 0 0,1 1-1 0 0,-1-1 1 0 0,0 0-1 0 0,1 1 1 0 0,-1-1-1 0 0,0 0 1 0 0,0 0 0 0 0,0 0-1 0 0,-1 2 1 0 0,-17 15 122 0 0,13-13-85 0 0,-4 3-56 0 0,-1-1 0 0 0,0 0 0 0 0,0-1 0 0 0,-1 0 1 0 0,0-1-1 0 0,-21 7 0 0 0,19-7-25 0 0,-11 4-63 0 0,-1-2 0 0 0,-1 0 0 0 0,0-2 0 0 0,1-1 0 0 0,-1-1 0 0 0,-53-1 0 0 0,76-2 8 0 0,-1-1 0 0 0,0 1 0 0 0,0-1 0 0 0,1-1 0 0 0,-1 1 0 0 0,1-1-1 0 0,-1 1 1 0 0,1-1 0 0 0,0-1 0 0 0,0 1 0 0 0,0-1 0 0 0,-7-5 0 0 0,10 8 28 0 0,1 0 1 0 0,0-1-1 0 0,-1 1 1 0 0,1-1 0 0 0,0 1-1 0 0,0 0 1 0 0,-1-1-1 0 0,1 1 1 0 0,0-1-1 0 0,0 1 1 0 0,0-1-1 0 0,-1 1 1 0 0,1-1 0 0 0,0 1-1 0 0,0-1 1 0 0,0 1-1 0 0,0-1 1 0 0,0 1-1 0 0,0 0 1 0 0,0-1-1 0 0,0 1 1 0 0,0-1-1 0 0,0 1 1 0 0,0-1 0 0 0,1 1-1 0 0,-1-1 1 0 0,0 1-1 0 0,0-1 1 0 0,0 1-1 0 0,1-1 1 0 0,-1 1-1 0 0,0 0 1 0 0,0-1-1 0 0,1 1 1 0 0,-1-1 0 0 0,0 1-1 0 0,1 0 1 0 0,-1-1-1 0 0,0 1 1 0 0,1 0-1 0 0,0-1 10 0 0,0 0-1 0 0,0 0 0 0 0,0 1 0 0 0,-1-1 1 0 0,1 1-1 0 0,0-1 0 0 0,0 1 0 0 0,0-1 1 0 0,0 1-1 0 0,0 0 0 0 0,0-1 1 0 0,0 1-1 0 0,1 0 0 0 0,-1 0 0 0 0,0 0 1 0 0,1 0-1 0 0,-1 0 10 0 0,-1 0 1 0 0,1 0 0 0 0,-1 0-1 0 0,1 0 1 0 0,-1 0-1 0 0,1 0 1 0 0,-1 0 0 0 0,1 0-1 0 0,0 0 1 0 0,-1 1-1 0 0,1-1 1 0 0,-1 0 0 0 0,0 0-1 0 0,1 1 1 0 0,-1-1-1 0 0,1 0 1 0 0,-1 1 0 0 0,1-1-1 0 0,-1 0 1 0 0,0 1-1 0 0,1-1 1 0 0,-1 1 0 0 0,1-1-1 0 0,-1 1 1 0 0,0-1-1 0 0,0 0 1 0 0,1 1 0 0 0,-1 0-1 0 0,1 1 2 0 0,5 11-13 0 0,-6-8-14 0 0,-1-3 11 0 0,0 4 13 0 0,0 0 0 0 0,-1 0 0 0 0,1 0 1 0 0,-1 0-1 0 0,0 0 0 0 0,-6 10 0 0 0,-21 33 70 0 0,16-28 16 0 0,12-19-20 0 0,-3 3 8 0 0,3-4 560 0 0,74-1-661 0 0,0 3 1 0 0,76 14-1 0 0,-145-16 29 0 0,70 12 6 0 0,73 23 0 0 0,-140-33 41 0 0,0 0 0 0 0,0 0-1 0 0,0 1 1 0 0,0 0 0 0 0,0 0-1 0 0,-1 1 1 0 0,0-1 0 0 0,11 12-1 0 0,-16-15-22 0 0,-1-1 1 0 0,1 1-1 0 0,-1 0 0 0 0,1 0 1 0 0,-1-1-1 0 0,1 1 0 0 0,-1 0 0 0 0,1 0 1 0 0,-1-1-1 0 0,0 1 0 0 0,1 0 1 0 0,-1 0-1 0 0,0 0 0 0 0,0-1 0 0 0,1 1 1 0 0,-1 0-1 0 0,0 0 0 0 0,0 0 1 0 0,0 0-1 0 0,0 0 0 0 0,0 0 0 0 0,-1 1 1 0 0,1-1 10 0 0,-1 1 1 0 0,0 0 0 0 0,1-1-1 0 0,-1 1 1 0 0,0 0-1 0 0,0-1 1 0 0,0 1 0 0 0,0-1-1 0 0,0 0 1 0 0,-2 2 0 0 0,-2 2 111 0 0,-1 0 0 0 0,0 0 1 0 0,-12 7-1 0 0,-26 13 364 0 0,-1-2-1 0 0,-87 31 1 0 0,97-42-444 0 0,17-5-66 0 0,0-1 0 0 0,0 0 1 0 0,-33 4-1 0 0,42-9-247 0 0,0 0 1 0 0,0-1-1 0 0,-1 0 0 0 0,1-1 1 0 0,0 0-1 0 0,0 0 0 0 0,0-1 0 0 0,0 0 1 0 0,0 0-1 0 0,1-1 0 0 0,-1-1 1 0 0,1 1-1 0 0,-15-9 0 0 0,19 9 491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5:3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53 5527 0 0,'0'0'423'0'0,"-8"2"-262"0"0,-40 10 9013 0 0,41-9-7172 0 0,126-33-724 0 0,-89 20-759 0 0,0 2-1 0 0,1 1 1 0 0,54-5-1 0 0,-55 11-666 0 0,-8-1-346 0 0,42 4 0 0 0,-48-1-1005 0 0,31-2 0 0 0,-13-1-4884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5:4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 4607 0 0,'0'0'354'0'0,"-1"1"-233"0"0,0 1 324 0 0,0-1 1 0 0,0 1-1 0 0,0 0 0 0 0,1 0 0 0 0,-1-1 1 0 0,0 1-1 0 0,1 0 0 0 0,-1 0 0 0 0,1 0 1 0 0,0 0-1 0 0,-1 0 0 0 0,1 0 0 0 0,0 0 1 0 0,0 0-1 0 0,0 0 0 0 0,1 3 1 0 0,0-4-276 0 0,-1 0 1 0 0,1 1 0 0 0,0-1-1 0 0,0 0 1 0 0,-1 0 0 0 0,1 1-1 0 0,0-1 1 0 0,0 0 0 0 0,0 0 0 0 0,0 0-1 0 0,0 0 1 0 0,0 0 0 0 0,1 0-1 0 0,-1-1 1 0 0,0 1 0 0 0,0 0 0 0 0,1-1-1 0 0,-1 1 1 0 0,0-1 0 0 0,1 1-1 0 0,-1-1 1 0 0,1 1 0 0 0,-1-1 0 0 0,2 0-1 0 0,7 2 225 0 0,-1-2-1 0 0,1 1 1 0 0,-1-1 0 0 0,1 0-1 0 0,9-3 1 0 0,50-10 1031 0 0,-50 9-1117 0 0,8-2 87 0 0,18-4 172 0 0,0 2 0 0 0,87-5 0 0 0,-53 19-1222 0 0,-34-2-775 0 0,-40-4 912 0 0,1 0-1 0 0,-1-1 1 0 0,0 1-1 0 0,0-1 0 0 0,0 0 1 0 0,0-1-1 0 0,0 1 1 0 0,0-1-1 0 0,0 0 1 0 0,-1 0-1 0 0,6-3 1 0 0,7-9-1521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5:4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25 2759 0 0,'0'0'126'0'0,"1"-2"-5"0"0,10-20 13663 0 0,-19 41-12692 0 0,-7 5-42 0 0,-22 28 0 0 0,19-26-619 0 0,-15 16 146 0 0,13-16-244 0 0,-17 31-1 0 0,25-37-229 0 0,-52 97 342 0 0,52-91-436 0 0,6-16-108 0 0,1 1 0 0 0,1-1 0 0 0,0 1 1 0 0,-3 12-1 0 0,6-22-154 0 0,11 1-6939 0 0,1-4 1038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5:41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203 159 5063 0 0,'0'0'7208'0'0,"-14"9"-5592"0"0,0-3-792 0 0,-4 2 104 0 0,-1 0 0 0 0,-22 6 0 0 0,-17 1 898 0 0,72-25-483 0 0,29-16 0 0 0,51-22-1299 0 0,66-29 67 0 0,-123 63 46 0 0,73-17 0 0 0,-87 26-97 0 0,1 2 0 0 0,0 0-1 0 0,0 2 1 0 0,35 1 0 0 0,-52 1-58 0 0,0-1 0 0 0,-1 1 0 0 0,1 1 0 0 0,0-1 0 0 0,0 1 0 0 0,-1 0 0 0 0,8 4 0 0 0,-13-6-2 0 0,0 1 0 0 0,-1-1 0 0 0,1 0 0 0 0,0 1 0 0 0,-1-1 0 0 0,1 1 0 0 0,0-1 0 0 0,-1 1 0 0 0,1-1 0 0 0,-1 1 0 0 0,1 0 0 0 0,-1-1 0 0 0,1 1 0 0 0,-1-1 0 0 0,1 2 0 0 0,-2 4 0 0 0,1-6 0 0 0,-1 3 0 0 0,1 0 0 0 0,-1 1 0 0 0,0-2 0 0 0,0 1 0 0 0,-1 0 0 0 0,1 0 0 0 0,0 0 0 0 0,-1 0 0 0 0,0-1 0 0 0,0 1 0 0 0,0-1-1 0 0,0 1 1 0 0,0-1 0 0 0,0 0 0 0 0,-3 3 0 0 0,-6 3 4 0 0,0 0-1 0 0,-13 8 0 0 0,22-15-1 0 0,-130 73 39 0 0,49-29-29 0 0,-37 34-12 0 0,108-72-54 0 0,1 2 1 0 0,-15 12-1 0 0,16-12-10 0 0,0 0 0 0 0,-12 6 0 0 0,20-14-55 0 0,1 3-456 0 0,1-2-102 0 0,6-1 699 0 0,10-1-92 0 0,0-1 1 0 0,-1 0 0 0 0,0-1 0 0 0,21-6 0 0 0,26-2 45 0 0,-47 10 88 0 0,0 0 1 0 0,-1 1-1 0 0,1 0 0 0 0,-1 2 0 0 0,1-1 0 0 0,-1 2 1 0 0,0 0-1 0 0,0 1 0 0 0,0 0 0 0 0,-1 1 0 0 0,0 0 1 0 0,13 9-1 0 0,-6-4-14 0 0,-14-8-42 0 0,0 0 0 0 0,0 0 0 0 0,0 1 0 0 0,0 0 0 0 0,-1 0 0 0 0,8 8 1 0 0,-8-6 12 0 0,-4-4 2 0 0,0 0-1 0 0,0 1 1 0 0,0-1 0 0 0,-1 0-1 0 0,1 0 1 0 0,-1 0 0 0 0,1 0-1 0 0,-1 0 1 0 0,0 1 0 0 0,0-1-1 0 0,0 3 1 0 0,0-3-2 0 0,0-1-18 0 0,0 0-1 0 0,1 0 1 0 0,-1-1-1 0 0,0 1 1 0 0,0 0-1 0 0,0 0 1 0 0,0 0-1 0 0,-1 0 0 0 0,1-1 1 0 0,0 1-1 0 0,0 0 1 0 0,0 0-1 0 0,-1 0 1 0 0,1-1-1 0 0,0 1 1 0 0,-1 0-1 0 0,1 0 1 0 0,-1-1-1 0 0,1 1 1 0 0,0 0-1 0 0,-1-1 1 0 0,0 1-1 0 0,1 0 1 0 0,-1-1-1 0 0,1 1 1 0 0,-1-1-1 0 0,0 1 1 0 0,1-1-1 0 0,-2 1 1 0 0,-2 1 2 0 0,-5 6-5 0 0,-1 0-1 0 0,-1-1 1 0 0,0 0-1 0 0,-19 8 1 0 0,-51 18 20 0 0,48-21 26 0 0,-66 19 202 0 0,27-12-226 0 0,29-9-124 0 0,10-2 91 0 0,-47 6 0 0 0,64-13 25 0 0,0 0 1 0 0,1 0-1 0 0,-1-2 0 0 0,0 0 1 0 0,-20-4-1 0 0,28 3 190 0 0,0 0-1937 0 0,14 5-536 0 0,6 0 307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5:42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248 104 6767 0 0,'-65'2'878'0'0,"24"-2"2085"0"0,-1 3 1 0 0,-58 9 3638 0 0,151-5-5113 0 0,2-8-875 0 0,1-3 0 0 0,81-16 0 0 0,-100 15-467 0 0,177-36 420 0 0,92-12-1876 0 0,-273 49 70 0 0,-29 4 791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5:43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38 10591 0 0,'0'-1'819'0'0,"0"-2"-526"0"0,-1 0-1 0 0,1 0 1 0 0,-1 1-1 0 0,0-1 1 0 0,0 0-1 0 0,0 1 1 0 0,0-1-1 0 0,0 1 1 0 0,0-1 0 0 0,-1 1-1 0 0,-3-5 1594 0 0,-3 11-1670 0 0,6-3-179 0 0,0 0-1 0 0,0 1 1 0 0,1 0-1 0 0,-1-1 1 0 0,0 1 0 0 0,1 0-1 0 0,0 0 1 0 0,-1 0-1 0 0,1 0 1 0 0,0 0 0 0 0,0 0-1 0 0,0 0 1 0 0,0 0-1 0 0,-1 4 1 0 0,-6 37 513 0 0,7-34-465 0 0,-42 212 1749 0 0,29-167-1659 0 0,-3-1 0 0 0,-24 54 1 0 0,-37 65-71 0 0,46-92-502 0 0,15-34-2440 0 0,13-37 1083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35:4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79 10135 0 0,'-7'-2'490'0'0,"0"0"0"0"0,1 0 0 0 0,-1 0 0 0 0,0 1 0 0 0,-10 0-1 0 0,-4 2 5084 0 0,117-19-2357 0 0,83-11-957 0 0,141 10-2023 0 0,-242 17-3392 0 0,-62 1 1337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0:5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160 202 2759 0 0,'0'0'126'0'0,"-8"1"20"0"0,7 0 120 0 0,0-1-1 0 0,0 0 0 0 0,0 0 1 0 0,0 1-1 0 0,0-1 0 0 0,0 0 1 0 0,0 0-1 0 0,0 0 0 0 0,0 0 1 0 0,0-1-1 0 0,0 1 0 0 0,0 0 1 0 0,0 0-1 0 0,0 0 0 0 0,0-1 1 0 0,5-7 6776 0 0,0 5-5962 0 0,13-11-398 0 0,0 2-1 0 0,1 0 1 0 0,35-16-1 0 0,-12 6-303 0 0,-9 5-18 0 0,0 2-1 0 0,1 1 0 0 0,1 1 1 0 0,0 2-1 0 0,0 1 0 0 0,1 2 1 0 0,54-6-1 0 0,-84 13-312 0 0,0 1 1 0 0,0 0 0 0 0,0 0-1 0 0,0 0 1 0 0,0 0 0 0 0,9 3-1 0 0,-14-3-41 0 0,1 0 0 0 0,0 0 0 0 0,0 0 1 0 0,-1 1-1 0 0,1-1 0 0 0,0 0 0 0 0,0 1 0 0 0,-1-1 0 0 0,1 0 0 0 0,0 1 0 0 0,-1-1 0 0 0,1 1 1 0 0,-1-1-1 0 0,2 2 0 0 0,-2 3-23 0 0,0-5 19 0 0,1 4-5 0 0,-1 0 0 0 0,0-1 0 0 0,0 1 0 0 0,-1 0 0 0 0,1-1 0 0 0,-1 1 0 0 0,0 0 0 0 0,0-1 0 0 0,0 1 0 0 0,0-1 0 0 0,0 1 0 0 0,-1-1 0 0 0,1 0 0 0 0,-1 0 0 0 0,0 1-1 0 0,0-1 1 0 0,-1-1 0 0 0,-4 7 0 0 0,-4 2 6 0 0,-1 0-1 0 0,-25 18 0 0 0,33-26-4 0 0,-183 150-70 0 0,131-104 13 0 0,-3-3 0 0 0,-84 51 0 0 0,13-7-100 0 0,126-84 160 0 0,9-4 11 0 0,7-3 27 0 0,-12 1-37 0 0,63-10 171 0 0,-33 4 264 0 0,0 1-1 0 0,41 0 0 0 0,169-11 1500 0 0,-170 10-1842 0 0,46-8-4 0 0,-80 12-152 0 0,-28 2 32 0 0,-7 0-45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5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447 282 5527 0 0,'0'0'423'0'0,"-2"1"-278"0"0,-21 25 2236 0 0,17-18-1300 0 0,0-1-1 0 0,-1 0 1 0 0,0 0-1 0 0,0-1 0 0 0,0 1 1 0 0,-16 8 2294 0 0,23-17-3272 0 0,1-1 0 0 0,0 1-1 0 0,0 0 1 0 0,0-1 0 0 0,0 1 0 0 0,0 0 0 0 0,0 0 0 0 0,0 0-1 0 0,1 0 1 0 0,-1 0 0 0 0,4-3 0 0 0,0-2 38 0 0,67-87 296 0 0,-30 41-390 0 0,54-90-1 0 0,-95 140-66 0 0,1 0 0 0 0,-1 0 0 0 0,1 0 0 0 0,-1 0 0 0 0,0 0-1 0 0,0-1 1 0 0,0 1 0 0 0,-1 0 0 0 0,1-5 0 0 0,-1 6-91 0 0,-13 1-123 0 0,3 1 142 0 0,0 1 1 0 0,0 0 0 0 0,0 1 0 0 0,0 1-1 0 0,0-1 1 0 0,-12 6 0 0 0,-54 28-308 0 0,51-20 328 0 0,0 1 0 0 0,1 1 0 0 0,-41 39 0 0 0,21-18 67 0 0,-4 3 32 0 0,-46 51-1 0 0,81-78 33 0 0,1 0-1 0 0,0 0 1 0 0,2 1 0 0 0,0 1-1 0 0,0-1 1 0 0,2 2 0 0 0,0-1 0 0 0,-7 22-1 0 0,13-33-31 0 0,1 1 0 0 0,-1 0 0 0 0,1-1-1 0 0,1 1 1 0 0,-1 0 0 0 0,1 0 0 0 0,0-1 0 0 0,1 1-1 0 0,-1 0 1 0 0,1 0 0 0 0,1-1 0 0 0,-1 1 0 0 0,1-1 0 0 0,4 10-1 0 0,-2-9 12 0 0,0 0 0 0 0,0 0-1 0 0,1-1 1 0 0,-1 1-1 0 0,1-1 1 0 0,1 0-1 0 0,-1 0 1 0 0,1-1-1 0 0,0 1 1 0 0,1-2 0 0 0,12 9-1 0 0,-9-7-4 0 0,0-1-1 0 0,1 0 1 0 0,0-1-1 0 0,0 0 1 0 0,0 0-1 0 0,16 2 1 0 0,-23-6 9 0 0,0 1-29 0 0,1-1 0 0 0,-1 0 0 0 0,1-1 0 0 0,-1 1 0 0 0,1-1 1 0 0,-1 0-1 0 0,1 0 0 0 0,-1 0 0 0 0,1 0 0 0 0,-1-1 1 0 0,0 0-1 0 0,0 0 0 0 0,0 0 0 0 0,5-3 0 0 0,7-4-16 0 0,-10 5-16 0 0,-5 3-73 0 0,3 10-3118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21 8287 0 0,'-6'-2'195'0'0,"-1"0"-1"0"0,0 1 0 0 0,0-1 0 0 0,0 2 0 0 0,0-1 1 0 0,0 1-1 0 0,0 0 0 0 0,0 0 0 0 0,0 1 0 0 0,-11 2 0 0 0,-19 10 11411 0 0,60-3-10035 0 0,-14-8-1386 0 0,1 0 0 0 0,-1 0 0 0 0,1-1 0 0 0,0 0 1 0 0,0-1-1 0 0,11-1 0 0 0,61-9 241 0 0,-71 8-358 0 0,237-30 727 0 0,-122 30-1678 0 0,-91 4-1463 0 0,54 10-1 0 0,-68-8-2945 0 0,-4 3-1329 0 0</inkml:trace>
  <inkml:trace contextRef="#ctx0" brushRef="#br0" timeOffset="1">767 195 14743 0 0,'0'0'672'0'0,"-1"1"-9"0"0,-28 37 3541 0 0,-23 44 0 0 0,25-26-3580 0 0,14-23-632 0 0,13-31-222 0 0,0 8-4145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0:5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15031 0 0,'0'0'4172'0'0,"0"1"-3753"0"0,-1 5-126 0 0,0 0 0 0 0,0-1 0 0 0,0 1 0 0 0,-1-1 0 0 0,0 0 0 0 0,0 1 0 0 0,-4 7 0 0 0,5-11-265 0 0,-1 3 53 0 0,1 9-53 0 0,-1 0-269 0 0,2-13-670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0:54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428 254 5983 0 0,'0'0'464'0'0,"2"-1"-305"0"0,6-2 928 0 0,0 0 0 0 0,0-1 0 0 0,-1 0 0 0 0,1 0-1 0 0,-1-1 1 0 0,0 0 0 0 0,0 0 0 0 0,0-1 0 0 0,5-6 0 0 0,-7 6-800 0 0,0 1 1 0 0,0-1-1 0 0,-1 0 1 0 0,0-1-1 0 0,0 1 1 0 0,4-11-1 0 0,-7 13-241 0 0,0-1-1 0 0,-1 0 1 0 0,1 1-1 0 0,-1-1 1 0 0,0 1-1 0 0,0-1 1 0 0,0 0-1 0 0,0 1 1 0 0,-1-1-1 0 0,0 0 0 0 0,0 1 1 0 0,0-1-1 0 0,-1 1 1 0 0,1 0-1 0 0,-1-1 1 0 0,0 1-1 0 0,-3-4 1 0 0,2 3-40 0 0,0 0 0 0 0,0 1 0 0 0,0 0 1 0 0,0 0-1 0 0,-1 0 0 0 0,0 0 0 0 0,1 1 0 0 0,-1-1 1 0 0,-1 1-1 0 0,1 0 0 0 0,0 0 0 0 0,-1 0 0 0 0,0 1 1 0 0,1 0-1 0 0,-1 0 0 0 0,0 0 0 0 0,-7-2 0 0 0,4 3-17 0 0,0 0-1 0 0,0 0 0 0 0,0 1 0 0 0,0 0 0 0 0,0 1 0 0 0,0 0 1 0 0,0 0-1 0 0,0 0 0 0 0,0 1 0 0 0,-14 5 0 0 0,-23 10-47 0 0,0 1 0 0 0,2 2 0 0 0,0 2-1 0 0,-48 34 1 0 0,82-49 53 0 0,0 0 0 0 0,1 1 0 0 0,0 0 0 0 0,0 0 0 0 0,-13 18 0 0 0,19-23 4 0 0,0 0 1 0 0,0 1-1 0 0,0-1 0 0 0,0 1 1 0 0,0-1-1 0 0,1 1 0 0 0,-1 0 0 0 0,1 0 1 0 0,0-1-1 0 0,0 1 0 0 0,0 0 1 0 0,1 0-1 0 0,0 0 0 0 0,-1 0 0 0 0,1 0 1 0 0,1 0-1 0 0,-1 0 0 0 0,0 0 1 0 0,1 0-1 0 0,2 5 0 0 0,-2-7 11 0 0,0 0-1 0 0,0 0 0 0 0,1 1 0 0 0,0-1 1 0 0,-1-1-1 0 0,1 1 0 0 0,0 0 1 0 0,0 0-1 0 0,0-1 0 0 0,0 1 1 0 0,0-1-1 0 0,0 1 0 0 0,0-1 1 0 0,1 0-1 0 0,-1 0 0 0 0,0 0 1 0 0,1 0-1 0 0,-1 0 0 0 0,1-1 1 0 0,2 1-1 0 0,6 1 62 0 0,0 0-1 0 0,0-1 1 0 0,14 0 0 0 0,-7-2 74 0 0,1-1 0 0 0,-1 0 0 0 0,0-1 0 0 0,0-1 0 0 0,-1 0 0 0 0,22-10 0 0 0,-14 4-49 0 0,-1-1 1 0 0,-1-1-1 0 0,38-26 0 0 0,-58 36-90 0 0,0 0-1 0 0,0 0 1 0 0,0 0 0 0 0,0 0-1 0 0,-1 0 1 0 0,1-1 0 0 0,-1 1 0 0 0,0-1-1 0 0,0 0 1 0 0,0 0 0 0 0,0 0 0 0 0,0 0-1 0 0,-1 0 1 0 0,1 0 0 0 0,-1 0-1 0 0,0-1 1 0 0,0 1 0 0 0,0 0 0 0 0,0-1-1 0 0,-1 1 1 0 0,1-5 0 0 0,-16 26-152 0 0,7-4 123 0 0,1 0-1 0 0,-9 24 1 0 0,-7 15 25 0 0,7-23-1 0 0,-5 11 0 0 0,-2-1 0 0 0,-53 71 0 0 0,57-90-18 0 0,0 2-85 0 0,-30 43-1 0 0,48-65-127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0:5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11 133 11111 0 0,'0'0'1302'0'0,"-11"4"5240"0"0,14-4-5074 0 0,12-1-483 0 0,21-3-732 0 0,242-70 1242 0 0,-143 34-916 0 0,-119 35-553 0 0,-1 2 0 0 0,1-1-1 0 0,0 2 1 0 0,0 0 0 0 0,18 1 0 0 0,-34 1-25 0 0,1 0 0 0 0,-1 0 1 0 0,0 1-1 0 0,0-1 0 0 0,0 0 0 0 0,1 1 0 0 0,-1-1 1 0 0,0 0-1 0 0,0 1 0 0 0,0-1 0 0 0,0 0 1 0 0,0 1-1 0 0,0-1 0 0 0,0 0 0 0 0,0 1 1 0 0,0-1-1 0 0,0 0 0 0 0,0 1 0 0 0,0-1 1 0 0,0 0-1 0 0,0 1 0 0 0,0-1 0 0 0,0 0 1 0 0,0 1-1 0 0,0-1 0 0 0,0 0 0 0 0,-1 1 0 0 0,-1 10 18 0 0,-5 3-19 0 0,0 1 0 0 0,0-1 1 0 0,-1 0-1 0 0,-1-1 0 0 0,-18 22 0 0 0,-4 6-13 0 0,-52 88-98 0 0,-53 70-78 0 0,100-153 102 0 0,35-44 18 0 0,12-1-7275 0 0,3-2 396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0:5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31 108 6911 0 0,'0'0'908'0'0,"-8"4"2867"0"0,-14-1 4000 0 0,24-3-7369 0 0,29-2 30 0 0,0-2 1 0 0,0-1-1 0 0,-1-1 0 0 0,31-11 0 0 0,20-4-65 0 0,-21 7-123 0 0,166-29 548 0 0,-175 41-698 0 0,-28 2-83 0 0,-21 0-69 0 0,-2 5-113 0 0,-1 0 157 0 0,1-1 0 0 0,-1 1 1 0 0,0 0-1 0 0,-1 0 0 0 0,1-1 1 0 0,-1 1-1 0 0,0 0 0 0 0,0-1 1 0 0,0 0-1 0 0,-6 7 0 0 0,-3 5-56 0 0,-24 23 0 0 0,7-8 33 0 0,-86 102 33 0 0,-17 50 0 0 0,119-162 0 0 0,1 0 0 0 0,-15 43 0 0 0,12-20 0 0 0,14-44-75 0 0,-1 1 0 0 0,1 0 0 0 0,0-1 0 0 0,0 1-1 0 0,-1 0 1 0 0,1-1 0 0 0,0 1 0 0 0,0 0 0 0 0,0-1 0 0 0,0 1 0 0 0,0 0-1 0 0,0 0 1 0 0,0-1 0 0 0,0 1 0 0 0,0 0 0 0 0,0-1 0 0 0,0 1 0 0 0,0 0 0 0 0,0-1-1 0 0,0 1 1 0 0,1 0 0 0 0,-1-1 0 0 0,1 2 0 0 0,-1-2-44 0 0,1 0 0 0 0,0 0 0 0 0,0 1 1 0 0,-1-1-1 0 0,1 0 0 0 0,0 0 0 0 0,0 0 0 0 0,0 0 0 0 0,-1 0 1 0 0,1 0-1 0 0,0 0 0 0 0,0 0 0 0 0,0 0 0 0 0,-1-1 0 0 0,1 1 1 0 0,0 0-1 0 0,0 0 0 0 0,-1-1 0 0 0,1 1 0 0 0,1-1 1 0 0,10-5-1272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0:5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2303 0 0,'0'0'102'0'0,"1"-1"-1"0"0,31-33 17024 0 0,-32 36-17117 0 0,-1 0 0 0 0,0 0 1 0 0,1 0-1 0 0,-1 0 0 0 0,1 0 0 0 0,0 0 0 0 0,0 0 0 0 0,-1 0 0 0 0,1 0 0 0 0,1 0 0 0 0,-1 3 1 0 0,0-4-83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0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 1839 0 0,'0'0'7848'0'0,"-20"-5"135"0"0,20 5-7962 0 0,0 0 0 0 0,0 0 0 0 0,0 0 0 0 0,1 0 0 0 0,-1 0 0 0 0,0 0 0 0 0,0 0 0 0 0,0 0 0 0 0,0 0 0 0 0,0 0 0 0 0,0 0 0 0 0,0-1 0 0 0,0 1 0 0 0,0 0 0 0 0,0 0-1 0 0,0 0 1 0 0,0 0 0 0 0,0 0 0 0 0,0 0 0 0 0,0 0 0 0 0,0 0 0 0 0,0-1 0 0 0,0 1 0 0 0,0 0 0 0 0,0 0 0 0 0,0 0 0 0 0,0 0 0 0 0,0 0 0 0 0,0 0 0 0 0,0 0 0 0 0,0 0 0 0 0,0-1 0 0 0,0 1 0 0 0,0 0 0 0 0,0 0 0 0 0,0 0 0 0 0,0 0 0 0 0,0 0 0 0 0,0 0 0 0 0,-1 0 0 0 0,1 0 0 0 0,0 0 0 0 0,0 0 0 0 0,0-1 0 0 0,0 1 0 0 0,0 0 0 0 0,0 0 0 0 0,0 0 0 0 0,0 0 0 0 0,0 0 0 0 0,0 0 0 0 0,-1 0 0 0 0,1 0-1 0 0,0 0 1 0 0,0 0 0 0 0,0 0 0 0 0,0 0 0 0 0,0 0 0 0 0,0 0 0 0 0,0 0 0 0 0,-1 0 0 0 0,1 0 0 0 0,0 0 0 0 0,0 0 0 0 0,0 0 0 0 0,0 0 0 0 0,0 0 0 0 0,-9 9 357 0 0,-10 16-296 0 0,19-24-31 0 0,-5 7 28 0 0,0-2-6 0 0,4-5 566 0 0,16-12-748 0 0,-11 8 21 0 0,1 0-396 0 0,-1-1 1 0 0,1 1 0 0 0,0 0 0 0 0,6-2 0 0 0,-1 0-5959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0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153 215 10135 0 0,'0'0'4250'0'0,"-5"-9"-2001"0"0,5 6-2126 0 0,1 1 1 0 0,-1 0-1 0 0,1 0 0 0 0,0 0 1 0 0,0 0-1 0 0,-1 0 1 0 0,1 0-1 0 0,1 0 0 0 0,-1 0 1 0 0,0 0-1 0 0,0 0 1 0 0,1 0-1 0 0,-1 1 0 0 0,4-4 1 0 0,29-23 213 0 0,-25 21-217 0 0,17-12 67 0 0,1 2 1 0 0,47-22-1 0 0,-31 17-12 0 0,-26 13-60 0 0,0 1 0 0 0,20-6 0 0 0,-30 12-7 0 0,0 0-1 0 0,0 0 0 0 0,1 1 1 0 0,-1 0-1 0 0,0 0 0 0 0,1 1 1 0 0,14 0-1 0 0,-20 1 4 0 0,-1 0-96 0 0,-1 1 1 0 0,0-1 0 0 0,0 1-1 0 0,1 0 1 0 0,-1-1-1 0 0,0 1 1 0 0,0-1-1 0 0,-1 1 1 0 0,1 0-1 0 0,0-1 1 0 0,-1 4 0 0 0,-2 3-6 0 0,0 0 0 0 0,0 0 0 0 0,-1 0 0 0 0,0-1 0 0 0,0 0 0 0 0,0 1 0 0 0,-1-1 0 0 0,-10 11 0 0 0,-4 2 11 0 0,-31 23-1 0 0,8-6-5 0 0,-30 24-304 0 0,-20 21-166 0 0,27-20 318 0 0,-9 9 82 0 0,57-53 59 0 0,10-12 7 0 0,1 0 0 0 0,0 0 1 0 0,1 1-1 0 0,0 0 0 0 0,0 0 1 0 0,-8 14-1 0 0,12-17 32 0 0,1-4-39 0 0,0 1 1 0 0,0 0-1 0 0,0 0 1 0 0,0-1-1 0 0,0 1 1 0 0,0 0 0 0 0,0 0-1 0 0,0 0 1 0 0,0-1-1 0 0,0 1 1 0 0,1 0-1 0 0,-1 0 1 0 0,0 0 0 0 0,0-1-1 0 0,1 1 1 0 0,-1 0-1 0 0,0-1 1 0 0,1 1-1 0 0,-1 0 1 0 0,1-1 0 0 0,-1 1-1 0 0,1 0 1 0 0,-1-1-1 0 0,1 1 1 0 0,0-1 0 0 0,-1 1-1 0 0,1-1 1 0 0,0 1-1 0 0,-1-1 1 0 0,1 0-1 0 0,0 1 1 0 0,0-1 0 0 0,-1 0-1 0 0,2 1 1 0 0,0 0 13 0 0,3 1 13 0 0,0 0 0 0 0,0-1 0 0 0,0 0 0 0 0,0 1-1 0 0,0-2 1 0 0,0 1 0 0 0,0 0 0 0 0,0-1 0 0 0,9-1 0 0 0,6-1 119 0 0,22-5 1 0 0,-22 3-91 0 0,63-13 64 0 0,-55 9-107 0 0,1 2 0 0 0,0 1-1 0 0,0 2 1 0 0,44-1 0 0 0,-51 8-763 0 0,-20-3-559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08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93 15631 0 0,'-5'-3'235'0'0,"-7"-3"948"0"0,5 5-933 0 0,-1 3 1673 0 0,15 0-1748 0 0,0 0 1 0 0,0 0-1 0 0,1-1 0 0 0,-1 0 1 0 0,0 0-1 0 0,1-1 0 0 0,-1 0 1 0 0,1 0-1 0 0,8-2 0 0 0,7 1 105 0 0,350-40 1602 0 0,-108 6-1441 0 0,-246 34-463 0 0,82-8-508 0 0,112 5-1 0 0,-186 7-1611 0 0,-18-2 148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0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12 366 7831 0 0,'0'0'4856'0'0,"0"2"-3542"0"0,-6 97 1728 0 0,1 7-2190 0 0,5-89-730 0 0,1 1 1 0 0,1-1-1 0 0,0 1 0 0 0,5 16 0 0 0,-2-15 71 0 0,-2-9-66 0 0,0 0 0 0 0,0 0-1 0 0,1 0 1 0 0,0 0 0 0 0,0-1 0 0 0,1 1 0 0 0,1-1-1 0 0,-1 0 1 0 0,1-1 0 0 0,9 10 0 0 0,-14-17 346 0 0,15-14-290 0 0,-14 9-167 0 0,1 1 0 0 0,-1-1-1 0 0,0 0 1 0 0,0 0 0 0 0,0 0 0 0 0,0 0 0 0 0,-1 0 0 0 0,2-5-1 0 0,6-39 38 0 0,-5 26-31 0 0,95-417-852 0 0,-88 398 757 0 0,-1-2 1 0 0,4-53-1 0 0,-14 96 73 0 0,0 0 1 0 0,0 0-1 0 0,0 0 0 0 0,0 0 1 0 0,0 0-1 0 0,0 0 0 0 0,0-1 0 0 0,0 1 1 0 0,0 0-1 0 0,0 0 0 0 0,0 0 0 0 0,0 0 1 0 0,0 0-1 0 0,0 0 0 0 0,0 0 0 0 0,0-1 1 0 0,0 1-1 0 0,0 0 0 0 0,0 0 1 0 0,0 0-1 0 0,0 0 0 0 0,0 0 0 0 0,0 0 1 0 0,0 0-1 0 0,1-1 0 0 0,-1 1 0 0 0,0 0 1 0 0,0 0-1 0 0,0 0 0 0 0,0 0 0 0 0,0 0 1 0 0,0 0-1 0 0,0 0 0 0 0,0 0 0 0 0,0 0 1 0 0,0 0-1 0 0,1 0 0 0 0,-1-1 1 0 0,0 1-1 0 0,0 0 0 0 0,0 0 0 0 0,0 0 1 0 0,0 0-1 0 0,0 0 0 0 0,0 0 0 0 0,1 0 1 0 0,-1 0-1 0 0,0 0 0 0 0,0 0 0 0 0,0 0 1 0 0,0 0-1 0 0,0 0 0 0 0,0 0 1 0 0,1 0-1 0 0,-1 0 0 0 0,0 0 0 0 0,0 0 1 0 0,0 1-1 0 0,7 8 36 0 0,9 20 35 0 0,-14-24-66 0 0,0 0 11 0 0,1 0 0 0 0,-1-1 0 0 0,1 0 0 0 0,0 0 0 0 0,1 0 0 0 0,-1 0 0 0 0,0 0-1 0 0,1-1 1 0 0,0 1 0 0 0,0-1 0 0 0,0 0 0 0 0,0 0 0 0 0,9 4 0 0 0,-6-5 26 0 0,-1 1 0 0 0,0-2 0 0 0,1 1 1 0 0,0-1-1 0 0,-1 0 0 0 0,1 0 0 0 0,0 0 0 0 0,-1-1 1 0 0,1 0-1 0 0,8-1 0 0 0,30-7 116 0 0,-1-1 1 0 0,49-16-1 0 0,5-2 40 0 0,33-6 61 0 0,95-20 23 0 0,-117 39-268 0 0,-55 8-83 0 0,-40 6 350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0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 11055 0 0,'0'0'1002'0'0,"2"-1"-824"0"0,3-1-4 0 0,-3 1 619 0 0,-1 3 266 0 0,0 1-796 0 0,1 1 0 0 0,-1 0 0 0 0,1-1 0 0 0,-1 1 0 0 0,0 0 0 0 0,-1 0 0 0 0,1 0 0 0 0,-1 0 0 0 0,1 0 0 0 0,-1 0 0 0 0,0 0 0 0 0,-1 0 0 0 0,1 0 0 0 0,-1 0 0 0 0,-1 4 0 0 0,-2 9-61 0 0,-2 1 0 0 0,-7 17-1 0 0,3-11 131 0 0,-40 144-27 0 0,43-133 214 0 0,4-18-1448 0 0,-1 0-4638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8751 0 0,'0'0'3680'0'0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10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15231 0 0,'0'0'3650'0'0,"1"1"-2986"0"0,3 6-195 0 0,-3-5 616 0 0,-4 7-401 0 0,-1-5-649 0 0,1-1 0 0 0,-1 1 1 0 0,1-1-1 0 0,-1-1 0 0 0,0 1 0 0 0,0 0 0 0 0,-1-1 0 0 0,1 0 0 0 0,0 0 0 0 0,-8 2 1 0 0,-9 3-86 0 0,-24 2 0 0 0,17-2-165 0 0,5-2-458 0 0,-36 4-1 0 0,50-8 519 0 0,0-1-1 0 0,0 0 0 0 0,0 0 1 0 0,1-1-1 0 0,-1-1 0 0 0,0 1 1 0 0,-10-4-1 0 0,6-3 55 0 0,13 8 0 0 0,0-1 0 0 0,-1 1 0 0 0,1 0 0 0 0,-1 0 0 0 0,1 0 0 0 0,0-1 0 0 0,-1 1 0 0 0,1 0 0 0 0,0 0 0 0 0,-1-1 0 0 0,1 1 0 0 0,0 0 0 0 0,-1-1 0 0 0,1 1 0 0 0,0 0 0 0 0,0-1 0 0 0,0 1 0 0 0,-1 0 0 0 0,1-1-1 0 0,0 1 1 0 0,0-1 0 0 0,0 1 0 0 0,0 0 0 0 0,-1-1 0 0 0,1 0 0 0 0,8-1-25 0 0,1 2 100 0 0,-8 1 24 0 0,0-1-1 0 0,-1 0 0 0 0,1 1 0 0 0,0-1 1 0 0,0 1-1 0 0,-1-1 0 0 0,1 1 0 0 0,0-1 1 0 0,-1 1-1 0 0,1 0 0 0 0,0-1 1 0 0,-1 1-1 0 0,1 0 0 0 0,-1 0 0 0 0,1-1 1 0 0,-1 1-1 0 0,1 0 0 0 0,-1 0 0 0 0,0 0 1 0 0,1 1-1 0 0,-1 0 2 0 0,1 1 0 0 0,-1-1-1 0 0,0 0 1 0 0,0 0 0 0 0,0 0 0 0 0,0 0-1 0 0,-1 0 1 0 0,0 4 0 0 0,-1 1 2 0 0,0-1 0 0 0,-1 0 0 0 0,1 0-1 0 0,-8 11 1 0 0,-2-1 112 0 0,-1-1 1 0 0,0 0-1 0 0,-2-1 0 0 0,-20 17 1 0 0,28-25-31 0 0,-39 29 420 0 0,34-27-277 0 0,1 0-1 0 0,-1 1 1 0 0,2 1-1 0 0,-20 20 0 0 0,30-28-114 0 0,25 4-103 0 0,7-8-342 0 0,0-1 0 0 0,56-14 0 0 0,7-1-124 0 0,-89 18 473 0 0,1-1 1 0 0,-1 1-1 0 0,1 1 0 0 0,-1-1 1 0 0,1 1-1 0 0,-1 0 0 0 0,1 1 1 0 0,8 2-1 0 0,-1 2 157 0 0,-1-1-1 0 0,21 13 1 0 0,-25-11-28 0 0,1 0 0 0 0,-1 0 0 0 0,0 0 1 0 0,-1 2-1 0 0,0-1 0 0 0,-1 1 0 0 0,1 0 0 0 0,-2 0 0 0 0,1 1 0 0 0,-1 0 0 0 0,-1 0 0 0 0,0 0 0 0 0,0 1 0 0 0,-1 0 0 0 0,0 0 0 0 0,-1 0 0 0 0,3 19 1 0 0,-5-27-91 0 0,-1 0 1 0 0,0-1 0 0 0,-1 1 0 0 0,1-1 0 0 0,0 1 0 0 0,-1-1 0 0 0,1 1 0 0 0,-1-1 0 0 0,0 0 0 0 0,0 1 0 0 0,0-1-1 0 0,0 0 1 0 0,0 1 0 0 0,0-1 0 0 0,-1 0 0 0 0,1 0 0 0 0,-1 0 0 0 0,1 0 0 0 0,-1 0 0 0 0,0-1 0 0 0,0 1 0 0 0,-4 2 0 0 0,0 1 20 0 0,0-1 0 0 0,0-1 1 0 0,0 1-1 0 0,-1-1 0 0 0,1-1 1 0 0,-11 4-1 0 0,-93 20 405 0 0,72-18-381 0 0,8-2-215 0 0,0-1 0 0 0,0-1 0 0 0,0-1 0 0 0,-32-3 0 0 0,60 0-437 0 0,-19-2 240 0 0,9-5-6880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46 1375 0 0,'1'-1'107'0'0,"11"-7"-532"0"0,7-5 6141 0 0,13-9 4389 0 0,-31 21-9296 0 0,11 2 1865 0 0,-10 0-2561 0 0,-1 0 1 0 0,1 1 0 0 0,0-1 0 0 0,0 1 0 0 0,-1-1 0 0 0,1 1 0 0 0,-1 0 0 0 0,0 0 0 0 0,1-1 0 0 0,-1 1-1 0 0,0 0 1 0 0,0 0 0 0 0,0 0 0 0 0,1 3 0 0 0,-1 0 10 0 0,0 0-1 0 0,0 0 1 0 0,0 0 0 0 0,0 1-1 0 0,-1 8 1 0 0,-1 2-15 0 0,0 0 0 0 0,-2 0 0 0 0,-4 17 0 0 0,-4 11-131 0 0,-1-1 0 0 0,-3-1 0 0 0,-1 0 0 0 0,-41 73-1 0 0,13-45-432 0 0,-11 19-635 0 0,53-85 709 0 0,-4 9 349 0 0,4-4-4572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12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128 139 6911 0 0,'0'0'315'0'0,"-2"0"-7"0"0,-37 8 426 0 0,13-2 10297 0 0,25-6-10886 0 0,12-10 978 0 0,18-12-1387 0 0,111-61 528 0 0,-124 76-187 0 0,-1 0 1 0 0,1 1-1 0 0,17-5 0 0 0,-26 9 12 0 0,1 1 0 0 0,-1-1 0 0 0,1 1 0 0 0,-1 1-1 0 0,1-1 1 0 0,0 1 0 0 0,-1 0 0 0 0,1 1 0 0 0,7 1 0 0 0,-12-1-62 0 0,-1-1 0 0 0,0 1 1 0 0,1 0-1 0 0,-1 0 1 0 0,0 0-1 0 0,0 0 1 0 0,0 0-1 0 0,1 1 1 0 0,-1-1-1 0 0,-1 0 1 0 0,1 1-1 0 0,0 0 1 0 0,0-1-1 0 0,0 1 1 0 0,-1 0-1 0 0,1 0 1 0 0,1 3-1 0 0,-2-2 3 0 0,1 0-1 0 0,-1 0 0 0 0,0 0 1 0 0,-1 0-1 0 0,1 0 0 0 0,0 0 1 0 0,-1 0-1 0 0,0 1 0 0 0,0-1 1 0 0,0 0-1 0 0,0 6 0 0 0,-2 0 6 0 0,0-1-1 0 0,0 0 0 0 0,0 0 0 0 0,-1 0 1 0 0,0 0-1 0 0,-1 0 0 0 0,0-1 0 0 0,0 0 1 0 0,-6 8-1 0 0,-22 26-459 0 0,-2-1 0 0 0,-71 64 0 0 0,80-83-31 0 0,0-2 0 0 0,-31 19 0 0 0,47-34 356 0 0,7-3 7 0 0,4-2-59 0 0,4-5 119 0 0,0 0 0 0 0,1 1-1 0 0,0 0 1 0 0,0 0 0 0 0,0 1 0 0 0,0 0 0 0 0,1 0 0 0 0,0 1-1 0 0,0-1 1 0 0,0 2 0 0 0,0-1 0 0 0,10-1 0 0 0,-5 3 139 0 0,0-1 0 0 0,0 2-1 0 0,0 0 1 0 0,-1 0 0 0 0,1 1 0 0 0,0 1 0 0 0,19 5 0 0 0,-22-5 13 0 0,0 1 0 0 0,0 0 0 0 0,-1 1-1 0 0,1 0 1 0 0,-1 0 0 0 0,0 1 0 0 0,12 8 0 0 0,-18-10-75 0 0,0-1-1 0 0,0 0 1 0 0,-1 1-1 0 0,1 0 1 0 0,-1-1 0 0 0,0 1-1 0 0,0 0 1 0 0,0 0-1 0 0,0 0 1 0 0,-1 0 0 0 0,1 1-1 0 0,-1-1 1 0 0,0 0-1 0 0,1 1 1 0 0,-2-1 0 0 0,1 1-1 0 0,0-1 1 0 0,-1 1 0 0 0,1-1-1 0 0,-1 1 1 0 0,0 0-1 0 0,0-1 1 0 0,-1 1 0 0 0,0 5-1 0 0,0-3-20 0 0,0 0 0 0 0,0-1 1 0 0,-1 1-1 0 0,0-1 0 0 0,0 1 0 0 0,0-1 0 0 0,0 1 0 0 0,-1-1 1 0 0,0 0-1 0 0,0 0 0 0 0,0-1 0 0 0,-1 1 0 0 0,0-1 0 0 0,0 1 1 0 0,-8 7-1 0 0,-10 4 93 0 0,1 0-1 0 0,-2-1 1 0 0,-46 23 0 0 0,25-19 123 0 0,-62 19 0 0 0,84-31-256 0 0,0-1 0 0 0,-1-1 0 0 0,-23 2 0 0 0,44-7 21 0 0,1 1-1 0 0,0-1 1 0 0,0 0 0 0 0,-1 0 0 0 0,1-1-1 0 0,0 1 1 0 0,0 0 0 0 0,-1 0-1 0 0,1-1 1 0 0,0 1 0 0 0,0-1-1 0 0,0 1 1 0 0,-1-1 0 0 0,1 1-1 0 0,-1-2 1 0 0,-2-6-1425 0 0,7-4-4401 0 0,3 2-1270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1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7 208 4607 0 0,'-6'-2'15570'0'0,"22"0"-14734"0"0,30 1 1 0 0,-5 1-296 0 0,24-6 6 0 0,-1-2 0 0 0,87-23 0 0 0,-60 5-303 0 0,88-37 0 0 0,-138 46-792 0 0,1 2-1 0 0,1 1 0 0 0,54-8 1 0 0,-95 22-963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1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2759 0 0,'2'0'3414'0'0,"17"5"3966"0"0,-4 4-3608 0 0,-12-7-3650 0 0,-1 0-1 0 0,1 0 1 0 0,-1 1 0 0 0,0 0 0 0 0,0-1-1 0 0,0 1 1 0 0,0 0 0 0 0,-1 0-1 0 0,1 0 1 0 0,-1 0 0 0 0,1 0 0 0 0,-1 0-1 0 0,0 0 1 0 0,0 1 0 0 0,0 3 0 0 0,2 13 197 0 0,-2 0 1 0 0,0 0-1 0 0,-1 0 1 0 0,-1 0-1 0 0,0 0 1 0 0,-8 33 0 0 0,-39 114 754 0 0,20-96-896 0 0,-61 110 0 0 0,69-141-335 0 0,1 3-2755 0 0,15-32 1352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1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16615 0 0,'0'0'3002'0'0,"3"1"-2354"0"0,5 0-304 0 0,0 0 1 0 0,0 0-1 0 0,0 0 1 0 0,0-1-1 0 0,11-1 1 0 0,45-8 757 0 0,-24 2-617 0 0,127-18 904 0 0,113-12-22 0 0,-247 36-1684 0 0,1 1 0 0 0,58 7 1 0 0,-26 5-8327 0 0,-45-6 1272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3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40 9815 0 0,'1'-2'448'0'0,"3"-1"296"0"0,8-11-1198 0 0,-1-6 6644 0 0,-14 40-5165 0 0,1-6-786 0 0,-22 57 954 0 0,16-52-1026 0 0,1 1 1 0 0,-8 37 0 0 0,5-2-155 0 0,-3 0 0 0 0,-2-1 0 0 0,-2 0-1 0 0,-29 58 1 0 0,38-94-36 0 0,-2 0-1 0 0,1-1 0 0 0,-25 30 1 0 0,33-45-65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31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9 4143 0 0,'7'-9'13002'0'0,"-49"70"-11334"0"0,39-55-1794 0 0,0 0 1 0 0,0 0 0 0 0,1 0-1 0 0,0 1 1 0 0,0-1 0 0 0,1 1-1 0 0,0-1 1 0 0,-1 8 0 0 0,2-13-1201 0 0,22-1-3938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3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61 11055 0 0,'11'-10'405'0'0,"1"0"0"0"0,21-12 0 0 0,-3 4 8936 0 0,-44 20-8268 0 0,-4 4-1036 0 0,2 2 0 0 0,-1 0 0 0 0,-26 18-1 0 0,4-3-49 0 0,13-8-7 0 0,-22 12-674 0 0,-53 22 0 0 0,93-46 463 0 0,0-1 0 0 0,0 0 0 0 0,0 0 0 0 0,0 0 0 0 0,0-1 0 0 0,-15 1 1 0 0,20-2 136 0 0,1 0 1 0 0,-1 0 0 0 0,0-1 0 0 0,1 1 0 0 0,-1 0 0 0 0,0-1-1 0 0,1 0 1 0 0,-1 1 0 0 0,1-1 0 0 0,-1 0 0 0 0,1 0 0 0 0,-1-1 0 0 0,1 1-1 0 0,0 0 1 0 0,-1-1 0 0 0,1 1 0 0 0,0-1 0 0 0,0 0 0 0 0,0 0-1 0 0,0 0 1 0 0,1 0 0 0 0,-1 0 0 0 0,-2-4 0 0 0,3 3-70 0 0,0 0 0 0 0,0 0 0 0 0,1 1 0 0 0,-1-1 0 0 0,1 0 0 0 0,-1 0 0 0 0,1 0 0 0 0,0 0 1 0 0,1-5-1 0 0,-1 0-196 0 0,0 7 278 0 0,-1 2-75 0 0,1 1 180 0 0,-4 11 145 0 0,0-1 1 0 0,-1 0-1 0 0,0 0 1 0 0,-1 0-1 0 0,0-1 1 0 0,-15 21-1 0 0,5-14 62 0 0,8-9-121 0 0,1-1 1 0 0,0 1-1 0 0,1 0 0 0 0,-1 0 0 0 0,-6 15 0 0 0,10-15-86 0 0,2-1 24 0 0,1-7-50 0 0,0 0 1 0 0,0-1-1 0 0,0 1 0 0 0,0 0 0 0 0,0 0 0 0 0,0-1 0 0 0,0 1 1 0 0,1 0-1 0 0,-1-1 0 0 0,0 1 0 0 0,0 0 0 0 0,1-1 0 0 0,-1 1 1 0 0,1 0-1 0 0,-1-1 0 0 0,1 1 0 0 0,-1-1 0 0 0,1 1 1 0 0,-1 0-1 0 0,2 0 0 0 0,-2 1-149 0 0,12-1-68 0 0,29-3 139 0 0,-33 1 87 0 0,0 0 0 0 0,1 1-1 0 0,-1 0 1 0 0,11 1 0 0 0,13 4 235 0 0,27 5 422 0 0,-37-4-453 0 0,112 33 850 0 0,-117-33-902 0 0,0 1 0 0 0,0 1-1 0 0,-1 1 1 0 0,0 0 0 0 0,21 16-1 0 0,-35-24-128 0 0,0 1-1 0 0,-1-1 1 0 0,1 0-1 0 0,-1 1 1 0 0,1-1-1 0 0,-1 1 1 0 0,0-1 0 0 0,0 1-1 0 0,1 0 1 0 0,-1 0-1 0 0,0-1 1 0 0,0 1-1 0 0,-1 0 1 0 0,1 0-1 0 0,0 0 1 0 0,-1 0-1 0 0,1 0 1 0 0,-1 0-1 0 0,0 0 1 0 0,1 3 0 0 0,-2-3 4 0 0,1 0 0 0 0,-1 1-1 0 0,1-1 1 0 0,-1 0 0 0 0,0 0 0 0 0,0 0 0 0 0,0 1 0 0 0,0-1 0 0 0,0 0 0 0 0,0 0 0 0 0,-1-1 0 0 0,1 1 0 0 0,-1 0 0 0 0,1 0 0 0 0,-1-1 0 0 0,0 1 0 0 0,-2 1 0 0 0,-9 7 7 0 0,0-2 1 0 0,0 1-1 0 0,0-2 0 0 0,-25 11 1 0 0,-63 16 194 0 0,38-13-175 0 0,48-16-64 0 0,-12 5-27 0 0,0-1 1 0 0,0-1-1 0 0,-1-1 0 0 0,-39 4 0 0 0,65-10 30 0 0,1-1 0 0 0,0 0 0 0 0,1 0 0 0 0,-1 0 0 0 0,0 0 0 0 0,1 0 0 0 0,-1 0 0 0 0,0 0 0 0 0,1 0 0 0 0,-1 0 0 0 0,0 0 0 0 0,1 0 0 0 0,-1 0 0 0 0,0 0 0 0 0,1 0 0 0 0,-1-1 0 0 0,1 1 0 0 0,-1 0 0 0 0,0 0 0 0 0,1-1 0 0 0,-1 1 0 0 0,0-1 0 0 0,-5-3-26 0 0,6 3 10 0 0,0 1 1 0 0,-1-1 0 0 0,1 0-1 0 0,0 1 1 0 0,0-1 0 0 0,0 0 0 0 0,0 1-1 0 0,0-1 1 0 0,0 0 0 0 0,0 0-1 0 0,0 1 1 0 0,0-1 0 0 0,1 0 0 0 0,-1 1-1 0 0,0-1 1 0 0,0 0 0 0 0,1 1-1 0 0,-1-1 1 0 0,0 0 0 0 0,1 1 0 0 0,-1-1-1 0 0,0 1 1 0 0,1-1 0 0 0,-1 1-1 0 0,1-2 1 0 0,9-9-953 0 0,18-18-1 0 0,2 6-4876 0 0,-11 9-13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3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16327 0 0,'0'0'5736'0'0,"-4"10"-5208"0"0,3-3-487 0 0,-2 12-4 0 0,0 1 0 0 0,-2-2 0 0 0,0 1 1 0 0,-15 36-1 0 0,-5-11-19 0 0,-1-2-1 0 0,-64 78 1 0 0,54-77-3 0 0,35-41 57 0 0,15-3-19 0 0,0-1 0 0 0,21-4 1 0 0,5-1 3 0 0,154-23 294 0 0,-142 19-695 0 0,69-23 1 0 0,-113 31-1034 0 0,0 0-1 0 0,-1 0 1 0 0,1-1-1 0 0,-1 0 0 0 0,12-8 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42 4607 0 0,'0'0'208'0'0,"-1"1"311"0"0,-3 6 2212 0 0,-1-1 1 0 0,-11 11-1 0 0,-6 9-22 0 0,-9 14-1108 0 0,-12 15-218 0 0,39-49-1188 0 0,0 1 0 0 0,1-1 1 0 0,0 0-1 0 0,0 1 0 0 0,0-1 1 0 0,1 1-1 0 0,-2 10 0 0 0,3-16-89 0 0,1 1 0 0 0,0 0 1 0 0,0 0-1 0 0,0 0 0 0 0,0 0 0 0 0,0 0 0 0 0,0-1 0 0 0,0 1 0 0 0,1 0 0 0 0,-1 0 1 0 0,1 0-1 0 0,-1-1 0 0 0,1 1 0 0 0,-1 0 0 0 0,1 0 0 0 0,0-1 0 0 0,0 1 0 0 0,0-1 1 0 0,2 4-1 0 0,-1-3-9 0 0,1-1 1 0 0,-1 1-1 0 0,0 0 1 0 0,1-1-1 0 0,-1 1 1 0 0,1-1-1 0 0,-1 0 1 0 0,1 1-1 0 0,0-1 1 0 0,0-1-1 0 0,4 2 1 0 0,2 0 15 0 0,-1-1 0 0 0,1-1 1 0 0,0 1-1 0 0,-1-2 0 0 0,1 1 0 0 0,0-1 1 0 0,13-3-1 0 0,13-4 12 0 0,31-8-57 0 0,-59 13-145 0 0,1 1 1 0 0,-1-1-1 0 0,0-1 1 0 0,0 1-1 0 0,0-1 1 0 0,8-6-1 0 0,-14 9 32 0 0,0 0 1 0 0,0 0-1 0 0,0 0 0 0 0,0 0 0 0 0,-1-1 0 0 0,1 1 1 0 0,0 0-1 0 0,-1 0 0 0 0,1 0 0 0 0,-1-1 1 0 0,1 1-1 0 0,-1 0 0 0 0,1-1 0 0 0,-1 1 1 0 0,0 0-1 0 0,0-1 0 0 0,1 1 0 0 0,-1 0 0 0 0,0-1 1 0 0,0 1-1 0 0,-1 0 0 0 0,1-1 0 0 0,0 1 1 0 0,0 0-1 0 0,-1-1 0 0 0,1 1 0 0 0,-1 0 1 0 0,1-1-1 0 0,-1 1 0 0 0,1 0 0 0 0,-1 0 0 0 0,0 0 1 0 0,-1-2-1 0 0,-3-5-237 0 0,0 1 0 0 0,-1 0 0 0 0,-11-11 0 0 0,16 17 276 0 0,-17-15-258 0 0,-1 1-1 0 0,0 1 0 0 0,-1 1 1 0 0,-26-13-1 0 0,-2-1 140 0 0,43 23-40 0 0,-1 0 0 0 0,0 0 1 0 0,1-1-1 0 0,0 1 0 0 0,0-1 0 0 0,0 0 0 0 0,1 0 0 0 0,-6-8 0 0 0,9 10-716 0 0,1-4-42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3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31 10591 0 0,'7'-22'1315'0'0,"-7"20"-392"0"0,-3-4 5005 0 0,3 6-5863 0 0,-13 23 986 0 0,1 0 1 0 0,-17 47 0 0 0,10-23-495 0 0,-74 223 800 0 0,-6 13-1209 0 0,60-199-101 0 0,19-44-57 0 0,2 1 0 0 0,-17 54 0 0 0,34-93-201 0 0,0 2 295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34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11631 0 0,'0'0'1054'0'0,"-2"0"-865"0"0,-5 2-28 0 0,0 0-1 0 0,0 0 1 0 0,0 1-1 0 0,0-1 1 0 0,0 1 0 0 0,0 1-1 0 0,1 0 1 0 0,-1 0-1 0 0,1 0 1 0 0,0 0 0 0 0,1 1-1 0 0,-1 0 1 0 0,1 0-1 0 0,0 1 1 0 0,-8 10 0 0 0,-4 9-134 0 0,0 0 1 0 0,-19 44-1 0 0,24-47 238 0 0,-7 16 272 0 0,-21 58-1 0 0,34-78-332 0 0,1 1 0 0 0,0 0 0 0 0,2 0 0 0 0,0 0-1 0 0,-1 29 1 0 0,8-23 148 0 0,-3-23-193 0 0,1 0-6 0 0,1-1-110 0 0,1 1 0 0 0,0-1 0 0 0,0 1 0 0 0,-1-1 0 0 0,1 0 0 0 0,0 0 0 0 0,0-1 0 0 0,0 1 0 0 0,0-1 0 0 0,0 0 0 0 0,0 0 0 0 0,0 0 0 0 0,0-1 0 0 0,0 1 0 0 0,0-1 0 0 0,0 0 0 0 0,-1 0 0 0 0,1-1 0 0 0,7-2 0 0 0,7-5 47 0 0,0 0 0 0 0,29-20 0 0 0,-35 20-70 0 0,45-29 32 0 0,-3-3 1 0 0,77-73 0 0 0,-124 107-40 0 0,-1 1 1 0 0,0-1-1 0 0,0-1 0 0 0,0 1 0 0 0,-1-1 0 0 0,0 0 0 0 0,6-15 1 0 0,-10 21-42 0 0,0-1 0 0 0,0 0 1 0 0,-1 1-1 0 0,1-1 0 0 0,-1 0 1 0 0,1 0-1 0 0,-1 1 0 0 0,0-1 1 0 0,0 0-1 0 0,0 0 0 0 0,-1 0 1 0 0,1 0-1 0 0,0 1 1 0 0,-1-1-1 0 0,0 0 0 0 0,0 1 1 0 0,0-1-1 0 0,0 0 0 0 0,0 1 1 0 0,-1-1-1 0 0,1 1 0 0 0,-1 0 1 0 0,1-1-1 0 0,-1 1 0 0 0,0 0 1 0 0,0 0-1 0 0,0 0 0 0 0,0 0 1 0 0,-3-2-1 0 0,-7-4-174 0 0,0 0 0 0 0,-1 0 0 0 0,0 1 0 0 0,-1 1 1 0 0,0 0-1 0 0,0 1 0 0 0,0 0 0 0 0,0 1 0 0 0,-1 1 0 0 0,-18-2 0 0 0,28 5 165 0 0,-1 0 1 0 0,1 0-1 0 0,0 0 0 0 0,-1 1 1 0 0,1-1-1 0 0,-1 2 1 0 0,1-1-1 0 0,0 0 0 0 0,0 1 1 0 0,-8 3-1 0 0,12-4-123 0 0,0-1 142 0 0,1 0-1 0 0,0 0 0 0 0,-1 1 1 0 0,1-1-1 0 0,0 0 1 0 0,-1 0-1 0 0,1 0 0 0 0,-1 0 1 0 0,1 1-1 0 0,0-1 1 0 0,0 0-1 0 0,-1 0 1 0 0,1 1-1 0 0,0-1 0 0 0,-1 0 1 0 0,1 1-1 0 0,0-1 1 0 0,0 0-1 0 0,0 1 0 0 0,-1 0 1 0 0,18 1-5162 0 0,5-3 1054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3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7 5063 0 0,'2'0'232'0'0,"1"-1"-150"0"0,17-4 100 0 0,-2 4 769 0 0,-14 3-241 0 0,-1 0-67 0 0,-2-2-135 0 0,0 0 0 0 0,0 1 0 0 0,1-1 0 0 0,-1 1-1 0 0,0-1 1 0 0,0 1 0 0 0,0-1 0 0 0,1 1 0 0 0,-1 0 0 0 0,0 0-1 0 0,0-1 1 0 0,0 1 0 0 0,0 0 0 0 0,-1 0 0 0 0,3 2 0 0 0,-2-1-297 0 0,0 0 1 0 0,0-1-1 0 0,-1 1 1 0 0,1 0-1 0 0,0 0 1 0 0,-1 0-1 0 0,1 0 1 0 0,-1 0-1 0 0,1 3 1 0 0,-1-1-105 0 0,0 1 1 0 0,0 0-1 0 0,0-1 1 0 0,-1 1-1 0 0,1-1 0 0 0,-1 1 1 0 0,-3 8-1 0 0,-18 39 951 0 0,-50 84-1 0 0,42-82-933 0 0,3-6-118 0 0,8-16-205 0 0,2 0 0 0 0,-20 52 0 0 0,34-71-4261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35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0 612 8031 0 0,'15'-59'1630'0'0,"29"-71"0"0"0,-34 104-884 0 0,2 2 0 0 0,1 0 0 0 0,0 0-1 0 0,2 1 1 0 0,22-26 0 0 0,-11 19-167 0 0,2 0 1 0 0,1 3-1 0 0,48-38 0 0 0,-57 51-204 0 0,1 0-1 0 0,0 2 0 0 0,1 0 0 0 0,0 2 1 0 0,0 0-1 0 0,47-13 0 0 0,-61 22-258 0 0,-1-1-1 0 0,1 1 1 0 0,0 0 0 0 0,-1 1-1 0 0,1 0 1 0 0,0 0 0 0 0,12 3-1 0 0,-17-3-102 0 0,-1 0-1 0 0,1 1 0 0 0,-1 0 1 0 0,0-1-1 0 0,1 1 1 0 0,-1 0-1 0 0,0 0 0 0 0,0 0 1 0 0,0 1-1 0 0,1-1 1 0 0,-1 0-1 0 0,0 1 0 0 0,-1-1 1 0 0,1 1-1 0 0,0 0 1 0 0,0 0-1 0 0,-1 0 0 0 0,1 0 1 0 0,-1 0-1 0 0,0 0 0 0 0,1 0 1 0 0,-1 0-1 0 0,0 0 1 0 0,0 1-1 0 0,0-1 0 0 0,-1 0 1 0 0,2 4-1 0 0,-2 2-1 0 0,1 0 0 0 0,-1 0 0 0 0,0 0 0 0 0,-1 0 0 0 0,0 0 0 0 0,0 0 0 0 0,-1 0 0 0 0,0-1 0 0 0,-1 1 0 0 0,1 0 0 0 0,-1-1 0 0 0,-8 14 0 0 0,0-2-18 0 0,-1-1 0 0 0,0 0 0 0 0,-25 25 0 0 0,9-14-295 0 0,-2-1-1 0 0,-1-1 1 0 0,-53 34 0 0 0,-112 53-2316 0 0,190-111 2512 0 0,-1 0 0 0 0,0 0-1 0 0,1 0 1 0 0,-1-1 0 0 0,0 0 0 0 0,0 0-1 0 0,0 0 1 0 0,0-1 0 0 0,-11 0 0 0 0,16-2 24 0 0,2 0 82 0 0,-1 1 0 0 0,0-1 0 0 0,0 0 0 0 0,1 0 1 0 0,-1 0-1 0 0,1 1 0 0 0,-1-1 0 0 0,1 0 0 0 0,-1 0 0 0 0,1 0 0 0 0,-1 0 0 0 0,1 0 0 0 0,0 0 0 0 0,-1 0 0 0 0,1 0 0 0 0,0 0 0 0 0,0 0 0 0 0,0 0 0 0 0,0 0 0 0 0,0 0 0 0 0,0 0 0 0 0,0 0 0 0 0,0-1 1 0 0,0 1-1 0 0,1 0 0 0 0,-1 0 0 0 0,1-1 0 0 0,0 0 35 0 0,0 0 1 0 0,1-1 0 0 0,-1 1-1 0 0,1 0 1 0 0,-1 0-1 0 0,1 0 1 0 0,2-1 0 0 0,-3 2-17 0 0,2-2 70 0 0,1 0 1 0 0,0 0 0 0 0,0 0-1 0 0,0 1 1 0 0,0 0-1 0 0,0 0 1 0 0,0 0 0 0 0,1 0-1 0 0,-1 1 1 0 0,1 0 0 0 0,-1 0-1 0 0,1 0 1 0 0,0 0 0 0 0,-1 1-1 0 0,1-1 1 0 0,0 1 0 0 0,-1 1-1 0 0,7 0 1 0 0,1 0 194 0 0,0 1 0 0 0,0 1 0 0 0,0 0-1 0 0,0 1 1 0 0,20 9 0 0 0,-15-4-64 0 0,0 1-1 0 0,-1 0 1 0 0,0 1 0 0 0,-1 0-1 0 0,0 2 1 0 0,0 0-1 0 0,18 21 1 0 0,-14-10-102 0 0,-1 0 0 0 0,-1 1 0 0 0,-1 1 0 0 0,13 29 0 0 0,-11-15-78 0 0,-9-19-15 0 0,0-1 1 0 0,13 19 0 0 0,-21-37-154 0 0,1 0 0 0 0,-1 1 0 0 0,1-1 0 0 0,0 0 0 0 0,0 0-1 0 0,0 0 1 0 0,0 0 0 0 0,0 0 0 0 0,1 0 0 0 0,-1 0 0 0 0,0-1 0 0 0,1 1 0 0 0,-1-1-1 0 0,1 0 1 0 0,0 0 0 0 0,-1 0 0 0 0,1 0 0 0 0,0 0 0 0 0,0 0 0 0 0,0-1 0 0 0,0 0-1 0 0,-1 1 1 0 0,1-1 0 0 0,0 0 0 0 0,0 0 0 0 0,0-1 0 0 0,0 1 0 0 0,0-1 0 0 0,-1 1-1 0 0,1-1 1 0 0,5-2 0 0 0,4-2-6916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4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7367 0 0,'0'0'3970'0'0,"0"2"-2922"0"0,-2 5-635 0 0,-1-1 0 0 0,1 1 0 0 0,-1-1 1 0 0,0 0-1 0 0,-1 1 0 0 0,1-2 0 0 0,-1 1 0 0 0,-1 0 1 0 0,1-1-1 0 0,-7 6 0 0 0,-9 9 248 0 0,-28 20 0 0 0,34-28-708 0 0,-26 20 48 0 0,2 3 1 0 0,1 1-1 0 0,3 1 1 0 0,0 2-1 0 0,3 2 1 0 0,-39 64-1 0 0,69-103-1 0 0,-19 32 38 0 0,1 0 0 0 0,-24 66 1 0 0,39-87-10 0 0,1-1-1 0 0,0 1 1 0 0,1 0 0 0 0,0 0 0 0 0,0 14-1 0 0,2-19 1 0 0,1 1 0 0 0,-1-1-1 0 0,2 1 1 0 0,-1-1-1 0 0,1 0 1 0 0,0 0-1 0 0,1 0 1 0 0,6 15-1 0 0,-7-19 20 0 0,1 0 0 0 0,0 1 0 0 0,0-1 0 0 0,0 0-1 0 0,0 0 1 0 0,0-1 0 0 0,1 1 0 0 0,0-1 0 0 0,-1 1 0 0 0,1-1 0 0 0,1 0-1 0 0,-1-1 1 0 0,0 1 0 0 0,1-1 0 0 0,-1 0 0 0 0,1 0 0 0 0,0 0-1 0 0,0 0 1 0 0,6 1 0 0 0,7-1 171 0 0,0 0 1 0 0,0-1-1 0 0,0 0 0 0 0,19-3 0 0 0,-23 1-192 0 0,28 2-52 0 0,-40-1-108 0 0,7-1-949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4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18 9215 0 0,'10'-17'8556'0'0,"-10"29"-7970"0"0,-1-1-436 0 0,-1-1 0 0 0,0 1 0 0 0,0-1 0 0 0,-1 0 0 0 0,-5 12 0 0 0,-26 50 333 0 0,5-13-216 0 0,-60 157 13 0 0,66-160-302 0 0,-2-1-1 0 0,-49 76 0 0 0,73-129-654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4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 16095 0 0,'0'0'4527'0'0,"-7"5"-3648"0"0,4-2-770 0 0,0 0 1 0 0,1 1-1 0 0,-1-1 1 0 0,0 0-1 0 0,1 1 1 0 0,0 0-1 0 0,0 0 1 0 0,0 0-1 0 0,0 0 1 0 0,-1 4-1 0 0,-1 8 42 0 0,-4 22-1 0 0,2-7-80 0 0,-8 18-63 0 0,-2-1-1 0 0,-33 69 0 0 0,-61 83-322 0 0,0-47 283 0 0,68-98-582 0 0,41-54 338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43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1839 0 0,'0'0'20597'0'0,"1"2"-20427"0"0,1 0-61 0 0,0 0 20 0 0,0 15-70 0 0,-2-11-50 0 0,0-1-1 0 0,0 0 1 0 0,-1 0-1 0 0,1 0 1 0 0,-1 0-1 0 0,0 0 1 0 0,0 1-1 0 0,-1-2 1 0 0,-4 10 0 0 0,1 0-49 0 0,0 0 1 0 0,1 0-1 0 0,-3 21 1 0 0,6-34-726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4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9 18655 0 0,'0'0'859'0'0,"1"-1"-26"0"0,0-6 1272 0 0,0 17-1970 0 0,0 3-114 0 0,-2 0 0 0 0,0 0 0 0 0,0 0 0 0 0,-1 0 0 0 0,-1 0 0 0 0,-7 21 0 0 0,-35 72-28 0 0,32-79-45 0 0,-2-1 0 0 0,-19 26 0 0 0,34-52 52 0 0,0 0 0 0 0,-1 0 0 0 0,1 0 0 0 0,0 1 0 0 0,0-1 0 0 0,-1 0 0 0 0,1 0 0 0 0,0 1 0 0 0,0-1 0 0 0,0 0 0 0 0,0 1 0 0 0,-1-1 0 0 0,1 0 0 0 0,0 0 0 0 0,0 1 0 0 0,0-1 0 0 0,0 0 0 0 0,0 1 0 0 0,0-1 0 0 0,0 0 0 0 0,0 1 0 0 0,0-1 0 0 0,0 0 0 0 0,0 1 0 0 0,0-1-1 0 0,0 0 1 0 0,0 1 0 0 0,0-1 0 0 0,0 0 0 0 0,0 1 0 0 0,0-1 0 0 0,0 0 0 0 0,1 0 0 0 0,-1 1 0 0 0,0-1 0 0 0,0 0 0 0 0,0 1 0 0 0,1-1 0 0 0,-1 0 0 0 0,0 0 0 0 0,0 0 0 0 0,1 1 0 0 0,-1-1 0 0 0,0 0 0 0 0,0 0 0 0 0,1 0 0 0 0,-1 1 0 0 0,0-1 0 0 0,0 0 0 0 0,1 0 0 0 0,12 2 72 0 0,-13-2-67 0 0,24 0 195 0 0,-1-2-1 0 0,0 0 1 0 0,0-1-1 0 0,0-2 1 0 0,30-8-1 0 0,-27 6-144 0 0,1 1-219 0 0,21-6-86 0 0,-18-1-4334 0 0,-23 9 3002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44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16351 0 0,'0'0'1484'0'0,"-4"8"-1192"0"0,-2 8 483 0 0,0 1 0 0 0,1-1 0 0 0,0 1 0 0 0,2 0 0 0 0,-3 33 0 0 0,2-22-392 0 0,-7 30 0 0 0,-3-13-271 0 0,-3-1-1 0 0,-37 71 1 0 0,25-57-58 0 0,-25 54-55 0 0,-56 123-779 0 0,110-226-1244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2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1 344 1375 0 0,'0'0'19375'0'0,"0"-1"-18147"0"0,0-2-1014 0 0,1-1 1 0 0,0 1-1 0 0,0 0 0 0 0,0 0 1 0 0,0 0-1 0 0,0 0 1 0 0,0 0-1 0 0,1 0 0 0 0,-1 0 1 0 0,1 1-1 0 0,0-1 0 0 0,0 0 1 0 0,3-3-1 0 0,6-5 242 0 0,17-15 0 0 0,28-18-313 0 0,3 3 0 0 0,1 2 0 0 0,73-36 0 0 0,-103 60-194 0 0,0 2 1 0 0,57-18-1 0 0,-86 30 47 0 0,0 1 0 0 0,-1 0 0 0 0,1 0 0 0 0,-1-1 1 0 0,1 1-1 0 0,-1 0 0 0 0,1 0 0 0 0,-1 0 0 0 0,1-1 1 0 0,-1 1-1 0 0,1 0 0 0 0,-1 0 0 0 0,1 0 1 0 0,-1 0-1 0 0,1 0 0 0 0,-1 0 0 0 0,1 0 0 0 0,-1 0 1 0 0,1 0-1 0 0,-1 0 0 0 0,1 1 0 0 0,0-1 2 0 0,0 0 0 0 0,-1 1-1 0 0,1-1 1 0 0,0 0 0 0 0,-1 1-1 0 0,1-1 1 0 0,-1 1 0 0 0,1-1 0 0 0,-1 1-1 0 0,1-1 1 0 0,-1 1 0 0 0,1-1 0 0 0,-1 1-1 0 0,1 0 1 0 0,-1-1 0 0 0,0 1 0 0 0,1-1-1 0 0,-1 1 1 0 0,0 0 0 0 0,0 0-1 0 0,1-1 1 0 0,-1 1 0 0 0,0 0 0 0 0,0-1-1 0 0,0 1 1 0 0,0 0 0 0 0,0 0 0 0 0,0 2-3 0 0,1 10 17 0 0,-1-1-1 0 0,-1 1 0 0 0,0 0 1 0 0,-1-1-1 0 0,-4 21 1 0 0,2-21 14 0 0,2 1 0 0 0,0 1 1 0 0,0-1-1 0 0,2 0 0 0 0,0 17 1 0 0,1-24-16 0 0,0 0 0 0 0,0 0 0 0 0,1 0 1 0 0,0 0-1 0 0,0-1 0 0 0,1 1 0 0 0,0-1 1 0 0,-1 0-1 0 0,2 1 0 0 0,-1-1 0 0 0,1-1 1 0 0,-1 1-1 0 0,1 0 0 0 0,1-1 0 0 0,-1 0 1 0 0,1 0-1 0 0,-1 0 0 0 0,11 6 0 0 0,-6-5-20 0 0,0 0 0 0 0,0-1 0 0 0,1 0-1 0 0,0-1 1 0 0,-1 1 0 0 0,1-2 0 0 0,0 1-1 0 0,0-2 1 0 0,0 1 0 0 0,16-1 0 0 0,-9-2-767 0 0,0-2-267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44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4 11975 0 0,'0'0'6531'0'0,"-15"-3"-3686"0"0,12 3-2758 0 0,-1 1-1 0 0,1 0 1 0 0,0 0-1 0 0,0 1 1 0 0,0-1-1 0 0,0 1 1 0 0,0-1 0 0 0,0 1-1 0 0,0 0 1 0 0,0 0-1 0 0,0 0 1 0 0,1 1-1 0 0,-1-1 1 0 0,1 0-1 0 0,-4 6 1 0 0,-3 4-34 0 0,0 1 1 0 0,-7 15-1 0 0,11-19-62 0 0,-7 11-120 0 0,0 0-1 0 0,-2-1 0 0 0,0-1 1 0 0,-22 22-1 0 0,-1 0 6 0 0,1 1 0 0 0,3 2 0 0 0,-34 54 0 0 0,62-90 124 0 0,1 1 0 0 0,0 0-1 0 0,0 1 1 0 0,1-1 0 0 0,0 0-1 0 0,0 1 1 0 0,1 0 0 0 0,0 0-1 0 0,1 0 1 0 0,-1 10 0 0 0,2-15-3 0 0,0 0 1 0 0,0 0-1 0 0,0 0 1 0 0,1 0 0 0 0,0 0-1 0 0,0 0 1 0 0,0 0-1 0 0,0 0 1 0 0,1-1-1 0 0,-1 1 1 0 0,1 0 0 0 0,0-1-1 0 0,0 1 1 0 0,0-1-1 0 0,1 0 1 0 0,-1 0 0 0 0,1 0-1 0 0,0 0 1 0 0,0 0-1 0 0,0 0 1 0 0,0-1-1 0 0,0 1 1 0 0,1-1 0 0 0,5 3-1 0 0,-2-2 40 0 0,1 0 0 0 0,0 0 1 0 0,0 0-1 0 0,0-1 0 0 0,0-1 0 0 0,0 1 0 0 0,13 0 0 0 0,2-2 231 0 0,32-2 0 0 0,202-36 1693 0 0,-203 26-1348 0 0,0-3-1 0 0,84-36 1 0 0,-135 50-613 0 0,15-7-84 0 0,0-1 1 0 0,0 0-1 0 0,21-16 0 0 0,-34 21 50 0 0,0 0 0 0 0,-1 0 0 0 0,0 0-1 0 0,1-1 1 0 0,-1 0 0 0 0,5-8 0 0 0,-7 10 23 0 0,-1 0-1 0 0,1 0 1 0 0,-1 0 0 0 0,0-1 0 0 0,0 1 0 0 0,0 0-1 0 0,0-1 1 0 0,0 1 0 0 0,-1-1 0 0 0,1 1 0 0 0,-1-1-1 0 0,-1-5 1 0 0,1 7-5 0 0,0 0 0 0 0,-1 0-1 0 0,1 0 1 0 0,-1 0 0 0 0,1 0 0 0 0,-1 0-1 0 0,0 0 1 0 0,0 0 0 0 0,0 0-1 0 0,0 0 1 0 0,0 0 0 0 0,-1 0 0 0 0,1 1-1 0 0,0-1 1 0 0,-1 0 0 0 0,1 1 0 0 0,-1 0-1 0 0,0-1 1 0 0,1 1 0 0 0,-1 0-1 0 0,0 0 1 0 0,0 0 0 0 0,0 0 0 0 0,0 0-1 0 0,0 0 1 0 0,0 0 0 0 0,0 1 0 0 0,0-1-1 0 0,-4 0 1 0 0,-1 0-20 0 0,1 1 1 0 0,-1-1-1 0 0,1 1 0 0 0,-1 0 1 0 0,1 1-1 0 0,-1-1 0 0 0,1 1 0 0 0,-12 4 1 0 0,-2 1 20 0 0,0 2 0 0 0,0 0 0 0 0,1 1 0 0 0,0 1 0 0 0,1 1 0 0 0,0 1 0 0 0,0 0 0 0 0,-21 21 0 0 0,36-30 21 0 0,0 0 0 0 0,0 0-1 0 0,1 1 1 0 0,-1-1 0 0 0,1 0-1 0 0,0 1 1 0 0,0 0 0 0 0,0-1-1 0 0,1 1 1 0 0,-1 0 0 0 0,1 0-1 0 0,0 0 1 0 0,0 0 0 0 0,0 0 0 0 0,0 6-1 0 0,1-7-90 0 0,0 0-1 0 0,1 0 1 0 0,-1 0 0 0 0,1-1-1 0 0,-1 1 1 0 0,1 0-1 0 0,0 0 1 0 0,0-1 0 0 0,0 1-1 0 0,0 0 1 0 0,1-1-1 0 0,-1 1 1 0 0,1-1 0 0 0,-1 1-1 0 0,1-1 1 0 0,0 0-1 0 0,0 0 1 0 0,0 0-1 0 0,0 0 1 0 0,1 0 0 0 0,-1 0-1 0 0,5 2 1 0 0,4 3-1472 0 0,1 0-69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44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11743 0 0,'0'0'1068'0'0,"-4"12"182"0"0,5-3-696 0 0,0-1 0 0 0,1 0 0 0 0,-1 0 1 0 0,2 0-1 0 0,-1 0 0 0 0,1-1 1 0 0,0 1-1 0 0,0-1 0 0 0,1 1 1 0 0,0-1-1 0 0,1 0 0 0 0,9 11 0 0 0,7 8 148 0 0,45 39 0 0 0,-17-25-313 0 0,-35-29-206 0 0,0 0 0 0 0,-1 1 0 0 0,0 1 1 0 0,0 0-1 0 0,11 15 0 0 0,-21-23-161 0 0,-1 0 0 0 0,1 0 0 0 0,-1 0 1 0 0,0 0-1 0 0,0 1 0 0 0,0-1 0 0 0,-1 1 1 0 0,0-1-1 0 0,0 1 0 0 0,0-1 0 0 0,-1 1 1 0 0,1 0-1 0 0,-1-1 0 0 0,-1 1 0 0 0,1 0 0 0 0,-1-1 1 0 0,0 1-1 0 0,0-1 0 0 0,-1 1 0 0 0,0-1 1 0 0,0 0-1 0 0,0 0 0 0 0,0 1 0 0 0,-4 4 0 0 0,-2 3 34 0 0,0 0 0 0 0,-1-1 0 0 0,-1 0-1 0 0,0-1 1 0 0,-1 1 0 0 0,0-2-1 0 0,-20 16 1 0 0,9-10-114 0 0,8-4-677 0 0,0-2-1 0 0,-1 1 1 0 0,0-2 0 0 0,-26 12 0 0 0,27-16-7075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4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8 8751 0 0,'0'0'399'0'0,"1"-1"-4"0"0,6-5 5533 0 0,-8 10-5549 0 0,1 0 0 0 0,-1 0 1 0 0,0 0-1 0 0,0 0 0 0 0,-1 0 1 0 0,1 0-1 0 0,-1 0 0 0 0,-2 3 1 0 0,-2 5 34 0 0,-24 48 1009 0 0,-48 71 1 0 0,-2 3-921 0 0,54-86-454 0 0,6-14-33 0 0,1 1 0 0 0,3 1-1 0 0,-20 59 1 0 0,31-73-1077 0 0,4-13-5764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4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19727 0 0,'0'0'2429'0'0,"0"7"-1834"0"0,-5 11-274 0 0,-10 20-1 0 0,-2 7 15 0 0,1 3-378 0 0,-2-1 1 0 0,-25 47-1 0 0,13-48-309 0 0,32-45 345 0 0,0 0 1 0 0,-1 0-1 0 0,1 0 0 0 0,0-1 0 0 0,0 1 0 0 0,0 0 0 0 0,0-1 1 0 0,3 1-1 0 0,9 0 103 0 0,0-1 0 0 0,0 0 0 0 0,0-1 0 0 0,21-3 0 0 0,-15 1 130 0 0,23 0 1 0 0,69 10 321 0 0,-62-3-416 0 0,-42-4-143 0 0,2 1 69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4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16 2303 0 0,'10'-15'17987'0'0,"-10"16"-17306"0"0,-2 24-82 0 0,-1 0-1 0 0,-1 0 1 0 0,-1-1 0 0 0,-11 30-1 0 0,6-17-335 0 0,5-21-199 0 0,-21 79 195 0 0,-63 155 1 0 0,-32 0-95 0 0,116-241-165 0 0,-36 78-2103 0 0,40-85 600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4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14511 0 0,'0'0'663'0'0,"1"0"-12"0"0,15-3-194 0 0,-6 3 2666 0 0,-1 19-1449 0 0,-7-12-1260 0 0,0 0 0 0 0,-1 1 0 0 0,0-1 0 0 0,-1 1 0 0 0,0 13-1 0 0,0 8 41 0 0,0-27-1098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4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64 13359 0 0,'13'-12'1362'0'0,"1"0"-1"0"0,16-10 0 0 0,-5 4 6602 0 0,-25 20-7850 0 0,0 1-104 0 0,-1 0 0 0 0,0 0 0 0 0,0 1 0 0 0,0-1-1 0 0,0 0 1 0 0,0 0 0 0 0,-1 0 0 0 0,1 0 0 0 0,-1 0 0 0 0,0-1 0 0 0,0 1-1 0 0,0 0 1 0 0,0-1 0 0 0,0 1 0 0 0,-1-1 0 0 0,1 0 0 0 0,-5 3 0 0 0,-7 6-119 0 0,-31 17 0 0 0,36-23 51 0 0,-24 15-581 0 0,-1-2 0 0 0,-1-1 0 0 0,0-2-1 0 0,-58 16 1 0 0,88-30 480 0 0,0 0-1 0 0,-1 0 1 0 0,1 0-1 0 0,0-1 0 0 0,0 0 1 0 0,0 0-1 0 0,-1 0 1 0 0,1-1-1 0 0,-10-2 1 0 0,14 3 99 0 0,-1-1 0 0 0,1 1 0 0 0,0-1 0 0 0,-1 0 0 0 0,1 1 0 0 0,0-1 0 0 0,0 0 0 0 0,-1 0 0 0 0,1 0 1 0 0,0 0-1 0 0,0 0 0 0 0,0 0 0 0 0,0 0 0 0 0,0 0 0 0 0,-1-3 0 0 0,1 2 9 0 0,1 0 0 0 0,-1 1 0 0 0,1-1-1 0 0,-1 0 1 0 0,1 0 0 0 0,0 0 0 0 0,0 0 0 0 0,-1 0 0 0 0,1 1 0 0 0,1-1-1 0 0,-1 0 1 0 0,0 0 0 0 0,0 0 0 0 0,1 0 0 0 0,0-2 0 0 0,0 2 37 0 0,0 0-12 0 0,0-1 1 0 0,0 1 0 0 0,0-1 0 0 0,0 1 0 0 0,0-1 0 0 0,1 1 0 0 0,-1 0 0 0 0,1 0 0 0 0,2-3 0 0 0,-3 4 91 0 0,5-1 294 0 0,-4 2 78 0 0,1 6-392 0 0,-2-3-9 0 0,0 1 0 0 0,-1 0 1 0 0,1 0-1 0 0,-1 0 0 0 0,0 0 0 0 0,0 0 0 0 0,0-1 0 0 0,-1 1 0 0 0,0 0 1 0 0,1 0-1 0 0,-1 0 0 0 0,0 0 0 0 0,-1-1 0 0 0,-2 6 0 0 0,-3 7 41 0 0,-18 26-1 0 0,24-40-67 0 0,-13 18 109 0 0,-1 0 1 0 0,-2 0-1 0 0,0-2 0 0 0,0 0 0 0 0,-31 22 1 0 0,44-36-64 0 0,0 0 0 0 0,0 1 0 0 0,0-1 0 0 0,0 0 0 0 0,-4 7 0 0 0,8-10-55 0 0,-1-1 0 0 0,1 0 0 0 0,0 1 0 0 0,0-1 0 0 0,-1 0 0 0 0,1 1 0 0 0,0-1 0 0 0,0 0 0 0 0,0 1 0 0 0,0-1 0 0 0,-1 0 0 0 0,1 1 0 0 0,0-1 0 0 0,0 0 0 0 0,0 1 0 0 0,0-1 0 0 0,0 1 0 0 0,0-1 0 0 0,0 0 0 0 0,0 1 0 0 0,0-1 0 0 0,0 1 0 0 0,0-1 0 0 0,0 0 0 0 0,0 1 0 0 0,0-1 0 0 0,1 1 0 0 0,-1-1 0 0 0,0 0 0 0 0,0 1 0 0 0,0-1 0 0 0,0 0 0 0 0,1 1 0 0 0,-1-1 0 0 0,0 0 0 0 0,0 1 0 0 0,1-1 0 0 0,-1 0 0 0 0,0 0 0 0 0,1 1 0 0 0,-1-1 0 0 0,1 0 0 0 0,0 2-22 0 0,1 0 0 0 0,0 0 1 0 0,0-1-1 0 0,0 1 0 0 0,0-1 0 0 0,0 0 0 0 0,1 1 0 0 0,-1-1 0 0 0,0 0 1 0 0,0 0-1 0 0,1-1 0 0 0,-1 1 0 0 0,1 0 0 0 0,-1-1 0 0 0,1 1 0 0 0,-1-1 1 0 0,1 0-1 0 0,-1 0 0 0 0,1 0 0 0 0,3-1 0 0 0,6 0-262 0 0,0-1 0 0 0,23-6 0 0 0,-23 5 50 0 0,23-6-262 0 0,0 2 0 0 0,42-4 0 0 0,-63 10 741 0 0,-1 1 0 0 0,1 1-1 0 0,-1 0 1 0 0,1 0 0 0 0,-1 1-1 0 0,0 1 1 0 0,1 0 0 0 0,24 11 0 0 0,-29-11 54 0 0,-1 1 0 0 0,1 0 0 0 0,-1 1 0 0 0,0 0 0 0 0,0 1 0 0 0,0-1 0 0 0,-1 1 0 0 0,0 1 0 0 0,0 0 1 0 0,-1-1-1 0 0,0 2 0 0 0,0-1 0 0 0,0 1 0 0 0,7 13 0 0 0,-12-17-271 0 0,0-1 0 0 0,0 0 0 0 0,0 1 0 0 0,0-1 0 0 0,0 1-1 0 0,-1-1 1 0 0,1 1 0 0 0,-1-1 0 0 0,0 1 0 0 0,0-1 0 0 0,0 1 0 0 0,-1-1 0 0 0,1 1 0 0 0,-1-1 0 0 0,0 1-1 0 0,0-1 1 0 0,0 0 0 0 0,-2 5 0 0 0,1-3 8 0 0,-1 0 0 0 0,1-1 0 0 0,-1 1-1 0 0,0-1 1 0 0,-1 0 0 0 0,1 1 0 0 0,-1-2 0 0 0,1 1 0 0 0,-1 0-1 0 0,0-1 1 0 0,-6 4 0 0 0,-12 5-11 0 0,-1-1-1 0 0,-1-2 1 0 0,1 0 0 0 0,-50 10 0 0 0,34-8-13 0 0,24-7-15 0 0,-5 2-33 0 0,1-1 0 0 0,-1-1 0 0 0,0 0 0 0 0,0-1 0 0 0,-29-1 0 0 0,46-2-40 0 0,1 0 0 0 0,0-1 0 0 0,0 1 0 0 0,0-1 0 0 0,0 1 0 0 0,0-1 0 0 0,0 0-1 0 0,0 0 1 0 0,0 0 0 0 0,-4-2 0 0 0,6 2-131 0 0,0 0-1 0 0,0-1 0 0 0,0 1 1 0 0,0 0-1 0 0,0-1 1 0 0,0 1-1 0 0,1 0 1 0 0,-1 0-1 0 0,0-1 0 0 0,0 1 1 0 0,1 0-1 0 0,-1 0 1 0 0,1 0-1 0 0,0-2 1 0 0,0 2-48 0 0,3-9-1425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4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52 18311 0 0,'1'-4'246'0'0,"1"0"1"0"0,-1 1-1 0 0,1-1 0 0 0,0 1 0 0 0,0-1 1 0 0,0 1-1 0 0,1 0 0 0 0,-1 0 0 0 0,5-4 1 0 0,-6 5-126 0 0,1 1 0 0 0,-1 0 0 0 0,1 0 1 0 0,-1 0-1 0 0,1 0 0 0 0,0 0 1 0 0,0 0-1 0 0,-1 0 0 0 0,1 0 0 0 0,0 0 1 0 0,0 1-1 0 0,0-1 0 0 0,0 1 1 0 0,0 0-1 0 0,0 0 0 0 0,0-1 0 0 0,0 1 1 0 0,0 0-1 0 0,0 0 0 0 0,2 1 0 0 0,-3-1-77 0 0,0 1 0 0 0,-1 0-1 0 0,1-1 1 0 0,0 1-1 0 0,-1-1 1 0 0,1 1-1 0 0,0 0 1 0 0,-1-1-1 0 0,1 1 1 0 0,-1 0-1 0 0,1 0 1 0 0,-1-1-1 0 0,1 1 1 0 0,-1 0-1 0 0,0 0 1 0 0,1 0-1 0 0,-1 0 1 0 0,0-1-1 0 0,0 1 1 0 0,1 0 0 0 0,-1 0-1 0 0,0 0 1 0 0,0 0-1 0 0,0 1 1 0 0,0-1-43 0 0,0 5 31 0 0,0 0 0 0 0,0 1 0 0 0,0-1 0 0 0,-1 0 0 0 0,0 1 0 0 0,0-1 0 0 0,-1 0 0 0 0,0 0 0 0 0,-5 11 0 0 0,-3 5 8 0 0,-17 25 0 0 0,9-18 10 0 0,-20 40-42 0 0,-64 110-86 0 0,101-178-2 0 0,13-3-231 0 0,13-4 230 0 0,0-2 0 0 0,30-13 0 0 0,28-9 68 0 0,55 0-8 0 0,-136 30-247 0 0,8 1-5715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4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0 6911 0 0,'-1'2'2692'0'0,"-2"1"-1339"0"0,0 0 0 0 0,0 1 0 0 0,0 0-1 0 0,-3 7 1 0 0,-15 39 1571 0 0,12-25-1893 0 0,-71 179 752 0 0,-28 68 399 0 0,-24 46-2118 0 0,130-312-126 0 0,-1 0-338 0 0,0 0 1 0 0,1 0-1 0 0,0 0 1 0 0,0 0-1 0 0,0 1 1 0 0,0 11-1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48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7831 0 0,'0'1'603'0'0,"-4"15"222"0"0,1-1 0 0 0,0 1 0 0 0,1 0 0 0 0,1-1-1 0 0,0 1 1 0 0,1 0 0 0 0,1 0 0 0 0,0 0 0 0 0,2-1 0 0 0,7 29 0 0 0,0-7 41 0 0,2-1 0 0 0,2 0 0 0 0,25 47 1 0 0,52 74 939 0 0,1 3-182 0 0,-72-120-1097 0 0,-1 0-1 0 0,14 51 1 0 0,-28-74-379 0 0,-1 0 1 0 0,0 0-1 0 0,-2 1 0 0 0,0 0 0 0 0,-1-1 1 0 0,-3 32-1 0 0,0-25-31 0 0,-2 1 0 0 0,-1-1 0 0 0,-1-1 0 0 0,-11 31 1 0 0,-3-7-70 0 0,-2-1 0 0 0,-2-1 0 0 0,-2-1 0 0 0,-35 44 0 0 0,13-22-269 0 0,-94 96-1 0 0,-4-8-1139 0 0,122-124 117 0 0,22-29 605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30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36 5983 0 0,'0'0'542'0'0,"1"-1"-446"0"0,1 0-80 0 0,7-11 280 0 0,-9 12 94 0 0,1-1 0 0 0,-1 1 0 0 0,1-1 0 0 0,-1 1 0 0 0,0-1 0 0 0,1 1 1 0 0,-1-1-1 0 0,0 0 0 0 0,0 1 0 0 0,1-1 0 0 0,-1 1 0 0 0,0-1 0 0 0,0 0 0 0 0,0 1 1 0 0,0-1-1 0 0,0 0 0 0 0,0 1 0 0 0,0-1 0 0 0,0 1 0 0 0,0-1 0 0 0,0 0 0 0 0,0 1 1 0 0,0-1-1 0 0,0 0 0 0 0,-1 1 0 0 0,1-2 0 0 0,-1 2-256 0 0,0-1 0 0 0,1 1 0 0 0,-1-1 0 0 0,0 1 0 0 0,1 0 1 0 0,-1-1-1 0 0,0 1 0 0 0,0 0 0 0 0,0-1 0 0 0,1 1 0 0 0,-1 0 0 0 0,0 0 0 0 0,0 0 0 0 0,0 0 0 0 0,0 0 1 0 0,-1 0-1 0 0,-4 0-191 0 0,1 1 0 0 0,-1 0 0 0 0,0 0 1 0 0,-9 3-1 0 0,-1 3 157 0 0,1 0 0 0 0,-1 1 0 0 0,2 1 0 0 0,-1 0 0 0 0,-20 18 0 0 0,-60 64 13 0 0,81-78-110 0 0,1 2 0 0 0,1-1-1 0 0,-19 30 1 0 0,28-34 40 0 0,3-9-42 0 0,0-1 0 0 0,0 1 0 0 0,0-1 0 0 0,0 1 0 0 0,0-1 0 0 0,1 1 0 0 0,-1-1 0 0 0,0 0 0 0 0,0 1 0 0 0,0-1 0 0 0,0 1 0 0 0,1-1 0 0 0,-1 0 0 0 0,0 1 1 0 0,1-1-1 0 0,-1 1 0 0 0,0-1 0 0 0,0 0 0 0 0,1 1 0 0 0,2 1 6 0 0,0 0 1 0 0,0-1-1 0 0,1 1 1 0 0,-1-1-1 0 0,0 0 1 0 0,0 0-1 0 0,1 0 0 0 0,-1 0 1 0 0,1 0-1 0 0,-1-1 1 0 0,6 1-1 0 0,42-3 250 0 0,-39 1-142 0 0,28-1 27 0 0,0-3-1 0 0,-1-1 0 0 0,0-2 1 0 0,0-2-1 0 0,-1-1 0 0 0,0-2 1 0 0,42-21-1 0 0,-74 31-95 0 0,0 0-1 0 0,-1-1 1 0 0,0 1 0 0 0,0-1-1 0 0,0 0 1 0 0,0 0 0 0 0,8-10-1 0 0,-12 13-23 0 0,-1 0-1 0 0,1 0 0 0 0,-1 0 1 0 0,0 0-1 0 0,1-1 0 0 0,-1 1 1 0 0,0 0-1 0 0,0 0 1 0 0,0-1-1 0 0,1 1 0 0 0,-1 0 1 0 0,-1 0-1 0 0,1 0 0 0 0,0-1 1 0 0,0 1-1 0 0,0 0 1 0 0,-1 0-1 0 0,1-1 0 0 0,0 1 1 0 0,-2-2-1 0 0,1 1 17 0 0,0-1 0 0 0,-1 0 1 0 0,1 0-1 0 0,-1 0 0 0 0,0 1 0 0 0,-3-4 0 0 0,0 1-60 0 0,-1 1 0 0 0,0-1-1 0 0,0 1 1 0 0,0 0 0 0 0,0 1 0 0 0,-1-1 0 0 0,1 2-1 0 0,-1-1 1 0 0,-8-2 0 0 0,-10-1-770 0 0,-30-5 1 0 0,42 9 348 0 0,0 0-775 0 0,-24 1 0 0 0,35 1 864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5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7055 0 0,'0'0'638'0'0,"2"2"-528"0"0,4 6-50 0 0,-4-6 61 0 0,-1-1 0 0 0,0 1 0 0 0,0 0 0 0 0,0 0 0 0 0,-1 0 0 0 0,1 0 0 0 0,0 0 0 0 0,-1 0 0 0 0,1 2 0 0 0,0 0 24 0 0,0-2 114 0 0,-1 0-193 0 0,1 8-972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5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59 5959 0 0,'2'-2'267'0'0,"37"-22"214"0"0,12-6 5083 0 0,-49 29-4596 0 0,1 1 380 0 0,-2-1-1250 0 0,-1 1-1 0 0,1 0 0 0 0,-1 0 0 0 0,0 0 0 0 0,1 0 1 0 0,-1 0-1 0 0,1 0 0 0 0,-1 0 0 0 0,0 0 1 0 0,1 0-1 0 0,-1 0 0 0 0,1 0 0 0 0,-1 0 1 0 0,0 0-1 0 0,1 0 0 0 0,-1 0 0 0 0,1 0 1 0 0,-1 1-1 0 0,0-1 0 0 0,1 0 0 0 0,-1 0 1 0 0,0 0-1 0 0,1 0 0 0 0,-1 1 0 0 0,0-1 1 0 0,1 0-1 0 0,-1 1 0 0 0,1-1 0 0 0,0 7 123 0 0,1-1 1 0 0,-1 0-1 0 0,0 1 0 0 0,0-1 0 0 0,0 1 0 0 0,-1-1 1 0 0,0 1-1 0 0,-1-1 0 0 0,1 1 0 0 0,-1-1 0 0 0,-3 12 1 0 0,-4 10 263 0 0,-17 37 0 0 0,13-34-291 0 0,-3 4-166 0 0,-2-1-1 0 0,-35 54 0 0 0,3-8-1750 0 0,48-78 1519 0 0,0 2-334 0 0,-1-1 0 0 0,0 0 0 0 0,0 1 0 0 0,-1-1 0 0 0,1 0 0 0 0,-1 0 0 0 0,1 0 0 0 0,-7 4 0 0 0,-2 0-4948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5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23 135 7831 0 0,'-2'1'603'0'0,"-18"15"6942"0"0,23-15-6539 0 0,6 2-734 0 0,0-1 0 0 0,0 0 0 0 0,0-1 0 0 0,1 0 0 0 0,-1 0 0 0 0,10-1 0 0 0,61-5 665 0 0,-31 0-420 0 0,105-9 1188 0 0,290-66 1 0 0,-336 59-1263 0 0,145-10 0 0 0,-231 28-251 0 0,-4 0-1644 0 0,-6 2-6001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5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118 171 1375 0 0,'-2'0'66'0'0,"-16"2"826"0"0,-32 9 0 0 0,28-3 3394 0 0,1 3 3536 0 0,20-10-7060 0 0,0 3 136 0 0,1-4-856 0 0,-1 1 1 0 0,1-1-1 0 0,0 1 1 0 0,0-1 0 0 0,0 1-1 0 0,-1-1 1 0 0,1 1-1 0 0,0-1 1 0 0,0 1 0 0 0,0-1-1 0 0,0 1 1 0 0,0-1-1 0 0,0 1 1 0 0,0-1 0 0 0,0 1-1 0 0,0-1 1 0 0,0 1-1 0 0,0-1 1 0 0,1 1 0 0 0,0 2 61 0 0,1 0 0 0 0,1 0 0 0 0,-1 0 1 0 0,0-1-1 0 0,1 1 0 0 0,0-1 1 0 0,-1 1-1 0 0,1-1 0 0 0,0 0 0 0 0,0 0 1 0 0,0 0-1 0 0,0-1 0 0 0,0 1 1 0 0,1-1-1 0 0,-1 0 0 0 0,1 0 0 0 0,-1 0 1 0 0,0 0-1 0 0,6 0 0 0 0,5 1 171 0 0,0-1 1 0 0,-1 0-1 0 0,27-3 0 0 0,195-31 1538 0 0,-186 24-1530 0 0,314-69 1216 0 0,-248 51-1209 0 0,-9 2-283 0 0,144-31 470 0 0,-82 29-3511 0 0,-132 24 1475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52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32 283 13215 0 0,'0'0'1195'0'0,"-1"2"-982"0"0,-30 33 4159 0 0,33-36-4279 0 0,-1 0 0 0 0,1 0 0 0 0,0-1 0 0 0,-1 1 0 0 0,0-1 0 0 0,1 1 0 0 0,-1-1 0 0 0,0 0 0 0 0,2-2 0 0 0,0 0 69 0 0,35-37 603 0 0,-25 28-586 0 0,18-23 0 0 0,-5 2-155 0 0,46-48 0 0 0,-60 70-10 0 0,0 1 0 0 0,0 1 0 0 0,2 0 0 0 0,-1 0 0 0 0,1 2 0 0 0,0-1 0 0 0,19-6 0 0 0,-29 13 43 0 0,-1 1 1 0 0,1 0 0 0 0,0 0-1 0 0,0 0 1 0 0,0 0-1 0 0,0 1 1 0 0,0-1-1 0 0,0 1 1 0 0,0 0 0 0 0,6 1-1 0 0,-9-1-29 0 0,1 1 1 0 0,-1-1-1 0 0,1 1 0 0 0,-1-1 0 0 0,1 1 1 0 0,-1 0-1 0 0,1-1 0 0 0,-1 1 1 0 0,0 0-1 0 0,1 0 0 0 0,-1 0 0 0 0,0 0 1 0 0,0 0-1 0 0,1 1 0 0 0,-1-1 1 0 0,0 0-1 0 0,0 0 0 0 0,-1 1 0 0 0,1-1 1 0 0,0 1-1 0 0,0-1 0 0 0,-1 1 0 0 0,1-1 1 0 0,0 1-1 0 0,-1-1 0 0 0,0 1 1 0 0,1-1-1 0 0,-1 3 0 0 0,1 6 47 0 0,0 0 0 0 0,-1 0 0 0 0,0 0 0 0 0,0 1 0 0 0,-5 18 0 0 0,-16 52-9 0 0,15-59-59 0 0,-12 28 47 0 0,-2 9-168 0 0,18-52-144 0 0,0 0 0 0 0,1 0 0 0 0,0 1 0 0 0,0-1 0 0 0,1 0 0 0 0,0 9 1 0 0,1-8-3049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53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405 133 10591 0 0,'14'-21'519'0'0,"37"-49"1708"0"0,-15 28 6412 0 0,-36 53-8027 0 0,-3 5-466 0 0,0 0-1 0 0,0 0 0 0 0,-2 0 0 0 0,-12 28 1 0 0,4-8-46 0 0,-124 332 293 0 0,22-64-335 0 0,103-270-46 0 0,-47 117 29 0 0,35-95-415 0 0,8-17-640 0 0,-2 0-1 0 0,-1-1 1 0 0,-35 50-1 0 0,47-79-897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53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9215 0 0,'-7'5'831'0'0,"5"-3"-904"0"0,-1-1 0 0 0,1 1 0 0 0,1 0 0 0 0,-1 0-1 0 0,0 1 1 0 0,-2 2 0 0 0,3-3 338 0 0,0 0 0 0 0,0 0-1 0 0,0 0 1 0 0,1-1-1 0 0,-1 1 1 0 0,1 0 0 0 0,-1 0-1 0 0,1 0 1 0 0,-1 0 0 0 0,1 0-1 0 0,0 0 1 0 0,0 0 0 0 0,0 3-1 0 0,1-3 72 0 0,-1 0 0 0 0,1 1-1 0 0,0-1 1 0 0,0 0 0 0 0,0 0-1 0 0,0 1 1 0 0,0-1 0 0 0,0 0 0 0 0,0 0-1 0 0,1 0 1 0 0,-1-1 0 0 0,1 1-1 0 0,-1 0 1 0 0,1 0 0 0 0,0-1-1 0 0,0 1 1 0 0,0-1 0 0 0,0 0-1 0 0,0 1 1 0 0,0-1 0 0 0,3 1 0 0 0,4 2-85 0 0,1-1 1 0 0,0 0 0 0 0,0 0-1 0 0,-1-1 1 0 0,1-1 0 0 0,1 0-1 0 0,18 0 1 0 0,73-8 904 0 0,-101 7-1143 0 0,242-45 1088 0 0,-12 1-945 0 0,-218 42-567 0 0,0 1 0 0 0,0 0 0 0 0,22 3-1 0 0,-31-2 167 0 0,-1 0-1 0 0,1 1 0 0 0,-1 0 1 0 0,1 0-1 0 0,-1 0 0 0 0,0 0 0 0 0,1 0 1 0 0,-1 1-1 0 0,0-1 0 0 0,0 1 1 0 0,0 0-1 0 0,0 0 0 0 0,0 0 1 0 0,-1 0-1 0 0,1 1 0 0 0,0-1 1 0 0,-1 1-1 0 0,3 3 0 0 0,7 13-2972 0 0,-7-10 1236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54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49 418 10247 0 0,'1'2'466'0'0,"0"9"-231"0"0,-1 0 1 0 0,0 0-1 0 0,-1 1 1 0 0,0-1-1 0 0,0 0 1 0 0,-1 0-1 0 0,-5 13 1 0 0,-28 75 4973 0 0,32-90-360 0 0,3-24-4577 0 0,2 1-1 0 0,0-1 1 0 0,0 1-1 0 0,2 0 1 0 0,0 0-1 0 0,8-21 1 0 0,43-79 194 0 0,-40 84-265 0 0,10-17-52 0 0,35-52-1 0 0,-45 79-147 0 0,0 0-1 0 0,1 1 0 0 0,1 1 0 0 0,35-29 1 0 0,-35 33-154 0 0,2 1 1 0 0,0 1 0 0 0,36-18-1 0 0,-43 25-207 0 0,-1 1 0 0 0,1 0 0 0 0,0 1 0 0 0,0 0 0 0 0,0 0 0 0 0,0 2-1 0 0,0-1 1 0 0,20 2 0 0 0,-21 0-971 0 0,-1 0 0 0 0,0 1 0 0 0,1 0 1 0 0,-1 1-1 0 0,0 0 0 0 0,0 0 0 0 0,0 1 0 0 0,0 1 0 0 0,15 7 0 0 0,-24-10 1113 0 0,1 0 0 0 0,0 1 1 0 0,-1-1-1 0 0,0 1 0 0 0,1-1 0 0 0,-1 1 1 0 0,0-1-1 0 0,1 1 0 0 0,-1 0 0 0 0,0 0 0 0 0,0 0 1 0 0,-1 0-1 0 0,1 0 0 0 0,0 0 0 0 0,0 3 1 0 0,0 0 247 0 0,0-1 0 0 0,0 1 0 0 0,-1 0 1 0 0,1 0-1 0 0,-1 6 0 0 0,-3 9 1705 0 0,0 1 0 0 0,-6 21 0 0 0,4-25 142 0 0,1 0 1 0 0,2 0-1 0 0,-2 25 1 0 0,4-40-1740 0 0,0 0 0 0 0,0-1 1 0 0,0 1-1 0 0,1 0 0 0 0,-1-1 0 0 0,1 1 1 0 0,0 0-1 0 0,-1-1 0 0 0,1 1 0 0 0,0-1 1 0 0,0 1-1 0 0,0-1 0 0 0,0 1 0 0 0,0-1 1 0 0,0 0-1 0 0,0 1 0 0 0,1-1 0 0 0,-1 0 1 0 0,0 0-1 0 0,1 0 0 0 0,-1 0 0 0 0,1 0 1 0 0,-1 0-1 0 0,1 0 0 0 0,1 0 0 0 0,2 1-4 0 0,-1-1 0 0 0,1 1-1 0 0,-1-1 1 0 0,1 0 0 0 0,0 0-1 0 0,-1 0 1 0 0,8 0 0 0 0,-2-2 17 0 0,0 1-1 0 0,0-1 1 0 0,0-1 0 0 0,-1 0 0 0 0,1 0-1 0 0,-1-1 1 0 0,1 0 0 0 0,-1-1 0 0 0,16-8-1 0 0,-22 10-136 0 0,1 0 1 0 0,0 0-1 0 0,-1-1 0 0 0,0 0 0 0 0,1 1 0 0 0,-1-1 0 0 0,0 0 0 0 0,0 0 0 0 0,-1-1 0 0 0,1 1 0 0 0,-1-1 0 0 0,1 1 0 0 0,-1-1 0 0 0,0 0 0 0 0,-1 0 0 0 0,1 0 1 0 0,-1 0-1 0 0,1 0 0 0 0,-1 0 0 0 0,0 0 0 0 0,-1 0 0 0 0,1 0 0 0 0,-1-1 0 0 0,0 1 0 0 0,0-5 0 0 0,0 8-35 0 0,0 0 0 0 0,0-1 0 0 0,0 1 1 0 0,-1 0-1 0 0,1 0 0 0 0,0-1 0 0 0,-1 1 0 0 0,1 0 0 0 0,0 0 0 0 0,-1 0 0 0 0,0-1 0 0 0,1 1 1 0 0,-1 0-1 0 0,0 0 0 0 0,1 0 0 0 0,-1 0 0 0 0,0 0 0 0 0,0 0 0 0 0,0 0 0 0 0,0 1 1 0 0,0-1-1 0 0,0 0 0 0 0,0 0 0 0 0,0 1 0 0 0,0-1 0 0 0,-1 1 0 0 0,1-1 0 0 0,0 1 0 0 0,0-1 1 0 0,0 1-1 0 0,-1 0 0 0 0,1-1 0 0 0,0 1 0 0 0,0 0 0 0 0,-1 0 0 0 0,1 0 0 0 0,0 0 0 0 0,-1 0 1 0 0,0 0-1 0 0,-6 2-344 0 0,0-1 1 0 0,0 1 0 0 0,0 0-1 0 0,-14 7 1 0 0,17-7 189 0 0,-10 5 103 0 0,1 0-1 0 0,0 1 1 0 0,0 0-1 0 0,1 1 1 0 0,0 1 0 0 0,0 0-1 0 0,1 1 1 0 0,1 0-1 0 0,0 1 1 0 0,0 0-1 0 0,1 1 1 0 0,1 0-1 0 0,0 0 1 0 0,1 1 0 0 0,0 0-1 0 0,2 1 1 0 0,-11 29-1 0 0,13-31 210 0 0,1 1 1 0 0,1 0-1 0 0,0 0 0 0 0,1 0 0 0 0,1 15 0 0 0,0-24-84 0 0,0 0 0 0 0,1-1-1 0 0,-1 1 1 0 0,1 0 0 0 0,0 0-1 0 0,1-1 1 0 0,-1 1 0 0 0,1-1-1 0 0,0 1 1 0 0,0-1 0 0 0,0 0-1 0 0,1 0 1 0 0,-1 0 0 0 0,1 0-1 0 0,0 0 1 0 0,0 0 0 0 0,0-1-1 0 0,6 5 1 0 0,-6-6-39 0 0,1 0 0 0 0,-1 0 0 0 0,1-1 0 0 0,-1 0 0 0 0,1 1 0 0 0,0-1 0 0 0,-1-1 0 0 0,1 1 0 0 0,0 0 0 0 0,0-1 0 0 0,-1 0 0 0 0,6 0 0 0 0,20-2-998 0 0,-3-2-3701 0 0,-22 3 3520 0 0,16-2-5439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54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2303 0 0,'-1'2'5914'0'0,"-4"25"-224"0"0,2 2-3666 0 0,-3 15-968 0 0,-6 18 250 0 0,-3 0 1 0 0,-23 61-1 0 0,-141 288-125 0 0,99-232-3539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55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0 572 10423 0 0,'76'-130'1354'0'0,"-47"76"845"0"0,59-80 0 0 0,-57 95-1347 0 0,57-55 0 0 0,-68 76-700 0 0,1 0-1 0 0,0 2 1 0 0,2 0 0 0 0,36-19 0 0 0,-53 32-79 0 0,-1 0 0 0 0,1 1 0 0 0,0 0 0 0 0,0 0-1 0 0,0 0 1 0 0,12-1 0 0 0,-16 3-43 0 0,0 0 0 0 0,0 0-1 0 0,0 0 1 0 0,0 0 0 0 0,0 0-1 0 0,0 1 1 0 0,0-1 0 0 0,0 0-1 0 0,0 1 1 0 0,0 0-1 0 0,0-1 1 0 0,0 1 0 0 0,0 0-1 0 0,0 0 1 0 0,-1 0 0 0 0,1 0-1 0 0,0 1 1 0 0,-1-1 0 0 0,1 0-1 0 0,-1 1 1 0 0,1-1 0 0 0,-1 1-1 0 0,0-1 1 0 0,0 1 0 0 0,2 1-1 0 0,1 6 62 0 0,-1-1 0 0 0,0 0 0 0 0,0 1 0 0 0,0 0-1 0 0,-1 0 1 0 0,0 0 0 0 0,-1 0 0 0 0,0 0 0 0 0,0 15 0 0 0,-3 10 247 0 0,-5 40 0 0 0,6-67-283 0 0,-3 21 149 0 0,-1-1 0 0 0,0 0 0 0 0,-3-1 0 0 0,-19 51 1 0 0,22-66-128 0 0,-1 1 0 0 0,-1-1 1 0 0,1-1-1 0 0,-1 1 1 0 0,-1-1-1 0 0,0 0 0 0 0,-1-1 1 0 0,0 0-1 0 0,0 0 1 0 0,-1-1-1 0 0,0 0 0 0 0,0-1 1 0 0,-12 6-1 0 0,2-2 95 0 0,-1-1 0 0 0,-33 11 0 0 0,45-18-203 0 0,1-1 0 0 0,-1 0 0 0 0,0-1 0 0 0,0 0 0 0 0,0 0 0 0 0,0-1 0 0 0,0 0 0 0 0,0 0 0 0 0,-14-3-1 0 0,19 2-209 0 0,0 0 0 0 0,0-1 0 0 0,1 1 0 0 0,-1-1 0 0 0,1 0 0 0 0,-1 0 0 0 0,1 0 0 0 0,-1 0 0 0 0,1-1 0 0 0,0 1 0 0 0,0-1 0 0 0,-4-4 0 0 0,-2-5-1247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31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701 545 11975 0 0,'0'-2'923'0'0,"-1"-5"182"0"0,1-1 0 0 0,1 0 0 0 0,0 1 0 0 0,0-1 0 0 0,2-7 0 0 0,-1 10-653 0 0,1-1 1 0 0,0 0 0 0 0,0 1 0 0 0,0-1 0 0 0,5-5 0 0 0,98-119 547 0 0,-13 18-374 0 0,-59 67-685 0 0,-12 19-51 0 0,-2-1-1 0 0,-1-1 0 0 0,16-34 1 0 0,-27 43-422 0 0,-8 18 237 0 0,-2 1-6 0 0,-6 0 176 0 0,1 1 0 0 0,0 1 0 0 0,0-1 0 0 0,0 1 0 0 0,0 0 0 0 0,0 1 0 0 0,0 0 0 0 0,1 0 0 0 0,-9 5 0 0 0,-1 2 24 0 0,0 0 1 0 0,-21 19-1 0 0,4 2 106 0 0,2 1-1 0 0,1 1 1 0 0,2 2 0 0 0,-40 62 0 0 0,-74 164 376 0 0,71-92-308 0 0,59-134-34 0 0,2 0 0 0 0,-10 73 0 0 0,18-92-24 0 0,0 0 1 0 0,-1 0-1 0 0,0 0 1 0 0,-1-1-1 0 0,-1 0 1 0 0,-1 1 0 0 0,0-2-1 0 0,-1 1 1 0 0,-1-1-1 0 0,0 0 1 0 0,-1 0 0 0 0,-17 20-1 0 0,1-7-17 0 0,-1-2 0 0 0,-1-1 0 0 0,-46 32 0 0 0,-98 50 159 0 0,113-72 30 0 0,56-33 301 0 0,4-1-484 0 0,0-1 0 0 0,-1 0 0 0 0,1 0 0 0 0,-1 0 0 0 0,1 0 0 0 0,-1 0 0 0 0,0 0 0 0 0,1-1 0 0 0,0-1 0 0 0,5-3-308 0 0,28-15-1571 0 0,-8 4-3398 0 0,0 0-1155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55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121 443 14279 0 0,'1'8'690'0'0,"-1"-5"-565"0"0,1-1 1 0 0,-1 0-1 0 0,0 0 1 0 0,0 1-1 0 0,0-1 1 0 0,0 0 0 0 0,-1 0-1 0 0,1 1 1 0 0,0-1-1 0 0,-1 0 1 0 0,0 0-1 0 0,1 0 1 0 0,-1 0 0 0 0,0 0-1 0 0,0 0 1 0 0,0 0-1 0 0,0 0 1 0 0,-1 0-1 0 0,1 0 1 0 0,-1 0 0 0 0,1-1-1 0 0,-1 1 1 0 0,1-1-1 0 0,-1 1 1 0 0,0-1-1 0 0,0 0 1 0 0,0 1 0 0 0,1-1-1 0 0,-1 0 1 0 0,0 0-1 0 0,-1 0 1 0 0,1 0-1 0 0,0-1 1 0 0,0 1 0 0 0,0-1-1 0 0,0 1 1 0 0,-1-1-1 0 0,1 0 1 0 0,0 0-1 0 0,0 0 1 0 0,-1 0-1 0 0,1 0 1 0 0,0 0 0 0 0,-3-1-1 0 0,2 1-42 0 0,0-1-1 0 0,1 1 1 0 0,-1-1 0 0 0,1 1-1 0 0,-1-1 1 0 0,1 0 0 0 0,-1 0-1 0 0,1 0 1 0 0,-1 0-1 0 0,1 0 1 0 0,0 0 0 0 0,0-1-1 0 0,-1 1 1 0 0,1-1 0 0 0,0 0-1 0 0,0 0 1 0 0,1 1 0 0 0,-1-1-1 0 0,0 0 1 0 0,1-1-1 0 0,-1 1 1 0 0,1 0 0 0 0,0 0-1 0 0,-1-1 1 0 0,1 1 0 0 0,0-1-1 0 0,0 1 1 0 0,1-1-1 0 0,-1 1 1 0 0,1-1 0 0 0,-1 1-1 0 0,1-1 1 0 0,0 1 0 0 0,0-1-1 0 0,0 0 1 0 0,0 1 0 0 0,1-5-1 0 0,0-5-22 0 0,2-1 1 0 0,0 1-1 0 0,0 0 0 0 0,1 0 0 0 0,1 0 0 0 0,0 0 1 0 0,0 1-1 0 0,12-18 0 0 0,9-8-161 0 0,30-35 1 0 0,-53 68 87 0 0,78-87-368 0 0,-40 46-93 0 0,-31 35-402 0 0,0 0-1 0 0,0 0 0 0 0,1 1 0 0 0,17-11 1 0 0,-16 13-950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5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114 108 3679 0 0,'1'2'167'0'0,"7"14"26"0"0,-7-14 64 0 0,0 0-1 0 0,1 0 0 0 0,-1-1 0 0 0,0 1 0 0 0,0-1 0 0 0,1 1 0 0 0,-1-1 0 0 0,1 0 0 0 0,-1 1 0 0 0,1-1 1 0 0,0 0-1 0 0,-1 0 0 0 0,1 0 0 0 0,0 0 0 0 0,0 0 0 0 0,3 0 0 0 0,-1 0 352 0 0,0 0 0 0 0,0-1 0 0 0,0 1 0 0 0,-1-1 1 0 0,1 0-1 0 0,0 0 0 0 0,0 0 0 0 0,5-2 0 0 0,0 0 628 0 0,-1 0 0 0 0,1 0 0 0 0,13-7 0 0 0,4-5-685 0 0,-14 7-310 0 0,0-1 1 0 0,0 0 0 0 0,-1-1-1 0 0,0-1 1 0 0,0 1 0 0 0,17-23 0 0 0,-19 15-141 0 0,-9 10-56 0 0,-4-1-118 0 0,3 8 48 0 0,-1-1 0 0 0,1 0-1 0 0,-1 1 1 0 0,1-1 0 0 0,-1 0 0 0 0,1 1 0 0 0,-1 0 0 0 0,1-1-1 0 0,-1 1 1 0 0,0 0 0 0 0,1 0 0 0 0,-1 0 0 0 0,1 0 0 0 0,-1 0-1 0 0,0 0 1 0 0,1 1 0 0 0,-1-1 0 0 0,1 0 0 0 0,-1 1 0 0 0,-1 0-1 0 0,-30 13-208 0 0,3 1 162 0 0,1 2 0 0 0,1 1 0 0 0,-43 36 0 0 0,56-41 84 0 0,-1 2 0 0 0,2 0-1 0 0,0 1 1 0 0,1 0-1 0 0,0 1 1 0 0,-19 37 0 0 0,28-45 39 0 0,0 0 0 0 0,0 0 1 0 0,1 1-1 0 0,0 0 1 0 0,1 0-1 0 0,0 0 0 0 0,-1 14 1 0 0,3-19-21 0 0,0 1 0 0 0,0-1-1 0 0,0 1 1 0 0,1 0 0 0 0,0-1 0 0 0,0 0 0 0 0,0 1 0 0 0,1-1 0 0 0,0 0 0 0 0,0 1 0 0 0,0-1-1 0 0,1 0 1 0 0,-1-1 0 0 0,7 10 0 0 0,-3-8-104 0 0,-1 1 0 0 0,1-1 0 0 0,0 0-1 0 0,1-1 1 0 0,0 0 0 0 0,0 1 0 0 0,0-2 0 0 0,0 1 0 0 0,1-1-1 0 0,0-1 1 0 0,-1 1 0 0 0,1-1 0 0 0,1-1 0 0 0,-1 1 0 0 0,0-1-1 0 0,17 1 1 0 0,-8-3-723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56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19 10135 0 0,'2'-2'778'0'0,"-1"1"-637"0"0,0 1-110 0 0,-1-1-1 0 0,1 0 1 0 0,0 1 0 0 0,-1-1 0 0 0,1 0 0 0 0,-1 1 0 0 0,4-12 9689 0 0,-5 14-8560 0 0,-7 11-515 0 0,1 2 1 0 0,-6 16 0 0 0,-18 69-75 0 0,18-53-303 0 0,-70 247 281 0 0,-21 71-513 0 0,39-184 35 0 0,58-162-78 0 0,-18 42-79 0 0,-10 30-975 0 0,34-90 656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5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29 12439 0 0,'-4'2'195'0'0,"0"1"1"0"0,0-1-1 0 0,0 1 0 0 0,0-1 0 0 0,0 1 0 0 0,-4 5 1 0 0,-5 5 3644 0 0,10-10-1737 0 0,12 5-843 0 0,-6-7-1167 0 0,0 0 0 0 0,0 0 0 0 0,0 0 0 0 0,0 0 0 0 0,0-1 0 0 0,1 1 0 0 0,-1-1 0 0 0,0 0 0 0 0,5 0 0 0 0,33-4 569 0 0,-29 2-447 0 0,303-43 2224 0 0,-42 23-1991 0 0,-261 22-1090 0 0,0 0 0 0 0,20-4-1 0 0,-17 0-446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5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5063 0 0,'0'2'11200'0'0,"-3"13"-10562"0"0,-1 0 0 0 0,-1-1-1 0 0,0 1 1 0 0,-13 24 0 0 0,-36 55 2965 0 0,25-47-2915 0 0,20-34-719 0 0,-15 18-1 0 0,16-21-21 0 0,7-8-208 0 0,13-2-5266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5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72 116 11111 0 0,'-8'37'1042'0'0,"-2"0"-1"0"0,-2-1 0 0 0,-29 65 1969 0 0,42-104-2871 0 0,-1 1-1 0 0,1-1 1 0 0,0 1 0 0 0,0-1 0 0 0,0 1 0 0 0,0-1 0 0 0,1 1 0 0 0,-1 0 0 0 0,4-4 0 0 0,0-2 62 0 0,8-12 0 0 0,2 0-1 0 0,0 1 1 0 0,0 1-1 0 0,2 0 1 0 0,31-25-1 0 0,-2 8-22 0 0,60-36 0 0 0,-52 40-18 0 0,-48 28-71 0 0,0 1 1 0 0,-1-1 0 0 0,1 2 0 0 0,0-1 0 0 0,0 0 0 0 0,0 1 0 0 0,10-1 0 0 0,-14 3-41 0 0,-1-1 1 0 0,1 1 0 0 0,-1 0 0 0 0,0 0-1 0 0,1 0 1 0 0,-1 0 0 0 0,0 0-1 0 0,0 0 1 0 0,1 0 0 0 0,-1 0 0 0 0,0 0-1 0 0,0 0 1 0 0,0 1 0 0 0,0-1 0 0 0,0 2-1 0 0,1 1 27 0 0,0 0-1 0 0,0 0 1 0 0,-1 1-1 0 0,1-1 1 0 0,-1 0-1 0 0,0 1 0 0 0,0-1 1 0 0,0 10-1 0 0,-2 39 349 0 0,0-35-289 0 0,0-5-534 0 0,0 79 1700 0 0,7-46-2627 0 0,-4-36-798 0 0,1-1-1 0 0,5 15 1 0 0,-3-15-4978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5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13039 0 0,'0'0'2272'0'0,"-2"2"-1316"0"0,-27 33 391 0 0,-1 0-1 0 0,-1-3 1 0 0,-38 31-1 0 0,-115 80-615 0 0,162-127-654 0 0,7-5-35 0 0,1 1 0 0 0,0 1 1 0 0,0 0-1 0 0,2 1 1 0 0,0 0-1 0 0,-19 30 1 0 0,26-37-27 0 0,1 1 1 0 0,-1 0-1 0 0,2 0 1 0 0,-1 1 0 0 0,1-1-1 0 0,1 1 1 0 0,-1-1-1 0 0,1 1 1 0 0,1 0-1 0 0,0 0 1 0 0,0 0-1 0 0,1 0 1 0 0,0 0-1 0 0,0 0 1 0 0,1 0 0 0 0,2 10-1 0 0,-2-17-55 0 0,-1 0 1 0 0,1 0-1 0 0,0 0 0 0 0,-1 0 0 0 0,1 0 1 0 0,0 0-1 0 0,0-1 0 0 0,0 1 0 0 0,0 0 0 0 0,1-1 1 0 0,-1 1-1 0 0,0-1 0 0 0,1 1 0 0 0,-1-1 1 0 0,1 1-1 0 0,-1-1 0 0 0,1 0 0 0 0,0 0 1 0 0,-1 0-1 0 0,1 0 0 0 0,0 0 0 0 0,0 0 0 0 0,0-1 1 0 0,0 1-1 0 0,3 0 0 0 0,2 0-429 0 0,-1-1-1 0 0,1 1 0 0 0,-1-1 1 0 0,0-1-1 0 0,1 1 1 0 0,11-4-1 0 0,12-2-6427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58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24 3679 0 0,'5'-3'113'0'0,"10"-14"12320"0"0,-22 14-11723 0 0,4 3-548 0 0,-1 0 0 0 0,1 0 0 0 0,0 0-1 0 0,-1 0 1 0 0,1 1 0 0 0,0-1 0 0 0,0 1 0 0 0,0 0-1 0 0,-1 0 1 0 0,-4 2 0 0 0,-33 18 653 0 0,34-17-642 0 0,-20 10 253 0 0,1 2-1 0 0,1 0 0 0 0,0 2 1 0 0,1 0-1 0 0,-30 31 0 0 0,44-38-225 0 0,0 1-1 0 0,1 0 1 0 0,-12 20-1 0 0,19-28-151 0 0,0 0 0 0 0,0-1-1 0 0,0 1 1 0 0,0 0 0 0 0,1 0-1 0 0,0 0 1 0 0,0 0 0 0 0,0 1-1 0 0,0-1 1 0 0,1 0 0 0 0,-1 0-1 0 0,1 1 1 0 0,0-1 0 0 0,0 0-1 0 0,1 0 1 0 0,-1 1-1 0 0,3 4 1 0 0,-2-6-35 0 0,0 0-1 0 0,1-1 0 0 0,-1 1 1 0 0,1-1-1 0 0,0 0 1 0 0,0 0-1 0 0,0 1 1 0 0,0-1-1 0 0,0 0 0 0 0,0-1 1 0 0,1 1-1 0 0,-1 0 1 0 0,1-1-1 0 0,-1 1 0 0 0,1-1 1 0 0,0 0-1 0 0,-1 0 1 0 0,1 0-1 0 0,0 0 1 0 0,0 0-1 0 0,0-1 0 0 0,4 1 1 0 0,6 1 22 0 0,0-1 0 0 0,1-1 1 0 0,19-1-1 0 0,-19 0-32 0 0,1-1 0 0 0,-1 0 0 0 0,0-1 0 0 0,0 0 0 0 0,0-2-1 0 0,0 1 1 0 0,16-9 0 0 0,-25 11-58 0 0,-1-1 0 0 0,1 1-1 0 0,-1-1 1 0 0,0 0 0 0 0,0 0 0 0 0,0 0-1 0 0,0-1 1 0 0,-1 1 0 0 0,1-1-1 0 0,-1 0 1 0 0,0 0 0 0 0,0 0 0 0 0,0 0-1 0 0,-1-1 1 0 0,0 1 0 0 0,1-1-1 0 0,-1 1 1 0 0,-1-1 0 0 0,1 0 0 0 0,-1 0-1 0 0,0 0 1 0 0,0 0 0 0 0,0 0-1 0 0,-1-6 1 0 0,6-92-6325 0 0,-3 78 4492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5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9671 0 0,'0'0'7919'0'0,"-1"-9"-7104"0"0,1 5-684 0 0,1 0 1 0 0,-1 0 0 0 0,1 0-1 0 0,0 0 1 0 0,0 0 0 0 0,0 0-1 0 0,0 0 1 0 0,1 1 0 0 0,0-1-1 0 0,-1 0 1 0 0,5-5 0 0 0,2-6 122 0 0,2-4-73 0 0,1 1 0 0 0,15-19-1 0 0,-12 18-79 0 0,-4 6 56 0 0,0 1 1 0 0,0 0-1 0 0,21-18 1 0 0,-24 24 10 0 0,0 1 1 0 0,0 0-1 0 0,0 0 1 0 0,0 1-1 0 0,1 0 1 0 0,0 0-1 0 0,0 1 1 0 0,13-4-1 0 0,-20 6-136 0 0,1 1-1 0 0,0 0 1 0 0,0 0-1 0 0,-1 0 0 0 0,1 0 1 0 0,0 1-1 0 0,0-1 0 0 0,-1 0 1 0 0,1 1-1 0 0,0-1 1 0 0,-1 1-1 0 0,1 0 0 0 0,0-1 1 0 0,-1 1-1 0 0,1 0 0 0 0,-1 0 1 0 0,1 0-1 0 0,-1 0 1 0 0,0 0-1 0 0,1 1 0 0 0,-1-1 1 0 0,0 0-1 0 0,0 1 0 0 0,0-1 1 0 0,0 0-1 0 0,0 1 1 0 0,0-1-1 0 0,0 1 0 0 0,0 1 1 0 0,4 7 32 0 0,-1-1 0 0 0,0 1 1 0 0,3 15-1 0 0,-6-24-59 0 0,5 27 6 0 0,5 49-1 0 0,-8-53-232 0 0,-1 30-3027 0 0,0-43 1626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5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19 18599 0 0,'6'-16'852'0'0,"-5"13"816"0"0,-2 4-1412 0 0,-3 1-166 0 0,0 0 0 0 0,0 1 0 0 0,1-1-1 0 0,-1 1 1 0 0,1 0 0 0 0,-1 0 0 0 0,1 0 0 0 0,0 1 0 0 0,1-1-1 0 0,-1 1 1 0 0,0-1 0 0 0,1 1 0 0 0,-4 7 0 0 0,-2 7 142 0 0,-11 32 0 0 0,18-47-211 0 0,-72 237 782 0 0,28-85-621 0 0,18-67-255 0 0,-58 181 369 0 0,-15-7-1886 0 0,85-223-1955 0 0,10-24-3551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3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84 13359 0 0,'-4'-2'9421'0'0,"57"-1"-8653"0"0,-1-3-1 0 0,60-13 0 0 0,-41 6-458 0 0,-1 0-208 0 0,87-12-2709 0 0,-133 23-3063 0 0,-4 2-1751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59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 5983 0 0,'0'0'274'0'0,"-2"-1"-6"0"0,-35 0 13830 0 0,49 8-13283 0 0,-5-4-618 0 0,0 0 0 0 0,0-1 0 0 0,0 1 1 0 0,0-1-1 0 0,1-1 0 0 0,-1 0 0 0 0,13 1 0 0 0,55-3 323 0 0,-53 0-465 0 0,160-12 282 0 0,11 0-508 0 0,-64 12-3311 0 0,-107 3-1645 0 0,-5-1-1413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1:59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56 2303 0 0,'3'12'7012'0'0,"-1"-9"-6123"0"0,-1 0 0 0 0,1 0 0 0 0,0 0 0 0 0,0-1 0 0 0,1 1-1 0 0,-1 0 1 0 0,1-1 0 0 0,-1 0 0 0 0,1 0 0 0 0,3 3 0 0 0,-1-2-372 0 0,1 0 1 0 0,-1-1 0 0 0,1 1-1 0 0,-1-1 1 0 0,9 2-1 0 0,-4-1-390 0 0,1-1-1 0 0,0-1 1 0 0,-1 0-1 0 0,1 0 0 0 0,0-1 1 0 0,15-2-1 0 0,-20 1-123 0 0,0 0-1 0 0,0 0 1 0 0,0-1-1 0 0,0 0 0 0 0,-1 0 1 0 0,1 0-1 0 0,-1-1 1 0 0,1 1-1 0 0,-1-1 1 0 0,9-7-1 0 0,-11 7-1 0 0,0 0-1 0 0,0 1 0 0 0,-1-1 1 0 0,1 0-1 0 0,-1 0 1 0 0,0-1-1 0 0,0 1 0 0 0,0 0 1 0 0,0-1-1 0 0,-1 1 1 0 0,1-1-1 0 0,-1 0 0 0 0,0 1 1 0 0,0-1-1 0 0,0 0 1 0 0,-1 0-1 0 0,1 0 0 0 0,-1 1 1 0 0,0-1-1 0 0,0 0 1 0 0,-1-4-1 0 0,0 0-11 0 0,1 8-5 0 0,-1-1 0 0 0,0 1-1 0 0,1-1 1 0 0,-1 1-1 0 0,0 0 1 0 0,0-1-1 0 0,0 1 1 0 0,1-1 0 0 0,-1 1-1 0 0,0 0 1 0 0,0 0-1 0 0,0 0 1 0 0,1-1-1 0 0,-1 1 1 0 0,0 0-1 0 0,0 0 1 0 0,0 0 0 0 0,0 0-1 0 0,0 0 1 0 0,-1 1-1 0 0,1-1-20 0 0,-3 0 7 0 0,-1 1 0 0 0,1-1 0 0 0,-1 1 1 0 0,1 0-1 0 0,0 1 0 0 0,-1-1 0 0 0,1 1 0 0 0,0 0 0 0 0,0 0 1 0 0,0 0-1 0 0,0 0 0 0 0,-6 6 0 0 0,-4 4-182 0 0,-23 25 0 0 0,23-22 177 0 0,-6 6 35 0 0,1 1 0 0 0,-18 27 0 0 0,29-36 0 0 0,0 0 0 0 0,1 1 0 0 0,0 0 0 0 0,1 0 0 0 0,-7 27 0 0 0,12-39 3 0 0,0 0 0 0 0,1 1 0 0 0,-1-1 0 0 0,1 1 0 0 0,0-1 0 0 0,0 1 0 0 0,0-1 0 0 0,0 0 0 0 0,0 1 0 0 0,0-1 0 0 0,1 1 0 0 0,-1-1-1 0 0,1 0 1 0 0,0 1 0 0 0,0-1 0 0 0,-1 0 0 0 0,3 3 0 0 0,-2-4-92 0 0,0 1 0 0 0,0-1 0 0 0,1 0 0 0 0,-1 0 0 0 0,1 1 0 0 0,-1-1 0 0 0,1 0 0 0 0,-1 0 0 0 0,1-1 0 0 0,-1 1 0 0 0,1 0 0 0 0,0 0 0 0 0,0-1 0 0 0,-1 1 0 0 0,1-1 0 0 0,0 0-1 0 0,0 1 1 0 0,0-1 0 0 0,-1 0 0 0 0,1 0 0 0 0,0 0 0 0 0,0 0 0 0 0,2-1 0 0 0,17-2-7035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0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9271 0 0,'0'0'2315'0'0,"1"2"-1596"0"0,6 31 1714 0 0,-3-12-254 0 0,13 35 1 0 0,-12-43-1808 0 0,0-1 0 0 0,1 0 0 0 0,0 0 0 0 0,1-1 0 0 0,0 0 0 0 0,1 0 0 0 0,0-1 0 0 0,1 0 0 0 0,0 0 1 0 0,1-1-1 0 0,14 12 0 0 0,8 0 255 0 0,1-1 1 0 0,62 28-1 0 0,-43-23-445 0 0,-13-5-745 0 0,55 36 0 0 0,-80-48-333 0 0,-13-8 403 0 0,2-5-3877 0 0,-2 1 3750 0 0,1-1 0 0 0,-1 1 0 0 0,0-1 0 0 0,0 1 0 0 0,-1-1 0 0 0,1 1 0 0 0,-1-1 0 0 0,0 1 0 0 0,0-1 0 0 0,-1 1 0 0 0,1-1 0 0 0,-3-5 0 0 0,3 3 398 0 0,-2-13-838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00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373 652 1375 0 0,'-1'2'3374'0'0,"-14"27"5057"0"0,-10 23-2270 0 0,16-36-5481 0 0,-1 0 0 0 0,-20 26 0 0 0,-116 126 1562 0 0,49-47-1741 0 0,89-111-706 0 0,0 0-1 0 0,1 0 0 0 0,-9 16 1 0 0,16-25-622 0 0</inkml:trace>
  <inkml:trace contextRef="#ctx0" brushRef="#br0" timeOffset="1">1349 1 14743 0 0,'0'0'2684'0'0,"0"1"-1450"0"0,2 11-158 0 0,-1 0 1 0 0,-1 23 0 0 0,-11 57-345 0 0,2-33-83 0 0,-11 68 257 0 0,-36 123-1 0 0,21-103-682 0 0,-13 52-185 0 0,-17-6-2 0 0,36-132-1409 0 0,5-25-2936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0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41 18655 0 0,'-9'1'280'0'0,"1"0"-1"0"0,0 0 0 0 0,0 1 1 0 0,1 1-1 0 0,-1-1 1 0 0,0 1-1 0 0,1 0 0 0 0,-13 8 1618 0 0,33-8-1491 0 0,1-1 1 0 0,-1 0-1 0 0,1 0 0 0 0,-1-2 1 0 0,1 0-1 0 0,16-1 0 0 0,187-10 1258 0 0,-27 2-953 0 0,-49 0-436 0 0,223-24 539 0 0,-249 20-2898 0 0,-113 12 648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0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29 961 10623 0 0,'0'3'488'0'0,"-11"46"168"0"0,-6 32 6027 0 0,17-80-6660 0 0,0-1 1 0 0,0 1-1 0 0,1-1 0 0 0,-1 1 1 0 0,0-1-1 0 0,0 1 0 0 0,1-1 1 0 0,-1 1-1 0 0,1-1 0 0 0,-1 1 1 0 0,0-1-1 0 0,1 0 0 0 0,-1 1 1 0 0,1-1-1 0 0,-1 0 1 0 0,1 1-1 0 0,-1-1 0 0 0,1 0 1 0 0,-1 0-1 0 0,1 1 0 0 0,-1-1 1 0 0,1 0-1 0 0,0 0 0 0 0,-1 0 1 0 0,1 0-1 0 0,-1 0 0 0 0,1 0 1 0 0,-1 0-1 0 0,1 0 1 0 0,0 0-1 0 0,-1 0 0 0 0,1 0 1 0 0,-1 0-1 0 0,1 0 0 0 0,-1 0 1 0 0,1-1-1 0 0,-1 1 0 0 0,2 0 1 0 0,1-1 28 0 0,0 0 1 0 0,0 0 0 0 0,0 0-1 0 0,0-1 1 0 0,5-2 0 0 0,5-6 70 0 0,0-1 1 0 0,-1-1 0 0 0,18-20-1 0 0,29-46 37 0 0,-33 41-80 0 0,149-241 967 0 0,-169 267-988 0 0,227-456 2519 0 0,-219 437-2506 0 0,-9 22-84 0 0,-4 6-65 0 0,7 13-241 0 0,-3-4 246 0 0,-2 0-1 0 0,1 0 1 0 0,-1 1-1 0 0,0-1 0 0 0,0 1 1 0 0,-1 0-1 0 0,0 0 0 0 0,1 10 1 0 0,3 68-258 0 0,-6-78 304 0 0,-2 65-343 0 0,-19 131 0 0 0,13-150 126 0 0,-11 49-44 0 0,2-9 195 0 0,13-71 93 0 0,1-9 1 0 0,1 0-1 0 0,0 0 1 0 0,2 0 0 0 0,-1 0-1 0 0,3 22 1 0 0,-2-33 7 0 0,0-1-1 0 0,1 1 1 0 0,-1-1 0 0 0,1 0 0 0 0,-1 1 0 0 0,1-1 0 0 0,0 1-1 0 0,0-1 1 0 0,0 0 0 0 0,0 0 0 0 0,0 1 0 0 0,3 2 0 0 0,0 0 11 0 0,-3-3 65 0 0,-1-2-81 0 0,0 0 1 0 0,0 0-1 0 0,0 0 1 0 0,1 0-1 0 0,-1 0 1 0 0,0 0-1 0 0,0 0 1 0 0,0 0-1 0 0,0 0 1 0 0,1 0-1 0 0,-1 0 1 0 0,0 0-1 0 0,0 0 1 0 0,0 0 0 0 0,0 0-1 0 0,1 0 1 0 0,-1 1-1 0 0,0-1 1 0 0,0 0-1 0 0,0 0 1 0 0,0 0-1 0 0,0 0 1 0 0,1 0-1 0 0,-1 0 1 0 0,0 1-1 0 0,0-1 1 0 0,0 0-1 0 0,0 0 1 0 0,0 0-1 0 0,0 1 1 0 0,0-1 1 0 0,1 1 1 0 0,-1-1-1 0 0,0 0 1 0 0,0 1-1 0 0,1-1 1 0 0,-1 0 0 0 0,0 1-1 0 0,1-1 1 0 0,-1 0-1 0 0,0 1 1 0 0,1-1-1 0 0,-1 0 1 0 0,0 0-1 0 0,1 1 1 0 0,-1-1 0 0 0,0 0-1 0 0,1 0 1 0 0,-1 0-1 0 0,1 0 1 0 0,-1 1-1 0 0,1-1 1 0 0,2 0 29 0 0,0 1 0 0 0,-1-1 1 0 0,1 0-1 0 0,0 0 0 0 0,0 0 1 0 0,-1 0-1 0 0,1 0 0 0 0,0-1 1 0 0,-1 1-1 0 0,1-1 0 0 0,0 0 1 0 0,-1 0-1 0 0,4-1 0 0 0,-2 0 22 0 0,1-1 0 0 0,-1 0 0 0 0,1 0 0 0 0,-1 0 0 0 0,0 0 0 0 0,5-6 0 0 0,2-4 97 0 0,0 0 0 0 0,-1-1-1 0 0,11-21 1 0 0,50-104 945 0 0,3-6-213 0 0,77-90-263 0 0,-58 94-564 0 0,-12 16-57 0 0,-59 95-148 0 0,50-53-1 0 0,-70 81-16 0 0,6 15-1304 0 0,-7-10 1211 0 0,1 1-1 0 0,-1-1 1 0 0,0 1 0 0 0,0 0 0 0 0,0-1 0 0 0,0 1-1 0 0,-1 0 1 0 0,0 0 0 0 0,1 0 0 0 0,-2 7-1 0 0,-7 42-2767 0 0,3-30 950 0 0,2 2-4018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0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93 169 7975 0 0,'8'-11'160'0'0,"0"0"-1"0"0,0-1 1 0 0,-1 0-1 0 0,6-15 1 0 0,10-17 2272 0 0,-21 39-1173 0 0,1 0 0 0 0,-1 1 0 0 0,0-1 0 0 0,3-9 1626 0 0,-8 15-2856 0 0,0-1 1 0 0,0 1-1 0 0,1 0 1 0 0,-1 0-1 0 0,1 0 1 0 0,-1 0-1 0 0,1 0 1 0 0,-1 0-1 0 0,1 1 1 0 0,0-1-1 0 0,-1 1 1 0 0,1 0-1 0 0,0-1 1 0 0,0 1-1 0 0,-2 3 1 0 0,-4 3 93 0 0,1 1 0 0 0,-8 12 0 0 0,1 0-156 0 0,1 1-1 0 0,0 0 0 0 0,2 1 1 0 0,1 0-1 0 0,1 1 1 0 0,1 0-1 0 0,0 1 0 0 0,2-1 1 0 0,-5 46-1 0 0,11-48 34 0 0,3-17 0 0 0,-1-1 0 0 0,9 22 0 0 0,-4-18 3 0 0,-3-4 6 0 0,-2-3 8 0 0,-1 0 1 0 0,1 1-1 0 0,-1-1 0 0 0,1 0 0 0 0,0 0 0 0 0,0 0 1 0 0,0 0-1 0 0,-1 0 0 0 0,1-1 0 0 0,0 1 0 0 0,0 0 1 0 0,0-1-1 0 0,0 0 0 0 0,0 1 0 0 0,0-1 0 0 0,0 0 1 0 0,1 0-1 0 0,-1 0 0 0 0,0 0 0 0 0,0 0 0 0 0,0-1 1 0 0,0 1-1 0 0,0-1 0 0 0,0 1 0 0 0,0-1 0 0 0,3-1 1 0 0,3-2 42 0 0,-1 0-1 0 0,1-1 1 0 0,-1 0 0 0 0,11-9 0 0 0,-3 2 62 0 0,-1-1-1 0 0,-1-1 1 0 0,0 0-1 0 0,0 0 0 0 0,-2-1 1 0 0,0-1-1 0 0,-1 0 1 0 0,0-1-1 0 0,-1 0 1 0 0,10-26-1 0 0,-18 37-82 0 0,1 1 0 0 0,-1 0 0 0 0,0-1 0 0 0,0 1-1 0 0,-1 0 1 0 0,0-10 0 0 0,0 13-30 0 0,1 0 0 0 0,-1 0 0 0 0,0 0 1 0 0,-1 0-1 0 0,1 1 0 0 0,0-1 0 0 0,-1 0 0 0 0,1 0 0 0 0,-1 0 0 0 0,1 0 0 0 0,-1 1 0 0 0,0-1 1 0 0,1 0-1 0 0,-1 1 0 0 0,0-1 0 0 0,-3-2 0 0 0,1-1-4 0 0,-1 0-9 0 0,-1 0-1 0 0,1 0 1 0 0,-1 1-1 0 0,0-1 1 0 0,0 1-1 0 0,-6-4 1 0 0,-38-21-189 0 0,19 12 80 0 0,24 13 94 0 0,1 2-19 0 0,0-1-1 0 0,0 0 0 0 0,1-1 1 0 0,-1 1-1 0 0,1-1 0 0 0,-1 0 1 0 0,1 0-1 0 0,-6-8 0 0 0,9 11-83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3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497 733 4607 0 0,'0'0'354'0'0,"-2"2"-233"0"0,-5 6 6436 0 0,8-6-5865 0 0,-1-2-619 0 0,0 1-1 0 0,0-1 1 0 0,0 0 0 0 0,0 0-1 0 0,0 1 1 0 0,0-1-1 0 0,0 0 1 0 0,0 0-1 0 0,0 1 1 0 0,0-1-1 0 0,1 0 1 0 0,-1 0 0 0 0,0 1-1 0 0,0-1 1 0 0,0 0-1 0 0,0 0 1 0 0,0 0-1 0 0,1 1 1 0 0,-1-1-1 0 0,0 0 1 0 0,0 0-1 0 0,0 0 1 0 0,1 1 0 0 0,-1-1-1 0 0,0 0 1 0 0,0 0-1 0 0,1 0 1 0 0,-1 0-1 0 0,0 0 1 0 0,0 0-1 0 0,1 0 1 0 0,-1 0 0 0 0,0 0-1 0 0,0 1 1 0 0,1-1-1 0 0,-1 0 1 0 0,0 0-1 0 0,0 0 1 0 0,1 0-1 0 0,-1-1 1 0 0,0 1 0 0 0,0 0-1 0 0,1 0 1 0 0,11-11 866 0 0,8-24-491 0 0,31-86 148 0 0,-11 26-576 0 0,120-255-1040 0 0,-102 214 544 0 0,-58 134 402 0 0,-13 8-60 0 0,6-2 134 0 0,0 1 0 0 0,1 0 0 0 0,-1 1 0 0 0,1 0 0 0 0,0 0 0 0 0,1 0 0 0 0,-1 1 0 0 0,-7 11 0 0 0,-31 64 6 0 0,37-68-1 0 0,-160 371 422 0 0,164-377-423 0 0,-171 456 441 0 0,159-431-390 0 0,-1-1-1 0 0,-2 0 1 0 0,-1-1 0 0 0,-27 35 0 0 0,30-47-25 0 0,0-1-1 0 0,-1-1 1 0 0,-1 0 0 0 0,0-1 0 0 0,-2-1 0 0 0,0 0 0 0 0,-25 13 0 0 0,-36 13-268 0 0,79-39-4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3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16007 0 0,'0'0'1767'0'0,"2"2"-1439"0"0,2 1-181 0 0,1 1-1 0 0,0 0 1 0 0,1-1 0 0 0,-1 0 0 0 0,1-1 0 0 0,-1 1-1 0 0,1-1 1 0 0,0 0 0 0 0,0 0 0 0 0,0-1-1 0 0,12 2 1 0 0,7 0 416 0 0,40-1 0 0 0,-8-4-127 0 0,0-3 1 0 0,0-3-1 0 0,74-20 1 0 0,5 1-155 0 0,-48 10-1911 0 0,-74 14 544 0 0,-1-1 0 0 0,17-7 0 0 0,-7 1-601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3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11519 0 0,'0'0'1040'0'0,"-1"1"-853"0"0,-5 10 858 0 0,1 0 1 0 0,1 0-1 0 0,0 0 0 0 0,0 1 1 0 0,-4 22-1 0 0,-2 8 319 0 0,2-15-835 0 0,3-7-363 0 0,-1 1 1 0 0,-1-1-1 0 0,-1 0 1 0 0,-19 33-1 0 0,10-33-4310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3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49 6911 0 0,'0'0'315'0'0,"2"0"-7"0"0,30-6-667 0 0,-14 3 2326 0 0,0 1 7329 0 0,-20 2-9247 0 0,0 1-1 0 0,-1-1 1 0 0,1 1-1 0 0,0 0 1 0 0,0 0 0 0 0,0 0-1 0 0,0 0 1 0 0,-2 1 0 0 0,-4 3-16 0 0,-108 49 49 0 0,-37 17-90 0 0,135-63 62 0 0,1 0-1 0 0,1 1 1 0 0,-1 1-1 0 0,1 1 1 0 0,-20 16-1 0 0,31-22 15 0 0,-1 1-1 0 0,1-1 1 0 0,1 1-1 0 0,-1 0 1 0 0,1 0 0 0 0,0 0-1 0 0,-5 10 1 0 0,8-12-27 0 0,-1 0 0 0 0,1 0 1 0 0,-1 1-1 0 0,1-1 0 0 0,0 0 1 0 0,1 1-1 0 0,-1-1 0 0 0,1 1 1 0 0,0-1-1 0 0,0 1 0 0 0,0-1 1 0 0,1 1-1 0 0,1 5 0 0 0,-2-8-11 0 0,1 1 0 0 0,0 0 0 0 0,0-1 0 0 0,0 1 0 0 0,0-1 0 0 0,1 1 0 0 0,-1-1 0 0 0,1 0 0 0 0,-1 1 0 0 0,1-1 0 0 0,0 0 0 0 0,0 0 0 0 0,0 0 0 0 0,3 2 0 0 0,-1-1 39 0 0,0-1-1 0 0,0 0 1 0 0,0 0 0 0 0,0 0 0 0 0,0 0 0 0 0,0-1-1 0 0,0 0 1 0 0,7 1 0 0 0,3 0 114 0 0,0-1 0 0 0,0-1 0 0 0,1 0 0 0 0,22-3 0 0 0,235-44 1473 0 0,-261 44-1615 0 0,-1 1 1 0 0,0-1-1 0 0,0-1 0 0 0,0 0 0 0 0,0 0 1 0 0,-1-1-1 0 0,0-1 0 0 0,0 1 0 0 0,0-1 1 0 0,0-1-1 0 0,-1 0 0 0 0,0 0 0 0 0,-1 0 1 0 0,0-1-1 0 0,0 0 0 0 0,0-1 1 0 0,5-9-1 0 0,-4 6-23 0 0,0 0 1 0 0,-1-1 0 0 0,-1 0-1 0 0,0 0 1 0 0,-1-1 0 0 0,-1 1-1 0 0,5-20 1 0 0,-8 28-61 0 0,-1-1 1 0 0,1 1-1 0 0,-1-1 0 0 0,0 1 1 0 0,-1-1-1 0 0,1 0 0 0 0,-1 1 0 0 0,0-1 1 0 0,-3-7-1 0 0,3 9-30 0 0,-1 0 0 0 0,0 0 0 0 0,0 0-1 0 0,0 1 1 0 0,0-1 0 0 0,-1 1 0 0 0,1 0 0 0 0,-1 0-1 0 0,0 0 1 0 0,0 0 0 0 0,0 0 0 0 0,-1 0 0 0 0,1 1-1 0 0,-5-3 1 0 0,2 2-106 0 0,-1 0-1 0 0,1 0 0 0 0,-1 0 1 0 0,0 1-1 0 0,-13-2 1 0 0,-39-4-683 0 0,46 7 739 0 0,0 0 17 0 0,-1 0 0 0 0,1 1 0 0 0,0 1 0 0 0,0 0 0 0 0,-25 6 0 0 0,36-7 31 0 0,17 5-661 0 0,-10-4 404 0 0,0 0 0 0 0,0-1 0 0 0,0 0 0 0 0,7 0 0 0 0,6-1-633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39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1 395 4143 0 0,'0'0'13262'0'0,"1"-2"-12398"0"0,7-13 512 0 0,3-5-654 0 0,0 1 0 0 0,1 1-1 0 0,1 0 1 0 0,20-22 0 0 0,90-76-565 0 0,-98 95-195 0 0,0 2 0 0 0,2 1 0 0 0,35-20 0 0 0,-39 27-5 0 0,0 0 0 0 0,45-14 0 0 0,-53 22 32 0 0,-3 3 22 0 0,-11 0-1 0 0,0 1 1 0 0,0 0-1 0 0,0-1 1 0 0,-1 1 0 0 0,1-1-1 0 0,0 1 1 0 0,0 0-1 0 0,-1 0 1 0 0,1-1-1 0 0,-1 1 1 0 0,1 0-1 0 0,0 0 1 0 0,-1 0 0 0 0,0 0-1 0 0,1 0 1 0 0,-1 0-1 0 0,1 0 1 0 0,-1-1-1 0 0,0 1 1 0 0,0 0-1 0 0,0 0 1 0 0,1 0-1 0 0,-1 0 1 0 0,0 0 0 0 0,0 0-1 0 0,-1 2 1 0 0,-4 30 165 0 0,4-26-127 0 0,-5 14 8 0 0,0-1-1 0 0,-2 1 0 0 0,0-1 1 0 0,-2-1-1 0 0,-16 28 0 0 0,13-25-24 0 0,0 1-1 0 0,2 1 1 0 0,1 0-1 0 0,0 0 1 0 0,-7 34-1 0 0,11-37-28 0 0,6-18-8 0 0,2 13-84 0 0,-1-14-43 0 0,6 8-173 0 0,-7-9 16 0 0,1 0 0 0 0,0 0 1 0 0,0 0-1 0 0,-1 0 0 0 0,1 0 0 0 0,0 0 0 0 0,0 0 0 0 0,0 0 1 0 0,0 0-1 0 0,2 1 0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3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168 456 7367 0 0,'0'0'1032'0'0,"-2"2"386"0"0,0 2-311 0 0,-1-1 0 0 0,0 0 1 0 0,0 0-1 0 0,0 0 1 0 0,-3 2-1 0 0,3-3-737 0 0,1 0 0 0 0,-1-1 0 0 0,0 1 0 0 0,0-1 0 0 0,1 0 1 0 0,-1 1-1 0 0,-4-1 0 0 0,5 0-286 0 0,-1-1 1 0 0,0 1-1 0 0,1-1 1 0 0,-1 0-1 0 0,0 0 1 0 0,1 0 0 0 0,-1-1-1 0 0,0 1 1 0 0,1 0-1 0 0,-1-1 1 0 0,1 0-1 0 0,-1 0 1 0 0,1 0-1 0 0,-1 0 1 0 0,1 0 0 0 0,0 0-1 0 0,-1-1 1 0 0,1 1-1 0 0,0-1 1 0 0,0 1-1 0 0,-3-4 1 0 0,-1-1-56 0 0,0 0 1 0 0,0 0-1 0 0,0-1 1 0 0,1 0-1 0 0,0 0 1 0 0,1-1-1 0 0,-1 1 1 0 0,1-1-1 0 0,-3-10 1 0 0,5 13-17 0 0,0 0 1 0 0,1-1 0 0 0,0 1 0 0 0,0-1 0 0 0,0 1 0 0 0,1-1 0 0 0,0 1 0 0 0,0-1 0 0 0,0 1 0 0 0,1-1 0 0 0,0 1 0 0 0,0-1-1 0 0,0 1 1 0 0,1-1 0 0 0,2-7 0 0 0,5-5-114 0 0,1 0 0 0 0,1 1-1 0 0,0 0 1 0 0,1 0 0 0 0,1 1-1 0 0,14-14 1 0 0,-5 8-88 0 0,0 2 0 0 0,2 1 0 0 0,36-23 0 0 0,-45 32 159 0 0,1 1 1 0 0,0 0-1 0 0,0 2 1 0 0,1 0 0 0 0,23-6-1 0 0,-31 10 125 0 0,0 2-1 0 0,1-1 1 0 0,-1 1-1 0 0,0 1 1 0 0,1-1-1 0 0,-1 2 1 0 0,0-1-1 0 0,1 1 0 0 0,-1 1 1 0 0,0 0-1 0 0,0 0 1 0 0,11 4-1 0 0,-12-3 8 0 0,0 1 0 0 0,0-1 0 0 0,-1 1 0 0 0,1 1-1 0 0,-1-1 1 0 0,13 12 0 0 0,-18-14-79 0 0,1 0 0 0 0,-1 1 0 0 0,0 0 0 0 0,0-1 0 0 0,0 1 0 0 0,0 0 0 0 0,0 0 0 0 0,-1 0 0 0 0,1 0 0 0 0,-1 0 0 0 0,0 0 0 0 0,0 0 0 0 0,0 1 0 0 0,0-1 0 0 0,-1 0 0 0 0,1 1 0 0 0,-1-1 0 0 0,0 0 0 0 0,0 1 0 0 0,0 5 0 0 0,-2 0-2 0 0,-1 1 0 0 0,0-1 1 0 0,0 1-1 0 0,-1-1 0 0 0,0 0 0 0 0,0 0 0 0 0,-1-1 0 0 0,0 1 0 0 0,-1-1 1 0 0,0 0-1 0 0,0-1 0 0 0,-1 1 0 0 0,-12 10 0 0 0,-5 2 67 0 0,-1 0-1 0 0,-53 31 1 0 0,-48 17-371 0 0,113-61 248 0 0,-7 2-500 0 0,-1 0 1 0 0,-27 8-1 0 0,46-16 42 0 0,-2-12-4099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39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1 14599 0 0,'0'0'1984'0'0,"0"3"-1776"0"0,-8 18 308 0 0,-1 0 0 0 0,-21 34-1 0 0,5-8 25 0 0,-96 163 1028 0 0,-136 225-524 0 0,233-382-1006 0 0,13-27-1 0 0,-1-1 0 0 0,-17 28 0 0 0,24-45-29 0 0,-1-1 1 0 0,1 0 0 0 0,-1-1-1 0 0,0 1 1 0 0,0-1 0 0 0,-1 0 0 0 0,0-1-1 0 0,0 1 1 0 0,0-2 0 0 0,-1 1-1 0 0,-8 4 1 0 0,12-7-153 0 0,-72 29 518 0 0,37-20-1928 0 0,0-5-4450 0 0,27-6-204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41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46 13535 0 0,'2'-8'212'0'0,"10"-29"1102"0"0,-36 96 3949 0 0,-26 66-4677 0 0,-26 100 28 0 0,-54 131-963 0 0,88-278-169 0 0,4-9-2248 0 0,31-55 1658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4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73 9671 0 0,'0'0'748'0'0,"-1"-1"-492"0"0,-3-6 4199 0 0,13-4-2192 0 0,-6 8-2116 0 0,0 1 0 0 0,0 0 0 0 0,0 0 0 0 0,0 0 0 0 0,0 0 0 0 0,1 1 0 0 0,-1-1 0 0 0,1 1 1 0 0,-1 0-1 0 0,8-2 0 0 0,41-3 746 0 0,-35 5-598 0 0,314-24 2136 0 0,-297 25-2782 0 0,0 1 0 0 0,58 9 1 0 0,-64-6-955 0 0,-3-1-761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41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44 13823 0 0,'3'-7'506'0'0,"21"-29"5738"0"0,-26 47-6170 0 0,1 1 1 0 0,-1-1 0 0 0,-1 1 0 0 0,0-1 0 0 0,-1 0 0 0 0,0 0 0 0 0,-10 19 0 0 0,-1 2 64 0 0,5-7-40 0 0,-57 152 594 0 0,-74 258-197 0 0,50-218-720 0 0,87-209 131 0 0,0-1-1 0 0,-9 13 1 0 0,12-18-3 0 0,-1-2-272 0 0,-7 0 280 0 0,6 0-32 0 0,2-2-134 0 0,0 0 185 0 0,0 1 0 0 0,-1-1 1 0 0,1 0-1 0 0,0 0 1 0 0,1 1-1 0 0,-1-1 1 0 0,0 0-1 0 0,0 0 1 0 0,1 0-1 0 0,-1 0 1 0 0,1 0-1 0 0,0 0 1 0 0,0 0-1 0 0,0 0 0 0 0,0-3 1 0 0,0 0-15 0 0,1 1 0 0 0,0 0 0 0 0,0 0 0 0 0,0-1 0 0 0,0 1 0 0 0,5-8 0 0 0,-1 2-36 0 0,2 0 0 0 0,-1 0 0 0 0,2 0-1 0 0,12-14 1 0 0,-11 14 54 0 0,0 1 1 0 0,1 0-1 0 0,1 0 0 0 0,-1 1 0 0 0,14-8 1 0 0,-19 13 142 0 0,0 1 1 0 0,0 0 0 0 0,-1 0 0 0 0,1 0 0 0 0,0 1 0 0 0,1 0 0 0 0,-1 0-1 0 0,0 0 1 0 0,0 0 0 0 0,0 1 0 0 0,0 0 0 0 0,1 0 0 0 0,-1 1 0 0 0,0-1-1 0 0,0 1 1 0 0,7 2 0 0 0,-6-1 20 0 0,0 0 0 0 0,0 0 1 0 0,-1 1-1 0 0,0-1 0 0 0,1 1 0 0 0,-1 0 0 0 0,0 1 0 0 0,0-1 0 0 0,-1 1 0 0 0,1 0 0 0 0,-1 1 1 0 0,0-1-1 0 0,0 1 0 0 0,0-1 0 0 0,0 1 0 0 0,-1 0 0 0 0,4 7 0 0 0,1 10-21 0 0,-10-11-91 0 0,1-5 6 0 0,0 1-392 0 0,0-1 0 0 0,-1 1 0 0 0,0 0 1 0 0,-4 10-1 0 0,2-8-878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42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80 9215 0 0,'0'0'1199'0'0,"3"0"118"0"0,32 3 5604 0 0,-25-1-6102 0 0,0-1 0 0 0,1 0 0 0 0,18-2 0 0 0,-28 1-794 0 0,7-1 143 0 0,0 0 0 0 0,0 0 0 0 0,0-1 0 0 0,0 0 0 0 0,0 0 1 0 0,10-6-1 0 0,-8 4-94 0 0,19-9 140 0 0,-8 1-146 0 0,-19 9-67 0 0,6-6-26 0 0,-8 9 10 0 0,1-1 0 0 0,-1 0 0 0 0,0 1 1 0 0,0-1-1 0 0,1 0 0 0 0,-1 1 0 0 0,0-1 1 0 0,0 0-1 0 0,0 0 0 0 0,0 1 0 0 0,0-1 0 0 0,0 0 1 0 0,0 1-1 0 0,0-1 0 0 0,0 0 0 0 0,0 1 0 0 0,0-1 1 0 0,0 0-1 0 0,-1 0 0 0 0,1 1 0 0 0,0-1 0 0 0,-1 0 1 0 0,1 1-1 0 0,0-1 0 0 0,-1 1 0 0 0,1-1 1 0 0,-1 0-1 0 0,1 1 0 0 0,0-1 0 0 0,-1 1 0 0 0,1-1 1 0 0,-1 1-1 0 0,0 0 0 0 0,1-1 0 0 0,-1 1 0 0 0,1-1 1 0 0,-1 1-1 0 0,0 0 0 0 0,1 0 0 0 0,-1-1 0 0 0,0 1 1 0 0,0 0-1 0 0,-2-1-23 0 0,0 0 0 0 0,1 1 0 0 0,-1-1 0 0 0,1 1 0 0 0,-1 0-1 0 0,0 0 1 0 0,1 0 0 0 0,-1 0 0 0 0,1 0 0 0 0,-6 2 0 0 0,-5 2-103 0 0,0 1 0 0 0,1 1 0 0 0,-1 0 0 0 0,1 1 1 0 0,1 1-1 0 0,-1-1 0 0 0,-10 11 0 0 0,2 0 71 0 0,1 0 0 0 0,-29 36 0 0 0,32-34 232 0 0,1 0 0 0 0,-20 37 1 0 0,32-50-110 0 0,-1 0 1 0 0,1 1 0 0 0,0-1 0 0 0,0 0-1 0 0,1 1 1 0 0,0 0 0 0 0,1 0 0 0 0,0 0-1 0 0,0-1 1 0 0,0 1 0 0 0,1 0-1 0 0,1 14 1 0 0,0-18-21 0 0,1 0 1 0 0,-1 0-1 0 0,1 0 0 0 0,0 0 1 0 0,-1 0-1 0 0,2 0 0 0 0,-1 0 1 0 0,0-1-1 0 0,1 1 0 0 0,0-1 1 0 0,0 0-1 0 0,0 0 0 0 0,0 0 1 0 0,0 0-1 0 0,0 0 0 0 0,1-1 1 0 0,6 4-1 0 0,2-1-33 0 0,-7-4-259 0 0,1 0-1 0 0,-1-1 1 0 0,0 0-1 0 0,1 0 1 0 0,-1 0 0 0 0,0-1-1 0 0,1 1 1 0 0,-1-1-1 0 0,0-1 1 0 0,0 1-1 0 0,9-4 1 0 0,6-5-6924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1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71 4607 0 0,'2'-1'354'0'0,"5"-1"-409"0"0,1-1 673 0 0,0 0 0 0 0,0 0 1 0 0,0-1-1 0 0,0 0 0 0 0,-1-1 1 0 0,8-5-1 0 0,14-16 5994 0 0,-25 18-2552 0 0,-6 7-3985 0 0,-1 1 0 0 0,0-1-1 0 0,1 1 1 0 0,-1 0 0 0 0,0 1 0 0 0,1-1 0 0 0,-1 0 0 0 0,1 1 0 0 0,-1-1 0 0 0,0 1-1 0 0,1 0 1 0 0,-1 0 0 0 0,1 0 0 0 0,-1 0 0 0 0,1 0 0 0 0,-3 2 0 0 0,-7 5 47 0 0,-22 19 0 0 0,15-11-18 0 0,-38 29 4 0 0,-27 21-112 0 0,-86 44-142 0 0,125-84 115 0 0,-91 37 0 0 0,125-60 10 0 0,10-2-82 0 0,11-13-109 0 0,1 4 157 0 0,0 1-1 0 0,0 0 1 0 0,1 1-1 0 0,0 0 1 0 0,0 0 0 0 0,24-6-1 0 0,-5 2 21 0 0,1 1 0 0 0,0 2 0 0 0,1 1 0 0 0,36-2 0 0 0,-49 7 19 0 0,0 1 1 0 0,-1 1-1 0 0,1 1 0 0 0,0 0 1 0 0,0 2-1 0 0,-1 0 1 0 0,1 1-1 0 0,19 8 0 0 0,-31-10 28 0 0,1 1 0 0 0,-1 1 0 0 0,0-1 0 0 0,-1 1 0 0 0,1 0 0 0 0,-1 1 0 0 0,0 0 0 0 0,7 7 0 0 0,-11-9 13 0 0,1 0 0 0 0,0 1 0 0 0,-1 0 0 0 0,0 0 0 0 0,0 0-1 0 0,-1 0 1 0 0,1 0 0 0 0,-1 0 0 0 0,0 1 0 0 0,0-1 0 0 0,-1 1-1 0 0,0-1 1 0 0,1 11 0 0 0,-2 2-24 0 0,-2-13 2 0 0,-1-2 4 0 0,0 2 23 0 0,0 1-1 0 0,-1 0 1 0 0,0-1 0 0 0,0 0-1 0 0,-1 0 1 0 0,1 0 0 0 0,-1 0-1 0 0,0-1 1 0 0,-1 0 0 0 0,1 0-1 0 0,-8 4 1 0 0,-9 4 36 0 0,-38 16 1 0 0,50-24-55 0 0,-44 17 18 0 0,-79 19-1 0 0,-59 1-24 0 0,187-40-5 0 0,-84 13 0 0 0,74-13 0 0 0,0 0 0 0 0,0-1 0 0 0,-29-3 0 0 0,42 2 10 0 0,-1 1 0 0 0,0-1 0 0 0,1 0 0 0 0,-1 1 0 0 0,0-1 0 0 0,1 0 0 0 0,-1-1 0 0 0,1 1 1 0 0,0 0-1 0 0,-1-1 0 0 0,1 0 0 0 0,0 1 0 0 0,0-1 0 0 0,0 0 0 0 0,0 0 0 0 0,0 0 0 0 0,0 0 0 0 0,0-1 0 0 0,1 1 0 0 0,-1 0 0 0 0,1-1 0 0 0,0 1 0 0 0,0-1 0 0 0,0 1 0 0 0,0-1 0 0 0,0 0 0 0 0,0 1 0 0 0,1-1 0 0 0,-1 0 0 0 0,1 0 0 0 0,0 1 0 0 0,0-1 0 0 0,0-3 1 0 0,0 4-11 0 0,0-1 0 0 0,0 1 1 0 0,0 0-1 0 0,0-1 1 0 0,0 1-1 0 0,1 0 1 0 0,-1-1-1 0 0,1 1 1 0 0,0 0-1 0 0,0 0 0 0 0,0 0 1 0 0,2-4-1 0 0,0 1-31 0 0,-3 3-150 0 0,3 2-266 0 0,-1 0 162 0 0,1 1 0 0 0,0 0-1 0 0,-1-1 1 0 0,1 1 0 0 0,-1 0 0 0 0,1 0 0 0 0,-1 1-1 0 0,0-1 1 0 0,1 1 0 0 0,-1-1 0 0 0,0 1-1 0 0,0 0 1 0 0,0-1 0 0 0,3 5 0 0 0,8 9-5941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11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326 203 7831 0 0,'0'0'603'0'0,"3"0"-222"0"0,6-2 508 0 0,0 0-1 0 0,0 0 1 0 0,0-1-1 0 0,0 0 1 0 0,0-1-1 0 0,14-8 1 0 0,47-34 1621 0 0,-58 37-1542 0 0,-11 8-855 0 0,1-1 1 0 0,0 1 0 0 0,0-1 0 0 0,-1 1 0 0 0,1-1-1 0 0,-1 0 1 0 0,1 0 0 0 0,-1 0 0 0 0,0 0 0 0 0,0 0-1 0 0,0 0 1 0 0,0 0 0 0 0,0 0 0 0 0,0-1 0 0 0,0 1 0 0 0,-1 0-1 0 0,1 0 1 0 0,-1-1 0 0 0,0 1 0 0 0,0 0 0 0 0,1-1-1 0 0,-1 1 1 0 0,-1 0 0 0 0,0-4 0 0 0,0 2-107 0 0,0 0 0 0 0,0 0 0 0 0,-1 0 0 0 0,0 0 1 0 0,0 0-1 0 0,0 1 0 0 0,0-1 0 0 0,-1 1 0 0 0,1 0 0 0 0,-1-1 0 0 0,0 1 1 0 0,0 0-1 0 0,-5-3 0 0 0,6 4 2 0 0,-1 1 0 0 0,0-1 0 0 0,0 1 0 0 0,0-1 0 0 0,0 1 0 0 0,-1 0 0 0 0,1 0 0 0 0,0 1 1 0 0,0-1-1 0 0,-1 1 0 0 0,1-1 0 0 0,0 1 0 0 0,-1 0 0 0 0,1 0 0 0 0,0 1 0 0 0,0-1 0 0 0,-1 1 0 0 0,1-1 0 0 0,0 1 0 0 0,0 0 1 0 0,0 0-1 0 0,-1 1 0 0 0,-3 1 0 0 0,-6 5-40 0 0,0 0 1 0 0,0 0-1 0 0,-21 20 1 0 0,19-16-59 0 0,-59 51-148 0 0,-100 109 0 0 0,167-165 230 0 0,1 0-1 0 0,1 0 1 0 0,-1 1-1 0 0,1 0 0 0 0,1 0 1 0 0,-1 0-1 0 0,1 0 1 0 0,1 1-1 0 0,-1-1 1 0 0,2 1-1 0 0,-5 18 1 0 0,8-12-47 0 0,0-13 46 0 0,1 0 0 0 0,-1 0 1 0 0,0 0-1 0 0,0 0 0 0 0,1 0 0 0 0,-1-1 0 0 0,1 1 0 0 0,0 0 0 0 0,-1-1 0 0 0,1 0 0 0 0,0 1 1 0 0,0-1-1 0 0,0 0 0 0 0,0 0 0 0 0,0 0 0 0 0,0 0 0 0 0,0 0 0 0 0,0-1 0 0 0,1 1 1 0 0,-1 0-1 0 0,0-1 0 0 0,0 0 0 0 0,4 1 0 0 0,3-1-29 0 0,-1 1 1 0 0,1-1-1 0 0,-1-1 1 0 0,18-2-1 0 0,-4-2 0 0 0,0-1-1 0 0,0-2 1 0 0,-1 0-1 0 0,0-1 1 0 0,-1-1 0 0 0,0-1-1 0 0,0 0 1 0 0,-1-2-1 0 0,0 0 1 0 0,-2-2-1 0 0,27-25 1 0 0,-25 20 1266 0 0,-20 20-1263 0 0,1 1-1 0 0,-1 0 1 0 0,1 0 0 0 0,0 0-1 0 0,-1 0 1 0 0,1 0-1 0 0,0 0 1 0 0,0 0 0 0 0,-1 0-1 0 0,1 0 1 0 0,0 0-1 0 0,0-1 1 0 0,0 1 0 0 0,0 0-1 0 0,1 0 1 0 0,-1 0-1 0 0,0 0 1 0 0,0 0 0 0 0,0 0-1 0 0,1 0 1 0 0,-1 0-1 0 0,1 0 1 0 0,0 1 0 0 0,-1-1-269 0 0,1 0-1 0 0,-1 0 1 0 0,1 0 0 0 0,0 0 0 0 0,-1 0 0 0 0,1 0 0 0 0,0 0 0 0 0,0-1 0 0 0,0 1-1 0 0,0 0 1 0 0,-1 0 0 0 0,1-1 0 0 0,2 2 0 0 0,10 4-5740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11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34 187 6879 0 0,'0'0'623'0'0,"-1"2"-514"0"0,0 1 87 0 0,-1 0-1 0 0,1 0 0 0 0,-1 0 0 0 0,0 0 0 0 0,0 0 0 0 0,-4 3 0 0 0,3-3 305 0 0,2-2 528 0 0,-11 2 6050 0 0,12-7-6952 0 0,1-1-1 0 0,0 1 1 0 0,0-1-1 0 0,0 1 1 0 0,1 0 0 0 0,-1-1-1 0 0,1 1 1 0 0,0 0-1 0 0,0 0 1 0 0,1 0-1 0 0,-1 1 1 0 0,1-1-1 0 0,0 0 1 0 0,0 1-1 0 0,0 0 1 0 0,0 0 0 0 0,1 0-1 0 0,3-3 1 0 0,8-6-81 0 0,1 1-1 0 0,34-17 1 0 0,-34 20-32 0 0,1 0 0 0 0,0 1 1 0 0,32-8-1 0 0,-42 13 89 0 0,0 1 1 0 0,1 0-1 0 0,-1 0 1 0 0,1 0-1 0 0,-1 1 1 0 0,1 0-1 0 0,0 1 1 0 0,-1 0-1 0 0,1 0 1 0 0,-1 0-1 0 0,0 1 1 0 0,8 3 0 0 0,-12-4-22 0 0,0 1 1 0 0,0-1-1 0 0,0 1 1 0 0,-1 0-1 0 0,1 0 1 0 0,0 0-1 0 0,3 4 1 0 0,-5-4-53 0 0,0-1 1 0 0,1 1-1 0 0,-1-1 1 0 0,0 1-1 0 0,0-1 1 0 0,0 1-1 0 0,-1-1 1 0 0,1 1-1 0 0,0 0 0 0 0,-1-1 1 0 0,1 1-1 0 0,-1 0 1 0 0,1 0-1 0 0,-1 0 1 0 0,0-1-1 0 0,0 1 1 0 0,0 3-1 0 0,-1 7 24 0 0,-5 3-42 0 0,-8 7 42 0 0,12-20-111 0 0,3-6-1376 0 0,-1 1 1348 0 0,1-1-1 0 0,-1 0 0 0 0,1 1 0 0 0,0-1 0 0 0,1 1 0 0 0,-1 0 1 0 0,1-1-1 0 0,-1 1 0 0 0,1 0 0 0 0,0 0 0 0 0,0 0 0 0 0,0 0 1 0 0,1 0-1 0 0,-1 0 0 0 0,4-2 0 0 0,6-6-36 0 0,1 1 0 0 0,19-12-1 0 0,-15 10 38 0 0,-12 8 88 0 0,4-3 56 0 0,1 1 0 0 0,-1-1 1 0 0,1 1-1 0 0,1 1 1 0 0,20-8-1 0 0,-29 13 6 0 0,-1-1-1 0 0,0 1 0 0 0,1 0 1 0 0,-1 0-1 0 0,1 0 1 0 0,-1 1-1 0 0,1-1 0 0 0,-1 0 1 0 0,0 0-1 0 0,1 1 0 0 0,-1-1 1 0 0,0 1-1 0 0,1-1 1 0 0,-1 1-1 0 0,0 0 0 0 0,0-1 1 0 0,1 1-1 0 0,-1 0 1 0 0,0 0-1 0 0,0 0 0 0 0,0 0 1 0 0,0 0-1 0 0,0 0 0 0 0,1 1 1 0 0,1 3 53 0 0,1 0 0 0 0,-1-1 0 0 0,5 11 0 0 0,-7-13-64 0 0,0 3 49 0 0,1-1-82 0 0,-1 0 1 0 0,0 0-1 0 0,-1 0 0 0 0,1 0 0 0 0,-1 1 0 0 0,1-1 0 0 0,-2 5 1 0 0,1-1-7 0 0,-1 8 49 0 0,0-8-29 0 0,-5 11-7 0 0,1 4-82 0 0,5-21-219 0 0,-2 6-191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3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53 6447 0 0,'0'0'586'0'0,"-4"-7"-166"0"0,-9-17 9248 0 0,2 10-1855 0 0,-8 48-7673 0 0,9-19-76 0 0,9-14-11 0 0,5-1-79 0 0,0 0-1 0 0,0-1 1 0 0,0 0-1 0 0,0 0 1 0 0,0 0-1 0 0,0-1 1 0 0,0 1-1 0 0,6-5 1 0 0,28-18-1615 0 0,-32 20 1223 0 0,5-5-1022 0 0,0 2-295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1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37 10135 0 0,'2'-1'778'0'0,"8"-4"-764"0"0,-4 0 477 0 0,1 1 0 0 0,-1 1 0 0 0,1-1 0 0 0,0 1-1 0 0,0 1 1 0 0,1-1 0 0 0,-1 1 0 0 0,0 0-1 0 0,10 0 1 0 0,-16 1-443 0 0,1 1 0 0 0,-1 0 0 0 0,1 0 0 0 0,0 0 0 0 0,-1 1 0 0 0,1-1 0 0 0,-1 0 0 0 0,1 0 0 0 0,-1 1 0 0 0,1-1 1 0 0,-1 1-1 0 0,1 0 0 0 0,-1-1 0 0 0,0 1 0 0 0,1 0 0 0 0,-1 0 0 0 0,0-1 0 0 0,0 1 0 0 0,1 0 0 0 0,-1 1 0 0 0,0-1 0 0 0,0 0 0 0 0,0 0 0 0 0,0 0 0 0 0,0 1 0 0 0,-1-1 0 0 0,1 0 0 0 0,0 1 0 0 0,0-1 0 0 0,-1 1 0 0 0,1-1 0 0 0,-1 0 0 0 0,0 1 0 0 0,1 0 0 0 0,-1-1 0 0 0,0 2 0 0 0,1 7 142 0 0,-1-1 0 0 0,0 0 0 0 0,0 0 0 0 0,-4 17 0 0 0,4-23-143 0 0,-10 42 421 0 0,-2 0 1 0 0,-2 0 0 0 0,-24 53 0 0 0,31-81-390 0 0,-21 51 11 0 0,-4-1-1 0 0,-40 64 0 0 0,-9 2-510 0 0,53-87-479 0 0,27-45 377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12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1 311 6911 0 0,'1'-2'528'0'0,"12"-30"28"0"0,-10 24 614 0 0,0 0-1 0 0,1 0 1 0 0,6-12 0 0 0,0 7-427 0 0,0 1 1 0 0,1-1-1 0 0,0 2 1 0 0,1-1-1 0 0,0 2 1 0 0,19-13-1 0 0,87-49 551 0 0,-88 56-845 0 0,-27 14-435 0 0,11-7 241 0 0,1 2 1 0 0,-1-1-1 0 0,2 2 1 0 0,27-9-1 0 0,-39 14-185 0 0,0 0 0 0 0,0 0 0 0 0,-1 1 0 0 0,1 0 0 0 0,0 0-1 0 0,0 0 1 0 0,0 0 0 0 0,0 0 0 0 0,-1 1 0 0 0,1-1 0 0 0,0 1-1 0 0,0 0 1 0 0,-1 0 0 0 0,1 1 0 0 0,-1-1 0 0 0,1 1 0 0 0,-1 0-1 0 0,1 0 1 0 0,-1 0 0 0 0,0 0 0 0 0,0 0 0 0 0,0 1-1 0 0,0-1 1 0 0,-1 1 0 0 0,1 0 0 0 0,3 4 0 0 0,-2 0-1 0 0,0 0 1 0 0,0 0-1 0 0,-1 0 0 0 0,0 0 1 0 0,0 0-1 0 0,-1 0 0 0 0,0 1 1 0 0,0-1-1 0 0,-1 1 0 0 0,2 15 1 0 0,-3-11-27 0 0,0 0 1 0 0,-1 0 0 0 0,0 0 0 0 0,0 0 0 0 0,-1 0-1 0 0,-5 15 1 0 0,3-18-25 0 0,0 0-1 0 0,0 0 0 0 0,-1 0 1 0 0,0 0-1 0 0,0-1 0 0 0,-1 0 1 0 0,0 0-1 0 0,-1-1 1 0 0,1 1-1 0 0,-2-1 0 0 0,1-1 1 0 0,-1 1-1 0 0,0-1 0 0 0,-11 6 1 0 0,-2 0-140 0 0,-1-1 1 0 0,0 0-1 0 0,-1-2 1 0 0,-39 10-1 0 0,46-15-655 0 0,0 0-1 0 0,-1-1 1 0 0,-25 0-1 0 0,40-3-752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1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399 113 6447 0 0,'17'-22'390'0'0,"1"1"0"0"0,25-22-1 0 0,-19 20 1626 0 0,-20 20 1758 0 0,-2 6-1501 0 0,-6 15-813 0 0,-12 28-987 0 0,-55 104 1720 0 0,21-49-1202 0 0,-44 143-135 0 0,62-154-361 0 0,-65 134-1 0 0,69-170-600 0 0,3-6-433 0 0,-34 50 1 0 0,44-69-1643 0 0,6-12-3174 0 0,2-7-656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13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21 130 11687 0 0,'0'0'1060'0'0,"3"0"-869"0"0,14 0 221 0 0,-12 3-119 0 0,-3-1-79 0 0,3 3 345 0 0,0-1 0 0 0,0 1 1 0 0,0 0-1 0 0,-1 1 0 0 0,0-1 1 0 0,0 1-1 0 0,0 0 1 0 0,3 7-1 0 0,13 17 1063 0 0,-18-27-1508 0 0,1-1 0 0 0,-1 1 1 0 0,1 0-1 0 0,0-1 1 0 0,0 1-1 0 0,0-1 1 0 0,1 0-1 0 0,-1 0 0 0 0,0 0 1 0 0,1-1-1 0 0,-1 1 1 0 0,1-1-1 0 0,0 0 0 0 0,0 1 1 0 0,-1-2-1 0 0,1 1 1 0 0,0 0-1 0 0,0-1 1 0 0,0 0-1 0 0,0 0 0 0 0,-1 0 1 0 0,1 0-1 0 0,0-1 1 0 0,0 1-1 0 0,4-3 1 0 0,6 0 69 0 0,-1-1-1 0 0,-1-1 1 0 0,1 0 0 0 0,-1-1 0 0 0,23-14 0 0 0,-24 13-178 0 0,-1-1 0 0 0,0 0 0 0 0,0-1-1 0 0,0 1 1 0 0,-1-2 0 0 0,-1 0 0 0 0,1 0 0 0 0,-2 0-1 0 0,1-1 1 0 0,7-16 0 0 0,-14 24-79 0 0,0 1 0 0 0,-1-1-1 0 0,1 0 1 0 0,-1 0 0 0 0,1 0-1 0 0,-1 0 1 0 0,0 0 0 0 0,0 0-1 0 0,0 0 1 0 0,-1 0 0 0 0,1 0 0 0 0,-1 1-1 0 0,0-1 1 0 0,0 0 0 0 0,1 0-1 0 0,-2 0 1 0 0,1 1 0 0 0,0-1 0 0 0,-1 0-1 0 0,1 1 1 0 0,-1 0 0 0 0,0-1-1 0 0,1 1 1 0 0,-1 0 0 0 0,0 0-1 0 0,-1 0 1 0 0,1 0 0 0 0,0 0 0 0 0,-1 0-1 0 0,1 1 1 0 0,-1-1 0 0 0,1 1-1 0 0,-1-1 1 0 0,0 1 0 0 0,-3-1 0 0 0,2 2 16 0 0,-1 0 0 0 0,1 0 0 0 0,-1 0 0 0 0,1 0 0 0 0,-1 1 0 0 0,1 0 0 0 0,0 0 0 0 0,-1 0 1 0 0,1 0-1 0 0,0 1 0 0 0,0-1 0 0 0,0 1 0 0 0,0 1 0 0 0,-7 3 0 0 0,-3 5-25 0 0,0 0 0 0 0,-17 18-1 0 0,25-23 48 0 0,-21 21 43 0 0,1 1 1 0 0,2 1 0 0 0,1 1-1 0 0,1 2 1 0 0,1 0 0 0 0,2 1-1 0 0,-20 49 1 0 0,37-78 4 0 0,-5 13 26 0 0,1 1 0 0 0,-4 18 0 0 0,9-31-32 0 0,0-1 0 0 0,1 0-1 0 0,-1 0 1 0 0,1 0 0 0 0,0 1 0 0 0,0-1-1 0 0,0 0 1 0 0,1 0 0 0 0,-1 1 0 0 0,1-1 0 0 0,0 0-1 0 0,0 0 1 0 0,1 0 0 0 0,-1 0 0 0 0,3 4 0 0 0,-2-5 16 0 0,0-1 1 0 0,0 0 0 0 0,0 1 0 0 0,1-1 0 0 0,-1 0 0 0 0,1 0 0 0 0,-1 0-1 0 0,1-1 1 0 0,0 1 0 0 0,0-1 0 0 0,-1 1 0 0 0,1-1 0 0 0,0 0 0 0 0,1 0 0 0 0,-1 0-1 0 0,5 0 1 0 0,6 1 111 0 0,0-1 0 0 0,19 0 0 0 0,-29-1-94 0 0,267-7 283 0 0,-256 9-6718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14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29 1375 0 0,'15'-8'80'0'0,"-7"4"21"0"0,-1 1-1 0 0,1-1 1 0 0,-1 1 0 0 0,21-3 11602 0 0,-36 8-8251 0 0,-20 7-1836 0 0,-25 8-1346 0 0,15-1 138 0 0,-39 21 0 0 0,39-17-270 0 0,-15 10-8 0 0,-72 53 0 0 0,80-52-140 0 0,30-20-10 0 0,0 1 0 0 0,1 0 0 0 0,-15 17 0 0 0,32-29-53 0 0,74 0-228 0 0,-50-1 234 0 0,33 2-1 0 0,-29 4 95 0 0,1 0 1 0 0,-2 2-1 0 0,1 2 1 0 0,-1 0-1 0 0,0 2 1 0 0,-1 1-1 0 0,43 25 1 0 0,-30-17 311 0 0,-33-16-101 0 0,0-1 0 0 0,0 2 1 0 0,0 0-1 0 0,0 0 1 0 0,8 6-1 0 0,-16-9 210 0 0,-1-1-414 0 0,0 1-1 0 0,-1-1 1 0 0,1 0-1 0 0,-1 1 1 0 0,1-1-1 0 0,-1 1 0 0 0,1-1 1 0 0,-1 0-1 0 0,0 0 1 0 0,0 0-1 0 0,1 1 1 0 0,-1-1-1 0 0,0 0 1 0 0,0 0-1 0 0,0 0 1 0 0,-2 1-1 0 0,-19 14 145 0 0,21-15-157 0 0,-31 16 40 0 0,-1-1 0 0 0,0-1 0 0 0,-52 15 0 0 0,25-9-70 0 0,-99 31-223 0 0,126-44 180 0 0,0-1-1 0 0,1-2 0 0 0,-36 2 0 0 0,66-7 53 0 0,-5 0-3 0 0,-1 0-1 0 0,0 0 1 0 0,0-1-1 0 0,0 0 1 0 0,0 0-1 0 0,1 0 1 0 0,-11-5-1 0 0,18 6-11 0 0,0-1 0 0 0,0 1-1 0 0,0-1 1 0 0,0 1 0 0 0,-1-1 0 0 0,1 1 0 0 0,0-1-1 0 0,0 0 1 0 0,1 1 0 0 0,-1-1 0 0 0,0 1-1 0 0,0-1 1 0 0,0 1 0 0 0,0-1 0 0 0,0 1-1 0 0,1-1 1 0 0,-1 0 0 0 0,0 1 0 0 0,0-1 0 0 0,1 0-1 0 0,-1 1 4 0 0,2-3-87 0 0,0 0 0 0 0,0 0 0 0 0,0 0 0 0 0,1 1 0 0 0,-1-1 0 0 0,1 0 0 0 0,0 1 0 0 0,-1 0-1 0 0,1 0 1 0 0,5-3 0 0 0,34-18-2504 0 0,-35 20 1828 0 0,23-11-5749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1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13359 0 0,'0'0'3702'0'0,"-1"3"-2460"0"0,-16 19-501 0 0,2 1-1 0 0,1 0 1 0 0,1 2-1 0 0,-19 47 1 0 0,11-21-8 0 0,-32 60 1 0 0,27-62-765 0 0,21-39-229 0 0,-6 11-167 0 0,7-11-4410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15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50 114 4143 0 0,'0'0'12616'0'0,"1"-2"-11642"0"0,3-4-671 0 0,0 0 1 0 0,1 1 0 0 0,0-1 0 0 0,0 1 0 0 0,0 0 0 0 0,1 1-1 0 0,-1-1 1 0 0,1 1 0 0 0,0 0 0 0 0,0 1 0 0 0,1-1-1 0 0,12-4 1 0 0,10-2 215 0 0,51-12 0 0 0,-63 18-323 0 0,-4 1-104 0 0,-6 1-18 0 0,0 0 0 0 0,1 1 0 0 0,0 0 0 0 0,-1 0 0 0 0,14 1 0 0 0,-20 0-69 0 0,0 0-1 0 0,0 1 1 0 0,0-1-1 0 0,-1 0 0 0 0,1 0 1 0 0,0 1-1 0 0,0-1 1 0 0,-1 0-1 0 0,1 1 0 0 0,0-1 1 0 0,-1 1-1 0 0,1-1 1 0 0,-1 1-1 0 0,1-1 0 0 0,0 1 1 0 0,-1 0-1 0 0,1-1 1 0 0,-1 1-1 0 0,0 0 0 0 0,1 0 1 0 0,1 1 8 0 0,0 1-6 0 0,1 1-1 0 0,-1-1 1 0 0,1 1 0 0 0,-1 0-1 0 0,0-1 1 0 0,0 1 0 0 0,-1 0-1 0 0,1 0 1 0 0,-1 1 0 0 0,0-1 0 0 0,0 0-1 0 0,0 0 1 0 0,0 0 0 0 0,-1 1-1 0 0,0-1 1 0 0,0 0 0 0 0,0 1-1 0 0,0-1 1 0 0,-1 0 0 0 0,0 0 0 0 0,0 1-1 0 0,0-1 1 0 0,0 0 0 0 0,-1 0-1 0 0,1 0 1 0 0,-1 0 0 0 0,-3 5-1 0 0,-1 1 13 0 0,-1 0-1 0 0,0 0 1 0 0,0-1-1 0 0,-1 0 0 0 0,0 0 1 0 0,-1-1-1 0 0,0 0 1 0 0,-16 11-1 0 0,-28 19-175 0 0,-75 71-1 0 0,105-88 0 0 0,-32 40-1 0 0,48-51 159 0 0,3 1 0 0 0,6 1 0 0 0,7 0 11 0 0,4-4 46 0 0,-6-6-29 0 0,0 0 0 0 0,1 0 1 0 0,-1-1-1 0 0,1 0 0 0 0,-1 0 0 0 0,1-1 0 0 0,11 0 0 0 0,54-10 167 0 0,-70 10-190 0 0,34-7 49 0 0,-13 2 22 0 0,-1 2 1 0 0,36-2-1 0 0,-5 6 130 0 0,7 0-4100 0 0,-47-1 2134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1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157 106 11775 0 0,'0'0'2632'0'0,"2"1"-2117"0"0,11 2 741 0 0,1-1 1 0 0,0-1-1 0 0,0 0 1 0 0,22-2-1 0 0,57-9 1139 0 0,-72 7-2262 0 0,-1-1 1 0 0,24-8-1 0 0,-36 9-97 0 0,1-1 0 0 0,-1 0 0 0 0,0 0 0 0 0,0 0 0 0 0,0-1 0 0 0,-1 0 0 0 0,11-9 0 0 0,-14 10-68 0 0,-2 3-5 0 0,0-1-1 0 0,1 0 1 0 0,-1 1-1 0 0,-1-1 0 0 0,1 0 1 0 0,0 0-1 0 0,0 0 0 0 0,-1-1 1 0 0,3-3-1 0 0,-5 5-2 0 0,-1-1-1 0 0,1 1 1 0 0,0 0 0 0 0,-1 0-1 0 0,1 0 1 0 0,-1 0 0 0 0,1 1-1 0 0,-1-1 1 0 0,1 0 0 0 0,-1 1-1 0 0,-3-1 1 0 0,1 0-38 0 0,0 0-1 0 0,0 1 1 0 0,0-1-1 0 0,0 1 1 0 0,-1 1-1 0 0,1-1 1 0 0,0 0-1 0 0,0 1 1 0 0,0 0-1 0 0,-1 0 1 0 0,1 0-1 0 0,-5 3 1 0 0,-6 2-280 0 0,-27 17 0 0 0,19-10 112 0 0,-12 6 178 0 0,0 0 0 0 0,2 3 1 0 0,1 1-1 0 0,1 1 1 0 0,-45 45-1 0 0,58-50 68 0 0,-3 2 0 0 0,-28 37 0 0 0,45-52 0 0 0,0 1 0 0 0,0-1 0 0 0,0 1 0 0 0,0-1 0 0 0,1 1 0 0 0,0 1 0 0 0,1-1 0 0 0,0 0 0 0 0,0 0 0 0 0,0 1 0 0 0,0 8 0 0 0,2-10 4 0 0,0 0 0 0 0,1 0-1 0 0,0 0 1 0 0,0 0 0 0 0,0 0 0 0 0,1 0-1 0 0,0-1 1 0 0,0 1 0 0 0,0-1 0 0 0,1 1-1 0 0,0-1 1 0 0,0 0 0 0 0,0 0 0 0 0,0 0-1 0 0,1 0 1 0 0,0-1 0 0 0,8 8 0 0 0,5 2-77 0 0,0 0 0 0 0,0-2 0 0 0,30 17 0 0 0,-31-21-1107 0 0,1-1-3505 0 0,1-3-1730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1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36 3679 0 0,'2'-1'167'0'0,"28"-11"2"0"0,6-2 401 0 0,-12 6 10352 0 0,-26 9-10623 0 0,-22 15 76 0 0,0 1 0 0 0,1 2 0 0 0,1 0 0 0 0,-25 28 0 0 0,1-1-73 0 0,0-4 488 0 0,3 2-1 0 0,-52 66 0 0 0,94-108-231 0 0,2 1-316 0 0,0-1-201 0 0,0 0 0 0 0,1-1 0 0 0,-1 1 0 0 0,0 0 0 0 0,1 0-1 0 0,0-1 1 0 0,-1 1 0 0 0,1-1 0 0 0,0 1 0 0 0,0-1 0 0 0,0 0 0 0 0,0 0-1 0 0,0 0 1 0 0,0 0 0 0 0,0 0 0 0 0,0 0 0 0 0,0 0 0 0 0,0-1 0 0 0,1 1 0 0 0,-1-1-1 0 0,0 0 1 0 0,0 1 0 0 0,1-1 0 0 0,3-1 0 0 0,8 1 126 0 0,0-1 1 0 0,0-1-1 0 0,14-4 0 0 0,-19 4-118 0 0,40-9 15 0 0,-1-3 0 0 0,0-2 0 0 0,61-30 0 0 0,-103 43-151 0 0,1 0 1 0 0,0 0-1 0 0,-1-1 0 0 0,0 0 1 0 0,0 0-1 0 0,0-1 0 0 0,0 1 1 0 0,9-11-1 0 0,-14 13 48 0 0,0 0-1 0 0,-1 0 1 0 0,1 0-1 0 0,0 0 1 0 0,-1 0-1 0 0,1 0 1 0 0,-1 0-1 0 0,1 0 1 0 0,-1 0-1 0 0,0 0 1 0 0,0 0-1 0 0,0 0 1 0 0,0 0-1 0 0,0 0 1 0 0,-1 0-1 0 0,0-3 1 0 0,-1-1-21 0 0,1 1 0 0 0,-1-1-1 0 0,0 1 1 0 0,-4-7 0 0 0,-3 0 33 0 0,0 0-1 0 0,0 0 1 0 0,-1 1 0 0 0,0 1-1 0 0,-1-1 1 0 0,-19-13 0 0 0,-17-18-58 0 0,45 41 5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16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1 660 5983 0 0,'2'1'274'0'0,"2"0"-181"0"0,19 1 178 0 0,5-1 13338 0 0,-29-3-12938 0 0,-20-24 1327 0 0,17 20-1694 0 0,-1 1 0 0 0,1-1 0 0 0,0 1 0 0 0,1-1 0 0 0,-4-8 0 0 0,6 11-221 0 0,0 0 0 0 0,0 0-1 0 0,0 0 1 0 0,1 0 0 0 0,-1 0 0 0 0,1 0-1 0 0,0 0 1 0 0,0 0 0 0 0,0 0 0 0 0,0 0-1 0 0,1 0 1 0 0,-1 0 0 0 0,1 0 0 0 0,0 0-1 0 0,2-5 1 0 0,1-1 96 0 0,0 1-1 0 0,0 0 0 0 0,1 0 1 0 0,0 0-1 0 0,12-13 1 0 0,35-32 352 0 0,-39 40-393 0 0,42-39 80 0 0,94-69 0 0 0,-56 52-329 0 0,-36 25-90 0 0,3 3 1 0 0,69-37-1 0 0,-127 77 31 0 0,1 0 1 0 0,-1 0-1 0 0,1-1 1 0 0,-1 2-1 0 0,1-1 1 0 0,0 0 0 0 0,-1 0-1 0 0,1 1 1 0 0,0 0-1 0 0,0-1 1 0 0,-1 1-1 0 0,1 0 1 0 0,0 0-1 0 0,0 1 1 0 0,-1-1 0 0 0,1 0-1 0 0,0 1 1 0 0,-1 0-1 0 0,1 0 1 0 0,0-1-1 0 0,-1 2 1 0 0,1-1-1 0 0,-1 0 1 0 0,1 0 0 0 0,-1 1-1 0 0,0-1 1 0 0,0 1-1 0 0,1 0 1 0 0,-1 0-1 0 0,0 0 1 0 0,-1 0-1 0 0,1 0 1 0 0,2 3 0 0 0,5 8-1437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3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923 6 9215 0 0,'18'-6'11415'0'0,"-37"12"-9585"0"0,-79 18-494 0 0,-15 4-1573 0 0,47-18-563 0 0,0-2 0 0 0,0-4-1 0 0,-118-6 1 0 0,157 0 85 0 0,25 2 615 0 0,1 1 148 0 0,-13 30 343 0 0,8-18-199 0 0,0 0 0 0 0,-1 0 1 0 0,0 0-1 0 0,-1-1 0 0 0,0 0 0 0 0,-1 0 0 0 0,-18 18 0 0 0,9-14-41 0 0,7-6-81 0 0,0-1 0 0 0,0 0 0 0 0,0-1 0 0 0,-15 8 1 0 0,11-10-68 0 0,15-6-7 0 0,0 0 0 0 0,0 0 1 0 0,0 0-1 0 0,0 0 0 0 0,0 0 0 0 0,0 0 0 0 0,0 0 0 0 0,0 0 0 0 0,0 0 0 0 0,-1 0 0 0 0,1 0 0 0 0,0 0 0 0 0,0 0 1 0 0,0 0-1 0 0,0 0 0 0 0,0 0 0 0 0,0-1 0 0 0,0 1 0 0 0,0 0 0 0 0,0 0 0 0 0,0 0 0 0 0,0 0 0 0 0,0 0 0 0 0,0 0 0 0 0,0 0 1 0 0,0 0-1 0 0,0 0 0 0 0,0 0 0 0 0,0 0 0 0 0,0 0 0 0 0,0-1 0 0 0,0 1 0 0 0,0 0 0 0 0,0 0 0 0 0,0 0 0 0 0,0 0 1 0 0,0 0-1 0 0,0 0 0 0 0,0 0 0 0 0,0 0 0 0 0,0 0 0 0 0,0 0 0 0 0,0 0 0 0 0,0 0 0 0 0,0 0 0 0 0,0-1 0 0 0,0 1 1 0 0,0 0-1 0 0,0 0 0 0 0,1 0 0 0 0,-1 0 0 0 0,0 0 0 0 0,0 0 0 0 0,0 0 0 0 0,0 0 0 0 0,0 0 0 0 0,0 0 0 0 0,0 0 1 0 0,0 0-1 0 0,0 0 0 0 0,0 0 0 0 0,0 0 0 0 0,0 0 0 0 0,1 0 0 0 0,-1 0 0 0 0,12-11-259 0 0,-4 7 238 0 0,0 0 0 0 0,0 0 0 0 0,0 1 0 0 0,0 0 0 0 0,1 0 0 0 0,-1 1 0 0 0,1 0 0 0 0,0 1 0 0 0,0 0 0 0 0,-1 0 0 0 0,1 1 0 0 0,0 0-1 0 0,16 3 1 0 0,7 2 33 0 0,0 2-1 0 0,44 15 0 0 0,-37-10-22 0 0,75 29 68 0 0,-74-26 33 0 0,-26-9-8 0 0,-1 0-1 0 0,12 9 1 0 0,-21-12-31 0 0,-2-3 110 0 0,-1 1-141 0 0,-1-1 0 0 0,1 1 1 0 0,0-1-1 0 0,-1 1 0 0 0,1-1 0 0 0,-1 1 0 0 0,1-1 0 0 0,0 1 0 0 0,-1 0 0 0 0,0-1 1 0 0,1 1-1 0 0,-1-1 0 0 0,1 1 0 0 0,-1 0 0 0 0,0 0 0 0 0,1-1 0 0 0,-1 1 0 0 0,0 0 1 0 0,0 0-1 0 0,1-1 0 0 0,-1 1 0 0 0,0 0 0 0 0,0 1 0 0 0,2 19 329 0 0,-2-17-274 0 0,-1-1 1 0 0,0 0-1 0 0,0 1 0 0 0,0-1 1 0 0,0 0-1 0 0,-1 0 0 0 0,1 0 1 0 0,-1 0-1 0 0,0 0 0 0 0,-2 3 1 0 0,-26 27 371 0 0,19-21-347 0 0,-11 11 46 0 0,-45 38 0 0 0,58-54-128 0 0,0-1-1 0 0,0 0 1 0 0,0-1-1 0 0,-1 0 1 0 0,0 0-1 0 0,0-1 0 0 0,-1 0 1 0 0,1-1-1 0 0,-14 2 1 0 0,-18 0 19 0 0,-1-2 0 0 0,0-2 0 0 0,-59-6-1 0 0,75 3-38 0 0,15 2 6 0 0,7 0 0 0 0,0 0 0 0 0,1-1 0 0 0,-1 1 0 0 0,0-1 0 0 0,1 0 0 0 0,-9-3 0 0 0,10 3-4 0 0,-1 0-1 0 0,1 0 1 0 0,-1 1-1 0 0,1-1 1 0 0,-1 1-1 0 0,0 0 1 0 0,-5 0-1 0 0,5 0 0 0 0,0 0 1 0 0,0 0-1 0 0,0-1 0 0 0,0 1 1 0 0,-5-2-1 0 0,6 2-44 0 0,-18 2-66 0 0,20-2-60 0 0,23 2-3432 0 0,-2 0 3012 0 0,19 0-1624 0 0,-23-3 435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42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33 13415 0 0,'38'-28'1432'0'0,"-32"23"1692"0"0,-16 10-2308 0 0,-18 10-476 0 0,-22 12 382 0 0,28-16-512 0 0,1 1 1 0 0,-30 23 0 0 0,-19 25-48 0 0,-86 96 0 0 0,143-142-145 0 0,1 1-1 0 0,-20 30 1 0 0,29-39-12 0 0,-1 0 0 0 0,1 0 1 0 0,0 0-1 0 0,1 1 0 0 0,-1-1 1 0 0,1 1-1 0 0,1 0 0 0 0,-1 0 0 0 0,1 0 1 0 0,0 0-1 0 0,1 9 0 0 0,2 6-6 0 0,1-17 0 0 0,0 0 0 0 0,0-1-103 0 0,-1 1-1 0 0,1-1 1 0 0,0 0 0 0 0,0 0-1 0 0,1 0 1 0 0,-1 0-1 0 0,1 0 1 0 0,0-1 0 0 0,0 0-1 0 0,0 1 1 0 0,0-2-1 0 0,1 1 1 0 0,-1 0 0 0 0,1-1-1 0 0,0 0 1 0 0,-1 0-1 0 0,1 0 1 0 0,0-1 0 0 0,0 1-1 0 0,0-1 1 0 0,1 0-1 0 0,-1-1 1 0 0,0 1 0 0 0,0-1-1 0 0,0 0 1 0 0,1-1-1 0 0,-1 1 1 0 0,0-1 0 0 0,0 0-1 0 0,5-1 1 0 0,12-6-1132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43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13 15231 0 0,'0'0'696'0'0,"1"-2"-13"0"0,2-7-359 0 0,-2 7 664 0 0,-13 3 77 0 0,8 0-1022 0 0,0 0 0 0 0,-1 0 0 0 0,1 1-1 0 0,0-1 1 0 0,0 1 0 0 0,0 0 0 0 0,0 1 0 0 0,-7 4-1 0 0,-29 27 162 0 0,27-21-53 0 0,-11 10-81 0 0,1 2 0 0 0,1 0 0 0 0,-20 31 0 0 0,8-3-38 0 0,30-47-27 0 0,1 0-1 0 0,0 1 1 0 0,0-1-1 0 0,1 1 1 0 0,0 0 0 0 0,-2 12-1 0 0,3-4-4 0 0,3-1 22 0 0,-1-12 1 0 0,0 0 0 0 0,1 1-1 0 0,-1-1 1 0 0,1 0 0 0 0,0 0 0 0 0,0 0 0 0 0,-1 0 0 0 0,1 0 0 0 0,1 0 0 0 0,-1 0 0 0 0,0-1 0 0 0,0 1 0 0 0,1-1 0 0 0,-1 0 0 0 0,0 1 0 0 0,1-1 0 0 0,0 0 0 0 0,-1-1 0 0 0,1 1 0 0 0,-1 0 0 0 0,1-1 0 0 0,0 1 0 0 0,4-1 0 0 0,0 0 37 0 0,-1 1 1 0 0,1-1-1 0 0,-1-1 0 0 0,1 1 0 0 0,-1-1 0 0 0,0 0 0 0 0,1-1 1 0 0,-1 0-1 0 0,8-2 0 0 0,-7 0-19 0 0,1 0 1 0 0,0-1 0 0 0,-1 0-1 0 0,0 0 1 0 0,0 0-1 0 0,-1-1 1 0 0,1 0-1 0 0,-1 0 1 0 0,6-8 0 0 0,1-5 18 0 0,-1 0 0 0 0,14-26 0 0 0,-17 24-25 0 0,-1 0 1 0 0,8-29-1 0 0,-15 46-78 0 0,0 1 0 0 0,0-1 0 0 0,0 1 0 0 0,-1-1 0 0 0,0 0-1 0 0,1 1 1 0 0,-2-1 0 0 0,1 1 0 0 0,0-1 0 0 0,0 1 0 0 0,-1-1-1 0 0,-1-5 1 0 0,1 8-2 0 0,0-1 0 0 0,1 1 0 0 0,-1 0-1 0 0,0-1 1 0 0,0 1 0 0 0,0 0 0 0 0,0-1 0 0 0,0 1-1 0 0,0 0 1 0 0,0 0 0 0 0,-1 0 0 0 0,1 0 0 0 0,0 0-1 0 0,0 0 1 0 0,-1 0 0 0 0,1 1 0 0 0,-1-1 0 0 0,1 0-1 0 0,-1 1 1 0 0,1-1 0 0 0,-1 1 0 0 0,1 0 0 0 0,-1-1-1 0 0,1 1 1 0 0,-1 0 0 0 0,0 0 0 0 0,1 0 0 0 0,-1 0-1 0 0,-2 0 1 0 0,-5 1-169 0 0,1 1-1 0 0,-1-1 1 0 0,1 1-1 0 0,-1 1 1 0 0,1-1-1 0 0,-11 6 1 0 0,15-6-784 0 0,1 0 0 0 0,-1 0 0 0 0,1 0 0 0 0,0 1 0 0 0,-4 3 0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43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104 282 9759 0 0,'-2'2'447'0'0,"-80"45"2106"0"0,81-46-2355 0 0,1 0-1 0 0,-1-1 0 0 0,0 1 0 0 0,0 0 1 0 0,0-1-1 0 0,0 1 0 0 0,1-1 0 0 0,-1 1 0 0 0,0-1 1 0 0,0 0-1 0 0,0 1 0 0 0,0-1 0 0 0,0 0 1 0 0,0 0-1 0 0,0 0 0 0 0,0 1 0 0 0,-2-1 1 0 0,2-1-91 0 0,1 1 0 0 0,0-1 0 0 0,0 1 0 0 0,0-1 0 0 0,0 1 0 0 0,0-1 0 0 0,0 1 1 0 0,0-1-1 0 0,-1 1 0 0 0,1-1 0 0 0,1 1 0 0 0,-1-1 0 0 0,0 1 0 0 0,0-1 0 0 0,0 1 0 0 0,0-1 1 0 0,0 1-1 0 0,0-1 0 0 0,0 1 0 0 0,1-1 0 0 0,-1 1 0 0 0,0 0 0 0 0,1-2 0 0 0,20-32 788 0 0,6 0-625 0 0,2 1 1 0 0,1 1-1 0 0,1 2 0 0 0,2 1 0 0 0,1 1 0 0 0,2 2 0 0 0,73-41 0 0 0,-97 63-132 0 0,-10 3-81 0 0,-1 1 0 0 0,1-1 0 0 0,0 0 0 0 0,0 1 0 0 0,0-1 0 0 0,0 0 0 0 0,2-2 0 0 0,6 13 276 0 0,-9-7-308 0 0,0-1 0 0 0,0 1 0 0 0,1 0 0 0 0,-2-1 1 0 0,1 1-1 0 0,0 0 0 0 0,0-1 0 0 0,-1 1 0 0 0,0 0 0 0 0,1 0 0 0 0,-1 0 0 0 0,0 0 0 0 0,0-1 0 0 0,-1 1 0 0 0,1 0 0 0 0,0 0 0 0 0,-2 3 0 0 0,-2 7 28 0 0,0 0 0 0 0,-8 17 0 0 0,4-11-31 0 0,-5 13-47 0 0,-15 46 76 0 0,25-69-95 0 0,1-1 0 0 0,1 1 0 0 0,0 0-1 0 0,0 0 1 0 0,0-1 0 0 0,1 1-1 0 0,1 9 1 0 0,0-15-48 0 0,-1-1 1 0 0,1 1-1 0 0,-1-1 0 0 0,1 1 0 0 0,0-1 1 0 0,0 1-1 0 0,0-1 0 0 0,2 3 0 0 0,-1-2-75 0 0,-1-1-313 0 0,8 5-1676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4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583 651 6447 0 0,'0'0'586'0'0,"-1"3"-486"0"0,-4 11 6829 0 0,5-15-6273 0 0,30-81 3160 0 0,14-49-2275 0 0,-16 38-920 0 0,-5 21-19 0 0,25-145-1 0 0,-47 213-685 0 0,-1-1-1 0 0,1 1 1 0 0,-1 0-1 0 0,0-1 1 0 0,0 1-1 0 0,0 0 1 0 0,-1 0 0 0 0,1-1-1 0 0,-1 1 1 0 0,0 0-1 0 0,0 0 1 0 0,-1 0-1 0 0,1 0 1 0 0,-5-8 0 0 0,5 11-83 0 0,-21 1-361 0 0,19 1 512 0 0,-1 0 0 0 0,1-1 0 0 0,-1 2 1 0 0,1-1-1 0 0,-1 0 0 0 0,1 1 0 0 0,0-1 0 0 0,0 1 0 0 0,0 0 1 0 0,0 0-1 0 0,0 0 0 0 0,0 0 0 0 0,0 1 0 0 0,1-1 1 0 0,-1 1-1 0 0,1 0 0 0 0,-4 4 0 0 0,-3 6 8 0 0,1 0-1 0 0,-11 24 1 0 0,17-33 3 0 0,-28 63 92 0 0,3 1-1 0 0,3 2 1 0 0,-15 76-1 0 0,-29 220 424 0 0,43-215-438 0 0,21-127-108 0 0,-1 0-1 0 0,-1 0 1 0 0,-1 0 0 0 0,-1-1-1 0 0,-2 0 1 0 0,0 0 0 0 0,-1-1-1 0 0,-1-1 1 0 0,-1 0 0 0 0,-23 29-1 0 0,-107 103-791 0 0,36-41 160 0 0,73-79 400 0 0,52-64-854 0 0,1 4 8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4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62 16127 0 0,'-3'0'197'0'0,"-1"-1"13"0"0,1 1 1 0 0,0 1 0 0 0,-1-1 0 0 0,1 0 0 0 0,0 1-1 0 0,-5 1 1 0 0,8-2-191 0 0,-1 0 1 0 0,0 0-1 0 0,0 0 0 0 0,1 0 1 0 0,-1 1-1 0 0,0-1 0 0 0,1 0 0 0 0,-1 0 1 0 0,0 0-1 0 0,1 1 0 0 0,-1-1 0 0 0,1 1 1 0 0,-1-1-1 0 0,0 0 0 0 0,1 1 0 0 0,-1-1 1 0 0,1 1-1 0 0,-1-1 0 0 0,1 1 0 0 0,0-1 1 0 0,-1 1-1 0 0,1-1 0 0 0,-1 1 0 0 0,1 0 1 0 0,0-1-1 0 0,-1 2 0 0 0,1-2 13 0 0,0 0 1 0 0,0 0-1 0 0,0 0 0 0 0,0 1 0 0 0,0-1 0 0 0,0 0 0 0 0,0 0 0 0 0,0 0 0 0 0,0 0 0 0 0,0 0 1 0 0,0 0-1 0 0,0 0 0 0 0,0 0 0 0 0,0 1 0 0 0,0-1 0 0 0,-1 0 0 0 0,1 0 0 0 0,0 0 0 0 0,0 0 1 0 0,0 0-1 0 0,0 0 0 0 0,0 0 0 0 0,0 0 0 0 0,0 0 0 0 0,0 0 0 0 0,0 0 0 0 0,-1 0 0 0 0,1 0 1 0 0,0 0-1 0 0,0 0 0 0 0,0 1 0 0 0,0-1 0 0 0,0 0 0 0 0,0 0 0 0 0,0 0 0 0 0,0 0 0 0 0,-1 0 1 0 0,1 0-1 0 0,0 0 0 0 0,0 0 0 0 0,0-1 0 0 0,0 1 0 0 0,0 0 0 0 0,0 3 1029 0 0,1-1-969 0 0,-1-1 1 0 0,1 1 0 0 0,0-1 0 0 0,-1 1 0 0 0,1-1 0 0 0,0 1 0 0 0,0-1 0 0 0,0 1 0 0 0,0-1 0 0 0,0 0 0 0 0,0 1 0 0 0,1-1 0 0 0,-1 0-1 0 0,0 0 1 0 0,1 0 0 0 0,-1 0 0 0 0,3 1 0 0 0,2 1-42 0 0,0-1-1 0 0,0 1 1 0 0,0-1 0 0 0,0-1 0 0 0,1 1-1 0 0,-1-1 1 0 0,0 0 0 0 0,1-1-1 0 0,-1 0 1 0 0,10 0 0 0 0,10-2 100 0 0,31-7 0 0 0,-47 7-109 0 0,54-12 482 0 0,66-25-1 0 0,-44 12-1934 0 0,2 5-5178 0 0,-61 17-519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4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6911 0 0,'0'0'315'0'0,"0"3"-7"0"0,0 13 861 0 0,-5 29 0 0 0,1-26 1513 0 0,0 0 0 0 0,-13 32 1 0 0,8-29-642 0 0,-1-1 1 0 0,-13 20 0 0 0,-12 11-3120 0 0,27-40 1170 0 0,3-6-42 0 0,0 1-1 0 0,0-1 0 0 0,-10 8 0 0 0,8-7-278 0 0,6-6-635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4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271 286 5063 0 0,'0'2'232'0'0,"1"8"-13"0"0,-1-9-208 0 0,0 1 0 0 0,0-1 0 0 0,0 0 0 0 0,0 1 0 0 0,0-1 0 0 0,0 0 0 0 0,0 1 0 0 0,-1-1 0 0 0,1 0 0 0 0,0 1 0 0 0,-1-1 0 0 0,1 0 0 0 0,-1 0 0 0 0,1 1 0 0 0,-2 1 0 0 0,-1 1 254 0 0,1 1 950 0 0,0 0-1 0 0,0 0 1 0 0,-1-1 0 0 0,0 1-1 0 0,0 0 1 0 0,0-1-1 0 0,-7 8 1 0 0,3-6-598 0 0,0 0-1 0 0,0 0 1 0 0,0-1 0 0 0,-10 6 0 0 0,2-3-441 0 0,-1 0-1 0 0,-1-1 1 0 0,1-1-1 0 0,-22 6 1 0 0,35-11-119 0 0,-1 0 0 0 0,0-1 0 0 0,0 1 0 0 0,1-1 0 0 0,-1 0 0 0 0,0 0-1 0 0,0 0 1 0 0,0 0 0 0 0,0 0 0 0 0,1-1 0 0 0,-1 0 0 0 0,-4-1 0 0 0,6 1-13 0 0,0 0-1 0 0,0 0 1 0 0,0 0-1 0 0,0 0 1 0 0,0-1-1 0 0,0 1 1 0 0,1 0-1 0 0,-1-1 1 0 0,1 1-1 0 0,-1-1 1 0 0,1 0-1 0 0,-1 0 1 0 0,1 1-1 0 0,0-1 1 0 0,0 0 0 0 0,0 0-1 0 0,0 0 1 0 0,0 0-1 0 0,0 0 1 0 0,0-1-1 0 0,1 1 1 0 0,-1-3-1 0 0,-1-5 82 0 0,1 0 0 0 0,1-1 0 0 0,0 1 1 0 0,0 0-1 0 0,1-1 0 0 0,0 1 0 0 0,1 0 0 0 0,4-15 0 0 0,2 0-34 0 0,0 0 1 0 0,16-28-1 0 0,-16 39-89 0 0,0 0-1 0 0,1 0 1 0 0,1 1 0 0 0,0 0-1 0 0,1 0 1 0 0,0 1-1 0 0,1 1 1 0 0,0 0-1 0 0,1 0 1 0 0,0 2 0 0 0,0-1-1 0 0,22-10 1 0 0,-25 16-37 0 0,0-1 1 0 0,1 1 0 0 0,-1 1 0 0 0,1 0-1 0 0,-1 0 1 0 0,1 1 0 0 0,0 0 0 0 0,18 0-1 0 0,-21 2 17 0 0,0 1-1 0 0,1 0 0 0 0,-1 0 1 0 0,0 1-1 0 0,0 0 0 0 0,0 0 1 0 0,0 1-1 0 0,0 0 0 0 0,0 0 1 0 0,0 1-1 0 0,-1 0 0 0 0,8 6 0 0 0,-12-8 18 0 0,0 0 0 0 0,-1 0 0 0 0,1 0-1 0 0,-1 0 1 0 0,1 1 0 0 0,-1-1 0 0 0,0 1-1 0 0,0-1 1 0 0,0 1 0 0 0,-1 0 0 0 0,1 0-1 0 0,-1 0 1 0 0,1 0 0 0 0,-1 0 0 0 0,0 0-1 0 0,0 0 1 0 0,0 0 0 0 0,-1 0 0 0 0,1 1-1 0 0,-1-1 1 0 0,0 0 0 0 0,1 0 0 0 0,-2 1-1 0 0,1-1 1 0 0,0 0 0 0 0,-1 1 0 0 0,1-1-1 0 0,-1 0 1 0 0,0 0 0 0 0,0 0-1 0 0,-2 4 1 0 0,-3 8 68 0 0,-2-1 0 0 0,0 0 0 0 0,0 0 0 0 0,-21 24 0 0 0,29-37-63 0 0,-23 27 79 0 0,-2 0 0 0 0,-42 38 0 0 0,50-52-285 0 0,-1 0 0 0 0,0-1 0 0 0,-1-1 0 0 0,0-1-1 0 0,-32 14 1 0 0,45-23-162 0 0,0 0 0 0 0,0 0 0 0 0,0 0 0 0 0,0-1 0 0 0,0 0-1 0 0,-1 0 1 0 0,1 0 0 0 0,0-1 0 0 0,-8 0 0 0 0,3-3-1615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4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36 7831 0 0,'4'-7'220'0'0,"-2"5"-166"0"0,-1 0-1 0 0,1 0 1 0 0,-1 0-1 0 0,1 1 1 0 0,0-1 0 0 0,-1 0-1 0 0,1 1 1 0 0,0-1-1 0 0,0 1 1 0 0,3-2 0 0 0,6-6 6106 0 0,-10 12-4236 0 0,0 1-1839 0 0,0 0 0 0 0,0 1 0 0 0,-1-1 0 0 0,0 0 0 0 0,0 0 0 0 0,0 1 1 0 0,0-1-1 0 0,-1 0 0 0 0,0 0 0 0 0,1 0 0 0 0,-2 0 0 0 0,1 1 0 0 0,-2 3 1 0 0,-5 10 22 0 0,-14 27 0 0 0,15-34 40 0 0,-180 305 1612 0 0,66-119-1506 0 0,102-163-264 0 0,-30 71 0 0 0,29-42-5863 0 0,15-44-322 0 0</inkml:trace>
  <inkml:trace contextRef="#ctx0" brushRef="#br0" timeOffset="1">371 775 10591 0 0,'0'0'1299'0'0,"3"-1"-260"0"0,69-7 5550 0 0,40-13-3317 0 0,-96 17-3039 0 0,-10 3-190 0 0,0 0 0 0 0,0-1 0 0 0,0 1 0 0 0,-1-2 0 0 0,1 1-1 0 0,0 0 1 0 0,-1-1 0 0 0,0 0 0 0 0,0 0 0 0 0,0-1 0 0 0,0 1 0 0 0,6-6-1 0 0,-10 7-32 0 0,0 2-7 0 0,0-1 0 0 0,0 0 1 0 0,0 0-1 0 0,0 0 1 0 0,0 0-1 0 0,0 0 1 0 0,-1 0-1 0 0,1 0 0 0 0,0 0 1 0 0,0-1-1 0 0,-1 1 1 0 0,1 0-1 0 0,-1 0 1 0 0,0 0-1 0 0,1-2 0 0 0,0-7-5 0 0,-5-2-81 0 0,3 11 61 0 0,0 0-1 0 0,-1 0 0 0 0,1-1 1 0 0,0 1-1 0 0,-1 0 0 0 0,1 0 1 0 0,-1 0-1 0 0,1 0 0 0 0,-1 0 1 0 0,0 1-1 0 0,1-1 1 0 0,-1 0-1 0 0,0 1 0 0 0,1-1 1 0 0,-1 1-1 0 0,0 0 0 0 0,0 0 1 0 0,0-1-1 0 0,1 1 1 0 0,-1 0-1 0 0,0 1 0 0 0,0-1 1 0 0,0 0-1 0 0,-3 1 0 0 0,-5 1-86 0 0,1 1 0 0 0,-1 0 0 0 0,-10 5 0 0 0,18-7 87 0 0,-14 6-13 0 0,1 2 0 0 0,-1 0 0 0 0,2 1 0 0 0,-1 0 0 0 0,1 1 0 0 0,1 0 0 0 0,0 2 0 0 0,1-1-1 0 0,0 2 1 0 0,1-1 0 0 0,0 1 0 0 0,-12 24 0 0 0,19-32 20 0 0,1 0 0 0 0,1 0-1 0 0,-1 1 1 0 0,1-1 0 0 0,0 1 0 0 0,1 0 0 0 0,-1-1-1 0 0,1 1 1 0 0,1 0 0 0 0,-1 0 0 0 0,2 9 0 0 0,-1-14-201 0 0,1 1 0 0 0,0-1 0 0 0,0 0 0 0 0,0 0 0 0 0,0 0 0 0 0,0 0 0 0 0,0-1 0 0 0,0 1 0 0 0,1 0 0 0 0,-1 0 0 0 0,1-1 1 0 0,-1 1-1 0 0,1-1 0 0 0,0 1 0 0 0,2 1 0 0 0,9 4-6539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45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1 408 1839 0 0,'34'-59'1178'0'0,"-19"36"5023"0"0,37-39 1 0 0,-19 27-3775 0 0,37-38-532 0 0,-43 43-1399 0 0,1 1 1 0 0,56-43-1 0 0,-81 69-507 0 0,0 1-9 0 0,0-1 0 0 0,0 1 0 0 0,1 0 0 0 0,0 0 0 0 0,-1 0 0 0 0,1 0 0 0 0,0 0-1 0 0,0 1 1 0 0,0 0 0 0 0,4-1 0 0 0,-6 2-100 0 0,9 3 20 0 0,-9-1 97 0 0,0 0 1 0 0,1 0-1 0 0,-1 0 0 0 0,-1 0 1 0 0,1 0-1 0 0,0 0 0 0 0,0 0 0 0 0,-1 1 1 0 0,1-1-1 0 0,-1 1 0 0 0,0-1 0 0 0,0 1 1 0 0,0 0-1 0 0,0-1 0 0 0,0 1 1 0 0,0 4-1 0 0,1 7 121 0 0,2 26 1 0 0,-4-36-83 0 0,1 13 314 0 0,-2 1 0 0 0,0-1 1 0 0,-7 30-1 0 0,-16 48 685 0 0,18-79-1817 0 0,0-1 1 0 0,-8 16 0 0 0,13-29-806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46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 10591 0 0,'0'0'819'0'0,"-2"2"-352"0"0,-12 13 641 0 0,0-1-1 0 0,-1-1 1 0 0,0 0 0 0 0,-20 11 0 0 0,-4 6-662 0 0,-9 5 204 0 0,28-21-161 0 0,0 1 1 0 0,1 1-1 0 0,-33 35 1 0 0,37-32-16 0 0,-18 28-1 0 0,27-38-351 0 0,1 0 0 0 0,1 0-1 0 0,0 1 1 0 0,0-1 0 0 0,-4 18-1 0 0,8-25-93 0 0,-1 0 0 0 0,1 1 0 0 0,0-1-1 0 0,0 1 1 0 0,0-1 0 0 0,0 1 0 0 0,1-1 0 0 0,-1 0 0 0 0,2 5 0 0 0,-2-5 12 0 0,1 1 77 0 0,0-3-101 0 0,0 0-1 0 0,0 0 0 0 0,0 1 1 0 0,-1-1-1 0 0,1 1 0 0 0,0-1 1 0 0,0 0-1 0 0,0 1 0 0 0,-1 0 1 0 0,1-1-1 0 0,0 1 0 0 0,0 0 1 0 0,3 2 24 0 0,-1-1-27 0 0,0-1-1 0 0,0 0 1 0 0,0 0-1 0 0,0 0 1 0 0,0-1 0 0 0,0 1-1 0 0,1-1 1 0 0,-1 1-1 0 0,0-1 1 0 0,0 0 0 0 0,0 0-1 0 0,7-2 1 0 0,14-3-1456 0 0,-2-3-3778 0 0,1-1-1791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5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23 12895 0 0,'15'-11'1339'0'0,"2"0"1857"0"0,-17 13-3101 0 0,-2 8-31 0 0,0-1 1 0 0,-1 1-1 0 0,0-1 1 0 0,-1 0-1 0 0,-5 10 1 0 0,-27 45 313 0 0,27-49-269 0 0,-48 73 166 0 0,33-54-611 0 0,2 2 1 0 0,-31 65-1 0 0,46-82-844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3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39 130 12407 0 0,'0'0'1411'0'0,"0"2"-936"0"0,1 5-137 0 0,-2 1-1 0 0,1 0 1 0 0,-1 0 0 0 0,0-1 0 0 0,-1 1 0 0 0,1-1 0 0 0,-2 1 0 0 0,1-1 0 0 0,-1 0 0 0 0,0 1 0 0 0,-1-2-1 0 0,1 1 1 0 0,-7 9 0 0 0,9-15-162 0 0,-2 3 1094 0 0,1-4-685 0 0,4-6-712 0 0,0-1 150 0 0,1 0 0 0 0,0 0 0 0 0,1 1 0 0 0,0-1 0 0 0,0 1 0 0 0,0 0-1 0 0,1 0 1 0 0,0 0 0 0 0,0 0 0 0 0,10-8 0 0 0,3 0-233 0 0,0 1 0 0 0,26-15 0 0 0,-32 21 99 0 0,1 1 0 0 0,-1 0 1 0 0,1 1-1 0 0,0 0 1 0 0,0 1-1 0 0,17-3 0 0 0,-23 6 212 0 0,-1 0-1 0 0,1 1 0 0 0,0-1 1 0 0,-1 1-1 0 0,1 1 0 0 0,0-1 1 0 0,-1 1-1 0 0,1 0 0 0 0,0 1 1 0 0,-1 0-1 0 0,1 0 0 0 0,-1 0 1 0 0,0 1-1 0 0,8 4 0 0 0,-12-7-65 0 0,0 1-1 0 0,-1 0 1 0 0,1 0-1 0 0,0 0 1 0 0,-1 0 0 0 0,1 0-1 0 0,-1 1 1 0 0,0-1-1 0 0,1 0 1 0 0,-1 1-1 0 0,0-1 1 0 0,0 1-1 0 0,0-1 1 0 0,0 1-1 0 0,0 0 1 0 0,0-1 0 0 0,0 1-1 0 0,0 0 1 0 0,-1 0-1 0 0,1-1 1 0 0,-1 1-1 0 0,1 0 1 0 0,-1 0-1 0 0,0 0 1 0 0,0 0 0 0 0,0 0-1 0 0,0 0 1 0 0,0-1-1 0 0,0 1 1 0 0,0 0-1 0 0,-1 0 1 0 0,1 0-1 0 0,-1 0 1 0 0,1 0 0 0 0,-1-1-1 0 0,-1 4 1 0 0,-1-1 0 0 0,1 0 1 0 0,-1 0-1 0 0,0 0 1 0 0,0-1-1 0 0,0 1 1 0 0,-1-1-1 0 0,1 0 1 0 0,-1 0-1 0 0,0 0 1 0 0,1 0 0 0 0,-1-1-1 0 0,-1 1 1 0 0,-4 1-1 0 0,3-1-124 0 0,-1-1 1 0 0,0 1-1 0 0,0-1 0 0 0,0-1 0 0 0,-1 1 1 0 0,-12 0-1 0 0,24-13-69 0 0,-2 7 145 0 0,1 0-1 0 0,-1 0 0 0 0,1 0 0 0 0,0 0 0 0 0,1 1 0 0 0,-1 0 0 0 0,0-1 0 0 0,1 1 0 0 0,4-3 0 0 0,40-22-88 0 0,-27 18 66 0 0,34-19-166 0 0,105-39-1 0 0,-133 61 203 0 0,-1 1 0 0 0,1 1 0 0 0,0 1 0 0 0,0 2 0 0 0,40 1 0 0 0,-48 1 214 0 0,32 6 0 0 0,-50-5-189 0 0,-1-1 0 0 0,1 0 0 0 0,0 0 0 0 0,0 0 0 0 0,0 0 0 0 0,-1 1 0 0 0,1-1 0 0 0,0 0 0 0 0,0 1-1 0 0,-1-1 1 0 0,1 1 0 0 0,0-1 0 0 0,-1 0 0 0 0,1 1 0 0 0,-1 0 0 0 0,1-1 0 0 0,0 1 0 0 0,-1-1 0 0 0,1 1 0 0 0,-1 0 0 0 0,1-1 0 0 0,-1 1 0 0 0,1 1 0 0 0,-1-1 0 0 0,1 1 1 0 0,-1-1-1 0 0,0 1 0 0 0,0-1 1 0 0,0 1-1 0 0,0-1 1 0 0,0 1-1 0 0,0-1 0 0 0,0 1 1 0 0,-1-1-1 0 0,1 1 0 0 0,-1 1 1 0 0,0 1 21 0 0,-1 0 0 0 0,0 0-1 0 0,0 0 1 0 0,0 0 0 0 0,0 0 0 0 0,-1-1 0 0 0,-4 6 0 0 0,-38 30 233 0 0,10-10-194 0 0,2 3-571 0 0,32-31 225 0 0,-4 4-96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46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120 168 14711 0 0,'2'-15'2722'0'0,"1"15"-2114"0"0,13 3 157 0 0,0 0 0 0 0,0-2 0 0 0,1 1 0 0 0,-1-2 0 0 0,0-1 0 0 0,1 0 0 0 0,23-4 0 0 0,-25 1-607 0 0,-1 1 1 0 0,0-2-1 0 0,0 0 0 0 0,0 0 1 0 0,0-2-1 0 0,-1 0 0 0 0,0 0 0 0 0,19-15 1 0 0,-20 14-127 0 0,-7 5-34 0 0,-1-1 1 0 0,1 0-1 0 0,-1 0 1 0 0,1 0-1 0 0,-1 0 1 0 0,5-7-1 0 0,1-8-318 0 0,-9 18 160 0 0,-7-10-333 0 0,5 10 437 0 0,0-1 1 0 0,0 1 0 0 0,0 0-1 0 0,-1 0 1 0 0,1-1-1 0 0,0 1 1 0 0,-1 0 0 0 0,1 0-1 0 0,-1 1 1 0 0,1-1 0 0 0,-1 0-1 0 0,0 0 1 0 0,1 1-1 0 0,-1-1 1 0 0,0 1 0 0 0,0-1-1 0 0,1 1 1 0 0,-1 0-1 0 0,0 0 1 0 0,0 0 0 0 0,-2 0-1 0 0,-4 0-169 0 0,-1 1 0 0 0,1 0 0 0 0,-10 3-1 0 0,13-3 103 0 0,-12 4 7 0 0,1 0 0 0 0,-1 1 0 0 0,1 1 0 0 0,0 0 0 0 0,1 2 1 0 0,-1-1-1 0 0,2 2 0 0 0,-23 18 0 0 0,9-4 224 0 0,1 2 1 0 0,2 0-1 0 0,-25 33 1 0 0,36-41 36 0 0,1 1 0 0 0,0 1 0 0 0,2 0 0 0 0,-19 43 0 0 0,27-55-92 0 0,0 0-1 0 0,0 0 0 0 0,1 0 0 0 0,0 0 0 0 0,1 1 0 0 0,0-1 0 0 0,0 1 1 0 0,1-1-1 0 0,0 1 0 0 0,0-1 0 0 0,1 1 0 0 0,0-1 0 0 0,1 0 0 0 0,0 1 1 0 0,0-1-1 0 0,7 15 0 0 0,-6-18-49 0 0,0 0 1 0 0,1 0-1 0 0,0-1 1 0 0,-1 1-1 0 0,2-1 1 0 0,-1 0-1 0 0,0 0 1 0 0,1 0-1 0 0,0-1 1 0 0,0 1-1 0 0,0-1 1 0 0,0-1-1 0 0,1 1 1 0 0,-1-1-1 0 0,1 0 1 0 0,-1 0-1 0 0,11 2 1 0 0,3 0-92 0 0,-1-1 0 0 0,1-1 0 0 0,0 0 1 0 0,24-2-1 0 0,-26 0-374 0 0,-1-1 0 0 0,1-1 1 0 0,-1-1-1 0 0,0 0 0 0 0,0-1 1 0 0,26-10-1 0 0,-17 3-941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47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26 16759 0 0,'4'-3'117'0'0,"1"0"-1"0"0,-1 0 1 0 0,0 1-1 0 0,1 0 1 0 0,0-1 0 0 0,-1 1-1 0 0,1 1 1 0 0,0-1-1 0 0,0 1 1 0 0,0 0-1 0 0,0 0 1 0 0,0 0-1 0 0,1 1 1 0 0,-1 0 0 0 0,0 0-1 0 0,0 0 1 0 0,0 1-1 0 0,0-1 1 0 0,0 1-1 0 0,0 0 1 0 0,0 1-1 0 0,0-1 1 0 0,5 4 0 0 0,-8-4-70 0 0,-1 0 1 0 0,0 0 0 0 0,1 1 0 0 0,-1-1 0 0 0,0 1-1 0 0,0-1 1 0 0,0 1 0 0 0,0-1 0 0 0,0 1 0 0 0,0 0-1 0 0,0-1 1 0 0,-1 1 0 0 0,1 0 0 0 0,0 0 0 0 0,0 3-1 0 0,-1-2 39 0 0,1 3-7 0 0,0 0 0 0 0,0 0-1 0 0,0-1 1 0 0,-1 1 0 0 0,0 0-1 0 0,-1 0 1 0 0,1 0 0 0 0,-1 0 0 0 0,0-1-1 0 0,-1 1 1 0 0,-2 7 0 0 0,-4 9 201 0 0,-16 31 0 0 0,17-39-187 0 0,-230 438 979 0 0,132-261-814 0 0,73-128-1787 0 0,-29 75 1 0 0,53-112-1023 0 0,8-24 823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47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148 135 2303 0 0,'2'2'3062'0'0,"14"11"3899"0"0,-8-6-5370 0 0,1 0 1 0 0,12 6 0 0 0,-18-11-1465 0 0,1 0 0 0 0,-1-1 0 0 0,1 1 0 0 0,-1-1-1 0 0,1 0 1 0 0,0 0 0 0 0,-1 0 0 0 0,1-1 0 0 0,0 1 0 0 0,7-1 0 0 0,1-1 166 0 0,1-1 1 0 0,0 0-1 0 0,-1-1 1 0 0,0 0-1 0 0,0-1 1 0 0,0 0-1 0 0,0-1 1 0 0,-1 0-1 0 0,1-1 1 0 0,-1-1-1 0 0,-1 1 1 0 0,1-2-1 0 0,-1 1 1 0 0,18-19-1 0 0,-26 24-306 0 0,0-1 0 0 0,0 0 0 0 0,0 1 0 0 0,-1-1 0 0 0,1 0 1 0 0,-1 0-1 0 0,0 0 0 0 0,1 0 0 0 0,-1 0 0 0 0,-1 0 0 0 0,1 0 0 0 0,0 0 0 0 0,-1 0 0 0 0,1 0 0 0 0,-1 0 0 0 0,0-1 0 0 0,0 1 0 0 0,-1 0 0 0 0,1 0 0 0 0,-1-4 0 0 0,0 5-43 0 0,0 0 0 0 0,1 0 0 0 0,-1 0 0 0 0,0 1 0 0 0,0-1 0 0 0,-1 0 0 0 0,1 0-1 0 0,0 1 1 0 0,-1-1 0 0 0,1 1 0 0 0,0-1 0 0 0,-1 1 0 0 0,0 0 0 0 0,1-1-1 0 0,-1 1 1 0 0,0 0 0 0 0,0 0 0 0 0,1 0 0 0 0,-1 0 0 0 0,0 1 0 0 0,0-1 0 0 0,0 0-1 0 0,0 1 1 0 0,0-1 0 0 0,0 1 0 0 0,0 0 0 0 0,0 0 0 0 0,-1 0 0 0 0,1 0-1 0 0,0 0 1 0 0,-4 1 0 0 0,-1 0-95 0 0,0 0-1 0 0,-1 1 1 0 0,1 0 0 0 0,0 0-1 0 0,0 1 1 0 0,0 0 0 0 0,1 0-1 0 0,-10 6 1 0 0,-49 39-656 0 0,48-34 755 0 0,-29 22 262 0 0,3 1-1 0 0,-76 83 1 0 0,114-114-174 0 0,0 0 0 0 0,1 1 0 0 0,0 0 0 0 0,0 0 0 0 0,0 0 0 0 0,1 0 0 0 0,0 0 1 0 0,0 1-1 0 0,-1 7 0 0 0,4-12-23 0 0,-1-1 0 0 0,1 1 1 0 0,-1-1-1 0 0,1 1 0 0 0,0-1 1 0 0,0 1-1 0 0,1-1 0 0 0,-1 1 1 0 0,0 0-1 0 0,1-1 0 0 0,-1 1 0 0 0,1-1 1 0 0,0 0-1 0 0,0 1 0 0 0,0-1 1 0 0,0 0-1 0 0,0 1 0 0 0,1-1 1 0 0,-1 0-1 0 0,1 0 0 0 0,-1 0 1 0 0,1 0-1 0 0,0 0 0 0 0,0 0 1 0 0,0-1-1 0 0,0 1 0 0 0,0-1 1 0 0,0 1-1 0 0,0-1 0 0 0,0 0 1 0 0,4 2-1 0 0,3 0-256 0 0,0 0 0 0 0,1 0 0 0 0,-1-1 0 0 0,1 0 1 0 0,-1-1-1 0 0,20 1 0 0 0,4-3-6340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4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83 12495 0 0,'0'0'1134'0'0,"-2"1"-937"0"0,-2 1 112 0 0,1-1 1 0 0,0 1-1 0 0,-1 1 0 0 0,1-1 1 0 0,0 0-1 0 0,0 1 0 0 0,0-1 1 0 0,1 1-1 0 0,-1 0 1 0 0,0 0-1 0 0,-3 6 0 0 0,2-3 59 0 0,1 0 1 0 0,0 1-1 0 0,1-1 0 0 0,-1 0 0 0 0,1 1 0 0 0,-1 9 0 0 0,1-4-74 0 0,0 0-1 0 0,1 1 0 0 0,1-1 0 0 0,0 0 0 0 0,0 1 0 0 0,2-1 0 0 0,2 13 0 0 0,-1-12-231 0 0,0-1 0 0 0,9 18 0 0 0,-3-8 59 0 0,11 45 0 0 0,-20-65-50 0 0,13-13 73 0 0,91-105 503 0 0,-52 54-430 0 0,52-66-349 0 0,-36 43-2608 0 0,-45 58 1276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48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33 4607 0 0,'0'0'354'0'0,"1"3"-233"0"0,4 11-517 0 0,7 16 3124 0 0,-8-21 463 0 0,1 0 0 0 0,8 15 0 0 0,-10-21-2986 0 0,-1 0 0 0 0,0-1 0 0 0,1 0 0 0 0,-1 1 0 0 0,1-1-1 0 0,0 0 1 0 0,-1 0 0 0 0,1 0 0 0 0,0 0 0 0 0,0-1 0 0 0,0 1 0 0 0,1-1-1 0 0,-1 0 1 0 0,0 0 0 0 0,0 0 0 0 0,1 0 0 0 0,-1-1 0 0 0,1 1 0 0 0,5-1-1 0 0,-4 0-65 0 0,0 0-1 0 0,-1-1 0 0 0,1 1 0 0 0,-1-1 0 0 0,1 0 0 0 0,-1 0 0 0 0,1-1 0 0 0,-1 0 0 0 0,0 1 0 0 0,1-1 1 0 0,-1 0-1 0 0,0-1 0 0 0,6-4 0 0 0,-6 3-157 0 0,1 0 0 0 0,-1 0 1 0 0,0 0-1 0 0,-1 0 0 0 0,1-1 1 0 0,-1 0-1 0 0,0 0 0 0 0,3-5 1 0 0,-5 7-51 0 0,0 1 1 0 0,0-1-1 0 0,0 0 1 0 0,0 0 0 0 0,0 0-1 0 0,-1 0 1 0 0,0 0 0 0 0,1 0-1 0 0,-1 0 1 0 0,0-1-1 0 0,0 1 1 0 0,0 0 0 0 0,-1 0-1 0 0,1 0 1 0 0,-1 0 0 0 0,-1-5-1 0 0,1 6 49 0 0,0 1-1 0 0,0-1 1 0 0,1 0 0 0 0,-1 1-1 0 0,0-1 1 0 0,0 1 0 0 0,-1-1-1 0 0,1 1 1 0 0,0-1 0 0 0,0 1-1 0 0,-1 0 1 0 0,1-1 0 0 0,-1 1-1 0 0,1 0 1 0 0,-1 0 0 0 0,0 0-1 0 0,-3-1 1 0 0,2 1-42 0 0,0 0-1 0 0,0 0 1 0 0,0 1-1 0 0,0-1 1 0 0,0 1 0 0 0,0 0-1 0 0,-1 0 1 0 0,1 0 0 0 0,-6 1-1 0 0,-3 2-107 0 0,-1 1 0 0 0,1 0 0 0 0,0 0 0 0 0,-13 7 0 0 0,9-2 212 0 0,0 0 1 0 0,0 0-1 0 0,0 2 0 0 0,1 0 1 0 0,1 0-1 0 0,-14 15 0 0 0,18-16-3 0 0,0 1 0 0 0,1 0 1 0 0,0 1-1 0 0,1 0 0 0 0,0 0 0 0 0,1 1 0 0 0,1 0 0 0 0,-7 16 0 0 0,12-23-6 0 0,-1 0-1 0 0,1-1 0 0 0,0 1 1 0 0,1 0-1 0 0,-1 0 0 0 0,1-1 1 0 0,1 1-1 0 0,-1 0 1 0 0,1 0-1 0 0,0-1 0 0 0,0 1 1 0 0,0 0-1 0 0,1-1 1 0 0,0 1-1 0 0,0-1 0 0 0,0 1 1 0 0,1-1-1 0 0,0 0 0 0 0,5 7 1 0 0,-3-5-33 0 0,0 0 0 0 0,0-1 0 0 0,1 1 0 0 0,0-2 0 0 0,0 1 0 0 0,1 0 0 0 0,0-1 0 0 0,0-1 0 0 0,0 1 0 0 0,0-1 0 0 0,1 0 0 0 0,14 5 0 0 0,-19-8-86 0 0,1 0 1 0 0,0-1-1 0 0,0 1 0 0 0,0-1 1 0 0,-1 0-1 0 0,1 0 0 0 0,0 0 1 0 0,0 0-1 0 0,4-2 0 0 0,19-6-5361 0 0,-5-1-937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48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0 1375 0 0,'0'0'66'0'0,"-1"2"655"0"0,-8 9 3210 0 0,1-1 0 0 0,-9 19-1 0 0,-13 28 3029 0 0,6-11-5561 0 0,-6 15-370 0 0,-21 64 0 0 0,13-30-460 0 0,-17 43-264 0 0,-37 148 0 0 0,73-220-302 0 0,-27 116-113 0 0,45-172 11 0 0,15-14-6947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23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603 143 5239 0 0,'0'0'235'0'0,"1"2"-6"0"0,8 33 4273 0 0,-9-33-3545 0 0,1-1-506 0 0,2 4 267 0 0,0-6 766 0 0,4-23-49 0 0,-6 17-1783 0 0,1 2 387 0 0,-1 0-1 0 0,0 0 1 0 0,0-1 0 0 0,0 1 0 0 0,-1 0-1 0 0,0 0 1 0 0,0 0 0 0 0,0-1 0 0 0,-1 1-1 0 0,0 0 1 0 0,0 0 0 0 0,0 0 0 0 0,0 0-1 0 0,-1 0 1 0 0,-3-8 0 0 0,2 7-1 0 0,-8-16-7 0 0,9 17-32 0 0,1 4 1 0 0,0-1-1 0 0,0 1 0 0 0,0 0 0 0 0,0-1 0 0 0,0 1 0 0 0,0 0 1 0 0,0 0-1 0 0,0-1 0 0 0,0 1 0 0 0,0 0 0 0 0,-1 0 1 0 0,1 0-1 0 0,-1 0 0 0 0,1 1 0 0 0,0-1 0 0 0,-3-1 1 0 0,1 1-23 0 0,0-1 0 0 0,-1 0 0 0 0,1 1 0 0 0,0 0 0 0 0,-1 0 0 0 0,1 0 0 0 0,-1 0 0 0 0,1 0 0 0 0,-1 1 0 0 0,0-1 0 0 0,1 1 0 0 0,-1 0 0 0 0,0 0 0 0 0,1 0 0 0 0,-1 1 0 0 0,1-1 0 0 0,-1 1 0 0 0,-5 2 0 0 0,-1 1-2 0 0,1 0 0 0 0,0 1 0 0 0,0 1 1 0 0,0-1-1 0 0,-11 10 0 0 0,-8 7 22 0 0,1 1 0 0 0,-28 31 0 0 0,47-46 47 0 0,0 1-1 0 0,1 0 0 0 0,0 1 1 0 0,1 0-1 0 0,0 0 0 0 0,1 0 1 0 0,0 1-1 0 0,0 0 1 0 0,1-1-1 0 0,-4 20 0 0 0,7-27-10 0 0,1 0 1 0 0,0-1-1 0 0,0 1 0 0 0,0 0 0 0 0,0 0 0 0 0,0-1 0 0 0,0 1 1 0 0,1 0-1 0 0,0 0 0 0 0,-1-1 0 0 0,1 1 0 0 0,0-1 0 0 0,0 1 1 0 0,0 0-1 0 0,2 2 0 0 0,-2-5-22 0 0,-1 1 1 0 0,1-1 0 0 0,0 1-1 0 0,-1-1 1 0 0,1 1-1 0 0,-1-1 1 0 0,1 1-1 0 0,0-1 1 0 0,-1 0-1 0 0,1 1 1 0 0,0-1-1 0 0,-1 0 1 0 0,1 0 0 0 0,0 1-1 0 0,0-1 1 0 0,-1 0-1 0 0,1 0 1 0 0,1 0-1 0 0,1 0 27 0 0,2 1-2 0 0,0 0 0 0 0,0 0 0 0 0,0-1 0 0 0,1 1 0 0 0,-1-1 0 0 0,0-1 0 0 0,0 1-1 0 0,1-1 1 0 0,-1 0 0 0 0,0 0 0 0 0,6-2 0 0 0,7-4 51 0 0,30-15 0 0 0,-22 9-9 0 0,-15 8-57 0 0,0-2 0 0 0,-1 0 1 0 0,0 0-1 0 0,0-1 0 0 0,17-17 1 0 0,-11 10-9 0 0,-13 13-13 0 0,8-14 0 0 0,-9 14-6 0 0,-2 2 3 0 0,1-1-1 0 0,-1 1 1 0 0,1 0 0 0 0,-1-1 0 0 0,0 1-1 0 0,1-1 1 0 0,-1 1 0 0 0,0-1 0 0 0,0 1-1 0 0,1-1 1 0 0,-1 1 0 0 0,0-1 0 0 0,0 1 0 0 0,0-1-1 0 0,1 1 1 0 0,-1-1 0 0 0,0 1 0 0 0,0-1-1 0 0,0 1 1 0 0,0-1 0 0 0,0 1 0 0 0,0-1-1 0 0,0 1 1 0 0,0-1 0 0 0,0 1 0 0 0,-1-1 0 0 0,1 1-1 0 0,0-1 1 0 0,0 1 0 0 0,-1-2 0 0 0,-11 8-104 0 0,9-3 103 0 0,0 0 0 0 0,-1 1 0 0 0,1-1 1 0 0,0 1-1 0 0,1-1 0 0 0,-1 1 0 0 0,1 0 0 0 0,-1 0 1 0 0,1 0-1 0 0,0 0 0 0 0,-2 6 0 0 0,-1 9-17 0 0,-6 26 0 0 0,7-28 18 0 0,2-9 3 0 0,-147 734 224 0 0,122-438-320 0 0,23-251 22 0 0,1-10-43 0 0,-8 42 0 0 0,8-70 85 0 0,-1 0 1 0 0,0 0 0 0 0,-1-1-1 0 0,0 0 1 0 0,-1 0 0 0 0,-11 19-1 0 0,14-29 46 0 0,0 0 0 0 0,0-1 1 0 0,0 1-1 0 0,0 0 0 0 0,-1-1 0 0 0,1 0 0 0 0,-1 0 0 0 0,0 0 0 0 0,0 0 0 0 0,0 0 0 0 0,0-1 1 0 0,-1 0-1 0 0,1 0 0 0 0,-1 0 0 0 0,1 0 0 0 0,-9 1 0 0 0,7-2 101 0 0,0 0 0 0 0,0-1 0 0 0,0 1 0 0 0,0-1 1 0 0,0-1-1 0 0,0 1 0 0 0,0-1 0 0 0,0 0 0 0 0,0-1 0 0 0,0 1 0 0 0,0-1 0 0 0,-11-5 0 0 0,12 4 16 0 0,-1-1 0 0 0,0 0-1 0 0,1 0 1 0 0,0-1 0 0 0,0 1-1 0 0,0-1 1 0 0,0 0 0 0 0,1 0-1 0 0,-5-8 1 0 0,3 5 3 0 0,1-1-1 0 0,0 1 1 0 0,1-1 0 0 0,0 1 0 0 0,1-1-1 0 0,-3-10 1 0 0,2 2-237 0 0,1 0-1 0 0,2-1 1 0 0,-1 1 0 0 0,2 0-1 0 0,0 0 1 0 0,2-1 0 0 0,-1 1-1 0 0,2 0 1 0 0,0 0 0 0 0,1 0 0 0 0,1 1-1 0 0,1-1 1 0 0,0 1 0 0 0,1 0-1 0 0,1 1 1 0 0,0-1 0 0 0,1 2 0 0 0,12-17-1 0 0,2 1-4450 0 0,-1-1-1404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2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23 11311 0 0,'0'0'522'0'0,"2"-2"-13"0"0,5-6-328 0 0,0 0-69 0 0,-7 8 11 0 0,0 0 1 0 0,0-1-1 0 0,0 1 0 0 0,1 0 0 0 0,-1 0 0 0 0,0-1 1 0 0,0 1-1 0 0,0 0 0 0 0,1 0 0 0 0,-1-1 0 0 0,0 1 0 0 0,1 0 1 0 0,-1 0-1 0 0,0 0 0 0 0,0-1 0 0 0,1 1 0 0 0,-1 0 0 0 0,0 0 1 0 0,1 0-1 0 0,-1 0 0 0 0,0 0 0 0 0,1 0 0 0 0,-1 0 0 0 0,1-1 1 0 0,-1 1-1 0 0,0 0 0 0 0,1 0 0 0 0,-1 0 0 0 0,0 1 0 0 0,1-1 1 0 0,-1 0-1 0 0,0 0 0 0 0,1 0 0 0 0,-1 0 0 0 0,1 0 1 0 0,-1 1-56 0 0,1 0-1 0 0,-1 0 1 0 0,0 0 0 0 0,1 0 0 0 0,-1-1 0 0 0,0 1 0 0 0,0 0 0 0 0,1 0 0 0 0,-1 0 0 0 0,0 0 0 0 0,0 0 0 0 0,0 0 0 0 0,0 1 0 0 0,-5 31 102 0 0,-4-6 278 0 0,-1 1 1 0 0,-1-2-1 0 0,-27 47 0 0 0,24-50-438 0 0,2 1-1 0 0,0 1 0 0 0,2 0 1 0 0,-11 38-1 0 0,19-49-1573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2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0,'0'0'64'0'0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2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34 6447 0 0,'0'0'4074'0'0,"2"3"-2193"0"0,4 10-1220 0 0,0 1-1 0 0,-1 0 1 0 0,0 0 0 0 0,-1 0-1 0 0,-1 0 1 0 0,0 1 0 0 0,-1 0-1 0 0,1 21 1 0 0,-3-8-293 0 0,0 0 1 0 0,-3 0-1 0 0,-8 46 1 0 0,6-54-113 0 0,-10 25 0 0 0,6-19-68 0 0,8-24 113 0 0,-2 7 531 0 0,81-116-306 0 0,2-3-364 0 0,65-64-402 0 0,-142 169 91 0 0,1 1 0 0 0,0 0 0 0 0,0 0 0 0 0,1 0 0 0 0,-1 1 0 0 0,1-1 0 0 0,0 1 0 0 0,6-3 0 0 0,13-5-5962 0 0,-11 5-205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3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63 225 1839 0 0,'-7'4'160'0'0,"-9"5"-39"0"0,-20 6 13733 0 0,36-15-13801 0 0,-1 0 1 0 0,1 0 0 0 0,0 0-1 0 0,0-1 1 0 0,-1 1-1 0 0,1 0 1 0 0,0 0-1 0 0,0 0 1 0 0,0-1 0 0 0,-1 1-1 0 0,1 0 1 0 0,0-1-1 0 0,0 1 1 0 0,0 0-1 0 0,0 0 1 0 0,0-1 0 0 0,-1 1-1 0 0,1 0 1 0 0,0-1-1 0 0,0 1 1 0 0,0 0-1 0 0,0 0 1 0 0,0-1 0 0 0,0 1-1 0 0,0 0 1 0 0,0-1-1 0 0,0 1 1 0 0,0 0-1 0 0,0-1 1 0 0,0 1 0 0 0,1 0-1 0 0,-1-1 1 0 0,0 1-1 0 0,0 0 1 0 0,0 0-1 0 0,0-1 1 0 0,0 1 0 0 0,1 0-1 0 0,-1 0 1 0 0,0-1-1 0 0,0 1 1 0 0,1 0-1 0 0,6-14 697 0 0,11-8-572 0 0,1 1-1 0 0,24-21 0 0 0,-28 28-173 0 0,29-19-1 0 0,-36 28-18 0 0,0 0 0 0 0,0 1 0 0 0,0 0 0 0 0,1 0-1 0 0,16-5 1 0 0,-21 8 1 0 0,-3 0 10 0 0,0 1 0 0 0,0 0 0 0 0,0-1 0 0 0,0 1-1 0 0,0 0 1 0 0,0 0 0 0 0,0 0 0 0 0,0 0 0 0 0,0 0 0 0 0,1 0 0 0 0,-1 0-1 0 0,0 0 1 0 0,2 1 0 0 0,-1 0 20 0 0,0-1 1 0 0,1 0-1 0 0,-1 1 0 0 0,0 0 0 0 0,0-1 1 0 0,0 1-1 0 0,0 0 0 0 0,0 0 0 0 0,0 0 1 0 0,0 1-1 0 0,0-1 0 0 0,0 0 0 0 0,0 1 0 0 0,0-1 1 0 0,-1 1-1 0 0,1 0 0 0 0,-1-1 0 0 0,3 4 1 0 0,0 3 122 0 0,0-1 1 0 0,0 1 0 0 0,5 13-1 0 0,-6-12-18 0 0,-2-7-30 0 0,-1 3 15 0 0,0-4-78 0 0,1-1 0 0 0,-1 0 0 0 0,0 1 0 0 0,0-1 0 0 0,0 1 0 0 0,0-1 1 0 0,0 1-1 0 0,0-1 0 0 0,0 1 0 0 0,0-1 0 0 0,-1 0 0 0 0,1 1 0 0 0,0-1 0 0 0,0 1 0 0 0,0-1 0 0 0,0 1 0 0 0,-1-1 0 0 0,1 0 0 0 0,0 1 0 0 0,-1 0 0 0 0,-18 9 101 0 0,4-6-301 0 0,13-4 129 0 0,1 0-89 0 0,4-7-773 0 0,0 2 809 0 0,0 2 1 0 0,1-1-1 0 0,-1 0 1 0 0,1 1-1 0 0,-1-1 1 0 0,1 1-1 0 0,0 0 1 0 0,0 0-1 0 0,0 1 1 0 0,7-4-1 0 0,6-2-276 0 0,26-8 0 0 0,-8 4 130 0 0,17-10 38 0 0,54-20 25 0 0,-88 36 460 0 0,0 1 0 0 0,0 0 0 0 0,0 2 0 0 0,21-2 0 0 0,-18 6 153 0 0,-1 0 1 0 0,1 1-1 0 0,-1 0 0 0 0,0 2 1 0 0,0 1-1 0 0,29 10 0 0 0,-48-15-405 0 0,0 1-1 0 0,0-1 1 0 0,1 1-1 0 0,-1-1 1 0 0,0 1-1 0 0,0-1 1 0 0,0 1-1 0 0,0 0 1 0 0,0 0-1 0 0,0-1 1 0 0,0 1 0 0 0,0 0-1 0 0,0 0 1 0 0,0 0-1 0 0,-1 0 1 0 0,1 0-1 0 0,0 0 1 0 0,0 0-1 0 0,-1 0 1 0 0,1 0-1 0 0,0 2 1 0 0,-1-1 2 0 0,0 0 1 0 0,1 0-1 0 0,-1 0 1 0 0,0 0-1 0 0,0 0 1 0 0,0 0-1 0 0,-1 0 0 0 0,1 0 1 0 0,0 0-1 0 0,-1 0 1 0 0,1-1-1 0 0,-2 4 1 0 0,-1 2 64 0 0,-1 0 0 0 0,0 0 1 0 0,0 0-1 0 0,-1 0 0 0 0,-6 7 1 0 0,-64 68 256 0 0,70-76-364 0 0,4-4-79 0 0,4-1-1641 0 0,-3-1 1655 0 0,0 0-1 0 0,1 1 1 0 0,-1-1 0 0 0,0 0 0 0 0,1 1-1 0 0,-1-1 1 0 0,0 0 0 0 0,1 1-1 0 0,-1-1 1 0 0,0 0 0 0 0,0 1 0 0 0,0-1-1 0 0,1 1 1 0 0,-1-1 0 0 0,0 1-1 0 0,5 7-1717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2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33 11831 0 0,'0'3'540'0'0,"0"16"-18"0"0,0 1 0 0 0,2-1-1 0 0,6 36 1 0 0,-7-52-354 0 0,0 0 0 0 0,0 0 0 0 0,0-1 0 0 0,0 1 0 0 0,0 0 0 0 0,1-1-1 0 0,-1 1 1 0 0,1-1 0 0 0,0 1 0 0 0,0-1 0 0 0,0 0 0 0 0,0 0 0 0 0,0 0 0 0 0,0 0 0 0 0,0 0 0 0 0,1 0 0 0 0,-1-1 0 0 0,5 3 0 0 0,-3-3-25 0 0,0 1-1 0 0,0-1 1 0 0,-1 0 0 0 0,1-1 0 0 0,0 1 0 0 0,0-1 0 0 0,0 0-1 0 0,1 0 1 0 0,-1 0 0 0 0,0 0 0 0 0,0-1 0 0 0,5 0 0 0 0,0-2-6 0 0,0 0 0 0 0,0 0 0 0 0,0-1 0 0 0,0 0 0 0 0,0 0 0 0 0,-1-1 0 0 0,0 0 1 0 0,0 0-1 0 0,0-1 0 0 0,12-12 0 0 0,-17 15-157 0 0,0-1 0 0 0,-1 1 1 0 0,1-1-1 0 0,-1 1 0 0 0,0-1 1 0 0,0 0-1 0 0,0 0 0 0 0,0 0 0 0 0,-1 0 1 0 0,1 0-1 0 0,-1-1 0 0 0,0 1 0 0 0,0 0 1 0 0,-1-1-1 0 0,1 1 0 0 0,-1 0 1 0 0,0-7-1 0 0,-1 8-37 0 0,1 0 1 0 0,-1 0 0 0 0,0 1-1 0 0,0-1 1 0 0,0 0-1 0 0,0 1 1 0 0,0-1 0 0 0,0 0-1 0 0,-1 1 1 0 0,1 0-1 0 0,-1-1 1 0 0,0 1-1 0 0,1 0 1 0 0,-1 0 0 0 0,0 0-1 0 0,-1 0 1 0 0,1 0-1 0 0,0 0 1 0 0,0 1 0 0 0,-1-1-1 0 0,1 1 1 0 0,-1-1-1 0 0,1 1 1 0 0,-1 0-1 0 0,0 0 1 0 0,0 0 0 0 0,-4 0-1 0 0,-1-1-6 0 0,1 1 0 0 0,-1 1 0 0 0,0-1 0 0 0,0 1 0 0 0,0 1 0 0 0,0 0 0 0 0,0 0 0 0 0,1 0 0 0 0,-1 1 0 0 0,0 0 0 0 0,1 0 0 0 0,0 1 0 0 0,-1 0 0 0 0,1 1 0 0 0,0-1 0 0 0,-9 8-1 0 0,3-3 124 0 0,1 2 0 0 0,0 0 0 0 0,1 0 0 0 0,0 1 0 0 0,0 0 0 0 0,1 1 0 0 0,-12 18 0 0 0,18-24-10 0 0,0 1-1 0 0,0 0 1 0 0,1 0 0 0 0,0 0-1 0 0,0 0 1 0 0,1 1-1 0 0,0-1 1 0 0,0 0 0 0 0,-1 12-1 0 0,3-15-42 0 0,0-1-1 0 0,0 0 1 0 0,0 1 0 0 0,0-1-1 0 0,1 0 1 0 0,-1 1 0 0 0,1-1-1 0 0,0 0 1 0 0,0 1 0 0 0,0-1-1 0 0,0 0 1 0 0,1 0 0 0 0,-1 0 0 0 0,1 0-1 0 0,0 0 1 0 0,0-1 0 0 0,0 1-1 0 0,0 0 1 0 0,0-1 0 0 0,1 0-1 0 0,-1 1 1 0 0,1-1 0 0 0,5 4-1 0 0,29 13-1042 0 0,-14-10-112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25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 3223 0 0,'0'0'13342'0'0,"0"-2"-12446"0"0,2-9-466 0 0,1 1 0 0 0,0 0 0 0 0,0-1 1 0 0,1 2-1 0 0,0-1 0 0 0,11-18 0 0 0,40-53 168 0 0,-37 58-606 0 0,0 0 0 0 0,1 1 1 0 0,2 1-1 0 0,0 1 0 0 0,1 1 0 0 0,1 1 1 0 0,0 1-1 0 0,2 1 0 0 0,39-20 1 0 0,-55 31-43 0 0,8-4 234 0 0,-17 9-172 0 0,1 0 0 0 0,0 0 0 0 0,0 0 0 0 0,0 1-1 0 0,0-1 1 0 0,0 0 0 0 0,-1 0 0 0 0,1 1 0 0 0,0-1 0 0 0,0 0 0 0 0,0 1-1 0 0,-1-1 1 0 0,1 1 0 0 0,0-1 0 0 0,-1 1 0 0 0,1-1 0 0 0,1 2 0 0 0,11 10-1 0 0,-9-6-6 0 0,5 10 43 0 0,0 2-45 0 0,-1 0 1 0 0,7 24-1 0 0,0 2-3 0 0,-5-15 67 0 0,-1-1 0 0 0,8 50-1 0 0,-16-68-114 0 0,0 1-1 0 0,-2 16 1 0 0,1 10-1988 0 0,1-34 464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52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538 531 1839 0 0,'-1'2'83'0'0,"-1"0"-34"0"0,-10 18-5 0 0,-13 30 14818 0 0,28-51-14553 0 0,4 0-218 0 0,0 0 0 0 0,0-1 0 0 0,0 0-1 0 0,0 0 1 0 0,-1-1 0 0 0,1 0 0 0 0,-1 0 0 0 0,1-1 0 0 0,-1 0 0 0 0,0 0 0 0 0,-1 0 0 0 0,1-1-1 0 0,7-7 1 0 0,6-9 49 0 0,0-1 0 0 0,17-27 0 0 0,-30 40-107 0 0,15-23 35 0 0,-2 0 0 0 0,23-51 0 0 0,20-74 88 0 0,-54 137-189 0 0,-2 0-1 0 0,0 0 0 0 0,-2-1 1 0 0,3-23-1 0 0,-7 43-7 0 0,0 0 0 0 0,0 0-1 0 0,0-1 1 0 0,0 1 0 0 0,0 0-1 0 0,0 0 1 0 0,0 0 0 0 0,-1-1-1 0 0,1 1 1 0 0,0 0 0 0 0,-1 0-1 0 0,1 0 1 0 0,-1 0 0 0 0,1 0-1 0 0,-1 0 1 0 0,0 0 0 0 0,1 0-1 0 0,-2-1 1 0 0,1 0-142 0 0,-1 3-1 0 0,-3 0 128 0 0,1 0 1 0 0,0 1-1 0 0,0-1 0 0 0,0 1 0 0 0,0 0 0 0 0,0 0 1 0 0,1 0-1 0 0,-1 1 0 0 0,0-1 0 0 0,1 1 0 0 0,0 0 1 0 0,0 0-1 0 0,0 0 0 0 0,0 1 0 0 0,0-1 1 0 0,-4 7-1 0 0,-5 9 38 0 0,1 1 0 0 0,-9 21-1 0 0,15-30-2 0 0,0 0 21 0 0,-59 136 0 0 0,-77 162 236 0 0,60-146-144 0 0,60-123-92 0 0,-2 0 0 0 0,-1-2 0 0 0,-48 55 0 0 0,8-20-55 0 0,-28 38-75 0 0,57-63 84 0 0,-24 34-77 0 0,50-67 105 0 0,0 1 1 0 0,1 0 0 0 0,-10 27-1 0 0,14-29-3 0 0,4-14 16 0 0,0 0 1 0 0,0 1-1 0 0,0-1 1 0 0,0 0-1 0 0,0 0 1 0 0,0 0-1 0 0,1 1 1 0 0,-1-1-1 0 0,0 0 1 0 0,0 0-1 0 0,0 0 1 0 0,0 0-1 0 0,0 0 1 0 0,1 0-1 0 0,-1 1 1 0 0,0-1-1 0 0,0 0 1 0 0,0 0-1 0 0,1 0 1 0 0,-1 0-1 0 0,0 0 1 0 0,0 0-1 0 0,0 0 1 0 0,1 0-1 0 0,-1 0 1 0 0,0 0-1 0 0,0 0 1 0 0,0 0-1 0 0,1 0 1 0 0,-1 0-1 0 0,0 0 0 0 0,0 0 1 0 0,0 0-1 0 0,1 0 1 0 0,-1 0-1 0 0,0 0 1 0 0,9-1-38 0 0,-6 0-382 0 0,1-1 1 0 0,0 1-1 0 0,0-1 1 0 0,-1 1 0 0 0,1-1-1 0 0,-1 0 1 0 0,1-1-1 0 0,-1 1 1 0 0,0-1 0 0 0,3-2-1 0 0,18-19-4712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5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95 8287 0 0,'0'0'639'0'0,"-1"2"-415"0"0,0-1-103 0 0,1 0 0 0 0,-1 0-1 0 0,1 0 1 0 0,-1 0 0 0 0,1 1 0 0 0,0-1 0 0 0,0 0 0 0 0,-1 0-1 0 0,1 1 1 0 0,0-1 0 0 0,0 0 0 0 0,0 0 0 0 0,0 1-1 0 0,0-1 1 0 0,1 0 0 0 0,-1 0 0 0 0,0 1 0 0 0,1-1-1 0 0,-1 0 1 0 0,0 0 0 0 0,1 0 0 0 0,-1 0 0 0 0,1 0-1 0 0,0 1 1 0 0,-1-1 0 0 0,1 0 0 0 0,0 0 0 0 0,0-1 0 0 0,0 1-1 0 0,0 0 1 0 0,0 0 0 0 0,0 0 0 0 0,0 0 0 0 0,0-1-1 0 0,0 1 1 0 0,0 0 0 0 0,0-1 0 0 0,0 1 0 0 0,2 0-1 0 0,0 0 329 0 0,4 2-185 0 0,0 0 0 0 0,0 0 0 0 0,1-1 0 0 0,-1 0 0 0 0,1 0 0 0 0,0 0 0 0 0,-1-1-1 0 0,1-1 1 0 0,0 1 0 0 0,0-1 0 0 0,14-2 0 0 0,2-2-37 0 0,-1 0 0 0 0,37-12 0 0 0,84-36 971 0 0,-89 30-1400 0 0,0 3 1 0 0,79-17 0 0 0,-106 32-3693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5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5063 0 0,'0'0'5292'0'0,"0"3"-4832"0"0,0 1-296 0 0,-1-1 0 0 0,1 1-1 0 0,-1-1 1 0 0,0 1 0 0 0,0-1-1 0 0,0 0 1 0 0,-1 1 0 0 0,1-1-1 0 0,-1 0 1 0 0,0 0-1 0 0,1 0 1 0 0,-2 0 0 0 0,-1 3-1 0 0,-8 8 704 0 0,-20 17-1 0 0,0 1-66 0 0,17-13-507 0 0,1 0-1 0 0,1 2 1 0 0,1-1 0 0 0,1 2-1 0 0,0 0 1 0 0,-11 37-1 0 0,21-57-249 0 0,1-1-1 0 0,-1 1 1 0 0,1 0-1 0 0,0-1 1 0 0,0 1-1 0 0,0 0 0 0 0,0 0 1 0 0,0-1-1 0 0,0 1 1 0 0,0 0-1 0 0,1-1 1 0 0,-1 1-1 0 0,0 0 1 0 0,1-1-1 0 0,-1 1 1 0 0,1 0-1 0 0,0-1 0 0 0,0 1 1 0 0,0-1-1 0 0,-1 1 1 0 0,1-1-1 0 0,1 0 1 0 0,-1 1-1 0 0,0-1 1 0 0,0 0-1 0 0,0 0 1 0 0,1 1-1 0 0,-1-1 0 0 0,0 0 1 0 0,1 0-1 0 0,-1-1 1 0 0,1 1-1 0 0,0 0 1 0 0,2 1-1 0 0,2 0 30 0 0,0 0-1 0 0,0 0 0 0 0,0 0 1 0 0,0-1-1 0 0,1 0 0 0 0,-1 0 1 0 0,0 0-1 0 0,7-1 0 0 0,-4 0-31 0 0,-1 0 1 0 0,0-1-1 0 0,0 0 0 0 0,0 0 0 0 0,0-1 1 0 0,0 0-1 0 0,-1 0 0 0 0,1-1 0 0 0,0 0 1 0 0,6-4-1 0 0,-11 6-38 0 0,-1 0 1 0 0,0 0-1 0 0,0-1 1 0 0,0 1-1 0 0,-1-1 1 0 0,1 1-1 0 0,0-1 0 0 0,0 0 1 0 0,-1 1-1 0 0,1-1 1 0 0,-1 0-1 0 0,0 0 1 0 0,1 0-1 0 0,-1 0 1 0 0,0-1-1 0 0,0 1 1 0 0,0 0-1 0 0,-1 0 0 0 0,2-4 1 0 0,-1 2 1 0 0,1-11-4 0 0,-3 2-125 0 0,0-1 0 0 0,-1 1 0 0 0,0-1 0 0 0,-1 1-1 0 0,-1 0 1 0 0,0 0 0 0 0,-8-19 0 0 0,10 28-101 0 0,0 0 0 0 0,0 0 0 0 0,0 1 0 0 0,-1-1 1 0 0,1 1-1 0 0,-1-1 0 0 0,0 1 0 0 0,0 0 0 0 0,0 0 0 0 0,0 0 1 0 0,-1 0-1 0 0,1 1 0 0 0,-1 0 0 0 0,1-1 0 0 0,-1 1 0 0 0,0 0 0 0 0,-4-1 1 0 0,7 3 71 0 0,0-1 0 0 0,0 1 0 0 0,0 0 0 0 0,0 0 0 0 0,0 0 0 0 0,0 0 0 0 0,0 0 0 0 0,0 0 0 0 0,0 0 0 0 0,0 0 0 0 0,0 0 0 0 0,0 1 0 0 0,0-1 0 0 0,0 0 0 0 0,0 1 0 0 0,1-1 0 0 0,-1 0 0 0 0,0 1 0 0 0,0-1 0 0 0,0 1 0 0 0,0 0 0 0 0,0 0 183 0 0,-1 0-820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5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27 522 4607 0 0,'-1'1'5254'0'0,"-10"1"552"0"0,3-8-4175 0 0,7 5-1554 0 0,0-1 1 0 0,1 1-1 0 0,-1-1 1 0 0,0 1-1 0 0,1-1 1 0 0,-1 0-1 0 0,1 1 1 0 0,-1-1-1 0 0,1 0 0 0 0,0-3 1 0 0,0-7 354 0 0,0 1 0 0 0,1-1 0 0 0,1 0-1 0 0,0 1 1 0 0,0-1 0 0 0,7-17 0 0 0,3-1 480 0 0,17-33-1 0 0,-8 25-671 0 0,1 2 0 0 0,46-56-1 0 0,-60 80-694 0 0,2 0 1 0 0,0 1-1 0 0,0 1 1 0 0,0 0-1 0 0,2 0 0 0 0,-1 1 1 0 0,1 1-1 0 0,0-1 0 0 0,1 2 1 0 0,17-8-1 0 0,12-2-5785 0 0,-20 7 837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3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 4143 0 0,'0'0'5260'0'0,"-13"4"-4066"0"0,-34 9 728 0 0,-59 24 1 0 0,64-18-1902 0 0,1 0 0 0 0,1 3 1 0 0,-53 38-1 0 0,31-19 2 0 0,32-22 242 0 0,-51 42 1 0 0,73-54-153 0 0,1 0 0 0 0,0 1 1 0 0,0 0-1 0 0,1 0 0 0 0,0 1 1 0 0,0-1-1 0 0,0 1 0 0 0,2 1 1 0 0,-1-1-1 0 0,-6 19 0 0 0,11-26-76 0 0,-1 1-1 0 0,0-1 0 0 0,1 1 0 0 0,-1 0 1 0 0,1-1-1 0 0,0 1 0 0 0,0 0 1 0 0,0-1-1 0 0,0 1 0 0 0,0-1 1 0 0,1 1-1 0 0,-1 0 0 0 0,1-1 0 0 0,0 1 1 0 0,0-1-1 0 0,0 1 0 0 0,0-1 1 0 0,0 0-1 0 0,0 1 0 0 0,0-1 1 0 0,1 0-1 0 0,-1 0 0 0 0,1 0 0 0 0,0 0 1 0 0,0 0-1 0 0,0 0 0 0 0,0 0 1 0 0,0-1-1 0 0,0 1 0 0 0,2 1 1 0 0,3 0 26 0 0,-1 1 0 0 0,1-1 0 0 0,0-1 0 0 0,0 1 1 0 0,0-1-1 0 0,0-1 0 0 0,0 1 0 0 0,0-1 0 0 0,14 0 1 0 0,49-2 125 0 0,73-11 1 0 0,-108 8-172 0 0,204-37-1268 0 0,-189 31-29 0 0,-31 7-1176 0 0,-5-1 1068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32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13 5063 0 0,'0'0'390'0'0,"1"-1"-252"0"0,5-5 85 0 0,-6 6 94 0 0,0-1-1 0 0,1 1 1 0 0,-1 0-1 0 0,0-1 1 0 0,1 0 632 0 0,0 1-632 0 0,-1-1 0 0 0,0 1-1 0 0,1 0 1 0 0,-1 0-1 0 0,1-1 1 0 0,-1 1-1 0 0,1 0 1 0 0,-1 0-1 0 0,0 0 1 0 0,1-1-1 0 0,-1 1 1 0 0,1 0 0 0 0,-1 0-1 0 0,1 0 1 0 0,-1 0-1 0 0,1 0 1 0 0,0 0-1 0 0,-1 1-226 0 0,1-1-1 0 0,-1 1 0 0 0,0-1 1 0 0,0 1-1 0 0,0-1 0 0 0,1 1 0 0 0,-1-1 1 0 0,0 1-1 0 0,0 0 0 0 0,0-1 1 0 0,0 1-1 0 0,0-1 0 0 0,0 1 1 0 0,0-1-1 0 0,0 1 0 0 0,-1-1 1 0 0,1 2-1 0 0,-9 28-167 0 0,-26 37 1278 0 0,22-44-783 0 0,-11 28-1 0 0,1 5-49 0 0,-32 83 90 0 0,36-85-819 0 0,18-53-45 0 0,-2 12-4813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3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11975 0 0,'0'0'6546'0'0,"3"0"-5938"0"0,518-35 2625 0 0,-450 31-3107 0 0,-38 1-345 0 0,0 1 0 0 0,39 4 0 0 0,-72-2 106 0 0,1 0-1 0 0,0 0 0 0 0,-1 0 1 0 0,1 0-1 0 0,0 0 0 0 0,-1 0 1 0 0,1 1-1 0 0,0-1 0 0 0,-1 0 1 0 0,1 0-1 0 0,-1 1 0 0 0,1-1 1 0 0,-1 0-1 0 0,1 0 0 0 0,-1 1 1 0 0,1-1-1 0 0,-1 1 0 0 0,1-1 1 0 0,-1 0-1 0 0,1 1 0 0 0,-1-1 1 0 0,1 1-1 0 0,-1-1 0 0 0,0 1 1 0 0,1 0-1 0 0,-1-1 0 0 0,0 1 1 0 0,1-1-1 0 0,-1 1 0 0 0,0-1 1 0 0,0 1-1 0 0,0 0 0 0 0,0-1 1 0 0,1 1-1 0 0,-1 0 0 0 0,0-1 1 0 0,0 1-1 0 0,0 0 0 0 0,0-1 1 0 0,-1 2-1 0 0,1-1 160 0 0,-1 12-1664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33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13303 0 0,'0'0'2562'0'0,"2"1"-1954"0"0,13 1-174 0 0,0 0 1 0 0,0-1 0 0 0,0-1 0 0 0,23-2 0 0 0,65-13 630 0 0,-42 5-444 0 0,136-23 735 0 0,16-1-392 0 0,2 15-1118 0 0,-172 17-3245 0 0,54-8 0 0 0,-78 7 2009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3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13823 0 0,'0'0'10467'0'0,"0"2"-10330"0"0,27 62-2604 0 0,-20-53 1218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3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0 5063 0 0,'0'0'390'0'0,"-2"0"-252"0"0,-24 5 1399 0 0,1 1-1 0 0,-29 9 0 0 0,13 0-340 0 0,-70 37-1 0 0,104-48-1090 0 0,-19 9 564 0 0,-39 29 0 0 0,59-38-447 0 0,0 1 0 0 0,1 0 0 0 0,-1 0 0 0 0,1 0 0 0 0,0 0 0 0 0,0 1 0 0 0,1 0 0 0 0,-1 0 0 0 0,1 1 0 0 0,1-1 0 0 0,-7 14 0 0 0,10-17-167 0 0,-1-1 0 0 0,0 0 1 0 0,1 1-1 0 0,-1-1 0 0 0,1 1 0 0 0,0-1 0 0 0,-1 0 1 0 0,1 1-1 0 0,1-1 0 0 0,-1 1 0 0 0,0-1 0 0 0,0 1 1 0 0,1-1-1 0 0,-1 0 0 0 0,1 1 0 0 0,0-1 0 0 0,0 0 1 0 0,0 1-1 0 0,0-1 0 0 0,0 0 0 0 0,1 0 0 0 0,-1 0 1 0 0,0 0-1 0 0,1 0 0 0 0,0 0 0 0 0,-1-1 0 0 0,1 1 1 0 0,0 0-1 0 0,0-1 0 0 0,0 1 0 0 0,0-1 0 0 0,0 0 1 0 0,0 0-1 0 0,0 0 0 0 0,4 2 0 0 0,3 0 16 0 0,1 0 0 0 0,-1-1 0 0 0,0 0 0 0 0,1 0 0 0 0,-1-1 0 0 0,1 0 0 0 0,17-1 0 0 0,-27 0-71 0 0,32-1 70 0 0,31-6 0 0 0,-54 6-134 0 0,1-1 0 0 0,-1-1-1 0 0,-1 1 1 0 0,1-1 0 0 0,0-1 0 0 0,-1 0 0 0 0,1 0-1 0 0,8-6 1 0 0,-13 7-4 0 0,-1-1-1 0 0,1 1 1 0 0,-1-1-1 0 0,0 1 0 0 0,0-1 1 0 0,0 0-1 0 0,0 0 1 0 0,-1 0-1 0 0,1-1 1 0 0,-1 1-1 0 0,0 0 1 0 0,0-1-1 0 0,-1 0 1 0 0,0 1-1 0 0,1-1 0 0 0,-2 0 1 0 0,1 1-1 0 0,0-1 1 0 0,-1-5-1 0 0,0 4-31 0 0,0 0 0 0 0,0 0-1 0 0,-1 0 1 0 0,0 0 0 0 0,0 0-1 0 0,-1 0 1 0 0,1 0 0 0 0,-1 0-1 0 0,0 1 1 0 0,-1-1 0 0 0,1 1 0 0 0,-1-1-1 0 0,0 1 1 0 0,-1 0 0 0 0,-4-5-1 0 0,-16-8-2673 0 0,23 18 2622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34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44 475 4607 0 0,'0'0'8871'0'0,"-1"-1"-8680"0"0,-3-3 74 0 0,0 0 1 0 0,1 1-1 0 0,-1-1 1 0 0,1-1 0 0 0,0 1-1 0 0,0 0 1 0 0,0-1-1 0 0,1 1 1 0 0,0-1-1 0 0,0 0 1 0 0,0 0 0 0 0,0 0-1 0 0,1 0 1 0 0,0 0-1 0 0,0 0 1 0 0,0 0 0 0 0,0 0-1 0 0,1-1 1 0 0,0 1-1 0 0,0 0 1 0 0,1 0 0 0 0,-1-1-1 0 0,1 1 1 0 0,0 0-1 0 0,2-6 1 0 0,3-4-186 0 0,1 0-1 0 0,0 0 1 0 0,1 1 0 0 0,1 0 0 0 0,0 0-1 0 0,0 1 1 0 0,2 1 0 0 0,-1 0 0 0 0,2 0-1 0 0,-1 1 1 0 0,2 0 0 0 0,-1 1 0 0 0,2 0 0 0 0,-1 1-1 0 0,1 1 1 0 0,20-9 0 0 0,44-16-795 0 0,95-27 1 0 0,-62 28-3213 0 0,-84 25-2192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3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0 9215 0 0,'0'0'3823'0'0,"-2"2"-3598"0"0,-44 45 57 0 0,23-17 170 0 0,1 1 1 0 0,-19 37-1 0 0,-30 72 389 0 0,40-78-629 0 0,-77 183 40 0 0,78-172-244 0 0,-9 12 41 0 0,-9 22 50 0 0,46-103-51 0 0,-4 3-24 0 0,5-6 172 0 0,2-7-145 0 0,0-1 0 0 0,1 0-1 0 0,-1 1 1 0 0,1-1 0 0 0,1 1 0 0 0,-1 0-1 0 0,6-9 1 0 0,1-4 9 0 0,85-176 98 0 0,-87 184-136 0 0,-1 0-1 0 0,2 0 1 0 0,0 0 0 0 0,0 1-1 0 0,0 1 1 0 0,2-1-1 0 0,-1 1 1 0 0,1 1-1 0 0,21-15 1 0 0,-23 19-3 0 0,-1 0-1 0 0,1 0 1 0 0,1 1-1 0 0,-1 0 1 0 0,0 0 0 0 0,1 1-1 0 0,-1 0 1 0 0,1 0-1 0 0,0 1 1 0 0,-1 0 0 0 0,1 1-1 0 0,0 0 1 0 0,0 0-1 0 0,0 1 1 0 0,13 2 0 0 0,-10 1 32 0 0,1 0 1 0 0,-1 0 0 0 0,0 1 0 0 0,-1 0-1 0 0,0 1 1 0 0,1 1 0 0 0,-2-1 0 0 0,1 2-1 0 0,-1 0 1 0 0,0 0 0 0 0,-1 0 0 0 0,0 1-1 0 0,0 1 1 0 0,-1 0 0 0 0,0 0 0 0 0,-1 0-1 0 0,0 1 1 0 0,0 0 0 0 0,-1 0 0 0 0,-1 1 0 0 0,0 0-1 0 0,-1 0 1 0 0,0 0 0 0 0,0 1 0 0 0,-2-1-1 0 0,1 1 1 0 0,0 16 0 0 0,-3-25-37 0 0,0 0 1 0 0,-1 0-1 0 0,1 0 1 0 0,-1 0-1 0 0,1 0 1 0 0,-1 0-1 0 0,0-1 1 0 0,-1 1 0 0 0,1 0-1 0 0,-1 0 1 0 0,1-1-1 0 0,-1 1 1 0 0,0-1-1 0 0,0 0 1 0 0,-1 0-1 0 0,1 1 1 0 0,-1-1-1 0 0,1-1 1 0 0,-1 1-1 0 0,0 0 1 0 0,0-1-1 0 0,-1 1 1 0 0,-6 3-1 0 0,-5 2 76 0 0,-1 0 1 0 0,-1-2-1 0 0,1 0 0 0 0,-22 5 0 0 0,-1 1 14 0 0,17-5-51 0 0,-186 73 50 0 0,190-72-90 0 0,-1 1 10 0 0,0 0-1 0 0,-33 8 1 0 0,50-16 228 0 0,9-15-104 0 0,-3 9-155 0 0,0 0 0 0 0,0-1 0 0 0,1 1 0 0 0,0 1 0 0 0,0-1 0 0 0,0 1 0 0 0,0 0 0 0 0,11-6 0 0 0,6-2-742 0 0,25-10 0 0 0,-12 6-742 0 0,-6 2 372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31 8287 0 0,'3'-4'247'0'0,"16"-9"7050"0"0,-22 26-6821 0 0,0-4-357 0 0,-1-1 0 0 0,0 1 0 0 0,0-1 0 0 0,-1 0 0 0 0,0-1 0 0 0,-1 1 0 0 0,1-1 0 0 0,-2 0 0 0 0,-7 7 0 0 0,3-1 155 0 0,-14 17 1 0 0,14-14-75 0 0,1 0 0 0 0,0 0 1 0 0,1 1-1 0 0,1 0 0 0 0,-11 33 0 0 0,18-48-149 0 0,1 0-1 0 0,-1 0 1 0 0,1 1-1 0 0,0-1 1 0 0,-1 0-1 0 0,1 0 1 0 0,0 0-1 0 0,1 0 1 0 0,-1 0-1 0 0,0 0 1 0 0,0 1-1 0 0,1-1 1 0 0,0 0-1 0 0,-1 0 1 0 0,1 0-1 0 0,0 0 1 0 0,0 0-1 0 0,0 0 1 0 0,0-1-1 0 0,0 1 1 0 0,0 0-1 0 0,1 0 1 0 0,-1-1-1 0 0,0 1 1 0 0,1-1-1 0 0,0 1 1 0 0,-1-1-1 0 0,1 0 1 0 0,0 0-1 0 0,0 1 1 0 0,-1-1-1 0 0,1 0 1 0 0,0 0-1 0 0,0-1 1 0 0,3 2-1 0 0,1 0 8 0 0,0-1 0 0 0,0 0 0 0 0,0 0-1 0 0,1 0 1 0 0,-1-1 0 0 0,0 0 0 0 0,0 0-1 0 0,1 0 1 0 0,-1-1 0 0 0,10-2-1 0 0,-12 2-49 0 0,1 0 0 0 0,0 0 0 0 0,-1-1-1 0 0,1 1 1 0 0,-1-1 0 0 0,1 0-1 0 0,-1 0 1 0 0,0 0 0 0 0,0-1-1 0 0,0 0 1 0 0,0 0 0 0 0,0 0-1 0 0,-1 0 1 0 0,1 0 0 0 0,-1-1-1 0 0,3-4 1 0 0,1-3-58 0 0,-1-1-1 0 0,0-1 1 0 0,-1 1 0 0 0,0-1-1 0 0,-1 0 1 0 0,4-24-1 0 0,0 4-60 0 0,-6 27-91 0 0,-1 1-1 0 0,-1-1 0 0 0,1 1 1 0 0,-1-1-1 0 0,0 1 1 0 0,0-1-1 0 0,0 0 0 0 0,-1 1 1 0 0,0-1-1 0 0,0 1 1 0 0,0-1-1 0 0,-3-5 1 0 0,1 2-376 0 0,-2 0 1 0 0,1 0-1 0 0,-1 0 1 0 0,-1 0-1 0 0,-9-12 1 0 0,13 19 494 0 0,0 1 1 0 0,0-1 0 0 0,1 0 0 0 0,-1 1 0 0 0,0-1 0 0 0,0 1 0 0 0,0 0-1 0 0,-1 0 1 0 0,1 0 0 0 0,0 0 0 0 0,0 0 0 0 0,-1 0 0 0 0,1 0 0 0 0,0 1-1 0 0,-1-1 1 0 0,1 1 0 0 0,0 0 0 0 0,-1 0 0 0 0,1 0 0 0 0,-1 0 0 0 0,1 0-1 0 0,-3 1 1 0 0,3-1-127 0 0,0 0-42 0 0,-6 1-5 0 0,6 0-97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36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134 131 11743 0 0,'0'0'2032'0'0,"-1"3"-1753"0"0,-1 4-37 0 0,0 0 0 0 0,0-1 1 0 0,0 1-1 0 0,-1-1 0 0 0,0 0 0 0 0,-6 8 0 0 0,-28 37 1044 0 0,25-35-604 0 0,-19 30 0 0 0,25-36-482 0 0,3-5-19 0 0,0-1 0 0 0,0 2 0 0 0,1-1 0 0 0,-1 0 1 0 0,1 1-1 0 0,0-1 0 0 0,1 1 0 0 0,-1-1 0 0 0,1 1 0 0 0,0 8 0 0 0,2-12-118 0 0,0-1-1 0 0,0 1 1 0 0,0-1 0 0 0,0 1-1 0 0,0-1 1 0 0,0 0-1 0 0,1 1 1 0 0,-1-1-1 0 0,1 0 1 0 0,-1 0 0 0 0,1 0-1 0 0,-1 0 1 0 0,1 0-1 0 0,0 0 1 0 0,1 0 0 0 0,3 2 22 0 0,0-1 0 0 0,0 0 0 0 0,0-1 1 0 0,0 0-1 0 0,0 0 0 0 0,0 0 0 0 0,0 0 1 0 0,0-1-1 0 0,1 0 0 0 0,-1-1 1 0 0,0 1-1 0 0,0-1 0 0 0,0 0 0 0 0,0-1 1 0 0,0 1-1 0 0,0-1 0 0 0,0 0 0 0 0,10-6 1 0 0,-1 0-46 0 0,-1 0 0 0 0,-1 0 0 0 0,1-2 0 0 0,-2 0 0 0 0,1 0 0 0 0,12-14-1 0 0,-12 9 10 0 0,0-1-1 0 0,-1 0 0 0 0,-1 0 1 0 0,-1-1-1 0 0,14-30 0 0 0,29-95-503 0 0,-49 133-199 0 0,0 0-1 0 0,8-11 1 0 0,-9 14-389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3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6911 0 0,'0'0'528'0'0,"-1"4"-341"0"0,0 11 359 0 0,-2 1 0 0 0,0 0 0 0 0,-1-1 0 0 0,0 1 0 0 0,-2-1 0 0 0,1 0 0 0 0,-10 16 0 0 0,-42 95 4144 0 0,12-23-2327 0 0,44-101-1055 0 0,2-4-964 0 0,33-43 438 0 0,58-62-1 0 0,21-26-1043 0 0,-105 122 199 0 0,0 1-1 0 0,0 1 1 0 0,1 0 0 0 0,0 0-1 0 0,0 1 1 0 0,1 0-1 0 0,19-12 1 0 0,-29 20 56 0 0,1-1 0 0 0,-1 1 1 0 0,1 0-1 0 0,-1 0 0 0 0,1-1 1 0 0,-1 1-1 0 0,1 0 0 0 0,0 0 1 0 0,-1-1-1 0 0,1 1 0 0 0,-1 0 1 0 0,1 0-1 0 0,0 0 1 0 0,-1 0-1 0 0,1 0 0 0 0,1 0 1 0 0,4 0-79 0 0,-4 0 83 0 0,-1 0 0 0 0,1 0 1 0 0,0 0-1 0 0,-1 0 0 0 0,1 0 0 0 0,0 1 0 0 0,-1-1 0 0 0,1 0 0 0 0,-1 1 0 0 0,1-1 0 0 0,-1 1 1 0 0,1-1-1 0 0,-1 1 0 0 0,1 0 0 0 0,-1 0 0 0 0,0 0 0 0 0,1 0 0 0 0,-1 0 0 0 0,0 0 0 0 0,1 0 1 0 0,-1 0-1 0 0,0 0 0 0 0,0 0 0 0 0,0 1 0 0 0,0-1 0 0 0,-1 0 0 0 0,1 1 0 0 0,1 1 1 0 0,1 3 5 0 0,3 5 77 0 0,0 0 1 0 0,-1 0-1 0 0,0 0 1 0 0,-1 1-1 0 0,0 0 1 0 0,-1 0-1 0 0,0 0 1 0 0,-1 0 0 0 0,-1 0-1 0 0,0 1 1 0 0,0 21-1 0 0,-2-8 44 0 0,1-24-120 0 0,0 1 0 0 0,-1 0 0 0 0,1 0 0 0 0,-1 0-1 0 0,1-1 1 0 0,-1 1 0 0 0,0 0 0 0 0,-1 2 0 0 0,-2 7 19 0 0,0-1-135 0 0,0 1-1 0 0,-1 0 1 0 0,-9 13-1 0 0,-2-2-6744 0 0,8-14 341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3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53 380 12095 0 0,'0'0'1091'0'0,"3"1"-899"0"0,0 0-114 0 0,-1 1 0 0 0,1-1 0 0 0,0 0 0 0 0,-1 1 0 0 0,1-1 0 0 0,-1 1 0 0 0,0 0 0 0 0,1 0 0 0 0,1 3 0 0 0,2 0 3626 0 0,-9 0-2828 0 0,3-5-828 0 0,0 1 0 0 0,0-1 0 0 0,0 0 0 0 0,0 0 0 0 0,0 1 0 0 0,0-1 0 0 0,0 0 0 0 0,-1 0 0 0 0,1 1 0 0 0,0-1 0 0 0,0 0 0 0 0,0 0 0 0 0,0 0 0 0 0,0 1 0 0 0,-1-1 0 0 0,1 0-1 0 0,0 0 1 0 0,0 0 0 0 0,0 1 0 0 0,-1-1 0 0 0,1 0 0 0 0,0 0 0 0 0,0 0 0 0 0,0 0 0 0 0,-1 0 0 0 0,1 0 0 0 0,0 1 0 0 0,0-1 0 0 0,-1 0 0 0 0,1 0 0 0 0,0 0 0 0 0,-1 0 0 0 0,1 0 0 0 0,-3 0 39 0 0,1 1 1 0 0,-1-1-1 0 0,0 0 1 0 0,0 0-1 0 0,1 0 1 0 0,-1-1-1 0 0,0 1 1 0 0,1-1-1 0 0,-1 1 1 0 0,1-1-1 0 0,-1 0 1 0 0,1 0-1 0 0,-1 0 1 0 0,1 0-1 0 0,-1 0 1 0 0,1-1-1 0 0,-4-2 1 0 0,3 2-21 0 0,1-1 1 0 0,0 0-1 0 0,-1 0 0 0 0,1 0 1 0 0,0 0-1 0 0,0 0 0 0 0,1 0 1 0 0,-1 0-1 0 0,1-1 1 0 0,0 1-1 0 0,-2-7 0 0 0,1 0 28 0 0,0-1 0 0 0,1 0 0 0 0,0 0 0 0 0,1 1 0 0 0,1-1 0 0 0,-1 0 0 0 0,2 0 0 0 0,2-11 0 0 0,-1 10-184 0 0,1 1 0 0 0,0-1 0 0 0,1 1 0 0 0,0-1 1 0 0,1 1-1 0 0,0 1 0 0 0,1-1 0 0 0,0 1 0 0 0,1 1 0 0 0,0-1 0 0 0,17-14 0 0 0,-11 12-158 0 0,0 0 1 0 0,1 1-1 0 0,0 1 1 0 0,1 0-1 0 0,1 2 0 0 0,-1 0 1 0 0,23-8-1 0 0,-22 10 104 0 0,1 2 0 0 0,-1 0 0 0 0,1 0-1 0 0,20 0 1 0 0,-31 4 143 0 0,0 1 1 0 0,0-1-1 0 0,0 1 0 0 0,0 1 0 0 0,0-1 0 0 0,10 5 1 0 0,-15-5 35 0 0,1 0 0 0 0,-1 1 1 0 0,0-1-1 0 0,0 1 1 0 0,0 0-1 0 0,0 0 1 0 0,-1-1-1 0 0,1 1 1 0 0,0 0-1 0 0,-1 1 1 0 0,2 2-1 0 0,0-1 41 0 0,1 2 33 0 0,-1 0 0 0 0,0 1 1 0 0,0-1-1 0 0,0 1 0 0 0,-1 0 0 0 0,0 0 0 0 0,-1 0 0 0 0,1 0 0 0 0,-1 0 0 0 0,0 0 0 0 0,-1 0 0 0 0,0 12 1 0 0,-2-1 52 0 0,0-1 0 0 0,0 0 1 0 0,-2 0-1 0 0,-6 19 0 0 0,8-27-196 0 0,-1 0-1 0 0,-1 0 1 0 0,1 0 0 0 0,-2 0-1 0 0,1-1 1 0 0,-1 1 0 0 0,0-1-1 0 0,-1 0 1 0 0,0-1 0 0 0,0 1-1 0 0,-1-1 1 0 0,0-1 0 0 0,0 1-1 0 0,-1-1 1 0 0,1 0 0 0 0,-1-1-1 0 0,0 0 1 0 0,-10 5 0 0 0,-10 2-599 0 0,-58 18 0 0 0,69-25 335 0 0,1-2 1 0 0,-1 0-1 0 0,0-1 1 0 0,0-1 0 0 0,-20 0-1 0 0,18-5-1454 0 0,18 4 1318 0 0,0 0-1 0 0,0-1 0 0 0,-1 1 0 0 0,1-1 0 0 0,0 0 0 0 0,0 1 0 0 0,0-1 0 0 0,0 0 0 0 0,1 0 1 0 0,-1 1-1 0 0,0-1 0 0 0,0 0 0 0 0,-1-1 0 0 0,-3-9-4385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3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0 9383 0 0,'0'0'852'0'0,"0"3"-704"0"0,1 6 102 0 0,0-1-1 0 0,0 1 1 0 0,-1 0-1 0 0,-1-1 1 0 0,0 1-1 0 0,0-1 1 0 0,0 1-1 0 0,-1-1 1 0 0,-5 14-1 0 0,-5 10 1050 0 0,-18 35-1 0 0,6-15-364 0 0,-6 16 1 0 0,-5 12 233 0 0,-31 107 1 0 0,51-130-973 0 0,9-29-217 0 0,-1 0 0 0 0,-2-1-1 0 0,-1 0 1 0 0,-21 43 0 0 0,27-64-175 0 0,0-1 0 0 0,-1 1 0 0 0,1-1 0 0 0,-1 0 0 0 0,0 0 0 0 0,-1 0 0 0 0,1-1 0 0 0,-1 0-1 0 0,0 0 1 0 0,-9 5 0 0 0,4-3-489 0 0,0-2-1 0 0,0 1 1 0 0,-1-1 0 0 0,1-1-1 0 0,-17 3 1 0 0,12-4-298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5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89 5527 0 0,'2'-2'423'0'0,"0"-1"-344"0"0,9-17 211 0 0,4-17 3760 0 0,-14 35-2600 0 0,-1-23 5416 0 0,-3 25-6826 0 0,1 0 0 0 0,0 1 0 0 0,0-1 0 0 0,-1 1 0 0 0,1-1 0 0 0,0 1 0 0 0,0 0 0 0 0,0 0 1 0 0,0-1-1 0 0,0 2 0 0 0,0-1 0 0 0,0 0 0 0 0,0 0 0 0 0,0 1 0 0 0,0-1 0 0 0,1 1 0 0 0,-1-1 0 0 0,1 1 1 0 0,-1 0-1 0 0,1-1 0 0 0,-2 4 0 0 0,-2 4 6 0 0,0-1 1 0 0,1 2-1 0 0,-6 15 1 0 0,3-8 31 0 0,-47 104 77 0 0,-5-2 0 0 0,-92 136-1 0 0,121-208-225 0 0,2 1-1 0 0,-38 91 1 0 0,61-127-40 0 0,0-1 1 0 0,0 0 0 0 0,-1 0 0 0 0,-1-1 0 0 0,-9 13 0 0 0,10-17-450 0 0,1 0-1 0 0,-1 0 0 0 0,0-1 1 0 0,-1 1-1 0 0,-7 4 1 0 0,2-3-898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55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30 117 11519 0 0,'0'0'887'0'0,"-2"0"-583"0"0,-13 4-182 0 0,5 1 3140 0 0,7-4-1306 0 0,10 9-1424 0 0,-5-9-465 0 0,0 1 0 0 0,0 0 0 0 0,0-1 1 0 0,0 0-1 0 0,0 1 0 0 0,0-1 0 0 0,1 0 0 0 0,-1 0 1 0 0,0 0-1 0 0,0-1 0 0 0,1 1 0 0 0,3 0 0 0 0,33 2 499 0 0,-27-2-409 0 0,49-2 623 0 0,89-11 1 0 0,-100 7-614 0 0,386-64 249 0 0,-355 49-1419 0 0,-70 17 161 0 0,0-1 1 0 0,0-1-1 0 0,-1 0 0 0 0,1 0 0 0 0,9-8 1 0 0,-2 0-965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5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333 404 1375 0 0,'0'0'304'0'0,"1"-1"739"0"0,36-24 4582 0 0,15-21-2373 0 0,-20 17-1772 0 0,-18 15-970 0 0,0-2-1 0 0,-1 0 0 0 0,0 0 1 0 0,-1-1-1 0 0,-1-1 0 0 0,15-33 1 0 0,-17 32-444 0 0,-2 0 1 0 0,0 0 0 0 0,6-33-1 0 0,-12 48-66 0 0,0 1 0 0 0,-1-1 0 0 0,1 0 0 0 0,-1 1 0 0 0,0-1 0 0 0,0 1 0 0 0,-1-5 0 0 0,-3 1 0 0 0,3 7-1 0 0,-1-1 0 0 0,1 0 0 0 0,-1 0 0 0 0,0 1-1 0 0,1-1 1 0 0,-1 1 0 0 0,1-1 0 0 0,-1 1 0 0 0,0 0-1 0 0,1 0 1 0 0,-1 0 0 0 0,0 0 0 0 0,1 0 0 0 0,-1 0 0 0 0,0 0-1 0 0,1 0 1 0 0,-1 1 0 0 0,0-1 0 0 0,1 1 0 0 0,-3 0-1 0 0,-4 2-22 0 0,0 0 0 0 0,-11 7 0 0 0,-15 12-18 0 0,2 1 1 0 0,-51 46 0 0 0,-1 2-2 0 0,19-21 34 0 0,-87 87 0 0 0,143-128 49 0 0,0 1 1 0 0,1 0-1 0 0,1 0 1 0 0,-1 1 0 0 0,2 0-1 0 0,-9 19 1 0 0,13-25-9 0 0,1-1 0 0 0,-1 0 1 0 0,1 1-1 0 0,0-1 0 0 0,1 0 1 0 0,-1 1-1 0 0,1-1 0 0 0,0 1 1 0 0,0 8-1 0 0,1-10 4 0 0,0 0-1 0 0,-1 0 1 0 0,1 0 0 0 0,0 0-1 0 0,1-1 1 0 0,-1 1 0 0 0,1 0 0 0 0,-1 0-1 0 0,1-1 1 0 0,0 1 0 0 0,0-1-1 0 0,0 1 1 0 0,0-1 0 0 0,0 0 0 0 0,4 3-1 0 0,-3-3 19 0 0,0 0-1 0 0,0-1 1 0 0,0 1 0 0 0,0-1-1 0 0,0 0 1 0 0,0 0-1 0 0,1 0 1 0 0,-1 0 0 0 0,0-1-1 0 0,1 1 1 0 0,-1-1-1 0 0,0 0 1 0 0,1 0-1 0 0,-1 0 1 0 0,6-1 0 0 0,7-2 109 0 0,-1 0 0 0 0,15-6 0 0 0,-24 7-128 0 0,23-7 10 0 0,-1-2 1 0 0,-1-2 0 0 0,0 0-1 0 0,0-2 1 0 0,-1 0 0 0 0,-1-2-1 0 0,31-27 1 0 0,-39 29-292 0 0,-2 0-1 0 0,16-19 1 0 0,-30 33 41 0 0,-17 12-673 0 0,12-8 847 0 0,-8 8 172 0 0,0-1 0 0 0,0 2 1 0 0,1-1-1 0 0,-11 18 0 0 0,21-26-26 0 0,1 4-23 0 0,1-6-87 0 0,-1 0-1 0 0,1 0 1 0 0,0 1 0 0 0,0-1 0 0 0,-1 0-1 0 0,1 0 1 0 0,0 0 0 0 0,0 0-1 0 0,0 0 1 0 0,1 0 0 0 0,-1 0 0 0 0,0-1-1 0 0,0 1 1 0 0,0 0 0 0 0,0-1-1 0 0,2 1 1 0 0,-1 0-4 0 0,6 4-1001 0 0,0-2 0 0 0,0 1 0 0 0,1-1 0 0 0,0-1 0 0 0,10 3 0 0 0,-7-3-4464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5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 11055 0 0,'0'0'1302'0'0,"0"2"-460"0"0,-1 7-104 0 0,0 0-1 0 0,0-1 1 0 0,0 1 0 0 0,-7 16-1 0 0,-15 37 651 0 0,12-36-808 0 0,-120 290 2128 0 0,107-261-2688 0 0,-2 0 0 0 0,-38 59 0 0 0,35-66-88 0 0,12-19-157 0 0,-33 45 1 0 0,28-48-130 0 0,-1-1 0 0 0,-1-1 0 0 0,-52 40 0 0 0,76-64 350 0 0,-1 0 0 0 0,1 1 0 0 0,0-1 0 0 0,-1 0 0 0 0,1 1 0 0 0,-1-1 0 0 0,1 0 0 0 0,0 1 0 0 0,-1-1 0 0 0,1 0 1 0 0,-1 0-1 0 0,1 0 0 0 0,-1 0 0 0 0,1 1 0 0 0,-1-1 0 0 0,1 0 0 0 0,-1 0 0 0 0,1 0 0 0 0,-1 0 0 0 0,1 0 0 0 0,-2 0 0 0 0,2-1 0 0 0,0 1-1 0 0,0 0 0 0 0,0 0 0 0 0,-1-1 1 0 0,1 1-1 0 0,0 0 0 0 0,0-1 1 0 0,0 1-1 0 0,0 0 0 0 0,0-1 1 0 0,0 1-1 0 0,0 0 0 0 0,-1-1 0 0 0,1 1 1 0 0,0 0-1 0 0,0-1 0 0 0,0 1 1 0 0,0 0-1 0 0,1-1 0 0 0,-1 1 1 0 0,0 0-1 0 0,0-1 0 0 0,0 1 1 0 0,8-22-136 0 0,3 5 96 0 0,1 1-1 0 0,0 1 0 0 0,1-1 1 0 0,1 2-1 0 0,22-18 0 0 0,-12 9-7 0 0,16-13-38 0 0,0 1 0 0 0,3 2 0 0 0,71-42 0 0 0,-106 71 115 0 0,1-1-1 0 0,0 2 1 0 0,0-1-1 0 0,12-2 1 0 0,-20 6-15 0 0,0-1-1 0 0,-1 1 1 0 0,1 0-1 0 0,0 0 1 0 0,-1 0 0 0 0,1 0-1 0 0,0 0 1 0 0,0 0 0 0 0,-1 0-1 0 0,1 0 1 0 0,0 0-1 0 0,-1 0 1 0 0,1 1 0 0 0,0-1-1 0 0,-1 0 1 0 0,1 0 0 0 0,1 1-1 0 0,0 0 35 0 0,-1 0 10 0 0,0 0 0 0 0,0 0 0 0 0,0 0-1 0 0,1 0 1 0 0,-1 0 0 0 0,0 0 0 0 0,0 0 0 0 0,0 0-1 0 0,-1 0 1 0 0,1 1 0 0 0,0-1 0 0 0,0 0 0 0 0,-1 1-1 0 0,1-1 1 0 0,-1 1 0 0 0,1-1 0 0 0,-1 1 0 0 0,1-1 0 0 0,-1 3-1 0 0,1-2-41 0 0,1 8 87 0 0,-1-1-1 0 0,0 1 1 0 0,0 0 0 0 0,-1-1-1 0 0,0 1 1 0 0,-1-1-1 0 0,0 1 1 0 0,0 0 0 0 0,-5 15-1 0 0,-4 7 71 0 0,-20 44 0 0 0,9-25-221 0 0,21-49-252 0 0,-4 7-274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5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11951 0 0,'0'0'2350'0'0,"2"1"-1173"0"0,0 0-904 0 0,0 0 0 0 0,-1 1 1 0 0,1-1-1 0 0,-1 1 0 0 0,1 0 0 0 0,-1 0 1 0 0,1-1-1 0 0,-1 1 0 0 0,0 0 0 0 0,0 0 1 0 0,0 0-1 0 0,0 0 0 0 0,0 0 0 0 0,0 0 1 0 0,1 5-1 0 0,-1-2 21 0 0,-1 0 0 0 0,1 0 0 0 0,-1 0 0 0 0,0 0 0 0 0,0 0 0 0 0,-2 9 0 0 0,-2 1 26 0 0,0 1 0 0 0,-1-1 0 0 0,-11 24 0 0 0,-22 34 31 0 0,10-22-596 0 0,27-49 86 0 0,-1 4-242 0 0,0 0-3691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5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16 3223 0 0,'2'0'143'0'0,"18"-4"6"0"0,-6 0 100 0 0,-6 2-60 0 0,7-3 7940 0 0,-15 5-7804 0 0,1 0 0 0 0,-1 0 0 0 0,1 0 0 0 0,-1-1 0 0 0,1 1 0 0 0,-1 0 0 0 0,1 0 0 0 0,-1 0 0 0 0,1 0 0 0 0,-1 0 0 0 0,1 0 0 0 0,-1 0 0 0 0,1 0 0 0 0,-1 1 0 0 0,1-1 0 0 0,-1 0 0 0 0,1 0 0 0 0,-1 0 0 0 0,1 0 0 0 0,0 1 0 0 0,-12 12-105 0 0,-1 0 0 0 0,0-1 0 0 0,0-1 0 0 0,-27 18 0 0 0,-64 35 532 0 0,35-24-185 0 0,32-18-314 0 0,35-21-194 0 0,8 10 6 0 0,-2-5-102 0 0,1 0 1 0 0,-1-1-1 0 0,2 1 0 0 0,-1-1 1 0 0,0-1-1 0 0,1 1 0 0 0,0-1 0 0 0,11 5 1 0 0,22 14-138 0 0,-26-11 113 0 0,0 1 0 0 0,-1 0 0 0 0,-1 1 0 0 0,0 1 0 0 0,-1-1 0 0 0,-1 2 0 0 0,17 31 0 0 0,-24-42 109 0 0,-1 0 0 0 0,1 1 0 0 0,-1-1 0 0 0,0 0 0 0 0,-1 1 0 0 0,1-1 0 0 0,-1 1 0 0 0,0-1 0 0 0,0 1 0 0 0,-1 0 0 0 0,0-1 0 0 0,0 8 0 0 0,-4 0 86 0 0,2-9-143 0 0,0 0 0 0 0,0 0 0 0 0,-1-1 0 0 0,0 0 0 0 0,1 1 0 0 0,-1-1 0 0 0,-1 0 0 0 0,1 0 0 0 0,0-1 0 0 0,-1 1 0 0 0,1-1 0 0 0,-1 1 0 0 0,0-1 0 0 0,0 0 0 0 0,1-1 0 0 0,-1 1 0 0 0,-1-1 1 0 0,1 1-1 0 0,0-1 0 0 0,0 0 0 0 0,-7 0 0 0 0,-4 1-172 0 0,-1-1-1 0 0,0-1 1 0 0,1 0 0 0 0,-25-5 0 0 0,28 4 67 0 0,0-1 0 0 0,0-1 0 0 0,-17-6 0 0 0,24 7-194 0 0,0 0-1 0 0,0-1 0 0 0,-9-6 1 0 0,11 7-550 0 0,0-1 0 0 0,0 0 0 0 0,0 0 0 0 0,0 0 0 0 0,-5-7 1 0 0,1-2-4969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5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12 9671 0 0,'0'0'748'0'0,"1"-2"-492"0"0,5-8 5724 0 0,-22 11-5876 0 0,-2 3-48 0 0,0 0-1 0 0,0 2 0 0 0,0 0 0 0 0,1 1 1 0 0,0 0-1 0 0,0 2 0 0 0,1 0 0 0 0,0 0 1 0 0,0 2-1 0 0,-18 15 0 0 0,-3 3 196 0 0,20-16-117 0 0,-26 25 1 0 0,30-25-71 0 0,-38 44 22 0 0,38-38-141 0 0,13-16 28 0 0,-1-1-49 0 0,9 11-134 0 0,-6-11 175 0 0,0 0 0 0 0,0 0 1 0 0,1 0-1 0 0,-1 0 1 0 0,1 0-1 0 0,-1 0 1 0 0,1-1-1 0 0,0 1 0 0 0,0-1 1 0 0,0 0-1 0 0,-1 0 1 0 0,1 0-1 0 0,0 0 1 0 0,4 1-1 0 0,7 0-165 0 0,-1-1-1 0 0,14 0 1 0 0,-9 0-30 0 0,8 1-77 0 0,0 0-1 0 0,45 11 0 0 0,-62-10 332 0 0,0 0 0 0 0,0 0 0 0 0,0 1-1 0 0,0 0 1 0 0,0 1 0 0 0,-1 0 0 0 0,1 0 0 0 0,-1 0-1 0 0,-1 1 1 0 0,13 12 0 0 0,-17-14 77 0 0,0-1 0 0 0,-1 1 0 0 0,1 0 0 0 0,0 1 0 0 0,-1-1 0 0 0,0 0 0 0 0,0 1 0 0 0,-1-1 0 0 0,1 1 0 0 0,-1 0 0 0 0,0-1 0 0 0,0 1 0 0 0,0 0 0 0 0,-1 0 0 0 0,1 5 0 0 0,-1-8-46 0 0,0 1 1 0 0,-1 0-1 0 0,1 0 0 0 0,0 0 1 0 0,-1-1-1 0 0,1 1 0 0 0,-1 0 0 0 0,0-1 1 0 0,0 1-1 0 0,0 0 0 0 0,0-1 1 0 0,-1 1-1 0 0,1-1 0 0 0,-1 0 1 0 0,1 1-1 0 0,-1-1 0 0 0,0 0 0 0 0,0 0 1 0 0,0 0-1 0 0,0 0 0 0 0,0 0 1 0 0,-1-1-1 0 0,1 1 0 0 0,0-1 1 0 0,-1 1-1 0 0,-4 1 0 0 0,-13 3 141 0 0,-1-2 0 0 0,1 0 0 0 0,-1-1 0 0 0,-42 1 0 0 0,8-1-98 0 0,-145 5-266 0 0,109-6-416 0 0,76-2 213 0 0,-1 0 0 0 0,0 0 1 0 0,0-2-1 0 0,-22-4 0 0 0,35 4-1230 0 0,-2-5-4102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57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42 5983 0 0,'-1'2'464'0'0,"-31"40"497"0"0,2-2 9621 0 0,40-32-9207 0 0,-7-6-1243 0 0,1-1 0 0 0,0 1 0 0 0,0-1 0 0 0,0 0 1 0 0,-1 0-1 0 0,1 0 0 0 0,0 0 0 0 0,0-1 0 0 0,0 0 1 0 0,0 0-1 0 0,5 0 0 0 0,7-1 218 0 0,22-5 1 0 0,-32 5-301 0 0,34-7 238 0 0,68-21 1 0 0,-105 28-355 0 0,-1 0 0 0 0,1 0 0 0 0,0-1 0 0 0,0 0 0 0 0,0 1-1 0 0,-1-1 1 0 0,1 0 0 0 0,-1 0 0 0 0,0 0 0 0 0,1 0 0 0 0,-1-1 0 0 0,0 1 0 0 0,0-1-1 0 0,1-2 1 0 0,-2 4 25 0 0,0 0-1 0 0,-1-1 0 0 0,1 1 1 0 0,-1 0-1 0 0,0 0 0 0 0,1-1 1 0 0,-1 1-1 0 0,0-1 0 0 0,0 1 1 0 0,0 0-1 0 0,0-1 0 0 0,0 1 1 0 0,0-1-1 0 0,0 1 1 0 0,0 0-1 0 0,0-1 0 0 0,-1 1 1 0 0,1 0-1 0 0,-1-1 0 0 0,1 1 1 0 0,-1 0-1 0 0,1 0 0 0 0,-1-1 1 0 0,0 1-1 0 0,0 0 0 0 0,1 0 1 0 0,-1 0-1 0 0,0 0 0 0 0,0 0 1 0 0,0 0-1 0 0,0 0 0 0 0,0 0 1 0 0,-3-1-1 0 0,-1-1 11 0 0,0 0-1 0 0,-1 0 0 0 0,1 0 1 0 0,-1 1-1 0 0,0 0 0 0 0,0 0 1 0 0,0 0-1 0 0,0 1 0 0 0,0 0 1 0 0,0 0-1 0 0,0 0 0 0 0,0 1 1 0 0,0 0-1 0 0,0 0 0 0 0,-1 1 1 0 0,1-1-1 0 0,0 1 1 0 0,-7 2-1 0 0,-7 3-20 0 0,-1 0 1 0 0,1 2-1 0 0,-37 18 0 0 0,38-16 116 0 0,1 1-1 0 0,0 0 0 0 0,1 1 0 0 0,0 1 1 0 0,-20 20-1 0 0,31-27 1 0 0,0 1 1 0 0,0 0-1 0 0,1 0 0 0 0,0 1 1 0 0,0 0-1 0 0,-5 13 0 0 0,8-16-37 0 0,0 0 0 0 0,0 1 0 0 0,1 0 1 0 0,-1-1-1 0 0,2 1 0 0 0,-1 0 0 0 0,1 0 0 0 0,-1 0 0 0 0,2-1 0 0 0,-1 1 0 0 0,2 7 0 0 0,-2-10-1 0 0,1 0 1 0 0,0 0-1 0 0,0 1 1 0 0,0-1-1 0 0,1 0 0 0 0,-1 0 1 0 0,1-1-1 0 0,0 1 1 0 0,-1 0-1 0 0,1 0 0 0 0,1-1 1 0 0,-1 1-1 0 0,0-1 1 0 0,0 0-1 0 0,1 0 1 0 0,2 2-1 0 0,22 11-989 0 0,2-6-4074 0 0,-3-4-1279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5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17711 0 0,'0'0'2360'0'0,"-2"0"-2136"0"0,-4 0-140 0 0,0 0-1 0 0,0 0 1 0 0,1 1-1 0 0,-1 0 1 0 0,1 0-1 0 0,-1 1 0 0 0,1-1 1 0 0,-1 1-1 0 0,1 0 1 0 0,0 1-1 0 0,0-1 1 0 0,-8 6-1 0 0,2-1 46 0 0,0 1-1 0 0,1 0 1 0 0,0 0 0 0 0,-15 18-1 0 0,16-15-122 0 0,1 1 0 0 0,1 0 1 0 0,0 1-1 0 0,1 0 0 0 0,0 0 0 0 0,1 1 0 0 0,0-1 0 0 0,1 1 1 0 0,1 0-1 0 0,0 0 0 0 0,1 1 0 0 0,0 14 0 0 0,1-23-6 0 0,1-1 0 0 0,1 0 0 0 0,-1 1 0 0 0,1-1 0 0 0,0 0 0 0 0,0 0 0 0 0,0 0 0 0 0,1 1 0 0 0,-1-2 0 0 0,1 1 0 0 0,1 0 0 0 0,-1 0 0 0 0,4 4 0 0 0,3 1 0 0 0,-5-7-33 0 0,0 0 0 0 0,1-1 0 0 0,-1 1-1 0 0,0-1 1 0 0,1 0 0 0 0,0-1 0 0 0,-1 1 0 0 0,1-1 0 0 0,0 0-1 0 0,0 0 1 0 0,0 0 0 0 0,0-1 0 0 0,6 0 0 0 0,2 0-853 0 0,-1-1 0 0 0,1-1 0 0 0,-1 0 1 0 0,14-5-1 0 0,3-1-5517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58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3 15807 0 0,'0'-2'727'0'0,"-14"32"3144"0"0,-87 163-1670 0 0,-23-4-1746 0 0,33-53-232 0 0,73-108-250 0 0,-94 160 240 0 0,97-160-442 0 0,2 1 1 0 0,1 1-1 0 0,1 0 0 0 0,-11 56 0 0 0,21-81-381 0 0,-2 11 896 0 0,3-2-6918 0 0,0-1 13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58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18 14799 0 0,'-1'0'679'0'0,"-20"-5"224"0"0,10 5 3667 0 0,66 10-2426 0 0,-28-11-1689 0 0,-1 0 1 0 0,27-5-1 0 0,-14 1-225 0 0,163-5-205 0 0,-67 12-4047 0 0,-102-1 2591 0 0</inkml:trace>
  <inkml:trace contextRef="#ctx0" brushRef="#br0" timeOffset="1">933 25 10591 0 0,'0'0'819'0'0,"-2"1"-534"0"0,-7 4 623 0 0,1 1 0 0 0,0 1 0 0 0,0-1 0 0 0,0 1 0 0 0,1 1 0 0 0,0 0 0 0 0,0 0 0 0 0,1 0 0 0 0,-8 13 0 0 0,-4 11 100 0 0,-18 46-1 0 0,14-30 97 0 0,11-27-1063 0 0,-15 20 0 0 0,4-5-1609 0 0,21-34 110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5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7367 0 0,'0'0'656'0'0,"7"-12"-528"0"0,-1 0-128 0 0,6 1 736 0 0,0 2 112 0 0,0 3 904 0 0,3 2-2680 0 0,-2 1-352 0 0,6-4-1456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5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12495 0 0,'0'0'1134'0'0,"0"3"-886"0"0,-1 2-143 0 0,0-1 0 0 0,0 1-1 0 0,0-1 1 0 0,0 1 0 0 0,0-1 0 0 0,-1 1 0 0 0,0-1 0 0 0,0 0 0 0 0,0 0 0 0 0,-1 0 0 0 0,1 0 0 0 0,-1 0 0 0 0,-4 4 0 0 0,-8 9 482 0 0,-25 21 0 0 0,27-26-345 0 0,-102 90 1713 0 0,107-94-1790 0 0,1 0 1 0 0,0 0 0 0 0,0 1 0 0 0,0 0 0 0 0,1 1 0 0 0,-9 17 0 0 0,14-25-13 0 0,1 1-75 0 0,0-1-1 0 0,1 1 0 0 0,-1 0 1 0 0,1-1-1 0 0,-1 1 0 0 0,1 0 1 0 0,0-1-1 0 0,0 1 0 0 0,0-1 1 0 0,0 0-1 0 0,1 1 0 0 0,-1-1 1 0 0,3 4-1 0 0,1-4 135 0 0,5 0-107 0 0,-1 0 1 0 0,1-1-1 0 0,0-1 0 0 0,0 0 1 0 0,0 0-1 0 0,0-1 0 0 0,0 0 1 0 0,0 0-1 0 0,0-1 0 0 0,-1-1 1 0 0,1 0-1 0 0,16-7 0 0 0,-14 5 52 0 0,-1-1 0 0 0,0 0 0 0 0,0-1-1 0 0,0 0 1 0 0,-1-1 0 0 0,0 0 0 0 0,-1-1 0 0 0,1 0-1 0 0,12-16 1 0 0,-20 21-171 0 0,0 0 0 0 0,1 0 0 0 0,-1 0-1 0 0,-1 0 1 0 0,1 0 0 0 0,-1 0 0 0 0,0-1 0 0 0,1 1-1 0 0,-2 0 1 0 0,1-1 0 0 0,-1 1 0 0 0,1-1 0 0 0,-1 1 0 0 0,0-1-1 0 0,-1 1 1 0 0,1-1 0 0 0,-1 1 0 0 0,0-1 0 0 0,0 1-1 0 0,0 0 1 0 0,-1 0 0 0 0,-3-8 0 0 0,-2-2-377 0 0,0 0 0 0 0,-2 0 0 0 0,1 1 0 0 0,-21-24 0 0 0,-12-10-1141 0 0,40 46 1064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53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5527 0 0,'0'0'423'0'0,"-2"0"-278"0"0,-4 2 506 0 0,0 0-1 0 0,0 0 1 0 0,0 1-1 0 0,0-1 1 0 0,1 1-1 0 0,-10 6 0 0 0,5-2 475 0 0,9-6-1056 0 0,0 0 1 0 0,1 0 0 0 0,-1 0 0 0 0,0 0-1 0 0,1 1 1 0 0,-1-1 0 0 0,0 0 0 0 0,1 1-1 0 0,0-1 1 0 0,-1 0 0 0 0,1 1 0 0 0,0-1-1 0 0,-1 3 1 0 0,1 0 107 0 0,-1 1-67 0 0,0 0 0 0 0,1-1 1 0 0,-1 1-1 0 0,1 0 0 0 0,0 0 0 0 0,1 0 1 0 0,-1 0-1 0 0,1 0 0 0 0,0 0 0 0 0,1-1 1 0 0,-1 1-1 0 0,1 0 0 0 0,2 5 0 0 0,5 9 542 0 0,20 30 0 0 0,-26-43-512 0 0,43 63 1189 0 0,28 48 658 0 0,-56-84-1548 0 0,-1 1 0 0 0,-2 1 0 0 0,14 46 0 0 0,-25-69-413 0 0,-1 1 0 0 0,-1-1 0 0 0,0 0 0 0 0,-1 1 1 0 0,0-1-1 0 0,-1 1 0 0 0,-1-1 0 0 0,0 1 0 0 0,0-1 0 0 0,-1 1 1 0 0,-1-1-1 0 0,0 0 0 0 0,-8 22 0 0 0,-1-11-242 0 0,0-1 0 0 0,-1 0 0 0 0,-1-1 0 0 0,-1-1 0 0 0,-1 0 0 0 0,-1-1 0 0 0,-1-1 0 0 0,0 0 0 0 0,-1-1 0 0 0,-1-1 0 0 0,0-1 0 0 0,-2-1 0 0 0,1-1 0 0 0,-2-1 0 0 0,1-1 0 0 0,-29 10 0 0 0,41-18-653 0 0,8-3-126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2:5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1 355 11519 0 0,'0'0'1040'0'0,"2"2"-853"0"0,6 8 5521 0 0,2-21-4345 0 0,49-66 1102 0 0,-3 4-1715 0 0,-29 41-529 0 0,2 2 0 0 0,2 1 0 0 0,66-49 0 0 0,-90 73-212 0 0,1 1-1 0 0,-1-1 0 0 0,1 1 1 0 0,0 0-1 0 0,0 1 0 0 0,1 0 0 0 0,-1 0 1 0 0,1 1-1 0 0,11-2 0 0 0,-7 4-8 0 0,2 4 0 0 0,-2 4 0 0 0,-9-5 20 0 0,-1 0-1 0 0,0 1 1 0 0,0-1 0 0 0,0 1-1 0 0,0 0 1 0 0,0 0 0 0 0,-1 0-1 0 0,0 0 1 0 0,0 0-1 0 0,3 7 1 0 0,-3-6-6 0 0,0-1 0 0 0,-1 1 0 0 0,1-1 1 0 0,-1 1-1 0 0,0-1 0 0 0,0 1 0 0 0,0 0 0 0 0,0 0 0 0 0,-1-1 0 0 0,0 9 0 0 0,-1-3-5 0 0,1-1 21 0 0,-1 0 0 0 0,0 0-1 0 0,-5 17 1 0 0,1-7 12 0 0,-17 63 217 0 0,13-55-1082 0 0,2 0-1 0 0,-5 39 0 0 0,10-50-377 0 0</inkml:trace>
  <inkml:trace contextRef="#ctx0" brushRef="#br0" timeOffset="1">918 537 14743 0 0,'0'0'9319'0'0,"0"2"-9103"0"0,-7 18-2322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43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614 309 1375 0 0,'-7'3'15352'0'0,"55"-28"-14592"0"0,-1-1 0 0 0,62-46 0 0 0,-108 71-752 0 0,16-11 22 0 0,69-50 186 0 0,-68 48-173 0 0,-1-1 1 0 0,25-28-1 0 0,-39 39-43 0 0,0 0 0 0 0,0 0 0 0 0,0 0 0 0 0,3-7 0 0 0,-6 11 0 0 0,1 0 0 0 0,-1-1-1 0 0,0 1 1 0 0,0 0 0 0 0,0-1 0 0 0,1 1 0 0 0,-1 0-1 0 0,0 0 1 0 0,0-1 0 0 0,0 1 0 0 0,0 0-1 0 0,0-1 1 0 0,0 1 0 0 0,0 0 0 0 0,0-1-1 0 0,0 1 1 0 0,0 0 0 0 0,0-1 0 0 0,0 1-1 0 0,0-1 1 0 0,0 1 0 0 0,0 0 0 0 0,0-1-1 0 0,0 1 1 0 0,0 0 0 0 0,0 0 0 0 0,0-1 0 0 0,-1 1-1 0 0,1 0 1 0 0,0-1 0 0 0,0 1 0 0 0,0 0-1 0 0,-1-1 1 0 0,1 1 0 0 0,0 0 0 0 0,0 0-1 0 0,0 0 1 0 0,-1-1 0 0 0,1 1 0 0 0,0 0-1 0 0,-1 0 1 0 0,1 0 0 0 0,0-1 0 0 0,-1 1-1 0 0,1 0 1 0 0,0 0 0 0 0,-1 0 0 0 0,1 0 0 0 0,0 0-1 0 0,-1 0 1 0 0,1 0 0 0 0,0 0 0 0 0,-1 0-1 0 0,1 0 1 0 0,-1 0 0 0 0,-3-1-29 0 0,0 1 0 0 0,0 0 1 0 0,0 0-1 0 0,-1 0 0 0 0,1 0 1 0 0,0 1-1 0 0,0 0 0 0 0,-6 1 0 0 0,-34 14-210 0 0,37-14 206 0 0,-44 21-52 0 0,0 1 0 0 0,2 3 0 0 0,1 2 0 0 0,-51 39 0 0 0,-166 155-404 0 0,181-149 443 0 0,-50 50 43 0 0,113-102 7 0 0,0 1 0 0 0,2 2-1 0 0,-31 49 1 0 0,48-70 24 0 0,-1 0 0 0 0,1 1 0 0 0,0 0 0 0 0,1-1-1 0 0,-1 1 1 0 0,1 0 0 0 0,0 0 0 0 0,0 0 0 0 0,0 0 0 0 0,1 0 0 0 0,0 0-1 0 0,0 0 1 0 0,0 0 0 0 0,1 7 0 0 0,0-9 6 0 0,0 0-1 0 0,0 1 1 0 0,0-1-1 0 0,1 0 1 0 0,-1 0 0 0 0,1 0-1 0 0,0 0 1 0 0,0 0-1 0 0,0 0 1 0 0,0 0 0 0 0,0-1-1 0 0,1 1 1 0 0,-1-1 0 0 0,1 1-1 0 0,-1-1 1 0 0,1 0-1 0 0,0 0 1 0 0,0 0 0 0 0,0-1-1 0 0,0 1 1 0 0,6 1 0 0 0,7 3 54 0 0,0-2 1 0 0,0 0 0 0 0,1 0 0 0 0,-1-2-1 0 0,1 0 1 0 0,0-1 0 0 0,0 0 0 0 0,-1-2-1 0 0,24-3 1 0 0,16-5 76 0 0,78-24-1 0 0,-90 21-118 0 0,-28 8-248 0 0,-1 0-1 0 0,1 1 0 0 0,23-1 1 0 0,-37 4-1020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43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5 12815 0 0,'0'0'587'0'0,"-2"0"-16"0"0,-6-2-471 0 0,0 1 1 0 0,1 0 0 0 0,-1 1-1 0 0,0 0 1 0 0,0 0 0 0 0,0 0-1 0 0,0 1 1 0 0,-12 3 0 0 0,-6 2 718 0 0,-32 13 0 0 0,41-12-476 0 0,0 0 0 0 0,1 1 0 0 0,-23 14 1 0 0,31-17-239 0 0,1 1 0 0 0,0-1 0 0 0,1 1 1 0 0,-1 0-1 0 0,1 1 0 0 0,0-1 0 0 0,0 1 0 0 0,1 0 1 0 0,-5 10-1 0 0,8-15-84 0 0,1 0 1 0 0,0 1-1 0 0,0 0 1 0 0,0-1-1 0 0,0 1 1 0 0,1 0-1 0 0,-1-1 1 0 0,0 1-1 0 0,1 0 1 0 0,0 0-1 0 0,0-1 0 0 0,0 1 1 0 0,0 0-1 0 0,0 0 1 0 0,1 0-1 0 0,-1-1 1 0 0,2 6-1 0 0,0-5 10 0 0,-1 1 0 0 0,1-1 0 0 0,0 1 0 0 0,0-1 0 0 0,1 0 0 0 0,-1 0 0 0 0,1 0 0 0 0,-1 0 0 0 0,1 0 0 0 0,0-1-1 0 0,5 4 1 0 0,-2-1 20 0 0,1-1-1 0 0,0-1 0 0 0,-1 1 0 0 0,1-1 0 0 0,0 0 0 0 0,1-1 0 0 0,-1 1 1 0 0,0-2-1 0 0,1 1 0 0 0,-1-1 0 0 0,1 0 0 0 0,11 0 0 0 0,-16-2-36 0 0,0 1 0 0 0,0-1 0 0 0,0 1 0 0 0,0-1-1 0 0,0 0 1 0 0,0 0 0 0 0,-1 0 0 0 0,1-1 0 0 0,0 1 0 0 0,0-1-1 0 0,-1 1 1 0 0,1-1 0 0 0,-1 0 0 0 0,0 0 0 0 0,1 0 0 0 0,-1-1 0 0 0,0 1-1 0 0,0 0 1 0 0,0-1 0 0 0,-1 1 0 0 0,4-6 0 0 0,1-5-85 0 0,-1 1 0 0 0,0-1-1 0 0,5-23 1 0 0,-4 14-186 0 0,-2 11-146 0 0,1-8-511 0 0,12-25 0 0 0,-14 36-710 0 0,1 1 0 0 0,0 1 0 0 0,9-12 0 0 0,-2 5-3300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4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109 188 8895 0 0,'0'0'407'0'0,"-7"5"138"0"0,4-3-303 0 0,0 0-1 0 0,0 0 1 0 0,0-1 0 0 0,-1 1-1 0 0,1-1 1 0 0,0 0-1 0 0,-1 0 1 0 0,1 0-1 0 0,-1 0 1 0 0,1 0-1 0 0,-1-1 1 0 0,0 0 0 0 0,1 0-1 0 0,-1 0 1 0 0,1 0-1 0 0,-1 0 1 0 0,-6-2-1 0 0,8 1-133 0 0,0 1-1 0 0,0-1 1 0 0,1 1-1 0 0,-1-1 1 0 0,0 0-1 0 0,1 0 1 0 0,-1 0-1 0 0,0 0 1 0 0,1 0-1 0 0,-1 0 1 0 0,1-1-1 0 0,0 1 1 0 0,0 0-1 0 0,-1-1 0 0 0,1 1 1 0 0,0-1-1 0 0,0 1 1 0 0,0-1-1 0 0,0 0 1 0 0,0 1-1 0 0,1-1 1 0 0,-1 0-1 0 0,1 0 1 0 0,-1 0-1 0 0,1 1 1 0 0,-1-1-1 0 0,1 0 1 0 0,0 0-1 0 0,0 0 1 0 0,0 0-1 0 0,0 0 1 0 0,0 1-1 0 0,0-1 1 0 0,1 0-1 0 0,0-3 1 0 0,1-2-70 0 0,0 1 1 0 0,0 0-1 0 0,0-1 1 0 0,1 1-1 0 0,0 1 1 0 0,0-1-1 0 0,1 0 1 0 0,0 1-1 0 0,0-1 1 0 0,0 1-1 0 0,0 0 1 0 0,1 1-1 0 0,6-6 1 0 0,0 1-47 0 0,0 1 0 0 0,1 1 1 0 0,-1-1-1 0 0,2 2 1 0 0,17-8-1 0 0,-23 11 29 0 0,1 1 1 0 0,-1-1-1 0 0,1 1 0 0 0,0 1 0 0 0,-1 0 1 0 0,10-1-1 0 0,-14 2 30 0 0,-1 0 0 0 0,0 0 0 0 0,0 0 0 0 0,1 0 0 0 0,-1 0 0 0 0,0 1 0 0 0,1-1 0 0 0,-1 1 0 0 0,0 0-1 0 0,0 0 1 0 0,0-1 0 0 0,0 1 0 0 0,0 1 0 0 0,0-1 0 0 0,0 0 0 0 0,0 0 0 0 0,0 1 0 0 0,0-1 0 0 0,0 1 0 0 0,-1-1 0 0 0,1 1 0 0 0,-1 0 0 0 0,1 0 0 0 0,1 4 0 0 0,2 4 50 0 0,-2 0 1 0 0,1 0 0 0 0,-1 1-1 0 0,-1-1 1 0 0,3 20 0 0 0,-1 55-6 0 0,-4-67-155 0 0,1-8-515 0 0,-1 0 1 0 0,-3 18-1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44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463 824 5063 0 0,'0'0'390'0'0,"-1"2"-252"0"0,3 13 8194 0 0,-2-15-8199 0 0,12-8 5201 0 0,-3-1-6981 0 0,3-5 1871 0 0,0 0-1 0 0,0-1 1 0 0,-2 0-1 0 0,0 0 1 0 0,13-27-1 0 0,30-88-269 0 0,-47 114 79 0 0,22-64-592 0 0,-3-1-1 0 0,17-104 1 0 0,-37 155-5 0 0,-1-1 0 0 0,-2 1 1 0 0,-3-42-1 0 0,1 69 431 0 0,0-1 1 0 0,-1 1-1 0 0,1-1 1 0 0,-1 1-1 0 0,0 0 1 0 0,0-1-1 0 0,-1 1 1 0 0,1 0-1 0 0,-1 0 1 0 0,1 0-1 0 0,-4-5 1 0 0,4 7 123 0 0,0 0 0 0 0,0 0 1 0 0,0 0-1 0 0,0 1 0 0 0,0-1 0 0 0,0 0 0 0 0,0 1 1 0 0,0-1-1 0 0,0 1 0 0 0,0-1 0 0 0,0 1 1 0 0,0-1-1 0 0,0 1 0 0 0,-1 0 0 0 0,1-1 1 0 0,0 1-1 0 0,0 0 0 0 0,0 0 0 0 0,-1 0 0 0 0,1 0 1 0 0,0 0-1 0 0,0 0 0 0 0,0 1 0 0 0,0-1 1 0 0,-1 0-1 0 0,1 0 0 0 0,0 1 0 0 0,0-1 0 0 0,0 1 1 0 0,0-1-1 0 0,0 1 0 0 0,0-1 0 0 0,0 1 1 0 0,0 0-1 0 0,0 0 0 0 0,-2 1 0 0 0,-6 7 227 0 0,0 0 0 0 0,1 0-1 0 0,0 1 1 0 0,0 0 0 0 0,1 0-1 0 0,-12 23 1 0 0,9-14 20 0 0,-9 15 241 0 0,1 2 0 0 0,-15 45 0 0 0,-18 78 384 0 0,-37 114-141 0 0,46-148-403 0 0,6-2-179 0 0,-12 34 20 0 0,35-124-125 0 0,0 0-1 0 0,-31 50 1 0 0,35-67-26 0 0,-1 0 0 0 0,0-1 0 0 0,-2 0-1 0 0,1-1 1 0 0,-19 16 0 0 0,2-5-148 0 0,-11 9-1109 0 0,12-12-4185 0 0,15-13 269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4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17535 0 0,'0'0'803'0'0,"0"-2"-18"0"0,0 2-775 0 0,-1 0-1 0 0,1-1 0 0 0,0 1 0 0 0,0 0 1 0 0,0-1-1 0 0,0 1 0 0 0,0 0 1 0 0,0-1-1 0 0,0 1 0 0 0,0 0 1 0 0,0-1-1 0 0,0 1 0 0 0,0 0 1 0 0,0 0-1 0 0,0-1 0 0 0,0 1 1 0 0,1 0-1 0 0,-1-1 0 0 0,0 1 1 0 0,0 0-1 0 0,0-1 0 0 0,0 1 1 0 0,1 0-1 0 0,-1 0 0 0 0,0-1 1 0 0,0 1-1 0 0,0 0 0 0 0,1 0 1 0 0,-1-1-1 0 0,0 1 0 0 0,0 0 1 0 0,1 0-1 0 0,-1 0 0 0 0,0 0 0 0 0,1-1 1 0 0,-1 1-1 0 0,0 0 0 0 0,1 0 1 0 0,-1 0-1 0 0,0 0 0 0 0,1 0 1 0 0,-1 0-1 0 0,0 0 0 0 0,1 0 1 0 0,-1 0 29 0 0,49-19 269 0 0,60-16 0 0 0,54-3-240 0 0,-124 29-63 0 0,29-5-688 0 0,-24 6-4456 0 0,-11 3-1079 0 0</inkml:trace>
  <inkml:trace contextRef="#ctx0" brushRef="#br0" timeOffset="1">696 102 14999 0 0,'0'0'1358'0'0,"0"2"-1118"0"0,0 10 60 0 0,-1 1 0 0 0,-1-1 0 0 0,0 0 0 0 0,-5 17 0 0 0,-20 48 1732 0 0,1-2-1599 0 0,24-67-409 0 0,2 1-360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4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171 393 11975 0 0,'0'0'3502'0'0,"-9"1"-1193"0"0,4-1-2196 0 0,0 0 1 0 0,-1 0-1 0 0,1 0 0 0 0,0-1 0 0 0,0 0 1 0 0,-1 0-1 0 0,1-1 0 0 0,0 0 1 0 0,0 1-1 0 0,0-1 0 0 0,1-1 1 0 0,-1 1-1 0 0,0-1 0 0 0,-5-4 0 0 0,0-1-42 0 0,0 0 0 0 0,0-1 0 0 0,1 0-1 0 0,-14-17 1 0 0,21 23-68 0 0,0 0-1 0 0,0-1 0 0 0,0 1 1 0 0,0 0-1 0 0,1-1 1 0 0,0 1-1 0 0,-1-1 1 0 0,1 1-1 0 0,0-1 0 0 0,0 0 1 0 0,1 1-1 0 0,-1-1 1 0 0,1-4-1 0 0,0 1-26 0 0,1 1 0 0 0,-1 0-1 0 0,1 0 1 0 0,1-1 0 0 0,-1 1 0 0 0,1 0 0 0 0,3-8 0 0 0,1 2-58 0 0,1 0 0 0 0,0 0 1 0 0,0 0-1 0 0,1 1 1 0 0,1 0-1 0 0,14-15 1 0 0,-10 12 69 0 0,1 1 0 0 0,0 1 0 0 0,1 0 0 0 0,0 1 1 0 0,20-11-1 0 0,-30 19 59 0 0,1 0 1 0 0,0 1-1 0 0,-1 0 1 0 0,1 0 0 0 0,0 1-1 0 0,0-1 1 0 0,0 1-1 0 0,0 0 1 0 0,0 1-1 0 0,0-1 1 0 0,0 1-1 0 0,0 1 1 0 0,0-1 0 0 0,0 1-1 0 0,0 0 1 0 0,0 0-1 0 0,0 1 1 0 0,0-1-1 0 0,0 1 1 0 0,5 3 0 0 0,-2 0 50 0 0,0 0 0 0 0,-1 0 1 0 0,0 0-1 0 0,0 1 1 0 0,0 1-1 0 0,0-1 1 0 0,-1 1-1 0 0,0 0 0 0 0,9 13 1 0 0,-12-14-63 0 0,0 1 0 0 0,0-1-1 0 0,-1 1 1 0 0,1 0 0 0 0,-2 0 0 0 0,1 0 0 0 0,-1 0 0 0 0,0 1 0 0 0,0-1 0 0 0,-1 1 0 0 0,0-1-1 0 0,0 1 1 0 0,-1 9 0 0 0,-1-12-24 0 0,0 1 0 0 0,0-1 0 0 0,-1 1 0 0 0,0-1 0 0 0,0 1 0 0 0,0-1 0 0 0,0 0 0 0 0,-6 9 0 0 0,0-2 1 0 0,-1 0 1 0 0,-12 14-1 0 0,14-19-14 0 0,-1 0 0 0 0,0 0 0 0 0,0-1 0 0 0,-1 0 0 0 0,-14 7 0 0 0,-50 20-231 0 0,60-28-142 0 0,0 0 1 0 0,0-1 0 0 0,-1 0-1 0 0,0-1 1 0 0,0-1 0 0 0,0 0-1 0 0,0-1 1 0 0,0 0 0 0 0,-17-2-1 0 0,15-2-790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45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0 13823 0 0,'0'0'1247'0'0,"-1"1"-1023"0"0,-4 3-189 0 0,1 0 0 0 0,0 0-1 0 0,0 0 1 0 0,0 0 0 0 0,1 1 0 0 0,-5 7 0 0 0,-3 3 468 0 0,-28 41 350 0 0,2 1 1 0 0,3 2 0 0 0,-51 120-1 0 0,49-101-757 0 0,-59 95 0 0 0,15-45-310 0 0,74-118 38 0 0,0 0 1 0 0,-6 18 0 0 0,5-9-5235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4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7367 0 0,'0'0'568'0'0,"2"0"-373"0"0,5 1 32 0 0,19 4 4401 0 0,51 2 1 0 0,-66-8-4127 0 0,0 1 0 0 0,12-4 1 0 0,-11 2-70 0 0,1-1 1 0 0,-1 0 0 0 0,0-1 0 0 0,15-7 0 0 0,-22 8-373 0 0,0 0 0 0 0,1 0-1 0 0,-2 0 1 0 0,1-1 0 0 0,0 0 0 0 0,-1 0 0 0 0,1 0 0 0 0,-1 0 0 0 0,0-1 0 0 0,0 1 0 0 0,3-7 0 0 0,-5 9-56 0 0,-2 1-5 0 0,0 1-1 0 0,1-1 1 0 0,-1 1 0 0 0,0-1 0 0 0,1 0-1 0 0,-1 1 1 0 0,0-1 0 0 0,0 0-1 0 0,0 1 1 0 0,1-1 0 0 0,-1 0 0 0 0,0 1-1 0 0,0-1 1 0 0,0 0 0 0 0,0 1-1 0 0,0-1 1 0 0,0 0 0 0 0,-1-1-1 0 0,1 2-12 0 0,0-1-1 0 0,0 1 0 0 0,-1-1 0 0 0,1 1 0 0 0,0-1 0 0 0,0 1 0 0 0,-1 0 0 0 0,1-1 0 0 0,0 1 0 0 0,-1-1 0 0 0,1 1 0 0 0,0 0 0 0 0,-1-1 0 0 0,1 1 0 0 0,-1 0 0 0 0,1 0 0 0 0,0-1 0 0 0,-1 1 0 0 0,1 0 0 0 0,-1 0 0 0 0,1 0 0 0 0,-1-1 0 0 0,1 1 0 0 0,-1 0 0 0 0,1 0 0 0 0,-1 0 0 0 0,0 0 0 0 0,-13-1-304 0 0,8 2 227 0 0,1 0-1 0 0,-1 0 0 0 0,1 1 0 0 0,0-1 1 0 0,0 1-1 0 0,0 1 0 0 0,0-1 1 0 0,0 1-1 0 0,1 0 0 0 0,-5 3 1 0 0,-8 7-49 0 0,-17 18 0 0 0,19-17 122 0 0,-20 25 0 0 0,31-34 15 0 0,0 0-1 0 0,1 0 0 0 0,0 0 1 0 0,0 1-1 0 0,0-1 1 0 0,1 1-1 0 0,-1 0 0 0 0,2 0 1 0 0,-4 11-1 0 0,5-15-71 0 0,0 0-1 0 0,0 0 1 0 0,1 0-1 0 0,-1 0 0 0 0,0 0 1 0 0,0-1-1 0 0,1 1 1 0 0,-1 0-1 0 0,1 0 1 0 0,0 0-1 0 0,0 0 1 0 0,0 0-1 0 0,0-1 1 0 0,0 1-1 0 0,0 0 1 0 0,0-1-1 0 0,0 1 0 0 0,0-1 1 0 0,1 1-1 0 0,-1-1 1 0 0,1 1-1 0 0,-1-1 1 0 0,1 0-1 0 0,0 0 1 0 0,-1 0-1 0 0,1 0 1 0 0,0 0-1 0 0,2 1 1 0 0,10 1-1143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4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0 270 4607 0 0,'2'8'11002'0'0,"0"-8"-10793"0"0,0-1 0 0 0,-1 0 0 0 0,1 0 0 0 0,0 0 0 0 0,-1 0 1 0 0,1-1-1 0 0,0 1 0 0 0,-1 0 0 0 0,0-1 0 0 0,2-1 0 0 0,2-1 112 0 0,65-60 1745 0 0,95-77-1291 0 0,-152 131-744 0 0,1 1-1 0 0,17-9 0 0 0,-25 15-41 0 0,0 0 0 0 0,0 1-1 0 0,0 0 1 0 0,0 0 0 0 0,1 0-1 0 0,-1 1 1 0 0,1 0 0 0 0,8 0 0 0 0,-14 1 8 0 0,-1 1 1 0 0,1-1 0 0 0,-1 1 0 0 0,1-1-1 0 0,-1 1 1 0 0,0-1 0 0 0,1 1 0 0 0,-1-1 0 0 0,0 1-1 0 0,1-1 1 0 0,-1 1 0 0 0,0 0 0 0 0,0-1-1 0 0,1 1 1 0 0,-1 0 0 0 0,0-1 0 0 0,0 1 0 0 0,0 0-1 0 0,0 0 3 0 0,1 4 24 0 0,0 0 0 0 0,-1 0-1 0 0,0 0 1 0 0,0 1 0 0 0,0-1 0 0 0,-1 0 0 0 0,1 0 0 0 0,-1 0 0 0 0,-1 0-1 0 0,1 0 1 0 0,-2 5 0 0 0,-5 10 203 0 0,-14 25 0 0 0,10-22-74 0 0,6-11-28 0 0,1 0 0 0 0,-7 25-1 0 0,11-34-191 0 0,0 0 0 0 0,0-1-1 0 0,1 1 1 0 0,0 0 0 0 0,-1-1-1 0 0,1 1 1 0 0,0 0-1 0 0,0-1 1 0 0,0 1 0 0 0,1 0-1 0 0,-1 0 1 0 0,1-1 0 0 0,-1 1-1 0 0,1-1 1 0 0,0 1-1 0 0,0 0 1 0 0,0-1 0 0 0,0 0-1 0 0,1 1 1 0 0,-1-1 0 0 0,3 3-1 0 0,4 2-1930 0 0,4-3-4880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5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1206 162 12151 0 0,'89'-38'1288'0'0,"37"-19"1523"0"0,-16-9 1992 0 0,-108 65-4106 0 0,-8 14-512 0 0,1-5-201 0 0,0-1 1 0 0,0 0-1 0 0,0 0 0 0 0,-1 0 0 0 0,0-1 1 0 0,0 0-1 0 0,-8 5 0 0 0,-53 36-206 0 0,53-38 182 0 0,-47 27-320 0 0,-1-2-1 0 0,-1-3 1 0 0,-85 28-1 0 0,-207 50-805 0 0,349-107 1149 0 0,-55 14-46 0 0,0-3-1 0 0,0-2 1 0 0,-1-3 0 0 0,0-2 0 0 0,0-3-1 0 0,-67-6 1 0 0,117 1 78 0 0,-1 1-1 0 0,-12-5 1 0 0,20 5-5 0 0,1 0 1 0 0,-1-1-1 0 0,1 0 1 0 0,-1 0 0 0 0,1 0-1 0 0,0 0 1 0 0,0-1-1 0 0,-6-4 1 0 0,10 7-8 0 0,-1-1 0 0 0,1 1-1 0 0,-1-1 1 0 0,0 1 0 0 0,1-1 0 0 0,0 1 0 0 0,-1-1 0 0 0,1 0 0 0 0,-1 1-1 0 0,1-1 1 0 0,0 0 0 0 0,-1 1 0 0 0,1-1 0 0 0,0 0 0 0 0,0 1 0 0 0,-1-1-1 0 0,1 0 1 0 0,0 0 0 0 0,0 1 0 0 0,0-1 0 0 0,0 0 0 0 0,0 0 0 0 0,0 1-1 0 0,0-1 1 0 0,0 0 0 0 0,1-1 0 0 0,-1 1 0 0 0,1-1 0 0 0,0 1 0 0 0,0-1 0 0 0,0 1 0 0 0,0-1 0 0 0,0 1 1 0 0,0 0-1 0 0,0 0 0 0 0,0-1 0 0 0,1 1 0 0 0,1-1 0 0 0,3-3-6 0 0,1 1 0 0 0,0 0-1 0 0,13-6 1 0 0,-18 9-2 0 0,18-8-32 0 0,1 1 1 0 0,0 1-1 0 0,35-7 0 0 0,-45 12 37 0 0,1 2-12 0 0,-1 2-36 0 0,0 1 36 0 0,-2 5 12 0 0,-7-5 0 0 0,0 1 1 0 0,0 0-1 0 0,0 0 0 0 0,0 0 1 0 0,0 0-1 0 0,-1 0 0 0 0,0 0 0 0 0,0 0 1 0 0,0 0-1 0 0,0 0 0 0 0,-1 1 1 0 0,0-1-1 0 0,0 0 0 0 0,0 8 0 0 0,-2 7 50 0 0,-9 38-1 0 0,8-45-14 0 0,-8 28 349 0 0,-27 64 1 0 0,23-67-214 0 0,-1 0-66 0 0,-2 0 0 0 0,-2-2 0 0 0,-1 0 0 0 0,-2-1 0 0 0,-29 34 0 0 0,48-63-118 0 0,-57 74 182 0 0,50-64-365 0 0,1 1 0 0 0,1 0 0 0 0,-9 22 0 0 0,16-28-229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4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39 8751 0 0,'0'0'6912'0'0,"-1"1"-6077"0"0,-7 13 272 0 0,-17 22 1 0 0,7-10-374 0 0,-21 25 269 0 0,22-30-637 0 0,-15 25-1 0 0,28-39-308 0 0,0 1-1 0 0,0-1 0 0 0,1 1 0 0 0,0 0 1 0 0,0 0-1 0 0,1 0 0 0 0,-3 14 0 0 0,5-19-41 0 0,-1 0 0 0 0,1 0 1 0 0,0 0-1 0 0,0 0 0 0 0,1 0 0 0 0,-1 0 0 0 0,1 0 0 0 0,-1 0 1 0 0,1 0-1 0 0,0 0 0 0 0,0 0 0 0 0,2 3 0 0 0,-2-4-71 0 0,-1-1-1 0 0,1 0 1 0 0,0 1-1 0 0,0-1 0 0 0,1 0 1 0 0,-1 0-1 0 0,0 1 0 0 0,0-1 1 0 0,1 0-1 0 0,-1 0 1 0 0,0-1-1 0 0,1 1 0 0 0,-1 0 1 0 0,1 0-1 0 0,-1-1 1 0 0,1 1-1 0 0,-1-1 0 0 0,1 1 1 0 0,0-1-1 0 0,-1 0 1 0 0,1 1-1 0 0,0-1 0 0 0,2 0 1 0 0,11-1-4928 0 0,0-2-1671 0 0</inkml:trace>
  <inkml:trace contextRef="#ctx0" brushRef="#br0" timeOffset="1">415 143 16127 0 0,'0'0'1460'0'0,"6"9"-694"0"0,-2-7-590 0 0,0 0 0 0 0,-1-1 0 0 0,1 1 0 0 0,0-1 1 0 0,0 0-1 0 0,0 0 0 0 0,0 0 0 0 0,0-1 0 0 0,0 0 1 0 0,0 0-1 0 0,0 0 0 0 0,0 0 0 0 0,0 0 0 0 0,0-1 1 0 0,0 1-1 0 0,6-3 0 0 0,9-3 368 0 0,0 0 0 0 0,20-10 0 0 0,-27 11-341 0 0,10-4-219 0 0,0-2 0 0 0,-1 0 0 0 0,-1-1-1 0 0,0-1 1 0 0,0 0 0 0 0,24-24 0 0 0,-37 30-376 0 0,-6 6-79 0 0,-12-8-977 0 0,8 9 1323 0 0,-1-1 0 0 0,1 0 0 0 0,0 1 0 0 0,-1-1-1 0 0,1 1 1 0 0,-1 0 0 0 0,1 0 0 0 0,-1 0 0 0 0,1 1 0 0 0,0-1-1 0 0,-1 1 1 0 0,1 0 0 0 0,0 0 0 0 0,-6 2 0 0 0,-4 3-12 0 0,-1 1 1 0 0,-12 9-1 0 0,14-10 80 0 0,-17 14 335 0 0,2 0-1 0 0,0 2 0 0 0,1 1 1 0 0,-42 48-1 0 0,60-62-162 0 0,1-1-1 0 0,1 1 1 0 0,-1 1 0 0 0,1-1 0 0 0,1 1-1 0 0,0 0 1 0 0,1 0 0 0 0,-7 21 0 0 0,10-28-86 0 0,0 0 0 0 0,1 0 1 0 0,-1 1-1 0 0,1-1 1 0 0,-1 0-1 0 0,1 0 0 0 0,0 1 1 0 0,0-1-1 0 0,1 0 0 0 0,-1 0 1 0 0,1 1-1 0 0,0-1 1 0 0,-1 0-1 0 0,1 0 0 0 0,1 0 1 0 0,-1 0-1 0 0,0 0 1 0 0,1 0-1 0 0,0 0 0 0 0,-1 0 1 0 0,1-1-1 0 0,0 1 1 0 0,0-1-1 0 0,1 1 0 0 0,-1-1 1 0 0,0 0-1 0 0,1 0 0 0 0,0 0 1 0 0,-1 0-1 0 0,1 0 1 0 0,0-1-1 0 0,0 1 0 0 0,0-1 1 0 0,3 2-1 0 0,7 1 26 0 0,0-1 0 0 0,-1 0 0 0 0,1-1-1 0 0,0 0 1 0 0,0-1 0 0 0,0-1 0 0 0,0 0 0 0 0,17-2-1 0 0,-25 1-315 0 0,0 1 0 0 0,-1-1 0 0 0,1 0 0 0 0,0-1 0 0 0,0 1 0 0 0,8-5 0 0 0,-1 0-781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4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7 3223 0 0,'-2'0'2586'0'0,"-2"-1"-1436"0"0,0 0 0 0 0,0 0 0 0 0,0 0 0 0 0,-7 0 0 0 0,-1 0 4168 0 0,12 3-4486 0 0,-8 21 290 0 0,-13 26 0 0 0,0 0-437 0 0,-8 26 44 0 0,-77 231-362 0 0,100-275-4231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4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25 2303 0 0,'-2'0'102'0'0,"-55"7"18786"0"0,59-7-18470 0 0,67 0 1130 0 0,207 3-181 0 0,-204-1-1360 0 0,-1-3 0 0 0,1-3 1 0 0,104-20-1 0 0,-140 16-1771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4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9 126 3679 0 0,'0'0'284'0'0,"-1"0"-186"0"0,-6-1 4750 0 0,11-5 250 0 0,6-1-4042 0 0,-9 6-765 0 0,12-5 294 0 0,0 1 0 0 0,0 0-1 0 0,1 1 1 0 0,-1 0 0 0 0,17-2 0 0 0,3-1 231 0 0,173-26 2284 0 0,2 15-1750 0 0,-139 14-1092 0 0,193-11-135 0 0,-88 11-3348 0 0,-143 4 1499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4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92 203 4143 0 0,'-2'1'319'0'0,"-31"26"1116"0"0,-23 12 12570 0 0,57-41-13780 0 0,5-8-123 0 0,0 0-1 0 0,0 0 1 0 0,1 1-1 0 0,1 0 0 0 0,11-11 1 0 0,49-40-89 0 0,-34 32 56 0 0,-17 14 118 0 0,0 0 0 0 0,0 1 0 0 0,2 1 0 0 0,-1 1 0 0 0,2 0 1 0 0,-1 2-1 0 0,1 0 0 0 0,28-7 0 0 0,-47 15-155 0 0,1 1 1 0 0,0-1 0 0 0,-1 1-1 0 0,1 0 1 0 0,0-1 0 0 0,-1 1-1 0 0,1 0 1 0 0,0 0 0 0 0,0 0-1 0 0,-1 1 1 0 0,1-1 0 0 0,0 0-1 0 0,0 1 1 0 0,-1-1-1 0 0,1 1 1 0 0,0-1 0 0 0,-1 1-1 0 0,1 0 1 0 0,-1 0 0 0 0,1 0-1 0 0,-1 0 1 0 0,1 0 0 0 0,-1 0-1 0 0,0 0 1 0 0,1 0-1 0 0,-1 0 1 0 0,0 1 0 0 0,0-1-1 0 0,0 0 1 0 0,0 1 0 0 0,0-1-1 0 0,0 1 1 0 0,0-1 0 0 0,-1 1-1 0 0,2 3 1 0 0,1 5-3 0 0,0 1 1 0 0,-1-1-1 0 0,0 1 1 0 0,1 18-1 0 0,-2-18 36 0 0,1 16-2 0 0,-1-8-111 0 0,1 0 0 0 0,9 37 0 0 0,2-11-2185 0 0,-12-44 1959 0 0,-1-1 1 0 0,0 1-1 0 0,0-1 0 0 0,1 1 1 0 0,-1-1-1 0 0,0 1 0 0 0,0-1 1 0 0,1 0-1 0 0,-1 1 0 0 0,0-1 1 0 0,1 0-1 0 0,-1 1 0 0 0,1-1 1 0 0,-1 0-1 0 0,0 1 1 0 0,1-1-1 0 0,-1 0 0 0 0,1 0 1 0 0,0 1-1 0 0,1 0-1194 0 0,8 4-4880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4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1 14279 0 0,'0'0'1103'0'0,"-2"0"-602"0"0,-1 1-300 0 0,0 0-1 0 0,0 0 1 0 0,0 1-1 0 0,1-1 1 0 0,-1 1-1 0 0,0-1 1 0 0,1 1-1 0 0,-1 0 1 0 0,1 0 0 0 0,-1 0-1 0 0,1 1 1 0 0,0-1-1 0 0,-3 4 1 0 0,-4 6 255 0 0,-11 20 0 0 0,15-23-368 0 0,-37 72 1286 0 0,-57 151-1 0 0,84-194-1270 0 0,-63 215 460 0 0,1-5-623 0 0,58-209-78 0 0,14-29-411 0 0,1-1 0 0 0,-1 1 0 0 0,1 0 1 0 0,-2 12-1 0 0</inkml:trace>
  <inkml:trace contextRef="#ctx0" brushRef="#br0" timeOffset="1">4 627 14279 0 0,'0'0'655'0'0,"-1"-2"-12"0"0,1 1-599 0 0,-1-2 168 0 0,1 1-1 0 0,-1-1 1 0 0,1 1 0 0 0,0-1 0 0 0,-1 0 0 0 0,1 1-1 0 0,1-4 1 0 0,0 4 142 0 0,1-1-1 0 0,0 1 0 0 0,-1 0 0 0 0,1-1 1 0 0,0 1-1 0 0,0 0 0 0 0,0 0 1 0 0,1 0-1 0 0,-1 1 0 0 0,0-1 0 0 0,1 1 1 0 0,-1-1-1 0 0,1 1 0 0 0,-1 0 1 0 0,1 0-1 0 0,0 0 0 0 0,5-1 0 0 0,6-2-262 0 0,0 1 0 0 0,19 0-1 0 0,-18 1 310 0 0,178-8 276 0 0,-114 8-531 0 0,294-21-1861 0 0,-319 19-2742 0 0,-31 3-2672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49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42 10367 0 0,'-4'7'935'0'0,"-1"0"-768"0"0,1-2 22 0 0,4-4-33 0 0,-1-1 0 0 0,1 1 1 0 0,0-1-1 0 0,0 0 0 0 0,0 1 0 0 0,0-1 1 0 0,0 1-1 0 0,-1-1 0 0 0,1 1 0 0 0,0-1 1 0 0,0 1-1 0 0,0-1 0 0 0,0 1 0 0 0,0-1 1 0 0,0 1-1 0 0,1-1 0 0 0,-1 1 0 0 0,0-1 1 0 0,0 1-1 0 0,0-1 0 0 0,0 1 0 0 0,1-1 1 0 0,-1 1-1 0 0,0-1 0 0 0,0 1 0 0 0,1-1 1 0 0,-1 0-1 0 0,1 1 0 0 0,10 10 1661 0 0,-11-11-1825 0 0,8 6 337 0 0,1 0 1 0 0,0 0 0 0 0,0-1-1 0 0,0-1 1 0 0,1 1-1 0 0,0-1 1 0 0,-1-1 0 0 0,1 0-1 0 0,1-1 1 0 0,-1 1-1 0 0,13 0 1 0 0,-16-3-292 0 0,0 1 0 0 0,0-1 1 0 0,0 0-1 0 0,0-1 0 0 0,0 1 0 0 0,-1-1 1 0 0,1-1-1 0 0,0 1 0 0 0,0-1 1 0 0,-1 0-1 0 0,1-1 0 0 0,-1 0 0 0 0,0 0 1 0 0,0 0-1 0 0,0 0 0 0 0,0-1 1 0 0,10-9-1 0 0,-14 11-31 0 0,0 0 1 0 0,-1 0-1 0 0,1-1 1 0 0,-1 1 0 0 0,1 0-1 0 0,-1-1 1 0 0,0 1-1 0 0,0-1 1 0 0,0 1-1 0 0,0-1 1 0 0,0 1-1 0 0,-1-1 1 0 0,1 0 0 0 0,-1 0-1 0 0,1 1 1 0 0,-1-1-1 0 0,0 0 1 0 0,0 1-1 0 0,0-1 1 0 0,-1 0-1 0 0,1 0 1 0 0,-1 1-1 0 0,-1-5 1 0 0,1 5-9 0 0,1 0-1 0 0,-1 0 1 0 0,0 0 0 0 0,0 1-1 0 0,0-1 1 0 0,0 0 0 0 0,0 1-1 0 0,-1-1 1 0 0,1 1 0 0 0,0 0-1 0 0,-1-1 1 0 0,1 1 0 0 0,-1 0-1 0 0,1 0 1 0 0,-1 0 0 0 0,0 0-1 0 0,0 0 1 0 0,1 0 0 0 0,-1 0-1 0 0,0 1 1 0 0,0-1 0 0 0,0 0-1 0 0,0 1 1 0 0,0 0 0 0 0,0-1-1 0 0,1 1 1 0 0,-1 0 0 0 0,0 0-1 0 0,0 0 1 0 0,0 0 0 0 0,0 1-1 0 0,0-1 1 0 0,-3 1 0 0 0,-17 6-6 0 0,1 0 0 0 0,0 1 0 0 0,0 1 1 0 0,1 1-1 0 0,0 1 0 0 0,0 1 0 0 0,1 0 1 0 0,1 2-1 0 0,0 0 0 0 0,-17 18 0 0 0,31-28 7 0 0,0 0 0 0 0,1 0 0 0 0,-1 0 0 0 0,1 1 0 0 0,0-1 0 0 0,0 1 0 0 0,0 0 0 0 0,1 0 0 0 0,0 0 0 0 0,-2 5 0 0 0,3-8 0 0 0,1 1 0 0 0,0-1 0 0 0,-1 1 0 0 0,1-1 0 0 0,0 1 0 0 0,0-1 0 0 0,0 0 0 0 0,1 1 0 0 0,-1-1 0 0 0,1 1 0 0 0,-1-1 0 0 0,1 0 0 0 0,0 1 0 0 0,0-1 0 0 0,0 0 0 0 0,0 0 0 0 0,0 0 0 0 0,0 0 0 0 0,1 0 0 0 0,-1 0 0 0 0,1 0 0 0 0,0 0 0 0 0,-1 0 0 0 0,4 2 0 0 0,0 0-588 0 0,1 0 0 0 0,0 0 0 0 0,0 0 0 0 0,0-1 0 0 0,14 6 0 0 0,-6-4-6428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4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0 423 12439 0 0,'7'-5'1126'0'0,"7"-10"-908"0"0,-12 14 206 0 0,0-1 0 0 0,0 0 0 0 0,0 0 0 0 0,-1 0 0 0 0,1 0 0 0 0,0-1 0 0 0,-1 1 0 0 0,1 0 0 0 0,-1-1 0 0 0,0 1 0 0 0,0-1 0 0 0,0 1 0 0 0,0-1-1 0 0,0 1 1 0 0,0-1 0 0 0,-1 0 0 0 0,1 0 0 0 0,-1 1 0 0 0,0-1 0 0 0,0 0 0 0 0,0 1 0 0 0,0-1 0 0 0,0 0 0 0 0,-1 0 0 0 0,-1-4 0 0 0,1 0-335 0 0,1-1 1 0 0,-1 0-1 0 0,1 0 1 0 0,0 1-1 0 0,1-1 1 0 0,0 0-1 0 0,0 0 1 0 0,0 1-1 0 0,1-1 1 0 0,1 1-1 0 0,-1-1 1 0 0,1 1-1 0 0,0 0 1 0 0,1 0-1 0 0,-1 0 1 0 0,2 1-1 0 0,-1-1 1 0 0,6-6-1 0 0,9-8-137 0 0,1 1-1 0 0,0 0 1 0 0,38-26-1 0 0,-57 46 52 0 0,14-11-209 0 0,35-17 0 0 0,-26 15-121 0 0,-17 10 76 0 0,1-1 0 0 0,15-3 0 0 0,3-2-1786 0 0,-13 3 82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5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14999 0 0,'0'0'5219'0'0,"0"2"-4847"0"0,3 49 1449 0 0,-4 89 0 0 0,-1-42-1081 0 0,1-95-668 0 0,1 1-1 0 0,0-1 1 0 0,1 1 0 0 0,-1-1-1 0 0,0 0 1 0 0,1 1-1 0 0,0-1 1 0 0,0 0-1 0 0,0 0 1 0 0,2 5-1 0 0,-2-7 113 0 0,17-3 396 0 0,-13 1-558 0 0,-1-1-1 0 0,0 0 1 0 0,0 0-1 0 0,0 0 1 0 0,0 0-1 0 0,0-1 1 0 0,0 1-1 0 0,0-1 1 0 0,-1 0-1 0 0,4-4 1 0 0,6-7 100 0 0,13-19 1 0 0,-12 15-89 0 0,56-80-5 0 0,-43 58-20 0 0,44-51 0 0 0,-55 74-241 0 0,1 1 0 0 0,1 1 0 0 0,0 1 0 0 0,24-15 0 0 0,-22 17-942 0 0,1 1 0 0 0,22-9 0 0 0,-26 15-431 0 0,0-1-283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5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49 2759 0 0,'0'0'126'0'0,"3"-7"502"0"0,-1 3 355 0 0,8-23 12509 0 0,-9 16-12625 0 0,-11 15-500 0 0,-4 0-241 0 0,0 0 0 0 0,1 2 0 0 0,0-1 0 0 0,0 2 0 0 0,0 0-1 0 0,0 0 1 0 0,1 1 0 0 0,1 1 0 0 0,-1 0 0 0 0,-16 18 0 0 0,18-16 13 0 0,4-5 50 0 0,1 0 0 0 0,0 1 0 0 0,0-1-1 0 0,0 1 1 0 0,-6 12 0 0 0,11-18 187 0 0,0 0-335 0 0,0 0-1 0 0,0 0 0 0 0,0 0 1 0 0,1 0-1 0 0,-1 0 1 0 0,0 0-1 0 0,1 0 1 0 0,-1 0-1 0 0,1 0 0 0 0,-1-1 1 0 0,1 1-1 0 0,-1 0 1 0 0,1 0-1 0 0,0 0 0 0 0,-1-1 1 0 0,1 1-1 0 0,0 0 1 0 0,1 0-1 0 0,5 1 2 0 0,1-1-1 0 0,0 0 1 0 0,-1 0-1 0 0,1-1 1 0 0,0 0-1 0 0,-1-1 1 0 0,10-1 0 0 0,36-2-3 0 0,-53 4-31 0 0,1 1 0 0 0,-1-1-1 0 0,0 0 1 0 0,1 1 0 0 0,-1-1 0 0 0,0 0-1 0 0,1 1 1 0 0,-1-1 0 0 0,0 0 0 0 0,1 1-1 0 0,-1-1 1 0 0,0 1 0 0 0,0-1 0 0 0,0 1-1 0 0,1-1 1 0 0,-1 0 0 0 0,0 1 0 0 0,0-1-1 0 0,0 1 1 0 0,0-1 0 0 0,0 1 0 0 0,0-1-1 0 0,0 1 1 0 0,0-1 0 0 0,0 1 0 0 0,3 8 418 0 0,0-8-512 0 0,0 1 1 0 0,1 0-1 0 0,-1-1 0 0 0,1 1 1 0 0,-1-1-1 0 0,1 0 0 0 0,-1-1 1 0 0,1 1-1 0 0,7 0 0 0 0,-7-1-1338 0 0,1 0 0 0 0,0 0-1 0 0,0-1 1 0 0,6-1 0 0 0,6-3-5494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5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9671 0 0,'0'0'4026'0'0,"3"0"-2372"0"0,37-2 91 0 0,-1-1 0 0 0,46-9 0 0 0,79-25-118 0 0,-127 28-1308 0 0,-6 3-520 0 0,41-5-1 0 0,-2 8-5857 0 0,-49 1 3170 0 0,-10 1 1379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5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27 11975 0 0,'1'-1'923'0'0,"12"-25"5993"0"0,-14 28-6193 0 0,-10 29-89 0 0,-1-2 0 0 0,-1 0 1 0 0,-19 30-1 0 0,0 2-181 0 0,-110 256 434 0 0,92-199-763 0 0,38-90-284 0 0,-2 3 363 0 0,-12 41 0 0 0,23-63-433 0 0,0 1-1 0 0,1 0 0 0 0,1 0 0 0 0,0 0 0 0 0,0 0 1 0 0,1 0-1 0 0,0 0 0 0 0,2 18 0 0 0,2-16-2099 0 0,1-2-5152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5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34 11055 0 0,'19'-34'6680'0'0,"-30"35"-5269"0"0,4 0-1216 0 0,0 1 1 0 0,0 0-1 0 0,-1 1 1 0 0,1-1-1 0 0,1 2 1 0 0,-1-1-1 0 0,0 1 1 0 0,-6 4-1 0 0,-5 3 83 0 0,13-8-265 0 0,-122 71 416 0 0,102-57-339 0 0,0 1 0 0 0,-40 38 0 0 0,63-55-97 0 0,1 0 0 0 0,0 1 0 0 0,-1-1 0 0 0,1 1 0 0 0,0-1 0 0 0,0 1 0 0 0,-1-1 0 0 0,1 1 0 0 0,0 0 0 0 0,1 0 0 0 0,-1-1 0 0 0,0 1 0 0 0,0 0 0 0 0,1 0 0 0 0,-1 0 0 0 0,1 0 0 0 0,0 0 0 0 0,0 0 0 0 0,-1 0 0 0 0,1 0 0 0 0,0 0 0 0 0,1 0 0 0 0,-1 0 0 0 0,0-1 0 0 0,0 1 0 0 0,1 0 0 0 0,-1 0 0 0 0,1 0 0 0 0,0 0 0 0 0,0 0 0 0 0,-1-1 0 0 0,1 1 0 0 0,0 0 0 0 0,1 0 0 0 0,-1-1 0 0 0,0 1 0 0 0,0-1 0 0 0,1 1 0 0 0,-1-1 0 0 0,3 2 1 0 0,34 25-358 0 0,61 33 1 0 0,-40-27 411 0 0,-57-32-26 0 0,11 5 308 0 0,-1 1 0 0 0,-1 0 0 0 0,18 16 0 0 0,-27-22-263 0 0,1 1-1 0 0,-1-1 1 0 0,0 1-1 0 0,0-1 1 0 0,0 1-1 0 0,0 0 1 0 0,-1-1-1 0 0,1 1 1 0 0,-1 0-1 0 0,1 0 1 0 0,-1 1-1 0 0,0-1 1 0 0,0 0-1 0 0,-1 0 1 0 0,1 0-1 0 0,-1 1 1 0 0,1-1-1 0 0,-1 0 1 0 0,0 0-1 0 0,0 1 1 0 0,-2 5-1 0 0,1-6-56 0 0,0-1 0 0 0,0 1 0 0 0,0 0 1 0 0,0-1-1 0 0,-1 0 0 0 0,0 1 0 0 0,1-1 0 0 0,-1 0 0 0 0,0 0 0 0 0,0 0 0 0 0,0 0 0 0 0,0 0 1 0 0,0 0-1 0 0,-1 0 0 0 0,1-1 0 0 0,-1 1 0 0 0,-3 1 0 0 0,-1 0 5 0 0,0 0 0 0 0,0-1 0 0 0,0 1 0 0 0,0-1 0 0 0,-12 2 0 0 0,-44 1-339 0 0,0-2 0 0 0,0-3 0 0 0,-72-10 0 0 0,103 7-5202 0 0,3-2-1860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5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633 593 9327 0 0,'0'0'846'0'0,"-1"1"-700"0"0,-5 22 2102 0 0,-4 34-1 0 0,7-39 1814 0 0,5-19-3904 0 0,0 0 0 0 0,0 0 0 0 0,0 0 0 0 0,-1 0 0 0 0,1 0 0 0 0,0 0 0 0 0,0 0 0 0 0,-1-1 0 0 0,1 1-1 0 0,2-4 1 0 0,-2 3 9 0 0,12-14 58 0 0,0-1-1 0 0,0 0 0 0 0,-2-1 1 0 0,0 0-1 0 0,12-28 0 0 0,-2 0 287 0 0,17-58 0 0 0,-23 51-725 0 0,-1 0 0 0 0,14-108 0 0 0,-27 147-94 0 0,-2-1 0 0 0,0-16 0 0 0,-1 27 206 0 0,1 0-1 0 0,0 0 1 0 0,-1 1 0 0 0,0-1 0 0 0,0 0 0 0 0,0 1-1 0 0,0-1 1 0 0,-1 0 0 0 0,1 1 0 0 0,-1 0 0 0 0,0-1-1 0 0,0 1 1 0 0,-3-4 0 0 0,3 5 35 0 0,2 1 56 0 0,-1 1 0 0 0,1-1 1 0 0,-1 0-1 0 0,0 1 0 0 0,0-1 0 0 0,1 1 1 0 0,-1-1-1 0 0,0 1 0 0 0,0-1 1 0 0,1 1-1 0 0,-1-1 0 0 0,0 1 0 0 0,0 0 1 0 0,0-1-1 0 0,0 1 0 0 0,0 0 1 0 0,0 0-1 0 0,1 0 0 0 0,-1 0 0 0 0,0 0 1 0 0,0 0-1 0 0,0 0 0 0 0,0 0 1 0 0,0 0-1 0 0,0 0 0 0 0,0 0 0 0 0,0 1 1 0 0,0-1-1 0 0,1 0 0 0 0,-1 1 1 0 0,0-1-1 0 0,-1 1 0 0 0,0 0 4 0 0,0 0 0 0 0,0 1 0 0 0,1-1 0 0 0,-1 1 0 0 0,0-1 0 0 0,1 1 0 0 0,-1-1 1 0 0,1 1-1 0 0,-1 0 0 0 0,1 0 0 0 0,-2 3 0 0 0,-11 26 10 0 0,12-25-5 0 0,-45 117 68 0 0,-6 15 78 0 0,10-37-35 0 0,-70 158 132 0 0,-15-7-26 0 0,90-187-9 0 0,-4-2 1 0 0,-97 114 0 0 0,138-176-206 0 0,-152 156 117 0 0,148-153-153 0 0,4-3-140 0 0,6-11-4772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52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10591 0 0,'0'-1'819'0'0,"2"-1"-479"0"0,0-1 0 0 0,0 1 0 0 0,0-1 0 0 0,0 1 0 0 0,0 0 1 0 0,0 0-1 0 0,0 0 0 0 0,1 0 0 0 0,-1 0 0 0 0,1 0 0 0 0,0 1 0 0 0,-1-1 0 0 0,1 1 0 0 0,0 0 0 0 0,0 0 1 0 0,0 0-1 0 0,0 0 0 0 0,0 0 0 0 0,0 1 0 0 0,0-1 0 0 0,5 1 0 0 0,2-2-162 0 0,91-9 2832 0 0,-15 2-1651 0 0,149-38-260 0 0,-40-17-2567 0 0,-153 49-864 0 0,-23 8 417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5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5063 0 0,'-1'0'390'0'0,"-41"25"2684"0"0,-63 40 4274 0 0,95-57-6964 0 0,0 0 0 0 0,0 1 0 0 0,1 0 0 0 0,0 0 0 0 0,1 1 0 0 0,0 0 0 0 0,-10 17 0 0 0,16-24-290 0 0,0 0 0 0 0,1 1 0 0 0,-1-1 0 0 0,1 1 0 0 0,0-1 0 0 0,0 1-1 0 0,1-1 1 0 0,-1 1 0 0 0,1 0 0 0 0,-1 0 0 0 0,1-1 0 0 0,1 6 0 0 0,-1-7-50 0 0,0 0 0 0 0,1-1 1 0 0,-1 1-1 0 0,1 0 0 0 0,-1 0 1 0 0,1 0-1 0 0,0-1 0 0 0,0 1 0 0 0,0 0 1 0 0,0-1-1 0 0,0 1 0 0 0,0 0 1 0 0,0-1-1 0 0,0 0 0 0 0,1 1 0 0 0,-1-1 1 0 0,1 0-1 0 0,-1 1 0 0 0,1-1 1 0 0,-1 0-1 0 0,1 0 0 0 0,0 0 0 0 0,-1-1 1 0 0,1 1-1 0 0,2 1 0 0 0,5 0 76 0 0,-1 0 0 0 0,1 0 0 0 0,0-1 0 0 0,0 0 0 0 0,0-1 0 0 0,0 0 0 0 0,0 0 0 0 0,0-1 0 0 0,0 0-1 0 0,0 0 1 0 0,-1-1 0 0 0,1 0 0 0 0,0-1 0 0 0,-1 0 0 0 0,0 0 0 0 0,1-1 0 0 0,-1 0 0 0 0,10-7 0 0 0,-16 9-107 0 0,1-1 0 0 0,-1 1 0 0 0,0 0 0 0 0,0-1 0 0 0,0 0 0 0 0,0 1-1 0 0,0-1 1 0 0,0 0 0 0 0,-1 0 0 0 0,1 0 0 0 0,-1 0 0 0 0,0-1 0 0 0,0 1 0 0 0,0 0 0 0 0,0 0 0 0 0,-1-1 0 0 0,1 1 0 0 0,-1 0 0 0 0,0-1 0 0 0,0 1 0 0 0,0-6 0 0 0,-2-7-23 0 0,-1 1 0 0 0,0-1 0 0 0,-7-20 0 0 0,5 17-94 0 0,3 11 3 0 0,-7-22-658 0 0,8 28 632 0 0,1 1 1 0 0,-1 0-1 0 0,1 0 1 0 0,-1 0-1 0 0,0 0 1 0 0,1-1 0 0 0,-1 1-1 0 0,0 0 1 0 0,0 0-1 0 0,0 0 1 0 0,0 1-1 0 0,0-1 1 0 0,0 0 0 0 0,0 0-1 0 0,0 0 1 0 0,0 1-1 0 0,0-1 1 0 0,-2 0 0 0 0,2 0-633 0 0,0 1 644 0 0,0 0 1 0 0,1 1 0 0 0,-1-1-1 0 0,0 0 1 0 0,1 0-1 0 0,-1 0 1 0 0,1 1-1 0 0,-1-1 1 0 0,0 0 0 0 0,1 1-1 0 0,-1-1 1 0 0,1 0-1 0 0,-1 1 1 0 0,1-1 0 0 0,-1 0-1 0 0,1 1 1 0 0,-1-1-1 0 0,1 1 1 0 0,0-1-1 0 0,-1 1 1 0 0,1 0 0 0 0,0-1-1 0 0,-1 1 1 0 0,1-1-1 0 0,0 1 1 0 0,0-1-1 0 0,-1 1 1 0 0,1 0 0 0 0,0-1-1 0 0,0 1 1 0 0,0 0-1 0 0,0 1-225 0 0,-1 0 1 0 0,1 0-1 0 0,0 0 0 0 0,0 0 0 0 0,0 0 0 0 0,0 0 1 0 0,0 0-1 0 0,2 4 0 0 0,2 4-4555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53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88 450 8751 0 0,'0'0'794'0'0,"-1"0"-652"0"0,-3 0 809 0 0,0 1-1 0 0,1-1 1 0 0,-1 0-1 0 0,0 0 1 0 0,1-1-1 0 0,-1 1 1 0 0,0-1 0 0 0,1 1-1 0 0,-1-1 1 0 0,1-1-1 0 0,-1 1 1 0 0,-5-3-1 0 0,-11-9 645 0 0,18 13-1513 0 0,1-1 1 0 0,0 0-1 0 0,0-1 1 0 0,0 1-1 0 0,0 0 0 0 0,1 0 1 0 0,-1 0-1 0 0,0 0 0 0 0,0-1 1 0 0,1 1-1 0 0,-1 0 1 0 0,1-1-1 0 0,-1 1 0 0 0,1-1 1 0 0,0 1-1 0 0,-1 0 0 0 0,1-1 1 0 0,0 1-1 0 0,0-1 0 0 0,0 1 1 0 0,0-1-1 0 0,0 1 1 0 0,0 0-1 0 0,1-1 0 0 0,-1 1 1 0 0,0-1-1 0 0,1 1 0 0 0,-1 0 1 0 0,1-1-1 0 0,-1 1 0 0 0,1 0 1 0 0,1-3-1 0 0,3-4-12 0 0,-1 1 0 0 0,1 0 0 0 0,1 0 0 0 0,5-6 0 0 0,-9 12-30 0 0,27-29 11 0 0,2 1 0 0 0,1 2 0 0 0,57-37 0 0 0,-37 29-242 0 0,1-3-550 0 0,1 3 1 0 0,68-31-1 0 0,-118 64 28 0 0,16-7 339 0 0,-3 5-7676 0 0,-9 3 1392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5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6 2303 0 0,'5'-5'16320'0'0,"-4"13"-16253"0"0,-1 1 1 0 0,0 0-1 0 0,0-1 0 0 0,-1 1 0 0 0,0-1 0 0 0,0 1 1 0 0,-1-1-1 0 0,-4 11 0 0 0,-28 67 316 0 0,34-85-377 0 0,-97 201 463 0 0,-139 216 0 0 0,79-157-339 0 0,155-257-551 0 0,-8 10 280 0 0,5-11-3776 0 0,4-3 3264 0 0,0 0 0 0 0,1 1 0 0 0,-1-1 0 0 0,0 0 0 0 0,0 0 0 0 0,0 0 0 0 0,-1 0 0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55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9 194 11975 0 0,'0'0'547'0'0,"-2"1"-11"0"0,2-1-498 0 0,0 0-1 0 0,-1 0 1 0 0,1 0-1 0 0,0 0 1 0 0,-1 1 0 0 0,1-1-1 0 0,0 0 1 0 0,-1 0-1 0 0,1 0 1 0 0,0 0 0 0 0,0 1-1 0 0,-1-1 1 0 0,1 0-1 0 0,0 0 1 0 0,0 1 0 0 0,0-1-1 0 0,-1 0 1 0 0,1 0-1 0 0,0 1 1 0 0,0-1 0 0 0,0 0-1 0 0,0 1 1 0 0,-1-1-1 0 0,1 0 1 0 0,0 1 0 0 0,0-1-1 0 0,0 0 1 0 0,0 1-1 0 0,0-1 1 0 0,0 0 0 0 0,0 1-1 0 0,0-1 1 0 0,0 0-1 0 0,0 1 1 0 0,0-1 0 0 0,0 0-1 0 0,0 1 1 0 0,0-1-1 0 0,1 1 1 0 0,4 7 1185 0 0,-4-8-1065 0 0,0 2 48 0 0,1-1 0 0 0,0 0 0 0 0,0 1 0 0 0,-1-1 0 0 0,1 0-1 0 0,0 0 1 0 0,0-1 0 0 0,0 1 0 0 0,0 0 0 0 0,0 0 0 0 0,1-1 0 0 0,-1 0-1 0 0,0 1 1 0 0,0-1 0 0 0,0 0 0 0 0,0 0 0 0 0,3 0 0 0 0,6-1 94 0 0,0 0 1 0 0,11-2-1 0 0,-18 2-156 0 0,36-9 670 0 0,-1-1-1 0 0,62-27 1 0 0,9-3-113 0 0,192-40-481 0 0,-174 49-8573 0 0,-103 25 1577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5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0 10591 0 0,'0'0'2322'0'0,"-1"2"-997"0"0,0 6-793 0 0,-1-1 1 0 0,0 1-1 0 0,-1-1 0 0 0,0 0 1 0 0,0 0-1 0 0,-4 8 0 0 0,-30 42-286 0 0,20-31 175 0 0,-42 76 445 0 0,-46 110 0 0 0,-5 10-483 0 0,92-190-364 0 0,-1 0 1 0 0,-1-1 0 0 0,-1-1-1 0 0,-2-1 1 0 0,-34 34-1 0 0,52-58-45 0 0,-1-1 1 0 0,1 0-1 0 0,-1 0 0 0 0,0 0 0 0 0,-9 4 1 0 0,14-8-30 0 0,1-1-118 0 0,5-6 139 0 0,0 1 0 0 0,0-1 1 0 0,0 1-1 0 0,1 1 1 0 0,10-9-1 0 0,37-25-227 0 0,-20 16 194 0 0,-18 12 63 0 0,3-4-16 0 0,1 2-1 0 0,0 0 0 0 0,1 1 1 0 0,0 1-1 0 0,27-10 0 0 0,-36 18 21 0 0,-1 5 0 0 0,-8-2 5 0 0,-1 1 0 0 0,0 1 0 0 0,1-1-1 0 0,-1 0 1 0 0,0 0 0 0 0,0 0 0 0 0,0 1 0 0 0,0-1 0 0 0,0 0-1 0 0,0 1 1 0 0,0-1 0 0 0,0 1 0 0 0,-1-1 0 0 0,1 1-1 0 0,0 0 1 0 0,-1-1 0 0 0,0 1 0 0 0,1-1 0 0 0,-1 1 0 0 0,0 0-1 0 0,0 2 1 0 0,1 4 48 0 0,-1 0 0 0 0,-1 17-1 0 0,-4 4-104 0 0,-1 1-1 0 0,-1-2 0 0 0,-20 52 1 0 0,26-79-1046 0 0,-2 8-1834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56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66 135 5983 0 0,'0'0'464'0'0,"0"1"14"0"0,0 3 252 0 0,0 0 1 0 0,0-1-1 0 0,0 1 1 0 0,1-1-1 0 0,0 1 0 0 0,0-1 1 0 0,0 1-1 0 0,0-1 1 0 0,0 1-1 0 0,1-1 1 0 0,-1 0-1 0 0,1 0 1 0 0,3 5-1 0 0,-3-6-576 0 0,-1 0 0 0 0,1-1 1 0 0,0 1-1 0 0,0-1 0 0 0,0 1 0 0 0,0-1 0 0 0,0 0 1 0 0,0 0-1 0 0,0 0 0 0 0,0 0 0 0 0,0 0 1 0 0,0 0-1 0 0,1-1 0 0 0,-1 1 0 0 0,0-1 0 0 0,1 1 1 0 0,-1-1-1 0 0,0 0 0 0 0,1 0 0 0 0,-1 0 0 0 0,0 0 1 0 0,5-1-1 0 0,9-3-65 0 0,0-1 0 0 0,0 0 0 0 0,0-1-1 0 0,0 0 1 0 0,-1-2 0 0 0,0 0 0 0 0,-1 0 0 0 0,0-1 0 0 0,0-1 0 0 0,-1 0 0 0 0,23-24 0 0 0,-30 27-201 0 0,0 0 0 0 0,0 0 0 0 0,5-11 1 0 0,-10 16 71 0 0,1 0 1 0 0,-1 1 0 0 0,0-1 0 0 0,0 0 0 0 0,0 0 0 0 0,-1-1 0 0 0,1 1 0 0 0,0 0 0 0 0,-1 0 0 0 0,1 0 0 0 0,-1 0 0 0 0,0-1 0 0 0,0 1 0 0 0,0 0 0 0 0,0 0 0 0 0,0 0 0 0 0,0-1 0 0 0,-1 1 0 0 0,0-2 0 0 0,1 3 25 0 0,-1 0 1 0 0,0 0 0 0 0,1 0 0 0 0,-1 1 0 0 0,0-1 0 0 0,0 0 0 0 0,1 1-1 0 0,-1-1 1 0 0,0 1 0 0 0,0-1 0 0 0,0 1 0 0 0,0-1 0 0 0,0 1-1 0 0,0 0 1 0 0,0-1 0 0 0,0 1 0 0 0,0 0 0 0 0,0 0 0 0 0,0 0 0 0 0,0 0-1 0 0,0-1 1 0 0,0 1 0 0 0,0 1 0 0 0,0-1 0 0 0,1 0 0 0 0,-1 0 0 0 0,0 0-1 0 0,0 0 1 0 0,-2 1 0 0 0,-30 12-47 0 0,32-12 52 0 0,-24 11 162 0 0,2 2 0 0 0,0 0 0 0 0,1 2 0 0 0,0 0 0 0 0,1 2 0 0 0,1 0 1 0 0,1 1-1 0 0,1 1 0 0 0,0 1 0 0 0,2 1 0 0 0,0 0 0 0 0,1 1 0 0 0,-17 37 0 0 0,28-50-126 0 0,0 0-1 0 0,1 0 1 0 0,0 0-1 0 0,-3 19 1 0 0,6-26-27 0 0,-1 0 0 0 0,1 0 0 0 0,0 0 0 0 0,1 0 0 0 0,-1 0 0 0 0,0 0 0 0 0,1 0 0 0 0,0 0 0 0 0,1 5 0 0 0,-1-7-1 0 0,0 1 0 0 0,0-1 0 0 0,0 1 0 0 0,0-1-1 0 0,0 0 1 0 0,0 0 0 0 0,0 1 0 0 0,0-1-1 0 0,0 0 1 0 0,0 0 0 0 0,1 0 0 0 0,-1 0 0 0 0,0-1-1 0 0,1 1 1 0 0,-1 0 0 0 0,1 0 0 0 0,-1-1 0 0 0,1 1-1 0 0,1 0 1 0 0,11 1 24 0 0,0 0 0 0 0,0 0 0 0 0,0-1-1 0 0,18-1 1 0 0,59-8 65 0 0,-69 5-62 0 0,177-26-15 0 0,-92 12-436 0 0,-75 15-1580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55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6 7831 0 0,'7'-5'10675'0'0,"-8"25"-9670"0"0,-3-8-568 0 0,1 1-1 0 0,-8 15 0 0 0,8-20-353 0 0,0-4-117 0 0,-1 1 0 0 0,1-1 0 0 0,-1 0-1 0 0,1 0 1 0 0,-1 0 0 0 0,0-1 0 0 0,-1 1 0 0 0,1-1 0 0 0,-1 0-1 0 0,-8 5 1 0 0,7-6-263 0 0,4-2-837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3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1123 52 10135 0 0,'13'-11'544'0'0,"18"-11"0"0"0,-27 19-197 0 0,0 1-1 0 0,0 0 1 0 0,0 0-1 0 0,0 0 1 0 0,0 0 0 0 0,0 1-1 0 0,1-1 1 0 0,-1 1-1 0 0,1 0 1 0 0,6 0 2627 0 0,-12 2-2638 0 0,-55 26 1236 0 0,5-2-1201 0 0,-118 80-175 0 0,-2 1-207 0 0,165-102 9 0 0,-468 246 68 0 0,471-248-69 0 0,-4 1 9 0 0,0 0 0 0 0,1 1 0 0 0,-1 0-1 0 0,1 0 1 0 0,0 0 0 0 0,1 1 0 0 0,-1 0 0 0 0,-5 6 0 0 0,26-11-152 0 0,10-2 48 0 0,74-8-287 0 0,106 4 0 0 0,-53 19 334 0 0,-134-11 47 0 0,1 2 1 0 0,-1 1-1 0 0,1 0 1 0 0,-2 1-1 0 0,1 1 1 0 0,17 9-1 0 0,-32-15 9 0 0,0 1-1 0 0,0 0 0 0 0,0 0 0 0 0,0 0 1 0 0,0 1-1 0 0,-1-1 0 0 0,1 1 1 0 0,-1-1-1 0 0,1 1 0 0 0,-1 0 1 0 0,0 0-1 0 0,0 0 0 0 0,0 0 1 0 0,-1 0-1 0 0,1 0 0 0 0,-1 1 0 0 0,1-1 1 0 0,-1 0-1 0 0,1 5 0 0 0,-2-3 44 0 0,0 0-1 0 0,1 0 0 0 0,-2 1 0 0 0,1-1 0 0 0,-1 0 1 0 0,1 0-1 0 0,-1 0 0 0 0,-1 1 0 0 0,1-1 1 0 0,-1 0-1 0 0,0-1 0 0 0,-4 9 0 0 0,-1 0 87 0 0,0 0-1 0 0,-2 0 0 0 0,0-1 1 0 0,0 0-1 0 0,-1-1 0 0 0,0 0 1 0 0,-1 0-1 0 0,-16 12 0 0 0,9-10-88 0 0,0-2 0 0 0,0 0 1 0 0,-1 0-1 0 0,0-2 0 0 0,-28 10 0 0 0,3-5 23 0 0,-82 17 0 0 0,102-26-23 0 0,-1-2 1 0 0,1 0-1 0 0,-43-2 0 0 0,26-3 19 0 0,1-2 0 0 0,-1-2 0 0 0,1-1 0 0 0,-44-15 0 0 0,-8-9-329 0 0,82 26-2 0 0,9 2-1124 0 0,14 0-1808 0 0,-3 2 2820 0 0,11-3-1280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3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157 132 2303 0 0,'0'0'13340'0'0,"1"1"-12993"0"0,13 7 149 0 0,0-1 0 0 0,1 0 0 0 0,0-1 1 0 0,0 0-1 0 0,0-1 0 0 0,0-1 0 0 0,21 3 0 0 0,-26-6-395 0 0,1 1-1 0 0,-1-1 1 0 0,1-1 0 0 0,-1 0-1 0 0,1-1 1 0 0,-1 0-1 0 0,0 0 1 0 0,18-6 0 0 0,-13 2 13 0 0,0-1 1 0 0,0 0 0 0 0,-1-1-1 0 0,15-10 1 0 0,-21 11-90 0 0,1 0 0 0 0,-1 0 0 0 0,0-1 1 0 0,0 0-1 0 0,-1-1 0 0 0,0 0 0 0 0,8-10 0 0 0,-14 16-25 0 0,0 1-1 0 0,0-1 0 0 0,0 1 1 0 0,0-1-1 0 0,0 0 1 0 0,-1 1-1 0 0,1-1 0 0 0,0 0 1 0 0,-1 0-1 0 0,1 0 1 0 0,-1 0-1 0 0,0 1 1 0 0,0-1-1 0 0,1 0 0 0 0,-1 0 1 0 0,0 0-1 0 0,-1 0 1 0 0,1 0-1 0 0,0 0 0 0 0,-1 0 1 0 0,1 1-1 0 0,-1-1 1 0 0,1 0-1 0 0,-1 0 0 0 0,0 0 1 0 0,-1-1-1 0 0,1 1-11 0 0,0 0-1 0 0,-1 1 1 0 0,0-1-1 0 0,1 1 1 0 0,-1 0-1 0 0,0-1 1 0 0,0 1-1 0 0,1 0 1 0 0,-1 0-1 0 0,0 0 0 0 0,0 0 1 0 0,0 1-1 0 0,0-1 1 0 0,0 0-1 0 0,-1 1 1 0 0,1-1-1 0 0,0 1 1 0 0,0 0-1 0 0,0 0 1 0 0,0 0-1 0 0,-1 0 1 0 0,-2 1-1 0 0,-15 2-115 0 0,0 2-1 0 0,0 0 1 0 0,0 2-1 0 0,-19 9 1 0 0,20-9 57 0 0,-21 10 12 0 0,1 1 0 0 0,0 1 0 0 0,-44 32 0 0 0,63-37 56 0 0,-1 2 0 0 0,2 0 1 0 0,1 1-1 0 0,0 1 0 0 0,1 0 1 0 0,-29 42-1 0 0,42-54 9 0 0,1-1 1 0 0,0 1-1 0 0,1 0 0 0 0,-1 1 0 0 0,1-1 0 0 0,0 0 0 0 0,1 1 1 0 0,0-1-1 0 0,0 1 0 0 0,-1 10 0 0 0,2-15-3 0 0,0 1-1 0 0,0 0 1 0 0,1 0-1 0 0,-1 0 1 0 0,0-1-1 0 0,1 1 1 0 0,0 0-1 0 0,-1-1 1 0 0,1 1-1 0 0,0 0 1 0 0,1-1-1 0 0,-1 1 1 0 0,0-1-1 0 0,1 1 1 0 0,-1-1 0 0 0,1 0-1 0 0,0 0 1 0 0,0 0-1 0 0,0 0 1 0 0,0 0-1 0 0,0 0 1 0 0,0 0-1 0 0,0-1 1 0 0,1 1-1 0 0,-1-1 1 0 0,5 3-1 0 0,0-2-173 0 0,1 0 0 0 0,-1 0 0 0 0,1 0 1 0 0,-1-1-1 0 0,1 0 0 0 0,0-1 0 0 0,12 0 0 0 0,4-2-2011 0 0,26-6 1 0 0,-8 0-4169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3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0 13103 0 0,'0'0'6767'0'0,"-2"1"-6167"0"0,-20 11-429 0 0,0 1 1 0 0,1 1-1 0 0,0 1 0 0 0,1 1 1 0 0,1 0-1 0 0,0 2 0 0 0,1 0 1 0 0,1 1-1 0 0,-27 40 0 0 0,41-54-169 0 0,0 0-1 0 0,0 0 1 0 0,1 0-1 0 0,-1 1 1 0 0,1-1 0 0 0,0 1-1 0 0,1 0 1 0 0,-1 0-1 0 0,1-1 1 0 0,1 1 0 0 0,-1 10-1 0 0,1-13 8 0 0,0 1 0 0 0,0-1 0 0 0,1 0 0 0 0,0 0 0 0 0,-1 0 0 0 0,1 1 0 0 0,0-1-1 0 0,1 0 1 0 0,-1 0 0 0 0,1-1 0 0 0,-1 1 0 0 0,1 0 0 0 0,0 0 0 0 0,0-1 0 0 0,0 1 0 0 0,0-1 0 0 0,0 0 0 0 0,0 1 0 0 0,1-1-1 0 0,0 0 1 0 0,-1 0 0 0 0,6 2 0 0 0,2 1 13 0 0,0 0-1 0 0,1-1 1 0 0,0-1-1 0 0,0 0 0 0 0,0 0 1 0 0,0-1-1 0 0,0 0 1 0 0,0-1-1 0 0,1 0 1 0 0,15-2-1 0 0,0-1-503 0 0,-1-1 0 0 0,0-1 0 0 0,35-11 0 0 0,-21 3-1426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37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37 12439 0 0,'8'-37'8387'0'0,"-12"46"-7340"0"0,-98 213 727 0 0,7-36-1506 0 0,25-51-176 0 0,-43 107-32 0 0,91-197-56 0 0,-78 155-202 0 0,40-83-5477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3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9 105 16007 0 0,'0'0'731'0'0,"-2"0"-10"0"0,-3 0-391 0 0,3 0 555 0 0,28 6 650 0 0,-12-6-1024 0 0,0-1 1 0 0,23-4-1 0 0,-4 1-43 0 0,33-6 214 0 0,70-20 0 0 0,-28 5-498 0 0,-60 14-237 0 0,-16 4-203 0 0,1 0 0 0 0,0 3 0 0 0,33-2 0 0 0,-61 6-105 0 0,-1 0 0 0 0,1 0 1 0 0,0 1-1 0 0,-1-1 0 0 0,1 1 0 0 0,-1 0 1 0 0,1 0-1 0 0,-1 1 0 0 0,0-1 0 0 0,1 1 1 0 0,6 4-1 0 0,-8-4-89 0 0,-1 0 0 0 0,1 1 0 0 0,-1-1 0 0 0,0 0 0 0 0,0 1 0 0 0,0 0 0 0 0,0-1 0 0 0,0 1 0 0 0,0 0 1 0 0,-1 0-1 0 0,0 0 0 0 0,1 0 0 0 0,-1 0 0 0 0,0 0 0 0 0,0 1 0 0 0,-1-1 0 0 0,1 3 0 0 0,1 9 17 0 0,0-1 0 0 0,-1 20 0 0 0,-3-12 2223 0 0,0-1 0 0 0,-7 32 0 0 0,-19 41 4560 0 0,6-36-5907 0 0,-37 71 1758 0 0,59-128-2125 0 0,1 0-101 0 0,9-1-1471 0 0,2-1-3488 0 0,3-4-2275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3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1839 0 0,'2'0'134'0'0,"22"3"652"0"0,2-1 15318 0 0,-26-1-15998 0 0,-1 0 0 0 0,0 0 1 0 0,0 0-1 0 0,0 0 0 0 0,0 0 0 0 0,0 0 0 0 0,0 0 0 0 0,-1 0 0 0 0,-1 1 0 0 0,0 1-1 0 0,-35 29 125 0 0,2 2 0 0 0,-48 59 0 0 0,72-77-48 0 0,1 0-1 0 0,-11 20 0 0 0,19-29-71 0 0,-1 0 1 0 0,1 0-1 0 0,1 0 0 0 0,0 0 0 0 0,0 0 1 0 0,0 0-1 0 0,0 1 0 0 0,0 13 0 0 0,2-19-71 0 0,0 0-1 0 0,0 0 1 0 0,0-1 0 0 0,1 1-1 0 0,-1 0 1 0 0,0 0 0 0 0,1 0-1 0 0,-1-1 1 0 0,1 1 0 0 0,0 0-1 0 0,0 0 1 0 0,-1-1 0 0 0,1 1-1 0 0,0-1 1 0 0,1 1 0 0 0,-1-1-1 0 0,0 1 1 0 0,3 2 0 0 0,-2-3 13 0 0,0 1 1 0 0,0-1-1 0 0,0 0 1 0 0,1 0 0 0 0,-1 0-1 0 0,1 0 1 0 0,-1 0-1 0 0,0 0 1 0 0,1-1-1 0 0,0 1 1 0 0,-1-1 0 0 0,4 1-1 0 0,1-1 53 0 0,-1-1-1 0 0,1 1 1 0 0,0-1-1 0 0,0 0 1 0 0,0 0 0 0 0,-1-1-1 0 0,1 0 1 0 0,-1 0 0 0 0,9-5-1 0 0,-7 3-36 0 0,-1 0 1 0 0,0-1-1 0 0,0-1 0 0 0,0 1 0 0 0,0-1 1 0 0,-1 0-1 0 0,0-1 0 0 0,0 1 0 0 0,-1-1 1 0 0,0 0-1 0 0,0-1 0 0 0,0 1 0 0 0,-1-1 1 0 0,5-14-1 0 0,-2 5-490 0 0,7-36-1 0 0,-1-19-4183 0 0,-9 49 1968 0 0,-1 9 431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3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60 303 16871 0 0,'0'0'771'0'0,"-7"-4"260"0"0,5 2-976 0 0,0 1 1 0 0,-1-1 0 0 0,1 1 0 0 0,-1 0-1 0 0,1 0 1 0 0,-6-1 0 0 0,-5-4 852 0 0,12 5-801 0 0,-1 0 0 0 0,1-1-1 0 0,0 1 1 0 0,0 0 0 0 0,-1-1 0 0 0,1 1 0 0 0,0-1-1 0 0,0 1 1 0 0,0-1 0 0 0,0 1 0 0 0,0-1-1 0 0,1 0 1 0 0,-1 1 0 0 0,0-1 0 0 0,1 0-1 0 0,0 0 1 0 0,-1 1 0 0 0,1-1 0 0 0,0 0-1 0 0,0 0 1 0 0,0 0 0 0 0,0 0 0 0 0,0 1 0 0 0,0-1-1 0 0,0 0 1 0 0,1 0 0 0 0,-1 0 0 0 0,1 1-1 0 0,-1-1 1 0 0,1 0 0 0 0,0 0 0 0 0,-1 1-1 0 0,1-1 1 0 0,1-1 0 0 0,4-6 33 0 0,1 0 0 0 0,-1 0 1 0 0,1 1-1 0 0,13-12 0 0 0,-15 15-123 0 0,18-15-17 0 0,1 0 1 0 0,38-23-1 0 0,-52 36-25 0 0,8-4-49 0 0,-1 0 1 0 0,2 1-1 0 0,-1 1 1 0 0,1 1-1 0 0,1 0 1 0 0,30-7-1 0 0,-48 15 77 0 0,-1-1-1 0 0,1 1 1 0 0,0 0-1 0 0,-1-1 1 0 0,1 1-1 0 0,0 0 1 0 0,-1 0-1 0 0,1 0 1 0 0,0 0-1 0 0,-1 1 1 0 0,1-1-1 0 0,0 0 1 0 0,-1 1-1 0 0,1-1 1 0 0,0 1-1 0 0,-1-1 1 0 0,1 1-1 0 0,-1 0 1 0 0,1 0-1 0 0,-1-1 1 0 0,0 1-1 0 0,1 0 1 0 0,-1 1-1 0 0,0-1 1 0 0,1 0-1 0 0,-1 0 1 0 0,2 3-1 0 0,-2-1 8 0 0,1 1-1 0 0,-1-1 1 0 0,0 1-1 0 0,0 0 0 0 0,0-1 1 0 0,-1 1-1 0 0,1 0 0 0 0,-1-1 1 0 0,0 1-1 0 0,0 0 0 0 0,-1 7 1 0 0,-2 23 51 0 0,-1 2 69 0 0,2 52 0 0 0,3-79-328 0 0,1 1 1 0 0,0 0-1 0 0,1-1 0 0 0,0 1 1 0 0,0-1-1 0 0,1 0 0 0 0,0 0 0 0 0,0 0 1 0 0,1-1-1 0 0,1 1 0 0 0,-1-1 1 0 0,1 0-1 0 0,10 9 0 0 0,-6-8-7626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39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22 8287 0 0,'0'0'639'0'0,"8"-4"-390"0"0,13-14 11465 0 0,-38 25-11013 0 0,8-4-548 0 0,-76 39 61 0 0,43-19-62 0 0,-2-2 1 0 0,0-2 0 0 0,-66 18-1 0 0,80-30-576 0 0,-1-1 0 0 0,-38 3 0 0 0,59-8 302 0 0,0-1-1 0 0,0 0 0 0 0,0-1 1 0 0,0 0-1 0 0,0 0 0 0 0,0-1 1 0 0,1-1-1 0 0,-1 1 0 0 0,1-2 1 0 0,0 1-1 0 0,-12-7 0 0 0,20 9 12 0 0,-1 1-1 0 0,1-1 1 0 0,0 0-1 0 0,0 0 1 0 0,-1 0-1 0 0,1 0 1 0 0,0 0-1 0 0,0 0 1 0 0,0 0-1 0 0,0 0 1 0 0,0-1-1 0 0,1 1 1 0 0,-1 0-1 0 0,0 0 1 0 0,0-2-1 0 0,1 1-24 0 0,0 2 142 0 0,1 0 1 0 0,-1 1-1 0 0,1-1 0 0 0,-1 0 0 0 0,1 0 0 0 0,-1 0 0 0 0,1 1 1 0 0,-1-1-1 0 0,1 0 0 0 0,-1 1 0 0 0,1-1 0 0 0,-1 0 0 0 0,0 1 1 0 0,1-1-1 0 0,-1 1 0 0 0,1-1 0 0 0,-1 0 0 0 0,0 1 0 0 0,1-1 1 0 0,-1 1-1 0 0,0-1 0 0 0,0 1 0 0 0,0-1 0 0 0,1 1 1 0 0,-1 0-1 0 0,0-1 0 0 0,0 1 0 0 0,0-1 0 0 0,0 1 0 0 0,0-1 1 0 0,0 1-1 0 0,0-1 0 0 0,0 2 0 0 0,0 0 14 0 0,0 0 0 0 0,0 1-1 0 0,0-1 1 0 0,0 0 0 0 0,-1 0 0 0 0,1 1-1 0 0,-1 2 1 0 0,-3 1 28 0 0,0-1-1 0 0,0 1 1 0 0,0 0 0 0 0,0-1-1 0 0,-1 0 1 0 0,0 0-1 0 0,0-1 1 0 0,0 1-1 0 0,-1-1 1 0 0,-7 5 0 0 0,-14 11 140 0 0,19-13-124 0 0,-1-1-1 0 0,-1 1 1 0 0,1-2 0 0 0,-1 1-1 0 0,-14 5 1 0 0,-30 15-51 0 0,54-26-12 0 0,-1 0 0 0 0,1 0-1 0 0,0 0 1 0 0,0 0 0 0 0,-1 1 0 0 0,1-1 0 0 0,0 0 0 0 0,0 0 0 0 0,0 0 0 0 0,0 0-1 0 0,-1 1 1 0 0,1-1 0 0 0,0 0 0 0 0,0 0 0 0 0,0 0 0 0 0,0 1 0 0 0,0-1 0 0 0,-1 0-1 0 0,1 0 1 0 0,0 1 0 0 0,0-1 0 0 0,0 0 0 0 0,0 0 0 0 0,0 1 0 0 0,0-1 0 0 0,0 0-1 0 0,0 0 1 0 0,0 1 0 0 0,0-1 0 0 0,0 0 0 0 0,0 0 0 0 0,0 1 0 0 0,0-1 0 0 0,0 0-1 0 0,0 0 1 0 0,0 1 0 0 0,1-1 0 0 0,-1 0 0 0 0,0 0 0 0 0,0 0 0 0 0,0 1 0 0 0,0-1-1 0 0,0 0 1 0 0,0 0 0 0 0,1 0 0 0 0,-1 1 0 0 0,0-1 0 0 0,0 0 0 0 0,0 0 0 0 0,1 0-1 0 0,-1 0 1 0 0,0 0 0 0 0,0 1 0 0 0,1-1 0 0 0,-1 0 0 0 0,0 0 0 0 0,0 0 0 0 0,0 0-1 0 0,1 0 1 0 0,-1 0 0 0 0,7 3-1 0 0,0 0 0 0 0,0 0 0 0 0,1-1 0 0 0,-1 0 0 0 0,0 0 0 0 0,1-1 0 0 0,-1 0 0 0 0,1 0 0 0 0,0-1 0 0 0,7 0 0 0 0,11 1 0 0 0,109 2 193 0 0,-83-3-7 0 0,0 2 1 0 0,82 13-1 0 0,-130-14-125 0 0,0 0-1 0 0,1 1 1 0 0,-1-1-1 0 0,0 1 1 0 0,0 0-1 0 0,0 0 1 0 0,0 0-1 0 0,0 0 1 0 0,-1 1-1 0 0,1-1 1 0 0,-1 1-1 0 0,1 0 1 0 0,-1 0-1 0 0,0 0 1 0 0,5 8-1 0 0,-7-9-28 0 0,1 0-1 0 0,-1 1 0 0 0,0-1 0 0 0,0 1 1 0 0,0-1-1 0 0,0 1 0 0 0,-1-1 1 0 0,1 1-1 0 0,-1 0 0 0 0,0-1 0 0 0,0 1 1 0 0,1 0-1 0 0,-2-1 0 0 0,1 1 1 0 0,0 0-1 0 0,0-1 0 0 0,-1 1 0 0 0,0 0 1 0 0,1-1-1 0 0,-1 1 0 0 0,0-1 1 0 0,0 1-1 0 0,-1-1 0 0 0,1 0 0 0 0,0 1 1 0 0,-1-1-1 0 0,-2 4 0 0 0,-4 3 127 0 0,0 0 0 0 0,-1-1-1 0 0,0 0 1 0 0,-16 11 0 0 0,-44 24 249 0 0,31-23-322 0 0,-45 16 0 0 0,63-28-63 0 0,-2 0 10 0 0,-40 9 0 0 0,12-4-32 0 0,17-7-25 0 0,32-5-97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4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7367 0 0,'-1'2'13920'0'0,"-2"2"-13562"0"0,-1 0 0 0 0,0 0 0 0 0,1-1 0 0 0,-1 1 0 0 0,0-1 0 0 0,-8 5 0 0 0,-17 16 529 0 0,27-22-996 0 0,-1 0-1 0 0,1 0 1 0 0,0 1-1 0 0,0-1 0 0 0,0 1 1 0 0,0 0-1 0 0,0 0 1 0 0,1-1-1 0 0,0 1 0 0 0,-1 0 1 0 0,1 0-1 0 0,0 1 1 0 0,0-1-1 0 0,0 4 0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40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9215 0 0,'0'0'11907'0'0,"0"2"-11599"0"0,-1 22-37 0 0,-1 0 0 0 0,-1 0 1 0 0,-8 26-1 0 0,-2 15-3 0 0,10-41-147 0 0,4-23-126 0 0,0-1 0 0 0,1 1 0 0 0,-1 0 0 0 0,0-1 0 0 0,0 1 0 0 0,1-1 0 0 0,-1 1-1 0 0,1-1 1 0 0,-1 0 0 0 0,0 1 0 0 0,1-1 0 0 0,-1 0 0 0 0,3 0 0 0 0,-3 0 3 0 0,10 1 2 0 0,1-1 0 0 0,-1-1 0 0 0,1 1 0 0 0,-1-2 0 0 0,0 0 0 0 0,14-4 0 0 0,18-2 0 0 0,-2 3-379 0 0,49 1 1 0 0,-65 1-3791 0 0,-14 1-2449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5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42 153 2759 0 0,'0'0'126'0'0,"-1"1"-5"0"0,-12 24 1115 0 0,0-8 5335 0 0,13-17-6444 0 0,0 1 0 0 0,-1 0 0 0 0,1-1 0 0 0,-1 1 0 0 0,1 0 0 0 0,-1-1 0 0 0,0 1 0 0 0,1-1 0 0 0,-1 1 0 0 0,1-1 0 0 0,-1 1 0 0 0,0-1 0 0 0,0 0 0 0 0,1 1 0 0 0,-1-1 0 0 0,0 0 0 0 0,-1 1 0 0 0,2-1-74 0 0,0-1-1 0 0,-1 1 1 0 0,1 0 0 0 0,0-1 0 0 0,0 1 0 0 0,0 0 0 0 0,0 0 0 0 0,-1-1-1 0 0,1 1 1 0 0,0 0 0 0 0,0-1 0 0 0,0 1 0 0 0,0 0 0 0 0,0-1 0 0 0,0 1-1 0 0,0 0 1 0 0,0-1 0 0 0,0 1 0 0 0,0 0 0 0 0,0-1 0 0 0,0 1 0 0 0,0 0-1 0 0,0-1 1 0 0,0 1 0 0 0,0 0 0 0 0,0-1 0 0 0,1-4 18 0 0,0 1-1 0 0,0-1 1 0 0,1 1 0 0 0,2-8-1 0 0,1 4-70 0 0,0 0 0 0 0,1 1 0 0 0,-1 0 0 0 0,1 0 0 0 0,1 1 0 0 0,11-10 0 0 0,46-30 0 0 0,-63 45 0 0 0,13-8 174 0 0,0 2 0 0 0,0-1-1 0 0,1 2 1 0 0,0 0 0 0 0,1 0-1 0 0,-1 2 1 0 0,1 0 0 0 0,0 1 0 0 0,0 0-1 0 0,30 0 1 0 0,-43 3-128 0 0,0 0-1 0 0,0 0 1 0 0,-1 0 0 0 0,1 1 0 0 0,0-1-1 0 0,0 1 1 0 0,0 0 0 0 0,0 0 0 0 0,0 0-1 0 0,-1 0 1 0 0,1 0 0 0 0,-1 0-1 0 0,1 1 1 0 0,-1 0 0 0 0,1-1 0 0 0,-1 1-1 0 0,0 0 1 0 0,1 0 0 0 0,-1 0 0 0 0,0 0-1 0 0,-1 1 1 0 0,1-1 0 0 0,3 5 0 0 0,-3-2-28 0 0,0 0 1 0 0,0 0 0 0 0,-1 0 0 0 0,1 0-1 0 0,-1 0 1 0 0,0 0 0 0 0,-1 1-1 0 0,1-1 1 0 0,-1 0 0 0 0,0 1 0 0 0,0-1-1 0 0,-2 8 1 0 0,-2 5 139 0 0,0 0-1 0 0,-11 26 0 0 0,10-31-101 0 0,0-1 0 0 0,1 1 0 0 0,1 0 0 0 0,0 0 0 0 0,-2 24 0 0 0,5-35-289 0 0,1 0 0 0 0,-1 0-1 0 0,1 0 1 0 0,0 0 0 0 0,-1-1-1 0 0,1 1 1 0 0,0 0 0 0 0,0 0-1 0 0,0-1 1 0 0,0 1 0 0 0,1-1 0 0 0,-1 1-1 0 0,0-1 1 0 0,1 0 0 0 0,1 2-1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4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53 14855 0 0,'0'-5'222'0'0,"1"0"-1"0"0,0 1 1 0 0,1-1-1 0 0,-1 0 1 0 0,1 1-1 0 0,0 0 1 0 0,3-6-1 0 0,-5 9-279 0 0,1 0 559 0 0,-1 0-419 0 0,0 1 1 0 0,0 0-1 0 0,0-1 0 0 0,0 1 1 0 0,0-1-1 0 0,1 1 1 0 0,-1 0-1 0 0,0-1 0 0 0,0 1 1 0 0,1 0-1 0 0,-1-1 1 0 0,0 1-1 0 0,0 0 0 0 0,1-1 1 0 0,-1 1-1 0 0,0 0 1 0 0,1 0-1 0 0,-1-1 0 0 0,0 1 1 0 0,1 0-1 0 0,-1 0 1 0 0,0 0-1 0 0,1-1 0 0 0,-1 1 1 0 0,1 0-1 0 0,-1 0 1 0 0,0 0-1 0 0,1 0 0 0 0,-1 0 1 0 0,1 0-1 0 0,-1 0 1 0 0,1 0-1 0 0,-1 0 0 0 0,0 0 1 0 0,1 0-1 0 0,-1 0 0 0 0,1 0 1 0 0,-1 0-1 0 0,0 0 1 0 0,1 0-1 0 0,-1 1 0 0 0,1-1 1 0 0,-1 0-1 0 0,0 0 1 0 0,1 0-1 0 0,-1 1 0 0 0,0-1 1 0 0,1 0-1 0 0,1 3-5 0 0,-1 1 0 0 0,1-1 0 0 0,-1 0 0 0 0,0 0-1 0 0,0 0 1 0 0,0 1 0 0 0,0-1 0 0 0,-1 0 0 0 0,1 1 0 0 0,-1-1 0 0 0,0 0 0 0 0,0 1-1 0 0,0-1 1 0 0,-1 5 0 0 0,-1 9 203 0 0,-6 24-1 0 0,8-41-275 0 0,-32 105 825 0 0,1-5-269 0 0,-6 84 113 0 0,5-25-467 0 0,29-147-204 0 0,1-1-1 0 0,0 1 1 0 0,1 0-1 0 0,0-1 1 0 0,1 1-1 0 0,0 0 1 0 0,2 12-1 0 0,2-10 36 0 0,-2-11-105 0 0,1-1-241 0 0,3 7-1007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57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152 179 2303 0 0,'16'-25'734'0'0,"35"-43"0"0"0,-42 57 659 0 0,1 1 1 0 0,0 0 0 0 0,1 1-1 0 0,0 0 1 0 0,0 1-1 0 0,14-8 1 0 0,4 4 2733 0 0,-27 25-3082 0 0,0 5-572 0 0,-6 0-165 0 0,-1 0 0 0 0,-1 0 0 0 0,0 0 0 0 0,-17 31 0 0 0,9-20-161 0 0,-219 448 466 0 0,186-386-1358 0 0,46-89 288 0 0,10-12-7989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5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168 470 13559 0 0,'-83'78'3138'0'0,"83"-78"-3068"0"0,-1 1 0 0 0,1-1 0 0 0,0 0 0 0 0,-1 0 1 0 0,1 1-1 0 0,0-1 0 0 0,-1 0 0 0 0,1 0 0 0 0,0 0 1 0 0,-1 1-1 0 0,1-1 0 0 0,0 0 0 0 0,-1 0 1 0 0,1 0-1 0 0,-1 0 0 0 0,1 0 0 0 0,0 0 0 0 0,-1 0 1 0 0,1 0-1 0 0,-1 0 0 0 0,1 0 0 0 0,0 0 0 0 0,-1 0 1 0 0,1 0-1 0 0,-1 0 0 0 0,1 0 0 0 0,0 0 0 0 0,-1 0 1 0 0,0-1-1 0 0,1 1-22 0 0,-1-1 0 0 0,1 1 1 0 0,-1-1-1 0 0,1 0 0 0 0,-1 1 1 0 0,1-1-1 0 0,-1 0 0 0 0,1 0 1 0 0,0 1-1 0 0,0-1 0 0 0,-1 0 1 0 0,1 0-1 0 0,0-1 0 0 0,-1-26 368 0 0,5 8-374 0 0,1 0 0 0 0,1-1 0 0 0,1 2 0 0 0,1-1 0 0 0,0 1 0 0 0,2 0 0 0 0,0 1 0 0 0,15-20 0 0 0,9-9 89 0 0,69-71 0 0 0,-93 107-132 0 0,68-66-37 0 0,-67 68 32 0 0,0 0 1 0 0,1 1-1 0 0,-1 0 1 0 0,2 1 0 0 0,21-10-1 0 0,-31 16 11 0 0,0 0 1 0 0,0 0-1 0 0,0 0 0 0 0,0 0 0 0 0,0 1 0 0 0,0-1 1 0 0,0 1-1 0 0,0 0 0 0 0,0 0 0 0 0,0 0 0 0 0,0 0 1 0 0,0 1-1 0 0,0-1 0 0 0,0 1 0 0 0,0 0 1 0 0,0 0-1 0 0,4 1 0 0 0,-3 0 14 0 0,0 1-1 0 0,0-1 1 0 0,-1 1 0 0 0,1 0 0 0 0,-1 0-1 0 0,0 0 1 0 0,1 0 0 0 0,-1 1 0 0 0,-1-1-1 0 0,5 7 1 0 0,1 4 31 0 0,-1 0 0 0 0,-1 0 0 0 0,0 1 0 0 0,-1-1 0 0 0,6 29 0 0 0,-7-18-27 0 0,-1 0-1 0 0,-1-1 0 0 0,-1 1 1 0 0,-1 0-1 0 0,-1 0 0 0 0,-5 27 1 0 0,-1-13 25 0 0,-1 0 0 0 0,-3 0 0 0 0,-15 40 1 0 0,13-51 4 0 0,0 0 1 0 0,-2-1-1 0 0,0-1 1 0 0,-2-1 0 0 0,-1 0-1 0 0,-1-1 1 0 0,-1 0-1 0 0,-2-2 1 0 0,0-1 0 0 0,-1 0-1 0 0,0-2 1 0 0,-2-1 0 0 0,-35 20-1 0 0,43-27 91 0 0,0-2 1 0 0,-1 0-1 0 0,-1-1 0 0 0,-28 9 0 0 0,41-16-119 0 0,0 1-1 0 0,-1-1 0 0 0,1 0 1 0 0,-1 0-1 0 0,1-1 0 0 0,-1 0 1 0 0,1 0-1 0 0,-1-1 0 0 0,1 1 0 0 0,-1-1 1 0 0,1-1-1 0 0,-1 1 0 0 0,1-1 1 0 0,0 0-1 0 0,0-1 0 0 0,0 1 1 0 0,-10-7-1 0 0,8 0-11 0 0,7 8-92 0 0,1-1 0 0 0,-1 0 0 0 0,0 0 0 0 0,1 1 0 0 0,-1-1 0 0 0,1 0-1 0 0,-1 0 1 0 0,1 0 0 0 0,0 1 0 0 0,0-1 0 0 0,0 0 0 0 0,0 0 0 0 0,0 0 0 0 0,1 0 0 0 0,-1 0 0 0 0,0 1-1 0 0,1-1 1 0 0,-1 0 0 0 0,1 0 0 0 0,0 1 0 0 0,0-1 0 0 0,-1 0 0 0 0,1 1 0 0 0,0-1 0 0 0,0 1 0 0 0,2-3 0 0 0,3-2-471 0 0,0 0 1 0 0,0 0 0 0 0,0 1 0 0 0,11-8 0 0 0,-1 2-674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5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 6911 0 0,'-2'-1'528'0'0,"-1"1"-328"0"0,0 0 0 0 0,0-1-1 0 0,0 1 1 0 0,0 0-1 0 0,0 1 1 0 0,1-1 0 0 0,-1 0-1 0 0,0 1 1 0 0,0 0 0 0 0,0-1-1 0 0,0 1 1 0 0,0 0-1 0 0,-4 3 1 0 0,2-2 644 0 0,0 2 0 0 0,1-1 1 0 0,-1 0-1 0 0,0 1 0 0 0,1 0 0 0 0,-7 7 0 0 0,5-3 507 0 0,0 0-1 0 0,0 0 1 0 0,1 1-1 0 0,-6 11 0 0 0,-2 15 418 0 0,11-29-2056 0 0,1 1 0 0 0,0-1 0 0 0,0 0 0 0 0,1 1 0 0 0,0 10 0 0 0,0-15 84 0 0,0 0-1 0 0,1 0 0 0 0,-1 0 0 0 0,1 0 0 0 0,-1 1 0 0 0,1-1 0 0 0,0 0 0 0 0,-1 0 1 0 0,1-1-1 0 0,0 1 0 0 0,0 0 0 0 0,1 0 0 0 0,-1 0 0 0 0,0-1 0 0 0,0 1 0 0 0,1 0 1 0 0,-1-1-1 0 0,1 1 0 0 0,3 1 0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5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391 517 9671 0 0,'0'0'748'0'0,"2"1"-492"0"0,11 3-337 0 0,-9-2 1347 0 0,-2 1 0 0 0,1-1 0 0 0,0 0 1 0 0,0 1-1 0 0,-1 0 0 0 0,5 5 1 0 0,-4-4 673 0 0,0-4-1821 0 0,0 0 0 0 0,-1-1 0 0 0,1 0 1 0 0,-1 0-1 0 0,1 1 0 0 0,-1-1 0 0 0,1-1 1 0 0,-1 1-1 0 0,1 0 0 0 0,-1-1 0 0 0,0 1 0 0 0,0-1 1 0 0,1 0-1 0 0,-1 1 0 0 0,-1-1 0 0 0,1 0 0 0 0,0 0 1 0 0,0-1-1 0 0,-1 1 0 0 0,3-4 0 0 0,3-6 80 0 0,0-1-1 0 0,8-21 0 0 0,-12 27-111 0 0,17-46-193 0 0,-3 0 0 0 0,-1-1 0 0 0,-3-1 0 0 0,8-83-1 0 0,-19 123-170 0 0,-1 0-1 0 0,-1 0 0 0 0,0 0 0 0 0,-4-20 0 0 0,4 34 118 0 0,-7 10 0 0 0,-2 4 122 0 0,0 1 0 0 0,1 0 0 0 0,1 0 0 0 0,1 1 0 0 0,0 0-1 0 0,-5 21 1 0 0,-1-3-44 0 0,-58 178 398 0 0,38-112-155 0 0,-1 2 31 0 0,-87 179 0 0 0,79-201-204 0 0,-145 260-176 0 0,179-330-310 0 0,0 0-1 0 0,0 0 0 0 0,-13 11 1 0 0,18-17 282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5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14743 0 0,'0'0'2134'0'0,"1"1"-1546"0"0,3 3-406 0 0,1-1 1 0 0,-1 0 0 0 0,1 0-1 0 0,-1 0 1 0 0,1 0 0 0 0,0-1-1 0 0,0 0 1 0 0,0 0 0 0 0,0 0-1 0 0,0-1 1 0 0,1 1 0 0 0,-1-1-1 0 0,0-1 1 0 0,6 1 0 0 0,12 0 154 0 0,-1-1 0 0 0,26-3 0 0 0,-23 0-122 0 0,124-17 335 0 0,-50 0-7620 0 0,-65 12 646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5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352 861 14567 0 0,'101'-115'2763'0'0,"71"-92"2074"0"0,-160 190-4643 0 0,125-191 1065 0 0,-64 72-1149 0 0,-61 111-218 0 0,-1-2 1 0 0,-2 1 0 0 0,9-41-1 0 0,-17 63 44 0 0,-1 1-1 0 0,1-1 0 0 0,-1 0 0 0 0,0 0 0 0 0,0 0 0 0 0,-1-6 0 0 0,0 10 45 0 0,0 0 0 0 0,1 0 0 0 0,-1 0 0 0 0,0 0 0 0 0,1 1 0 0 0,-1-1 0 0 0,0 0 0 0 0,1 0 1 0 0,-1 0-1 0 0,1 0 0 0 0,-1 1 0 0 0,0-1 0 0 0,1 0 0 0 0,-1 1 0 0 0,0 0 0 0 0,-3 1-17 0 0,0 1 0 0 0,1 0-1 0 0,-1 0 1 0 0,1 0 0 0 0,0 0-1 0 0,0 1 1 0 0,-5 6 0 0 0,-17 33 18 0 0,13-21 16 0 0,-35 64 210 0 0,-40 109 0 0 0,44-94 22 0 0,-284 576 384 0 0,256-520-538 0 0,-2 3 98 0 0,14-63-1531 0 0,48-81 547 0 0,9-13 555 0 0,1-1 1 0 0,-1 0-1 0 0,0 0 0 0 0,1 0 1 0 0,-1 0-1 0 0,0-1 0 0 0,0 1 1 0 0,0 0-1 0 0,0-1 1 0 0,-3 2-1 0 0,-8-21-12115 0 0</inkml:trace>
  <inkml:trace contextRef="#ctx0" brushRef="#br0" timeOffset="1">0 1026 2759 0 0,'1'1'10771'0'0,"2"3"-10085"0"0,0-1-1 0 0,-1 1 1 0 0,1-1 0 0 0,0 0-1 0 0,1 0 1 0 0,-1 0 0 0 0,1-1 0 0 0,-1 1-1 0 0,7 3 1 0 0,-2-3-114 0 0,-1 0 0 0 0,0 0 0 0 0,1-1 0 0 0,14 3 0 0 0,4-2-337 0 0,1-1 1 0 0,34-2-1 0 0,-30-1 312 0 0,160-7-1855 0 0,-133 5-666 0 0,-31 1 163 0 0,-2 2-69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5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58 7831 0 0,'0'1'-24'0'0,"-4"14"1415"0"0,-1 26 0 0 0,5-36-767 0 0,0 0 0 0 0,1-1 0 0 0,-1 1-1 0 0,1 0 1 0 0,0 0 0 0 0,0-1 0 0 0,0 1 0 0 0,0-1-1 0 0,4 8 1 0 0,-4-11-482 0 0,0 0 0 0 0,-1-1 0 0 0,1 1 0 0 0,0 0 0 0 0,0 0 0 0 0,0 0 0 0 0,0 0 0 0 0,0-1 0 0 0,0 1 0 0 0,0-1 0 0 0,0 1 0 0 0,0 0 0 0 0,0-1 0 0 0,0 0 0 0 0,0 1 0 0 0,2 0 0 0 0,17 1 839 0 0,-10-2-558 0 0,0-1 0 0 0,0-1 0 0 0,-1 0 0 0 0,1 0 0 0 0,-1 0 0 0 0,19-9 0 0 0,52-30 959 0 0,-61 31-1183 0 0,-2 0-34 0 0,42-24 204 0 0,-53 30-437 0 0,0-1-1 0 0,-1 1 1 0 0,0-1-1 0 0,0 0 0 0 0,0 0 1 0 0,-1-1-1 0 0,6-8 1 0 0,-9 13-195 0 0,-1-1 178 0 0,0 1 0 0 0,-1 0 0 0 0,1 0 0 0 0,-1-1 0 0 0,1 1 0 0 0,-1 0 0 0 0,0 0-1 0 0,0 0 1 0 0,1 0 0 0 0,-2-2 0 0 0,0 2 37 0 0,1 1 0 0 0,-1-1-1 0 0,1 1 1 0 0,-1-1 0 0 0,0 1 0 0 0,1 0-1 0 0,-1-1 1 0 0,0 1 0 0 0,1 0-1 0 0,-1 0 1 0 0,0 0 0 0 0,1 0 0 0 0,-1 1-1 0 0,-2 0 1 0 0,-26 7-243 0 0,23-6 227 0 0,-17 7-30 0 0,0 1-1 0 0,1 1 0 0 0,-42 26 0 0 0,-60 53 548 0 0,92-65-261 0 0,12-10-42 0 0,-18 19 0 0 0,33-28-117 0 0,1 0 0 0 0,-1 0-1 0 0,1 0 1 0 0,1 1 0 0 0,-1 0 0 0 0,1 0 0 0 0,-5 10-1 0 0,9-16-29 0 0,0-1-1 0 0,0 1 0 0 0,0-1 0 0 0,0 1 0 0 0,0-1 0 0 0,0 1 1 0 0,0-1-1 0 0,0 1 0 0 0,1 0 0 0 0,-1-1 0 0 0,0 1 0 0 0,0-1 0 0 0,0 1 1 0 0,1-1-1 0 0,-1 0 0 0 0,0 1 0 0 0,1-1 0 0 0,-1 1 0 0 0,0-1 0 0 0,1 1 1 0 0,-1-1-1 0 0,0 0 0 0 0,1 1 0 0 0,9 7-80 0 0,-6-6-56 0 0,0-1-1 0 0,-1 1 1 0 0,1-1 0 0 0,0 1 0 0 0,0-1 0 0 0,0 0 0 0 0,0-1-1 0 0,0 1 1 0 0,0-1 0 0 0,8 0 0 0 0,9-1-1353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3:5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1 541 17359 0 0,'0'0'1574'0'0,"0"-9"-374"0"0,0-12-57 0 0,1 0 0 0 0,1 1 1 0 0,1-1-1 0 0,8-32 0 0 0,-6 39-1015 0 0,0 0-1 0 0,1 0 1 0 0,0 0 0 0 0,1 1-1 0 0,1 0 1 0 0,0 0-1 0 0,11-13 1 0 0,7-4-161 0 0,57-51 0 0 0,38-18-2165 0 0,-105 87 1367 0 0,0 1 1 0 0,1 0 0 0 0,19-9 0 0 0,-11 10-520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0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86 8751 0 0,'0'0'674'0'0,"1"2"-161"0"0,0 0 9 0 0,1-1 1 0 0,-1 1-1 0 0,1 0 0 0 0,-1 0 0 0 0,1-1 1 0 0,0 1-1 0 0,-1-1 0 0 0,1 1 1 0 0,0-1-1 0 0,0 0 0 0 0,0 0 0 0 0,5 2 1 0 0,-4-2-133 0 0,0 0 0 0 0,1 0 0 0 0,-1-1 1 0 0,0 1-1 0 0,1-1 0 0 0,-1 0 0 0 0,1 0 1 0 0,3 0-1 0 0,6-3 136 0 0,1 0 1 0 0,0 0-1 0 0,20-9 1 0 0,2 0 639 0 0,-17 5-773 0 0,-1 0-1 0 0,22-11 1 0 0,-22 9-383 0 0,33-11 1 0 0,-49 20-147 0 0,-17-9-1232 0 0,6 7 1259 0 0,0 0 0 0 0,0 0 0 0 0,0 0 0 0 0,0 1 0 0 0,0 1-1 0 0,0 0 1 0 0,-1 0 0 0 0,1 1 0 0 0,0 0 0 0 0,0 0 0 0 0,-10 3 0 0 0,3 1 126 0 0,1 0 0 0 0,0 0 0 0 0,0 1 0 0 0,0 1 0 0 0,-21 13 0 0 0,6 0 283 0 0,-36 30-1 0 0,55-40-212 0 0,0 0 1 0 0,1 1-1 0 0,1 0 1 0 0,-1 0-1 0 0,2 1 1 0 0,-9 14-1 0 0,15-22-44 0 0,0-1 0 0 0,1 1-1 0 0,-1-1 1 0 0,1 1 0 0 0,0 0 0 0 0,0 0-1 0 0,0-1 1 0 0,1 1 0 0 0,-1 0 0 0 0,1 0-1 0 0,0 0 1 0 0,1 7 0 0 0,-1-9-158 0 0,1 1 1 0 0,-1-1-1 0 0,1 0 1 0 0,0 0-1 0 0,0 0 0 0 0,0 0 1 0 0,0 1-1 0 0,0-1 1 0 0,2 2-1 0 0,-1-2-502 0 0,0 0 0 0 0,-1 0 1 0 0,1 0-1 0 0,0-1 0 0 0,0 1 0 0 0,0-1 0 0 0,0 1 0 0 0,1-1 0 0 0,3 2 1 0 0,11 4-6462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5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229 359 11863 0 0,'0'0'540'0'0,"-9"0"187"0"0,-93 10 3566 0 0,97-10-4240 0 0,1 0-1 0 0,-1 0 0 0 0,1-1 0 0 0,-1 0 1 0 0,1 0-1 0 0,0 0 0 0 0,-1 0 1 0 0,1-1-1 0 0,0 1 0 0 0,0-1 0 0 0,0 0 1 0 0,0 0-1 0 0,0-1 0 0 0,-5-4 1 0 0,4 4-50 0 0,1-1-1 0 0,0 0 1 0 0,-1 0 0 0 0,2 0 0 0 0,-1 0 0 0 0,0-1 0 0 0,1 1-1 0 0,0-1 1 0 0,0 0 0 0 0,0 0 0 0 0,-1-6 0 0 0,3 8 0 0 0,0 0 1 0 0,0 0-1 0 0,1-1 1 0 0,0 1-1 0 0,-1 0 1 0 0,1 0-1 0 0,0 0 1 0 0,1 0-1 0 0,-1-1 0 0 0,1 1 1 0 0,-1 0-1 0 0,1 0 1 0 0,0 0-1 0 0,0 0 1 0 0,0 0-1 0 0,0 0 1 0 0,4-5-1 0 0,1-2-39 0 0,2 0 1 0 0,-1 1-1 0 0,12-12 1 0 0,-9 10-56 0 0,7-6-66 0 0,1 0 0 0 0,0 2 0 0 0,1 0 0 0 0,1 1 0 0 0,0 1 0 0 0,1 1-1 0 0,0 1 1 0 0,1 1 0 0 0,0 1 0 0 0,1 0 0 0 0,33-7 0 0 0,-45 14 260 0 0,1 0 0 0 0,-1 1 0 0 0,1 0 0 0 0,0 0 0 0 0,0 1 0 0 0,16 3 0 0 0,-24-3-25 0 0,0 1-1 0 0,0 0 0 0 0,0 0 0 0 0,0 0 0 0 0,0 0 1 0 0,-1 1-1 0 0,1-1 0 0 0,0 1 0 0 0,-1 0 0 0 0,1 0 1 0 0,-1 1-1 0 0,0-1 0 0 0,0 1 0 0 0,0-1 1 0 0,0 1-1 0 0,0 0 0 0 0,0 0 0 0 0,-1 0 0 0 0,1 1 1 0 0,-1-1-1 0 0,0 1 0 0 0,2 3 0 0 0,-4-5-56 0 0,1 1-1 0 0,0-1 0 0 0,-1 1 1 0 0,1-1-1 0 0,-1 0 0 0 0,0 1 1 0 0,0-1-1 0 0,0 1 1 0 0,0-1-1 0 0,0 1 0 0 0,0-1 1 0 0,-1 1-1 0 0,1-1 0 0 0,-1 1 1 0 0,0-1-1 0 0,0 0 1 0 0,-2 5-1 0 0,-1 1 19 0 0,-2 1-1 0 0,1-1 1 0 0,-8 9 0 0 0,7-10-5 0 0,0 0-9 0 0,0-1 0 0 0,0 0 0 0 0,-1 0-1 0 0,0-1 1 0 0,0 1 0 0 0,-13 6 0 0 0,-50 22 23 0 0,52-26-74 0 0,1 0-43 0 0,-46 18-689 0 0,55-23 358 0 0,0-1 0 0 0,-1 1 0 0 0,1-2 0 0 0,-1 1 1 0 0,-13-1-1 0 0,15-8-3290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0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17 514 5983 0 0,'0'0'979'0'0,"-17"1"9877"0"0,18-5-10494 0 0,1-1 1 0 0,-1 0 0 0 0,1 0-1 0 0,0 0 1 0 0,0 1-1 0 0,1-1 1 0 0,-1 1-1 0 0,6-7 1 0 0,30-35 653 0 0,-21 28-570 0 0,139-155 975 0 0,-130 146-1390 0 0,1 2-1 0 0,34-25 1 0 0,-43 36-80 0 0,2 2 0 0 0,0 0 0 0 0,1 1 0 0 0,33-13 0 0 0,-51 23 58 0 0,0 0-1 0 0,0 0 1 0 0,1 0 0 0 0,-1 0-1 0 0,1 1 1 0 0,-1-1 0 0 0,0 1-1 0 0,1 0 1 0 0,5 0 0 0 0,-9 0 11 0 0,1 1-1 0 0,0-1 1 0 0,-1 0 0 0 0,1 1-1 0 0,-1-1 1 0 0,1 1 0 0 0,-1-1 0 0 0,1 0-1 0 0,-1 1 1 0 0,0-1 0 0 0,1 1-1 0 0,-1-1 1 0 0,0 1 0 0 0,1-1 0 0 0,-1 1-1 0 0,0-1 1 0 0,1 1 0 0 0,-1 0 0 0 0,0-1-1 0 0,0 1 1 0 0,0 0 0 0 0,3 12 155 0 0,-2-5-102 0 0,-1 0 1 0 0,0 0-1 0 0,-1-1 1 0 0,0 1-1 0 0,0 0 0 0 0,-4 13 1 0 0,-18 47 201 0 0,13-44-201 0 0,-2 7-110 0 0,2 0 1 0 0,0 1-1 0 0,3 0 1 0 0,-7 55-1 0 0,17-53-2154 0 0</inkml:trace>
  <inkml:trace contextRef="#ctx0" brushRef="#br0" timeOffset="1">1040 7 16127 0 0,'3'-6'5142'0'0,"-8"19"-4744"0"0,0-1 1 0 0,-1 0-1 0 0,-10 15 1 0 0,1 0-15 0 0,-59 102 848 0 0,18-33-928 0 0,50-87-281 0 0,1 0-1 0 0,0 1 1 0 0,0 0 0 0 0,1 0-1 0 0,1 0 1 0 0,-1 1 0 0 0,2-1-1 0 0,0 1 1 0 0,-2 12 0 0 0,4-21 3 0 0,2-1-62 0 0,-1 0 0 0 0,0 1 0 0 0,1-1-1 0 0,-1 0 1 0 0,0 0 0 0 0,1 0-1 0 0,0 0 1 0 0,2 1 0 0 0,-1-1-139 0 0,-1 0-1 0 0,1-1 1 0 0,0 1 0 0 0,0-1 0 0 0,0 0-1 0 0,-1 1 1 0 0,1-1 0 0 0,0 0 0 0 0,0-1-1 0 0,0 1 1 0 0,0-1 0 0 0,-1 1 0 0 0,5-2-1 0 0,10-4-1105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00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43 150 1839 0 0,'1'1'17163'0'0,"3"1"-16883"0"0,-1 1 0 0 0,1-1 1 0 0,0 0-1 0 0,0 0 0 0 0,0-1 0 0 0,0 1 0 0 0,0-1 1 0 0,0 0-1 0 0,1 0 0 0 0,-1 0 0 0 0,0 0 0 0 0,1-1 1 0 0,-1 0-1 0 0,0 0 0 0 0,1 0 0 0 0,4-1 1 0 0,9-1 263 0 0,-1-2 0 0 0,30-10 1 0 0,-13 4-217 0 0,-14 4-249 0 0,-1 0 0 0 0,30-15 0 0 0,-39 16-91 0 0,0 0-1 0 0,-1-1 0 0 0,0 0 0 0 0,0-1 1 0 0,-1 0-1 0 0,13-13 0 0 0,-20 20 6 0 0,0-1 1 0 0,-1 0-1 0 0,1 0 1 0 0,0 1-1 0 0,-1-1 0 0 0,1 0 1 0 0,-1 0-1 0 0,1 0 0 0 0,-1 0 1 0 0,1 0-1 0 0,-1 0 1 0 0,0 1-1 0 0,0-1 0 0 0,1 0 1 0 0,-1 0-1 0 0,0 0 0 0 0,0 0 1 0 0,0 0-1 0 0,0 0 0 0 0,0 0 1 0 0,0 0-1 0 0,0 0 1 0 0,0 0-1 0 0,-1 0 0 0 0,1 0 1 0 0,0 0-1 0 0,0 0 0 0 0,-1 0 1 0 0,1 0-1 0 0,-1 0 1 0 0,1 0-1 0 0,-1 1 0 0 0,1-1 1 0 0,-1 0-1 0 0,1 0 0 0 0,-1 0 1 0 0,0 1-1 0 0,0-1 1 0 0,1 0-1 0 0,-1 1 0 0 0,0-1 1 0 0,0 1-1 0 0,-1-1 0 0 0,0-1 0 0 0,-1 0 0 0 0,0 1 0 0 0,0-1 0 0 0,0 1 0 0 0,0 0 0 0 0,-1 0-1 0 0,1 0 1 0 0,0 0 0 0 0,0 1 0 0 0,-1-1 0 0 0,-5 1 0 0 0,1 1-3 0 0,1 0 1 0 0,-1 1 0 0 0,1 0-1 0 0,-1 0 1 0 0,1 1 0 0 0,0 0-1 0 0,0 0 1 0 0,1 1 0 0 0,-8 4-1 0 0,-7 7-28 0 0,-26 22-1 0 0,27-19 67 0 0,1 1 0 0 0,0 1 0 0 0,1 0 0 0 0,2 1 0 0 0,0 1 0 0 0,1 1 0 0 0,1 0 0 0 0,-18 43 0 0 0,26-53 36 0 0,0 0-1 0 0,1 1 1 0 0,1 0-1 0 0,0 0 1 0 0,1 0-1 0 0,1 0 1 0 0,0 1 0 0 0,0 27-1 0 0,2-41-49 0 0,0 1-1 0 0,0-1 0 0 0,1 1 1 0 0,-1-1-1 0 0,0 1 1 0 0,1-1-1 0 0,-1 1 1 0 0,1-1-1 0 0,-1 0 1 0 0,1 1-1 0 0,0-1 1 0 0,0 0-1 0 0,0 0 1 0 0,0 1-1 0 0,-1-1 1 0 0,2 0-1 0 0,-1 0 0 0 0,2 2 1 0 0,-1-2-2 0 0,0 0 0 0 0,0 0-1 0 0,1 0 1 0 0,-1 0 0 0 0,0 0 0 0 0,1 0 0 0 0,-1-1-1 0 0,1 1 1 0 0,-1-1 0 0 0,5 1 0 0 0,4-1-6 0 0,1-1-1 0 0,-1 0 1 0 0,1-1 0 0 0,10-3 0 0 0,-13 3-16 0 0,96-25-232 0 0,3-1-10 0 0,-92 26 304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0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293 140 5063 0 0,'34'-66'1916'0'0,"-5"-2"7927"0"0,-30 62-6519 0 0,-41 87-2768 0 0,12-20-300 0 0,-42 79-3 0 0,-62 108 239 0 0,108-209-511 0 0,-24 42-60 0 0,49-79-7 0 0,13-6-738 0 0,-7 1 403 0 0,0 0 1 0 0,0 0-1 0 0,-1 0 0 0 0,8-7 0 0 0,6-8-1571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0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209 291 6911 0 0,'-16'6'736'0'0,"-24"22"8674"0"0,42-38-8820 0 0,2-2-448 0 0,0 0-1 0 0,0 1 0 0 0,1 0 0 0 0,0 0 1 0 0,1 0-1 0 0,1 1 0 0 0,-1 0 1 0 0,2 0-1 0 0,-1 0 0 0 0,1 1 0 0 0,14-12 1 0 0,-1 3 55 0 0,0 1 0 0 0,1 1-1 0 0,1 1 1 0 0,27-13 0 0 0,-22 14 59 0 0,2 1 0 0 0,-1 1 0 0 0,2 2 0 0 0,-1 1 0 0 0,1 1 0 0 0,1 2 0 0 0,-1 1 0 0 0,35-1 0 0 0,-59 6-221 0 0,1 0-1 0 0,-1 1 1 0 0,0 0-1 0 0,0 0 1 0 0,0 0-1 0 0,0 1 1 0 0,0 0-1 0 0,0 0 1 0 0,0 1-1 0 0,0-1 1 0 0,11 8-1 0 0,-15-8-23 0 0,0 0-1 0 0,-1 0 0 0 0,1 1 1 0 0,-1-1-1 0 0,1 1 1 0 0,-1-1-1 0 0,0 1 1 0 0,0 0-1 0 0,0 0 1 0 0,0 0-1 0 0,0 0 0 0 0,-1 0 1 0 0,1 0-1 0 0,-1 0 1 0 0,0 1-1 0 0,0-1 1 0 0,0 1-1 0 0,-1-1 1 0 0,1 0-1 0 0,-1 1 0 0 0,0-1 1 0 0,0 1-1 0 0,0-1 1 0 0,0 1-1 0 0,0-1 1 0 0,-2 5-1 0 0,1-2-22 0 0,-1 1 0 0 0,-1-1 0 0 0,1 0 0 0 0,-1-1 0 0 0,0 1 0 0 0,0 0 0 0 0,-1-1 0 0 0,1 0 0 0 0,-1 0 0 0 0,0 0 0 0 0,-1 0 0 0 0,-6 6 0 0 0,-9 5-104 0 0,-37 25-1 0 0,47-34 99 0 0,-52 34-294 0 0,-2-3 0 0 0,-1-2 0 0 0,-2-4-1 0 0,-79 28 1 0 0,130-54 316 0 0,10-3-9 0 0,0-1 1 0 0,0 0 0 0 0,0 0 0 0 0,-7 1 0 0 0,11-3-84 0 0,4 0-169 0 0,-1-1 223 0 0,0 0 0 0 0,1 0 0 0 0,-1 0 0 0 0,0 0 0 0 0,1 0 0 0 0,-1 0 0 0 0,2-2 0 0 0,2-2-52 0 0,5-1 20 0 0,-1 1 0 0 0,1 0-1 0 0,0 0 1 0 0,0 1 0 0 0,0 0 0 0 0,13-2-1 0 0,2 0 43 0 0,39-3 0 0 0,-56 8 44 0 0,0 0 0 0 0,-1 1 0 0 0,1 0 0 0 0,0 0 0 0 0,-1 1 0 0 0,1 0-1 0 0,-1 1 1 0 0,1-1 0 0 0,-1 2 0 0 0,1-1 0 0 0,-1 1 0 0 0,0 0 0 0 0,0 0 0 0 0,-1 1 0 0 0,1 0-1 0 0,-1 0 1 0 0,1 0 0 0 0,-1 1 0 0 0,-1 0 0 0 0,1 0 0 0 0,-1 1 0 0 0,0 0 0 0 0,5 6 0 0 0,-7-8-7 0 0,-1 0 1 0 0,0 0-1 0 0,0 0 1 0 0,0 0 0 0 0,0 0-1 0 0,-1 0 1 0 0,1 1 0 0 0,-1-1-1 0 0,0 1 1 0 0,-1-1 0 0 0,1 1-1 0 0,-1-1 1 0 0,0 1 0 0 0,-1 7-1 0 0,0-5 33 0 0,0 0-1 0 0,-1-1 0 0 0,0 0 1 0 0,0 1-1 0 0,-1-1 0 0 0,0 0 1 0 0,0 0-1 0 0,0 0 1 0 0,-5 5-1 0 0,-6 6 43 0 0,-1 0 0 0 0,0-1 0 0 0,-1-1 0 0 0,-1-1 0 0 0,-18 13 0 0 0,-5 1-72 0 0,-66 37 0 0 0,81-52-9 0 0,0-2-1 0 0,-1-1 0 0 0,-1 0 1 0 0,-32 6-1 0 0,49-14-6 0 0,-8 2-9 0 0,-26 2 0 0 0,39-5 5 0 0,0-1-1 0 0,0 0 1 0 0,-1 0 0 0 0,1 0-1 0 0,0-1 1 0 0,0 0-1 0 0,0 0 1 0 0,0 0-1 0 0,1-1 1 0 0,-7-2 0 0 0,10 4-16 0 0,1 0 1 0 0,-1-1-1 0 0,0 1 0 0 0,0-1 1 0 0,0 1-1 0 0,0-1 1 0 0,0 1-1 0 0,0-1 1 0 0,0 0-1 0 0,1 1 1 0 0,-1-1-1 0 0,0 0 1 0 0,1 0-1 0 0,-1 0 1 0 0,0 1-1 0 0,1-1 1 0 0,-1 0-1 0 0,1 0 1 0 0,-1 0-1 0 0,1 0 1 0 0,-1 0-1 0 0,1 0 1 0 0,0 0-1 0 0,0 0 1 0 0,-1 0-1 0 0,1 0 1 0 0,0 0-1 0 0,0 0 1 0 0,0 0-1 0 0,0 0 1 0 0,0 0-1 0 0,0 0 1 0 0,1 0-1 0 0,-1 0 1 0 0,0 0-1 0 0,0 0 1 0 0,1 0-1 0 0,-1 0 1 0 0,1 0-1 0 0,0-2 1 0 0,3-2-300 0 0,-1-1 1 0 0,1 1-1 0 0,1 0 0 0 0,-1 0 0 0 0,7-5 1 0 0,-4 3-352 0 0,46-48-2611 0 0,-20 23 1594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0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242 105 11055 0 0,'0'0'6716'0'0,"8"8"-4672"0"0,-4-6-1959 0 0,0 0-1 0 0,1 0 0 0 0,-1-1 1 0 0,0 0-1 0 0,1 1 1 0 0,0-2-1 0 0,-1 1 1 0 0,1 0-1 0 0,0-1 0 0 0,-1 0 1 0 0,1 0-1 0 0,0 0 1 0 0,-1-1-1 0 0,1 0 0 0 0,-1 1 1 0 0,1-2-1 0 0,-1 1 1 0 0,7-3-1 0 0,-5 2-119 0 0,1-1 1 0 0,0 0-1 0 0,0-1 0 0 0,-1 0 1 0 0,0 0-1 0 0,0 0 1 0 0,0-1-1 0 0,0 0 0 0 0,-1 0 1 0 0,0 0-1 0 0,5-7 0 0 0,-8 10 0 0 0,-1 1 0 0 0,0 0-1 0 0,-1-1 1 0 0,1 1 0 0 0,0-1-1 0 0,0 1 1 0 0,-1-1 0 0 0,1 1-1 0 0,-1-1 1 0 0,1 0 0 0 0,-1 1-1 0 0,0-1 1 0 0,1 0 0 0 0,-1 1-1 0 0,0-1 1 0 0,0 0 0 0 0,0 1-1 0 0,0-1 1 0 0,-1 0 0 0 0,1 1-1 0 0,0-1 1 0 0,-1 0 0 0 0,1 1-1 0 0,-2-3 1 0 0,1 2 13 0 0,0 1 0 0 0,0 0-1 0 0,0-1 1 0 0,0 1 0 0 0,0 0 0 0 0,-1 0 0 0 0,1 0 0 0 0,0 0 0 0 0,-1 0 0 0 0,1 0-1 0 0,0 1 1 0 0,-1-1 0 0 0,1 0 0 0 0,-1 1 0 0 0,1-1 0 0 0,-1 1 0 0 0,0-1 0 0 0,1 1-1 0 0,-1 0 1 0 0,1 0 0 0 0,-1 0 0 0 0,0 0 0 0 0,1 0 0 0 0,-1 0 0 0 0,-2 1 0 0 0,-8 1-30 0 0,-1 0 0 0 0,1 2 0 0 0,0-1 0 0 0,0 2 0 0 0,-21 10 1 0 0,11-3 121 0 0,-40 29 1 0 0,27-14 213 0 0,-38 37-1 0 0,59-50-229 0 0,2 0 0 0 0,0 0 1 0 0,0 1-1 0 0,2 0 0 0 0,-15 27 0 0 0,23-37-44 0 0,0 0 0 0 0,0 0-1 0 0,0 0 1 0 0,0 0 0 0 0,1 0 0 0 0,0 1 0 0 0,0-1-1 0 0,0 1 1 0 0,1-1 0 0 0,0 1 0 0 0,1 9-1 0 0,-1-11-2 0 0,1-1-1 0 0,0 0 0 0 0,0 1 0 0 0,0-1 0 0 0,1 0 1 0 0,-1 0-1 0 0,1 0 0 0 0,0 0 0 0 0,0 0 0 0 0,0 0 1 0 0,0 0-1 0 0,0 0 0 0 0,1-1 0 0 0,-1 1 0 0 0,1-1 1 0 0,-1 0-1 0 0,1 0 0 0 0,0 0 0 0 0,5 3 1 0 0,0-1 12 0 0,0-1 1 0 0,0 1 0 0 0,1-2-1 0 0,-1 1 1 0 0,1-1 0 0 0,0 0 0 0 0,-1-1-1 0 0,1 0 1 0 0,0-1 0 0 0,14 0 0 0 0,6-3-438 0 0,53-12 0 0 0,-63 11-154 0 0,9-2-923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0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26 18919 0 0,'4'-5'257'0'0,"-1"2"-14"0"0,0 1-1 0 0,-1-1 1 0 0,1 1-1 0 0,0 0 1 0 0,4-3-1 0 0,-7 5-231 0 0,0 0 0 0 0,1-1-1 0 0,-1 1 1 0 0,0 0 0 0 0,0 0-1 0 0,1-1 1 0 0,-1 1 0 0 0,0 0-1 0 0,1 0 1 0 0,-1-1 0 0 0,1 1-1 0 0,-1 0 1 0 0,0 0 0 0 0,1 0-1 0 0,-1 0 1 0 0,0 0 0 0 0,1 0-1 0 0,-1 0 1 0 0,1 0 0 0 0,-1 0-1 0 0,0 0 1 0 0,1 0 0 0 0,-1 0-1 0 0,1 0 1 0 0,-1 0 0 0 0,0 0-1 0 0,1 0 1 0 0,-1 0 0 0 0,0 0-1 0 0,1 0 1 0 0,-1 1 0 0 0,1-1-1 0 0,-1 0 1 0 0,0 0 0 0 0,1 0-1 0 0,-1 1 1 0 0,0-1 0 0 0,0 0 0 0 0,1 0-1 0 0,-1 1 1 0 0,0-1 0 0 0,0 0-1 0 0,1 1 1 0 0,-1-1 0 0 0,0 0-1 0 0,0 1 1 0 0,0-1 0 0 0,1 0-1 0 0,-1 1 1 0 0,0 0 0 0 0,0-1 39 0 0,1 2-11 0 0,0 0-1 0 0,0 0 1 0 0,0 0 0 0 0,0 0-1 0 0,-1 0 1 0 0,1 0-1 0 0,-1 0 1 0 0,1 0 0 0 0,-1 0-1 0 0,0 0 1 0 0,0 0 0 0 0,0 0-1 0 0,0 0 1 0 0,0 0 0 0 0,0 1-1 0 0,-1-1 1 0 0,1 0 0 0 0,-1 2-1 0 0,-2 4 38 0 0,0 1 0 0 0,-1-1 0 0 0,-4 8 0 0 0,1-3-22 0 0,-84 164 542 0 0,14-30-370 0 0,8 5-146 0 0,5-13-29 0 0,38-84-281 0 0,-54 103-2294 0 0,63-130 1605 0 0,-1 0 0 0 0,-1-2 0 0 0,-29 34 0 0 0,36-48-5323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05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29 135 11975 0 0,'-4'-3'609'0'0,"2"2"-540"0"0,1 0 0 0 0,0 0 1 0 0,-1 0-1 0 0,1 1 0 0 0,-1-1 0 0 0,1 0 0 0 0,-1 1 1 0 0,1-1-1 0 0,-1 1 0 0 0,1-1 0 0 0,-7 0 5884 0 0,32 6-2865 0 0,-2 0-3076 0 0,1-4 183 0 0,-1-1 0 0 0,43-6-1 0 0,45-15 212 0 0,-78 14-324 0 0,111-25 12 0 0,78-14 215 0 0,-71 27-5272 0 0,-117 17-2076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05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130 261 12895 0 0,'-1'2'595'0'0,"-22"30"255"0"0,15-20-478 0 0,-14 22-1 0 0,7-6 855 0 0,-23 48 1333 0 0,33-65-2113 0 0,1 0 0 0 0,0 0 0 0 0,1 1 0 0 0,1-1 0 0 0,-2 13 1 0 0,4-23-408 0 0,0-1 1 0 0,0 0 0 0 0,0 1 0 0 0,0-1 0 0 0,0 0-1 0 0,0 0 1 0 0,0 1 0 0 0,0-1 0 0 0,0 0 0 0 0,0 1-1 0 0,0-1 1 0 0,0 0 0 0 0,0 0 0 0 0,0 1 0 0 0,1-1-1 0 0,-1 0 1 0 0,0 0 0 0 0,0 1 0 0 0,0-1 0 0 0,0 0-1 0 0,1 0 1 0 0,-1 0 0 0 0,0 1 0 0 0,0-1 0 0 0,1 0-1 0 0,-1 0 1 0 0,0 0 0 0 0,0 0 0 0 0,1 0 0 0 0,-1 1-1 0 0,0-1 1 0 0,1 0 0 0 0,12 0 399 0 0,16-6-169 0 0,-28 6-214 0 0,11-4 27 0 0,-1-1-1 0 0,0 0 0 0 0,0 0 1 0 0,-1-1-1 0 0,19-13 1 0 0,44-43-189 0 0,-63 54 65 0 0,57-62-385 0 0,-22 22-72 0 0,-44 46 394 0 0,-3 14-125 0 0,-2 26 357 0 0,2-1 0 0 0,3 50 0 0 0,0-82-88 0 0,0 1 1 0 0,0 0-1 0 0,0 0 1 0 0,1 0-1 0 0,-1 0 1 0 0,2-1-1 0 0,3 9 1 0 0,-4-13 2 0 0,0 1 1 0 0,0-1-1 0 0,0 0 1 0 0,0 0-1 0 0,0 0 1 0 0,0 0-1 0 0,0 0 1 0 0,0-1 0 0 0,1 1-1 0 0,-1-1 1 0 0,0 1-1 0 0,1-1 1 0 0,3 0-1 0 0,0 1-20 0 0,-1-1 1 0 0,0 1-1 0 0,0-1 0 0 0,0-1 0 0 0,0 1 1 0 0,1-1-1 0 0,-1 0 0 0 0,0 0 0 0 0,0 0 1 0 0,0-1-1 0 0,0 1 0 0 0,-1-1 0 0 0,1 0 0 0 0,0-1 1 0 0,-1 1-1 0 0,1-1 0 0 0,-1 0 0 0 0,0 0 1 0 0,0-1-1 0 0,4-3 0 0 0,5-8 161 0 0,0-2-1 0 0,0 1 1 0 0,-2-2 0 0 0,11-19-1 0 0,-8 12 127 0 0,21-27-1 0 0,3 7-268 0 0,47-45 0 0 0,49-33-1687 0 0,-121 111 676 0 0,21-13-1 0 0,0 7-4426 0 0,-25 15-1094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0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113 108 8287 0 0,'0'0'2703'0'0,"5"10"5372"0"0,0-8-7819 0 0,0-1-1 0 0,0-1 1 0 0,0 1 0 0 0,0-1 0 0 0,1 0 0 0 0,-1 0 0 0 0,0 0 0 0 0,0-1 0 0 0,0 1 0 0 0,6-3 0 0 0,10-2 111 0 0,21-10-1 0 0,-31 11-261 0 0,14-5 65 0 0,25-13 0 0 0,-43 19-194 0 0,0-1-1 0 0,-1 0 1 0 0,0-1 0 0 0,1 1-1 0 0,-1-1 1 0 0,-1 0 0 0 0,1-1-1 0 0,5-6 1 0 0,-11 11 4 0 0,0 1-1 0 0,0 0 1 0 0,0-1-1 0 0,1 1 1 0 0,-1 0-1 0 0,0-1 1 0 0,0 1-1 0 0,0 0 1 0 0,0-1-1 0 0,0 1 1 0 0,0 0-1 0 0,0-1 1 0 0,0 1 0 0 0,-1 0-1 0 0,1-1 1 0 0,0 1-1 0 0,0 0 1 0 0,0-1-1 0 0,0 1 1 0 0,0 0-1 0 0,0-1 1 0 0,-1 1-1 0 0,1 0 1 0 0,0 0-1 0 0,0-1 1 0 0,0 1-1 0 0,-1 0 1 0 0,1 0-1 0 0,0-1 1 0 0,0 1-1 0 0,-1 0 1 0 0,1 0 0 0 0,0 0-1 0 0,-1-1 1 0 0,1 1-1 0 0,0 0 1 0 0,-1 0-1 0 0,1 0 1 0 0,0 0-1 0 0,-1 0 1 0 0,1 0-1 0 0,0 0 1 0 0,-1 0-1 0 0,1 0 1 0 0,0 0-1 0 0,-1 0 1 0 0,1 0-1 0 0,-1 0 1 0 0,0-1 39 0 0,-5 0-81 0 0,0 0 0 0 0,-1 1 0 0 0,1-1 0 0 0,0 1 0 0 0,0 0 0 0 0,-1 1 0 0 0,1-1-1 0 0,0 1 1 0 0,0 1 0 0 0,-1-1 0 0 0,1 1 0 0 0,0 0 0 0 0,-8 4 0 0 0,-8 5 1 0 0,0 1 1 0 0,-20 14 0 0 0,11-5 42 0 0,-34 29 1 0 0,54-41 96 0 0,0 2 1 0 0,1 0-1 0 0,0 0 1 0 0,1 1 0 0 0,-15 24-1 0 0,19-28 20 0 0,1-1 0 0 0,1 1 0 0 0,-1 0 0 0 0,1 0 1 0 0,1 0-1 0 0,-1 0 0 0 0,0 11 0 0 0,2-16-69 0 0,1 0 0 0 0,0 0 1 0 0,0 0-1 0 0,1 0 0 0 0,-1 0 0 0 0,0 0 1 0 0,1 0-1 0 0,0 0 0 0 0,0 0 0 0 0,0 0 1 0 0,0 0-1 0 0,0-1 0 0 0,0 1 0 0 0,1 0 1 0 0,-1-1-1 0 0,1 1 0 0 0,0-1 0 0 0,0 1 1 0 0,0-1-1 0 0,0 0 0 0 0,0 0 0 0 0,0 0 1 0 0,6 3-1 0 0,-5-3-62 0 0,1 0-1 0 0,-1 0 1 0 0,1-1 0 0 0,0 0 0 0 0,0 1 0 0 0,0-1 0 0 0,0-1-1 0 0,0 1 1 0 0,0 0 0 0 0,0-1 0 0 0,8 0 0 0 0,3-1-1066 0 0,27-5 1 0 0,-16-1-177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0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8751 0 0,'0'0'1164'0'0,"0"2"182"0"0,0 0-756 0 0,-1 1 1 0 0,1 0-1 0 0,0 0 0 0 0,0-1 1 0 0,0 1-1 0 0,1 0 1 0 0,-1 0-1 0 0,1-1 1 0 0,1 6-1 0 0,-1-6-430 0 0,0 0 0 0 0,0 0 0 0 0,0 0-1 0 0,1 0 1 0 0,-1 0 0 0 0,0 0 0 0 0,1-1-1 0 0,0 1 1 0 0,-1 0 0 0 0,1-1 0 0 0,0 1 0 0 0,0-1-1 0 0,0 0 1 0 0,0 0 0 0 0,0 0 0 0 0,0 0-1 0 0,0 0 1 0 0,0 0 0 0 0,0 0 0 0 0,3 0 0 0 0,10 2 308 0 0,-1 0 0 0 0,1-1 1 0 0,0-1-1 0 0,0 0 1 0 0,22-2-1 0 0,74-13 624 0 0,-92 11-995 0 0,0-2 1 0 0,36-12-1 0 0,-47 14-107 0 0,-1-1 0 0 0,1 0 0 0 0,-1 0 0 0 0,0 0-1 0 0,0-1 1 0 0,0 0 0 0 0,-1 0 0 0 0,1 0 0 0 0,7-10 0 0 0,-14 15-7 0 0,1-1 1 0 0,-1 1-1 0 0,1-1 0 0 0,-1 1 1 0 0,1-1-1 0 0,-1 1 0 0 0,1-1 1 0 0,-1 1-1 0 0,0-1 1 0 0,1 1-1 0 0,-1-1 0 0 0,0 0 1 0 0,0 1-1 0 0,1-1 1 0 0,-1 1-1 0 0,0-1 0 0 0,0 0 1 0 0,0 1-1 0 0,0-1 1 0 0,0 0-1 0 0,0 1 0 0 0,0-1 1 0 0,0 0-1 0 0,0 1 0 0 0,0-1 1 0 0,0 0-1 0 0,0 1 1 0 0,-1-1-1 0 0,1 1 0 0 0,0-1 1 0 0,0 0-1 0 0,-1 1 1 0 0,1-1-1 0 0,0 1 0 0 0,-1-1 1 0 0,1 1-1 0 0,-1-1 0 0 0,1 1 1 0 0,0-1-1 0 0,-1 1 1 0 0,1-1-1 0 0,-1 1 0 0 0,1 0 1 0 0,-1-1-1 0 0,0 1 1 0 0,1 0-1 0 0,-1-1 0 0 0,1 1 1 0 0,-1 0-1 0 0,0 0 1 0 0,1-1-1 0 0,-1 1 0 0 0,0 0 1 0 0,0 0-1 0 0,-5-1-185 0 0,0-1-1 0 0,1 1 1 0 0,-1 1 0 0 0,-10-1-1 0 0,3 2 64 0 0,1 0 0 0 0,-1 1 0 0 0,1 0 0 0 0,-1 1 0 0 0,1 1 0 0 0,0 0 0 0 0,0 0 0 0 0,-15 9 0 0 0,-11 8 390 0 0,-38 26 0 0 0,76-46-245 0 0,-13 8 130 0 0,0 0 1 0 0,0 2-1 0 0,-14 14 1 0 0,23-20-93 0 0,0-1 0 0 0,0 1 0 0 0,0 0 1 0 0,1 1-1 0 0,-1-1 0 0 0,1 1 0 0 0,0-1 0 0 0,1 1 0 0 0,-1 0 0 0 0,1 0 0 0 0,-2 9 0 0 0,4-13-23 0 0,0 1 0 0 0,0-1 0 0 0,0 0 0 0 0,0 1-1 0 0,0-1 1 0 0,1 1 0 0 0,-1-1 0 0 0,1 0 0 0 0,-1 1-1 0 0,1-1 1 0 0,0 0 0 0 0,0 0 0 0 0,0 1 0 0 0,0-1-1 0 0,0 0 1 0 0,1 0 0 0 0,-1 0 0 0 0,0 0 0 0 0,1 0-1 0 0,0-1 1 0 0,-1 1 0 0 0,1 0 0 0 0,0-1-1 0 0,4 3 1 0 0,24 12-1260 0 0,1-4-4665 0 0,-7-4-1142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26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58 166 5527 0 0,'-5'-2'284'0'0,"0"1"-1"0"0,0 0 0 0 0,0 1 0 0 0,0-1 0 0 0,-1 1 0 0 0,1 0 0 0 0,0 0 0 0 0,-11 3 11436 0 0,18-3-11063 0 0,14 2-131 0 0,-1-1 1 0 0,1-1-1 0 0,-1-1 0 0 0,17-2 0 0 0,-19 2-268 0 0,257-40 1471 0 0,-148 19-1390 0 0,144-25 6 0 0,-150 23-281 0 0,8-1-739 0 0,-92 22-614 0 0,-18 3-1981 0 0,-7 1-116 0 0,4-1-3897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57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79 12439 0 0,'0'0'958'0'0,"-1"0"-625"0"0,-5-1 3258 0 0,32-4-1325 0 0,-8 1-1999 0 0,86-11 720 0 0,1 5 0 0 0,155 4 0 0 0,-213 7-1159 0 0,-1-2-1 0 0,58-9 0 0 0,-21-5-3650 0 0,-63 9-878 0 0,-4-1-1249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5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 11311 0 0,'0'0'522'0'0,"-1"1"-13"0"0,-9 15-495 0 0,-31 45 1153 0 0,-36 73 0 0 0,-1 37 947 0 0,-11 25-601 0 0,62-144-1399 0 0,-55 79 1 0 0,65-108-749 0 0,-26 29 0 0 0,42-51 314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0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16703 0 0,'0'0'763'0'0,"1"-7"253"0"0,2-8-789 0 0,-1 1-1 0 0,2 1 1 0 0,0-1 0 0 0,1 0-1 0 0,0 1 1 0 0,1 0 0 0 0,0 0 0 0 0,1 1-1 0 0,1 0 1 0 0,0 0 0 0 0,17-20 0 0 0,-10 15 155 0 0,1 1 0 0 0,1 0 1 0 0,1 2-1 0 0,0-1 0 0 0,1 2 1 0 0,33-18-1 0 0,-43 26-382 0 0,1 0 0 0 0,0 0 0 0 0,1 1 0 0 0,-1 0 0 0 0,1 1 0 0 0,-1 0 0 0 0,1 1 0 0 0,0 0 0 0 0,22 0 0 0 0,-31 2 0 0 0,0 1 0 0 0,0-1 0 0 0,0 1 0 0 0,1-1 0 0 0,-1 1 0 0 0,0 0 0 0 0,0 0 0 0 0,0 0 0 0 0,0 0 0 0 0,0 0 0 0 0,0 1 0 0 0,0-1 0 0 0,1 2 0 0 0,-2-2 0 0 0,1 0 0 0 0,-1 0 0 0 0,0 0 0 0 0,0 1 0 0 0,0-1 0 0 0,0 0 0 0 0,0 0 0 0 0,0 1 0 0 0,0-1 1 0 0,0 0-1 0 0,0 1 0 0 0,-1-1 0 0 0,1 1 0 0 0,-1-1 0 0 0,1 1 0 0 0,-1-1 0 0 0,1 4 0 0 0,0 0 15 0 0,3 11 54 0 0,-1 0 0 0 0,2 19 0 0 0,-4-23-62 0 0,1 0 1 0 0,0 0-1 0 0,0-1 0 0 0,2 1 1 0 0,7 20-1 0 0,-4-18 30 0 0,1-1 1 0 0,16 22-1 0 0,-19-30-91 0 0,-1 1 1 0 0,1-1-1 0 0,0 0 0 0 0,0-1 1 0 0,1 1-1 0 0,-1-1 0 0 0,1 0 1 0 0,8 4-1 0 0,-10-7-259 0 0,-1 0 0 0 0,0 0 0 0 0,1 0 0 0 0,-1-1 0 0 0,1 1 0 0 0,4-1 0 0 0,-5 1 19 0 0,11 0-973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0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4143 0 0,'0'0'191'0'0,"-1"1"-11"0"0,-5 6 1675 0 0,0 0 0 0 0,0 0 0 0 0,1 0 0 0 0,0 0-1 0 0,-6 14 1 0 0,-15 44 2402 0 0,17-41-3703 0 0,-14 27-1 0 0,-32 68-88 0 0,26-53-466 0 0,20-43-471 0 0,1 1 0 0 0,1 0 0 0 0,-6 33 0 0 0,13-56-518 0 0,-3 6-2356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0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92 164 12895 0 0,'-6'-2'194'0'0,"0"0"0"0"0,0 1 0 0 0,0-1-1 0 0,-1 1 1 0 0,1 1 0 0 0,0-1-1 0 0,0 1 1 0 0,-1 0 0 0 0,1 0 0 0 0,0 1-1 0 0,0 0 1 0 0,-11 3 4375 0 0,19-3-4172 0 0,8 3-175 0 0,1-1 0 0 0,0 0 0 0 0,1 0 1 0 0,-1-1-1 0 0,0-1 0 0 0,1 0 0 0 0,14 0 0 0 0,84-10 533 0 0,-61 4-466 0 0,5 0-48 0 0,327-42 890 0 0,-1-18-543 0 0,-271 50-474 0 0,130-15-505 0 0,-228 29 73 0 0,0 0-455 0 0,0 0 0 0 0,0 1 0 0 0,18 1 1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0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6911 0 0,'0'0'12122'0'0,"1"2"-11700"0"0,5 9 356 0 0,0 0 0 0 0,7 23 0 0 0,-6-16-73 0 0,-6-16-392 0 0,-1 0-214 0 0,1-1-1 0 0,0 1 0 0 0,-1 0 1 0 0,1 0-1 0 0,0-1 1 0 0,0 1-1 0 0,0 0 0 0 0,1-1 1 0 0,1 3-1 0 0,1-3-61 0 0,0 0-1 0 0,1 0 0 0 0,-1-1 1 0 0,0 1-1 0 0,0-1 1 0 0,0 0-1 0 0,1 0 1 0 0,-1-1-1 0 0,0 1 1 0 0,0-1-1 0 0,1 0 1 0 0,-1 0-1 0 0,0 0 0 0 0,0 0 1 0 0,0-1-1 0 0,4-2 1 0 0,11-6 189 0 0,-1 0 0 0 0,17-14-1 0 0,-20 15-186 0 0,-4 1-88 0 0,0 0-1 0 0,-1 0 1 0 0,1-1 0 0 0,-2 0-1 0 0,17-21 1 0 0,-25 29-31 0 0,0 3-140 0 0,1 3 213 0 0,2 2 6 0 0,0 1 0 0 0,-1-1-1 0 0,4 13 1 0 0,-7-16 15 0 0,2 0 0 0 0,-1-1 0 0 0,0 1 0 0 0,1-1 0 0 0,0 1 0 0 0,-1-1 0 0 0,1 0-1 0 0,1 0 1 0 0,-1 0 0 0 0,0 0 0 0 0,1 0 0 0 0,-1 0 0 0 0,1 0 0 0 0,0-1 0 0 0,0 0 0 0 0,0 1 0 0 0,0-1 0 0 0,6 2-1 0 0,-3-1 22 0 0,1 0-1 0 0,0-1 1 0 0,0 1-1 0 0,0-2 1 0 0,0 1-1 0 0,0-1 1 0 0,0 0-1 0 0,13 0 1 0 0,-2-2 99 0 0,0-2 0 0 0,0 0 0 0 0,-1 0 0 0 0,1-2 0 0 0,28-10 0 0 0,-40 12-106 0 0,1 0 0 0 0,0 0 0 0 0,-1-1 0 0 0,0 0 1 0 0,0 0-1 0 0,0 0 0 0 0,9-9 0 0 0,1 0 33 0 0,-2-2 0 0 0,1 0 0 0 0,19-27 0 0 0,30-56-304 0 0,-55 81-103 0 0,8-23-1 0 0,-16 38 3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09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19 15631 0 0,'6'-7'1668'0'0,"6"-5"1654"0"0,-13 13-3016 0 0,-22 28 269 0 0,-36 33-1 0 0,-12 13-247 0 0,61-63-300 0 0,1 1 0 0 0,-10 16-1 0 0,16-24 4 0 0,1 0 0 0 0,-1 1 0 0 0,1-1 0 0 0,0 1 0 0 0,0 0 0 0 0,0-1 0 0 0,1 1 0 0 0,0 0 0 0 0,0 6 0 0 0,1-10 38 0 0,0 1-1 0 0,0 0 1 0 0,0-1-1 0 0,1 1 1 0 0,-1-1-1 0 0,1 1 1 0 0,0-1-1 0 0,0 0 0 0 0,0 1 1 0 0,0-1-1 0 0,0 0 1 0 0,0 1-1 0 0,1-1 1 0 0,-1 0-1 0 0,3 2 1 0 0,-1-1 9 0 0,0 0 0 0 0,0 0 0 0 0,1-1 0 0 0,-1 1 0 0 0,1-1 0 0 0,-1 0 0 0 0,1 0 0 0 0,6 2 1 0 0,2 0-10 0 0,0 0 0 0 0,1-2 1 0 0,0 1-1 0 0,-1-1 1 0 0,15-1-1 0 0,-19 0-56 0 0,1-1 0 0 0,-1-1 0 0 0,0 1 0 0 0,1-1 1 0 0,-1-1-1 0 0,1 0 0 0 0,-1 0 0 0 0,0 0 0 0 0,0-1 0 0 0,0-1 0 0 0,-1 1 0 0 0,1-1 0 0 0,-1 0 0 0 0,0-1 1 0 0,0 0-1 0 0,0 0 0 0 0,0 0 0 0 0,-1-1 0 0 0,0 0 0 0 0,-1 0 0 0 0,1-1 0 0 0,-1 0 0 0 0,0 0 0 0 0,0 0 1 0 0,-1 0-1 0 0,0-1 0 0 0,4-10 0 0 0,-5 8 1 0 0,0 0 0 0 0,-1-1 0 0 0,0 1 0 0 0,-1-1 0 0 0,0 1 0 0 0,0-1 0 0 0,-1 1 0 0 0,-1-1 0 0 0,1 0 0 0 0,-6-19 0 0 0,5 25-77 0 0,0 0 1 0 0,0 0 0 0 0,-1 0 0 0 0,0 0-1 0 0,0 1 1 0 0,0-1 0 0 0,0 1-1 0 0,-1 0 1 0 0,0-1 0 0 0,0 1-1 0 0,0 0 1 0 0,0 1 0 0 0,-1-1 0 0 0,0 0-1 0 0,1 1 1 0 0,-1 0 0 0 0,0 0-1 0 0,-1 0 1 0 0,1 1 0 0 0,0-1 0 0 0,-1 1-1 0 0,0 0 1 0 0,1 0 0 0 0,-1 0-1 0 0,-5 0 1 0 0,5 1-145 0 0,0 1 1 0 0,0-1-1 0 0,0 1 1 0 0,-1 0-1 0 0,1 1 0 0 0,0-1 1 0 0,0 1-1 0 0,0 0 0 0 0,-6 2 1 0 0,-13 5-4576 0 0,16-5 1786 0 0,-2 0-3031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1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20 888 3223 0 0,'-19'-10'17368'0'0,"22"5"-16196"0"0,114-125 856 0 0,-24 34-1921 0 0,261-263 314 0 0,-247 266-421 0 0,-90 79 0 0 0,-10 8-16 0 0,-6 5-61 0 0,5 12-19 0 0,-4-5 89 0 0,0 0 0 0 0,-1 0 0 0 0,0 0 0 0 0,0 1 0 0 0,0-1 0 0 0,-1 0 0 0 0,0 1 0 0 0,0-1 0 0 0,0 0 0 0 0,-1 0 0 0 0,-2 11 0 0 0,-2 3-14 0 0,-1-1 0 0 0,-10 25 0 0 0,-100 241 21 0 0,112-270 268 0 0,-1 3 232 0 0,32-47-311 0 0,31-47 0 0 0,-4 7-138 0 0,79-80-85 0 0,-45 53-158 0 0,70-63-72 0 0,-62 66-39 0 0,-95 94 293 0 0,0 1-1 0 0,-1-1 0 0 0,1 0 1 0 0,0 1-1 0 0,-1-1 1 0 0,1 0-1 0 0,0 1 1 0 0,-1-1-1 0 0,0 1 1 0 0,1-1-1 0 0,-1 2 0 0 0,0 7-16 0 0,0-1-1 0 0,0 1 1 0 0,-1-1-1 0 0,-1 1 0 0 0,0-1 1 0 0,-4 15-1 0 0,-26 55-168 0 0,13-34 105 0 0,-55 127 93 0 0,24-58 151 0 0,35-81-61 0 0,0 1 18 0 0,2 0 0 0 0,-10 38-1 0 0,14-40-94 0 0,6-20-47 0 0,-1 1-1 0 0,1 0 0 0 0,1 1 1 0 0,-1 14-1 0 0,3-27-385 0 0,1 0 0 0 0,-1 0 0 0 0,0 0-1 0 0,0 0 1 0 0,1-1 0 0 0,-1 1-1 0 0,0 0 1 0 0,1 0 0 0 0,-1 0-1 0 0,1 0 1 0 0,-1-1 0 0 0,1 1-1 0 0,-1 0 1 0 0,1-1 0 0 0,-1 1 0 0 0,1 0-1 0 0,1 0 1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10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74 101 8287 0 0,'0'0'756'0'0,"1"2"-622"0"0,1 5 1151 0 0,0-1 1 0 0,0 1-1 0 0,1-1 1 0 0,6 12-1 0 0,-7-15-941 0 0,0 0-1 0 0,1 0 1 0 0,-1-1 0 0 0,0 1-1 0 0,1-1 1 0 0,-1 0-1 0 0,1 1 1 0 0,0-1 0 0 0,0 0-1 0 0,0-1 1 0 0,0 1 0 0 0,4 1-1 0 0,4 1-79 0 0,-1-1-1 0 0,0 0 1 0 0,1-1-1 0 0,0 0 1 0 0,-1-1 0 0 0,1 0-1 0 0,0-1 1 0 0,-1 0-1 0 0,1-1 1 0 0,0 0-1 0 0,0-1 1 0 0,16-4 0 0 0,-20 4-276 0 0,0 0 1 0 0,-1 0 0 0 0,1-1 0 0 0,0 0 0 0 0,-1 0 0 0 0,0 0 0 0 0,0-1 0 0 0,0 0 0 0 0,0 0 0 0 0,-1-1-1 0 0,0 0 1 0 0,0 0 0 0 0,0 0 0 0 0,0 0 0 0 0,-1-1 0 0 0,0 0 0 0 0,0 0 0 0 0,0 0 0 0 0,-1 0 0 0 0,3-7-1 0 0,-5 10-44 0 0,0 1-1 0 0,0-1 0 0 0,-1 1 0 0 0,1-1 0 0 0,-1 1 0 0 0,1-1 0 0 0,-1 1 0 0 0,0-1 1 0 0,0 1-1 0 0,0-1 0 0 0,0 1 0 0 0,-1-1 0 0 0,1 1 0 0 0,-1-1 0 0 0,1 1 0 0 0,-1 0 0 0 0,0-1 1 0 0,0 1-1 0 0,0 0 0 0 0,0-1 0 0 0,-1 1 0 0 0,1 0 0 0 0,0 0 0 0 0,-3-2 0 0 0,2 1-20 0 0,-1 1 0 0 0,0 0-1 0 0,0 0 1 0 0,0 0 0 0 0,0 0-1 0 0,0 0 1 0 0,0 1-1 0 0,-1-1 1 0 0,1 1 0 0 0,0 0-1 0 0,-1 0 1 0 0,1 0 0 0 0,-1 1-1 0 0,1-1 1 0 0,-1 1 0 0 0,-5 0-1 0 0,-2 0 6 0 0,-1 1 0 0 0,1 0 1 0 0,-1 1-1 0 0,1 1 0 0 0,0 0 0 0 0,0 0 0 0 0,0 1 0 0 0,1 1 0 0 0,-1-1 0 0 0,1 2 0 0 0,-11 6 1 0 0,6-1 265 0 0,0 0 1 0 0,0 1 0 0 0,1 1-1 0 0,1 0 1 0 0,-24 30 0 0 0,22-24 51 0 0,4-6-84 0 0,1 0 0 0 0,1 1 0 0 0,-14 26 0 0 0,21-37-134 0 0,0 1 0 0 0,1-1 0 0 0,0 1 0 0 0,-1 0-1 0 0,1 0 1 0 0,1 0 0 0 0,-1-1 0 0 0,1 1 0 0 0,-1 0 0 0 0,1 0 0 0 0,0 0 0 0 0,0 0 0 0 0,1 0-1 0 0,-1 0 1 0 0,1 0 0 0 0,0 0 0 0 0,0-1 0 0 0,0 1 0 0 0,1 0 0 0 0,-1-1 0 0 0,3 6-1 0 0,-1-6-118 0 0,0 1 0 0 0,0-1-1 0 0,0 0 1 0 0,0 0 0 0 0,0 0-1 0 0,1 0 1 0 0,-1-1 0 0 0,1 1 0 0 0,0-1-1 0 0,-1 0 1 0 0,1 0 0 0 0,0 0-1 0 0,1-1 1 0 0,-1 1 0 0 0,0-1-1 0 0,0 0 1 0 0,6 0 0 0 0,15 2-911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1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67 8287 0 0,'4'-4'274'0'0,"0"0"-1"0"0,-1-1 0 0 0,1 1 0 0 0,3-8 0 0 0,4-10 4153 0 0,-5 9 2112 0 0,-15 11-6164 0 0,7 2-353 0 0,0 0 0 0 0,-1 0-1 0 0,1 1 1 0 0,0-1 0 0 0,-1 1-1 0 0,1 0 1 0 0,0-1 0 0 0,-1 1-1 0 0,1 0 1 0 0,0 0 0 0 0,0 0-1 0 0,-3 3 1 0 0,-25 19 18 0 0,22-16-5 0 0,-37 31 412 0 0,2 2 1 0 0,1 2-1 0 0,-55 72 1 0 0,92-108-322 0 0,1 1-1 0 0,-1 0 1 0 0,1 1-1 0 0,1-1 1 0 0,0 1-1 0 0,-5 14 1 0 0,7-20-107 0 0,1-1-1 0 0,-1 1 1 0 0,1 0-1 0 0,0-1 1 0 0,0 1-1 0 0,0-1 1 0 0,-1 1 0 0 0,1 0-1 0 0,1-1 1 0 0,-1 1-1 0 0,0-1 1 0 0,0 1 0 0 0,1 0-1 0 0,-1-1 1 0 0,0 1-1 0 0,1-1 1 0 0,0 1-1 0 0,-1-1 1 0 0,1 0 0 0 0,0 1-1 0 0,0-1 1 0 0,0 1-1 0 0,0-1 1 0 0,0 0 0 0 0,0 0-1 0 0,0 0 1 0 0,0 0-1 0 0,0 0 1 0 0,1 0 0 0 0,-1 0-1 0 0,0 0 1 0 0,1 0-1 0 0,-1 0 1 0 0,1-1-1 0 0,-1 1 1 0 0,1 0 0 0 0,-1-1-1 0 0,1 0 1 0 0,-1 1-1 0 0,1-1 1 0 0,0 0 0 0 0,1 0-1 0 0,11 1-190 0 0,-1-1-1 0 0,1 0 1 0 0,-1-1 0 0 0,1 0-1 0 0,-1-2 1 0 0,1 1 0 0 0,-1-2-1 0 0,21-7 1 0 0,-22 7-815 0 0,-1-1-1 0 0,0-1 0 0 0,0 0 1 0 0,0 0-1 0 0,0-1 1 0 0,13-13-1 0 0,-12 9-5119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1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54 266 11887 0 0,'-1'2'547'0'0,"-8"15"264"0"0,0 1 1 0 0,-2-2-1 0 0,-13 18 3184 0 0,29-43-2672 0 0,8-8-848 0 0,2 0-1 0 0,0 1 1 0 0,31-26 0 0 0,-24 22-417 0 0,44-41 12 0 0,-33 28-48 0 0,1 1 0 0 0,67-45 0 0 0,-94 73 26 0 0,-1 0-1 0 0,1 1 1 0 0,0-1 0 0 0,1 2-1 0 0,-1-1 1 0 0,0 1 0 0 0,1 0-1 0 0,0 1 1 0 0,-1-1 0 0 0,1 1-1 0 0,10 1 1 0 0,-16 0-10 0 0,0 0 0 0 0,0 1-1 0 0,1-1 1 0 0,-1 1 0 0 0,0-1-1 0 0,0 1 1 0 0,0 0 0 0 0,0 0-1 0 0,0 0 1 0 0,0 0 0 0 0,0 0-1 0 0,0 0 1 0 0,0 1 0 0 0,0-1-1 0 0,-1 1 1 0 0,1-1 0 0 0,0 1 0 0 0,-1-1-1 0 0,0 1 1 0 0,1 0 0 0 0,-1 0-1 0 0,0 0 1 0 0,0 0 0 0 0,0 0-1 0 0,0 0 1 0 0,0 0 0 0 0,0 0-1 0 0,-1 0 1 0 0,1 1 0 0 0,-1-1-1 0 0,1 4 1 0 0,0 7 34 0 0,0-1 0 0 0,-1 1 0 0 0,0 0 1 0 0,-3 17-1 0 0,2-22-16 0 0,0-1-266 0 0,0 1 0 0 0,0-1 1 0 0,1 0-1 0 0,0 0 0 0 0,0 0 1 0 0,1 1-1 0 0,0-1 0 0 0,0 0 1 0 0,0 0-1 0 0,6 13 0 0 0,-5-18-1338 0 0,6 1-328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11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 13823 0 0,'0'0'1062'0'0,"-8"-1"-468"0"0,0 3 106 0 0,1 0 0 0 0,0 0 0 0 0,0 1 0 0 0,0 0 0 0 0,0 1-1 0 0,0-1 1 0 0,1 1 0 0 0,-11 8 0 0 0,-2 1-250 0 0,0-1-77 0 0,-50 35 319 0 0,63-43-684 0 0,0 1-1 0 0,1-1 0 0 0,0 1 1 0 0,0 1-1 0 0,1-1 1 0 0,0 1-1 0 0,0 0 0 0 0,0 0 1 0 0,-4 7-1 0 0,7-9-25 0 0,0-1 1 0 0,1 1-1 0 0,-1-1 0 0 0,1 1 0 0 0,0-1 1 0 0,0 1-1 0 0,0-1 0 0 0,0 1 1 0 0,0-1-1 0 0,1 0 0 0 0,0 1 0 0 0,0-1 1 0 0,0 1-1 0 0,0-1 0 0 0,0 0 0 0 0,0 0 1 0 0,4 6-1 0 0,4 6 24 0 0,0-1 0 0 0,15 18 1 0 0,-19-26-23 0 0,123 135 404 0 0,-127-140-356 0 0,0 0 0 0 0,0 1 0 0 0,0-1 0 0 0,0 0 0 0 0,0 0 0 0 0,0 0-1 0 0,0 1 1 0 0,-1-1 0 0 0,1 0 0 0 0,-1 1 0 0 0,1-1 0 0 0,-1 1 0 0 0,1-1 0 0 0,-1 1 0 0 0,0-1 0 0 0,1 1-1 0 0,-1-1 1 0 0,0 1 0 0 0,0-1 0 0 0,0 1 0 0 0,0-1 0 0 0,-1 1 0 0 0,1-1 0 0 0,0 1 0 0 0,-1-1 0 0 0,1 1-1 0 0,-1-1 1 0 0,1 0 0 0 0,-1 1 0 0 0,0-1 0 0 0,1 0 0 0 0,-1 1 0 0 0,0-1 0 0 0,-1 2 0 0 0,-2 1 40 0 0,1 0 0 0 0,-1 0-1 0 0,0 0 1 0 0,0-1 0 0 0,-1 0 0 0 0,1 1 0 0 0,-9 3 0 0 0,1-2-30 0 0,1-1 1 0 0,-1 0-1 0 0,0-1 0 0 0,-23 3 1 0 0,23-4-35 0 0,-3 0-52 0 0,0-1 0 0 0,0-1 0 0 0,0 0 0 0 0,0 0 0 0 0,0-2 0 0 0,0 0 0 0 0,1-1 0 0 0,-1 0 0 0 0,1-1 0 0 0,-1-1 0 0 0,1 0 0 0 0,-17-9 0 0 0,27 12-241 0 0,1 0-1 0 0,-1 0 1 0 0,1-1 0 0 0,-1 1-1 0 0,1-1 1 0 0,0 0 0 0 0,0 1-1 0 0,0-2 1 0 0,0 1 0 0 0,0 0 0 0 0,1 0-1 0 0,-1-1 1 0 0,-1-4 0 0 0,-2-10-7341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5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417 252 9071 0 0,'0'0'414'0'0,"0"2"-12"0"0,-5 42 124 0 0,5-24 4476 0 0,0-19-4849 0 0,0-1 0 0 0,0 1 0 0 0,0-1 0 0 0,0 1-1 0 0,0-1 1 0 0,1 0 0 0 0,-1 1 0 0 0,0-1 0 0 0,0 1-1 0 0,0-1 1 0 0,1 0 0 0 0,-1 1 0 0 0,0-1 0 0 0,1 1 0 0 0,-1-1-1 0 0,0 0 1 0 0,1 1 0 0 0,-1-1 0 0 0,0 0 0 0 0,1 1 0 0 0,1-1-100 0 0,7-3 204 0 0,-7 2-250 0 0,-1 0 0 0 0,1 0-1 0 0,0-1 1 0 0,-1 1 0 0 0,1 0 0 0 0,-1-1-1 0 0,1 0 1 0 0,-1 1 0 0 0,0-1-1 0 0,1 0 1 0 0,-1 0 0 0 0,0 0 0 0 0,0 0-1 0 0,0 0 1 0 0,-1 0 0 0 0,1 0-1 0 0,0 0 1 0 0,-1 0 0 0 0,0 0 0 0 0,1 0-1 0 0,-1 0 1 0 0,0-4 0 0 0,1-2-10 0 0,2 2 2 0 0,-1 0 10 0 0,-1-17-161 0 0,17 5 166 0 0,-16 16 21 0 0,1-1 9 0 0,-1-1 1 0 0,1 1 0 0 0,-1 0-1 0 0,0-1 1 0 0,0 1 0 0 0,0-1-1 0 0,0 0 1 0 0,-1 0 0 0 0,1 0-1 0 0,-1 0 1 0 0,0 1 0 0 0,0-6 0 0 0,1-4-26 0 0,0-1 0 0 0,-1 0 1 0 0,-1 1-1 0 0,0-1 0 0 0,-1 0 1 0 0,-1 1-1 0 0,-5-24 0 0 0,7 35-37 0 0,-1 1-1 0 0,1 0 0 0 0,0-1 1 0 0,-1 1-1 0 0,1-1 0 0 0,-1 1 1 0 0,1 0-1 0 0,-1 0 1 0 0,0-1-1 0 0,0 1 0 0 0,1 0 1 0 0,-1 0-1 0 0,0 0 0 0 0,0 0 1 0 0,-2-2-1 0 0,0 1-27 0 0,2 1 39 0 0,0 0-1 0 0,-1 0 0 0 0,1 0 1 0 0,-1 0-1 0 0,1 1 1 0 0,-1-1-1 0 0,1 0 0 0 0,-1 1 1 0 0,1-1-1 0 0,-1 1 1 0 0,1 0-1 0 0,-1-1 1 0 0,0 1-1 0 0,1 0 0 0 0,-1 0 1 0 0,0 0-1 0 0,-2 1 1 0 0,-26 6-78 0 0,13 0 62 0 0,0 1 1 0 0,1 1-1 0 0,0 0 1 0 0,0 1-1 0 0,-15 14 0 0 0,-19 11 28 0 0,-23 10 0 0 0,18-11 71 0 0,-62 48 1 0 0,116-81-43 0 0,0 0 1 0 0,0 0 0 0 0,0 0 0 0 0,0 0-1 0 0,0 0 1 0 0,0 0 0 0 0,0 0 0 0 0,0 0-1 0 0,0 0 1 0 0,0 0 0 0 0,1 0 0 0 0,-1 1-1 0 0,0-1 1 0 0,1 0 0 0 0,-1 3 0 0 0,1-2 6 0 0,0-1 1 0 0,0 1 0 0 0,1 0 0 0 0,-1 0-1 0 0,1-1 1 0 0,-1 1 0 0 0,1 0 0 0 0,0-1-1 0 0,-1 1 1 0 0,1-1 0 0 0,0 1-1 0 0,2 2 1 0 0,11 16 486 0 0,30 32 0 0 0,-7-10-65 0 0,-28-31-367 0 0,0 0-1 0 0,1-1 1 0 0,0-1 0 0 0,1 0 0 0 0,23 16-1 0 0,-33-24 100 0 0,23-8 325 0 0,-7-6-441 0 0,-1-1-1 0 0,0 0 0 0 0,-1-2 1 0 0,27-33-1 0 0,-12 14-187 0 0,33-31-1 0 0,-61 64 57 0 0,-3 4-135 0 0,-3 11 304 0 0,4-13-109 0 0,0 0 0 0 0,0 0 1 0 0,1-1-1 0 0,-1 1 0 0 0,0 0 1 0 0,0 0-1 0 0,0 0 0 0 0,0 0 1 0 0,0 0-1 0 0,0 0 0 0 0,0 0 1 0 0,0 0-1 0 0,0 0 0 0 0,0 0 1 0 0,0 0-1 0 0,0 0 0 0 0,0 0 1 0 0,0 0-1 0 0,0 0 0 0 0,0 0 0 0 0,0 0 1 0 0,0 0-1 0 0,0 0 0 0 0,0 0 1 0 0,0 0-1 0 0,0 0 0 0 0,0 0 1 0 0,0 0-1 0 0,0 0 0 0 0,0 0 1 0 0,0 0-1 0 0,0 0 0 0 0,0 0 1 0 0,1 0-1 0 0,3-10 210 0 0,-3 7-235 0 0,11-16 51 0 0,24-29-97 0 0,-29 37 64 0 0,-5 10 0 0 0,9-8 53 0 0,-9 7-40 0 0,8-8-15 0 0,-5 3 13 0 0,-3 5 31 0 0,1-3-20 0 0,-2 2 20 0 0,1-1-19 0 0,-2 2 88 0 0,-7 16-375 0 0,3-8 261 0 0,-11 27 12 0 0,4-7 126 0 0,-22 37 0 0 0,11-24 49 0 0,-22 52-1 0 0,11-22-56 0 0,17-37 11 0 0,-1-1 0 0 0,-36 48 0 0 0,-50 56 238 0 0,103-135-370 0 0,0 0 0 0 0,-1 1 0 0 0,1-1 1 0 0,0 0-1 0 0,0 0 0 0 0,0 0 0 0 0,0 0 0 0 0,-1 1 1 0 0,1-1-1 0 0,0 0 0 0 0,0 0 0 0 0,0 0 0 0 0,0 0 1 0 0,0 1-1 0 0,0-1 0 0 0,0 0 0 0 0,-1 0 0 0 0,1 1 0 0 0,0-1 1 0 0,0 0-1 0 0,0 0 0 0 0,0 0 0 0 0,0 1 0 0 0,0-1 1 0 0,0 0-1 0 0,0 0 0 0 0,0 1 0 0 0,0-1 0 0 0,0 0 1 0 0,0 0-1 0 0,0 0 0 0 0,1 1 0 0 0,-1-1 0 0 0,0 0 1 0 0,0 0-1 0 0,0 0 0 0 0,0 1 0 0 0,0-1 0 0 0,0 0 1 0 0,0 0-1 0 0,1 0 0 0 0,-1 0 0 0 0,0 1 0 0 0,13 0 39 0 0,17-6-69 0 0,-21 1-140 0 0,0 1 1 0 0,0-2-1 0 0,9-5 1 0 0,10-9-3317 0 0,-15 10-4338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12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10591 0 0,'1'2'5895'0'0,"0"0"-5486"0"0,1-1 1 0 0,-1 1-1 0 0,0 0 1 0 0,0 0-1 0 0,0 0 0 0 0,0 0 1 0 0,0 0-1 0 0,-1 0 1 0 0,1 0-1 0 0,-1 0 1 0 0,1 0-1 0 0,-1 0 0 0 0,0 0 1 0 0,0 0-1 0 0,0 3 1 0 0,0 2-122 0 0,-1 0 1 0 0,-1 1 0 0 0,-2 8-1 0 0,2-11-152 0 0,1-2-92 0 0,-2 12-36 0 0,3-7-1031 0 0,1-6-366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4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 1839 0 0,'0'0'2890'0'0,"-4"-8"667"0"0,-2-1-901 0 0,11 14 1146 0 0,7 9-941 0 0,-6-5-3811 0 0,73 159 2881 0 0,-30-60-1292 0 0,-38-84-548 0 0,61 120 189 0 0,-51-107-166 0 0,45 61-1 0 0,42 31 251 0 0,-96-112-341 0 0,-9-13 283 0 0,3 4-1793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46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1 5527 0 0,'0'0'820'0'0,"-9"2"2008"0"0,6-1-2337 0 0,-1 1 0 0 0,0-1-1 0 0,1 1 1 0 0,0 0 0 0 0,-1 0-1 0 0,1 1 1 0 0,0-1 0 0 0,0 0-1 0 0,0 1 1 0 0,-3 3 0 0 0,-24 34 311 0 0,15-19-258 0 0,-130 157 411 0 0,-18 28-267 0 0,78-101 189 0 0,79-97-862 0 0,-8 8-11 0 0,-1-1 1 0 0,-1 0-1 0 0,0-1 1 0 0,-34 23 0 0 0,45-34-157 0 0,-1 0 1 0 0,1 0 0 0 0,-1 0 0 0 0,0 0-1 0 0,0-1 1 0 0,0 0 0 0 0,-1 0-1 0 0,-8 1 1 0 0,14-4 56 0 0,0 1 0 0 0,0-1-1 0 0,0 1 1 0 0,0-1-1 0 0,0 1 1 0 0,1-1 0 0 0,-1 1-1 0 0,0-1 1 0 0,0 0 0 0 0,1 0-1 0 0,-1 1 1 0 0,0-1 0 0 0,1 0-1 0 0,-1 0 1 0 0,1 0 0 0 0,-1 0-1 0 0,1 0 1 0 0,0 1-1 0 0,-1-1 1 0 0,1 0 0 0 0,0 0-1 0 0,0 0 1 0 0,-1 0 0 0 0,1 0-1 0 0,0 0 1 0 0,0-1 0 0 0,0-1-481 0 0,1 1 1 0 0,-1 0-1 0 0,1-1 1 0 0,-1 1-1 0 0,1 0 1 0 0,0 0-1 0 0,2-4 1 0 0,3-7-3723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4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38 4143 0 0,'-13'7'13055'0'0,"20"-3"-12859"0"0,-1 1 1 0 0,1-2 0 0 0,0 1-1 0 0,1-1 1 0 0,-1 0-1 0 0,1 0 1 0 0,-1-1-1 0 0,1 0 1 0 0,0 0 0 0 0,8 1-1 0 0,17 0 210 0 0,34 0-1 0 0,-64-3-373 0 0,57 0 569 0 0,82-12-1 0 0,56-22 256 0 0,-114 18-421 0 0,88-5 0 0 0,-42 20-1516 0 0,-95 3-1541 0 0,58 13 1 0 0,-78-12 1150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47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1839 0 0,'0'0'17432'0'0,"2"0"-17049"0"0,8 2-146 0 0,0 0 0 0 0,0 0 1 0 0,1-1-1 0 0,-1-1 0 0 0,0 0 1 0 0,15-2-1 0 0,67-13 337 0 0,-46 6-472 0 0,28-5-1278 0 0,133-43 0 0 0,-189 51-488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4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0,'0'0'12544'0'0,"1"1"-12096"0"0,9 15 347 0 0,7 12 360 0 0,21 48-1 0 0,-24-45-933 0 0,0 0-1 0 0,23 34 1 0 0,-29-52-155 0 0,1 0 1 0 0,1-1-1 0 0,0 0 0 0 0,0-1 0 0 0,1 0 1 0 0,1 0-1 0 0,13 9 0 0 0,-16-14-398 0 0,0-1 1 0 0,1-1-1 0 0,-1 1 0 0 0,1-1 1 0 0,0-1-1 0 0,0 0 0 0 0,0 0 1 0 0,0-1-1 0 0,1-1 0 0 0,-1 1 1 0 0,0-2-1 0 0,12 0 0 0 0,15-2-6820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4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0 16615 0 0,'0'0'2406'0'0,"0"2"-1744"0"0,0 2-492 0 0,-1 1 0 0 0,0-1 0 0 0,0 0-1 0 0,0 0 1 0 0,0 0 0 0 0,-1 1 0 0 0,0-1 0 0 0,0 0-1 0 0,0-1 1 0 0,0 1 0 0 0,-1 0 0 0 0,-3 3 0 0 0,-7 9-17 0 0,-18 17 0 0 0,30-32-127 0 0,-33 30 114 0 0,-75 52 0 0 0,78-62-190 0 0,-1-2 0 0 0,0-2 0 0 0,-37 15 0 0 0,43-22 5 0 0,0-1 1 0 0,-1-1-1 0 0,1-2 0 0 0,-50 7 0 0 0,60-13-14 0 0,1 0 0 0 0,-1-1-1 0 0,0-1 1 0 0,-26-6 0 0 0,32 6-45 0 0,9 2-25 0 0,1 1-462 0 0,-1 0 588 0 0,1-1-1 0 0,0 1 0 0 0,0 0 1 0 0,-1 0-1 0 0,1-1 0 0 0,0 1 1 0 0,0 0-1 0 0,0 0 1 0 0,0-1-1 0 0,0 1 0 0 0,0 0 1 0 0,0 0-1 0 0,0-1 0 0 0,0 1 1 0 0,1 0-1 0 0,-1 0 1 0 0,0-1-1 0 0,0 1 0 0 0,1 0 1 0 0,-1 0-1 0 0,2 2 0 0 0,-2 0 32 0 0,1-1-1 0 0,0 1 1 0 0,0 0 0 0 0,1 0-1 0 0,-1 0 1 0 0,1-1 0 0 0,-1 1-1 0 0,1 0 1 0 0,0-1 0 0 0,0 1-1 0 0,0-1 1 0 0,3 3 0 0 0,5 5 148 0 0,-5-2-11 0 0,1 0 0 0 0,-1 0 0 0 0,0 0 0 0 0,-1 1 0 0 0,0-1 0 0 0,0 1 0 0 0,-1 0 0 0 0,0 0 0 0 0,-1 0 0 0 0,0 1 0 0 0,0-1 0 0 0,-1 1 0 0 0,0 14-1 0 0,-2-7 12 0 0,0 0-1 0 0,-1-1 0 0 0,-1 1 0 0 0,-10 31 1 0 0,-29 63 62 0 0,35-99-437 0 0,1 1-1 0 0,-2-1 0 0 0,1 0 1 0 0,-2-1-1 0 0,1 0 0 0 0,-14 13 1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4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3223 0 0,'0'0'16096'0'0,"2"-1"-15362"0"0,147-10 2438 0 0,-58 6-2441 0 0,-3-1-231 0 0,56-5 270 0 0,-4-10-3106 0 0,-120 16-13 0 0,-1-1-5201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50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84 12407 0 0,'-2'0'566'0'0,"-73"6"2430"0"0,68-5 492 0 0,11 3-2771 0 0,13 4-661 0 0,2-3 159 0 0,1-2 1 0 0,0 0-1 0 0,0-1 0 0 0,0-1 1 0 0,20-1-1 0 0,101-14 340 0 0,-129 12-497 0 0,246-45 842 0 0,-131 22-828 0 0,-92 17-978 0 0,37-12 0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50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7831 0 0,'1'2'8283'0'0,"1"11"-7817"0"0,-1 0 0 0 0,0 0 0 0 0,0 0 0 0 0,-3 22 0 0 0,1-17-111 0 0,-1 10 77 0 0,-1-1 1 0 0,-9 35-1 0 0,-20 54 271 0 0,28-101-659 0 0,-66 231-1188 0 0,65-227-3669 0 0,-1-2-1594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1:5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 2759 0 0,'-2'1'207'0'0,"-5"3"1594"0"0,0 0-1 0 0,0 1 1 0 0,1 0-1 0 0,-1 1 1 0 0,-6 6-1 0 0,-3 11-388 0 0,-1 11 447 0 0,-25 69 0 0 0,-1 5-527 0 0,-29 50 307 0 0,67-147-1529 0 0,-14 31 446 0 0,-16 48 0 0 0,24-64-380 0 0,11-23-120 0 0,-2 5-85 0 0,-3 3-841 0 0,14-8-3117 0 0,30-7 983 0 0,-26 3 1457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5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16527 0 0,'0'0'1499'0'0,"2"-1"-1235"0"0,14-7 411 0 0,0 1 0 0 0,0 0 0 0 0,32-7 1 0 0,0 0 195 0 0,-3-1-295 0 0,1 2-1 0 0,1 2 1 0 0,0 2 0 0 0,1 2 0 0 0,-1 2 0 0 0,54 1-1 0 0,-79 7-685 0 0,1 0 1 0 0,0 1-1 0 0,-1 1 0 0 0,27 10 0 0 0,-42-13-53 0 0,24 10-4903 0 0,-21-9-2401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5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83 3223 0 0,'-10'3'447'0'0,"1"0"-1"0"0,-19 3 0 0 0,21-5 577 0 0,0 0 0 0 0,0 0 0 0 0,0 1 0 0 0,0 0 0 0 0,0 1 0 0 0,1 0 0 0 0,-9 4 0 0 0,15-7-926 0 0,0 0 1 0 0,-1 0-1 0 0,1 0 0 0 0,0 0 1 0 0,-1 1-1 0 0,1-1 0 0 0,0 0 0 0 0,0 0 1 0 0,-1 0-1 0 0,1 1 0 0 0,0-1 1 0 0,0 0-1 0 0,-1 1 0 0 0,1-1 1 0 0,0 0-1 0 0,0 1 0 0 0,0-1 0 0 0,-1 0 1 0 0,1 1-1 0 0,0-1 0 0 0,0 0 1 0 0,0 1-1 0 0,0-1 0 0 0,0 0 1 0 0,0 1-1 0 0,0-1 0 0 0,0 0 1 0 0,0 1-1 0 0,0-1 0 0 0,0 1 0 0 0,0-1 1 0 0,0 0-1 0 0,0 1 0 0 0,0-1 1 0 0,1 1-5 0 0,-1 0 0 0 0,1 0 0 0 0,0 0 0 0 0,-1 0 0 0 0,1 0 0 0 0,0-1 0 0 0,0 1 1 0 0,0 0-1 0 0,0-1 0 0 0,0 1 0 0 0,1 0 0 0 0,3 2 53 0 0,0-1 0 0 0,-1 0-1 0 0,1-1 1 0 0,8 3 0 0 0,4-3 44 0 0,-1 0 0 0 0,1-1 1 0 0,0 0-1 0 0,21-4 0 0 0,67-17 486 0 0,77-26 271 0 0,96-23-128 0 0,-236 64-816 0 0,-41 5-67 0 0,-8 12-419 0 0,-1-2 449 0 0,-1 0 0 0 0,0-1 0 0 0,0 0 0 0 0,-1 0 1 0 0,-21 12-1 0 0,-11 9-19 0 0,-105 91 37 0 0,-4 5-15 0 0,-12-14 14 0 0,-237 113-647 0 0,364-207 568 0 0,20-9 85 0 0,-1 0 1 0 0,-25 18 1295 0 0,54-25-878 0 0,20-1-114 0 0,1-1 1 0 0,56-10-1 0 0,-49 5-116 0 0,217-39 788 0 0,-199 33-797 0 0,-37 8-295 0 0,-1 0-1 0 0,1 1 0 0 0,0 2 0 0 0,1 0 0 0 0,-1 1 1 0 0,22 3-1 0 0,-41-3-176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53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19 117 8287 0 0,'-5'-3'239'0'0,"4"3"-168"0"0,0-1 0 0 0,0 0 0 0 0,0 0 0 0 0,0 1 0 0 0,0-1 1 0 0,0 0-1 0 0,0 0 0 0 0,0 0 0 0 0,0 0 0 0 0,0 0 0 0 0,1 0 0 0 0,-3-3 1424 0 0,14-11 4216 0 0,-1 10-5377 0 0,-1 0 0 0 0,1 1 0 0 0,0 0 0 0 0,0 1 1 0 0,1 0-1 0 0,20-3 0 0 0,-14 2-84 0 0,199-22 1522 0 0,-182 23-1471 0 0,183-9 1046 0 0,-144 8-1150 0 0,91 7-315 0 0,-114 1-1626 0 0,0-3 1 0 0,59-6-1 0 0,-88 1 124 0 0,0 0-307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5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1 9215 0 0,'0'0'707'0'0,"1"0"-464"0"0,1 0 96 0 0,0 0 0 0 0,-1-1 0 0 0,1 1 0 0 0,0 0 0 0 0,-1 0 0 0 0,1 0 0 0 0,-1 0 0 0 0,1 1 0 0 0,0-1 0 0 0,-1 0 0 0 0,1 1 0 0 0,-1-1 1 0 0,1 1-1 0 0,1 1 0 0 0,-3-2-193 0 0,1 0 1 0 0,-1 0 0 0 0,0 1 0 0 0,1-1-1 0 0,-1 0 1 0 0,0 1 0 0 0,1-1-1 0 0,-1 0 1 0 0,0 1 0 0 0,0-1 0 0 0,0 0-1 0 0,1 1 1 0 0,-1-1 0 0 0,0 1-1 0 0,0-1 1 0 0,0 0 0 0 0,0 1 0 0 0,0-1-1 0 0,1 1 1 0 0,-1-1 0 0 0,0 0 0 0 0,0 1-1 0 0,-1 1-186 0 0,1-1 0 0 0,0 0 0 0 0,-1 0 0 0 0,1 0-1 0 0,0 0 1 0 0,-1 0 0 0 0,1 1 0 0 0,-1-1 0 0 0,0 0 0 0 0,1 0-1 0 0,-3 1 1 0 0,-2 4 174 0 0,0-1-1 0 0,0 0 1 0 0,-1 0-1 0 0,0 0 1 0 0,0-1-1 0 0,-9 6 1 0 0,-43 19-21 0 0,20-12-59 0 0,-138 59-352 0 0,155-68 228 0 0,-184 58-813 0 0,161-55 584 0 0,-1-3-1 0 0,-80 5 0 0 0,106-13 292 0 0,-25-2-1 0 0,37 1 9 0 0,0 0 0 0 0,0 0 0 0 0,1-1 1 0 0,-1 1-1 0 0,0-2 0 0 0,-11-5 0 0 0,16 8-3 0 0,0-1 1 0 0,1 0-1 0 0,-1 0 0 0 0,1 0 0 0 0,0 0 1 0 0,-1 0-1 0 0,1-1 0 0 0,0 1 0 0 0,0 0 1 0 0,0 0-1 0 0,0-1 0 0 0,0 1 0 0 0,0-1 0 0 0,0 1 1 0 0,0-1-1 0 0,0 0 0 0 0,1 1 0 0 0,-1-1 1 0 0,1 1-1 0 0,-1-1 0 0 0,1 0 0 0 0,0 0 1 0 0,-1 1-1 0 0,1-1 0 0 0,0 0 0 0 0,0 0 0 0 0,0 1 1 0 0,0-1-1 0 0,1 0 0 0 0,-1 0 0 0 0,0 1 1 0 0,1-1-1 0 0,0 0 0 0 0,-1 1 0 0 0,1-1 1 0 0,1-2-1 0 0,0 0 34 0 0,1 0 0 0 0,-1 0 0 0 0,1 0 0 0 0,0 0 0 0 0,0 0 0 0 0,0 1 0 0 0,0 0-1 0 0,1-1 1 0 0,-1 1 0 0 0,1 1 0 0 0,0-1 0 0 0,7-4 0 0 0,-3 4 120 0 0,-1 1 1 0 0,1 0-1 0 0,0 0 0 0 0,0 0 0 0 0,0 1 1 0 0,0 0-1 0 0,1 1 0 0 0,14 0 0 0 0,67 12 481 0 0,-82-10-613 0 0,30 5 185 0 0,0 3 0 0 0,0 1 0 0 0,-1 2-1 0 0,-1 1 1 0 0,0 2 0 0 0,37 23 0 0 0,-71-39-149 0 0,21 1 228 0 0,-15 0-238 0 0,0-1 0 0 0,0 0-1 0 0,15-2 1 0 0,-7-1-330 0 0,0-2-1 0 0,24-9 0 0 0,4-7-3271 0 0,-33 16 1403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5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0 15775 0 0,'0'0'1432'0'0,"-2"2"-1180"0"0,-74 100 1387 0 0,44-61-1138 0 0,-59 67 438 0 0,-113 103-1 0 0,38-42-839 0 0,112-112-252 0 0,-59 66 534 0 0,81-86-2146 0 0,-36 57 1 0 0,63-86-2804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5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67 119 7367 0 0,'-6'1'12375'0'0,"169"-72"-9481"0"0,-111 49-2767 0 0,-36 15-86 0 0,1 1 1 0 0,29-6-1 0 0,-46 12-41 0 0,1-1 0 0 0,-1 1 0 0 0,1 0 0 0 0,-1 0 0 0 0,1 0 0 0 0,-1 0 0 0 0,1 0 0 0 0,0 0 0 0 0,-1 0 0 0 0,1 0 0 0 0,-1 0 0 0 0,1 0 0 0 0,-1 0 0 0 0,1 0 0 0 0,-1 0 0 0 0,1 0 0 0 0,-1 0 0 0 0,1 0 0 0 0,-1 1 0 0 0,1-1 0 0 0,-1 0 0 0 0,1 0 0 0 0,-1 1 0 0 0,1-1 0 0 0,-1 0 0 0 0,0 1 0 0 0,1-1 0 0 0,0 1 0 0 0,-1 4 0 0 0,0-3 1 0 0,0 0 1 0 0,0 0-1 0 0,0 0 0 0 0,-1 0 0 0 0,1 1 1 0 0,0-1-1 0 0,-1 0 0 0 0,0 0 1 0 0,1 0-1 0 0,-1-1 0 0 0,0 1 0 0 0,0 0 1 0 0,0 0-1 0 0,0 0 0 0 0,-2 1 0 0 0,-21 26 109 0 0,20-25-91 0 0,-38 36 73 0 0,-2-2 0 0 0,-77 51-1 0 0,80-60-102 0 0,-32 28-191 0 0,71-55 148 0 0,-3 5 30 0 0,5-7 25 0 0,0 0 0 0 0,0 1 0 0 0,-1-1 0 0 0,1 0 0 0 0,0 0 0 0 0,0 1 0 0 0,0-1 0 0 0,-1 0 0 0 0,1 0 0 0 0,0 1 0 0 0,0-1 0 0 0,0 0 0 0 0,0 0 0 0 0,0 1-1 0 0,-1-1 1 0 0,1 0 0 0 0,0 1 0 0 0,0-1 0 0 0,0 0 0 0 0,0 1 0 0 0,0-1 0 0 0,0 0 0 0 0,0 1 0 0 0,0-1 0 0 0,0 0 0 0 0,0 1 0 0 0,0-1 0 0 0,1 0 0 0 0,-1 0-1 0 0,0 1 1 0 0,0-1 0 0 0,0 0 0 0 0,0 1 0 0 0,0-1 0 0 0,0 0 0 0 0,1 0 0 0 0,-1 1 0 0 0,0-1 0 0 0,0 0 0 0 0,1 0 0 0 0,-1 1 0 0 0,0-1 0 0 0,0 0-1 0 0,1 0 1 0 0,-1 0 0 0 0,0 0 0 0 0,0 1 0 0 0,1-1 0 0 0,-1 0 0 0 0,0 0 0 0 0,1 0 0 0 0,-1 0 0 0 0,1 0 0 0 0,-1 0 10 0 0,7 4 83 0 0,0-1 0 0 0,0 0 0 0 0,1-1 0 0 0,-1 1 0 0 0,1-1 0 0 0,-1-1 0 0 0,12 1 0 0 0,58 1 885 0 0,-59-3-665 0 0,15-2 117 0 0,39-6 0 0 0,-47 4-173 0 0,1 1 1 0 0,-1 1 0 0 0,32 2-1 0 0,53 19-917 0 0,-46-6 118 0 0,-44-14-2364 0 0,-18 1 1588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4:5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1173 6247 0 0,'0'0'563'0'0,"1"-1"-464"0"0,0 1-44 0 0,0-1 0 0 0,0 1 0 0 0,0-1 1 0 0,0 1-1 0 0,0-1 0 0 0,0 1 0 0 0,-1-1 1 0 0,1 0-1 0 0,0 1 0 0 0,0-1 0 0 0,-1 0 1 0 0,1 0-1 0 0,-1 0 0 0 0,1 1 0 0 0,0-1 1 0 0,0-2-1 0 0,-1 3 129 0 0,0-1 1 0 0,0 0-1 0 0,0 0 0 0 0,0 0 1 0 0,0 0-1 0 0,0 1 0 0 0,-1-1 1 0 0,1 0-1 0 0,0 0 0 0 0,0 0 1 0 0,-1 1-1 0 0,1-1 0 0 0,0 0 0 0 0,-1 0 1 0 0,1 1-1 0 0,-1-1 0 0 0,1 0 1 0 0,-1 1-1 0 0,-3-4 3385 0 0,4 4-3433 0 0,0-1-1 0 0,-1 1 1 0 0,1 0 0 0 0,0 0-1 0 0,-1 0 1 0 0,1-1-1 0 0,-1 1 1 0 0,1 0 0 0 0,0 0-1 0 0,-1 0 1 0 0,1 0-1 0 0,-1 0 1 0 0,1 0 0 0 0,-1 0-1 0 0,1 0 1 0 0,-1 0-1 0 0,1 0 1 0 0,0 0 0 0 0,-2 0-1 0 0,1 3-117 0 0,1 0 1 0 0,-1 0-1 0 0,1 0 0 0 0,-1 0 1 0 0,1 0-1 0 0,0 0 0 0 0,0 1 0 0 0,0-1 1 0 0,1 3-1 0 0,7 33 149 0 0,-4-22-77 0 0,15 73 278 0 0,57 156 0 0 0,-62-208-360 0 0,-2 0-1 0 0,10 62 1 0 0,-2 81-27 0 0,5 46 7 0 0,-16-144 12 0 0,-7-54 0 0 0,9 42 0 0 0,-4-42 23 0 0,-1-11 3 0 0,2 23 0 0 0,8 26 418 0 0,-8-36-299 0 0,-2-13-134 0 0,-5-16 202 0 0,-1-2-163 0 0,0 0-1 0 0,0 0 1 0 0,0 0 0 0 0,0 0-1 0 0,0 0 1 0 0,0 0 0 0 0,1 0-1 0 0,-1 0 1 0 0,0 0 0 0 0,0 0-1 0 0,0 0 1 0 0,0-1 0 0 0,0 1-1 0 0,0 0 1 0 0,0 0-1 0 0,0 0 1 0 0,0 0 0 0 0,0 0-1 0 0,1 0 1 0 0,-1 0 0 0 0,0 1-1 0 0,0-1 1 0 0,0 0 0 0 0,0 0-1 0 0,0 0 1 0 0,0 0 0 0 0,0 0-1 0 0,0 0 1 0 0,0 0-1 0 0,0 0 1 0 0,0 0 0 0 0,1 0-1 0 0,-1 0 1 0 0,0 0 0 0 0,0 0-1 0 0,0 0 1 0 0,0 0 0 0 0,0 0-1 0 0,0 0 1 0 0,0 0 0 0 0,0 1-1 0 0,0-1 1 0 0,0 0-1 0 0,0 0 1 0 0,0 0 0 0 0,0 0-1 0 0,0 0 1 0 0,0 0 0 0 0,0 0-1 0 0,0 0 1 0 0,8-15 336 0 0,6-24-447 0 0,11-73 925 0 0,2-9-721 0 0,-20 90-111 0 0,4-36 0 0 0,-3 15-32 0 0,47-226 211 0 0,-37 189-173 0 0,13-175 1 0 0,-24 165-39 0 0,26-123 0 0 0,-5-1 16 0 0,-18 114-27 0 0,44-183-220 0 0,-29 183 185 0 0,-21 82 25 0 0,0-1-1 0 0,-1-52 1 0 0,-1 57 21 0 0,0-1 0 0 0,2 1 0 0 0,12-43 0 0 0,-11 49 0 0 0,-2 7 0 0 0,0 0 0 0 0,0 0 0 0 0,-2 0 0 0 0,2-14 0 0 0,-3-8-75 0 0,0 31 22 0 0,9 2-211 0 0,8 2 264 0 0,41-2 0 0 0,-5-2 0 0 0,27 5 0 0 0,0-5 0 0 0,85-10 0 0 0,-131 6 0 0 0,-21 2 0 0 0,0 2 0 0 0,24-1 0 0 0,103 3 0 0 0,25 1 0 0 0,18 6 0 0 0,-92-10 0 0 0,-25-1 0 0 0,-50 4 0 0 0,0 1 0 0 0,30 6 0 0 0,-27-4 0 0 0,25 3 0 0 0,104-4 0 0 0,-118-3 0 0 0,71-8 0 0 0,-87 8 0 0 0,-1 0 0 0 0,1 0 0 0 0,0 1 0 0 0,0 0 0 0 0,21 5 0 0 0,-26-4 0 0 0,0-1 0 0 0,0 0 0 0 0,1-1 0 0 0,-1 0 0 0 0,10-1 0 0 0,8 0 0 0 0,55-6 0 0 0,1 1 0 0 0,-5 4 0 0 0,75 3 0 0 0,-132 0 0 0 0,24-3 0 0 0,-19 0 0 0 0,-6 0 0 0 0,0-1 0 0 0,18-5 0 0 0,27-4 0 0 0,-62 12 0 0 0,27-4 0 0 0,1 2 0 0 0,-1 1 0 0 0,51 5 0 0 0,-15 4 0 0 0,-24-4 0 0 0,-10-1 0 0 0,38-1 0 0 0,10 1 0 0 0,-16 0 0 0 0,-42-3 0 0 0,-2 0 0 0 0,1 0 0 0 0,27 5 0 0 0,-37-4 0 0 0,1-1 0 0 0,-1 0 0 0 0,17-2 0 0 0,-14 1 0 0 0,154-1 0 0 0,-97 3 0 0 0,-57 0 0 0 0,22 3 0 0 0,3 1 0 0 0,-18-3 0 0 0,-1 0 0 0 0,-1-1 0 0 0,29-3 0 0 0,-28 0 0 0 0,96-14 0 0 0,-111 16 0 0 0,1-1-1 0 0,0 1 1 0 0,0 0 0 0 0,0 0-1 0 0,-1 1 1 0 0,8 0 0 0 0,-7 1 2 0 0,0-2 1 0 0,0 1-1 0 0,0-1 1 0 0,12-1 0 0 0,18-3 18 0 0,45 2 1 0 0,-16 0-12 0 0,159-2 502 0 0,-185 4-480 0 0,-4 5-6 0 0,-29-4-20 0 0,0 1 1 0 0,0-2-1 0 0,0 1 0 0 0,0-1 1 0 0,11 0-1 0 0,22 0 20 0 0,-32 0-20 0 0,0 1 1 0 0,0-1-1 0 0,0-1 0 0 0,-1 1 1 0 0,12-3-1 0 0,-15 2-6 0 0,12 0 0 0 0,-4 1 0 0 0,27-2 0 0 0,-23 4 30 0 0,-4-4 15 0 0,-8 3-3 0 0,2 1-54 0 0,-3-1-96 0 0,-3 2-2051 0 0,2 2 888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0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999 37 8263 0 0,'9'0'748'0'0,"11"0"-600"0"0,-12 0 615 0 0,0-1-1 0 0,-1 0 1 0 0,1-1-1 0 0,0 1 1 0 0,-1-2-1 0 0,0 1 1 0 0,1-1-1 0 0,-1 0 0 0 0,0 0 1 0 0,0-1-1 0 0,0 0 1 0 0,7-6 1455 0 0,-18 11-2200 0 0,0-1-1 0 0,1 1 0 0 0,-1 0 1 0 0,0 0-1 0 0,1 0 1 0 0,-5 3-1 0 0,-5 1 5 0 0,-38 13-22 0 0,-54 16 0 0 0,-127 14-263 0 0,184-39 233 0 0,-223 20-48 0 0,85-13 81 0 0,177-15 1 0 0,-30 5-58 0 0,-1-3-1 0 0,-45-1 0 0 0,73-3 43 0 0,12 1 11 0 0,-1 0 0 0 0,1 0 0 0 0,-1 0 0 0 0,1-1 0 0 0,0 1 1 0 0,-1 0-1 0 0,1 0 0 0 0,-1 0 0 0 0,1 0 0 0 0,0 0 0 0 0,-1 0 0 0 0,1-1 0 0 0,0 1 0 0 0,-1 0 0 0 0,1 0 0 0 0,0 0 0 0 0,-1-1 0 0 0,1 1 0 0 0,0 0 0 0 0,0 0 0 0 0,-1-1 0 0 0,1 1 0 0 0,0 0 1 0 0,0-1-1 0 0,0 1 0 0 0,-1 0 0 0 0,1-1 0 0 0,0 1 0 0 0,0 0 0 0 0,0-1 0 0 0,0 1 0 0 0,0-1 0 0 0,0 1 0 0 0,0 0 0 0 0,0-1 0 0 0,-1 1 0 0 0,1-1 0 0 0,1 1 0 0 0,-1 0 0 0 0,0-1 1 0 0,0 1-1 0 0,0 0 0 0 0,0-1 0 0 0,0 1 0 0 0,0-1 0 0 0,0 1 0 0 0,0 0 0 0 0,1-1 0 0 0,-1 1 0 0 0,0 0 0 0 0,0-1 0 0 0,0 1 0 0 0,1 0 0 0 0,-1 0 0 0 0,0-1 0 0 0,1 1 0 0 0,-1 0 0 0 0,0-1 1 0 0,1 1-1 0 0,-1 0-3 0 0,4-5 3 0 0,0 1 0 0 0,0 0-1 0 0,0-1 1 0 0,1 2 0 0 0,0-1-1 0 0,-1 0 1 0 0,1 1 0 0 0,10-5-1 0 0,-13 7-56 0 0,-2 4 42 0 0,0 0-20 0 0,7 12 22 0 0,2 9 14 0 0,2-1 0 0 0,0 0 0 0 0,22 30 0 0 0,4 11 0 0 0,5 6 29 0 0,5 10 35 0 0,-41-68-57 0 0,-1 0 0 0 0,0 1 0 0 0,0-1 0 0 0,4 26 0 0 0,-8-28-7 0 0,1 4 0 0 0,-2-12 0 0 0,-2 10 54 0 0,1-5-33 0 0,0-4 22 0 0,-3 2-22 0 0,-2 0 32 0 0,5-4 15 0 0,5-10 192 0 0,46-119 882 0 0,-41 105-1072 0 0,39-95 99 0 0,-38 99-136 0 0,0-1 0 0 0,2 2-1 0 0,24-31 1 0 0,-20 28-95 0 0,-12 15 29 0 0,1-1 1 0 0,0 1 0 0 0,0 0 0 0 0,0 1 0 0 0,1-1-1 0 0,7-4 1 0 0,-6 5-32 0 0,-6 4-5 0 0,0 2 47 0 0,-1-1 1 0 0,1 0-1 0 0,-1 0 0 0 0,1 1 1 0 0,0-1-1 0 0,-1 0 0 0 0,1 1 1 0 0,-1-1-1 0 0,1 0 0 0 0,-1 1 1 0 0,1-1-1 0 0,-1 1 0 0 0,1-1 1 0 0,-1 1-1 0 0,0-1 0 0 0,1 1 1 0 0,-1-1-1 0 0,0 1 0 0 0,1-1 1 0 0,-1 1-1 0 0,0 0 1 0 0,0-1-1 0 0,1 2 0 0 0,3 13-665 0 0,-4 26-3569 0 0,2-28-1780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03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11519 0 0,'0'0'1040'0'0,"0"2"-853"0"0,3 19 394 0 0,1-1 1 0 0,1 1-1 0 0,1-1 0 0 0,1 0 1 0 0,14 30-1 0 0,-9-27-193 0 0,1-1 0 0 0,2 0 0 0 0,0 0 0 0 0,1-2 1 0 0,1 0-1 0 0,1-1 0 0 0,0-1 0 0 0,35 27 0 0 0,-33-30-96 0 0,0-1 0 0 0,1-1 0 0 0,0-1-1 0 0,1-1 1 0 0,40 15 0 0 0,-61-26-253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0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11487 0 0,'0'0'1040'0'0,"-1"1"-853"0"0,-79 102 4450 0 0,38-53-3561 0 0,-49 46 0 0 0,75-79-936 0 0,-26 24 66 0 0,37-37-180 0 0,0 0 0 0 0,0-1 0 0 0,0 1 0 0 0,0-1 1 0 0,0 0-1 0 0,-1-1 0 0 0,-6 3 0 0 0,5-3-26 0 0,5-2-117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0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 5063 0 0,'0'0'232'0'0,"-2"1"-13"0"0,-11 11 1038 0 0,0 0-1 0 0,1 0 1 0 0,-15 20-1 0 0,-29 48 2804 0 0,26-35-3817 0 0,-29 41 851 0 0,-33 47 127 0 0,71-102-890 0 0,15-19-430 0 0,-2-2 0 0 0,1 1 0 0 0,-10 9 0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0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97 6879 0 0,'0'0'8503'0'0,"2"-9"-7131"0"0,3-12 193 0 0,-5 20-1261 0 0,6-8 455 0 0,-2 5-660 0 0,0 0-1 0 0,0 0 1 0 0,0 1-1 0 0,1 0 1 0 0,-1 0 0 0 0,1 0-1 0 0,0 0 1 0 0,0 1 0 0 0,6-2-1 0 0,5-4-11 0 0,-9 5 14 0 0,1 1 0 0 0,0 0 0 0 0,0 0 0 0 0,0 0 0 0 0,10 0 0 0 0,0 0 205 0 0,-16 2-2 0 0,-1 1-234 0 0,0 0-70 0 0,0-1 0 0 0,-1 1 1 0 0,1 0-1 0 0,0 0 1 0 0,-1 0-1 0 0,1 0 1 0 0,-1 0-1 0 0,1 0 1 0 0,-1 0-1 0 0,1 0 0 0 0,-1 0 1 0 0,0 0-1 0 0,1 0 1 0 0,-1 0-1 0 0,0 0 1 0 0,0 0-1 0 0,0 0 1 0 0,0 0-1 0 0,0 0 0 0 0,0 0 1 0 0,0 0-1 0 0,0 0 1 0 0,0 0-1 0 0,-1 0 1 0 0,1 2-1 0 0,-1 1-1 0 0,-1 2 4 0 0,1 0 0 0 0,-1 0 0 0 0,0 1 0 0 0,-1-1 0 0 0,1 0 0 0 0,-1-1 0 0 0,-1 1-1 0 0,1 0 1 0 0,-1-1 0 0 0,-4 5 0 0 0,-4 5 8 0 0,-1-1-1 0 0,-18 14 1 0 0,-103 78-11 0 0,132-105 0 0 0,1-1 0 0 0,0 0 0 0 0,0 1 0 0 0,1-1 0 0 0,-1 0 0 0 0,0 1 0 0 0,1-1 0 0 0,-1 1 0 0 0,0-1 0 0 0,1 1 0 0 0,-1-1 0 0 0,1 1 0 0 0,-1-1 0 0 0,1 1 0 0 0,-1-1 0 0 0,1 1 0 0 0,0 0 0 0 0,-1-1 0 0 0,1 1 0 0 0,-1 0 0 0 0,1-1 0 0 0,0 3 0 0 0,-1-3 7 0 0,1 1-1 0 0,0 0 1 0 0,0 0 0 0 0,-1-1-1 0 0,1 1 1 0 0,0 0 0 0 0,0 0-1 0 0,0 0 1 0 0,0-1-1 0 0,0 1 1 0 0,0 0 0 0 0,0 0-1 0 0,0 0 1 0 0,1-1 0 0 0,-1 1-1 0 0,0 0 1 0 0,0 0-1 0 0,1 0 1 0 0,-1-1 0 0 0,0 1-1 0 0,1 0 1 0 0,-1-1 0 0 0,1 1-1 0 0,-1 0 1 0 0,1-1 0 0 0,-1 1-1 0 0,1-1 1 0 0,0 1-1 0 0,-1-1 1 0 0,1 1 0 0 0,-1-1-1 0 0,1 1 1 0 0,0-1 0 0 0,0 1-1 0 0,-1-1 1 0 0,2 0-1 0 0,2 3 69 0 0,1-1-1 0 0,-1 0 1 0 0,1 0-1 0 0,7 1 1 0 0,27 4 300 0 0,0-2 0 0 0,0-1 0 0 0,47-3 0 0 0,30 3-141 0 0,-108-4-317 0 0,-1 1-1 0 0,0 0 0 0 0,1 0 1 0 0,-1 0-1 0 0,0 1 1 0 0,0 1-1 0 0,0-1 1 0 0,10 6-1 0 0,-16-7-363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0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73 10943 0 0,'-2'0'498'0'0,"-7"0"372"0"0,-9 0-1136 0 0,0 1 7404 0 0,230-16-3538 0 0,-51 6-3005 0 0,-137 6-526 0 0,614-38 1855 0 0,-537 38-1799 0 0,75 1-67 0 0,-129 3-331 0 0,78 13-1 0 0,-74-3-2475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0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105 212 2759 0 0,'0'0'8346'0'0,"1"1"-7262"0"0,-1 6-748 0 0,1-1 1 0 0,0 0 0 0 0,-1 1 0 0 0,0-1 0 0 0,-1 1-1 0 0,0-1 1 0 0,0 0 0 0 0,0 1 0 0 0,-4 11 0 0 0,-1 6 215 0 0,-27 94 2189 0 0,33-117-1736 0 0,-1 0-901 0 0,-5 7-4 0 0,3-5-100 0 0,-6 2 4 0 0,2-1-4 0 0,0-2 0 0 0,-3-2 0 0 0,3 0 0 0 0,1-5 15 0 0,6 4-6 0 0,-1 0 0 0 0,0-1 0 0 0,1 1 0 0 0,0-1 0 0 0,-1 1 0 0 0,1-1 0 0 0,0 1 0 0 0,0-1 0 0 0,0 1 0 0 0,-1-1 0 0 0,2 1 0 0 0,-1-1 0 0 0,0 1 0 0 0,0 0 0 0 0,0-1 0 0 0,1 1 0 0 0,-1-1 0 0 0,2-2 0 0 0,13-28 59 0 0,-11 24-74 0 0,7-12-41 0 0,0 1 0 0 0,2 0-1 0 0,0 1 1 0 0,1 0-1 0 0,1 1 1 0 0,0 1 0 0 0,1 0-1 0 0,22-15 1 0 0,12-5-524 0 0,93-51 0 0 0,-11 13 1059 0 0,-131 73-376 0 0,10-3 192 0 0,-9 3-283 0 0,0 1-1 0 0,1-1 0 0 0,0 1 0 0 0,-1-1 1 0 0,1 1-1 0 0,-1 0 0 0 0,1 0 1 0 0,-1 0-1 0 0,1 0 0 0 0,-1 1 1 0 0,1-1-1 0 0,-1 1 0 0 0,1-1 1 0 0,-1 1-1 0 0,1 0 0 0 0,-1 0 1 0 0,0 0-1 0 0,1 0 0 0 0,-1 0 0 0 0,0 1 1 0 0,0-1-1 0 0,0 1 0 0 0,0-1 1 0 0,0 1-1 0 0,0 0 0 0 0,0 0 1 0 0,-1 0-1 0 0,1 0 0 0 0,-1 0 1 0 0,1 0-1 0 0,-1 0 0 0 0,0 1 1 0 0,2 3-1 0 0,-1-1-15 0 0,0 0 0 0 0,0 0-1 0 0,0 0 1 0 0,-1 0 0 0 0,1 0 0 0 0,-1 1 0 0 0,-1-1 0 0 0,1 0-1 0 0,-1 1 1 0 0,0 10 0 0 0,-4-6-5 0 0,0 0 0 0 0,-1 0 0 0 0,0 0 0 0 0,-1 0 0 0 0,0-1 0 0 0,-11 14 0 0 0,-15 24 0 0 0,4-5 127 0 0,19-29-9 0 0,1 0 0 0 0,-13 25 1 0 0,14-24-18 0 0,5-11-79 0 0,0 0-1 0 0,1 0 0 0 0,0 0 0 0 0,-1-1 0 0 0,1 2 1 0 0,0-1-1 0 0,0 0 0 0 0,1 0 0 0 0,-1 0 1 0 0,1 0-1 0 0,-1 1 0 0 0,1-1 0 0 0,0 0 0 0 0,0 0 1 0 0,0 0-1 0 0,2 6 0 0 0,-2-5-7 0 0,5 12 164 0 0,-4-14-165 0 0,5 9 93 0 0,-5-10-277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0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8495 0 0,'0'0'1064'0'0,"1"2"-217"0"0,14 65 4946 0 0,-10-52-5062 0 0,0 0-1 0 0,1-1 1 0 0,1 1 0 0 0,14 21 0 0 0,-15-27-444 0 0,1 0 0 0 0,0 0 0 0 0,1-1 0 0 0,0 0 0 0 0,15 11 0 0 0,50 30 921 0 0,-34-24-756 0 0,-4-3-186 0 0,54 27 0 0 0,-60-39-646 0 0,-20-8 152 0 0,-8-1-3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08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12959 0 0,'0'0'1172'0'0,"-1"1"-966"0"0,-17 20 1032 0 0,1 0 0 0 0,-25 40 0 0 0,29-41-777 0 0,0 0 1 0 0,-1-1-1 0 0,-1 0 1 0 0,-27 25-1 0 0,-60 35-209 0 0,74-58-263 0 0,27-20-65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0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87 1839 0 0,'0'0'2738'0'0,"-8"-5"-1349"0"0,3-4 3914 0 0,5 9-5231 0 0,21 3 7461 0 0,-3 1-7825 0 0,-5-4 727 0 0,-1-1 0 0 0,1 0 1 0 0,17-4-1 0 0,13-1 237 0 0,176-28 1522 0 0,-20 2-1372 0 0,-172 31-1029 0 0,-25 2 50 0 0,-6 9-8661 0 0,-2 0 2412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09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12263 0 0,'0'0'1112'0'0,"19"0"-488"0"0,-15 0-326 0 0,0 1 1 0 0,0 0-1 0 0,1 0 0 0 0,-1 1 0 0 0,0-1 0 0 0,0 1 1 0 0,6 3-1 0 0,-8-3-147 0 0,1-1 1 0 0,-1 1 0 0 0,-1 0-1 0 0,1 0 1 0 0,0 0 0 0 0,0 0-1 0 0,-1 0 1 0 0,1 1-1 0 0,-1-1 1 0 0,1 0 0 0 0,-1 1-1 0 0,0-1 1 0 0,0 1 0 0 0,1 3-1 0 0,1 5 57 0 0,-1 1-1 0 0,0 0 1 0 0,0 0-1 0 0,-1 0 1 0 0,-1 0-1 0 0,0 0 0 0 0,-1 0 1 0 0,0 0-1 0 0,0 0 1 0 0,-2-1-1 0 0,1 1 1 0 0,-9 21-1 0 0,-4 3-154 0 0,-1-1 0 0 0,-35 53 0 0 0,44-76-33 0 0,-4 8-61 0 0,10-18-164 0 0,4-3-1973 0 0,9-1 562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10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950 10 5063 0 0,'0'0'390'0'0,"11"-8"8730"0"0,-10 7-8371 0 0,-1 1 1 0 0,1 0 0 0 0,0-1-1 0 0,5 1 3799 0 0,-8 1-4305 0 0,-16 7-170 0 0,-1-1 0 0 0,-26 5 0 0 0,7-1-39 0 0,-38 11-279 0 0,-1-4-1 0 0,-128 14 1 0 0,155-28 163 0 0,-1-3 0 0 0,1-2 0 0 0,-69-10 0 0 0,54-3 82 0 0,50 10 0 0 0,1 0 0 0 0,-1 1 0 0 0,0 1 0 0 0,-1 1 0 0 0,-28 0 0 0 0,35 2 0 0 0,1 3 0 0 0,1 0-12 0 0,4-2-36 0 0,-2 5 36 0 0,2 1 12 0 0,2 1 0 0 0,2-8 0 0 0,0 0 1 0 0,0 1-1 0 0,0-1 0 0 0,1 0 0 0 0,-1 0 1 0 0,0 1-1 0 0,0-1 0 0 0,1 0 0 0 0,-1 0 1 0 0,1-1-1 0 0,-1 1 0 0 0,1 0 1 0 0,-1 0-1 0 0,1-1 0 0 0,-1 1 0 0 0,1-1 1 0 0,-1 1-1 0 0,4 0 0 0 0,2 0 15 0 0,1 0 0 0 0,-1 0-1 0 0,8-1 1 0 0,-3 0-15 0 0,0 1 0 0 0,0 0 0 0 0,19 4 0 0 0,-27-4 0 0 0,0 0 0 0 0,1 0 0 0 0,-1 1 0 0 0,0 0 0 0 0,0 0 0 0 0,0 0 0 0 0,-1 0 0 0 0,1 1 0 0 0,-1-1 0 0 0,1 1 0 0 0,-1 0 0 0 0,0 0 0 0 0,4 4 0 0 0,5 11-14 0 0,0 0-1 0 0,-2 1 1 0 0,0 1-1 0 0,9 25 1 0 0,2 3 22 0 0,0-6 14 0 0,2-1-1 0 0,39 53 0 0 0,-50-77-10 0 0,0 1 0 0 0,-1 0-1 0 0,-1 1 1 0 0,0 0 0 0 0,12 41-1 0 0,-21-57-6 0 0,0-1 0 0 0,-1 1 0 0 0,1-1 0 0 0,-1 1-1 0 0,0 0 1 0 0,0-1 0 0 0,0 1 0 0 0,0-1 0 0 0,-1 4 0 0 0,0-1 17 0 0,-1 1 1 0 0,0-1 0 0 0,0 1-1 0 0,-4 5 1 0 0,6-10 530 0 0,-2-21-195 0 0,5-17-160 0 0,-2-56 1 0 0,-5 14-145 0 0,5 63-53 0 0,0 0 0 0 0,0 0 0 0 0,6-21 0 0 0,0-1 0 0 0,3-18 21 0 0,-5 26-15 0 0,0 1 0 0 0,-2-1-1 0 0,-1-31 1 0 0,-2 60-99 0 0,7 7-3736 0 0,-6-5 3609 0 0,-1-1 0 0 0,0 1 0 0 0,1-1 0 0 0,-1 1 0 0 0,0-1 0 0 0,1 1-1 0 0,-1-1 1 0 0,1 1 0 0 0,-1-1 0 0 0,1 0 0 0 0,-1 1 0 0 0,1-1 0 0 0,-1 0 0 0 0,1 1-1 0 0,0-1 1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1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3679 0 0,'0'0'2687'0'0,"0"2"-1414"0"0,0 15 874 0 0,0-16-1338 0 0,0 1-29 0 0,-1 2-433 0 0,1-1-1 0 0,0 1 1 0 0,0 0-1 0 0,0-1 1 0 0,1 1-1 0 0,-1 0 1 0 0,1-1-1 0 0,0 1 1 0 0,0-1-1 0 0,0 1 1 0 0,0-1-1 0 0,1 1 1 0 0,-1-1-1 0 0,1 0 1 0 0,4 6-1 0 0,-2-5 13 0 0,0 0 0 0 0,1 1 0 0 0,0-2 0 0 0,0 1 0 0 0,0 0 0 0 0,1-1 0 0 0,7 4 0 0 0,3 1 47 0 0,-11-5-497 0 0,-1-1 0 0 0,1 0 0 0 0,-1 0 0 0 0,1 0 0 0 0,0 0 0 0 0,0-1 1 0 0,-1 0-1 0 0,1 0 0 0 0,0 0 0 0 0,0 0 0 0 0,0-1 0 0 0,1 0 0 0 0,7-1 1 0 0,2-1-1492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1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19 2303 0 0,'5'-5'95'0'0,"-4"4"-51"0"0,0-1 1 0 0,1 1-1 0 0,0 0 0 0 0,-1 0 1 0 0,15-7 13270 0 0,-16 10-12820 0 0,-5 7-123 0 0,0 0 1 0 0,0-1 0 0 0,-1 1-1 0 0,-1-1 1 0 0,1 0-1 0 0,-14 11 1 0 0,8-8-306 0 0,-1-1 0 0 0,0 0 0 0 0,-1-1-1 0 0,0-1 1 0 0,-19 8 0 0 0,2 0-51 0 0,0-3 0 0 0,-1 0 0 0 0,-43 10 0 0 0,56-19-37 0 0,8-1-22 0 0,0 0 0 0 0,-1-1 0 0 0,1-1 0 0 0,0 0-1 0 0,-17 0 1 0 0,24-2 3 0 0,1-1 0 0 0,-1 1 1 0 0,1 0-1 0 0,0-1 0 0 0,-6-3 0 0 0,5 2 10 0 0,0 1 1 0 0,0 0 0 0 0,0 0-1 0 0,0 1 1 0 0,-1-1-1 0 0,-5-1 1 0 0,4 3 20 0 0,1 0 0 0 0,-1 0-1 0 0,0 1 1 0 0,1 0 0 0 0,-1 0 0 0 0,1 0 0 0 0,-1 1-1 0 0,-6 2 1 0 0,12-4 10 0 0,0 0-1 0 0,0 0 1 0 0,0 0-1 0 0,0 0 1 0 0,0 0 0 0 0,-1 0-1 0 0,1 0 1 0 0,0 0-1 0 0,0 0 1 0 0,0 0-1 0 0,0 0 1 0 0,0 0 0 0 0,0 0-1 0 0,-1 1 1 0 0,1-1-1 0 0,0 0 1 0 0,0 0-1 0 0,0 0 1 0 0,0 0 0 0 0,0 0-1 0 0,0 0 1 0 0,0 0-1 0 0,0 0 1 0 0,0 1-1 0 0,0-1 1 0 0,0 0 0 0 0,0 0-1 0 0,-1 0 1 0 0,1 0-1 0 0,0 0 1 0 0,0 0-1 0 0,0 1 1 0 0,0-1 0 0 0,0 0-1 0 0,0 0 1 0 0,0 0-1 0 0,0 0 1 0 0,0 0-1 0 0,0 1 1 0 0,5 2 54 0 0,6 1 75 0 0,0-2 101 0 0,1 0 1 0 0,-1-1-1 0 0,1-1 0 0 0,15 0 0 0 0,-4-1 176 0 0,-21 1-208 0 0,-1 1-163 0 0,0 0 1 0 0,1 0-1 0 0,-1 0 1 0 0,0 0-1 0 0,0 0 1 0 0,0 0-1 0 0,0 0 1 0 0,0 0-1 0 0,0 1 1 0 0,0-1-1 0 0,0 0 1 0 0,-1 1-1 0 0,1-1 1 0 0,0 1-1 0 0,-1-1 1 0 0,1 0-1 0 0,-1 1 1 0 0,1 0 0 0 0,-1-1-1 0 0,0 1 1 0 0,0-1-1 0 0,0 1 1 0 0,0-1-1 0 0,0 1 1 0 0,0-1-1 0 0,-1 4 1 0 0,0 4 7 0 0,-1 1 0 0 0,0 0 0 0 0,-5 11 0 0 0,3-9 88 0 0,-14 40 153 0 0,12-36-197 0 0,0 1 1 0 0,1 0-1 0 0,1 1 1 0 0,0-1 0 0 0,-2 33-1 0 0,6-48-13 0 0,0-1-1 0 0,0 0-68 0 0,0-1 0 0 0,0 1 0 0 0,0 0 1 0 0,-1-1-1 0 0,1 1 0 0 0,0 0 0 0 0,0-1 1 0 0,0 1-1 0 0,0 0 0 0 0,0-1 0 0 0,0 1 0 0 0,1 0 1 0 0,-1-1-1 0 0,0 1 0 0 0,0 0 0 0 0,0-1 0 0 0,1 1 1 0 0,-1 0-1 0 0,0-1 0 0 0,1 1 0 0 0,-1-1 1 0 0,0 1-1 0 0,1 0 0 0 0,0 0 0 0 0,4 5-17 0 0,-4-5-53 0 0,1-1-53 0 0,0 0-14 0 0,0 1 0 0 0,0-1 1 0 0,0 0-1 0 0,0 0 0 0 0,0 0 0 0 0,0-1 0 0 0,0 1 0 0 0,0 0 1 0 0,0-1-1 0 0,0 0 0 0 0,0 1 0 0 0,0-1 0 0 0,0 0 0 0 0,2-1 1 0 0,9-7-1772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0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3223 0 0,'-1'2'240'0'0,"-10"7"418"0"0,0 0 0 0 0,-22 12-1 0 0,0 1 2420 0 0,30-20-2800 0 0,-19 14 1347 0 0,-20 19 0 0 0,37-30-1468 0 0,-1 0 1 0 0,2 1-1 0 0,-1-1 0 0 0,0 1 0 0 0,1 0 0 0 0,0 0 0 0 0,1 1 0 0 0,-1-1 0 0 0,-2 7 0 0 0,6-10-85 0 0,-1-1 0 0 0,0 0 0 0 0,1 1-1 0 0,-1-1 1 0 0,1 1 0 0 0,0-1 0 0 0,-1 0 0 0 0,1 1-1 0 0,1-1 1 0 0,-1 1 0 0 0,0-1 0 0 0,0 1 0 0 0,1-1-1 0 0,0 0 1 0 0,-1 1 0 0 0,1-1 0 0 0,0 0 0 0 0,0 0-1 0 0,2 3 1 0 0,-1-2 35 0 0,0 0 0 0 0,0-1 0 0 0,0 1 0 0 0,1-1 0 0 0,0 0 1 0 0,-1 1-1 0 0,1-1 0 0 0,0 0 0 0 0,0-1 0 0 0,0 1 0 0 0,0-1 0 0 0,4 2 0 0 0,0 0 25 0 0,0-1 0 0 0,-1 0 0 0 0,1-1 1 0 0,0 0-1 0 0,0 0 0 0 0,-1 0 0 0 0,1-1 0 0 0,0 0 0 0 0,0-1 0 0 0,0 1 0 0 0,0-1 1 0 0,0 0-1 0 0,6-3 0 0 0,-8 3-75 0 0,-1-1 0 0 0,1-1 0 0 0,-1 1 0 0 0,0-1 0 0 0,0 1 0 0 0,0-1 0 0 0,0-1 0 0 0,0 1 0 0 0,-1 0 0 0 0,1-1 1 0 0,-1 0-1 0 0,0 0 0 0 0,0 0 0 0 0,0 0 0 0 0,-1 0 0 0 0,1 0 0 0 0,-1-1 0 0 0,0 1 0 0 0,0-1 0 0 0,1-7 0 0 0,0 1-89 0 0,-1 0 1 0 0,-1 0-1 0 0,0-1 0 0 0,0 1 1 0 0,-1 0-1 0 0,-1-1 1 0 0,-3-19-1 0 0,4 20-1986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1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69 102 6447 0 0,'0'0'8655'0'0,"4"-7"-7287"0"0,0 3-1177 0 0,0 0 0 0 0,1 1 0 0 0,0 0 0 0 0,-1 0 0 0 0,1 0 0 0 0,1 0 0 0 0,-1 1 0 0 0,0-1 0 0 0,10-1 0 0 0,5-5 3 0 0,7-2 138 0 0,0 0 1 0 0,0 1-1 0 0,1 2 1 0 0,30-5 0 0 0,-56 13-180 0 0,2 1 83 0 0,-1 0-88 0 0,-3 6-85 0 0,-2 2-31 0 0,-1 1 1 0 0,0 0 0 0 0,0-1 0 0 0,-1 0 0 0 0,-6 10-1 0 0,-28 42 41 0 0,27-47-65 0 0,-1 0 0 0 0,-1-1 1 0 0,0-1-1 0 0,0 0 0 0 0,-17 11 0 0 0,21-17-4 0 0,-76 50-4 0 0,54-38 0 0 0,18-10 1 0 0,-20 14 29 0 0,40-14 299 0 0,-5-7-291 0 0,0 0-1 0 0,0 0 0 0 0,1 0 1 0 0,-1 0-1 0 0,0-1 0 0 0,0 1 1 0 0,0 0-1 0 0,0-1 0 0 0,1 0 1 0 0,-1 1-1 0 0,5-1 0 0 0,27-3 340 0 0,-16 1-186 0 0,112-15 433 0 0,-49 6-531 0 0,-23 8-21 0 0,-42 4-408 0 0,0-2 0 0 0,21-3 0 0 0,-35 4-206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1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7487 0 0,'0'0'11187'0'0,"2"1"-10770"0"0,3 2-237 0 0,1 1 0 0 0,-1-2-1 0 0,1 1 1 0 0,0-1 0 0 0,0 0-1 0 0,0 0 1 0 0,0 0 0 0 0,0-1-1 0 0,0 0 1 0 0,0 0 0 0 0,10 0-1 0 0,86-2 567 0 0,114-15-1 0 0,-134 8-692 0 0,180-24 11 0 0,-182 24-59 0 0,-66 7-11 0 0,0 1 0 0 0,0 0-1 0 0,24 4 1 0 0,-36-3-57 0 0,0-1 0 0 0,-1 1-1 0 0,1-1 1 0 0,0 1 0 0 0,0 0-1 0 0,0 0 1 0 0,0 0 0 0 0,-1 0 0 0 0,1 0-1 0 0,0 0 1 0 0,-1 1 0 0 0,1-1-1 0 0,-1 1 1 0 0,1-1 0 0 0,-1 1-1 0 0,2 1 1 0 0,-2-1-207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14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27 125 5063 0 0,'-1'2'390'0'0,"-25"20"11852"0"0,37-19-10763 0 0,4 1-957 0 0,0-1-1 0 0,0-1 1 0 0,0 0 0 0 0,23-1 0 0 0,63-7 355 0 0,-78 3-685 0 0,648-86 2746 0 0,-606 79-2798 0 0,40-7 4 0 0,154-19-58 0 0,-222 34-479 0 0,-35 2 73 0 0,-4 4-3339 0 0,2-3 3186 0 0,-1 0 1 0 0,1 0 0 0 0,-1 0 0 0 0,0 0 0 0 0,0 0-1 0 0,1 0 1 0 0,-1 0 0 0 0,0-1 0 0 0,0 1-1 0 0,0 0 1 0 0,0-1 0 0 0,0 1 0 0 0,-1 0 0 0 0,-11 6-6098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1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143 253 6447 0 0,'0'0'10704'0'0,"0"2"-10194"0"0,-1 15-209 0 0,-1 0 1 0 0,-1 0 0 0 0,0 0 0 0 0,-2-1 0 0 0,1 1 0 0 0,-2-1 0 0 0,0 0-1 0 0,-2-1 1 0 0,-13 25 0 0 0,16-32-274 0 0,-1-1-1 0 0,0 0 0 0 0,0 0 1 0 0,0 0-1 0 0,-1 0 0 0 0,0-1 1 0 0,-9 6-1 0 0,15-11 122 0 0,-1-2-55 0 0,1 0-86 0 0,-1 0 0 0 0,1 0 1 0 0,-1 0-1 0 0,1 0 1 0 0,0 0-1 0 0,-1-1 1 0 0,1 1-1 0 0,0-1 0 0 0,0 1 1 0 0,0-1-1 0 0,0 1 1 0 0,0-1-1 0 0,0 1 1 0 0,0-1-1 0 0,1 0 0 0 0,-1 1 1 0 0,1-1-1 0 0,-1 0 1 0 0,0-2-1 0 0,1-1-2 0 0,0 1-1 0 0,0 0 0 0 0,0-1 1 0 0,1 1-1 0 0,0-6 1 0 0,0 8 3 0 0,1-6-3 0 0,0-1-1 0 0,1 1 1 0 0,0 0-1 0 0,0 0 1 0 0,1 0-1 0 0,0 0 1 0 0,10-14-1 0 0,44-46 14 0 0,-45 53-39 0 0,11-10-103 0 0,2 0 1 0 0,1 2 0 0 0,1 1-1 0 0,1 1 1 0 0,0 1 0 0 0,2 2-1 0 0,0 1 1 0 0,52-20 0 0 0,-57 26 127 0 0,4-2 250 0 0,-1 2 1 0 0,1 1-1 0 0,1 1 1 0 0,37-5-1 0 0,-62 13-158 0 0,-1 1-1 0 0,0 1 0 0 0,0-1 1 0 0,7 2-1 0 0,-10-2-75 0 0,-1 0 76 0 0,-1 0-95 0 0,0 1 0 0 0,0-1 0 0 0,0 0 0 0 0,0 0 0 0 0,0 0 0 0 0,0 0 0 0 0,0 0 0 0 0,0 0 0 0 0,0 0 0 0 0,0 0 0 0 0,0 0 0 0 0,0 1 0 0 0,0-1 0 0 0,0 0 0 0 0,0 0 0 0 0,0 0 0 0 0,0 0 0 0 0,0 0 0 0 0,0 0 0 0 0,0 0 0 0 0,1 0 0 0 0,-1 0 0 0 0,0 0 0 0 0,0 1 0 0 0,0-1 0 0 0,0 0-1 0 0,0 0 1 0 0,0 0 0 0 0,0 0 0 0 0,0 0 0 0 0,0 0 0 0 0,0 0 0 0 0,0 0 0 0 0,0 0 0 0 0,0 0 0 0 0,1 0 0 0 0,-1 0 0 0 0,0 0 0 0 0,0 0 0 0 0,0 0 0 0 0,0 0 0 0 0,0 0 0 0 0,0 0 0 0 0,0 0 0 0 0,0 0 0 0 0,0 0 0 0 0,1 0 0 0 0,-1 0 0 0 0,0 0 0 0 0,4 2-7 0 0,-1 9 7 0 0,-3-9-2 0 0,-1 1 0 0 0,1 0 0 0 0,0-1 0 0 0,-1 1 0 0 0,1-1 0 0 0,-1 1 0 0 0,0-1 0 0 0,0 0 0 0 0,0 1 0 0 0,-2 3 0 0 0,-17 25 0 0 0,14-23 0 0 0,-108 140 0 0 0,105-137 34 0 0,1-1 1 0 0,0 1-1 0 0,1 1 0 0 0,0-1 1 0 0,1 1-1 0 0,0 0 0 0 0,1 1 1 0 0,0 0-1 0 0,1-1 0 0 0,0 1 1 0 0,1 1-1 0 0,1-1 0 0 0,0 0 1 0 0,1 1-1 0 0,0 18 0 0 0,1 0 33 0 0,-5-3-67 0 0,6-12 0 0 0,0-15 0 0 0,1 7 0 0 0,5-2 11 0 0,-5-5-19 0 0,0 0 0 0 0,1 0-1 0 0,0 0 1 0 0,-1 0 0 0 0,1-1 0 0 0,0 1 0 0 0,0-1 0 0 0,0 1 0 0 0,0-1 0 0 0,0 0-1 0 0,0 0 1 0 0,0-1 0 0 0,1 1 0 0 0,3 0 0 0 0,-2-1-189 0 0,1-1 0 0 0,-1 1 0 0 0,1-1 0 0 0,-1 0-1 0 0,9-3 1 0 0,-12 3 96 0 0,13-4-1197 0 0,-1-2-337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15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1839 0 0,'-4'11'6346'0'0,"4"-10"-5912"0"0,0 0 1 0 0,0 1 0 0 0,0-1-1 0 0,-1 0 1 0 0,1 0 0 0 0,0 0-1 0 0,0 0 1 0 0,0 0 0 0 0,0 0-1 0 0,1 0 1 0 0,-1 0 0 0 0,0 0-1 0 0,0 0 1 0 0,1 1 0 0 0,-1-1-1 0 0,0 0 1 0 0,1 0 0 0 0,0 0-1 0 0,1 2-12 0 0,-1-1-1 0 0,1 0 0 0 0,0 1 0 0 0,0-1 0 0 0,0 0 0 0 0,5 3 1 0 0,3 2-309 0 0,1 0 1 0 0,17 7-1 0 0,-18-9 737 0 0,9 5-548 0 0,-2 1 1 0 0,19 13-1 0 0,-5-2-274 0 0,-26-17-312 0 0,-3-4-160 0 0,-1 1-1 0 0,1-1 1 0 0,0 0-1 0 0,-1 1 1 0 0,1-1-1 0 0,0 0 1 0 0,0 0-1 0 0,2 1 1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3679 0 0,'10'6'11780'0'0,"-8"-6"-11540"0"0,-1 1 0 0 0,1 0 1 0 0,-1 0-1 0 0,1-1 0 0 0,-1 1 0 0 0,1 0 0 0 0,-1 0 0 0 0,0 1 0 0 0,1-1 0 0 0,-1 0 0 0 0,0 0 1 0 0,0 1-1 0 0,0-1 0 0 0,0 0 0 0 0,0 1 0 0 0,0-1 0 0 0,0 1 0 0 0,-1-1 0 0 0,1 1 0 0 0,0 0 0 0 0,-1-1 1 0 0,1 3-1 0 0,-1-1-151 0 0,1 0 0 0 0,-1 1 1 0 0,0-1-1 0 0,-1 0 0 0 0,1 0 1 0 0,0 0-1 0 0,-1 0 0 0 0,0 0 1 0 0,0 0-1 0 0,0 0 0 0 0,-2 6 1 0 0,-1-2-56 0 0,0 0-1 0 0,-1-1 1 0 0,1 0 0 0 0,-1 1-1 0 0,0-1 1 0 0,-1-1 0 0 0,1 1-1 0 0,-1-1 1 0 0,0 0 0 0 0,-1 0 0 0 0,-12 6-1 0 0,-6 3-41 0 0,-52 18-1 0 0,53-23 23 0 0,1 0-42 0 0,-1-1-1 0 0,-1-1 0 0 0,1-1 1 0 0,-1-1-1 0 0,0-1 1 0 0,-37 1-1 0 0,60-5 29 0 0,0 0 0 0 0,1 0 0 0 0,-1 0 0 0 0,0-1 0 0 0,0 1 0 0 0,1 0 0 0 0,-1-1 0 0 0,0 1 0 0 0,1-1 0 0 0,-1 0 0 0 0,1 1 0 0 0,-1-1 0 0 0,1 0 0 0 0,-1 0 0 0 0,1 0 0 0 0,-2-1 0 0 0,2 1-2 0 0,0 0 0 0 0,1 1 0 0 0,-1-1 0 0 0,0 0 0 0 0,1 0 0 0 0,-1 0 0 0 0,1 0 0 0 0,-1 0 0 0 0,1 0 0 0 0,-1 0 0 0 0,1 0 0 0 0,-1 0 0 0 0,1 0 0 0 0,0 0 0 0 0,0 0 0 0 0,0 0 0 0 0,0 0 0 0 0,0 0 0 0 0,0 0 0 0 0,0 0 0 0 0,0 0 0 0 0,0 0 0 0 0,0 0 0 0 0,0 0 0 0 0,0 0 0 0 0,1 0 0 0 0,0-2 0 0 0,-1 2-39 0 0,1-1 12 0 0,-1 0 23 0 0,0 0-1 0 0,1 1 0 0 0,-1-1 1 0 0,1 1-1 0 0,0-1 1 0 0,-1 1-1 0 0,1-1 0 0 0,0 1 1 0 0,0-1-1 0 0,0 1 0 0 0,0 0 1 0 0,0-1-1 0 0,0 1 0 0 0,0 0 1 0 0,3-2-1 0 0,2-2 7 0 0,-5 4 5 0 0,0 1 0 0 0,-1 0 0 0 0,1-1 1 0 0,-1 1-1 0 0,1 0 0 0 0,0-1 0 0 0,-1 1 0 0 0,1 0 0 0 0,0 0 0 0 0,-1 0 0 0 0,1 0 0 0 0,0 0 0 0 0,0-1 1 0 0,-1 1-1 0 0,1 0 0 0 0,0 0 0 0 0,-1 1 0 0 0,1-1 0 0 0,0 0 0 0 0,0 0 0 0 0,-1 0 0 0 0,1 0 0 0 0,0 1 1 0 0,-1-1-1 0 0,1 0 0 0 0,0 1 0 0 0,11 9 269 0 0,-11-9-270 0 0,3 3 45 0 0,-1 0 0 0 0,0 1-1 0 0,0-1 1 0 0,-1 0 0 0 0,1 1 0 0 0,-1 0 0 0 0,0 0-1 0 0,0 0 1 0 0,2 8 0 0 0,-1 0 90 0 0,-1 0-1 0 0,2 22 1 0 0,-4-15-9 0 0,-4 37-1 0 0,2-39-72 0 0,1 0 0 0 0,2 35-1 0 0,7 6 195 0 0,-8-57-107 0 0,2-2-1148 0 0,8 1 400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1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352 145 1839 0 0,'0'0'83'0'0,"-1"2"-6"0"0,0 2-70 0 0,1-1 95 0 0,-1 0 0 0 0,0 0 0 0 0,0 0 1 0 0,-1 0-1 0 0,1-1 0 0 0,-1 1 1 0 0,1-1-1 0 0,-5 6 2185 0 0,6-16-1810 0 0,1 0-1 0 0,0 0 0 0 0,0 0 0 0 0,0 0 0 0 0,1 0 0 0 0,0 0 1 0 0,6-14-1 0 0,-1 6 447 0 0,1 1 0 0 0,0 0-1 0 0,1 0 1 0 0,16-20 0 0 0,-23 34-208 0 0,-1-1-318 0 0,3-1 1766 0 0,-4 5-862 0 0,-4 14-483 0 0,-11 23-728 0 0,-93 181 722 0 0,20-43-622 0 0,3 17-160 0 0,27-59-260 0 0,38-87-232 0 0,19-46 302 0 0,1-2 137 0 0,-1 1 0 0 0,1 0 1 0 0,0 0-1 0 0,-1-1 0 0 0,1 1 0 0 0,0 0 0 0 0,-1-1 0 0 0,1 1 0 0 0,-1 0 0 0 0,1-1 0 0 0,-1 1 0 0 0,1-1 0 0 0,-1 1 1 0 0,0-1-1 0 0,1 1 0 0 0,-2 0 0 0 0,0 0 14 0 0,1 1-287 0 0,-1-1-1 0 0,1 0 1 0 0,-1 0 0 0 0,0 1 0 0 0,1-1 0 0 0,-1-1-1 0 0,0 1 1 0 0,0 0 0 0 0,0 0 0 0 0,-3 0 0 0 0,3 0-269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20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115 523 5527 0 0,'0'0'8539'0'0,"1"-1"-7775"0"0,8-7-246 0 0,-1 0 0 0 0,0-1-1 0 0,0 0 1 0 0,-1 0 0 0 0,6-12 0 0 0,13-14 78 0 0,10-10-194 0 0,2-4 326 0 0,64-62 0 0 0,46-16 103 0 0,-131 114-780 0 0,1 2 0 0 0,0 0 0 0 0,0 0 1 0 0,1 2-1 0 0,1 0 0 0 0,-1 1 0 0 0,25-5 0 0 0,-38 11-26 0 0,1 1 0 0 0,-1 0 0 0 0,1 0-1 0 0,-1 1 1 0 0,1 0 0 0 0,-1 0 0 0 0,1 0 0 0 0,-1 1-1 0 0,1 0 1 0 0,-1 1 0 0 0,0-1 0 0 0,0 1 0 0 0,7 3-1 0 0,-9-3-10 0 0,0 0 0 0 0,0 0 0 0 0,0 1 0 0 0,-1-1-1 0 0,1 1 1 0 0,-1 0 0 0 0,1 0 0 0 0,-1 1-1 0 0,0-1 1 0 0,0 1 0 0 0,-1-1 0 0 0,1 1-1 0 0,-1 0 1 0 0,1 0 0 0 0,-1 0 0 0 0,-1 0 0 0 0,1 0-1 0 0,0 1 1 0 0,0 5 0 0 0,0 1-3 0 0,0 0 1 0 0,-1 0-1 0 0,-1 0 0 0 0,0 1 1 0 0,-1-1-1 0 0,0 0 1 0 0,0 0-1 0 0,-1 0 0 0 0,-1 0 1 0 0,1 0-1 0 0,-9 18 1 0 0,-2 1-12 0 0,-1 0 0 0 0,-31 47 0 0 0,26-50-19 0 0,0-1 0 0 0,-2 0 0 0 0,-1-2 0 0 0,0-1 0 0 0,-2-1 0 0 0,-1-1-1 0 0,0 0 1 0 0,-39 21 0 0 0,28-21-289 0 0,-2-1 0 0 0,0-2 0 0 0,-1-2-1 0 0,-1-2 1 0 0,-81 19 0 0 0,87-27-58 0 0,-34 3 1 0 0,52-8 311 0 0,1-1 1 0 0,0 0-1 0 0,-1-1 1 0 0,-22-5-1 0 0,36 6-4 0 0,12 3 8 0 0,15 1 269 0 0,-1 2-1 0 0,0 1 1 0 0,0 0-1 0 0,-1 2 1 0 0,0 1-1 0 0,33 19 1 0 0,-34-15-91 0 0,0 2 1 0 0,-1 0 0 0 0,-1 2-1 0 0,0 0 1 0 0,-1 1 0 0 0,-1 1 0 0 0,-1 0-1 0 0,16 27 1 0 0,-11-13-14 0 0,-3 2 1 0 0,-1 0-1 0 0,21 57 0 0 0,-38-91-216 0 0,12-1-212 0 0,-12-1 196 0 0,1 0 0 0 0,0-1-1 0 0,-1 1 1 0 0,1-1 0 0 0,0 1 0 0 0,-1-1 0 0 0,1 0 0 0 0,-1 1-1 0 0,1-1 1 0 0,-1 0 0 0 0,0 0 0 0 0,1 0 0 0 0,-1 0 0 0 0,2-2 0 0 0,8-9-1661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2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78 9671 0 0,'0'0'748'0'0,"1"1"-492"0"0,2 3 258 0 0,0-1-1 0 0,0 1 0 0 0,1-1 0 0 0,-1 0 0 0 0,1 0 1 0 0,0-1-1 0 0,0 1 0 0 0,0-1 0 0 0,0 0 1 0 0,0 0-1 0 0,0 0 0 0 0,1 0 0 0 0,5 1 0 0 0,0-1 17 0 0,-1-1-1 0 0,1 0 1 0 0,-1 0-1 0 0,1-1 0 0 0,17-2 1 0 0,6-2-193 0 0,-1-2 1 0 0,1-1-1 0 0,-1-1 1 0 0,46-19-1 0 0,-75 26-400 0 0,1-1-1 0 0,-1 0 0 0 0,1 0 0 0 0,-1 1 0 0 0,0-2 1 0 0,0 1-1 0 0,0 0 0 0 0,0-1 0 0 0,0 1 0 0 0,-1-1 1 0 0,1 0-1 0 0,-1 0 0 0 0,4-6 0 0 0,-6 8 29 0 0,0 0 0 0 0,-1 0 0 0 0,1 0 0 0 0,-1 0 0 0 0,1 1 0 0 0,-1-1-1 0 0,1 0 1 0 0,-1 0 0 0 0,1 0 0 0 0,-1 0 0 0 0,0 0 0 0 0,1 1 0 0 0,-1-1 0 0 0,0 0 0 0 0,0 1-1 0 0,1-1 1 0 0,-3-1 0 0 0,-1 0-21 0 0,-1 0-1 0 0,1 0 0 0 0,-1 0 1 0 0,0 1-1 0 0,1-1 1 0 0,-1 1-1 0 0,0 0 1 0 0,0 1-1 0 0,0-1 1 0 0,0 1-1 0 0,0 0 0 0 0,0 0 1 0 0,-7 2-1 0 0,-2 0-26 0 0,0 1 0 0 0,0 0 0 0 0,-19 8 0 0 0,6 0 99 0 0,0 0 0 0 0,-48 31 0 0 0,60-32 157 0 0,0 0-1 0 0,1 2 1 0 0,1-1 0 0 0,0 2-1 0 0,-23 27 1 0 0,32-36-130 0 0,1 1 0 0 0,0 0 0 0 0,0-1 0 0 0,0 1-1 0 0,0 1 1 0 0,1-1 0 0 0,0 0 0 0 0,0 1 0 0 0,0-1 0 0 0,1 1 0 0 0,0-1-1 0 0,0 1 1 0 0,0 0 0 0 0,1-1 0 0 0,-1 1 0 0 0,2 0 0 0 0,-1 0 0 0 0,0-1-1 0 0,1 1 1 0 0,0 0 0 0 0,1-1 0 0 0,-1 1 0 0 0,1-1 0 0 0,0 0 0 0 0,0 1-1 0 0,1-1 1 0 0,6 10 0 0 0,-3-5-146 0 0,1-1 0 0 0,1 1-1 0 0,0-1 1 0 0,0 0 0 0 0,1-1-1 0 0,0 0 1 0 0,0 0 0 0 0,1-1 0 0 0,0 0-1 0 0,0-1 1 0 0,0 0 0 0 0,1-1-1 0 0,0 0 1 0 0,17 5 0 0 0,-1-3-852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2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38 9671 0 0,'0'0'748'0'0,"-12"-8"1183"0"0,5 4-594 0 0,1 0 0 0 0,-1 1 0 0 0,-1 0 0 0 0,-8-2-1 0 0,6 2-1270 0 0,-1 0-1 0 0,0 2 1 0 0,0-1-1 0 0,0 1 1 0 0,0 1-1 0 0,0 0 0 0 0,0 0 1 0 0,-16 3-1 0 0,19-1-66 0 0,1 1 0 0 0,0-1 0 0 0,-1 1 0 0 0,1 0 0 0 0,1 1 0 0 0,-10 6 0 0 0,-38 30-58 0 0,50-37 53 0 0,-21 18 7 0 0,-43 45 0 0 0,58-56 101 0 0,1 2 0 0 0,1-1 0 0 0,-1 1 0 0 0,2 1 0 0 0,0-1 0 0 0,-10 25 0 0 0,15-33-36 0 0,1 0-1 0 0,0 0 0 0 0,0 0 1 0 0,1 0-1 0 0,-1 0 0 0 0,1 0 1 0 0,0 1-1 0 0,0-1 0 0 0,1 7 1 0 0,-1-10-49 0 0,0 0-1 0 0,0 1 1 0 0,1-1 0 0 0,-1 0-1 0 0,1 1 1 0 0,-1-1 0 0 0,1 0-1 0 0,0 0 1 0 0,-1 0 0 0 0,1 0-1 0 0,0 0 1 0 0,0 1 0 0 0,0-1-1 0 0,0-1 1 0 0,0 1 0 0 0,0 0-1 0 0,0 0 1 0 0,0 0 0 0 0,0 0-1 0 0,0-1 1 0 0,1 1 0 0 0,-1-1-1 0 0,0 1 1 0 0,0-1 0 0 0,1 1-1 0 0,-1-1 1 0 0,0 0 0 0 0,1 1-1 0 0,-1-1 1 0 0,0 0 0 0 0,1 0 0 0 0,2 0-1 0 0,6-1 43 0 0,1 0 0 0 0,0 0 0 0 0,0-1 0 0 0,-1 0-1 0 0,20-8 1 0 0,50-25 106 0 0,-62 27-150 0 0,13-8-9 0 0,34-21 0 0 0,-53 29-6 0 0,1-1 0 0 0,-2 0 0 0 0,1-1-1 0 0,-1-1 1 0 0,11-13 0 0 0,-20 19 0 0 0,-7 6 0 0 0,-6 3 0 0 0,-6 6-3 0 0,1 0-1 0 0,0 2 1 0 0,1-1-1 0 0,0 2 1 0 0,1 0-1 0 0,1 1 1 0 0,-13 16-1 0 0,-74 115-31 0 0,83-119 34 0 0,-24 46 1 0 0,-59 143 0 0 0,26-47 0 0 0,-34 16 96 0 0,73-131-32 0 0,2 2 0 0 0,-33 80 0 0 0,63-129-37 0 0,1 0 1 0 0,0-1-1 0 0,0 1 0 0 0,0 0 1 0 0,1 0-1 0 0,0 0 0 0 0,0 0 1 0 0,0 0-1 0 0,1 0 0 0 0,0 0 1 0 0,2 11-1 0 0,1-14 37 0 0,2-2-49 0 0,0 0 0 0 0,0 0 0 0 0,1-1 0 0 0,-1 1-1 0 0,0-1 1 0 0,0 0 0 0 0,0-1 0 0 0,1 1 0 0 0,-1-1 0 0 0,0 0-1 0 0,0-1 1 0 0,0 1 0 0 0,5-3 0 0 0,13-5 51 0 0,30-17 0 0 0,-50 24-62 0 0,55-30-257 0 0,82-63 1 0 0,43-56-3749 0 0,-154 126 2427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0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3679 0 0,'0'1'2266'0'0,"2"4"-1454"0"0,-1 0 0 0 0,0 0 0 0 0,-1 0 0 0 0,1-1 1 0 0,-1 1-1 0 0,0 0 0 0 0,0 0 0 0 0,-1 0 0 0 0,0 0 0 0 0,-1 6 0 0 0,-3 8-304 0 0,-10 24-1 0 0,-2 8 343 0 0,10-29-511 0 0,5-15-197 0 0,-1 0 0 0 0,1 0 1 0 0,1 0-1 0 0,0 0 0 0 0,-1 7 0 0 0,2-12-89 0 0,0-1 1 0 0,1 0-1 0 0,-1 1 0 0 0,0-1 0 0 0,1 0 1 0 0,-1 0-1 0 0,1 0 0 0 0,-1 1 0 0 0,1-1 0 0 0,0 0 1 0 0,-1 0-1 0 0,1 0 0 0 0,0 0 0 0 0,0 0 1 0 0,0 0-1 0 0,0 0 0 0 0,0 0 0 0 0,0-1 0 0 0,0 1 1 0 0,0 0-1 0 0,0 0 0 0 0,0-1 0 0 0,0 1 1 0 0,0-1-1 0 0,1 1 0 0 0,-1-1 0 0 0,2 1 0 0 0,3 1 46 0 0,0-1 0 0 0,-1 0 0 0 0,1 0 0 0 0,0-1 0 0 0,5 1 0 0 0,-4-1-51 0 0,-1 0 0 0 0,1-1 0 0 0,-1 1 0 0 0,0-1 0 0 0,1 0-1 0 0,-1-1 1 0 0,0 0 0 0 0,0 0 0 0 0,10-4 0 0 0,-15 4-30 0 0,1 1 0 0 0,-1 0 0 0 0,1-1 0 0 0,-1 1 0 0 0,1-1 0 0 0,-1 1 1 0 0,0-1-1 0 0,0 0 0 0 0,0 0 0 0 0,0 1 0 0 0,0-1 0 0 0,0 0 0 0 0,0 0 0 0 0,-1 0 0 0 0,1 0 1 0 0,-1 0-1 0 0,1 0 0 0 0,-1 0 0 0 0,0 0 0 0 0,0-3 0 0 0,1-1 114 0 0,-2 0 1 0 0,1 1-1 0 0,-1-1 1 0 0,0 0-1 0 0,-2-9 1 0 0,2 11-69 0 0,-1 0 1 0 0,1 0-1 0 0,-1 0 1 0 0,0 0-1 0 0,0 0 1 0 0,0 0-1 0 0,-1 0 1 0 0,1 0-1 0 0,-1 1 1 0 0,0 0 0 0 0,-4-4-1 0 0,6 6-140 0 0,-5-3-6 0 0,9-7-5296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2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10135 0 0,'0'0'8538'0'0,"-1"1"-7738"0"0,-16 18-403 0 0,2 1 0 0 0,0 1 1 0 0,1 0-1 0 0,1 0 0 0 0,1 2 1 0 0,-10 26-1 0 0,16-36-283 0 0,2 0 0 0 0,-1 0 0 0 0,-2 18 0 0 0,6-25-68 0 0,0-1 0 0 0,0 0-1 0 0,1 0 1 0 0,0 0-1 0 0,0 0 1 0 0,0 0 0 0 0,1 0-1 0 0,0 0 1 0 0,0 1-1 0 0,0-1 1 0 0,0-1 0 0 0,4 8-1 0 0,-4-9-23 0 0,1 0-1 0 0,0-1 1 0 0,-1 1-1 0 0,1 0 1 0 0,0-1 0 0 0,0 0-1 0 0,1 1 1 0 0,-1-1-1 0 0,0 0 1 0 0,1 0 0 0 0,-1 0-1 0 0,1 0 1 0 0,0-1-1 0 0,5 3 1 0 0,-4-2 48 0 0,1-1 1 0 0,0 0-1 0 0,0 0 1 0 0,0 0-1 0 0,0 0 1 0 0,0-1-1 0 0,0 1 1 0 0,8-2-1 0 0,0-1 58 0 0,0 0 1 0 0,0-1-1 0 0,0 0 0 0 0,0-1 1 0 0,-1 0-1 0 0,14-8 0 0 0,-10 5-128 0 0,-1-2 0 0 0,0 0 0 0 0,0 0 0 0 0,-1-2 0 0 0,0 1 0 0 0,13-15 0 0 0,-14 7-466 0 0,0 1 0 0 0,-1-2-1 0 0,-1 0 1 0 0,-1 0 0 0 0,13-36 0 0 0,-10 19-1858 0 0,-5 11-3152 0 0,0 4-815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22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18023 0 0,'0'0'2763'0'0,"0"3"-1874"0"0,-5 22-140 0 0,-2 0 0 0 0,0 0 0 0 0,-11 25 0 0 0,17-48-735 0 0,-24 70 288 0 0,21-61-312 0 0,2 0-1 0 0,-1 0 0 0 0,1 1 1 0 0,0 15-1 0 0,2-25-491 0 0,9 2-3037 0 0,1-3 1917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22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54 329 3679 0 0,'-1'2'284'0'0,"-5"28"411"0"0,1-15 3725 0 0,-9 23-1 0 0,3-19-3055 0 0,11-18-1274 0 0,0-1 0 0 0,0 1 0 0 0,0-1 1 0 0,-1 1-1 0 0,1-1 0 0 0,0 0 0 0 0,-1 1 0 0 0,1-1 1 0 0,0 1-1 0 0,-1-1 0 0 0,1 0 0 0 0,-1 0 1 0 0,1 1-1 0 0,-1-1 0 0 0,1 0 0 0 0,0 1 1 0 0,-1-1-1 0 0,0 0 0 0 0,-5-4 2860 0 0,5 3-2769 0 0,1-1 0 0 0,-1 1 1 0 0,1-1-1 0 0,-1 1 0 0 0,1-1 1 0 0,0 1-1 0 0,-1-1 0 0 0,1 1 1 0 0,0-1-1 0 0,0-2 0 0 0,3-12 112 0 0,1 0-1 0 0,0 0 1 0 0,1 1 0 0 0,1-1-1 0 0,0 1 1 0 0,9-15 0 0 0,4-4 119 0 0,33-44 0 0 0,-36 57-454 0 0,1 0 0 0 0,1 2-1 0 0,0 0 1 0 0,2 1-1 0 0,0 0 1 0 0,26-16-1 0 0,-38 29-53 0 0,1 1-1 0 0,-1 0 1 0 0,1 0 0 0 0,13-4-1 0 0,-16 7-656 0 0,0-1-1 0 0,1 1 1 0 0,-1 0-1 0 0,7 0 1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2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15407 0 0,'0'0'1394'0'0,"1"2"-1150"0"0,1 3 20 0 0,1 0 1 0 0,-1 1 0 0 0,1-1 0 0 0,1 0-1 0 0,-1-1 1 0 0,8 9 0 0 0,-9-11-99 0 0,0 0 0 0 0,0 0 0 0 0,1 0 0 0 0,-1 0 0 0 0,1-1 0 0 0,-1 1 0 0 0,1-1 0 0 0,0 0 0 0 0,-1 0 0 0 0,1 0 0 0 0,0 0 0 0 0,0 0 0 0 0,0-1 0 0 0,0 1 0 0 0,-1-1 0 0 0,6 0 0 0 0,4 0 129 0 0,1-1 0 0 0,0-1 0 0 0,-1 0 0 0 0,1-1 0 0 0,22-8-1 0 0,-15 3-270 0 0,-1-1-1 0 0,31-19 0 0 0,-44 25-23 0 0,-1-1 0 0 0,1 0 0 0 0,7-8 0 0 0,-12 11-3 0 0,0 0-1 0 0,0 0 0 0 0,-1 0 1 0 0,1 0-1 0 0,0 0 1 0 0,0 0-1 0 0,0 0 1 0 0,-1 0-1 0 0,1 0 0 0 0,-1-1 1 0 0,1 1-1 0 0,-1 0 1 0 0,1 0-1 0 0,-1 0 1 0 0,0-1-1 0 0,1-1 0 0 0,-1 3-9 0 0,0-1 0 0 0,0 0-1 0 0,-1 1 1 0 0,1-1-1 0 0,0 0 1 0 0,0 1-1 0 0,0-1 1 0 0,-1 1 0 0 0,1-1-1 0 0,0 0 1 0 0,-1 1-1 0 0,1-1 1 0 0,-1 1 0 0 0,1-1-1 0 0,-1 1 1 0 0,1-1-1 0 0,-1 1 1 0 0,1-1-1 0 0,-1 1 1 0 0,1 0 0 0 0,-2-1-1 0 0,0 0-28 0 0,-1 0 0 0 0,1-1 0 0 0,-1 2 0 0 0,0-1 0 0 0,1 0 0 0 0,-1 1 0 0 0,0-1 0 0 0,0 1 0 0 0,-5 0 0 0 0,-2 1 22 0 0,0 1-1 0 0,0 0 0 0 0,1 0 1 0 0,-1 1-1 0 0,0 1 1 0 0,1 0-1 0 0,0 0 0 0 0,0 0 1 0 0,0 1-1 0 0,0 1 1 0 0,-10 8-1 0 0,5-2 48 0 0,1-1 1 0 0,0 2-1 0 0,1 0 1 0 0,1 0-1 0 0,-17 26 0 0 0,20-27 35 0 0,1 0 0 0 0,1 0 0 0 0,0 1 0 0 0,1-1 0 0 0,0 1 0 0 0,-4 19 0 0 0,8-27-50 0 0,1 0 0 0 0,-1 1 0 0 0,1-1 1 0 0,0 0-1 0 0,0 0 0 0 0,0 0 0 0 0,1 1 0 0 0,2 8 1 0 0,-2-11-20 0 0,0 1 0 0 0,0-1 0 0 0,1 0 0 0 0,0 0 1 0 0,-1 0-1 0 0,1 0 0 0 0,0 0 0 0 0,1 0 1 0 0,-1 0-1 0 0,0-1 0 0 0,1 1 0 0 0,-1-1 0 0 0,1 0 1 0 0,4 3-1 0 0,-3-2-463 0 0,1-1 0 0 0,-1 0 0 0 0,1 0 1 0 0,0 0-1 0 0,0-1 0 0 0,0 1 0 0 0,6 0 0 0 0,7 1-6642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2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1 340 1839 0 0,'0'0'15471'0'0,"1"-2"-15139"0"0,14-15 1869 0 0,18-25 0 0 0,5-7-1438 0 0,-22 30-731 0 0,3-3 64 0 0,28-25 0 0 0,-41 42-84 0 0,1-1 0 0 0,-1 1 0 0 0,1 1 0 0 0,0-1 0 0 0,1 1 0 0 0,-1 1 0 0 0,1-1 0 0 0,-1 1 0 0 0,11-3 0 0 0,-16 5-14 0 0,-1 1 3 0 0,0-1 0 0 0,-1 1-1 0 0,1 0 1 0 0,0 0 0 0 0,0-1-1 0 0,-1 1 1 0 0,1 0 0 0 0,0 0-1 0 0,0 0 1 0 0,-1 0 0 0 0,1 0-1 0 0,0 0 1 0 0,0 0 0 0 0,-1 0 0 0 0,1 0-1 0 0,0 0 1 0 0,0 0 0 0 0,-1 0-1 0 0,1 1 1 0 0,0-1 0 0 0,-1 0-1 0 0,1 1 1 0 0,1-1 0 0 0,0 1 18 0 0,0 0-1 0 0,-1 0 1 0 0,1 0 0 0 0,0 0 0 0 0,0 0-1 0 0,0 0 1 0 0,-1 0 0 0 0,1 0 0 0 0,0 1 0 0 0,-1-1-1 0 0,1 1 1 0 0,-1-1 0 0 0,0 1 0 0 0,0 0 0 0 0,1-1-1 0 0,-1 1 1 0 0,0 0 0 0 0,0 0 0 0 0,0 0-1 0 0,-1 0 1 0 0,1 0 0 0 0,0 0 0 0 0,-1 0 0 0 0,0 0-1 0 0,1 0 1 0 0,-1 2 0 0 0,1 3 4 0 0,-1-1 0 0 0,0 0 0 0 0,0 1 0 0 0,0-1 0 0 0,-1 1 1 0 0,0-1-1 0 0,-3 9 0 0 0,3-8 30 0 0,0-6 11 0 0,5-9-12 0 0,0-4-74 0 0,2-1-1 0 0,-1 1 1 0 0,1 1 0 0 0,1-1-1 0 0,0 1 1 0 0,1 1 0 0 0,0-1-1 0 0,0 1 1 0 0,1 0 0 0 0,1 1-1 0 0,16-13 1 0 0,-12 13 31 0 0,1 0 0 0 0,-1 1 0 0 0,2 1-1 0 0,15-5 1 0 0,-23 9 1 0 0,0 1 0 0 0,0 0 0 0 0,0 0 0 0 0,1 1 0 0 0,-1 0 0 0 0,0 0 0 0 0,1 1 0 0 0,-1 0 0 0 0,15 3 0 0 0,-21-3 19 0 0,0 1 0 0 0,-1-1 1 0 0,1 1-1 0 0,-1 0 0 0 0,1 0 0 0 0,-1 0 0 0 0,0 0 0 0 0,1 0 0 0 0,-1 0 0 0 0,0 0 1 0 0,1 0-1 0 0,-1 1 0 0 0,0-1 0 0 0,0 0 0 0 0,0 1 0 0 0,0-1 0 0 0,-1 1 0 0 0,2 1 1 0 0,10 29 311 0 0,-10-19-281 0 0,-1-1 1 0 0,0 1 0 0 0,0 0-1 0 0,-2-1 1 0 0,1 1 0 0 0,-1 0-1 0 0,-5 16 1 0 0,3-8-47 0 0,-1 30 0 0 0,2-14-567 0 0,2-35 298 0 0,4-1-2438 0 0,-3 0 2429 0 0,1 0 0 0 0,0 0 0 0 0,0-1 0 0 0,0 1 1 0 0,0-1-1 0 0,0 0 0 0 0,0 1 0 0 0,1-1 0 0 0,-1 0 0 0 0,0 0 0 0 0,0 0 0 0 0,0-1 1 0 0,0 1-1 0 0,0 0 0 0 0,0-1 0 0 0,0 1 0 0 0,0-1 0 0 0,0 0 0 0 0,0 0 0 0 0,2-1 1 0 0,12-6-1503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23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29 7367 0 0,'1'1'2666'0'0,"2"3"-1727"0"0,1 0 1 0 0,-1-1-1 0 0,1 0 1 0 0,-1 0 0 0 0,1 0-1 0 0,0 0 1 0 0,0-1-1 0 0,0 1 1 0 0,5 1-1 0 0,-2-1-318 0 0,0-1 0 0 0,-1 0 0 0 0,1 0 0 0 0,0-1 0 0 0,12 2 0 0 0,-7-3-363 0 0,-1 0 0 0 0,1 0 0 0 0,-1-1 0 0 0,1-1 0 0 0,-1 0 0 0 0,0 0 0 0 0,18-7 0 0 0,-20 6-235 0 0,0-1 0 0 0,-1 0 0 0 0,0 0 0 0 0,0-1-1 0 0,0 0 1 0 0,-1 0 0 0 0,1-1 0 0 0,-1 0 0 0 0,7-8 0 0 0,-36 12-527 0 0,10 3 429 0 0,0 1 0 0 0,-1 0 0 0 0,1 1-1 0 0,0 1 1 0 0,1 0 0 0 0,-1 0 0 0 0,1 1 0 0 0,0 1 0 0 0,0 0-1 0 0,-15 11 1 0 0,11-6 87 0 0,0 0 0 0 0,2 2 0 0 0,-1-1 0 0 0,2 2-1 0 0,-1 0 1 0 0,-13 21 0 0 0,23-30 66 0 0,0-1-1 0 0,0 1 1 0 0,1 0 0 0 0,-1 0-1 0 0,1 0 1 0 0,0 0-1 0 0,-1 9 1 0 0,3-12-203 0 0,-1 0-1 0 0,1 0 1 0 0,0 0 0 0 0,0-1-1 0 0,0 1 1 0 0,0 0 0 0 0,1 0-1 0 0,-1 0 1 0 0,0-1 0 0 0,1 1-1 0 0,-1 0 1 0 0,1 0 0 0 0,1 3-1 0 0,-1-4-390 0 0,0 0 0 0 0,1 1 0 0 0,-1-1 0 0 0,0 0 1 0 0,0 1-1 0 0,1-1 0 0 0,-1 0 0 0 0,0 0 0 0 0,1 0 0 0 0,1 1 0 0 0,9 3-6955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1 316 11519 0 0,'0'0'9754'0'0,"2"-9"-7860"0"0,0 4-1703 0 0,1 0 0 0 0,0-1 0 0 0,0 1 0 0 0,1 0 0 0 0,0 1 0 0 0,0-1 0 0 0,0 1 0 0 0,0 0-1 0 0,0 0 1 0 0,8-5 0 0 0,8-9 189 0 0,19-22 29 0 0,49-46-83 0 0,-67 67-362 0 0,1 1 0 0 0,35-20 0 0 0,-49 33-19 0 0,0 0-1 0 0,0 1 1 0 0,0 0 0 0 0,1 0 0 0 0,0 1-1 0 0,10-3 1 0 0,-8 5 67 0 0,-1 5 36 0 0,-3 4-36 0 0,-4-2 12 0 0,0 1 0 0 0,-1-1 1 0 0,0 1-1 0 0,0 0 0 0 0,-1-1 0 0 0,2 14 0 0 0,-2 45 218 0 0,-1-47-216 0 0,-1 89-542 0 0,-3-87-5642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2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6 13823 0 0,'0'0'630'0'0,"1"-1"-13"0"0,0-4-126 0 0,-11 12 2765 0 0,3 0-2586 0 0,0 1 0 0 0,0 0 0 0 0,1 0 0 0 0,0 1 0 0 0,1-1 0 0 0,0 2 0 0 0,-8 17 1 0 0,-19 73-362 0 0,31-94-141 0 0,-37 142 573 0 0,-16 54-26 0 0,30-134-556 0 0,-3-1-1 0 0,-50 91 1 0 0,39-84-115 0 0,30-57-65 0 0,0 0-1 0 0,2 1 1 0 0,-9 29 0 0 0,15-45-139 0 0,3-1-2244 0 0,-1 0 1483 0 0,0-1 1 0 0,0 1 0 0 0,-1-1 0 0 0,1 1 0 0 0,0-1 0 0 0,3 0 0 0 0,6-1-6646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24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17 138 21311 0 0,'-12'-11'976'0'0,"9"9"-24"0"0,3 0-613 0 0,-1-3-222 0 0,0 3 292 0 0,12-4 662 0 0,5 0-829 0 0,-1 0 0 0 0,1 2 0 0 0,1 0 0 0 0,-1 0 0 0 0,21 0 0 0 0,-21 2-86 0 0,144-18 561 0 0,35-4-670 0 0,-31 2-916 0 0,-109 17-1837 0 0,-1 0-3451 0 0,-16 1-1531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2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29 10135 0 0,'0'-2'6914'0'0,"-2"-10"-3813"0"0,2 11-2973 0 0,-1 0 1 0 0,0 0 0 0 0,1 0-1 0 0,-1 0 1 0 0,0 0-1 0 0,0 1 1 0 0,0-1 0 0 0,0 0-1 0 0,0 0 1 0 0,0 0-1 0 0,0 1 1 0 0,0-1 0 0 0,0 1-1 0 0,0-1 1 0 0,0 1-1 0 0,0-1 1 0 0,0 1 0 0 0,0-1-1 0 0,-1 1 1 0 0,1 0-1 0 0,0 0 1 0 0,0 0 0 0 0,0 0-1 0 0,-1 0 1 0 0,1 0-1 0 0,0 0 1 0 0,0 0 0 0 0,0 0-1 0 0,-2 1 1 0 0,-4 0-10 0 0,-1 0 1 0 0,1 1-1 0 0,-10 3 1 0 0,-5 4-32 0 0,0 1-1 0 0,0 1 1 0 0,1 1 0 0 0,0 1-1 0 0,1 0 1 0 0,1 2 0 0 0,0 0-1 0 0,-24 26 1 0 0,38-36-67 0 0,1 0 0 0 0,0 1 0 0 0,0 0 0 0 0,-6 10 0 0 0,10-15-18 0 0,-1-1 1 0 0,1 1-1 0 0,0-1 0 0 0,0 1 0 0 0,-1-1 0 0 0,1 1 0 0 0,0-1 0 0 0,0 1 0 0 0,0-1 0 0 0,0 1 0 0 0,0-1 0 0 0,-1 1 0 0 0,1-1 0 0 0,0 1 0 0 0,0-1 0 0 0,0 1 0 0 0,1 0 0 0 0,-1-1 0 0 0,0 1 0 0 0,0-1 0 0 0,0 1 0 0 0,0 0 0 0 0,5 2-10 0 0,-5-3 11 0 0,4 2-8 0 0,0 0 0 0 0,0 0 0 0 0,0-1 0 0 0,0 1 0 0 0,0-1 0 0 0,0 0 0 0 0,0 0-1 0 0,0 0 1 0 0,9 1 0 0 0,43-3-286 0 0,-20 1 13 0 0,-21 0 222 0 0,-2 1-1 0 0,1 1 1 0 0,0 0 0 0 0,0 1-1 0 0,0 1 1 0 0,-1 0 0 0 0,0 1-1 0 0,21 10 1 0 0,-25-10 124 0 0,-1 0 0 0 0,0 1-1 0 0,0 0 1 0 0,0 0 0 0 0,-1 1-1 0 0,0 0 1 0 0,0 0 0 0 0,-1 0 0 0 0,0 1-1 0 0,0 0 1 0 0,0 1 0 0 0,-1-1-1 0 0,4 11 1 0 0,-6-13 94 0 0,-1-1-1 0 0,0 1 0 0 0,0 0 1 0 0,0 0-1 0 0,-1 0 0 0 0,1 1 1 0 0,-2-1-1 0 0,1 6 1 0 0,-1-9-89 0 0,0 0 0 0 0,0 0 0 0 0,-1 0-1 0 0,1-1 1 0 0,-1 1 0 0 0,0 0 0 0 0,0-1 0 0 0,0 1 0 0 0,0-1 0 0 0,0 1 0 0 0,-1-1 0 0 0,1 1 0 0 0,-1-1 0 0 0,1 0 0 0 0,-1 0 0 0 0,0 0 0 0 0,0 0 0 0 0,0 0 0 0 0,0 0 0 0 0,-4 2 0 0 0,-3 2-23 0 0,0-1 1 0 0,-1 0 0 0 0,1-1 0 0 0,-1 0 0 0 0,0 0-1 0 0,0-1 1 0 0,-1 0 0 0 0,-15 1 0 0 0,1-1-260 0 0,-1-1 0 0 0,-35-2 0 0 0,48 0-192 0 0,0-2 0 0 0,-22-4-1 0 0,31 5 111 0 0,-1 0-1 0 0,0-1 1 0 0,1 1-1 0 0,0-1 1 0 0,-1 0-1 0 0,1 0 0 0 0,0-1 1 0 0,0 1-1 0 0,0-1 1 0 0,-6-6-1 0 0,3-2-1193 0 0,5-4-220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0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6 4607 0 0,'2'0'208'0'0,"34"-5"6515"0"0,-57 12-4990 0 0,-23 8-1263 0 0,1 1 0 0 0,1 3-1 0 0,0 1 1 0 0,1 2 0 0 0,1 2 0 0 0,-70 56-1 0 0,86-61-359 0 0,4-4 34 0 0,-36 36 0 0 0,52-46-61 0 0,0 0 0 0 0,0 0 0 0 0,0 0 1 0 0,0 0-1 0 0,1 1 0 0 0,0-1 0 0 0,0 1 0 0 0,1 0 1 0 0,-1 0-1 0 0,1 0 0 0 0,0 0 0 0 0,1 0 1 0 0,-1 7-1 0 0,2-10-21 0 0,0 0 0 0 0,0 0 0 0 0,1 0 0 0 0,-1 1 0 0 0,1-1 0 0 0,0 0 0 0 0,0 0 0 0 0,0-1 0 0 0,0 1 0 0 0,1 0 0 0 0,-1 0 0 0 0,1 0 0 0 0,-1-1 1 0 0,1 1-1 0 0,0-1 0 0 0,0 0 0 0 0,0 1 0 0 0,1-1 0 0 0,-1 0 0 0 0,0 0 0 0 0,1 0 0 0 0,-1 0 0 0 0,1-1 0 0 0,4 3 0 0 0,3 1 115 0 0,0 0 0 0 0,0-1 0 0 0,0 0 0 0 0,1-1 0 0 0,17 3 0 0 0,6-1 95 0 0,0-1 0 0 0,-1-2 0 0 0,45-3 0 0 0,100-21-664 0 0,-109 6-2694 0 0,-51 11 1484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2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4 4607 0 0,'-3'-3'23620'0'0,"5"8"-23612"0"0,0 0 0 0 0,0 0 0 0 0,1-1 0 0 0,-1 1 0 0 0,1-1 0 0 0,6 8 0 0 0,6 8-2548 0 0,-10-11 1188 0 0</inkml:trace>
  <inkml:trace contextRef="#ctx0" brushRef="#br0" timeOffset="1">0 581 16583 0 0,'0'0'1832'0'0,"12"2"-296"0"0,0 0 288 0 0,1-2 64 0 0,1 0 16 0 0,-1 0-1264 0 0,-1-2-248 0 0,0 0-48 0 0,-1 1-16 0 0,0-3-328 0 0,-3 3 0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5:3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33 5063 0 0,'0'0'390'0'0,"-3"0"-252"0"0,-1 1 47 0 0,-1 0 0 0 0,0 0 0 0 0,1 1-1 0 0,-1 0 1 0 0,-6 3 0 0 0,-10 6 4214 0 0,20-10-4140 0 0,-1 0 672 0 0,1 0-218 0 0,-6 6 2228 0 0,8-5-2403 0 0,2 0-385 0 0,0 0 1 0 0,0 0-1 0 0,0 0 1 0 0,0 0 0 0 0,1-1-1 0 0,-1 1 1 0 0,1-1 0 0 0,-1 0-1 0 0,0 0 1 0 0,1 0 0 0 0,0-1-1 0 0,-1 1 1 0 0,1-1-1 0 0,-1 0 1 0 0,1 0 0 0 0,0 0-1 0 0,-1 0 1 0 0,1-1 0 0 0,3 0-1 0 0,12-3 474 0 0,0 0-1 0 0,23-10 1 0 0,-38 13-567 0 0,18-7 241 0 0,12-4 406 0 0,0 1 0 0 0,1 2 1 0 0,49-8-1 0 0,3 14-473 0 0,-29 6-2997 0 0,-48-3 796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4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7167 0 0,'0'0'13672'0'0,"1"2"-13253"0"0,0 0-323 0 0,0 0 0 0 0,0 1 0 0 0,1-1-1 0 0,-1 0 1 0 0,1-1 0 0 0,0 1 0 0 0,-1 0 0 0 0,1 0 0 0 0,0-1 0 0 0,0 1 0 0 0,0-1 0 0 0,0 1 0 0 0,0-1-1 0 0,0 0 1 0 0,1 0 0 0 0,-1 0 0 0 0,0 0 0 0 0,1 0 0 0 0,-1-1 0 0 0,1 1 0 0 0,-1-1 0 0 0,0 1 0 0 0,1-1 0 0 0,-1 0-1 0 0,1 0 1 0 0,-1 0 0 0 0,4-1 0 0 0,21-2 257 0 0,0-1 0 0 0,0-1 0 0 0,40-14 0 0 0,-34 9 81 0 0,52-9 0 0 0,-81 19-503 0 0,0-1 0 0 0,1 1 0 0 0,-1 0-1 0 0,0 1 1 0 0,0-1 0 0 0,0 1 0 0 0,0 0 0 0 0,6 1-1 0 0,-8-1-712 0 0,-2 0 280 0 0,0 0 0 0 0,1 0 0 0 0,-1-1 1 0 0,1 1-1 0 0,-1 0 0 0 0,1 0 0 0 0,-1 0 1 0 0,1-1-1 0 0,-1 1 0 0 0,1 0 0 0 0,0-1 1 0 0,1 2-1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4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53 219 5063 0 0,'0'0'11246'0'0,"-1"2"-10753"0"0,-1 5-210 0 0,-1 0 0 0 0,1 0-1 0 0,0 1 1 0 0,1-1 0 0 0,0 1 0 0 0,0-1 0 0 0,0 1-1 0 0,2 12 1 0 0,-3 12 300 0 0,-1-8-409 0 0,-2 0 1 0 0,-1 0-1 0 0,-11 30 0 0 0,13-44-143 0 0,2-5 828 0 0,3-15-583 0 0,5-19-78 0 0,9-8-83 0 0,1 0-1 0 0,1 1 1 0 0,25-37-1 0 0,-33 58-108 0 0,2 1 0 0 0,0 1-1 0 0,0 0 1 0 0,1 0 0 0 0,0 1-1 0 0,2 0 1 0 0,-1 2 0 0 0,1-1-1 0 0,27-14 1 0 0,2 6 183 0 0,1 1 1 0 0,52-13-1 0 0,-41 14-112 0 0,-18 7-385 0 0,46-7 0 0 0,-82 16 4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44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268 132 1839 0 0,'2'-1'83'0'0,"10"-6"146"0"0,1-1-1 0 0,-1 0 1 0 0,14-13-1 0 0,13-15 7898 0 0,-37 35-7692 0 0,0 0-51 0 0,0-1-1 0 0,0 0 0 0 0,-1 1 0 0 0,1-1 1 0 0,0 0-1 0 0,-1 0 0 0 0,1 0 0 0 0,-1 0 1 0 0,1 0-1 0 0,-1 0 0 0 0,0 0 0 0 0,0-1 1 0 0,0 1-1 0 0,0 0 0 0 0,1-5 1 0 0,-2 6-352 0 0,-1 1 1 0 0,1-1 0 0 0,0 1 0 0 0,0-1-1 0 0,0 1 1 0 0,-1-1 0 0 0,1 1 0 0 0,0-1-1 0 0,-1 1 1 0 0,1-1 0 0 0,0 1 0 0 0,-1 0-1 0 0,1-1 1 0 0,-1 1 0 0 0,1 0 0 0 0,0-1-1 0 0,-1 1 1 0 0,1 0 0 0 0,-1-1 0 0 0,1 1 0 0 0,-1 0-1 0 0,1 0 1 0 0,-1 0 0 0 0,0-1 0 0 0,-13-2 339 0 0,4 3-254 0 0,0 0 1 0 0,1 1-1 0 0,-1 0 1 0 0,1 0-1 0 0,-1 1 1 0 0,1 1-1 0 0,0-1 1 0 0,0 1 0 0 0,-11 6-1 0 0,-12 6-11 0 0,-33 23-1 0 0,50-29-78 0 0,-63 43 121 0 0,67-43-67 0 0,0 0 1 0 0,1 0 0 0 0,0 1-1 0 0,-14 19 1 0 0,22-26-46 0 0,0 0-1 0 0,1-1 0 0 0,-1 1 1 0 0,1 1-1 0 0,0-1 0 0 0,0 0 1 0 0,-1 5-1 0 0,2-8-27 0 0,0 1-1 0 0,0-1 1 0 0,0 1 0 0 0,0-1-1 0 0,0 1 1 0 0,0-1 0 0 0,0 1 0 0 0,1-1-1 0 0,-1 1 1 0 0,0-1 0 0 0,0 1-1 0 0,1-1 1 0 0,-1 1 0 0 0,0-1-1 0 0,1 1 1 0 0,-1-1 0 0 0,0 0 0 0 0,1 1-1 0 0,-1-1 1 0 0,0 0 0 0 0,1 1-1 0 0,-1-1 1 0 0,1 0 0 0 0,-1 1 0 0 0,1-1-1 0 0,12 5 33 0 0,-6-6-23 0 0,0 1 1 0 0,-1-1 0 0 0,1-1-1 0 0,-1 1 1 0 0,13-6 0 0 0,33-16 10 0 0,-33 15 9 0 0,19-12-32 0 0,39-24 0 0 0,-68 39-5 0 0,-2 5-12 0 0,-6 1 7 0 0,-1 1 0 0 0,1-1 0 0 0,-1 1 0 0 0,1-1 0 0 0,-1 1 0 0 0,0 0 0 0 0,0-1 0 0 0,0 1 0 0 0,0 0 0 0 0,0-1 0 0 0,0 3 0 0 0,-1 5-24 0 0,-1-1 0 0 0,0 0 0 0 0,0 0 0 0 0,-1 0 0 0 0,-3 8 0 0 0,2-7-546 0 0,0 1 0 0 0,-4 19 1 0 0,7-15-847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4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5063 0 0,'0'0'390'0'0,"1"-1"-252"0"0,4-3 3472 0 0,7-8 4982 0 0,-7 5-8123 0 0,36-26 954 0 0,74-44 1 0 0,-71 48-1134 0 0,-36 24-239 0 0,65-40 325 0 0,-63 39-286 0 0,1 1 0 0 0,-1 1 1 0 0,0 0-1 0 0,1 0 0 0 0,15-2 0 0 0,-25 5 110 0 0,1 3-96 0 0,0 1-90 0 0,0 0-1 0 0,0-1 1 0 0,0 2-1 0 0,0-1 1 0 0,-1 0-1 0 0,1 0 1 0 0,-1 0-1 0 0,0 1 1 0 0,0-1-1 0 0,0 1 1 0 0,0-1-1 0 0,-1 1 1 0 0,0-1-1 0 0,1 1 1 0 0,-1-1-1 0 0,0 1 1 0 0,-1-1-1 0 0,1 1 1 0 0,0-1-1 0 0,-2 5 1 0 0,-2 10-4 0 0,-1 0 0 0 0,-12 28 1 0 0,10-27-27 0 0,4-4-1361 0 0,3-14 1027 0 0,0 1-1 0 0,0-1 1 0 0,0 0-1 0 0,1 0 1 0 0,-1 0 0 0 0,0 0-1 0 0,1 0 1 0 0,-1 0-1 0 0,1 0 1 0 0,-1 0-1 0 0,1 0 1 0 0,-1 0-1 0 0,1 0 1 0 0,0 0 0 0 0,0-1-1 0 0,-1 1 1 0 0,1 0-1 0 0,0 0 1 0 0,0-1-1 0 0,0 1 1 0 0,0 0 0 0 0,0-1-1 0 0,0 1 1 0 0,0-1-1 0 0,0 1 1 0 0,1 0-1 0 0,7 2-4317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4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42 304 4143 0 0,'1'1'319'0'0,"30"12"586"0"0,-9-4 3140 0 0,-1-1 7356 0 0,-23-10-11290 0 0,0 1 1 0 0,-1-1-1 0 0,1 1 1 0 0,0-1 0 0 0,0 1-1 0 0,0-1 1 0 0,-3-3-1 0 0,-2-1 78 0 0,-3-3-102 0 0,0 0 1 0 0,0-1-1 0 0,0 0 0 0 0,1 0 1 0 0,1-1-1 0 0,-11-16 0 0 0,17 24-68 0 0,0 0-1 0 0,1-1 0 0 0,-1 1 0 0 0,1-1 1 0 0,0 1-1 0 0,0-1 0 0 0,0 0 0 0 0,0 0 0 0 0,0 1 1 0 0,1-1-1 0 0,0 0 0 0 0,0 0 0 0 0,0 0 0 0 0,0 1 1 0 0,0-1-1 0 0,1 0 0 0 0,0 0 0 0 0,-1 1 0 0 0,2-1 1 0 0,-1 0-1 0 0,0 1 0 0 0,1-1 0 0 0,-1 1 0 0 0,1-1 1 0 0,0 1-1 0 0,0 0 0 0 0,4-4 0 0 0,5-5-63 0 0,1 0 1 0 0,1 1-1 0 0,-1 1 0 0 0,2 0 1 0 0,-1 0-1 0 0,1 2 0 0 0,1 0 1 0 0,0 0-1 0 0,0 1 0 0 0,0 1 1 0 0,32-8-1 0 0,-37 12 67 0 0,0 0-1 0 0,0 1 1 0 0,-1 0-1 0 0,1 1 0 0 0,0 0 1 0 0,0 0-1 0 0,0 1 1 0 0,0 0-1 0 0,-1 1 1 0 0,16 4-1 0 0,-20-4-10 0 0,-1-1 0 0 0,0 1-1 0 0,1 0 1 0 0,-1 0 0 0 0,0 0-1 0 0,0 0 1 0 0,0 1 0 0 0,-1 0 0 0 0,1 0-1 0 0,-1 0 1 0 0,1 0 0 0 0,-1 0 0 0 0,0 1-1 0 0,0-1 1 0 0,0 1 0 0 0,-1 0-1 0 0,1 0 1 0 0,-1 0 0 0 0,0 0 0 0 0,0 0-1 0 0,-1 1 1 0 0,1-1 0 0 0,-1 0-1 0 0,1 7 1 0 0,-1-3 7 0 0,0 0 1 0 0,0-1-1 0 0,-1 1 0 0 0,-1 0 1 0 0,1 0-1 0 0,-1 0 0 0 0,0-1 1 0 0,-1 1-1 0 0,0 0 0 0 0,0-1 1 0 0,-1 1-1 0 0,0-1 0 0 0,0 0 0 0 0,-1 0 1 0 0,-6 9-1 0 0,5-8-23 0 0,-1-1 0 0 0,0 0 0 0 0,-1-1 0 0 0,1 1 0 0 0,-1-1 0 0 0,-1-1 0 0 0,1 1 0 0 0,-1-1 0 0 0,0-1 0 0 0,0 1 0 0 0,-1-1 0 0 0,-15 5 0 0 0,5-3-358 0 0,-1-1-1 0 0,0-1 0 0 0,-30 3 1 0 0,40-6 18 0 0,0 0 0 0 0,0-1 1 0 0,0-1-1 0 0,0 0 1 0 0,0 0-1 0 0,0-1 0 0 0,0 0 1 0 0,-19-7-1 0 0,27 8 168 0 0,0 0 0 0 0,1 0 0 0 0,-1 0 0 0 0,0 0-1 0 0,0 0 1 0 0,1 0 0 0 0,-1-1 0 0 0,0 1 0 0 0,1-1 0 0 0,-1 1-1 0 0,1-1 1 0 0,0 0 0 0 0,-1 1 0 0 0,1-1 0 0 0,-1-3 0 0 0,-1-7-1597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4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0 11519 0 0,'0'0'3140'0'0,"-1"2"-2094"0"0,-3 6-760 0 0,0 0 0 0 0,0 0 0 0 0,-1 0 0 0 0,-1 0 0 0 0,1-1 0 0 0,-9 8 0 0 0,-2 6 9 0 0,-52 65 563 0 0,-90 119-39 0 0,136-176-798 0 0,-48 67 96 0 0,-92 95 1 0 0,122-149-107 0 0,-76 72 42 0 0,102-98-275 0 0,12-15-28 0 0,5-1-1270 0 0,10-2 420 0 0,3-1-40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4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4607 0 0,'0'0'208'0'0,"-1"2"386"0"0,-12 12 4663 0 0,-15 15 0 0 0,-18 12-2268 0 0,22-20-2283 0 0,-37 40-1 0 0,57-56-643 0 0,-3 3 132 0 0,0 1 1 0 0,0 0 0 0 0,1 0 0 0 0,-10 19 0 0 0,15-27-165 0 0,1 1-1 0 0,0-1 1 0 0,-1 1-1 0 0,1-1 1 0 0,0 0-1 0 0,0 1 1 0 0,0-1 0 0 0,0 1-1 0 0,0-1 1 0 0,0 0-1 0 0,0 1 1 0 0,1-1-1 0 0,-1 1 1 0 0,0-1-1 0 0,1 0 1 0 0,-1 1-1 0 0,1-1 1 0 0,-1 0 0 0 0,1 0-1 0 0,0 1 1 0 0,0-1-1 0 0,-1 0 1 0 0,1 0-1 0 0,0 0 1 0 0,0 0-1 0 0,0 0 1 0 0,2 1-1 0 0,-1 0 18 0 0,1 0-1 0 0,0 0 1 0 0,0 0-1 0 0,-1 0 1 0 0,1 0-1 0 0,1-1 1 0 0,-1 1-1 0 0,0-1 1 0 0,5 1-1 0 0,-3-1-4 0 0,-1 0 1 0 0,1 0-1 0 0,0-1 0 0 0,0 0 1 0 0,0 0-1 0 0,0 0 0 0 0,0 0 1 0 0,0-1-1 0 0,0 0 0 0 0,0 0 1 0 0,0 0-1 0 0,9-5 0 0 0,-11 5-26 0 0,0-1 1 0 0,0 0-1 0 0,0 0 0 0 0,0 0 1 0 0,0 0-1 0 0,0-1 0 0 0,-1 1 1 0 0,1-1-1 0 0,-1 0 0 0 0,0 0 1 0 0,0 0-1 0 0,0 0 0 0 0,0 0 1 0 0,0 0-1 0 0,-1 0 0 0 0,1-1 0 0 0,-1 1 1 0 0,2-5-1 0 0,-1-8-33 0 0,1-1-1 0 0,-2 1 0 0 0,0 0 1 0 0,-1-1-1 0 0,-1 1 0 0 0,0 0 1 0 0,-1 0-1 0 0,-5-17 0 0 0,7 31-167 0 0,-3-3-590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0 299 9215 0 0,'0'0'12083'0'0,"0"-8"-11021"0"0,1 2-1052 0 0,0-1-1 0 0,0 1 1 0 0,0 0-1 0 0,1 0 1 0 0,-1 0-1 0 0,2 0 1 0 0,-1 1-1 0 0,1-1 1 0 0,-1 0-1 0 0,2 1 1 0 0,-1 0-1 0 0,7-8 1 0 0,6-7 31 0 0,32-29 1 0 0,-45 46-42 0 0,8-7 70 0 0,0 0 0 0 0,0 0 0 0 0,1 1 0 0 0,0 1 0 0 0,0 0 0 0 0,15-6 0 0 0,-23 12-51 0 0,0 1 0 0 0,-1-1 1 0 0,1 1-1 0 0,0 0 0 0 0,0 0 0 0 0,0 0 0 0 0,0 1 0 0 0,0-1 0 0 0,0 1 0 0 0,0 0 0 0 0,0 0 0 0 0,-1 0 0 0 0,1 1 0 0 0,0 0 0 0 0,0-1 0 0 0,0 1 0 0 0,0 1 0 0 0,0-1 0 0 0,-1 0 0 0 0,1 1 0 0 0,-1 0 0 0 0,1 0 0 0 0,-1 0 0 0 0,1 0 0 0 0,-1 1 0 0 0,0-1 0 0 0,4 4 0 0 0,-5-3-9 0 0,1 0 0 0 0,-1 0 0 0 0,0-1 0 0 0,0 1 1 0 0,0 0-1 0 0,0 1 0 0 0,0-1 0 0 0,-1 0 0 0 0,2 5 0 0 0,0 2 5 0 0,-1 1 0 0 0,0-1 0 0 0,0 11 0 0 0,-3-12-15 0 0,-2-2-12 0 0,2-5-52 0 0,3-21-741 0 0,1 13 743 0 0,0 0 0 0 0,0 1 1 0 0,0-1-1 0 0,1 1 0 0 0,-1 0 1 0 0,1 0-1 0 0,0 0 0 0 0,10-8 0 0 0,42-31-405 0 0,-56 43 467 0 0,14-9 52 0 0,0 0-1 0 0,1 1 1 0 0,0 1 0 0 0,0 0 0 0 0,29-9-1 0 0,-38 15-33 0 0,0 1 0 0 0,0-1 0 0 0,0 1 1 0 0,0 0-1 0 0,0 1 0 0 0,0-1 0 0 0,0 1 0 0 0,1 1 0 0 0,-1-1 0 0 0,0 1 0 0 0,0 0 0 0 0,0 0 0 0 0,0 1 1 0 0,0 0-1 0 0,0 0 0 0 0,0 0 0 0 0,-1 1 0 0 0,1 0 0 0 0,6 4 0 0 0,-10-5-4 0 0,1 0 0 0 0,-1 1-1 0 0,1-1 1 0 0,-1 1 0 0 0,0 0 0 0 0,0 0-1 0 0,0 0 1 0 0,0 0 0 0 0,0 0 0 0 0,-1 0-1 0 0,0 0 1 0 0,1 0 0 0 0,-1 1-1 0 0,0-1 1 0 0,-1 0 0 0 0,1 1 0 0 0,0-1-1 0 0,-1 1 1 0 0,0-1 0 0 0,0 1 0 0 0,0 3-1 0 0,-2 10 76 0 0,0 1-1 0 0,0-1 0 0 0,-7 18 1 0 0,4-12-57 0 0,-2 10-232 0 0,-8 34-864 0 0,12-53-1782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02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8783 0 0,'0'0'4318'0'0,"0"1"-3518"0"0,-3 10-169 0 0,0-1 0 0 0,-1 0 0 0 0,0 0 0 0 0,0-1 0 0 0,-8 13 1 0 0,-12 27 665 0 0,12-19-1076 0 0,2-4 195 0 0,0 0 1 0 0,2 1-1 0 0,1 0 0 0 0,-6 43 0 0 0,12-39-4992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4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9 4607 0 0,'0'0'354'0'0,"2"-1"-233"0"0,10-7 3680 0 0,5 8 4254 0 0,-17 0-7980 0 0,0 0-1 0 0,1 0 1 0 0,-1 1-1 0 0,0-1 1 0 0,1 0 0 0 0,-1 0-1 0 0,0 0 1 0 0,1 0-1 0 0,-1 0 1 0 0,0 0 0 0 0,1 0-1 0 0,-1 1 1 0 0,0-1 0 0 0,0 0-1 0 0,1 0 1 0 0,-1 0-1 0 0,0 1 1 0 0,0-1 0 0 0,1 0-1 0 0,-1 0 1 0 0,0 1 0 0 0,0-1-1 0 0,0 0 1 0 0,0 1-1 0 0,1-1 1 0 0,-1 0 0 0 0,0 1-1 0 0,0-1 1 0 0,0 0-1 0 0,0 0 1 0 0,0 1 0 0 0,0-1-1 0 0,0 0 1 0 0,0 1 0 0 0,-5 13 759 0 0,2-9-733 0 0,0-1 1 0 0,0 0-1 0 0,0 0 1 0 0,-6 6-1 0 0,-2-2 41 0 0,0-1 0 0 0,-1 0-1 0 0,0-1 1 0 0,0 0 0 0 0,0-1 0 0 0,-15 5 0 0 0,-11 5-64 0 0,-105 38 87 0 0,99-37-165 0 0,27-11 0 0 0,1 0 0 0 0,-1 1 0 0 0,1 1 0 0 0,1 1 0 0 0,0 0 0 0 0,-16 12 0 0 0,23-13 0 0 0,7-7 0 0 0,0 1 0 0 0,1-1 0 0 0,-1 1 0 0 0,1 0 0 0 0,-1-1 0 0 0,1 1 0 0 0,-1 0 0 0 0,1-1 0 0 0,-1 1 0 0 0,1 0 0 0 0,0 0 0 0 0,-1-1 0 0 0,1 1 0 0 0,0 0 0 0 0,-1 1 0 0 0,4 2 0 0 0,-3-4 0 0 0,1 2 0 0 0,0 0 0 0 0,1-1 0 0 0,-1 1 0 0 0,0-1 0 0 0,1 0 0 0 0,-1 1 0 0 0,1-1 0 0 0,-1 0 0 0 0,1 0 0 0 0,0 0 0 0 0,0 0 0 0 0,-1 0 0 0 0,1 0 0 0 0,0-1 0 0 0,0 1 0 0 0,3 0 0 0 0,36 6 0 0 0,-32-6 0 0 0,30 3-21 0 0,-5-1-16 0 0,37 9 0 0 0,-61-10 34 0 0,-1 0-1 0 0,0 1 0 0 0,0 0 1 0 0,-1 1-1 0 0,1 0 0 0 0,-1 0 1 0 0,1 1-1 0 0,13 11 0 0 0,-17-11 4 0 0,0 0 0 0 0,0 0 0 0 0,-1 1 0 0 0,0-1 0 0 0,0 1 0 0 0,0 0 0 0 0,4 11 0 0 0,-6-14 0 0 0,-1 1 0 0 0,1-1 0 0 0,-1 0 0 0 0,0 0 0 0 0,0 1 0 0 0,-1-1 0 0 0,1 0 0 0 0,-1 1 0 0 0,1-1 0 0 0,-1 1 0 0 0,0-1 0 0 0,0 1 0 0 0,-1-1 0 0 0,1 1 0 0 0,-1-1 0 0 0,0 0 0 0 0,-1 5 0 0 0,0-5 3 0 0,1-1-1 0 0,-1 0 1 0 0,0 0-1 0 0,1 0 1 0 0,-1 0-1 0 0,0 0 1 0 0,0-1-1 0 0,-1 1 1 0 0,1-1-1 0 0,0 1 1 0 0,-1-1-1 0 0,1 0 1 0 0,0 1-1 0 0,-1-1 0 0 0,1 0 1 0 0,-4 0-1 0 0,-7 2 9 0 0,0 0 0 0 0,-13 1-1 0 0,14-2-20 0 0,-49 3 36 0 0,0-2 0 0 0,0-2 0 0 0,-78-10 0 0 0,121 8-165 0 0,14 1 5 0 0,0 0 0 0 0,-1 0 1 0 0,1 0-1 0 0,0-1 0 0 0,0 0 0 0 0,0 1 1 0 0,-9-4-1 0 0,19-6-630 0 0,-4 8 508 0 0,1 0-1 0 0,-1 0 1 0 0,1 0 0 0 0,-1 0 0 0 0,1 0-1 0 0,4-2 1 0 0,-4 3 59 0 0,15-9-935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4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88 13591 0 0,'0'0'622'0'0,"0"-2"-13"0"0,0-3-392 0 0,0-2 279 0 0,1 1-1 0 0,0 0 0 0 0,0-1 1 0 0,2-8-1 0 0,1-12 1243 0 0,-4 26-1723 0 0,0 1 0 0 0,0-1 0 0 0,0 1 1 0 0,0-1-1 0 0,0 1 0 0 0,-1-1 0 0 0,1 1 0 0 0,0 0 0 0 0,0-1 1 0 0,-1 1-1 0 0,1-1 0 0 0,0 1 0 0 0,-1 0 0 0 0,1-1 1 0 0,-1 1-1 0 0,1-1 0 0 0,0 1 0 0 0,-1 0 0 0 0,1 0 0 0 0,-1-1 1 0 0,1 1-1 0 0,-1 0 0 0 0,1 0 0 0 0,-1 0 0 0 0,1-1 0 0 0,-1 1 1 0 0,-13-3 95 0 0,6 3-70 0 0,0 0-1 0 0,0 1 1 0 0,0-1 0 0 0,0 2-1 0 0,0-1 1 0 0,-12 5-1 0 0,-46 20 90 0 0,35-13-61 0 0,-91 43 206 0 0,104-46-145 0 0,1 1 0 0 0,0 0-1 0 0,0 1 1 0 0,-22 22 0 0 0,36-31-68 0 0,0 0-1 0 0,1 0 1 0 0,-1 0 0 0 0,1 0-1 0 0,0 1 1 0 0,0-1 0 0 0,0 0 0 0 0,1 1-1 0 0,-1-1 1 0 0,1 1 0 0 0,-2 7-1 0 0,2-9-42 0 0,1-1 0 0 0,0 1 0 0 0,0-1-1 0 0,0 1 1 0 0,0-1 0 0 0,0 1 0 0 0,1-1-1 0 0,-1 1 1 0 0,0-1 0 0 0,1 1-1 0 0,-1-1 1 0 0,1 1 0 0 0,0-1 0 0 0,-1 1-1 0 0,1-1 1 0 0,0 0 0 0 0,0 1 0 0 0,0-1-1 0 0,0 0 1 0 0,0 0 0 0 0,0 0-1 0 0,0 0 1 0 0,0 0 0 0 0,0 0 0 0 0,1 0-1 0 0,-1 0 1 0 0,0 0 0 0 0,1-1 0 0 0,-1 1-1 0 0,0 0 1 0 0,1-1 0 0 0,1 1-1 0 0,2 1-6 0 0,0-1-1 0 0,0 0 0 0 0,0 0 0 0 0,0-1 0 0 0,0 1 0 0 0,1-1 0 0 0,-1 0 0 0 0,7-1 0 0 0,45-9 43 0 0,-38 6-49 0 0,2 0-15 0 0,0-1-1 0 0,0-1 1 0 0,22-9-1 0 0,-35 11-46 0 0,0 0-1 0 0,0 0 1 0 0,0-1-1 0 0,0 0 0 0 0,-1-1 1 0 0,0 1-1 0 0,0-1 0 0 0,0-1 1 0 0,-1 0-1 0 0,7-7 0 0 0,-11 12 45 0 0,-6 14-67 0 0,3-11-6 0 0,1 0 1 0 0,0 0 0 0 0,-1 0-1 0 0,1 1 1 0 0,0-1 0 0 0,0 0-1 0 0,0 0 1 0 0,0 0-1 0 0,0 1 1 0 0,0-1 0 0 0,0 0-1 0 0,0 0 1 0 0,0 0-1 0 0,1 1 1 0 0,-1-1 0 0 0,1 0-1 0 0,-1 0 1 0 0,0 0 0 0 0,1 0-1 0 0,0 0 1 0 0,-1 0-1 0 0,1 0 1 0 0,0 0 0 0 0,-1 0-1 0 0,1 0 1 0 0,0 0-1 0 0,0 0 1 0 0,0 0 0 0 0,2 1-1 0 0,2 1-981 0 0,0 0 0 0 0,0 0 0 0 0,0 0 0 0 0,9 3 0 0 0,-14-6 1057 0 0,13 4-2211 0 0,1-2-46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4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8551 0 0,'0'0'12096'0'0,"3"-7"-11208"0"0,6-8-738 0 0,1 0-1 0 0,0 0 0 0 0,1 1 1 0 0,0 0-1 0 0,1 1 0 0 0,0 1 0 0 0,1 0 1 0 0,29-20-1 0 0,-37 28-150 0 0,-2 1-3 0 0,0 1 0 0 0,1 0 0 0 0,-1 0-1 0 0,0 0 1 0 0,1 0 0 0 0,-1 1 0 0 0,1-1-1 0 0,0 1 1 0 0,-1 0 0 0 0,1 0 0 0 0,0 0-1 0 0,0 0 1 0 0,0 1 0 0 0,0 0 0 0 0,0 0-1 0 0,-1 0 1 0 0,8 1 0 0 0,-10-1 0 0 0,0 0-1 0 0,-1 1 1 0 0,1-1 0 0 0,0 1 0 0 0,-1-1 0 0 0,1 1 0 0 0,-1-1-1 0 0,1 1 1 0 0,-1 0 0 0 0,1-1 0 0 0,-1 1 0 0 0,1-1 0 0 0,-1 1-1 0 0,1 0 1 0 0,-1 0 0 0 0,0-1 0 0 0,1 1 0 0 0,-1 1 0 0 0,5 14-47 0 0,-5-15 50 0 0,1 2-2 0 0,-1 0 0 0 0,1 0 0 0 0,-1 0 0 0 0,0 0 0 0 0,0 0 0 0 0,0 0 1 0 0,0 0-1 0 0,-1 0 0 0 0,-1 5 0 0 0,-13 35-31 0 0,13-37 33 0 0,2-6 1 0 0,0 0 0 0 0,0 0 0 0 0,0 0 0 0 0,0 0 0 0 0,0 0 0 0 0,0 0-1 0 0,0 0 1 0 0,0 0 0 0 0,0 0 0 0 0,0 0 0 0 0,0 0 0 0 0,1 0 0 0 0,-1 0 0 0 0,0 0 0 0 0,0 0 0 0 0,0 0-1 0 0,0 0 1 0 0,0 0 0 0 0,0 0 0 0 0,0 0 0 0 0,0 0 0 0 0,0 0 0 0 0,0 0 0 0 0,0 0 0 0 0,0 0-1 0 0,0 0 1 0 0,0 0 0 0 0,0 0 0 0 0,0 0 0 0 0,0 0 0 0 0,0 0 0 0 0,0 0 0 0 0,0 0 0 0 0,0 0 0 0 0,0 0-1 0 0,0 0 1 0 0,0 0 0 0 0,0 0 0 0 0,1 0 0 0 0,-1 0 0 0 0,0 0 0 0 0,0 1 0 0 0,0-1 0 0 0,0 0 0 0 0,0 0-1 0 0,0 0 1 0 0,0 0 0 0 0,0 0 0 0 0,0 0 0 0 0,0 0 0 0 0,0 0 0 0 0,0 0 0 0 0,0 0 0 0 0,-1 0-1 0 0,1 0 1 0 0,0 0 0 0 0,0 0 0 0 0,0 0 0 0 0,0 0 0 0 0,0 0 0 0 0,0 0 0 0 0,0 0 0 0 0,0 1 0 0 0,0-1-1 0 0,0 0 1 0 0,0 0 0 0 0,0 0 0 0 0,6-4-20 0 0,8-7-56 0 0,-13 10 63 0 0,19-14-394 0 0,0 0 0 0 0,1 2 0 0 0,36-17 0 0 0,-55 29 341 0 0,3 0 40 0 0,-3 1-22 0 0,-1 0 56 0 0,0 0-1 0 0,0 0 1 0 0,0 0 0 0 0,0 0-1 0 0,0 0 1 0 0,0 0-1 0 0,0 1 1 0 0,0-1 0 0 0,0 0-1 0 0,-1 1 1 0 0,1-1-1 0 0,0 0 1 0 0,0 1 0 0 0,0-1-1 0 0,-1 1 1 0 0,1 0-1 0 0,0-1 1 0 0,0 1 0 0 0,-1 0-1 0 0,1-1 1 0 0,-1 1-1 0 0,2 1 1 0 0,6 7 163 0 0,19 5-70 0 0,-12-6-37 0 0,-14-7-11 0 0,4 10 75 0 0,-4-8-102 0 0,0-1 0 0 0,0 1 1 0 0,-1-1-1 0 0,1 1 0 0 0,-1 0 0 0 0,0-1 0 0 0,0 1 0 0 0,1 0 0 0 0,-2-1 1 0 0,1 1-1 0 0,0 0 0 0 0,-1-1 0 0 0,1 1 0 0 0,-1 0 0 0 0,-1 3 0 0 0,-2 3 79 0 0,-1 0 0 0 0,1-1 0 0 0,-9 10 0 0 0,-5 10 28 0 0,17-26-108 0 0,11 1-5341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4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8719 0 0,'0'0'794'0'0,"7"3"2555"0"0,-6 0-3102 0 0,-1 0 1 0 0,1 0-1 0 0,-1-1 1 0 0,1 1-1 0 0,-1 0 1 0 0,0 0-1 0 0,0 0 1 0 0,0 0-1 0 0,-1 0 0 0 0,1 0 1 0 0,-2 6-1 0 0,-14 35 1237 0 0,9-28-984 0 0,-50 109 2345 0 0,36-84-1905 0 0,-22 61 1 0 0,26-44-804 0 0,-10 65 0 0 0,23-105-203 0 0,-1-1 0 0 0,-10 24-1 0 0,13-37 6 0 0,1-3-282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48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11055 0 0,'13'-18'730'0'0,"1"1"-1"0"0,1 1 0 0 0,1 0 1 0 0,0 1-1 0 0,1 1 0 0 0,20-14 1 0 0,-16 15-291 0 0,0 0 1 0 0,0 1-1 0 0,1 2 1 0 0,1 0 0 0 0,0 1-1 0 0,27-6 1 0 0,-40 12-291 0 0,1 1 0 0 0,-1 0-1 0 0,1 1 1 0 0,-1 0 0 0 0,1 1 0 0 0,-1 0-1 0 0,1 1 1 0 0,0 0 0 0 0,-1 0 0 0 0,0 1 0 0 0,1 1-1 0 0,-1 0 1 0 0,0 0 0 0 0,0 1 0 0 0,0 0-1 0 0,15 9 1 0 0,-22-11-109 0 0,1 0 0 0 0,-1 1 0 0 0,0-1 0 0 0,0 1 0 0 0,0 0 0 0 0,-1 0-1 0 0,1 0 1 0 0,-1 0 0 0 0,1 0 0 0 0,-1 0 0 0 0,0 1 0 0 0,0-1 0 0 0,0 1 0 0 0,-1 0 0 0 0,1-1 0 0 0,-1 1-1 0 0,1 6 1 0 0,-1-4 52 0 0,0 1-1 0 0,-1-1 0 0 0,0 1 1 0 0,-1-1-1 0 0,0 1 1 0 0,0-1-1 0 0,0 1 0 0 0,0-1 1 0 0,-6 12-1 0 0,3-5-15 0 0,-2-1 0 0 0,0 0 0 0 0,-1 0-1 0 0,0-1 1 0 0,0 0 0 0 0,-1 0 0 0 0,-1-1 0 0 0,0 0-1 0 0,-16 14 1 0 0,8-10 31 0 0,0-1 0 0 0,-1 0 0 0 0,-1-2 0 0 0,0 0 0 0 0,-23 9 0 0 0,27-14-119 0 0,0-1 0 0 0,-1-1-1 0 0,0 0 1 0 0,1-1 0 0 0,-2-1 0 0 0,1 0-1 0 0,0-1 1 0 0,0-1 0 0 0,0 0 0 0 0,-25-5-1 0 0,36 5-62 0 0,1-1-1 0 0,0 0 0 0 0,0 0 0 0 0,0-1 0 0 0,0 1 1 0 0,0-1-1 0 0,0 0 0 0 0,0 0 0 0 0,1 0 0 0 0,-1 0 1 0 0,1-1-1 0 0,-7-5 0 0 0,9 6-139 0 0,-1-1 0 0 0,0 1 0 0 0,1 0 1 0 0,-1-1-1 0 0,1 1 0 0 0,0-1 0 0 0,0 0 0 0 0,0 1 0 0 0,0-1 0 0 0,0 0 1 0 0,0 0-1 0 0,1 0 0 0 0,0 1 0 0 0,-1-1 0 0 0,1 0 0 0 0,0 0 0 0 0,0 0 1 0 0,1 0-1 0 0,0-5 0 0 0,6-17-4741 0 0,4-2-1279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48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12895 0 0,'0'0'998'0'0,"-1"2"-657"0"0,-15 26 2046 0 0,-24 32 0 0 0,4-7-914 0 0,-42 74-324 0 0,-165 240 649 0 0,199-311-1753 0 0,14-20-77 0 0,-38 62 1 0 0,66-95-121 0 0,1 0 1 0 0,-1-1-1 0 0,1 1 1 0 0,0 0-1 0 0,-2 6 1 0 0,2 2-6809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49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86 7367 0 0,'0'0'667'0'0,"2"0"-547"0"0,3 3 529 0 0,0-1 0 0 0,0 0 0 0 0,0 0 0 0 0,0-1 0 0 0,0 0 0 0 0,1 1 0 0 0,-1-2 0 0 0,1 1 0 0 0,-1-1 0 0 0,1 0 1 0 0,-1 0-1 0 0,1 0 0 0 0,5-2 0 0 0,12-2 1812 0 0,40-12 0 0 0,-42 10-2213 0 0,13-3 437 0 0,6-1-331 0 0,-1-2 0 0 0,60-27 0 0 0,-97 38-534 0 0,-30 0-2072 0 0,5 3 2112 0 0,1 1 1 0 0,-1 1-1 0 0,1 1 1 0 0,-1 1-1 0 0,2 1 1 0 0,-23 11-1 0 0,8-2 231 0 0,2 2 0 0 0,-57 39 0 0 0,74-44 104 0 0,0 0 0 0 0,0 1 1 0 0,-16 18-1 0 0,29-28-113 0 0,-1 1-1 0 0,1 0 1 0 0,0 1 0 0 0,1-1 0 0 0,-1 1 0 0 0,1-1-1 0 0,0 1 1 0 0,1 0 0 0 0,-1 0 0 0 0,1 1 0 0 0,0-1-1 0 0,1 0 1 0 0,-1 1 0 0 0,0 9 0 0 0,2-12-36 0 0,1-1 0 0 0,-1 1 0 0 0,1-1-1 0 0,0 1 1 0 0,0-1 0 0 0,0 0 0 0 0,0 0 0 0 0,1 1 0 0 0,0-1 0 0 0,-1 0 0 0 0,1 0 0 0 0,0 0 0 0 0,0-1-1 0 0,0 1 1 0 0,1 0 0 0 0,-1-1 0 0 0,1 1 0 0 0,-1-1 0 0 0,1 0 0 0 0,0 0 0 0 0,0 0 0 0 0,0 0 0 0 0,6 2 0 0 0,3 2 81 0 0,0-1 0 0 0,1-1 1 0 0,0 0-1 0 0,25 4 0 0 0,-10-4-111 0 0,0-1-1 0 0,1-2 1 0 0,-1-1-1 0 0,1-1 1 0 0,-1-2-1 0 0,56-11 0 0 0,-26 5-4033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1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62 1375 0 0,'0'0'2102'0'0,"-2"-8"44"0"0,-11-40 5638 0 0,13 43-4032 0 0,3 7-3673 0 0,0 2 1 0 0,1-1-1 0 0,-1 0 0 0 0,0 1 0 0 0,-1 0 0 0 0,1-1 0 0 0,3 7 0 0 0,14 35 631 0 0,-4-10-205 0 0,20 30-155 0 0,4-1-1 0 0,2-3 0 0 0,3-1 1 0 0,2-2-1 0 0,3-3 0 0 0,93 82 1 0 0,-127-124-336 0 0,0 0 1 0 0,-2 1 0 0 0,0 1 0 0 0,22 29 0 0 0,-32-35-15 0 0,-7-1-12 0 0,2-7-24 0 0,-1 0-1 0 0,1 0 1 0 0,-1 0-1 0 0,0 1 1 0 0,0-2-1 0 0,1 1 1 0 0,-1 0 0 0 0,0 0-1 0 0,0 0 1 0 0,0-1-1 0 0,0 1 1 0 0,0-1-1 0 0,0 0 1 0 0,0 0-1 0 0,0 1 1 0 0,0-1 0 0 0,0 0-1 0 0,0-1 1 0 0,0 1-1 0 0,0 0 1 0 0,-2-1-1 0 0,-3-1-856 0 0,0 1 0 0 0,0-1 0 0 0,0-1-1 0 0,-10-4 1 0 0,3-1-5155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11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12 11255 0 0,'7'-6'1023'0'0,"-1"0"1920"0"0,-6 8-2866 0 0,0 0 1 0 0,0 0 0 0 0,-1 1 0 0 0,0-1-1 0 0,1 0 1 0 0,-1 0 0 0 0,0 0-1 0 0,-1 2 1 0 0,1-3-35 0 0,-14 28 661 0 0,-39 54 0 0 0,7-15 78 0 0,-164 252 1460 0 0,187-286-2183 0 0,-2-2-1 0 0,-1 0 0 0 0,-1-1 1 0 0,-50 42-1 0 0,60-59-63 0 0,11-7 14 0 0,-1-1 1 0 0,-1 0 0 0 0,1-1-1 0 0,-13 7 1 0 0,20-12-122 0 0,2-1-925 0 0,8-15-810 0 0,2 6-2657 0 0,2 2-1199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11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4607 0 0,'0'0'14222'0'0,"0"2"-13980"0"0,1 14-129 0 0,0 0 0 0 0,-1 0 1 0 0,-1 0-1 0 0,0 0 0 0 0,-4 16 0 0 0,-23 80 946 0 0,2-12-581 0 0,25-96-482 0 0,0 0 0 0 0,1 0-1 0 0,-1 0 1 0 0,1 0 0 0 0,0 0-1 0 0,0 0 1 0 0,1 6 0 0 0,-1-9-179 0 0,2-1-1224 0 0,6 2-3407 0 0,2-1-1572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0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10 118 6911 0 0,'-9'-2'8887'0'0,"20"-7"-6740"0"0,-1 5-1793 0 0,-1 0 0 0 0,1 0 0 0 0,0 1 0 0 0,0 0 0 0 0,1 1 1 0 0,-1 0-1 0 0,13-1 0 0 0,-8 1-101 0 0,159-16 1151 0 0,6 0-640 0 0,114-22-117 0 0,-283 39-800 0 0,-2-1-693 0 0,-3 2-3279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1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 2759 0 0,'0'0'1646'0'0,"10"-2"3082"0"0,-7 1-4009 0 0,-1 0 1 0 0,1 1-1 0 0,-1-1 1 0 0,1 1-1 0 0,0 0 1 0 0,-1 0 0 0 0,1 0-1 0 0,0 0 1 0 0,-1 0-1 0 0,1 1 1 0 0,-1-1-1 0 0,1 1 1 0 0,0-1 0 0 0,-1 1-1 0 0,5 2 1 0 0,-5-2-695 0 0,12 4 1 0 0,-1 0-1 0 0,0 0 1 0 0,0 2 0 0 0,20 12-1 0 0,-28-15-15 0 0,1 0 0 0 0,-1 0 0 0 0,-1 0 0 0 0,1 1-1 0 0,0 0 1 0 0,-1 0 0 0 0,0 0 0 0 0,0 0 0 0 0,-1 1 0 0 0,0-1 0 0 0,0 1-1 0 0,4 10 1 0 0,-1 2-10 0 0,-2 0 0 0 0,0 1 0 0 0,-1-1 0 0 0,0 1 0 0 0,-1 24 0 0 0,-3-11 0 0 0,0 0 0 0 0,-9 41 0 0 0,8-63 6 0 0,0 0 1 0 0,-1 0-1 0 0,-1 0 0 0 0,1 0 1 0 0,-2-1-1 0 0,1 1 0 0 0,-1-1 1 0 0,-1 0-1 0 0,1 0 0 0 0,-2-1 0 0 0,-12 14 1 0 0,-3-1 32 0 0,0-2-1 0 0,-47 32 1 0 0,20-15-119 0 0,48-35-32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1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13159 0 0,'0'0'6056'0'0,"2"0"-5942"0"0,1 2-135 0 0,0-1 1 0 0,0-1 0 0 0,0 1 0 0 0,0 0 0 0 0,7 0-1 0 0,8-2-5275 0 0,-6-1-680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1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6911 0 0,'9'-3'12336'0'0,"1"1"-12336"0"0,0 4 0 0 0,-2-2 0 0 0,1-4-864 0 0,1 3-216 0 0</inkml:trace>
  <inkml:trace contextRef="#ctx0" brushRef="#br0" timeOffset="1">503 6 9215 0 0,'0'0'10896'0'0,"9"-3"-12444"0"0,-1 2-3010 0 0,1 0-1472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1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3223 0 0,'0'0'13335'0'0,"0"2"-12280"0"0,1 1-904 0 0,0 0 1 0 0,0-1 0 0 0,0 1 0 0 0,0 0 0 0 0,1 0-1 0 0,-1-1 1 0 0,1 1 0 0 0,-1-1 0 0 0,1 1 0 0 0,0-1-1 0 0,0 0 1 0 0,0 0 0 0 0,0 0 0 0 0,0 0 0 0 0,1 0-1 0 0,3 3 1 0 0,7 2 22 0 0,-1 0 0 0 0,20 7 1 0 0,0 1 132 0 0,-20-8-257 0 0,0-1-1 0 0,-1 2 0 0 0,0 0 1 0 0,0 0-1 0 0,18 19 1 0 0,-26-23-61 0 0,1 0 1 0 0,-1 0 0 0 0,0 1-1 0 0,0-1 1 0 0,0 1 0 0 0,-1 0-1 0 0,1 0 1 0 0,-1 0 0 0 0,-1 0-1 0 0,1 0 1 0 0,-1 0 0 0 0,1 0-1 0 0,-1 1 1 0 0,-1-1 0 0 0,1 0 0 0 0,-1 1-1 0 0,-1 9 1 0 0,0-10 3 0 0,0 0 0 0 0,-1 0-1 0 0,1 0 1 0 0,-1 0 0 0 0,0-1 0 0 0,-1 1 0 0 0,1 0 0 0 0,-1-1 0 0 0,0 0 0 0 0,0 0-1 0 0,0 0 1 0 0,-1 0 0 0 0,0 0 0 0 0,1 0 0 0 0,-1-1 0 0 0,0 0 0 0 0,-1 0-1 0 0,1 0 1 0 0,-6 3 0 0 0,-4 1-5 0 0,0 0-1 0 0,-1-1 0 0 0,0 0 1 0 0,0-1-1 0 0,-17 3 0 0 0,25-6-40 0 0,-36 5 47 0 0,41-7-60 0 0,-1 0 0 0 0,0 0 0 0 0,1 0 0 0 0,-1 0 0 0 0,0 0 0 0 0,1-1 0 0 0,-1 1 0 0 0,0-1 0 0 0,1 0 0 0 0,-1 0 0 0 0,1 0 0 0 0,-1 0 0 0 0,-2-2 1 0 0,4 2-58 0 0,0 1 1 0 0,0-1 0 0 0,0 0 0 0 0,1 0 0 0 0,-1 0-1 0 0,0 0 1 0 0,1 0 0 0 0,-1 0 0 0 0,1 0 0 0 0,-1 0 0 0 0,1 0-1 0 0,-1 0 1 0 0,1 0 0 0 0,0 0 0 0 0,-1 0 0 0 0,1 0 0 0 0,0-1-1 0 0,0 0 1 0 0,-1-8-1546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1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12895 0 0,'0'0'998'0'0,"-16"4"198"0"0,14-1-1052 0 0,0-1 0 0 0,0 1 0 0 0,0-1 1 0 0,1 1-1 0 0,-1 0 0 0 0,1 0 1 0 0,0 0-1 0 0,0 0 0 0 0,0 0 1 0 0,0 0-1 0 0,0 0 0 0 0,1 0 0 0 0,-1 0 1 0 0,1 0-1 0 0,0 0 0 0 0,0 1 1 0 0,0-1-1 0 0,0 0 0 0 0,1 0 0 0 0,-1 0 1 0 0,1 0-1 0 0,0 0 0 0 0,1 4 1 0 0,3 8-8 0 0,1-1-1 0 0,0 0 1 0 0,11 19 0 0 0,-16-33-123 0 0,23 41 844 0 0,49 62 0 0 0,41 30 868 0 0,-35-40-786 0 0,-61-71-906 0 0,86 95 310 0 0,-87-100-298 0 0,2 0 0 0 0,0-1 0 0 0,0-1 0 0 0,30 16 0 0 0,-43-28-82 0 0,0 0-1 0 0,0 0 1 0 0,1-1-1 0 0,-1 0 1 0 0,1 0-1 0 0,0-1 1 0 0,0 0 0 0 0,11 1-1 0 0,-17-2-314 0 0,0 0-1 0 0,0 0 0 0 0,-1 0 1 0 0,1-1-1 0 0,0 1 1 0 0,0 0-1 0 0,0-1 0 0 0,-1 1 1 0 0,1 0-1 0 0,0-1 1 0 0,-1 1-1 0 0,1-1 0 0 0,0 1 1 0 0,-1-1-1 0 0,1 1 1 0 0,0-1-1 0 0,-1 1 1 0 0,1-1-1 0 0,-1 0 0 0 0,1 1 1 0 0,-1-1-1 0 0,1 0 1 0 0,-1-1-1 0 0,1 2-90 0 0,4-12-5998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1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3 13103 0 0,'0'0'598'0'0,"-1"0"-10"0"0,0 0-581 0 0,1-1 0 0 0,-1 1 1 0 0,1 0-1 0 0,-1 0 1 0 0,0-1-1 0 0,1 1 1 0 0,-1 0-1 0 0,1 0 1 0 0,-1 0-1 0 0,0 0 0 0 0,1 0 1 0 0,-1 0-1 0 0,0 0 1 0 0,1 0-1 0 0,-1 0 1 0 0,0 0-1 0 0,1 0 0 0 0,-1 1 1 0 0,1-1-1 0 0,-1 0 1 0 0,0 0-1 0 0,1 1 1 0 0,-1-1-1 0 0,1 0 0 0 0,-1 1 1 0 0,1-1-1 0 0,-1 0 1 0 0,1 1-1 0 0,-1-1 1 0 0,0 1-1 0 0,-1 1 64 0 0,-6 4 336 0 0,0-1 0 0 0,0 2 0 0 0,1-1 0 0 0,0 1 0 0 0,-12 14 0 0 0,-27 44 978 0 0,23-30-667 0 0,-22 29 279 0 0,-152 230 934 0 0,106-140-1533 0 0,17-28-4320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1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19 240 4607 0 0,'0'0'208'0'0,"-1"1"-9"0"0,-16 18 10604 0 0,18-19-10478 0 0,4 0-119 0 0,0-1 1 0 0,0 0-1 0 0,0-1 1 0 0,0 1-1 0 0,0-1 1 0 0,0 0 0 0 0,-1 0-1 0 0,1 0 1 0 0,-1-1-1 0 0,0 1 1 0 0,1-1-1 0 0,6-6 1 0 0,3-4 28 0 0,0 0 1 0 0,13-17 0 0 0,0-2-49 0 0,37-41 615 0 0,-55 65-714 0 0,0-1-1 0 0,1 2 0 0 0,0-1 1 0 0,0 1-1 0 0,20-10 0 0 0,-22 14-87 0 0,0 1 0 0 0,0-1 0 0 0,0 2 0 0 0,1-1 0 0 0,-1 1 0 0 0,0 0 0 0 0,1 1 0 0 0,13 1 0 0 0,-13-1 0 0 0,1 0 0 0 0,-9 0 9 0 0,0 0-1 0 0,0 0 0 0 0,-1 0 1 0 0,1 0-1 0 0,0 1 1 0 0,0-1-1 0 0,0 0 0 0 0,0 0 1 0 0,0 1-1 0 0,-1-1 0 0 0,1 0 1 0 0,0 1-1 0 0,0-1 1 0 0,0 1-1 0 0,-1-1 0 0 0,1 1 1 0 0,0-1-1 0 0,-1 1 1 0 0,1-1-1 0 0,0 1 0 0 0,-1 0 1 0 0,1-1-1 0 0,-1 1 1 0 0,1 0-1 0 0,-1 0 0 0 0,0-1 1 0 0,1 1-1 0 0,0 1 0 0 0,-1 0 20 0 0,0-1-1 0 0,0 1 1 0 0,0 0-1 0 0,0 0 1 0 0,0 0-1 0 0,0-1 1 0 0,0 1-1 0 0,-1 3 1 0 0,0-1 10 0 0,-11 61 725 0 0,7-43-551 0 0,0-1 1 0 0,2 1 0 0 0,1 0-1 0 0,0 28 1 0 0,3-45-195 0 0,-1-3-15 0 0,0 0 0 0 0,0 0 0 0 0,0 0 0 0 0,1 0 0 0 0,-1 0 0 0 0,1 0 0 0 0,0 0-1 0 0,-1-1 1 0 0,1 1 0 0 0,0 0 0 0 0,2 2 0 0 0,-2-2-149 0 0,0-1 0 0 0,-1 0 0 0 0,1 0 0 0 0,0 0 0 0 0,0 0 0 0 0,1 0 0 0 0,-1 0 0 0 0,0 0 0 0 0,0 0 0 0 0,0 0 0 0 0,1 0 0 0 0,-1-1 0 0 0,0 1 0 0 0,1 0 0 0 0,-1-1 0 0 0,1 1 0 0 0,-1-1 0 0 0,3 1 0 0 0,4-1-1320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26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0,'0'0'9406'0'0,"2"1"-8908"0"0,54 37 3071 0 0,-24-18-2266 0 0,-13-5-818 0 0,-1 0-1 0 0,0 2 1 0 0,-1 0-1 0 0,27 35 1 0 0,39 71 12 0 0,-60-86-433 0 0,-20-31-64 0 0,1 0 0 0 0,0-1 1 0 0,0 0-1 0 0,1 1 0 0 0,0-2 0 0 0,0 1 0 0 0,0 0 0 0 0,0-1 0 0 0,1 0 0 0 0,-1-1 1 0 0,10 6-1 0 0,-11-8-1 0 0,0 1 0 0 0,0-1 0 0 0,-1 0 0 0 0,1 0 0 0 0,0-1 0 0 0,0 1 0 0 0,0-1 0 0 0,0 0 1 0 0,0 0-1 0 0,0 0 0 0 0,0 0 0 0 0,0-1 0 0 0,0 1 0 0 0,0-1 0 0 0,-1 0 0 0 0,1 0 0 0 0,0-1 0 0 0,0 1 1 0 0,-1-1-1 0 0,7-3 0 0 0,-5 2-168 0 0,0-1 0 0 0,0 0-1 0 0,0 0 1 0 0,0 0 0 0 0,5-5 0 0 0,-8 7-254 0 0,0-1 0 0 0,0 0 0 0 0,0 0 1 0 0,0 0-1 0 0,-1 0 0 0 0,1 0 0 0 0,-1 0 0 0 0,0-1 0 0 0,1 1 0 0 0,-1-5 0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2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6911 0 0,'0'0'11723'0'0,"0"2"-11408"0"0,1 3-216 0 0,-1 0 0 0 0,-1-1 1 0 0,1 1-1 0 0,-1-1 0 0 0,1 1 1 0 0,-1-1-1 0 0,-1 1 1 0 0,1-1-1 0 0,-1 0 0 0 0,1 1 1 0 0,-1-1-1 0 0,0 0 0 0 0,-1 0 1 0 0,-4 7-1 0 0,-5 4 172 0 0,-1 0 1 0 0,-17 16-1 0 0,23-23-213 0 0,-72 64 536 0 0,-13 15 60 0 0,72-68-531 0 0,-30 22 0 0 0,8-7-113 0 0,42-33-171 0 0,-1-1-1 0 0,0 0 0 0 0,1 1 1 0 0,-1-1-1 0 0,1 1 0 0 0,-1-1 1 0 0,1 1-1 0 0,-1-1 0 0 0,1 1 1 0 0,-1-1-1 0 0,1 1 0 0 0,-1 0 1 0 0,1-1-1 0 0,0 1 0 0 0,-1 0 1 0 0,1-1-1 0 0,0 2 0 0 0,0-1 16 0 0,1-1 0 0 0,0 1 0 0 0,0-1 0 0 0,-1 0 0 0 0,1 1 0 0 0,0-1 0 0 0,0 0 0 0 0,0 1 0 0 0,-1-1 0 0 0,1 0 0 0 0,0 0 0 0 0,0 0 0 0 0,0 0 0 0 0,0 1 0 0 0,0-1 0 0 0,1-1 0 0 0,6 2-4148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28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 5063 0 0,'-7'-3'11271'0'0,"2"9"-11044"0"0,-1 0-1 0 0,1 0 1 0 0,0 0-1 0 0,1 1 1 0 0,-1-1 0 0 0,1 1-1 0 0,-4 10 1 0 0,-2 3-56 0 0,-77 163 82 0 0,86-182-365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0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15319 0 0,'0'0'1386'0'0,"2"-1"-1142"0"0,11-5 289 0 0,1-1 1 0 0,-1 2-1 0 0,1 0 1 0 0,21-5-1 0 0,62-7 1225 0 0,-61 11-1406 0 0,336-48 1949 0 0,-282 46-1984 0 0,0 4 0 0 0,107 9 0 0 0,-160 0-462 0 0,-17-3-1511 0 0,20 1 0 0 0,-25-4-6178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2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12439 0 0,'0'0'1328'0'0,"-9"7"-640"0"0,3 2 96 0 0,4 2 16 0 0,0-1 8 0 0,2 2-696 0 0,4-2-112 0 0,4-1-80 0 0,2-1-4432 0 0,4 1-896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29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8 6911 0 0,'-7'-7'7988'0'0,"-9"12"-4790"0"0,11-3-3075 0 0,-1 0-1 0 0,1 0 1 0 0,0 1-1 0 0,-1-1 1 0 0,1 1 0 0 0,-6 4-1 0 0,-79 72 105 0 0,66-57-170 0 0,17-16-57 0 0,-23 25 0 0 0,28-28 0 0 0,0-1 0 0 0,0 1 0 0 0,0 0 0 0 0,0 0 0 0 0,0 0 0 0 0,1 1 0 0 0,0-1 0 0 0,-1 0 0 0 0,1 1 0 0 0,0-1 0 0 0,1 0 0 0 0,-1 1 0 0 0,0-1 0 0 0,1 1 0 0 0,0 6 0 0 0,0-1 0 0 0,-1-1-5 0 0,1-1 0 0 0,1 0 1 0 0,-1 0-1 0 0,1 1 0 0 0,0-1 0 0 0,1 0 0 0 0,0 0 0 0 0,0 0 0 0 0,0 0 0 0 0,1-1 0 0 0,0 1 0 0 0,1-1 1 0 0,-1 1-1 0 0,1-1 0 0 0,8 9 0 0 0,-2-3 6 0 0,0-2 0 0 0,2 0 0 0 0,-1 0 0 0 0,1-1-1 0 0,0 0 1 0 0,21 11 0 0 0,-32-20-1 0 0,3 2 0 0 0,-1 0 0 0 0,1 0 0 0 0,0 0 0 0 0,-1 1 0 0 0,1-1 0 0 0,-1 1 0 0 0,0 0 0 0 0,0 0 0 0 0,0 0 0 0 0,0 0 0 0 0,4 8 0 0 0,-6-11 0 0 0,-1 1 1 0 0,1-1-1 0 0,-1 1 0 0 0,0-1 0 0 0,1 1 0 0 0,-1-1 1 0 0,0 1-1 0 0,1 0 0 0 0,-1-1 0 0 0,0 1 0 0 0,0-1 0 0 0,1 1 1 0 0,-1 0-1 0 0,0-1 0 0 0,0 1 0 0 0,0 0 0 0 0,0-1 1 0 0,0 1-1 0 0,0 0 0 0 0,0-1 0 0 0,0 1 0 0 0,0-1 1 0 0,-1 1-1 0 0,1 0 0 0 0,0-1 0 0 0,0 1 0 0 0,0 0 0 0 0,-1 0 1 0 0,0 1 4 0 0,0 0 4 0 0,0 0 1 0 0,0 1-1 0 0,-1-1 1 0 0,1 0 0 0 0,0 1-1 0 0,-1-1 1 0 0,0 0-1 0 0,1 0 1 0 0,-1 0-1 0 0,0-1 1 0 0,0 1-1 0 0,0 0 1 0 0,0-1-1 0 0,0 1 1 0 0,-1-1-1 0 0,1 0 1 0 0,0 1-1 0 0,-1-1 1 0 0,1 0-1 0 0,0 0 1 0 0,-4 0 0 0 0,-6 2 85 0 0,0-1 1 0 0,0 0 0 0 0,-16 0 0 0 0,10 0-12 0 0,2 0-131 0 0,-135 7 707 0 0,136-9-970 0 0,0-1 1 0 0,0-1-1 0 0,0 0 0 0 0,1-1 1 0 0,-1 0-1 0 0,1-1 1 0 0,0-1-1 0 0,-14-6 1 0 0,15 4-998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2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475 140 7743 0 0,'0'0'704'0'0,"15"0"16"0"0,0-3 2172 0 0,23-8 0 0 0,-37 10-2228 0 0,0 1-582 0 0,0 0 0 0 0,-1 0 0 0 0,1-1 0 0 0,-1 1-1 0 0,1 0 1 0 0,-1-1 0 0 0,1 1 0 0 0,-1 0 0 0 0,1-1 0 0 0,-1 1-1 0 0,1-1 1 0 0,-1 1 0 0 0,1 0 0 0 0,-1-1 0 0 0,0 1 0 0 0,1-1-1 0 0,-1 1 1 0 0,0-1 0 0 0,1 0 0 0 0,-1 1 0 0 0,0-1-1 0 0,0 1 1 0 0,1-1 0 0 0,-1 1 0 0 0,0-1 0 0 0,0 0 0 0 0,0 1-1 0 0,0-2 1 0 0,3-16 753 0 0,-4 15-744 0 0,0-1 0 0 0,0 1 0 0 0,0-1 0 0 0,0 1 0 0 0,-1 0 0 0 0,1-1 0 0 0,-1 1 0 0 0,0 0 0 0 0,0 0 0 0 0,0 0 0 0 0,0 0 0 0 0,-1 0 0 0 0,1 1 0 0 0,-1-1 0 0 0,0 1 0 0 0,-4-4 0 0 0,-2-1-43 0 0,0 1 0 0 0,-1 0 0 0 0,-20-9 0 0 0,26 14-45 0 0,1 0 0 0 0,-1 1 0 0 0,1-1 0 0 0,-1 1 0 0 0,1-1 1 0 0,-1 1-1 0 0,1 0 0 0 0,-1 0 0 0 0,0 1 0 0 0,1-1 0 0 0,-1 1 0 0 0,1-1 1 0 0,-1 1-1 0 0,-3 2 0 0 0,-7 2-66 0 0,0 1 1 0 0,-12 8-1 0 0,25-14 59 0 0,-153 89-268 0 0,117-64 159 0 0,-67 58 0 0 0,104-83 113 0 0,-36 37 30 0 0,34-35-27 0 0,-1 1 1 0 0,1 0-1 0 0,0 0 1 0 0,1-1-1 0 0,-1 1 1 0 0,0 0-1 0 0,1 1 0 0 0,0-1 1 0 0,0 0-1 0 0,0 0 1 0 0,0 1-1 0 0,-1 5 1 0 0,2-8-1 0 0,0-1 0 0 0,0 1 0 0 0,0-1 0 0 0,0 1 0 0 0,1 0 0 0 0,-1-1 0 0 0,0 1 0 0 0,0-1 0 0 0,0 1-1 0 0,1-1 1 0 0,-1 1 0 0 0,0-1 0 0 0,0 1 0 0 0,1-1 0 0 0,-1 1 0 0 0,0-1 0 0 0,1 1 0 0 0,2 1 12 0 0,-1 0-1 0 0,1-1 0 0 0,0 1 1 0 0,-1-1-1 0 0,1 1 0 0 0,0-1 1 0 0,0 0-1 0 0,0 0 0 0 0,0 0 1 0 0,0 0-1 0 0,0-1 0 0 0,0 1 1 0 0,0-1-1 0 0,0 0 0 0 0,0 0 1 0 0,0 0-1 0 0,4-1 0 0 0,8-1 62 0 0,0 0 0 0 0,16-5 0 0 0,-28 6-66 0 0,24-6 80 0 0,-1-1 0 0 0,-1-1 0 0 0,1-2-1 0 0,33-18 1 0 0,-20 4-31 0 0,-1-1 1 0 0,38-34-1 0 0,-74 59 205 0 0,-12 10 53 0 0,2-1-252 0 0,1 0-1 0 0,0 1 1 0 0,0 0-1 0 0,1 0 1 0 0,-8 15-1 0 0,12-21-57 0 0,1 1-1 0 0,-1 0 1 0 0,1 0-1 0 0,0-1 1 0 0,0 1 0 0 0,0 0-1 0 0,1 0 1 0 0,-1 6-1 0 0,1-8-1 0 0,0 0-1 0 0,1 0 0 0 0,-1 0 1 0 0,0 1-1 0 0,1-1 0 0 0,0 0 1 0 0,-1 0-1 0 0,1 0 0 0 0,0 0 1 0 0,0 0-1 0 0,0 0 0 0 0,0 0 1 0 0,0 0-1 0 0,1-1 0 0 0,-1 1 1 0 0,2 2-1 0 0,-1-3-7 0 0,0 1-1 0 0,0-1 1 0 0,1 1-1 0 0,-1-1 1 0 0,0 0-1 0 0,0 0 1 0 0,1 0-1 0 0,-1 0 1 0 0,1 0-1 0 0,-1-1 1 0 0,1 1-1 0 0,-1-1 1 0 0,3 1-1 0 0,36 0-4185 0 0,-34-2 2013 0 0,18 0-4642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30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38 12407 0 0,'16'-10'378'0'0,"25"-17"3467"0"0,-43 27-3737 0 0,1 1 0 0 0,0-1 0 0 0,-1 1 0 0 0,1 0 1 0 0,-1 0-1 0 0,1 0 0 0 0,0 0 0 0 0,0 0 0 0 0,-1 0 0 0 0,1 0 0 0 0,-1 2 1 0 0,-2 1 98 0 0,-24 22 310 0 0,2 2-1 0 0,1 0 1 0 0,-35 52-1 0 0,-53 104 542 0 0,91-147-884 0 0,-203 373 152 0 0,140-265-278 0 0,72-126-183 0 0,0-2 0 0 0,-2 0 1 0 0,0 0-1 0 0,0-1 1 0 0,-28 20-1 0 0,-6-6-4922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30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339 168 7831 0 0,'1'-1'356'0'0,"22"-17"-857"0"0,12-15 4612 0 0,-30 28-3490 0 0,-1 1 0 0 0,0-1-1 0 0,0 0 1 0 0,-1-1 0 0 0,1 1-1 0 0,-1 0 1 0 0,0-1 0 0 0,-1 0-1 0 0,1 0 1 0 0,1-9 0 0 0,-3 14-588 0 0,-1-1 0 0 0,0 1 1 0 0,1-1-1 0 0,-1 1 1 0 0,0-1-1 0 0,0 1 0 0 0,0-1 1 0 0,0 1-1 0 0,-1-1 1 0 0,1 1-1 0 0,0-1 0 0 0,0 1 1 0 0,-1-1-1 0 0,1 1 0 0 0,-1-1 1 0 0,0 1-1 0 0,1-1 1 0 0,-1 1-1 0 0,0 0 0 0 0,0 0 1 0 0,0-1-1 0 0,0 1 1 0 0,0 0-1 0 0,0 0 0 0 0,0 0 1 0 0,0 0-1 0 0,0 0 1 0 0,-1 0-1 0 0,1 0 0 0 0,0 1 1 0 0,-1-1-1 0 0,1 0 1 0 0,0 1-1 0 0,-1-1 0 0 0,1 1 1 0 0,-1-1-1 0 0,-2 0 1 0 0,-2 0-38 0 0,0 0 1 0 0,0 1-1 0 0,0 0 1 0 0,0 0 0 0 0,0 0-1 0 0,0 0 1 0 0,1 1 0 0 0,-9 2-1 0 0,-17 6 76 0 0,1 1 0 0 0,1 2 0 0 0,0 1 0 0 0,0 2 0 0 0,2 0-1 0 0,0 2 1 0 0,0 1 0 0 0,2 1 0 0 0,0 1 0 0 0,-22 25 0 0 0,44-43-29 0 0,1 1-1 0 0,0-1 1 0 0,-1 1 0 0 0,1 0 0 0 0,0 0 0 0 0,1 0 0 0 0,-1 0-1 0 0,-1 4 1 0 0,2-6 87 0 0,7 18 156 0 0,-6-18-282 0 0,0-1-1 0 0,0 1 0 0 0,0 0 0 0 0,1-1 1 0 0,-1 1-1 0 0,0 0 0 0 0,1 0 1 0 0,-1-1-1 0 0,0 1 0 0 0,1-1 1 0 0,-1 1-1 0 0,1 0 0 0 0,-1-1 1 0 0,1 1-1 0 0,-1-1 0 0 0,1 1 1 0 0,0-1-1 0 0,-1 1 0 0 0,1-1 1 0 0,-1 1-1 0 0,1-1 0 0 0,0 0 1 0 0,0 0-1 0 0,0 1 0 0 0,2 0 2 0 0,3 2-79 0 0,0-1 0 0 0,0 0 0 0 0,0 0 0 0 0,1 0 0 0 0,-1 0 0 0 0,1-1 0 0 0,0 0 0 0 0,-1-1 0 0 0,1 1 0 0 0,0-1 0 0 0,-1-1 0 0 0,1 1 0 0 0,0-1 0 0 0,-1 0 0 0 0,9-3 0 0 0,-8 2-49 0 0,1-1 0 0 0,-1 0 1 0 0,-1 0-1 0 0,1-1 0 0 0,-1 0 0 0 0,1 0 0 0 0,10-10 0 0 0,14-9 158 0 0,-29 22-37 0 0,1-2 199 0 0,-1 1 0 0 0,1 1 0 0 0,-1-1 0 0 0,1 0 0 0 0,5-2 0 0 0,-5 7-181 0 0,-2-2-16 0 0,0 0 0 0 0,-1 1 0 0 0,1-1 0 0 0,0 0 0 0 0,0 0 0 0 0,0 1 0 0 0,-1-1 0 0 0,1 1 0 0 0,-1-1 0 0 0,1 0 0 0 0,-1 1 0 0 0,0-1 0 0 0,1 1 0 0 0,-1-1 0 0 0,0 3 0 0 0,0 1-1 0 0,0 0-1 0 0,0 0 1 0 0,0 0-1 0 0,-1 0 1 0 0,1 0-1 0 0,-1 0 1 0 0,-1 0 0 0 0,1 0-1 0 0,-1 0 1 0 0,-2 4-1 0 0,4-7-86 0 0,-5 15-2297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3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1 329 7367 0 0,'0'0'8414'0'0,"0"-9"-6089"0"0,2-29 510 0 0,-2 27-2474 0 0,1-1-1 0 0,0 1 0 0 0,0-1 1 0 0,1 1-1 0 0,0 0 0 0 0,1 0 1 0 0,0 0-1 0 0,7-14 0 0 0,0 8-235 0 0,0 0-1 0 0,0 1 0 0 0,2 0 0 0 0,20-22 0 0 0,-26 31-499 0 0,0 1-1 0 0,0 1 1 0 0,1-1-1 0 0,0 1 1 0 0,0 0-1 0 0,0 1 0 0 0,0 0 1 0 0,1 0-1 0 0,0 0 1 0 0,0 1-1 0 0,0 0 1 0 0,17-3-1 0 0,-14 6-4690 0 0,1 1-1352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3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38 13303 0 0,'0'0'1202'0'0,"-2"-18"2463"0"0,2 17-3609 0 0,1 1-1 0 0,-1-1 1 0 0,-1 0 0 0 0,1 0-1 0 0,0 0 1 0 0,0 1 0 0 0,0-1-1 0 0,0 0 1 0 0,0 0-1 0 0,-1 1 1 0 0,1-1 0 0 0,0 0-1 0 0,-1 0 1 0 0,1 1 0 0 0,-1-1-1 0 0,1 0 1 0 0,-1 1 0 0 0,1-1-1 0 0,-1 1 1 0 0,1-1 0 0 0,-1 0-1 0 0,1 1 1 0 0,-1-1 0 0 0,0 1-1 0 0,1 0 1 0 0,-1-1 0 0 0,0 1-1 0 0,0 0 1 0 0,1-1 0 0 0,-1 1-1 0 0,0 0 1 0 0,0 0 0 0 0,1-1-1 0 0,-1 1 1 0 0,0 0 0 0 0,0 0-1 0 0,0 0 1 0 0,1 0 0 0 0,-1 0-1 0 0,0 0 1 0 0,0 0 0 0 0,1 0-1 0 0,-1 1 1 0 0,0-1 0 0 0,-1 1-1 0 0,-4 0-49 0 0,1 0-1 0 0,-1 1 1 0 0,1 0-1 0 0,0 1 1 0 0,-7 3-1 0 0,-13 11 19 0 0,0 1 0 0 0,-41 38 0 0 0,30-23-20 0 0,33-30 2 0 0,-16 18 58 0 0,18-20 21 0 0,6-1-61 0 0,0-1 1 0 0,0 0-1 0 0,0 0 1 0 0,0 0 0 0 0,-1-1-1 0 0,1 0 1 0 0,0 0-1 0 0,-1 0 1 0 0,0 0-1 0 0,1-1 1 0 0,4-4-1 0 0,7-5 8 0 0,20-19-1 0 0,2-4 33 0 0,-33 34-118 0 0,-6 7 28 0 0,-6 8 30 0 0,-178 290 1178 0 0,11-17-1452 0 0,158-255 169 0 0,14-30 21 0 0,13-11 9 0 0,85-81-2633 0 0,-63 55 1216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31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7831 0 0,'0'0'706'0'0,"-1"1"-578"0"0,-1 8 943 0 0,2-8-695 0 0,-1 0 0 0 0,1-1 0 0 0,0 1 0 0 0,0 0 0 0 0,0 0 0 0 0,0-1 0 0 0,0 1 0 0 0,1 0 0 0 0,-1 0 0 0 0,0-1 0 0 0,0 1 0 0 0,0 0 0 0 0,1-1 0 0 0,-1 1 0 0 0,0 0-1 0 0,0-1 1 0 0,1 1 0 0 0,-1 0 0 0 0,1-1 0 0 0,-1 1 0 0 0,1 0 0 0 0,11 8-680 0 0,-6-7 510 0 0,-1 0-1 0 0,1 0 0 0 0,0 0 1 0 0,0 0-1 0 0,-1-1 1 0 0,1 0-1 0 0,0-1 0 0 0,0 1 1 0 0,0-1-1 0 0,11-1 1 0 0,6-1 494 0 0,32-9 1 0 0,-30 5-447 0 0,-3 1-131 0 0,-36 11-187 0 0,0 1 1 0 0,-25 16 0 0 0,10-1 37 0 0,-43 40-1 0 0,57-47 94 0 0,0 2-1 0 0,1 0 1 0 0,-24 36 0 0 0,33-44-52 0 0,0 0 0 0 0,1 1 1 0 0,0-1-1 0 0,-4 15 1 0 0,7-21-13 0 0,1 0 1 0 0,-1 0-1 0 0,0 0 0 0 0,1 1 1 0 0,0-1-1 0 0,0 0 1 0 0,0 0-1 0 0,0 1 0 0 0,0-1 1 0 0,1 0-1 0 0,-1 0 1 0 0,1 1-1 0 0,0-1 1 0 0,0 0-1 0 0,0 0 0 0 0,0 0 1 0 0,3 5-1 0 0,-2-6 0 0 0,0-1 1 0 0,0 1-1 0 0,0 0 0 0 0,0-1 1 0 0,0 1-1 0 0,0-1 0 0 0,0 0 1 0 0,0 1-1 0 0,0-1 0 0 0,1 0 1 0 0,-1-1-1 0 0,1 1 0 0 0,-1 0 1 0 0,0-1-1 0 0,1 1 0 0 0,2 0 1 0 0,2-1-290 0 0,0 1 1 0 0,0-1 0 0 0,-1 0 0 0 0,13-2 0 0 0,-4 0-4723 0 0,0 0-1671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5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654 548 5527 0 0,'0'0'498'0'0,"-1"1"-406"0"0,-9 18 2279 0 0,-2 2 5019 0 0,11-20-6614 0 0,0 7 1521 0 0,69-200-657 0 0,21-119-768 0 0,-88 306-872 0 0,2-5-2 0 0,-1-1 0 0 0,0 0 1 0 0,-1 0-1 0 0,0 0 0 0 0,-1-1 1 0 0,0-10-1 0 0,-1 21-56 0 0,-2 1-23 0 0,0 0 65 0 0,0 1 0 0 0,0 0 1 0 0,1-1-1 0 0,-1 1 1 0 0,0 0-1 0 0,0 1 0 0 0,0-1 1 0 0,1 0-1 0 0,-1 1 0 0 0,1 0 1 0 0,-1-1-1 0 0,1 1 1 0 0,-1 0-1 0 0,1 0 0 0 0,0 0 1 0 0,-3 4-1 0 0,-3 5-81 0 0,0 0 1 0 0,-10 18-1 0 0,15-24 92 0 0,-16 30-8 0 0,-27 73-1 0 0,-3 42-46 0 0,-6 18-11 0 0,42-135 62 0 0,-2-1 1 0 0,0 0 0 0 0,-22 30-1 0 0,-20 21 35 0 0,-4-3-1 0 0,-74 76 0 0 0,-11-6 185 0 0,89-95-333 0 0,55-54-568 0 0,3-4-2262 0 0,3-16-3342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5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17 143 3679 0 0,'0'0'284'0'0,"-1"1"-186"0"0,-1 0 610 0 0,1 0 0 0 0,0-1 0 0 0,0 1 0 0 0,0 0 0 0 0,0 0 0 0 0,0 0 0 0 0,0 0 0 0 0,0 0 0 0 0,1 0 0 0 0,-1 0 0 0 0,0 0 0 0 0,0 0 0 0 0,1 0 0 0 0,-1 1 0 0 0,1-1 0 0 0,-1 0 0 0 0,1 0 0 0 0,-1 3 0 0 0,1-3-514 0 0,0-1 0 0 0,0 1 0 0 0,1 0 0 0 0,-1 0 0 0 0,0 0 0 0 0,0-1 0 0 0,1 1 0 0 0,-1 0-1 0 0,1-1 1 0 0,-1 1 0 0 0,0 0 0 0 0,1-1 0 0 0,-1 1 0 0 0,1 0 0 0 0,0-1 0 0 0,-1 1 0 0 0,1-1-1 0 0,-1 1 1 0 0,1-1 0 0 0,0 1 0 0 0,1 0 0 0 0,2 1-165 0 0,0 0 0 0 0,1 0 1 0 0,-1-1-1 0 0,1 1 0 0 0,-1-1 0 0 0,1 0 0 0 0,6 0 0 0 0,-2 0 30 0 0,0-2-1 0 0,0 1 0 0 0,1-1 0 0 0,-1 0 0 0 0,0-1 0 0 0,11-3 0 0 0,53-23 350 0 0,-26 10-140 0 0,63-21 261 0 0,134-46-78 0 0,-232 81-796 0 0,1 1 0 0 0,21-3-1 0 0,-28 5-387 0 0,0 1 0 0 0,0 0 0 0 0,0 0 0 0 0,10 3 0 0 0,0 1-6434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5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14367 0 0,'0'0'2002'0'0,"1"-9"-78"0"0,3 6-1739 0 0,-1 0 0 0 0,1 1 1 0 0,0-1-1 0 0,0 1 0 0 0,0 0 1 0 0,0 0-1 0 0,1 0 0 0 0,-1 0 1 0 0,0 1-1 0 0,10-2 0 0 0,5-1 321 0 0,27 0 0 0 0,-23 2-194 0 0,151-8 713 0 0,-70 4-794 0 0,174-15-1413 0 0,-225 16-276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0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530 647 5527 0 0,'0'0'12186'0'0,"1"-1"-11732"0"0,9-6 18 0 0,-1-1 0 0 0,0 0 0 0 0,0 0 0 0 0,-1-1 0 0 0,9-10 0 0 0,59-92-58 0 0,-61 86-309 0 0,-1-1 0 0 0,17-44-1 0 0,-18 28-200 0 0,-2-1 0 0 0,-1 0 0 0 0,-3-1 0 0 0,4-74 0 0 0,-11 113 19 0 0,0-1 1 0 0,0 1-1 0 0,0-1 0 0 0,0 1 0 0 0,-1-1 0 0 0,0 1 1 0 0,0 0-1 0 0,-1-1 0 0 0,-3-8 0 0 0,4 12-17 0 0,-16 10-360 0 0,14-6 445 0 0,0 0 0 0 0,0 1 0 0 0,0 0-1 0 0,0 0 1 0 0,1 0 0 0 0,-1 0 0 0 0,1 0-1 0 0,0 0 1 0 0,0 1 0 0 0,-3 6 0 0 0,-1 4-16 0 0,-5 23 0 0 0,2-7 20 0 0,-87 218 5 0 0,83-216 0 0 0,-6 13 0 0 0,-1 0 0 0 0,-3-1 0 0 0,-2-2 0 0 0,-40 55 0 0 0,-49 64 56 0 0,-13 17 35 0 0,111-158-56 0 0,-108 121 37 0 0,112-128-63 0 0,4-4-14 0 0,0-1 0 0 0,-17 12 0 0 0,24-19-75 0 0,2-3-801 0 0,5-7 570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54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40 348 16959 0 0,'0'0'778'0'0,"-2"0"-20"0"0,-5 1-484 0 0,6 0-177 0 0,0-1 1 0 0,0 0-1 0 0,0 0 0 0 0,0 0 1 0 0,0 0-1 0 0,0 0 1 0 0,0 0-1 0 0,0 0 1 0 0,0 0-1 0 0,0 0 1 0 0,0 0-1 0 0,0 0 1 0 0,0-1-1 0 0,0 1 1 0 0,0 0-1 0 0,0-1 1 0 0,0 1-1 0 0,1-1 1 0 0,-1 1-1 0 0,0-1 1 0 0,0 0-1 0 0,0 1 0 0 0,0-1 1 0 0,1 0-1 0 0,-1 1 1 0 0,0-1-1 0 0,1 0 1 0 0,-1 0-1 0 0,1 0 1 0 0,-1 0-1 0 0,1 0 1 0 0,-1 1-1 0 0,1-1 1 0 0,-1 0-1 0 0,1 0 1 0 0,-1-2-1 0 0,1-1 92 0 0,0 0-1 0 0,0 0 1 0 0,0 0-1 0 0,0 1 1 0 0,0-1 0 0 0,3-7-1 0 0,-2 6-76 0 0,1-4 10 0 0,0-1 0 0 0,1 0 1 0 0,1 1-1 0 0,-1 0 0 0 0,2 0 0 0 0,8-15 0 0 0,3 1 92 0 0,22-25 0 0 0,-26 33-206 0 0,2 0 1 0 0,0 1 0 0 0,0 1-1 0 0,1 1 1 0 0,1 0 0 0 0,31-18-1 0 0,-38 25-397 0 0,0 1 0 0 0,0 0 0 0 0,0 1-1 0 0,0-1 1 0 0,1 2 0 0 0,-1 0 0 0 0,1 0 0 0 0,0 0 0 0 0,0 2-1 0 0,0-1 1 0 0,-1 1 0 0 0,1 0 0 0 0,0 1 0 0 0,0 0-1 0 0,14 4 1 0 0,14 7-6124 0 0,-19-7 1126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5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6 2303 0 0,'7'-6'16702'0'0,"-10"7"-16548"0"0,0-1 1 0 0,-1 1 0 0 0,1 0 0 0 0,0 0 0 0 0,-1 0 0 0 0,1 0 0 0 0,0 0 0 0 0,0 1 0 0 0,-5 2 0 0 0,-28 22 104 0 0,23-17-153 0 0,-22 17 114 0 0,1 2 0 0 0,1 2 0 0 0,-40 44 0 0 0,65-65-148 0 0,0 1 0 0 0,0 0-1 0 0,1 0 1 0 0,0 1 0 0 0,1 0-1 0 0,0 0 1 0 0,0 0 0 0 0,-3 13-1 0 0,9-23-54 0 0,-1 1-1 0 0,1-1 0 0 0,-1 0 1 0 0,1 0-1 0 0,0 1 0 0 0,0-1 1 0 0,0 0-1 0 0,0 0 0 0 0,0 1 0 0 0,0-1 1 0 0,0 0-1 0 0,0 1 0 0 0,0-1 1 0 0,1 0-1 0 0,-1 0 0 0 0,0 0 0 0 0,1 1 1 0 0,-1-1-1 0 0,1 0 0 0 0,-1 0 1 0 0,1 0-1 0 0,1 2 0 0 0,-1-2 12 0 0,0 0 0 0 0,1 0 0 0 0,-1-1 0 0 0,0 1 0 0 0,1 0 0 0 0,-1-1 0 0 0,1 1 0 0 0,-1-1-1 0 0,0 1 1 0 0,1-1 0 0 0,-1 0 0 0 0,1 0 0 0 0,-1 1 0 0 0,1-1 0 0 0,-1 0 0 0 0,3-1 0 0 0,4 1 82 0 0,0-2 1 0 0,0 1-1 0 0,0-1 1 0 0,0 0-1 0 0,13-6 0 0 0,3-2-47 0 0,0-1-1 0 0,0-1 1 0 0,-1-2-1 0 0,-1 0 1 0 0,0-1-1 0 0,28-26 1 0 0,-48 39-150 0 0,1-1 0 0 0,-1 1 0 0 0,0 0 0 0 0,0-1 1 0 0,0 1-1 0 0,-1-1 0 0 0,1 0 0 0 0,-1 1 0 0 0,1-1 1 0 0,-1 0-1 0 0,0 0 0 0 0,0 0 0 0 0,0 0 0 0 0,0 0 0 0 0,-1 0 1 0 0,1 0-1 0 0,-1 0 0 0 0,0 0 0 0 0,0 0 0 0 0,0-1 0 0 0,0 1 1 0 0,0 0-1 0 0,-1 0 0 0 0,1 0 0 0 0,-1 0 0 0 0,0 0 0 0 0,0 0 1 0 0,0 0-1 0 0,0 0 0 0 0,-1 1 0 0 0,1-1 0 0 0,-4-4 1 0 0,4 6-108 0 0,0-1 0 0 0,0 1 0 0 0,1-1 0 0 0,-1 1 0 0 0,0-1 1 0 0,1 1-1 0 0,-1-1 0 0 0,1 1 0 0 0,-1-1 0 0 0,1 0 0 0 0,0 1 1 0 0,-1-1-1 0 0,1 1 0 0 0,0-1 0 0 0,0 0 0 0 0,1 1 0 0 0,-1-1 1 0 0,0 0-1 0 0,0 1 0 0 0,1-1 0 0 0,-1 1 0 0 0,1-1 0 0 0,1-2 1 0 0,2-5-1533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5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5 298 5527 0 0,'-4'11'11871'0'0,"17"-32"-9287"0"0,0-2-2485 0 0,23-28 1 0 0,-19 30-82 0 0,2 2 1 0 0,1 0 0 0 0,0 1 0 0 0,1 1 0 0 0,1 1 0 0 0,0 1 0 0 0,1 1 0 0 0,1 1 0 0 0,0 1-1 0 0,1 1 1 0 0,31-9 0 0 0,-54 19-7 0 0,0 1 0 0 0,0-1-1 0 0,0 1 1 0 0,0-1-1 0 0,1 1 1 0 0,-1 0 0 0 0,0 0-1 0 0,0 0 1 0 0,0 0 0 0 0,0 0-1 0 0,1 0 1 0 0,-1 0 0 0 0,0 1-1 0 0,0-1 1 0 0,0 1 0 0 0,0 0-1 0 0,0 0 1 0 0,4 2 0 0 0,-5-2 1 0 0,1 1 0 0 0,0-1 0 0 0,-1 1 0 0 0,0-1 1 0 0,1 1-1 0 0,-1 0 0 0 0,0 0 0 0 0,0 0 0 0 0,0 0 1 0 0,0 0-1 0 0,-1 0 0 0 0,1 0 0 0 0,0 0 0 0 0,-1 0 0 0 0,1 0 1 0 0,-1 0-1 0 0,0 0 0 0 0,0 4 0 0 0,0 9 32 0 0,-1-1 0 0 0,-1 1 0 0 0,0-1 0 0 0,-1 0 0 0 0,-1 0 0 0 0,0 0 0 0 0,-8 17 0 0 0,2-5 65 0 0,-9 41 0 0 0,19-65 17 0 0,3-3-116 0 0,0 1 0 0 0,0-1 0 0 0,-1 1 0 0 0,1-1 0 0 0,0 0 0 0 0,-1 0 0 0 0,1-1-1 0 0,0 1 1 0 0,-1 0 0 0 0,1-1 0 0 0,-1 1 0 0 0,3-3 0 0 0,25-26-24 0 0,-26 26 11 0 0,58-67-489 0 0,16-17-680 0 0,-66 76 1039 0 0,1 0 0 0 0,0 1 0 0 0,1 1 0 0 0,26-15 0 0 0,-20 16 167 0 0,-19 10-17 0 0,-1-1-1 0 0,1 0 1 0 0,-1 0 0 0 0,0 0-1 0 0,1 0 1 0 0,-1 0 0 0 0,1 0-1 0 0,-1 0 1 0 0,0 1 0 0 0,1-1-1 0 0,-1 0 1 0 0,0 0 0 0 0,1 0-1 0 0,-1 1 1 0 0,0-1 0 0 0,1 0-1 0 0,-1 1 1 0 0,0-1 0 0 0,0 0-1 0 0,1 1 1 0 0,-1-1 0 0 0,0 0-1 0 0,0 1 1 0 0,0-1 0 0 0,1 1-1 0 0,4 9 203 0 0,-5-10-212 0 0,1 7 147 0 0,1 1-1 0 0,-1 0 1 0 0,-1-1 0 0 0,1 1 0 0 0,-1-1 0 0 0,-1 1 0 0 0,1 0 0 0 0,-1-1 0 0 0,-4 14 0 0 0,0 14 229 0 0,3 18 33 0 0,2-47-405 0 0,0-1 0 0 0,1 0 0 0 0,0 0 0 0 0,0 0-1 0 0,0 0 1 0 0,1 0 0 0 0,0 0 0 0 0,2 5 0 0 0,-3-8-19 0 0,0 0-1 0 0,0 0 1 0 0,0 0 0 0 0,1 0-1 0 0,-1 0 1 0 0,0 0 0 0 0,1-1 0 0 0,-1 1-1 0 0,1 0 1 0 0,0-1 0 0 0,0 1-1 0 0,-1-1 1 0 0,1 0 0 0 0,0 0-1 0 0,0 0 1 0 0,0 0 0 0 0,0 0 0 0 0,4 1-1 0 0,-1 0-64 0 0,15 3-608 0 0,-18-4 327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5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46 5983 0 0,'0'0'13928'0'0,"-8"0"-13004"0"0,-36-21-531 0 0,35 16-382 0 0,0 0 1 0 0,0 1-1 0 0,-14-4 1 0 0,19 7-18 0 0,0 0 0 0 0,0 1 0 0 0,0-1 0 0 0,0 1 0 0 0,0 0 0 0 0,0 0 0 0 0,0 1 0 0 0,0-1 0 0 0,0 1 0 0 0,1-1 0 0 0,-1 1 0 0 0,-5 2 1 0 0,-13 6-50 0 0,0 2 1 0 0,-33 19 0 0 0,-38 33 42 0 0,70-46 13 0 0,18-14 0 0 0,-73 56-3 0 0,68-50 4 0 0,-1 1 0 0 0,2 0 1 0 0,0 0-1 0 0,0 1 0 0 0,-8 11 0 0 0,16-20 4 0 0,-1 1 0 0 0,1-1 0 0 0,0 1 1 0 0,0-1-1 0 0,0 1 0 0 0,0-1 0 0 0,0 1 0 0 0,0 0 0 0 0,0-1 0 0 0,1 1 0 0 0,0 0 0 0 0,-1 4 0 0 0,1-6-3 0 0,1 0-1 0 0,-1 0 0 0 0,0 0 1 0 0,0-1-1 0 0,0 1 0 0 0,1 0 1 0 0,-1 0-1 0 0,1-1 0 0 0,-1 1 0 0 0,0 0 1 0 0,1-1-1 0 0,-1 1 0 0 0,1 0 1 0 0,-1-1-1 0 0,1 1 0 0 0,0-1 1 0 0,-1 1-1 0 0,2 0 0 0 0,-1 0 3 0 0,1-1 1 0 0,-1 1-1 0 0,1 0 0 0 0,0-1 0 0 0,0 1 0 0 0,-1-1 1 0 0,1 1-1 0 0,0-1 0 0 0,0 0 0 0 0,-1 0 0 0 0,3 0 1 0 0,10-1 21 0 0,0 0 1 0 0,-1-1 0 0 0,1-1 0 0 0,-1 0 0 0 0,0 0-1 0 0,17-8 1 0 0,73-37 184 0 0,-96 44-203 0 0,17-9 55 0 0,1 1 1 0 0,0 1 0 0 0,0 2-1 0 0,37-10 1 0 0,-59 18-38 0 0,0 1 1 0 0,1-1-1 0 0,-1 1 0 0 0,0 0 0 0 0,0 0 0 0 0,1 1 1 0 0,-1-1-1 0 0,0 1 0 0 0,6 1 0 0 0,-8-1-14 0 0,0 0 0 0 0,0 0 0 0 0,0 0 0 0 0,0 0 0 0 0,0 0 0 0 0,0 0 0 0 0,0 0 0 0 0,-1 1-1 0 0,1-1 1 0 0,0 0 0 0 0,-1 0 0 0 0,1 1 0 0 0,-1-1 0 0 0,1 0 0 0 0,-1 1 0 0 0,1 1 0 0 0,-1-1 15 0 0,2 5 34 0 0,-1 1 0 0 0,-1-1-1 0 0,1 0 1 0 0,-1 0 0 0 0,0 0 0 0 0,-1 0-1 0 0,1 0 1 0 0,-2 0 0 0 0,-3 14 0 0 0,-2 22 83 0 0,8-34-103 0 0,-1-8-42 0 0,0-1 0 0 0,0 0-1 0 0,1 1 1 0 0,-1-1-1 0 0,0 0 1 0 0,0 0-1 0 0,0 1 1 0 0,1-1-1 0 0,-1 0 1 0 0,0 0-1 0 0,1 1 1 0 0,-1-1-1 0 0,0 0 1 0 0,0 0-1 0 0,1 0 1 0 0,-1 0-1 0 0,0 1 1 0 0,1-1-1 0 0,-1 0 1 0 0,1 0-1 0 0,0 0 1 0 0,4 0-141 0 0,0 0 0 0 0,0-1 0 0 0,0 0 0 0 0,0 0 0 0 0,0 0 0 0 0,0-1 0 0 0,0 0 0 0 0,0 1 0 0 0,0-2 0 0 0,-1 1 0 0 0,8-5 0 0 0,8-4-1378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5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 5983 0 0,'0'0'542'0'0,"-1"1"-109"0"0,-12 16 6797 0 0,5 4-4114 0 0,-3 27-2623 0 0,7-24 316 0 0,-5 12-355 0 0,-1 0 0 0 0,-2-1 1 0 0,-1 0-1 0 0,-1-1 0 0 0,-22 34 0 0 0,12-28-99 0 0,-53 65 0 0 0,-41 29-266 0 0,50-60-76 0 0,56-59-57 0 0,5-7-113 0 0,0 0 0 0 0,0-1 0 0 0,0 0 0 0 0,-17 13 0 0 0,23-19-642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57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2 339 6911 0 0,'0'0'623'0'0,"0"-2"-257"0"0,-1-8 7697 0 0,1 6-7092 0 0,0 0-769 0 0,1 1 0 0 0,0-1 1 0 0,0 1-1 0 0,0 0 0 0 0,1 0 1 0 0,-1-1-1 0 0,1 1 0 0 0,0 0 1 0 0,0 0-1 0 0,0 1 0 0 0,0-1 0 0 0,4-4 1 0 0,4-3 310 0 0,20-15 1 0 0,-24 20-394 0 0,47-36 497 0 0,88-50 1 0 0,-103 70-599 0 0,2 1 0 0 0,0 3 1 0 0,56-18-1 0 0,-86 32-19 0 0,1 0 0 0 0,0 1 0 0 0,0 0 0 0 0,1 0-1 0 0,19 1 1 0 0,-28 1 1 0 0,0 0-1 0 0,0 0 0 0 0,-1 1 1 0 0,1-1-1 0 0,0 1 1 0 0,-1 0-1 0 0,1 0 0 0 0,-1-1 1 0 0,1 2-1 0 0,-1-1 0 0 0,1 0 1 0 0,-1 0-1 0 0,0 1 1 0 0,1-1-1 0 0,-1 1 0 0 0,0 0 1 0 0,0 0-1 0 0,0 0 1 0 0,0 0-1 0 0,-1 0 0 0 0,1 0 1 0 0,0 0-1 0 0,-1 0 1 0 0,0 1-1 0 0,1-1 0 0 0,-1 1 1 0 0,0-1-1 0 0,0 1 0 0 0,0 2 1 0 0,1 2 46 0 0,-2-1 0 0 0,1 1 0 0 0,-1 0 0 0 0,0-1 0 0 0,0 1 0 0 0,-1-1 0 0 0,0 1 0 0 0,0-1 0 0 0,0 1 0 0 0,-1-1 0 0 0,0 1 0 0 0,0-1 0 0 0,-1 0 0 0 0,1 0 0 0 0,-2 0 0 0 0,1-1 0 0 0,-5 7 0 0 0,-4 5 63 0 0,-1 0 0 0 0,-1-1 1 0 0,0-1-1 0 0,-18 16 0 0 0,0-4-88 0 0,-1-1 0 0 0,-2-2 0 0 0,-50 27 0 0 0,57-36-396 0 0,-2-1-1 0 0,0-2 1 0 0,0-1 0 0 0,-62 14-1 0 0,88-25-26 0 0,1 1 1 0 0,-1-1-1 0 0,1 0 0 0 0,-1 1 0 0 0,1-2 1 0 0,-7 0-1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5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57 12207 0 0,'1'-1'562'0'0,"19"-15"196"0"0,-19 16-702 0 0,0-1-1 0 0,0 1 1 0 0,0-1-1 0 0,-1 0 1 0 0,1 0 0 0 0,0 1-1 0 0,-1-1 1 0 0,1 0-1 0 0,0 0 1 0 0,-1 0-1 0 0,1 0 1 0 0,-1 0-1 0 0,0 0 1 0 0,1 0-1 0 0,-1 0 1 0 0,0 0-1 0 0,1-1 1 0 0,-1 2 23 0 0,-1 0 0 0 0,1-1 0 0 0,0 1-1 0 0,-1 0 1 0 0,1 0 0 0 0,0-1 0 0 0,-1 1 0 0 0,1 0 0 0 0,0 0 0 0 0,-1 0 0 0 0,1-1-1 0 0,0 1 1 0 0,-1 0 0 0 0,1 0 0 0 0,-1 0 0 0 0,1 0 0 0 0,0 0 0 0 0,-1 0-1 0 0,1 0 1 0 0,-1 0 0 0 0,1 0 0 0 0,0 0 0 0 0,-1 0 0 0 0,1 0 0 0 0,-1 0 0 0 0,1 0-1 0 0,-1 0 1 0 0,-4 1 471 0 0,-1 1-1 0 0,1-1 0 0 0,0 1 1 0 0,0 0-1 0 0,-6 3 0 0 0,-10 9-470 0 0,0 2 1 0 0,0 0-1 0 0,2 1 0 0 0,0 1 0 0 0,1 0 0 0 0,1 2 1 0 0,0 0-1 0 0,2 1 0 0 0,-18 31 0 0 0,28-44-39 0 0,1 1-1 0 0,-1 0 1 0 0,2 0 0 0 0,-6 19-1 0 0,8-25-14 0 0,1-1-1 0 0,-1 1 1 0 0,1 0-1 0 0,0 0 0 0 0,0 0 1 0 0,0 0-1 0 0,0 0 0 0 0,1 0 1 0 0,0 4-1 0 0,-1-6-4 0 0,1 1-1 0 0,0-1 1 0 0,-1 1-1 0 0,1-1 1 0 0,0 0 0 0 0,0 1-1 0 0,-1-1 1 0 0,1 0-1 0 0,0 0 1 0 0,0 1-1 0 0,1-1 1 0 0,-1 0-1 0 0,0 0 1 0 0,0 0-1 0 0,1 0 1 0 0,-1 0-1 0 0,0-1 1 0 0,3 2 0 0 0,-1-1 24 0 0,1 0 1 0 0,-1 0 0 0 0,1 0 0 0 0,0-1-1 0 0,-1 1 1 0 0,1-1 0 0 0,0 0 0 0 0,0 0 0 0 0,-1-1-1 0 0,1 1 1 0 0,6-2 0 0 0,40-13 277 0 0,-48 15-307 0 0,9-4 24 0 0,1-1 1 0 0,-2 0-1 0 0,1 0 0 0 0,0-1 0 0 0,-1 0 1 0 0,0-1-1 0 0,-1 0 0 0 0,10-8 0 0 0,-15 11-36 0 0,-1 0 0 0 0,1 0-1 0 0,-1 0 1 0 0,0 0 0 0 0,0-1 0 0 0,0 1-1 0 0,0-1 1 0 0,-1 0 0 0 0,0 0 0 0 0,0 0-1 0 0,0 0 1 0 0,-1 0 0 0 0,0 0 0 0 0,0 0-1 0 0,0-1 1 0 0,0 1 0 0 0,-1 0 0 0 0,0-1-1 0 0,-1-10 1 0 0,-1 5-9 0 0,0-1 0 0 0,-1 0-1 0 0,0 1 1 0 0,-1-1 0 0 0,-10-18-1 0 0,-33-48-1463 0 0,43 70 1002 0 0,-2-3-3041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5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17215 0 0,'0'0'1566'0'0,"0"2"-1290"0"0,2 6-172 0 0,-1 0 1 0 0,0 0 0 0 0,0 1 0 0 0,-1-1-1 0 0,0 0 1 0 0,-2 11 0 0 0,0-3 481 0 0,-1 0-1 0 0,-6 22 1 0 0,-3-5-383 0 0,-1 0-1 0 0,-21 37 1 0 0,-40 59-77 0 0,58-104-56 0 0,-120 167 253 0 0,117-166-283 0 0,13-18-84 0 0,-8 9-138 0 0,1 0-1 0 0,1 1 1 0 0,1 1-1 0 0,-10 22 1 0 0,21-40-354 0 0,25-22-7879 0 0,-12 7 6183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5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1 438 5063 0 0,'0'-55'465'0'0,"3"-22"150"0"0,-2 68 352 0 0,0 0 1 0 0,1 0-1 0 0,0 1 1 0 0,1-1-1 0 0,0 1 1 0 0,6-13-1 0 0,0 5-479 0 0,0 1 0 0 0,2 1 0 0 0,-1 0 0 0 0,2 0 0 0 0,0 1 0 0 0,1 1 0 0 0,0 0 0 0 0,27-19 0 0 0,-20 18-295 0 0,1 0 0 0 0,0 1 0 0 0,0 2 0 0 0,2 0 0 0 0,44-13 0 0 0,-56 20 91 0 0,0 0 1 0 0,0 2-1 0 0,0-1 1 0 0,0 1 0 0 0,0 1-1 0 0,0 0 1 0 0,0 1-1 0 0,14 1 1 0 0,-22-1-202 0 0,1 0 1 0 0,0 0-1 0 0,-1 0 0 0 0,1 0 0 0 0,-1 0 1 0 0,1 1-1 0 0,-1-1 0 0 0,1 1 1 0 0,-1 0-1 0 0,0 0 0 0 0,0 1 0 0 0,0-1 1 0 0,0 0-1 0 0,-1 1 0 0 0,1 0 0 0 0,-1 0 1 0 0,1 0-1 0 0,-1 0 0 0 0,0 0 1 0 0,0 0-1 0 0,0 0 0 0 0,-1 1 0 0 0,1-1 1 0 0,-1 1-1 0 0,0-1 0 0 0,0 1 1 0 0,2 6-1 0 0,-3 0-5 0 0,1 1 0 0 0,-1-1 0 0 0,0 1 0 0 0,-1-1 0 0 0,-1 1 1 0 0,0-1-1 0 0,0 0 0 0 0,0 0 0 0 0,-2 0 0 0 0,1 0 0 0 0,-1 0 0 0 0,-1-1 1 0 0,-9 17-1 0 0,4-11-18 0 0,0-1 0 0 0,0 0-1 0 0,-1-1 1 0 0,-1 0 0 0 0,0-1 0 0 0,-1 0 0 0 0,-22 16 0 0 0,27-23-132 0 0,-4 4 5 0 0,-23 11 1 0 0,32-18-103 0 0,1-1 1 0 0,-1 0 0 0 0,0 0 0 0 0,0 0 0 0 0,0 0 0 0 0,0 0 0 0 0,0-1 0 0 0,0 1 0 0 0,0-1 0 0 0,-1 0 0 0 0,1 0 0 0 0,0 0 0 0 0,0 0 0 0 0,-5-1 0 0 0,7 0-149 0 0,-1 1 1 0 0,1-1 0 0 0,0 1 0 0 0,-1-1 0 0 0,1 0 0 0 0,0 0-1 0 0,0 0 1 0 0,0 1 0 0 0,0-1 0 0 0,-1-1 0 0 0,1 1 0 0 0,0 0 0 0 0,1 0-1 0 0,-1 0 1 0 0,0 0 0 0 0,-1-2 0 0 0,-1-5-6011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5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97 145 4143 0 0,'49'1'14202'0'0,"-49"3"-14050"0"0,0 0 1 0 0,0 0 0 0 0,-1 0-1 0 0,1 0 1 0 0,-1 0-1 0 0,0 0 1 0 0,0 0 0 0 0,0 0-1 0 0,-1 0 1 0 0,0 0 0 0 0,0 0-1 0 0,-2 3 1 0 0,-7 11 263 0 0,-14 17 1 0 0,23-32-358 0 0,-11 16 217 0 0,1 0 1 0 0,0 0 0 0 0,2 2 0 0 0,0-1 0 0 0,1 1-1 0 0,1 1 1 0 0,-9 43 0 0 0,16-63-257 0 0,1 1 0 0 0,-1-1 1 0 0,1 1-1 0 0,0-1 0 0 0,0 1 0 0 0,0-1 0 0 0,1 1 0 0 0,-1-1 0 0 0,0 0 1 0 0,1 1-1 0 0,-1-1 0 0 0,1 1 0 0 0,0-1 0 0 0,0 0 0 0 0,0 1 0 0 0,0-1 1 0 0,1 0-1 0 0,1 3 0 0 0,-2-4 121 0 0,2 0 3 0 0,4 0-64 0 0,0-1 0 0 0,1 1 0 0 0,-1-1-1 0 0,1 0 1 0 0,-1-1 0 0 0,0 0 0 0 0,1 0 0 0 0,12-4 0 0 0,-3-1 74 0 0,0 0 0 0 0,27-14 0 0 0,-16 5-70 0 0,-1-2 0 0 0,0 0 0 0 0,-1-2-1 0 0,-1-1 1 0 0,37-37 0 0 0,-47 39-133 0 0,0 0 0 0 0,0 0 1 0 0,-2-1-1 0 0,0-1 0 0 0,-2-1 1 0 0,0 1-1 0 0,-1-2 0 0 0,10-31 0 0 0,2-24-4815 0 0,-17 58 483 0 0,2-5-2571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0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15775 0 0,'0'0'1768'0'0,"2"0"-1309"0"0,16-6 394 0 0,1 1-1 0 0,30-4 1 0 0,-15 3-406 0 0,174-38 1103 0 0,107-20-1076 0 0,-238 44-3683 0 0,-55 13 1530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5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 11055 0 0,'0'0'1002'0'0,"0"2"-562"0"0,-1 5 355 0 0,1 1 1 0 0,-2-1 0 0 0,1 0 0 0 0,-1 1 0 0 0,0-1-1 0 0,0 0 1 0 0,-4 7 0 0 0,-28 52 1095 0 0,14-30-1552 0 0,-334 619 2239 0 0,351-650-2579 0 0,-12 21-115 0 0,0 0 0 0 0,2 1-1 0 0,1 1 1 0 0,-9 30-1 0 0,20-56-243 0 0,0 5 267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5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234 110 12895 0 0,'0'0'595'0'0,"1"-1"-18"0"0,42-25 34 0 0,-28 18 477 0 0,0-1 1 0 0,-1-1-1 0 0,26-21 0 0 0,-39 31-975 0 0,0-1-1 0 0,-1 0 1 0 0,1 1-1 0 0,-1-1 1 0 0,1 0-1 0 0,-1 1 1 0 0,1-1 0 0 0,-1 0-1 0 0,1 1 1 0 0,-1-1-1 0 0,1 0 1 0 0,-1 0-1 0 0,0 1 1 0 0,0-1-1 0 0,1 0 1 0 0,-1 0-1 0 0,0 0 1 0 0,0-1 0 0 0,0 2-63 0 0,0-1 1 0 0,0 1 0 0 0,0 0-1 0 0,-1-1 1 0 0,1 1 0 0 0,0-1-1 0 0,0 1 1 0 0,-1 0 0 0 0,1-1-1 0 0,0 1 1 0 0,0 0 0 0 0,-1-1 0 0 0,1 1-1 0 0,0 0 1 0 0,-1 0 0 0 0,1-1-1 0 0,-1 1 1 0 0,1 0 0 0 0,0 0-1 0 0,-1-1 1 0 0,1 1 0 0 0,-1 0-1 0 0,0 0 1 0 0,-1-1 9 0 0,-1 1 1 0 0,1-1-1 0 0,-1 1 0 0 0,1 0 0 0 0,-1 0 1 0 0,1 0-1 0 0,-1 0 0 0 0,1 0 0 0 0,-5 2 0 0 0,-8 3-31 0 0,0 0 0 0 0,1 2 0 0 0,-24 14 0 0 0,-38 30 59 0 0,53-34-81 0 0,-2 1 24 0 0,0 1 1 0 0,1 1-1 0 0,-37 42 0 0 0,58-58-19 0 0,1-3-1 0 0,1 1-1 0 0,0 0 1 0 0,-1 0-1 0 0,1 0 0 0 0,0-1 1 0 0,0 1-1 0 0,0 0 1 0 0,0 0-1 0 0,1 1 0 0 0,-1-1 1 0 0,0 0-1 0 0,1 0 1 0 0,0 0-1 0 0,-1 4 0 0 0,1-6-2 0 0,1 1 0 0 0,-1-1 0 0 0,0 1 0 0 0,0-1 0 0 0,1 1 0 0 0,-1-1 0 0 0,0 1 0 0 0,1-1 0 0 0,-1 1 0 0 0,1-1 0 0 0,-1 1 0 0 0,1-1 0 0 0,-1 1 0 0 0,1-1 0 0 0,-1 0 0 0 0,1 1 0 0 0,-1-1 0 0 0,1 0 0 0 0,-1 0 0 0 0,2 1 0 0 0,-2-1 11 0 0,4 2 5 0 0,-1-1-1 0 0,1 0 1 0 0,-1 0-1 0 0,1 0 0 0 0,0 0 1 0 0,-1-1-1 0 0,1 1 1 0 0,0-1-1 0 0,-1 0 1 0 0,1 0-1 0 0,0 0 1 0 0,6-2-1 0 0,3 0 69 0 0,28-10-1 0 0,-13 2-26 0 0,-15 5-47 0 0,0 0 1 0 0,0 1-1 0 0,1 1 1 0 0,-1 0 0 0 0,22-2-1 0 0,-33 5 57 0 0,11 14 122 0 0,-12-12-173 0 0,-1 1-1 0 0,1 0 1 0 0,-1-1-1 0 0,0 1 1 0 0,0 0-1 0 0,0 0 1 0 0,0-1-1 0 0,0 1 1 0 0,0 0-1 0 0,-2 5 1 0 0,-10 27 117 0 0,6-20-146 0 0,6-13-46 0 0,0-1-560 0 0,1-1 545 0 0,-1 1-1 0 0,0-1 0 0 0,1 0 1 0 0,-1 1-1 0 0,1-1 0 0 0,-1 1 1 0 0,0-1-1 0 0,1 0 0 0 0,-1 0 1 0 0,1 1-1 0 0,-1-1 0 0 0,1 0 1 0 0,-1 0-1 0 0,1 0 0 0 0,-1 1 1 0 0,1-1-1 0 0,-1 0 0 0 0,1 0 1 0 0,0 0-1 0 0,13 2-674 0 0,-10-2 343 0 0,0-1 1 0 0,0 0-1 0 0,1 1 1 0 0,-1-1-1 0 0,0-1 1 0 0,6-2-1 0 0,13-5-1134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5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490 152 5063 0 0,'44'-63'1552'0'0,"-33"45"2511"0"0,2-1 0 0 0,26-28 1 0 0,-39 47-4005 0 0,1-1-1 0 0,-1 1 1 0 0,0-1 0 0 0,1 1 0 0 0,-1 0 0 0 0,0 0 0 0 0,1-1 0 0 0,-1 1 0 0 0,1 0 0 0 0,-1 0 0 0 0,1-1 0 0 0,-1 1 0 0 0,0 0 0 0 0,1 0 0 0 0,-1 0 0 0 0,1 0 0 0 0,-1 0 0 0 0,1 0 0 0 0,-1 0 0 0 0,1 0 0 0 0,-1 0 0 0 0,1 0 0 0 0,-1 0 0 0 0,1 0 0 0 0,-1 0 0 0 0,1 0 0 0 0,-1 0 0 0 0,1 0 0 0 0,-1 0 0 0 0,1 1 0 0 0,-1-1-1 0 0,0 0 1 0 0,1 0 0 0 0,-1 1 0 0 0,1-1 0 0 0,-1 0 0 0 0,0 1 0 0 0,1-1 0 0 0,-1 0 0 0 0,0 1 0 0 0,1-1 0 0 0,-1 0 0 0 0,1 2 0 0 0,0-1 8 0 0,0 1 0 0 0,0 0 0 0 0,0 0 0 0 0,0 0 0 0 0,0 0 0 0 0,0 0 0 0 0,1 5 0 0 0,-1 1 102 0 0,-1 0-1 0 0,1 0 0 0 0,-1 0 1 0 0,-1 0-1 0 0,0 0 1 0 0,-2 12-1 0 0,-16 49 515 0 0,10-42-454 0 0,-23 80 137 0 0,-6-2 1 0 0,-4-2 0 0 0,-4-2-1 0 0,-66 105 1 0 0,42-99-503 0 0,38-65-2497 0 0</inkml:trace>
  <inkml:trace contextRef="#ctx0" brushRef="#br0" timeOffset="1">73 659 3679 0 0,'-36'2'344'0'0,"18"0"3474"0"0,-1-1 8438 0 0,35-3-11646 0 0,-1 0 0 0 0,0 0 1 0 0,-1-2-1 0 0,1 0 1 0 0,22-9-1 0 0,10-2-18 0 0,132-38 750 0 0,203-51-2128 0 0,-343 98-1141 0 0,-36 6 1496 0 0,0 0 0 0 0,0 0 1 0 0,0 1-1 0 0,0-1 0 0 0,0 0 1 0 0,0 1-1 0 0,0 0 0 0 0,0 0 0 0 0,0 0 1 0 0,-1 0-1 0 0,4 2 0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6:5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128 204 8783 0 0,'0'0'399'0'0,"7"5"138"0"0,11 12 394 0 0,-16-14-593 0 0,0 0 0 0 0,0 1 0 0 0,-1-1 1 0 0,0 1-1 0 0,0-1 0 0 0,0 1 0 0 0,0 0 0 0 0,0-1 0 0 0,-1 1 0 0 0,1 0 0 0 0,-1 0 0 0 0,0-1 1 0 0,-1 1-1 0 0,1 0 0 0 0,0 0 0 0 0,-1-1 0 0 0,0 1 0 0 0,0 0 0 0 0,0-1 0 0 0,0 1 1 0 0,-2 3-1 0 0,-5 8 691 0 0,0 1 0 0 0,-1-1 1 0 0,-13 18-1 0 0,8-14-117 0 0,-12 20 428 0 0,2-6-1139 0 0,-21 43-1 0 0,44-74-668 0 0</inkml:trace>
  <inkml:trace contextRef="#ctx0" brushRef="#br0" timeOffset="1">480 15 10591 0 0,'0'0'472'0'0,"5"-8"208"0"0,0 1 4744 0 0,5 10-5528 0 0,-1-1-56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0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11055 0 0,'0'0'1002'0'0,"-1"1"-824"0"0,-14 21 1370 0 0,-1-2-1 0 0,0 0 1 0 0,-31 28 0 0 0,27-28-808 0 0,0 1 1 0 0,-30 42-1 0 0,50-63-738 0 0,-5 7 139 0 0,1-1 1 0 0,0 1 0 0 0,0 0 0 0 0,1 0 0 0 0,-1 0 0 0 0,2 0-1 0 0,-4 13 1 0 0,6-19 443 0 0,11 1-37 0 0,-9-2-474 0 0,0 0 1 0 0,0 1-1 0 0,0-1 0 0 0,0 0 1 0 0,0 0-1 0 0,-1 0 1 0 0,5-1-1 0 0,15-6 399 0 0,-1 0 0 0 0,0-1 0 0 0,0-1 0 0 0,33-21 0 0 0,-49 28-480 0 0,1-1-1 0 0,-1 0 1 0 0,0 0-1 0 0,-1 0 0 0 0,1 0 1 0 0,0 0-1 0 0,3-6 0 0 0,-6 8-42 0 0,0-1-1 0 0,0 1 0 0 0,0-1 0 0 0,-1 1 0 0 0,1-1 0 0 0,0 0 0 0 0,-1 1 0 0 0,1-1 0 0 0,-1 0 0 0 0,0 0 0 0 0,1 1 0 0 0,-1-1 1 0 0,0 0-1 0 0,0 0 0 0 0,0 0 0 0 0,0 1 0 0 0,-1-1 0 0 0,1 0 0 0 0,0 0 0 0 0,-1 1 0 0 0,1-1 0 0 0,-2-2 0 0 0,-2-5-354 0 0,0 1-1 0 0,-10-14 0 0 0,-8-14-378 0 0,21 34 597 0 0,-1-1-1 0 0,1 0 1 0 0,0 0-1 0 0,0 0 1 0 0,1-1-1 0 0,-1 1 1 0 0,1 0-1 0 0,-1 0 1 0 0,1 0-1 0 0,0-5 1 0 0,2 0-1073 0 0,3-1-54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00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16871 0 0,'0'0'5207'0'0,"1"-2"-4766"0"0,3-8-196 0 0,1 1 1 0 0,1 1-1 0 0,0-1 0 0 0,0 1 1 0 0,1-1-1 0 0,0 2 0 0 0,9-9 0 0 0,62-48 621 0 0,-69 58-762 0 0,8-8-39 0 0,40-27 193 0 0,-49 36-229 0 0,0 0 0 0 0,1 0 0 0 0,0 1 0 0 0,18-6 0 0 0,-24 9-29 0 0,-3 1 0 0 0,1-1 0 0 0,0 1 0 0 0,-1 0 0 0 0,1-1 0 0 0,0 1 0 0 0,-1 0 0 0 0,1 0 0 0 0,0 0 0 0 0,-1 0 0 0 0,1 0 0 0 0,0 0 0 0 0,0 0 0 0 0,-1 0 0 0 0,1 0 0 0 0,0 0 0 0 0,-1 0 0 0 0,1 0 0 0 0,0 0 0 0 0,0 1 0 0 0,-1-1 0 0 0,1 0 0 0 0,0 0 0 0 0,-1 1 0 0 0,1-1 0 0 0,0 1 0 0 0,2 1 0 0 0,0-1 0 0 0,-1 1 0 0 0,1 0 0 0 0,0 0 0 0 0,-1 0 0 0 0,1 1 0 0 0,-1-1 0 0 0,0 1 0 0 0,0-1 0 0 0,0 1 0 0 0,0-1 0 0 0,0 1 0 0 0,-1 0 0 0 0,1 0 0 0 0,-1 0 0 0 0,0 0 0 0 0,0 0 0 0 0,0 1 0 0 0,1 4 0 0 0,1 6 0 0 0,-1-1 0 0 0,-1 1 0 0 0,0 18 0 0 0,-2 9-46 0 0,0-24-14 0 0,0 0 1 0 0,4 29 0 0 0,-3-44-144 0 0,2 2-1649 0 0,-1-1-155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0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10423 0 0,'0'0'942'0'0,"2"-1"-774"0"0,7-2 771 0 0,-1 3 5553 0 0,-7 1-6218 0 0,-1-1 0 0 0,0 0-1 0 0,1 1 1 0 0,-1-1 0 0 0,0 1 0 0 0,1-1 0 0 0,-1 1 0 0 0,0-1 0 0 0,0 0 0 0 0,0 1-1 0 0,1-1 1 0 0,-1 1 0 0 0,0-1 0 0 0,0 1 0 0 0,0-1 0 0 0,0 1 0 0 0,0 0 0 0 0,0 11-2113 0 0,-7 39 2611 0 0,3-34-616 0 0,2-1 0 0 0,-1 33 0 0 0,3-49-153 0 0,0 0 0 0 0,0 1 0 0 0,0-1 0 0 0,0 0 0 0 0,0 1 0 0 0,1-1 0 0 0,-1 0 0 0 0,0 1 0 0 0,0-1 0 0 0,0 0 0 0 0,1 0 0 0 0,-1 1 0 0 0,0-1 0 0 0,0 0 0 0 0,1 0 0 0 0,-1 0 0 0 0,0 1-1 0 0,1-1 1 0 0,-1 0 0 0 0,0 0 0 0 0,1 0 0 0 0,-1 0 0 0 0,0 1 0 0 0,1-1 0 0 0,-1 0 0 0 0,0 0 0 0 0,1 0 0 0 0,-1 0 0 0 0,0 0 0 0 0,1 0 0 0 0,9 0 37 0 0,-6-1-30 0 0,0 1-1 0 0,0-1 1 0 0,-1-1-1 0 0,1 1 1 0 0,-1-1 0 0 0,1 1-1 0 0,-1-1 1 0 0,0 0-1 0 0,1 0 1 0 0,-1 0 0 0 0,0-1-1 0 0,5-5 1 0 0,4-4 5 0 0,16-22 0 0 0,-22 27-14 0 0,-4 4-2 0 0,3-2-1 0 0,-1-1-1 0 0,1 1 1 0 0,0 1-1 0 0,11-9 1 0 0,-15 13-1 0 0,-1 0 0 0 0,1 0-1 0 0,-1 1 1 0 0,1-1 0 0 0,-1 0 0 0 0,1 0 0 0 0,-1 1 0 0 0,1-1 0 0 0,-1 0-1 0 0,0 1 1 0 0,1-1 0 0 0,-1 0 0 0 0,0 1 0 0 0,1-1 0 0 0,-1 1 0 0 0,0-1 0 0 0,1 1-1 0 0,-1-1 1 0 0,0 1 0 0 0,1 0-1 0 0,4 9-7 0 0,1 1-1 0 0,-1 0 1 0 0,4 14 0 0 0,-5-13 7 0 0,0-1 0 0 0,1 0 0 0 0,0-1 0 0 0,8 12 0 0 0,-11-19 4 0 0,0-1 0 0 0,0 1 0 0 0,0 0 0 0 0,1-1 0 0 0,-1 1 0 0 0,1-1 0 0 0,0 0 0 0 0,0 0 0 0 0,0 0 0 0 0,0 0 0 0 0,0-1 1 0 0,0 1-1 0 0,0-1 0 0 0,0 0 0 0 0,1 1 0 0 0,-1-2 0 0 0,1 1 0 0 0,3 0 0 0 0,1 0 40 0 0,0-1-1 0 0,0 0 1 0 0,-1-1 0 0 0,1 0-1 0 0,0 0 1 0 0,-1-1 0 0 0,1 0-1 0 0,-1 0 1 0 0,1 0-1 0 0,-1-1 1 0 0,0 0 0 0 0,9-6-1 0 0,-5 2 33 0 0,1-1-1 0 0,-1 0 0 0 0,0-1 0 0 0,-1 0 0 0 0,0 0 0 0 0,10-13 0 0 0,-9 8-24 0 0,15-28 0 0 0,-3 4-79 0 0,-19 33-7 0 0,20-28-1052 0 0,-4 12-2487 0 0,-9 11-3725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0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11975 0 0,'-1'2'3024'0'0,"-1"12"976"0"0,-9 24-1 0 0,6-22-3298 0 0,-2-1 0 0 0,-16 29 1 0 0,13-25-700 0 0,-13 33 0 0 0,21-46-182 0 0,2-5-556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0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1 16783 0 0,'0'0'1522'0'0,"0"1"-1209"0"0,-7 15 7 0 0,-1-1-1 0 0,0 0 1 0 0,0 0 0 0 0,-14 17 0 0 0,-9 14 446 0 0,-10 28 524 0 0,-35 86-1 0 0,-17 84-516 0 0,51-138-566 0 0,33-88-774 0 0,0 0 0 0 0,-1 0 1 0 0,-19 24-1 0 0</inkml:trace>
  <inkml:trace contextRef="#ctx0" brushRef="#br0" timeOffset="1">0 457 10591 0 0,'0'0'819'0'0,"2"-1"-534"0"0,8-2 1554 0 0,1 1 0 0 0,0 0 0 0 0,14-2 0 0 0,36 2 1302 0 0,-22 1-2945 0 0,224-3 1910 0 0,-192 4-3654 0 0,-54 0 497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0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0 2759 0 0,'0'0'11519'0'0,"-7"6"-9508"0"0,3-1-1741 0 0,0 1 1 0 0,0-1 0 0 0,1 1-1 0 0,0 0 1 0 0,0 0 0 0 0,0 0 0 0 0,-3 13-1 0 0,-3 5 211 0 0,-58 120 1767 0 0,-106 170 0 0 0,140-259-1944 0 0,-45 98 0 0 0,78-152-104 0 0,10-5 5 0 0,7-5-137 0 0,0 0-1 0 0,-1-2 0 0 0,0 0 0 0 0,16-14 1 0 0,15-12-141 0 0,-33 27 58 0 0,4-3-94 0 0,26-14-1 0 0,-39 24 94 0 0,0 1 0 0 0,0 0 0 0 0,-1 0 0 0 0,1 0 0 0 0,1 0 0 0 0,-1 1 0 0 0,0 0 0 0 0,0 0 0 0 0,0 1 0 0 0,1-1 0 0 0,6 1 0 0 0,-10 1 17 0 0,0-1 0 0 0,0 0 0 0 0,0 1 0 0 0,0 0-1 0 0,0 0 1 0 0,0-1 0 0 0,0 1 0 0 0,0 0 0 0 0,0 0 0 0 0,-1 1 0 0 0,1-1 0 0 0,0 0 0 0 0,-1 1 0 0 0,1-1 0 0 0,-1 1 0 0 0,1-1 0 0 0,-1 1 0 0 0,0-1 0 0 0,0 1-1 0 0,0 0 1 0 0,0 0 0 0 0,0 0 0 0 0,0 0 0 0 0,0 0 0 0 0,0 0 0 0 0,-1 0 0 0 0,1 0 0 0 0,-1 0 0 0 0,0 0 0 0 0,1 2 0 0 0,0 9 81 0 0,-1-1 1 0 0,0 1 0 0 0,-3 24 0 0 0,2-23-27 0 0,0-5-9 0 0,1 0 0 0 0,-1 1 0 0 0,2-1 0 0 0,0 1 0 0 0,2 15 0 0 0,-2-23-145 0 0,-1 0 0 0 0,1 0 0 0 0,0 1 0 0 0,0-1 0 0 0,-1 0 0 0 0,1 0 0 0 0,1 0 0 0 0,-1 0 0 0 0,0 0 0 0 0,0 0 0 0 0,1-1 0 0 0,-1 1 0 0 0,1 0 0 0 0,-1-1 0 0 0,1 1 0 0 0,0-1 0 0 0,0 1-1 0 0,0-1 1 0 0,-1 0 0 0 0,1 0 0 0 0,0 0 0 0 0,1 0 0 0 0,-1 0 0 0 0,0 0 0 0 0,0-1 0 0 0,0 1 0 0 0,0-1 0 0 0,1 1 0 0 0,1-1 0 0 0,10 0-5368 0 0,1 0-1676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0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13 8495 0 0,'0'0'5066'0'0,"-1"1"-4196"0"0,-4 6-482 0 0,0 0 0 0 0,0-1 0 0 0,-1 0 0 0 0,1 0 0 0 0,-1-1 0 0 0,-1 0-1 0 0,1 0 1 0 0,-9 6 0 0 0,-12 9 352 0 0,13-9-461 0 0,2 1 0 0 0,-15 17 0 0 0,21-23-219 0 0,1 1 1 0 0,1 0-1 0 0,-1 0 0 0 0,1 0 1 0 0,0 1-1 0 0,-5 14 1 0 0,9-20-35 0 0,-1 0 0 0 0,1-1 0 0 0,-1 1 0 0 0,1 0 0 0 0,0 0 0 0 0,0 0 0 0 0,0 0 0 0 0,0 0 0 0 0,0 0 0 0 0,0 0 0 0 0,0-1 0 0 0,0 1 0 0 0,1 0 0 0 0,-1 0 0 0 0,1 0 0 0 0,0 0-1 0 0,-1-1 1 0 0,3 4 0 0 0,-2-3 10 0 0,1 0 0 0 0,0 0-1 0 0,-1 0 1 0 0,1-1 0 0 0,0 1-1 0 0,0 0 1 0 0,0-1 0 0 0,1 1-1 0 0,-1-1 1 0 0,0 0 0 0 0,0 0-1 0 0,4 1 1 0 0,1 1 43 0 0,1-1 0 0 0,-1 0 0 0 0,1-1 0 0 0,0 0 0 0 0,0 0 0 0 0,0-1 0 0 0,14 0 0 0 0,-14-1-35 0 0,0 0 0 0 0,0-1-1 0 0,0 0 1 0 0,-1 0 0 0 0,1 0-1 0 0,-1-1 1 0 0,11-5 0 0 0,-14 6-35 0 0,-1 0 0 0 0,0 0 0 0 0,0 0 0 0 0,-1 0 0 0 0,1-1 0 0 0,0 1 1 0 0,-1-1-1 0 0,0 0 0 0 0,1 0 0 0 0,-1 0 0 0 0,0 0 0 0 0,0 0 0 0 0,-1 0 0 0 0,1 0 0 0 0,-1-1 1 0 0,1 1-1 0 0,-1 0 0 0 0,1-6 0 0 0,0-3 13 0 0,-1 0 0 0 0,-1 0 0 0 0,0 0 0 0 0,0 1 0 0 0,-1-1 0 0 0,-3-18 0 0 0,-2 7-424 0 0,0 1 0 0 0,-11-28 0 0 0,16 48 19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0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83 1375 0 0,'2'1'107'0'0,"15"6"2158"0"0,-9 0 3232 0 0,-1-1-3318 0 0,-5-4-1827 0 0,-1 0-1 0 0,1 1 1 0 0,-1 0-1 0 0,0-1 0 0 0,1 1 1 0 0,-1 0-1 0 0,-1 0 1 0 0,1 0-1 0 0,0-1 0 0 0,-1 1 1 0 0,1 0-1 0 0,-1 0 1 0 0,0 0-1 0 0,0 0 0 0 0,0 0 1 0 0,0 0-1 0 0,-1 0 0 0 0,1 0 1 0 0,-1 0-1 0 0,0 0 1 0 0,0-1-1 0 0,-2 6 0 0 0,0 1-5 0 0,-2 1 0 0 0,1-1 0 0 0,-1 0 0 0 0,-1 0 0 0 0,-7 10 0 0 0,3-8 113 0 0,0-1 1 0 0,-1 0 0 0 0,-22 16 0 0 0,24-20-265 0 0,8-5 37 0 0,0-1-226 0 0,0 0 0 0 0,1 0-1 0 0,-1 0 1 0 0,0 0 0 0 0,1 0-1 0 0,-1 0 1 0 0,0 0 0 0 0,1-1-1 0 0,-1 1 1 0 0,1 0 0 0 0,-1 0-1 0 0,0-1 1 0 0,1 1 0 0 0,-1 0-1 0 0,1-1 1 0 0,-1 1 0 0 0,0 0-1 0 0,1-1 1 0 0,-1 1 0 0 0,1-1-1 0 0,0 1 1 0 0,-1-1 0 0 0,1 1-1 0 0,-1-1 1 0 0,1 0 0 0 0,-1 0-2 0 0,1-1 0 0 0,-1 1-1 0 0,1-1 1 0 0,0 1 0 0 0,-1 0 0 0 0,1-1 0 0 0,0 1-1 0 0,0-1 1 0 0,0 1 0 0 0,0-1 0 0 0,1-1 0 0 0,0-3-5 0 0,1 0 1 0 0,-1 0 0 0 0,1 0-1 0 0,4-7 1 0 0,0 2 10 0 0,0 0-1 0 0,1 0 0 0 0,0 1 1 0 0,1 0-1 0 0,0 1 1 0 0,12-11-1 0 0,-1 3-30 0 0,1 0 1 0 0,22-13-1 0 0,-36 26 18 0 0,1 1 0 0 0,-1-1 0 0 0,1 1 0 0 0,0 1 0 0 0,0-1 1 0 0,0 1-1 0 0,0 1 0 0 0,0-1 0 0 0,0 1 0 0 0,1 0 0 0 0,-1 1 0 0 0,0 0 0 0 0,1 0 0 0 0,-1 0 0 0 0,12 3 0 0 0,-13-2 2 0 0,-1 0-1 0 0,1 1 1 0 0,-1 0 0 0 0,0 0 0 0 0,0 0-1 0 0,0 0 1 0 0,0 1 0 0 0,0 0-1 0 0,0 0 1 0 0,-1 0 0 0 0,1 0-1 0 0,-1 1 1 0 0,0 0 0 0 0,0 0-1 0 0,0 0 1 0 0,-1 0 0 0 0,1 1-1 0 0,-1-1 1 0 0,0 1 0 0 0,-1 0-1 0 0,3 6 1 0 0,-3-6 1 0 0,-1 0 0 0 0,0 1 0 0 0,0-1 0 0 0,-1 1 0 0 0,1-1 0 0 0,-1 1 0 0 0,0-1 0 0 0,-1 1 0 0 0,0-1 0 0 0,1 1 0 0 0,-2-1 0 0 0,1 0 0 0 0,-1 1 0 0 0,1-1 0 0 0,-2 0 0 0 0,1 0 0 0 0,-4 6 0 0 0,0-5 0 0 0,5-5 0 0 0,0 0 0 0 0,1 0 0 0 0,-1 0 0 0 0,0 0 0 0 0,0-1 0 0 0,0 1 0 0 0,0 0 0 0 0,0-1 0 0 0,0 1 0 0 0,0-1 0 0 0,0 1 0 0 0,0-1 0 0 0,0 0 0 0 0,0 1 0 0 0,0-1 0 0 0,0 0 0 0 0,-2 1 0 0 0,-2-1 0 0 0,5 1 1 0 0,-1-1 0 0 0,0 0 0 0 0,0 0-1 0 0,1 1 1 0 0,-1-1 0 0 0,0 0 0 0 0,0 0 0 0 0,1 0 0 0 0,-1 0-1 0 0,0 0 1 0 0,0 0 0 0 0,0 0 0 0 0,1 0 0 0 0,-1 0 0 0 0,0 0-1 0 0,0 0 1 0 0,0 0 0 0 0,1-1 0 0 0,-1 1 0 0 0,0 0 0 0 0,1 0-1 0 0,-1-1 1 0 0,0 1 0 0 0,0-1 0 0 0,1 1 0 0 0,-1-1 0 0 0,1 1-1 0 0,-1-1 1 0 0,0 1 0 0 0,1-1 0 0 0,-1 1 0 0 0,1-1 0 0 0,-1 0-1 0 0,1 1 1 0 0,0-1 0 0 0,-1 0 0 0 0,1 1 0 0 0,0-1 0 0 0,-1-1-1 0 0,1 0 5 0 0,-1 0-1 0 0,1 0 1 0 0,0 0-1 0 0,-1 0 1 0 0,1 0-1 0 0,0 0 1 0 0,1 0-1 0 0,-1 0 1 0 0,0 0-1 0 0,1-3 1 0 0,2-2-1 0 0,0 0 0 0 0,1 0 1 0 0,0 0-1 0 0,0 0 0 0 0,0 1 1 0 0,1-1-1 0 0,6-5 0 0 0,2-2 6 0 0,26-21-1 0 0,-14 15-9 0 0,1 2 0 0 0,1 0 0 0 0,0 2 0 0 0,38-18 0 0 0,-59 32 5 0 0,0-1-1 0 0,0 1 1 0 0,1 1 0 0 0,-1-1-1 0 0,0 1 1 0 0,1 0-1 0 0,-1 0 1 0 0,1 1 0 0 0,-1 0-1 0 0,7 1 1 0 0,-7 0 0 0 0,-1 0 0 0 0,0 0 0 0 0,0 1 0 0 0,0 0 0 0 0,1 0 1 0 0,-2 0-1 0 0,1 1 0 0 0,0-1 0 0 0,0 1 0 0 0,-1 0 0 0 0,0 1 0 0 0,6 4 0 0 0,-5-3 9 0 0,-1 0 0 0 0,0 0 0 0 0,0 1-1 0 0,-1-1 1 0 0,1 1 0 0 0,-1 0-1 0 0,0 0 1 0 0,-1 0 0 0 0,1 0-1 0 0,-1 1 1 0 0,0-1 0 0 0,-1 1-1 0 0,0-1 1 0 0,1 13 0 0 0,-1-9 5 0 0,-1 0 0 0 0,0 0 0 0 0,-1 0 0 0 0,0 0-1 0 0,0 0 1 0 0,-1 0 0 0 0,-1-1 0 0 0,0 1 0 0 0,-5 12 0 0 0,1-9-458 0 0,0 0-1 0 0,-11 13 1 0 0,7-10-87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0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 4143 0 0,'1'1'11686'0'0,"4"3"-11226"0"0,1-1 1 0 0,0 0 0 0 0,0 0 0 0 0,0 0-1 0 0,0-1 1 0 0,0 0 0 0 0,0 0 0 0 0,1-1-1 0 0,-1 1 1 0 0,0-1 0 0 0,1-1 0 0 0,11 1-1 0 0,9-2 691 0 0,47-8-1 0 0,-61 8-1081 0 0,0-2 1 0 0,0 0-1 0 0,0-1 0 0 0,18-7 1 0 0,-30 10-134 0 0,-2 1-195 0 0,-5 1 191 0 0,0-1 1 0 0,0 1-1 0 0,1 0 0 0 0,-1 1 1 0 0,0-1-1 0 0,1 1 0 0 0,-6 3 0 0 0,-41 21-230 0 0,24-11 270 0 0,-2 1 58 0 0,-1 2-1 0 0,-33 25 1 0 0,50-32-12 0 0,-1 1 0 0 0,1 1 0 0 0,1 0-1 0 0,0 1 1 0 0,-19 28 0 0 0,30-39-16 0 0,-1 1-1 0 0,1 0 1 0 0,0-1 0 0 0,0 1-1 0 0,1 0 1 0 0,-1 0-1 0 0,1 0 1 0 0,0 0 0 0 0,0 1-1 0 0,0-1 1 0 0,0 7-1 0 0,1-9-10 0 0,1 0 1 0 0,-1 0-1 0 0,1 0 0 0 0,-1 0 0 0 0,1 0 0 0 0,-1 0 0 0 0,1 0 0 0 0,0 0 0 0 0,0 0 0 0 0,0 0 0 0 0,0 0 0 0 0,0-1 0 0 0,1 1 0 0 0,-1 0 0 0 0,0-1 0 0 0,1 1 0 0 0,-1-1 0 0 0,1 1 0 0 0,0-1 0 0 0,-1 0 0 0 0,1 0 0 0 0,0 1 0 0 0,0-1 0 0 0,3 1 0 0 0,1 0-452 0 0,0 0 0 0 0,0 0 0 0 0,-1-1 0 0 0,1 0 0 0 0,0 0 0 0 0,0 0 0 0 0,0-1 0 0 0,8 0 0 0 0,9-1-6585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0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27 11519 0 0,'6'-7'1191'0'0,"0"2"2396"0"0,-7 4-3485 0 0,1 1 0 0 0,0-1 0 0 0,0 1-1 0 0,-1-1 1 0 0,1 0 0 0 0,0 1 0 0 0,-1-1 0 0 0,1 1 0 0 0,-1-1 0 0 0,1 1 0 0 0,-1-1 0 0 0,1 1 0 0 0,-1-1 0 0 0,1 1 0 0 0,-1 0 0 0 0,1-1 0 0 0,-1 1 0 0 0,0 0 0 0 0,1-1 0 0 0,-1 1 0 0 0,0 0 0 0 0,0-1 0 0 0,-16-3 439 0 0,5 5-387 0 0,1 0 1 0 0,-1 0-1 0 0,1 1 0 0 0,-1 1 0 0 0,1 0 1 0 0,0 0-1 0 0,-13 7 0 0 0,6-4 4 0 0,-15 7 194 0 0,0 1 0 0 0,-50 28 0 0 0,67-32-212 0 0,0 0-1 0 0,0 2 0 0 0,1 0 0 0 0,1 0 0 0 0,0 2 1 0 0,-19 22-1 0 0,31-32-92 0 0,-1-1 0 0 0,1 1 0 0 0,-1 0 0 0 0,1 0 0 0 0,0 0 0 0 0,1 0 0 0 0,-3 6 1 0 0,4-9-32 0 0,0 0 0 0 0,0 0 1 0 0,0 0-1 0 0,-1-1 0 0 0,1 1 1 0 0,0 0-1 0 0,0 0 1 0 0,0 0-1 0 0,1 0 0 0 0,-1 0 1 0 0,0 0-1 0 0,0 0 1 0 0,0 0-1 0 0,1-1 0 0 0,-1 1 1 0 0,0 0-1 0 0,1 0 1 0 0,-1 0-1 0 0,1-1 0 0 0,-1 1 1 0 0,1 0-1 0 0,-1 0 1 0 0,1-1-1 0 0,-1 1 0 0 0,1 0 1 0 0,0-1-1 0 0,-1 1 1 0 0,1-1-1 0 0,0 1 0 0 0,0-1 1 0 0,0 1-1 0 0,-1-1 1 0 0,1 1-1 0 0,0-1 0 0 0,0 0 1 0 0,0 1-1 0 0,0-1 1 0 0,0 0-1 0 0,-1 0 0 0 0,1 0 1 0 0,2 0-1 0 0,6 1 35 0 0,-1 0-1 0 0,1-1 1 0 0,-1-1-1 0 0,1 1 1 0 0,-1-1-1 0 0,1-1 1 0 0,-1 1 0 0 0,13-5-1 0 0,8-5-63 0 0,29-15-1 0 0,-26 12 34 0 0,-26 11-33 0 0,-4 3-54 0 0,4 1-37 0 0,-5-1 51 0 0,1 1 1 0 0,-1 0-1 0 0,0 0 0 0 0,1 0 1 0 0,-1 0-1 0 0,0 0 0 0 0,0 0 0 0 0,1 0 1 0 0,-1 0-1 0 0,0 1 0 0 0,1 1 1 0 0,4 4-1809 0 0,0-1 34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0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1 275 5063 0 0,'0'0'12684'0'0,"2"-16"-9850"0"0,1 10-2579 0 0,0-1 1 0 0,0 1-1 0 0,1 0 1 0 0,0 0 0 0 0,0 1-1 0 0,1-1 1 0 0,-1 1-1 0 0,8-7 1 0 0,47-35 570 0 0,-51 41-766 0 0,40-27 147 0 0,1 3 0 0 0,74-33 0 0 0,-114 59-207 0 0,0-1 0 0 0,1 2 0 0 0,19-6 0 0 0,-29 10 0 0 0,1 0 0 0 0,-1 0 0 0 0,0-1 0 0 0,1 1 0 0 0,-1 0 0 0 0,0 0 0 0 0,0-1 0 0 0,0 1 0 0 0,0 0 0 0 0,0 0 0 0 0,0 0 0 0 0,0-1 0 0 0,0 1 0 0 0,0 0 0 0 0,0 1 0 0 0,0-2 0 0 0,-2 12 3 0 0,0 0-1 0 0,-1 0 1 0 0,0 0-1 0 0,-7 16 1 0 0,5-14 9 0 0,1 0 1 0 0,-5 22-1 0 0,9-31-15 0 0,-1 0-1 0 0,1 0 0 0 0,0 0 1 0 0,0 0-1 0 0,1 0 0 0 0,-1 0 0 0 0,1 0 1 0 0,0 0-1 0 0,0 0 0 0 0,1 0 1 0 0,2 6-1 0 0,-1-7-56 0 0,-1 0 0 0 0,0 0 0 0 0,1 0 0 0 0,0-1 0 0 0,0 1-1 0 0,0-1 1 0 0,0 0 0 0 0,1 0 0 0 0,-1 0 0 0 0,6 3 0 0 0,-6-4-310 0 0,1 0 0 0 0,-1 0 1 0 0,0-1-1 0 0,0 1 0 0 0,1-1 0 0 0,-1 0 0 0 0,0 0 0 0 0,6 0 1 0 0,-1 0-1829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05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8 543 3223 0 0,'0'0'143'0'0,"-1"1"-3"0"0,-3 14 1519 0 0,2 18 13808 0 0,2-25-15910 0 0,1-7 583 0 0,1 0 1 0 0,-1 0 0 0 0,1-1 0 0 0,-1 1 0 0 0,1-1 0 0 0,-1 1 0 0 0,1-1 0 0 0,-1 1 0 0 0,1-1-1 0 0,0 0 1 0 0,2 0 0 0 0,1 0 50 0 0,0-1 1 0 0,0 1-1 0 0,0-1 0 0 0,0-1 1 0 0,0 1-1 0 0,-1-1 0 0 0,1 0 1 0 0,9-5-1 0 0,36-25 755 0 0,-37 23-789 0 0,21-16 70 0 0,-2-1 0 0 0,0-2 0 0 0,-2-1 0 0 0,49-61-1 0 0,-33 27-489 0 0,65-116-1 0 0,-88 139-215 0 0,-22 39 399 0 0,-2 13-81 0 0,-2 6 161 0 0,-2-1 0 0 0,0 1 0 0 0,-1-2 0 0 0,-11 23 0 0 0,-5 15 0 0 0,18-44 0 0 0,-24 79 0 0 0,26-78 0 0 0,-1 0 0 0 0,2 0 0 0 0,-1 1 0 0 0,2-1 0 0 0,-1 0 0 0 0,2 13 0 0 0,-1-22 9 0 0,0-1 0 0 0,1 1 0 0 0,-1 0 0 0 0,0 0 0 0 0,1 0 0 0 0,-1 0 0 0 0,1 0 0 0 0,0-1 0 0 0,-1 1 0 0 0,1 0 0 0 0,0-1 0 0 0,0 1 0 0 0,0 0 0 0 0,0-1 0 0 0,0 1 0 0 0,1-1 0 0 0,-1 1 0 0 0,0-1 0 0 0,1 0 0 0 0,-1 0 0 0 0,4 2 0 0 0,-3-2 3 0 0,0 0 0 0 0,0-1-1 0 0,0 0 1 0 0,0 1 0 0 0,1-1-1 0 0,-1 0 1 0 0,0 0 0 0 0,0 0-1 0 0,0 0 1 0 0,0-1 0 0 0,1 1 0 0 0,-1 0-1 0 0,0-1 1 0 0,0 0 0 0 0,0 1-1 0 0,0-1 1 0 0,0 0 0 0 0,0 0-1 0 0,2-1 1 0 0,24-15 27 0 0,0-1-1 0 0,-2 0 1 0 0,44-40-1 0 0,62-77 80 0 0,-110 110-170 0 0,29-40 1 0 0,-43 52 25 0 0,0 1 0 0 0,-1-1 0 0 0,0 0 0 0 0,-2-1 0 0 0,9-26 0 0 0,-13 39 15 0 0,-1 0-1 0 0,0 1 0 0 0,0-1 0 0 0,1 0 0 0 0,-1 1 0 0 0,0-1 0 0 0,0 0 0 0 0,0 0 0 0 0,0 0 1 0 0,0 1-1 0 0,0-1 0 0 0,0 0 0 0 0,0 0 0 0 0,0 1 0 0 0,0-1 0 0 0,-1 0 0 0 0,1 0 1 0 0,0 1-1 0 0,0-1 0 0 0,-1 0 0 0 0,1 1 0 0 0,0-1 0 0 0,-1 0 0 0 0,1 1 0 0 0,-1-1 0 0 0,1 1 1 0 0,-1-1-1 0 0,0 0 0 0 0,0 0-1 0 0,0 1 0 0 0,0 0 1 0 0,0 0-1 0 0,0 0 0 0 0,0 0 0 0 0,0-1 1 0 0,0 2-1 0 0,0-1 0 0 0,0 0 1 0 0,0 0-1 0 0,0 0 0 0 0,0 0 0 0 0,0 0 1 0 0,1 1-1 0 0,-1-1 0 0 0,0 0 0 0 0,0 1 1 0 0,0-1-1 0 0,0 1 0 0 0,0-1 1 0 0,1 1-1 0 0,-3 1 0 0 0,-6 5 20 0 0,1 1 0 0 0,-1 0-1 0 0,2 0 1 0 0,-1 1 0 0 0,1 0-1 0 0,0 1 1 0 0,1-1 0 0 0,-6 13 0 0 0,-37 88 85 0 0,39-84-80 0 0,-1 1 41 0 0,1 0 0 0 0,-9 44-1 0 0,17-60-46 0 0,1-1-1 0 0,0 1 1 0 0,0 0-1 0 0,1-1 1 0 0,0 1-1 0 0,1 0 1 0 0,0-1 0 0 0,1 1-1 0 0,0-1 1 0 0,5 13-1 0 0,-3-11-173 0 0,1-1-1 0 0,0-1 1 0 0,1 1-1 0 0,0-1 1 0 0,15 18-1 0 0,-20-27-113 0 0,0 1 0 0 0,0-1 0 0 0,0 0 0 0 0,0-1 0 0 0,0 1 0 0 0,0 0 1 0 0,1 0-1 0 0,-1 0 0 0 0,0-1 0 0 0,0 1 0 0 0,2 0 0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0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12895 0 0,'0'0'1172'0'0,"-1"1"-966"0"0,-16 13-549 0 0,16-12 667 0 0,0-1-1 0 0,0 1 1 0 0,0 0 0 0 0,0-1-1 0 0,0 1 1 0 0,0 0 0 0 0,0 0-1 0 0,1 0 1 0 0,-1 0 0 0 0,0 0-1 0 0,1 4 1 0 0,0-3-68 0 0,0-1 1 0 0,0 1-1 0 0,0 0 1 0 0,1-1-1 0 0,-1 1 1 0 0,1 0-1 0 0,0-1 0 0 0,-1 1 1 0 0,1-1-1 0 0,1 1 1 0 0,-1-1-1 0 0,0 1 1 0 0,1-1-1 0 0,-1 0 1 0 0,1 0-1 0 0,-1 0 0 0 0,4 3 1 0 0,7 7-19 0 0,0-1 1 0 0,1 0-1 0 0,20 12 1 0 0,47 24 462 0 0,-24-15-387 0 0,70 44-10 0 0,-115-70-476 0 0,0 0 0 0 0,0 0-1 0 0,1-1 1 0 0,21 7 0 0 0,-28-11-423 0 0,0 0 0 0 0,0 0 0 0 0,0-1 0 0 0,1 1 1 0 0,9-2-1 0 0,-11 1-312 0 0,0-1-1 0 0,-1 1 1 0 0,1-1 0 0 0,0 0 0 0 0,-1-1 0 0 0,1 1 0 0 0,0-1 0 0 0,5-3 0 0 0,0-2-4331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06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8287 0 0,'0'0'639'0'0,"-2"1"10"0"0,-39 40 7701 0 0,-1-1-4032 0 0,-11 8-3664 0 0,-110 77 0 0 0,153-118-774 0 0,-70 42-1710 0 0,69-44 740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0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460 207 2303 0 0,'1'-8'1133'0'0,"0"-2"6805"0"0,-2-4-5430 0 0,-4-24 0 0 0,-1-1-1644 0 0,4 17-415 0 0,2 12-264 0 0,0 1 1 0 0,-2-1-1 0 0,-3-16 1 0 0,5 25-184 0 0,-1-1 0 0 0,0 1 0 0 0,0 0 0 0 0,0-1 1 0 0,0 1-1 0 0,0 0 0 0 0,0 0 0 0 0,0 0 0 0 0,0 0 0 0 0,0 0 1 0 0,-1 0-1 0 0,1 0 0 0 0,0 0 0 0 0,-1 0 0 0 0,1 1 1 0 0,-1-1-1 0 0,1 0 0 0 0,-1 1 0 0 0,1-1 0 0 0,-1 1 1 0 0,1 0-1 0 0,-1-1 0 0 0,1 1 0 0 0,-1 0 0 0 0,0 0 0 0 0,1 0 1 0 0,-3 0-1 0 0,-6 1 13 0 0,1-1 0 0 0,-20 5 0 0 0,29-5-15 0 0,-34 7 124 0 0,0 2 0 0 0,-64 26 0 0 0,80-27-62 0 0,1 1 1 0 0,0 0-1 0 0,0 1 0 0 0,1 1 1 0 0,0 1-1 0 0,-27 26 0 0 0,37-32 5 0 0,1 1 0 0 0,0-1 0 0 0,0 1 0 0 0,0 1 0 0 0,1-1 1 0 0,-6 16-1 0 0,9-21-37 0 0,0 1 0 0 0,1-1 0 0 0,-1 1 0 0 0,0-1 1 0 0,1 1-1 0 0,0 0 0 0 0,0-1 0 0 0,0 1 1 0 0,0-1-1 0 0,0 1 0 0 0,1 4 0 0 0,0-5-7 0 0,-1-1-1 0 0,1 1 1 0 0,0-1-1 0 0,0 1 1 0 0,0-1-1 0 0,-1 1 1 0 0,1-1 0 0 0,1 0-1 0 0,-1 0 1 0 0,0 1-1 0 0,0-1 1 0 0,0 0-1 0 0,1 0 1 0 0,-1 0-1 0 0,0 0 1 0 0,1-1-1 0 0,-1 1 1 0 0,1 0-1 0 0,-1 0 1 0 0,3 0 0 0 0,1 0 38 0 0,1 1 0 0 0,-1-1 0 0 0,1-1 0 0 0,0 1 1 0 0,-1-1-1 0 0,1 0 0 0 0,-1 0 0 0 0,1-1 1 0 0,7-1-1 0 0,51-15 287 0 0,-57 15-307 0 0,15-5-20 0 0,0-2 1 0 0,0 0-1 0 0,20-13 0 0 0,27-13 291 0 0,-67 35-357 0 0,2-2-195 0 0,-2 0 223 0 0,14 2-37 0 0,-15 0 49 0 0,0 0 0 0 0,1 1-1 0 0,-1-1 1 0 0,1 1 0 0 0,-1-1-1 0 0,1 1 1 0 0,-1 0 0 0 0,0-1-1 0 0,1 1 1 0 0,-1 0 0 0 0,0 0-1 0 0,0 0 1 0 0,0 0 0 0 0,0 0-1 0 0,0 0 1 0 0,0 0 0 0 0,0 1 0 0 0,0-1-1 0 0,0 0 1 0 0,0 1 0 0 0,-1-1-1 0 0,2 2 1 0 0,1 5-37 0 0,0-1 0 0 0,4 16 0 0 0,-6-17 20 0 0,2 7-459 0 0,-2-9 59 0 0,0 0-1 0 0,0 1 1 0 0,0-1 0 0 0,0 0-1 0 0,1-1 1 0 0,-1 1-1 0 0,1 0 1 0 0,0 0 0 0 0,0-1-1 0 0,5 7 1 0 0,2-3-1489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10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5983 0 0,'0'0'464'0'0,"1"-1"-305"0"0,36-39 8282 0 0,2-3-4517 0 0,-20 26-3663 0 0,1 1-1 0 0,0 1 1 0 0,2 0-1 0 0,-1 2 1 0 0,2 0 0 0 0,27-11-1 0 0,-46 23-230 0 0,-1-1 0 0 0,1 1 1 0 0,-1 0-1 0 0,1 0 0 0 0,0 0 0 0 0,0 0 0 0 0,-1 1 0 0 0,1 0 0 0 0,0-1 0 0 0,0 1 1 0 0,0 0-1 0 0,-1 1 0 0 0,1-1 0 0 0,7 3 0 0 0,-8-2 5 0 0,-1 0-1 0 0,1 0 1 0 0,-1 0-1 0 0,1 1 1 0 0,-1-1 0 0 0,0 1-1 0 0,0 0 1 0 0,1 0-1 0 0,-1 0 1 0 0,0 0 0 0 0,0 0-1 0 0,-1 0 1 0 0,1 0 0 0 0,0 1-1 0 0,-1-1 1 0 0,0 1-1 0 0,1-1 1 0 0,-1 1 0 0 0,0-1-1 0 0,1 6 1 0 0,0 0-9 0 0,0-1 0 0 0,-1 1 0 0 0,0-1 0 0 0,0 1 0 0 0,-1-1 0 0 0,0 1 0 0 0,-1 9-1 0 0,-3 4 2 0 0,-7 26-1 0 0,4-16 27 0 0,6-20-127 0 0,3 4-4756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10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0 371 14599 0 0,'0'0'331'0'0,"2"0"44"0"0,-1 0-192 0 0,9 0 310 0 0,-1 0 0 0 0,0-1-1 0 0,18-3 1371 0 0,-18-10-429 0 0,-8 12-1284 0 0,0-1-1 0 0,-1 0 0 0 0,1 0 1 0 0,-1 0-1 0 0,0 1 1 0 0,0-1-1 0 0,0 0 1 0 0,0 0-1 0 0,0 0 0 0 0,0 1 1 0 0,-2-6-1 0 0,-13-32 361 0 0,3 9-301 0 0,10 23-198 0 0,1 1 0 0 0,-1-1 0 0 0,1 0 0 0 0,1 1 0 0 0,0-1 0 0 0,0 0 0 0 0,0 0 0 0 0,1 1 0 0 0,0-1 0 0 0,1 0 0 0 0,0 1 0 0 0,0 0-1 0 0,5-14 1 0 0,-2 12-49 0 0,-1 1-1 0 0,1-1 0 0 0,1 1 1 0 0,-1 0-1 0 0,1 0 0 0 0,1 0 1 0 0,0 1-1 0 0,0 0 0 0 0,0 1 1 0 0,12-9-1 0 0,-13 11 12 0 0,0 0 0 0 0,0 1 0 0 0,0 0 0 0 0,0 0 0 0 0,1 1 0 0 0,-1-1-1 0 0,1 1 1 0 0,-1 1 0 0 0,1-1 0 0 0,0 1 0 0 0,0 1 0 0 0,-1-1 0 0 0,1 1 0 0 0,0 0 0 0 0,0 1-1 0 0,0-1 1 0 0,9 3 0 0 0,-11-1 32 0 0,0-1 1 0 0,-1 1-1 0 0,1 0 0 0 0,-1 0 0 0 0,1 0 0 0 0,-1 0 0 0 0,0 1 0 0 0,0 0 0 0 0,0 0 0 0 0,0 0 1 0 0,0 0-1 0 0,-1 1 0 0 0,0-1 0 0 0,1 1 0 0 0,-1 0 0 0 0,-1 0 0 0 0,1 0 0 0 0,0 0 0 0 0,-1 1 1 0 0,0-1-1 0 0,0 1 0 0 0,0-1 0 0 0,-1 1 0 0 0,2 9 0 0 0,-1-2 105 0 0,-1 0 0 0 0,0 0 1 0 0,-1 0-1 0 0,0 1 0 0 0,-1-1 0 0 0,-3 19 0 0 0,3-25-68 0 0,-1 1-1 0 0,0-1 1 0 0,0 1-1 0 0,0-1 1 0 0,0 0-1 0 0,-1 0 1 0 0,0 0-1 0 0,-1 0 1 0 0,1-1-1 0 0,-1 1 1 0 0,0-1-1 0 0,0 0 1 0 0,-9 8-1 0 0,4-8-235 0 0,1 0-1 0 0,-1-1 1 0 0,0 0 0 0 0,0 0-1 0 0,0-1 1 0 0,0 0 0 0 0,0-1-1 0 0,-1 0 1 0 0,-14 1-1 0 0,20-3-45 0 0,1 1-229 0 0,0-2 0 0 0,0 1 0 0 0,0 0 0 0 0,0-1 0 0 0,1 1 0 0 0,-1-1-1 0 0,0 0 1 0 0,1 1 0 0 0,-1-1 0 0 0,0-1 0 0 0,-4-1 0 0 0,-1-2-5430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0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32 449 5983 0 0,'0'0'9394'0'0,"-1"-1"-8233"0"0,-1 0-913 0 0,-1-1-1 0 0,1 1 1 0 0,0-1-1 0 0,0 1 1 0 0,0-1 0 0 0,1 0-1 0 0,-1 0 1 0 0,0 0 0 0 0,1 0-1 0 0,-1 0 1 0 0,1 0-1 0 0,0 0 1 0 0,-1-1 0 0 0,1 1-1 0 0,0 0 1 0 0,0-1 0 0 0,0-3-1 0 0,0 2-28 0 0,1 0 0 0 0,-1 0 1 0 0,1-1-1 0 0,0 1 0 0 0,1 0 0 0 0,-1 0 0 0 0,1 0 0 0 0,0 0 0 0 0,2-8 0 0 0,1 1-42 0 0,1 1 0 0 0,0-1-1 0 0,0 1 1 0 0,1 1-1 0 0,1-1 1 0 0,-1 1 0 0 0,10-10-1 0 0,11-9 63 0 0,2 1-1 0 0,1 2 0 0 0,65-43 1 0 0,-32 30-903 0 0,82-34 1 0 0,-126 64-433 0 0,-1 3-51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10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42 3679 0 0,'2'-1'284'0'0,"13"-16"-279"0"0,4-5 12003 0 0,-19 22-11933 0 0,0 0 0 0 0,0-1 0 0 0,0 1 0 0 0,0 0 0 0 0,0 0 0 0 0,1 0 0 0 0,-1 0 0 0 0,0 0 0 0 0,0 0 0 0 0,0-1 0 0 0,0 1 0 0 0,1 0 0 0 0,-1 0 0 0 0,0 0 0 0 0,0 0 0 0 0,0 0 0 0 0,1 0 0 0 0,-1 0 0 0 0,0 0 0 0 0,0 0 0 0 0,0 0 0 0 0,1 0 1 0 0,-1 0-1 0 0,0 0 0 0 0,0 0 0 0 0,0 0 0 0 0,1 0 0 0 0,-1 0 0 0 0,0 0 0 0 0,0 1 0 0 0,1 6 60 0 0,0-1 0 0 0,0 1 0 0 0,-1 0 0 0 0,0 0 0 0 0,-1 0 0 0 0,0 0 0 0 0,0 0 0 0 0,-2 9 0 0 0,-20 55 683 0 0,5-28-257 0 0,-31 58-1 0 0,-33 36 271 0 0,11-17-111 0 0,41-73-493 0 0,-56 69 0 0 0,24-35-108 0 0,62-81-119 0 0,0 0 0 0 0,-1 0 0 0 0,1 0 0 0 0,0 1 0 0 0,0-1 0 0 0,-1 0 0 0 0,1 0 0 0 0,0 1 0 0 0,0-1 0 0 0,0 0 0 0 0,-1 0 0 0 0,1 1 0 0 0,0-1 0 0 0,0 0 0 0 0,0 1 0 0 0,0-1 0 0 0,0 0 0 0 0,0 1 0 0 0,0-1 0 0 0,0 0 0 0 0,0 1 0 0 0,0-1-1 0 0,0 0 1 0 0,0 1 0 0 0,0-1 0 0 0,0 0 0 0 0,0 1 0 0 0,0-1 0 0 0,0 0 0 0 0,0 1 0 0 0,0-1 0 0 0,0 0 0 0 0,0 1 0 0 0,0-1 0 0 0,1 0 0 0 0,-1 1 0 0 0,0-1 0 0 0,6 1-93 0 0,14-1-948 0 0,-15 0 832 0 0,9-2-524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12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68 3223 0 0,'7'-5'288'0'0,"13"-16"5483"0"0,-19 19-5185 0 0,0 1 1 0 0,0-1-1 0 0,0 0 1 0 0,0 1-1 0 0,-1-1 1 0 0,1 1-1 0 0,-1-1 0 0 0,1 0 1 0 0,-1 0-1 0 0,1-1 1 0 0,-2 1-518 0 0,0 1 1 0 0,0-1-1 0 0,-1 1 1 0 0,1-1-1 0 0,0 1 1 0 0,0 0-1 0 0,-1-1 1 0 0,1 1-1 0 0,-1 0 1 0 0,1 0-1 0 0,-1 0 1 0 0,1 0-1 0 0,-1 1 1 0 0,0-1-1 0 0,0 0 1 0 0,1 1 0 0 0,-4-2-1 0 0,1 2-21 0 0,1-1-1 0 0,-1 1 0 0 0,0 0 1 0 0,0 0-1 0 0,0 0 1 0 0,0 1-1 0 0,1-1 1 0 0,-5 2-1 0 0,-3 1 5 0 0,0 1 0 0 0,0 0 0 0 0,1 1 0 0 0,-19 11 0 0 0,-64 49 184 0 0,38-26-208 0 0,24-19-4 0 0,0-1 0 0 0,-1-1 0 0 0,-1-2 0 0 0,-1-1 0 0 0,-51 15 0 0 0,78-29-5 0 0,6 0 324 0 0,24-1-263 0 0,1 2 1 0 0,-1 1 0 0 0,1 1-1 0 0,39 12 1 0 0,-23-2 165 0 0,68 33-1 0 0,-96-40-200 0 0,0 0 0 0 0,-1 1 0 0 0,15 13 0 0 0,-14-11-30 0 0,-11-9-8 0 0,1 0 1 0 0,-1 0-1 0 0,0 0 1 0 0,0 0-1 0 0,0 0 0 0 0,0 1 1 0 0,0-1-1 0 0,0 0 1 0 0,0 0-1 0 0,-1 1 0 0 0,1-1 1 0 0,0 1-1 0 0,-1-1 1 0 0,1 2-1 0 0,-1-2-4 0 0,1 0-1 0 0,-1 0 1 0 0,0 0 0 0 0,-1 0-1 0 0,1 0 1 0 0,0-1 0 0 0,0 1-1 0 0,0 0 1 0 0,0 0 0 0 0,-1 0 0 0 0,1 0-1 0 0,0-1 1 0 0,-1 1 0 0 0,1 0-1 0 0,0 0 1 0 0,-1 0 0 0 0,0 0-1 0 0,-2 2 9 0 0,0 0 0 0 0,0-1-1 0 0,0 1 1 0 0,0-1-1 0 0,0 0 1 0 0,0 0 0 0 0,-6 2-1 0 0,7-3 10 0 0,-34 16-1 0 0,-1-2 0 0 0,-1-1 1 0 0,-61 14-1 0 0,42-17 20 0 0,-108 6 1 0 0,123-15 96 0 0,-1-3 1 0 0,-47-6-1 0 0,82 6-126 0 0,-61-10 195 0 0,59 9-190 0 0,1-1 0 0 0,0 0 0 0 0,0 0 0 0 0,1-1 0 0 0,-12-6 1 0 0,20 10-21 0 0,-1 0 1 0 0,1-1 0 0 0,-1 1 0 0 0,1-1 0 0 0,0 1 0 0 0,-1 0 0 0 0,1-1-1 0 0,0 1 1 0 0,0-1 0 0 0,-1 1 0 0 0,1-1 0 0 0,0 1 0 0 0,0-1 0 0 0,0 1-1 0 0,-1-1 1 0 0,1 1 0 0 0,0-1 0 0 0,0 1 0 0 0,0-1 0 0 0,0 0 0 0 0,0 1 0 0 0,0-1-1 0 0,0 1 1 0 0,0-1 0 0 0,0 1 0 0 0,0-1 0 0 0,1 1 0 0 0,-1-1 0 0 0,0 1-1 0 0,0-1 1 0 0,0 1 0 0 0,1-1 0 0 0,-1 0 0 0 0,11-15-121 0 0,-6 12-143 0 0,0-1-1 0 0,0 1 1 0 0,0 0 0 0 0,1 1-1 0 0,0-1 1 0 0,-1 1-1 0 0,2 0 1 0 0,-1 1 0 0 0,0-1-1 0 0,0 1 1 0 0,1 0 0 0 0,-1 1-1 0 0,1 0 1 0 0,-1 0-1 0 0,1 0 1 0 0,10 1 0 0 0,31-3-3203 0 0,-20 1 1688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1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91 3679 0 0,'16'-28'377'0'0,"7"-11"1358"0"0,-4 15 10792 0 0,-18 25-12507 0 0,0-1 0 0 0,-1 0 0 0 0,1 0 0 0 0,0 1 0 0 0,0-1 0 0 0,0 1 0 0 0,0-1 0 0 0,-1 1 0 0 0,1-1-1 0 0,0 1 1 0 0,0-1 0 0 0,-1 1 0 0 0,1 0 0 0 0,0-1 0 0 0,-1 1 0 0 0,1 0 0 0 0,-1-1 0 0 0,2 3 0 0 0,6 15 98 0 0,-7-12-79 0 0,0 1 0 0 0,0 0 0 0 0,0 1 0 0 0,-1-1 0 0 0,0 0 0 0 0,-1 0 0 0 0,1 0 0 0 0,-1 0 0 0 0,-3 10 0 0 0,-4 11 166 0 0,-12 26 0 0 0,10-28-45 0 0,-27 61 275 0 0,-3-2 0 0 0,-90 143-1 0 0,-35 14-95 0 0,141-212-345 0 0,1 2-1 0 0,-36 64 1 0 0,57-89-544 0 0,-1-1 0 0 0,1 1 0 0 0,0-1 0 0 0,0 1 0 0 0,0 9 0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1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84 3223 0 0,'-8'-3'283'0'0,"-7"0"9285"0"0,23 3-5618 0 0,8 4-3261 0 0,-5-2-347 0 0,14 1 103 0 0,0-1 0 0 0,-1-1-1 0 0,37-3 1 0 0,74-16 995 0 0,-132 17-1393 0 0,142-26 1314 0 0,5-2-9 0 0,-74 20-3829 0 0,0 5-3794 0 0,-57 4-320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1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0 8751 0 0,'0'0'2403'0'0,"-9"2"965"0"0,-6 1-2769 0 0,1 2 1 0 0,-1 0-1 0 0,1 0 1 0 0,-23 13-1 0 0,-51 36-571 0 0,66-40 304 0 0,-14 11 245 0 0,1 0-1 0 0,1 3 1 0 0,2 1-1 0 0,-43 48 1 0 0,74-76-565 0 0,-24 32 306 0 0,23-30-286 0 0,0 0-1 0 0,0 0 0 0 0,0 1 1 0 0,1-1-1 0 0,-1 0 0 0 0,1 1 1 0 0,0-1-1 0 0,0 1 0 0 0,0 4 1 0 0,2 2 39 0 0,0-9-59 0 0,0 1 0 0 0,0-1 0 0 0,0 1 0 0 0,0-1 0 0 0,0 0 0 0 0,0 0 0 0 0,0 0 1 0 0,0 1-1 0 0,1-1 0 0 0,-1 0 0 0 0,0 0 0 0 0,1-1 0 0 0,-1 1 0 0 0,0 0 1 0 0,1 0-1 0 0,-1-1 0 0 0,1 1 0 0 0,0-1 0 0 0,-1 1 0 0 0,1-1 0 0 0,-1 0 1 0 0,1 1-1 0 0,0-1 0 0 0,2 0 0 0 0,5 0 26 0 0,-1-1-1 0 0,1 0 1 0 0,13-3 0 0 0,-9 1-7 0 0,5-1-75 0 0,-1-2 1 0 0,0 0-1 0 0,0 0 0 0 0,-1-2 1 0 0,0 0-1 0 0,27-18 0 0 0,12-6-3118 0 0,-42 25-1481 0 0,1-3-1337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1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97 7367 0 0,'0'0'334'0'0,"0"2"-1"0"0,0 6-291 0 0,-1 0-1 0 0,0-1 1 0 0,-2 9-1 0 0,0-4 1295 0 0,-1 0-1 0 0,0 0 1 0 0,-6 12-1 0 0,3-10 469 0 0,-1-1-1 0 0,-10 15 0 0 0,-9 3 436 0 0,28-35-2153 0 0,0 0 1 0 0,0 0-1 0 0,1 0 0 0 0,0 0 1 0 0,-1 0-1 0 0,2 0 0 0 0,-1 1 1 0 0,0-1-1 0 0,0 1 0 0 0,1-1 0 0 0,0 1 1 0 0,3-3-1 0 0,-1-1 8 0 0,16-18-71 0 0,4-7-46 0 0,2 0-1 0 0,1 2 0 0 0,57-48 0 0 0,-80 74 6 0 0,1 1 0 0 0,-1 0 0 0 0,0 0 0 0 0,1 0 0 0 0,0 0 0 0 0,0 1 0 0 0,0 0 0 0 0,0 0 0 0 0,9-1 0 0 0,-13 3 23 0 0,1-1 0 0 0,-1 1 0 0 0,1 0-1 0 0,-1 0 1 0 0,1 0 0 0 0,-1 1 0 0 0,1-1-1 0 0,-1 1 1 0 0,0-1 0 0 0,1 1 0 0 0,-1 0-1 0 0,1 0 1 0 0,-1 0 0 0 0,0 0 0 0 0,0 0 0 0 0,1 0-1 0 0,-1 1 1 0 0,0-1 0 0 0,0 1 0 0 0,-1-1-1 0 0,1 1 1 0 0,0 0 0 0 0,0 0 0 0 0,-1 0-1 0 0,3 4 1 0 0,0-1 12 0 0,-1 0 1 0 0,0 0-1 0 0,0 1 0 0 0,-1-1 0 0 0,1 1 1 0 0,-1 0-1 0 0,0 0 0 0 0,-1 0 0 0 0,0 0 0 0 0,1 0 1 0 0,-2 0-1 0 0,1 11 0 0 0,-2-9-12 0 0,0-5-3 0 0,1 0 1 0 0,0 0 0 0 0,0 0-1 0 0,0 0 1 0 0,0 1-1 0 0,0-1 1 0 0,1 0 0 0 0,-1 0-1 0 0,1 0 1 0 0,0 0 0 0 0,0-1-1 0 0,0 1 1 0 0,0 0 0 0 0,0 0-1 0 0,1 0 1 0 0,1 2 0 0 0,0-2-349 0 0,-1 0 1 0 0,1 0 0 0 0,-1 0 0 0 0,1 0 0 0 0,0 0 0 0 0,1-1 0 0 0,-1 0 0 0 0,0 1 0 0 0,1-1 0 0 0,-1 0 0 0 0,1-1 0 0 0,-1 1 0 0 0,1-1 0 0 0,0 1 0 0 0,0-1 0 0 0,0 0 0 0 0,7 1 0 0 0,3-1-1886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1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61 834 2759 0 0,'1'2'207'0'0,"4"3"-793"0"0,-2-3 1699 0 0,-1 1 0 0 0,1-1 1 0 0,-1 1-1 0 0,1 0 0 0 0,-1 0 0 0 0,2 4 0 0 0,-3-6-641 0 0,-1 0-1 0 0,1 1 0 0 0,-1-1 0 0 0,0 0 0 0 0,1 0 0 0 0,-1 1 1 0 0,0-1-1 0 0,0 0 0 0 0,0 1 0 0 0,0-1 0 0 0,0 2 1 0 0,-5 11 424 0 0,5-13-766 0 0,-1-1-1 0 0,0 1 1 0 0,0-1 0 0 0,1 1-1 0 0,-1-1 1 0 0,0 1 0 0 0,0-1-1 0 0,0 1 1 0 0,1-1-1 0 0,-1 0 1 0 0,0 0 0 0 0,0 1-1 0 0,0-1 1 0 0,0 0-1 0 0,0 0 1 0 0,-2 0 0 0 0,-14 0 1174 0 0,15 0-1214 0 0,-1 0 0 0 0,1 0 0 0 0,0-1 0 0 0,0 1 0 0 0,-1-1 0 0 0,1 1 0 0 0,0-1-1 0 0,0 0 1 0 0,0 0 0 0 0,0 0 0 0 0,0 0 0 0 0,0 0 0 0 0,0-1 0 0 0,1 1 0 0 0,-1 0 0 0 0,0-1 0 0 0,1 1 0 0 0,-1-1-1 0 0,1 0 1 0 0,-1 0 0 0 0,1 1 0 0 0,0-1 0 0 0,0 0 0 0 0,0 0 0 0 0,0 0 0 0 0,0 0 0 0 0,0-1 0 0 0,0 1 0 0 0,1 0-1 0 0,-1 0 1 0 0,1 0 0 0 0,0-1 0 0 0,-1 1 0 0 0,1 0 0 0 0,0 0 0 0 0,0-1 0 0 0,1 1 0 0 0,-1 0 0 0 0,0 0-1 0 0,1 0 1 0 0,-1-1 0 0 0,1 1 0 0 0,1-4 0 0 0,6-9-79 0 0,0 1 0 0 0,1 0 1 0 0,0 0-1 0 0,1 1 0 0 0,13-13 0 0 0,62-55-94 0 0,-74 71 38 0 0,1 1 0 0 0,0 1 0 0 0,0 0 1 0 0,1 1-1 0 0,0 0 0 0 0,25-9 0 0 0,-28 12 18 0 0,-1 2 0 0 0,1-1 0 0 0,-1 1 1 0 0,1 0-1 0 0,0 1 0 0 0,0 1 0 0 0,-1-1 0 0 0,1 1 1 0 0,0 1-1 0 0,0 0 0 0 0,11 2 0 0 0,-18-2 26 0 0,0 0 0 0 0,1 0 0 0 0,-1 1 0 0 0,0-1 0 0 0,0 1 0 0 0,0-1 0 0 0,0 1 0 0 0,0 0 0 0 0,0 0-1 0 0,0 0 1 0 0,-1 1 0 0 0,1-1 0 0 0,-1 1 0 0 0,1-1 0 0 0,-1 1 0 0 0,0 0 0 0 0,0 0 0 0 0,0 0 0 0 0,-1 0 0 0 0,1 0 0 0 0,-1 0 0 0 0,1 0 0 0 0,-1 1 0 0 0,0-1-1 0 0,0 0 1 0 0,-1 1 0 0 0,1-1 0 0 0,-1 1 0 0 0,1 3 0 0 0,-1 0-1 0 0,-1 0 0 0 0,1 1-1 0 0,-1-1 1 0 0,0 0 0 0 0,0 0-1 0 0,-1 0 1 0 0,0 0 0 0 0,-1 0 0 0 0,1 0-1 0 0,-1 0 1 0 0,-1-1 0 0 0,1 1-1 0 0,-6 6 1 0 0,-2 2-33 0 0,-2-1-1 0 0,1-1 1 0 0,-2 0 0 0 0,1-1-1 0 0,-30 20 1 0 0,17-16-97 0 0,-1-1 0 0 0,-49 20 0 0 0,73-34 67 0 0,-49 18-843 0 0,48-18 708 0 0,-1 0 0 0 0,0 0-1 0 0,1-1 1 0 0,-1 1 0 0 0,0-1-1 0 0,0 0 1 0 0,1 0 0 0 0,-1 0 0 0 0,-5-2-1 0 0,9 2 92 0 0,0 0 1 0 0,0 0-1 0 0,1-1 0 0 0,-1 1 0 0 0,0 0 1 0 0,0-1-1 0 0,1 1 0 0 0,-1-1 0 0 0,0 1 1 0 0,1 0-1 0 0,-1-1 0 0 0,0 0 0 0 0,1 1 0 0 0,-1-1 1 0 0,1 1-1 0 0,-1-1 0 0 0,1 0 0 0 0,-1 1 1 0 0,1-1-1 0 0,0 0 0 0 0,-1 1 0 0 0,1-1 1 0 0,0 0-1 0 0,-1 0 0 0 0,1 0 0 0 0,0 1 1 0 0,0-1-1 0 0,0 0 0 0 0,0 0 0 0 0,-1 0 0 0 0,1 1 1 0 0,1-2-1 0 0,0-11-1486 0 0</inkml:trace>
  <inkml:trace contextRef="#ctx0" brushRef="#br0" timeOffset="1">1017 8 14047 0 0,'1'-1'646'0'0,"15"-6"280"0"0,-21 22-87 0 0,-4 2-548 0 0,-1 0 0 0 0,0-1 0 0 0,-2 0-1 0 0,0-1 1 0 0,-25 25 0 0 0,5-6 9 0 0,-297 361 2195 0 0,237-266-2306 0 0,2-2-205 0 0,63-90-2221 0 0,20-29-4594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1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39 15343 0 0,'11'-6'554'0'0,"1"1"1"0"0,-1 0-1 0 0,1 0 0 0 0,1 1 0 0 0,-1 1 0 0 0,19-3 0 0 0,-25 5 53 0 0,-5 1-405 0 0,1-1-23 0 0,3-1-84 0 0,-3 1 49 0 0,-8 2-134 0 0,1-1 0 0 0,-1 1 0 0 0,1 0 0 0 0,-1 0 0 0 0,1 1 0 0 0,-1 0 0 0 0,-8 4 0 0 0,-36 22 51 0 0,30-16-20 0 0,-35 21 301 0 0,1 2-1 0 0,-70 61 0 0 0,114-87-249 0 0,2 0 0 0 0,-1 0-1 0 0,1 1 1 0 0,1 0 0 0 0,-9 13 0 0 0,16-21 101 0 0,22 4 14 0 0,-5-8-183 0 0,-1 0 1 0 0,-1-2 0 0 0,1 1-1 0 0,0-2 1 0 0,29-12-1 0 0,-27 10-18 0 0,30-14-171 0 0,63-38 0 0 0,-47 24 79 0 0,-61 33 85 0 0,0 1-1 0 0,0-1 1 0 0,0 1-1 0 0,1 0 0 0 0,-1 0 1 0 0,0 0-1 0 0,0 0 0 0 0,5 0 0 0 0,-7 1-67 0 0,-1 2 12 0 0,-20 53 57 0 0,17-46-122 0 0,0 1 0 0 0,-3 13 1 0 0,5-19-569 0 0,1-3 637 0 0,0-1 1 0 0,-1 0-1 0 0,1 0 1 0 0,0 0-1 0 0,0 0 0 0 0,0 0 1 0 0,0 0-1 0 0,0 0 1 0 0,0 0-1 0 0,0 0 1 0 0,0 0-1 0 0,0 1 1 0 0,0-1-1 0 0,0 0 0 0 0,0 0 1 0 0,0 0-1 0 0,0 0 1 0 0,0 0-1 0 0,0 0 1 0 0,0 0-1 0 0,0 1 0 0 0,0-1 1 0 0,0 0-1 0 0,0 0 1 0 0,0 0-1 0 0,0 0 1 0 0,0 0-1 0 0,0 0 1 0 0,0 1-1 0 0,0-1 0 0 0,0 0 1 0 0,0 0-1 0 0,0 0 1 0 0,0 0-1 0 0,0 0 1 0 0,0 0-1 0 0,0 0 1 0 0,0 0-1 0 0,0 0 0 0 0,0 1 1 0 0,0-1-1 0 0,0 0 1 0 0,1 0-1 0 0,-1 0 1 0 0,0 0-1 0 0,0 0 1 0 0,11 3-1666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15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0 312 5063 0 0,'0'0'390'0'0,"1"2"-252"0"0,7 23 13702 0 0,-3-32-12082 0 0,18-24 678 0 0,-3 5-1495 0 0,30-31 1 0 0,-4 13-1059 0 0,53-39 0 0 0,6 10-4270 0 0,-78 56 2539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15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173 240 11631 0 0,'0'2'531'0'0,"0"8"194"0"0,0 0-1 0 0,-1 1 1 0 0,0-1-1 0 0,-1 0 1 0 0,-5 17 0 0 0,6-23-486 0 0,0-1 0 0 0,-1 0 1 0 0,1 1-1 0 0,-1-1 0 0 0,0 0 1 0 0,0 0-1 0 0,0 0 1 0 0,0 0-1 0 0,-1-1 0 0 0,1 1 1 0 0,-1-1-1 0 0,1 1 0 0 0,-1-1 1 0 0,0 0-1 0 0,0 0 1 0 0,0 0-1 0 0,0 0 0 0 0,0-1 1 0 0,0 1-1 0 0,-6 1 1 0 0,3-2-63 0 0,0 0 0 0 0,-1 0 0 0 0,1 0 0 0 0,0-1 0 0 0,0 0 1 0 0,0 0-1 0 0,-1 0 0 0 0,1-1 0 0 0,-8-2 0 0 0,12 3-116 0 0,-1-1-1 0 0,1 0 0 0 0,0 0 0 0 0,-1 0 1 0 0,1 0-1 0 0,0 0 0 0 0,0 0 1 0 0,0-1-1 0 0,0 1 0 0 0,0-1 1 0 0,-3-2-1 0 0,4 2-43 0 0,0 1 1 0 0,1 0 0 0 0,-1-1-1 0 0,0 1 1 0 0,0-1-1 0 0,1 1 1 0 0,-1-1-1 0 0,1 0 1 0 0,-1 1-1 0 0,1-1 1 0 0,0 1 0 0 0,0-1-1 0 0,-1 0 1 0 0,1 1-1 0 0,0-1 1 0 0,0 1-1 0 0,1-1 1 0 0,-1 0 0 0 0,1-1-1 0 0,1-5-6 0 0,0 1 0 0 0,0 0 0 0 0,1-1 1 0 0,0 1-1 0 0,1 0 0 0 0,7-11 0 0 0,33-38 62 0 0,-26 34-64 0 0,3-5-14 0 0,1 2 0 0 0,2 0-1 0 0,32-26 1 0 0,-46 43 1 0 0,1 1 0 0 0,0 0 0 0 0,0 0 1 0 0,22-8-1 0 0,-25 12 1 0 0,0 0 1 0 0,0 1 0 0 0,0 1 0 0 0,0-1 0 0 0,1 1 0 0 0,-1 0-1 0 0,0 1 1 0 0,14 1 0 0 0,-15 0-1 0 0,0 0 0 0 0,0 1 0 0 0,-1 0-1 0 0,1 0 1 0 0,0 1 0 0 0,-1 0 0 0 0,0 0 0 0 0,1 0-1 0 0,-1 1 1 0 0,0 0 0 0 0,-1 0 0 0 0,1 1 0 0 0,-1-1 0 0 0,0 1-1 0 0,6 7 1 0 0,-8-8 1 0 0,1 1 1 0 0,-1-1-1 0 0,0 1 1 0 0,0 0-1 0 0,0-1 0 0 0,-1 1 1 0 0,0 0-1 0 0,0 1 0 0 0,0-1 1 0 0,0 0-1 0 0,-1 1 0 0 0,0-1 1 0 0,0 0-1 0 0,0 1 0 0 0,-1-1 1 0 0,0 1-1 0 0,0 0 0 0 0,0-1 1 0 0,-3 11-1 0 0,1-7 2 0 0,-1-1 0 0 0,0 0 0 0 0,-1 0 0 0 0,0 0 0 0 0,0 0 0 0 0,0 0 0 0 0,-1-1 0 0 0,0 0 0 0 0,-9 9 0 0 0,1-2 0 0 0,-2-1 0 0 0,1-1 0 0 0,-22 13 0 0 0,4-4-617 0 0,0-1 1 0 0,-2-1-1 0 0,-35 13 1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0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8 528 7367 0 0,'-8'3'12923'0'0,"16"-3"-12794"0"0,0 1 1 0 0,0-1-1 0 0,0 0 1 0 0,0-1-1 0 0,0 1 0 0 0,-1-2 1 0 0,1 1-1 0 0,0-1 1 0 0,-1 0-1 0 0,1-1 1 0 0,-1 0-1 0 0,13-6 0 0 0,1-3-25 0 0,1 0-1 0 0,34-29 0 0 0,46-54-4 0 0,-19 16-41 0 0,75-45 6 0 0,-146 117-62 0 0,-7 5-4 0 0,-1-1 0 0 0,0 0 0 0 0,0 1 0 0 0,0-2 0 0 0,0 1 0 0 0,3-4 0 0 0,-6 6-62 0 0,-2 3-95 0 0,-48 101 71 0 0,8-20 35 0 0,31-62 53 0 0,4-8 0 0 0,0 0 0 0 0,-6 24 0 0 0,10-26 0 0 0,4 0 0 0 0,-1-10 8 0 0,-1-1 0 0 0,1 1 0 0 0,0 0 0 0 0,-1 0 0 0 0,1 0 0 0 0,0 0 0 0 0,0-1-1 0 0,0 1 1 0 0,-1 0 0 0 0,1-1 0 0 0,0 1 0 0 0,0 0 0 0 0,0-1 0 0 0,0 1 0 0 0,0-1 0 0 0,0 0 0 0 0,0 1 0 0 0,0-1-1 0 0,0 0 1 0 0,0 0 0 0 0,0 1 0 0 0,0-1 0 0 0,2 0 0 0 0,27-4 258 0 0,-20 3-198 0 0,8-3 36 0 0,0 0-1 0 0,-1 0 1 0 0,1-2-1 0 0,-1 0 1 0 0,0-1-1 0 0,0-1 1 0 0,22-15-1 0 0,7-8-33 0 0,48-42 0 0 0,3-2-47 0 0,-6-2 41 0 0,-7 7-150 0 0,-56 44-215 0 0,-27 25 173 0 0,-2 1-409 0 0,-4 0 520 0 0,1 1-1 0 0,0 0 1 0 0,0 0 0 0 0,0 0-1 0 0,0 0 1 0 0,0 1 0 0 0,0-1 0 0 0,0 1-1 0 0,0 0 1 0 0,1 1 0 0 0,-1-1 0 0 0,1 0-1 0 0,-6 6 1 0 0,-6 6 24 0 0,-21 24-1 0 0,23-22-16 0 0,-7 6 8 0 0,2 1-1 0 0,-26 41 1 0 0,36-50 15 0 0,0 1 0 0 0,1 0 0 0 0,0 0 1 0 0,2 1-1 0 0,0-1 0 0 0,-4 21 0 0 0,8-33 5 0 0,1-1 0 0 0,0 1-1 0 0,0 0 1 0 0,0 0-1 0 0,0 0 1 0 0,0 0-1 0 0,0 0 1 0 0,1-1-1 0 0,-1 1 1 0 0,1 0-1 0 0,0 0 1 0 0,0 0-1 0 0,0-1 1 0 0,0 1-1 0 0,0-1 1 0 0,0 1-1 0 0,1-1 1 0 0,-1 1-1 0 0,1-1 1 0 0,0 0-1 0 0,0 1 1 0 0,0-1 0 0 0,0 0-1 0 0,0-1 1 0 0,0 1-1 0 0,1 0 1 0 0,-1 0-1 0 0,1-1 1 0 0,-1 0-1 0 0,1 1 1 0 0,-1-1-1 0 0,1 0 1 0 0,0 0-1 0 0,4 1 1 0 0,32 7-23 0 0,1-1 1 0 0,50 3-1 0 0,-84-10-115 0 0,50 2-3638 0 0,-45-3 1911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15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10 2759 0 0,'5'-3'50'0'0,"-4"2"4"0"0,0 1 0 0 0,1-1 0 0 0,-1 0-1 0 0,0 0 1 0 0,1 1 0 0 0,-1-1 0 0 0,0 1 0 0 0,1 0 0 0 0,-1-1 0 0 0,1 1 0 0 0,2 0-1 0 0,-10 13 5107 0 0,-4 2-1690 0 0,-15 20-1 0 0,-37 33-1854 0 0,23-26-655 0 0,10-10-342 0 0,-28 31 702 0 0,-95 135-1 0 0,140-178-1225 0 0,2 0 0 0 0,0 0 1 0 0,-8 26-1 0 0,-15 66-159 0 0,26-85-134 0 0,-1-1-786 0 0,0-10-4659 0 0,2-5-755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16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175 326 13215 0 0,'0'0'1866'0'0,"-1"0"-1393"0"0,-4 3-210 0 0,-1 0 0 0 0,1 0 0 0 0,-1-1 0 0 0,1 0 0 0 0,-1 0 0 0 0,0-1 0 0 0,0 0 0 0 0,0 0 0 0 0,1 0 0 0 0,-1 0 0 0 0,0-1 0 0 0,0 0 0 0 0,0-1 0 0 0,-10-1 0 0 0,12 2-180 0 0,0-1 0 0 0,0-1 0 0 0,0 1 0 0 0,0 0 1 0 0,1-1-1 0 0,-1 0 0 0 0,1 0 0 0 0,-1 0 0 0 0,1 0 0 0 0,0-1 0 0 0,-1 1 0 0 0,1-1 0 0 0,1 0 0 0 0,-1 0 0 0 0,0 0 0 0 0,1 0 0 0 0,-1 0 0 0 0,1 0 0 0 0,0-1 0 0 0,0 1 0 0 0,0-1 0 0 0,1 0 0 0 0,-2-4 1 0 0,1 3-65 0 0,1 1-1 0 0,0 0 1 0 0,1 0 0 0 0,-1 0 0 0 0,1-1 0 0 0,0 1 0 0 0,0 0 0 0 0,0-1 0 0 0,0 1 0 0 0,1 0 0 0 0,0 0 0 0 0,0 0 0 0 0,2-7 0 0 0,0 5-9 0 0,0 0-1 0 0,0 0 0 0 0,0 0 0 0 0,1 1 0 0 0,0-1 0 0 0,0 1 0 0 0,0 0 0 0 0,6-4 0 0 0,8-7-107 0 0,1 2-1 0 0,0 1 0 0 0,39-22 1 0 0,-55 34 76 0 0,22-12-73 0 0,0 1 0 0 0,0 1 0 0 0,1 1 0 0 0,1 1-1 0 0,48-9 1 0 0,-56 15 182 0 0,-1 1-1 0 0,0 1 1 0 0,1 0 0 0 0,-1 2-1 0 0,0 0 1 0 0,0 1-1 0 0,1 1 1 0 0,-1 0 0 0 0,31 11-1 0 0,-46-13-48 0 0,0 1 0 0 0,0-1-1 0 0,0 0 1 0 0,0 1 0 0 0,0 0-1 0 0,0-1 1 0 0,0 1 0 0 0,-1 0-1 0 0,1 1 1 0 0,-1-1 0 0 0,1 0-1 0 0,-1 1 1 0 0,0-1 0 0 0,0 1 0 0 0,2 4-1 0 0,-3-5-31 0 0,0 1 1 0 0,0-1-1 0 0,-1 0 0 0 0,1 0 0 0 0,-1 1 0 0 0,1-1 1 0 0,-1 0-1 0 0,0 1 0 0 0,0-1 0 0 0,0 0 0 0 0,-1 1 1 0 0,1-1-1 0 0,0 0 0 0 0,-1 1 0 0 0,1-1 1 0 0,-1 0-1 0 0,0 0 0 0 0,0 0 0 0 0,0 1 0 0 0,0-1 1 0 0,0 0-1 0 0,0 0 0 0 0,-2 2 0 0 0,-13 16-1 0 0,0 0 0 0 0,-1 0 0 0 0,-1-2 0 0 0,0 0 0 0 0,-2-1 0 0 0,0-1 0 0 0,-1-1 0 0 0,0-1-1 0 0,-1 0 1 0 0,-1-2 0 0 0,0 0 0 0 0,-48 15 0 0 0,66-25-6 0 0,-113 30-304 0 0,103-29 237 0 0,0 0 0 0 0,0-2 0 0 0,0 1 0 0 0,0-2 0 0 0,-30-3 0 0 0,42 3-3 0 0,0 0 0 0 0,1-1 0 0 0,-1 0 0 0 0,1 1 0 0 0,-1-1 1 0 0,1 0-1 0 0,0 0 0 0 0,-1 0 0 0 0,-2-3 0 0 0,4 4-2 0 0,1-1-1 0 0,-1 1 1 0 0,1-1-1 0 0,-1 0 1 0 0,1 1-1 0 0,-1-1 0 0 0,1 1 1 0 0,-1-1-1 0 0,1 0 1 0 0,0 0-1 0 0,-1 1 1 0 0,1-1-1 0 0,0 0 1 0 0,0 0-1 0 0,0 1 0 0 0,-1-1 1 0 0,1 0-1 0 0,0 0 1 0 0,0 0-1 0 0,0 1 1 0 0,0-1-1 0 0,0 0 1 0 0,1 0-1 0 0,-1 0 0 0 0,0 1 1 0 0,0-1-1 0 0,0 0 1 0 0,1 0-1 0 0,-1 1 1 0 0,0-1-1 0 0,1 0 1 0 0,-1 1-1 0 0,1-1 0 0 0,0 0 1 0 0,8-14-1890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1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1 12439 0 0,'0'0'4306'0'0,"-2"1"-3389"0"0,-23 17-816 0 0,1 1 0 0 0,1 1 0 0 0,1 1 0 0 0,0 1-1 0 0,-18 25 1 0 0,-85 131 971 0 0,37-48-416 0 0,69-104-631 0 0,-214 269 442 0 0,177-237-562 0 0,18-20-252 0 0,-34 46 0 0 0,67-77-401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1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59 2303 0 0,'0'0'102'0'0,"-1"2"-1"0"0,-7 23 560 0 0,7-20 1758 0 0,-1 0-1 0 0,1 0 1 0 0,0 0 0 0 0,0 0 0 0 0,1 9-1 0 0,0-13-2325 0 0,0 0 0 0 0,0 0-1 0 0,1 1 1 0 0,-1-1 0 0 0,0 0 0 0 0,1 0-1 0 0,-1 0 1 0 0,1 0 0 0 0,0 0 0 0 0,-1 0-1 0 0,1 0 1 0 0,0 0 0 0 0,0 0 0 0 0,-1 0-1 0 0,1 0 1 0 0,0-1 0 0 0,0 1 0 0 0,0 0-1 0 0,0 0 1 0 0,0-1 0 0 0,0 1 0 0 0,0-1-1 0 0,0 1 1 0 0,0-1 0 0 0,1 1 0 0 0,-1-1-1 0 0,0 0 1 0 0,0 0 0 0 0,3 1 0 0 0,2 0 39 0 0,0 0 1 0 0,0-1 0 0 0,1 1 0 0 0,6-1 0 0 0,12-2 31 0 0,1-1 0 0 0,-1-1 0 0 0,1-1 1 0 0,-1-1-1 0 0,-1-1 0 0 0,1-1 0 0 0,39-19 0 0 0,-58 23-164 0 0,0 1 0 0 0,0-1 0 0 0,0 0 0 0 0,-1-1 0 0 0,1 1 0 0 0,-1-1 0 0 0,0 0 0 0 0,6-9 0 0 0,-7 6-16 0 0,-4 8 13 0 0,1-1-1 0 0,-1 1 1 0 0,0 0-1 0 0,0-1 0 0 0,0 1 1 0 0,1-1-1 0 0,-1 1 1 0 0,0 0-1 0 0,0-1 1 0 0,0 1-1 0 0,0-1 1 0 0,0 1-1 0 0,0-1 1 0 0,0 1-1 0 0,0 0 0 0 0,0-1 1 0 0,0 1-1 0 0,0-1 1 0 0,0 1-1 0 0,0-1 1 0 0,0 1-1 0 0,0 0 1 0 0,-1-1-1 0 0,1 1 0 0 0,0-1 1 0 0,0 1-1 0 0,0 0 1 0 0,-1-1-1 0 0,1 1 1 0 0,0 0-1 0 0,0-1 1 0 0,-1 1-1 0 0,1 0 1 0 0,0-1-1 0 0,-1 1 0 0 0,1 0 1 0 0,-1-1-1 0 0,1 1-8 0 0,-3-2-21 0 0,1 0-1 0 0,-1 0 0 0 0,1 0 1 0 0,-1 1-1 0 0,0-1 0 0 0,0 1 1 0 0,0-1-1 0 0,0 1 0 0 0,0 0 1 0 0,0 0-1 0 0,0 1 0 0 0,0-1 1 0 0,0 1-1 0 0,0-1 0 0 0,0 1 1 0 0,0 0-1 0 0,-4 0 0 0 0,-9 1-167 0 0,-33 6 0 0 0,42-6 174 0 0,-27 7-11 0 0,-1 2 0 0 0,2 1 1 0 0,-1 1-1 0 0,2 2 1 0 0,-50 28-1 0 0,60-29 89 0 0,0 1 0 0 0,-31 26 0 0 0,45-33 11 0 0,-1 1 0 0 0,2-1 0 0 0,-1 2 1 0 0,1-1-1 0 0,1 1 0 0 0,-1 0 0 0 0,1 1 0 0 0,-6 14 0 0 0,10-20-41 0 0,1-1 0 0 0,0 1 0 0 0,-1 0 0 0 0,2-1 0 0 0,-1 1-1 0 0,0 0 1 0 0,1 0 0 0 0,0 0 0 0 0,0 0 0 0 0,0 0 0 0 0,0-1 0 0 0,1 1-1 0 0,0 5 1 0 0,0-7-13 0 0,0 0 0 0 0,0 0-1 0 0,-1 0 1 0 0,1 0 0 0 0,1 0 0 0 0,-1 0-1 0 0,0 0 1 0 0,0 0 0 0 0,1-1-1 0 0,-1 1 1 0 0,1 0 0 0 0,-1-1 0 0 0,1 1-1 0 0,0-1 1 0 0,0 0 0 0 0,0 0-1 0 0,-1 1 1 0 0,1-1 0 0 0,0 0 0 0 0,1 0-1 0 0,-1-1 1 0 0,0 1 0 0 0,3 0-1 0 0,12 3-38 0 0,0-2 0 0 0,0 0 0 0 0,0-1-1 0 0,27-2 1 0 0,-6-2-2404 0 0,-2-3-3349 0 0,-17 3-190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1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11519 0 0,'6'-8'312'0'0,"-2"2"-125"0"0,0 1 1 0 0,0 0-1 0 0,0 1 0 0 0,10-9 0 0 0,-13 12-76 0 0,1-1 0 0 0,0 1-1 0 0,1 0 1 0 0,-1 0 0 0 0,0 0-1 0 0,0 0 1 0 0,0 0 0 0 0,5-1 1453 0 0,-5 2-1403 0 0,-1 1 0 0 0,1 0 1 0 0,-1 0-1 0 0,0 0 0 0 0,0 0 1 0 0,1 0-1 0 0,-1 1 0 0 0,0-1 1 0 0,0 0-1 0 0,1 2 0 0 0,-1 1 21 0 0,1-1 0 0 0,-1 0-1 0 0,0 1 1 0 0,0-1 0 0 0,-1 0 0 0 0,1 1-1 0 0,-1-1 1 0 0,0 1 0 0 0,0-1 0 0 0,0 7-1 0 0,-8 38 876 0 0,5-30-618 0 0,-18 123 1939 0 0,19-117-2008 0 0,1 0-1 0 0,1 0 1 0 0,6 44 0 0 0,-5-67-250 0 0,-1 0-95 0 0,0-1-1 0 0,0 1 1 0 0,0-1-1 0 0,0 1 0 0 0,0-1 1 0 0,1 1-1 0 0,-1-1 1 0 0,0 1-1 0 0,0-1 1 0 0,1 1-1 0 0,-1-1 1 0 0,0 1-1 0 0,1-1 1 0 0,-1 1-1 0 0,0-1 1 0 0,1 0-1 0 0,-1 1 1 0 0,1-1-1 0 0,-1 0 1 0 0,1 1-1 0 0,-1-1 1 0 0,0 0-1 0 0,1 0 0 0 0,-1 1 1 0 0,2-1-1 0 0,13 4 427 0 0,-12-4-414 0 0,1-1 1 0 0,0 0 0 0 0,-1 0-1 0 0,1 0 1 0 0,-1 0 0 0 0,1 0-1 0 0,-1-1 1 0 0,0 1 0 0 0,1-1 0 0 0,-1 0-1 0 0,0 0 1 0 0,0 0 0 0 0,4-4-1 0 0,5-5 34 0 0,18-21 0 0 0,-29 31-67 0 0,84-115 56 0 0,-26 34-40 0 0,-44 63-27 0 0,-3 1-30 0 0,1 1 0 0 0,1 1 1 0 0,1 0-1 0 0,28-22 0 0 0,-14 15-112 0 0,-14 10-125 0 0,28-16 0 0 0,-17 13-218 0 0,-5 4-50 0 0,23-11 1 0 0,-37 20-134 0 0,0 0 0 0 0,0 0-1 0 0,1 1 1 0 0,-1 1 0 0 0,0-1 0 0 0,1 1 0 0 0,11 0 0 0 0,-15 1-1186 0 0,3 3-198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2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4 1375 0 0,'17'-3'18095'0'0,"-16"3"-17782"0"0,4 12 1686 0 0,-2-4-2122 0 0,-2 1 0 0 0,2 14 0 0 0,-3-18 144 0 0,0 0 1 0 0,0-1 0 0 0,-1 1-1 0 0,0-1 1 0 0,0 1 0 0 0,0 0 0 0 0,0-1-1 0 0,-1 0 1 0 0,0 1 0 0 0,0-1-1 0 0,0 0 1 0 0,-3 5 0 0 0,-6 7 34 0 0,-21 25 0 0 0,16-22-53 0 0,-11 14 40 0 0,13-18-63 0 0,1 1 1 0 0,1 1 0 0 0,1 0 0 0 0,-14 25 0 0 0,24-40-99 0 0,3-2-171 0 0,1 1 104 0 0,-1-1 1 0 0,1 1-1 0 0,0-1 1 0 0,0 0-1 0 0,-1 0 1 0 0,1 0 0 0 0,0-1-1 0 0,-1 1 1 0 0,1 0-1 0 0,0-1 1 0 0,-1 0-1 0 0,1 0 1 0 0,3-1-1 0 0,12-6-6615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2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 16703 0 0,'0'0'736'0'0,"-7"-2"336"0"0,-2 4-1072 0 0,-1 1 0 0 0,2 0 0 0 0,0 1 336 0 0,-1 1 0 0 0,6 5-416 0 0,4 2-5080 0 0,3 0-920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24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338 157 3679 0 0,'0'0'7271'0'0,"2"-8"-5503"0"0,2-3-886 0 0,0 0 0 0 0,6-11 0 0 0,-6 17-588 0 0,-1-1 0 0 0,-1 0 0 0 0,1 0 0 0 0,-1-1 0 0 0,0 1 1 0 0,0 0-1 0 0,-1-1 0 0 0,0 1 0 0 0,0-1 0 0 0,0-10 0 0 0,-1 16-255 0 0,0 0 1 0 0,0 0-1 0 0,0-1 0 0 0,-1 1 0 0 0,1 0 0 0 0,-1 0 0 0 0,1 0 0 0 0,-1 0 0 0 0,1 0 1 0 0,-1-1-1 0 0,1 1 0 0 0,-1 0 0 0 0,0 0 0 0 0,0 1 0 0 0,1-1 0 0 0,-1 0 1 0 0,0 0-1 0 0,0 0 0 0 0,0 0 0 0 0,0 1 0 0 0,0-1 0 0 0,0 0 0 0 0,0 1 1 0 0,0-1-1 0 0,0 1 0 0 0,-1 0 0 0 0,1-1 0 0 0,0 1 0 0 0,0 0 0 0 0,0-1 1 0 0,0 1-1 0 0,-1 0 0 0 0,1 0 0 0 0,0 0 0 0 0,0 0 0 0 0,-1 0 0 0 0,1 0 1 0 0,0 1-1 0 0,-2-1 0 0 0,-5 2-15 0 0,0-1 0 0 0,-1 2 0 0 0,1-1 0 0 0,-11 6 0 0 0,-15 7 6 0 0,0 2 0 0 0,0 1 1 0 0,2 2-1 0 0,0 1 1 0 0,2 2-1 0 0,-43 40 1 0 0,70-61-8 0 0,1 1 1 0 0,0 0 0 0 0,0-1-1 0 0,0 1 1 0 0,0 0-1 0 0,1 0 1 0 0,-1 0 0 0 0,1 0-1 0 0,0 0 1 0 0,0 0-1 0 0,0 1 1 0 0,-1 4 0 0 0,2-7-15 0 0,0 1 1 0 0,-1-1-1 0 0,1 1 1 0 0,0-1-1 0 0,1 0 0 0 0,-1 1 1 0 0,0-1-1 0 0,0 0 1 0 0,1 1-1 0 0,-1-1 1 0 0,0 0-1 0 0,1 1 1 0 0,-1-1-1 0 0,1 0 1 0 0,0 0-1 0 0,-1 0 1 0 0,1 0-1 0 0,0 1 1 0 0,0-1-1 0 0,0 0 1 0 0,0 0-1 0 0,0 0 1 0 0,0-1-1 0 0,0 1 1 0 0,0 0-1 0 0,0 0 1 0 0,0 0-1 0 0,1-1 1 0 0,-1 1-1 0 0,0-1 1 0 0,0 1-1 0 0,1-1 1 0 0,1 1-1 0 0,8 2 24 0 0,1 0 0 0 0,-1-1 0 0 0,1 0 0 0 0,-1-1 0 0 0,1 0 0 0 0,0-1 0 0 0,17-1 0 0 0,-15-2-33 0 0,-11 1 0 0 0,-1 0 0 0 0,4-5 0 0 0,3-6 0 0 0,-8 12 1 0 0,-1-1 0 0 0,1 1 0 0 0,0 0 0 0 0,0 0-1 0 0,0 0 1 0 0,1 0 0 0 0,-1 0 0 0 0,0 0 0 0 0,0 0 0 0 0,0 0 0 0 0,2-1 0 0 0,-1 0 13 0 0,16-10 101 0 0,-15 12-67 0 0,-2 0-47 0 0,0 1-1 0 0,0 0 1 0 0,0-1-1 0 0,0 1 0 0 0,0 0 1 0 0,-1-1-1 0 0,1 1 1 0 0,0 0-1 0 0,0 0 1 0 0,-1 0-1 0 0,1 0 1 0 0,0 0-1 0 0,-1 0 1 0 0,1 0-1 0 0,-1 0 1 0 0,1 0-1 0 0,-1 0 0 0 0,0 0 1 0 0,1 0-1 0 0,-1 0 1 0 0,0 0-1 0 0,0 0 1 0 0,0 2-1 0 0,1 1 1 0 0,11 84-485 0 0,-12-87 416 0 0,0-1 1 0 0,0 1-1 0 0,0-1 0 0 0,1 1 0 0 0,-1-1 1 0 0,0 1-1 0 0,1-1 0 0 0,-1 1 0 0 0,0-1 1 0 0,1 1-1 0 0,-1-1 0 0 0,0 0 0 0 0,1 1 1 0 0,-1-1-1 0 0,1 1 0 0 0,-1-1 0 0 0,0 0 1 0 0,1 0-1 0 0,-1 1 0 0 0,1-1 0 0 0,-1 0 1 0 0,1 0-1 0 0,-1 1 0 0 0,1-1 0 0 0,0 0 1 0 0,-1 0-1 0 0,1 0 0 0 0,-1 0 0 0 0,1 0 1 0 0,-1 0-1 0 0,1 0 0 0 0,-1 0 0 0 0,1 0 1 0 0,0 0-1 0 0,-1 0 0 0 0,1 0 0 0 0,-1 0 1 0 0,1-1-1 0 0,-1 1 0 0 0,1 0 0 0 0,-1 0 1 0 0,1-1-1 0 0,15-5-1287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2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8287 0 0,'0'0'756'0'0,"-1"2"-622"0"0,-17 21 3176 0 0,1 0 0 0 0,-13 27 0 0 0,-25 56-1481 0 0,49-95-1783 0 0,-197 414 1414 0 0,163-342-1440 0 0,-38 71 45 0 0,61-123-188 0 0,-3-1 0 0 0,-41 51 0 0 0,36-57-498 0 0,15-15-3423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2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17911 0 0,'0'0'1624'0'0,"1"1"-1336"0"0,10 4-141 0 0,1-1 0 0 0,-1-1 1 0 0,1 1-1 0 0,-1-2 0 0 0,1 0 0 0 0,0 0 0 0 0,0-1 0 0 0,0 0 0 0 0,0-1 0 0 0,0-1 0 0 0,13-1 1 0 0,20-5 829 0 0,71-21 1 0 0,-71 16-547 0 0,-36 10-429 0 0,112-27 586 0 0,-93 24-1946 0 0,0 1-1 0 0,39 0 1 0 0,-64 4 781 0 0,1 0 0 0 0,-1 1 1 0 0,0-1-1 0 0,1 1 0 0 0,-1 0 0 0 0,6 2 1 0 0</inkml:trace>
  <inkml:trace contextRef="#ctx0" brushRef="#br0" timeOffset="1">669 40 8207 0 0,'0'0'374'0'0,"2"1"-6"0"0,4-1 142 0 0,0 1 0 0 0,1 0 0 0 0,-1 1 0 0 0,0 0 0 0 0,0 0 0 0 0,10 4 0 0 0,-15-5-331 0 0,0 0 0 0 0,0 0 0 0 0,0 1 1 0 0,0-1-1 0 0,0 0 0 0 0,0 1 0 0 0,0-1 0 0 0,0 0 0 0 0,0 1 0 0 0,0-1 0 0 0,-1 1 0 0 0,1-1 0 0 0,-1 1 0 0 0,1-1 0 0 0,-1 1 0 0 0,0 0 1 0 0,1-1-1 0 0,-1 1 0 0 0,0-1 0 0 0,0 1 0 0 0,0 0 0 0 0,0-1 0 0 0,0 1 0 0 0,-1 0 0 0 0,0 2 0 0 0,-1 9 461 0 0,-1 0 0 0 0,-1 0 0 0 0,0-1 0 0 0,0 1 0 0 0,-2-1 0 0 0,1 0 0 0 0,-10 14 0 0 0,-59 76 1541 0 0,49-68-2370 0 0,21-30-439 0 0,1-2-413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0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5063 0 0,'0'0'2040'0'0,"1"2"-328"0"0,3 10-19 0 0,0 0 0 0 0,1 0 0 0 0,8 15 0 0 0,-6-16-1007 0 0,0 0-1 0 0,1 0 1 0 0,0 0 0 0 0,1-1-1 0 0,19 17 1 0 0,-20-20-245 0 0,0 0 0 0 0,-1 1 0 0 0,0 0 0 0 0,11 15 0 0 0,-16-21-362 0 0,-1 1 1 0 0,1 0-1 0 0,-1 0 1 0 0,1-1-1 0 0,-1 1 1 0 0,0 0-1 0 0,0 0 0 0 0,-1 0 1 0 0,1 1-1 0 0,0-1 1 0 0,-1 0-1 0 0,0 0 0 0 0,0 0 1 0 0,0 0-1 0 0,0 0 1 0 0,0 0-1 0 0,-1 1 1 0 0,1-1-1 0 0,-1 0 0 0 0,-1 5 1 0 0,-8 11-68 0 0,1-1 1 0 0,-2 0 0 0 0,-1 0-1 0 0,0-1 1 0 0,-1-1-1 0 0,0 0 1 0 0,-2-1 0 0 0,-23 20-1 0 0,2-11-1419 0 0,19-13-908 0 0,1 1-3367 0 0,6-5-490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25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5063 0 0,'0'0'232'0'0,"1"1"-13"0"0,10 15-167 0 0,-10-14 506 0 0,0 0 0 0 0,-1 0 1 0 0,1 0-1 0 0,-1 0 0 0 0,1 0 1 0 0,-1 0-1 0 0,0 0 0 0 0,0 0 0 0 0,0 0 1 0 0,0 3-1 0 0,-1-1 437 0 0,0 0 1 0 0,0-1-1 0 0,0 1 0 0 0,0-1 0 0 0,-2 5 0 0 0,-7 10-1246 0 0,-90 124 3157 0 0,54-81-2304 0 0,30-40-372 0 0,10-14-104 0 0,0 0 0 0 0,1 1-1 0 0,0 0 1 0 0,0 0 0 0 0,-5 13-1 0 0,9-19 98 0 0,20 6 90 0 0,-15-7-266 0 0,-1-1-1 0 0,1 0 0 0 0,0 1 1 0 0,0-1-1 0 0,0-1 1 0 0,-1 1-1 0 0,1-1 0 0 0,0 1 1 0 0,0-1-1 0 0,-1 0 1 0 0,1 0-1 0 0,0-1 1 0 0,-1 1-1 0 0,0-1 0 0 0,6-2 1 0 0,-5 1-20 0 0,-1 0 0 0 0,1-1 1 0 0,0 1-1 0 0,-1-1 0 0 0,0 1 1 0 0,0-1-1 0 0,0 0 0 0 0,0 0 1 0 0,-1-1-1 0 0,4-7 0 0 0,-2 1-15 0 0,0 1 0 0 0,-1-1 0 0 0,-1 0 0 0 0,1 0 0 0 0,-2 0 0 0 0,0 0 0 0 0,0-1 0 0 0,-1 1 0 0 0,-2-21 0 0 0,-4-7-794 0 0,5 38 288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25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 3679 0 0,'0'0'17175'0'0,"2"0"-16646"0"0,5-2-280 0 0,0 1 0 0 0,-1-1 0 0 0,1-1-1 0 0,0 1 1 0 0,0-1 0 0 0,9-6 0 0 0,38-28 207 0 0,-32 22-334 0 0,5-4-97 0 0,101-63 52 0 0,-111 72-72 0 0,1 1-1 0 0,0 1 0 0 0,0 1 1 0 0,0 1-1 0 0,33-7 0 0 0,-47 12 14 0 0,1 0-1 0 0,-1 1 1 0 0,1 0-1 0 0,0 0 1 0 0,-1 0 0 0 0,1 0-1 0 0,8 2 1 0 0,-12-2-13 0 0,0 1 1 0 0,1-1 0 0 0,-1 1-1 0 0,0-1 1 0 0,0 1-1 0 0,0-1 1 0 0,0 1 0 0 0,0 0-1 0 0,0 0 1 0 0,0-1-1 0 0,0 1 1 0 0,0 0 0 0 0,0 0-1 0 0,0 0 1 0 0,0 0-1 0 0,-1 0 1 0 0,1 0 0 0 0,0 0-1 0 0,-1 0 1 0 0,1 0-1 0 0,-1 1 1 0 0,1-1 0 0 0,-1 0-1 0 0,1 0 1 0 0,-1 1-1 0 0,0-1 1 0 0,0 0-1 0 0,0 0 1 0 0,0 1 0 0 0,0-1-1 0 0,0 0 1 0 0,0 2-1 0 0,-2 12 36 0 0,-1-1-1 0 0,-1 1 0 0 0,0-1 1 0 0,-1 0-1 0 0,0 0 0 0 0,-9 16 1 0 0,-10 28 47 0 0,6 4-1639 0 0,16-55 1234 0 0,1 0 0 0 0,0 0-1 0 0,1 0 1 0 0,-1 0 0 0 0,2 0-1 0 0,0 11 1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27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1271 78 11743 0 0,'59'-16'1078'0'0,"-38"12"-10"0"0,34-13 0 0 0,-48 14-158 0 0,0-1 0 0 0,-1 1 0 0 0,14-11 1881 0 0,-20 14-2763 0 0,0 0 0 0 0,1 0 0 0 0,-1 0 0 0 0,0 0 0 0 0,0 0 0 0 0,0 0 0 0 0,1 0 0 0 0,-1 0-1 0 0,0-1 1 0 0,0 1 0 0 0,0 0 0 0 0,0 0 0 0 0,0 0 0 0 0,1 0 0 0 0,-1 0 0 0 0,0-1 0 0 0,0 1 0 0 0,0 0 0 0 0,0 0 0 0 0,0 0 0 0 0,0 0 0 0 0,0-1 0 0 0,0 1 0 0 0,0 0 0 0 0,0 0 0 0 0,0 0 0 0 0,1-1 0 0 0,-1 1 0 0 0,0 0 0 0 0,0 0 0 0 0,0 0 0 0 0,0-1 0 0 0,-1 1 0 0 0,1 0-1 0 0,0 0 1 0 0,0 0 0 0 0,0-1 0 0 0,0 1 0 0 0,0 0 0 0 0,0 0 0 0 0,0 0 0 0 0,0 0 0 0 0,0-1 0 0 0,0 1 0 0 0,0 0 0 0 0,-1 0 0 0 0,1 0 0 0 0,0 0 0 0 0,0 0 0 0 0,0-1 0 0 0,0 1 0 0 0,0 0 0 0 0,-1 0 0 0 0,1 0 0 0 0,0 0 0 0 0,-1 0 0 0 0,-10-8 203 0 0,5 8-237 0 0,0 0-1 0 0,0 0 1 0 0,0 1 0 0 0,0 0-1 0 0,0 0 1 0 0,0 0 0 0 0,0 1-1 0 0,1 0 1 0 0,-1 0-1 0 0,-8 4 1 0 0,-9 3-4 0 0,-35 7 10 0 0,-102 15 0 0 0,109-23 0 0 0,-346 46 0 0 0,137-22 0 0 0,205-23 1 0 0,-82 8-3 0 0,114-15 5 0 0,-1-1 0 0 0,1-2 0 0 0,-41-5 0 0 0,56 4 6 0 0,0 0 0 0 0,1 0 0 0 0,-1 0 1 0 0,1-1-1 0 0,0 0 0 0 0,-8-5 0 0 0,13 7-3 0 0,0 1-1 0 0,1-1 1 0 0,-1 0-1 0 0,1 0 1 0 0,-1-1-1 0 0,1 1 1 0 0,-1 0-1 0 0,1 0 1 0 0,0-1-1 0 0,-1 1 1 0 0,1-1-1 0 0,0 1 1 0 0,0-1-1 0 0,0 0 1 0 0,0 1-1 0 0,0-1 1 0 0,1 0-1 0 0,-1 0 1 0 0,1 1-1 0 0,-1-1 1 0 0,1 0-1 0 0,-1 0 1 0 0,1 0-1 0 0,0 0 1 0 0,0 0-1 0 0,0 0 1 0 0,0 0-1 0 0,0 1 1 0 0,0-1-1 0 0,1-2 1 0 0,2-4 4 0 0,-2 7-10 0 0,-1 1 0 0 0,0-1 0 0 0,0 1 0 0 0,0 0 0 0 0,1-1 0 0 0,-1 1 0 0 0,0-1 0 0 0,1 1 0 0 0,-1 0 0 0 0,0-1 0 0 0,1 1 0 0 0,-1 0 0 0 0,0-1 0 0 0,1 1 0 0 0,-1 0 0 0 0,1 0 0 0 0,-1-1 0 0 0,0 1 0 0 0,1 0 0 0 0,-1 0 0 0 0,1 0 0 0 0,-1 0 0 0 0,1-1 0 0 0,-1 1 0 0 0,1 0 0 0 0,-1 0 0 0 0,1 0 0 0 0,-1 0 0 0 0,1 0 0 0 0,-1 0 0 0 0,1 0 0 0 0,-1 0 0 0 0,1 1 0 0 0,0-1 0 0 0,-1 0 0 0 0,2 0 0 0 0,0 0 0 0 0,0 1 0 0 0,-1-1 0 0 0,1 0 0 0 0,0 1 0 0 0,-1-1 0 0 0,1 1 0 0 0,0 0 0 0 0,-1 0 0 0 0,1-1 0 0 0,-1 1 0 0 0,1 0 0 0 0,-1 0 0 0 0,0 0 0 0 0,1 1 0 0 0,-1-1 0 0 0,0 0 0 0 0,0 0 0 0 0,0 1 0 0 0,1-1 0 0 0,-2 1 0 0 0,1-1 0 0 0,1 3 0 0 0,2 4 0 0 0,0 1 0 0 0,-1-1 0 0 0,3 13 0 0 0,-2-6 0 0 0,10 28 85 0 0,24 49-1 0 0,-27-70-37 0 0,1-1-1 0 0,0 0 0 0 0,30 36 1 0 0,103 109 70 0 0,-105-128-52 0 0,-34-31 5 0 0,-5-6 443 0 0,-2-3-466 0 0,0 1-1 0 0,-1-1 1 0 0,1 0 0 0 0,0 0 0 0 0,0-1-1 0 0,0 1 1 0 0,0 0 0 0 0,1 0-1 0 0,-1 0 1 0 0,1-1 0 0 0,-1-2-1 0 0,-1-26 258 0 0,3 21-276 0 0,1 1 1 0 0,0-1-1 0 0,0 0 0 0 0,1 1 0 0 0,1 0 1 0 0,-1-1-1 0 0,1 2 0 0 0,1-1 0 0 0,7-12 1 0 0,8-8 109 0 0,30-33 0 0 0,-39 48-129 0 0,16-17-9 0 0,-10 12 0 0 0,-1 0 0 0 0,-1-1 0 0 0,13-22 0 0 0,-22 28-1360 0 0,-2 2-1330 0 0,-4 17-361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2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13535 0 0,'0'0'1583'0'0,"1"2"-823"0"0,5 8-103 0 0,1 1 1 0 0,1-2-1 0 0,0 1 0 0 0,0-1 1 0 0,1 0-1 0 0,0 0 0 0 0,1-1 1 0 0,12 8-1 0 0,13 6 224 0 0,42 20 0 0 0,-48-27-383 0 0,48 22 80 0 0,-41-21-290 0 0,62 38-1 0 0,-80-42-271 0 0,0 1 0 0 0,-1 1 0 0 0,0 0 0 0 0,-2 2 0 0 0,1 0 0 0 0,-2 0 0 0 0,0 1 0 0 0,14 24 0 0 0,-20-27-253 0 0,1-2-1 0 0,11 13 1 0 0,-18-23-128 0 0,-1-1-561 0 0,1 1 409 0 0,1 0 78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2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17 6911 0 0,'0'-1'528'0'0,"11"-14"8295"0"0,-11 15-8691 0 0,4 11 5112 0 0,-5-3-7207 0 0,-1 0 2090 0 0,0 0 0 0 0,-1 0 1 0 0,0 0-1 0 0,-1 0 0 0 0,1-1 0 0 0,-1 1 0 0 0,-1-1 0 0 0,0 0 0 0 0,-6 7 0 0 0,-8 7 274 0 0,-28 27 0 0 0,4-10-286 0 0,-1-1-1 0 0,-2-3 0 0 0,-75 44 1 0 0,118-76-330 0 0,0 0-1 0 0,0-1 1 0 0,0 1 0 0 0,0-1 0 0 0,0 0 0 0 0,-1 0-1 0 0,1 0 1 0 0,-1 0 0 0 0,-3 0 0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2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2 8751 0 0,'0'0'399'0'0,"1"0"-4"0"0,7-1-253 0 0,0 2 72 0 0,-8-1-110 0 0,1 0 0 0 0,-1 1 0 0 0,1-1 0 0 0,-1 1 0 0 0,0-1 1 0 0,1 0-1 0 0,-1 1 0 0 0,1-1 0 0 0,-1 1 0 0 0,0-1 0 0 0,0 1 0 0 0,1 0 1 0 0,-1-1-1 0 0,0 1 0 0 0,0-1 0 0 0,0 1 0 0 0,1-1 0 0 0,-1 1 0 0 0,0 1 1 0 0,0-1 205 0 0,1 2-114 0 0,0 0 0 0 0,-1 0 0 0 0,0 0 0 0 0,1 0 0 0 0,-1 1 0 0 0,0-1 0 0 0,0 0 0 0 0,-1 0 0 0 0,1 0 1 0 0,-1 0-1 0 0,1 0 0 0 0,-1 0 0 0 0,0 0 0 0 0,0 0 0 0 0,0 0 0 0 0,-1 0 0 0 0,1 0 0 0 0,-1 0 0 0 0,0-1 0 0 0,1 1 0 0 0,-4 3 0 0 0,-5 5-83 0 0,0-1 0 0 0,-1 0-1 0 0,-15 12 1 0 0,16-15 140 0 0,-198 173 714 0 0,179-151-861 0 0,2 1 0 0 0,0 2-1 0 0,2 0 1 0 0,-35 61 0 0 0,47-69 152 0 0,1 0-1 0 0,1 1 1 0 0,1 1 0 0 0,1 0-1 0 0,-7 38 1 0 0,13-52-127 0 0,1 0 0 0 0,1 1 1 0 0,1 0-1 0 0,-1-1 0 0 0,2 1 0 0 0,0 0 0 0 0,0-1 1 0 0,1 1-1 0 0,1-1 0 0 0,0 0 0 0 0,1 1 0 0 0,0-2 1 0 0,12 24-1 0 0,-10-24-27 0 0,2-1 1 0 0,-1 1 0 0 0,2-1-1 0 0,-1-1 1 0 0,1 0-1 0 0,18 15 1 0 0,-9-11 23 0 0,0-1-1 0 0,0-1 1 0 0,25 12-1 0 0,-38-21-167 0 0,0 0-1 0 0,1 0 0 0 0,0 0 0 0 0,-1-1 0 0 0,1 0 0 0 0,0 0 0 0 0,0-1 0 0 0,0 1 0 0 0,0-1 0 0 0,0 0 0 0 0,0-1 0 0 0,-1 0 0 0 0,1 1 0 0 0,0-2 0 0 0,0 1 0 0 0,5-3 0 0 0,-3 1-498 0 0,0 0-1 0 0,-1-1 1 0 0,0 0 0 0 0,11-7 0 0 0,-11 6-932 0 0,-1-1 0 0 0,1 0 0 0 0,-1 0 0 0 0,6-8 0 0 0,-3 1-4015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2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 7367 0 0,'0'0'1014'0'0,"-15"3"3855"0"0,-24 3-672 0 0,14-2-3009 0 0,-1 1 1 0 0,-25 9 0 0 0,8 3-905 0 0,-68 37 1 0 0,68-31-216 0 0,29-16-74 0 0,-95 52 98 0 0,90-47-134 0 0,1 0 1 0 0,-1 2 0 0 0,-22 21 0 0 0,39-33 23 0 0,0 1 0 0 0,0-1 1 0 0,1 0-1 0 0,-1 0 0 0 0,1 1 1 0 0,-1-1-1 0 0,1 1 0 0 0,0-1 0 0 0,0 1 1 0 0,0 0-1 0 0,0-1 0 0 0,0 1 1 0 0,1 0-1 0 0,-1 5 0 0 0,1-7 6 0 0,0 0 0 0 0,1-1-1 0 0,-1 1 1 0 0,0 0 0 0 0,1 0 0 0 0,-1 0-1 0 0,1 0 1 0 0,-1-1 0 0 0,1 1 0 0 0,-1 0 0 0 0,1-1-1 0 0,0 1 1 0 0,-1 0 0 0 0,1-1 0 0 0,0 1-1 0 0,0-1 1 0 0,0 1 0 0 0,14 9-161 0 0,-15-10 161 0 0,11 4-88 0 0,-1 0 1 0 0,0-1-1 0 0,1 0 1 0 0,0-1-1 0 0,0 0 0 0 0,14 1 1 0 0,11 2-55 0 0,21 4 37 0 0,66 14 29 0 0,-98-17 157 0 0,0 2-1 0 0,44 18 1 0 0,-62-22 18 0 0,-1-1 0 0 0,1 1 1 0 0,-1 0-1 0 0,0 1 1 0 0,0 0-1 0 0,0 0 1 0 0,-1 0-1 0 0,0 0 1 0 0,0 1-1 0 0,0 0 0 0 0,4 8 1 0 0,-8-13 72 0 0,0 1-97 0 0,0 0 0 0 0,-1 1 0 0 0,1-1 0 0 0,-1 0 0 0 0,0 0 0 0 0,1 5 0 0 0,-1-7-21 0 0,-1 3 23 0 0,1 0-1 0 0,0-1 1 0 0,-1 1 0 0 0,0-1-1 0 0,0 1 1 0 0,0 0 0 0 0,0-1 0 0 0,0 0-1 0 0,0 1 1 0 0,0-1 0 0 0,-1 0 0 0 0,0 0-1 0 0,-2 3 1 0 0,-25 24 192 0 0,29-29-255 0 0,-15 13 13 0 0,-1-2 0 0 0,0 0 0 0 0,-1-1 0 0 0,0 0 0 0 0,-1-1-1 0 0,0-1 1 0 0,0-1 0 0 0,-20 5 0 0 0,10-5 8 0 0,0-1-1 0 0,0-2 1 0 0,-1-1 0 0 0,-53 0-1 0 0,62-4 15 0 0,0-1 0 0 0,0-2 0 0 0,0 1 0 0 0,1-2 0 0 0,-21-8 0 0 0,-90-43 373 0 0,128 56-408 0 0,-1-2-2 0 0,-1 1 0 0 0,1-1 0 0 0,0 1 0 0 0,0-1 0 0 0,0 0 0 0 0,1 0-1 0 0,-1 0 1 0 0,0-1 0 0 0,-4-4 0 0 0,3-2-13 0 0,5 0-79 0 0,0 7 16 0 0,1 0-1 0 0,-1 1 0 0 0,0-1 0 0 0,1 0 0 0 0,-1 1 1 0 0,1-1-1 0 0,0 1 0 0 0,-1-1 0 0 0,1 1 0 0 0,0 0 1 0 0,0 0-1 0 0,0 0 0 0 0,0 0 0 0 0,0 0 0 0 0,0 0 1 0 0,0 0-1 0 0,0 1 0 0 0,0-1 0 0 0,1 1 0 0 0,-1 0 1 0 0,2-1-1 0 0,7 0-806 0 0,1 0 1 0 0,19 1 0 0 0,2 5-2799 0 0,-16-3-2250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31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 11431 0 0,'-7'-2'1032'0'0,"3"-1"-665"0"0,-4-1-546 0 0,-5 3 5473 0 0,16 2-5116 0 0,-1 0 1 0 0,1 0 0 0 0,-1 1 0 0 0,0-1 0 0 0,1 1-1 0 0,-1 0 1 0 0,0-1 0 0 0,0 1 0 0 0,4 4-1 0 0,-2-2 161 0 0,49 50 1934 0 0,20 18-858 0 0,-41-46-1218 0 0,0 0 0 0 0,2-2 0 0 0,1-2-1 0 0,44 22 1 0 0,17-6-54 0 0,-82-34-263 0 0,0 0 0 0 0,1-1 0 0 0,-1 0 0 0 0,28 1 0 0 0,-29-6-1192 0 0,-5-4-3227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31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 15119 0 0,'0'0'2563'0'0,"-1"1"-2062"0"0,-24 16-70 0 0,1 1-1 0 0,-34 32 1 0 0,-8 7 505 0 0,-178 143-28 0 0,240-196-918 0 0,-1 0 1 0 0,1 0-1 0 0,1 0 0 0 0,-1 1 0 0 0,-3 5 1 0 0,6-9-294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3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79 177 14335 0 0,'0'0'1306'0'0,"-1"2"-1077"0"0,-2 5-120 0 0,0 0 0 0 0,0 0 0 0 0,0-1 1 0 0,-6 7-1 0 0,-8 18 410 0 0,12-22-279 0 0,0 0 0 0 0,0 0 0 0 0,-9 9 0 0 0,13-16 192 0 0,0-1-224 0 0,-3 6 0 0 0,4-5-17 0 0,-4 5 466 0 0,26-41-587 0 0,-14 22-68 0 0,16-20 1 0 0,-4 10 4 0 0,0 2 0 0 0,40-33 0 0 0,-52 47 48 0 0,0 1 0 0 0,0 0-1 0 0,0 0 1 0 0,0 1 0 0 0,1 0 0 0 0,0 0 0 0 0,0 1 0 0 0,0 0 0 0 0,0 1 0 0 0,0 0 0 0 0,1 0 0 0 0,13 0 0 0 0,-21 1-3 0 0,0 1 0 0 0,0 1 0 0 0,1-1 0 0 0,-1 0 0 0 0,0 0 0 0 0,0 1 0 0 0,0-1 0 0 0,0 1 0 0 0,0 0 0 0 0,0-1 0 0 0,0 1 0 0 0,0 0 0 0 0,0 0 0 0 0,-1 0 0 0 0,1 1 0 0 0,0-1 0 0 0,0 0 0 0 0,2 3 0 0 0,-3-2-13 0 0,1 1-1 0 0,-1-1 1 0 0,0 0-1 0 0,1 1 1 0 0,-1-1 0 0 0,0 1-1 0 0,0 0 1 0 0,-1-1-1 0 0,1 1 1 0 0,-1 0 0 0 0,1-1-1 0 0,-1 6 1 0 0,0 3-8 0 0,-1 0 0 0 0,0 0 0 0 0,-1 0 0 0 0,0-1 0 0 0,-7 22-1 0 0,7-25-20 0 0,-1 1-1 0 0,0-1 1 0 0,-1 0-1 0 0,1 0 0 0 0,-1-1 1 0 0,-1 1-1 0 0,-6 7 0 0 0,5-6-13 0 0,1-4 9 0 0,-7 0-66 0 0,11-4 59 0 0,1 0 0 0 0,0 0-1 0 0,-1 1 1 0 0,1-1 0 0 0,0 0-1 0 0,-1 0 1 0 0,1 0 0 0 0,0 0-1 0 0,-1 0 1 0 0,1 0 0 0 0,0 0-1 0 0,-1 0 1 0 0,1 0 0 0 0,-1 0-1 0 0,1 0 1 0 0,0 0 0 0 0,-1 0-1 0 0,1 0 1 0 0,0 0 0 0 0,-1 0-1 0 0,1 0 1 0 0,0 0 0 0 0,-1 0-1 0 0,1-1 1 0 0,0 1 0 0 0,-1 0-1 0 0,1 0 1 0 0,0 0 0 0 0,-1-1-1 0 0,1 1 1 0 0,0 0 0 0 0,0 0 0 0 0,-1-1-1 0 0,1 1 1 0 0,0 0 0 0 0,0 0-1 0 0,-1-1 1 0 0,1 1 0 0 0,0 0-1 0 0,0-1 1 0 0,0 1 0 0 0,0 0-1 0 0,0-1 1 0 0,-1 1 0 0 0,1-1-1 0 0,0 1 1 0 0,0 0 0 0 0,0-1-1 0 0,0 1 1 0 0,0 0 0 0 0,0-1-1 0 0,0 1 1 0 0,0-1 0 0 0,0 1-1 0 0,1 0 1 0 0,-1-1 0 0 0,0 1-1 0 0,0 0 1 0 0,0-1 0 0 0,0 1 0 0 0,0 0-1 0 0,1-1 1 0 0,-1 1 0 0 0,1-7-8 0 0,0 0-1 0 0,1 1 1 0 0,0-1-1 0 0,0 1 1 0 0,1-1-1 0 0,-1 1 1 0 0,1 0-1 0 0,1 0 1 0 0,-1 0-1 0 0,8-9 1 0 0,3-1 3 0 0,0 0 0 0 0,18-16 0 0 0,-9 12 0 0 0,2 1 0 0 0,-1 2 0 0 0,2 0 0 0 0,0 1 0 0 0,1 2-1 0 0,1 0 1 0 0,0 2 0 0 0,35-10 0 0 0,-57 21 18 0 0,-1-1-1 0 0,0 1 1 0 0,1 0 0 0 0,-1 1-1 0 0,1-1 1 0 0,-1 1-1 0 0,1 0 1 0 0,-1 1 0 0 0,1-1-1 0 0,-1 1 1 0 0,0 0 0 0 0,8 3-1 0 0,-10-3 1 0 0,-1 0 0 0 0,1 0 0 0 0,-1 0 0 0 0,1 1 0 0 0,-1-1 0 0 0,0 1 0 0 0,0 0 0 0 0,0 0 0 0 0,0-1 0 0 0,0 2 0 0 0,0-1 0 0 0,0 0 0 0 0,0 0 0 0 0,-1 0 0 0 0,1 1 0 0 0,-1-1 0 0 0,0 1 0 0 0,0-1 0 0 0,0 1 0 0 0,0 0 0 0 0,0-1 0 0 0,0 1 0 0 0,-1 0 0 0 0,1-1 0 0 0,-1 6 0 0 0,1-1 13 0 0,-1 0 0 0 0,0-1-1 0 0,0 1 1 0 0,-1 0 0 0 0,0-1 0 0 0,0 1-1 0 0,-1-1 1 0 0,0 1 0 0 0,-3 7-1 0 0,0 2 13 0 0,-8 32 0 0 0,9-30-38 0 0,-8 23-1 0 0,-19 28-673 0 0,30-67-84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0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27 12607 0 0,'1'-1'579'0'0,"16"-25"2250"0"0,-17 31-2614 0 0,-1-1 0 0 0,0 0-1 0 0,1 0 1 0 0,-1 0 0 0 0,-1-1 0 0 0,1 1-1 0 0,0 0 1 0 0,-3 4 0 0 0,-19 30 480 0 0,10-16-233 0 0,-139 313 2241 0 0,83-170-2379 0 0,50-122-311 0 0,-3-1 0 0 0,-1-1 0 0 0,-2-1 0 0 0,-2-1 0 0 0,-40 45 0 0 0,54-71-487 0 0,-1 0 0 0 0,-1 0 0 0 0,0-1 0 0 0,-23 14 1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3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57 12439 0 0,'20'-5'1227'0'0,"0"-1"-1"0"0,26-13 2897 0 0,-45 10-3651 0 0,-3 7-450 0 0,1 1 0 0 0,0-1-1 0 0,0 1 1 0 0,-1 0 0 0 0,1 0-1 0 0,-1 0 1 0 0,1 0 0 0 0,-1 0-1 0 0,1 0 1 0 0,-1 0 0 0 0,0 0-1 0 0,1 1 1 0 0,-1-1 0 0 0,0 0 0 0 0,-3 0-1 0 0,1 1 4 0 0,1 0-1 0 0,-1-1 0 0 0,0 1 0 0 0,0 1 1 0 0,0-1-1 0 0,0 1 0 0 0,-4 0 1 0 0,-3 2-11 0 0,0 1 1 0 0,0 0 0 0 0,1 1 0 0 0,-13 7 0 0 0,-27 16 10 0 0,2 2 0 0 0,-71 58 0 0 0,107-77 138 0 0,-22 25 1 0 0,30-32-66 0 0,1 0 0 0 0,0 1 0 0 0,0 0 1 0 0,0 0-1 0 0,1 0 0 0 0,-1 0 0 0 0,1 0 1 0 0,0 0-1 0 0,-1 8 0 0 0,3-12 154 0 0,0 1-214 0 0,1-1-1 0 0,0 0 1 0 0,0 0 0 0 0,0 0-1 0 0,1 0 1 0 0,-1 0-1 0 0,0-1 1 0 0,0 1 0 0 0,0 0-1 0 0,1 0 1 0 0,-1-1-1 0 0,0 1 1 0 0,1-1 0 0 0,1 1-1 0 0,1 0-17 0 0,1 0-1 0 0,-1-1 1 0 0,1 0 0 0 0,-1 0-1 0 0,1 0 1 0 0,-1 0 0 0 0,1-1 0 0 0,-1 0-1 0 0,1 0 1 0 0,-1 0 0 0 0,7-3-1 0 0,3-1 30 0 0,-1-1 1 0 0,17-10-1 0 0,15-13-19 0 0,45-37 0 0 0,-89 65-90 0 0,-5 9-70 0 0,2-3 127 0 0,0-1 0 0 0,0 0 0 0 0,0 1 0 0 0,0-1 0 0 0,1 1 0 0 0,0 0 0 0 0,-1 9-1 0 0,0-4-165 0 0,2-8-497 0 0,1-1-212 0 0,5 5-1227 0 0,2 0-4762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3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12439 0 0,'0'0'958'0'0,"-1"2"-444"0"0,-1 5 77 0 0,1-1 0 0 0,-1 1-1 0 0,1 0 1 0 0,0-1-1 0 0,1 1 1 0 0,0 0 0 0 0,0 0-1 0 0,0-1 1 0 0,3 14 0 0 0,-1-12-420 0 0,0-1 0 0 0,0 1 0 0 0,1-1 0 0 0,0 0 0 0 0,0 0 0 0 0,1 0 1 0 0,0-1-1 0 0,0 1 0 0 0,0-1 0 0 0,1 0 0 0 0,0 0 0 0 0,0 0 0 0 0,1-1 0 0 0,6 6 0 0 0,-6-6-212 0 0,48 34 587 0 0,-46-34-899 0 0,0 0 0 0 0,0-1 0 0 0,0 0-1 0 0,1-1 1 0 0,11 4 0 0 0,-18-7 46 0 0,-1 1 1 0 0,1-1 0 0 0,0 0-1 0 0,0 0 1 0 0,0 0-1 0 0,-1 0 1 0 0,1 0 0 0 0,0 0-1 0 0,0 0 1 0 0,0 0-1 0 0,0-1 1 0 0,-1 1 0 0 0,1-1-1 0 0,0 1 1 0 0,-1-1 0 0 0,1 0-1 0 0,0 0 1 0 0,-1 0-1 0 0,3-1 1 0 0,4-4-1833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3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24 3679 0 0,'24'-23'12784'0'0,"-25"25"-11730"0"0,-8 16-370 0 0,-1 1-1 0 0,0-2 1 0 0,-1 1 0 0 0,-23 25 0 0 0,-1 5-165 0 0,-133 187 201 0 0,139-188-732 0 0,-48 101-1 0 0,45-58-892 0 0,24-67-778 0 0,7-21 632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3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 10591 0 0,'0'0'964'0'0,"-2"2"-794"0"0,-33 51 2308 0 0,1 3-1 0 0,-40 92 1 0 0,-36 130-553 0 0,90-226-1565 0 0,7-15-232 0 0,-40 98 318 0 0,37-100-238 0 0,-37 59-1 0 0,16-41-118 0 0,-75 84 0 0 0,104-129-81 0 0,1 0 1 0 0,-2-1 0 0 0,-12 9-1 0 0,17-13-6 0 0,-1 0 0 0 0,1 0 0 0 0,-1-1 0 0 0,0 0 0 0 0,1 0 0 0 0,-1 0 0 0 0,0-1-1 0 0,0 1 1 0 0,-8 0 0 0 0,13-2-2 0 0,-1 0 0 0 0,1 0 0 0 0,-1 0 0 0 0,1 1 0 0 0,-1-1 0 0 0,1 0 0 0 0,-1 0 0 0 0,1 0 0 0 0,-1 0 0 0 0,1 0 0 0 0,-1 0 0 0 0,1 0 0 0 0,-1-1 0 0 0,1 1 0 0 0,-1 0 0 0 0,1 0 0 0 0,-1 0 0 0 0,1 0 0 0 0,-1-1 0 0 0,1 1 0 0 0,-1 0 0 0 0,1 0 0 0 0,-1-1 0 0 0,1 1 0 0 0,0 0 0 0 0,-1-1 0 0 0,1 1 0 0 0,-1-1 0 0 0,1 1 0 0 0,0 0 0 0 0,0-1 0 0 0,-1 1 0 0 0,1-1 0 0 0,0 1 0 0 0,0-1 0 0 0,-1 1 0 0 0,1-1 0 0 0,0 1 0 0 0,0-1 0 0 0,0 1 0 0 0,0-1 0 0 0,0 1 0 0 0,0-1 0 0 0,0 1 0 0 0,0-1 0 0 0,0 1 0 0 0,0-1 0 0 0,0 1 0 0 0,0-1 0 0 0,0 0 0 0 0,0-1 0 0 0,1-1 0 0 0,-1 1 0 0 0,1 0 0 0 0,-1-1 0 0 0,1 1 0 0 0,0 0 0 0 0,0 0 0 0 0,0-1 0 0 0,0 1 0 0 0,0 0 0 0 0,2-3 0 0 0,20-21 0 0 0,-15 16 0 0 0,51-50-197 0 0,124-99 1 0 0,-173 151 192 0 0,4-4-1 0 0,69-51-2 0 0,-72 56 8 0 0,0 0-1 0 0,1 1 0 0 0,-1 1 0 0 0,1-1 0 0 0,24-6 0 0 0,-31 11 16 0 0,0 0 0 0 0,1 1-1 0 0,-1-1 1 0 0,0 1 0 0 0,1 0-1 0 0,-1 0 1 0 0,0 1 0 0 0,1 0-1 0 0,-1-1 1 0 0,0 2 0 0 0,0-1-1 0 0,0 1 1 0 0,0-1 0 0 0,6 4-1 0 0,-5-2 38 0 0,0 1 0 0 0,0 0-1 0 0,-1 0 1 0 0,1 0 0 0 0,-1 1-1 0 0,0 0 1 0 0,0 0 0 0 0,0 0-1 0 0,-1 1 1 0 0,5 6-1 0 0,-5-6 9 0 0,-1 0-1 0 0,1 0 0 0 0,-1 0 0 0 0,0 1 1 0 0,-1-1-1 0 0,1 1 0 0 0,-1 0 0 0 0,-1-1 1 0 0,1 1-1 0 0,-1 0 0 0 0,-1 0 0 0 0,1 0 1 0 0,-1 0-1 0 0,0 0 0 0 0,-1 0 0 0 0,1 0 1 0 0,-1 0-1 0 0,-1 0 0 0 0,1 0 0 0 0,-1-1 1 0 0,-1 1-1 0 0,-4 10 0 0 0,-2-4-29 0 0,0 0-1 0 0,0-1 1 0 0,-2 0-1 0 0,1 0 1 0 0,-1-2 0 0 0,-1 1-1 0 0,0-1 1 0 0,-1-1-1 0 0,0 0 1 0 0,0-1-1 0 0,-23 11 1 0 0,-14 3 137 0 0,-101 30-1 0 0,139-49-165 0 0,6-1 0 0 0,-44 11 29 0 0,44-11-55 0 0,1-1 0 0 0,-1-1 0 0 0,1 1 0 0 0,-1-1 0 0 0,0 0 0 0 0,-9-2 0 0 0,15 2-48 0 0,0 0 0 0 0,0-1 0 0 0,-1 1 0 0 0,1-1 0 0 0,0 1-1 0 0,0 0 1 0 0,0-1 0 0 0,0 1 0 0 0,0-1 0 0 0,0 1-1 0 0,0-1 1 0 0,0 1 0 0 0,1 0 0 0 0,-1-1 0 0 0,0 1 0 0 0,0-1-1 0 0,0 1 1 0 0,0 0 0 0 0,0-1 0 0 0,1 1 0 0 0,-1-1-1 0 0,9-10-2214 0 0,6-3-5455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34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17103 0 0,'0'0'786'0'0,"1"1"-21"0"0,2 4-646 0 0,0-1 1 0 0,-1 1-1 0 0,0 0 1 0 0,0 0-1 0 0,0 0 1 0 0,0 0-1 0 0,-1 1 1 0 0,0-1-1 0 0,0 0 1 0 0,0 9-1 0 0,0-6 342 0 0,0-1 1 0 0,0 1-1 0 0,1 0 0 0 0,3 8 0 0 0,-4-14-330 0 0,0 1 1 0 0,1-1-1 0 0,-1 0 0 0 0,0 1 0 0 0,1-1 1 0 0,0 0-1 0 0,-1 0 0 0 0,1 0 0 0 0,0 0 0 0 0,0 0 1 0 0,0 0-1 0 0,1-1 0 0 0,-1 1 0 0 0,0-1 1 0 0,5 3-1 0 0,-1-2-55 0 0,0 0-1 0 0,0 0 1 0 0,0-1 0 0 0,-1 0 0 0 0,2 0 0 0 0,-1 0 0 0 0,0-1-1 0 0,0 0 1 0 0,0 0 0 0 0,0-1 0 0 0,0 1 0 0 0,0-1 0 0 0,8-3-1 0 0,-6 2 4 0 0,-1 0-1 0 0,0-1 0 0 0,0 0 0 0 0,-1 0 0 0 0,1 0 0 0 0,-1-1 0 0 0,1 0 1 0 0,-1 0-1 0 0,0-1 0 0 0,8-8 0 0 0,-11 10-91 0 0,0 0 0 0 0,-1-1 0 0 0,0 1 0 0 0,1-1 0 0 0,-1 0 0 0 0,-1 1 0 0 0,1-1 0 0 0,0 0 0 0 0,-1 0 0 0 0,0 0 0 0 0,0 0-1 0 0,0-1 1 0 0,0 1 0 0 0,-1 0 0 0 0,0 0 0 0 0,1 0 0 0 0,-2-1 0 0 0,0-6 0 0 0,1 10-14 0 0,0 0 0 0 0,-1-1 0 0 0,1 1 0 0 0,-1 0 0 0 0,1 0 0 0 0,-1 0 0 0 0,1 0 0 0 0,-1 0-1 0 0,0 0 1 0 0,1 0 0 0 0,-1 0 0 0 0,0 0 0 0 0,0 0 0 0 0,0 0 0 0 0,0 1 0 0 0,0-1 0 0 0,0 0 0 0 0,0 1 0 0 0,0-1 0 0 0,0 0 0 0 0,0 1 0 0 0,0 0-1 0 0,0-1 1 0 0,0 1 0 0 0,-1-1 0 0 0,1 1 0 0 0,0 0 0 0 0,0 0 0 0 0,0 0 0 0 0,-1 0 0 0 0,1 0 0 0 0,0 0 0 0 0,0 0 0 0 0,-2 0 0 0 0,-2 1-51 0 0,1 0 0 0 0,-1 0 1 0 0,0 0-1 0 0,1 0 1 0 0,-1 1-1 0 0,1-1 1 0 0,-6 4-1 0 0,-13 9-17 0 0,0 1 0 0 0,0 1-1 0 0,-39 38 1 0 0,26-19 102 0 0,-38 52-1 0 0,61-70-8 0 0,0 1 1 0 0,1 1-1 0 0,-16 31 0 0 0,25-45 7 0 0,1 1 0 0 0,0-1-1 0 0,0 1 1 0 0,0 0-1 0 0,0 0 1 0 0,1 0 0 0 0,0 0-1 0 0,0 0 1 0 0,1 0-1 0 0,0 0 1 0 0,0 0 0 0 0,0 0-1 0 0,1 0 1 0 0,-1 0-1 0 0,2 0 1 0 0,-1 0 0 0 0,4 11-1 0 0,-2-14 13 0 0,-1 1-1 0 0,0-1 1 0 0,1 1-1 0 0,-1-1 1 0 0,1 0-1 0 0,0 0 1 0 0,0 0-1 0 0,0 0 1 0 0,1-1-1 0 0,-1 1 1 0 0,1-1-1 0 0,-1 0 1 0 0,1 0 0 0 0,0 0-1 0 0,0 0 1 0 0,0-1-1 0 0,0 0 1 0 0,7 2-1 0 0,6 0 41 0 0,1 0-1 0 0,0-1 1 0 0,19-1 0 0 0,-29-1-58 0 0,112-2 825 0 0,-73 0-2435 0 0,-1 2-4560 0 0,-35 0-1471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35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88 6911 0 0,'0'0'528'0'0,"-1"2"-341"0"0,-13 9-187 0 0,5-4 1246 0 0,0 0 0 0 0,0 1 0 0 0,1 0 0 0 0,0 1 0 0 0,-8 11 0 0 0,-18 25 442 0 0,-6 9-1081 0 0,36-47-578 0 0,1 0 1 0 0,-1 0-1 0 0,1 0 0 0 0,0 0 0 0 0,1 1 1 0 0,-3 12-1 0 0,1-1 248 0 0,2-1 0 0 0,1 1 0 0 0,1 27 1 0 0,0-34-108 0 0,2 0 0 0 0,0-1 1 0 0,0 1-1 0 0,1-1 0 0 0,1 1 1 0 0,7 16-1 0 0,-8-20-163 0 0,-2-7 32 0 0,-1 0 0 0 0,0 0-1 0 0,0 0 1 0 0,0 0 0 0 0,1 0 0 0 0,-1 0 0 0 0,1-1 0 0 0,-1 1 0 0 0,0 0 0 0 0,1 0 0 0 0,-1-1 0 0 0,1 1 0 0 0,0 0-1 0 0,-1 0 1 0 0,1-1 0 0 0,0 1 0 0 0,-1-1 0 0 0,1 1 0 0 0,0 0 0 0 0,0-1 0 0 0,-1 0 0 0 0,1 1 0 0 0,0-1 0 0 0,0 1-1 0 0,0-1 1 0 0,0 0 0 0 0,1 1 0 0 0,1-1-3 0 0,0-1 1 0 0,0 1-1 0 0,0 0 0 0 0,0-1 0 0 0,0 0 0 0 0,-1 0 1 0 0,1 0-1 0 0,0 0 0 0 0,0 0 0 0 0,-1 0 0 0 0,1-1 1 0 0,-1 1-1 0 0,1-1 0 0 0,4-3 0 0 0,3-5 145 0 0,19-20 1 0 0,-15 14-32 0 0,12-14 122 0 0,-2-1 0 0 0,35-58 0 0 0,-22 31-60 0 0,3 0-127 0 0,57-93-238 0 0,-73 95-1372 0 0,-23 55 926 0 0,-3 24-9805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3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14367 0 0,'0'0'2682'0'0,"-2"0"-2074"0"0,-2 0-510 0 0,1 0 1 0 0,-1 0 0 0 0,1 0 0 0 0,0 1-1 0 0,-1-1 1 0 0,1 1 0 0 0,0 0 0 0 0,-1 0 0 0 0,1 0-1 0 0,0 1 1 0 0,0-1 0 0 0,0 1 0 0 0,-3 2-1 0 0,-8 5 136 0 0,-19 17-1 0 0,6-4-101 0 0,12-12-83 0 0,-7 5-15 0 0,1 1-1 0 0,0 1 1 0 0,1 0 0 0 0,-21 25-1 0 0,32-30-22 0 0,9-11-8 0 0,-1 0 0 0 0,1 0 0 0 0,0-1 0 0 0,-1 1 0 0 0,1 0 0 0 0,0 0 0 0 0,-1-1 0 0 0,1 1 0 0 0,0 0 0 0 0,0 0 0 0 0,0 0 0 0 0,0-1 0 0 0,0 2 1 0 0,0 0-5 0 0,1-1 1 0 0,-1 1 0 0 0,1-1 0 0 0,0 0 0 0 0,0 1 0 0 0,0-1 0 0 0,-1 0 0 0 0,1 0 0 0 0,0 1 0 0 0,0-1 0 0 0,1 0 0 0 0,-1 0-1 0 0,0 0 1 0 0,0 0 0 0 0,1 0 0 0 0,-1 0 0 0 0,0-1 0 0 0,1 1 0 0 0,-1 0 0 0 0,0-1 0 0 0,3 2 0 0 0,37 8-110 0 0,-32-8 72 0 0,2 1 24 0 0,0 0-1 0 0,-1 0 1 0 0,0 1 0 0 0,0 0-1 0 0,0 1 1 0 0,0 0 0 0 0,-1 1-1 0 0,0 0 1 0 0,15 12 0 0 0,-21-16 26 0 0,0 2 0 0 0,1-1 0 0 0,-1 0 0 0 0,-1 1 0 0 0,1-1 0 0 0,0 1 0 0 0,-1 0 0 0 0,0 0 0 0 0,0 0 0 0 0,0 0 0 0 0,-1 0 0 0 0,1 0 0 0 0,-1 0 0 0 0,0 1 0 0 0,0-1 0 0 0,0 1 0 0 0,-1-1 0 0 0,1 0 0 0 0,-1 1 0 0 0,0-1 0 0 0,-1 1 0 0 0,1-1 0 0 0,-1 1 0 0 0,0-1 0 0 0,0 0 1 0 0,-2 7-1 0 0,1-5 83 0 0,-1-1 1 0 0,0 1 0 0 0,0-1 0 0 0,-1 1-1 0 0,0-1 1 0 0,0 0 0 0 0,0 0 0 0 0,0 0 0 0 0,-1-1-1 0 0,0 0 1 0 0,0 0 0 0 0,0 0 0 0 0,0 0 0 0 0,-10 5-1 0 0,5-4-38 0 0,-1-1 0 0 0,1 1 0 0 0,-1-2-1 0 0,1 1 1 0 0,-1-2 0 0 0,0 1-1 0 0,-18 0 1 0 0,16-2 73 0 0,0-1 0 0 0,0-1 0 0 0,1 0 0 0 0,-1 0 0 0 0,-18-6 0 0 0,21 4-519 0 0,1 0 1 0 0,-17-8-1 0 0,19 7-996 0 0,1 1 1 0 0,-1-2-1 0 0,1 1 1 0 0,-6-6-1 0 0,3 1-4874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3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10135 0 0,'12'-3'566'0'0,"-1"1"0"0"0,1 0-1 0 0,0 1 1 0 0,0 0 0 0 0,0 1 0 0 0,0 0-1 0 0,0 1 1 0 0,0 0 0 0 0,0 1-1 0 0,0 1 1 0 0,-1-1 0 0 0,1 2 0 0 0,21 9-1 0 0,-5-2 128 0 0,58 21 1186 0 0,-77-29-1620 0 0,0-1 0 0 0,1 0-1 0 0,-1-1 1 0 0,1 0 0 0 0,0 0-1 0 0,-1-1 1 0 0,12-1-1 0 0,-17 1-203 0 0,-1-1-1 0 0,1 0 0 0 0,0 0 0 0 0,-1 0 1 0 0,1 0-1 0 0,6-4 0 0 0,-10 5-46 0 0,16-9 98 0 0,-13 5-93 0 0,-1 0 3 0 0,0 1-9 0 0,0 0 0 0 0,1-1-1 0 0,-1 1 1 0 0,-1-1 0 0 0,1 0 0 0 0,0 1 0 0 0,-1-1-1 0 0,0 0 1 0 0,0 0 0 0 0,0 0 0 0 0,0 0-1 0 0,0 0 1 0 0,-1-6 0 0 0,0 7-17 0 0,0-1-1 0 0,0 1 1 0 0,0-1-1 0 0,0 0 1 0 0,-1 1-1 0 0,0-1 1 0 0,1 1 0 0 0,-1-1-1 0 0,-1 1 1 0 0,1-1-1 0 0,0 1 1 0 0,-1 0-1 0 0,0 0 1 0 0,0 0 0 0 0,-2-4-1 0 0,3 6-12 0 0,-1 0 1 0 0,1 0-1 0 0,0-1 0 0 0,-1 1 1 0 0,0 0-1 0 0,1 0 0 0 0,-1 0 1 0 0,1 1-1 0 0,-1-1 0 0 0,0 0 0 0 0,0 1 1 0 0,1-1-1 0 0,-1 1 0 0 0,0-1 1 0 0,-3 1-1 0 0,1 0-55 0 0,0 0-1 0 0,0 0 1 0 0,0 0 0 0 0,0 1 0 0 0,0 0 0 0 0,-7 2-1 0 0,-2 1-167 0 0,0 2-1 0 0,0 0 0 0 0,-12 8 1 0 0,2 1 158 0 0,0 0-1 0 0,1 2 1 0 0,1 0 0 0 0,1 1-1 0 0,0 1 1 0 0,2 1 0 0 0,-27 37-1 0 0,38-47 99 0 0,1 0 1 0 0,0 1-1 0 0,1-1 0 0 0,0 1 0 0 0,1 1 0 0 0,0-1 1 0 0,0 0-1 0 0,-1 13 0 0 0,4-20-3 0 0,1 0-1 0 0,-1 0 1 0 0,1 0 0 0 0,0 0 0 0 0,0 0-1 0 0,0 0 1 0 0,1 0 0 0 0,-1 0-1 0 0,1 0 1 0 0,0 0 0 0 0,0 0 0 0 0,1 0-1 0 0,-1-1 1 0 0,1 1 0 0 0,0 0-1 0 0,0-1 1 0 0,0 1 0 0 0,0-1 0 0 0,0 0-1 0 0,1 0 1 0 0,0 0 0 0 0,-1 0 0 0 0,1 0-1 0 0,0 0 1 0 0,0-1 0 0 0,1 0-1 0 0,4 3 1 0 0,-1 0-250 0 0,1-2 0 0 0,1 1 0 0 0,11 3 0 0 0,12 0-4646 0 0,0-4-1538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3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122 326 11975 0 0,'0'0'5010'0'0,"-2"1"-3786"0"0,-1 1-1086 0 0,-1-1 1 0 0,1 0 0 0 0,0 0 0 0 0,0 0 0 0 0,-1 0 0 0 0,1-1-1 0 0,0 1 1 0 0,-1-1 0 0 0,1 0 0 0 0,-1 0 0 0 0,1 0-1 0 0,0 0 1 0 0,-1-1 0 0 0,1 1 0 0 0,0-1 0 0 0,-1 0 0 0 0,1 0-1 0 0,0 0 1 0 0,0 0 0 0 0,0-1 0 0 0,0 0 0 0 0,0 1 0 0 0,0-1-1 0 0,0 0 1 0 0,0 0 0 0 0,1 0 0 0 0,-1-1 0 0 0,1 1 0 0 0,0 0-1 0 0,-1-1 1 0 0,1 0 0 0 0,-2-4 0 0 0,1 3-72 0 0,1-1 0 0 0,0 1 1 0 0,0 0-1 0 0,0-1 0 0 0,1 1 0 0 0,-1-1 1 0 0,1 0-1 0 0,0 1 0 0 0,1-1 0 0 0,-1 0 1 0 0,1 1-1 0 0,0-1 0 0 0,0 0 1 0 0,0 0-1 0 0,1 0 0 0 0,0 1 0 0 0,0-1 1 0 0,0 0-1 0 0,0 1 0 0 0,1-1 0 0 0,-1 1 1 0 0,5-7-1 0 0,-1 1-69 0 0,0 1 0 0 0,0 0-1 0 0,1 1 1 0 0,1-1 0 0 0,-1 1 0 0 0,2 0 0 0 0,-1 1 0 0 0,1 0-1 0 0,10-8 1 0 0,0 2-57 0 0,1 0 0 0 0,1 2 0 0 0,0 0-1 0 0,1 1 1 0 0,32-10 0 0 0,-39 16 25 0 0,0 1 1 0 0,1 0-1 0 0,-1 1 0 0 0,1 0 1 0 0,0 1-1 0 0,-1 1 0 0 0,1 0 1 0 0,0 1-1 0 0,23 5 0 0 0,-16-1 95 0 0,34 12 0 0 0,-48-14-41 0 0,0 0 0 0 0,-1 1-1 0 0,1 0 1 0 0,-1 0 0 0 0,0 0 0 0 0,0 1-1 0 0,10 9 1 0 0,-16-13-13 0 0,1 1-1 0 0,-1-1 1 0 0,0 1-1 0 0,1 0 1 0 0,-1-1-1 0 0,0 1 1 0 0,0 0-1 0 0,0 0 1 0 0,0 0-1 0 0,0 0 1 0 0,-1 0-1 0 0,1 0 1 0 0,-1 0-1 0 0,1 0 1 0 0,-1 0-1 0 0,0 0 1 0 0,1 0-1 0 0,-1 0 1 0 0,0 1-1 0 0,0-1 1 0 0,-1 0-1 0 0,1 0 1 0 0,0 0-1 0 0,-1 0 0 0 0,1 0 1 0 0,-1 0-1 0 0,0 0 1 0 0,0 0-1 0 0,0 0 1 0 0,0 0-1 0 0,0 0 1 0 0,0-1-1 0 0,0 1 1 0 0,-2 2-1 0 0,-5 5 19 0 0,0-1-1 0 0,0 0 0 0 0,0 0 0 0 0,-18 12 0 0 0,25-19-23 0 0,-44 29-224 0 0,-1-2 0 0 0,-1-2-1 0 0,-101 39 1 0 0,71-32-2311 0 0,76-33 2374 0 0,1 0 0 0 0,-1 1 0 0 0,1-1 0 0 0,-1 0 0 0 0,1 0 1 0 0,-1 0-1 0 0,1 0 0 0 0,-1 1 0 0 0,1-1 0 0 0,-1 0 0 0 0,1 0 0 0 0,-1 0 1 0 0,1 0-1 0 0,-1 0 0 0 0,1-1 0 0 0,-1 1 0 0 0,1 0 0 0 0,-1 0 1 0 0,1 0-1 0 0,-1 0 0 0 0,1 0 0 0 0,-1-1 0 0 0,1 1 0 0 0,-1 0 1 0 0,1 0-1 0 0,0-1 0 0 0,-1 1 0 0 0,1 0 0 0 0,-1-1 0 0 0,1 1 1 0 0,0 0-1 0 0,-1-1 0 0 0,1 1 0 0 0,0-1 0 0 0,0 1 0 0 0,-1 0 1 0 0,1-2-1 0 0,-1 1-142 0 0,1 0 1 0 0,0-1 0 0 0,0 1-1 0 0,-1-1 1 0 0,1 1-1 0 0,0 0 1 0 0,0-1 0 0 0,0 1-1 0 0,1 0 1 0 0,-1-1-1 0 0,1-2 1 0 0,5-11-1722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3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 11519 0 0,'0'0'887'0'0,"0"2"-402"0"0,-1 5 103 0 0,-1-1-1 0 0,0 1 1 0 0,0 0-1 0 0,0-1 1 0 0,-7 13-1 0 0,-22 31 948 0 0,26-41-1469 0 0,-74 97 428 0 0,19-27-102 0 0,13-11 111 0 0,2 3-1 0 0,4 1 0 0 0,-56 139 1 0 0,90-193-746 0 0,2 1 0 0 0,-5 28 0 0 0,3 10-3519 0 0,7-46 2267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0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7367 0 0,'0'0'11564'0'0,"2"1"-11122"0"0,6 1-145 0 0,1 0 1 0 0,-1 0 0 0 0,1-1-1 0 0,0 0 1 0 0,0-1 0 0 0,14-1 0 0 0,58-10 835 0 0,-43 5-660 0 0,53-5 36 0 0,86-15 475 0 0,-144 20-2014 0 0,-1-2 0 0 0,0-2 0 0 0,40-17 1 0 0,-45 14-4135 0 0,-5-1-1430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3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8 6447 0 0,'-1'-8'11783'0'0,"0"18"-11497"0"0,-1-1 0 0 0,-1 0 0 0 0,1 0 0 0 0,-1 0 0 0 0,-1-1 0 0 0,-6 14 0 0 0,-36 50 430 0 0,20-32-377 0 0,15-20-217 0 0,0 1-1 0 0,2 0 0 0 0,-13 36 1 0 0,15-41-1272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3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478 642 9671 0 0,'0'0'748'0'0,"-1"2"-296"0"0,-1 7 6376 0 0,14-13-5232 0 0,20-15-986 0 0,-19 8-71 0 0,1-1 1 0 0,-1 0 0 0 0,16-21-1 0 0,29-46 306 0 0,-44 59-651 0 0,22-37-53 0 0,-2-3 0 0 0,32-76 0 0 0,-36 70-139 0 0,-21 48-170 0 0,0-2 0 0 0,-1 1 0 0 0,-2-1 0 0 0,8-32 0 0 0,-14 50 24 0 0,-6-3-137 0 0,6 4 271 0 0,-1 0 0 0 0,1 1 0 0 0,-1-1 0 0 0,1 1 0 0 0,-1-1 0 0 0,1 1 0 0 0,-1-1 0 0 0,0 1 0 0 0,1-1-1 0 0,-1 1 1 0 0,0 0 0 0 0,1-1 0 0 0,-1 1 0 0 0,-1 0 0 0 0,0 0-13 0 0,0 0-1 0 0,0 0 1 0 0,0 1 0 0 0,0-1-1 0 0,-1 1 1 0 0,1-1 0 0 0,0 1-1 0 0,0 0 1 0 0,0 0 0 0 0,0 0-1 0 0,1 0 1 0 0,-1 0 0 0 0,-2 2-1 0 0,-23 21-153 0 0,15-11 118 0 0,0 0-1 0 0,1 2 1 0 0,-16 26-1 0 0,-22 53 11 0 0,27-50 3 0 0,-4 9 40 0 0,-263 530-63 0 0,274-551 81 0 0,-53 106 197 0 0,53-111-150 0 0,-2 0 0 0 0,-36 44 0 0 0,37-55-25 0 0,0-1 0 0 0,-1 0 0 0 0,0-1 0 0 0,-34 20 0 0 0,7-14-392 0 0,44-20 288 0 0,-1 1 0 0 0,1-1 0 0 0,-1 0 0 0 0,1 0 0 0 0,-1 0 0 0 0,0 1 0 0 0,1-1 0 0 0,-1 0 0 0 0,1 0 0 0 0,-1 0 0 0 0,0 0 0 0 0,1 0 0 0 0,-1 0 0 0 0,1 0 1 0 0,-1 0-1 0 0,1-1 0 0 0,-1 1 0 0 0,0 0 0 0 0,1 0 0 0 0,-1 0 0 0 0,1-1 0 0 0,-1 1 0 0 0,1 0 0 0 0,-1-1 0 0 0,1 1 0 0 0,-1 0 0 0 0,1-1 0 0 0,-1 1 0 0 0,1 0 1 0 0,0-1-1 0 0,-1 1 0 0 0,1-1 0 0 0,0 1 0 0 0,-1-1 0 0 0,1 1 0 0 0,0-1 0 0 0,-1 1 0 0 0,1-1 0 0 0,0 0 0 0 0,-3-12-2014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3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14279 0 0,'0'0'1103'0'0,"0"2"-534"0"0,0 0-380 0 0,-1-1-1 0 0,1 1 0 0 0,0-1 1 0 0,1 1-1 0 0,-1-1 0 0 0,0 1 1 0 0,0-1-1 0 0,1 0 1 0 0,-1 1-1 0 0,1-1 0 0 0,-1 1 1 0 0,1-1-1 0 0,-1 0 0 0 0,1 1 1 0 0,0-1-1 0 0,0 0 0 0 0,0 0 1 0 0,0 1-1 0 0,1 0 0 0 0,1 1-15 0 0,0-1-1 0 0,-1 0 1 0 0,1 0-1 0 0,0 0 0 0 0,0-1 1 0 0,1 1-1 0 0,-1-1 1 0 0,4 2-1 0 0,4 0-22 0 0,0-1 1 0 0,0 0-1 0 0,0 0 0 0 0,20 0 1 0 0,23-4 224 0 0,-1-2 0 0 0,54-11 0 0 0,106-32 342 0 0,-45 9-1458 0 0,-137 32-685 0 0,-1-2-4000 0 0,-4 0-1590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3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852 42 9615 0 0,'19'0'323'0'0,"53"1"260"0"0,129-17-1 0 0,-166 11-312 0 0,-15 3 504 0 0,25-7 0 0 0,-43 8 59 0 0,0 0 30 0 0,1 0-365 0 0,11-5 548 0 0,-5 4 4688 0 0,-8 12-5182 0 0,-1-8-528 0 0,-1-1-1 0 0,0 1 1 0 0,1-1 0 0 0,-1 1-1 0 0,0-1 1 0 0,0 0 0 0 0,0 1-1 0 0,0-1 1 0 0,0 0-1 0 0,0 0 1 0 0,0 1 0 0 0,0-1-1 0 0,0 0 1 0 0,-1 0 0 0 0,1 0-1 0 0,0-1 1 0 0,-1 1 0 0 0,1 0-1 0 0,-3 1 1 0 0,-34 11 78 0 0,27-10-58 0 0,-149 39 52 0 0,-302 42 0 0 0,198-62-217 0 0,196-21-60 0 0,-128-14 0 0 0,145 2-51 0 0,49 10 152 0 0,4-1-192 0 0,4-2 248 0 0,0 0-1 0 0,1 0 0 0 0,-1 0 1 0 0,1 0-1 0 0,0 1 0 0 0,0 1 1 0 0,0-1-1 0 0,1 1 1 0 0,-1 0-1 0 0,0 0 0 0 0,1 1 1 0 0,10 0-1 0 0,-5 2 25 0 0,-2 5 0 0 0,-9-3 2 0 0,0-1-1 0 0,0 1 1 0 0,-1 0-1 0 0,1 0 1 0 0,-1 0-1 0 0,1 0 1 0 0,-1 0-1 0 0,0 0 1 0 0,-1 0-1 0 0,1 0 1 0 0,0 4-1 0 0,2 39 39 0 0,-2-24-15 0 0,0 3 11 0 0,2 0 0 0 0,1 0 1 0 0,1-1-1 0 0,1 1 0 0 0,1-1 0 0 0,1-1 0 0 0,2 1 1 0 0,0-1-1 0 0,1-1 0 0 0,1 0 0 0 0,22 29 0 0 0,-12-22 100 0 0,2-1-1 0 0,1-1 0 0 0,1-1 1 0 0,2-1-1 0 0,43 30 0 0 0,-10-11 408 0 0,-58-41-447 0 0,3 4-5 0 0,-6-6-87 0 0,-1-1 0 0 0,1 1 0 0 0,-1-1 0 0 0,1 0 0 0 0,-1 1 0 0 0,1-1 0 0 0,-1 1 0 0 0,0-1 1 0 0,1 0-1 0 0,-1 1 0 0 0,1-1 0 0 0,-1 0 0 0 0,0 1 0 0 0,1-1 0 0 0,-1 0 0 0 0,-1 0 0 0 0,-2 1 0 0 0,-1 0 0 0 0,0-1 0 0 0,1 0 0 0 0,-1 0-1 0 0,0 0 1 0 0,1 0 0 0 0,-1-1 0 0 0,1 1 0 0 0,-1-1 0 0 0,0-1-1 0 0,1 1 1 0 0,-6-3 0 0 0,-7-3 36 0 0,-29-18 0 0 0,27 14-23 0 0,10 6-6 0 0,0-1 1 0 0,1 1 0 0 0,0-2 0 0 0,0 1-1 0 0,1-1 1 0 0,0 0 0 0 0,0-1-1 0 0,0 1 1 0 0,1-2 0 0 0,0 1-1 0 0,1 0 1 0 0,0-1 0 0 0,0 0-1 0 0,1 0 1 0 0,0-1 0 0 0,0 1-1 0 0,1-1 1 0 0,1 0 0 0 0,-1 0-1 0 0,0-17 1 0 0,3 20 6 0 0,0 0 0 0 0,0 0 0 0 0,1 0 0 0 0,0 1 1 0 0,0-1-1 0 0,1 0 0 0 0,0 1 0 0 0,0-1 0 0 0,0 1 0 0 0,5-8 0 0 0,5-8 75 0 0,19-28-1 0 0,-25 41-68 0 0,11-14-12 0 0,1 1 1 0 0,0 1-1 0 0,2 1 1 0 0,0 0-1 0 0,1 1 0 0 0,1 2 1 0 0,1 0-1 0 0,1 1 0 0 0,0 1 1 0 0,48-20-1 0 0,-72 34-12 0 0,7-2-139 0 0,0 0 0 0 0,0 0 1 0 0,0 1-1 0 0,0-1 0 0 0,0 1 0 0 0,0 1 0 0 0,15-2 0 0 0,-21 3-1 0 0,0 0 0 0 0,0 1 0 0 0,0-1 0 0 0,-1 0 0 0 0,1 1 0 0 0,0-1 0 0 0,-1 1 0 0 0,1-1 0 0 0,0 1 0 0 0,-1-1-1 0 0,1 1 1 0 0,1 0 0 0 0,-1 0-165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3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3679 0 0,'0'0'284'0'0,"-2"0"-186"0"0,-3 1-1314 0 0,4-1 2000 0 0,-1 0 0 0 0,0 0 0 0 0,1 0 0 0 0,-1 1 0 0 0,0-1 0 0 0,1 0 0 0 0,-1 1 0 0 0,1 0 0 0 0,-1-1 0 0 0,1 1 0 0 0,-1 0 0 0 0,1-1 0 0 0,-1 1 0 0 0,-2 2 0 0 0,3-1-647 0 0,0 0 1 0 0,0-1 0 0 0,1 1 0 0 0,-1 0-1 0 0,0-1 1 0 0,1 1 0 0 0,-1 0-1 0 0,1 0 1 0 0,-1-1 0 0 0,1 1 0 0 0,0 0-1 0 0,0 0 1 0 0,0 0 0 0 0,0 0 0 0 0,0 0-1 0 0,0-1 1 0 0,1 1 0 0 0,-1 0 0 0 0,0 0-1 0 0,1 0 1 0 0,0 2 0 0 0,2 3 83 0 0,0 1-1 0 0,0-1 1 0 0,7 11 0 0 0,0-4 113 0 0,-1-1 0 0 0,2 0 0 0 0,0-1 0 0 0,0 0 0 0 0,1-1 0 0 0,0-1 0 0 0,1 1 0 0 0,18 9 0 0 0,15 8 609 0 0,56 23 0 0 0,-97-49-906 0 0,176 77 596 0 0,-116-52-622 0 0,-56-23-119 0 0,36 13 73 0 0,-41-16-178 0 0,-1-1-1 0 0,0 1 0 0 0,0-1 0 0 0,0 1 1 0 0,0-1-1 0 0,1 0 0 0 0,-1 0 1 0 0,0 0-1 0 0,0-1 0 0 0,0 1 0 0 0,0-1 1 0 0,4-1-1 0 0,-5 2-239 0 0,-1-1 0 0 0,0 1 0 0 0,0-1 0 0 0,1 0 0 0 0,-1 0 0 0 0,0 1 0 0 0,0-1 0 0 0,0 0 0 0 0,0 0 0 0 0,0 0 0 0 0,0 0 0 0 0,0 0 0 0 0,-1 0 0 0 0,3-3 0 0 0,1-7-5763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4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30 6447 0 0,'0'-1'499'0'0,"0"-1"-412"0"0,0 1 0 0 0,-1 0 0 0 0,1 0 0 0 0,0 0-1 0 0,0-1 1 0 0,0 1 0 0 0,-1 0 0 0 0,1 0 0 0 0,0 0 0 0 0,-1 0 0 0 0,1 0-1 0 0,-1 0 1 0 0,-1-2 0 0 0,1-3 3362 0 0,1 6-3302 0 0,0 0-1 0 0,0-1 0 0 0,0 1 0 0 0,-1 0 0 0 0,1 0 0 0 0,0-1 1 0 0,0 1-1 0 0,0 0 0 0 0,-1 0 0 0 0,1 0 0 0 0,0-1 0 0 0,0 1 1 0 0,0 0-1 0 0,-1 0 0 0 0,1 0 0 0 0,0 0 0 0 0,-1-1 1 0 0,1 1-1 0 0,0 0 0 0 0,0 0 0 0 0,-1 0 0 0 0,1 0 0 0 0,0 0 1 0 0,-1 0-1 0 0,1 0 0 0 0,0 0 0 0 0,0 0 0 0 0,-1 0 1 0 0,1 0-1 0 0,0 0 0 0 0,-1 0 0 0 0,1 0 0 0 0,0 0 0 0 0,0 0 1 0 0,-1 0-1 0 0,1 0 0 0 0,0 0 0 0 0,-1 1 0 0 0,1-1 1 0 0,-12 4 503 0 0,0 3-306 0 0,1 0 1 0 0,0 1 0 0 0,-17 16 0 0 0,5-5-140 0 0,-133 96 619 0 0,21-18-220 0 0,89-60-327 0 0,19-14-84 0 0,-1-2 0 0 0,-1-1 0 0 0,-49 26 0 0 0,83-59-1398 0 0,6-5-749 0 0,7-5-4978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40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23 8751 0 0,'0'0'674'0'0,"-2"0"-438"0"0,-8-3 8268 0 0,13 2-8192 0 0,14-3 198 0 0,0 0 0 0 0,0 1 1 0 0,28-2-1 0 0,57 2 1178 0 0,-96 3-1631 0 0,14 2 179 0 0,7-1 656 0 0,-26 2-765 0 0,-1 3-125 0 0,-1 0 0 0 0,1-1 0 0 0,-1 1 0 0 0,0 0 0 0 0,0 0 0 0 0,-1-1 0 0 0,1 1 0 0 0,-1-1 0 0 0,-1 1 0 0 0,1-1 0 0 0,-1 0 0 0 0,0 0 0 0 0,-4 6 0 0 0,-9 11-4 0 0,-29 30-1 0 0,36-42 5 0 0,-40 42-2 0 0,23-25 0 0 0,0 1 0 0 0,2 2 0 0 0,-26 40 0 0 0,46-63 13 0 0,6-4 41 0 0,1 0-18 0 0,1-2 1 0 0,-1 1-1 0 0,1 0 0 0 0,-1-1 1 0 0,1 1-1 0 0,0-1 0 0 0,0 0 1 0 0,0 0-1 0 0,0-1 1 0 0,0 1-1 0 0,7-1 0 0 0,8 0 193 0 0,24-4 0 0 0,-22 2-134 0 0,79-15 158 0 0,-1 2-74 0 0,-66 10-341 0 0,-18 3-504 0 0,-1 1 0 0 0,0 0 0 0 0,24 1 0 0 0,-21 7-12036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41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5983 0 0,'0'3'9371'0'0,"-1"12"-7808"0"0,0 0 1 0 0,-3 15-1 0 0,0-8-1161 0 0,-2-2-1 0 0,0 1 1 0 0,-1 0 0 0 0,-18 34 0 0 0,-64 139 424 0 0,84-181-861 0 0,2-3-377 0 0,2-3-194 0 0,0 1-2770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4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4607 0 0,'0'0'408'0'0,"12"-8"-328"0"0,2-1-80 0 0,1 4 0 0 0,2 2 1888 0 0,1 1 352 0 0,2 1 80 0 0,-1 2 16 0 0,-1 3-2688 0 0,1 1-544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4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23 5983 0 0,'4'-10'10007'0'0,"-5"9"-9857"0"0,0-1 1 0 0,0 1-1 0 0,0 0 1 0 0,0 0-1 0 0,-1 1 1 0 0,1-1-1 0 0,0 0 1 0 0,0 0-1 0 0,-1 1 1 0 0,1-1-1 0 0,0 0 1 0 0,-1 1-1 0 0,1-1 1 0 0,-1 1-1 0 0,1 0 1 0 0,-1 0-1 0 0,1-1 1 0 0,-1 1-1 0 0,1 0 1 0 0,-1 0-1 0 0,1 0 1 0 0,0 0-1 0 0,-1 1 1 0 0,1-1-1 0 0,-4 1 1 0 0,-3 1-48 0 0,0-1 1 0 0,0 2-1 0 0,-12 4 1 0 0,-12 7 83 0 0,2 1 1 0 0,-54 36-1 0 0,32-18 17 0 0,-16 13 199 0 0,59-40-349 0 0,6-4-35 0 0,1-1 0 0 0,0 1 0 0 0,-1-1 1 0 0,1 1-1 0 0,0 0 0 0 0,0 0 0 0 0,0 0 0 0 0,0 0 0 0 0,0 1 1 0 0,1-1-1 0 0,-3 3 0 0 0,4-4-15 0 0,0-1-1 0 0,0 1 1 0 0,0 0 0 0 0,0-1-1 0 0,0 1 1 0 0,0 0 0 0 0,0-1-1 0 0,0 1 1 0 0,0 0 0 0 0,0-1-1 0 0,1 1 1 0 0,-1-1 0 0 0,0 1-1 0 0,0 0 1 0 0,1-1 0 0 0,-1 1-1 0 0,0-1 1 0 0,0 1 0 0 0,1-1-1 0 0,-1 1 1 0 0,2 0 0 0 0,-2 0 6 0 0,2 1-7 0 0,0 1 1 0 0,0-1-1 0 0,0 0 1 0 0,0 0-1 0 0,1 1 1 0 0,-1-2-1 0 0,1 1 1 0 0,-1 0-1 0 0,7 2 1 0 0,27 11 23 0 0,-19-9-23 0 0,10 4-7 0 0,-1 2 0 0 0,0 0 0 0 0,31 21-1 0 0,-49-27 7 0 0,0-1 0 0 0,-1 1-1 0 0,0 0 1 0 0,0 1 0 0 0,-1 0-1 0 0,1 0 1 0 0,-1 0-1 0 0,-1 1 1 0 0,0 0 0 0 0,0 0-1 0 0,0 0 1 0 0,-1 1 0 0 0,0-1-1 0 0,2 11 1 0 0,-5-17 33 0 0,0 1 0 0 0,0-1 0 0 0,-1 1 0 0 0,0-1 0 0 0,1 1 0 0 0,-1 0 0 0 0,0-1 1 0 0,0 1-1 0 0,0 0 0 0 0,-1-1 0 0 0,1 1 0 0 0,-1 0 0 0 0,1-1 0 0 0,-1 1 0 0 0,0-1 0 0 0,0 1 0 0 0,0-1 1 0 0,0 0-1 0 0,-2 4 0 0 0,0-3 7 0 0,1-1 1 0 0,-1 1-1 0 0,1-1 0 0 0,-1 1 1 0 0,0-1-1 0 0,0 0 1 0 0,0 0-1 0 0,0 0 1 0 0,-1-1-1 0 0,1 1 0 0 0,0-1 1 0 0,-1 0-1 0 0,1 1 1 0 0,-4-1-1 0 0,-1 1 50 0 0,0-1-1 0 0,0 0 1 0 0,0-1-1 0 0,1 0 1 0 0,-1 0 0 0 0,0-1-1 0 0,-15-3 1 0 0,-57-18 274 0 0,48 12-392 0 0,-13-3-139 0 0,-50-17-3068 0 0,69 19 1577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08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 11975 0 0,'0'0'2000'0'0,"-1"1"-1213"0"0,-88 164 2778 0 0,-29 92-2420 0 0,110-240-1058 0 0,-55 110 305 0 0,-83 127 0 0 0,63-134-268 0 0,67-99 29 0 0,-1-2 0 0 0,-1 0 0 0 0,-31 25 0 0 0,47-41-129 0 0,1-3-21 0 0,1 1 0 0 0,-1 0 0 0 0,0-1 0 0 0,1 1 0 0 0,-1-1 1 0 0,0 1-1 0 0,1-1 0 0 0,-1 0 0 0 0,0 1 0 0 0,0-1 0 0 0,0 0 0 0 0,1 1 1 0 0,-1-1-1 0 0,0 0 0 0 0,0 0 0 0 0,0 0 0 0 0,-1 0 0 0 0,2 0-4 0 0,0 0-1 0 0,1 0 1 0 0,-1 0-1 0 0,0 0 1 0 0,0 0-1 0 0,0-1 1 0 0,0 1-1 0 0,0 0 1 0 0,0 0-1 0 0,0 0 1 0 0,0-1-1 0 0,1 1 1 0 0,-1 0-1 0 0,0 0 1 0 0,0 0-1 0 0,0 0 1 0 0,0-1-1 0 0,0 1 1 0 0,0 0 0 0 0,0 0-1 0 0,0 0 1 0 0,0-1-1 0 0,0 1 1 0 0,0 0-1 0 0,0 0 1 0 0,-1 0-1 0 0,1-1 1 0 0,0 1-1 0 0,0 0 1 0 0,0 0-1 0 0,0 0 1 0 0,0 0-1 0 0,0-1 1 0 0,0 1-1 0 0,0 0 1 0 0,-1 0-1 0 0,1 0 1 0 0,0 0-1 0 0,0 0 1 0 0,0-1-1 0 0,0 1 1 0 0,0 0-1 0 0,-1 0 1 0 0,1 0-1 0 0,0 0 1 0 0,0 0 0 0 0,0 0-1 0 0,-1 0 1 0 0,1 0-1 0 0,0 0 1 0 0,0 0-1 0 0,0 0 1 0 0,-1 0-1 0 0,1 0 1 0 0,0 0-1 0 0,0 0 1 0 0,0 0-1 0 0,0 0 1 0 0,-1 0-1 0 0,1 0 1 0 0,0 0-1 0 0,-1 0 1 0 0,10-14-106 0 0,0 1 0 0 0,1 0 1 0 0,0 0-1 0 0,23-20 0 0 0,-9 8 22 0 0,-6 5 37 0 0,1 1-1 0 0,1 1 0 0 0,0 1 1 0 0,1 1-1 0 0,1 0 0 0 0,1 2 1 0 0,31-16-1 0 0,-49 28 64 0 0,1 0 1 0 0,-1 0-1 0 0,0 0 0 0 0,1 1 0 0 0,-1 0 1 0 0,1 0-1 0 0,0 0 0 0 0,-1 1 1 0 0,1 0-1 0 0,6 0 0 0 0,-10 1 20 0 0,1-1 0 0 0,-1 1 0 0 0,1-1 0 0 0,-1 1 0 0 0,1 0 0 0 0,-1 0-1 0 0,1 0 1 0 0,-1 0 0 0 0,0 0 0 0 0,1 1 0 0 0,-1-1 0 0 0,0 1 0 0 0,0-1 0 0 0,0 1-1 0 0,0 0 1 0 0,-1 0 0 0 0,1 0 0 0 0,0 0 0 0 0,-1 0 0 0 0,1 0 0 0 0,-1 0-1 0 0,0 1 1 0 0,2 3 0 0 0,-1 0 57 0 0,1 1 0 0 0,-1 0-1 0 0,-1 0 1 0 0,1 0 0 0 0,-1 0 0 0 0,0 10-1 0 0,-5 43 399 0 0,0 10-98 0 0,4-68-540 0 0,11-1-4532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4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8 4607 0 0,'-1'-8'14948'0'0,"-17"47"-14395"0"0,-26 41 0 0 0,-9 19-103 0 0,48-88-328 0 0,1 0-1 0 0,0 0 1 0 0,1 0-1 0 0,0 0 0 0 0,1 0 1 0 0,0 1-1 0 0,0 0 1 0 0,1-1-1 0 0,1 1 1 0 0,2 19-1 0 0,-2-29 74 0 0,2 0-90 0 0,0 0-92 0 0,-1-1 1 0 0,1 1-1 0 0,1-1 0 0 0,-1 1 1 0 0,0-1-1 0 0,0 0 0 0 0,0 0 1 0 0,1 0-1 0 0,-1 0 0 0 0,1 0 1 0 0,-1-1-1 0 0,0 1 0 0 0,1-1 1 0 0,-1 1-1 0 0,1-1 0 0 0,0 0 1 0 0,-1 0-1 0 0,1 0 0 0 0,-1 0 1 0 0,1-1-1 0 0,-1 1 0 0 0,1-1 1 0 0,-1 1-1 0 0,0-1 0 0 0,3-1 1 0 0,7-3 64 0 0,0-1 1 0 0,0 0 0 0 0,19-13-1 0 0,-18 10-80 0 0,26-16 32 0 0,-2-2 1 0 0,-1-1 0 0 0,-1-2-1 0 0,37-40 1 0 0,-30 28-30 0 0,3 0-87 0 0,-43 41 22 0 0,-2 3 8 0 0,2 7 57 0 0,-1-1 0 0 0,-1 1 0 0 0,0-1 0 0 0,0 1 0 0 0,0-1 0 0 0,-3 12 0 0 0,-15 52 100 0 0,12-53-50 0 0,1 1 0 0 0,1-1 0 0 0,-2 26 0 0 0,6-41-3 0 0,-1 1-366 0 0,1 0 1 0 0,-1-1-1 0 0,1 1 1 0 0,0 0-1 0 0,1 0 0 0 0,-1 0 1 0 0,1 0-1 0 0,0-1 1 0 0,1 1-1 0 0,-1 0 1 0 0,4 7-1 0 0,-2-9-1400 0 0,7 3-60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4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70 274 2303 0 0,'-1'1'167'0'0,"-18"8"1038"0"0,14-7 423 0 0,-1 0 1 0 0,1 0 0 0 0,-1 0 0 0 0,0-1 0 0 0,1 1 0 0 0,-11-1 1760 0 0,16-13-1956 0 0,0 9-1282 0 0,1-1 1 0 0,0 1 0 0 0,0 0-1 0 0,0-1 1 0 0,0 1-1 0 0,0 0 1 0 0,1-1-1 0 0,0 1 1 0 0,0 0-1 0 0,3-4 1 0 0,26-28 562 0 0,-24 28-574 0 0,15-17-32 0 0,1 2-1 0 0,0 0 0 0 0,2 2 1 0 0,1 0-1 0 0,1 2 1 0 0,38-21-1 0 0,-57 36-107 0 0,4-3 0 0 0,-1 0 0 0 0,1 1 0 0 0,0 1 0 0 0,0 0 0 0 0,0 1 0 0 0,15-2 0 0 0,-10 6 12 0 0,-15 0-2 0 0,-1 0-1 0 0,1 0 1 0 0,0 0 0 0 0,-1 0-1 0 0,1 1 1 0 0,0-1 0 0 0,-1 0-1 0 0,0 1 1 0 0,1-1 0 0 0,-1 1-1 0 0,0 0 1 0 0,0-1 0 0 0,0 1-1 0 0,0 0 1 0 0,0 0 0 0 0,0 0-1 0 0,0 0 1 0 0,-1 0 0 0 0,1 0-1 0 0,-1 0 1 0 0,1 0 0 0 0,-1 0-1 0 0,0 0 1 0 0,0 0 0 0 0,0 0-1 0 0,0 2 1 0 0,0 5 52 0 0,0 0 0 0 0,-1-1 0 0 0,0 1 0 0 0,-1-1 0 0 0,-2 9 0 0 0,-6 12 86 0 0,-21 42-1 0 0,-3 5 168 0 0,30-64-284 0 0,0 0-1 0 0,1 0 1 0 0,0 1 0 0 0,-1 18-1 0 0,4-14-14 0 0,1-15-181 0 0,-1 0-601 0 0,7 5-2435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4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 11975 0 0,'0'0'1083'0'0,"-2"0"-663"0"0,-2 1-10 0 0,0 0-1 0 0,0 1 1 0 0,0-1 0 0 0,0 1 0 0 0,1 0-1 0 0,-1 0 1 0 0,0 0 0 0 0,1 0 0 0 0,0 1-1 0 0,-1-1 1 0 0,1 1 0 0 0,0 0 0 0 0,0 0-1 0 0,1 0 1 0 0,-5 6 0 0 0,-4 6-103 0 0,1 1 0 0 0,-9 20 0 0 0,17-33-253 0 0,-77 171 997 0 0,23-50-678 0 0,8-17-231 0 0,36-81-220 0 0,-1-1 0 0 0,-1 0 1 0 0,-2-1-1 0 0,0-1 0 0 0,-1 0 0 0 0,-1-1 0 0 0,-1-1 0 0 0,-1-1 0 0 0,-27 20 1 0 0,-2 2-2070 0 0,48-41 1234 0 0,1-11-6295 0 0,1 7 6939 0 0,-1 0 0 0 0,1 0 1 0 0,0 0-1 0 0,2-5 0 0 0,0 3 527 0 0,0 0-1 0 0,0 0 1 0 0,0 0-1 0 0,1 0 1 0 0,-1 1-1 0 0,6-6 1 0 0,5-2 1593 0 0,-1 1 0 0 0,24-15 0 0 0,2 1-17 0 0,1 3-1 0 0,51-21 1 0 0,90-27-80 0 0,-77 32-1244 0 0,59-16-175 0 0,-66 24-3089 0 0,-94 29 1434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43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13359 0 0,'0'0'1027'0'0,"1"3"-670"0"0,0 3-50 0 0,0 0 1 0 0,0 0-1 0 0,1 0 0 0 0,0 0 0 0 0,0 0 0 0 0,1-1 1 0 0,0 1-1 0 0,0-1 0 0 0,0 1 0 0 0,0-1 0 0 0,1 0 1 0 0,0 0-1 0 0,0 0 0 0 0,6 4 0 0 0,-4-3-104 0 0,1-1 0 0 0,0 0 0 0 0,0 0 0 0 0,0-1 0 0 0,1 0 0 0 0,-1 0 0 0 0,1-1 0 0 0,0 0 0 0 0,0 0 0 0 0,10 2 0 0 0,2-1-125 0 0,0 0-1 0 0,0-1 0 0 0,0-1 1 0 0,0-1-1 0 0,28-2 0 0 0,-35-2-2161 0 0,-9 1 999 0 0,10-5-5859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4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150 194 8751 0 0,'0'0'674'0'0,"-2"2"-438"0"0,-30 32 4057 0 0,-40 34 0 0 0,40-38-2469 0 0,21-16 120 0 0,11-14-1887 0 0,0 0-1 0 0,0 1 0 0 0,0-1 1 0 0,0 0-1 0 0,-1 0 1 0 0,1 1-1 0 0,0-1 0 0 0,0 0 1 0 0,0 1-1 0 0,0-1 0 0 0,0 0 1 0 0,0 1-1 0 0,0-1 1 0 0,0 0-1 0 0,0 0 0 0 0,0 1 1 0 0,0-1-1 0 0,1 0 1 0 0,-1 1-1 0 0,0-1 0 0 0,0 0 1 0 0,0 0-1 0 0,0 1 0 0 0,0-1 1 0 0,1 0-1 0 0,-1 0 1 0 0,0 1-1 0 0,0-1 0 0 0,2 1-4 0 0,0 0 0 0 0,-1-1-1 0 0,1 1 1 0 0,0-1 0 0 0,-1 0 0 0 0,1 1-1 0 0,0-1 1 0 0,0 0 0 0 0,0 0-1 0 0,-1 0 1 0 0,1 0 0 0 0,0 0-1 0 0,0 0 1 0 0,2-1 0 0 0,8-2 3 0 0,-1 0-1 0 0,0 0 1 0 0,1-1 0 0 0,-1 0 0 0 0,13-8 0 0 0,51-33 62 0 0,-44 22-83 0 0,-1-2 0 0 0,44-46 1 0 0,8-9-46 0 0,-66 67 12 0 0,-1 1-1 0 0,2 1 1 0 0,29-17 0 0 0,-42 26-2 0 0,1 0-1 0 0,0-1 1 0 0,0 2-1 0 0,0-1 1 0 0,0 1-1 0 0,0-1 1 0 0,0 1-1 0 0,10 0 1 0 0,-2 3-53 0 0,-11-1 51 0 0,-1-1 0 0 0,1 1 0 0 0,-1 0 0 0 0,0 0 0 0 0,1 0 0 0 0,-1 0 0 0 0,0 0 0 0 0,0 1 0 0 0,1-1 0 0 0,-1 0 0 0 0,0 0 0 0 0,0 1 0 0 0,0-1 0 0 0,-1 1 0 0 0,1-1 0 0 0,0 1 0 0 0,0-1 0 0 0,-1 1 0 0 0,1 0 0 0 0,-1-1 0 0 0,0 1 0 0 0,1-1 0 0 0,-1 1 0 0 0,0 0 0 0 0,0-1 0 0 0,0 1 0 0 0,0 3 0 0 0,-1 6-7 0 0,0-1-1 0 0,0 0 1 0 0,-4 13 0 0 0,4-19-3 0 0,-10 34 15 0 0,-16 37 1 0 0,16-47 21 0 0,1 0 0 0 0,2 1 0 0 0,-6 30 0 0 0,16-44-1043 0 0,3-6-3399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4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19 1839 0 0,'9'-9'18363'0'0,"-12"11"-17994"0"0,-16 12 124 0 0,0 2-1 0 0,0 1 0 0 0,2 0 1 0 0,-20 25-1 0 0,8-8-101 0 0,18-23-323 0 0,1 1-1 0 0,0 0 0 0 0,1 1 1 0 0,-15 26-1 0 0,22-35-56 0 0,0 0 1 0 0,1 1-1 0 0,-1-1 0 0 0,1 1 1 0 0,-1 0-1 0 0,1-1 0 0 0,1 1 1 0 0,-1 0-1 0 0,1 0 0 0 0,-1-1 1 0 0,1 1-1 0 0,1 0 0 0 0,-1 0 1 0 0,1-1-1 0 0,0 1 0 0 0,0 0 1 0 0,0-1-1 0 0,1 1 0 0 0,-1 0 1 0 0,4 4-1 0 0,-3-6 7 0 0,0 0 0 0 0,0 0 0 0 0,0-1 0 0 0,1 1 0 0 0,-1-1 0 0 0,1 0 0 0 0,0 0 0 0 0,0 0 0 0 0,0 0 0 0 0,0 0 0 0 0,0-1 0 0 0,0 1 0 0 0,4 1 0 0 0,-2-2 13 0 0,0 0 0 0 0,0-1 0 0 0,0 1 1 0 0,-1-1-1 0 0,1 0 0 0 0,0 0 0 0 0,0-1 0 0 0,0 0 0 0 0,-1 1 0 0 0,1-2 0 0 0,5 0 0 0 0,-5 0 6 0 0,-1 0 0 0 0,1 0 0 0 0,0-1-1 0 0,-1 1 1 0 0,0-1 0 0 0,0 0-1 0 0,7-5 1 0 0,25-28 188 0 0,-30 30-185 0 0,6-7-11 0 0,0-1-1 0 0,0 0 1 0 0,-2-1 0 0 0,0-1-1 0 0,0 1 1 0 0,-2-1 0 0 0,0-1-1 0 0,-1 0 1 0 0,0 0 0 0 0,-1 0-1 0 0,-1-1 1 0 0,-1 1 0 0 0,3-26-1 0 0,-7 41-64 0 0,0 0 0 0 0,0 1-1 0 0,0-1 1 0 0,0 0 0 0 0,-1 0-1 0 0,1 0 1 0 0,0 0-1 0 0,-1 0 1 0 0,0 1 0 0 0,1-1-1 0 0,-1 0 1 0 0,0 0 0 0 0,0 1-1 0 0,0-1 1 0 0,0 0 0 0 0,0 1-1 0 0,0-1 1 0 0,0 1-1 0 0,0 0 1 0 0,-1-1 0 0 0,-1-1-1 0 0,0 1-187 0 0,0 0-1 0 0,0 1 1 0 0,0-1-1 0 0,0 1 1 0 0,0-1-1 0 0,-1 1 1 0 0,1 0-1 0 0,0 0 1 0 0,-7-1-1 0 0,8 2-509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4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56 120 9215 0 0,'0'0'9444'0'0,"-2"2"-8409"0"0,-2 1-841 0 0,0 1 0 0 0,1 0 0 0 0,-1 0 0 0 0,1 1 0 0 0,0-1 0 0 0,0 1 0 0 0,0-1 0 0 0,0 1 0 0 0,1 0 0 0 0,0 0 1 0 0,0 0-1 0 0,-2 8 0 0 0,0 2 207 0 0,1 0 1 0 0,0 0 0 0 0,0 21-1 0 0,2-30-314 0 0,1 0-1 0 0,1 0 1 0 0,-1 0 0 0 0,1 0-1 0 0,0-1 1 0 0,0 1 0 0 0,3 9-1 0 0,-3-13-60 0 0,0 0-1 0 0,0 0 0 0 0,0 0 0 0 0,0 0 0 0 0,1 0 0 0 0,-1-1 0 0 0,0 1 0 0 0,1-1 1 0 0,0 1-1 0 0,-1-1 0 0 0,1 1 0 0 0,0-1 0 0 0,0 0 0 0 0,-1 0 0 0 0,1 1 0 0 0,0-1 0 0 0,0-1 1 0 0,0 1-1 0 0,0 0 0 0 0,0 0 0 0 0,1-1 0 0 0,-1 0 0 0 0,0 1 0 0 0,3-1 0 0 0,1 1 14 0 0,0-1 0 0 0,-1 0 0 0 0,1-1 0 0 0,0 1 0 0 0,-1-1-1 0 0,1 0 1 0 0,10-4 0 0 0,-5 1-1 0 0,1-1 1 0 0,-1 0-1 0 0,0-1 0 0 0,12-8 0 0 0,42-38-12 0 0,-37 29-42 0 0,-18 15-53 0 0,-2 2 1 0 0,-6 5 4 0 0,-1 3-117 0 0,4 8 170 0 0,-1-2 22 0 0,0 1 0 0 0,0-1 1 0 0,-1 1-1 0 0,4 14 0 0 0,-6-19-5 0 0,0 0 0 0 0,0 0 0 0 0,0 0 0 0 0,1 0 0 0 0,-1 0 1 0 0,1 0-1 0 0,0-1 0 0 0,0 1 0 0 0,1 0 0 0 0,-1-1 0 0 0,1 0 0 0 0,-1 0 0 0 0,1 0 0 0 0,0 0 1 0 0,0 0-1 0 0,1 0 0 0 0,-1-1 0 0 0,0 1 0 0 0,1-1 0 0 0,6 3 0 0 0,-8-4 25 0 0,1 1 0 0 0,-1-1 1 0 0,1-1-1 0 0,-1 1 0 0 0,0 0 0 0 0,1 0 0 0 0,0-1 1 0 0,-1 1-1 0 0,1-1 0 0 0,-1 0 0 0 0,1 0 0 0 0,-1 0 1 0 0,1 0-1 0 0,0 0 0 0 0,-1-1 0 0 0,1 1 0 0 0,-1-1 1 0 0,1 0-1 0 0,-1 0 0 0 0,1 1 0 0 0,-1-2 0 0 0,0 1 1 0 0,0 0-1 0 0,1 0 0 0 0,3-4 0 0 0,3-3 77 0 0,1 0 0 0 0,-2-1 0 0 0,1 0 0 0 0,8-12 0 0 0,-5 6-51 0 0,53-66 256 0 0,20-24-259 0 0,-14 20-3916 0 0,-61 75 1140 0 0,2 2-4941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4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33 218 11231 0 0,'-1'2'514'0'0,"-5"23"168"0"0,0-4-107 0 0,1-13 1141 0 0,-3 6 2575 0 0,1-2 1465 0 0,10-12-4028 0 0,5-3-1655 0 0,19-14 39 0 0,35-29-1 0 0,-21 14-85 0 0,32-22-26 0 0,101-69 0 0 0,-168 119 0 0 0,1 0 0 0 0,0 0 0 0 0,0 1 0 0 0,0 0 0 0 0,13-3 0 0 0,-7 5 0 0 0,-11 2-2 0 0,-1-1-1 0 0,1 1 1 0 0,-1 0-1 0 0,1 0 1 0 0,-1-1 0 0 0,0 1-1 0 0,1 0 1 0 0,-1 0-1 0 0,0 0 1 0 0,0 0-1 0 0,1 1 1 0 0,-1-1 0 0 0,0 0-1 0 0,0 0 1 0 0,0 1-1 0 0,0-1 1 0 0,-1 1 0 0 0,1-1-1 0 0,0 1 1 0 0,-1-1-1 0 0,1 1 1 0 0,-1-1-1 0 0,1 1 1 0 0,-1 0 0 0 0,1 2-1 0 0,0 4-13 0 0,0 1 0 0 0,-1 0-1 0 0,0 12 1 0 0,0-21 16 0 0,-2 17-5 0 0,-1-1 0 0 0,-1 0 1 0 0,0 0-1 0 0,-1 0 0 0 0,0-1 0 0 0,-16 30 0 0 0,13-29 0 0 0,1 0 0 0 0,0 0 0 0 0,2 1 0 0 0,-1 0 0 0 0,-4 31 0 0 0,10-30 5 0 0,4-4 0 0 0,2-1 0 0 0,2-3-48 0 0,-6-8-17 0 0,0-1 1 0 0,0 0-1 0 0,0 1 0 0 0,0-1 0 0 0,0 0 1 0 0,0 0-1 0 0,1-1 0 0 0,-1 1 1 0 0,1 0-1 0 0,-1-1 0 0 0,0 0 0 0 0,1 1 1 0 0,-1-1-1 0 0,1 0 0 0 0,-1 0 0 0 0,0 0 1 0 0,1-1-1 0 0,-1 1 0 0 0,1-1 1 0 0,2 0-1 0 0,4-2-603 0 0,0 0 1 0 0,-1-1 0 0 0,0 0-1 0 0,10-6 1 0 0,5-4-1101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4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18 8287 0 0,'0'0'368'0'0,"-12"-7"80"0"0,0 2-360 0 0,2 1-88 0 0,-1 3 3640 0 0,1 7 448 0 0,3 6-3464 0 0,5 2-464 0 0,7-1-920 0 0,2-1-168 0 0,0 0-6152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45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7631 0 0,'0'0'744'0'0,"14"-1"-664"0"0,1-1-80 0 0,-2 0-3376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0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63 13103 0 0,'0'0'1186'0'0,"1"1"-978"0"0,5 2 254 0 0,-1-1 1 0 0,0 0 0 0 0,1 1-1 0 0,-1-2 1 0 0,1 1 0 0 0,0-1-1 0 0,-1 1 1 0 0,1-2 0 0 0,0 1-1 0 0,0-1 1 0 0,0 1 0 0 0,8-2-1 0 0,129-22 2045 0 0,-127 19-2508 0 0,-1 0-1 0 0,0-1 0 0 0,-1 0 0 0 0,1-2 1 0 0,-1 1-1 0 0,0-2 0 0 0,14-10 0 0 0,-26 17-139 0 0,-4 1-375 0 0,-3 1 371 0 0,-1-1 1 0 0,1 1 0 0 0,-1 1 0 0 0,1-1 0 0 0,0 1 0 0 0,-5 2 0 0 0,-107 51-223 0 0,95-42 277 0 0,0 0 1 0 0,-41 34 0 0 0,51-37 100 0 0,-62 59 340 0 0,68-62-312 0 0,-1 1 1 0 0,1-1 0 0 0,1 1 0 0 0,-1 0 0 0 0,1 0 0 0 0,1 1-1 0 0,0 0 1 0 0,-4 10 0 0 0,7-17-13 0 0,1 1 0 0 0,-1-1 0 0 0,1 0 0 0 0,-1 0 0 0 0,1 1 0 0 0,0-1 0 0 0,0 0 0 0 0,0 0 0 0 0,0 0 0 0 0,1 1 0 0 0,-1-1 0 0 0,0 0 0 0 0,1 0 0 0 0,0 0 1 0 0,-1 1-1 0 0,1-1 0 0 0,2 3 0 0 0,-1-2 16 0 0,0 0-1 0 0,0-1 1 0 0,1 1 0 0 0,-1-1 0 0 0,1 1 0 0 0,0-1 0 0 0,-1 0 0 0 0,1 0 0 0 0,0 0 0 0 0,4 2 0 0 0,4 1 65 0 0,0-1 0 0 0,0 0 0 0 0,0-1 1 0 0,0 0-1 0 0,21 2 0 0 0,115 2 252 0 0,-142-7-693 0 0,0-1-1 0 0,0 1 1 0 0,1-1-1 0 0,-1-1 1 0 0,0 1-1 0 0,7-4 1 0 0,1 0-981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4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3223 0 0,'-2'0'4042'0'0,"-20"5"13948"0"0,22 9-17482 0 0,0-11-439 0 0,0-3-61 0 0,0 1 0 0 0,0-1 0 0 0,0 1 0 0 0,0-1 1 0 0,0 0-1 0 0,0 1 0 0 0,0-1 0 0 0,0 1 1 0 0,0-1-1 0 0,0 1 0 0 0,0-1 0 0 0,0 1 0 0 0,0-1 1 0 0,0 0-1 0 0,0 1 0 0 0,0-1 0 0 0,1 1 1 0 0,-1-1-1 0 0,0 0 0 0 0,0 1 0 0 0,1 0 0 0 0,6 3 14 0 0,-3-2 20 0 0,4 0-20 0 0,-5-1 31 0 0,-2 0 11 0 0,4 9-11 0 0,-5-8-52 0 0,1 0-1 0 0,-1 1 0 0 0,-1-1 0 0 0,1 1 1 0 0,0-1-1 0 0,0 1 0 0 0,-1-1 0 0 0,0 0 1 0 0,1 1-1 0 0,-1-1 0 0 0,0 0 0 0 0,0 1 0 0 0,0-1 1 0 0,0 0-1 0 0,-3 4 0 0 0,-13 28 98 0 0,13-22-1 0 0,3-9-14 0 0,0-1-10 0 0,0 4 168 0 0,5-5 368 0 0,12-10-278 0 0,-9 4-320 0 0,-11 10-28 0 0,3-4-63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47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72 3223 0 0,'-2'-1'240'0'0,"-50"-28"4063"0"0,0 0 2113 0 0,29 16 1697 0 0,24 15-7689 0 0,16 12-44 0 0,-1-1 0 0 0,2 0-1 0 0,21 12 1 0 0,28 20 60 0 0,-26-11-193 0 0,-2 1 1 0 0,61 73-1 0 0,52 94 44 0 0,-83-93-239 0 0,-61-94-47 0 0,-1 1-1 0 0,-1-1 1 0 0,0 1 0 0 0,-1 0-1 0 0,5 26 1 0 0,-9-37-4 0 0,-1-1-1 0 0,1 1 1 0 0,-1 0 0 0 0,-1 0 0 0 0,1 0-1 0 0,-1-1 1 0 0,1 1 0 0 0,-2 0-1 0 0,1-1 1 0 0,0 1 0 0 0,-1-1-1 0 0,0 1 1 0 0,0-1 0 0 0,0 0-1 0 0,0 0 1 0 0,-1 0 0 0 0,1 0-1 0 0,-1 0 1 0 0,0 0 0 0 0,-1-1-1 0 0,1 1 1 0 0,-1-1 0 0 0,1 0 0 0 0,-6 3-1 0 0,-8 6 7 0 0,-2-1 0 0 0,0-1 0 0 0,0 0 0 0 0,-24 7 0 0 0,14-6 1 0 0,-34 15-55 0 0,-1-2-1 0 0,-1-4 1 0 0,-1-3 0 0 0,-1-2-1 0 0,-129 11 1 0 0,188-25-1680 0 0,22-1 460 0 0,23 1-5341 0 0,-12-1-286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4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19 11519 0 0,'0'0'528'0'0,"0"-1"-16"0"0,3-8 2140 0 0,9 5 5964 0 0,-2 0-6028 0 0,-10 6-2475 0 0,-3 5-130 0 0,0-1-1 0 0,0 1 0 0 0,0-1 0 0 0,-1 0 1 0 0,1 0-1 0 0,-2 0 0 0 0,1 0 0 0 0,-1-1 1 0 0,-5 5-1 0 0,-3 5-1054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10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9 10591 0 0,'1'-1'819'0'0,"11"-6"6372"0"0,-17 15-6979 0 0,-20 34-15 0 0,-120 194 690 0 0,-257 352 919 0 0,349-507-2015 0 0,-27 43-640 0 0,62-92 550 0 0,1 0-1 0 0,-13 36 1 0 0,29-66-669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10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59 10135 0 0,'2'-1'778'0'0,"1"0"-423"0"0,0 0 1 0 0,-1 1 0 0 0,1-1-1 0 0,-1-1 1 0 0,0 1 0 0 0,1 0-1 0 0,-1 0 1 0 0,3-3-1 0 0,0 0 3690 0 0,-5 4-4018 0 0,0-1 1 0 0,0 1 0 0 0,1 0-1 0 0,-1 0 1 0 0,0 0-1 0 0,0 0 1 0 0,0-1-1 0 0,0 1 1 0 0,0 0-1 0 0,0 0 1 0 0,0 0 0 0 0,0 0-1 0 0,0-1 1 0 0,0 1-1 0 0,0 0 1 0 0,0 0-1 0 0,0 0 1 0 0,0-1-1 0 0,0 1 1 0 0,0 0 0 0 0,0 0-1 0 0,0 0 1 0 0,0-1-1 0 0,0 1 1 0 0,0 0-1 0 0,0 0 1 0 0,0 0 0 0 0,0 0-1 0 0,-1-1 1 0 0,1 1-1 0 0,0 0 1 0 0,0 0-1 0 0,0 0 1 0 0,0 0-1 0 0,0 0 1 0 0,0 0 0 0 0,-1-1-1 0 0,1 1 1 0 0,0 0-1 0 0,0 0 1 0 0,-7-9 380 0 0,7 8-361 0 0,-4-2 13 0 0,1 1 0 0 0,0-1 0 0 0,-1 1-1 0 0,1 0 1 0 0,-1 0 0 0 0,0 0 0 0 0,0 0-1 0 0,0 1 1 0 0,0 0 0 0 0,0 0 0 0 0,-7-2-1 0 0,4 3-30 0 0,-1-1-1 0 0,1 1 0 0 0,0 0 0 0 0,-1 1 0 0 0,1 0 0 0 0,-8 1 1 0 0,-6 4 22 0 0,1 0 0 0 0,0 2 1 0 0,-31 15-1 0 0,-23 17 269 0 0,-115 83 0 0 0,184-120-307 0 0,0 0 0 0 0,1 1 1 0 0,-1-1-1 0 0,1 1 0 0 0,-1 0 0 0 0,1 1 0 0 0,1-1 0 0 0,-1 1 0 0 0,1-1 1 0 0,-1 1-1 0 0,1 0 0 0 0,1 0 0 0 0,-4 8 0 0 0,5 3 62 0 0,1-15-70 0 0,0 1 0 0 0,1 0 0 0 0,-1 0 1 0 0,1-1-1 0 0,0 1 0 0 0,-1 0 0 0 0,1-1 1 0 0,0 1-1 0 0,0 0 0 0 0,0-1 0 0 0,0 1 0 0 0,0-1 1 0 0,0 0-1 0 0,1 1 0 0 0,-1-1 0 0 0,0 0 1 0 0,1 0-1 0 0,2 2 0 0 0,0-1 2 0 0,-1 0 0 0 0,0-1-1 0 0,1 0 1 0 0,-1 0 0 0 0,1 0 0 0 0,-1 0 0 0 0,1-1-1 0 0,-1 1 1 0 0,5-1 0 0 0,6 0 21 0 0,1-1 0 0 0,-1-1 1 0 0,24-6-1 0 0,0-2-231 0 0,0-1 0 0 0,-1-3 0 0 0,0 0 0 0 0,-2-3 1 0 0,1-1-1 0 0,62-44 0 0 0,-45 18-714 0 0,-52 43 731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1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63 351 17015 0 0,'0'0'1543'0'0,"-1"-1"-1268"0"0,-3-4-26 0 0,1 0 1 0 0,-1 1 0 0 0,0 0 0 0 0,-1 0 0 0 0,-5-5 0 0 0,-12-11 1323 0 0,21 18-1551 0 0,0 1 1 0 0,0-1-1 0 0,0 1 1 0 0,0-1-1 0 0,0 0 1 0 0,1 1 0 0 0,-1-1-1 0 0,1 0 1 0 0,-1 0-1 0 0,1 1 1 0 0,-1-1-1 0 0,1 0 1 0 0,0 0 0 0 0,0 0-1 0 0,0 0 1 0 0,0 0-1 0 0,0 1 1 0 0,0-1-1 0 0,1 0 1 0 0,-1 0 0 0 0,1 0-1 0 0,-1 1 1 0 0,1-1-1 0 0,0 0 1 0 0,-1 1 0 0 0,1-1-1 0 0,2-2 1 0 0,2-3 83 0 0,0-1 1 0 0,0 2-1 0 0,1-1 1 0 0,7-7 0 0 0,-11 13-106 0 0,20-19-161 0 0,1 2 0 0 0,1 0 0 0 0,43-23 0 0 0,-2 1-348 0 0,7-5-2208 0 0,-35 23 1124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1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20 16415 0 0,'0'0'752'0'0,"-1"-1"-20"0"0,-3-2-699 0 0,1 1 0 0 0,-1 0 0 0 0,1 0 0 0 0,-1 0 0 0 0,0 0 0 0 0,0 1 0 0 0,0 0 0 0 0,0 0-1 0 0,0 0 1 0 0,0 0 0 0 0,0 1 0 0 0,0-1 0 0 0,-8 1 0 0 0,-7 1 187 0 0,-35 6 1 0 0,22-2-127 0 0,-8 0-187 0 0,-16 1 674 0 0,0 2 0 0 0,-89 25 1 0 0,133-29-380 0 0,1 0 1 0 0,-1 0-1 0 0,1 1 1 0 0,0 0-1 0 0,1 1 1 0 0,-1 1-1 0 0,-15 12 1 0 0,25-19-195 0 0,1 1-1 0 0,-1-1 1 0 0,1 1 0 0 0,-1-1 0 0 0,1 0-1 0 0,-1 1 1 0 0,1-1 0 0 0,0 1-1 0 0,-1-1 1 0 0,1 1 0 0 0,0 0 0 0 0,0-1-1 0 0,-1 1 1 0 0,1-1 0 0 0,0 1 0 0 0,0 0-1 0 0,0-1 1 0 0,0 1 0 0 0,0 0-1 0 0,0 1-6 0 0,1-1-1 0 0,-1 0 1 0 0,1 0-1 0 0,-1 1 0 0 0,1-1 1 0 0,0 0-1 0 0,0 0 1 0 0,-1 0-1 0 0,1 1 0 0 0,0-1 1 0 0,0 0-1 0 0,0 0 1 0 0,0-1-1 0 0,1 1 0 0 0,-1 0 1 0 0,0 0-1 0 0,0 0 1 0 0,0-1-1 0 0,1 1 0 0 0,-1-1 1 0 0,0 1-1 0 0,1-1 1 0 0,-1 1-1 0 0,0-1 0 0 0,2 1 1 0 0,3 0-14 0 0,1 0 0 0 0,-1 0 0 0 0,0-1 0 0 0,12 0 0 0 0,17-3-138 0 0,-1-2 1 0 0,0-2-1 0 0,0 0 1 0 0,-1-3-1 0 0,0-1 1 0 0,0-1-1 0 0,-1-2 1 0 0,33-19-1 0 0,-63 32 87 0 0,-3 4 54 0 0,-13 18 173 0 0,0-1 0 0 0,-24 27 0 0 0,-1 2 68 0 0,-43 56 258 0 0,-56 81-75 0 0,-69 123-339 0 0,200-298-94 0 0,5-8-67 0 0,16-12-10473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11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239 104 13359 0 0,'0'0'1027'0'0,"1"2"-670"0"0,4 5-579 0 0,-4-3 546 0 0,1-1 0 0 0,0 0 0 0 0,0 0 0 0 0,0 0 0 0 0,0 0 0 0 0,1 0 0 0 0,-1-1 0 0 0,1 1 0 0 0,-1-1 0 0 0,1 1 0 0 0,0-1 1 0 0,0 0-1 0 0,0 0 0 0 0,0 0 0 0 0,1-1 0 0 0,6 4 0 0 0,-4-4-287 0 0,-1 0 0 0 0,1 0 0 0 0,0-1 0 0 0,0 0 0 0 0,1 0 0 0 0,-1 0-1 0 0,0-1 1 0 0,-1 1 0 0 0,1-2 0 0 0,0 1 0 0 0,0 0 0 0 0,7-4 0 0 0,8-4 361 0 0,37-21 0 0 0,-43 22-239 0 0,7-4 194 0 0,0-2 1 0 0,0-1-1 0 0,27-24 1 0 0,-45 36-300 0 0,-2 2-38 0 0,-1 0-1 0 0,0 0 1 0 0,0 0-1 0 0,0 0 1 0 0,0-1-1 0 0,0 1 1 0 0,0 0-1 0 0,0-1 1 0 0,-1 1-1 0 0,1-1 1 0 0,1-1-1 0 0,-2 3-14 0 0,0 0-1 0 0,-1 0 1 0 0,1 0-1 0 0,0 0 1 0 0,0 0-1 0 0,0 0 1 0 0,0 0-1 0 0,0 0 1 0 0,0 0 0 0 0,0 0-1 0 0,0 0 1 0 0,0 0-1 0 0,0 0 1 0 0,0 0-1 0 0,0 0 1 0 0,0 0-1 0 0,0 0 1 0 0,-1 0-1 0 0,1 0 1 0 0,0 0 0 0 0,0 0-1 0 0,0 0 1 0 0,0 0-1 0 0,0 0 1 0 0,0 0-1 0 0,0 0 1 0 0,0-1-1 0 0,0 1 1 0 0,0 0-1 0 0,0 0 1 0 0,0 0-1 0 0,0 0 1 0 0,0 0 0 0 0,0 0-1 0 0,0 0 1 0 0,0 0-1 0 0,0 0 1 0 0,-1 0-1 0 0,1 0 1 0 0,0 0-1 0 0,0 0 1 0 0,0 0-1 0 0,0 0 1 0 0,0 0-1 0 0,0-1 1 0 0,0 1 0 0 0,0 0-1 0 0,0 0 1 0 0,0 0-1 0 0,0 0 1 0 0,0 0-1 0 0,0 0 1 0 0,0 0-1 0 0,0 0 1 0 0,0 0-1 0 0,0 0 1 0 0,0 0 0 0 0,0 0-1 0 0,1 0 1 0 0,-1-1-1 0 0,0 1 1 0 0,0 0-1 0 0,0 0 1 0 0,0 0-1 0 0,0 0 1 0 0,0 0-1 0 0,0 0 1 0 0,0 0-1 0 0,-7-1-21 0 0,1 1 0 0 0,-1 0 0 0 0,0 0-1 0 0,1 0 1 0 0,-1 1 0 0 0,1 0 0 0 0,-1 1-1 0 0,1-1 1 0 0,-1 1 0 0 0,1 0-1 0 0,0 1 1 0 0,-8 3 0 0 0,-11 7-43 0 0,-36 25 1 0 0,51-31 45 0 0,-80 50-23 0 0,-77 54 9 0 0,148-96 76 0 0,0 1 0 0 0,1 1 0 0 0,0 1 1 0 0,2 0-1 0 0,0 2 0 0 0,-13 20 0 0 0,25-35-22 0 0,1 1 0 0 0,0-1 1 0 0,0 1-1 0 0,1 0 0 0 0,0 0 0 0 0,-3 9 0 0 0,5-13-18 0 0,0 0 1 0 0,-1 0-1 0 0,1 0 0 0 0,0 0 0 0 0,0 0 0 0 0,0-1 0 0 0,0 1 1 0 0,1 0-1 0 0,-1 0 0 0 0,0 0 0 0 0,1 0 0 0 0,-1-1 1 0 0,1 1-1 0 0,0 0 0 0 0,0 0 0 0 0,-1-1 0 0 0,1 1 0 0 0,0 0 1 0 0,0-1-1 0 0,1 1 0 0 0,-1-1 0 0 0,0 0 0 0 0,0 1 1 0 0,1-1-1 0 0,-1 0 0 0 0,3 2 0 0 0,0-1-1 0 0,1 1 0 0 0,0-1 0 0 0,-1 0 0 0 0,1 0 0 0 0,0-1 1 0 0,0 1-1 0 0,0-1 0 0 0,0 0 0 0 0,10 0 0 0 0,6 0 16 0 0,22-3 1 0 0,-30 2-18 0 0,269-38-4256 0 0,-193 24 1382 0 0,-36 5-4098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16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100 301 6911 0 0,'0'0'8390'0'0,"0"2"-7504"0"0,-2 27 708 0 0,-2 0-1 0 0,0-1 0 0 0,-14 46 0 0 0,3-16-1131 0 0,15-55-407 0 0,-1 0 1 0 0,1 0-1 0 0,-1-1 1 0 0,0 1-1 0 0,0 0 0 0 0,0-1 1 0 0,-1 1-1 0 0,1-1 1 0 0,-2 3-1 0 0,2-4-21 0 0,1-1-1 0 0,-1 1 1 0 0,0 0-1 0 0,0-1 1 0 0,1 0 0 0 0,-1 1-1 0 0,0-1 1 0 0,0 1-1 0 0,0-1 1 0 0,1 0-1 0 0,-1 0 1 0 0,0 1 0 0 0,0-1-1 0 0,0 0 1 0 0,0 0-1 0 0,0 0 1 0 0,1 0-1 0 0,-1 0 1 0 0,0 0 0 0 0,0 0-1 0 0,0 0 1 0 0,0 0-1 0 0,0-1 1 0 0,1 1-1 0 0,-1 0 1 0 0,0 0-1 0 0,0-1 1 0 0,0 1 0 0 0,0-1-1 0 0,0 0-29 0 0,0 1 1 0 0,0-1-1 0 0,0 0 0 0 0,0 0 1 0 0,0 0-1 0 0,0 0 1 0 0,0 0-1 0 0,0 0 0 0 0,1 0 1 0 0,-1 0-1 0 0,0 0 0 0 0,1 0 1 0 0,-1 0-1 0 0,1 0 0 0 0,-1-2 1 0 0,-5-17-11 0 0,5 14-7 0 0,1-1 1 0 0,0 1-1 0 0,0-1 0 0 0,0 1 1 0 0,1-1-1 0 0,-1 1 0 0 0,2-1 1 0 0,-1 1-1 0 0,1-1 0 0 0,0 1 1 0 0,0 0-1 0 0,1 0 0 0 0,-1 0 1 0 0,2 0-1 0 0,-1 1 0 0 0,0-1 1 0 0,6-6-1 0 0,5-5-44 0 0,1 0 0 0 0,1 1 0 0 0,29-24 0 0 0,81-55 57 0 0,-50 38 0 0 0,38-25 135 0 0,-88 66-96 0 0,0 1 0 0 0,47-19 0 0 0,-69 32-49 0 0,0 0 0 0 0,1 1 0 0 0,-1 0 0 0 0,1 0 0 0 0,6-1 0 0 0,3 4-26 0 0,-11-1-5 0 0,-1 0 0 0 0,1 1-1 0 0,-1-1 1 0 0,1 1 0 0 0,-1 0-1 0 0,0 0 1 0 0,0 0 0 0 0,0 0 0 0 0,0 0-1 0 0,0 0 1 0 0,-1 1 0 0 0,1-1 0 0 0,0 1-1 0 0,-1-1 1 0 0,0 1 0 0 0,0-1-1 0 0,0 1 1 0 0,0 0 0 0 0,0-1 0 0 0,1 5-1 0 0,0 6-927 0 0,1 0 0 0 0,-2 1 0 0 0,1 13 1 0 0,-1-2-4018 0 0,-1-1-1330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16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309 111 2303 0 0,'0'-2'2822'0'0,"1"-2"-1747"0"0,0 1 0 0 0,1-1 1 0 0,-1 1-1 0 0,1 0 1 0 0,-1 0-1 0 0,1-1 0 0 0,4-3 1 0 0,-2 3-691 0 0,0-1 0 0 0,0 1 0 0 0,1 0 0 0 0,5-4 0 0 0,7-3-40 0 0,-7 4 65 0 0,0 0 1 0 0,12-11 0 0 0,-17 12-239 0 0,-7 2 97 0 0,-13 5 414 0 0,-22 8 218 0 0,-13 7-494 0 0,-82 39 0 0 0,108-43-254 0 0,0 2-1 0 0,2 0 0 0 0,0 1 1 0 0,0 1-1 0 0,-24 25 0 0 0,28-18 244 0 0,17-21 120 0 0,3-1-339 0 0,4 0-104 0 0,-1 0-1 0 0,1 0 0 0 0,-1-1 0 0 0,1 1 0 0 0,-1-1 1 0 0,1-1-1 0 0,0 1 0 0 0,-1-1 0 0 0,1 0 0 0 0,7-3 0 0 0,11-3 113 0 0,25-13-1 0 0,-22 9-100 0 0,34-14-864 0 0,68-38 0 0 0,-127 62 300 0 0,10 11-5354 0 0,11 11-162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58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512 846 9007 0 0,'0'0'816'0'0,"-1"1"-672"0"0,-10 12 1719 0 0,24-21-742 0 0,25-18-326 0 0,-1-2-1 0 0,35-34 0 0 0,-36 26-719 0 0,-1-1 0 0 0,-1-1 0 0 0,45-70 0 0 0,-46 51-544 0 0,-3-1 0 0 0,36-98 0 0 0,-27 42-1600 0 0,-35 100 1821 0 0,0-1 0 0 0,-2 0 0 0 0,0 1 0 0 0,-1-1 0 0 0,0 0 0 0 0,-2-16 0 0 0,1 31 254 0 0,0-1 1 0 0,1 1-1 0 0,-1-1 1 0 0,0 1-1 0 0,0-1 1 0 0,0 1-1 0 0,-1 0 1 0 0,1-1-1 0 0,0 1 0 0 0,0-1 1 0 0,0 1-1 0 0,0-1 1 0 0,0 1-1 0 0,0-1 1 0 0,-1 1-1 0 0,1-1 1 0 0,0 1-1 0 0,0 0 0 0 0,-1-1 1 0 0,1 1-1 0 0,0-1 1 0 0,-1 1-1 0 0,1 0 1 0 0,0-1-1 0 0,-1 1 1 0 0,1 0-1 0 0,-1 0 0 0 0,1-1 1 0 0,0 1-1 0 0,-1 0 1 0 0,1 0-1 0 0,-2-1 1 0 0,1 2 5 0 0,0-1 1 0 0,0 0 0 0 0,0 0-1 0 0,0 1 1 0 0,0-1 0 0 0,0 1 0 0 0,0-1-1 0 0,1 1 1 0 0,-1-1 0 0 0,0 1-1 0 0,0 0 1 0 0,0 0 0 0 0,-1 1 0 0 0,-23 30 249 0 0,24-31-250 0 0,-26 44 649 0 0,-38 84 0 0 0,28-52-175 0 0,-36 75-258 0 0,-99 180 144 0 0,-30-14 364 0 0,72-105 1499 0 0,68-108-1896 0 0,43-74-354 0 0,-2-1 1 0 0,0 0-1 0 0,-2-2 1 0 0,-1 0-1 0 0,-2-2 1 0 0,-49 41-1 0 0,84-76-594 0 0,4-3 266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2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3223 0 0,'8'-8'2967'0'0,"10"-11"1823"0"0,-10 9-2915 0 0,1 1 0 0 0,11-9 0 0 0,-19 18-1449 0 0,19-12 766 0 0,-20 12-1167 0 0,1 0-1 0 0,-1 0 0 0 0,1 0 1 0 0,-1-1-1 0 0,0 1 0 0 0,1 0 1 0 0,-1 0-1 0 0,1 0 1 0 0,-1 0-1 0 0,1 0 0 0 0,-1 0 1 0 0,1 0-1 0 0,-1 0 0 0 0,1 1 1 0 0,-1-1-1 0 0,0 0 0 0 0,1 0 1 0 0,-1 0-1 0 0,1 0 1 0 0,-1 0-1 0 0,1 1 0 0 0,-1-1 1 0 0,0 0-1 0 0,1 0 0 0 0,-1 1 1 0 0,0-1-1 0 0,1 0 0 0 0,-1 1 1 0 0,0-1-1 0 0,1 0 1 0 0,-1 1-1 0 0,0 0 0 0 0,2 1 2 0 0,-1 0-1 0 0,0 0 1 0 0,-1 0-1 0 0,1 0 1 0 0,0 0-1 0 0,0 1 1 0 0,0 2-1 0 0,0 3 9 0 0,0 1-1 0 0,-1-1 1 0 0,0 12 0 0 0,-15 91 197 0 0,0 1-113 0 0,13-93-102 0 0,-1 59 55 0 0,3-76 60 0 0,10-1-49 0 0,-7-1-62 0 0,-1-1-1 0 0,1 0 0 0 0,-1 0 1 0 0,1 0-1 0 0,-1 0 1 0 0,0 0-1 0 0,1 0 0 0 0,-1-1 1 0 0,0 1-1 0 0,0-1 0 0 0,0 1 1 0 0,0-1-1 0 0,0 0 1 0 0,2-2-1 0 0,21-30 109 0 0,16-29-68 0 0,37-53 61 0 0,-74 110-119 0 0,-1 2 12 0 0,1 0-1 0 0,0 0 0 0 0,0 0 1 0 0,0 0-1 0 0,7-5 1 0 0,-10 8 0 0 0,0 1 0 0 0,0-1 0 0 0,0 1 1 0 0,1-1-1 0 0,-1 1 0 0 0,0-1 0 0 0,0 1 0 0 0,0 0 1 0 0,0-1-1 0 0,1 1 0 0 0,-1 0 0 0 0,0 0 0 0 0,0 0 0 0 0,1 0 1 0 0,-1 0-1 0 0,0 0 0 0 0,0 0 0 0 0,0 1 0 0 0,1-1 1 0 0,-1 0-1 0 0,0 1 0 0 0,0-1 0 0 0,0 1 0 0 0,0-1 0 0 0,0 1 1 0 0,0-1-1 0 0,0 1 0 0 0,0 0 0 0 0,0 0 0 0 0,1 0 1 0 0,3 3-11 0 0,-1 0 0 0 0,0 0 1 0 0,0 0-1 0 0,6 8 0 0 0,-4-3-4 0 0,0 0 0 0 0,0 0 0 0 0,-1 0 0 0 0,0 0 0 0 0,-1 1 0 0 0,0 0 0 0 0,-1 0 0 0 0,0 0 0 0 0,0 0 0 0 0,2 19 0 0 0,-2 2 0 0 0,9 62 0 0 0,-10-86 14 0 0,-1-5 135 0 0,1-3-125 0 0,-1 0 0 0 0,1 0 0 0 0,-1 0 0 0 0,0 0 0 0 0,1 0-1 0 0,-1 0 1 0 0,0 0 0 0 0,0-1 0 0 0,2-1 0 0 0,0 0 22 0 0,5-6 36 0 0,-1-1-1 0 0,0 1 0 0 0,10-17 1 0 0,-10 14-13 0 0,17-22 0 0 0,11-10 71 0 0,-21 25-47 0 0,27-27-1 0 0,19-20 37 0 0,-18 17-74 0 0,25-25 36 0 0,24-26-25 0 0,-70 80-101 0 0,0 1 0 0 0,38-27 0 0 0,-58 45-89 0 0,0 4-409 0 0,-1 8-379 0 0,0 1 0 0 0,-1-1 0 0 0,-2 13 0 0 0,-1 1-5816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1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88 262 11167 0 0,'0'0'1016'0'0,"-2"1"-836"0"0,-20 2 127 0 0,18-2 320 0 0,-1-1-1 0 0,1 0 1 0 0,-1 0-1 0 0,1-1 1 0 0,0 1-1 0 0,-1-1 1 0 0,1 0-1 0 0,0-1 1 0 0,-9-2-1 0 0,12 3-497 0 0,0 1 0 0 0,1-1 0 0 0,-1 0 0 0 0,0 0 0 0 0,0 1 0 0 0,0-1 0 0 0,1 0-1 0 0,-1 0 1 0 0,0 0 0 0 0,1 0 0 0 0,-1 0 0 0 0,1 0 0 0 0,-1 0 0 0 0,1 0 0 0 0,-1 0 0 0 0,1 0 0 0 0,0 0-1 0 0,0 0 1 0 0,-1 0 0 0 0,1-2 0 0 0,1-21 571 0 0,1 16-645 0 0,1-1 1 0 0,0 1-1 0 0,0 0 1 0 0,1 0 0 0 0,0 0-1 0 0,1 1 1 0 0,-1-1-1 0 0,1 1 1 0 0,1 0-1 0 0,-1 0 1 0 0,1 1-1 0 0,0 0 1 0 0,14-11-1 0 0,0 2 91 0 0,1 1 0 0 0,0 1 0 0 0,37-17 0 0 0,-46 25-133 0 0,-1 0 0 0 0,1 1-1 0 0,-1 1 1 0 0,1 0 0 0 0,0 1 0 0 0,0 0-1 0 0,0 0 1 0 0,1 1 0 0 0,16 1-1 0 0,-24 1-3 0 0,0 0-1 0 0,0-1 1 0 0,0 2-1 0 0,0-1 1 0 0,0 0-1 0 0,0 1 1 0 0,0 0-1 0 0,0 0 1 0 0,-1 1-1 0 0,8 4 1 0 0,-9-4-6 0 0,0-1 1 0 0,0 1-1 0 0,0 0 1 0 0,0 0 0 0 0,-1 1-1 0 0,1-1 1 0 0,-1 0 0 0 0,0 1-1 0 0,0 0 1 0 0,0-1-1 0 0,0 1 1 0 0,-1 0 0 0 0,1 0-1 0 0,0 8 1 0 0,0-3 18 0 0,0 1 1 0 0,-1 0-1 0 0,-1 0 1 0 0,0 0-1 0 0,0 0 0 0 0,-1 0 1 0 0,-2 13-1 0 0,-1-4-463 0 0,-2-1-1 0 0,-14 36 0 0 0,19-53-219 0 0,-1 4 825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1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93 330 5983 0 0,'0'0'464'0'0,"2"2"-305"0"0,25 11 1549 0 0,-6-2 14552 0 0,-36-33-15568 0 0,4 12-673 0 0,-23-15 1 0 0,22 17-20 0 0,0-1 0 0 0,-21-19 0 0 0,30 25-1 0 0,1 0 1 0 0,0 1-1 0 0,-1-1 1 0 0,1 0-1 0 0,1 0 0 0 0,-1-1 1 0 0,0 1-1 0 0,1 0 1 0 0,-1 0-1 0 0,1-1 1 0 0,0 1-1 0 0,0-1 0 0 0,0 1 1 0 0,1-1-1 0 0,-1 1 1 0 0,1-8-1 0 0,1 6-12 0 0,0-1-1 0 0,0 1 1 0 0,1-1-1 0 0,0 1 0 0 0,0-1 1 0 0,0 1-1 0 0,0 0 1 0 0,1 0-1 0 0,0 0 1 0 0,0 1-1 0 0,1-1 1 0 0,-1 1-1 0 0,1-1 1 0 0,8-7-1 0 0,3 0-46 0 0,0-1 0 0 0,0 2-1 0 0,19-11 1 0 0,-20 14 40 0 0,1 1 0 0 0,0 0 0 0 0,0 1 0 0 0,0 1 0 0 0,1 0 0 0 0,0 2-1 0 0,0-1 1 0 0,1 2 0 0 0,-1 0 0 0 0,24 0 0 0 0,-24 3 3 0 0,0 0 1 0 0,0 0-1 0 0,-1 2 1 0 0,1-1-1 0 0,0 2 0 0 0,-1 0 1 0 0,0 1-1 0 0,0 1 0 0 0,-1 0 1 0 0,26 16-1 0 0,-28-12 17 0 0,-6 2 15 0 0,-6-9-5 0 0,1 1 1 0 0,-1-1-1 0 0,-1 0 0 0 0,1 1 1 0 0,0-1-1 0 0,-1 1 1 0 0,0-1-1 0 0,1 0 1 0 0,-2 0-1 0 0,1 1 0 0 0,0-1 1 0 0,0 0-1 0 0,-1 0 1 0 0,0 0-1 0 0,0 0 0 0 0,-3 3 1 0 0,-4 6 34 0 0,-1 0-1 0 0,-15 13 1 0 0,21-21-38 0 0,-11 9-39 0 0,0 0-1 0 0,-1-1 0 0 0,0-1 0 0 0,-1 0 0 0 0,-24 11 0 0 0,15-9-142 0 0,-16 8-916 0 0,-2-1 0 0 0,-45 13 0 0 0,89-33 953 0 0,-1 0 0 0 0,0 0-1 0 0,1 0 1 0 0,-1 0 0 0 0,1 0 0 0 0,-1 0 0 0 0,1 0-1 0 0,-1 0 1 0 0,1 0 0 0 0,-1 0 0 0 0,1 0-1 0 0,-1 0 1 0 0,1 0 0 0 0,-1-1 0 0 0,1 1-1 0 0,-1 0 1 0 0,1 0 0 0 0,-1 0 0 0 0,1-1-1 0 0,-1 1 1 0 0,1 0 0 0 0,-1-1 0 0 0,1 1 0 0 0,0 0-1 0 0,-1-1 1 0 0,1 1 0 0 0,-1-1 0 0 0,1-10-1600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17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0 10591 0 0,'0'0'819'0'0,"-2"2"-534"0"0,-27 17 1441 0 0,1 3 1 0 0,0 0-1 0 0,-38 41 0 0 0,-65 89-559 0 0,1 27-197 0 0,38-49-470 0 0,-4 16-774 0 0,50-75-760 0 0,37-58-518 0 0,-1 0 1 0 0,-17 16 0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1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16871 0 0,'0'0'1528'0'0,"-1"2"-1233"0"0,-2 5-214 0 0,-1 0 1 0 0,0 0-1 0 0,0-1 0 0 0,0 0 1 0 0,-11 12-1 0 0,-32 25 71 0 0,8-8 20 0 0,26-22-84 0 0,-7 7 191 0 0,-33 41 0 0 0,49-55-233 0 0,0 0 1 0 0,0 0-1 0 0,0 0 1 0 0,1 1-1 0 0,0-1 1 0 0,0 1-1 0 0,1 0 1 0 0,0 0-1 0 0,0 0 1 0 0,0 0-1 0 0,1 0 1 0 0,0 10 0 0 0,1-14 11 0 0,1-1 0 0 0,-1 1 0 0 0,1-1 0 0 0,0 1 1 0 0,0-1-1 0 0,0 1 0 0 0,0-1 0 0 0,0 1 1 0 0,0-1-1 0 0,1 0 0 0 0,-1 0 0 0 0,1 1 1 0 0,2 1-1 0 0,-4-4-56 0 0,0 0 11 0 0,1 1 0 0 0,-1-1 0 0 0,1 1 0 0 0,0-1 0 0 0,-1 1 0 0 0,1-1 0 0 0,0 0 0 0 0,-1 0 0 0 0,1 1 0 0 0,0-1-1 0 0,-1 0 1 0 0,1 0 0 0 0,0 0 0 0 0,-1 1 0 0 0,1-1 0 0 0,0 0 0 0 0,0 0 0 0 0,1 0 0 0 0,1 0 30 0 0,6 0 51 0 0,0 1 0 0 0,0-1-1 0 0,0-1 1 0 0,0 1 0 0 0,0-2 0 0 0,0 1-1 0 0,0-1 1 0 0,0 0 0 0 0,-1-1 0 0 0,1 0-1 0 0,-1-1 1 0 0,15-7 0 0 0,-12 4 21 0 0,0 0 1 0 0,0 0-1 0 0,0-1 0 0 0,-1-1 1 0 0,0 1-1 0 0,-1-2 1 0 0,0 1-1 0 0,9-14 0 0 0,-12 15-63 0 0,-1 0-1 0 0,-1 0 0 0 0,0-1 0 0 0,0 0 0 0 0,0 0 1 0 0,3-16-1 0 0,-6 20-33 0 0,0 0 1 0 0,0 0 0 0 0,0 0 0 0 0,-1 0-1 0 0,0 0 1 0 0,0 0 0 0 0,-1 0-1 0 0,1 0 1 0 0,-1 0 0 0 0,0 0-1 0 0,0 0 1 0 0,-1 0 0 0 0,1 0-1 0 0,-4-5 1 0 0,4 8-51 0 0,0 0-1 0 0,-1 0 0 0 0,1 1 1 0 0,-1-1-1 0 0,1 1 1 0 0,-1-1-1 0 0,1 1 0 0 0,-1 0 1 0 0,0 0-1 0 0,0-1 1 0 0,0 1-1 0 0,0 0 1 0 0,0 1-1 0 0,0-1 0 0 0,0 0 1 0 0,0 1-1 0 0,0-1 1 0 0,0 1-1 0 0,0-1 0 0 0,0 1 1 0 0,-4 0-1 0 0,-5 0-349 0 0,-1 0-1 0 0,-21 5 1 0 0,18-3 165 0 0,-34 5-1915 0 0,47-7 900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1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66 245 14367 0 0,'-1'2'662'0'0,"-5"7"-264"0"0,-1 0 0 0 0,0-1 0 0 0,-1 0 0 0 0,0 0 0 0 0,0-1 0 0 0,-12 9 4368 0 0,21-20-4591 0 0,0 0 1 0 0,0 1-1 0 0,1-1 0 0 0,0 0 0 0 0,0 0 1 0 0,0 1-1 0 0,0-1 0 0 0,0 1 0 0 0,1-1 0 0 0,2-2 1 0 0,2-2 47 0 0,4-8-241 0 0,1 0-1 0 0,0 1 1 0 0,1 1 0 0 0,1 0-1 0 0,0 1 1 0 0,1 1 0 0 0,0 0 0 0 0,1 1-1 0 0,22-12 1 0 0,-37 22-94 0 0,1 0-112 0 0,6-1 147 0 0,-6 1 354 0 0,-1 2-268 0 0,-1-1 1 0 0,1 1-1 0 0,-1-1 0 0 0,1 1 1 0 0,-1-1-1 0 0,1 1 0 0 0,-1-1 1 0 0,0 1-1 0 0,1-1 0 0 0,-1 1 1 0 0,0-1-1 0 0,1 1 0 0 0,-1-1 1 0 0,0 1-1 0 0,0 0 1 0 0,0-1-1 0 0,1 1 0 0 0,-1 0 1 0 0,0-1-1 0 0,0 1 0 0 0,0 0 1 0 0,1 13 53 0 0,0-6-29 0 0,-1-5-19 0 0,0 1 1 0 0,0-1-1 0 0,0 0 0 0 0,0 1 0 0 0,-1-1 1 0 0,0 0-1 0 0,0 1 0 0 0,-1 3 0 0 0,1-6-15 0 0,1-1 0 0 0,0 1 0 0 0,0-1 0 0 0,0 1 0 0 0,0 0 0 0 0,0-1 0 0 0,-1 1 0 0 0,1-1 0 0 0,0 1 0 0 0,0-1 0 0 0,0 1 0 0 0,0-1 0 0 0,1 1 0 0 0,-1-1 0 0 0,0 1 0 0 0,0-1 0 0 0,0 1 0 0 0,0-1 0 0 0,1 2 0 0 0,0-1-5 0 0,1-1-1 0 0,-1 1 0 0 0,1 0 1 0 0,0-1-1 0 0,-1 0 0 0 0,1 1 1 0 0,-1-1-1 0 0,1 0 1 0 0,0 0-1 0 0,-1 0 0 0 0,1 0 1 0 0,0 0-1 0 0,-1 0 0 0 0,1 0 1 0 0,-1 0-1 0 0,1-1 1 0 0,0 1-1 0 0,-1-1 0 0 0,1 1 1 0 0,1-2-1 0 0,5-1-51 0 0,0 0 1 0 0,14-8-1 0 0,67-50-684 0 0,-61 40 347 0 0,1 1-1 0 0,0 2 1 0 0,2 0-1 0 0,36-13 1 0 0,-66 30 421 0 0,0 0 1 0 0,0 1-1 0 0,1-1 0 0 0,-1 1 1 0 0,1 0-1 0 0,-1-1 1 0 0,0 1-1 0 0,1 0 0 0 0,-1 0 1 0 0,1 0-1 0 0,-1 0 1 0 0,1 0-1 0 0,-1 0 0 0 0,0 0 1 0 0,1 0-1 0 0,-1 1 1 0 0,1-1-1 0 0,-1 1 0 0 0,0-1 1 0 0,1 1-1 0 0,-1-1 1 0 0,1 2-1 0 0,-1-1 8 0 0,0 0 0 0 0,0 0 0 0 0,0 0 0 0 0,0 1 1 0 0,-1-1-1 0 0,1 0 0 0 0,-1 0 0 0 0,1 1 0 0 0,-1-1 0 0 0,1 0 0 0 0,-1 1 0 0 0,0-1 0 0 0,0 1 0 0 0,0-1 0 0 0,1 0 1 0 0,-1 1-1 0 0,-1-1 0 0 0,1 1 0 0 0,0-1 0 0 0,0 0 0 0 0,0 1 0 0 0,-1 1 0 0 0,-4 13 263 0 0,0 0 0 0 0,-1-1-1 0 0,-10 21 1 0 0,8-21-84 0 0,1 1 0 0 0,-9 32 0 0 0,14-43-189 0 0,1 1-1 0 0,0-1 1 0 0,1 1-1 0 0,0 0 0 0 0,-1-1 1 0 0,2 1-1 0 0,-1 0 1 0 0,1-1-1 0 0,0 1 0 0 0,0-1 1 0 0,0 1-1 0 0,1-1 0 0 0,2 6 1 0 0,4 4-34 0 0,-3-13-43 0 0,-3-1 14 0 0,1 0-200 0 0,0 0-1 0 0,0 1 1 0 0,0-1 0 0 0,0 0-1 0 0,0-1 1 0 0,1 1-1 0 0,-1-1 1 0 0,0 1 0 0 0,0-1-1 0 0,0 0 1 0 0,1 0-1 0 0,-1 0 1 0 0,0 0 0 0 0,0-1-1 0 0,0 1 1 0 0,0-1-1 0 0,1 0 1 0 0,-1 0 0 0 0,0 0-1 0 0,0-1 1 0 0,-1 1-1 0 0,1 0 1 0 0,0-1 0 0 0,4-3-1 0 0,10-9-1681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19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21 7831 0 0,'2'-2'603'0'0,"1"0"-226"0"0,21-11-699 0 0,-5 10 7116 0 0,-9 10-3658 0 0,-9-6-3020 0 0,1 1-1 0 0,-1 0 1 0 0,0 0-1 0 0,-1 0 1 0 0,1 0 0 0 0,0 0-1 0 0,0 0 1 0 0,-1 0-1 0 0,1 0 1 0 0,-1 0-1 0 0,0 0 1 0 0,0 1-1 0 0,1-1 1 0 0,-1 0 0 0 0,-1 0-1 0 0,1 3 1 0 0,0-3-29 0 0,-1 0-10 0 0,1 1 1 0 0,-1-1-1 0 0,0 0 0 0 0,0 0 1 0 0,0 0-1 0 0,0 1 0 0 0,0-1 1 0 0,-1 0-1 0 0,1-1 0 0 0,0 1 1 0 0,-1 0-1 0 0,0 0 0 0 0,-2 2 1 0 0,1-1 135 0 0,-2 2-82 0 0,0-1-1 0 0,-1 0 0 0 0,1-1 1 0 0,-1 1-1 0 0,0-1 0 0 0,1 0 1 0 0,-1-1-1 0 0,-1 1 0 0 0,-11 2 1 0 0,9-2-11 0 0,-230 85 216 0 0,221-82-333 0 0,-209 66-177 0 0,225-71 98 0 0,5 0-240 0 0,5 3 210 0 0,0 0 0 0 0,1-1 0 0 0,0 0 0 0 0,0 0 0 0 0,10 1 0 0 0,51 5-312 0 0,-35-5 211 0 0,-3 0 21 0 0,-1 1 0 0 0,0 1 0 0 0,44 15 0 0 0,-66-17 242 0 0,0-1 1 0 0,0 2-1 0 0,0-1 1 0 0,-1 1-1 0 0,0 1 1 0 0,1-1-1 0 0,-2 1 0 0 0,1 1 1 0 0,-1-1-1 0 0,0 1 1 0 0,0 1-1 0 0,-1-1 1 0 0,0 1-1 0 0,-1 0 0 0 0,8 13 1 0 0,-7-8 196 0 0,-1 0 0 0 0,6 21-1 0 0,-11-32-232 0 0,0-1-1 0 0,0 0 1 0 0,0 1-1 0 0,0-1 0 0 0,0 0 1 0 0,0 1-1 0 0,0-1 1 0 0,0 0-1 0 0,0 0 0 0 0,0 1 1 0 0,-1-1-1 0 0,1 0 0 0 0,-1 0 1 0 0,1 1-1 0 0,-1-1 1 0 0,1 0-1 0 0,-1 0 0 0 0,0 0 1 0 0,1 0-1 0 0,-1 0 0 0 0,0 0 1 0 0,0 0-1 0 0,0 0 1 0 0,0 0-1 0 0,0 0 0 0 0,0 0 1 0 0,0-1-1 0 0,0 1 0 0 0,0 0 1 0 0,0-1-1 0 0,0 1 1 0 0,-1-1-1 0 0,1 1 0 0 0,0-1 1 0 0,-2 1-1 0 0,-4 1 55 0 0,0 0 0 0 0,0-1 0 0 0,1 0-1 0 0,-14 1 1 0 0,-21-3 11 0 0,-77-11-1 0 0,89 8-77 0 0,-36-5-885 0 0,-84-24 0 0 0,148 33-756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1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15 10591 0 0,'0'0'9216'0'0,"2"-2"-8677"0"0,-2 2-492 0 0,0 0 0 0 0,0 0 0 0 0,0 0 0 0 0,0-1 0 0 0,1 1 0 0 0,-1 0 0 0 0,0 0 0 0 0,0-1 0 0 0,0 1 0 0 0,0 0 0 0 0,0 0 0 0 0,0-1 0 0 0,0 1 0 0 0,0 0 0 0 0,0-1-1 0 0,0 1 1 0 0,0 0 0 0 0,0 0 0 0 0,0-1 0 0 0,0 1 0 0 0,0 0 0 0 0,0-1 0 0 0,0 1 0 0 0,0 0 0 0 0,0 0 0 0 0,0-1 0 0 0,0 1 0 0 0,0 0 0 0 0,0-1 0 0 0,-1 1 0 0 0,1 0 0 0 0,0 0 0 0 0,0 0 0 0 0,0-1 0 0 0,-1 1 0 0 0,1 0 0 0 0,0 0 0 0 0,0 0 0 0 0,0-1 0 0 0,-1 1 0 0 0,1 0 0 0 0,0 0 0 0 0,0 0 0 0 0,-1 0 0 0 0,1-1 0 0 0,-3 1 16 0 0,1-1 1 0 0,0 1 0 0 0,-1 0-1 0 0,1 0 1 0 0,0 0-1 0 0,-1 0 1 0 0,-1 0 0 0 0,-43 8-118 0 0,1 5 64 0 0,1 3 1 0 0,0 1 0 0 0,1 3-1 0 0,-76 45 1 0 0,112-61-5 0 0,1 1 0 0 0,-1 0 1 0 0,1 0-1 0 0,0 1 0 0 0,0 0 0 0 0,1 0 0 0 0,0 1 0 0 0,0 0 1 0 0,0 0-1 0 0,1 0 0 0 0,0 0 0 0 0,-6 15 0 0 0,10-21 8 0 0,1 0 0 0 0,0 0 0 0 0,0 0 0 0 0,-1 0 0 0 0,1 0 0 0 0,0 0 0 0 0,0 0 0 0 0,0 0 0 0 0,0 0 0 0 0,0 0 0 0 0,0 1 0 0 0,1-1 0 0 0,-1 0 0 0 0,0 0 0 0 0,0 0 0 0 0,1 0 0 0 0,-1 0 0 0 0,1 0 0 0 0,-1 0 0 0 0,1 0 0 0 0,-1 0 0 0 0,1-1 0 0 0,0 1 0 0 0,-1 0 0 0 0,1 0 0 0 0,0 0 0 0 0,0-1 0 0 0,-1 1 0 0 0,1 0 0 0 0,0-1 0 0 0,0 1 0 0 0,0 0 0 0 0,0-1 0 0 0,0 0 0 0 0,0 1 0 0 0,0-1 0 0 0,0 1 0 0 0,2-1 0 0 0,4 2 92 0 0,0 0-1 0 0,0 0 1 0 0,0-1-1 0 0,9 1 1 0 0,-15-2-105 0 0,21 2 1 0 0,1-2 0 0 0,-1 0 0 0 0,1-2 1 0 0,-1 0-1 0 0,1-2 0 0 0,-1 0 0 0 0,0-1 1 0 0,21-9-1 0 0,-35 11-134 0 0,0 0-1 0 0,0-1 1 0 0,-1 0 0 0 0,1-1 0 0 0,-1 1-1 0 0,0-2 1 0 0,0 1 0 0 0,-1-1 0 0 0,1 0-1 0 0,10-13 1 0 0,-9 8 13 0 0,-7 9 121 0 0,3-12-98 0 0,-4 12-11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19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9215 0 0,'0'0'10738'0'0,"0"-2"-9998"0"0,3-3-609 0 0,0 0 1 0 0,0 0-1 0 0,0 1 1 0 0,0 0 0 0 0,1-1-1 0 0,0 1 1 0 0,5-4 0 0 0,35-28 999 0 0,-24 21-937 0 0,-13 9-194 0 0,3-2-1 0 0,0 0-1 0 0,0 0 0 0 0,1 1 0 0 0,0 0 0 0 0,0 1 1 0 0,1 1-1 0 0,0 0 0 0 0,21-7 0 0 0,-31 12-75 0 0,-1 1 65 0 0,1 0 0 0 0,-1 0 0 0 0,0 1 1 0 0,0-1-1 0 0,0 1 0 0 0,0-1 0 0 0,0 1 1 0 0,0-1-1 0 0,-1 1 0 0 0,1-1 0 0 0,-1 1 0 0 0,1 0 1 0 0,-1-1-1 0 0,1 4 0 0 0,-1 2 35 0 0,0-1 0 0 0,0 0 0 0 0,-3 10 0 0 0,0 6 154 0 0,3-20-105 0 0,11 4 14 0 0,-8-6-69 0 0,1 1-1 0 0,-1 0 0 0 0,1-1 0 0 0,0 0 0 0 0,-1 0 0 0 0,1 0 0 0 0,0 0 0 0 0,-1 0 0 0 0,1-1 0 0 0,0 0 1 0 0,-1 0-1 0 0,1 0 0 0 0,3-2 0 0 0,4-1 48 0 0,0-1 1 0 0,18-11-1 0 0,3-5-97 0 0,-12 7-14 0 0,1 1 0 0 0,0 1-1 0 0,1 1 1 0 0,32-12 0 0 0,-41 22 212 0 0,-11 0-77 0 0,0 2-15 0 0,7 5-45 0 0,-8-4-10 0 0,0-1 0 0 0,0 1-1 0 0,0 0 1 0 0,0 0 0 0 0,0 0-1 0 0,0 1 1 0 0,0-1-1 0 0,-1 0 1 0 0,1 0 0 0 0,-1 0-1 0 0,0 0 1 0 0,1 1-1 0 0,-1-1 1 0 0,0 0 0 0 0,-1 0-1 0 0,1 5 1 0 0,-2 4 113 0 0,-7 23 0 0 0,7-26-58 0 0,-3 6 12 0 0,3-7-36 0 0,-1 1 0 0 0,1 0-1 0 0,-2 13 1 0 0,3-9-70 0 0,1-10-91 0 0,11 7-638 0 0,-2-4-688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20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14135 0 0,'0'0'1283'0'0,"2"1"-1055"0"0,0 0-34 0 0,0-1-1 0 0,1 1 1 0 0,-1 0-1 0 0,0 0 1 0 0,0 0-1 0 0,0 1 1 0 0,-1-1 0 0 0,1 0-1 0 0,0 1 1 0 0,0-1-1 0 0,2 4 1 0 0,-2-2 78 0 0,0-1-126 0 0,0 0 1 0 0,-1 0-1 0 0,0 0 1 0 0,1 0 0 0 0,-1 0-1 0 0,0 1 1 0 0,0-1-1 0 0,-1 1 1 0 0,1-1-1 0 0,0 0 1 0 0,-1 1 0 0 0,1-1-1 0 0,-1 1 1 0 0,0-1-1 0 0,0 1 1 0 0,0 0 0 0 0,0 2-1 0 0,-1 3 125 0 0,0 0 1 0 0,-1-1-1 0 0,1 1 0 0 0,-1-1 0 0 0,-1 0 1 0 0,1 1-1 0 0,-7 10 0 0 0,-31 46 1183 0 0,17-27-1009 0 0,-96 180 1170 0 0,96-165-1528 0 0,2 0-1 0 0,-20 77 1 0 0,38-118-119 0 0,1 1 0 0 0,0 0 0 0 0,0-1 0 0 0,1 1 0 0 0,1 17 0 0 0,0-28-21 0 0,0 0 0 0 0,0 0 1 0 0,1 0-1 0 0,-1 0 0 0 0,0-1 0 0 0,1 1 0 0 0,-1 0 0 0 0,1 0 0 0 0,-1 0 0 0 0,1-1 1 0 0,-1 1-1 0 0,1 0 0 0 0,-1-1 0 0 0,1 1 0 0 0,0 0 0 0 0,-1-1 0 0 0,1 1 1 0 0,0-1-1 0 0,-1 1 0 0 0,1-1 0 0 0,0 1 0 0 0,0-1 0 0 0,0 0 0 0 0,0 1 1 0 0,-1-1-1 0 0,3 0 0 0 0,-1 1-145 0 0,1 0 0 0 0,-1-1 1 0 0,1 0-1 0 0,0 0 0 0 0,-1 0 0 0 0,1 0 1 0 0,2 0-1 0 0,-1-1-172 0 0,0 0 0 0 0,0 0 0 0 0,0-1 0 0 0,0 1 1 0 0,-1-1-1 0 0,1 0 0 0 0,5-3 0 0 0,9-8-1734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2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11 302 12895 0 0,'-1'-6'146'0'0,"-1"-1"-1"0"0,1 1 1 0 0,0-1-1 0 0,0 0 1 0 0,1 1-1 0 0,0-1 0 0 0,0 0 1 0 0,2-10-1 0 0,-1 13 120 0 0,0 0 0 0 0,0 0 0 0 0,1-1 0 0 0,-1 1 0 0 0,1 0 0 0 0,0 0 0 0 0,0 0 0 0 0,1 1 0 0 0,-1-1 0 0 0,1 1 0 0 0,0-1 0 0 0,0 1 0 0 0,6-6 0 0 0,17-10 2349 0 0,36-22 1 0 0,-40 27-2314 0 0,10-4 230 0 0,2 1 0 0 0,48-17-1 0 0,-66 28-433 0 0,1 0 0 0 0,-1 2 0 0 0,1 0 0 0 0,-1 0 0 0 0,1 2 0 0 0,0 0 0 0 0,22 0 0 0 0,-30 3-60 0 0,0-1 0 0 0,-1 2-1 0 0,1-1 1 0 0,-1 1 0 0 0,1 0 0 0 0,-1 1 0 0 0,0 0 0 0 0,0 0 0 0 0,0 1 0 0 0,0 0 0 0 0,-1 0 0 0 0,1 1-1 0 0,-1 0 1 0 0,0 0 0 0 0,-1 1 0 0 0,7 6 0 0 0,-8-6-20 0 0,0 0 1 0 0,0 0-1 0 0,0 0 1 0 0,-1 0-1 0 0,0 1 0 0 0,-1-1 1 0 0,1 1-1 0 0,-1 0 1 0 0,-1 0-1 0 0,1 0 0 0 0,-1 1 1 0 0,1 10-1 0 0,-2-8 12 0 0,0 0-1 0 0,-1 0 1 0 0,0 0-1 0 0,-1 0 1 0 0,0 0 0 0 0,-1 0-1 0 0,0 0 1 0 0,0-1-1 0 0,-4 10 1 0 0,-3 7 148 0 0,0 0 0 0 0,-2-1 0 0 0,-21 36 0 0 0,28-54-169 0 0,0-1-1 0 0,-1 1 1 0 0,0-1-1 0 0,0-1 1 0 0,0 1-1 0 0,-1-1 0 0 0,0 1 1 0 0,0-2-1 0 0,0 1 1 0 0,-1-1-1 0 0,1 0 1 0 0,-1 0-1 0 0,0-1 1 0 0,0 1-1 0 0,-1-2 1 0 0,1 1-1 0 0,-10 1 1 0 0,-14 1-132 0 0,0-2 1 0 0,0-2-1 0 0,-61-4 1 0 0,-92-24-854 0 0,176 26 767 0 0,0-1 112 0 0,-1 1 1 0 0,1-1 0 0 0,0-1-1 0 0,-11-4 1 0 0,18 7-23 0 0,-1-1 1 0 0,1 1-1 0 0,0-1 0 0 0,0 0 1 0 0,-1 0-1 0 0,1 0 0 0 0,0 1 1 0 0,0-1-1 0 0,0 0 1 0 0,0 0-1 0 0,0-1 0 0 0,0 1 1 0 0,0 0-1 0 0,0 0 0 0 0,0 0 1 0 0,1-1-1 0 0,-1 1 0 0 0,0 0 1 0 0,1-1-1 0 0,-1 1 1 0 0,1-1-1 0 0,-1 1 0 0 0,1 0 1 0 0,0-1-1 0 0,0 1 0 0 0,0-1 1 0 0,-1 1-1 0 0,2-1 0 0 0,-1 1 1 0 0,0-1-1 0 0,0 1 0 0 0,1-2 1 0 0,-1-1-123 0 0,2 1 0 0 0,-1 0 0 0 0,0 0 0 0 0,0-1 0 0 0,1 1 0 0 0,0 0 0 0 0,2-3 0 0 0,2-1-408 0 0,0 1-1 0 0,12-10 1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2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18 1375 0 0,'0'0'6300'0'0,"-8"-4"-4400"0"0,2 2-1406 0 0,0-1 1 0 0,0 1-1 0 0,0 1 0 0 0,0-1 0 0 0,-1 1 0 0 0,1 0 0 0 0,-1 0 0 0 0,1 1 0 0 0,0 0 0 0 0,-13 1 1 0 0,0 1 135 0 0,0 1 0 0 0,-27 8 0 0 0,33-8-493 0 0,8-2-75 0 0,1 0 1 0 0,0 0-1 0 0,-1 0 0 0 0,1 0 0 0 0,-8 5 0 0 0,2 0-50 0 0,0 1 0 0 0,1 0 0 0 0,0 0 0 0 0,0 1 0 0 0,1 0 0 0 0,-8 10-1 0 0,15-18-10 0 0,-14 20 25 0 0,0 0 0 0 0,-17 30 3017 0 0,44-50-2612 0 0,3 0-316 0 0,3 1-68 0 0,34 7 665 0 0,-50-8-594 0 0,20-2 299 0 0,-15-1-364 0 0,0-1 0 0 0,0 1 0 0 0,-1-1 1 0 0,0 0-1 0 0,0-1 0 0 0,0 0 0 0 0,0 0 0 0 0,9-10 0 0 0,-9 8-53 0 0,0 0 0 0 0,0 0 0 0 0,1 1 0 0 0,0 0 0 0 0,0 0-1 0 0,1 1 1 0 0,15-8 0 0 0,-16 8-61 0 0,-5 4-15 0 0,-3 2-76 0 0,-7 4 90 0 0,-5 7 49 0 0,-16 9 13 0 0,29-20 0 0 0,-1-1 0 0 0,1 1 0 0 0,-1-1 0 0 0,1 1 0 0 0,-1-1 0 0 0,1 1 0 0 0,-1-1 0 0 0,1 1 0 0 0,0-1 0 0 0,-1 1 0 0 0,1 0 0 0 0,0-1 0 0 0,0 1 0 0 0,-1 0 0 0 0,1-1 0 0 0,0 1 0 0 0,0 0 0 0 0,0-1 0 0 0,0 1 0 0 0,0 0 0 0 0,0 0 0 0 0,0-1 0 0 0,0 1 0 0 0,0 0 0 0 0,0-1 0 0 0,0 1 0 0 0,0 0 0 0 0,1-1 0 0 0,-1 1 0 0 0,0 0 0 0 0,0-1 0 0 0,1 1 0 0 0,-1-1 0 0 0,0 1 0 0 0,1 0 0 0 0,0 0 0 0 0,0 1 0 0 0,2 8 48 0 0,1-1 1 0 0,0 1-1 0 0,0-1 0 0 0,1 0 1 0 0,0 0-1 0 0,1-1 0 0 0,10 12 1 0 0,0-5 2 0 0,-6-13 6 0 0,-6-1-48 0 0,0-1-4 0 0,0 0 0 0 0,-1 0 0 0 0,1-1-1 0 0,0 1 1 0 0,0-1 0 0 0,-1 0 0 0 0,1 0 0 0 0,0 0 0 0 0,-1 0 0 0 0,6-3-1 0 0,36-21-38 0 0,-34 19-36 0 0,-5 2-443 0 0,1-1 0 0 0,-1 0 0 0 0,8-7 0 0 0,-1-1-5138 0 0,-13 13 5357 0 0,8-8-6170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2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0 7831 0 0,'-2'1'7082'0'0,"-33"24"108"0"0,-18 21-6488 0 0,17-15-423 0 0,-6 7 260 0 0,1 2-1 0 0,-61 77 0 0 0,25-19 147 0 0,-84 141-1 0 0,147-214-1427 0 0,1-1 1493 0 0,-24 32 0 0 0,31-48-1539 0 0,0-1 0 0 0,-13 11 0 0 0,14-13-874 0 0,0-2-1 0 0,0 1 1 0 0,-1 0-1 0 0,-11 4 1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2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80 2759 0 0,'0'0'126'0'0,"-1"3"679"0"0,-5 20 7090 0 0,5-21-6847 0 0,1 0 0 0 0,0 0 0 0 0,0 0 0 0 0,0 0 0 0 0,0 0 0 0 0,1 0 0 0 0,-1 0 0 0 0,1 0 0 0 0,-1 0 0 0 0,1 3-1 0 0,0-5-1024 0 0,-1 1-1 0 0,1-1 1 0 0,0 1-1 0 0,-1-1 1 0 0,1 1-1 0 0,-1-1 1 0 0,1 1-1 0 0,0-1 1 0 0,-1 0-1 0 0,1 1 1 0 0,0-1-1 0 0,-1 0 1 0 0,1 0-1 0 0,0 1 1 0 0,0-1-1 0 0,-1 0 1 0 0,1 0-1 0 0,0 0 1 0 0,0 0-1 0 0,2 1 26 0 0,6 1 4 0 0,-1 0 0 0 0,1 0 1 0 0,0-1-1 0 0,1 0 0 0 0,-1-1 1 0 0,0 0-1 0 0,0 0 0 0 0,0-1 1 0 0,0 0-1 0 0,0-1 0 0 0,0 0 1 0 0,0 0-1 0 0,-1-1 0 0 0,1 0 1 0 0,13-7-1 0 0,121-66 591 0 0,-93 47-509 0 0,-42 23-120 0 0,-8 2-13 0 0,-7 2-11 0 0,7 2 9 0 0,-8-2-8 0 0,-1 1-1 0 0,1 0 1 0 0,0 1-1 0 0,0 0 0 0 0,-1 0 1 0 0,1 0-1 0 0,0 1 0 0 0,0 1 1 0 0,-12 2-1 0 0,-6 4-10 0 0,-40 17-1 0 0,43-15 3 0 0,0 1 0 0 0,0 1 0 0 0,-39 29 0 0 0,55-35 24 0 0,0-1 1 0 0,0 1-1 0 0,1 0 0 0 0,0 1 0 0 0,0 0 0 0 0,0 0 0 0 0,1 0 0 0 0,0 0 0 0 0,0 1 1 0 0,1 0-1 0 0,0 0 0 0 0,1 0 0 0 0,-1 0 0 0 0,-2 15 0 0 0,5-18 29 0 0,0-1 0 0 0,1 0 0 0 0,0 1 0 0 0,0-1 0 0 0,0 0-1 0 0,0 1 1 0 0,1-1 0 0 0,-1 0 0 0 0,1 1 0 0 0,0-1 0 0 0,1 0 0 0 0,-1 0 0 0 0,4 6-1 0 0,-2-5 55 0 0,0 0-1 0 0,0 0 1 0 0,1 0-1 0 0,0 0 1 0 0,0-1-1 0 0,0 0 0 0 0,1 0 1 0 0,8 6-1 0 0,6 1 125 0 0,-1 0-1 0 0,2-2 1 0 0,-1-1-1 0 0,29 9 1 0 0,-38-14-227 0 0,21 9-299 0 0,0-2 0 0 0,1-2-1 0 0,0-1 1 0 0,35 3 0 0 0,-38-9-1430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50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 3223 0 0,'-10'-6'13978'0'0,"8"8"-13616"0"0,0 0-288 0 0,0 1 0 0 0,0-1-1 0 0,0 1 1 0 0,0 0 0 0 0,1-1 0 0 0,-1 1-1 0 0,1 0 1 0 0,-1 0 0 0 0,1 0 0 0 0,0 0 0 0 0,0 0-1 0 0,1 0 1 0 0,-1 1 0 0 0,1-1 0 0 0,-1 0-1 0 0,1 0 1 0 0,0 0 0 0 0,0 1 0 0 0,1-1-1 0 0,-1 0 1 0 0,1 4 0 0 0,2 9 333 0 0,1 0 0 0 0,10 28 0 0 0,-8-29-299 0 0,0-1-1 0 0,2 1 1 0 0,-1-2-1 0 0,2 1 1 0 0,0-1-1 0 0,0 0 1 0 0,16 15-1 0 0,-12-14 7 0 0,2-1 0 0 0,-1 0 0 0 0,2-1 0 0 0,0-1 0 0 0,28 16 0 0 0,-33-22-892 0 0,0-1 0 0 0,0 0 0 0 0,1-1 0 0 0,0 0 0 0 0,-1 0 0 0 0,1-2 0 0 0,0 1 0 0 0,20-1 0 0 0,-5-1-5660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5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1015 30 4607 0 0,'36'-27'860'0'0,"-36"26"-535"0"0,1 1-1 0 0,0 0 0 0 0,0-1 1 0 0,0 1-1 0 0,0 0 0 0 0,0 0 1 0 0,0 0-1 0 0,-1 0 0 0 0,1 0 1 0 0,0 0-1 0 0,0 0 0 0 0,0 0 1 0 0,0 0-1 0 0,0 0 0 0 0,0 0 1 0 0,0 0-1 0 0,0 1 0 0 0,-1-1 1 0 0,1 0-1 0 0,0 1 0 0 0,0-1 1 0 0,0 1-1 0 0,-1-1 0 0 0,1 1 1 0 0,0-1-1 0 0,0 1 0 0 0,0 0 1 0 0,1 1-39 0 0,0 0 0 0 0,-1-1 1 0 0,1 1-1 0 0,-1 0 1 0 0,1 0-1 0 0,-1 0 0 0 0,0 0 1 0 0,0 0-1 0 0,2 5 1 0 0,-3-4-215 0 0,1-1 1 0 0,-1 1 0 0 0,0 0 0 0 0,0 0 0 0 0,0 0 0 0 0,0 0 0 0 0,-1 0-1 0 0,1 0 1 0 0,-1 0 0 0 0,1 0 0 0 0,-1 0 0 0 0,0 0 0 0 0,0 0-1 0 0,-1-1 1 0 0,1 1 0 0 0,0 0 0 0 0,-1-1 0 0 0,0 1 0 0 0,1-1 0 0 0,-4 4-1 0 0,-2 1 71 0 0,0 0 0 0 0,0 0-1 0 0,0 0 1 0 0,-17 10-1 0 0,-5 1 93 0 0,-2-2 0 0 0,-38 17 0 0 0,-70 18-117 0 0,88-33-125 0 0,-4 2-118 0 0,-199 70-2080 0 0,210-78 1408 0 0,-1-2 0 0 0,1-2 0 0 0,-54 3 0 0 0,85-10 719 0 0,0 0 1 0 0,0-1-1 0 0,-1-1 1 0 0,1 0-1 0 0,0 0 1 0 0,0-2-1 0 0,0 0 1 0 0,-17-6-1 0 0,22 6 116 0 0,-11-2 1088 0 0,25-9-111 0 0,-4 12-939 0 0,0 0 0 0 0,-1 1 0 0 0,1-1 0 0 0,0 0 0 0 0,0 0 0 0 0,0 1 0 0 0,0-1 0 0 0,0 1 0 0 0,0 0 0 0 0,1-1 0 0 0,-1 1 0 0 0,0 0 0 0 0,1 0 0 0 0,-1 1 0 0 0,1-1 0 0 0,-1 0 0 0 0,4 1 0 0 0,5-2 93 0 0,1 1 1 0 0,16 0-1 0 0,-25 1-128 0 0,9 0 142 0 0,-1 0 0 0 0,1 1 0 0 0,0 0 0 0 0,0 1 0 0 0,21 6 0 0 0,-28-6-135 0 0,-1 0 0 0 0,1 0-1 0 0,-1 0 1 0 0,1 1 0 0 0,-1 0 0 0 0,0 0 0 0 0,0 0 0 0 0,-1 0 0 0 0,1 0 0 0 0,-1 1 0 0 0,1-1 0 0 0,-1 1 0 0 0,0 0 0 0 0,-1 0-1 0 0,1 0 1 0 0,-1 1 0 0 0,3 4 0 0 0,-3-3-38 0 0,1 1-1 0 0,-1 0 1 0 0,-1-1-1 0 0,1 1 1 0 0,-1 0-1 0 0,0 0 1 0 0,-1 0 0 0 0,0 0-1 0 0,0 0 1 0 0,0 0-1 0 0,-1 0 1 0 0,0 0-1 0 0,0 0 1 0 0,-1 0-1 0 0,-4 12 1 0 0,-4 5 66 0 0,-1-1 0 0 0,-27 43 0 0 0,22-39 7 0 0,-41 53 88 0 0,3-5-139 0 0,51-69-16 0 0,0 1 0 0 0,0-1 0 0 0,-4 13 0 0 0,7-17-12 0 0,0 0 1 0 0,0 0-1 0 0,0 0 0 0 0,0 0 1 0 0,0 0-1 0 0,0 0 0 0 0,1-1 1 0 0,-1 1-1 0 0,1 0 0 0 0,0 0 1 0 0,0 2-1 0 0,1-1 8 0 0,0 2-44 0 0,0-2 1 0 0,0 1 0 0 0,0 0-1 0 0,1 0 1 0 0,0-1-1 0 0,0 0 1 0 0,0 1-1 0 0,4 2 1 0 0,-5-4-95 0 0,11 8-2268 0 0,-1-1 962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51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13039 0 0,'0'0'1511'0'0,"1"3"-882"0"0,-1 7 106 0 0,0 1-1 0 0,0 0 1 0 0,-1-1-1 0 0,-1 1 1 0 0,1-1-1 0 0,-7 19 1 0 0,-27 64 960 0 0,19-54-1328 0 0,5-12-259 0 0,2-5-109 0 0,1-1 1 0 0,1 1-1 0 0,1 0 0 0 0,-5 35 0 0 0,11-55-244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52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9327 0 0,'0'0'7455'0'0,"2"2"-6839"0"0,8 10 541 0 0,0 0 1 0 0,23 18-1 0 0,12 14 267 0 0,-36-34-1328 0 0,-1 0 1 0 0,0 1-1 0 0,-1 1 0 0 0,0-1 1 0 0,0 1-1 0 0,-1 0 0 0 0,-1 1 1 0 0,0-1-1 0 0,-1 1 0 0 0,4 17 1 0 0,-8-27-96 0 0,1 0 1 0 0,0 0-1 0 0,-1 0 0 0 0,1 0 1 0 0,-1 0-1 0 0,0 0 1 0 0,0 0-1 0 0,-1 5 0 0 0,0 0 0 0 0,0 4-17 0 0,-2 3-135 0 0,0-12 116 0 0,2 1-226 0 0,-12 1-85 0 0,4-3 178 0 0,1 0 0 0 0,0-1 0 0 0,-1 1-1 0 0,1-2 1 0 0,-16 0 0 0 0,-43-7-919 0 0,43 4 185 0 0,-26-1 0 0 0,40 4-676 0 0,17-4-414 0 0,-4 3 2066 0 0,15-7-1501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52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8287 0 0,'0'0'756'0'0,"-2"0"-622"0"0,-24 3 6658 0 0,19 3-2630 0 0,6-3-3935 0 0,0 0 0 0 0,0 0 0 0 0,0 1 0 0 0,1-1 0 0 0,-1 1 0 0 0,1-1 0 0 0,0 1 0 0 0,0-1 0 0 0,0 1 1 0 0,0-1-1 0 0,0 0 0 0 0,1 1 0 0 0,0-1 0 0 0,-1 1 0 0 0,1-1 0 0 0,1 0 0 0 0,2 7 0 0 0,-3-8-126 0 0,0-2-89 0 0,0 1-1 0 0,0 0 1 0 0,0-1-1 0 0,0 1 0 0 0,0-1 1 0 0,0 1-1 0 0,1-1 1 0 0,-1 1-1 0 0,2-1 1 0 0,-1 1-26 0 0,34 7-1129 0 0,-11-7-5601 0 0,-9-3-382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5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0,'0'0'13984'0'0,"1"1"-13755"0"0,5 5-349 0 0,-2 1 0 0 0,1-1 0 0 0,-1 1 0 0 0,0 0-1 0 0,6 14 1 0 0,-9-19-549 0 0,9 6-3274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5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0,'0'0'17236'0'0,"1"2"-16653"0"0,7 22 1989 0 0,-1-10-2778 0 0,-6-12-108 0 0,12 3-3837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5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10679 0 0,'0'0'2183'0'0,"1"3"-1032"0"0,0 3-685 0 0,1 1 0 0 0,0 0 0 0 0,0 0 0 0 0,0-1-1 0 0,1 1 1 0 0,0-1 0 0 0,1 0 0 0 0,-1 0 0 0 0,9 10 0 0 0,4 5 776 0 0,26 24-1 0 0,-2-10 13 0 0,-30-28-1024 0 0,-1 1 0 0 0,0 1 0 0 0,0 0 0 0 0,-1 0 1 0 0,0 0-1 0 0,0 1 0 0 0,8 15 0 0 0,-14-22-221 0 0,-1-1 1 0 0,0 1-1 0 0,0 0 1 0 0,-1-1-1 0 0,1 1 1 0 0,0 6-1 0 0,-1 7 3 0 0,-3-11-9 0 0,1-2 4 0 0,0 1-11 0 0,-1 1 0 0 0,1-1 0 0 0,-1 0 1 0 0,-1 0-1 0 0,1 0 0 0 0,0 0 0 0 0,-1 0 1 0 0,0-1-1 0 0,0 0 0 0 0,0 0 0 0 0,0 0 1 0 0,-1 0-1 0 0,1 0 0 0 0,-9 3 0 0 0,-1 0-325 0 0,0-1 0 0 0,0-1 0 0 0,-28 6-1 0 0,33-8-514 0 0,0 0 0 0 0,-1-1 0 0 0,1 0 0 0 0,0-1 0 0 0,0 0 0 0 0,0-1-1 0 0,-11-1 1 0 0,8-2-688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2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8 7367 0 0,'7'-8'7160'0'0,"-4"19"-5454"0"0,-2-3-1395 0 0,-1 0 1 0 0,1 0 0 0 0,-2 0 0 0 0,1 1-1 0 0,-1-1 1 0 0,-1 0 0 0 0,1-1 0 0 0,-5 11 0 0 0,-25 62 268 0 0,25-66-556 0 0,-10 19-77 0 0,-1 0-1 0 0,-1 0 0 0 0,-46 57 1 0 0,-23 17-1561 0 0,81-101 1348 0 0,-1 2 70 0 0,3-2-3711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5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0,'0'0'9352'0'0,"2"2"-8822"0"0,10 21 556 0 0,-11-21-540 0 0,2-1 6 0 0,33 17 1602 0 0,-34-17-1694 0 0,0 0-4 0 0,2 1-337 0 0,0 1-1 0 0,-1-1 1 0 0,1 1 0 0 0,-1-1-1 0 0,1 1 1 0 0,-1 0-1 0 0,0 0 1 0 0,0 1 0 0 0,0-1-1 0 0,-1 1 1 0 0,1-1 0 0 0,-1 1-1 0 0,0 0 1 0 0,3 7-1 0 0,2 8 201 0 0,0 0 0 0 0,3 20 1 0 0,-2-8 47 0 0,-1-7-135 0 0,21 63 275 0 0,-24-78-507 0 0,0-1 0 0 0,0 1 1 0 0,1 0-1 0 0,0-1 0 0 0,0 0 1 0 0,1 0-1 0 0,7 7 0 0 0,-9-12-75 0 0,0 0-1 0 0,0 0 1 0 0,0 0-1 0 0,1 0 1 0 0,-1-1-1 0 0,1 0 1 0 0,0 0-1 0 0,-1 0 1 0 0,1 0-1 0 0,0-1 1 0 0,0 1-1 0 0,0-1 1 0 0,0-1-1 0 0,0 1 1 0 0,0-1-1 0 0,0 0 1 0 0,0 0-1 0 0,9-1 1 0 0,-2-1-681 0 0,0 0 0 0 0,18-5 0 0 0,18-11-5243 0 0,-12 2-593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54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0 7367 0 0,'0'0'1020'0'0,"1"2"335"0"0,3 0-807 0 0,-1 1 0 0 0,0 0-1 0 0,0 0 1 0 0,-1 1 0 0 0,1-1 0 0 0,-1 0-1 0 0,1 1 1 0 0,-1 0 0 0 0,0-1 0 0 0,0 1-1 0 0,-1 0 1 0 0,1 0 0 0 0,-1 0 0 0 0,2 8-1 0 0,-2-6-301 0 0,-1 0 0 0 0,0 0-1 0 0,0 0 1 0 0,0 0 0 0 0,-1 0-1 0 0,0 0 1 0 0,0 0-1 0 0,-1-1 1 0 0,-3 11 0 0 0,-1-3-208 0 0,0 0 0 0 0,-2 0 0 0 0,1 0 0 0 0,-1-1 0 0 0,-1 0 0 0 0,0-1 0 0 0,-1 0 0 0 0,-11 11 0 0 0,6-10 1 0 0,0-1 0 0 0,0 0 0 0 0,-1 0 0 0 0,-1-2 0 0 0,0 0 0 0 0,-24 9 0 0 0,-111 30 125 0 0,112-37-145 0 0,-26 6 45 0 0,-125 14 0 0 0,184-30-54 0 0,5 0-7 0 0,-1-1 1 0 0,1 1-1 0 0,0-1 1 0 0,-1 0-1 0 0,1 0 1 0 0,0 0-1 0 0,-1 0 1 0 0,1-1-1 0 0,0 1 0 0 0,0-1 1 0 0,-1 1-1 0 0,1-1 1 0 0,0 0-1 0 0,0 1 1 0 0,0-1-1 0 0,0-1 1 0 0,0 1-1 0 0,0 0 1 0 0,0 0-1 0 0,0-1 1 0 0,-1-1-1 0 0,2 2 4 0 0,0-1 1 0 0,1 0-1 0 0,-1 1 0 0 0,1-1 0 0 0,-1 0 0 0 0,1 0 1 0 0,0 1-1 0 0,0-1 0 0 0,-1 0 0 0 0,1 0 0 0 0,1 1 0 0 0,-1-1 1 0 0,0 0-1 0 0,1-2 0 0 0,-1 3 5 0 0,0-3 1 0 0,1 1-1 0 0,0-1 1 0 0,-1 1-1 0 0,1 0 1 0 0,0-1-1 0 0,1 1 1 0 0,-1 0-1 0 0,1 0 1 0 0,-1 0 0 0 0,5-6-1 0 0,-2 5-10 0 0,-1 0 0 0 0,1 1 0 0 0,0-1 0 0 0,1 1 0 0 0,-1 0 0 0 0,1 0 0 0 0,-1 0 0 0 0,10-4 0 0 0,8-2-166 0 0,-18 7 116 0 0,5 0 24 0 0,-4 1-24 0 0,6 2 36 0 0,2 6 12 0 0,-10-5 12 0 0,0 1 0 0 0,-1 0-1 0 0,1 0 1 0 0,0 0 0 0 0,-1 0-1 0 0,0 1 1 0 0,0-1 0 0 0,0 1-1 0 0,0-1 1 0 0,-1 1 0 0 0,1 0-1 0 0,-1 0 1 0 0,1 5 0 0 0,2 7 102 0 0,2 29 0 0 0,-6-44-112 0 0,3 37 229 0 0,-1 0 1 0 0,-3 1-1 0 0,-1-1 1 0 0,-2 0-1 0 0,-8 40 1 0 0,-43 142 916 0 0,54-218-1094 0 0,1 0 5 0 0,0 7-60 0 0,0-6-133 0 0,13-23-11032 0 0,-1 2 9191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56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127 152 1839 0 0,'-2'2'3634'0'0,"-10"15"1122"0"0,11-16-4008 0 0,0 1-63 0 0,-41 121 3860 0 0,35-109-4284 0 0,-1 0-1 0 0,0 0 1 0 0,-1-1-1 0 0,-17 21 0 0 0,20-27-95 0 0,5-6 16 0 0,-2 4 382 0 0,3-7 379 0 0,5-9-399 0 0,30-40-16 0 0,-20 30-380 0 0,14-25 1 0 0,32-56 11 0 0,-49 86-156 0 0,1-1 0 0 0,1 1 0 0 0,25-23-1 0 0,-34 35-5 0 0,3-3-26 0 0,-1 1 0 0 0,1-1 0 0 0,0 2 1 0 0,1-1-1 0 0,17-8 0 0 0,-5 5 0 0 0,-14 6 21 0 0,0 0-1 0 0,0 0 1 0 0,0 0-1 0 0,0 1 1 0 0,13-2-1 0 0,-5 3 9 0 0,4 1 6 0 0,-15 2 27 0 0,-2 0 20 0 0,-1-2-15 0 0,0 1 0 0 0,0 0 0 0 0,0 0 0 0 0,0-1-1 0 0,0 1 1 0 0,-1 0 0 0 0,1 0 0 0 0,0 0 0 0 0,0 0 0 0 0,0 0-1 0 0,-1 0 1 0 0,1 0 0 0 0,-1 0 0 0 0,1 1 0 0 0,-1-1-1 0 0,1 0 1 0 0,0 2 0 0 0,3 21 368 0 0,-3-17-334 0 0,-1-1 0 0 0,-1 1-1 0 0,1 0 1 0 0,-1 0 0 0 0,0 0 0 0 0,-3 10 0 0 0,-17 42 532 0 0,10-30-482 0 0,5-15-106 0 0,3-7-4 0 0,0 1 0 0 0,1 0 0 0 0,-3 11 0 0 0,-4 34 103 0 0,0-25-484 0 0,7-24 242 0 0,1 0 0 0 0,-1 0 0 0 0,1 0-1 0 0,0 0 1 0 0,1 0 0 0 0,-1 7 0 0 0,1-10-117 0 0,8 13-672 0 0,-5-11 646 0 0,1 0-1 0 0,0 0 1 0 0,0-1-1 0 0,0 0 1 0 0,0 1-1 0 0,0-1 1 0 0,0-1-1 0 0,0 1 1 0 0,1 0-1 0 0,-1-1 1 0 0,1 0-1 0 0,-1 0 1 0 0,1-1-1 0 0,-1 1 1 0 0,9-1-1 0 0,-11 0-785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5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 3223 0 0,'-1'-1'240'0'0,"-12"-8"1128"0"0,11 6 1315 0 0,-11-1 3521 0 0,13 4-6097 0 0,-1 0 0 0 0,0 0-1 0 0,0 0 1 0 0,0 0 0 0 0,0 1 0 0 0,0-1 0 0 0,0 0-1 0 0,0 0 1 0 0,0 1 0 0 0,1-1 0 0 0,-1 0 0 0 0,0 1-1 0 0,0-1 1 0 0,0 1 0 0 0,1-1 0 0 0,-1 1 0 0 0,0-1-1 0 0,0 1 1 0 0,1 0 0 0 0,-1-1 0 0 0,0 1 0 0 0,1 0-1 0 0,-1-1 1 0 0,1 1 0 0 0,-1 0 0 0 0,1 0-1 0 0,-1 1 1 0 0,0 0 0 0 0,1 0-1 0 0,0-1 0 0 0,-1 1 0 0 0,1 0 0 0 0,0 0 1 0 0,0 0-1 0 0,0 0 0 0 0,0 0 0 0 0,1-1 1 0 0,-1 1-1 0 0,0 0 0 0 0,1 0 0 0 0,-1 0 1 0 0,2 2-1 0 0,2 4 162 0 0,0 0 0 0 0,0 0 0 0 0,1-1 0 0 0,0 1 1 0 0,1-1-1 0 0,-1-1 0 0 0,1 1 0 0 0,8 6 0 0 0,0-1-25 0 0,0-1 0 0 0,1-1 0 0 0,17 10 0 0 0,13 12 93 0 0,-41-30-283 0 0,7 1-30 0 0,-8-2-45 0 0,0 0 1 0 0,-1 0-1 0 0,1 0 0 0 0,0 0 0 0 0,0-1 0 0 0,0 1 1 0 0,0-1-1 0 0,0 0 0 0 0,5 0 0 0 0,-4 0-29 0 0,-3 0-36 0 0,0 1 1 0 0,0-1-1 0 0,0 0 1 0 0,0 0-1 0 0,0 0 0 0 0,0 0 1 0 0,0 0-1 0 0,0 0 1 0 0,0 0-1 0 0,0-1 0 0 0,0 1 1 0 0,0 0-1 0 0,0 0 1 0 0,1-1-1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5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1839 0 0,'0'0'9871'0'0,"2"0"-9254"0"0,23 6 7783 0 0,-26-1-8382 0 0,0-1 0 0 0,-1 0-1 0 0,1 0 1 0 0,-1 0 0 0 0,0 0-1 0 0,0-1 1 0 0,-4 6 0 0 0,3-4-5 0 0,-5 8 59 0 0,-1-1 0 0 0,0 0 0 0 0,-1 0 0 0 0,0-1 0 0 0,-1-1 0 0 0,-15 12 1 0 0,-2-1 26 0 0,-48 26 1 0 0,-13 7 17 0 0,86-51-143 0 0,6-2-46 0 0,15-4-158 0 0,26-9-242 0 0,-17 2-1185 0 0,-25 9 154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7:5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5871 0 0,'0'0'15111'0'0,"0"2"-14863"0"0,6 61 379 0 0,-7 124 0 0 0,-6-140-615 0 0,-4 18-13 0 0,9-53 12 0 0,2-10 171 0 0,2-1-856 0 0,9 3-634 0 0,-9-4-407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0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5063 0 0,'0'0'14292'0'0,"-1"2"-14064"0"0,-8 10 4 0 0,2 1 0 0 0,-8 17-1 0 0,7-13-32 0 0,-12 18-1 0 0,13-26-151 0 0,-87 125 258 0 0,68-97-555 0 0,25-35 15 0 0,15-7-3528 0 0,4-4-2433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0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8839 0 0,'0'0'864'0'0,"0"16"-768"0"0,5-3-96 0 0,2 2 0 0 0,3 0-3912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09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36 9671 0 0,'0'0'748'0'0,"0"-2"-492"0"0,-2-24 3511 0 0,0 25-3474 0 0,-1 0 1 0 0,1 0-1 0 0,-1 0 1 0 0,1 0-1 0 0,-1 0 0 0 0,0 1 1 0 0,1-1-1 0 0,-1 1 1 0 0,0-1-1 0 0,0 1 0 0 0,1 0 1 0 0,-1 0-1 0 0,0 1 1 0 0,1-1-1 0 0,-1 0 0 0 0,0 1 1 0 0,1 0-1 0 0,-1 0 1 0 0,-4 1-1 0 0,-6 4-209 0 0,0 0 1 0 0,-20 14-1 0 0,19-12 190 0 0,7-4-275 0 0,-13 7 135 0 0,1 1-1 0 0,0 1 0 0 0,1 1 1 0 0,-25 23-1 0 0,-12 17 155 0 0,44-43-362 0 0,11-11 47 0 0,-1 1 0 0 0,0-1 0 0 0,0 1 0 0 0,1-1 0 0 0,-1 1 0 0 0,1 0 1 0 0,-1-1-1 0 0,0 1 0 0 0,1 0 0 0 0,-1-1 0 0 0,1 1 0 0 0,0 0 0 0 0,-1 0 0 0 0,1-1 0 0 0,0 1 0 0 0,-1 0 0 0 0,1 0 0 0 0,0 0 0 0 0,0 0 0 0 0,0-1 0 0 0,-1 1 0 0 0,1 0 0 0 0,0 1 0 0 0,0-1 4 0 0,2 2-61 0 0,0 0-1 0 0,0-1 1 0 0,0 1 0 0 0,0-1-1 0 0,0 1 1 0 0,0-1 0 0 0,1 0-1 0 0,-1 0 1 0 0,1 0 0 0 0,2 2-1 0 0,-1-2 29 0 0,25 19-254 0 0,-19-15 285 0 0,0 1 1 0 0,15 14-1 0 0,65 73 337 0 0,-84-89-283 0 0,-2-1-10 0 0,1 1 0 0 0,-1-1 1 0 0,0 1-1 0 0,0 0 0 0 0,-1 0 0 0 0,1 0 0 0 0,-1 1 0 0 0,0-1 0 0 0,4 12 0 0 0,-7-16-16 0 0,0 0 1 0 0,0 0-1 0 0,0-1 0 0 0,0 1 1 0 0,0 0-1 0 0,0 0 0 0 0,0-1 0 0 0,0 1 1 0 0,0 0-1 0 0,0 0 0 0 0,0 0 1 0 0,0-1-1 0 0,0 1 0 0 0,-1 0 0 0 0,1 0 1 0 0,0-1-1 0 0,-1 1 0 0 0,1 0 1 0 0,0-1-1 0 0,-2 2 0 0 0,1 0 12 0 0,0 1 12 0 0,-1-1-1 0 0,0 1 0 0 0,1-1 1 0 0,-1 0-1 0 0,0 1 1 0 0,0-1-1 0 0,-1 0 0 0 0,1 0 1 0 0,0 0-1 0 0,-1 0 1 0 0,1-1-1 0 0,-1 1 0 0 0,0-1 1 0 0,1 0-1 0 0,-1 1 1 0 0,0-1-1 0 0,0 0 1 0 0,-5 0-1 0 0,-6 2 157 0 0,0 0 0 0 0,-24 0 0 0 0,24-3-34 0 0,-122 3 249 0 0,122-3-448 0 0,0-2 0 0 0,1 0 0 0 0,0 0 0 0 0,-1-1 0 0 0,1-1 0 0 0,1 0 0 0 0,-1-1 0 0 0,-12-6 0 0 0,23 10-44 0 0,-1 0-1 0 0,1-1 0 0 0,0 1 1 0 0,-1 0-1 0 0,1-1 0 0 0,0 0 1 0 0,0 1-1 0 0,0-1 0 0 0,0 0 1 0 0,0 0-1 0 0,1 0 0 0 0,-1 0 1 0 0,1 0-1 0 0,-1-1 0 0 0,1 1 1 0 0,0 0-1 0 0,0-1 0 0 0,0 1 1 0 0,0-1-1 0 0,0 1 0 0 0,0-1 1 0 0,0-5-1 0 0,3-8-1692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0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597 226 2303 0 0,'1'-1'167'0'0,"14"-35"8608"0"0,-11 26-6718 0 0,0 0 0 0 0,0 0 1 0 0,7-10-1 0 0,-9 18-1958 0 0,-2 0 1 0 0,2-1-42 0 0,-1 0 0 0 0,0 0 0 0 0,-1 0 0 0 0,1 0 0 0 0,0 0 1 0 0,-1 0-1 0 0,0 0 0 0 0,0 0 0 0 0,0 0 0 0 0,0 0 1 0 0,0-1-1 0 0,-1 1 0 0 0,1 0 0 0 0,-1 0 0 0 0,0 0 1 0 0,0 0-1 0 0,0 0 0 0 0,0 1 0 0 0,0-1 0 0 0,-1 0 0 0 0,1 0 1 0 0,-1 1-1 0 0,0-1 0 0 0,-2-3 0 0 0,-1 1-53 0 0,-1 0 1 0 0,1 0-1 0 0,-1 0 0 0 0,0 0 0 0 0,0 1 1 0 0,0 0-1 0 0,-1 0 0 0 0,1 1 0 0 0,-1 0 0 0 0,0 0 1 0 0,0 0-1 0 0,0 1 0 0 0,0 0 0 0 0,0 1 1 0 0,-1-1-1 0 0,1 1 0 0 0,0 1 0 0 0,-1-1 1 0 0,1 1-1 0 0,-1 1 0 0 0,1-1 0 0 0,0 1 0 0 0,-1 1 1 0 0,1-1-1 0 0,-10 4 0 0 0,-19 12-57 0 0,0 2 0 0 0,0 2 0 0 0,-53 41 0 0 0,-25 31 66 0 0,93-74-61 0 0,2 1 0 0 0,0 0 0 0 0,-21 31 0 0 0,34-41 10 0 0,0 0 1 0 0,1 0 0 0 0,-6 15-1 0 0,11-24 33 0 0,0 0-1 0 0,-1-1 1 0 0,1 1 0 0 0,0 0-1 0 0,0-1 1 0 0,0 1 0 0 0,0 0-1 0 0,0-1 1 0 0,0 1 0 0 0,0 0-1 0 0,0-1 1 0 0,0 1 0 0 0,0 0-1 0 0,0-1 1 0 0,0 1-1 0 0,0 0 1 0 0,1-1 0 0 0,-1 2-1 0 0,1-1-8 0 0,-1 0 10 0 0,0 0-1 0 0,1-1 1 0 0,-1 1-1 0 0,0 0 1 0 0,1-1-1 0 0,-1 1 1 0 0,1-1-1 0 0,-1 1 1 0 0,1 0-1 0 0,-1-1 1 0 0,1 1-1 0 0,-1-1 1 0 0,1 1-1 0 0,-1-1 1 0 0,1 0-1 0 0,0 1 1 0 0,-1-1-1 0 0,1 0 1 0 0,0 1-1 0 0,-1-1 1 0 0,2 0-1 0 0,0 1 1 0 0,1 0 2 0 0,1 1 0 0 0,-1-1 0 0 0,1-1 0 0 0,-1 1-1 0 0,1 0 1 0 0,-1-1 0 0 0,1 0 0 0 0,-1 1 0 0 0,1-1 0 0 0,-1-1 0 0 0,1 1-1 0 0,6-2 1 0 0,4-1-14 0 0,25-10 0 0 0,-26 8 7 0 0,46-16 11 0 0,-2-3 0 0 0,0-2 0 0 0,-2-3 0 0 0,61-42 0 0 0,-114 70 246 0 0,-1 14-74 0 0,-2 0-66 0 0,0 0 1 0 0,-1 0-1 0 0,-4 13 1 0 0,4-14-59 0 0,-1 0 0 0 0,1-1 1 0 0,1 1-1 0 0,0 14 0 0 0,3-3-51 0 0,0-18 0 0 0,1-1 0 0 0,4 9 0 0 0,-5-11-30 0 0,0 0 1 0 0,0-1-1 0 0,0 1 0 0 0,0-1 1 0 0,0 0-1 0 0,1 1 0 0 0,-1-1 0 0 0,0 0 1 0 0,1 0-1 0 0,-1 0 0 0 0,1-1 1 0 0,4 2-1 0 0,-1-1-414 0 0,0-1-1 0 0,0 0 1 0 0,0 0 0 0 0,9-1-1 0 0,7-2-955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2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69 7831 0 0,'46'-46'1620'0'0,"-24"23"7462"0"0,-22 25-8652 0 0,-3 14-120 0 0,-2-2-1 0 0,0 1 1 0 0,0 0 0 0 0,-14 24-1 0 0,-5 13 75 0 0,-31 76 20 0 0,-2 6-336 0 0,33-76-19 0 0,8-21-51 0 0,2 1 0 0 0,-10 43 0 0 0,22-49-625 0 0,2-30 266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2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454 435 7831 0 0,'0'0'1026'0'0,"1"2"115"0"0,0 5-325 0 0,0 0-1 0 0,0 0 1 0 0,0 0-1 0 0,-1 0 1 0 0,0 0-1 0 0,0 0 1 0 0,-1 0-1 0 0,-1 8 1 0 0,2-13 324 0 0,-1 7 63 0 0,1-7 330 0 0,3-4-597 0 0,3-3-1290 0 0,3-3 552 0 0,0-1 0 0 0,-1 0 0 0 0,0 0 0 0 0,0 0 0 0 0,12-22 0 0 0,26-57 132 0 0,-27 49-265 0 0,-13 26-53 0 0,57-122-135 0 0,-52 109-151 0 0,-1-1 1 0 0,-2 0 0 0 0,6-34 0 0 0,-12 38-703 0 0,-16 24 658 0 0,8 1 279 0 0,0 0 0 0 0,1 0 0 0 0,-1 0 1 0 0,1 0-1 0 0,-1 1 0 0 0,1 0 1 0 0,0 0-1 0 0,0 1 0 0 0,-6 4 1 0 0,-4 6-54 0 0,-19 20 1 0 0,20-18 58 0 0,1 1-1 0 0,0 1 1 0 0,1 0-1 0 0,-16 33 1 0 0,-28 83-52 0 0,17-35 73 0 0,27-73 8 0 0,-11 29-12 0 0,-3-1-1 0 0,-38 58 1 0 0,5-18-37 0 0,-20 27 13 0 0,64-101-567 0 0,-1 0 0 0 0,-1-1 0 0 0,-34 29 0 0 0,17-22-1611 0 0,23-24 588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2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11055 0 0,'0'0'1002'0'0,"3"1"-824"0"0,5 1 145 0 0,1-1 0 0 0,0 1 0 0 0,-1-2 0 0 0,1 1 0 0 0,0-1 0 0 0,-1-1 0 0 0,15-2 0 0 0,63-15 2798 0 0,-79 16-3112 0 0,168-55 2571 0 0,-111 34-1370 0 0,92-21 1 0 0,-142 41-1383 0 0,0 1 0 0 0,0 1 0 0 0,26 1 0 0 0,-26 1-1636 0 0,24 5 0 0 0,-36-5 481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2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142 254 10591 0 0,'0'0'964'0'0,"-1"2"-794"0"0,-1 0 74 0 0,1 1 1 0 0,-1-1-1 0 0,0 0 1 0 0,0 0-1 0 0,0 0 1 0 0,-1 0-1 0 0,1 0 1 0 0,0 0-1 0 0,-1-1 1 0 0,1 1-1 0 0,-1-1 1 0 0,1 0-1 0 0,-1 0 1 0 0,0 0-1 0 0,-4 1 0 0 0,-1 0 656 0 0,0 0 0 0 0,0-1 0 0 0,0 0-1 0 0,-11 0 1 0 0,16-1-803 0 0,0-1-1 0 0,0 1 1 0 0,1-1-1 0 0,-1 0 1 0 0,0 0-1 0 0,1 0 1 0 0,-1 0-1 0 0,1 0 1 0 0,-1-1-1 0 0,-2-1 1 0 0,2 1 89 0 0,2 0-141 0 0,-1 1 0 0 0,1-1 0 0 0,0 1 0 0 0,0-1 1 0 0,0 1-1 0 0,0-1 0 0 0,0 0 0 0 0,0 0 0 0 0,0 1 0 0 0,1-1 0 0 0,-1 0 0 0 0,1 0 0 0 0,-1 0 0 0 0,1 0 0 0 0,0 0 0 0 0,0 0 0 0 0,0 1 0 0 0,0-1 0 0 0,0 0 0 0 0,0 0 1 0 0,0 0-1 0 0,1 0 0 0 0,-1 0 0 0 0,1-2 0 0 0,3-4 12 0 0,0 0 0 0 0,1 0 0 0 0,0 0 0 0 0,0 1 0 0 0,0-1 0 0 0,1 1 1 0 0,0 1-1 0 0,1-1 0 0 0,10-8 0 0 0,8-3 153 0 0,38-23 1 0 0,-52 34-146 0 0,21-10-93 0 0,1 0-1 0 0,1 3 1 0 0,46-15 0 0 0,-76 28-66 0 0,-1 0 1 0 0,1 0 0 0 0,-1 0-1 0 0,1 1 1 0 0,-1 0 0 0 0,1-1-1 0 0,-1 1 1 0 0,1 1 0 0 0,-1-1-1 0 0,1 0 1 0 0,-1 1 0 0 0,1 0-1 0 0,3 1 1 0 0,0 1-1849 0 0,-1-1 1 0 0,0 1-1 0 0,9 6 1 0 0,-3-1-4281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2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8 13559 0 0,'0'0'2230'0'0,"-2"1"-1385"0"0,-132 121 2800 0 0,126-115-3574 0 0,0 0 0 0 0,1 0 1 0 0,0 1-1 0 0,0 0 0 0 0,1 0 0 0 0,0 1 0 0 0,1-1 0 0 0,0 1 0 0 0,0 1 1 0 0,1-1-1 0 0,0 1 0 0 0,0 0 0 0 0,-3 16 0 0 0,7-25-46 0 0,1 0-1 0 0,-1 0 0 0 0,0 0 1 0 0,0 0-1 0 0,0 0 1 0 0,0 0-1 0 0,1 0 1 0 0,-1 0-1 0 0,1 0 1 0 0,-1 0-1 0 0,1 0 0 0 0,-1 0 1 0 0,1 0-1 0 0,-1 0 1 0 0,1-1-1 0 0,0 1 1 0 0,-1 0-1 0 0,1 0 0 0 0,0-1 1 0 0,0 1-1 0 0,1 1 1 0 0,18 10 309 0 0,-15-10-266 0 0,-1-1-1 0 0,0 0 0 0 0,1 0 1 0 0,-1 0-1 0 0,1 0 0 0 0,-1-1 1 0 0,1 1-1 0 0,0-1 1 0 0,-1 0-1 0 0,1-1 0 0 0,-1 1 1 0 0,8-2-1 0 0,0-1 67 0 0,0-1 1 0 0,0 0-1 0 0,15-8 0 0 0,-22 10-106 0 0,-1 0 0 0 0,0-1 0 0 0,0 1 0 0 0,0-1 0 0 0,0 0 0 0 0,0 0 0 0 0,-1 0 0 0 0,1-1 0 0 0,-1 1 0 0 0,0-1-1 0 0,0 0 1 0 0,0 1 0 0 0,-1-2 0 0 0,4-6 0 0 0,-3 4-39 0 0,0-1-1 0 0,-1 0 1 0 0,0 0-1 0 0,-1 0 1 0 0,0 0-1 0 0,0-1 1 0 0,0-13-1 0 0,-3-14-294 0 0,0 28-17 0 0,1 0-1 0 0,1 0 1 0 0,0 0-1 0 0,0 1 1 0 0,0-1-1 0 0,1 0 0 0 0,0 0 1 0 0,1 0-1 0 0,2-9 1 0 0,-3 15-115 0 0,0 0 0 0 0,0 1 0 0 0,0-1 0 0 0,1 0 0 0 0,-1 1-1 0 0,0-1 1 0 0,0 1 0 0 0,3-2 0 0 0,5-5-5726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24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100 116 3223 0 0,'1'3'240'0'0,"2"-1"-199"0"0,8 21 358 0 0,-10-21 226 0 0,0 1 0 0 0,-1-1 0 0 0,1 1 0 0 0,0 0 0 0 0,-1-1 0 0 0,1 1 0 0 0,-1 0 0 0 0,0-1 0 0 0,0 1 0 0 0,0 0 0 0 0,0 0 0 0 0,0-1 0 0 0,-1 1 0 0 0,1 0 0 0 0,-1-1 0 0 0,0 1 0 0 0,0 0 0 0 0,-2 4 0 0 0,2-5-501 0 0,-1 0-1 0 0,1-1 0 0 0,0 1 1 0 0,-1 0-1 0 0,1-1 0 0 0,-1 1 1 0 0,0-1-1 0 0,0 0 0 0 0,1 1 1 0 0,-1-1-1 0 0,0 0 0 0 0,0 0 1 0 0,0 0-1 0 0,0 0 0 0 0,0-1 1 0 0,0 1-1 0 0,-1-1 0 0 0,1 1 1 0 0,0-1-1 0 0,0 0 0 0 0,0 1 1 0 0,-1-1-1 0 0,1 0 1 0 0,-4-1-1 0 0,-1 1 456 0 0,0-1 1 0 0,0-1-1 0 0,-12-2 0 0 0,17 2-483 0 0,1 1-1 0 0,-1 0 1 0 0,0 0 0 0 0,1-1-1 0 0,-1 1 1 0 0,1-1 0 0 0,0 1-1 0 0,-1-1 1 0 0,1 0-1 0 0,0 1 1 0 0,0-1 0 0 0,-1-3-1 0 0,0 3 3 0 0,2 0-76 0 0,0 1-1 0 0,-1-1 0 0 0,1 0 1 0 0,0 1-1 0 0,0-1 0 0 0,0 0 0 0 0,1 1 1 0 0,-1-1-1 0 0,0 0 0 0 0,0 1 1 0 0,1-1-1 0 0,-1 0 0 0 0,2-2 0 0 0,-1 0 21 0 0,1 0-39 0 0,-1 1 0 0 0,1-1 0 0 0,0 0 0 0 0,0 1 0 0 0,0-1 0 0 0,0 1 0 0 0,1-1 0 0 0,-1 1 0 0 0,1 0-1 0 0,0 0 1 0 0,0 0 0 0 0,0 0 0 0 0,1 1 0 0 0,-1-1 0 0 0,6-2 0 0 0,6-3 12 0 0,0 0 1 0 0,25-7 0 0 0,-25 9-16 0 0,9-2 68 0 0,-1 1 0 0 0,1 0 0 0 0,0 2 1 0 0,0 1-1 0 0,0 1 0 0 0,40 0 0 0 0,-51 3-56 0 0,-10 0 47 0 0,-1 1-5 0 0,7 6-20 0 0,-8-5-15 0 0,-1-1 0 0 0,1 1 0 0 0,0 0 0 0 0,-1-1 0 0 0,1 1 0 0 0,-1 0 0 0 0,1 0-1 0 0,-1-1 1 0 0,0 1 0 0 0,1 0 0 0 0,-1 0 0 0 0,0-1 0 0 0,0 1 0 0 0,-1 0 0 0 0,1 0 0 0 0,0 0 0 0 0,0-1 0 0 0,-1 1 0 0 0,1 0 0 0 0,-1-1 0 0 0,0 1 0 0 0,-1 3 0 0 0,-3 4 95 0 0,0 1 1 0 0,-11 14-1 0 0,9-15-76 0 0,-4 9 30 0 0,6-9-43 0 0,-1-1 0 0 0,-1 1 0 0 0,-11 12 0 0 0,11-13-38 0 0,6-7-55 0 0,8-12-414 0 0,11-10 266 0 0,0 1-1 0 0,2 1 0 0 0,0 1 0 0 0,30-22 0 0 0,-32 26 121 0 0,-7 6 46 0 0,1 0-1 0 0,0 1 0 0 0,0 0 0 0 0,0 0 0 0 0,1 2 0 0 0,19-7 0 0 0,-22 9 80 0 0,0 0 1 0 0,1 1-1 0 0,-1 1 0 0 0,1-1 0 0 0,0 2 1 0 0,-1-1-1 0 0,1 2 0 0 0,0-1 0 0 0,10 3 0 0 0,-16-2 28 0 0,-1 1 0 0 0,1-1-1 0 0,-1 1 1 0 0,0 0-1 0 0,0 0 1 0 0,0 0-1 0 0,0 1 1 0 0,0-1-1 0 0,0 1 1 0 0,-1 0 0 0 0,5 4-1 0 0,-8-6-41 0 0,1-1 1 0 0,0 1-1 0 0,-1 0 0 0 0,1 0 0 0 0,0 0 1 0 0,-1 0-1 0 0,1 0 0 0 0,-1 0 0 0 0,0 0 1 0 0,1 0-1 0 0,-1 0 0 0 0,0 0 0 0 0,1 0 1 0 0,-1 0-1 0 0,0 1 0 0 0,1 3 17 0 0,2 8 41 0 0,-1-1-1 0 0,-1 0 1 0 0,1 1 0 0 0,-2-1-1 0 0,-1 25 1 0 0,-1-24-13 0 0,1-2-77 0 0,1-10-36 0 0,0 0 0 0 0,0 0 0 0 0,0 0-1 0 0,0 0 1 0 0,0 0 0 0 0,0 0 0 0 0,0 0 0 0 0,1-1 0 0 0,-1 1 0 0 0,0 0 0 0 0,1 0 0 0 0,-1 0 0 0 0,1 0 0 0 0,-1 0 0 0 0,1-1-1 0 0,-1 1 1 0 0,1 0 0 0 0,-1 0 0 0 0,1-1 0 0 0,0 1 0 0 0,1 1 0 0 0,15 7-2860 0 0,-3-5 1191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24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427 104 1839 0 0,'4'-10'2139'0'0,"-3"6"-536"0"0,0 0 1 0 0,0 0-1 0 0,0 0 0 0 0,0 0 0 0 0,-1 0 0 0 0,0-8 1 0 0,0 10-1328 0 0,0-1 0 0 0,-1 1 0 0 0,1-1 1 0 0,-1 1-1 0 0,1 0 0 0 0,-1 0 0 0 0,0-1 1 0 0,0 1-1 0 0,0 0 0 0 0,0 0 0 0 0,-1 0 1 0 0,1 0-1 0 0,0 0 0 0 0,-4-3 1 0 0,3 3-191 0 0,0 0 1 0 0,0 0 0 0 0,0 0-1 0 0,0 1 1 0 0,0-1 0 0 0,-1 1 0 0 0,1-1-1 0 0,-1 1 1 0 0,1 0 0 0 0,-1 0 0 0 0,1 0-1 0 0,-1 0 1 0 0,0 0 0 0 0,-3 0 0 0 0,1 1-69 0 0,1 0 0 0 0,0 0 0 0 0,0 1 0 0 0,-1 0 0 0 0,1-1 0 0 0,0 1 0 0 0,0 1 0 0 0,-7 2 1 0 0,-35 14-318 0 0,1 3 0 0 0,-76 46 1 0 0,105-56 303 0 0,-44 32-58 0 0,54-39 56 0 0,2 0 1 0 0,-1 1-1 0 0,0 0 0 0 0,1 0 0 0 0,0 0 0 0 0,0 1 0 0 0,0-1 1 0 0,-4 11-1 0 0,7-15 9 0 0,1 1 0 0 0,-1-1 0 0 0,1 0 0 0 0,-1 0 0 0 0,1 0 0 0 0,0 1 0 0 0,-1-1 0 0 0,1 0-1 0 0,0 0 1 0 0,0 1 0 0 0,0-1 0 0 0,0 0 0 0 0,0 0 0 0 0,1 1 0 0 0,-1-1 0 0 0,0 0 0 0 0,0 0 0 0 0,1 1 0 0 0,-1-1 0 0 0,1 0 0 0 0,-1 0 0 0 0,2 2 0 0 0,0-1 8 0 0,-1-1-1 0 0,1 1 1 0 0,-1-1 0 0 0,1 1-1 0 0,0-1 1 0 0,0 0 0 0 0,0 0 0 0 0,0 0-1 0 0,0 0 1 0 0,0 0 0 0 0,0 0 0 0 0,2 0-1 0 0,6 1 78 0 0,-1 0 1 0 0,1-1-1 0 0,0 0 0 0 0,17 0 0 0 0,0-3 87 0 0,-1 0 0 0 0,0-2 0 0 0,34-8 0 0 0,-16-2-23 0 0,59-25 1 0 0,-101 38-135 0 0,-3 3-295 0 0,0 1 557 0 0,-3 13-1739 0 0,4-15 1329 0 0,0-1 0 0 0,0 0 0 0 0,0 1 0 0 0,1-1 0 0 0,-1 1 0 0 0,0-1 0 0 0,0 1 0 0 0,0-1 0 0 0,0 0 0 0 0,1 1 0 0 0,-1-1 1 0 0,0 0-1 0 0,0 1 0 0 0,1-1 0 0 0,-1 1 0 0 0,0-1 0 0 0,1 0 0 0 0,-1 0 0 0 0,0 1 0 0 0,1-1 0 0 0,-1 0 0 0 0,0 0 0 0 0,1 1 0 0 0,-1-1 0 0 0,1 0 0 0 0,-1 0 0 0 0,0 0 0 0 0,1 0 0 0 0,-1 0 0 0 0,1 1 0 0 0,-1-1 0 0 0,1 0 0 0 0,-1 0 0 0 0,0 0 1 0 0,1 0-1 0 0,-1 0 0 0 0,1 0 0 0 0,-1-1 0 0 0,1 1 0 0 0,-1 0 0 0 0,0 0 0 0 0,1 0 0 0 0,0 0 0 0 0,19-3-1862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2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 11255 0 0,'0'0'1023'0'0,"-2"0"-842"0"0,-4 3 263 0 0,1 0-1 0 0,0 0 0 0 0,0 0 0 0 0,0 1 0 0 0,0 0 1 0 0,0 0-1 0 0,1 0 0 0 0,-7 8 0 0 0,-2 4 867 0 0,-13 23-1 0 0,-3 4-369 0 0,-197 263 1375 0 0,180-244-2265 0 0,-96 98 1 0 0,99-113-361 0 0,33-35 107 0 0,9-10-313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2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1 318 12583 0 0,'1'-2'572'0'0,"2"-4"-227"0"0,-2 3-300 0 0,1 0-1 0 0,-1 0 0 0 0,0 1 1 0 0,1-1-1 0 0,0 1 0 0 0,-1-1 0 0 0,1 1 1 0 0,0 0-1 0 0,4-3 0 0 0,10-11 860 0 0,1 1-1 0 0,0 1 1 0 0,2 1-1 0 0,27-16 0 0 0,26-18 1318 0 0,-68 43-2143 0 0,107-75 1097 0 0,-92 68-1100 0 0,-1 0 0 0 0,1 2 0 0 0,1 0 0 0 0,27-8 0 0 0,-41 15-65 0 0,1 0 1 0 0,-1 1-1 0 0,0 0 1 0 0,1 0-1 0 0,-1 1 1 0 0,10 0 0 0 0,-14 0-1 0 0,0 0 1 0 0,0 0 0 0 0,1 1 0 0 0,-1-1-1 0 0,0 1 1 0 0,0-1 0 0 0,0 1 0 0 0,-1 0-1 0 0,1 0 1 0 0,0 0 0 0 0,0 0 0 0 0,0 0-1 0 0,-1 1 1 0 0,1-1 0 0 0,0 0 0 0 0,-1 1-1 0 0,1-1 1 0 0,-1 1 0 0 0,0-1 0 0 0,0 1-1 0 0,1 0 1 0 0,-1 0 0 0 0,1 2-1 0 0,2 6 53 0 0,-1 0 0 0 0,-1 0-1 0 0,1 0 1 0 0,-1 0-1 0 0,-1 1 1 0 0,0-1-1 0 0,-1 0 1 0 0,0 1-1 0 0,-1 12 1 0 0,-4 15 194 0 0,-10 41 0 0 0,11-62-203 0 0,0 0 0 0 0,-1 0-1 0 0,-1-1 1 0 0,-9 18 0 0 0,12-27-27 0 0,-1-1 0 0 0,0 1 0 0 0,-1-1 0 0 0,0 0 1 0 0,1 0-1 0 0,-2 0 0 0 0,1-1 0 0 0,-1 0 1 0 0,0 0-1 0 0,0 0 0 0 0,-12 7 0 0 0,-2-3-77 0 0,-2 0 0 0 0,1-1 0 0 0,-1-1-1 0 0,0-1 1 0 0,0-1 0 0 0,-1-1 0 0 0,-28 1 0 0 0,38-4-472 0 0,0-1 1 0 0,-1 0 0 0 0,1-1 0 0 0,0 0-1 0 0,-23-6 1 0 0,34 7 343 0 0,1-1 0 0 0,0 1 0 0 0,-1-1 0 0 0,1 1 0 0 0,0-1 0 0 0,-1 0 0 0 0,1 0 0 0 0,0 1 0 0 0,0-1 0 0 0,-1 0 0 0 0,1 0 0 0 0,0 0 0 0 0,0 0 0 0 0,0-1 0 0 0,0 1 0 0 0,1 0 0 0 0,-1 0 0 0 0,0 0 0 0 0,0-1 0 0 0,1 1 0 0 0,-1 0 0 0 0,1-1 0 0 0,-1 1 0 0 0,1-1 0 0 0,-1 1 0 0 0,1 0 0 0 0,0-1 0 0 0,0 1 0 0 0,0-1 0 0 0,0 1 0 0 0,0-1 0 0 0,0 1 0 0 0,0-1 0 0 0,0 1 0 0 0,1-3 0 0 0,8-13-1725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25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11 7831 0 0,'0'0'603'0'0,"0"-10"7264"0"0,-6 10-7599 0 0,0 1-1 0 0,1 0 1 0 0,-1 0 0 0 0,1 1 0 0 0,-1-1 0 0 0,1 1 0 0 0,-7 3 0 0 0,-40 23 63 0 0,36-19-195 0 0,-6 3 216 0 0,-37 27 0 0 0,51-32-148 0 0,-1 0 0 0 0,2 1 0 0 0,-1 0 0 0 0,1 0 0 0 0,0 1 0 0 0,-9 14 0 0 0,11-14-104 0 0,0 0 0 0 0,1 0 1 0 0,0 0-1 0 0,0 1 0 0 0,1-1 0 0 0,1 1 0 0 0,-2 10 0 0 0,3-14-87 0 0,0-1-1 0 0,1 1 1 0 0,0-1 0 0 0,0 1-1 0 0,1-1 1 0 0,-1 1 0 0 0,1-1-1 0 0,1 0 1 0 0,-1 1 0 0 0,1-1-1 0 0,-1 0 1 0 0,2 0 0 0 0,-1 0-1 0 0,4 7 1 0 0,3-2 29 0 0,4-3-19 0 0,5 0 38 0 0,-12-8-60 0 0,-1 0 9 0 0,1 0 8 0 0,-1 0 0 0 0,1-1 0 0 0,0 1 0 0 0,0-1 0 0 0,0 0-1 0 0,-1-1 1 0 0,1 1 0 0 0,-1-1 0 0 0,0 0 0 0 0,0 0 0 0 0,0-1 0 0 0,0 0-1 0 0,-1 1 1 0 0,1-2 0 0 0,5-6 0 0 0,2-3 64 0 0,0 0-1 0 0,-2-1 1 0 0,17-30-1 0 0,-15 22-222 0 0,-1 0 1 0 0,-1-1-1 0 0,-1 0 0 0 0,8-35 0 0 0,-15 37-872 0 0,-2 20 257 0 0,-2-2-216 0 0,1-2 68 0 0,-6-6-4563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26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10591 0 0,'0'0'964'0'0,"1"2"-565"0"0,1 3 260 0 0,0 1 0 0 0,0 0 0 0 0,-1-1 0 0 0,0 1 0 0 0,0 0 0 0 0,0 0-1 0 0,0 0 1 0 0,-1-1 0 0 0,-1 13 0 0 0,-7 17-365 0 0,-2 0-1 0 0,-1 0 0 0 0,-2-1 1 0 0,-30 56-1 0 0,-85 121 1556 0 0,94-159-1729 0 0,5-6 44 0 0,-3-2 0 0 0,-68 73 0 0 0,82-101-957 0 0,17-14-106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28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39 2759 0 0,'8'-7'1411'0'0,"22"-25"13549"0"0,-102 140-13784 0 0,-46 77-463 0 0,30-10-626 0 0,63-127-40 0 0,3-3-44 0 0,-41 59 0 0 0,-34 24-86 0 0,52-79-3884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2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1 333 7831 0 0,'6'-22'713'0'0,"12"-27"-1"0"0,30-53 6009 0 0,-39 88-6243 0 0,-1 1 1 0 0,2 0 0 0 0,-1 1 0 0 0,2 0 0 0 0,0 1 0 0 0,0 0-1 0 0,18-13 1 0 0,-20 17-428 0 0,0 2 1 0 0,0-1-1 0 0,1 2 0 0 0,0-1 0 0 0,0 1 0 0 0,0 1 1 0 0,0-1-1 0 0,1 2 0 0 0,15-3 0 0 0,-6 3 8 0 0,0 0 1 0 0,0 2-1 0 0,0 0 0 0 0,23 4 0 0 0,-35-3 4 0 0,1 1-1 0 0,0 0 0 0 0,0 1 1 0 0,-1 0-1 0 0,0 0 0 0 0,1 1 1 0 0,-1 0-1 0 0,-1 0 1 0 0,1 1-1 0 0,-1 0 0 0 0,1 0 1 0 0,-1 1-1 0 0,6 7 1 0 0,-9-10-18 0 0,0 2 0 0 0,0-1 0 0 0,-1 0 1 0 0,0 1-1 0 0,0-1 0 0 0,0 1 0 0 0,0 0 1 0 0,-1 0-1 0 0,0 0 0 0 0,0 0 1 0 0,0 1-1 0 0,-1-1 0 0 0,0 0 0 0 0,0 1 1 0 0,0-1-1 0 0,0 1 0 0 0,-1-1 0 0 0,0 1 1 0 0,0-1-1 0 0,-1 1 0 0 0,1-1 1 0 0,-3 7-1 0 0,0-1 119 0 0,0-1 0 0 0,-1 1 0 0 0,0-1 0 0 0,-1 0 0 0 0,0-1 0 0 0,-1 1 0 0 0,0-1 0 0 0,-14 16 0 0 0,9-13-100 0 0,-1-1 1 0 0,0 0-1 0 0,-1-1 1 0 0,0 0-1 0 0,-21 11 0 0 0,-69 34-191 0 0,86-48-513 0 0,0 0-1 0 0,0-1 1 0 0,-1-1 0 0 0,-25 4-1 0 0,26-7-1143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27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14191 0 0,'-1'0'71'0'0,"-75"51"1602"0"0,65-43-1585 0 0,2 1 0 0 0,-1-1 0 0 0,1 2 0 0 0,0-1 0 0 0,-7 12 0 0 0,9-8-77 0 0,4-6 95 0 0,1 0 1 0 0,0 0-1 0 0,1 0 1 0 0,-1 1-1 0 0,1-1 0 0 0,1 1 1 0 0,-1-1-1 0 0,1 1 1 0 0,2 13-1 0 0,-1-18-31 0 0,-1 0 0 0 0,1 0 0 0 0,0 0 0 0 0,-1 0 0 0 0,2 0 1 0 0,-1 0-1 0 0,0 0 0 0 0,0-1 0 0 0,1 1 0 0 0,0 0 0 0 0,-1-1 0 0 0,1 1 0 0 0,0-1 0 0 0,0 1 1 0 0,1-1-1 0 0,-1 0 0 0 0,0 0 0 0 0,1 0 0 0 0,-1 0 0 0 0,1 0 0 0 0,0-1 0 0 0,-1 1 0 0 0,1-1 1 0 0,0 0-1 0 0,0 0 0 0 0,4 1 0 0 0,0-1 114 0 0,-1 0 0 0 0,0 0 0 0 0,0-1 0 0 0,0 0 0 0 0,0-1 0 0 0,0 1 0 0 0,0-1 0 0 0,0 0 0 0 0,0-1 0 0 0,0 0 0 0 0,0 1 0 0 0,0-2 0 0 0,0 1 0 0 0,-1-1 0 0 0,1 0 0 0 0,5-4 0 0 0,9-7 529 0 0,0-1 0 0 0,29-29 0 0 0,-47 41-683 0 0,22-20 93 0 0,41-52-1 0 0,-64 73-358 0 0,0 0-497 0 0,4-6-214 0 0,-4 6-46 0 0,0 0-119 0 0,5-4-454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27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 15199 0 0,'0'0'2418'0'0,"-1"3"-1553"0"0,-7 15-328 0 0,0 0 1 0 0,-1 0-1 0 0,-19 27 1 0 0,-43 49-447 0 0,12-18 529 0 0,-15 34-184 0 0,-55 71 272 0 0,-4-4-1404 0 0,128-172 142 0 0,-8 12 1127 0 0,9-7-7509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2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14567 0 0,'0'0'1320'0'0,"-2"1"-1082"0"0,-10 6 93 0 0,0-1 1 0 0,-1-1-1 0 0,1 0 1 0 0,-16 3-1 0 0,-6 4 105 0 0,-43 12 341 0 0,40-13-184 0 0,-37 16-1 0 0,63-22-470 0 0,-1 1 0 0 0,1 0 1 0 0,0 1-1 0 0,1 0 0 0 0,-1 1 0 0 0,1 0 1 0 0,-10 11-1 0 0,13-12-22 0 0,1 0-1 0 0,-10 15 1 0 0,14-19-61 0 0,0 1 0 0 0,1-1 0 0 0,-1 0 0 0 0,1 0 0 0 0,0 1 1 0 0,0-1-1 0 0,0 0 0 0 0,0 1 0 0 0,0-1 0 0 0,1 7 0 0 0,0-9 79 0 0,5 11-29 0 0,-4-11-75 0 0,0 0 1 0 0,0 0-1 0 0,0 0 0 0 0,-1 0 1 0 0,1 0-1 0 0,0 0 1 0 0,0 0-1 0 0,0-1 1 0 0,1 1-1 0 0,-1 0 0 0 0,0 0 1 0 0,0-1-1 0 0,0 1 1 0 0,1-1-1 0 0,-1 1 0 0 0,0-1 1 0 0,2 1-1 0 0,21 2 176 0 0,-13-3-97 0 0,0-1 0 0 0,-1 1 0 0 0,1-2 0 0 0,0 0 0 0 0,11-3 0 0 0,52-20 217 0 0,-22 6-415 0 0,-12 8-1314 0 0,-38 10 1226 0 0,9 3-958 0 0,-8-2 709 0 0,0 0 1 0 0,-1 0-1 0 0,1 0 0 0 0,-1 0 0 0 0,1 0 1 0 0,0-1-1 0 0,-1 1 0 0 0,1-1 0 0 0,3-1 1 0 0,-3 1 354 0 0,12-4-1353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28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71 17535 0 0,'4'-7'315'0'0,"2"-1"0"0"0,-1 1 0 0 0,1-1 0 0 0,12-10 0 0 0,-15 16-149 0 0,0 0-1 0 0,0-1 1 0 0,0 1 0 0 0,1 0-1 0 0,-1 0 1 0 0,1 1 0 0 0,-1-1-1 0 0,1 1 1 0 0,-1 0 0 0 0,1 0-1 0 0,0 0 1 0 0,0 0 0 0 0,0 0-1 0 0,5 1 1 0 0,-8 14-15 0 0,-2-10-101 0 0,0 1 1 0 0,0-1-1 0 0,-1 1 1 0 0,1-1-1 0 0,-1 1 0 0 0,0-1 1 0 0,0 0-1 0 0,-1 0 1 0 0,-4 6-1 0 0,-4 5 279 0 0,-16 14 1 0 0,8-7-93 0 0,-143 172 657 0 0,-27 31-687 0 0,96-115-168 0 0,75-85-5 0 0,1 1-1 0 0,-23 45 1 0 0,5 9-774 0 0,34-79 280 0 0</inkml:trace>
  <inkml:trace contextRef="#ctx0" brushRef="#br0" timeOffset="1">59 445 14855 0 0,'0'0'680'0'0,"-2"-2"-10"0"0,-7-5-430 0 0,-2 0-214 0 0,-3 5-58 0 0,13 2 235 0 0,-1 1 1 0 0,1-1-1 0 0,0 0 0 0 0,0 1 0 0 0,0-1 0 0 0,0 1 0 0 0,0-1 0 0 0,0 1 0 0 0,0-1 0 0 0,0 1 0 0 0,0 0 1 0 0,0-1-1 0 0,1 1 0 0 0,-1 0 0 0 0,0 0 0 0 0,0 0 0 0 0,1 0 0 0 0,-1-1 0 0 0,0 1 0 0 0,1 0 1 0 0,-1 0-1 0 0,1 0 0 0 0,-1 1 0 0 0,1-1 0 0 0,-1 0 0 0 0,1 1 0 0 0,0-1-166 0 0,0 0-1 0 0,0-1 0 0 0,0 1 1 0 0,0 0-1 0 0,0-1 1 0 0,1 1-1 0 0,-1 0 0 0 0,0-1 1 0 0,0 1-1 0 0,1 0 1 0 0,-1-1-1 0 0,1 1 1 0 0,-1 0-1 0 0,0-1 0 0 0,1 1 1 0 0,-1-1-1 0 0,1 1 1 0 0,-1-1-1 0 0,1 1 0 0 0,0 0 1 0 0,0 0 61 0 0,1 1-27 0 0,0 0 0 0 0,0 0-1 0 0,1-1 1 0 0,-1 1 0 0 0,0 0 0 0 0,1-1 0 0 0,-1 0 0 0 0,1 1 0 0 0,-1-1-1 0 0,5 1 1 0 0,30 6 403 0 0,-28-7-359 0 0,44 7 287 0 0,0-2 1 0 0,64-2-1 0 0,108-14-3607 0 0,-177 8 1143 0 0,-21 0 15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2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201 244 2759 0 0,'-1'2'780'0'0,"-11"36"8943"0"0,-5-2-3342 0 0,6-17-3664 0 0,-24 30 0 0 0,-76 71-2290 0 0,99-108 183 0 0,11-10-1153 0 0</inkml:trace>
  <inkml:trace contextRef="#ctx0" brushRef="#br0" timeOffset="1">497 37 11255 0 0,'15'-8'1104'0'0,"-1"-1"-984"0"0,-2 3-120 0 0,-1-1 0 0 0,1 0-4984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2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32 16439 0 0,'-2'2'754'0'0,"-69"42"294"0"0,28-15-956 0 0,-79 55 362 0 0,70-46 3113 0 0,56-37-3199 0 0,9-1-189 0 0,0 0 0 0 0,0-1 0 0 0,0-1-1 0 0,-1 1 1 0 0,1-2 0 0 0,21-7 0 0 0,-4 0 12 0 0,49-26 0 0 0,-61 28-228 0 0,-1-2 0 0 0,0 0 0 0 0,0-1 0 0 0,-1 0 0 0 0,15-15 0 0 0,-29 24-38 0 0,0 0 0 0 0,0 0 0 0 0,-1-1 0 0 0,1 1 0 0 0,-1-1 0 0 0,2-3-1 0 0,-2 4-344 0 0,-3-11-481 0 0,1 11 791 0 0,1-1 1 0 0,-1 1-1 0 0,0 0 0 0 0,0 0 0 0 0,0-1 1 0 0,0 1-1 0 0,-1 0 0 0 0,1 0 0 0 0,0 0 1 0 0,-1 0-1 0 0,1 0 0 0 0,-1 0 0 0 0,0 1 1 0 0,0-1-1 0 0,-2-1 0 0 0,-15-8-1903 0 0,-3 3-4020 0 0,10 5 643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2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5983 0 0,'0'0'464'0'0,"2"2"-305"0"0,3 8 268 0 0,4 3 9316 0 0,1-3-4829 0 0,-8-8-4860 0 0,1 0 0 0 0,0 0 0 0 0,0-1 1 0 0,-1 1-1 0 0,1-1 0 0 0,0 1 1 0 0,0-1-1 0 0,0 0 0 0 0,1 0 1 0 0,-1 0-1 0 0,0-1 0 0 0,0 1 1 0 0,0-1-1 0 0,1 0 0 0 0,-1 0 1 0 0,0 0-1 0 0,7-1 0 0 0,-1-2-10 0 0,1 0-1 0 0,-1 0 0 0 0,0-1 1 0 0,0 0-1 0 0,17-11 1 0 0,2-1 14 0 0,-22 13 7 0 0,34-18 421 0 0,1 2 1 0 0,1 2-1 0 0,50-14 0 0 0,-91 33-239 0 0,3 6-123 0 0,-1 0-1 0 0,0 0 1 0 0,0 0-1 0 0,0 0 1 0 0,1 12-1 0 0,-2-8-71 0 0,1 0 0 0 0,6 15-1 0 0,-3-14-16 0 0,1 0 0 0 0,1 0-1 0 0,0-1 1 0 0,10 13 0 0 0,42 41-1 0 0,-41-45-57 0 0,-6-9-532 0 0,-1 0 0 0 0,29 19 0 0 0,-39-30 211 0 0,0 0-1 0 0,0 0 1 0 0,1 0 0 0 0,-1 0-1 0 0,0 0 1 0 0,1-1 0 0 0,-1 1-1 0 0,0-1 1 0 0,1 1-1 0 0,-1-1 1 0 0,1 0 0 0 0,2 0-1 0 0,4 0-504 0 0,11 3-1133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3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3679 0 0,'0'0'284'0'0,"1"-3"-186"0"0,11-21 16476 0 0,-10 26-16243 0 0,0 0-211 0 0,8 18 1073 0 0,-4-8-1156 0 0,-3-5-29 0 0,-1 1-1 0 0,0-1 1 0 0,0 1-1 0 0,0-1 1 0 0,-1 1-1 0 0,0-1 1 0 0,-1 1-1 0 0,1 0 1 0 0,-2 13-1 0 0,-3 2 14 0 0,0 1 1 0 0,-10 33-1 0 0,13-55 56 0 0,5-3-26 0 0,0 1-1 0 0,0-1 1 0 0,0 0-1 0 0,0 0 0 0 0,0 0 1 0 0,0 0-1 0 0,-1-1 1 0 0,1 0-1 0 0,0 1 0 0 0,-1-1 1 0 0,1-1-1 0 0,3-2 1 0 0,6-5 81 0 0,19-21 1 0 0,-17 17-55 0 0,4-5-50 0 0,-11 11-15 0 0,0 0 1 0 0,1 0 0 0 0,0 1 0 0 0,0 0 0 0 0,0 1-1 0 0,16-9 1 0 0,-14 10-26 0 0,-7 5-36 0 0,10 7 35 0 0,-11-1 15 0 0,-2-3-3 0 0,4 7 8 0 0,0 0 0 0 0,-1 1 1 0 0,-1-1-1 0 0,1 1 0 0 0,-2 0 0 0 0,0 0 0 0 0,0 0 1 0 0,0 13-1 0 0,3 14 11 0 0,-5-36 42 0 0,2-1-34 0 0,-1 0 1 0 0,1 0 0 0 0,0 0-1 0 0,0 0 1 0 0,-1-1-1 0 0,1 1 1 0 0,0-1 0 0 0,0 1-1 0 0,0-1 1 0 0,0 0-1 0 0,-1 1 1 0 0,1-1 0 0 0,0 0-1 0 0,0 0 1 0 0,0-1-1 0 0,0 1 1 0 0,0 0 0 0 0,0-1-1 0 0,2 0 1 0 0,10-5 140 0 0,0-1 1 0 0,0 0-1 0 0,0-1 1 0 0,-1 0 0 0 0,22-20-1 0 0,-14 12-124 0 0,-6 5-17 0 0,0-1-1 0 0,-1 0 1 0 0,0-1-1 0 0,-1-1 1 0 0,17-22-1 0 0,-26 30-254 0 0,1 0 0 0 0,0 0-1 0 0,1 0 1 0 0,9-8 0 0 0,14-7-4055 0 0,-18 13-3138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3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0 7367 0 0,'0'0'13951'0'0,"-2"3"-12937"0"0,-8 12-300 0 0,-1 1 0 0 0,-25 26 0 0 0,20-24-60 0 0,-20 29 1 0 0,-10 27-1267 0 0,45-72-269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28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21 154 4607 0 0,'0'0'354'0'0,"-9"1"26"0"0,-2 5 9246 0 0,11-6-9541 0 0,10 0 3203 0 0,3 0-4054 0 0,94-13 2427 0 0,141-35-1 0 0,-95 12-687 0 0,210-21-1 0 0,-289 53-3195 0 0,-56 2 1029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3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61 14423 0 0,'85'-60'4072'0'0,"-83"73"-2882"0"0,-2-11-1052 0 0,1 3-18 0 0,-1 0 1 0 0,-1 0-1 0 0,1 0 0 0 0,-1 0 0 0 0,0 0 1 0 0,0 0-1 0 0,-3 8 0 0 0,-15 34 495 0 0,15-39-504 0 0,-83 210 2160 0 0,51-125-1878 0 0,3-15-336 0 0,-3-1 0 0 0,-4-2 0 0 0,-54 76 0 0 0,86-139-309 0 0,0-1 0 0 0,-1-1-1 0 0,-17 17 1 0 0,16-19-2552 0 0,1 0 1 0 0,-15 7-1 0 0,12-7-3668 0 0</inkml:trace>
  <inkml:trace contextRef="#ctx0" brushRef="#br0" timeOffset="1">1 521 9671 0 0,'2'0'8212'0'0,"12"3"-7423"0"0,-1-2 0 0 0,1 0 0 0 0,-1 0 0 0 0,18-2 1 0 0,58-9-684 0 0,-42 4 526 0 0,357-55 1609 0 0,-349 50-2284 0 0,36-7-491 0 0,-48 4-2372 0 0,-3-5-3286 0 0,-17 5-350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32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2 10591 0 0,'2'0'819'0'0,"15"-1"-480"0"0,-13 2-308 0 0,-2 1 90 0 0,-2-2-39 0 0,1 0 0 0 0,0 1 0 0 0,-1-1 0 0 0,1 0 1 0 0,-1 1-1 0 0,1-1 0 0 0,-1 1 0 0 0,1-1 0 0 0,-1 1 1 0 0,1-1-1 0 0,-1 1 0 0 0,1 0 0 0 0,-1-1 0 0 0,0 1 1 0 0,1-1-1 0 0,-1 1 0 0 0,0 0 0 0 0,0-1 0 0 0,1 1 1 0 0,-1 0-1 0 0,0 0 0 0 0,1 1 198 0 0,0 3 10 0 0,0-1 0 0 0,0 1 0 0 0,0 0 0 0 0,-1-1 1 0 0,1 1-1 0 0,-1 0 0 0 0,0 0 0 0 0,0 0 1 0 0,-1-1-1 0 0,0 1 0 0 0,-2 9 0 0 0,-1-1 225 0 0,0 1 0 0 0,-12 21-1 0 0,-124 200 2989 0 0,72-130-2463 0 0,-13 39-486 0 0,27-51-419 0 0,22-40-2 0 0,31-51-97 0 0,15-11-205 0 0,73-75-771 0 0,-59 55 725 0 0,58-47 1 0 0,-78 71 290 0 0,0-1 1 0 0,0 2-1 0 0,0-1 1 0 0,0 1-1 0 0,1 0 1 0 0,-1 1-1 0 0,10-3 1 0 0,-17 6-45 0 0,0 0 0 0 0,0 0 1 0 0,0 0-1 0 0,0 0 0 0 0,1 0 1 0 0,-1 0-1 0 0,0 1 0 0 0,0-1 1 0 0,0 0-1 0 0,0 0 0 0 0,0 1 1 0 0,0-1-1 0 0,0 1 0 0 0,0-1 1 0 0,-1 1-1 0 0,1-1 0 0 0,0 1 1 0 0,0 0-1 0 0,0-1 0 0 0,0 1 1 0 0,1 1-1 0 0,11 18 262 0 0,-10-11-173 0 0,1 1-1 0 0,-2 0 0 0 0,1-1 1 0 0,1 17-1 0 0,-3-17-85 0 0,0 1-1 0 0,1-1 1 0 0,1 0-1 0 0,6 17 0 0 0,-8-23-81 0 0,1 0 0 0 0,0 0 0 0 0,0 0 0 0 0,0 0-1 0 0,0-1 1 0 0,0 1 0 0 0,1-1 0 0 0,-1 1 0 0 0,1-1-1 0 0,-1 0 1 0 0,1 0 0 0 0,0 0 0 0 0,0 0 0 0 0,0-1-1 0 0,0 1 1 0 0,0-1 0 0 0,0 0 0 0 0,4 1-1 0 0,-2-1-240 0 0,0 1-1 0 0,1-2 0 0 0,-1 1 1 0 0,0 0-1 0 0,0-1 0 0 0,0 0 1 0 0,10-2-1 0 0,5-1-1447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3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140 152 5983 0 0,'2'-8'8852'0'0,"-5"10"-8500"0"0,1 0 0 0 0,-1 1-1 0 0,1 0 1 0 0,0-1 0 0 0,-2 4 0 0 0,4-6-211 0 0,-5 8 688 0 0,0-1 1 0 0,0 1-1 0 0,-7 16 0 0 0,-3 4-132 0 0,10-18-526 0 0,-1-1 1 0 0,0-1 0 0 0,-1 1-1 0 0,-12 12 1 0 0,-1-11-39 0 0,16-8-127 0 0,4-2-4 0 0,-1 0 0 0 0,1 0 1 0 0,0 0-1 0 0,-1 0 0 0 0,1 0 0 0 0,0 0 0 0 0,-1 0 1 0 0,1 0-1 0 0,-1 0 0 0 0,1 0 0 0 0,0 0 1 0 0,-1 0-1 0 0,1 0 0 0 0,-1 0 0 0 0,1-1 1 0 0,0 1-1 0 0,-1 0 0 0 0,1 0 0 0 0,0 0 1 0 0,-1-1-1 0 0,1 1 0 0 0,0 0 0 0 0,0 0 0 0 0,-1-1 1 0 0,1 1-1 0 0,0 0 0 0 0,-1-1 0 0 0,1 1 1 0 0,0-1-1 0 0,-6-8 37 0 0,6 7-38 0 0,0 0 0 0 0,0 0 0 0 0,0 0-1 0 0,0 0 1 0 0,0 0 0 0 0,0 0 0 0 0,0 0-1 0 0,1 0 1 0 0,-1 1 0 0 0,1-1 0 0 0,0 0-1 0 0,-1 0 1 0 0,1 0 0 0 0,0 1-1 0 0,2-4 1 0 0,19-25-3 0 0,-19 27 3 0 0,15-17 15 0 0,0 0 0 0 0,2 2 0 0 0,0 0 0 0 0,1 1 0 0 0,40-25 0 0 0,-50 36 62 0 0,0-1 1 0 0,0 2-1 0 0,1 0 0 0 0,0 0 1 0 0,0 1-1 0 0,0 0 1 0 0,0 1-1 0 0,1 1 1 0 0,-1 0-1 0 0,1 0 0 0 0,-1 2 1 0 0,1-1-1 0 0,0 2 1 0 0,16 1-1 0 0,-25-1-54 0 0,-1 0 0 0 0,0-1 1 0 0,0 1-1 0 0,0 1 0 0 0,0-1 0 0 0,0 0 0 0 0,0 1 0 0 0,0-1 0 0 0,0 1 1 0 0,0 0-1 0 0,-1 0 0 0 0,1 0 0 0 0,-1 0 0 0 0,1 1 0 0 0,-1-1 0 0 0,0 1 1 0 0,0-1-1 0 0,0 1 0 0 0,0 0 0 0 0,-1 0 0 0 0,1 0 0 0 0,-1 0 0 0 0,1 0 1 0 0,-1 0-1 0 0,0 0 0 0 0,0 0 0 0 0,0 5 0 0 0,0-4 2 0 0,-1 1 0 0 0,0-1 0 0 0,0 0 1 0 0,0 0-1 0 0,-1 1 0 0 0,1-1 0 0 0,-1 0 0 0 0,0 0 0 0 0,0 0 0 0 0,-1 0 0 0 0,1 0 0 0 0,-1 0 0 0 0,0 0 0 0 0,0 0 1 0 0,0 0-1 0 0,0-1 0 0 0,-1 1 0 0 0,1-1 0 0 0,-1 0 0 0 0,-6 6 0 0 0,3-4-26 0 0,0 0 0 0 0,-1 1 0 0 0,0-2 0 0 0,0 1 0 0 0,0-1 0 0 0,-12 5 0 0 0,0-1 3 0 0,16-7-27 0 0,1-1-78 0 0,-1-2-88 0 0,2 2 152 0 0,0 0 0 0 0,0-1 0 0 0,0 1 0 0 0,0 0 1 0 0,0-1-1 0 0,0 1 0 0 0,0-1 0 0 0,1 0 0 0 0,-1 1 0 0 0,0-1 0 0 0,0 1 0 0 0,1-1 0 0 0,-1 0 1 0 0,0 0-1 0 0,1 1 0 0 0,-1-1 0 0 0,1 0 0 0 0,-1 0 0 0 0,1 0 0 0 0,-1 0 0 0 0,1 0 1 0 0,0 1-1 0 0,-1-1 0 0 0,1 0 0 0 0,0 0 0 0 0,-1-2 0 0 0,2 1 5 0 0,-1-1-1 0 0,0 1 1 0 0,1 0-1 0 0,-1 0 1 0 0,1-1-1 0 0,0 1 1 0 0,0 0-1 0 0,0 0 1 0 0,0 0-1 0 0,0 0 1 0 0,0 0-1 0 0,0 0 1 0 0,1 0-1 0 0,-1 1 1 0 0,1-1-1 0 0,2-2 1 0 0,3-3-12 0 0,1 1 0 0 0,12-9 0 0 0,2 0 41 0 0,10-7 24 0 0,1 1-1 0 0,51-23 1 0 0,25 4 385 0 0,-92 35-177 0 0,1 1 0 0 0,-1 0 0 0 0,1 2 0 0 0,27-1 0 0 0,-37 3-119 0 0,3-1 57 0 0,0 2 0 0 0,14 1 1 0 0,-21-1-106 0 0,-1 0 0 0 0,1 0 0 0 0,-1 0 0 0 0,1 0 0 0 0,-1 1 0 0 0,0-1 1 0 0,1 1-1 0 0,-1 0 0 0 0,0 0 0 0 0,4 4 0 0 0,-6-5-37 0 0,0 1-1 0 0,0-1 1 0 0,0 1-1 0 0,0 0 1 0 0,0-1 0 0 0,0 1-1 0 0,0 0 1 0 0,0 0-1 0 0,-1 0 1 0 0,1 0-1 0 0,-1 0 1 0 0,0-1 0 0 0,1 1-1 0 0,-1 4 1 0 0,0-1 2 0 0,1 3-11 0 0,0 0 1 0 0,-1 0-1 0 0,0 0 0 0 0,-1-1 1 0 0,0 1-1 0 0,0 0 0 0 0,-1 0 1 0 0,0-1-1 0 0,0 1 0 0 0,-1 0 1 0 0,0-1-1 0 0,0 0 0 0 0,-1 0 0 0 0,0 0 1 0 0,-8 12-1 0 0,-3-1-485 0 0,-1 0 0 0 0,0-1 0 0 0,-35 28 0 0 0,42-37-3275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3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62 15175 0 0,'0'0'1372'0'0,"2"2"-1130"0"0,4 1 102 0 0,0 1 1 0 0,1-1-1 0 0,-1-1 1 0 0,1 1-1 0 0,0-1 1 0 0,0 0-1 0 0,0-1 1 0 0,0 0-1 0 0,8 1 1 0 0,11 0 1269 0 0,31-2 0 0 0,-34 0-1288 0 0,1-2 0 0 0,-1 0 0 0 0,1-1-1 0 0,-1-2 1 0 0,0 0 0 0 0,35-14 0 0 0,-56 18-418 0 0,0 0 0 0 0,-1 0 0 0 0,1-1 0 0 0,0 1 0 0 0,-1 0 0 0 0,0-1 0 0 0,1 1 0 0 0,-1-1 0 0 0,0 0 0 0 0,1 1 0 0 0,0-3 0 0 0,-2 2 50 0 0,0 1 0 0 0,-1 0 0 0 0,1-1-1 0 0,-1 1 1 0 0,1 0 0 0 0,-1 0 0 0 0,1 0 0 0 0,-1-1-1 0 0,0 1 1 0 0,1 0 0 0 0,-1 0 0 0 0,0 0 0 0 0,0 0 0 0 0,0 0-1 0 0,0 0 1 0 0,0 0 0 0 0,0 0 0 0 0,0 1 0 0 0,0-1-1 0 0,0 0 1 0 0,-1 1 0 0 0,1-1 0 0 0,0 1 0 0 0,0-1 0 0 0,-1 1-1 0 0,1-1 1 0 0,-1 1 0 0 0,-5-2-75 0 0,0 0-1 0 0,0 1 1 0 0,-12-1-1 0 0,4 1 28 0 0,1 1-1 0 0,-1 1 0 0 0,0 1 0 0 0,-15 3 0 0 0,-56 18-37 0 0,54-13 134 0 0,0 1 0 0 0,1 2 0 0 0,-47 28 0 0 0,62-32 85 0 0,0 2 0 0 0,1 0 0 0 0,1 0 0 0 0,0 2 0 0 0,0 0 0 0 0,2 0 1 0 0,-1 1-1 0 0,-10 16 0 0 0,22-27-71 0 0,-1-1 1 0 0,1 0-1 0 0,-1 0 0 0 0,1 1 1 0 0,0-1-1 0 0,0 1 1 0 0,0-1-1 0 0,0 1 0 0 0,1-1 1 0 0,-1 1-1 0 0,1 0 1 0 0,-1-1-1 0 0,1 1 0 0 0,0 0 1 0 0,0-1-1 0 0,0 1 1 0 0,1 0-1 0 0,-1-1 0 0 0,0 1 1 0 0,1 0-1 0 0,0-1 1 0 0,0 1-1 0 0,0-1 0 0 0,0 1 1 0 0,1 2-1 0 0,1-1-1 0 0,-1-1-1 0 0,1 0 1 0 0,0 0 0 0 0,0 1-1 0 0,0-2 1 0 0,1 1-1 0 0,-1 0 1 0 0,1-1 0 0 0,-1 1-1 0 0,1-1 1 0 0,0 0-1 0 0,0 0 1 0 0,0-1 0 0 0,8 3-1 0 0,-1-1-36 0 0,-1-1 0 0 0,1-1 0 0 0,0 0-1 0 0,0 0 1 0 0,13-1 0 0 0,54-9-1996 0 0,-43 2-3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3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22 11975 0 0,'1'-1'923'0'0,"19"-17"9081"0"0,-30 16-8799 0 0,2 2-1141 0 0,-1 0 0 0 0,1 0-1 0 0,-1 1 1 0 0,1 0 0 0 0,-1 0 0 0 0,1 1-1 0 0,0 0 1 0 0,-15 6 0 0 0,0 2-57 0 0,-37 22 0 0 0,46-24 33 0 0,1 0-1 0 0,-1 2 1 0 0,1-1-1 0 0,1 2 1 0 0,0 0-1 0 0,0 0 1 0 0,2 1 0 0 0,-19 24-1 0 0,27-33-15 0 0,1 0 0 0 0,0 0 0 0 0,0 0 0 0 0,0 0 0 0 0,0 0 0 0 0,0 0 0 0 0,0 0 0 0 0,1 0 0 0 0,0 1 0 0 0,-1-1 0 0 0,1 0 0 0 0,0 0 0 0 0,1 5 0 0 0,3 8 35 0 0,6-2 6 0 0,-8-12-71 0 0,0 0 0 0 0,1 0 0 0 0,-1 0 0 0 0,0 0 0 0 0,1-1 0 0 0,-1 1 1 0 0,1-1-1 0 0,0 1 0 0 0,0-1 0 0 0,-1 0 0 0 0,1 0 0 0 0,0-1 0 0 0,0 1 0 0 0,0 0 0 0 0,0-1 0 0 0,0 0 0 0 0,0 0 0 0 0,0 0 0 0 0,0 0 0 0 0,0 0 0 0 0,0 0 0 0 0,3-1 0 0 0,3-2-551 0 0,0 1 0 0 0,0-1 0 0 0,0 0 0 0 0,0-1-1 0 0,14-7 1 0 0,-1-2-1067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3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71 161 10135 0 0,'0'0'778'0'0,"-1"2"-506"0"0,-6 11 995 0 0,1-2 0 0 0,-2 1 1 0 0,1-1-1 0 0,-2 0 1 0 0,-10 11-1 0 0,5-5 2806 0 0,17-19-3421 0 0,128-96 1605 0 0,-95 73-2128 0 0,20-17-104 0 0,-37 26-41 0 0,1 1 0 0 0,1 1 0 0 0,0 1 0 0 0,42-19-1 0 0,-51 30-25 0 0,-10 2 41 0 0,-1 1 1 0 0,1-1-1 0 0,0 1 0 0 0,-1 0 1 0 0,1 0-1 0 0,-1 0 1 0 0,0 0-1 0 0,1 0 0 0 0,-1 0 1 0 0,0 0-1 0 0,1 0 1 0 0,-1 0-1 0 0,0 0 0 0 0,0 1 1 0 0,0-1-1 0 0,0 1 1 0 0,0-1-1 0 0,-1 1 0 0 0,1-1 1 0 0,0 1-1 0 0,0 1 1 0 0,3 7 0 0 0,-1 1 1 0 0,3 12 0 0 0,-4-12-1 0 0,4 17 57 0 0,-2 1 1 0 0,2 46-1 0 0,-7-71-58 0 0,1 1-1 0 0,0-1 1 0 0,1 1 0 0 0,-1-1-1 0 0,1 1 1 0 0,0-1-1 0 0,2 6 1 0 0,0 0-17 0 0,-3-7-73 0 0,1 0 1 0 0,0-1 0 0 0,0 1-1 0 0,0 0 1 0 0,0 0-1 0 0,0 0 1 0 0,1-1 0 0 0,-1 1-1 0 0,1-1 1 0 0,0 1 0 0 0,0-1-1 0 0,0 1 1 0 0,0-1-1 0 0,4 3 1 0 0,-4-3-271 0 0,0-1 0 0 0,0 0-1 0 0,0 0 1 0 0,0 0 0 0 0,0-1 0 0 0,0 1-1 0 0,0 0 1 0 0,0-1 0 0 0,3 1 0 0 0,6 0-7310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3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121 446 919 0 0,'-37'16'-51'0'0,"-7"4"2509"0"0,15-5 8193 0 0,18-7-3655 0 0,11-7-6913 0 0,1-1 1 0 0,-1 1 0 0 0,0 0 0 0 0,0-1 0 0 0,1 1 0 0 0,-1 0 0 0 0,0-1 0 0 0,1 1 0 0 0,-1-1 0 0 0,1 1 0 0 0,-1-1 0 0 0,1 1 0 0 0,-1 0 0 0 0,1-1 0 0 0,-1 0 0 0 0,1 1 0 0 0,-1-1 0 0 0,1 1 0 0 0,0-1 0 0 0,-1 0 0 0 0,1 1 0 0 0,0-1 0 0 0,-1 0 0 0 0,1 0 0 0 0,0 0 0 0 0,-1 1 0 0 0,1-1 0 0 0,1 0 0 0 0,21 2 674 0 0,-14-3-619 0 0,0 0 0 0 0,0-1 1 0 0,0 0-1 0 0,-1-1 0 0 0,1 0 1 0 0,-1 0-1 0 0,0 0 0 0 0,10-7 0 0 0,61-42 199 0 0,-63 41-272 0 0,72-50 70 0 0,157-122 24 0 0,-162 101-239 0 0,-24 21-11 0 0,-58 59 6 0 0,-3 18-660 0 0,0-9 724 0 0,0 0 1 0 0,-1 0-1 0 0,0 0 1 0 0,0 0-1 0 0,0-1 1 0 0,-1 0-1 0 0,-6 10 0 0 0,-38 40-6 0 0,28-32 30 0 0,-16 20 87 0 0,-31 55-1 0 0,60-89-70 0 0,1 1 0 0 0,1 0 0 0 0,-6 14-1 0 0,10-21 1 0 0,-1 1-1 0 0,1-1 0 0 0,0 1 0 0 0,0 0 1 0 0,0-1-1 0 0,1 1 0 0 0,-1 0 0 0 0,1-1 1 0 0,0 1-1 0 0,2 9 0 0 0,-1-13-5 0 0,0 0 0 0 0,0 1 0 0 0,-1-1 0 0 0,1 0 0 0 0,0 0 0 0 0,1 0 0 0 0,-1 0 0 0 0,0 0 0 0 0,0 0-1 0 0,0 0 1 0 0,0-1 0 0 0,1 1 0 0 0,-1 0 0 0 0,0-1 0 0 0,1 1 0 0 0,-1-1 0 0 0,3 1 0 0 0,-2 0 27 0 0,5 1 30 0 0,1 0-1 0 0,-1 0 1 0 0,1-1-1 0 0,0 0 0 0 0,0 0 1 0 0,-1-1-1 0 0,1 0 1 0 0,13-2-1 0 0,62-14 257 0 0,-82 16-324 0 0,23-6-60 0 0,-1-2-1 0 0,1-1 1 0 0,-1-1-1 0 0,-1-1 1 0 0,0 0 0 0 0,-1-2-1 0 0,0-1 1 0 0,-1 0-1 0 0,0-2 1 0 0,-1 0 0 0 0,-1-1-1 0 0,-1-1 1 0 0,0 0-1 0 0,-1-1 1 0 0,-1-1 0 0 0,14-26-1 0 0,2-19-9 0 0,-27 52 56 0 0,2 1 1 0 0,-1-1-1 0 0,1 1 0 0 0,1 1 1 0 0,0-1-1 0 0,1 1 1 0 0,15-17-1 0 0,-19 23 12 0 0,-2 3-2 0 0,0 1 0 0 0,0-1 0 0 0,0 0 0 0 0,0 1 0 0 0,1 0 0 0 0,-1-1 0 0 0,0 1 0 0 0,0 0-1 0 0,1 0 1 0 0,-1 0 0 0 0,6-1 0 0 0,-8 2-3 0 0,1-1 0 0 0,0 1 0 0 0,0 0 0 0 0,0 0 0 0 0,0-1 0 0 0,0 1 0 0 0,0 0 0 0 0,0 0 0 0 0,0 0 0 0 0,0 0 0 0 0,2 1 0 0 0,-3-1 4 0 0,1 0-1 0 0,-1 0 1 0 0,0 0-1 0 0,1 1 1 0 0,-1-1-1 0 0,1 0 1 0 0,-1 0-1 0 0,0 1 1 0 0,1-1-1 0 0,-1 0 1 0 0,0 1-1 0 0,0-1 1 0 0,1 1-1 0 0,-1-1 1 0 0,0 0-1 0 0,0 1 1 0 0,1-1-1 0 0,-1 1 1 0 0,0-1-1 0 0,0 0 1 0 0,0 1-1 0 0,0-1 1 0 0,0 2-1 0 0,1 1 3 0 0,-1 0 0 0 0,0 0 0 0 0,0 0 0 0 0,-1 0 0 0 0,1-1 1 0 0,-1 1-1 0 0,1 0 0 0 0,-1 0 0 0 0,0 0 0 0 0,0 0 0 0 0,0 0 0 0 0,0-1 0 0 0,-1 1 0 0 0,-2 4 0 0 0,-4 4 18 0 0,-16 20-1 0 0,17-24-17 0 0,-48 48 70 0 0,40-42-39 0 0,1 1-1 0 0,0 0 1 0 0,-17 23 0 0 0,21-20-10 0 0,-1 1-1 0 0,2 0 1 0 0,-14 37 0 0 0,-10 61 105 0 0,13-42-94 0 0,20-70-32 0 0,-8 14-15 0 0,8-17-40 0 0,7-1-827 0 0,0-2 409 0 0,-1 1-1 0 0,1-1 0 0 0,0 0 0 0 0,0-1 0 0 0,5-2 0 0 0,9-6-1161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35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14743 0 0,'-2'1'672'0'0,"-9"5"20"0"0,7-4-591 0 0,0 0-1 0 0,0 0 0 0 0,0 0 1 0 0,0 1-1 0 0,0 0 1 0 0,1 0-1 0 0,-1 0 0 0 0,1 0 1 0 0,0 0-1 0 0,0 1 0 0 0,0-1 1 0 0,0 1-1 0 0,-3 6 1 0 0,5-7 158 0 0,0-1 1 0 0,-1 1 0 0 0,1-1-1 0 0,1 1 1 0 0,-1 0 0 0 0,0 0-1 0 0,1-1 1 0 0,-1 1 0 0 0,1 0-1 0 0,0 0 1 0 0,0 0 0 0 0,0 0 0 0 0,1-1-1 0 0,-1 1 1 0 0,0 0 0 0 0,2 5-1 0 0,0-4-114 0 0,0 0 0 0 0,0 0 0 0 0,0 0 0 0 0,1 0 0 0 0,-1 0 0 0 0,1-1 0 0 0,0 1 0 0 0,0-1 0 0 0,6 5 0 0 0,4 3 87 0 0,1-1 0 0 0,0-1-1 0 0,1 0 1 0 0,23 9-1 0 0,39 17 634 0 0,-42-21-538 0 0,0 1 0 0 0,-2 3 0 0 0,58 38 0 0 0,41 40-457 0 0,-121-88-35 0 0,0-1 1 0 0,1 0 0 0 0,0-1 0 0 0,19 7-1 0 0,-27-11-79 0 0,0-1 0 0 0,0 0-1 0 0,0 0 1 0 0,0 0 0 0 0,0 0-1 0 0,1-1 1 0 0,-1 1-1 0 0,0-1 1 0 0,0 0 0 0 0,1-1-1 0 0,-1 1 1 0 0,0-1 0 0 0,0 0-1 0 0,0 0 1 0 0,1 0 0 0 0,-1 0-1 0 0,6-4 1 0 0,-6 2-1321 0 0,6-7-213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3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0 11975 0 0,'0'0'923'0'0,"-2"2"-602"0"0,-39 36 7050 0 0,1 4-4737 0 0,22-21-2675 0 0,-1-1-1 0 0,-1-1 0 0 0,-44 33 1 0 0,-95 47-189 0 0,134-87-112 0 0,4-2-6070 0 0,11-3-503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3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85 5983 0 0,'0'0'542'0'0,"0"2"-446"0"0,-5 23 9170 0 0,4-23-8676 0 0,-4 9 4666 0 0,3-12-5283 0 0,-1-1-11 0 0,1 0 0 0 0,0 0 0 0 0,0-1 0 0 0,0 1 1 0 0,0 0-1 0 0,0-1 0 0 0,0 0 0 0 0,1 1 0 0 0,-1-1 0 0 0,1 0 1 0 0,0 0-1 0 0,0 0 0 0 0,0 0 0 0 0,0 0 0 0 0,0 0 0 0 0,0-6 1 0 0,0 2-35 0 0,1 0-1 0 0,-1 0 1 0 0,2 0 0 0 0,-1 1 0 0 0,1-1 0 0 0,2-11 0 0 0,-3 16-71 0 0,-3-1-427 0 0,3 2 559 0 0,0 1 0 0 0,0 0 0 0 0,0-1 1 0 0,0 1-1 0 0,0 0 0 0 0,0-1 0 0 0,0 1 1 0 0,0 0-1 0 0,-1-1 0 0 0,1 1 0 0 0,0 0 0 0 0,0 0 1 0 0,0-1-1 0 0,-1 1 0 0 0,1 0 0 0 0,0 0 1 0 0,0-1-1 0 0,0 1 0 0 0,-1 0 0 0 0,1 0 1 0 0,0 0-1 0 0,-1-1 0 0 0,1 1 0 0 0,0 0 1 0 0,0 0-1 0 0,-1 0 0 0 0,0 0 0 0 0,-3-1-29 0 0,1 1 0 0 0,-1 0 0 0 0,0-1 0 0 0,0 2 0 0 0,0-1-1 0 0,0 0 1 0 0,0 1 0 0 0,1 0 0 0 0,-1 0 0 0 0,0 0 0 0 0,1 0 0 0 0,-1 1-1 0 0,1-1 1 0 0,-1 1 0 0 0,-4 3 0 0 0,-8 6-23 0 0,-28 23 0 0 0,36-27 71 0 0,-103 96 89 0 0,98-90-47 0 0,2 0 0 0 0,0 1 0 0 0,0 1 1 0 0,1 0-1 0 0,1 0 0 0 0,-10 23 0 0 0,17-33-3 0 0,0 1 0 0 0,0-1 0 0 0,1 1 0 0 0,0-1 0 0 0,0 1 0 0 0,0 9 1 0 0,1-13 86 0 0,3-1 22 0 0,2 0-81 0 0,1 0 0 0 0,-1 0-1 0 0,1 0 1 0 0,0-1 0 0 0,0 0 0 0 0,-1 0 0 0 0,1 0-1 0 0,0-1 1 0 0,-1 0 0 0 0,1 0 0 0 0,0 0-1 0 0,-1-1 1 0 0,0 0 0 0 0,8-3 0 0 0,11-6 325 0 0,40-25 1 0 0,-60 33-360 0 0,-2 2-28 0 0,32-19 110 0 0,0-1 0 0 0,-2-2 0 0 0,0-2 0 0 0,32-31 0 0 0,-63 55-207 0 0,-1 3-588 0 0,-1 0 645 0 0,1 0-1 0 0,-1 0 1 0 0,0 0 0 0 0,0 0 0 0 0,0 0 0 0 0,-2 4 0 0 0,-1 2-31 0 0,1-1-38 0 0,0 0 0 0 0,1 0 0 0 0,0 1 0 0 0,0-1 0 0 0,-1 14 0 0 0,3-18-147 0 0,0 0 1 0 0,0 0-1 0 0,0-1 0 0 0,1 1 1 0 0,-1 0-1 0 0,1 0 0 0 0,-1 0 1 0 0,1-1-1 0 0,0 1 1 0 0,0 0-1 0 0,0-1 0 0 0,1 1 1 0 0,-1-1-1 0 0,1 1 0 0 0,-1-1 1 0 0,1 0-1 0 0,0 1 0 0 0,3 2 1 0 0,9 5-1476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2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5063 0 0,'0'0'886'0'0,"-9"1"3491"0"0,6 0-3813 0 0,-1 0 0 0 0,1 1-1 0 0,0-1 1 0 0,0 1 0 0 0,0 0 0 0 0,0 0 0 0 0,1 0-1 0 0,-1 0 1 0 0,-4 4 0 0 0,3-1-273 0 0,0-1-1 0 0,1 1 1 0 0,-1 0-1 0 0,1 0 1 0 0,-3 6-1 0 0,-1 7-481 0 0,0 0 1 0 0,-6 30-1 0 0,8-27 674 0 0,-16 52-466 0 0,-3-2 0 0 0,-47 96 0 0 0,45-116 3 0 0,-2-1 1 0 0,-3-1 0 0 0,-64 78-1 0 0,74-104 144 0 0,0-1-1 0 0,-2-2 1 0 0,0 0-1 0 0,-2-1 0 0 0,0-1 1 0 0,-54 27-1 0 0,78-44-155 0 0,1 0 0 0 0,-1-1 0 0 0,0 1 0 0 0,0-1 0 0 0,0 0 0 0 0,0 1 0 0 0,0-1 0 0 0,0 0 0 0 0,0 1 0 0 0,0-1 0 0 0,0 0 0 0 0,0 0 0 0 0,0 0 0 0 0,-1 0 0 0 0,2 0-2 0 0,0-1-1 0 0,0 1 0 0 0,0 0 1 0 0,0-1-1 0 0,0 1 0 0 0,0-1 1 0 0,0 1-1 0 0,0-1 1 0 0,0 1-1 0 0,0 0 0 0 0,1-1 1 0 0,-1 1-1 0 0,0 0 1 0 0,0-1-1 0 0,1 1 0 0 0,-1 0 1 0 0,0-1-1 0 0,0 1 0 0 0,1 0 1 0 0,-1-1-1 0 0,1 1 1 0 0,25-25 35 0 0,8 1-93 0 0,64-33-1 0 0,-54 32-46 0 0,-32 18 86 0 0,1 1 0 0 0,-1 0 0 0 0,1 1-1 0 0,0 0 1 0 0,26-6 0 0 0,-35 10 55 0 0,0 0 0 0 0,1 1 0 0 0,-1 0 0 0 0,0 0 0 0 0,0 0 0 0 0,0 0 0 0 0,1 1 0 0 0,-1-1 0 0 0,0 1 0 0 0,0 0 0 0 0,0 0 0 0 0,0 1 0 0 0,0-1 0 0 0,0 1 0 0 0,-1 0 0 0 0,1 0 0 0 0,0 0 0 0 0,-1 0 0 0 0,0 1 0 0 0,1 0 0 0 0,-1-1 1 0 0,0 1-1 0 0,4 6 0 0 0,-5-6 4 0 0,1 0 0 0 0,-1 0 0 0 0,-1 1 1 0 0,1-1-1 0 0,0 1 0 0 0,-1 0 1 0 0,0-1-1 0 0,0 1 0 0 0,0 0 1 0 0,0 0-1 0 0,-1-1 0 0 0,1 1 0 0 0,-1 0 1 0 0,0 0-1 0 0,0 0 0 0 0,0 0 1 0 0,-1 0-1 0 0,1-1 0 0 0,-1 1 1 0 0,-2 4-1 0 0,0 2-38 0 0,0-1-1 0 0,-1 1 1 0 0,0-1 0 0 0,-1-1 0 0 0,0 1-1 0 0,-10 13 1 0 0,-31 47-825 0 0,37-54 450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37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8287 0 0,'0'0'10458'0'0,"0"-2"-9292"0"0,3-5-835 0 0,-1 1 0 0 0,1 0 0 0 0,0-1 0 0 0,1 2 1 0 0,-1-1-1 0 0,9-10 0 0 0,32-32 510 0 0,-31 34-689 0 0,16-14-117 0 0,0 1 0 0 0,64-45 0 0 0,-87 68-25 0 0,0 0-1 0 0,1 1 1 0 0,-1-1 0 0 0,1 1-1 0 0,0 1 1 0 0,0-1 0 0 0,11-1-1 0 0,-16 4 57 0 0,0 1 7 0 0,2 2-44 0 0,-1 0 0 0 0,0 0-1 0 0,0 0 1 0 0,-1 1 0 0 0,1-1-1 0 0,-1 1 1 0 0,1-1 0 0 0,-1 1 0 0 0,0 0-1 0 0,0 0 1 0 0,1 5 0 0 0,4 12 104 0 0,3 22 1 0 0,0-6-61 0 0,-6-19 27 0 0,4 33-1 0 0,0-6-2080 0 0,-5-36 632 0 0,-1-7-199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3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1 271 5063 0 0,'2'0'390'0'0,"31"12"312"0"0,-24-7 1889 0 0,1 1 1 0 0,-1-1-1 0 0,9 9 1 0 0,2 1-1174 0 0,-18-13-1183 0 0,-2-2-113 0 0,0 0 1 0 0,0 1-1 0 0,1-1 0 0 0,-1 0 1 0 0,0 1-1 0 0,0-1 0 0 0,1 0 1 0 0,-1 1-1 0 0,0-1 0 0 0,0 1 1 0 0,0-1-1 0 0,0 0 0 0 0,0 1 1 0 0,0-1-1 0 0,0 1 0 0 0,1-1 1 0 0,-1 0-1 0 0,0 1 1 0 0,0-1-1 0 0,-1 2 0 0 0,-4-6 22 0 0,0-1 0 0 0,1 1 0 0 0,-1-1 1 0 0,1 0-1 0 0,0 1 0 0 0,0-2 0 0 0,1 1 0 0 0,-1 0 0 0 0,1-1 0 0 0,0 0 0 0 0,1 0 0 0 0,-1 0 0 0 0,-2-10 0 0 0,2 5-34 0 0,0-1 0 0 0,1 0-1 0 0,0 0 1 0 0,1 0-1 0 0,0 0 1 0 0,1-20-1 0 0,1 26-112 0 0,0 0 0 0 0,1 0 0 0 0,-1 1 0 0 0,1-1 0 0 0,0 0 0 0 0,1 0 0 0 0,-1 1 0 0 0,1 0 0 0 0,0-1 0 0 0,1 1 0 0 0,-1 0-1 0 0,1 0 1 0 0,0 1 0 0 0,0-1 0 0 0,1 1 0 0 0,-1 0 0 0 0,1 0 0 0 0,0 0 0 0 0,0 1 0 0 0,0 0 0 0 0,6-3 0 0 0,5-2-92 0 0,0 1 0 0 0,0 1-1 0 0,1 0 1 0 0,0 2 0 0 0,0-1 0 0 0,20-1 0 0 0,-26 5 109 0 0,0 0 1 0 0,1 1 0 0 0,-1 1-1 0 0,0-1 1 0 0,0 2 0 0 0,0-1-1 0 0,0 2 1 0 0,0-1 0 0 0,0 2-1 0 0,-1-1 1 0 0,12 7 0 0 0,-10-4 100 0 0,0 0 0 0 0,-1 1 0 0 0,1 0 0 0 0,-2 1 0 0 0,1 0 0 0 0,-1 1 1 0 0,0 0-1 0 0,16 21 0 0 0,-22-24-85 0 0,0 0 1 0 0,0 0-1 0 0,-1 0 1 0 0,0 0-1 0 0,0 1 0 0 0,-1-1 1 0 0,0 1-1 0 0,0-1 1 0 0,0 1-1 0 0,-1 0 1 0 0,0 0-1 0 0,0 12 0 0 0,-1-15-16 0 0,0 0-1 0 0,0 0 1 0 0,0-1-1 0 0,-1 1 0 0 0,0 0 1 0 0,0 0-1 0 0,0-1 0 0 0,0 1 1 0 0,-1 0-1 0 0,1-1 0 0 0,-1 1 1 0 0,0-1-1 0 0,0 0 0 0 0,0 1 1 0 0,-1-1-1 0 0,1 0 0 0 0,-1-1 1 0 0,1 1-1 0 0,-1 0 0 0 0,0-1 1 0 0,0 1-1 0 0,0-1 0 0 0,0 0 1 0 0,-5 2-1 0 0,-4 2-54 0 0,-1-1 0 0 0,0-1 0 0 0,0 0 1 0 0,0-1-1 0 0,-1 0 0 0 0,-18 0 0 0 0,6-1-194 0 0,0-1 0 0 0,-37-5 0 0 0,20-3-1960 0 0,16-1-3561 0 0,3 0-1054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8:3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0 9671 0 0,'0'0'1264'0'0,"-2"1"-37"0"0,-9 3-173 0 0,1 0 1 0 0,-1 1-1 0 0,1 0 1 0 0,0 0-1 0 0,-13 11 1 0 0,-47 38-301 0 0,67-51-626 0 0,-19 17 57 0 0,1 2-1 0 0,1 0 1 0 0,1 1-1 0 0,1 1 1 0 0,1 0 0 0 0,-15 29-1 0 0,24-37-152 0 0,1 1 0 0 0,1 1 0 0 0,0-1-1 0 0,2 1 1 0 0,-5 24 0 0 0,-11 42-213 0 0,18-78-102 0 0,0-1 1 0 0,-1 1 0 0 0,0 0 0 0 0,0-1 0 0 0,0 0 0 0 0,-1 0 0 0 0,-4 5 0 0 0,3-5-521 0 0,1 0 1 0 0,-1 0-1 0 0,-1-1 0 0 0,1 0 0 0 0,-1 0 0 0 0,-7 5 1 0 0,0-4-1028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24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90 1375 0 0,'0'0'8463'0'0,"1"-1"-8266"0"0,23-9 101 0 0,-21 8-299 0 0,0 0 1 0 0,0 0 0 0 0,0 0 0 0 0,0 0 0 0 0,0 0-1 0 0,1 1 1 0 0,3-2 0 0 0,-4 2 26 0 0,-1 0 26 0 0,0 1 1 0 0,0-1-1 0 0,0-1 1 0 0,0 1-1 0 0,0 0 1 0 0,0-1 0 0 0,0 1-1 0 0,3-3 1 0 0,13-10 1614 0 0,42-15 2819 0 0,-58 28-4015 0 0,0 0 28 0 0,19-2 2611 0 0,-19 3-2211 0 0,0 0-551 0 0,4-1 993 0 0,-15 7-1102 0 0,-19 6-279 0 0,-32 8 129 0 0,-138 35-254 0 0,33-22-994 0 0,136-25 807 0 0,29-8 344 0 0,-1 0 1 0 0,1 0-1 0 0,-1 0 0 0 0,1 0 1 0 0,-1 0-1 0 0,1 0 0 0 0,-1 0 0 0 0,1 1 1 0 0,-1-1-1 0 0,1 0 0 0 0,-1 0 0 0 0,1 1 1 0 0,-1-1-1 0 0,1 0 0 0 0,0 1 1 0 0,-1-1-1 0 0,1 0 0 0 0,-1 1 0 0 0,1-1 1 0 0,-1 1-1 0 0,2-1-2 0 0,-1 0 0 0 0,0 1-1 0 0,0-1 1 0 0,0 0 0 0 0,0 1 0 0 0,0-1 0 0 0,0 0 0 0 0,0 0-1 0 0,1 1 1 0 0,-1-1 0 0 0,0 0 0 0 0,0 0 0 0 0,0 0 0 0 0,1 1 0 0 0,-1-1-1 0 0,0 0 1 0 0,0 0 0 0 0,1 0 0 0 0,-1 1 0 0 0,0-1 0 0 0,0 0-1 0 0,1 0 1 0 0,0 0 0 0 0,20 7-200 0 0,4 0 221 0 0,0 1-1 0 0,0 1 0 0 0,-1 1 1 0 0,30 17-1 0 0,-30-14 36 0 0,0 1-1 0 0,-2 2 1 0 0,1 0 0 0 0,38 39-1 0 0,-42-38-34 0 0,-16-13 32 0 0,3 6-33 0 0,-4 4 6 0 0,-3-11-4 0 0,1 0 0 0 0,-1-1-1 0 0,0 1 1 0 0,0-1 0 0 0,0 1 0 0 0,0-1-1 0 0,-1 0 1 0 0,1 1 0 0 0,-1-1 0 0 0,1 0-1 0 0,-1 0 1 0 0,0 0 0 0 0,0 0 0 0 0,1 0 0 0 0,-1 0-1 0 0,-1-1 1 0 0,1 1 0 0 0,-3 1 0 0 0,-6 3 20 0 0,0 0 1 0 0,-20 7 0 0 0,20-8 0 0 0,-59 25 18 0 0,-53 21-97 0 0,94-40 30 0 0,12-4 16 0 0,-28 8 0 0 0,43-15 0 0 0,-15 2 0 0 0,-14-13 0 0 0,28 10-144 0 0,0-1-1 0 0,-1 0 1 0 0,1 0 0 0 0,0 0-1 0 0,0 0 1 0 0,1 0 0 0 0,-1-1-1 0 0,0 0 1 0 0,1 1 0 0 0,-1-1-1 0 0,1 0 1 0 0,0 0-1 0 0,0 0 1 0 0,0 0 0 0 0,0-1-1 0 0,1 1 1 0 0,-1 0 0 0 0,1-1-1 0 0,0 1 1 0 0,0-1 0 0 0,-1-5-1 0 0,5-3-2005 0 0,-3 10 636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2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0 2759 0 0,'0'0'14967'0'0,"1"2"-14526"0"0,5 5-21 0 0,-5-6 208 0 0,-1 2-340 0 0,1 2-172 0 0,-2 1 0 0 0,1 0 0 0 0,-1-1 0 0 0,1 1 0 0 0,-2-1 0 0 0,1 1 0 0 0,-1-1 0 0 0,1 0 0 0 0,-5 8 0 0 0,-26 48 679 0 0,31-58-750 0 0,-144 288 1926 0 0,99-192-1774 0 0,-27 86-95 0 0,50-119-589 0 0,-44 88-1 0 0,59-139 64 0 0,-20 26 0 0 0,25-36 264 0 0,-1 0 1 0 0,-1-1-1 0 0,1 1 0 0 0,-1-1 0 0 0,1 0 0 0 0,-1 0 0 0 0,-1-1 0 0 0,-5 4 0 0 0,11-7 119 0 0,-1 1-1 0 0,0-1 1 0 0,1 0-1 0 0,-1 0 0 0 0,1 0 1 0 0,-1 0-1 0 0,0 0 1 0 0,1 0-1 0 0,-1 0 1 0 0,0 0-1 0 0,1 0 1 0 0,-1 0-1 0 0,1 0 0 0 0,-1 0 1 0 0,0 0-1 0 0,0-1 1 0 0,-3-1-2619 0 0,-3-7-3598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2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76 4607 0 0,'-25'20'368'0'0,"-7"6"1184"0"0,15-5 5934 0 0,17-19-7342 0 0,0-1 0 0 0,0 1 1 0 0,0-1-1 0 0,0 1 1 0 0,0-1-1 0 0,1 1 0 0 0,-1-1 1 0 0,1 0-1 0 0,-1 1 1 0 0,1-1-1 0 0,-1 1 1 0 0,1-1-1 0 0,0 0 0 0 0,0 0 1 0 0,-1 1-1 0 0,1-1 1 0 0,0 0-1 0 0,0 0 0 0 0,0 0 1 0 0,1 0-1 0 0,-1 0 1 0 0,0 0-1 0 0,0 0 0 0 0,0-1 1 0 0,1 1-1 0 0,-1 0 1 0 0,0-1-1 0 0,1 1 0 0 0,-1-1 1 0 0,1 1-1 0 0,-1-1 1 0 0,0 1-1 0 0,1-1 0 0 0,-1 0 1 0 0,1 0-1 0 0,-1 0 1 0 0,3 0-1 0 0,6 0 197 0 0,1-1-1 0 0,-1 0 1 0 0,0 0-1 0 0,14-4 1 0 0,-14 2 46 0 0,362-60 3236 0 0,-97 19-2349 0 0,-171 29-787 0 0,-49 7-494 0 0,68-17-1 0 0,-121 24-176 0 0,-16-5-1048 0 0,10 4 963 0 0,-1 1 0 0 0,0 0-1 0 0,0 0 1 0 0,0 1 0 0 0,0 0 0 0 0,0-1 0 0 0,0 2-1 0 0,0-1 1 0 0,0 0 0 0 0,0 1 0 0 0,-8 3-1 0 0,-17 2-1235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2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5 4607 0 0,'0'0'14727'0'0,"-2"-1"-14151"0"0,-5 0-432 0 0,-1 0 0 0 0,1 0 0 0 0,0 1 0 0 0,0 0 0 0 0,0 0 0 0 0,-1 1 0 0 0,-10 2 0 0 0,-54 15 19 0 0,50-11-113 0 0,7-2 30 0 0,0 0-1 0 0,1 1 0 0 0,0 1 1 0 0,0 1-1 0 0,-17 11 0 0 0,-59 52 548 0 0,88-69-614 0 0,-5 4 11 0 0,0 0 0 0 0,0 0-1 0 0,1 1 1 0 0,0 0 0 0 0,0 0 0 0 0,0 1-1 0 0,1 0 1 0 0,0 0 0 0 0,-3 9-1 0 0,7-16-17 0 0,1 0-1 0 0,0 0 1 0 0,0 0-1 0 0,0 0 1 0 0,-1 0-1 0 0,1 0 0 0 0,0 0 1 0 0,1 0-1 0 0,-1 0 1 0 0,0 0-1 0 0,0 0 1 0 0,0 0-1 0 0,1 0 0 0 0,-1 0 1 0 0,0 0-1 0 0,1 0 1 0 0,-1 0-1 0 0,1 0 1 0 0,-1 0-1 0 0,1-1 0 0 0,-1 1 1 0 0,2 1-1 0 0,0 0 8 0 0,0 0-1 0 0,0-1 0 0 0,-1 1 1 0 0,1-1-1 0 0,0 1 1 0 0,1-1-1 0 0,3 2 0 0 0,-1-1 11 0 0,0-1-1 0 0,1 1 1 0 0,-1-1-1 0 0,1-1 1 0 0,-1 1 0 0 0,1-1-1 0 0,0 0 1 0 0,-1 0-1 0 0,11-2 1 0 0,5-1 77 0 0,23-9 1 0 0,-24 7-64 0 0,-2-2 0 0 0,1 0 0 0 0,-1-1 0 0 0,0-1 0 0 0,21-13 0 0 0,-29 14-39 0 0,1 0 1 0 0,-1 0-1 0 0,0-1 1 0 0,0 0-1 0 0,-1-1 1 0 0,-1 0-1 0 0,0-1 1 0 0,13-20-1 0 0,-14 20 14 0 0,-5 8 8 0 0,0 1 1 0 0,0-1 0 0 0,-1 0-1 0 0,1 0 1 0 0,-1 0-1 0 0,3-6 1 0 0,-4 9-21 0 0,0 0 0 0 0,0 0 1 0 0,-1 0-1 0 0,1 0 0 0 0,0 0 0 0 0,0 0 0 0 0,0 0 0 0 0,0 0 1 0 0,0 0-1 0 0,0 0 0 0 0,0 0 0 0 0,0 0 0 0 0,0 0 0 0 0,0 0 1 0 0,0 0-1 0 0,0 0 0 0 0,0 0 0 0 0,0 0 0 0 0,0 0 0 0 0,0 0 1 0 0,0 0-1 0 0,0 0 0 0 0,0 0 0 0 0,0 0 0 0 0,0 0 0 0 0,0 0 1 0 0,0 0-1 0 0,0 0 0 0 0,-1 0 0 0 0,1 0 0 0 0,0 0 0 0 0,0 0 1 0 0,0 0-1 0 0,0 0 0 0 0,0 0 0 0 0,0 0 0 0 0,0 0 0 0 0,0-1 1 0 0,0 1-1 0 0,0 0 0 0 0,0 0 0 0 0,0 0 0 0 0,0 0 0 0 0,0 0 1 0 0,0 0-1 0 0,0 0 0 0 0,0 0 0 0 0,0 0 0 0 0,0 0 0 0 0,0 0 1 0 0,0 0-1 0 0,0 0 0 0 0,0 0 0 0 0,0 0 0 0 0,0 0 0 0 0,0 0 0 0 0,0 0 1 0 0,0 0-1 0 0,0 0 0 0 0,0 0 0 0 0,0 0 0 0 0,0 0 0 0 0,0 0 1 0 0,0-1-1 0 0,0 1 0 0 0,-4 4-11 0 0,-6 7-37 0 0,7-5-33 0 0,0 1 0 0 0,-1-1-1 0 0,2 0 1 0 0,-1 1 0 0 0,1 0 0 0 0,0-1-1 0 0,0 1 1 0 0,1 0 0 0 0,-1 9-1 0 0,2-7-1409 0 0,0 1-1 0 0,0 0 0 0 0,2 12 0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2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5063 0 0,'0'0'12198'0'0,"2"-3"-11454"0"0,12-15-90 0 0,1 0 1 0 0,0 0-1 0 0,2 1 1 0 0,18-14-1 0 0,2-3-396 0 0,-17 16-200 0 0,40-30-1 0 0,-48 40 36 0 0,-1 1 0 0 0,2 0 0 0 0,-1 1 0 0 0,1 1-1 0 0,17-6 1 0 0,-28 11-33 0 0,0-1 0 0 0,0 1 1 0 0,0 0-1 0 0,0 0 0 0 0,0 0 0 0 0,0 0 0 0 0,0 0 0 0 0,-1 0 0 0 0,1 0 0 0 0,0 1 0 0 0,0-1 1 0 0,0 1-1 0 0,0-1 0 0 0,0 1 0 0 0,-1 0 0 0 0,1 0 0 0 0,2 1 0 0 0,-1 0-12 0 0,0 0 0 0 0,0 1 0 0 0,0-1-1 0 0,0 1 1 0 0,-1-1 0 0 0,1 1-1 0 0,2 4 1 0 0,5 10-1 0 0,-9-12-20 0 0,-1-1-21 0 0,2 3-68 0 0,-2-1-1 0 0,1 1 1 0 0,-1-1 0 0 0,0 1-1 0 0,0 0 1 0 0,0-1 0 0 0,-1 1-1 0 0,0-1 1 0 0,-1 1 0 0 0,1-1-1 0 0,-1 0 1 0 0,-1 0 0 0 0,1 0-1 0 0,-1 0 1 0 0,0 0 0 0 0,-4 6-1 0 0,2-5-81 0 0,0 0-1 0 0,0 0 1 0 0,0 0 0 0 0,-1-1 0 0 0,0 0-1 0 0,-1 0 1 0 0,1-1 0 0 0,-1 0-1 0 0,0 0 1 0 0,-1 0 0 0 0,-11 5-1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2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5 387 12095 0 0,'0'0'4842'0'0,"1"-2"-3644"0"0,0-1-781 0 0,0 0 0 0 0,0-1-1 0 0,0 1 1 0 0,0 0 0 0 0,-1-1-1 0 0,0 1 1 0 0,1-1 0 0 0,-1 1-1 0 0,-1-5 1 0 0,-5-37 393 0 0,3 27-387 0 0,2 11-411 0 0,1 0-1 0 0,0 0 1 0 0,0-1-1 0 0,0 1 1 0 0,1 0-1 0 0,0 0 1 0 0,1 0-1 0 0,-1 0 0 0 0,1 0 1 0 0,1 0-1 0 0,-1 0 1 0 0,1 1-1 0 0,1-1 1 0 0,-1 1-1 0 0,1 0 1 0 0,5-8-1 0 0,7-5 22 0 0,1 1 0 0 0,0 0 0 0 0,27-21 0 0 0,-36 32-32 0 0,3-2-9 0 0,-1 1 0 0 0,1 1 1 0 0,0 0-1 0 0,13-7 0 0 0,-20 12 9 0 0,1 0 1 0 0,-1 0-1 0 0,1 0 1 0 0,0 1-1 0 0,-1 0 1 0 0,1 0-1 0 0,0 0 1 0 0,0 0-1 0 0,0 1 1 0 0,0 0-1 0 0,0 0 1 0 0,0 0-1 0 0,7 2 0 0 0,-9-1 22 0 0,0 1-1 0 0,-1-1 1 0 0,1 1-1 0 0,0 0 0 0 0,-1 0 1 0 0,0 0-1 0 0,1 0 1 0 0,-1 1-1 0 0,0-1 0 0 0,0 1 1 0 0,0-1-1 0 0,-1 1 1 0 0,1 0-1 0 0,2 5 0 0 0,-1 0-8 0 0,0 0-1 0 0,0 0 0 0 0,0 0 1 0 0,-1 1-1 0 0,-1-1 0 0 0,1 1 1 0 0,-1 14-1 0 0,0-19-17 0 0,-1 0 0 0 0,1 0 0 0 0,-1 0 0 0 0,0 0 0 0 0,-1 0 1 0 0,1 0-1 0 0,-1 0 0 0 0,-1 6 0 0 0,0-1-14 0 0,-2 11 6 0 0,3-17 14 0 0,-10 16-14 0 0,9-14-3 0 0,0 0-1 0 0,-1 0 0 0 0,0 0 0 0 0,0-1 0 0 0,0 1 1 0 0,0-1-1 0 0,-1 0 0 0 0,0 0 0 0 0,0 0 0 0 0,0-1 1 0 0,0 1-1 0 0,-6 3 0 0 0,4-5-65 0 0,0 1 1 0 0,-1-1-1 0 0,1 0 0 0 0,-1 0 1 0 0,1-1-1 0 0,-14 1 1 0 0,10-1-83 0 0,-1 0-506 0 0,1 0 0 0 0,0-1 0 0 0,0 0 0 0 0,-1 0 0 0 0,1-1 0 0 0,-16-4 0 0 0,18 0-1930 0 0,7 4 1676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2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49 3223 0 0,'3'-1'240'0'0,"13"-9"-966"0"0,6-5 3193 0 0,-17 12-1001 0 0,1 0 1 0 0,0 0 0 0 0,0 0 0 0 0,0 1 0 0 0,0-1-1 0 0,0 1 1 0 0,11-1 0 0 0,-16 3-1380 0 0,0-1 1 0 0,1 1-1 0 0,-1 0 1 0 0,0 0-1 0 0,0 0 0 0 0,0 0 1 0 0,0 0-1 0 0,1 0 1 0 0,-1 1-1 0 0,0-1 0 0 0,0 0 1 0 0,0 1-1 0 0,0-1 1 0 0,0 0-1 0 0,0 1 0 0 0,0-1 1 0 0,0 1-1 0 0,0 0 1 0 0,0-1-1 0 0,0 1 1 0 0,0 0-1 0 0,0 0 0 0 0,0-1 1 0 0,0 1-1 0 0,-1 0 1 0 0,1 0-1 0 0,0 0 0 0 0,-1 0 1 0 0,1 0-1 0 0,0 0 1 0 0,-1 0-1 0 0,1 0 0 0 0,-1 1 1 0 0,0-1-1 0 0,1 0 1 0 0,-1 0-1 0 0,0 0 0 0 0,0 0 1 0 0,0 0-1 0 0,0 2 1 0 0,0 3 44 0 0,0 0 0 0 0,0 0 0 0 0,-1 0 1 0 0,1 0-1 0 0,-1 0 0 0 0,-3 8 0 0 0,-1-1 17 0 0,0 0 0 0 0,-1 0-1 0 0,-1 0 1 0 0,0-1-1 0 0,-16 22 1 0 0,-51 50 114 0 0,63-73-246 0 0,-167 156 56 0 0,-1-1-169 0 0,174-160 92 0 0,-1 0-1 0 0,1 1 1 0 0,1-1-1 0 0,-1 1 0 0 0,1 0 1 0 0,0 0-1 0 0,-3 9 0 0 0,6-14-3 0 0,0 0-1 0 0,1 0 1 0 0,-1 0-1 0 0,1 0 1 0 0,-1 1-1 0 0,1-1 1 0 0,0 0-1 0 0,0 0 1 0 0,0 0-1 0 0,0 0 1 0 0,0 1 0 0 0,0-1-1 0 0,0 0 1 0 0,1 0-1 0 0,-1 0 1 0 0,1 0-1 0 0,0 0 1 0 0,0 0-1 0 0,0 0 1 0 0,0 0-1 0 0,0 0 1 0 0,0 0-1 0 0,0 0 1 0 0,0-1-1 0 0,1 1 1 0 0,-1 0-1 0 0,1-1 1 0 0,-1 1-1 0 0,1-1 1 0 0,3 3-1 0 0,0-1-32 0 0,0 0-1 0 0,1-1 1 0 0,-1 0-1 0 0,0 1 1 0 0,1-2-1 0 0,0 1 1 0 0,-1-1-1 0 0,8 2 1 0 0,-9-3-362 0 0,0 1 1 0 0,-1-1 0 0 0,1 0 0 0 0,0 0 0 0 0,-1-1 0 0 0,1 1 0 0 0,0 0-1 0 0,-1-1 1 0 0,1 0 0 0 0,-1 0 0 0 0,1 0 0 0 0,-1-1 0 0 0,7-2 0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2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233 304 15407 0 0,'0'0'1394'0'0,"-1"3"-1150"0"0,-6 12 197 0 0,0 1 1 0 0,-1-1 0 0 0,-18 25 0 0 0,-38 41 1561 0 0,44-57-1760 0 0,-13 17-786 0 0,-34 57-1 0 0</inkml:trace>
  <inkml:trace contextRef="#ctx0" brushRef="#br0" timeOffset="1">443 1 2159 0 0,'0'0'96'0'0,"12"4"16"0"0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2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41 8287 0 0,'3'-1'639'0'0,"-3"1"-652"0"0,20-8 2510 0 0,0 1 0 0 0,38-7 1 0 0,-48 10-1143 0 0,-13 1 556 0 0,0 2-1794 0 0,0 0-1 0 0,1 1 1 0 0,-1-1-1 0 0,1 1 1 0 0,-1 0 0 0 0,-3 0-1 0 0,-29 5-17 0 0,0 2 0 0 0,0 2-1 0 0,1 1 1 0 0,1 2 0 0 0,0 1-1 0 0,-36 19 1 0 0,44-20-96 0 0,0 1-1 0 0,2 1 1 0 0,-1 1 0 0 0,-40 35-1 0 0,55-39-2 0 0,9-10 0 0 0,0 0 0 0 0,-1-1 0 0 0,1 1 0 0 0,0-1 0 0 0,0 1 0 0 0,-1 0 0 0 0,1-1 0 0 0,0 1 0 0 0,0 0 0 0 0,0-1 0 0 0,0 1 0 0 0,0 0 0 0 0,0-1 0 0 0,0 1 0 0 0,0 0 0 0 0,0-1 0 0 0,0 2 0 0 0,1-1 0 0 0,-1 0 0 0 0,1 0 0 0 0,0 0 0 0 0,0 0 0 0 0,0 1 0 0 0,0-2 0 0 0,0 1 0 0 0,1 0 0 0 0,-1 0 0 0 0,0 0 0 0 0,0 0 0 0 0,1-1 0 0 0,-1 1 0 0 0,0 0 0 0 0,1-1 0 0 0,2 1 0 0 0,25 5 0 0 0,-16-5 0 0 0,0-1 0 0 0,1 0 0 0 0,-1-1 0 0 0,21-5 0 0 0,51-16 0 0 0,-68 17 28 0 0,0 0 0 0 0,-1-2 0 0 0,0 0 0 0 0,-1-1 0 0 0,0 0 0 0 0,0-2 0 0 0,-1 1 0 0 0,26-24 0 0 0,-34 27 72 0 0,-1-1 0 0 0,0 0 0 0 0,-1 0 0 0 0,0-1 0 0 0,0 1 0 0 0,4-10 0 0 0,-8 15 68 0 0,1 5-277 0 0,1 2 101 0 0,-1-2 0 0 0,0 1 1 0 0,-1-1-1 0 0,1 0 1 0 0,-1 1 0 0 0,1-1-1 0 0,-1 0 1 0 0,0 0-1 0 0,-1 1 1 0 0,0 5-1 0 0,1-4-2 0 0,-1 1-1 0 0,1-1 1 0 0,-1 1-1 0 0,0-1 1 0 0,-1 0-1 0 0,1 0 0 0 0,-1 1 1 0 0,0-1-1 0 0,-3 5 1 0 0,4-8-52 0 0,0 0 1 0 0,0 0-1 0 0,0 1 1 0 0,0-1-1 0 0,1 0 1 0 0,-1 1-1 0 0,0 2 0 0 0,0 0-342 0 0,1-3-366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2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2 320 8287 0 0,'0'0'11815'0'0,"0"-2"-11050"0"0,0-26 467 0 0,-1 14-899 0 0,0 0 1 0 0,2 0-1 0 0,-1 0 1 0 0,2 0 0 0 0,0 0-1 0 0,1 0 1 0 0,8-25-1 0 0,-2 19-177 0 0,19-32-1 0 0,-23 44-156 0 0,1 0 0 0 0,0 0 0 0 0,0 0 0 0 0,1 1 0 0 0,0 0 0 0 0,10-7 0 0 0,-14 11-75 0 0,1 1 1 0 0,0-1-1 0 0,0 1 0 0 0,0 0 1 0 0,0 1-1 0 0,1-1 0 0 0,-1 1 1 0 0,0 0-1 0 0,9-1 0 0 0,0 0-1492 0 0,26 2 0 0 0,-4 0-1504 0 0,-4 1-964 0 0,-28 0 1989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2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152 307 2303 0 0,'55'38'1288'0'0,"-34"-24"9288"0"0,-13-4-4633 0 0,-8-8-5394 0 0,0-1-488 0 0,0-1 1 0 0,-1 1-1 0 0,1 0 0 0 0,0 0 1 0 0,0-1-1 0 0,-1 1 0 0 0,1 0 0 0 0,-1 0 1 0 0,1-1-1 0 0,-1 1 0 0 0,1 0 1 0 0,-1-1-1 0 0,1 1 0 0 0,-1-1 0 0 0,0 1 1 0 0,1-1-1 0 0,-1 1 0 0 0,0-1 0 0 0,1 1 1 0 0,-1-1-1 0 0,0 0 0 0 0,-1 1 1 0 0,-1 0 48 0 0,0 0 1 0 0,-1 0 0 0 0,1 0 0 0 0,-1-1 0 0 0,-5 1-1 0 0,-4-1 108 0 0,0 0-1 0 0,-14-3 1 0 0,12 1-62 0 0,0 0 0 0 0,0-1 0 0 0,0-1 1 0 0,0 0-1 0 0,-21-10 0 0 0,34 13-122 0 0,0 0 1 0 0,-1 0-1 0 0,1-1 0 0 0,0 0 1 0 0,0 1-1 0 0,1-1 0 0 0,-1 0 1 0 0,0 0-1 0 0,0 0 0 0 0,1 0 0 0 0,-1 0 1 0 0,1 0-1 0 0,0 0 0 0 0,0 0 1 0 0,-2-5-1 0 0,2 3-3 0 0,0 0 0 0 0,0 0 1 0 0,1 0-1 0 0,-1 0 0 0 0,1 0 0 0 0,0 0 1 0 0,0 0-1 0 0,1 0 0 0 0,0-5 0 0 0,1 0-5 0 0,1 0 0 0 0,0 0 0 0 0,0 0-1 0 0,1 0 1 0 0,0 1 0 0 0,0 0 0 0 0,1-1 0 0 0,5-6-1 0 0,3-1-12 0 0,0 1 0 0 0,1 1-1 0 0,0 0 1 0 0,1 1-1 0 0,1 1 1 0 0,0 0-1 0 0,1 1 1 0 0,22-12 0 0 0,-13 11-73 0 0,0 1 1 0 0,0 1 0 0 0,1 1 0 0 0,1 1 0 0 0,35-5 0 0 0,-58 13 48 0 0,0-1 1 0 0,0 0-1 0 0,0 1 0 0 0,0 0 1 0 0,1 0-1 0 0,-1 1 0 0 0,0 0 1 0 0,6 1-1 0 0,2 4 11 0 0,-3 6 0 0 0,-1 4-12 0 0,-7-9-15 0 0,0 1-1 0 0,0 0 0 0 0,-1-1 1 0 0,0 1-1 0 0,0 0 1 0 0,0 0-1 0 0,-1 0 1 0 0,0 0-1 0 0,-2 9 1 0 0,-1-1 17 0 0,0 1-1 0 0,-1-1 1 0 0,-8 21 0 0 0,10-30-2 0 0,-1 0 1 0 0,0-1-1 0 0,-1 1 0 0 0,0-1 0 0 0,0 1 1 0 0,0-1-1 0 0,0 0 0 0 0,-1-1 1 0 0,0 1-1 0 0,-1-1 0 0 0,1 0 0 0 0,-1 0 1 0 0,0-1-1 0 0,-10 6 0 0 0,6-4-96 0 0,0-1 0 0 0,-1 0-1 0 0,1-1 1 0 0,-1 0 0 0 0,-16 4 0 0 0,21-7-211 0 0,0-1 0 0 0,1 1 0 0 0,-1-1 1 0 0,0 0-1 0 0,0 0 0 0 0,0 0 0 0 0,1-1 1 0 0,-1 0-1 0 0,0 0 0 0 0,1-1 0 0 0,-1 1 1 0 0,-9-5-1 0 0,11 4-143 0 0,0 0 0 0 0,1 0 0 0 0,-1 0 0 0 0,0 0 1 0 0,1-1-1 0 0,-1 1 0 0 0,1-1 0 0 0,0 0 0 0 0,-5-5 0 0 0,1-7-1286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27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9671 0 0,'0'0'2682'0'0,"-1"2"-842"0"0,-8 13-166 0 0,-1 0 1 0 0,-11 14 0 0 0,-14 22-955 0 0,-10 31-49 0 0,4 2 1 0 0,4 1-1 0 0,-30 104 1 0 0,57-156-675 0 0,2 0 0 0 0,1 1 0 0 0,2 0-1 0 0,-2 62 1 0 0,7-94-142 0 0,-2 6-138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2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200 398 1375 0 0,'0'0'9251'0'0,"3"1"-8158"0"0,-2-1-1036 0 0,15 5 2970 0 0,30 15 0 0 0,-44-19-2322 0 0,-2-1-657 0 0,0 0-1 0 0,0 0 0 0 0,1 0 1 0 0,-1-1-1 0 0,0 1 0 0 0,1 0 1 0 0,-1 0-1 0 0,0 0 0 0 0,1 1 1 0 0,-1-1-1 0 0,0 0 1 0 0,1 0-1 0 0,-1 0 0 0 0,0 0 1 0 0,0 0-1 0 0,1 0 0 0 0,-1 0 1 0 0,0 0-1 0 0,1 1 0 0 0,-1-1 1 0 0,0 0-1 0 0,0 0 1 0 0,1 0-1 0 0,-1 1 0 0 0,0-1 1 0 0,0 0-1 0 0,0 0 0 0 0,1 0 1 0 0,-1 1-1 0 0,-4 7 1523 0 0,-14 4-782 0 0,9-9-775 0 0,0-1 0 0 0,0 0 1 0 0,-1-1-1 0 0,1 0 0 0 0,0 0 0 0 0,0-1 1 0 0,-1 0-1 0 0,1 0 0 0 0,-11-3 0 0 0,1 0 8 0 0,-1-2-1 0 0,0 0 0 0 0,-21-9 0 0 0,35 12-22 0 0,1-1-1 0 0,0 0 1 0 0,-1 0-1 0 0,1 0 1 0 0,0-1-1 0 0,-8-7 1 0 0,12 9-18 0 0,1 1 0 0 0,-1-1 0 0 0,0 0 0 0 0,0 0 0 0 0,1 0 0 0 0,-1 0 0 0 0,1 0 1 0 0,0 0-1 0 0,0 0 0 0 0,0 0 0 0 0,-1 0 0 0 0,2-1 0 0 0,-1 1 0 0 0,0 0 0 0 0,0 0 0 0 0,2-2 0 0 0,-2 1-40 0 0,1 0 6 0 0,-1 1 0 0 0,1 0 1 0 0,0-1-1 0 0,0 1 0 0 0,1 0 0 0 0,-1 0 0 0 0,0 0 0 0 0,1 0 1 0 0,-1 0-1 0 0,1 0 0 0 0,2-2 0 0 0,0-1-52 0 0,8-8-206 0 0,26-20 0 0 0,-11 8 112 0 0,15-13-5 0 0,2 2 0 0 0,68-44 0 0 0,-86 64 294 0 0,1 1 1 0 0,1 1-1 0 0,0 2 0 0 0,1 0 1 0 0,0 2-1 0 0,33-7 1 0 0,-52 15 28 0 0,-1 1-1 0 0,1 0 1 0 0,-1 0 0 0 0,1 1 0 0 0,-1 0 0 0 0,1 1-1 0 0,-1 0 1 0 0,1 0 0 0 0,15 5 0 0 0,-21-5-93 0 0,0 1 0 0 0,-1-1 0 0 0,1 1 0 0 0,0 0 0 0 0,-1 0 0 0 0,1 0 0 0 0,-1 0 1 0 0,0 1-1 0 0,0-1 0 0 0,0 1 0 0 0,0 0 0 0 0,0 0 0 0 0,0 0 0 0 0,-1 0 0 0 0,1 1 0 0 0,-1-1 1 0 0,0 1-1 0 0,0-1 0 0 0,0 1 0 0 0,-1 0 0 0 0,0 0 0 0 0,1-1 0 0 0,-1 1 0 0 0,0 0 0 0 0,0 5 0 0 0,0-2-20 0 0,-1 0 0 0 0,0 0 0 0 0,0 0 0 0 0,-1 0 0 0 0,0 0 0 0 0,0 0 0 0 0,0 0 0 0 0,-1 0 0 0 0,0-1 0 0 0,-1 1-1 0 0,1-1 1 0 0,-1 1 0 0 0,0-1 0 0 0,-1 0 0 0 0,0 0 0 0 0,0 0 0 0 0,0-1 0 0 0,0 1 0 0 0,-1-1 0 0 0,-6 6-1 0 0,-5 2-5 0 0,-1 0 0 0 0,0 0-1 0 0,-1-2 1 0 0,0 0 0 0 0,-28 12-1 0 0,-49 26-19 0 0,59-29-552 0 0,0-2 0 0 0,-1-1 0 0 0,-73 22 0 0 0,84-37-1942 0 0,13-4-3387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2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74 9671 0 0,'28'-24'655'0'0,"35"-26"5076"0"0,-63 51-5555 0 0,1 0 1 0 0,-1 1 0 0 0,1-1 0 0 0,-1 0-1 0 0,0 0 1 0 0,0 0 0 0 0,0 0 0 0 0,1 0 0 0 0,-1 0-1 0 0,0 0 1 0 0,0 0 0 0 0,-1 3 0 0 0,1-1 73 0 0,0 4-133 0 0,-1-1 1 0 0,0 1 0 0 0,0 0-1 0 0,-1 0 1 0 0,0-1 0 0 0,0 1-1 0 0,-4 7 1 0 0,-3 5 102 0 0,-14 20 0 0 0,-12 11 0 0 0,-1-3 0 0 0,-57 57 0 0 0,18-21-123 0 0,-223 277-809 0 0,292-352 652 0 0,-6 7-90 0 0,0 0-1 0 0,-13 24 0 0 0,24-37-49 0 0,13 5-8936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30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71 5063 0 0,'7'-2'287'0'0,"0"0"-1"0"0,1 1 1 0 0,-1 0-1 0 0,0 0 1 0 0,11 0-1 0 0,-12 2 642 0 0,0-1 1 0 0,0 1-1 0 0,0 0 0 0 0,0 0 1 0 0,-1 1-1 0 0,1 0 0 0 0,0 0 1 0 0,-1 0-1 0 0,0 1 0 0 0,1 0 1 0 0,8 6-1 0 0,36 23 1495 0 0,-31-21-1281 0 0,25 20 1 0 0,-43-30-1104 0 0,0 0 0 0 0,0 0 1 0 0,1 0-1 0 0,-1-1 1 0 0,0 1-1 0 0,1 0 0 0 0,-1-1 1 0 0,1 1-1 0 0,-1-1 0 0 0,1 1 1 0 0,-1-1-1 0 0,1 0 0 0 0,-1 0 1 0 0,1 0-1 0 0,-1 0 0 0 0,1 0 1 0 0,-1 0-1 0 0,1 0 0 0 0,-1 0 1 0 0,1 0-1 0 0,-1-1 0 0 0,1 1 1 0 0,-1 0-1 0 0,1-1 0 0 0,-1 0 1 0 0,0 1-1 0 0,1-1 0 0 0,-1 0 1 0 0,0 1-1 0 0,2-3 0 0 0,0 1-18 0 0,0 0-1 0 0,-1 0 0 0 0,1-1 0 0 0,-1 0 1 0 0,0 1-1 0 0,1-1 0 0 0,-1 0 0 0 0,0 0 1 0 0,-1 0-1 0 0,1 0 0 0 0,2-6 0 0 0,-3 4-30 0 0,0 0 0 0 0,1-1-1 0 0,-2 1 1 0 0,1 0 0 0 0,-1-1-1 0 0,0 1 1 0 0,0-1 0 0 0,0 1-1 0 0,-1-1 1 0 0,0 1-1 0 0,0-1 1 0 0,0 1 0 0 0,-4-9-1 0 0,4 11-36 0 0,0 1 0 0 0,0-1 0 0 0,0 1 0 0 0,-1 0 0 0 0,1-1 0 0 0,-1 1 0 0 0,1 0 0 0 0,-1 0 0 0 0,0 0 0 0 0,0 0 0 0 0,0 0-1 0 0,0 1 1 0 0,0-1 0 0 0,0 1 0 0 0,0-1 0 0 0,-1 1 0 0 0,1 0 0 0 0,-1 0 0 0 0,1 0 0 0 0,-1 0 0 0 0,1 0 0 0 0,-1 0 0 0 0,1 1 0 0 0,-1-1 0 0 0,0 1-1 0 0,1 0 1 0 0,-1 0 0 0 0,0 0 0 0 0,-4 0 0 0 0,-4 2-103 0 0,0 1-1 0 0,1 0 1 0 0,0 0-1 0 0,0 1 1 0 0,0 0-1 0 0,0 1 1 0 0,-12 7 0 0 0,-62 47-287 0 0,72-50 413 0 0,-17 14 0 0 0,0 2-1 0 0,2 0 0 0 0,-35 43 1 0 0,55-60 44 0 0,1 0 0 0 0,1 0 0 0 0,-1 1 0 0 0,1 0 0 0 0,-7 18 0 0 0,11-25-12 0 0,0 1-1 0 0,1-1 1 0 0,-1 0 0 0 0,0 1 0 0 0,1-1 0 0 0,0 0-1 0 0,-1 1 1 0 0,1-1 0 0 0,0 1 0 0 0,0-1 0 0 0,0 0 0 0 0,1 1-1 0 0,-1-1 1 0 0,0 1 0 0 0,1-1 0 0 0,0 0 0 0 0,-1 1-1 0 0,1-1 1 0 0,0 0 0 0 0,0 0 0 0 0,1 0 0 0 0,-1 0-1 0 0,0 0 1 0 0,1 0 0 0 0,-1 0 0 0 0,1 0 0 0 0,-1 0 0 0 0,1-1-1 0 0,4 4 1 0 0,1-1 25 0 0,0 0-1 0 0,1 0 1 0 0,-1-1 0 0 0,1 0-1 0 0,0-1 1 0 0,-1 1 0 0 0,1-2-1 0 0,1 1 1 0 0,-1-1 0 0 0,0 0-1 0 0,0-1 1 0 0,0 1-1 0 0,16-3 1 0 0,1-2-28 0 0,-1 0 0 0 0,0-1-1 0 0,31-12 1 0 0,16-7-1455 0 0,-37 12-144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30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2303 0 0,'1'-1'167'0'0,"9"-18"156"0"0,-5 9 1859 0 0,-4 6-742 0 0,1 1 1 0 0,0 0 0 0 0,0 0-1 0 0,0 0 1 0 0,0-1 0 0 0,7-5 3394 0 0,2 20-3840 0 0,-10-9-931 0 0,1 0 0 0 0,0 1 1 0 0,-1-1-1 0 0,0 1 0 0 0,0-1 1 0 0,1 1-1 0 0,-2-1 0 0 0,1 1 1 0 0,0 0-1 0 0,0 0 1 0 0,-1-1-1 0 0,0 1 0 0 0,1 4 1 0 0,-3 41 434 0 0,0-26-341 0 0,-1 18 136 0 0,-2 0-1 0 0,-12 45 0 0 0,10-62-234 0 0,4-14-12 0 0,1 0 0 0 0,0 0 0 0 0,-2 15 0 0 0,4-22 33 0 0,-1 0-7 0 0,1-1-47 0 0,0-1 0 0 0,0 0 1 0 0,0 1-1 0 0,0-1 0 0 0,0 1 0 0 0,0-1 0 0 0,0 0 0 0 0,0 1 1 0 0,0-1-1 0 0,0 0 0 0 0,0 1 0 0 0,0-1 0 0 0,0 0 0 0 0,0 1 0 0 0,1-1 1 0 0,-1 0-1 0 0,0 1 0 0 0,0-1 0 0 0,0 0 0 0 0,0 0 0 0 0,1 1 1 0 0,-1-1-1 0 0,0 0 0 0 0,0 1 0 0 0,1-1 0 0 0,-1 0 0 0 0,0 0 0 0 0,0 0 1 0 0,1 1-1 0 0,-1-1 0 0 0,0 0 0 0 0,1 0 0 0 0,-1 0 0 0 0,0 0 1 0 0,1 0-1 0 0,-1 1 0 0 0,1-1 0 0 0,0 0 21 0 0,0 0 0 0 0,1 0 1 0 0,-1 0-1 0 0,1-1 0 0 0,-1 1 0 0 0,0 0 1 0 0,1-1-1 0 0,-1 1 0 0 0,0 0 0 0 0,0-1 1 0 0,1 0-1 0 0,1 0 0 0 0,14-11 79 0 0,0 0 1 0 0,-1-1-1 0 0,0 0 0 0 0,-1-1 1 0 0,24-30-1 0 0,-4 6-12 0 0,113-128 70 0 0,-133 151-396 0 0,0 1 0 0 0,1 0-1 0 0,1 1 1 0 0,0 1 0 0 0,26-14 0 0 0,-42 25-268 0 0,3 1-349 0 0,0 0 1 0 0,-1 0-1 0 0,1 0 0 0 0,-1 1 1 0 0,1-1-1 0 0,-1 1 1 0 0,1 0-1 0 0,-1 0 0 0 0,0 0 1 0 0,1 0-1 0 0,4 4 1 0 0,-3-3-444 0 0,-3-1-616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31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 2303 0 0,'2'0'544'0'0,"1"-2"-1324"0"0,16 1 17453 0 0,-19 1-16430 0 0,2 10 67 0 0,-4 4 156 0 0,0 1 1 0 0,-1-1 0 0 0,0 0-1 0 0,-1 0 1 0 0,-10 24 0 0 0,-4 13 346 0 0,-1 7-324 0 0,-7 25-517 0 0,23-75-64 0 0,2-2-3038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3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439 106 9871 0 0,'0'0'898'0'0,"3"0"-741"0"0,36 10 4284 0 0,-35-15-3968 0 0,2-2 208 0 0,-6 4-524 0 0,1 1 1 0 0,0-1-1 0 0,-1 1 0 0 0,0-1 1 0 0,1 1-1 0 0,-1-1 1 0 0,0 1-1 0 0,0-1 1 0 0,-1 1-1 0 0,1-1 1 0 0,-1-3-1 0 0,-10-30 1163 0 0,7 25-971 0 0,3 10-312 0 0,0-1-1 0 0,0 0 0 0 0,0 1 1 0 0,-1-1-1 0 0,1 1 0 0 0,-1 0 1 0 0,1-1-1 0 0,-1 1 0 0 0,1 0 1 0 0,-1 0-1 0 0,1 0 0 0 0,-1 0 1 0 0,0 0-1 0 0,0 0 0 0 0,0 1 1 0 0,1-1-1 0 0,-1 0 0 0 0,0 1 1 0 0,0-1-1 0 0,0 1 0 0 0,0 0 1 0 0,0 0-1 0 0,-2 0 0 0 0,-1 1-38 0 0,0 0 0 0 0,0 1-1 0 0,0-1 1 0 0,1 1 0 0 0,-1 0-1 0 0,0 0 1 0 0,1 1 0 0 0,-8 5-1 0 0,-1 1-33 0 0,-17 17 0 0 0,-36 38-6 0 0,20-19-7 0 0,-66 50 1 0 0,93-81 32 0 0,0 1 0 0 0,2 0 0 0 0,-29 32 0 0 0,41-43 15 0 0,0 2 0 0 0,-2 15 14 0 0,7-20-11 0 0,0-1 1 0 0,0 1-1 0 0,0 0 0 0 0,0-1 1 0 0,0 1-1 0 0,1-1 0 0 0,-1 1 0 0 0,0-1 1 0 0,0 1-1 0 0,1 0 0 0 0,-1-1 1 0 0,0 1-1 0 0,1-1 0 0 0,-1 1 1 0 0,0-1-1 0 0,1 1 0 0 0,-1-1 1 0 0,1 0-1 0 0,-1 1 0 0 0,1-1 1 0 0,-1 1-1 0 0,1-1 0 0 0,-1 0 1 0 0,1 0-1 0 0,0 1 0 0 0,0 0 6 0 0,2 0 25 0 0,0 0 0 0 0,0 0 0 0 0,0 0 0 0 0,0 0 0 0 0,0 0 0 0 0,1-1 1 0 0,-1 1-1 0 0,0-1 0 0 0,0 0 0 0 0,1 0 0 0 0,-1 0 0 0 0,0 0 0 0 0,0-1 0 0 0,5 0 0 0 0,3-2 104 0 0,-1 1-1 0 0,0-1 1 0 0,12-6 0 0 0,-16 7-99 0 0,18-9 99 0 0,-1-1-1 0 0,0 0 1 0 0,0-2-1 0 0,24-20 1 0 0,-43 31-95 0 0,-3 3-41 0 0,-1 0-1 0 0,0 0 0 0 0,0-1 0 0 0,1 1 0 0 0,-1 0 1 0 0,0 0-1 0 0,1 0 0 0 0,-1 0 0 0 0,0 0 0 0 0,0 0 0 0 0,1 0 1 0 0,-1 0-1 0 0,0 0 0 0 0,1 0 0 0 0,-1 0 0 0 0,0 0 0 0 0,1 0 1 0 0,-1 0-1 0 0,0 0 0 0 0,1 0 0 0 0,-1 0 0 0 0,0 0 0 0 0,1 0 1 0 0,-1 0-1 0 0,0 0 0 0 0,0 0 0 0 0,1 1 0 0 0,-1-1 0 0 0,0 0 1 0 0,1 0-1 0 0,-1 0 0 0 0,0 1 0 0 0,0-1 0 0 0,0 0 0 0 0,1 0 1 0 0,-1 0-1 0 0,0 1 0 0 0,0-1 0 0 0,0 0 0 0 0,1 1 0 0 0,-1-1 1 0 0,0 0-1 0 0,0 0 0 0 0,0 1 0 0 0,0-1 0 0 0,0 0 0 0 0,0 1 1 0 0,0-1-1 0 0,0 0 0 0 0,0 1 0 0 0,0-1 0 0 0,0 0 0 0 0,0 1 1 0 0,0-1-1 0 0,0 0 0 0 0,0 1 0 0 0,0-1 0 0 0,0 0 1 0 0,0 0-1 0 0,0 1 0 0 0,0-1 0 0 0,-1 1 0 0 0,-5 55 0 0 0,6-36 5 0 0,3-16-9 0 0,-2-2-18 0 0,1-1-45 0 0,-1 1 1 0 0,0 0-1 0 0,1 0 1 0 0,0-1 0 0 0,-1 1-1 0 0,1-1 1 0 0,0 0-1 0 0,0 0 1 0 0,-1 1-1 0 0,1-1 1 0 0,0 0-1 0 0,0 0 1 0 0,1-1-1 0 0,-1 1 1 0 0,0 0-1 0 0,0-1 1 0 0,0 1-1 0 0,0-1 1 0 0,4 1 0 0 0,-2-1-365 0 0,0 0 1 0 0,0 0 0 0 0,0-1-1 0 0,0 1 1 0 0,0-1 0 0 0,0 0-1 0 0,7-2 1 0 0,14-6-6153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12895 0 0,'0'0'1172'0'0,"-2"0"-966"0"0,-7 2 164 0 0,-1-1 1 0 0,0 2-1 0 0,1-1 0 0 0,0 1 1 0 0,-1 1-1 0 0,-15 8 1 0 0,12-6 4 0 0,-8 6 232 0 0,0 0 1 0 0,1 2-1 0 0,0 0 1 0 0,-25 25-1 0 0,36-31-423 0 0,-11 11 1 0 0,0 1 1 0 0,2 1 0 0 0,0 0-1 0 0,1 2 1 0 0,-17 30-1 0 0,32-50-180 0 0,0 0 0 0 0,1 1 0 0 0,-1-1 0 0 0,1 0 0 0 0,0 0 0 0 0,0 1 0 0 0,0-1 0 0 0,0 1 0 0 0,1-1 0 0 0,-1 1 0 0 0,1-1 0 0 0,0 1 0 0 0,0-1 0 0 0,0 1 0 0 0,2 6 0 0 0,2 1-5 0 0,-2-9-3 0 0,0 0 0 0 0,0-1 0 0 0,0 1 0 0 0,0 0-1 0 0,0-1 1 0 0,0 1 0 0 0,0-1 0 0 0,1 0 0 0 0,-1 0 0 0 0,1 0-1 0 0,-1 0 1 0 0,0 0 0 0 0,1 0 0 0 0,0-1 0 0 0,-1 1 0 0 0,3 0-1 0 0,7 0-143 0 0,-1-1 0 0 0,15 0-1 0 0,-23 0 108 0 0,-3 0 48 0 0,27-1-1290 0 0,-1-2-3492 0 0,1-2-1706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3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9 15551 0 0,'0'0'712'0'0,"1"-1"-16"0"0,6-6 1930 0 0,-6 10-1824 0 0,1 2-627 0 0,-1 0-1 0 0,0 1 1 0 0,0-1-1 0 0,0 1 1 0 0,-1 0-1 0 0,0-1 1 0 0,0 1-1 0 0,0-1 1 0 0,-1 1 0 0 0,0-1-1 0 0,0 1 1 0 0,-3 7-1 0 0,-4 12 281 0 0,-15 32 0 0 0,16-40-326 0 0,-137 350 510 0 0,83-202-843 0 0,60-163 110 0 0,-31 72-273 0 0,11-39-1764 0 0,17-29 445 0 0,0-1 0 0 0,-1 0-1 0 0,-8 7 1 0 0,-2-2-4700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3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3679 0 0,'0'0'167'0'0,"2"0"-7"0"0,60 4 10161 0 0,-28-1-5646 0 0,-12-2-4572 0 0,25-3 1203 0 0,1-1 0 0 0,88-19 1 0 0,-56 7-540 0 0,-52 10-846 0 0,1 1 0 0 0,0 1 0 0 0,0 2 1 0 0,0 0-1 0 0,47 7 0 0 0,-41-3-4042 0 0,-21-1-3045 0 0</inkml:trace>
  <inkml:trace contextRef="#ctx0" brushRef="#br0" timeOffset="1">703 103 4143 0 0,'0'2'11828'0'0,"11"45"-4125"0"0,-9-39-7540 0 0,-1 1-1 0 0,-1-1 0 0 0,1 1 0 0 0,-1-1 0 0 0,-1 1 1 0 0,-1 12-1 0 0,0-11-112 0 0,0 0-147 0 0,0 0 0 0 0,-1-1-1 0 0,-6 17 1 0 0,8-25-248 0 0,0 1-59 0 0,0 0-1 0 0,0 0 1 0 0,-1-1 0 0 0,1 1 0 0 0,-1 0 0 0 0,1-1 0 0 0,-1 1 0 0 0,-1 0-1 0 0,2-1-205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32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5983 0 0,'9'-20'264'0'0,"-4"8"56"0"0,0 0-256 0 0,3 4-64 0 0,3-1 0 0 0,-1 1 2224 0 0,0 3 3168 0 0,5 2-2264 0 0,0 1-3232 0 0,-2 2-96 0 0,3 5-9832 0 0</inkml:trace>
  <inkml:trace contextRef="#ctx0" brushRef="#br0" timeOffset="1">371 178 6911 0 0,'-2'2'5763'0'0,"-87"95"-422"0"0,-58 41-3682 0 0,137-129-1462 0 0,2 0 0 0 0,-1 0 0 0 0,-11 18 0 0 0,19-25 575 0 0,13 7-159 0 0,-9-7-550 0 0,1 0 0 0 0,0 0 0 0 0,0-1 0 0 0,0 1 0 0 0,0-1 0 0 0,0 0 0 0 0,0 0 0 0 0,0 0 0 0 0,0-1 0 0 0,0 1 0 0 0,1-1 0 0 0,-1 0 0 0 0,0 0 0 0 0,0-1 0 0 0,0 1 0 0 0,1-1 0 0 0,-1 0 0 0 0,6-2-1 0 0,2-2 29 0 0,1 0 0 0 0,-1 0 0 0 0,-1-1 0 0 0,19-12 0 0 0,-26 14-64 0 0,1 0 0 0 0,-1 0 1 0 0,0 0-1 0 0,0 0 0 0 0,0 0 1 0 0,0-1-1 0 0,-1 0 0 0 0,0 0 0 0 0,0 0 1 0 0,0 0-1 0 0,-1 0 0 0 0,1-1 1 0 0,-1 1-1 0 0,0-1 0 0 0,-1 1 0 0 0,2-8 1 0 0,-1-2-304 0 0,0-1 1 0 0,0-18 0 0 0,-1-7-3194 0 0,-1 26 1137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3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44 228 4143 0 0,'-3'0'5687'0'0,"2"1"-5036"0"0,0-1 1 0 0,0 1-1 0 0,-1-1 0 0 0,1 0 0 0 0,0 0 1 0 0,0 0-1 0 0,-1 1 0 0 0,1-1 0 0 0,0-1 1 0 0,-3 1-1 0 0,3 0-428 0 0,0-1 0 0 0,0 1 1 0 0,0 0-1 0 0,0-1 0 0 0,0 1 1 0 0,0-1-1 0 0,0 1 0 0 0,0-1 0 0 0,0 0 1 0 0,0 1-1 0 0,-1-2 0 0 0,1 1-142 0 0,0-1 0 0 0,-1 0 0 0 0,1 1-1 0 0,0-1 1 0 0,0 0 0 0 0,1 1 0 0 0,-1-1 0 0 0,0 0 0 0 0,0 0-1 0 0,1 0 1 0 0,-1 0 0 0 0,1 0 0 0 0,0 1 0 0 0,0-1 0 0 0,-1 0-1 0 0,1-2 1 0 0,1 0-20 0 0,-1 1 1 0 0,1 0-1 0 0,0 0 0 0 0,-1 0 0 0 0,1 0 0 0 0,1 0 1 0 0,-1 1-1 0 0,0-1 0 0 0,1 0 0 0 0,-1 0 1 0 0,1 1-1 0 0,0-1 0 0 0,3-3 0 0 0,5-4 125 0 0,17-16-1 0 0,-18 18-109 0 0,4-4-49 0 0,1 1 1 0 0,0 0-1 0 0,1 1 0 0 0,0 0 0 0 0,1 1 0 0 0,0 1 1 0 0,0 1-1 0 0,1 0 0 0 0,31-8 0 0 0,-45 14 12 0 0,0 0-1 0 0,-1 1 1 0 0,1 0-1 0 0,-1-1 1 0 0,1 1-1 0 0,0 0 1 0 0,-1 0 0 0 0,1 0-1 0 0,0 1 1 0 0,4 0-1 0 0,-4 2 29 0 0,0 1 0 0 0,0-1 0 0 0,-1 1 0 0 0,1 0 0 0 0,-1 0 0 0 0,0 0 0 0 0,0 0 0 0 0,0 0 0 0 0,-1 0 0 0 0,1 0 0 0 0,0 8 0 0 0,1 3 109 0 0,0 33 1 0 0,-3-33-47 0 0,5 30-1 0 0,-1-26-161 0 0,1 0 0 0 0,1 0-1 0 0,17 36 1 0 0,2-11-3665 0 0,-16-30 1883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42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80 3223 0 0,'52'-3'403'0'0,"-38"1"1467"0"0,0 1 0 0 0,0 1-1 0 0,26 2 1 0 0,-28-1-1263 0 0,-1-1 0 0 0,0 0 1 0 0,1 0-1 0 0,-1-1 0 0 0,0-1 1 0 0,1 1-1 0 0,14-6 0 0 0,-2 0 876 0 0,-1-2 0 0 0,31-15 1 0 0,-15 2 65 0 0,-37 21-1100 0 0,-1-1-29 0 0,1 2-293 0 0,-5 3 34 0 0,-13 11 203 0 0,-24 20 80 0 0,17-21-444 0 0,1-1 0 0 0,-2-1 0 0 0,1-1 0 0 0,-1-1 0 0 0,-27 6 0 0 0,-126 20 0 0 0,110-24 0 0 0,5 0-88 0 0,-242 36-1144 0 0,115-20-323 0 0,127-17 1030 0 0,57-9 490 0 0,0 0 0 0 0,0-1 0 0 0,0 0 1 0 0,-1 0-1 0 0,1 0 0 0 0,0 0 0 0 0,0-1 0 0 0,0 0 0 0 0,0 0 0 0 0,-8-3 0 0 0,13 4 35 0 0,-1 0 0 0 0,0 0-1 0 0,0 0 1 0 0,1-1 0 0 0,-1 1-1 0 0,0 0 1 0 0,1-1 0 0 0,-1 1 0 0 0,0 0-1 0 0,1-1 1 0 0,-1 1 0 0 0,1-1-1 0 0,-1 1 1 0 0,1-1 0 0 0,-1 1-1 0 0,1-1 1 0 0,-1 0 0 0 0,1 1 0 0 0,-1-1-1 0 0,1 0 1 0 0,0 1 0 0 0,-1-1-1 0 0,1 0 1 0 0,-2-1 155 0 0,2 2-153 0 0,0 0 0 0 0,0 0 0 0 0,0 0 0 0 0,0 0 0 0 0,1 0 0 0 0,-1 0 0 0 0,0 0 0 0 0,0 0 0 0 0,0 0 0 0 0,0-1 0 0 0,0 1 0 0 0,1 0 0 0 0,-1 0 0 0 0,0 0 0 0 0,0 0 0 0 0,0 0 0 0 0,0 0 0 0 0,0-1 0 0 0,0 1 0 0 0,0 0-1 0 0,0 0 1 0 0,0 0 0 0 0,1 0 0 0 0,-1-1 0 0 0,0 1 0 0 0,0 0 0 0 0,0 0 0 0 0,0 0 0 0 0,0 0 0 0 0,0-1 0 0 0,0 1 0 0 0,0 0 3 0 0,0-1 1 0 0,0 1-1 0 0,0 0 0 0 0,0 0 0 0 0,0-1 0 0 0,0 1 1 0 0,0 0-1 0 0,0 0 0 0 0,0-1 0 0 0,0 1 0 0 0,1 0 1 0 0,-1 0-1 0 0,0-1 0 0 0,0 1 0 0 0,0 0 0 0 0,0 0 1 0 0,1-1-1 0 0,-1 1 0 0 0,0 0 0 0 0,0 0 0 0 0,0 0 1 0 0,1 0-1 0 0,-1-1 0 0 0,0 1 0 0 0,0 0 0 0 0,1 0 0 0 0,-1 0 1 0 0,0 0-1 0 0,0 0 0 0 0,1 0 0 0 0,-1 0 1 0 0,2-1 12 0 0,-1 1 0 0 0,0 0 1 0 0,0 0-1 0 0,0 0 0 0 0,1 0 1 0 0,-1 0-1 0 0,0 0 1 0 0,0 0-1 0 0,1 0 0 0 0,-1 1 1 0 0,0-1-1 0 0,0 0 1 0 0,1 1-1 0 0,-1-1 0 0 0,0 1 1 0 0,0-1-1 0 0,0 1 1 0 0,0 0-1 0 0,0-1 0 0 0,0 1 1 0 0,0 0-1 0 0,0 0 1 0 0,0 0-1 0 0,0 0 0 0 0,-1 0 1 0 0,1 0-1 0 0,0 0 0 0 0,0 0 1 0 0,-1 0-1 0 0,1 0 1 0 0,0 2-1 0 0,3 5-48 0 0,-1 1-1 0 0,0-1 1 0 0,3 14 0 0 0,-2-8 57 0 0,8 28-35 0 0,4 13 225 0 0,2 0 1 0 0,38 80-1 0 0,-42-110-94 0 0,-2 1 0 0 0,-1 0 0 0 0,10 34 0 0 0,-16-35-123 0 0,-7-15 0 0 0,0-4 0 0 0,2-2 0 0 0,0-2 0 0 0,0-1 0 0 0,0 1 0 0 0,0-1 0 0 0,-1 1 0 0 0,1-1 0 0 0,0 0 0 0 0,-1 1 0 0 0,1-1 0 0 0,-1 1 0 0 0,0-1 0 0 0,1 0 0 0 0,-3 3 0 0 0,-3 6 0 0 0,-1-2 11 0 0,-1-2 42 0 0,6-5 215 0 0,9-12 80 0 0,-1 4-267 0 0,0 0-1 0 0,0 0 1 0 0,1 1-1 0 0,0 1 1 0 0,0-1-1 0 0,0 1 1 0 0,1 0-1 0 0,13-6 1 0 0,2-3 2 0 0,-19 12-61 0 0,17-12 89 0 0,-16 12-102 0 0,-4 1-4 0 0,1 0-1 0 0,0 0 1 0 0,-1 0-1 0 0,1-1 1 0 0,-1 1 0 0 0,1 0-1 0 0,-1-1 1 0 0,1 1 0 0 0,-1-1-1 0 0,0 0 1 0 0,1-1-1 0 0,6-7 48 0 0,0-1 0 0 0,-1 0 0 0 0,-1 0 0 0 0,10-21 0 0 0,15-52 400 0 0,-7 17-142 0 0,69-137 84 0 0,-92 202-458 0 0,7-16-3685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4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0,'0'0'11654'0'0,"1"2"-11129"0"0,13 18 418 0 0,1-1 1 0 0,0-1-1 0 0,19 17 0 0 0,-25-27-627 0 0,16 25-58 0 0,-15-18-184 0 0,0-1-58 0 0,1-2-16 0 0,2-4-13 0 0,-11-8-91 0 0,1 1 0 0 0,0-1-1 0 0,0 0 1 0 0,-1 0 0 0 0,1 0 0 0 0,0 0 0 0 0,0 0 0 0 0,-1-1 0 0 0,1 1 0 0 0,0-1 0 0 0,-1 0-1 0 0,1 0 1 0 0,0 0 0 0 0,-1 0 0 0 0,1 0 0 0 0,-1-1 0 0 0,0 1 0 0 0,1-1 0 0 0,-1 1-1 0 0,0-1 1 0 0,2-2 0 0 0,10-9-696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4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2759 0 0,'0'0'14283'0'0,"-2"1"-13671"0"0,-6 5 1564 0 0,6-5-1703 0 0,-3 1-284 0 0,1 1 0 0 0,-1-1 0 0 0,1 1 0 0 0,-1 1 0 0 0,-5 5 0 0 0,-23 18 293 0 0,22-20-482 0 0,0 0 0 0 0,1-5 11 0 0,6 0 31 0 0,-5 4-31 0 0,-23 16-11 0 0,19-15-20 0 0,0 0 0 0 0,0-1 0 0 0,0 0-1 0 0,-1-1 1 0 0,0-1 0 0 0,-26 5 0 0 0,42-9-44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4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2759 0 0,'0'0'13368'0'0,"2"1"-12816"0"0,1 0-407 0 0,-1 1-1 0 0,0 0 1 0 0,1 0 0 0 0,-1 0-1 0 0,0 0 1 0 0,0 0-1 0 0,-1 0 1 0 0,1 0-1 0 0,0 1 1 0 0,-1-1 0 0 0,1 1-1 0 0,-1-1 1 0 0,0 1-1 0 0,0 0 1 0 0,0-1-1 0 0,0 1 1 0 0,0 0 0 0 0,-1 0-1 0 0,1 0 1 0 0,-1 0-1 0 0,0-1 1 0 0,0 1-1 0 0,0 0 1 0 0,0 0-1 0 0,0 0 1 0 0,-1 0 0 0 0,-1 5-1 0 0,-9 26-53 0 0,3-12-46 0 0,-8 38 1 0 0,15-56-39 0 0,-2 20-4 0 0,3-12-3 0 0,1-2 14 0 0,-1-8 94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4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61 5983 0 0,'8'-6'196'0'0,"0"1"0"0"0,0 1 0 0 0,1-1 0 0 0,0 2 0 0 0,-1-1 0 0 0,16-3 0 0 0,11 0 2811 0 0,19-6 1784 0 0,-28 6-1370 0 0,-36 18-2974 0 0,-20 18-182 0 0,-2-2 1 0 0,-66 46 0 0 0,7-8-146 0 0,43-27-102 0 0,1 2-1 0 0,-67 76 1 0 0,93-92 29 0 0,1 1 1 0 0,1 0-1 0 0,2 2 0 0 0,-16 28 1 0 0,29-46-23 0 0,0 1 1 0 0,1-1-1 0 0,0 1 1 0 0,0 0-1 0 0,1 0 1 0 0,0 0 0 0 0,0 11-1 0 0,2-13-8 0 0,0-1-1 0 0,1 1 1 0 0,0 0-1 0 0,0 0 1 0 0,1-1-1 0 0,-1 1 1 0 0,2-1-1 0 0,-1 1 1 0 0,1-1-1 0 0,5 10 1 0 0,-2-8 138 0 0,-1-1 1 0 0,1 1 0 0 0,1-1-1 0 0,0 0 1 0 0,0-1-1 0 0,0 0 1 0 0,15 11 0 0 0,-11-10 33 0 0,1 0 1 0 0,1-1-1 0 0,-1 0 0 0 0,1-1 1 0 0,13 5-1 0 0,-18-9-141 0 0,-1 1-1 0 0,1-2 1 0 0,0 1 0 0 0,-1-1-1 0 0,1 0 1 0 0,0-1 0 0 0,9 0-1 0 0,-12 0-320 0 0,0-1 0 0 0,0 0 0 0 0,0 0-1 0 0,0 0 1 0 0,0 0 0 0 0,-1-1 0 0 0,1 0 0 0 0,-1 0-1 0 0,1 0 1 0 0,-1-1 0 0 0,1 1 0 0 0,4-5 0 0 0,1-3-1225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4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9671 0 0,'0'0'9035'0'0,"-2"2"-8358"0"0,-2 3-454 0 0,-1-1-1 0 0,1 1 0 0 0,-1-1 1 0 0,0 0-1 0 0,0 0 0 0 0,0 0 0 0 0,-1-1 1 0 0,-8 4-1 0 0,-55 21 650 0 0,31-14-764 0 0,11-1-73 0 0,-50 31-1 0 0,18-8-46 0 0,-58 38-406 0 0,51-31-87 0 0,66-42 501 0 0,-21 14-172 0 0,20-14 157 0 0,1-1 1 0 0,-1 1 0 0 0,1 0-1 0 0,-1 0 1 0 0,1-1-1 0 0,-1 1 1 0 0,1 0 0 0 0,-1 0-1 0 0,1-1 1 0 0,0 1-1 0 0,-1 0 1 0 0,1 0 0 0 0,0 0-1 0 0,0 0 1 0 0,0 0-1 0 0,0-1 1 0 0,0 1 0 0 0,0 0-1 0 0,0 0 1 0 0,0 0-1 0 0,0 0 1 0 0,0 0 0 0 0,0 0-1 0 0,1 0 1 0 0,-1 0-11 0 0,1 0-1 0 0,0 0 1 0 0,-1 0 0 0 0,1 0 0 0 0,0 0-1 0 0,0 0 1 0 0,0 0 0 0 0,0 0 0 0 0,-1 0-1 0 0,1 0 1 0 0,0-1 0 0 0,1 1-1 0 0,-1-1 1 0 0,0 1 0 0 0,0 0 0 0 0,0-1-1 0 0,0 0 1 0 0,2 1 0 0 0,20 4-306 0 0,-6-4 163 0 0,0-1-1 0 0,0-1 1 0 0,0 0 0 0 0,20-5-1 0 0,-24 3 176 0 0,-1 1 0 0 0,1 1 0 0 0,0-1 0 0 0,1 2 0 0 0,-1 0 0 0 0,0 1 1 0 0,0 0-1 0 0,17 4 0 0 0,-17 0 178 0 0,0-1 1 0 0,0 2 0 0 0,-1-1 0 0 0,0 2-1 0 0,0 0 1 0 0,-1 0 0 0 0,20 17 0 0 0,-23-17 5 0 0,-1 0 0 0 0,0 0 0 0 0,0 1 0 0 0,-1-1 0 0 0,0 2 0 0 0,0-1 0 0 0,-1 1 0 0 0,0-1 0 0 0,-1 1 0 0 0,0 1 0 0 0,4 13 0 0 0,-7-17-115 0 0,0-1 1 0 0,-1 1-1 0 0,1-1 0 0 0,-1 1 0 0 0,-1-1 0 0 0,1 1 1 0 0,-1-1-1 0 0,0 0 0 0 0,0 1 0 0 0,-1-1 0 0 0,1 0 1 0 0,-5 10-1 0 0,4-12-65 0 0,0 0 1 0 0,1 0 0 0 0,-1 0-1 0 0,0 0 1 0 0,0 0-1 0 0,-1-1 1 0 0,1 1-1 0 0,0-1 1 0 0,-1 0 0 0 0,0 0-1 0 0,1 0 1 0 0,-1 0-1 0 0,0 0 1 0 0,0 0 0 0 0,-5 1-1 0 0,0 0 14 0 0,0 0 0 0 0,0 0 0 0 0,0-1 0 0 0,-15 1 0 0 0,-17 0 72 0 0,-54-2-1 0 0,14-1-74 0 0,-38-3-24 0 0,91 2-19 0 0,17 0-118 0 0,0 0-1 0 0,0-1 1 0 0,0-1-1 0 0,-17-5 0 0 0,16 4-243 0 0,9 3 131 0 0,5 1-872 0 0,4 0 824 0 0,-1-1 1 0 0,1 2-1 0 0,0-1 0 0 0,12 3 1 0 0,13 4-5532 0 0,-12-2-340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0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0 15231 0 0,'0'0'1379'0'0,"0"2"-1055"0"0,0 9 39 0 0,-1 0 0 0 0,-1-1 0 0 0,0 1 0 0 0,0-1 0 0 0,-1 1 0 0 0,-6 13 0 0 0,-31 62 615 0 0,11-28-641 0 0,-6 12-405 0 0,-4-1 1 0 0,-2-2-1 0 0,-64 80 0 0 0,-24-8-5629 0 0,112-122 4445 0 0,-1 1-567 0 0</inkml:trace>
  <inkml:trace contextRef="#ctx0" brushRef="#br0" timeOffset="1">0 804 3679 0 0,'2'-1'284'0'0,"22"-27"2546"0"0,1 2 0 0 0,2 1 0 0 0,32-23-1 0 0,99-57 1939 0 0,-18 33-3776 0 0,-68 38-875 0 0,107-52-3131 0 0,-150 70-3612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4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4143 0 0,'0'0'3744'0'0,"1"-1"-2636"0"0,15-10 936 0 0,-15 10-1426 0 0,1-1 38 0 0,18-10 7112 0 0,-19 14-7542 0 0,9 18 198 0 0,-9-14-317 0 0,2-1 0 0 0,-1 1 0 0 0,0-1 0 0 0,1 0 0 0 0,0 0 0 0 0,0 0 0 0 0,1-1 0 0 0,0 1 0 0 0,-1-1 0 0 0,1 0 0 0 0,9 7 0 0 0,15 5 80 0 0,-23-13-162 0 0,17 9 19 0 0,-13-9-334 0 0,-1 0 0 0 0,1-1 0 0 0,-1 0 0 0 0,12 1 0 0 0,-8-4-2303 0 0,-9 0 1519 0 0,9-2-5321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4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37 4143 0 0,'0'0'319'0'0,"2"-1"-2"0"0,1-2 758 0 0,0-1-1 0 0,0 1 1 0 0,0 0-1 0 0,-1-1 1 0 0,7-15 9843 0 0,-10 32-10858 0 0,0 0 0 0 0,-1 0 0 0 0,0 0 0 0 0,-1 0 0 0 0,0-1 0 0 0,-6 14 0 0 0,-38 76 443 0 0,29-64-441 0 0,-83 170 10 0 0,78-162-80 0 0,11-24 29 0 0,1 0 0 0 0,0 0 0 0 0,2 1 0 0 0,1 1 0 0 0,-9 39 0 0 0,13-12 69 0 0,3-39-101 0 0,1 0 1 0 0,-2 0-1 0 0,1-1 1 0 0,-2 1 0 0 0,1-1-1 0 0,-9 22 1 0 0,10-32-173 0 0,1 0 94 0 0,-1-1 1 0 0,0 1-1 0 0,0 0 0 0 0,1-1 1 0 0,-1 1-1 0 0,0-1 0 0 0,0 0 1 0 0,1 1-1 0 0,-1-1 0 0 0,0 0 1 0 0,0 1-1 0 0,0-1 0 0 0,0 0 0 0 0,0 0 1 0 0,0 0-1 0 0,1 0 0 0 0,-1 0 1 0 0,0 0-1 0 0,0 0 0 0 0,0 0 1 0 0,0 0-1 0 0,-1 0 0 0 0,0-1-907 0 0,1-1-188 0 0,-4-9-36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48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66 165 12407 0 0,'0'0'1126'0'0,"0"3"-929"0"0,1 7 184 0 0,-1 1 0 0 0,0-1 0 0 0,-1 1 0 0 0,0-1 0 0 0,0 0 0 0 0,-1 1 0 0 0,-1-1 0 0 0,0 0 0 0 0,0 0 0 0 0,-1 0 0 0 0,0-1 0 0 0,-1 1 0 0 0,-7 10 1 0 0,4-12 39 0 0,-2 4 631 0 0,8-14-820 0 0,1 2-225 0 0,1 0 1 0 0,0 0 0 0 0,-1 0-1 0 0,1 0 1 0 0,0 0 0 0 0,0 0-1 0 0,-1 0 1 0 0,1 0 0 0 0,0-1-1 0 0,0 1 1 0 0,-1 0 0 0 0,1 0-1 0 0,0 0 1 0 0,0 0 0 0 0,0 0-1 0 0,-1-1 1 0 0,1 1 0 0 0,0 0-1 0 0,0 0 1 0 0,0 0 0 0 0,0-1-1 0 0,-1 1 1 0 0,1 0 0 0 0,0 0-1 0 0,0-1 1 0 0,0 1 0 0 0,0 0-1 0 0,0 0 1 0 0,0-1 0 0 0,0 1 0 0 0,-1 0-1 0 0,1-5 34 0 0,0 1-1 0 0,0-1 0 0 0,0 1 1 0 0,0-1-1 0 0,1 1 0 0 0,-1-1 1 0 0,1 1-1 0 0,0 0 0 0 0,1-1 1 0 0,-1 1-1 0 0,1 0 0 0 0,-1 0 1 0 0,4-5-1 0 0,6-10 8 0 0,18-25-1 0 0,-23 36-59 0 0,5-8-22 0 0,1 1 1 0 0,1 1-1 0 0,0 0 0 0 0,1 1 0 0 0,0 1 0 0 0,1 0 0 0 0,19-12 1 0 0,-26 20 16 0 0,0 0 0 0 0,0 0 0 0 0,0 1 0 0 0,1 0 1 0 0,-1 1-1 0 0,1-1 0 0 0,0 2 0 0 0,15-2 1 0 0,-21 2 50 0 0,0 1 1 0 0,0 0-1 0 0,0 0 0 0 0,0 1 1 0 0,1-1-1 0 0,-1 0 1 0 0,0 1-1 0 0,0 0 0 0 0,0 0 1 0 0,0 0-1 0 0,0 0 1 0 0,0 0-1 0 0,-1 1 1 0 0,1-1-1 0 0,0 1 0 0 0,-1 0 1 0 0,1 0-1 0 0,-1 0 1 0 0,1 0-1 0 0,-1 0 1 0 0,0 1-1 0 0,0-1 0 0 0,0 1 1 0 0,0-1-1 0 0,0 1 1 0 0,2 5-1 0 0,0 1 33 0 0,-1-1-1 0 0,-1 1 0 0 0,1 0 1 0 0,-1 0-1 0 0,-1 0 1 0 0,0 0-1 0 0,0 1 1 0 0,-1-1-1 0 0,0 0 1 0 0,0 0-1 0 0,-1 0 0 0 0,0 1 1 0 0,-1-1-1 0 0,0 0 1 0 0,-1 0-1 0 0,1-1 1 0 0,-6 10-1 0 0,3-9-66 0 0,-3-2 0 0 0,-7 1-39 0 0,10-9 11 0 0,3 0 10 0 0,0 1 4 0 0,0 0 1 0 0,0-1-1 0 0,0 1 0 0 0,0-1 1 0 0,0 1-1 0 0,0-1 0 0 0,1 0 1 0 0,-1 0-1 0 0,0 0 1 0 0,0 0-1 0 0,1 0 0 0 0,-1 0 1 0 0,0 0-1 0 0,1 0 0 0 0,-1-1 1 0 0,1 1-1 0 0,0-1 1 0 0,-1 1-1 0 0,1-1 0 0 0,0 1 1 0 0,-2-4-1 0 0,2 2 3 0 0,0 0-1 0 0,0 0 1 0 0,1 0-1 0 0,-1 0 1 0 0,1 0-1 0 0,0 0 1 0 0,0 0-1 0 0,0 0 1 0 0,0 0-1 0 0,0 0 1 0 0,0 1-1 0 0,1-1 1 0 0,0 0-1 0 0,1-5 1 0 0,3-4-72 0 0,1 0 1 0 0,1 0-1 0 0,0 1 1 0 0,0 0 0 0 0,1 0-1 0 0,11-12 1 0 0,-4 5-56 0 0,-8 9 106 0 0,1 0 0 0 0,0 0 0 0 0,1 1 0 0 0,0 0 0 0 0,0 1 0 0 0,1 0 0 0 0,0 0 0 0 0,0 1 0 0 0,1 1 0 0 0,0-1 0 0 0,0 2 0 0 0,20-7 0 0 0,-4 7 74 0 0,-18 6-20 0 0,-3-1-7 0 0,-5 0 9 0 0,1-1 1 0 0,0 1-1 0 0,-1 0 1 0 0,1 0 0 0 0,0 0-1 0 0,-1 0 1 0 0,0 0-1 0 0,1 0 1 0 0,-1 0-1 0 0,1 1 1 0 0,-1-1-1 0 0,0 0 1 0 0,0 1-1 0 0,2 2 1 0 0,-1-1 40 0 0,2 2 26 0 0,-1 0-1 0 0,1 0 0 0 0,-1 0 1 0 0,-1 0-1 0 0,1 1 0 0 0,-1-1 1 0 0,3 11-1 0 0,0 5 181 0 0,1 26 0 0 0,-4-29-196 0 0,0-8-19 0 0,-2-4-27 0 0,1 1-1 0 0,-1 0 1 0 0,0 0-1 0 0,-1 7 1 0 0,-4 30 24 0 0,3-34-262 0 0,1-4-306 0 0,1 0 1 0 0,-1-1-1 0 0,1 1 0 0 0,-1 0 1 0 0,2 0-1 0 0,1 11 0 0 0,-2-15-926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4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72 14599 0 0,'0'0'1320'0'0,"0"-1"-1082"0"0,-11-15-108 0 0,-5-24 3516 0 0,15 38-2849 0 0,-6-5-629 0 0,-2 2-125 0 0,-1 5-50 0 0,0 5-34 0 0,-1 0 1 0 0,1 0 0 0 0,0 1-1 0 0,1 1 1 0 0,-10 7 0 0 0,11-8 19 0 0,-75 53 93 0 0,72-51 30 0 0,0 1 1 0 0,-11 12-1 0 0,0 0 183 0 0,3 0 126 0 0,17-19-174 0 0,1 0 3 0 0,1-2-212 0 0,0 0-1 0 0,0 1 1 0 0,0-1 0 0 0,-1 0-1 0 0,1 1 1 0 0,0-1 0 0 0,0 0-1 0 0,0 1 1 0 0,0-1 0 0 0,0 0-1 0 0,0 1 1 0 0,0-1-1 0 0,0 0 1 0 0,0 0 0 0 0,0 1-1 0 0,0-1 1 0 0,0 0 0 0 0,0 1-1 0 0,0-1 1 0 0,0 0 0 0 0,0 1-1 0 0,0-1 1 0 0,0 0-1 0 0,0 1 1 0 0,1-1 0 0 0,-1 0-1 0 0,0 1 1 0 0,0-1 0 0 0,11 5 274 0 0,-6-4-276 0 0,0 0 0 0 0,-1-1 0 0 0,1 0 1 0 0,0 0-1 0 0,0 0 0 0 0,-1 0 0 0 0,1-1 0 0 0,0 0 0 0 0,-1 0 0 0 0,10-3 0 0 0,3-2 3 0 0,23-13-1 0 0,-21 10-177 0 0,0-1-1 0 0,29-21 1 0 0,-44 29 89 0 0,3-2 36 0 0,-2 4-36 0 0,4 2-13 0 0,-6 1 7 0 0,0 0 56 0 0,0 0 9 0 0,3 17-69 0 0,-1 4-122 0 0,-4-20-975 0 0,0-1 1 0 0,0 0 0 0 0,0 1-1 0 0,0-1 1 0 0,0 0-1 0 0,2 4 1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4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5063 0 0,'0'0'13479'0'0,"0"3"-13318"0"0,0-2-652 0 0,-1 6 2547 0 0,1-7-1970 0 0,0 1 1 0 0,0-1-1 0 0,-1 0 0 0 0,1 0 1 0 0,0 0-1 0 0,0 0 1 0 0,0 0-1 0 0,-1 0 0 0 0,1 0 1 0 0,0 0-1 0 0,0 0 0 0 0,0 0 1 0 0,-1-1-1 0 0,1 1 0 0 0,0 0 1 0 0,0 0-1 0 0,0 0 1 0 0,-1 0-1 0 0,1 0 0 0 0,0 0 1 0 0,0 0-1 0 0,0 0 0 0 0,0-1 1 0 0,-1 1-1 0 0,1 0 1 0 0,0 0-1 0 0,0 0 0 0 0,0 0 1 0 0,0-1-1 0 0,0 1 0 0 0,-1 0 1 0 0,1 0-1 0 0,-1-2 1379 0 0,2 6-1424 0 0,0 0-1 0 0,0 0 1 0 0,0 0 0 0 0,1 0-1 0 0,0 0 1 0 0,0-1-1 0 0,0 1 1 0 0,0-1 0 0 0,1 1-1 0 0,-1-1 1 0 0,1 0-1 0 0,5 5 1 0 0,9 12 16 0 0,-14-16-45 0 0,0-1 0 0 0,1 0 0 0 0,-1 0-1 0 0,1 0 1 0 0,0 0 0 0 0,0 0 0 0 0,5 2 0 0 0,-9-5-12 0 0,5 3-448 0 0,-1 0 1 0 0,0 0-1 0 0,1 0 0 0 0,-1-1 1 0 0,1 0-1 0 0,0 0 0 0 0,0 0 1 0 0,0-1-1 0 0,0 1 1 0 0,0-1-1 0 0,0-1 0 0 0,0 1 1 0 0,0-1-1 0 0,1 1 0 0 0,8-2 1 0 0,0-2-6343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4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98 10911 0 0,'18'-77'1360'0'0,"-12"66"339"0"0,-2 1 4928 0 0,8 19-5842 0 0,-11-8-712 0 0,0 1 0 0 0,0-1 0 0 0,0 1 0 0 0,0 0 0 0 0,0-1 0 0 0,0 1 0 0 0,0 0 0 0 0,0 0 0 0 0,-1-1 0 0 0,1 1 0 0 0,-1 0 0 0 0,1 0 0 0 0,-1 0 0 0 0,0 0 0 0 0,0 0 0 0 0,0 2 0 0 0,0 4 83 0 0,0-1 1 0 0,-1 0-1 0 0,0 0 0 0 0,0 0 1 0 0,0 0-1 0 0,-1-1 0 0 0,0 1 1 0 0,-4 9-1 0 0,-4 5 278 0 0,-16 25 0 0 0,5-10-154 0 0,-54 83 205 0 0,-5 9-393 0 0,72-112-103 0 0,0 0 0 0 0,2 1 0 0 0,0 0 0 0 0,1 0 1 0 0,0 0-1 0 0,-3 28 0 0 0,2-3-3497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5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57 1839 0 0,'0'0'83'0'0,"1"-2"-6"0"0,-1-9-15 0 0,0 6 280 0 0,1 0 1 0 0,-1 0 0 0 0,1 0-1 0 0,0 1 1 0 0,5-16 13248 0 0,-6 34-12842 0 0,-6 19-196 0 0,-2 0 0 0 0,-13 41-1 0 0,10-42-270 0 0,-10 28-61 0 0,-3-2 0 0 0,-2 0 0 0 0,-3-2 0 0 0,-66 96 0 0 0,-11-4-157 0 0,28-48 0 0 0,72-91-53 0 0,30-27 42 0 0,-10 2-119 0 0,-1 0 0 0 0,-1-1-1 0 0,-1-1 1 0 0,16-31 0 0 0,-13 24-40 0 0,0-3-47 0 0,-5 12-2 0 0,0-1 0 0 0,1 1 0 0 0,20-25 0 0 0,-23 33 47 0 0,1-2-60 0 0,1 1 0 0 0,1-1 0 0 0,20-14-1 0 0,-27 22 158 0 0,-1 0-1 0 0,1 0 1 0 0,0 1-1 0 0,1-1 1 0 0,-1 1 0 0 0,0 0-1 0 0,0 0 1 0 0,1 0-1 0 0,-1 0 1 0 0,0 1-1 0 0,1-1 1 0 0,-1 1-1 0 0,1 0 1 0 0,-1 0-1 0 0,0 0 1 0 0,1 0-1 0 0,-1 1 1 0 0,1-1-1 0 0,-1 1 1 0 0,5 2-1 0 0,0 0 75 0 0,0 1-1 0 0,0 1 0 0 0,-1-1 1 0 0,1 1-1 0 0,-1 1 0 0 0,0-1 1 0 0,0 1-1 0 0,10 12 0 0 0,-9-9 97 0 0,-1 0 0 0 0,0 1-1 0 0,0 0 1 0 0,-1 0 0 0 0,-1 0 0 0 0,7 15-1 0 0,-9-16-64 0 0,1 0 1 0 0,-1 0-1 0 0,-1 0 0 0 0,1 0 1 0 0,-2 0-1 0 0,1 0 0 0 0,-1 1 0 0 0,-1-1 1 0 0,0 17-1 0 0,-1-24-69 0 0,-1 1 1 0 0,1 0-1 0 0,-1-1 0 0 0,0 1 1 0 0,1-1-1 0 0,-1 0 0 0 0,0 1 1 0 0,0-1-1 0 0,-5 3 0 0 0,5-3 3 0 0,-3 2-10 0 0,0 0 0 0 0,0 0 0 0 0,0-1 0 0 0,-1 0 0 0 0,1 0 0 0 0,-1-1 0 0 0,1 1 0 0 0,-7 1 0 0 0,-51 10 189 0 0,25-6-152 0 0,2 0-58 0 0,0 0 0 0 0,0-3-1 0 0,-41 2 1 0 0,75-7-104 0 0,5-1-837 0 0,86-39-1247 0 0,-24 12-470 0 0,-37 15 467 0 0,1-1-3200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51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25 2303 0 0,'2'1'167'0'0,"15"10"1138"0"0,-9-7 984 0 0,-1 1-1 0 0,-1 1 0 0 0,1-1 1 0 0,9 12-1 0 0,0 5-214 0 0,27 42 1646 0 0,-36-55-3316 0 0,0-1 0 0 0,1 1 0 0 0,0-2 0 0 0,16 14 0 0 0,-20-19-341 0 0,-1-1 0 0 0,1 1 0 0 0,0-1 0 0 0,-1 0 0 0 0,1 0 0 0 0,0 0 0 0 0,-1-1 0 0 0,1 0 0 0 0,0 1 1 0 0,0-1-1 0 0,0 0 0 0 0,-1-1 0 0 0,1 1 0 0 0,0-1 0 0 0,0 0 0 0 0,-1 1 0 0 0,1-2 0 0 0,0 1 0 0 0,-1 0 0 0 0,1-1 0 0 0,-1 0 0 0 0,0 1 0 0 0,1-1 0 0 0,3-4 0 0 0,-2 0-72 0 0,0 0 0 0 0,0-1 0 0 0,-1 1-1 0 0,0-1 1 0 0,0-1 0 0 0,0 1 0 0 0,-1 0 0 0 0,0-1-1 0 0,-1 0 1 0 0,0 1 0 0 0,0-1 0 0 0,1-12 0 0 0,-2 16-41 0 0,-1-1 1 0 0,0 0 0 0 0,0 0 0 0 0,0 0-1 0 0,-1 1 1 0 0,0-1 0 0 0,1 0 0 0 0,-2 1-1 0 0,1-1 1 0 0,-2-4 0 0 0,1 6-8 0 0,1 0-1 0 0,-1 1 1 0 0,1-1 0 0 0,-1 1-1 0 0,0-1 1 0 0,0 1 0 0 0,0 0-1 0 0,-1-1 1 0 0,1 1 0 0 0,0 0-1 0 0,-1 1 1 0 0,1-1 0 0 0,-1 0-1 0 0,0 1 1 0 0,1-1-1 0 0,-6-1 1 0 0,4 2-28 0 0,-1 0 0 0 0,0 0 0 0 0,0 0 1 0 0,0 1-1 0 0,0 0 0 0 0,0 0 0 0 0,-1 0 0 0 0,1 1 0 0 0,0-1 0 0 0,1 1 0 0 0,-1 0 0 0 0,0 1 0 0 0,0-1 0 0 0,0 1 0 0 0,1 0 1 0 0,-6 3-1 0 0,-4 2-79 0 0,0 1 1 0 0,1 1-1 0 0,-24 19 1 0 0,11-5 159 0 0,-45 51 0 0 0,60-61 113 0 0,0 1-1 0 0,2 0 1 0 0,-1 1 0 0 0,2 0-1 0 0,-13 31 1 0 0,19-41-80 0 0,0-1 1 0 0,1 1-1 0 0,0-1 1 0 0,0 1-1 0 0,1 0 0 0 0,-1-1 1 0 0,1 1-1 0 0,0 0 1 0 0,0 0-1 0 0,0-1 1 0 0,1 1-1 0 0,0 0 0 0 0,0-1 1 0 0,0 1-1 0 0,0-1 1 0 0,1 1-1 0 0,0-1 1 0 0,0 0-1 0 0,0 1 1 0 0,0-1-1 0 0,1 0 0 0 0,-1-1 1 0 0,1 1-1 0 0,0 0 1 0 0,0-1-1 0 0,1 1 1 0 0,-1-1-1 0 0,1 0 0 0 0,-1 0 1 0 0,1 0-1 0 0,0-1 1 0 0,0 0-1 0 0,0 1 1 0 0,1-1-1 0 0,-1 0 0 0 0,0-1 1 0 0,1 1-1 0 0,8 1 1 0 0,-5-2-269 0 0,1 0-1 0 0,0 0 1 0 0,0 0 0 0 0,0-1 0 0 0,0-1 0 0 0,0 1 0 0 0,10-3 0 0 0,4-2-875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5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31 152 1375 0 0,'0'0'66'0'0,"1"-3"-8"0"0,9-42 13444 0 0,-11 48-12969 0 0,-38 168 2916 0 0,38-166-3327 0 0,0 1 0 0 0,1-1 0 0 0,0 1 0 0 0,0-1 0 0 0,1 0 0 0 0,-1 1 0 0 0,1-1 0 0 0,0 0 0 0 0,1 1 0 0 0,-1-1 0 0 0,1 0 0 0 0,0 0 0 0 0,0 0 0 0 0,1 0 0 0 0,-1-1 0 0 0,1 1 0 0 0,0-1 0 0 0,0 1 0 0 0,1-1 0 0 0,-1 0 0 0 0,1 0 0 0 0,0 0 0 0 0,5 3 0 0 0,-8-7-70 0 0,1 1-1 0 0,0 0 0 0 0,0-1 1 0 0,-1 1-1 0 0,1-1 0 0 0,0 0 1 0 0,0 1-1 0 0,-1-1 1 0 0,1 0-1 0 0,0 0 0 0 0,0 0 1 0 0,0 0-1 0 0,2-1 1 0 0,3 1 111 0 0,-3 0-134 0 0,1-1 0 0 0,0 1 0 0 0,0-1 0 0 0,-1 0 0 0 0,1 0 0 0 0,0-1 0 0 0,-1 1 0 0 0,1-1 0 0 0,-1 0 0 0 0,0 0 0 0 0,8-5 0 0 0,-5 2 55 0 0,-1 0-1 0 0,0-1 1 0 0,0 1-1 0 0,0-1 1 0 0,0-1-1 0 0,5-8 0 0 0,2-6 116 0 0,0-1-1 0 0,-2 0 0 0 0,13-36 0 0 0,43-144-2045 0 0,-64 196 1423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5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43 2303 0 0,'1'-2'167'0'0,"1"1"-126"0"0,5-36 16679 0 0,-8 37-16534 0 0,1-1 1 0 0,-1 1-1 0 0,1 0 1 0 0,-1 0-1 0 0,0-1 1 0 0,1 1 0 0 0,-1 0-1 0 0,1 0 1 0 0,-1 0-1 0 0,1 0 1 0 0,-1 0-1 0 0,0 0 1 0 0,1 0-1 0 0,-1 0 1 0 0,1 0 0 0 0,-1 0-1 0 0,0 0 1 0 0,1 0-1 0 0,-1 1 1 0 0,1-1-1 0 0,-2 0 1 0 0,-2 2-191 0 0,-1 0 0 0 0,1 1 0 0 0,0-1 0 0 0,0 0 0 0 0,0 1 0 0 0,-4 4 0 0 0,7-6 22 0 0,-4 3 8 0 0,0 1 1 0 0,0 0 0 0 0,1 0-1 0 0,0 0 1 0 0,0 1 0 0 0,0-1-1 0 0,1 1 1 0 0,0 0 0 0 0,-4 9-1 0 0,4-11-26 0 0,-3 15-16 0 0,5-14-24 0 0,0-1 1 0 0,1 0-1 0 0,-1 0 0 0 0,1 1 1 0 0,0-1-1 0 0,0 0 0 0 0,1 1 0 0 0,-1-1 1 0 0,1 0-1 0 0,0 1 0 0 0,0-1 1 0 0,0 0-1 0 0,1 0 0 0 0,2 6 0 0 0,3 4-37 0 0,2-1-1 0 0,16 22 1 0 0,-15-21 159 0 0,-1-1 1 0 0,9 16-1 0 0,-14-22 86 0 0,-1 1-1 0 0,0-1 1 0 0,0 1 0 0 0,0-1-1 0 0,1 10 1 0 0,-4-14-102 0 0,0 0 0 0 0,1 0 0 0 0,-1-1 0 0 0,0 1 0 0 0,-1 0-1 0 0,1 0 1 0 0,0 0 0 0 0,-1-1 0 0 0,0 1 0 0 0,1 0 0 0 0,-1-1 0 0 0,0 1-1 0 0,0 0 1 0 0,-1-1 0 0 0,1 1 0 0 0,0-1 0 0 0,-4 4 0 0 0,2-3-21 0 0,-1-1 0 0 0,1 1 0 0 0,-1-1 0 0 0,1 0 0 0 0,-1 0 0 0 0,0 0 0 0 0,0-1 0 0 0,0 0 0 0 0,0 1 0 0 0,0-1 0 0 0,0-1 0 0 0,-6 2 1 0 0,5-1-47 0 0,-22 3-466 0 0,-1 0-1 0 0,1-2 1 0 0,0-1 0 0 0,-1-2-1 0 0,-53-6 1 0 0,79 7 289 0 0,1-1 0 0 0,-1 1 1 0 0,0 0-1 0 0,1-1 0 0 0,-1 1 0 0 0,1 0 0 0 0,-1-1 0 0 0,1 0 0 0 0,-1 1 1 0 0,1-1-1 0 0,-1 0 0 0 0,1 0 0 0 0,0 0 0 0 0,-1 0 0 0 0,1 0 0 0 0,0 0 0 0 0,0 0 1 0 0,0 0-1 0 0,0-1 0 0 0,0 1 0 0 0,0 0 0 0 0,0-1 0 0 0,0 1 0 0 0,1-1 1 0 0,-1 1-1 0 0,0-1 0 0 0,1 1 0 0 0,-1-1 0 0 0,0-2 0 0 0,1-9-6382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59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15343 0 0,'0'0'2539'0'0,"2"-1"-2070"0"0,17-5 490 0 0,18-10 1 0 0,2-1-87 0 0,23-5-7 0 0,73-16 1 0 0,-33 20-2031 0 0,1 12-5759 0 0,-78 6 549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0,'0'0'778'0'0,"1"2"-506"0"0,7 11 2095 0 0,1 0 0 0 0,13 16 0 0 0,-18-24-2044 0 0,1 0 1 0 0,0-1 0 0 0,0 0 0 0 0,0 0-1 0 0,0 0 1 0 0,1 0 0 0 0,0-1-1 0 0,8 4 1 0 0,-6-3-525 0 0,24 8-17 0 0,-10-5-5820 0 0,-10-3-313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5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7367 0 0,'3'2'568'0'0,"28"20"-137"0"0,1 4 3476 0 0,26 19 5155 0 0,-50-40-8615 0 0,0 0-1 0 0,0 0 1 0 0,1-1 0 0 0,0 0-1 0 0,14 4 1 0 0,-20-7-400 0 0,0-1 1 0 0,1 1-1 0 0,-1-1 0 0 0,1 0 0 0 0,-1 0 1 0 0,1 0-1 0 0,-1-1 0 0 0,1 1 1 0 0,-1-1-1 0 0,0 0 0 0 0,1 0 0 0 0,-1 0 1 0 0,0 0-1 0 0,0-1 0 0 0,0 1 0 0 0,0-1 1 0 0,0 1-1 0 0,0-1 0 0 0,0 0 1 0 0,0-1-1 0 0,4-4 0 0 0,1-4-59 0 0,-7 9-18 0 0,0 0 1 0 0,0 0-1 0 0,0 0 0 0 0,-1 0 1 0 0,1 0-1 0 0,0 0 0 0 0,-1 0 1 0 0,0 0-1 0 0,1 0 0 0 0,-1 0 0 0 0,0-1 1 0 0,0 1-1 0 0,0 0 0 0 0,0 0 1 0 0,-1 0-1 0 0,1 0 0 0 0,-1 0 1 0 0,1 0-1 0 0,-1 0 0 0 0,0 0 0 0 0,1 0 1 0 0,-1 0-1 0 0,0 0 0 0 0,0 0 1 0 0,-3-3-1 0 0,2 3-42 0 0,0 0 0 0 0,0 0 0 0 0,0 0 0 0 0,0 0 0 0 0,0 1 0 0 0,0-1 0 0 0,-1 1 0 0 0,1-1-1 0 0,-1 1 1 0 0,1 0 0 0 0,-1 0 0 0 0,1 0 0 0 0,-1 0 0 0 0,0 1 0 0 0,1-1 0 0 0,-1 1 0 0 0,0-1 0 0 0,0 1 0 0 0,-4 0 0 0 0,1 1-44 0 0,-1 0-1 0 0,1 1 1 0 0,-1-1 0 0 0,1 1 0 0 0,0 0-1 0 0,-1 1 1 0 0,1 0 0 0 0,1 0 0 0 0,-1 0-1 0 0,0 0 1 0 0,-9 9 0 0 0,-4 4 93 0 0,-30 33 1 0 0,49-48 26 0 0,-18 18 304 0 0,1 2 1 0 0,-23 36-1 0 0,37-53-227 0 0,1 1 0 0 0,0 0 0 0 0,1-1-1 0 0,-1 1 1 0 0,1 0 0 0 0,0 0 0 0 0,0 0 0 0 0,0 0-1 0 0,1 9 1 0 0,0-13-65 0 0,0 1 0 0 0,0 0 0 0 0,1 0 0 0 0,-1-1 0 0 0,1 1 0 0 0,0 0 0 0 0,-1-1 0 0 0,1 1 0 0 0,0-1 0 0 0,0 1 0 0 0,0-1 0 0 0,0 1 0 0 0,0-1 0 0 0,0 0 0 0 0,3 3 0 0 0,17 12-179 0 0,-18-15-222 0 0,0 0-1 0 0,-1 1 1 0 0,2-1-1 0 0,-1 0 1 0 0,0-1-1 0 0,0 1 1 0 0,0 0-1 0 0,5-1 1 0 0,-5 1-411 0 0,14-1-6208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52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10591 0 0,'0'0'819'0'0,"1"2"-290"0"0,-1-1 69 0 0,1 1 0 0 0,-1-1 0 0 0,1 0 0 0 0,0 0 0 0 0,-1 0 0 0 0,1 0 0 0 0,0 0 0 0 0,-1-1 0 0 0,1 1 0 0 0,0 0 0 0 0,0 0-1 0 0,0 0 1 0 0,0-1 0 0 0,0 1 0 0 0,0 0 0 0 0,0-1 0 0 0,0 1 0 0 0,2 0 0 0 0,6-4 2477 0 0,1-9-4111 0 0,-4 0 1111 0 0,1 0 0 0 0,5-17-1 0 0,-8 19-91 0 0,0 1 0 0 0,1-1-1 0 0,0 1 1 0 0,0 0-1 0 0,7-9 1 0 0,-6 11-33 0 0,1 1 0 0 0,-1-1 1 0 0,1 2-1 0 0,0-1 0 0 0,0 1 0 0 0,1 0 0 0 0,0 0 1 0 0,-1 1-1 0 0,1 0 0 0 0,1 1 0 0 0,-1 0 0 0 0,1 0 1 0 0,-1 0-1 0 0,1 1 0 0 0,11-1 0 0 0,-7 2-26 0 0,0 0 0 0 0,0 1 0 0 0,0 0 1 0 0,0 1-1 0 0,0 0 0 0 0,0 2 0 0 0,-1-1 0 0 0,1 1 0 0 0,23 10 0 0 0,57 29 593 0 0,-81-35-410 0 0,1 0 0 0 0,-1 1-1 0 0,0 1 1 0 0,18 17 0 0 0,-29-26-101 0 0,0 1 0 0 0,-1-1 0 0 0,1 1 0 0 0,-1 0-1 0 0,1-1 1 0 0,-1 1 0 0 0,1 0 0 0 0,-1 0 0 0 0,0-1 0 0 0,1 1 0 0 0,-1 0 0 0 0,0 0 0 0 0,1 0 0 0 0,-1-1 0 0 0,0 1 0 0 0,0 0 0 0 0,0 0 0 0 0,0 0 0 0 0,0-1 0 0 0,0 1 0 0 0,0 1-1 0 0,-2 16 106 0 0,-2-12-87 0 0,1-4 1 0 0,-3 6-4 0 0,-1 0 0 0 0,0-1-1 0 0,-1 0 1 0 0,1-1 0 0 0,-1 0 0 0 0,0 0-1 0 0,-1 0 1 0 0,1-1 0 0 0,-1 0-1 0 0,0-1 1 0 0,-1 0 0 0 0,1 0-1 0 0,-1-1 1 0 0,-12 2 0 0 0,-16 3-200 0 0,1-2 1 0 0,-52 1 0 0 0,88-7 172 0 0,-9 1-98 0 0,-4 0-81 0 0,0-1 1 0 0,-25-2-1 0 0,36 2 95 0 0,0 0-1 0 0,1-1 0 0 0,-1 1 1 0 0,0-1-1 0 0,1 0 0 0 0,-1 0 1 0 0,1 0-1 0 0,-1 0 0 0 0,1 0 1 0 0,-1 0-1 0 0,1-1 0 0 0,0 1 1 0 0,0-1-1 0 0,0 0 0 0 0,0 0 1 0 0,0 0-1 0 0,0 0 0 0 0,0 0 1 0 0,0 0-1 0 0,-1-3 1 0 0,2 4 20 0 0,1 0 0 0 0,0 0 1 0 0,0 0-1 0 0,0 0 1 0 0,0 0-1 0 0,0 0 0 0 0,0 0 1 0 0,0 1-1 0 0,0-1 1 0 0,0 0-1 0 0,0 0 0 0 0,0 0 1 0 0,0 0-1 0 0,1 0 1 0 0,-1 0-1 0 0,0 1 0 0 0,1-2 1 0 0,1-2-157 0 0,3-8-746 0 0,0 0 0 0 0,1 0 1 0 0,1 1-1 0 0,0-1 0 0 0,1 1 0 0 0,14-16 1 0 0,-3 3-467 0 0,10-13-897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53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11975 0 0,'0'0'1498'0'0,"0"3"-152"0"0,-11 45 217 0 0,-2 0 0 0 0,-29 75 0 0 0,-54 88 3710 0 0,68-153-4895 0 0,22-44-620 0 0,0-1 0 0 0,0 2 0 0 0,1-1 0 0 0,1 0 0 0 0,0 1 0 0 0,1 0 0 0 0,1 0 0 0 0,-1 22-1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5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42 4607 0 0,'0'0'208'0'0,"1"-2"-9"0"0,5-6 285 0 0,-5 7 209 0 0,1-1 1 0 0,-1 1-1 0 0,0 0 0 0 0,1-1 1 0 0,0 1-1 0 0,-1 0 0 0 0,1 0 0 0 0,2-1 1 0 0,3-3 1650 0 0,-2 1 1183 0 0,12-7 2367 0 0,-16 14-5739 0 0,-1 0-114 0 0,1 1 1 0 0,-1 0 0 0 0,0 0-1 0 0,0 0 1 0 0,0-1-1 0 0,0 1 1 0 0,-1 0-1 0 0,0 0 1 0 0,0-1 0 0 0,0 1-1 0 0,-2 7 1 0 0,-3 2 175 0 0,-15 23 0 0 0,3-6-36 0 0,14-23-158 0 0,0 2 6 0 0,-1-1-1 0 0,0 0 1 0 0,0 0 0 0 0,-1 0-1 0 0,-11 10 1 0 0,10-11-52 0 0,6-5-85 0 0,5-3-757 0 0,0 0 638 0 0,1 0 0 0 0,-1 0 0 0 0,0 0 0 0 0,0-1 1 0 0,0 0-1 0 0,0 0 0 0 0,0 0 0 0 0,5-4 0 0 0,-3 2-115 0 0,17-10-830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5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504 476 6447 0 0,'0'0'499'0'0,"-1"2"73"0"0,-5 20 15452 0 0,9-24-15776 0 0,5-5-172 0 0,0-1-1 0 0,-1 1 1 0 0,0-1 0 0 0,0-1 0 0 0,-1 1 0 0 0,1-1-1 0 0,6-14 1 0 0,32-74 111 0 0,-38 79-134 0 0,34-100 72 0 0,-35 98-111 0 0,-3 12-57 0 0,-1-1-1 0 0,0 0 1 0 0,0 0-1 0 0,-1 0 0 0 0,0 0 1 0 0,0-1-1 0 0,-1 1 1 0 0,0 0-1 0 0,-1 0 1 0 0,0 0-1 0 0,0 0 1 0 0,-1 0-1 0 0,0 0 1 0 0,-1 0-1 0 0,0 0 1 0 0,-4-8-1 0 0,6 16 32 0 0,1 1 0 0 0,0 0 0 0 0,-1-1-1 0 0,1 1 1 0 0,-1 0 0 0 0,1-1 0 0 0,-1 1 0 0 0,1 0 0 0 0,-1 0-1 0 0,1-1 1 0 0,-1 1 0 0 0,1 0 0 0 0,-1 0 0 0 0,1 0 0 0 0,-1 0-1 0 0,1 0 1 0 0,-1 0 0 0 0,1 0 0 0 0,-1 0 0 0 0,0 0-1 0 0,1 0 1 0 0,-1 0 0 0 0,1 0 0 0 0,-1 0 0 0 0,1 0 0 0 0,-1 0-1 0 0,1 1 1 0 0,-1-1 0 0 0,1 0 0 0 0,-1 0 0 0 0,1 1 0 0 0,-1-1-1 0 0,0 1 1 0 0,-16 11-226 0 0,9-3 193 0 0,0 1 0 0 0,1 0-1 0 0,0 1 1 0 0,1-1 0 0 0,-8 18 0 0 0,-20 62 19 0 0,15-35 30 0 0,-86 251 737 0 0,97-273-613 0 0,-39 122 204 0 0,40-137-281 0 0,-1 0 0 0 0,-1-1 0 0 0,0 0 0 0 0,-1-1-1 0 0,-1 0 1 0 0,-18 21 0 0 0,6-12 107 0 0,-1-1-1 0 0,-33 26 1 0 0,47-43-532 0 0,0 0-1 0 0,0 0 1 0 0,-1-1-1 0 0,0 0 1 0 0,0-1-1 0 0,0 0 1 0 0,-1-1-1 0 0,1 0 1 0 0,-21 3-1 0 0,30-7 65 0 0,0 1 1 0 0,0-1-1 0 0,0 0 0 0 0,1-1 0 0 0,-1 1 1 0 0,0 0-1 0 0,0 0 0 0 0,1-1 0 0 0,-1 1 1 0 0,0-1-1 0 0,0 0 0 0 0,1 1 0 0 0,-1-1 1 0 0,1 0-1 0 0,-4-2 0 0 0,-3-3-1678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54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3679 0 0,'38'-98'360'0'0,"-32"86"-702"0"0,4-6 5242 0 0,-4 6 5078 0 0,-1 13-9277 0 0,0 0-1 0 0,0 1 0 0 0,0-1 1 0 0,0 1-1 0 0,-1 0 0 0 0,9 4 1 0 0,22 19 468 0 0,-30-20-1097 0 0,0-1 1 0 0,0 0 0 0 0,0-1 0 0 0,1 1 0 0 0,-1-1 0 0 0,1 0 0 0 0,0 0-1 0 0,0-1 1 0 0,9 3 0 0 0,-4-3-8 0 0,0-1 0 0 0,0 0-1 0 0,1-1 1 0 0,-1 0 0 0 0,0-1 0 0 0,0 0 0 0 0,16-3-1 0 0,76-27-76 0 0,-49 14-295 0 0,-21 6-803 0 0,1-2-355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55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37 13415 0 0,'0'0'614'0'0,"2"0"-12"0"0,66-17 4018 0 0,-44 11-1817 0 0,39-6-1 0 0,-60 12-2554 0 0,8-1 170 0 0,-18 5-78 0 0,-20 8-190 0 0,-17 2-277 0 0,-1-3 0 0 0,-87 11-1 0 0,49-10-98 0 0,10 0 52 0 0,0-4-1 0 0,-1-4 0 0 0,-135-8 1 0 0,193 3 67 0 0,0-1 1 0 0,1-1 0 0 0,-1 0-1 0 0,1-1 1 0 0,-1-1 0 0 0,1 0-1 0 0,-28-15 1 0 0,42 20 10 0 0,3 0-156 0 0,11 5 288 0 0,0 0 0 0 0,-1 0 0 0 0,0 1 0 0 0,16 12 0 0 0,-26-17-30 0 0,-1 1 0 0 0,1-1-1 0 0,-1 1 1 0 0,1 0 0 0 0,-1 0-1 0 0,0 0 1 0 0,0-1 0 0 0,0 1-1 0 0,0 1 1 0 0,1 1 0 0 0,2 4 7 0 0,10 17 58 0 0,-4-3-16 0 0,0-1 0 0 0,-1 1 1 0 0,-1 0-1 0 0,-1 1 0 0 0,-2 0 0 0 0,6 38 0 0 0,-9-47-25 0 0,-2 0 0 0 0,1 0-1 0 0,-2 0 1 0 0,0-1-1 0 0,0 1 1 0 0,-6 22-1 0 0,2-16 28 0 0,5-14 11 0 0,1-3-9 0 0,4 8-35 0 0,5-1 24 0 0,-10-10-46 0 0,1 0-1 0 0,-1 1 1 0 0,1-1-1 0 0,0 1 1 0 0,-1-1-1 0 0,1 0 1 0 0,0 0-1 0 0,-1 1 1 0 0,1-1-1 0 0,0 0 1 0 0,-1 0-1 0 0,1 0 1 0 0,0 0-1 0 0,1 0 1 0 0,7-4 55 0 0,-8 2 171 0 0,0 0-203 0 0,0 0 1 0 0,-1 1-1 0 0,1-1 0 0 0,0 0 0 0 0,0 1 0 0 0,0-1 0 0 0,0 0 1 0 0,1 1-1 0 0,1-3 0 0 0,2-2 67 0 0,14-21 403 0 0,29-32 1 0 0,-45 56-472 0 0,3-5 17 0 0,1 0 1 0 0,1 1-1 0 0,13-11 0 0 0,-12 11-46 0 0,1-1 1 0 0,-1-1-1 0 0,0 1 0 0 0,0-1 1 0 0,-1-1-1 0 0,0 1 0 0 0,10-19 1 0 0,-14 19-78 0 0,-3 7 41 0 0,0 1-1 0 0,0-1 0 0 0,-1 0 0 0 0,1 1 0 0 0,-1-1 1 0 0,1 0-1 0 0,-1 0 0 0 0,0 1 0 0 0,0-1 0 0 0,0 0 1 0 0,0 0-1 0 0,0 0 0 0 0,0 1 0 0 0,0-1 1 0 0,-1 0-1 0 0,1 0 0 0 0,0 1 0 0 0,-1-1 0 0 0,0 0 1 0 0,1 0-1 0 0,-1 1 0 0 0,0-1 0 0 0,0 1 0 0 0,0-1 1 0 0,0 1-1 0 0,-2-3 0 0 0,1 1-19 0 0,1 1-64 0 0,1 2-76 0 0,-1 0 114 0 0,1 0 1 0 0,0 0 0 0 0,0 0-1 0 0,-1-1 1 0 0,1 1-1 0 0,0 0 1 0 0,0 0 0 0 0,-1-1-1 0 0,1 1 1 0 0,0 0-1 0 0,0-1 1 0 0,0 1 0 0 0,0 0-1 0 0,-1 0 1 0 0,1-1-1 0 0,0 1 1 0 0,0 0 0 0 0,0-1-1 0 0,0 1 1 0 0,0 0-1 0 0,0-1 1 0 0,0 1 0 0 0,0-1-1 0 0,24 10-4577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56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3223 0 0,'6'-11'13442'0'0,"15"7"-12325"0"0,-19 4-818 0 0,11 8 363 0 0,-11-6-539 0 0,-1 1 1 0 0,1 0-1 0 0,-1-1 0 0 0,0 1 0 0 0,0 0 0 0 0,0-1 1 0 0,0 1-1 0 0,0 0 0 0 0,-1 0 0 0 0,1 4 0 0 0,1 35 1212 0 0,-1-14-878 0 0,-1-28-440 0 0,3 12 118 0 0,1-4-39 0 0,9 16-53 0 0,-6-18-6 0 0,-3-3-59 0 0,-3-2 1 0 0,1 0 0 0 0,0-1-1 0 0,0 1 1 0 0,0 0 0 0 0,0 0-1 0 0,0-1 1 0 0,0 1-1 0 0,1-1 1 0 0,-1 0 0 0 0,0 0-1 0 0,0 0 1 0 0,0 0-1 0 0,3 0 1 0 0,-1 0-114 0 0,4 0-475 0 0,-1 0 0 0 0,0-1 1 0 0,1 0-1 0 0,-1 0 0 0 0,10-3 0 0 0,0-4-766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5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 5063 0 0,'-1'2'11632'0'0,"-1"5"-11374"0"0,-1 0 0 0 0,0 0 0 0 0,0 0 0 0 0,-1 0 0 0 0,0 0 0 0 0,0-1 0 0 0,-1 0 0 0 0,0 0 0 0 0,0 0 0 0 0,0 0 0 0 0,-1-1 0 0 0,0 0 0 0 0,0 0-1 0 0,-9 6 1 0 0,2-3-280 0 0,0 0-1 0 0,-1-1 1 0 0,1-1 0 0 0,-1 0-1 0 0,-1-1 1 0 0,-23 6-1 0 0,-21 0-31 0 0,0-3 0 0 0,-1-3 1 0 0,1-2-1 0 0,-64-5 0 0 0,144-3 17 0 0,27-3-1 0 0,-4 7 38 0 0,-18 6 431 0 0,-24-4-186 0 0,2 18 487 0 0,-3-16-665 0 0,0-1 1 0 0,0 1 0 0 0,-1 0-1 0 0,1 0 1 0 0,-1 0 0 0 0,0 4-1 0 0,-10 109 1410 0 0,-1 39-1019 0 0,11-153-394 0 0,-1 0-11 0 0,-3 14-38 0 0,4 12-65 0 0,0-27 48 0 0,0 1-243 0 0,-1 0-905 0 0,0 5 345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57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12 3679 0 0,'7'-12'18188'0'0,"-5"14"-17623"0"0,-1 1-464 0 0,0-1-1 0 0,0 0 1 0 0,0 1-1 0 0,0-1 0 0 0,0 1 1 0 0,0-1-1 0 0,-1 0 0 0 0,0 1 1 0 0,1 0-1 0 0,-1-1 0 0 0,0 1 1 0 0,0-1-1 0 0,0 1 0 0 0,0-1 1 0 0,-1 1-1 0 0,1-1 1 0 0,-1 1-1 0 0,0 2 0 0 0,-3 9 107 0 0,-1-1-1 0 0,-7 14 1 0 0,7-15-52 0 0,-1 0-140 0 0,-1 0 0 0 0,-1 0 1 0 0,0 0-1 0 0,0-1 0 0 0,-1-1 0 0 0,-12 12 0 0 0,18-20-114 0 0,0 1-1 0 0,0-1 1 0 0,0-1-1 0 0,-1 1 0 0 0,1 0 1 0 0,-5 1-1 0 0,-2-1-4014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1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1 258 6447 0 0,'0'0'866'0'0,"0"2"167"0"0,1-2-1198 0 0,0 10 2859 0 0,0-10-2601 0 0,-1 0 1 0 0,0 0 0 0 0,0 1-1 0 0,0-1 1 0 0,0 0 0 0 0,0 0-1 0 0,0 1 1 0 0,0-1 0 0 0,0 0-1 0 0,0 0 1 0 0,0 1 0 0 0,0-1-1 0 0,0 0 1 0 0,0 0 0 0 0,0 1-1 0 0,0-1 1 0 0,0 0 0 0 0,-3 4 2716 0 0,14-1-1070 0 0,-5-5-1574 0 0,0 0 1 0 0,0 0-1 0 0,0 0 0 0 0,0-1 0 0 0,-1 1 1 0 0,1-2-1 0 0,-1 1 0 0 0,0 0 0 0 0,0-1 0 0 0,7-7 1 0 0,8-7-82 0 0,18-23 1 0 0,-11 9-133 0 0,2 2 0 0 0,1 1 0 0 0,45-34 0 0 0,-69 59 45 0 0,1 0 0 0 0,0 0-1 0 0,0 1 1 0 0,0 0 0 0 0,0 0-1 0 0,0 1 1 0 0,11-3 0 0 0,-16 5 38 0 0,0-1 0 0 0,1 1 1 0 0,-1 0-1 0 0,1 0 0 0 0,-1 0 1 0 0,0 0-1 0 0,1 0 0 0 0,-1 1 0 0 0,0-1 1 0 0,1 1-1 0 0,-1 0 0 0 0,3 0 1 0 0,-4 0 19 0 0,0 0 0 0 0,1 0 0 0 0,-1 0 0 0 0,0 0 1 0 0,1 0-1 0 0,-1 0 0 0 0,0 1 0 0 0,0-1 0 0 0,0 0 1 0 0,0 0-1 0 0,0 1 0 0 0,0-1 0 0 0,-1 1 0 0 0,1-1 1 0 0,0 1-1 0 0,-1-1 0 0 0,1 1 0 0 0,-1-1 0 0 0,1 3 1 0 0,1 13 271 0 0,-1-1 1 0 0,0 0-1 0 0,-1 1 1 0 0,-1-1 0 0 0,0 0-1 0 0,-5 21 1 0 0,0 4-96 0 0,-9 33-171 0 0,6-35-47 0 0,3-13-878 0 0,5-25-94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5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0,'0'0'4272'0'0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5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8 2303 0 0,'12'-7'14762'0'0,"-13"10"-13185"0"0,-6 9-1201 0 0,-1-1-1 0 0,0 0 1 0 0,0 0 0 0 0,-1 0-1 0 0,0-1 1 0 0,-1-1 0 0 0,-16 14-1 0 0,-87 55 510 0 0,91-64-786 0 0,3-2-46 0 0,12-8-34 0 0,-1 0 0 0 0,1 1-1 0 0,-7 6 1 0 0,2 1-300 0 0,10-7-156 0 0,2-4 365 0 0,12 7-178 0 0,32 19-167 0 0,-24-16-103 0 0,0 2 1 0 0,26 20-1 0 0,-40-28 540 0 0,0 0 0 0 0,-1 0 0 0 0,1 0 0 0 0,-1 1 0 0 0,0 0 0 0 0,0 0 0 0 0,-1 0 0 0 0,1 0 0 0 0,-2 1 0 0 0,1-1 0 0 0,4 13 0 0 0,11 34 1708 0 0,-18-51-1264 0 0,-1 1-33 0 0,0-1-381 0 0,0 1 0 0 0,-1-1 0 0 0,1 0 1 0 0,-1 0-1 0 0,1 0 0 0 0,-1 1 0 0 0,0-1 0 0 0,0 0 0 0 0,0 0 1 0 0,0 0-1 0 0,0 0 0 0 0,0 0 0 0 0,-1-1 0 0 0,1 1 0 0 0,0 0 1 0 0,-1-1-1 0 0,0 1 0 0 0,1 0 0 0 0,-1-1 0 0 0,0 0 1 0 0,0 1-1 0 0,0-1 0 0 0,0 0 0 0 0,0 0 0 0 0,0 0 0 0 0,0 0 1 0 0,0-1-1 0 0,0 1 0 0 0,-4 0 0 0 0,-5 1-11 0 0,-1 0-1 0 0,1-1 0 0 0,0 0 1 0 0,-1-1-1 0 0,1 0 1 0 0,-12-2-1 0 0,-71-15-658 0 0,61 10-460 0 0,16 4-391 0 0,2-2-67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59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32 4143 0 0,'0'0'319'0'0,"1"-1"-210"0"0,1-6 218 0 0,8-12 11565 0 0,-7 14-8675 0 0,-4 8-3102 0 0,1 0-1 0 0,0-1 0 0 0,-1 1 1 0 0,0 0-1 0 0,1-1 1 0 0,-1 1-1 0 0,0-1 0 0 0,0 1 1 0 0,-2 2-1 0 0,-5 8 136 0 0,0 1 0 0 0,-1-1 0 0 0,-1 0 0 0 0,-13 13-1 0 0,14-15-133 0 0,-1 1 50 0 0,1 2 0 0 0,0-1-1 0 0,0 1 1 0 0,2 1-1 0 0,-11 25 1 0 0,18-38-77 0 0,-1 4 42 0 0,1-6-118 0 0,-1 0-1 0 0,1 0 1 0 0,0 1 0 0 0,0-1-1 0 0,0 0 1 0 0,0 0-1 0 0,0 1 1 0 0,0-1 0 0 0,0 0-1 0 0,0 1 1 0 0,-1-1 0 0 0,1 0-1 0 0,0 0 1 0 0,0 1 0 0 0,0-1-1 0 0,0 0 1 0 0,0 1 0 0 0,1-1-1 0 0,-1 0 1 0 0,0 0-1 0 0,0 1 1 0 0,0-1 0 0 0,0 0-1 0 0,0 0 1 0 0,0 1 0 0 0,0-1-1 0 0,0 0 1 0 0,1 0 0 0 0,-1 1-1 0 0,0-1 1 0 0,0 0 0 0 0,0 0-1 0 0,1 1 1 0 0,-1-1-1 0 0,4 1 46 0 0,0 1 0 0 0,0-1-1 0 0,0 0 1 0 0,1 0 0 0 0,-1-1-1 0 0,0 1 1 0 0,0-1 0 0 0,1 0-1 0 0,-1 0 1 0 0,0 0 0 0 0,0-1-1 0 0,5 0 1 0 0,12-4 104 0 0,23-8 1 0 0,-24 7-107 0 0,-7 1-77 0 0,0 0 0 0 0,0-1 0 0 0,0 0 0 0 0,-1-1 0 0 0,0 0 0 0 0,-1-1-1 0 0,0 0 1 0 0,0-1 0 0 0,0 0 0 0 0,17-21 0 0 0,-19 20 10 0 0,-3-2-31 0 0,-1 4 19 0 0,-4 6-38 0 0,-5 16-82 0 0,1-2 181 0 0,0 0 1 0 0,1 0-1 0 0,0 1 0 0 0,1-1 0 0 0,1 16 0 0 0,0-22-84 0 0,0-1 0 0 0,1 1-1 0 0,0 0 1 0 0,0-1 0 0 0,0 1-1 0 0,3 6 1 0 0,-1-3-319 0 0,-3-7-39 0 0,15 6-12236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49:5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13903 0 0,'0'0'7975'0'0,"2"-3"-7726"0"0,38-43 343 0 0,1 2 0 0 0,52-43 0 0 0,-88 83-618 0 0,0 1-1 0 0,1-1 1 0 0,-1 1-1 0 0,1 0 1 0 0,10-3-1 0 0,2-2-46 0 0,-14 7 13 0 0,7 2 61 0 0,8 3 125 0 0,-16 1-92 0 0,-2-3-4 0 0,1 0 0 0 0,-1 1 1 0 0,1 0 0 0 0,-1-1-1 0 0,0 1 1 0 0,1 0 0 0 0,-2-1-1 0 0,1 1 1 0 0,0 0-1 0 0,0 0 1 0 0,-1 0 0 0 0,0 0-1 0 0,1 0 1 0 0,-1 0 0 0 0,0 0-1 0 0,-1 0 1 0 0,0 5 0 0 0,-2 5 90 0 0,0 0 0 0 0,-9 20 0 0 0,0 6 83 0 0,5-9-116 0 0,5-16-46 0 0,-2 15-175 0 0,3-26-44 0 0,1-1-14 0 0,-3 9-244 0 0,3-9-1019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0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4 8287 0 0,'0'0'639'0'0,"2"-1"-143"0"0,-1 0-234 0 0,-1 1 1 0 0,0 0-1 0 0,1 0 1 0 0,-1-1-1 0 0,0 1 1 0 0,1 0-1 0 0,-1 0 1 0 0,0 0-1 0 0,1 0 0 0 0,-1 0 1 0 0,1-1-1 0 0,-1 1 1 0 0,0 0-1 0 0,1 0 1 0 0,-1 0-1 0 0,1 0 1 0 0,-1 0-1 0 0,0 0 1 0 0,1 0-1 0 0,-1 0 0 0 0,1 0 1 0 0,-1 1-1 0 0,0-1 1 0 0,1 0-1 0 0,3 5 3697 0 0,-2 1-5108 0 0,0-1 1409 0 0,-1 0 1 0 0,0 0 0 0 0,-1 0 0 0 0,1 0-1 0 0,-1 0 1 0 0,0 0 0 0 0,0 1 0 0 0,-2 4 0 0 0,-9 42 882 0 0,8-37-787 0 0,-58 198 1345 0 0,53-191-1620 0 0,-1 0-1 0 0,0-1 0 0 0,-2 0 0 0 0,-1 0 0 0 0,0-1 0 0 0,-27 32 0 0 0,26-38-244 0 0,0 0-1 0 0,-1-1 1 0 0,-1 0-1 0 0,0-1 1 0 0,-1-1-1 0 0,0 0 1 0 0,-1-2-1 0 0,-26 13 0 0 0,41-21-368 0 0,6-11-6524 0 0,-1 3 5993 0 0,1 0 0 0 0,0 0 0 0 0,0 0 0 0 0,8-8-1 0 0,-4 6 276 0 0,1-1 0 0 0,18-14-1 0 0,-12 12 1619 0 0,2 1 0 0 0,-1 0-1 0 0,2 1 1 0 0,19-8 0 0 0,-35 17 37 0 0,12-2 2710 0 0,-11 2-2601 0 0,1-1 0 0 0,0 0-1 0 0,-1 0 1 0 0,7-4 0 0 0,1-1-442 0 0,9-2-43 0 0,0 1 1 0 0,1 1-1 0 0,-1 0 0 0 0,32-4 1 0 0,87-6 1933 0 0,-123 15-2387 0 0,25 0-1560 0 0,-26 2 64 0 0,0-1 0 0 0,21-4 0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0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7367 0 0,'-12'5'11074'0'0,"15"-4"-9716"0"0,59 27 1501 0 0,-39-17-2006 0 0,33 12-1 0 0,-35-16-566 0 0,0 2 1 0 0,-1 0-1 0 0,0 1 0 0 0,36 25 0 0 0,-36-19-429 0 0,-19-14 67 0 0,1 0-164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0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22 146 10591 0 0,'0'0'1439'0'0,"-1"2"164"0"0,-3 9 6034 0 0,3-9-6803 0 0,-14 34 1825 0 0,14-34-2264 0 0,7-2-376 0 0,0-2 1 0 0,-1 1-1 0 0,1 0 1 0 0,-1-1-1 0 0,0 0 0 0 0,0 0 1 0 0,1-1-1 0 0,-2 0 1 0 0,1 0-1 0 0,7-5 1 0 0,9-5 42 0 0,11-6-25 0 0,47-39 0 0 0,16-9-165 0 0,-89 63 106 0 0,-5 2 13 0 0,1 1 1 0 0,1 0 0 0 0,-1 0-1 0 0,0 0 1 0 0,0 0-1 0 0,0 0 1 0 0,1 1-1 0 0,-1-1 1 0 0,0 1-1 0 0,1-1 1 0 0,-1 1-1 0 0,0 0 1 0 0,1 0 0 0 0,2 0-1 0 0,6 0-59 0 0,-9 0 217 0 0,0 2-38 0 0,0 0-52 0 0,-1 0 0 0 0,1 1 0 0 0,0-1 0 0 0,-1 1 1 0 0,0 0-1 0 0,0-1 0 0 0,0 1 0 0 0,0 0 0 0 0,0 0 0 0 0,0 0 0 0 0,-1 0 0 0 0,1 0 0 0 0,-1 5 0 0 0,0 0 30 0 0,0 0 0 0 0,-1 0 0 0 0,0 0 0 0 0,-4 11 0 0 0,-2 3 3 0 0,-1-1 0 0 0,-1 0-1 0 0,-1-1 1 0 0,-15 25 0 0 0,24-43-200 0 0,-6 10-3195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01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16871 0 0,'0'0'5407'0'0,"-2"2"-4827"0"0,-8 17-235 0 0,-2 0 0 0 0,0-1 0 0 0,-1 0 0 0 0,-23 23 0 0 0,26-30-345 0 0,5-6 0 0 0,0 0 0 0 0,1 0 0 0 0,0 1 0 0 0,0-1 0 0 0,0 1 0 0 0,1 0 0 0 0,-5 10 0 0 0,3-5 11 0 0,4-9 42 0 0,0-1-28 0 0,1 0-1 0 0,1 0 1 0 0,-1 0 0 0 0,0 0-1 0 0,0 0 1 0 0,0 0-1 0 0,0 0 1 0 0,1 0-1 0 0,-1 0 1 0 0,1 0 0 0 0,-1 0-1 0 0,0 0 1 0 0,1 0-1 0 0,0 0 1 0 0,-1 0 0 0 0,1-1-1 0 0,-1 1 1 0 0,1 0-1 0 0,0 0 1 0 0,0-1 0 0 0,-1 1-1 0 0,1 0 1 0 0,0-1-1 0 0,0 1 1 0 0,0-1 0 0 0,0 1-1 0 0,0-1 1 0 0,0 1-1 0 0,0-1 1 0 0,2 1 0 0 0,0-1 33 0 0,0 1 0 0 0,0-1 0 0 0,0 0 0 0 0,0 0 0 0 0,0 0 1 0 0,0 0-1 0 0,0 0 0 0 0,0-1 0 0 0,4 0 0 0 0,0 0 27 0 0,-5 0-78 0 0,0 1 0 0 0,0-1-1 0 0,0 1 1 0 0,0-1 0 0 0,0 0 0 0 0,-1 0 0 0 0,1 0 0 0 0,0 0 0 0 0,0 0 0 0 0,0 0 0 0 0,1-1 0 0 0,-1 0-7 0 0,0 1 0 0 0,1 0-1 0 0,-1-1 1 0 0,0 1 0 0 0,0-1 0 0 0,0 0-1 0 0,-1 0 1 0 0,1 0 0 0 0,0 0 0 0 0,-1 0-1 0 0,1 0 1 0 0,-1 0 0 0 0,0 0 0 0 0,1-1-1 0 0,-1 1 1 0 0,0 0 0 0 0,0-1 0 0 0,-1 1-1 0 0,1-1 1 0 0,0-3 0 0 0,0 1-6 0 0,0 0-4 0 0,0 0 0 0 0,0-1-1 0 0,-1 1 1 0 0,0 0 0 0 0,0-8-1 0 0,-11-38-347 0 0,6 29-504 0 0,5 20 514 0 0,10-7-4715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0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 5527 0 0,'0'0'12472'0'0,"0"2"-11640"0"0,-7 21 603 0 0,6-21-856 0 0,0 1-17 0 0,-3 25 1761 0 0,0 49 1 0 0,4-74-2036 0 0,1 0-7 0 0,-1-1-230 0 0,1 0 0 0 0,-1 0 0 0 0,1 0 0 0 0,-1 0 0 0 0,1 0 0 0 0,0 0 0 0 0,0 0 0 0 0,0 0 0 0 0,0 0-1 0 0,0 0 1 0 0,0-1 0 0 0,0 1 0 0 0,1 0 0 0 0,-1-1 0 0 0,3 3 0 0 0,-2-3-40 0 0,0 0-1 0 0,0 0 0 0 0,0-1 1 0 0,0 1-1 0 0,0-1 1 0 0,0 1-1 0 0,0-1 1 0 0,0 1-1 0 0,0-1 0 0 0,0 0 1 0 0,0 0-1 0 0,0 0 1 0 0,0 0-1 0 0,0 0 0 0 0,0-1 1 0 0,0 1-1 0 0,4-2 1 0 0,3-1-48 0 0,0 0 0 0 0,0-1 0 0 0,0 0 0 0 0,0-1 0 0 0,0 0 0 0 0,-1 0-1 0 0,0-1 1 0 0,0 0 0 0 0,0 0 0 0 0,-1-1 0 0 0,0 0 0 0 0,0 0 0 0 0,-1 0 0 0 0,0-1 0 0 0,0 0 0 0 0,-1-1 0 0 0,7-13 0 0 0,-11 20-63 0 0,-1 2-26 0 0,0-1 118 0 0,0 1-1 0 0,0 0 1 0 0,0-1-1 0 0,0 1 1 0 0,0-1 0 0 0,1 1-1 0 0,-1 0 1 0 0,0-1-1 0 0,0 1 1 0 0,0 0-1 0 0,1-1 1 0 0,-1 1-1 0 0,0 0 1 0 0,0-1-1 0 0,1 1 1 0 0,-1 0-1 0 0,0 0 1 0 0,1-1 0 0 0,-1 1-1 0 0,2-2-577 0 0,-5 28 586 0 0,6 15 261 0 0,-3-38-180 0 0,2-1 38 0 0,0 3-10 0 0,1 0 0 0 0,0-1 0 0 0,0 1-1 0 0,0-1 1 0 0,1 0 0 0 0,-1 0 0 0 0,1 0 0 0 0,0-1-1 0 0,0 1 1 0 0,0-1 0 0 0,1 0 0 0 0,7 4 0 0 0,-11-6-92 0 0,4 1 81 0 0,-1 1 0 0 0,1-1 1 0 0,-1 0-1 0 0,1 0 0 0 0,0 0 0 0 0,0 0 1 0 0,0-1-1 0 0,0 0 0 0 0,0 0 0 0 0,0 0 0 0 0,8-1 1 0 0,-9-1-30 0 0,-3 0-63 0 0,1 0 0 0 0,0-1 0 0 0,-1 1 1 0 0,1 0-1 0 0,-1-1 0 0 0,1 0 0 0 0,-1 1 0 0 0,1-1 0 0 0,-1 0 0 0 0,0 1 0 0 0,0-1 0 0 0,0 0 1 0 0,0 0-1 0 0,0 0 0 0 0,-1 0 0 0 0,1 0 0 0 0,-1 0 0 0 0,1 0 0 0 0,-1 0 0 0 0,0 0 0 0 0,1 0 1 0 0,-1 0-1 0 0,-1-4 0 0 0,3-7 43 0 0,0-1-30 0 0,2 1 0 0 0,0 0 0 0 0,1 0-1 0 0,10-21 1 0 0,-13 30-224 0 0,1-1-1 0 0,-1 1 0 0 0,1-1 1 0 0,1 1-1 0 0,-1 0 0 0 0,1 0 1 0 0,-1 1-1 0 0,1-1 1 0 0,0 1-1 0 0,0 0 0 0 0,1 0 1 0 0,-1 0-1 0 0,1 0 0 0 0,-1 1 1 0 0,8-3-1 0 0,1 2-1370 0 0,2 2-280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0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6447 0 0,'0'2'5150'0'0,"0"23"11708"0"0,14-27-16599 0 0,-8 0-246 0 0,-1-1 1 0 0,1 1-1 0 0,0-1 0 0 0,-1 0 1 0 0,1 0-1 0 0,-1-1 1 0 0,0 0-1 0 0,0 1 0 0 0,6-8 1 0 0,16-11 25 0 0,79-42-25 0 0,-86 53-19 0 0,0 2 0 0 0,0 1-1 0 0,34-9 1 0 0,-7 10-188 0 0,-42 7 140 0 0,5 6 42 0 0,-9-6 11 0 0,0 1 0 0 0,0 0 0 0 0,0 0 0 0 0,-1 0 0 0 0,1-1 0 0 0,0 1 0 0 0,-1 0 0 0 0,1 0 0 0 0,-1 0 0 0 0,1 0 0 0 0,0 2 0 0 0,0 2 12 0 0,1 1 0 0 0,-1 0 0 0 0,-1 0 0 0 0,1-1 1 0 0,-1 1-1 0 0,0 0 0 0 0,0 0 0 0 0,0 0 0 0 0,-1 0 0 0 0,-1 6 0 0 0,-4 13 102 0 0,-9 24-1 0 0,6-23-54 0 0,-8 42 58 0 0,12-41-129 0 0,5-24-125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1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87 116 4607 0 0,'1'-2'15746'0'0,"5"-9"-14628"0"0,1 7-869 0 0,0 0 0 0 0,0 0 0 0 0,0 0-1 0 0,0 1 1 0 0,1 0 0 0 0,11-3 0 0 0,3-1-31 0 0,28-11-175 0 0,-26 10-245 0 0,0 0 0 0 0,36-20 0 0 0,-53 23-1397 0 0,-16 7 1127 0 0,-16 7 340 0 0,-6 6 262 0 0,1 2 0 0 0,1 0 1 0 0,1 2-1 0 0,0 1 0 0 0,2 2 1 0 0,0 0-1 0 0,-24 29 0 0 0,40-41-5 0 0,1 1 1 0 0,1 0-1 0 0,-12 19 0 0 0,18-27-106 0 0,0 0 0 0 0,1 0-1 0 0,-1 0 1 0 0,1 0-1 0 0,0 0 1 0 0,-1 0 0 0 0,2 1-1 0 0,-1-1 1 0 0,0 0-1 0 0,1 1 1 0 0,-1-1 0 0 0,1 1-1 0 0,0-1 1 0 0,0 0-1 0 0,0 1 1 0 0,1-1 0 0 0,-1 1-1 0 0,1-1 1 0 0,0 0 0 0 0,1 4-1 0 0,-1-5-6 0 0,0 0 0 0 0,1 0 0 0 0,-1-1 0 0 0,0 1 0 0 0,1 0 0 0 0,-1-1 0 0 0,1 1 0 0 0,0-1 0 0 0,0 1 0 0 0,-1-1 0 0 0,1 0 1 0 0,0 0-1 0 0,0 1 0 0 0,0-2 0 0 0,4 3 0 0 0,14 2-1349 0 0,0-4-3985 0 0,-1 1-1612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02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5983 0 0,'0'0'15232'0'0,"1"3"-13647"0"0,85 140 1511 0 0,-62-105-2597 0 0,164 240 633 0 0,-176-261-950 0 0,-1 0-1 0 0,0 1 0 0 0,-1 0 1 0 0,14 35-1 0 0,-21-45-119 0 0,-1 0-1 0 0,1 0 0 0 0,-2 0 1 0 0,1 0-1 0 0,-1 0 0 0 0,-1 0 0 0 0,1 0 1 0 0,-1 0-1 0 0,-1 1 0 0 0,0-1 1 0 0,0 0-1 0 0,0 0 0 0 0,-1 0 0 0 0,0 0 1 0 0,-4 8-1 0 0,-3 3 92 0 0,-1 0-1 0 0,-1-1 1 0 0,-1 0-1 0 0,-26 31 1 0 0,-65 56 151 0 0,12-24-291 0 0,36-35-414 0 0,38-32 218 0 0,15-13-161 0 0,0-1-9 0 0,-7 0-482 0 0,-16 0 191 0 0,9-2-8336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0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4607 0 0,'0'0'10963'0'0,"2"0"-9844"0"0,103-17 3520 0 0,68-8-2732 0 0,-153 22-1859 0 0,289-40-753 0 0,-283 36-1403 0 0,-1-1-5355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0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16271 0 0,'0'0'1628'0'0,"-1"2"-1488"0"0,-4 9 179 0 0,-1 1-1 0 0,1 0 0 0 0,-4 18 1 0 0,0 0 425 0 0,-68 253 1733 0 0,61-214-2407 0 0,-2-1-19 0 0,-2 0 0 0 0,-4-1-1 0 0,-40 78 1 0 0,56-127-250 0 0,8-16-61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0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70 167 4143 0 0,'-51'0'408'0'0,"32"4"11920"0"0,26-1-10326 0 0,13 1-1419 0 0,-1-1 0 0 0,1 0 0 0 0,35 0 0 0 0,59-9 399 0 0,369-66 1566 0 0,-357 48-2188 0 0,-27 5-159 0 0,138-22 137 0 0,1 17-3070 0 0,-116 25-2293 0 0,-85-3-1637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0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0 15407 0 0,'0'0'704'0'0,"-1"1"-14"0"0,-19 27-223 0 0,-18 34 1 0 0,11-17 545 0 0,-280 470 2517 0 0,143-218-3338 0 0,107-197-99 0 0,41-70-49 0 0,-2-1 0 0 0,-37 47-1 0 0,51-73-43 0 0,2-6 0 0 0,3-4 0 0 0,5-13 15 0 0,1-1 0 0 0,1 1 0 0 0,0 1 0 0 0,1 0 0 0 0,2 0 0 0 0,0 0 0 0 0,0 2 0 0 0,2-1 0 0 0,0 2 0 0 0,1-1 0 0 0,1 2 0 0 0,0 0 0 0 0,1 1 0 0 0,1 0 0 0 0,36-21 0 0 0,-49 32 7 0 0,0 1 0 0 0,-1 1-1 0 0,1-1 1 0 0,1 0 0 0 0,-1 1-1 0 0,0 0 1 0 0,0 0 0 0 0,0 0 0 0 0,1 1-1 0 0,-1-1 1 0 0,0 1 0 0 0,1 0 0 0 0,-1 0-1 0 0,0 1 1 0 0,6 0 0 0 0,-7 0 9 0 0,0 0 0 0 0,-1 1 0 0 0,1-1 0 0 0,0 0 0 0 0,0 1 0 0 0,-1 0 0 0 0,1 0 0 0 0,-1-1 0 0 0,1 1 0 0 0,-1 1 0 0 0,0-1 0 0 0,0 0 0 0 0,0 1 0 0 0,0-1 0 0 0,0 1 1 0 0,0-1-1 0 0,-1 1 0 0 0,1 0 0 0 0,-1 0 0 0 0,0 0 0 0 0,2 4 0 0 0,-1 2 19 0 0,0-1 0 0 0,0 0 0 0 0,-1 1 0 0 0,0-1 0 0 0,-1 1 0 0 0,0 0 0 0 0,0-1 0 0 0,-1 1 0 0 0,0-1 0 0 0,-3 13 0 0 0,-3 6 51 0 0,-20 48-1 0 0,17-51-125 0 0,-1 13-380 0 0,10-35 60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08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132 205 12551 0 0,'0'0'1135'0'0,"1"1"-932"0"0,1 2-54 0 0,-1 0 1 0 0,1-1 0 0 0,0 1 0 0 0,0-1 0 0 0,1 1 0 0 0,-1-1 0 0 0,1 0 0 0 0,-1 0 0 0 0,1 0-1 0 0,-1 0 1 0 0,1-1 0 0 0,0 1 0 0 0,5 1 0 0 0,-2 0 344 0 0,0-1-54 0 0,0 0 0 0 0,0 0 0 0 0,0-1 0 0 0,0 0 0 0 0,0 0 0 0 0,0-1 0 0 0,12 0 0 0 0,-2 0 675 0 0,29-7 0 0 0,-15 1-579 0 0,0-3 0 0 0,38-15 0 0 0,-62 21-575 0 0,-1 0 0 0 0,1 0 0 0 0,-1-1 0 0 0,0 1 0 0 0,0-2 0 0 0,0 1 0 0 0,-1 0 0 0 0,1-1 0 0 0,-1 0 0 0 0,0 0 0 0 0,-1 0 0 0 0,1 0 0 0 0,-1-1 0 0 0,0 1 0 0 0,2-7 0 0 0,-3 8 8 0 0,0 0 0 0 0,-1 0 0 0 0,1 0 0 0 0,-1 0 0 0 0,0 0 0 0 0,0 0 0 0 0,-1 0 0 0 0,1-1 0 0 0,-1 1 0 0 0,0 0 0 0 0,0 0 0 0 0,-1 0 0 0 0,1-1 0 0 0,-1 1-1 0 0,0 0 1 0 0,0 0 0 0 0,0 0 0 0 0,0 0 0 0 0,-1 0 0 0 0,0 0 0 0 0,1 0 0 0 0,-2 1 0 0 0,-3-6 0 0 0,4 7-22 0 0,0-1-1 0 0,0 1 1 0 0,0 0 0 0 0,0 1 0 0 0,-1-1 0 0 0,1 0-1 0 0,0 1 1 0 0,-1-1 0 0 0,0 1 0 0 0,1 0-1 0 0,-1 0 1 0 0,0 0 0 0 0,0 0 0 0 0,-4-1 0 0 0,2 2-7 0 0,0-1 1 0 0,0 1 0 0 0,-1 0-1 0 0,1 1 1 0 0,0-1 0 0 0,0 1-1 0 0,-8 2 1 0 0,-2 1 2 0 0,1 2 0 0 0,0-1-1 0 0,0 2 1 0 0,-21 13 0 0 0,10-3 84 0 0,1 0-1 0 0,0 2 0 0 0,2 1 1 0 0,-29 31-1 0 0,24-20 272 0 0,2 1-1 0 0,-36 61 0 0 0,53-79-122 0 0,1 0 0 0 0,1 0 0 0 0,0 1 0 0 0,0-1 0 0 0,2 1 0 0 0,-5 26 0 0 0,8-35-111 0 0,0-1 1 0 0,1 1 0 0 0,0 0 0 0 0,0-1-1 0 0,1 1 1 0 0,0 0 0 0 0,0-1-1 0 0,0 1 1 0 0,3 7 0 0 0,-3-9-44 0 0,1-1 0 0 0,0 1 0 0 0,0-1 0 0 0,0 1 0 0 0,1-1 0 0 0,-1 0 0 0 0,1 0 0 0 0,-1 0 0 0 0,1-1 0 0 0,0 1 0 0 0,0-1 0 0 0,0 1 0 0 0,0-1 0 0 0,1 0 0 0 0,3 2 0 0 0,0-1-13 0 0,0-1 0 0 0,-1 0 0 0 0,1 0-1 0 0,0 0 1 0 0,0-1 0 0 0,0 0 0 0 0,1-1 0 0 0,-1 1 0 0 0,0-2 0 0 0,11 0-1 0 0,7-2-811 0 0,38-11-1 0 0,-32 6-1390 0 0,-1-2-5279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0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918 41 10135 0 0,'1'-1'778'0'0,"0"0"-552"0"0,0 0 0 0 0,0 0 0 0 0,0 0 0 0 0,-1 1 1 0 0,1-1-1 0 0,0 0 0 0 0,-1-1 0 0 0,1 1 0 0 0,-1 0 1 0 0,1 0-1 0 0,-1 0 0 0 0,1 0 0 0 0,-1 0 0 0 0,0 0 1 0 0,0-1-1 0 0,1 1 0 0 0,-1 0 0 0 0,0 0 0 0 0,0 0 1 0 0,0-1-1 0 0,0 1 0 0 0,0 0 0 0 0,-1-2 0 0 0,0 2-71 0 0,0 0 0 0 0,0 0-1 0 0,0 0 1 0 0,0 0 0 0 0,0 1-1 0 0,0-1 1 0 0,0 0 0 0 0,0 1 0 0 0,0-1-1 0 0,0 1 1 0 0,0-1 0 0 0,0 1-1 0 0,-1-1 1 0 0,1 1 0 0 0,0 0-1 0 0,0 0 1 0 0,-3-1 0 0 0,-1 1 16 0 0,0 0 0 0 0,-1 0-1 0 0,1 0 1 0 0,-1 0 0 0 0,1 1 0 0 0,0 0 0 0 0,-10 3-1 0 0,-36 16 323 0 0,40-16-412 0 0,-50 21 126 0 0,-174 80-18 0 0,202-87-193 0 0,1 1-1 0 0,1 1 0 0 0,1 2 1 0 0,-52 48-1 0 0,78-66 5 0 0,0 0 0 0 0,1 0 1 0 0,0 0-1 0 0,-1 0 0 0 0,2 1 0 0 0,-1-1 0 0 0,-2 6 0 0 0,5-9 0 0 0,-1 0 0 0 0,1 0-1 0 0,-1 0 1 0 0,1 0-1 0 0,0 0 1 0 0,0 0 0 0 0,0 1-1 0 0,-1-1 1 0 0,1 0 0 0 0,0 0-1 0 0,0 0 1 0 0,1 0-1 0 0,-1 1 1 0 0,0-1 0 0 0,0 0-1 0 0,0 0 1 0 0,1 0-1 0 0,-1 0 1 0 0,1 0 0 0 0,-1 0-1 0 0,1 0 1 0 0,-1 0 0 0 0,1 0-1 0 0,0 0 1 0 0,-1 0-1 0 0,1 0 1 0 0,0 0 0 0 0,0 0-1 0 0,0-1 1 0 0,-1 1 0 0 0,1 0-1 0 0,0 0 1 0 0,0-1-1 0 0,0 1 1 0 0,0-1 0 0 0,0 1-1 0 0,2 0 1 0 0,8 3-11 0 0,1-1 1 0 0,0 0-1 0 0,-1-1 1 0 0,1 0-1 0 0,0-1 1 0 0,23 0-1 0 0,-6 0-46 0 0,-1 1-36 0 0,0 1 0 0 0,-1 1-1 0 0,1 1 1 0 0,39 14 0 0 0,-56-15 128 0 0,0 0 1 0 0,-1 1-1 0 0,1 0 1 0 0,-1 0-1 0 0,0 1 1 0 0,-1 1-1 0 0,1 0 1 0 0,-1 0-1 0 0,0 1 1 0 0,-1 0-1 0 0,0 0 1 0 0,0 1-1 0 0,9 14 1 0 0,-16-21 21 0 0,0 0 0 0 0,0 0 0 0 0,0-1 0 0 0,0 1 0 0 0,0 0 0 0 0,0 0 0 0 0,-1 0 0 0 0,1 0 0 0 0,-1 0 0 0 0,1 0 0 0 0,-1 0 0 0 0,0 0 0 0 0,0 0 0 0 0,0 0 0 0 0,0 0 0 0 0,0 0 0 0 0,-1 0 0 0 0,1 0 0 0 0,-1 3 0 0 0,0-2 11 0 0,-1-1 0 0 0,1 1 0 0 0,-1-1-1 0 0,1 1 1 0 0,-1-1 0 0 0,0 0-1 0 0,0 1 1 0 0,0-1 0 0 0,0 0-1 0 0,-1 0 1 0 0,-3 3 0 0 0,-6 2 96 0 0,0-1 0 0 0,-1 0 1 0 0,1 0-1 0 0,-21 5 0 0 0,-58 17-140 0 0,-186 32-1 0 0,250-56 3 0 0,-1-2 0 0 0,1-1 0 0 0,-1-1 0 0 0,1-1 0 0 0,-47-8 0 0 0,70 8-51 0 0,0 0 0 0 0,0 0 0 0 0,0 0 0 0 0,0-1 0 0 0,1 1-1 0 0,-1-1 1 0 0,1 0 0 0 0,-1 0 0 0 0,-4-4 0 0 0,7 5-6 0 0,1 1 0 0 0,-1-1 1 0 0,1 1-1 0 0,-1-1 0 0 0,1 0 1 0 0,-1 1-1 0 0,1-1 0 0 0,-1 0 0 0 0,1 0 1 0 0,0 1-1 0 0,-1-1 0 0 0,1 0 0 0 0,0 0 1 0 0,0 1-1 0 0,0-1 0 0 0,-1 0 0 0 0,1 0 1 0 0,0 0-1 0 0,0 1 0 0 0,0-2 1 0 0,1 0-36 0 0,-1 1 1 0 0,1-1 0 0 0,-1 1 0 0 0,1 0 0 0 0,0 0 0 0 0,0-1 0 0 0,-1 1 0 0 0,1 0 0 0 0,0 0 0 0 0,0 0 0 0 0,0 0 0 0 0,0 0 0 0 0,0 0 0 0 0,1 0 0 0 0,1-1 0 0 0,8-6-665 0 0,0 2 0 0 0,1-1 0 0 0,14-4 0 0 0,0 1-1101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1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87 5527 0 0,'0'0'5675'0'0,"2"-16"625"0"0,0 9-5394 0 0,0 0 1 0 0,1 0-1 0 0,5-10 0 0 0,-8 16-894 0 0,0 1-1 0 0,0-1 1 0 0,1 0 0 0 0,-1 0-1 0 0,0 1 1 0 0,0-1-1 0 0,0 0 1 0 0,0 0 0 0 0,0 0-1 0 0,0 1 1 0 0,0-1 0 0 0,0 0-1 0 0,0 0 1 0 0,0 1-1 0 0,-1-1 1 0 0,1 0 0 0 0,0 0-1 0 0,0 1 1 0 0,-1-1-1 0 0,1 0 1 0 0,0 1 0 0 0,-1-1-1 0 0,1 0 1 0 0,-1 1-1 0 0,1-1 1 0 0,-1 0 0 0 0,1 1-1 0 0,-1-1 1 0 0,0 1 0 0 0,1-1-1 0 0,-1 1 1 0 0,1 0-1 0 0,-2-1 1 0 0,0-1-15 0 0,0 1-1 0 0,-1 0 1 0 0,1 0 0 0 0,0 0 0 0 0,0 0-1 0 0,-1 0 1 0 0,1 0 0 0 0,-5 0 0 0 0,-4 2-36 0 0,0 0 0 0 0,-1 0 0 0 0,1 1 1 0 0,0 1-1 0 0,0 0 0 0 0,-17 7 0 0 0,26-9 33 0 0,-25 9 119 0 0,1 2 1 0 0,0 1-1 0 0,1 0 0 0 0,1 2 0 0 0,0 1 1 0 0,1 1-1 0 0,1 1 0 0 0,1 1 0 0 0,0 0 0 0 0,1 2 1 0 0,2 1-1 0 0,-17 23 0 0 0,29-36 83 0 0,1 0 0 0 0,0 0 1 0 0,-6 14-1 0 0,10-21-142 0 0,0 1-1 0 0,0 0 1 0 0,0 0 0 0 0,0 0 0 0 0,1 0 0 0 0,-1 0 0 0 0,1 0 0 0 0,0 0-1 0 0,0 0 1 0 0,0 0 0 0 0,0 0 0 0 0,0 0 0 0 0,1 0 0 0 0,-1-1-1 0 0,1 1 1 0 0,1 4 0 0 0,-1-6-29 0 0,1 1 1 0 0,-1 0-1 0 0,1-1 0 0 0,-1 1 1 0 0,1-1-1 0 0,-1 1 0 0 0,1-1 1 0 0,0 0-1 0 0,0 1 0 0 0,0-1 1 0 0,0 0-1 0 0,0 0 0 0 0,0 0 1 0 0,0-1-1 0 0,0 1 0 0 0,0 0 1 0 0,0-1-1 0 0,0 0 0 0 0,1 1 1 0 0,-1-1-1 0 0,0 0 0 0 0,0 0 1 0 0,0 0-1 0 0,4-1 0 0 0,5 0 24 0 0,0 0 0 0 0,-1-1-1 0 0,18-5 1 0 0,24-12-188 0 0,-1-1 1 0 0,84-47-1 0 0,-116 57 6 0 0,-1-1-1 0 0,0-1 1 0 0,0 0 0 0 0,-2-1-1 0 0,21-21 1 0 0,-43 41 133 0 0,-1 1 0 0 0,1 0 0 0 0,1 0 0 0 0,0 0 0 0 0,-6 12 0 0 0,10-17-121 0 0,0 0 1 0 0,0 0-1 0 0,0 0 0 0 0,0 1 0 0 0,0-1 0 0 0,1 1 1 0 0,-1-1-1 0 0,1 0 0 0 0,0 1 0 0 0,0-1 0 0 0,1 1 1 0 0,0 6-1 0 0,0-8 7 0 0,0 0 0 0 0,0 0-1 0 0,0 0 1 0 0,0 0 0 0 0,0 0 0 0 0,1 0 0 0 0,-1 0 0 0 0,0 0 0 0 0,1-1 0 0 0,0 1 0 0 0,-1-1 0 0 0,1 1-1 0 0,0-1 1 0 0,0 1 0 0 0,0-1 0 0 0,0 0 0 0 0,0 0 0 0 0,0 0 0 0 0,0 0 0 0 0,3 0 0 0 0,12 4-1606 0 0,2-3-58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1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61 234 6447 0 0,'-1'1'2562'0'0,"-31"21"4254"0"0,5-3-2296 0 0,28-20-3978 0 0,30-30 465 0 0,58-45 0 0 0,-77 68-925 0 0,-1 0 0 0 0,1 1 0 0 0,0 0-1 0 0,1 1 1 0 0,-1 0 0 0 0,1 1 0 0 0,0 0 0 0 0,1 1-1 0 0,21-3 1 0 0,-33 6-67 0 0,-1 1 0 0 0,1 0 0 0 0,-1 0 0 0 0,1 0-1 0 0,-1 0 1 0 0,1 0 0 0 0,-1 0 0 0 0,1 0 0 0 0,-1 0 0 0 0,1 0 0 0 0,-1 1-1 0 0,1-1 1 0 0,-1 1 0 0 0,0-1 0 0 0,1 1 0 0 0,-1 0 0 0 0,0-1-1 0 0,1 1 1 0 0,-1 0 0 0 0,0 0 0 0 0,0 0 0 0 0,0 0 0 0 0,0 0 0 0 0,0 0-1 0 0,0 0 1 0 0,0 0 0 0 0,0 1 0 0 0,0-1 0 0 0,0 0 0 0 0,-1 0 0 0 0,1 1-1 0 0,0-1 1 0 0,-1 1 0 0 0,1-1 0 0 0,-1 0 0 0 0,0 1 0 0 0,1-1 0 0 0,-1 1-1 0 0,0-1 1 0 0,0 1 0 0 0,0-1 0 0 0,0 3 0 0 0,0 3 13 0 0,-1 1 1 0 0,1-1 0 0 0,-1 1-1 0 0,-1-1 1 0 0,-3 12-1 0 0,1-2-6 0 0,4-11-41 0 0,3-7-26 0 0,5-6-60 0 0,-7 6 91 0 0,31-32-171 0 0,1 2 0 0 0,2 1 0 0 0,41-27 0 0 0,-53 42 48 0 0,-15 9 101 0 0,0 0 1 0 0,1 0 0 0 0,0 1-1 0 0,0 1 1 0 0,0-1 0 0 0,1 1-1 0 0,-1 1 1 0 0,11-3-1 0 0,-18 6 62 0 0,-1-1-1 0 0,1 1 0 0 0,0 0 0 0 0,-1 0 0 0 0,1 0 0 0 0,-1 1 0 0 0,1-1 0 0 0,-1 0 0 0 0,1 0 1 0 0,0 1-1 0 0,-1-1 0 0 0,0 1 0 0 0,1 0 0 0 0,-1-1 0 0 0,1 1 0 0 0,-1 0 0 0 0,0 0 0 0 0,1 0 1 0 0,1 2-1 0 0,-1-1 36 0 0,0 0 1 0 0,0 0 0 0 0,-1 1 0 0 0,1-1-1 0 0,-1 1 1 0 0,0-1 0 0 0,0 1-1 0 0,0 0 1 0 0,0-1 0 0 0,1 5 0 0 0,-1 0 16 0 0,1 0 1 0 0,-2 0 0 0 0,1 0 0 0 0,-1 0 0 0 0,0 0 0 0 0,-1 0-1 0 0,1 0 1 0 0,-4 10 0 0 0,-8 18 31 0 0,9-27-210 0 0,-1 1 0 0 0,2-1-1 0 0,-1 1 1 0 0,1-1 0 0 0,1 1-1 0 0,-2 9 1 0 0,3-16-984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10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 5063 0 0,'0'0'232'0'0,"0"1"550"0"0,1 3 276 0 0,-1 0 0 0 0,0-1 1 0 0,0 1-1 0 0,-1-1 0 0 0,1 1 1 0 0,-1-1-1 0 0,0 1 0 0 0,0-1 1 0 0,0 0-1 0 0,-1 4 1 0 0,-20 37 3918 0 0,10-21-4541 0 0,-27 59 829 0 0,-55 106 57 0 0,30-67-1284 0 0,-52 88 4 0 0,74-151-479 0 0,26-37-123 0 0,1 1 1 0 0,-12 24-1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10 7831 0 0,'0'-9'12179'0'0,"-5"10"-12114"0"0,-1 1 0 0 0,1-1 0 0 0,0 1 0 0 0,0 0 0 0 0,0 1 0 0 0,0-1 0 0 0,0 1-1 0 0,0 0 1 0 0,1 0 0 0 0,0 1 0 0 0,-1-1 0 0 0,1 1 0 0 0,1 0 0 0 0,-1 0 0 0 0,-4 6 0 0 0,3-4-67 0 0,1 1-1 0 0,-1 1 0 0 0,1-1 1 0 0,1 0-1 0 0,-1 1 1 0 0,1 0-1 0 0,1 0 0 0 0,-1 0 1 0 0,-1 14-1 0 0,-10 76 3 0 0,14-97 1 0 0,-1 1-1 0 0,1-1 1 0 0,0 0 0 0 0,0 0-1 0 0,0 1 1 0 0,0-1 0 0 0,0 0-1 0 0,0 0 1 0 0,0 1 0 0 0,0-1-1 0 0,0 0 1 0 0,0 0 0 0 0,1 0-1 0 0,-1 1 1 0 0,1-1 0 0 0,-1 0-1 0 0,1 0 1 0 0,0 2 0 0 0,2 1 40 0 0,21 31 284 0 0,-19-28-64 0 0,0 0-1 0 0,0 0 1 0 0,-1 0-1 0 0,1 1 0 0 0,-2 0 1 0 0,4 8-1 0 0,-6-13-215 0 0,-1-1 0 0 0,0 1 0 0 0,1-1 0 0 0,-1 1 0 0 0,0-1 0 0 0,0 1 0 0 0,-1-1 0 0 0,1 0 0 0 0,0 1 0 0 0,-1-1 0 0 0,0 1 0 0 0,1-1 0 0 0,-1 0 0 0 0,0 1 0 0 0,0-1 0 0 0,0 0 0 0 0,0 0 0 0 0,-1 0 0 0 0,1 0 0 0 0,-1 0 0 0 0,1 0 0 0 0,-1 0 0 0 0,0 0 0 0 0,0-1 0 0 0,-2 3 0 0 0,-1 0-32 0 0,-1 0 1 0 0,1 0-1 0 0,-1-1 1 0 0,-1 0-1 0 0,1 0 0 0 0,0 0 1 0 0,-1-1-1 0 0,1 1 0 0 0,-13 1 1 0 0,-3 0-144 0 0,-38 1 1 0 0,48-5-589 0 0,0 0 1 0 0,0-1 0 0 0,-17-3 0 0 0,16 1-685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11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1 360 4143 0 0,'16'-28'748'0'0,"2"1"-1"0"0,27-30 0 0 0,-23 32 1163 0 0,1 1 0 0 0,1 1 0 0 0,2 1-1 0 0,0 1 1 0 0,1 2 0 0 0,1 0 0 0 0,50-24 0 0 0,-50 31-1558 0 0,51-16-1 0 0,-64 25-115 0 0,1 0 0 0 0,-1 0 0 0 0,0 2 0 0 0,0 0 0 0 0,1 0 0 0 0,-1 2-1 0 0,1 0 1 0 0,18 3 0 0 0,-26-2-196 0 0,1-1-1 0 0,-1 2 0 0 0,0-1 1 0 0,0 1-1 0 0,0 0 0 0 0,0 1 1 0 0,0-1-1 0 0,-1 2 0 0 0,0-1 1 0 0,0 1-1 0 0,0 0 0 0 0,0 0 1 0 0,-1 1-1 0 0,0 0 0 0 0,0 0 1 0 0,7 10-1 0 0,-10-11-6 0 0,0 1 0 0 0,0 0 1 0 0,0 1-1 0 0,-1-1 0 0 0,0 0 0 0 0,0 1 0 0 0,-1 0 1 0 0,1-1-1 0 0,-1 1 0 0 0,-1 0 0 0 0,1-1 0 0 0,-1 1 0 0 0,-1 0 1 0 0,1 0-1 0 0,-1-1 0 0 0,0 1 0 0 0,-1 0 0 0 0,1-1 0 0 0,-1 0 1 0 0,-6 13-1 0 0,1-4 82 0 0,-1 0 0 0 0,0 0 1 0 0,-1-1-1 0 0,-1 0 0 0 0,0 0 0 0 0,-1-1 1 0 0,-15 14-1 0 0,12-15-81 0 0,0-1 0 0 0,0 0 0 0 0,-27 15 0 0 0,-51 19-5 0 0,65-34-113 0 0,0-1 0 0 0,-1-2 0 0 0,0-1 0 0 0,0-1 0 0 0,-57 5 0 0 0,76-11 23 0 0,0 0 0 0 0,0 0 0 0 0,1-1 0 0 0,-1 0 0 0 0,0 0 0 0 0,-10-4 0 0 0,16 5-76 0 0,1-1 0 0 0,-1 0-1 0 0,1 0 1 0 0,0 0 0 0 0,-1 0 0 0 0,1-1 0 0 0,0 1 0 0 0,-1 0 0 0 0,1-1 0 0 0,0 0 0 0 0,0 1 0 0 0,0-1 0 0 0,1 0-1 0 0,-1 0 1 0 0,0 0 0 0 0,1 0 0 0 0,-1-1 0 0 0,1 1 0 0 0,0 0 0 0 0,-1-1 0 0 0,1 1 0 0 0,1 0 0 0 0,-1-1 0 0 0,-1-3-1 0 0,1-9-1391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1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 11519 0 0,'0'0'1040'0'0,"-1"1"-853"0"0,-64 111 6932 0 0,14-27-3831 0 0,24-37-2803 0 0,2 1-1 0 0,-21 64 0 0 0,34-85-280 0 0,-1 0-1 0 0,-1-1 1 0 0,-19 26 0 0 0,-5 11 41 0 0,-61 106 105 0 0,-62 117-903 0 0,160-285 112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11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12 102 10591 0 0,'0'0'9424'0'0,"1"1"-8929"0"0,1 0-388 0 0,-1 0 1 0 0,0 0-1 0 0,0 0 0 0 0,0 0 1 0 0,1 0-1 0 0,-1-1 0 0 0,1 1 1 0 0,-1 0-1 0 0,0-1 1 0 0,1 1-1 0 0,-1-1 0 0 0,1 0 1 0 0,-1 1-1 0 0,1-1 0 0 0,-1 0 1 0 0,1 0-1 0 0,-1 0 1 0 0,1 0-1 0 0,1 0 0 0 0,35-6 1559 0 0,-22 3-1282 0 0,27-5-43 0 0,-1-2-1 0 0,1-1 1 0 0,-2-3 0 0 0,0-1-1 0 0,41-21 1 0 0,-67 27-707 0 0,-25 13 129 0 0,-42 21-65 0 0,-78 52 0 0 0,100-56 428 0 0,1 2-1 0 0,0 1 0 0 0,-40 45 1 0 0,60-59-72 0 0,0 0 0 0 0,1 1 1 0 0,-7 13-1 0 0,13-21-40 0 0,0 0-1 0 0,1 0 1 0 0,-1 0 0 0 0,1 0 0 0 0,0 0-1 0 0,0 0 1 0 0,0 0 0 0 0,0 1 0 0 0,1-1-1 0 0,-1 0 1 0 0,1 1 0 0 0,0-1 0 0 0,0 0 0 0 0,0 1-1 0 0,0-1 1 0 0,1 0 0 0 0,-1 0 0 0 0,2 5-1 0 0,-1-7-9 0 0,0 1 0 0 0,0-1 0 0 0,0 1 0 0 0,0-1 0 0 0,0 0 0 0 0,1 1-1 0 0,-1-1 1 0 0,0 0 0 0 0,1 0 0 0 0,-1 0 0 0 0,1 0 0 0 0,-1 0 0 0 0,1 0-1 0 0,-1 0 1 0 0,1-1 0 0 0,-1 1 0 0 0,1 0 0 0 0,0-1 0 0 0,0 0 0 0 0,2 1-1 0 0,5 0-259 0 0,-1 0 0 0 0,16 0 0 0 0,-19-1 71 0 0,11 0-832 0 0,-1-1-1 0 0,24-5 0 0 0,-12 1-1006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12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99 8287 0 0,'14'-33'685'0'0,"2"-6"184"0"0,-11 26 3341 0 0,-1-1 6233 0 0,-22 20-9998 0 0,5 0-386 0 0,-1 2-1 0 0,1 0 1 0 0,0 0 0 0 0,1 1-1 0 0,0 1 1 0 0,-12 13 0 0 0,-60 71 49 0 0,77-87-97 0 0,1 1 1 0 0,1 0-1 0 0,0 0 1 0 0,-7 13-1 0 0,11-19-11 0 0,0 0 0 0 0,1-1 0 0 0,-1 1-1 0 0,0 0 1 0 0,1 0 0 0 0,-1 0 0 0 0,1 0 0 0 0,0 0 0 0 0,-1 0 0 0 0,1 0 0 0 0,0 0-1 0 0,0 0 1 0 0,1 0 0 0 0,-1 0 0 0 0,0 0 0 0 0,1 0 0 0 0,-1 0 0 0 0,1 0-1 0 0,-1-1 1 0 0,1 1 0 0 0,0 0 0 0 0,0 0 0 0 0,0 0 0 0 0,0-1 0 0 0,0 1 0 0 0,0-1-1 0 0,1 1 1 0 0,1 1 0 0 0,8 6-12 0 0,1 0-1 0 0,0-1 1 0 0,0-1-1 0 0,17 7 0 0 0,-16-8 8 0 0,-1 1 0 0 0,1 0 0 0 0,-1 1 0 0 0,17 14 0 0 0,-26-19 54 0 0,1 0-1 0 0,-1 1 1 0 0,0-1-1 0 0,0 1 1 0 0,0 0-1 0 0,0 0 1 0 0,-1 0-1 0 0,1 0 1 0 0,-1 0-1 0 0,0 1 1 0 0,0-1-1 0 0,-1 1 1 0 0,1-1-1 0 0,-1 1 1 0 0,0-1-1 0 0,0 1 1 0 0,-1 0-1 0 0,0 0 1 0 0,1-1-1 0 0,-1 1 1 0 0,-1 0-1 0 0,1 0 1 0 0,-1 0-1 0 0,0-1 1 0 0,0 1 0 0 0,0 0-1 0 0,-1-1 1 0 0,1 1-1 0 0,-1-1 1 0 0,-5 8-1 0 0,4-7-38 0 0,0-1 0 0 0,-1 0 0 0 0,1 1 0 0 0,-1-1 0 0 0,0-1 1 0 0,0 1-1 0 0,0-1 0 0 0,-1 1 0 0 0,1-1 0 0 0,-1 0 0 0 0,0-1 0 0 0,0 1 0 0 0,0-1 0 0 0,0 0 0 0 0,0 0 0 0 0,0-1 0 0 0,0 0 0 0 0,-1 0 0 0 0,1 0 1 0 0,-1 0-1 0 0,-9-1 0 0 0,-7 0-32 0 0,-1-2 1 0 0,1-1-1 0 0,-43-11 0 0 0,49 11-72 0 0,-8-3-1002 0 0,-1-1-1 0 0,1-1 0 0 0,0-1 0 0 0,-36-19 1 0 0,36 13-262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1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459 192 8751 0 0,'0'0'6523'0'0,"5"9"-3068"0"0,-3-8-3319 0 0,0 1 1 0 0,0-1-1 0 0,0 0 1 0 0,0 0-1 0 0,1 0 1 0 0,-1 0-1 0 0,0 0 1 0 0,0-1-1 0 0,1 1 1 0 0,-1-1-1 0 0,1 1 1 0 0,-1-1-1 0 0,0 0 1 0 0,1 0-1 0 0,-1 0 1 0 0,1 0-1 0 0,-1 0 1 0 0,1-1-1 0 0,-1 1 1 0 0,0-1-1 0 0,1 0 1 0 0,-1 1-1 0 0,0-1 1 0 0,0 0-1 0 0,1 0 1 0 0,-1-1-1 0 0,0 1 1 0 0,0 0-1 0 0,0-1 1 0 0,2-1-1 0 0,0-1-77 0 0,0 1-1 0 0,0-1 0 0 0,0 0 0 0 0,-1-1 1 0 0,1 1-1 0 0,-1-1 0 0 0,0 1 0 0 0,-1-1 1 0 0,1 0-1 0 0,-1 0 0 0 0,0 0 1 0 0,3-9-1 0 0,-3 6-37 0 0,-1 1 1 0 0,0-1 0 0 0,0 1-1 0 0,0-1 1 0 0,-1 1 0 0 0,0-1-1 0 0,-1 1 1 0 0,0-1-1 0 0,-2-9 1 0 0,2 15-33 0 0,1-1 0 0 0,-1 1 0 0 0,0-1-1 0 0,0 1 1 0 0,-1 0 0 0 0,1 0 0 0 0,0-1 0 0 0,-1 1 0 0 0,1 0 0 0 0,-1 0-1 0 0,0 0 1 0 0,0 1 0 0 0,1-1 0 0 0,-1 0 0 0 0,0 1 0 0 0,-1-1 0 0 0,1 1-1 0 0,0-1 1 0 0,0 1 0 0 0,-1 0 0 0 0,1 0 0 0 0,0 0 0 0 0,-1 0-1 0 0,1 1 1 0 0,-1-1 0 0 0,1 1 0 0 0,-1-1 0 0 0,1 1 0 0 0,-1 0 0 0 0,-3 0-1 0 0,-2 1-36 0 0,1-1-1 0 0,0 1 0 0 0,-1 1 0 0 0,1-1 1 0 0,-1 1-1 0 0,1 1 0 0 0,0-1 1 0 0,-7 5-1 0 0,-9 4-19 0 0,-21 16 1 0 0,20-12 18 0 0,-37 22 0 0 0,-83 54-51 0 0,120-74 127 0 0,0 2 0 0 0,1 1 0 0 0,-32 35-1 0 0,52-52-5 0 0,1 0-1 0 0,-1 0 0 0 0,1 0 1 0 0,0 0-1 0 0,1 0 0 0 0,-1 1 1 0 0,0-1-1 0 0,1 0 0 0 0,0 1 0 0 0,0-1 1 0 0,-2 8-1 0 0,3-10-5 0 0,0 1 1 0 0,0 0-1 0 0,0-1 1 0 0,1 1-1 0 0,-1 0 1 0 0,0-1-1 0 0,1 1 0 0 0,-1 0 1 0 0,1-1-1 0 0,-1 1 1 0 0,1-1-1 0 0,0 1 0 0 0,-1-1 1 0 0,1 1-1 0 0,0-1 1 0 0,0 1-1 0 0,0-1 1 0 0,0 0-1 0 0,1 0 0 0 0,-1 1 1 0 0,0-1-1 0 0,0 0 1 0 0,1 0-1 0 0,-1 0 0 0 0,1-1 1 0 0,-1 1-1 0 0,1 0 1 0 0,1 0-1 0 0,4 2 31 0 0,0-1 1 0 0,0 0-1 0 0,0 0 0 0 0,0 0 0 0 0,0-1 1 0 0,0 0-1 0 0,15-1 0 0 0,51-6 173 0 0,-44 3-387 0 0,0-2 0 0 0,1-1 0 0 0,-2-1 0 0 0,1-2-1 0 0,53-23 1 0 0,-77 29 135 0 0,1 0-1 0 0,-1 0 1 0 0,0-1-1 0 0,0 0 1 0 0,0 0-1 0 0,-1 0 1 0 0,0-1-1 0 0,1 1 1 0 0,-2-1-1 0 0,1 0 1 0 0,0 0-1 0 0,-1-1 1 0 0,0 1-1 0 0,3-8 0 0 0,-6 12 717 0 0,12 23-355 0 0,-10-17-303 0 0,-1 1 0 0 0,0-1 0 0 0,0 0 0 0 0,0 0 0 0 0,-1 1 0 0 0,1 6 1 0 0,0 23 22 0 0,0-32-68 0 0,-1 2-596 0 0,0 1 1 0 0,1 0 0 0 0,0-1-1 0 0,3 9 1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1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1 524 12439 0 0,'0'0'5091'0'0,"0"-9"-1115"0"0,3-17-3048 0 0,1 0 1 0 0,1 0-1 0 0,1 1 1 0 0,10-26 0 0 0,-6 25-690 0 0,1 1 0 0 0,1 1 0 0 0,1 0 0 0 0,1 0 0 0 0,1 2 0 0 0,31-36 0 0 0,-22 35-596 0 0,0 1 0 0 0,2 2 0 0 0,53-34 0 0 0,-76 53 285 0 0,7-6-675 0 0,1 0 1 0 0,0 1-1 0 0,15-6 1 0 0,-23 11 359 0 0,1 0 0 0 0,-1 0 0 0 0,1 0 1 0 0,-1 0-1 0 0,1 1 0 0 0,-1-1 0 0 0,1 1 0 0 0,-1 0 1 0 0,1 0-1 0 0,0 0 0 0 0,-1 1 0 0 0,1-1 1 0 0,-1 1-1 0 0,1 0 0 0 0,-1 0 0 0 0,5 2 1 0 0,3 2-1784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1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62 6911 0 0,'1'1'315'0'0,"38"21"764"0"0,-19-11 3448 0 0,21 7-1 0 0,-28-13-2546 0 0,-1-1-1 0 0,1-1 0 0 0,14 3 1 0 0,-16-5-2294 0 0,-1 0 1 0 0,15-1-1 0 0,-9-1 565 0 0,0-1 0 0 0,-1 0 0 0 0,1-1-1 0 0,24-9 1 0 0,-9 1 24 0 0,34-19 0 0 0,-60 27-257 0 0,1 0 0 0 0,0 0 0 0 0,-1-1-1 0 0,6-4 1 0 0,-10 7-14 0 0,0 0-1 0 0,1-1 1 0 0,-1 1-1 0 0,0-1 0 0 0,0 1 1 0 0,0-1-1 0 0,0 1 1 0 0,0-1-1 0 0,0 0 0 0 0,0 1 1 0 0,0-1-1 0 0,-1 0 1 0 0,1 1-1 0 0,-1-1 1 0 0,1 0-1 0 0,-1 0 0 0 0,0-3 1 0 0,0 4-5 0 0,-1 0 0 0 0,1-1 1 0 0,-1 1-1 0 0,0 0 0 0 0,0 1 0 0 0,0-1 1 0 0,0 0-1 0 0,0 0 0 0 0,1 0 0 0 0,-1 0 1 0 0,-1 1-1 0 0,1-1 0 0 0,0 0 0 0 0,0 1 1 0 0,0-1-1 0 0,-1 0 0 0 0,1 1 0 0 0,-2-1-30 0 0,-1 0 0 0 0,0 0 0 0 0,0 0-1 0 0,0 1 1 0 0,0 0 0 0 0,0-1-1 0 0,0 1 1 0 0,0 0 0 0 0,1 1-1 0 0,-1-1 1 0 0,0 1 0 0 0,-7 1 0 0 0,-5 3-103 0 0,-24 10 0 0 0,-2 4 103 0 0,1 2 1 0 0,1 2 0 0 0,0 2-1 0 0,2 1 1 0 0,1 2 0 0 0,2 2-1 0 0,-37 38 1 0 0,59-55 30 0 0,1 1 0 0 0,1 0 0 0 0,-13 20 0 0 0,21-28 0 0 0,0-1 0 0 0,0 1 0 0 0,0 0 0 0 0,0 0 0 0 0,1 0 0 0 0,0 0 0 0 0,1 0 0 0 0,-1 1 0 0 0,1-1 0 0 0,0 1 0 0 0,1-1 0 0 0,0 11 0 0 0,0-15 0 0 0,0 0 0 0 0,1 1 0 0 0,-1-1 0 0 0,1 0 0 0 0,0 1 0 0 0,0-1 0 0 0,0 0 0 0 0,0 0 0 0 0,0 0 0 0 0,0 0 0 0 0,1 0-1 0 0,-1 0 1 0 0,1 0 0 0 0,-1 0 0 0 0,3 2 0 0 0,0-1 1 0 0,0 0-1 0 0,-1-1 0 0 0,1 0 0 0 0,0 1 0 0 0,0-2 1 0 0,0 1-1 0 0,8 2 0 0 0,0-1-36 0 0,0 0-1 0 0,0-2 1 0 0,0 1 0 0 0,0-2-1 0 0,17 0 1 0 0,1-2-766 0 0,-1-2 1 0 0,0-1 0 0 0,33-9-1 0 0,-21 1-831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1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2303 0 0,'0'0'17591'0'0,"0"2"-16934"0"0,-3 6-66 0 0,-1-1 1 0 0,0 0-1 0 0,0 0 0 0 0,-6 7 1 0 0,-12 22 603 0 0,0 10-819 0 0,-25 57 143 0 0,39-82-909 0 0,1 0-1 0 0,0 0 1 0 0,-2 23-1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14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12439 0 0,'0'0'5968'0'0,"-2"12"-5648"0"0,4-2-176 0 0,1 0-40 0 0,4 2-5152 0 0,0-1-1032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1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238 333 16871 0 0,'-2'0'771'0'0,"-56"4"319"0"0,33-2-473 0 0,-27 0 0 0 0,45-2-443 0 0,0 0 1 0 0,0-1-1 0 0,1 0 0 0 0,-1 0 1 0 0,1-1-1 0 0,-1 0 0 0 0,1 0 1 0 0,-12-6-1 0 0,16 7-131 0 0,0 0-1 0 0,0 0 1 0 0,0 0-1 0 0,0-1 1 0 0,1 1-1 0 0,-1 0 1 0 0,0-1-1 0 0,1 1 1 0 0,0-1-1 0 0,-1 0 1 0 0,1 0-1 0 0,0 1 1 0 0,0-1-1 0 0,0 0 1 0 0,0 0-1 0 0,0 0 1 0 0,0 0-1 0 0,0 0 1 0 0,1 0-1 0 0,-1 0 1 0 0,1 0-1 0 0,-1-1 1 0 0,1 1 0 0 0,0 0-1 0 0,0 0 1 0 0,0 0-1 0 0,0 0 1 0 0,0-1-1 0 0,1 1 1 0 0,-1 0-1 0 0,1 0 1 0 0,-1 0-1 0 0,1 0 1 0 0,0 0-1 0 0,0 0 1 0 0,1-2-1 0 0,2-4 28 0 0,0 0 0 0 0,1 1 0 0 0,0 0 0 0 0,0 0 0 0 0,1 0 0 0 0,0 1 0 0 0,11-10 0 0 0,30-22-192 0 0,84-48-1 0 0,-109 73-73 0 0,43-19-1 0 0,-55 28 185 0 0,0 1 0 0 0,0 0 0 0 0,0 0 0 0 0,0 1 0 0 0,1 1 0 0 0,-1-1 0 0 0,15 1 0 0 0,-22 1 57 0 0,1 1 1 0 0,-1-1-1 0 0,0 1 1 0 0,1-1-1 0 0,-1 1 1 0 0,0 0-1 0 0,0 0 1 0 0,0 1-1 0 0,1-1 1 0 0,-1 1-1 0 0,-1-1 1 0 0,1 1-1 0 0,0 0 1 0 0,0 0-1 0 0,3 3 1 0 0,-3-1 12 0 0,0-1 0 0 0,0 1-1 0 0,-1 0 1 0 0,1 0 0 0 0,-1 0 0 0 0,1 0-1 0 0,-1 1 1 0 0,-1-1 0 0 0,3 9 0 0 0,-1 1 43 0 0,0 0 1 0 0,-1 1 0 0 0,-1-1-1 0 0,-1 1 1 0 0,0-1 0 0 0,-2 15-1 0 0,-20 143-2697 0 0,22-167 1925 0 0,0 8-3718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62 8287 0 0,'17'-10'923'0'0,"16"-11"1"0"0,16-9 9668 0 0,-50 34-10509 0 0,1 0 1 0 0,-1 0-1 0 0,0 0 1 0 0,-1 0-1 0 0,1 0 1 0 0,-1 0-1 0 0,1 0 1 0 0,-1 0-1 0 0,0-1 1 0 0,-1 1-1 0 0,-3 4 1 0 0,-4 5-43 0 0,-18 18 0 0 0,-11 5 23 0 0,22-21-25 0 0,1 1 1 0 0,0 0-1 0 0,-14 21 0 0 0,30-36-29 0 0,-1 0-1 0 0,0 0 0 0 0,0 0 1 0 0,1 0-1 0 0,-1 0 0 0 0,1 0 1 0 0,-1 0-1 0 0,1 0 0 0 0,-1 1 1 0 0,1-1-1 0 0,0 0 1 0 0,0 0-1 0 0,-1 1 0 0 0,1-1 1 0 0,0 0-1 0 0,0 0 0 0 0,0 1 1 0 0,0-1-1 0 0,1 0 0 0 0,-1 0 1 0 0,0 1-1 0 0,1-1 1 0 0,-1 0-1 0 0,0 0 0 0 0,1 0 1 0 0,-1 1-1 0 0,1-1 0 0 0,0 0 1 0 0,-1 0-1 0 0,1 0 0 0 0,0 0 1 0 0,0 0-1 0 0,0 0 1 0 0,-1 0-1 0 0,1 0 0 0 0,0-1 1 0 0,0 1-1 0 0,0 0 0 0 0,0 0 1 0 0,3 0-1 0 0,11 10 51 0 0,-3-4-17 0 0,-1 1 1 0 0,-1 0-1 0 0,1 1 1 0 0,-1 0-1 0 0,-1 0 1 0 0,12 14-1 0 0,-17-17 93 0 0,0-1 1 0 0,-1 1-1 0 0,1 0 0 0 0,-1 0 0 0 0,0 0 1 0 0,-1 0-1 0 0,0 1 0 0 0,0-1 0 0 0,0 1 0 0 0,0-1 1 0 0,-1 1-1 0 0,0 0 0 0 0,-1-1 0 0 0,0 1 1 0 0,0 0-1 0 0,-1 9 0 0 0,0-13-93 0 0,0 0 1 0 0,0 0-1 0 0,0 0 0 0 0,-1 0 1 0 0,1-1-1 0 0,-1 1 0 0 0,0 0 1 0 0,0-1-1 0 0,0 0 0 0 0,0 1 1 0 0,0-1-1 0 0,0 0 0 0 0,-1 0 1 0 0,1 0-1 0 0,-1 0 0 0 0,0 0 1 0 0,1-1-1 0 0,-1 1 0 0 0,-5 1 1 0 0,1-1-134 0 0,0-1 0 0 0,0 0 0 0 0,0 0 0 0 0,0 0 1 0 0,0-1-1 0 0,0 0 0 0 0,0-1 0 0 0,0 1 0 0 0,0-1 0 0 0,0-1 1 0 0,0 1-1 0 0,0-1 0 0 0,0-1 0 0 0,1 1 0 0 0,-8-4 0 0 0,3-3-1451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1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204 349 8287 0 0,'12'-1'250'0'0,"-5"1"-42"0"0,-1 0 1 0 0,1 0-1 0 0,0 1 1 0 0,11 2 12959 0 0,-50 2-11276 0 0,24-5-1758 0 0,0-1 0 0 0,0 0 0 0 0,0-1-1 0 0,0 0 1 0 0,1 0 0 0 0,-1 0 0 0 0,1-1 0 0 0,-1 0-1 0 0,-9-7 1 0 0,2 2-32 0 0,2-1-1 0 0,-1-1 1 0 0,-18-18-1 0 0,27 24-97 0 0,1-1 0 0 0,0 0 0 0 0,0 0 0 0 0,1 0-1 0 0,-1 0 1 0 0,1-1 0 0 0,0 1 0 0 0,1-1 0 0 0,-1 0 0 0 0,1 0 0 0 0,0 0-1 0 0,1 0 1 0 0,-2-9 0 0 0,2 10-22 0 0,1 1 1 0 0,0-1-1 0 0,0 0 0 0 0,0 0 1 0 0,0 1-1 0 0,1-1 1 0 0,-1 0-1 0 0,1 1 0 0 0,1-1 1 0 0,-1 1-1 0 0,1-1 0 0 0,-1 1 1 0 0,1 0-1 0 0,0-1 0 0 0,1 1 1 0 0,-1 0-1 0 0,1 0 0 0 0,4-5 1 0 0,2 1-65 0 0,0 0 0 0 0,0 1 1 0 0,0 0-1 0 0,1 0 0 0 0,0 1 0 0 0,14-6 1 0 0,-4 3-107 0 0,1 0 1 0 0,29-7-1 0 0,-38 13 77 0 0,0 1 0 0 0,1-1 1 0 0,-1 2-1 0 0,0 0 0 0 0,1 0 0 0 0,-1 1 0 0 0,0 0 0 0 0,20 4 0 0 0,-24-2 113 0 0,-1 0 0 0 0,1 0 1 0 0,-1 1-1 0 0,0 0 0 0 0,0 0 0 0 0,0 1 0 0 0,0 0 0 0 0,-1 0 0 0 0,1 0 0 0 0,-1 1 0 0 0,0 0 0 0 0,0 0 0 0 0,-1 1 0 0 0,9 10 0 0 0,-9-9 84 0 0,1 0 0 0 0,-1 1-1 0 0,0 0 1 0 0,-1 0-1 0 0,0 0 1 0 0,0 1-1 0 0,5 16 1 0 0,-8-22-56 0 0,-1 1 1 0 0,1-1-1 0 0,-1 1 0 0 0,0-1 1 0 0,0 1-1 0 0,0-1 0 0 0,0 1 1 0 0,0-1-1 0 0,-1 1 1 0 0,0-1-1 0 0,0 0 0 0 0,0 1 1 0 0,0-1-1 0 0,0 0 0 0 0,-1 1 1 0 0,1-1-1 0 0,-1 0 1 0 0,0 0-1 0 0,0 0 0 0 0,0 0 1 0 0,0-1-1 0 0,0 1 0 0 0,-5 3 1 0 0,-2 2-6 0 0,-1-1 0 0 0,0 0 0 0 0,0 0 0 0 0,-1-1-1 0 0,-13 5 1 0 0,-59 20-462 0 0,39-17-422 0 0,-75 12 0 0 0,87-22-1362 0 0,-47 1 0 0 0,55-7-2579 0 0,3-2-1239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1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1 11519 0 0,'0'0'1420'0'0,"-1"1"-200"0"0,-58 54 4494 0 0,32-31-5114 0 0,1 1-1 0 0,-42 53 0 0 0,-13 38 461 0 0,20-26-439 0 0,-92 103-1 0 0,67-102-544 0 0,-95 112-200 0 0,175-195-369 0 0,0 0 0 0 0,1 0-1 0 0,0 0 1 0 0,-7 18 0 0 0,12-25-750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15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10591 0 0,'2'1'3147'0'0,"20"4"1540"0"0,26 4 1 0 0,-20-6-3446 0 0,54 0 1 0 0,-19-3-906 0 0,-40 1-211 0 0,2-2 0 0 0,-2 0 0 0 0,31-5 0 0 0,-48 4-190 0 0,0 1-1 0 0,-1-1 1 0 0,1 0-1 0 0,-1 0 1 0 0,1 0-1 0 0,-1-1 1 0 0,0 0 0 0 0,10-7-1 0 0,-14 9 42 0 0,1 0 0 0 0,-1-1 0 0 0,1 1 0 0 0,-1-1 0 0 0,1 1 0 0 0,-1-1 0 0 0,0 0 0 0 0,0 0 0 0 0,0 1-1 0 0,0-1 1 0 0,0 0 0 0 0,-1 0 0 0 0,1 0 0 0 0,0 0 0 0 0,-1 0 0 0 0,1 0 0 0 0,-1 0 0 0 0,0 0 0 0 0,0 0 0 0 0,0 0 0 0 0,0 0 0 0 0,0-1 0 0 0,0 1 0 0 0,0 0-1 0 0,-1 0 1 0 0,1 0 0 0 0,-1 0 0 0 0,0 0 0 0 0,0-2 0 0 0,0 3-17 0 0,0-1 1 0 0,1 0-1 0 0,-1 1 0 0 0,0-1 1 0 0,0 1-1 0 0,0-1 0 0 0,0 1 0 0 0,-1 0 1 0 0,1-1-1 0 0,0 1 0 0 0,0 0 0 0 0,-1 0 1 0 0,1 0-1 0 0,-1 0 0 0 0,1 0 1 0 0,-1 0-1 0 0,-2-1 0 0 0,1 1-6 0 0,0 0 0 0 0,1 0 0 0 0,-1 1 0 0 0,0 0 0 0 0,0-1-1 0 0,0 1 1 0 0,0 0 0 0 0,0 0 0 0 0,-5 1 0 0 0,-3 1-54 0 0,1 1 1 0 0,0 0-1 0 0,0 1 0 0 0,-18 9 0 0 0,0 2 176 0 0,1 1 0 0 0,1 2 0 0 0,0 1 0 0 0,2 1 0 0 0,0 1-1 0 0,-30 34 1 0 0,40-39 71 0 0,1 0 1 0 0,-13 21-1 0 0,23-32-106 0 0,0 1 0 0 0,0-1 0 0 0,0 1 1 0 0,1 0-1 0 0,-1 0 0 0 0,1 1 0 0 0,1-1 0 0 0,-1 0 1 0 0,1 1-1 0 0,0-1 0 0 0,1 8 0 0 0,0-12-22 0 0,0 1 0 0 0,0-1 0 0 0,1 0 0 0 0,-1 0 0 0 0,1 1 0 0 0,-1-1 0 0 0,1 0-1 0 0,0 0 1 0 0,0 0 0 0 0,0 0 0 0 0,0 0 0 0 0,1 0 0 0 0,-1 0 0 0 0,0-1 0 0 0,1 1 0 0 0,-1 0 0 0 0,1-1 0 0 0,0 1 0 0 0,-1-1 0 0 0,1 1-1 0 0,0-1 1 0 0,0 0 0 0 0,0 0 0 0 0,0 0 0 0 0,0 0 0 0 0,0 0 0 0 0,0 0 0 0 0,0 0 0 0 0,1-1 0 0 0,2 1 0 0 0,6 1 31 0 0,0-1 1 0 0,-1 0-1 0 0,1-1 0 0 0,21-1 1 0 0,1-3-990 0 0,0-1 0 0 0,-1-1 1 0 0,1-2-1 0 0,48-18 1 0 0,-49 13-672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16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0 5063 0 0,'0'1'4369'0'0,"3"10"1849"0"0,-2-5-5490 0 0,-1 0 1 0 0,0 0-1 0 0,-1 0 0 0 0,0 0 0 0 0,1 0 1 0 0,-2-1-1 0 0,1 1 0 0 0,-5 11 1 0 0,-23 46 90 0 0,24-52-260 0 0,-52 90 1004 0 0,-89 122 0 0 0,103-162-1454 0 0,22-29-150 0 0,-49 73-1789 0 0,69-104 929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16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1 364 3679 0 0,'50'-80'2047'0'0,"-27"48"2283"0"0,40-45 0 0 0,-45 59-2602 0 0,0 0 0 0 0,1 2 0 0 0,31-22 1 0 0,-32 27-2083 0 0,1 0 0 0 0,28-11 1 0 0,-23 13 609 0 0,0 1 0 0 0,1 1 1 0 0,0 1-1 0 0,46-4 0 0 0,-65 10-159 0 0,0 0-1 0 0,0 0 1 0 0,-1 0-1 0 0,1 1 1 0 0,0 0 0 0 0,-1 0-1 0 0,1 1 1 0 0,0-1-1 0 0,-1 1 1 0 0,0 0-1 0 0,7 4 1 0 0,-9-5-29 0 0,0 1 0 0 0,-1 0 0 0 0,1-1 0 0 0,-1 1 0 0 0,0 0 0 0 0,1 0 0 0 0,-1 0 0 0 0,0 1 0 0 0,0-1 0 0 0,0 0 0 0 0,-1 1 0 0 0,1-1 0 0 0,-1 1 0 0 0,1 0 0 0 0,-1-1 0 0 0,0 1 0 0 0,0 0 0 0 0,0 0 0 0 0,0 0 0 0 0,0 0 0 0 0,-1 0 0 0 0,0 0 0 0 0,1 3 0 0 0,-2 2 71 0 0,1 1 0 0 0,-2-1 0 0 0,1 0 1 0 0,-1 0-1 0 0,0 0 0 0 0,-6 14 0 0 0,-26 47 402 0 0,15-34-299 0 0,5-8-135 0 0,0 0 0 0 0,-2-1 0 0 0,-1-1 0 0 0,-21 23 0 0 0,29-37-91 0 0,-1-1 1 0 0,0-1-1 0 0,-1 1 0 0 0,0-2 0 0 0,0 1 0 0 0,-1-2 1 0 0,0 0-1 0 0,-1 0 0 0 0,1-1 0 0 0,-27 9 0 0 0,17-9-13 0 0,1-1-1 0 0,-36 3 0 0 0,44-7-63 0 0,0 0 0 0 0,1-2 0 0 0,-1 1 0 0 0,0-1 0 0 0,-24-6-1 0 0,33 6-24 0 0,0-1 0 0 0,0 1-1 0 0,0-1 1 0 0,0 1 0 0 0,-3-4 0 0 0,5 5-558 0 0,1-1 0 0 0,0 0 0 0 0,0 0 1 0 0,0 0-1 0 0,-1-1 0 0 0,1 1 1 0 0,0 0-1 0 0,1 0 0 0 0,-1-1 1 0 0,-1-1-1 0 0,-3-11-7451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16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59 15087 0 0,'0'0'1366'0'0,"0"2"-1126"0"0,-1 6 404 0 0,0 1 0 0 0,0 0 1 0 0,1-1-1 0 0,0 1 1 0 0,1-1-1 0 0,0 1 0 0 0,0 0 1 0 0,4 12-1 0 0,-4-18-506 0 0,0 0 1 0 0,0 0-1 0 0,0 1 1 0 0,1-1-1 0 0,-1 0 0 0 0,1 0 1 0 0,0-1-1 0 0,0 1 0 0 0,0 0 1 0 0,0-1-1 0 0,0 1 0 0 0,1-1 1 0 0,-1 1-1 0 0,1-1 1 0 0,0 0-1 0 0,-1 0 0 0 0,1 0 1 0 0,0-1-1 0 0,0 1 0 0 0,0-1 1 0 0,1 0-1 0 0,-1 1 0 0 0,0-1 1 0 0,6 1-1 0 0,4-1-9 0 0,1 0 0 0 0,0-1 1 0 0,-1 0-1 0 0,1-1 0 0 0,23-5 0 0 0,-4-1-50 0 0,35-13 0 0 0,-52 14-68 0 0,0 0 0 0 0,-1-1 0 0 0,22-13 0 0 0,-31 16-9 0 0,0 0 0 0 0,0 0 0 0 0,-1 0 0 0 0,1-1 0 0 0,-1 0 0 0 0,0 0 1 0 0,-1 0-1 0 0,1-1 0 0 0,-1 0 0 0 0,7-12 0 0 0,-10 16-23 0 0,0 0-1 0 0,0 0 1 0 0,0-1 0 0 0,-1 1-1 0 0,1 0 1 0 0,-1-1 0 0 0,1 1-1 0 0,-1 0 1 0 0,0-1-1 0 0,0 1 1 0 0,0-1 0 0 0,0 1-1 0 0,0 0 1 0 0,0-1 0 0 0,-1 1-1 0 0,1 0 1 0 0,-1-1-1 0 0,-1-2 1 0 0,1 4-1 0 0,0-1 1 0 0,0 0-1 0 0,0 1 0 0 0,0-1 1 0 0,-1 0-1 0 0,1 1 1 0 0,-1 0-1 0 0,1-1 0 0 0,-1 1 1 0 0,1 0-1 0 0,-1 0 0 0 0,0 0 1 0 0,1 0-1 0 0,-1 0 0 0 0,0 0 1 0 0,0 0-1 0 0,0 1 0 0 0,0-1 1 0 0,0 1-1 0 0,0-1 0 0 0,0 1 1 0 0,-2 0-1 0 0,-5-1-43 0 0,0 1 1 0 0,1 1-1 0 0,-1 0 1 0 0,1 0-1 0 0,-1 0 1 0 0,1 1-1 0 0,-14 5 0 0 0,-56 27-110 0 0,73-32 172 0 0,-52 27-73 0 0,-75 53-1 0 0,-43 49 277 0 0,174-131-197 0 0,-14 12 68 0 0,-22 23 0 0 0,34-32-52 0 0,-1 1-1 0 0,1 0 1 0 0,0 0 0 0 0,0 0-1 0 0,1 0 1 0 0,-1 1 0 0 0,1-1 0 0 0,0 1-1 0 0,0-1 1 0 0,1 1 0 0 0,-3 8-1 0 0,4-12-8 0 0,0 1-1 0 0,0-1 0 0 0,0 0 0 0 0,0 1 0 0 0,0-1 0 0 0,1 0 0 0 0,-1 1 0 0 0,0-1 0 0 0,1 0 0 0 0,-1 1 0 0 0,1-1 0 0 0,-1 0 1 0 0,1 0-1 0 0,0 0 0 0 0,-1 1 0 0 0,1-1 0 0 0,0 0 0 0 0,0 0 0 0 0,0 0 0 0 0,0 0 0 0 0,0 0 0 0 0,0-1 0 0 0,0 1 0 0 0,0 0 1 0 0,0 0-1 0 0,0-1 0 0 0,0 1 0 0 0,0 0 0 0 0,1-1 0 0 0,-1 1 0 0 0,0-1 0 0 0,0 0 0 0 0,1 1 0 0 0,2-1 0 0 0,5 2-243 0 0,1-1-1 0 0,-1 0 0 0 0,18 0 0 0 0,-20-1-253 0 0,22-2-5502 0 0,1-3-2040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17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24 340 1839 0 0,'-24'7'22238'0'0,"28"-12"-21616"0"0,6-6-198 0 0,1 1 1 0 0,0 1-1 0 0,22-16 0 0 0,-10 9-304 0 0,57-43-15 0 0,79-62-223 0 0,-141 107 17 0 0,-6 3-43 0 0,1 0 1 0 0,0 1 0 0 0,1 1 0 0 0,0 0 0 0 0,30-14 0 0 0,-30 20 10 0 0,-4 3 106 0 0,-2 5 27 0 0,-6-2 7 0 0,-1-1 0 0 0,1 1 0 0 0,-1 0 0 0 0,0 0 0 0 0,0-1-1 0 0,0 1 1 0 0,0 0 0 0 0,0 0 0 0 0,-1 0 0 0 0,1 0 0 0 0,-1 0 0 0 0,0 0 0 0 0,0 0 0 0 0,0 6-1 0 0,-1 3 40 0 0,-1 0 0 0 0,-3 16-1 0 0,-29 83 595 0 0,-3 16 248 0 0,33-116-876 0 0,-1 5-59 0 0,4 3-3867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1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62 465 11055 0 0,'0'0'14144'0'0,"-2"2"-13752"0"0,0-1-292 0 0,-1 1 1 0 0,1 0-1 0 0,-1-1 1 0 0,0 1-1 0 0,0-1 0 0 0,0 0 1 0 0,0 0-1 0 0,0 0 1 0 0,-3 1-1 0 0,5-2-93 0 0,0 0-1 0 0,0 0 1 0 0,0 1-1 0 0,0-1 1 0 0,0 0-1 0 0,0 0 1 0 0,0-1 0 0 0,0 1-1 0 0,0 0 1 0 0,1 0-1 0 0,-1 0 1 0 0,0-1-1 0 0,0 1 1 0 0,0 0-1 0 0,0-1 1 0 0,1 1 0 0 0,-1-1-1 0 0,0 1 1 0 0,0-1-1 0 0,1 1 1 0 0,-1-1-1 0 0,0 1 1 0 0,1-1 0 0 0,-1 0-1 0 0,0 1 1 0 0,1-1-1 0 0,-1 0 1 0 0,1 0-1 0 0,-1 1 1 0 0,1-1 0 0 0,0 0-1 0 0,-1 0 1 0 0,1 0-1 0 0,0 0 1 0 0,-1 0-1 0 0,1 1 1 0 0,0-1 0 0 0,0-1-1 0 0,-1-6 3 0 0,0-1 0 0 0,1 1 0 0 0,0 0-1 0 0,0-1 1 0 0,1 1 0 0 0,0 0 0 0 0,1 0 0 0 0,-1-1 0 0 0,2 1 0 0 0,-1 1-1 0 0,1-1 1 0 0,6-12 0 0 0,0 3 10 0 0,1 1 1 0 0,1-1-1 0 0,0 2 1 0 0,17-19-1 0 0,-25 31-19 0 0,33-38-191 0 0,56-48 1 0 0,-78 77 143 0 0,1 1 1 0 0,0 0-1 0 0,1 1 1 0 0,0 1-1 0 0,0 1 1 0 0,1 0-1 0 0,-1 1 1 0 0,20-4-1 0 0,-13 4 13 0 0,1 2 1 0 0,-1 1-1 0 0,1 1 1 0 0,41-1-1 0 0,-33 4 30 0 0,-17-1 30 0 0,25 2-1 0 0,-37-1 0 0 0,1 1 0 0 0,-1-1 0 0 0,1 1 0 0 0,-1 0 0 0 0,0 0 0 0 0,1 0 0 0 0,-1 0 0 0 0,0 1 0 0 0,0-1 0 0 0,0 1 0 0 0,0 0 0 0 0,4 3 0 0 0,-6-4-8 0 0,0 0 0 0 0,0 1 0 0 0,0-1 0 0 0,0 1 0 0 0,0 0 0 0 0,-1-1 0 0 0,1 1 0 0 0,0 0 0 0 0,-1-1 0 0 0,1 1 0 0 0,-1 0 0 0 0,0 0 0 0 0,1-1 0 0 0,-1 1 0 0 0,0 0 0 0 0,0 0 0 0 0,0-1 0 0 0,0 1 0 0 0,-1 0 0 0 0,1 0 0 0 0,0 0 0 0 0,-1-1 0 0 0,1 1 0 0 0,-2 2 0 0 0,-1 5 44 0 0,-1-1-1 0 0,1 1 1 0 0,-7 8 0 0 0,-34 55 133 0 0,-4-2-1 0 0,-2-2 1 0 0,-4-3-1 0 0,-72 70 1 0 0,122-131-194 0 0,-3 3-2 0 0,0 1 0 0 0,-1-1 0 0 0,0 0 0 0 0,0-1 0 0 0,-1 0 0 0 0,-11 6-1 0 0,19-12-16 0 0,0 1 0 0 0,1-1-1 0 0,-1 0 1 0 0,1 0 0 0 0,-1 0-1 0 0,0 0 1 0 0,1 0 0 0 0,-1 0-1 0 0,0 0 1 0 0,1 0 0 0 0,-1 0-1 0 0,1-1 1 0 0,-1 1 0 0 0,0 0 0 0 0,1 0-1 0 0,-1-1 1 0 0,1 1 0 0 0,-1 0-1 0 0,1 0 1 0 0,-1-1 0 0 0,1 1-1 0 0,-1-1 1 0 0,1 1 0 0 0,-1 0-1 0 0,1-1 1 0 0,-1 1 0 0 0,1-1-1 0 0,0 1 1 0 0,-1-1 0 0 0,1 1-1 0 0,0-1 1 0 0,-1 0 0 0 0,-6-17-1132 0 0,6 13 691 0 0,1 0-1 0 0,0 0 1 0 0,0 0 0 0 0,0 0-1 0 0,1 0 1 0 0,-1-1-1 0 0,1 2 1 0 0,1-1-1 0 0,1-7 1 0 0,-2 11 350 0 0,5-22-1613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18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43 10135 0 0,'47'-29'1310'0'0,"-28"16"8699"0"0,-32 20-8905 0 0,-4 6-904 0 0,0 1 1 0 0,-28 30-1 0 0,-26 39 428 0 0,41-47-536 0 0,-119 141-52 0 0,-281 342 188 0 0,416-502-188 0 0,0 1 0 0 0,-19 35 0 0 0,32-53-50 0 0,1 1 0 0 0,-1 0 0 0 0,1-1 0 0 0,0 1 0 0 0,-1 0 0 0 0,1 0 0 0 0,-1 0 0 0 0,1 0 0 0 0,0-1 0 0 0,0 1 0 0 0,0 0 0 0 0,-1 0 0 0 0,1 0 0 0 0,0 0 0 0 0,0 0 0 0 0,0 0 0 0 0,0-1 0 0 0,0 1 0 0 0,1 0 0 0 0,-1 0 0 0 0,0 0 0 0 0,0 0 0 0 0,0 0 0 0 0,1-1 0 0 0,-1 1 0 0 0,0 0 0 0 0,1 0 0 0 0,-1 0 0 0 0,1-1 0 0 0,-1 1 0 0 0,1 0 0 0 0,0-1 0 0 0,-1 1 0 0 0,1 0 0 0 0,-1-1 0 0 0,1 1 0 0 0,0-1 0 0 0,0 1 0 0 0,-1-1 0 0 0,1 1 0 0 0,0-1 0 0 0,0 1 0 0 0,0-1 0 0 0,1 1 0 0 0,2 0-891 0 0,0 0 0 0 0,1-1 0 0 0,-1 1 0 0 0,0-1 1 0 0,1 0-1 0 0,-1 0 0 0 0,9-1 0 0 0,10-4-6254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1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102 105 11519 0 0,'0'0'887'0'0,"-1"2"-583"0"0,-5 5 518 0 0,1 1 1 0 0,0-1 0 0 0,0 1-1 0 0,-4 10 1 0 0,8-15-500 0 0,0-1 1 0 0,0 1 0 0 0,-1 0 0 0 0,2 0 0 0 0,-1-1 0 0 0,0 1 0 0 0,1 0 0 0 0,-1 0 0 0 0,1 0-1 0 0,0 0 1 0 0,0 0 0 0 0,0 0 0 0 0,0 0 0 0 0,1 0 0 0 0,-1 0 0 0 0,1 0 0 0 0,0 3-1 0 0,0-5-259 0 0,0-1 0 0 0,0 1 0 0 0,0-1 0 0 0,0 1 0 0 0,0-1 0 0 0,0 1 0 0 0,0-1 0 0 0,0 0 0 0 0,0 1 0 0 0,1-1 0 0 0,-1 0 0 0 0,0 0 0 0 0,0 0 0 0 0,0 0 0 0 0,0 0 0 0 0,0 0 0 0 0,2 0 0 0 0,-1-1 83 0 0,9 1-69 0 0,0-1 0 0 0,0-1 0 0 0,0 0 0 0 0,0 0 0 0 0,0-1 0 0 0,-1 0 0 0 0,1-1 0 0 0,-1-1 0 0 0,10-5 0 0 0,4-3 113 0 0,-2-2-1 0 0,33-26 1 0 0,-45 33-204 0 0,-1-1-1 0 0,0-1 1 0 0,0 1-1 0 0,-1-1 1 0 0,-1-1-1 0 0,0 0 1 0 0,7-13-1 0 0,-12 22 0 0 0,-2 1 11 0 0,1 1-1 0 0,-1-1 1 0 0,1 0-1 0 0,-1 1 1 0 0,0-1-1 0 0,0 0 1 0 0,1 0-1 0 0,-1 1 0 0 0,0-1 1 0 0,0 0-1 0 0,0 0 1 0 0,1 1-1 0 0,-1-1 1 0 0,0 0-1 0 0,0 0 0 0 0,0 1 1 0 0,0-1-1 0 0,-1-1 1 0 0,1 2-6 0 0,0-1 0 0 0,-1 1 0 0 0,1 0 0 0 0,0 0 0 0 0,-1-1 0 0 0,1 1 0 0 0,0 0 0 0 0,-1 0 0 0 0,1 0 0 0 0,0-1 1 0 0,-1 1-1 0 0,1 0 0 0 0,-1 0 0 0 0,1 0 0 0 0,0 0 0 0 0,-1 0 0 0 0,1 0 0 0 0,-1 0 0 0 0,1 0 0 0 0,0 0 0 0 0,-1 0 0 0 0,0 0 0 0 0,1 0-11 0 0,-5 1 7 0 0,0-1 0 0 0,0 1 0 0 0,0 0 0 0 0,0 1 0 0 0,0-1 0 0 0,1 1 0 0 0,-1 0 0 0 0,-6 3 0 0 0,-36 23-84 0 0,31-17 86 0 0,-7 3 205 0 0,0 0 0 0 0,2 2 0 0 0,0 0 0 0 0,1 2 0 0 0,0 0 0 0 0,2 1 0 0 0,-28 37 0 0 0,30-34-48 0 0,5-7-4 0 0,1 1 0 0 0,-10 19 0 0 0,18-30-130 0 0,-1 0-1 0 0,1 0 0 0 0,1 1 0 0 0,-1-1 0 0 0,1 1 1 0 0,0-1-1 0 0,0 1 0 0 0,1-1 0 0 0,-1 1 0 0 0,1-1 1 0 0,1 10-1 0 0,0-14-101 0 0,-1 1 1 0 0,1 0 0 0 0,-1-1-1 0 0,1 1 1 0 0,0-1-1 0 0,0 1 1 0 0,0-1-1 0 0,0 1 1 0 0,2 2 0 0 0,1 1-724 0 0,3 6-931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388 623 7831 0 0,'0'0'706'0'0,"1"2"-329"0"0,10 18 6154 0 0,-9-18-6371 0 0,0 0 0 0 0,0-1 1 0 0,1 1-1 0 0,-1-1 1 0 0,0 0-1 0 0,1 0 1 0 0,-1 0-1 0 0,0 0 1 0 0,1 0-1 0 0,-1 0 0 0 0,1 0 1 0 0,0-1-1 0 0,-1 0 1 0 0,1 1-1 0 0,-1-1 1 0 0,1 0-1 0 0,0 0 1 0 0,-1 0-1 0 0,1-1 0 0 0,-1 1 1 0 0,1-1-1 0 0,0 1 1 0 0,3-3-1 0 0,5-1 40 0 0,0 0-1 0 0,-1-1 1 0 0,0 0-1 0 0,0-1 1 0 0,-1-1-1 0 0,0 1 0 0 0,0-1 1 0 0,0-1-1 0 0,-1 0 1 0 0,9-9-1 0 0,8-14 234 0 0,33-51 0 0 0,-51 71-301 0 0,7-11-133 0 0,-2-2 1 0 0,-1 1-1 0 0,0-2 0 0 0,-2 1 1 0 0,-1-1-1 0 0,-1-1 0 0 0,-1 1 1 0 0,-1-1-1 0 0,-2 0 0 0 0,0 0 1 0 0,-2-44-1 0 0,-1 60-117 0 0,-1 0 0 0 0,0 0 1 0 0,0 0-1 0 0,-1 1 0 0 0,0-1 0 0 0,-1 0 0 0 0,-7-16 1 0 0,9 25 94 0 0,1 0 1 0 0,-1 0-1 0 0,1 0 1 0 0,-1 0 0 0 0,0 0-1 0 0,0 0 1 0 0,1 0-1 0 0,-1 0 1 0 0,0 0 0 0 0,0 0-1 0 0,0 0 1 0 0,0 1 0 0 0,0-1-1 0 0,0 0 1 0 0,0 1-1 0 0,0-1 1 0 0,-1 1 0 0 0,1-1-1 0 0,0 1 1 0 0,0 0-1 0 0,0-1 1 0 0,-3 1 0 0 0,3 0 5 0 0,-1 0-1 0 0,0 0 1 0 0,1 1 0 0 0,-1-1 0 0 0,0 1 0 0 0,1-1 0 0 0,-1 1 0 0 0,1 0 0 0 0,-1 0-1 0 0,1 0 1 0 0,-1 0 0 0 0,1 0 0 0 0,0 0 0 0 0,-2 1 0 0 0,-3 5-10 0 0,0-1-1 0 0,0 1 1 0 0,1 0 0 0 0,0 0 0 0 0,-5 11 0 0 0,-6 15 0 0 0,-22 63 0 0 0,-3 40-40 0 0,16-49 49 0 0,-83 245 18 0 0,95-300-31 0 0,-1 0 0 0 0,-1-1 0 0 0,-23 34 0 0 0,-67 80-117 0 0,28-59-56 0 0,22-27-8 0 0,37-41 139 0 0,0-1 0 0 0,-28 21 0 0 0,25-22-45 0 0,19-14-1 0 0,8-12-5999 0 0,1-2 436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1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9 366 1375 0 0,'-1'0'17284'0'0,"-7"-1"-11195"0"0,10-2-5941 0 0,-1 1 0 0 0,1-1 0 0 0,0 1-1 0 0,0 0 1 0 0,0 0 0 0 0,0-1-1 0 0,0 2 1 0 0,1-1 0 0 0,-1 0-1 0 0,3-2 1 0 0,31-14 228 0 0,-21 11-214 0 0,126-57 294 0 0,-24 1-441 0 0,58-29-336 0 0,6 15-61 0 0,-174 75 383 0 0,35-10-3 0 0,-39 11 3 0 0,1 0 1 0 0,-1 1-1 0 0,1-1 1 0 0,0 1-1 0 0,-1 0 1 0 0,1 0-1 0 0,0 0 0 0 0,-1 1 1 0 0,5 0-1 0 0,-7 0 5 0 0,0-1-1 0 0,0 0 1 0 0,-1 1-1 0 0,1-1 1 0 0,-1 0-1 0 0,1 1 1 0 0,0-1-1 0 0,-1 1 1 0 0,1-1-1 0 0,-1 1 1 0 0,1-1-1 0 0,-1 1 0 0 0,1 0 1 0 0,-1-1-1 0 0,0 1 1 0 0,1-1-1 0 0,-1 1 1 0 0,0 0-1 0 0,1-1 1 0 0,-1 1-1 0 0,0 0 1 0 0,0 0-1 0 0,0-1 1 0 0,0 1-1 0 0,0 0 1 0 0,1-1-1 0 0,-1 1 0 0 0,0 0 1 0 0,-1 0-1 0 0,1-1 1 0 0,0 1-1 0 0,0 0 1 0 0,0 0-1 0 0,0-1 1 0 0,-1 1-1 0 0,1 1 1 0 0,-2 3 46 0 0,0 0 1 0 0,0 0 0 0 0,-5 8 0 0 0,-10 13 201 0 0,-1-1 0 0 0,-29 31 0 0 0,12-15-3 0 0,13-15-76 0 0,-53 70 165 0 0,65-81-328 0 0,0 1 0 0 0,1 0 1 0 0,0 1-1 0 0,-8 25 0 0 0,13-26-12 0 0,4-5-15 0 0,1-10 3 0 0,-1 1-1 0 0,0-1 1 0 0,1 0-1 0 0,-1 0 0 0 0,0 0 1 0 0,1 0-1 0 0,-1 0 1 0 0,1 0-1 0 0,0 0 1 0 0,-1 0-1 0 0,1-1 0 0 0,0 1 1 0 0,-1 0-1 0 0,1 0 1 0 0,0 0-1 0 0,0-1 0 0 0,0 1 1 0 0,0 0-1 0 0,0-1 1 0 0,0 1-1 0 0,0-1 0 0 0,2 2 1 0 0,-1-2-11 0 0,0 0 0 0 0,1 1 0 0 0,-1-1 0 0 0,0 0 0 0 0,0 0 0 0 0,1 0 0 0 0,-1 0 0 0 0,0-1-1 0 0,1 1 1 0 0,3-2 0 0 0,3-1-611 0 0,0-1 1 0 0,0 0-1 0 0,18-10 0 0 0,-12 4-1996 0 0,2 0-5807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1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831 0 11975 0 0,'0'0'10071'0'0,"-1"2"-9582"0"0,-3 25-9 0 0,-1-2-1 0 0,-2 1 1 0 0,-10 26-1 0 0,-36 74 451 0 0,-40 56 222 0 0,14-32-476 0 0,-149 354 432 0 0,219-481-1050 0 0,-2 0-1 0 0,0-1 0 0 0,-19 26 1 0 0,24-39-132 0 0,-1 0 1 0 0,0 0-1 0 0,-1-1 1 0 0,0 1-1 0 0,-1-2 1 0 0,0 1-1 0 0,0-1 1 0 0,0-1-1 0 0,-14 8 1 0 0,16-13-614 0 0,7-5-2011 0 0,10-12-4402 0 0,-9 16 7021 0 0,10-14-7364 0 0</inkml:trace>
  <inkml:trace contextRef="#ctx0" brushRef="#br0" timeOffset="1">45 653 19463 0 0,'-4'1'186'0'0,"-3"1"333"0"0,0-1 0 0 0,0 1 0 0 0,-12 6 2827 0 0,36-5-2599 0 0,1-1 0 0 0,-1 0 0 0 0,1-2 0 0 0,27-1 0 0 0,-11 0-382 0 0,513-45 993 0 0,-328 21-1426 0 0,-36 3-893 0 0,-63 2-2770 0 0,-86 12-2602 0 0,-5 1-1825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31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2759 0 0,'0'0'126'0'0,"8"-4"20"0"0,-7 4 173 0 0,0-1-1 0 0,0 1 0 0 0,0 0 0 0 0,0-1 0 0 0,0 1 1 0 0,1 0-1 0 0,-1 0 0 0 0,0 0 0 0 0,0 0 0 0 0,0 0 1 0 0,0 0-1 0 0,0 0 0 0 0,1 0 0 0 0,-1 0 0 0 0,0 0 1 0 0,0 1-1 0 0,0-1 0 0 0,0 1 0 0 0,0-1 0 0 0,2 1 1 0 0,0 2 1168 0 0,0-1 0 0 0,-1 0 0 0 0,1 1 0 0 0,0 0 0 0 0,2 3 0 0 0,0 0-860 0 0,14 22-319 0 0,-10-13-5592 0 0,-2-5-844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3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9415 0 0,'0'0'10760'0'0,"2"-1"-10088"0"0,54-39 2313 0 0,-55 39-2385 0 0,-2 2-524 0 0,-49 84-49 0 0,49-84 120 0 0,2-1-145 0 0,1-1-1 0 0,0 0 1 0 0,-1 0 0 0 0,1 0 0 0 0,-1 0 0 0 0,0 0 0 0 0,1 0 0 0 0,-1 0-1 0 0,2-3 1 0 0,1 1 5 0 0,55-54 114 0 0,-9 9-110 0 0,-50 48-11 0 0,0 0-1 0 0,0 0 0 0 0,0 0 1 0 0,0 0-1 0 0,0 0 1 0 0,0 0-1 0 0,0 0 1 0 0,0 0-1 0 0,0 0 1 0 0,0 0-1 0 0,0 0 1 0 0,0 0-1 0 0,0 0 1 0 0,0 0-1 0 0,0 0 0 0 0,1 0 1 0 0,-1 0-1 0 0,0 0 1 0 0,0 0-1 0 0,0 0 1 0 0,0 1-1 0 0,0-1 1 0 0,0 0-1 0 0,0 0 1 0 0,0 0-1 0 0,0 0 0 0 0,0 0 1 0 0,0 0-1 0 0,0 0 1 0 0,0 0-1 0 0,0 0 1 0 0,0 0-1 0 0,0 0 1 0 0,0 0-1 0 0,0 0 1 0 0,0 0-1 0 0,1 0 0 0 0,-1 0 1 0 0,0 0-1 0 0,0 0 1 0 0,0 0-1 0 0,0-1 1 0 0,0 1-1 0 0,0 0 1 0 0,0 0-1 0 0,0 0 1 0 0,0 0-1 0 0,0 0 0 0 0,0 0 1 0 0,0 0-1 0 0,0 0 1 0 0,0 0-1 0 0,0 0 1 0 0,0 0-1 0 0,0 0 1 0 0,0 0-1 0 0,0 0 1 0 0,0 0-1 0 0,0 0 0 0 0,0 0 1 0 0,0 0-1 0 0,0 0 1 0 0,0 0-1 0 0,0 0 1 0 0,-2 6-20 0 0,-5 8 11 0 0,-43 50 8 0 0,14-21 13 0 0,52-45-239 0 0,-9-1-225 0 0,-1 0 1 0 0,1 0-1 0 0,-1-1 0 0 0,8-5 0 0 0,8-7-7585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3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51 3223 0 0,'1'-2'240'0'0,"11"-20"-643"0"0,2-4 16424 0 0,-16 52-14979 0 0,-4-1-787 0 0,-1 0 0 0 0,-1 0-1 0 0,-2 0 1 0 0,0-1 0 0 0,-21 36 0 0 0,-81 108-18 0 0,74-116-185 0 0,4-4-59 0 0,12-20-565 0 0,-35 63 0 0 0,56-89 261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3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134 213 7367 0 0,'-7'0'156'0'0,"-1"0"-1"0"0,0 1 1 0 0,0-1-1 0 0,1 2 1 0 0,-1-1-1 0 0,0 1 1 0 0,1 0-1 0 0,0 1 1 0 0,-1 0-1 0 0,-8 4 1 0 0,11-4 766 0 0,0 0 1 0 0,0 0-1 0 0,1 1 1 0 0,-8 6-1 0 0,11-9-777 0 0,0 0 0 0 0,0 0 1 0 0,0 0-1 0 0,1 0 0 0 0,-1 0 1 0 0,0 0-1 0 0,1 0 0 0 0,-1 0 0 0 0,0 1 1 0 0,1-1-1 0 0,-1 0 0 0 0,1 0 0 0 0,0 1 1 0 0,-1-1-1 0 0,1 0 0 0 0,0 1 0 0 0,0-1 1 0 0,0 0-1 0 0,0 1 0 0 0,0-1 1 0 0,0 0-1 0 0,0 1 0 0 0,0-1 0 0 0,1 0 1 0 0,-1 0-1 0 0,0 1 0 0 0,2 1 0 0 0,-1-1-51 0 0,0 0 0 0 0,0 0 0 0 0,1 0-1 0 0,-1 0 1 0 0,1 0 0 0 0,0 0 0 0 0,-1 0 0 0 0,1 0-1 0 0,0-1 1 0 0,0 1 0 0 0,0-1 0 0 0,4 3 0 0 0,3 0 66 0 0,0 0 1 0 0,1-1 0 0 0,-1 0 0 0 0,1 0 0 0 0,0-1 0 0 0,-1-1 0 0 0,13 1 0 0 0,5 0 167 0 0,39-5-1 0 0,-5-3 312 0 0,81-20 1 0 0,59-26 436 0 0,-56 14-415 0 0,-115 31-517 0 0,728-169 1413 0 0,-742 173-1633 0 0,130-23 236 0 0,-120 23-697 0 0,0 1-1 0 0,-1 2 0 0 0,44 3 1 0 0,-43 2-1759 0 0,-11 0-2757 0 0,-1 2-1953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3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6911 0 0,'0'0'528'0'0,"2"-9"-320"0"0,-1 8 296 0 0,-1-1 0 0 0,1 0-1 0 0,0 0 1 0 0,0 0-1 0 0,0 1 1 0 0,0-1-1 0 0,0 0 1 0 0,1 1 0 0 0,-1-1-1 0 0,0 1 1 0 0,1 0-1 0 0,-1-1 1 0 0,1 1-1 0 0,0 0 1 0 0,2-2 0 0 0,3-2 617 0 0,-6 5-973 0 0,-1 0 1 0 0,1-1-1 0 0,0 1 0 0 0,0 0 1 0 0,0 0-1 0 0,0 0 0 0 0,-1 0 1 0 0,1 0-1 0 0,0 0 1 0 0,0 0-1 0 0,0 0 0 0 0,-1 0 1 0 0,1 0-1 0 0,0 0 0 0 0,0 0 1 0 0,0 1-1 0 0,-1-1 0 0 0,1 0 1 0 0,1 1-1 0 0,14 8 1122 0 0,-9-2-920 0 0,1 1-1 0 0,-2-1 1 0 0,1 1-1 0 0,-1 0 0 0 0,0 0 1 0 0,-1 1-1 0 0,0 0 1 0 0,7 16-1 0 0,16 27 298 0 0,-15-32-537 0 0,18 29 251 0 0,-28-45-464 0 0,0-1-1 0 0,0 1 1 0 0,1-1-1 0 0,-1 1 1 0 0,1-1-1 0 0,0 0 1 0 0,0 0-1 0 0,0-1 1 0 0,5 4-1 0 0,-7-5-73 0 0,1-1 1 0 0,-1 1-1 0 0,0-1 0 0 0,1 1 0 0 0,-1-1 1 0 0,1 0-1 0 0,-1 0 0 0 0,0 0 0 0 0,1 0 1 0 0,-1 0-1 0 0,1 0 0 0 0,-1-1 0 0 0,1 1 0 0 0,-1-1 1 0 0,0 1-1 0 0,0-1 0 0 0,1 0 0 0 0,3-2 1 0 0,1-2-520 0 0,1 0 0 0 0,-1 0 1 0 0,10-10-1 0 0,11-11-1055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39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0 10591 0 0,'0'0'12568'0'0,"-2"2"-12272"0"0,-7 6-259 0 0,1 2 0 0 0,-1-1 0 0 0,1 1 0 0 0,1 1 0 0 0,-11 19 0 0 0,2-6 8 0 0,-265 473 382 0 0,245-429-441 0 0,-137 250-603 0 0,162-298 440 0 0,4-7-153 0 0,0 0 0 0 0,1 0 1 0 0,-7 21-1 0 0,14-33 291 0 0,-1-1 1 0 0,0 0-1 0 0,1 1 1 0 0,-1-1-1 0 0,0 0 0 0 0,0 0 1 0 0,1 1-1 0 0,-1-1 1 0 0,1 0-1 0 0,-1 0 1 0 0,0 0-1 0 0,1 1 0 0 0,-1-1 1 0 0,0 0-1 0 0,1 0 1 0 0,-1 0-1 0 0,1 0 1 0 0,-1 0-1 0 0,0 0 0 0 0,1 0 1 0 0,-1 0-1 0 0,1 0 1 0 0,-1 0-1 0 0,1 0 1 0 0,-1 0-1 0 0,0 0 0 0 0,1-1 1 0 0,-1 1 22 0 0,19-5-1836 0 0,5-7-5079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3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 5983 0 0,'0'1'274'0'0,"-3"7"-216"0"0,1 0 1 0 0,-1 0 0 0 0,0-1-1 0 0,-1 1 1 0 0,-4 6-1 0 0,-5 12 516 0 0,-52 106 12215 0 0,-6-1-8386 0 0,-28 56-3397 0 0,44-85-1079 0 0,-5-2-1 0 0,-144 181 0 0 0,125-176-1201 0 0,33-33-3724 0 0,56-81-703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3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7 332 5983 0 0,'0'0'464'0'0,"-1"0"-305"0"0,-5 2 4473 0 0,8-8-648 0 0,2-3-3035 0 0,2-2-466 0 0,0 1 0 0 0,1 0 0 0 0,0 0-1 0 0,1 0 1 0 0,0 1 0 0 0,1 1 0 0 0,0-1 0 0 0,16-11-1 0 0,11-6 216 0 0,40-20-1 0 0,100-48 624 0 0,-151 83-1083 0 0,1 1 1 0 0,0 1-1 0 0,0 2 1 0 0,1 0 0 0 0,34-4-1 0 0,-55 11-182 0 0,1-1 0 0 0,-1 1 0 0 0,0 1-1 0 0,1-1 1 0 0,-1 1 0 0 0,0 0 0 0 0,0 1 0 0 0,1-1 0 0 0,-1 1-1 0 0,0 0 1 0 0,-1 1 0 0 0,10 4 0 0 0,-12-5-38 0 0,0-1-1 0 0,-1 1 1 0 0,1 0-1 0 0,-1 1 1 0 0,1-1 0 0 0,-1 0-1 0 0,0 1 1 0 0,0-1 0 0 0,0 1-1 0 0,0 0 1 0 0,0 0-1 0 0,-1 0 1 0 0,1-1 0 0 0,-1 1-1 0 0,0 1 1 0 0,0-1 0 0 0,0 0-1 0 0,0 0 1 0 0,0 0-1 0 0,-1 1 1 0 0,0-1 0 0 0,1 0-1 0 0,-1 0 1 0 0,0 1 0 0 0,-1 4-1 0 0,-2 5 15 0 0,1 0-1 0 0,-2-1 1 0 0,0 1-1 0 0,0-1 1 0 0,-1 0 0 0 0,-1 0-1 0 0,0 0 1 0 0,-1-1-1 0 0,0 0 1 0 0,-11 13-1 0 0,-2 1 2 0 0,-2-2-1 0 0,0-1 0 0 0,-29 23 0 0 0,20-21-111 0 0,-2 0-1 0 0,-1-3 1 0 0,0 0-1 0 0,-2-2 1 0 0,0-2-1 0 0,-1-2 1 0 0,-68 20-1 0 0,93-32-607 0 0,0 0 0 0 0,0-1 0 0 0,0 0-1 0 0,0-1 1 0 0,0-1 0 0 0,0 0 0 0 0,-22-3 0 0 0,22-1-1517 0 0,3-3-4439 0 0</inkml:trace>
  <inkml:trace contextRef="#ctx0" brushRef="#br0" timeOffset="1">921 148 15663 0 0,'8'-3'1626'0'0,"1"0"3199"0"0,-10 13-2444 0 0,-1-5-2179 0 0,0 1 1 0 0,0-1-1 0 0,0 0 1 0 0,0 0-1 0 0,-1-1 0 0 0,-6 9 1 0 0,-24 27 403 0 0,18-22-349 0 0,-4 7-190 0 0,1 0-1 0 0,1 1 1 0 0,2 0 0 0 0,-16 36-1 0 0,23-42-2354 0 0,5-9-4625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1 257 2303 0 0,'1'-2'2748'0'0,"0"-1"-1692"0"0,1-1 0 0 0,0 0-1 0 0,0 1 1 0 0,0 0 0 0 0,1-1-1 0 0,-1 1 1 0 0,1 0 0 0 0,3-3-1 0 0,0 1-285 0 0,-1 1 0 0 0,1-1 1 0 0,0 1-1 0 0,7-3 0 0 0,9-3-464 0 0,43-13 0 0 0,-34 13 733 0 0,44-17-199 0 0,115-35 560 0 0,23 14-1023 0 0,-121 33-4002 0 0,-73 13 1698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40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4 3679 0 0,'0'0'284'0'0,"2"0"-186"0"0,15-3 13212 0 0,-17 5-11979 0 0,0 1-1070 0 0,0 0 0 0 0,0 0 1 0 0,0 1-1 0 0,-1-1 0 0 0,1 0 1 0 0,-1 1-1 0 0,0-1 0 0 0,0 0 1 0 0,0 0-1 0 0,-1 0 0 0 0,1 0 0 0 0,-1 0 1 0 0,-2 4-1 0 0,-6 8 201 0 0,-14 16 0 0 0,18-24-182 0 0,-148 189 1513 0 0,147-187-1762 0 0,-3 3-20 0 0,-1 2 10 0 0,1-1-1 0 0,-10 18 0 0 0,18-28-19 0 0,1 1 1 0 0,-1-1-1 0 0,0 1 1 0 0,1-1-1 0 0,0 1 1 0 0,0-1-1 0 0,0 1 1 0 0,0 0-1 0 0,1 0 0 0 0,-1-1 1 0 0,1 1-1 0 0,0 0 1 0 0,0 0-1 0 0,0-1 1 0 0,2 7-1 0 0,-1-8 4 0 0,0 0 0 0 0,0 0 0 0 0,0 0 0 0 0,0 0 0 0 0,0-1 0 0 0,1 1 0 0 0,-1 0 0 0 0,1-1 0 0 0,-1 1 0 0 0,1-1 0 0 0,0 1 0 0 0,0-1 0 0 0,-1 0 0 0 0,1 0 0 0 0,0 0 0 0 0,0 0 0 0 0,0 0 0 0 0,0 0 0 0 0,0 0 0 0 0,4 0 0 0 0,2 1-45 0 0,-1 0 0 0 0,1-1 0 0 0,0 0 0 0 0,11 0 0 0 0,-3-1 35 0 0,74-3-3372 0 0,-63-2 1666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4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13 10135 0 0,'-2'-2'11134'0'0,"-8"-5"-10472"0"0,7 6-606 0 0,0 1 0 0 0,0-1 0 0 0,0 1 0 0 0,0-1-1 0 0,0 1 1 0 0,0 0 0 0 0,0 0 0 0 0,0 0 0 0 0,0 0 0 0 0,0 1-1 0 0,0-1 1 0 0,0 1 0 0 0,0 0 0 0 0,-2 1 0 0 0,-6 2-20 0 0,1 0 0 0 0,-15 9-1 0 0,-2 4-130 0 0,1 1 0 0 0,-28 25 0 0 0,-3 3-46 0 0,38-32 107 0 0,-29 30 0 0 0,41-38 33 0 0,1 1 0 0 0,0 1 0 0 0,1-1 1 0 0,-1 1-1 0 0,2-1 0 0 0,-1 1 0 0 0,-5 14 0 0 0,9-21 5 0 0,1 0-1 0 0,-1 1 1 0 0,1-1 0 0 0,-1 1-1 0 0,1-1 1 0 0,0 1-1 0 0,0-1 1 0 0,0 1 0 0 0,-1-1-1 0 0,1 1 1 0 0,1-1-1 0 0,-1 1 1 0 0,0-1 0 0 0,0 1-1 0 0,0-1 1 0 0,1 1-1 0 0,-1-1 1 0 0,1 1 0 0 0,-1-1-1 0 0,1 1 1 0 0,1 1 0 0 0,-1-1 7 0 0,1-1 0 0 0,-1 0 0 0 0,0 0 0 0 0,1 0 1 0 0,-1-1-1 0 0,1 1 0 0 0,-1 0 0 0 0,1 0 1 0 0,-1-1-1 0 0,1 1 0 0 0,0-1 0 0 0,-1 1 1 0 0,1-1-1 0 0,0 0 0 0 0,-1 0 0 0 0,1 1 0 0 0,0-1 1 0 0,-1 0-1 0 0,3-1 0 0 0,10-1 113 0 0,-1 0 0 0 0,0-1 0 0 0,-1-1 0 0 0,1 0 0 0 0,-1-1-1 0 0,0 0 1 0 0,23-14 0 0 0,26-10 121 0 0,-46 22-208 0 0,-8 4-22 0 0,-1 1-1 0 0,0-1 1 0 0,1 1-1 0 0,-1 0 1 0 0,14-1-1 0 0,-4 4-46 0 0,-12 3 13 0 0,-4-2 10 0 0,2 1-38 0 0,0 0-1 0 0,0 0 1 0 0,-1 1-1 0 0,1-1 1 0 0,-1 0-1 0 0,0 1 1 0 0,0-1-1 0 0,0 1 1 0 0,0-1-1 0 0,-1 1 1 0 0,1 6 0 0 0,1 8-6618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40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44 21743 0 0,'5'-42'2176'0'0,"-5"40"-1708"0"0,-7 8 96 0 0,-2 2-465 0 0,1 1 1 0 0,0 1-1 0 0,0-1 0 0 0,-11 21 1 0 0,-21 47 61 0 0,30-57-60 0 0,-119 273 380 0 0,26-52-372 0 0,101-238-116 0 0,-62 141 45 0 0,48-103-785 0 0,-16 66 1 0 0,29-88-2266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41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564 133 4143 0 0,'21'-13'136'0'0,"-1"0"0"0"0,26-24 0 0 0,-33 27 3237 0 0,-18 17 2752 0 0,-11 11-1192 0 0,7-10-6546 0 0,-31 20 2025 0 0,-58 33 0 0 0,-11 5-200 0 0,41-19-138 0 0,-100 74 240 0 0,151-106-268 0 0,1 0 0 0 0,1 1 1 0 0,0 1-1 0 0,1 0 0 0 0,-16 26 1 0 0,24-33 11 0 0,0 1 1 0 0,1-1 0 0 0,0 1-1 0 0,1 0 1 0 0,0 0 0 0 0,0 0 0 0 0,2 0-1 0 0,-1 1 1 0 0,1-1 0 0 0,1 1-1 0 0,0 22 1 0 0,1-28 6 0 0,1-1 0 0 0,0 1 0 0 0,0 0 0 0 0,0-1 0 0 0,1 1 0 0 0,-1 0 0 0 0,2-1 1 0 0,-1 0-1 0 0,0 1 0 0 0,1-1 0 0 0,0 0 0 0 0,0-1 0 0 0,7 9 0 0 0,-5-8 19 0 0,0 0 0 0 0,1 0 0 0 0,0-1 0 0 0,-1 0 0 0 0,1 0 0 0 0,0-1 1 0 0,1 0-1 0 0,-1 0 0 0 0,0 0 0 0 0,9 2 0 0 0,2-1 46 0 0,0-1 1 0 0,0 0-1 0 0,0-1 0 0 0,1-1 0 0 0,-1-1 0 0 0,1 0 1 0 0,-1-2-1 0 0,25-4 0 0 0,12-6 63 0 0,-2-2 0 0 0,0-3 0 0 0,0-1 1 0 0,-2-3-1 0 0,66-38 0 0 0,-77 36-117 0 0,52-39-1 0 0,-71 46-59 0 0,0-1 0 0 0,-1-1 0 0 0,32-40-1 0 0,-42 46-46 0 0,0 0-1 0 0,-1-1 1 0 0,-1 0-1 0 0,0 0 0 0 0,-1-1 1 0 0,-1 0-1 0 0,0 0 0 0 0,0-1 1 0 0,4-29-1 0 0,-8 32-50 0 0,0-1 0 0 0,-1 0 0 0 0,0 0-1 0 0,-1 0 1 0 0,-1 0 0 0 0,0 1 0 0 0,0-1 0 0 0,-2 0-1 0 0,1 1 1 0 0,-2 0 0 0 0,-10-22 0 0 0,9 22-25 0 0,-1 0 1 0 0,-1 1-1 0 0,0 0 0 0 0,0 0 1 0 0,-1 1-1 0 0,0 0 0 0 0,-1 1 1 0 0,0 0-1 0 0,-13-9 1 0 0,16 13 34 0 0,-1 0 0 0 0,-1 0 0 0 0,1 1-1 0 0,-1 0 1 0 0,1 0 0 0 0,-1 1 0 0 0,0 0 0 0 0,0 1 0 0 0,-1 0 0 0 0,1 0 0 0 0,0 1 0 0 0,-1 0 0 0 0,-17 2 0 0 0,9 0-24 0 0,0 2 0 0 0,0 0-1 0 0,1 2 1 0 0,-1 0 0 0 0,1 0-1 0 0,0 2 1 0 0,-23 11 0 0 0,30-12-185 0 0,1 0-1 0 0,-1 0 1 0 0,1 1 0 0 0,0 0 0 0 0,1 0-1 0 0,-1 1 1 0 0,1 0 0 0 0,1 1 0 0 0,0 0-1 0 0,0 0 1 0 0,1 0 0 0 0,-11 21 0 0 0,8-7-5681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4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6447 0 0,'0'0'586'0'0,"0"2"-88"0"0,-1 10 2151 0 0,0 1-1 0 0,1 0 1 0 0,3 23 0 0 0,10 39-252 0 0,-3-31-2047 0 0,3-2-1 0 0,1 1 1 0 0,3-2-1 0 0,1 0 1 0 0,39 66-1 0 0,-5-30-3098 0 0,-42-63 1333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4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11 8751 0 0,'1'-1'674'0'0,"1"1"-250"0"0,10-9 8250 0 0,-16 23-7402 0 0,-4 5-1060 0 0,-1 0 0 0 0,-1 0-1 0 0,-20 26 1 0 0,15-22-139 0 0,-17 33 1 0 0,25-39-66 0 0,-1 0 0 0 0,-4 22 1 0 0,10-33 1 0 0,0 0 0 0 0,1 0 1 0 0,0 1-1 0 0,1-1 0 0 0,-1 0 1 0 0,1 1-1 0 0,1-1 0 0 0,-1 0 1 0 0,1 1-1 0 0,1 6 0 0 0,-1-11-4 0 0,-1-1 0 0 0,1 0 1 0 0,-1 0-1 0 0,0 0 0 0 0,1 0 0 0 0,0 0 0 0 0,-1 0 0 0 0,1 0 0 0 0,0 0 1 0 0,-1 0-1 0 0,1 0 0 0 0,0 0 0 0 0,0 0 0 0 0,0-1 0 0 0,0 1 1 0 0,0 0-1 0 0,0 0 0 0 0,0-1 0 0 0,0 1 0 0 0,2 0 0 0 0,-1 0 27 0 0,0-1-1 0 0,1 1 0 0 0,-1-1 1 0 0,0 0-1 0 0,1 0 1 0 0,-1 0-1 0 0,0 0 0 0 0,1 0 1 0 0,3-1-1 0 0,4-1 87 0 0,-1 0 1 0 0,0-1-1 0 0,-1-1 0 0 0,10-4 1 0 0,2-2-3 0 0,-1-1 0 0 0,-1-1 0 0 0,22-18 0 0 0,46-48 245 0 0,-69 59-376 0 0,-1 0 0 0 0,0-1 0 0 0,12-23 1 0 0,-16 25-16 0 0,0-2-417 0 0,-11 13-58 0 0,-9 12 362 0 0,-3 7 222 0 0,1 0 0 0 0,0 0 0 0 0,0 1 0 0 0,1 0 0 0 0,1 1 0 0 0,0 0 0 0 0,-7 20 0 0 0,12-28-36 0 0,1 0 0 0 0,0 1 0 0 0,0-1-1 0 0,1 0 1 0 0,0 1 0 0 0,0-1 0 0 0,1 0 0 0 0,-1 1 0 0 0,1-1-1 0 0,1 1 1 0 0,-1-1 0 0 0,3 10 0 0 0,-2-13-91 0 0,0 0 1 0 0,0 0 0 0 0,0 0-1 0 0,0 0 1 0 0,1 0 0 0 0,0 0-1 0 0,0 0 1 0 0,-1 0 0 0 0,2 0-1 0 0,-1-1 1 0 0,0 1-1 0 0,0-1 1 0 0,1 0 0 0 0,-1 0-1 0 0,1 1 1 0 0,0-2 0 0 0,0 1-1 0 0,0 0 1 0 0,0-1-1 0 0,0 1 1 0 0,0-1 0 0 0,0 0-1 0 0,0 0 1 0 0,0 0 0 0 0,5 1-1 0 0,11 0-1962 0 0,1-2-5146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4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75 156 1839 0 0,'-8'2'160'0'0,"7"-1"9"0"0,0-1-1 0 0,0 1 0 0 0,0 0 0 0 0,0-1 0 0 0,0 1 0 0 0,0 0 0 0 0,0-1 0 0 0,0 1 0 0 0,0 0 0 0 0,1 0 0 0 0,-3 2 0 0 0,3-2 218 0 0,0-1 0 0 0,-1 1-1 0 0,1 0 1 0 0,0 0 0 0 0,-1 0-1 0 0,1 0 1 0 0,0 0 0 0 0,0 0-1 0 0,0 0 1 0 0,0 0 0 0 0,0 0-1 0 0,0-1 1 0 0,0 1 0 0 0,0 0-1 0 0,0 0 1 0 0,0 0 0 0 0,0 0-1 0 0,1 0 1 0 0,0 1 0 0 0,0 0 591 0 0,0 1 1 0 0,0-1-1 0 0,0 0 1 0 0,1 0 0 0 0,-1 0-1 0 0,1 0 1 0 0,2 2-1 0 0,8 6 1231 0 0,-7-8-2063 0 0,-1 0 1 0 0,1 0 0 0 0,0-1-1 0 0,0 1 1 0 0,0-1 0 0 0,0 0-1 0 0,0 0 1 0 0,1-1 0 0 0,-1 1-1 0 0,0-1 1 0 0,0 0 0 0 0,0-1-1 0 0,1 1 1 0 0,6-3 0 0 0,9-2 107 0 0,-1 0 0 0 0,22-11 0 0 0,-40 16-233 0 0,32-13 110 0 0,98-40 234 0 0,-102 39-521 0 0,-1-1-1 0 0,35-25 0 0 0,-60 37 93 0 0,0 0 1 0 0,0 0-1 0 0,-1 0 0 0 0,1-1 1 0 0,3-4-1 0 0,-6 7 42 0 0,0 0 0 0 0,-1 0 0 0 0,1 0 1 0 0,0 0-1 0 0,0 0 0 0 0,-1-1 0 0 0,1 1 0 0 0,-1 0 1 0 0,1 0-1 0 0,-1-1 0 0 0,0 1 0 0 0,1 0 0 0 0,-1-1 0 0 0,0 1 1 0 0,0 0-1 0 0,0-1 0 0 0,0 1 0 0 0,0 0 0 0 0,0-1 0 0 0,0 1 1 0 0,-1 0-1 0 0,1-1 0 0 0,-1-1 0 0 0,0 2 6 0 0,0 0 0 0 0,1 1 0 0 0,-1-1 0 0 0,0 0 0 0 0,1 1 0 0 0,-1-1 0 0 0,0 1 0 0 0,0-1 0 0 0,0 1 0 0 0,0-1 0 0 0,1 1 0 0 0,-1 0 0 0 0,0-1 0 0 0,0 1 0 0 0,0 0 0 0 0,0 0 0 0 0,0 0 0 0 0,0 0 0 0 0,0 0 0 0 0,0 0 0 0 0,0 0 0 0 0,0 0 0 0 0,0 0 0 0 0,0 0 0 0 0,1 0 0 0 0,-1 0 0 0 0,0 1 0 0 0,-1 0 0 0 0,-31 10-291 0 0,29-9 261 0 0,-20 9-70 0 0,1 1 0 0 0,-35 24-1 0 0,-41 37 150 0 0,38-26 123 0 0,27-22-29 0 0,-1-1-17 0 0,2 1 0 0 0,1 2 0 0 0,-43 45 0 0 0,71-68-107 0 0,1 0-1 0 0,0 0 0 0 0,0 0 0 0 0,0 1 0 0 0,0-1 0 0 0,1 1 0 0 0,-1-1 0 0 0,1 1 0 0 0,-2 8 0 0 0,4-12 1 0 0,0-1-1 0 0,0 1 0 0 0,0 0 1 0 0,0 0-1 0 0,0-1 1 0 0,0 1-1 0 0,0 0 0 0 0,0 0 1 0 0,1-1-1 0 0,-1 1 1 0 0,0 0-1 0 0,1-1 0 0 0,-1 1 1 0 0,0 0-1 0 0,1-1 1 0 0,-1 1-1 0 0,1-1 0 0 0,-1 1 1 0 0,1 0-1 0 0,-1-1 1 0 0,1 1-1 0 0,-1-1 1 0 0,1 0-1 0 0,0 1 0 0 0,-1-1 1 0 0,1 1-1 0 0,0-1 1 0 0,-1 0-1 0 0,1 1 0 0 0,0-1 1 0 0,-1 0-1 0 0,1 0 1 0 0,0 0-1 0 0,0 0 0 0 0,-1 1 1 0 0,1-1-1 0 0,0 0 1 0 0,0 0-1 0 0,-1 0 0 0 0,2-1 1 0 0,5 1 2 0 0,0 0 0 0 0,0 0-1 0 0,8-3 1 0 0,-12 3-2 0 0,25-5-514 0 0,0-2 0 0 0,33-11 0 0 0,-18 2-387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4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17 7831 0 0,'-1'-1'356'0'0,"-11"-4"81"0"0,8 4-387 0 0,1-1 1 0 0,0 0 0 0 0,-1 1 0 0 0,0 0-1 0 0,1 0 1 0 0,-1 0 0 0 0,1 1 0 0 0,-1-1 0 0 0,0 1-1 0 0,-4-1 1 0 0,-54 9 13559 0 0,22-1-11434 0 0,29-2-1606 0 0,11-5-570 0 0,-1 0 0 0 0,1 1 1 0 0,-1-1-1 0 0,1 0 1 0 0,-1 1-1 0 0,1-1 0 0 0,-1 1 1 0 0,1-1-1 0 0,-1 1 0 0 0,1-1 1 0 0,0 1-1 0 0,-1-1 0 0 0,1 1 1 0 0,0-1-1 0 0,-1 1 0 0 0,1 0 1 0 0,0-1-1 0 0,0 1 0 0 0,0-1 1 0 0,-1 1-1 0 0,1 0 0 0 0,0-1 1 0 0,0 1-1 0 0,0 0 0 0 0,0-1 1 0 0,0 1-1 0 0,0 0 0 0 0,0-1 1 0 0,1 1-1 0 0,-1-1 0 0 0,0 1 1 0 0,0 0-1 0 0,0-1 1 0 0,1 1-1 0 0,-1-1 0 0 0,1 2 1 0 0,-1-1-8 0 0,2 4-66 0 0,-1-1 1 0 0,1 0-1 0 0,0 0 0 0 0,0 0 0 0 0,1 0 0 0 0,-1-1 0 0 0,1 1 0 0 0,6 6 0 0 0,-7-8-11 0 0,1 0-1 0 0,-1 1 1 0 0,0 0 0 0 0,0-1 0 0 0,0 1-1 0 0,0 0 1 0 0,0 0 0 0 0,-1 0-1 0 0,0 0 1 0 0,1 0 0 0 0,-1 0 0 0 0,0 1-1 0 0,0-1 1 0 0,-1 0 0 0 0,1 1-1 0 0,0 5 1 0 0,-3 9 89 0 0,-1 0-1 0 0,-1-1 1 0 0,-1 0 0 0 0,0 1 0 0 0,-9 17-1 0 0,5-12 185 0 0,1-1 0 0 0,-4 25 0 0 0,10-36-153 0 0,0-6-25 0 0,1 1-1 0 0,1-1 0 0 0,-1 1 0 0 0,1 0 0 0 0,0-1 0 0 0,0 1 0 0 0,0-1 1 0 0,2 7-1 0 0,-2-11-4 0 0,0 0 1 0 0,0-1 0 0 0,0 1-1 0 0,0-1 1 0 0,0 1-1 0 0,0 0 1 0 0,0-1 0 0 0,0 1-1 0 0,0-1 1 0 0,-1 1-1 0 0,1-1 1 0 0,0 1 0 0 0,0-1-1 0 0,-1 1 1 0 0,1-1-1 0 0,0 1 1 0 0,-1-1 0 0 0,1 1-1 0 0,0-1 1 0 0,-1 1-1 0 0,1-1 1 0 0,-1 1 0 0 0,1-1-1 0 0,-1 0 1 0 0,1 1-1 0 0,-1-1 1 0 0,1 0 0 0 0,-1 0-1 0 0,0 1 1 0 0,-15 3 128 0 0,2-3-60 0 0,1-1-1 0 0,-1-1 1 0 0,1 0 0 0 0,-1-1-1 0 0,1 0 1 0 0,-17-5 0 0 0,22 5-95 0 0,-1-1 0 0 0,1 0 0 0 0,0-1 1 0 0,0 1-1 0 0,0-1 0 0 0,1-1 0 0 0,-1 0 0 0 0,1 0 1 0 0,0 0-1 0 0,0-1 0 0 0,1 0 0 0 0,-7-7 0 0 0,12 11-146 0 0,-1 0 0 0 0,1 0 0 0 0,-1 0 0 0 0,1 0 0 0 0,0-1-1 0 0,0 1 1 0 0,0 0 0 0 0,0-1 0 0 0,0 1 0 0 0,0-4-1 0 0,-1-11-1726 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43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63 7367 0 0,'3'-12'1331'0'0,"5"-18"-2083"0"0,-6 10 13597 0 0,-17 34-10812 0 0,7-3-1822 0 0,0 1 0 0 0,1 0 0 0 0,0 1 0 0 0,-5 13 0 0 0,-2 5-6 0 0,-74 167 604 0 0,3-9-248 0 0,-149 237-627 0 0,225-409-11 0 0,-25 41-454 0 0,17-29-1448 0 0,0 0-4541 0 0,8-13-506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43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55 16959 0 0,'-5'9'1810'0'0,"2"-4"-1641"0"0,4-4-74 0 0,-1 0 0 0 0,1-1 1 0 0,-1 1-1 0 0,1-1 0 0 0,0 1 0 0 0,-1-1 1 0 0,1 1-1 0 0,0-1 0 0 0,-1 1 0 0 0,1-1 1 0 0,0 1-1 0 0,-1-1 0 0 0,1 0 0 0 0,0 0 1 0 0,1 1-1 0 0,-2-1 38 0 0,9 3 301 0 0,1-1 0 0 0,0 1 0 0 0,-1-2 1 0 0,1 0-1 0 0,0 0 0 0 0,12 0 0 0 0,-3-1-14 0 0,39 1 421 0 0,0-3-1 0 0,78-12 1 0 0,112-32-341 0 0,-234 43-457 0 0,15-3-142 0 0,-6 0-151 0 0,0 2-1 0 0,0 0 0 0 0,1 1 1 0 0,38 1-1 0 0,-61 3 0 0 0,1-1-1 0 0,0 0 1 0 0,0 0 0 0 0,0 1-1 0 0,0-1 1 0 0,0 1 0 0 0,0 0-1 0 0,0-1 1 0 0,-1 1-1 0 0,1 0 1 0 0,0 0 0 0 0,-1 0-1 0 0,1 0 1 0 0,0 0 0 0 0,-1 1-1 0 0,2 1 1 0 0,7 9-7732 0 0</inkml:trace>
  <inkml:trace contextRef="#ctx0" brushRef="#br0" timeOffset="1">740 284 16007 0 0,'0'0'731'0'0,"0"2"-10"0"0,-8 47 4025 0 0,-4 84 0 0 0,13-125-4653 0 0,4 0-234 0 0,-4-7 15 0 0,0 0-1 0 0,0-1 1 0 0,0 1-1 0 0,0 0 1 0 0,0-1 0 0 0,0 1-1 0 0,0-1 1 0 0,0 1 0 0 0,0-1-1 0 0,0 0 1 0 0,1 1-1 0 0,-1-1 1 0 0,0 0 0 0 0,2 0-1 0 0,8 0-1041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7367 0 0,'0'0'667'0'0,"0"2"-547"0"0,1 1 277 0 0,0 0 0 0 0,-1 1 0 0 0,0-1 0 0 0,1 0 0 0 0,-1 1 0 0 0,0-1 0 0 0,-1 0 0 0 0,1 0-1 0 0,-1 1 1 0 0,1-1 0 0 0,-1 0 0 0 0,0 0 0 0 0,0 0 0 0 0,0 1 0 0 0,-1-1 0 0 0,1 0 0 0 0,-1-1 0 0 0,0 1 0 0 0,0 0 0 0 0,-3 4 0 0 0,-6 6 311 0 0,0-1 0 0 0,-25 21-1 0 0,22-21-602 0 0,-3 3 163 0 0,-3 2-51 0 0,-23 26 1 0 0,38-37-152 0 0,1 0 0 0 0,-1 0 0 0 0,1 0 0 0 0,0 0 1 0 0,1 1-1 0 0,0-1 0 0 0,0 1 0 0 0,0 0 0 0 0,-2 10 0 0 0,4-15-45 0 0,1-1 0 0 0,-1 1 1 0 0,1 0-1 0 0,0-1 0 0 0,0 1 1 0 0,0 0-1 0 0,0-1 0 0 0,0 1 1 0 0,0 0-1 0 0,1-1 0 0 0,-1 1 1 0 0,0 0-1 0 0,1-1 0 0 0,-1 1 1 0 0,1 0-1 0 0,0-1 0 0 0,-1 1 1 0 0,1-1-1 0 0,0 1 0 0 0,0-1 0 0 0,0 0 1 0 0,0 1-1 0 0,0-1 0 0 0,1 0 1 0 0,-1 0-1 0 0,0 1 0 0 0,0-1 1 0 0,1 0-1 0 0,-1 0 0 0 0,1-1 1 0 0,-1 1-1 0 0,1 0 0 0 0,-1 0 1 0 0,1-1-1 0 0,0 1 0 0 0,-1-1 1 0 0,1 1-1 0 0,-1-1 0 0 0,3 0 0 0 0,2 1 84 0 0,1 0 0 0 0,-1 0 0 0 0,1-1 0 0 0,-1 0 0 0 0,1-1 0 0 0,0 1 0 0 0,-1-1-1 0 0,0 0 1 0 0,7-3 0 0 0,1 0 83 0 0,-1-1-1 0 0,1-1 0 0 0,-1 0 1 0 0,-1-1-1 0 0,1 0 1 0 0,17-14-1 0 0,-26 17-151 0 0,0 0 1 0 0,0 1-1 0 0,0-2 0 0 0,0 1 1 0 0,-1 0-1 0 0,1-1 0 0 0,-1 0 0 0 0,3-8 1 0 0,-4 10-35 0 0,-1-1 1 0 0,0 0-1 0 0,0 1 1 0 0,0-1-1 0 0,0 0 1 0 0,-1 1-1 0 0,0-1 1 0 0,0 0-1 0 0,0 0 1 0 0,0 0-1 0 0,0 1 1 0 0,-1-1-1 0 0,1 0 1 0 0,-2-3-1 0 0,0 2-236 0 0,0 0 0 0 0,-1 1 0 0 0,1-1 0 0 0,-1 1 1 0 0,0 0-1 0 0,0 0 0 0 0,-1 0 0 0 0,1 0 0 0 0,-1 0 0 0 0,1 1 0 0 0,-1 0 0 0 0,0-1 0 0 0,-1 2 0 0 0,1-1 0 0 0,-8-4 1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4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14743 0 0,'0'0'1136'0'0,"-26"2"7097"0"0,19-1-8148 0 0,1 1 0 0 0,0 0-1 0 0,-1 0 1 0 0,1 1-1 0 0,0-1 1 0 0,1 1-1 0 0,-9 6 1 0 0,3-1 78 0 0,1 0 1 0 0,-17 19-1 0 0,14-13-181 0 0,1 1 0 0 0,1 0 0 0 0,0 1 0 0 0,1 0 0 0 0,1 1 0 0 0,0 0 0 0 0,-10 29 0 0 0,16-34 18 0 0,2-12 12 0 0,1 1 0 0 0,0 0 0 0 0,-1 0 0 0 0,1 0 0 0 0,0-1 0 0 0,0 1 0 0 0,-1 0 0 0 0,1 0 0 0 0,0 0 1 0 0,0 0-1 0 0,0-1 0 0 0,0 1 0 0 0,0 0 0 0 0,0 0 0 0 0,1 0 0 0 0,-1 0 0 0 0,0-1 0 0 0,0 1 0 0 0,1 0 0 0 0,-1 0 0 0 0,0-1 0 0 0,1 1 0 0 0,-1 0 0 0 0,0 0 0 0 0,1-1 0 0 0,-1 1 0 0 0,1 0 0 0 0,0-1 0 0 0,-1 1 0 0 0,1-1 0 0 0,-1 1 0 0 0,1-1 1 0 0,0 1-1 0 0,0-1 0 0 0,-1 1 0 0 0,1-1 0 0 0,0 1 0 0 0,0-1 0 0 0,-1 0 0 0 0,1 0 0 0 0,0 1 0 0 0,0-1 0 0 0,0 0 0 0 0,1 0 0 0 0,0 1 25 0 0,3-1 38 0 0,-1 1 0 0 0,1-1 1 0 0,0 0-1 0 0,0 0 0 0 0,-1 0 1 0 0,1 0-1 0 0,0-1 0 0 0,0 0 1 0 0,4-1-1 0 0,45-17 84 0 0,-31 10-154 0 0,8-2-635 0 0,41-20 1 0 0,-60 25-354 0 0,0-2 0 0 0,11-8 0 0 0,-16 10-763 0 0,0 0 0 0 0,0-1-1 0 0,11-13 1 0 0,-10 9-4141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4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43 210 4143 0 0,'-1'2'191'0'0,"-20"59"1087"0"0,12-40 3921 0 0,-2-1 9634 0 0,23-21-14290 0 0,-3-2-460 0 0,-1 0-1 0 0,0 0 1 0 0,0-1 0 0 0,0 0-1 0 0,0 0 1 0 0,-1-1-1 0 0,9-7 1 0 0,0 2 11 0 0,-16 10-94 0 0,92-62 128 0 0,104-51 1 0 0,-136 83-202 0 0,45-22-114 0 0,-102 51 184 0 0,0-1-1 0 0,0 1 1 0 0,0 0-1 0 0,0 0 1 0 0,0 1-1 0 0,0-1 1 0 0,0 1-1 0 0,5-1 1 0 0,-7 1 10 0 0,0 0 0 0 0,-1 1 0 0 0,1-1 0 0 0,0 0 0 0 0,0 0 0 0 0,0 1 0 0 0,-1-1 0 0 0,1 0 0 0 0,0 1 0 0 0,0-1 0 0 0,-1 1 0 0 0,1-1 0 0 0,0 1 0 0 0,-1-1 0 0 0,1 1 0 0 0,0 0 0 0 0,-1-1 0 0 0,1 1 0 0 0,-1 0 0 0 0,1-1 0 0 0,-1 1 0 0 0,0 0 0 0 0,1 0 0 0 0,-1-1 0 0 0,0 1 0 0 0,1 0 0 0 0,-1 0 0 0 0,0 0 0 0 0,0 0 0 0 0,0-1 0 0 0,0 1 0 0 0,0 0 0 0 0,0 0 0 0 0,0 0 0 0 0,0 0 0 0 0,0 1 0 0 0,-1 7 45 0 0,1 0 0 0 0,-2 0 0 0 0,1 0 1 0 0,-1 0-1 0 0,-1 0 0 0 0,-3 9 0 0 0,-25 52 263 0 0,3-10-186 0 0,26-53-118 0 0,-18 51 5 0 0,18-52-78 0 0,1 0-1 0 0,0 0 1 0 0,0 0 0 0 0,0 0-1 0 0,1 0 1 0 0,0 0 0 0 0,2 11-1 0 0,-2-15-134 0 0,0 0-1 0 0,1-1 1 0 0,-1 1 0 0 0,1-1-1 0 0,-1 1 1 0 0,1-1-1 0 0,0 1 1 0 0,-1-1-1 0 0,1 0 1 0 0,0 1-1 0 0,0-1 1 0 0,0 0-1 0 0,0 0 1 0 0,0 1-1 0 0,1-1 1 0 0,-1 0 0 0 0,0 0-1 0 0,0 0 1 0 0,2 0-1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0:44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29 23727 0 0,'-6'-17'2320'0'0,"2"10"-2064"0"0,1 2-256 0 0,-4 5 0 0 0,-1 0 400 0 0,-2 7 32 0 0,0 1 8 0 0,1 3 0 0 0,1-3-440 0 0,1 2-104 0 0,0 0-16 0 0,2 4 0 0 0,3-1-712 0 0,4 4-152 0 0,3-2-24 0 0</inkml:trace>
  <inkml:trace contextRef="#ctx0" brushRef="#br0" timeOffset="1">0 771 23759 0 0,'0'0'4976'0'0,"14"-1"-5720"0"0,3-5-10488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0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132 856 5039 0 0,'0'0'536'0'0,"0"0"-368"0"0,1 0-1 0 0,-1 0 0 0 0,1 0 0 0 0,0 0 0 0 0,-1 0 0 0 0,1 0 1 0 0,-1 0-1 0 0,1 0 0 0 0,-1 0 0 0 0,1 0 0 0 0,-1 1 0 0 0,1-1 0 0 0,-1 0 1 0 0,1 0-1 0 0,-1 1 0 0 0,1-1 0 0 0,-1 0 0 0 0,1 1 0 0 0,-1 2-29 0 0,-1-1-1 0 0,1 1 0 0 0,-1-1 0 0 0,0 1 0 0 0,0-1 1 0 0,0 0-1 0 0,0 1 0 0 0,0-1 0 0 0,0 0 0 0 0,-1 0 1 0 0,1 0-1 0 0,-1 0 0 0 0,-3 4 0 0 0,-30 27 1960 0 0,19-19-1355 0 0,15-13-664 0 0,-11 10 700 0 0,0 0 1 0 0,0-1 0 0 0,-15 9-1 0 0,27-18-719 0 0,-1-1 0 0 0,0 0 0 0 0,1 1 0 0 0,-1-1 0 0 0,0 1 0 0 0,1-1 0 0 0,-1 1 0 0 0,1 0 0 0 0,-1-1 0 0 0,1 1 0 0 0,-2 3 3686 0 0,39-58-2732 0 0,86-96 0 0 0,61-38-888 0 0,-25 28-83 0 0,-79 75 8 0 0,186-206-215 0 0,-202 217-243 0 0,-63 73 328 0 0,5 12-212 0 0,-4-6 276 0 0,0 1 1 0 0,0 0-1 0 0,0-1 0 0 0,-1 1 0 0 0,0 0 1 0 0,0 0-1 0 0,0 0 0 0 0,-1 0 1 0 0,0 0-1 0 0,0 0 0 0 0,-1 7 0 0 0,-3 8 32 0 0,-10 37-1 0 0,10-41-29 0 0,-68 221 9 0 0,21-75 74 0 0,-15 140 35 0 0,34-137-89 0 0,32-158 19 0 0,7-15-5459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0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74 123 13559 0 0,'-10'2'397'0'0,"1"-1"-1"0"0,-14 5 0 0 0,21-5-338 0 0,0 0-1 0 0,0-1 1 0 0,0 1 0 0 0,0 0-1 0 0,0 0 1 0 0,0 0 0 0 0,0 0-1 0 0,1 1 1 0 0,-1-1 0 0 0,0 0-1 0 0,1 1 1 0 0,-1-1 0 0 0,1 1-1 0 0,-1 0 1 0 0,1-1 0 0 0,0 1-1 0 0,-2 2 1 0 0,3-3 31 0 0,0 0 0 0 0,0-1 1 0 0,0 1-1 0 0,0 0 0 0 0,0 0 1 0 0,0-1-1 0 0,1 1 0 0 0,-1 0 0 0 0,0-1 1 0 0,0 1-1 0 0,0 0 0 0 0,1 0 0 0 0,-1-1 1 0 0,0 1-1 0 0,1-1 0 0 0,-1 1 0 0 0,0 0 1 0 0,1-1-1 0 0,-1 1 0 0 0,1-1 0 0 0,-1 1 1 0 0,1-1-1 0 0,-1 1 0 0 0,1-1 0 0 0,0 1 1 0 0,15 10 621 0 0,-10-8-579 0 0,1-1 0 0 0,-1 0 0 0 0,0 0 0 0 0,1 0 0 0 0,-1-1 0 0 0,1 0 0 0 0,-1 0 0 0 0,1-1 0 0 0,0 0 0 0 0,11-1 0 0 0,1-1 228 0 0,1-1 1 0 0,24-8-1 0 0,58-22 726 0 0,109-52-1 0 0,-119 45-2249 0 0,-63 28-332 0 0,-3 0-87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0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562 162 2759 0 0,'8'1'248'0'0,"21"-2"2418"0"0,-13-3 1330 0 0,0 0 0 0 0,23-10-1 0 0,-29 10-3490 0 0,-6 2-332 0 0,1-1 1 0 0,-1 1-1 0 0,1-1 1 0 0,-1 0-1 0 0,0 0 1 0 0,0 0-1 0 0,0 0 1 0 0,-1-1-1 0 0,1 0 1 0 0,-1 0-1 0 0,0 0 1 0 0,0 0 0 0 0,3-5-1 0 0,-5 7-145 0 0,0 0-1 0 0,0 1 1 0 0,0-1-1 0 0,0 0 0 0 0,0 0 1 0 0,-1 0-1 0 0,1 0 1 0 0,-1-1-1 0 0,1 1 1 0 0,-1 0-1 0 0,0 0 1 0 0,0 0-1 0 0,0 0 1 0 0,0 0-1 0 0,0 0 1 0 0,0-1-1 0 0,-1 1 1 0 0,1 0-1 0 0,-1 0 1 0 0,1 0-1 0 0,-1 0 1 0 0,0 0-1 0 0,0 0 1 0 0,0 0-1 0 0,0 0 1 0 0,0 1-1 0 0,0-1 1 0 0,-1 0-1 0 0,1 1 1 0 0,0-1-1 0 0,-1 0 1 0 0,0 1-1 0 0,-2-3 1 0 0,0 2-36 0 0,0 0 0 0 0,0 0 0 0 0,0 0 0 0 0,-1 0 1 0 0,1 1-1 0 0,0-1 0 0 0,-1 1 0 0 0,1 0 0 0 0,-1 1 1 0 0,1-1-1 0 0,-1 1 0 0 0,1 0 0 0 0,-1 0 1 0 0,1 0-1 0 0,-1 1 0 0 0,1-1 0 0 0,-1 1 0 0 0,1 0 1 0 0,-7 3-1 0 0,-8 2-115 0 0,0 2 0 0 0,-35 19 0 0 0,53-27 121 0 0,-18 11-27 0 0,-60 34-45 0 0,68-37 73 0 0,1 0 0 0 0,-1 0 1 0 0,1 1-1 0 0,-15 18 0 0 0,17-18 1 0 0,1 1 0 0 0,0 0 0 0 0,0 0 0 0 0,2 1 0 0 0,-9 17 0 0 0,13-24 0 0 0,0-1 0 0 0,0 1 0 0 0,0-1 0 0 0,1 1 0 0 0,-1-1 0 0 0,1 1 0 0 0,0 0 0 0 0,0-1 0 0 0,1 8 0 0 0,-1-9 0 0 0,1 0 0 0 0,-1 1 0 0 0,1-1 0 0 0,0 0 0 0 0,0 0 0 0 0,0 0 0 0 0,0 0 0 0 0,1 0 0 0 0,-1 0 0 0 0,0 0 0 0 0,1 0 0 0 0,-1 0 0 0 0,1-1 0 0 0,0 1 0 0 0,0-1 0 0 0,3 3 0 0 0,-1-2 0 0 0,0 0 0 0 0,0 0-1 0 0,0 0 1 0 0,1-1 0 0 0,-1 0 0 0 0,0 0-1 0 0,1 0 1 0 0,-1 0 0 0 0,1-1-1 0 0,-1 0 1 0 0,1 0 0 0 0,-1 0 0 0 0,1 0-1 0 0,-1-1 1 0 0,6-1 0 0 0,0 0 9 0 0,0 0 1 0 0,0-1 0 0 0,-1-1-1 0 0,1 0 1 0 0,14-7 0 0 0,-7 0 41 0 0,0 0 1 0 0,26-22-1 0 0,-35 26-73 0 0,0-1-1 0 0,0 0 0 0 0,-1 0 0 0 0,-1-1 0 0 0,1 0 0 0 0,8-16 0 0 0,-15 24-73 0 0,-1 3-256 0 0,-8 5 313 0 0,1 2 0 0 0,0-1 0 0 0,1 1 0 0 0,0 0 1 0 0,1 1-1 0 0,0-1 0 0 0,-7 16 0 0 0,-29 80-4 0 0,33-81 45 0 0,-64 172-77 0 0,-110 332 174 0 0,183-528-99 0 0,-17 63 53 0 0,-46 109 0 0 0,59-163 50 0 0,-1-1 1 0 0,0 1 0 0 0,0-1-1 0 0,0 0 1 0 0,-11 11 0 0 0,15-17-72 0 0,0-1 1 0 0,-1 1-1 0 0,1-1 1 0 0,-1 0-1 0 0,0 0 1 0 0,1 1-1 0 0,-1-1 1 0 0,0 0-1 0 0,0 0 1 0 0,0 0-1 0 0,0-1 1 0 0,0 1-1 0 0,0 0 1 0 0,0-1-1 0 0,0 1 1 0 0,0-1-1 0 0,0 0 1 0 0,0 0-1 0 0,0 1 1 0 0,0-2-1 0 0,0 1 1 0 0,0 0-1 0 0,0 0 1 0 0,0-1-1 0 0,-1 1 1 0 0,1-1-1 0 0,0 1 1 0 0,1-1-1 0 0,-1 0 1 0 0,0 0-1 0 0,0 0 1 0 0,-2-1-1 0 0,0-1 16 0 0,-1 0 0 0 0,1-1 0 0 0,0 1 0 0 0,0-1 1 0 0,1 0-1 0 0,-1 0 0 0 0,1 0 0 0 0,0 0 0 0 0,-4-9 0 0 0,2 5-10 0 0,1-1 1 0 0,1 0-1 0 0,0 0 0 0 0,-4-18 0 0 0,3 4-35 0 0,2 0 0 0 0,0 1-1 0 0,4-42 1 0 0,3 9-756 0 0,3-1 0 0 0,3 2 0 0 0,17-56 0 0 0,-7 44-1054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03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34 305 4143 0 0,'0'2'319'0'0,"2"2"-157"0"0,0 0-1 0 0,-1 0 1 0 0,0 1-1 0 0,0-1 1 0 0,0 1 0 0 0,-1 7-1 0 0,0-7 560 0 0,0-1 0 0 0,0 1 0 0 0,-1 0 0 0 0,1-1 0 0 0,-1 1 0 0 0,-1 0 0 0 0,1-1 0 0 0,-1 1 1 0 0,1-1-1 0 0,-5 7 0 0 0,-6 0 1653 0 0,11-10-2008 0 0,0-1 0 0 0,1 1 0 0 0,-1-1-1 0 0,0 1 1 0 0,0-1 0 0 0,1 1-1 0 0,-1 0 1 0 0,0-1 0 0 0,1 1 0 0 0,-1 0-1 0 0,1 0 1 0 0,-1 0 0 0 0,-5-20 1460 0 0,6 14-1693 0 0,1-1 0 0 0,-1 0 0 0 0,2 1 0 0 0,-1-1 0 0 0,1 1 0 0 0,0-1 0 0 0,0 1 0 0 0,0 0-1 0 0,1 0 1 0 0,2-5 0 0 0,6-7 71 0 0,20-23 0 0 0,26-26-257 0 0,4 3 0 0 0,86-71 0 0 0,-144 131-65 0 0,0 1 0 0 0,1 0 0 0 0,-1 0 1 0 0,1 0-1 0 0,5-3 0 0 0,-8 5-40 0 0,0-1 1 0 0,0 1 0 0 0,0 0-1 0 0,0-1 1 0 0,0 1-1 0 0,0 0 1 0 0,1 0 0 0 0,-1 0-1 0 0,0 0 1 0 0,0 0-1 0 0,0 0 1 0 0,0 0 0 0 0,1 0-1 0 0,-1 0 1 0 0,0 1-1 0 0,0-1 1 0 0,0 0-1 0 0,0 1 1 0 0,0-1 0 0 0,0 1-1 0 0,0-1 1 0 0,0 1-1 0 0,0-1 1 0 0,0 1 0 0 0,1 1-1 0 0,5 5-1730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0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21 17879 0 0,'1'-3'173'0'0,"2"-13"2487"0"0,-7 14-1302 0 0,-6 6-773 0 0,2 1-585 0 0,1 0 0 0 0,-1 1 0 0 0,2 0 0 0 0,-1 0 0 0 0,0 0 0 0 0,1 1 0 0 0,0 0 0 0 0,1 0 0 0 0,0 0 0 0 0,0 1 0 0 0,-5 11 0 0 0,-3 7 0 0 0,2 1 0 0 0,-9 34 0 0 0,17-51 0 0 0,0-1 0 0 0,0 1 0 0 0,2 0 0 0 0,-1 0 0 0 0,1 0 0 0 0,0 0 0 0 0,1 0 0 0 0,1 0 0 0 0,2 17 0 0 0,-3-25 0 0 0,0-1 0 0 0,0 0 0 0 0,0 0 0 0 0,0 0 0 0 0,1 0 0 0 0,-1 1 0 0 0,0-1 0 0 0,1 0 0 0 0,-1 0 1 0 0,1 0-1 0 0,-1 0 0 0 0,1 0 0 0 0,0 0 0 0 0,-1 0 0 0 0,1 0 0 0 0,0 0 0 0 0,0 0 0 0 0,0-1 0 0 0,0 1 0 0 0,0 0 0 0 0,1 0 0 0 0,1 2 10 0 0,-1-2 14 0 0,1 1 1 0 0,-1-1-1 0 0,1 0 0 0 0,-1 1 1 0 0,1-1-1 0 0,-1 0 0 0 0,1-1 1 0 0,0 1-1 0 0,0 0 0 0 0,-1-1 1 0 0,1 1-1 0 0,0-1 0 0 0,0 0 1 0 0,-1 0-1 0 0,1 0 0 0 0,0 0 1 0 0,0-1-1 0 0,-1 1 0 0 0,1-1 1 0 0,0 0-1 0 0,5-1 0 0 0,0-2 24 0 0,1 1-1 0 0,-1-1 0 0 0,0 0 0 0 0,0-1 0 0 0,10-8 0 0 0,3-2-12 0 0,-2-1 0 0 0,0-2-1 0 0,-1 0 1 0 0,16-21-1 0 0,-26 29-73 0 0,-1-1-1 0 0,0 0 1 0 0,0 0-1 0 0,-2 0 0 0 0,1-1 1 0 0,-2 0-1 0 0,1 0 1 0 0,-1 0-1 0 0,-1 0 0 0 0,2-15 1 0 0,-5 16-469 0 0,0 10 501 0 0,-1 0 0 0 0,1 0 0 0 0,0-1 0 0 0,0 1 0 0 0,1 0 0 0 0,-1-1 0 0 0,0 1 0 0 0,0 0 0 0 0,0 0 1 0 0,1-2-1 0 0,30-11-11785 0 0,-18 7 10697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04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6911 0 0,'0'0'528'0'0,"10"3"4859"0"0,-8-1-5137 0 0,1 1 1 0 0,-1-1-1 0 0,1 1 1 0 0,-1 0-1 0 0,0 0 1 0 0,0 0-1 0 0,0 0 1 0 0,-1 0-1 0 0,1 0 1 0 0,-1 0-1 0 0,1 1 1 0 0,-1-1-1 0 0,0 0 1 0 0,0 1-1 0 0,-1-1 1 0 0,1 1-1 0 0,-1 0 1 0 0,0-1-1 0 0,0 1 1 0 0,0-1-1 0 0,0 5 1 0 0,-3 8 172 0 0,1 1 0 0 0,-2-1 1 0 0,-8 23-1 0 0,0 3 249 0 0,9-28-464 0 0,1 1 1 0 0,0 25-1 0 0,2-38 128 0 0,18 1 35 0 0,-16-2-327 0 0,0 0 0 0 0,1-1 0 0 0,-1 1-1 0 0,0-1 1 0 0,1 1 0 0 0,-1-1 0 0 0,4 0-1 0 0,0-1 31 0 0,-1 0 0 0 0,0-1 0 0 0,0 1 0 0 0,0-1 0 0 0,0 0 0 0 0,0-1 0 0 0,0 1 0 0 0,-1-1 0 0 0,6-4 0 0 0,39-34 328 0 0,-36 30-308 0 0,38-43 65 0 0,-34 35-1266 0 0,21-17 0 0 0,-32 30-76 0 0,1 1 0 0 0,0 0 1 0 0,0 0-1 0 0,1 0 0 0 0,0 1 1 0 0,16-6-1 0 0,-12 5-552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04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 2303 0 0,'0'0'591'0'0,"5"11"6998"0"0,-6-3-6438 0 0,1 0 0 0 0,-1 0 0 0 0,-1 1 0 0 0,-3 10 0 0 0,0-2-108 0 0,-1-1 0 0 0,-16 29 0 0 0,13-25-572 0 0,0 0 0 0 0,1 1 0 0 0,-6 29 0 0 0,-5 14-83 0 0,-114 259-1116 0 0,74-214 389 0 0,-6 16-12 0 0,62-120-42 0 0,-2 6 919 0 0,4-3-6353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0 470 7367 0 0,'2'-1'6723'0'0,"0"1"-6427"0"0,0-1 0 0 0,0 0 0 0 0,0 0 0 0 0,0 0 0 0 0,0 0 0 0 0,0 0 0 0 0,-1 0-1 0 0,1 0 1 0 0,0-1 0 0 0,-1 1 0 0 0,1-1 0 0 0,-1 1 0 0 0,1-1 0 0 0,-1 1 0 0 0,0-1 0 0 0,0 0 0 0 0,0 0 0 0 0,0 0 0 0 0,0 0 0 0 0,1-3 0 0 0,3-7 530 0 0,-1 0 1 0 0,4-18 0 0 0,-2 9 94 0 0,-2 9-750 0 0,1 1 1 0 0,0 0 0 0 0,1 0-1 0 0,0 0 1 0 0,0 1-1 0 0,1 0 1 0 0,1 0-1 0 0,0 1 1 0 0,0 0 0 0 0,19-16-1 0 0,2 2-201 0 0,2 1 0 0 0,42-23 0 0 0,52-19-43 0 0,-43 24-261 0 0,-13 11-3312 0 0,-51 20-4181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0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7 253 15343 0 0,'-3'-23'1144'0'0,"1"12"-774"0"0,1-1 0 0 0,0-15 0 0 0,2 23-208 0 0,-1 0-1 0 0,1-1 0 0 0,0 1 1 0 0,0 0-1 0 0,0 0 1 0 0,0 0-1 0 0,1 0 0 0 0,0 0 1 0 0,4-8-1 0 0,2 0-81 0 0,1 0-1 0 0,0 1 1 0 0,1 0-1 0 0,1 0 1 0 0,20-16-1 0 0,-24 21-54 0 0,1 1-1 0 0,-1 0 1 0 0,1 0 0 0 0,0 1-1 0 0,0 0 1 0 0,1 0 0 0 0,-1 1-1 0 0,1 0 1 0 0,0 1 0 0 0,14-3-1 0 0,-18 5-2 0 0,0 0-1 0 0,0 0 1 0 0,0 0-1 0 0,0 0 1 0 0,0 1 0 0 0,-1 0-1 0 0,1 0 1 0 0,0 1-1 0 0,-1-1 1 0 0,1 1-1 0 0,-1 0 1 0 0,1 0 0 0 0,-1 1-1 0 0,0-1 1 0 0,0 1-1 0 0,0 0 1 0 0,0 0-1 0 0,-1 0 1 0 0,6 6 0 0 0,-3-2 40 0 0,0 1 1 0 0,-1-1 0 0 0,0 1-1 0 0,0 0 1 0 0,-1 1 0 0 0,0-1 0 0 0,0 1-1 0 0,-1-1 1 0 0,3 13 0 0 0,-4-12 196 0 0,0 0-1 0 0,0 0 1 0 0,-1 0 0 0 0,0 0 0 0 0,-1 0-1 0 0,1 0 1 0 0,-3 14 0 0 0,1-19-214 0 0,0 0 0 0 0,0 0 0 0 0,0 0 0 0 0,-1 0 0 0 0,0 0 0 0 0,1 0 0 0 0,-1 0 0 0 0,-1 0 0 0 0,1-1 0 0 0,0 1 0 0 0,-1-1 0 0 0,0 0 0 0 0,0 0 0 0 0,0 0 0 0 0,0 0 0 0 0,0 0 0 0 0,-1-1 0 0 0,-4 3 0 0 0,-6 3-19 0 0,0 0 0 0 0,-1-1 1 0 0,1-1-1 0 0,-2-1 0 0 0,1 0 0 0 0,-17 2 0 0 0,-4 0-1624 0 0,-56 1 0 0 0,76-6 291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0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1 339 10799 0 0,'3'-9'235'0'0,"1"-1"-1"0"0,0 1 1 0 0,0 1 0 0 0,1-1-1 0 0,0 1 1 0 0,0 0-1 0 0,1 0 1 0 0,0 0 0 0 0,1 1-1 0 0,0 0 1 0 0,0 0-1 0 0,0 0 1 0 0,1 1-1 0 0,0 0 1 0 0,16-8 0 0 0,63-30 1419 0 0,-38 20-1190 0 0,104-46 1080 0 0,-83 38-805 0 0,-63 29-685 0 0,55-22 452 0 0,-56 22-455 0 0,1 2 0 0 0,-1-1-1 0 0,1 1 1 0 0,0 0-1 0 0,-1 0 1 0 0,1 1 0 0 0,11 0-1 0 0,-16 0-46 0 0,0 0 0 0 0,-1 1 0 0 0,1-1 0 0 0,-1 0 0 0 0,1 1-1 0 0,0-1 1 0 0,-1 1 0 0 0,1 0 0 0 0,-1-1 0 0 0,1 1 0 0 0,-1 0 0 0 0,0 0 0 0 0,1 0-1 0 0,-1 0 1 0 0,0 0 0 0 0,1 0 0 0 0,-1 0 0 0 0,0 1 0 0 0,0-1 0 0 0,1 2-1 0 0,-1-1 6 0 0,0 1-1 0 0,0-1 0 0 0,0 1 0 0 0,0-1 0 0 0,-1 1 0 0 0,1-1 0 0 0,-1 1 0 0 0,0 0 0 0 0,0-1 0 0 0,0 1 0 0 0,0 4 1 0 0,-2 4 33 0 0,0 0 1 0 0,-1 1 0 0 0,0-1-1 0 0,-7 17 1 0 0,-1-3 52 0 0,-1 0 0 0 0,0 0 0 0 0,-2-1 0 0 0,-1-1 0 0 0,-20 24 0 0 0,21-31-50 0 0,0 0-1 0 0,-2-2 1 0 0,1 1 0 0 0,-2-2 0 0 0,1 0 0 0 0,-2-1-1 0 0,-24 12 1 0 0,5-6-106 0 0,-1-1 0 0 0,0-3 0 0 0,-1-1 0 0 0,-64 13 0 0 0,97-25 25 0 0,-1 0 0 0 0,1-1 1 0 0,-1 0-1 0 0,-12 0 0 0 0,17-1-90 0 0,0 1 1 0 0,0 0-1 0 0,1-1 0 0 0,-1 1 1 0 0,0-1-1 0 0,0 0 0 0 0,1 0 1 0 0,-1 1-1 0 0,0-1 0 0 0,-1-2 0 0 0,2 3-141 0 0,1-1 0 0 0,-1 0 0 0 0,0 1 0 0 0,1-1 0 0 0,-1 0 0 0 0,1 0 0 0 0,-1 1 0 0 0,1-1 0 0 0,-1 0-1 0 0,1 0 1 0 0,0 0 0 0 0,-1 0 0 0 0,1 0 0 0 0,0 1 0 0 0,0-1 0 0 0,0 0 0 0 0,-1 0 0 0 0,1 0-1 0 0,0 0 1 0 0,0-2 0 0 0,3-11-5665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0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81 132 11111 0 0,'4'9'301'0'0,"0"1"-1"0"0,-1-1 0 0 0,2 12 0 0 0,-4-15 132 0 0,1 1 0 0 0,0-1 0 0 0,0 0-1 0 0,0 0 1 0 0,1 1 0 0 0,0-2-1 0 0,0 1 1 0 0,4 6 0 0 0,-6-11-297 0 0,1 0 1 0 0,-1 0-1 0 0,0 1 0 0 0,1-2 1 0 0,-1 1-1 0 0,0 0 0 0 0,1 0 1 0 0,-1 0-1 0 0,1-1 1 0 0,-1 1-1 0 0,1 0 0 0 0,0-1 1 0 0,-1 0-1 0 0,1 1 0 0 0,0-1 1 0 0,-1 0-1 0 0,1 0 0 0 0,0 0 1 0 0,-1 0-1 0 0,4 0 1 0 0,0-1 36 0 0,1 0 1 0 0,-1 0 0 0 0,0-1 0 0 0,0 1 0 0 0,5-3 0 0 0,11-6 138 0 0,0-1 0 0 0,-1-1 1 0 0,0-1-1 0 0,19-15 0 0 0,-25 16-305 0 0,0 0 1 0 0,-1-1-1 0 0,0 0 0 0 0,-1-1 0 0 0,17-27 0 0 0,-26 36-56 0 0,-1 0-1 0 0,0 0 0 0 0,0 0 1 0 0,0 0-1 0 0,1-9 1 0 0,-2 13 12 0 0,-1 0 1 0 0,0 0-1 0 0,0-1 1 0 0,0 1-1 0 0,0 0 0 0 0,0-1 1 0 0,0 1-1 0 0,0 0 1 0 0,-1 0-1 0 0,1-1 1 0 0,0 1-1 0 0,-1 0 0 0 0,0-2 1 0 0,1 3 2 0 0,-1-1 1 0 0,1 1 0 0 0,-1-1-1 0 0,1 1 1 0 0,-1-1-1 0 0,1 1 1 0 0,-1 0 0 0 0,1-1-1 0 0,-1 1 1 0 0,0-1-1 0 0,1 1 1 0 0,-1 0-1 0 0,1 0 1 0 0,-1-1 0 0 0,0 1-1 0 0,1 0 1 0 0,-1 0-1 0 0,0 0 1 0 0,1 0 0 0 0,-1 0-1 0 0,0 0 1 0 0,0 0-1 0 0,1 0 1 0 0,-1 0-1 0 0,0 0 1 0 0,0 1 0 0 0,-8 1-117 0 0,1 0 1 0 0,0 0-1 0 0,0 1 1 0 0,1 1-1 0 0,-1-1 1 0 0,0 1-1 0 0,-9 7 1 0 0,-48 39 174 0 0,65-50-23 0 0,-38 33 291 0 0,1 2 0 0 0,2 1 1 0 0,1 2-1 0 0,-41 63 0 0 0,66-88-210 0 0,1 1-1 0 0,-9 18 0 0 0,15-28-64 0 0,0 1 0 0 0,0 0-1 0 0,1 0 1 0 0,-1 1-1 0 0,1-1 1 0 0,0 0-1 0 0,1 0 1 0 0,-1 1 0 0 0,1-1-1 0 0,0 9 1 0 0,1-13-13 0 0,-1 1 1 0 0,0 0-1 0 0,1-1 1 0 0,-1 1-1 0 0,1 0 1 0 0,0-1 0 0 0,0 1-1 0 0,-1-1 1 0 0,1 1-1 0 0,0-1 1 0 0,0 1-1 0 0,0-1 1 0 0,1 0-1 0 0,-1 1 1 0 0,0-1-1 0 0,0 0 1 0 0,2 1-1 0 0,0 0 4 0 0,0-1 0 0 0,0 1-1 0 0,0-1 1 0 0,0 0 0 0 0,0 1-1 0 0,0-2 1 0 0,1 1 0 0 0,4 1-1 0 0,4-1-52 0 0,1-1 0 0 0,0 0-1 0 0,20-2 1 0 0,-29 1 0 0 0,41-4-1072 0 0,0-3-417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0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8751 0 0,'0'0'674'0'0,"-2"0"-438"0"0,-4 0 466 0 0,0 1 1 0 0,-1-1-1 0 0,1 1 1 0 0,0 0-1 0 0,0 0 1 0 0,0 1 0 0 0,0 0-1 0 0,0 0 1 0 0,0 1-1 0 0,-7 3 1 0 0,-10 4 506 0 0,4-2-993 0 0,1 2 0 0 0,0 0-1 0 0,0 0 1 0 0,1 2 0 0 0,1 0 0 0 0,0 1 0 0 0,1 1 0 0 0,-18 19 0 0 0,29-29-215 0 0,0 1 1 0 0,0 0 0 0 0,0 1 0 0 0,1-1-1 0 0,0 1 1 0 0,0-1 0 0 0,0 1-1 0 0,1 0 1 0 0,-3 9 0 0 0,4-13-4 0 0,1 0 0 0 0,-1 0-1 0 0,1 0 1 0 0,0 0 0 0 0,0 0 0 0 0,0 0-1 0 0,0 0 1 0 0,0 0 0 0 0,0 0 0 0 0,0 1-1 0 0,0-1 1 0 0,1 0 0 0 0,0 0 0 0 0,-1 0 0 0 0,1 0-1 0 0,0-1 1 0 0,0 1 0 0 0,0 0 0 0 0,0 0-1 0 0,0 0 1 0 0,0-1 0 0 0,0 1 0 0 0,1 0 0 0 0,-1-1-1 0 0,0 1 1 0 0,1-1 0 0 0,0 0 0 0 0,-1 1-1 0 0,1-1 1 0 0,0 0 0 0 0,-1 0 0 0 0,4 1 0 0 0,1 0-16 0 0,1 1 1 0 0,0-1-1 0 0,0-1 1 0 0,0 1 0 0 0,0-1-1 0 0,0-1 1 0 0,1 1 0 0 0,-1-1-1 0 0,0 0 1 0 0,8-2-1 0 0,5-1 22 0 0,0 0-1 0 0,26-10 0 0 0,-40 12-1 0 0,-1-1 1 0 0,1-1-1 0 0,0 1 0 0 0,-1-1 0 0 0,1 0 1 0 0,-1 0-1 0 0,0-1 0 0 0,0 1 0 0 0,0-1 1 0 0,-1 0-1 0 0,1-1 0 0 0,-1 1 0 0 0,7-9 1 0 0,-7 6-43 0 0,0 0 1 0 0,0-1 0 0 0,-1 1 0 0 0,0-1 0 0 0,0 1 0 0 0,-1-1 0 0 0,0 0-1 0 0,0 0 1 0 0,1-16 0 0 0,2-48-2562 0 0,-2 55 850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0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0 9215 0 0,'0'0'422'0'0,"1"1"-13"0"0,2 4-242 0 0,0 0-1 0 0,-1-1 1 0 0,1 1-1 0 0,-1 0 1 0 0,0 0 0 0 0,-1 0-1 0 0,1 0 1 0 0,-1 0-1 0 0,0 1 1 0 0,-1-1 0 0 0,1 0-1 0 0,-1 1 1 0 0,0-1-1 0 0,0 0 1 0 0,-1 6 0 0 0,-2 6 1323 0 0,1 0 0 0 0,-2 0 0 0 0,-9 24 1 0 0,-4 5-909 0 0,-3-2 1 0 0,-1 0-1 0 0,-3-2 1 0 0,-37 53 0 0 0,-131 148 285 0 0,105-139-686 0 0,69-80-365 0 0,-22 39-1 0 0,20-29-1167 0 0,15-24 50 0 0,3-3-61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0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18 847 12695 0 0,'7'-16'240'0'0,"1"1"1"0"0,0 0-1 0 0,1 0 0 0 0,1 0 0 0 0,0 1 0 0 0,1 1 0 0 0,1 0 0 0 0,0 1 0 0 0,24-20 1 0 0,-6 9 320 0 0,0 3 1 0 0,1 0 0 0 0,53-24-1 0 0,-50 28 198 0 0,55-16 0 0 0,-69 27-391 0 0,0 0-1 0 0,0 1 1 0 0,0 1 0 0 0,30 0-1 0 0,-46 2-276 0 0,1 2 0 0 0,0-1-1 0 0,-1 0 1 0 0,1 1 0 0 0,-1 0 0 0 0,1 0 0 0 0,-1 0-1 0 0,1 1 1 0 0,-1-1 0 0 0,0 1 0 0 0,5 3-1 0 0,-7-4-51 0 0,0 1-1 0 0,0 0 1 0 0,0 0-1 0 0,0 0 1 0 0,0 0 0 0 0,0 0-1 0 0,0 0 1 0 0,-1 0-1 0 0,1 0 1 0 0,-1 1-1 0 0,0-1 1 0 0,0 1-1 0 0,0-1 1 0 0,0 1 0 0 0,0-1-1 0 0,0 1 1 0 0,-1-1-1 0 0,1 1 1 0 0,-1 0-1 0 0,1 3 1 0 0,-1 4 30 0 0,-1 1 1 0 0,0-1-1 0 0,0 0 1 0 0,-1 0 0 0 0,-1 0-1 0 0,1 0 1 0 0,-8 16-1 0 0,-34 64 336 0 0,27-59-293 0 0,-1-1 0 0 0,-2 0 0 0 0,-1-2 0 0 0,-2 0 0 0 0,0-1 0 0 0,-49 41 0 0 0,53-52-49 0 0,-1-1-1 0 0,0-1 1 0 0,-2-1-1 0 0,1-1 1 0 0,-2-1-1 0 0,1-1 1 0 0,-2-1-1 0 0,1-1 1 0 0,-1-1 0 0 0,-36 6-1 0 0,56-12-64 0 0,-10 1-80 0 0,-28 1-1 0 0,39-3 68 0 0,0 0 0 0 0,-1 0 0 0 0,1 0 0 0 0,0-1 0 0 0,-1 1 0 0 0,1-1 0 0 0,0 0 0 0 0,0 0 0 0 0,0 0 0 0 0,0 0 0 0 0,0-1 0 0 0,0 1 0 0 0,0-1 0 0 0,-3-3 0 0 0,5 5-53 0 0,0-1 1 0 0,1 0-1 0 0,-1 0 0 0 0,0 1 0 0 0,1-1 0 0 0,-1 0 1 0 0,1 0-1 0 0,-1 0 0 0 0,1 0 0 0 0,-1 0 1 0 0,1 0-1 0 0,0 0 0 0 0,0 0 0 0 0,-1 0 0 0 0,1 0 1 0 0,0 0-1 0 0,0 0 0 0 0,0 0 0 0 0,0 0 1 0 0,0 0-1 0 0,0 0 0 0 0,0 0 0 0 0,1-2 0 0 0,3-14-1569 0 0</inkml:trace>
  <inkml:trace contextRef="#ctx0" brushRef="#br0" timeOffset="1">1364 27 14279 0 0,'5'-5'110'0'0,"-3"3"67"0"0,0-1 0 0 0,0 1-1 0 0,0 0 1 0 0,0 0 0 0 0,0 0 0 0 0,1 0 0 0 0,-1 0 0 0 0,5-2 0 0 0,-5 3 596 0 0,-3 14 1338 0 0,-2-5-1831 0 0,1 0 1 0 0,-1 0 0 0 0,-1 0 0 0 0,0 0 0 0 0,-8 13 0 0 0,-30 35-11 0 0,39-52-212 0 0,-91 106 618 0 0,-26 34 269 0 0,-105 197-162 0 0,211-316-1032 0 0,1 0 0 0 0,1 1-1 0 0,1 0 1 0 0,2 1 0 0 0,-9 39 0 0 0,15-44-1507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1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20 196 6911 0 0,'0'2'5760'0'0,"1"0"-5399"0"0,0-1 0 0 0,0 1 0 0 0,0-1 0 0 0,0 1 0 0 0,1-1 0 0 0,-1 0-1 0 0,0 0 1 0 0,1 1 0 0 0,-1-1 0 0 0,0 0 0 0 0,1 0 0 0 0,0 0 0 0 0,-1 0 0 0 0,1 0-1 0 0,-1-1 1 0 0,4 2 0 0 0,-1-1-90 0 0,1 0 0 0 0,-1 0-1 0 0,0-1 1 0 0,0 1 0 0 0,1-1-1 0 0,7-1 1 0 0,2 0 72 0 0,-1-2-1 0 0,1 0 1 0 0,21-8-1 0 0,-4-1 274 0 0,1-1-1 0 0,54-32 1 0 0,-66 32-578 0 0,-1-1 1 0 0,0 0-1 0 0,-1-1 1 0 0,-1-1-1 0 0,16-18 0 0 0,-31 32-36 0 0,0-1 0 0 0,0 1-1 0 0,-1 0 1 0 0,1-1-1 0 0,-1 1 1 0 0,2-4-1 0 0,-3 6-1 0 0,0 0 0 0 0,0-1-1 0 0,0 1 1 0 0,0 0 0 0 0,0 0 0 0 0,0-1-1 0 0,0 1 1 0 0,0 0 0 0 0,0 0 0 0 0,0-1 0 0 0,0 1-1 0 0,0 0 1 0 0,0 0 0 0 0,0-1 0 0 0,0 1-1 0 0,0 0 1 0 0,0 0 0 0 0,0-1 0 0 0,0 1-1 0 0,0 0 1 0 0,-1 0 0 0 0,1 0 0 0 0,0-1-1 0 0,0 1 1 0 0,0 0 0 0 0,0 0 0 0 0,-1 0-1 0 0,1 0 1 0 0,0-1 0 0 0,0 1 0 0 0,0 0 0 0 0,-1 0-1 0 0,1 0 1 0 0,0 0 0 0 0,0 0 0 0 0,-1 0-1 0 0,1 0 1 0 0,0-1 0 0 0,0 1 0 0 0,0 0-1 0 0,-1 0 1 0 0,1 0 0 0 0,0 0 0 0 0,0 0-1 0 0,-1 0 1 0 0,1 0 0 0 0,0 0 0 0 0,0 0-1 0 0,-1 1 1 0 0,1-1 0 0 0,0 0 0 0 0,0 0 0 0 0,-1 0-1 0 0,1 0 1 0 0,0 0 0 0 0,-6 1-34 0 0,0 0 0 0 0,1 0 1 0 0,-1 1-1 0 0,1 0 0 0 0,0 0 1 0 0,-1 0-1 0 0,1 0 0 0 0,0 1 1 0 0,-5 3-1 0 0,-7 6-74 0 0,-17 16 1 0 0,27-23 87 0 0,-42 40 27 0 0,-56 66 1 0 0,68-70 113 0 0,-34 41 195 0 0,61-68-291 0 0,0 0 0 0 0,1 1 0 0 0,1 0 0 0 0,-9 19 0 0 0,16-31-25 0 0,0 0 0 0 0,0 0 0 0 0,0 0 0 0 0,0 0 0 0 0,1 1 0 0 0,-1-1 0 0 0,1 0 0 0 0,0 0 0 0 0,0 0 0 0 0,0 0 0 0 0,0 1-1 0 0,0-1 1 0 0,1 0 0 0 0,0 0 0 0 0,-1 0 0 0 0,3 4 0 0 0,-2-5 1 0 0,0 0-1 0 0,0 0 1 0 0,1 0-1 0 0,-1 0 1 0 0,1 0 0 0 0,0 0-1 0 0,0 0 1 0 0,-1-1-1 0 0,1 1 1 0 0,0-1-1 0 0,1 1 1 0 0,-1-1-1 0 0,0 0 1 0 0,0 1-1 0 0,0-1 1 0 0,1 0 0 0 0,-1-1-1 0 0,0 1 1 0 0,1 0-1 0 0,4 0 1 0 0,9 1-199 0 0,0-1 1 0 0,0-1 0 0 0,0-1-1 0 0,1 0 1 0 0,-1-1 0 0 0,0 0-1 0 0,24-8 1 0 0,-19 4-803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1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19 4143 0 0,'22'-19'15311'0'0,"-22"40"-14648"0"0,-1 26-160 0 0,-3 0 0 0 0,-2 0 0 0 0,-23 91 0 0 0,8-66-202 0 0,-54 121 0 0 0,48-140-462 0 0,-2-2-1 0 0,-2 0 1 0 0,-43 51 0 0 0,71-98 88 0 0,2-3 32 0 0,0 0 0 0 0,0 0 0 0 0,0 0 0 0 0,1 1 0 0 0,-1-1 0 0 0,0 0 0 0 0,0 1 1 0 0,1-1-1 0 0,-1 0 0 0 0,1 1 0 0 0,-1 1 0 0 0,13-5-210 0 0,-7 1-742 0 0,-1-1 0 0 0,0 0-1 0 0,1 0 1 0 0,-1 0 0 0 0,6-4-1 0 0,10-7-5590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1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219 244 2303 0 0,'0'0'102'0'0,"-7"5"20"0"0,-34 16 16801 0 0,49-26-15793 0 0,14-5-1119 0 0,62-23 1305 0 0,-29 15-1139 0 0,-1-3 1 0 0,59-32-1 0 0,-103 47-230 0 0,1 0-1 0 0,-1 0 1 0 0,0-1 0 0 0,14-12-1 0 0,-22 16 34 0 0,1 1 0 0 0,-1-1-1 0 0,0 0 1 0 0,0 1 0 0 0,0-1-1 0 0,0 0 1 0 0,-1 0 0 0 0,1 0-1 0 0,1-5 1 0 0,-2 7 13 0 0,-1-1 0 0 0,0 0 0 0 0,0 0-1 0 0,1 0 1 0 0,-1 1 0 0 0,0-1 0 0 0,0 0 0 0 0,0 0 0 0 0,-1 0 0 0 0,1 0 0 0 0,0 1 0 0 0,-1-1-1 0 0,1 0 1 0 0,-1 0 0 0 0,0 1 0 0 0,0-1 0 0 0,1 0 0 0 0,-3-2 0 0 0,2 3-23 0 0,0 0 1 0 0,-1-1-1 0 0,1 1 0 0 0,-1 0 1 0 0,1-1-1 0 0,-1 1 0 0 0,0 0 1 0 0,1 0-1 0 0,-1 0 0 0 0,0 1 0 0 0,0-1 1 0 0,1 0-1 0 0,-1 1 0 0 0,0-1 1 0 0,0 1-1 0 0,0-1 0 0 0,0 1 1 0 0,0 0-1 0 0,0 0 0 0 0,0 0 1 0 0,0 0-1 0 0,-2 1 0 0 0,-8 0-93 0 0,1 0-1 0 0,-18 6 0 0 0,17-4 39 0 0,-31 9-99 0 0,0 2 0 0 0,0 1 0 0 0,1 3 0 0 0,1 1 0 0 0,1 2 0 0 0,-72 52 0 0 0,91-58 298 0 0,-24 23-1 0 0,39-32-75 0 0,1-1 1 0 0,0 1-1 0 0,0 0 1 0 0,0 0-1 0 0,1 1 1 0 0,0-1-1 0 0,0 1 1 0 0,-5 13 0 0 0,8-17 19 0 0,1-1 0 0 0,-1 1 1 0 0,1-1-1 0 0,-1 1 0 0 0,1-1 1 0 0,0 1-1 0 0,0 0 0 0 0,0-1 1 0 0,0 1-1 0 0,1 0 0 0 0,-1-1 0 0 0,1 1 1 0 0,-1-1-1 0 0,1 1 0 0 0,0-1 1 0 0,1 4-1 0 0,1-2 35 0 0,-1-1 1 0 0,1 1-1 0 0,-1-1 0 0 0,1 1 0 0 0,0-1 1 0 0,0 0-1 0 0,0 0 0 0 0,1 0 1 0 0,3 2-1 0 0,3 1 47 0 0,0 0 0 0 0,0-1 1 0 0,0 0-1 0 0,0-1 0 0 0,1 0 1 0 0,20 4-1 0 0,1-3-56 0 0,1 0 0 0 0,0-2 0 0 0,60-3 0 0 0,-12-10-3461 0 0,-64 7 1730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19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79 339 4607 0 0,'0'0'208'0'0,"-1"2"-9"0"0,-18 24 213 0 0,10-14 6060 0 0,-21 17 1 0 0,13-14-4775 0 0,14-14-492 0 0,5-4-487 0 0,8-9-286 0 0,15-16-432 0 0,17-18 37 0 0,120-121 87 0 0,-125 136-190 0 0,2 1 0 0 0,1 2 0 0 0,56-31 0 0 0,-91 57 60 0 0,-1-1 0 0 0,1 1 0 0 0,-1 0 0 0 0,1 0 0 0 0,-1 0 0 0 0,1 0 0 0 0,0 1 0 0 0,0 0 0 0 0,0 0 0 0 0,0 0 0 0 0,0 1 0 0 0,6 0 0 0 0,-10 0 8 0 0,0 0 1 0 0,-1 1-1 0 0,1-1 1 0 0,-1 1-1 0 0,1-1 1 0 0,0 1-1 0 0,-1-1 1 0 0,1 1-1 0 0,-1-1 1 0 0,0 1-1 0 0,1-1 1 0 0,-1 1-1 0 0,1 0 0 0 0,-1-1 1 0 0,0 1-1 0 0,1 0 1 0 0,-1-1-1 0 0,0 1 1 0 0,0 0-1 0 0,0 1 1 0 0,1-1 13 0 0,0 4 40 0 0,1 1 0 0 0,-1-1-1 0 0,-1 0 1 0 0,1 1-1 0 0,-1-1 1 0 0,0 0-1 0 0,0 1 1 0 0,0-1-1 0 0,-1 0 1 0 0,-1 6 0 0 0,-3 9 169 0 0,-8 23 1 0 0,13-41-213 0 0,-16 39 325 0 0,-27 50 0 0 0,24-53-337 0 0,-20 55 0 0 0,33-72-214 0 0,6-19-57 0 0,7 5-419 0 0,-6-6 576 0 0,1-1 0 0 0,-1 1 1 0 0,0-1-1 0 0,0 0 0 0 0,0 0 0 0 0,0 0 0 0 0,1 0 0 0 0,-1 0 0 0 0,0 0 1 0 0,0 0-1 0 0,0 0 0 0 0,1 0 0 0 0,-1 0 0 0 0,0-1 0 0 0,0 1 0 0 0,0 0 1 0 0,0-1-1 0 0,2 0 0 0 0,13-7-1843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4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376 255 1839 0 0,'0'0'83'0'0,"2"0"-6"0"0,3-1 597 0 0,-1-1-1 0 0,1 1 1 0 0,-1-1-1 0 0,0 0 0 0 0,1 0 1 0 0,-1 0-1 0 0,0 0 0 0 0,0-1 1 0 0,0 0-1 0 0,-1 0 0 0 0,1 0 1 0 0,-1 0-1 0 0,1 0 0 0 0,-1-1 1 0 0,3-4-1 0 0,2-3 235 0 0,0 0-1 0 0,-1-1 1 0 0,0 0 0 0 0,6-15-1 0 0,-8 15-429 0 0,0-1 0 0 0,4-20 1 0 0,-8 28-410 0 0,0-1 1 0 0,0 0-1 0 0,-1 0 1 0 0,1 1-1 0 0,-1-1 1 0 0,-1 0-1 0 0,1 0 1 0 0,-3-8-1 0 0,0 5-49 0 0,3 9-20 0 0,0-1 0 0 0,0 1 0 0 0,-1-1 0 0 0,1 1 0 0 0,0-1 0 0 0,0 1 0 0 0,-1 0-1 0 0,1-1 1 0 0,0 1 0 0 0,-1-1 0 0 0,1 1 0 0 0,0-1 0 0 0,-1 1 0 0 0,1 0 0 0 0,-1-1 0 0 0,1 1 0 0 0,-1 0 0 0 0,1 0-1 0 0,-1-1 1 0 0,1 1 0 0 0,-1 0 0 0 0,1 0 0 0 0,-1 0 0 0 0,1-1 0 0 0,-1 1 0 0 0,1 0 0 0 0,-1 0 0 0 0,1 0 0 0 0,-1 0-1 0 0,0 0 1 0 0,-1 0-13 0 0,-3-1-29 0 0,-1 1-1 0 0,0-1 1 0 0,1 1-1 0 0,-1 1 0 0 0,0-1 1 0 0,1 1-1 0 0,-1-1 1 0 0,0 2-1 0 0,-6 1 1 0 0,-8 4-85 0 0,-22 11 1 0 0,34-15 108 0 0,-35 19-27 0 0,1 2 0 0 0,1 2 0 0 0,-49 39 0 0 0,67-47 145 0 0,1 1 0 0 0,-20 21-1 0 0,37-34-53 0 0,0 0-1 0 0,-1 0 0 0 0,2 1 1 0 0,-1 0-1 0 0,1 0 0 0 0,0 0 0 0 0,1 0 1 0 0,-1 1-1 0 0,1-1 0 0 0,1 1 1 0 0,0 0-1 0 0,-2 9 0 0 0,4-16-33 0 0,0 1-1 0 0,-1 0 1 0 0,1-1-1 0 0,0 1 0 0 0,0-1 1 0 0,0 1-1 0 0,1 0 1 0 0,-1-1-1 0 0,0 1 1 0 0,1-1-1 0 0,-1 1 0 0 0,1-1 1 0 0,-1 1-1 0 0,1-1 1 0 0,0 1-1 0 0,-1-1 1 0 0,1 0-1 0 0,0 1 0 0 0,0-1 1 0 0,1 2-1 0 0,0-2 11 0 0,0 0 1 0 0,0 1-1 0 0,0-1 0 0 0,0 0 0 0 0,0 0 1 0 0,0 0-1 0 0,0-1 0 0 0,0 1 0 0 0,0 0 1 0 0,0-1-1 0 0,1 1 0 0 0,3-1 0 0 0,3 1 65 0 0,1-1 1 0 0,0-1-1 0 0,0 0 0 0 0,0 0 0 0 0,11-3 0 0 0,11-5 78 0 0,0-1 1 0 0,49-21-1 0 0,56-38-178 0 0,-57 27-678 0 0,-79 41 438 0 0,-8 11-487 0 0,-57 73 637 0 0,54-68 103 0 0,0 1 0 0 0,2 0 0 0 0,-12 30 0 0 0,16-34-14 0 0,4-12 8 0 0,0 1 1 0 0,0-1-1 0 0,0 1 1 0 0,0-1-1 0 0,0 1 1 0 0,0-1 0 0 0,0 1-1 0 0,0-1 1 0 0,0 1-1 0 0,1-1 1 0 0,-1 1-1 0 0,0-1 1 0 0,0 1-1 0 0,0-1 1 0 0,1 1 0 0 0,-1-1-1 0 0,0 1 1 0 0,1-1-1 0 0,-1 0 1 0 0,0 1-1 0 0,1-1 1 0 0,-1 1 0 0 0,0-1-1 0 0,1 0 1 0 0,-1 1-1 0 0,1-1 1 0 0,-1 0-1 0 0,1 0 1 0 0,-1 1 0 0 0,1-1-1 0 0,-1 0 1 0 0,1 0-1 0 0,0 0 1 0 0,15 4-237 0 0,-11-4-124 0 0,-1-1 1 0 0,0 1-1 0 0,0-1 1 0 0,7-2-1 0 0,5-2-725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1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51 429 2303 0 0,'-1'1'167'0'0,"-14"26"628"0"0,-6-1 6687 0 0,7-11 294 0 0,16-24-7068 0 0,3-12-344 0 0,0 1-1 0 0,2 0 0 0 0,0 0 1 0 0,1 1-1 0 0,21-36 1 0 0,-7 20-118 0 0,2 1 1 0 0,29-33-1 0 0,-26 37-225 0 0,56-49-1 0 0,-64 64-513 0 0,0 1 1 0 0,0 0 0 0 0,2 2-1 0 0,31-15 1 0 0,-47 25-21 0 0,0 1 1 0 0,0 0-1 0 0,0 0 1 0 0,0 0-1 0 0,0 1 1 0 0,0 0-1 0 0,0 0 0 0 0,0 0 1 0 0,0 1-1 0 0,0-1 1 0 0,0 1-1 0 0,0 0 1 0 0,0 1-1 0 0,0-1 1 0 0,-1 1-1 0 0,1 0 0 0 0,0 0 1 0 0,5 4-1 0 0,-6-4-1367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2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24 5063 0 0,'0'0'3472'0'0,"12"-3"614"0"0,-12 3-4085 0 0,5-1 483 0 0,0 0 0 0 0,-1-1 0 0 0,1 0 0 0 0,-1 0 1 0 0,0-1-1 0 0,1 1 0 0 0,5-6 2847 0 0,-13 9-3215 0 0,0-1 0 0 0,0 1 0 0 0,0 0-1 0 0,0 0 1 0 0,1 1 0 0 0,-1-1 0 0 0,0 0 0 0 0,0 1 0 0 0,-4 3 0 0 0,1-1 33 0 0,-30 19-52 0 0,-62 53 0 0 0,86-66-83 0 0,1 0 0 0 0,1 1-1 0 0,0 1 1 0 0,0 0 0 0 0,1 0-1 0 0,1 1 1 0 0,0 0 0 0 0,-11 26-1 0 0,18-36 4 0 0,0-1 0 0 0,0 0 1 0 0,0 1-1 0 0,1-1 0 0 0,-1 0 0 0 0,1 1 0 0 0,-1-1 0 0 0,1 1 1 0 0,0-1-1 0 0,0 0 0 0 0,0 1 0 0 0,1-1 0 0 0,-1 1 0 0 0,0-1 1 0 0,1 1-1 0 0,0-1 0 0 0,-1 0 0 0 0,1 1 0 0 0,2 3 0 0 0,-1-4 11 0 0,-1 0 0 0 0,1-1-1 0 0,0 1 1 0 0,0 0 0 0 0,-1-1-1 0 0,1 1 1 0 0,0-1 0 0 0,0 0-1 0 0,1 0 1 0 0,-1 0-1 0 0,0 0 1 0 0,0 0 0 0 0,1 0-1 0 0,-1 0 1 0 0,0-1 0 0 0,1 1-1 0 0,-1-1 1 0 0,0 0 0 0 0,5 1-1 0 0,4-1 79 0 0,0-1-1 0 0,0 1 1 0 0,0-2 0 0 0,-1 1-1 0 0,1-1 1 0 0,0-1 0 0 0,17-7-1 0 0,-12 3-18 0 0,0 0 0 0 0,-1-1 0 0 0,0-1 0 0 0,16-12 0 0 0,-29 19-78 0 0,1 1-1 0 0,-2-1 1 0 0,1 0 0 0 0,0 0-1 0 0,0 1 1 0 0,-1-1 0 0 0,1 0-1 0 0,-1 0 1 0 0,1-1-1 0 0,-1 1 1 0 0,0 0 0 0 0,0 0-1 0 0,0-1 1 0 0,0 1 0 0 0,0 0-1 0 0,0-1 1 0 0,-1 1-1 0 0,1-1 1 0 0,-1 1 0 0 0,0-1-1 0 0,0-2 1 0 0,0 1-14 0 0,-1 1 1 0 0,1-1-1 0 0,-1 1 0 0 0,0-1 1 0 0,0 1-1 0 0,-1 0 0 0 0,1-1 1 0 0,-1 1-1 0 0,1 0 0 0 0,-1 0 1 0 0,0 0-1 0 0,0 0 0 0 0,0 0 1 0 0,-4-2-1 0 0,-5-6-93 0 0,0 0 0 0 0,-1 1-1 0 0,0 1 1 0 0,-1 0 0 0 0,0 1-1 0 0,-29-14 1 0 0,23 8-647 0 0,18 13 426 0 0,1 1 237 0 0,-1-1 0 0 0,1 0 0 0 0,-1 1 1 0 0,1-1-1 0 0,0 0 0 0 0,0 1 0 0 0,-1-1 0 0 0,1 0 0 0 0,0 1 0 0 0,0-1 0 0 0,0 0 0 0 0,0 0 0 0 0,0 1 1 0 0,0-1-1 0 0,0 0 0 0 0,0 0 0 0 0,0 1 0 0 0,0-1 0 0 0,0 0 0 0 0,1-1 0 0 0,17-11-2019 0 0,-4 5 330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2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17 18199 0 0,'8'-14'830'0'0,"-6"11"-14"0"0,-3 4-458 0 0,-40 47 1146 0 0,9-9-1044 0 0,-28 31-29 0 0,3 3 0 0 0,-55 92 0 0 0,64-82-1014 0 0,3 2-1 0 0,-49 132 1 0 0,83-188-1312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2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39 11055 0 0,'13'-7'242'0'0,"-7"4"-38"0"0,0-1 1 0 0,0 1-1 0 0,-1-1 0 0 0,1 0 1 0 0,9-10 3261 0 0,-25 22 263 0 0,-4 3-3300 0 0,1 2 0 0 0,0-1 0 0 0,1 2 0 0 0,1-1 1 0 0,0 2-1 0 0,-12 20 0 0 0,-47 101 447 0 0,60-115-752 0 0,-60 133 274 0 0,-32 65-241 0 0,-15-10-143 0 0,8-62-1191 0 0,96-127-672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2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94 1839 0 0,'1'2'3447'0'0,"3"1"-1587"0"0,-1 0 0 0 0,1 0 0 0 0,-1 0 1 0 0,1 0-1 0 0,6 3 0 0 0,-8-5-1603 0 0,1 0 1 0 0,-1 0 0 0 0,1 0-1 0 0,0 0 1 0 0,-1-1-1 0 0,1 1 1 0 0,0-1 0 0 0,0 0-1 0 0,-1 1 1 0 0,1-1-1 0 0,4-1 1 0 0,30-3 1071 0 0,1-3 0 0 0,73-21-1 0 0,-87 21-1033 0 0,-6 2-197 0 0,-1-1 0 0 0,0-1 0 0 0,0 0 0 0 0,22-13-1 0 0,-36 18-154 0 0,-1 0-1 0 0,1 0 0 0 0,-1 0 1 0 0,0-1-1 0 0,1 1 0 0 0,-1-1 1 0 0,3-5-1 0 0,-4 7-150 0 0,-19-6-680 0 0,10 7 798 0 0,1 1-1 0 0,-1-1 1 0 0,0 1 0 0 0,1 1-1 0 0,-1 0 1 0 0,1 0-1 0 0,-13 5 1 0 0,-49 26-528 0 0,65-31 615 0 0,-21 11 64 0 0,-1 3 0 0 0,2 0-1 0 0,0 1 1 0 0,1 1 0 0 0,0 1 0 0 0,2 2-1 0 0,0 0 1 0 0,-20 27 0 0 0,37-42 10 0 0,0 0 0 0 0,0 1 0 0 0,0 0 0 0 0,0 0 1 0 0,1 0-1 0 0,-3 11 0 0 0,5-16-152 0 0,1 0 1 0 0,-1 0-1 0 0,1 0 0 0 0,0-1 0 0 0,0 1 1 0 0,0 0-1 0 0,0 0 0 0 0,0 0 1 0 0,1 0-1 0 0,-1-1 0 0 0,0 1 1 0 0,1 0-1 0 0,1 3 0 0 0,-2-4-248 0 0,1 1 0 0 0,0-1 0 0 0,0 0 1 0 0,1 1-1 0 0,-1-1 0 0 0,0 0 0 0 0,0 0 0 0 0,1 0 0 0 0,-1 0 0 0 0,0 0 0 0 0,1 0 0 0 0,-1 0 0 0 0,1 0 1 0 0,-1-1-1 0 0,1 1 0 0 0,0 0 0 0 0,2 0 0 0 0,15 3-6298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2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81 952 1375 0 0,'-1'1'66'0'0,"-4"7"101"0"0,-1 0 0 0 0,1-1 0 0 0,-13 13 0 0 0,-2-5 14240 0 0,19-14-14049 0 0,0 0 0 0 0,0-1 0 0 0,0 1 1 0 0,1 0-1 0 0,-1-1 0 0 0,0 0 0 0 0,0 1 0 0 0,0-1 1 0 0,0 1-1 0 0,0-1 0 0 0,0 0 0 0 0,0 0 1 0 0,0 1-1 0 0,0-1 0 0 0,-2 0 0 0 0,2-3-201 0 0,-1-1-1 0 0,1 1 1 0 0,0 0 0 0 0,0-1-1 0 0,0 1 1 0 0,1-1-1 0 0,-1 1 1 0 0,1-1 0 0 0,0 1-1 0 0,-1-1 1 0 0,2 1-1 0 0,-1-1 1 0 0,0 1-1 0 0,1-1 1 0 0,0 1 0 0 0,1-6-1 0 0,4-8-108 0 0,0 1 0 0 0,10-19 0 0 0,-2 5 37 0 0,-6 13-120 0 0,1-1 0 0 0,0 1 0 0 0,1 1 1 0 0,1 0-1 0 0,1 1 0 0 0,25-28 0 0 0,-25 32-162 0 0,0 1 0 0 0,0-1 0 0 0,1 2-1 0 0,0 0 1 0 0,0 1 0 0 0,1 0 0 0 0,1 1-1 0 0,26-10 1 0 0,-38 16 214 0 0,1 1 1 0 0,-1-1-1 0 0,1 0 0 0 0,-1 1 1 0 0,1 0-1 0 0,-1 0 0 0 0,1 0 1 0 0,-1 0-1 0 0,1 0 0 0 0,-1 1 1 0 0,1-1-1 0 0,-1 1 0 0 0,1 0 1 0 0,-1 0-1 0 0,0 1 0 0 0,0-1 1 0 0,1 1-1 0 0,-1-1 0 0 0,0 1 1 0 0,0 0-1 0 0,0 0 0 0 0,-1 0 1 0 0,1 1-1 0 0,0-1 0 0 0,-1 1 1 0 0,0-1-1 0 0,1 1 0 0 0,-1 0 1 0 0,0 0-1 0 0,0 0 0 0 0,-1 0 1 0 0,1 0-1 0 0,-1 0 0 0 0,1 1 1 0 0,-1-1-1 0 0,0 0 0 0 0,0 1 1 0 0,-1-1-1 0 0,1 1 0 0 0,-1-1 1 0 0,1 1-1 0 0,-1 4 0 0 0,-2 4 110 0 0,1 0 0 0 0,-1 0 0 0 0,-1 0 0 0 0,0 0 0 0 0,-1-1 0 0 0,-7 17 0 0 0,3-11-8 0 0,-2 0 1 0 0,1-1-1 0 0,-18 22 1 0 0,18-28-292 0 0,0 0-1 0 0,-1-1 1 0 0,0-1 0 0 0,0 1-1 0 0,-1-1 1 0 0,0-1 0 0 0,0 0-1 0 0,-1-1 1 0 0,0 0 0 0 0,0 0-1 0 0,0-2 1 0 0,-1 1 0 0 0,0-2-1 0 0,-21 4 1 0 0,12-6-2144 0 0,11-3 433 0 0</inkml:trace>
  <inkml:trace contextRef="#ctx0" brushRef="#br0" timeOffset="1">889 8 12895 0 0,'0'0'595'0'0,"1"-2"-18"0"0,2-4-201 0 0,-6 10 308 0 0,0-1 0 0 0,0 0 0 0 0,0 0 0 0 0,-6 4 0 0 0,-7 6 316 0 0,-24 32-439 0 0,-67 96 1 0 0,40-49-314 0 0,-14 19-117 0 0,-113 204-1 0 0,167-267-155 0 0,12-23-318 0 0,2 1 0 0 0,-18 42 0 0 0,28-49-1248 0 0,3-17 668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2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127 109 4143 0 0,'0'-1'191'0'0,"3"-17"-881"0"0,6-28 4497 0 0,-8 40-1939 0 0,1 0 0 0 0,0 0 0 0 0,0 1 0 0 0,1-1 0 0 0,5-9 3348 0 0,-8 17-4840 0 0,-15 23 419 0 0,-1 0-1 0 0,-27 33 1 0 0,30-42-636 0 0,0 1-256 0 0,0 1 0 0 0,1 0 1 0 0,-19 37-1 0 0,31-53-380 0 0,0 8-1778 0 0,3 0 327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2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1 332 9671 0 0,'0'0'1372'0'0,"0"-9"2806"0"0,1 5-3629 0 0,0-1 0 0 0,0 1 0 0 0,0 0 0 0 0,1 0 1 0 0,0 0-1 0 0,0 0 0 0 0,0 0 0 0 0,0 0 1 0 0,0 0-1 0 0,1 1 0 0 0,3-4 0 0 0,7-9-249 0 0,17-13 1 0 0,-22 21 151 0 0,33-27-23 0 0,1 2 0 0 0,61-37 0 0 0,-103 70-429 0 0,23-15-17 0 0,1 1-1 0 0,0 1 0 0 0,0 1 1 0 0,29-9-1 0 0,-50 20-1 0 0,1 0 0 0 0,0 0 0 0 0,0 0 0 0 0,0 1 0 0 0,-1-1 0 0 0,1 1 0 0 0,0 0 0 0 0,0 0 0 0 0,0 0 0 0 0,0 0 0 0 0,6 2 0 0 0,-9-1 18 0 0,1-1 0 0 0,-1 1 1 0 0,1 0-1 0 0,0 0 0 0 0,-1 0 0 0 0,1 0 0 0 0,-1 0 0 0 0,0 0 0 0 0,1 1 0 0 0,-1-1 0 0 0,0 0 0 0 0,0 1 1 0 0,0-1-1 0 0,0 1 0 0 0,0-1 0 0 0,0 1 0 0 0,0-1 0 0 0,0 1 0 0 0,-1 0 0 0 0,1-1 0 0 0,-1 1 1 0 0,1 0-1 0 0,-1 0 0 0 0,1-1 0 0 0,-1 1 0 0 0,0 3 0 0 0,0 8 70 0 0,0 1 0 0 0,-1 0-1 0 0,-1-1 1 0 0,0 1 0 0 0,0-1 0 0 0,-9 25-1 0 0,7-26-36 0 0,0 0 0 0 0,1 0 0 0 0,1 0 0 0 0,-1 1 0 0 0,2-1 0 0 0,0 1-1 0 0,1-1 1 0 0,1 21 0 0 0,1-29-24 0 0,-1 0 0 0 0,1 0-1 0 0,0 0 1 0 0,0 0 0 0 0,0-1 0 0 0,0 1-1 0 0,0 0 1 0 0,1-1 0 0 0,0 0-1 0 0,0 0 1 0 0,5 5 0 0 0,9 11-152 0 0,-14-15 177 0 0,1 2-753 0 0,1 0 0 0 0,-1 0 0 0 0,3 8 1 0 0,-3-6-716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5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1375 0 0,'-1'1'107'0'0,"-45"32"3998"0"0,46-33-4152 0 0,0 0 0 0 0,-1 1 0 0 0,1-1 0 0 0,0 0 0 0 0,-1 0-1 0 0,1 1 1 0 0,-1-1 0 0 0,1 0 0 0 0,0 0 0 0 0,-1 1 0 0 0,1-1-1 0 0,-1 0 1 0 0,1 0 0 0 0,0 0 0 0 0,-1 0 0 0 0,1 0 0 0 0,-1 0-1 0 0,1 1 1 0 0,-1-1 0 0 0,1 0 0 0 0,-1 0 0 0 0,1 0 0 0 0,0-1-1 0 0,-1 1 1 0 0,1 0 0 0 0,-1 0 0 0 0,1 0 0 0 0,-1 0 0 0 0,1 0 0 0 0,0 0-1 0 0,-1-1 1 0 0,1 1 0 0 0,-1 0 0 0 0,1 0 0 0 0,0-1 0 0 0,-1 1-1 0 0,-3-3 64 0 0,3 3-180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58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39 2303 0 0,'0'0'734'0'0,"0"-10"930"0"0,-1 4-1456 0 0,1 5-243 0 0,-1 0-1 0 0,1 0 1 0 0,0 0 0 0 0,0 1 0 0 0,0-1-1 0 0,-1 0 1 0 0,1 0 0 0 0,0 1 0 0 0,-1-1 0 0 0,1 0-1 0 0,-1 1 1 0 0,1-1 0 0 0,-1 0 0 0 0,1 1-1 0 0,-1-1 1 0 0,1 1 0 0 0,-1-1 0 0 0,0 1 0 0 0,1-1-1 0 0,-1 1 1 0 0,0-1 0 0 0,-3-2-793 0 0,-1-2-607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59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 8751 0 0,'0'0'1054'0'0,"-2"1"-285"0"0,-31 23 1229 0 0,-57 31 1 0 0,57-36-1563 0 0,0 1 0 0 0,-37 30 0 0 0,61-42-273 0 0,-8 5 316 0 0,-27 30-1 0 0,41-39-409 0 0,0 0 0 0 0,0 0 0 0 0,0 0 0 0 0,0 0 1 0 0,1 0-1 0 0,-1 1 0 0 0,1-1 0 0 0,0 1 0 0 0,1-1 1 0 0,-1 1-1 0 0,1 0 0 0 0,0 0 0 0 0,-1 9 0 0 0,2-12-46 0 0,0-1 1 0 0,0 0-1 0 0,0 0 0 0 0,0 0 1 0 0,0 0-1 0 0,0 0 0 0 0,1 0 0 0 0,-1 0 1 0 0,1 0-1 0 0,-1 0 0 0 0,1 0 0 0 0,-1 0 1 0 0,1 0-1 0 0,-1 0 0 0 0,1 0 0 0 0,0 0 1 0 0,-1 0-1 0 0,1 0 0 0 0,0-1 1 0 0,0 1-1 0 0,1 1 0 0 0,1-1 8 0 0,-1 1 0 0 0,1-1 1 0 0,-1 0-1 0 0,1 0 0 0 0,-1-1 0 0 0,1 1 0 0 0,0 0 1 0 0,4 0-1 0 0,4-1 124 0 0,-1 0 0 0 0,0 0 0 0 0,0-1 0 0 0,10-2 0 0 0,4-2 173 0 0,-1-1-1 0 0,0 0 0 0 0,27-12 1 0 0,-40 13-279 0 0,0 0 1 0 0,0 0 0 0 0,-1 0-1 0 0,0-2 1 0 0,0 1-1 0 0,0-1 1 0 0,0 0-1 0 0,-1-1 1 0 0,8-10 0 0 0,-14 16-54 0 0,0 1 1 0 0,-1-1 0 0 0,1 0 0 0 0,-1 0-1 0 0,0 0 1 0 0,0-1 0 0 0,0 1 0 0 0,0 0 0 0 0,0 0-1 0 0,0-1 1 0 0,-1 1 0 0 0,1 0 0 0 0,-1-1 0 0 0,1 1-1 0 0,-1-1 1 0 0,0 1 0 0 0,0 0 0 0 0,0-1 0 0 0,0 1-1 0 0,-1-1 1 0 0,1 1 0 0 0,-1 0 0 0 0,1-1 0 0 0,-1 1-1 0 0,-1-4 1 0 0,-1 2-63 0 0,1 1-1 0 0,-1-1 0 0 0,0 0 1 0 0,0 1-1 0 0,0-1 0 0 0,0 1 1 0 0,-1 0-1 0 0,1 0 1 0 0,-1 1-1 0 0,0-1 0 0 0,0 1 1 0 0,-6-3-1 0 0,-55-26-2037 0 0,69 20-1952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5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6 14279 0 0,'5'-5'2603'0'0,"-48"77"-572"0"0,6-12-1358 0 0,-28 57 34 0 0,-157 294-434 0 0,219-404-295 0 0,-64 130-1052 0 0,63-121 501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59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2759 0 0,'0'0'126'0'0,"4"-9"20"0"0,0 0 36 0 0,2-6 1513 0 0,0-1 0 0 0,-1 1 0 0 0,-1-1-1 0 0,5-29 1 0 0,-8 40-1683 0 0,8-17 5508 0 0,-5 15-5142 0 0,-3 6 632 0 0,2 13-910 0 0,-2 2-34 0 0,0 1 0 0 0,-1-1-1 0 0,0 0 1 0 0,-4 23 0 0 0,1-5 49 0 0,-8 92 19 0 0,10-53-48 0 0,1-69-27 0 0,2 9 99 0 0,-2-9-144 0 0,0 0 0 0 0,0 0 0 0 0,1 0 0 0 0,-1 0 0 0 0,1 0 0 0 0,-1 0 0 0 0,1-1 0 0 0,0 1 0 0 0,0 0 0 0 0,0 0 0 0 0,0 0 0 0 0,0-1 0 0 0,2 3 1 0 0,-3-3-6 0 0,1 0 1 0 0,-1-1-1 0 0,1 1 1 0 0,0 0 0 0 0,-1-1-1 0 0,1 1 1 0 0,0 0 0 0 0,0-1-1 0 0,-1 1 1 0 0,1-1 0 0 0,0 1-1 0 0,0-1 1 0 0,0 0 0 0 0,0 1-1 0 0,0-1 1 0 0,0 0 0 0 0,-1 0-1 0 0,1 1 1 0 0,0-1 0 0 0,0 0-1 0 0,2 0 1 0 0,-2 0 16 0 0,1-1 1 0 0,0 1-1 0 0,0 0 0 0 0,0-1 1 0 0,0 0-1 0 0,-1 1 0 0 0,1-1 1 0 0,0 0-1 0 0,-1 0 0 0 0,3-1 1 0 0,2-3 99 0 0,0 0 0 0 0,0 0 0 0 0,9-11 0 0 0,10-15 246 0 0,-1 0 0 0 0,-1-2 0 0 0,33-63 0 0 0,-54 92-372 0 0,9-18-11 0 0,-11 20-45 0 0,5 37-103 0 0,-5-14 132 0 0,1 0 0 0 0,1 0 1 0 0,4 20-1 0 0,-2-26 28 0 0,0 0 0 0 0,1-1 0 0 0,1 0 0 0 0,0 0 0 0 0,13 21 1 0 0,-18-33 83 0 0,0-1-62 0 0,-1 0 1 0 0,0 1-1 0 0,1-1 0 0 0,-1 0 1 0 0,1 1-1 0 0,0-1 0 0 0,0 0 1 0 0,-1 0-1 0 0,3 2 1 0 0,4 8 255 0 0,0 3-187 0 0,-7-13 35 0 0,3-1-91 0 0,-1 0-1 0 0,1 0 1 0 0,-1-1 0 0 0,1 1 0 0 0,-1-1-1 0 0,0 0 1 0 0,1 1 0 0 0,-1-1 0 0 0,0 0-1 0 0,1 0 1 0 0,-1-1 0 0 0,0 1 0 0 0,0 0-1 0 0,0-1 1 0 0,0 1 0 0 0,0-1 0 0 0,0 0-1 0 0,0 1 1 0 0,1-3 0 0 0,2-1 13 0 0,36-38 388 0 0,48-63 0 0 0,-54 63-318 0 0,92-129-45 0 0,-93 124-68 0 0,-26 37-139 0 0,0 0 0 0 0,0 0 0 0 0,1 1 0 0 0,14-12 0 0 0,-22 21-43 0 0,0 1 1 0 0,0-1-1 0 0,0 1 0 0 0,0-1 1 0 0,0 1-1 0 0,1-1 0 0 0,-1 1 1 0 0,0 0-1 0 0,0 0 1 0 0,0-1-1 0 0,0 1 0 0 0,0 0 1 0 0,1 0-1 0 0,-1 0 0 0 0,0 0 1 0 0,0 1-1 0 0,0-1 0 0 0,0 0 1 0 0,2 1-1 0 0,10 4-6048 0 0,-5 0 74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5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84 128 12871 0 0,'0'0'1164'0'0,"-8"7"974"0"0,7-6-2042 0 0,1 0 0 0 0,-1-1 0 0 0,1 1 0 0 0,-1 0 0 0 0,1 0 0 0 0,-1-1 0 0 0,1 1 0 0 0,0 0 0 0 0,-1 0 0 0 0,1 0 0 0 0,0 0 0 0 0,0 0 0 0 0,0 0 0 0 0,-1 0 0 0 0,1 0 0 0 0,0-1 0 0 0,0 1 0 0 0,0 0 0 0 0,1 0 0 0 0,-1 0 0 0 0,0 0 0 0 0,0 0 0 0 0,0 0 0 0 0,1 0 0 0 0,-1 0 0 0 0,0-1 0 0 0,1 1 0 0 0,-1 0 0 0 0,1 0 0 0 0,-1 0 0 0 0,1-1 0 0 0,-1 1 0 0 0,1 0 0 0 0,0 0 0 0 0,-1-1 0 0 0,1 1 0 0 0,0-1 0 0 0,-1 1 0 0 0,1-1 0 0 0,0 1 0 0 0,0-1 0 0 0,1 1 0 0 0,1 1-33 0 0,1-1 0 0 0,-1 1 0 0 0,1-1 0 0 0,0 0 0 0 0,0 0 0 0 0,0 0 0 0 0,0-1 0 0 0,-1 0 0 0 0,8 1 0 0 0,14-4 203 0 0,0-1 0 0 0,-1-1-1 0 0,0-2 1 0 0,35-12 0 0 0,-26 8-72 0 0,-19 6-97 0 0,36-11 124 0 0,80-37 1 0 0,-124 50-311 0 0,0 0 0 0 0,0-1 1 0 0,-1 1-1 0 0,1-1 0 0 0,-1 0 1 0 0,0-1-1 0 0,5-5 0 0 0,-9 9-132 0 0,-2 0 177 0 0,0 0 1 0 0,0-1-1 0 0,0 1 0 0 0,0 0 0 0 0,-1 0 1 0 0,1 1-1 0 0,0-1 0 0 0,-1 0 0 0 0,1 0 1 0 0,0 1-1 0 0,-1-1 0 0 0,1 0 0 0 0,-1 1 1 0 0,1 0-1 0 0,-3-1 0 0 0,-5-1-157 0 0,-1 0-1 0 0,0 1 0 0 0,0 1 1 0 0,0 0-1 0 0,1 0 0 0 0,-18 3 1 0 0,-60 15-435 0 0,83-17 625 0 0,-35 10-70 0 0,0 1 0 0 0,1 3 0 0 0,1 1 0 0 0,-61 35 1 0 0,82-41 55 0 0,0 0 0 0 0,-24 22 0 0 0,36-29 38 0 0,1 0 0 0 0,-1 0-1 0 0,1 1 1 0 0,0-1 0 0 0,0 1 0 0 0,1 0 0 0 0,-1 0 0 0 0,1 0 0 0 0,0 0-1 0 0,0 0 1 0 0,0 0 0 0 0,1 1 0 0 0,-1-1 0 0 0,1 1 0 0 0,0-1 0 0 0,-1 9 0 0 0,3-9 56 0 0,-1 0 1 0 0,1 0 0 0 0,0 0-1 0 0,0 0 1 0 0,1 0 0 0 0,-1 0 0 0 0,1 0-1 0 0,0 0 1 0 0,0-1 0 0 0,0 1-1 0 0,0-1 1 0 0,1 1 0 0 0,-1-1 0 0 0,5 4-1 0 0,3 3 185 0 0,-1-1-1 0 0,1-1 1 0 0,15 10 0 0 0,-8-6-95 0 0,2-1 1 0 0,0-1 0 0 0,0-1 0 0 0,1-1-1 0 0,38 11 1 0 0,-50-18-299 0 0,-1 0-1 0 0,0 0 1 0 0,1-1 0 0 0,-1 0-1 0 0,0 0 1 0 0,1-1-1 0 0,-1 1 1 0 0,0-2 0 0 0,0 1-1 0 0,0-1 1 0 0,1 0 0 0 0,10-6-1 0 0,1 0-1504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5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3223 0 0,'1'2'10860'0'0,"0"0"-10346"0"0,0 1-1 0 0,0 0 1 0 0,0 0-1 0 0,0-1 1 0 0,0 1-1 0 0,0 0 1 0 0,-1 0-1 0 0,1 0 1 0 0,-1 0-1 0 0,0 4 1 0 0,0-1-94 0 0,0 0-1 0 0,-1 0 1 0 0,0 0 0 0 0,-3 9 0 0 0,-2 3-168 0 0,-1 1 0 0 0,-11 18 0 0 0,14-30 41 0 0,-6 13-229 0 0,-15 33 356 0 0,22-47-581 0 0,1 0 0 0 0,0 1-1 0 0,0-1 1 0 0,1 1 0 0 0,0-1-1 0 0,0 11 1 0 0,3-1-1273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00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687 158 10135 0 0,'0'0'919'0'0,"1"-15"-742"0"0,-1 8 450 0 0,-1-1-1 0 0,0 1 1 0 0,-1-1-1 0 0,0 1 1 0 0,0 0-1 0 0,0 0 0 0 0,-1 0 1 0 0,0 0-1 0 0,-1 0 1 0 0,1 0-1 0 0,-1 1 1 0 0,0 0-1 0 0,-1-1 0 0 0,0 2 1 0 0,0-1-1 0 0,0 0 1 0 0,-8-5-1 0 0,11 9-587 0 0,0 1-1 0 0,0-1 0 0 0,0 0 1 0 0,-1 1-1 0 0,1 0 0 0 0,-1-1 1 0 0,1 1-1 0 0,-1 0 0 0 0,1 0 1 0 0,-1 1-1 0 0,0-1 0 0 0,1 0 1 0 0,-1 1-1 0 0,-3-1 1 0 0,1 2-22 0 0,0-1 0 0 0,0 0 0 0 0,1 1 1 0 0,-1 0-1 0 0,0 0 0 0 0,1 0 1 0 0,-8 4-1 0 0,-3 2-27 0 0,2 0 0 0 0,-1 1 0 0 0,-24 19-1 0 0,16-10-16 0 0,1 1 0 0 0,0 1 0 0 0,1 1 0 0 0,1 1 0 0 0,1 0 0 0 0,-18 29 0 0 0,31-40 27 0 0,7-2 0 0 0,-1-7 1 0 0,0 0-1 0 0,0 0 1 0 0,-1-1 0 0 0,1 1-1 0 0,0 0 1 0 0,0-1 0 0 0,0 1-1 0 0,1-1 1 0 0,-1 1 0 0 0,0-1-1 0 0,0 0 1 0 0,0 1 0 0 0,0-1-1 0 0,0 0 1 0 0,0 0 0 0 0,1 0-1 0 0,-1 0 1 0 0,0 0 0 0 0,0 0-1 0 0,0 0 1 0 0,0 0 0 0 0,1 0-1 0 0,-1-1 1 0 0,2 0 0 0 0,29-11 31 0 0,-28 10-28 0 0,12-5-72 0 0,0-1 0 0 0,0 0 0 0 0,-1-1 0 0 0,0-1 0 0 0,-1 0 0 0 0,0-1 0 0 0,-1-1 0 0 0,0 0-1 0 0,0-1 1 0 0,19-27 0 0 0,-37 47 54 0 0,-73 103-45 0 0,63-87 46 0 0,2 1 0 0 0,0 0 0 0 0,-8 26 0 0 0,-27 97-4 0 0,-17 44-14 0 0,53-162 168 0 0,-1-1 0 0 0,-2 0 0 0 0,-1-1 0 0 0,-27 36 0 0 0,-20 11 449 0 0,-43 57 865 0 0,102-124-1469 0 0,3-6-169 0 0,-7-18-489 0 0,7 8 431 0 0,0 0 0 0 0,1 0-1 0 0,0 1 1 0 0,1-1 0 0 0,0 0 0 0 0,0 1-1 0 0,1-1 1 0 0,0 1 0 0 0,5-13-1 0 0,1-6-805 0 0,0-9-73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0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0 16327 0 0,'-8'3'190'0'0,"-1"1"-1"0"0,1 0 1 0 0,-1 0-1 0 0,1 0 0 0 0,1 1 1 0 0,-1 1-1 0 0,1-1 1 0 0,-1 1-1 0 0,-7 9 0 0 0,-8 10-162 0 0,-23 32-1 0 0,43-53 53 0 0,-32 45 327 0 0,2 1 1 0 0,-45 96-1 0 0,-34 118 125 0 0,85-197-504 0 0,-11 33-1 0 0,-19 46 177 0 0,41-111-60 0 0,-41 66 0 0 0,53-96-129 0 0,0 0 1 0 0,0 0 0 0 0,0-1 0 0 0,0 0 0 0 0,-1 0 0 0 0,1 0 0 0 0,-1 0 0 0 0,0-1 0 0 0,-11 6 0 0 0,15-8-12 0 0,-1 0 0 0 0,1-1 0 0 0,0 1 0 0 0,-1-1 0 0 0,1 0 0 0 0,0 1 0 0 0,-1-1 0 0 0,1 0 0 0 0,-1 0 0 0 0,1 0-1 0 0,-1 0 1 0 0,1 0 0 0 0,0 0 0 0 0,-1 0 0 0 0,1-1 0 0 0,-1 1 0 0 0,1 0 0 0 0,-3-2 0 0 0,3 1 0 0 0,0 0 0 0 0,-1 0 0 0 0,1-1 1 0 0,0 1-1 0 0,0 0 0 0 0,-1-1 0 0 0,1 1 0 0 0,0-1 1 0 0,0 1-1 0 0,1-1 0 0 0,-1 1 0 0 0,0-1 0 0 0,1 0 1 0 0,-1 0-1 0 0,1 1 0 0 0,-1-1 0 0 0,1 0 0 0 0,0 0 1 0 0,-1-1-1 0 0,1-2-15 0 0,0-1 0 0 0,0 1-1 0 0,1 0 1 0 0,-1 0 0 0 0,1-1 0 0 0,0 1 0 0 0,0 0 0 0 0,1 0-1 0 0,0 0 1 0 0,0 0 0 0 0,0 0 0 0 0,0 1 0 0 0,6-9 0 0 0,-1 3-48 0 0,0 0 0 0 0,1 0 0 0 0,0 1 0 0 0,17-15 1 0 0,-18 18 36 0 0,0 1 0 0 0,0 1 0 0 0,0-1 1 0 0,0 1-1 0 0,1 0 0 0 0,-1 1 0 0 0,1 0 1 0 0,0 0-1 0 0,0 1 0 0 0,0 0 0 0 0,11-2 1 0 0,-14 4 43 0 0,-1-1 0 0 0,1 1 0 0 0,-1 0 1 0 0,1 0-1 0 0,-1 1 0 0 0,0-1 0 0 0,1 1 1 0 0,-1 0-1 0 0,0 0 0 0 0,1 1 0 0 0,-1-1 1 0 0,0 1-1 0 0,0 0 0 0 0,0 0 0 0 0,0 0 1 0 0,0 1-1 0 0,-1-1 0 0 0,1 1 0 0 0,-1 0 1 0 0,0 0-1 0 0,0 0 0 0 0,5 7 1 0 0,-5-6 56 0 0,-1-1 1 0 0,0 1 0 0 0,0 0-1 0 0,0 0 1 0 0,-1 0 0 0 0,1 1 0 0 0,-1-1-1 0 0,0 0 1 0 0,0 1 0 0 0,0 7-1 0 0,-1 5 258 0 0,-2 26 0 0 0,0-18-67 0 0,1-11-188 0 0,-1 1-1 0 0,0 0 1 0 0,-1-1 0 0 0,-1 1-1 0 0,-6 16 1 0 0,-1-9-2801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0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56 8287 0 0,'13'-13'249'0'0,"-8"7"-62"0"0,1 0 0 0 0,-1 0 1 0 0,0-1-1 0 0,7-11 7351 0 0,-20 33-6026 0 0,-88 171 1396 0 0,-145 261-436 0 0,66-147-2285 0 0,111-171-2474 0 0,62-122 1946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0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14 126 17911 0 0,'0'0'820'0'0,"-1"0"-16"0"0,-4 0-516 0 0,-2 1 1124 0 0,20 0-823 0 0,1 0-1 0 0,-1-1 1 0 0,0-1-1 0 0,26-4 1 0 0,53-18-341 0 0,-48 11-19 0 0,336-68-729 0 0,-359 77-308 0 0,-1 1-1 0 0,1 0 1 0 0,0 2-1 0 0,23 2 1 0 0,-25 1-858 0 0</inkml:trace>
  <inkml:trace contextRef="#ctx0" brushRef="#br0" timeOffset="1">932 151 17623 0 0,'0'0'1595'0'0,"2"1"-1310"0"0,0 0-115 0 0,1-1 1 0 0,0 1-1 0 0,-1-1 0 0 0,1 1 0 0 0,0-1 0 0 0,-1 0 1 0 0,1 0-1 0 0,0 0 0 0 0,0 0 0 0 0,0 0 0 0 0,-1-1 1 0 0,1 1-1 0 0,2-2 0 0 0,40-13 2100 0 0,-36 12-2108 0 0,106-31-2321 0 0,-94 29 807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0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25 19607 0 0,'-6'-15'1496'0'0,"6"15"-1470"0"0,-1-1 1 0 0,1 0-1 0 0,-1 0 0 0 0,0 1 1 0 0,1-1-1 0 0,-1 0 0 0 0,0 1 1 0 0,0-1-1 0 0,0 1 0 0 0,1-1 1 0 0,-1 1-1 0 0,0-1 0 0 0,0 1 1 0 0,0 0-1 0 0,0 0 0 0 0,0-1 1 0 0,0 1-1 0 0,0 0 0 0 0,0 0 1 0 0,0 0-1 0 0,-1 0 0 0 0,-1 0 0 0 0,1 0 0 0 0,-1 1 0 0 0,1 0 0 0 0,-1-1 0 0 0,1 1 0 0 0,-1 0 0 0 0,1 0 0 0 0,-3 2 0 0 0,-3 2 157 0 0,0 0 0 0 0,0 0 0 0 0,-10 11 0 0 0,-4 5 278 0 0,2 2-1 0 0,-28 37 0 0 0,-30 56 80 0 0,77-113-525 0 0,-35 58 102 0 0,2 1-1 0 0,-35 95 1 0 0,-26 141-208 0 0,92-286-186 0 0,-16 56-313 0 0,6-25-4455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0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11 11519 0 0,'14'-11'7268'0'0,"-20"25"-6270"0"0,-9 18-811 0 0,-3 0 1 0 0,0-1 0 0 0,-31 38-1 0 0,-14 22 77 0 0,55-78-245 0 0,5-8 11 0 0,0-1-1 0 0,0 1 1 0 0,0 0-1 0 0,0 0 1 0 0,1 1-1 0 0,0-1 1 0 0,0 0 0 0 0,0 1-1 0 0,1-1 1 0 0,-2 11-1 0 0,3-14 283 0 0,2-2-42 0 0,3 2-163 0 0,0-1 1 0 0,1 1 0 0 0,-1-1 0 0 0,0 0 0 0 0,1-1 0 0 0,-1 1-1 0 0,1-1 1 0 0,-1 0 0 0 0,1-1 0 0 0,-1 1 0 0 0,1-1 0 0 0,-1 0 0 0 0,0-1-1 0 0,1 1 1 0 0,-1-1 0 0 0,0 0 0 0 0,7-3 0 0 0,21-15 207 0 0,46-35 0 0 0,-45 31-273 0 0,-18 12-78 0 0,0-1 0 0 0,-1 0 0 0 0,0 0 1 0 0,-1-2-1 0 0,-1 0 0 0 0,22-30 0 0 0,-34 44 14 0 0,-1-1-1 0 0,1 1 0 0 0,0 0 1 0 0,0 0-1 0 0,-1 0 0 0 0,1 0 1 0 0,-1-1-1 0 0,1 1 0 0 0,-1 0 1 0 0,0-1-1 0 0,1 1 1 0 0,-1 0-1 0 0,0-1 0 0 0,0 1 1 0 0,0 0-1 0 0,0-1 0 0 0,0 1 1 0 0,0 0-1 0 0,0-1 1 0 0,-1 1-1 0 0,1 0 0 0 0,0-1 1 0 0,-1 1-1 0 0,1 0 0 0 0,-1 0 1 0 0,0-2-1 0 0,-1 1-17 0 0,1 1 1 0 0,0 0-1 0 0,-1 0 0 0 0,1 0 0 0 0,-1 0 0 0 0,1 0 0 0 0,-1 0 0 0 0,0 0 1 0 0,1 0-1 0 0,-1 1 0 0 0,0-1 0 0 0,0 1 0 0 0,1-1 0 0 0,-1 1 1 0 0,0 0-1 0 0,0-1 0 0 0,0 1 0 0 0,-3 0 0 0 0,-28 2-678 0 0,0 2 0 0 0,-52 11 0 0 0,69-12 6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02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11975 0 0,'-1'1'2943'0'0,"-36"38"3342"0"0,-27 16-3754 0 0,-9 10-2010 0 0,57-50-503 0 0,8-8 0 0 0,0 0 0 0 0,-8 12 0 0 0,15-18-31 0 0,0-1 0 0 0,1 1 0 0 0,-1-1 0 0 0,1 1 0 0 0,-1 0 0 0 0,1 0 0 0 0,-1-1 0 0 0,1 1 0 0 0,-1 0 0 0 0,1 0 0 0 0,0-1 0 0 0,0 1 0 0 0,-1 0 0 0 0,1 0 0 0 0,0 0 0 0 0,0 0 0 0 0,0-1 0 0 0,0 1 0 0 0,0 0 0 0 0,0 0 0 0 0,0 0 0 0 0,0 0 0 0 0,0 0 0 0 0,0-1 0 0 0,0 1 0 0 0,1 0 0 0 0,-1 0 0 0 0,0 0 0 0 0,1-1 0 0 0,-1 1 0 0 0,1 1 0 0 0,0-1-67 0 0,0 0 36 0 0,-1 0 0 0 0,1 0 0 0 0,0 0 0 0 0,0-1 0 0 0,0 1-1 0 0,0 0 1 0 0,0-1 0 0 0,0 1 0 0 0,0-1 0 0 0,0 1 0 0 0,0-1 0 0 0,0 1 0 0 0,0-1 0 0 0,1 0 0 0 0,1 1-1 0 0,0-1-100 0 0,6 3-171 0 0,0-1 0 0 0,1-1 0 0 0,18 1 0 0 0,-7-1 177 0 0,-18 0 199 0 0,0-1 0 0 0,1 1 0 0 0,-1 0 0 0 0,0 0 0 0 0,0 1 0 0 0,1-1 0 0 0,-1 1 1 0 0,0-1-1 0 0,0 1 0 0 0,-1 0 0 0 0,1 0 0 0 0,0 1 0 0 0,-1-1 0 0 0,1 0 1 0 0,-1 1-1 0 0,0-1 0 0 0,0 1 0 0 0,3 5 0 0 0,-4-7-19 0 0,0 1 0 0 0,-1-1 0 0 0,1 0 0 0 0,-1 1 0 0 0,0-1 0 0 0,1 1 0 0 0,-1-1-1 0 0,0 1 1 0 0,0 0 0 0 0,0-1 0 0 0,0 1 0 0 0,0-1 0 0 0,0 1 0 0 0,-1-1 0 0 0,1 1 0 0 0,0-1 0 0 0,-1 1 0 0 0,1-1-1 0 0,-1 0 1 0 0,0 1 0 0 0,1-1 0 0 0,-1 0 0 0 0,-1 3 0 0 0,-2 1 36 0 0,1-1 0 0 0,-1 1 1 0 0,0 0-1 0 0,-6 4 0 0 0,-2 1 13 0 0,-1 0 1 0 0,0-1-1 0 0,-1-1 0 0 0,0 0 1 0 0,-1-1-1 0 0,-20 8 0 0 0,34-15-151 0 0,-3 2-31 0 0,-2-2-2929 0 0,1-3 1491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5 5527 0 0,'0'0'250'0'0,"1"-1"-2"0"0,1-2 240 0 0,-18 26 8643 0 0,-6 7-6750 0 0,-16 26-1445 0 0,-18 30 22 0 0,-2 14-124 0 0,-85 165-321 0 0,117-203-528 0 0,2 0 0 0 0,-23 91 0 0 0,45-133-1415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0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49 7367 0 0,'3'-8'763'0'0,"-2"7"-527"0"0,-1 0 1 0 0,0 0-1 0 0,1 0 0 0 0,-1-1 1 0 0,0 1-1 0 0,0 0 1 0 0,0 0-1 0 0,0-1 0 0 0,0 1 1 0 0,0 0-1 0 0,0 0 0 0 0,-1 0 1 0 0,1-1-1 0 0,0 1 0 0 0,-1 0 1 0 0,1 0-1 0 0,-1 0 1 0 0,1 0-1 0 0,-1-1 0 0 0,1 1 1 0 0,-1 0-1 0 0,0 0 0 0 0,0 0 1 0 0,1 0-1 0 0,-1 1 0 0 0,0-1 1 0 0,0 0-1 0 0,0 0 1 0 0,0 0-1 0 0,0 1 0 0 0,0-1 1 0 0,0 0-1 0 0,0 1 0 0 0,-1-1 1 0 0,1 1-1 0 0,0 0 0 0 0,0-1 1 0 0,0 1-1 0 0,0 0 1 0 0,-2-1-1 0 0,-2 0 519 0 0,0 0 0 0 0,0 1 0 0 0,0-1-1 0 0,1 1 1 0 0,-7 1 0 0 0,-9 2-1847 0 0,11-1 1134 0 0,1 2 0 0 0,-1-1 0 0 0,1 1 0 0 0,0 1-1 0 0,0-1 1 0 0,0 1 0 0 0,0 1 0 0 0,1 0 0 0 0,0 0 0 0 0,-7 8 0 0 0,3-2-120 0 0,0 0-1 0 0,2 1 1 0 0,-1 0 0 0 0,-14 28-1 0 0,22-36-19 0 0,-1 1-1 0 0,1-1 1 0 0,1 0 0 0 0,-1 1-1 0 0,1-1 1 0 0,0 1 0 0 0,0 0-1 0 0,0-1 1 0 0,1 1 0 0 0,0 0-1 0 0,0 0 1 0 0,1 5 0 0 0,1-6 98 0 0,-1-1 0 0 0,1-1 0 0 0,0 1 1 0 0,0 0-1 0 0,0 0 0 0 0,0-1 0 0 0,1 1 1 0 0,0-1-1 0 0,5 6 0 0 0,6 9 150 0 0,-2 1 352 0 0,0 0 1 0 0,-2 1 0 0 0,0 0-1 0 0,-1 0 1 0 0,-2 1-1 0 0,9 31 1 0 0,-15-45-295 0 0,1 0 0 0 0,-1 0-1 0 0,-1 0 1 0 0,1 0 0 0 0,-1 1-1 0 0,-1 7 1 0 0,0-12-188 0 0,1 0 1 0 0,-1-1-1 0 0,0 1 0 0 0,0-1 0 0 0,0 1 1 0 0,0-1-1 0 0,0 1 0 0 0,-1-1 0 0 0,1 0 0 0 0,-1 1 1 0 0,0-1-1 0 0,1 0 0 0 0,-1 0 0 0 0,0 0 1 0 0,0-1-1 0 0,0 1 0 0 0,-1 0 0 0 0,1-1 1 0 0,-3 2-1 0 0,-5 2 1 0 0,0 0 1 0 0,0-1-1 0 0,-1 0 1 0 0,0-1-1 0 0,1 0 1 0 0,-1-1-1 0 0,-16 2 1 0 0,0-2-40 0 0,-51-2 1 0 0,64-1-262 0 0,-1-1 0 0 0,1 0 0 0 0,0-1 1 0 0,1 0-1 0 0,-21-8 0 0 0,17 3-580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12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233 314 5527 0 0,'-2'-1'44'0'0,"0"0"0"0"0,0-1-1 0 0,0 0 1 0 0,0 0-1 0 0,0 1 1 0 0,0-1 0 0 0,1 0-1 0 0,-1 0 1 0 0,1 0-1 0 0,0-1 1 0 0,-1 1-1 0 0,1 0 1 0 0,-1-4 0 0 0,2 3 36 0 0,-1 1 0 0 0,1-1 0 0 0,0 0 0 0 0,0 0 0 0 0,0 0 1 0 0,0 0-1 0 0,0 0 0 0 0,1 0 0 0 0,-1 0 0 0 0,1 1 0 0 0,2-6 0 0 0,0-2 144 0 0,1 1 0 0 0,1-1 0 0 0,0 1 0 0 0,0 0 0 0 0,1 0 0 0 0,0 0 0 0 0,0 1 0 0 0,11-11 0 0 0,-5 8-51 0 0,0 0 0 0 0,0 1 0 0 0,1 1 0 0 0,27-16-1 0 0,-6 9 559 0 0,1 1 0 0 0,0 2 0 0 0,69-17 0 0 0,-45 19 1392 0 0,-53 10-1772 0 0,0 1 1 0 0,0 0-1 0 0,0 0 0 0 0,0 0 1 0 0,0 1-1 0 0,0-1 0 0 0,10 4 1 0 0,-14-4 66 0 0,-2 0-376 0 0,1 0-1 0 0,-1 1 1 0 0,1-1-1 0 0,-1 0 1 0 0,1 0 0 0 0,-1 0-1 0 0,1 0 1 0 0,-1 1-1 0 0,1-1 1 0 0,-1 0-1 0 0,1 0 1 0 0,-1 1-1 0 0,1-1 1 0 0,-1 0 0 0 0,1 1-1 0 0,-1-1 1 0 0,0 0-1 0 0,1 1 1 0 0,-1-1-1 0 0,0 1 1 0 0,1-1 0 0 0,-1 1-1 0 0,0-1 1 0 0,0 1-1 0 0,1-1 1 0 0,-1 1-1 0 0,0-1 1 0 0,0 1-1 0 0,0-1 1 0 0,0 1 0 0 0,1-1-1 0 0,-1 2 1 0 0,0-1 27 0 0,0 0 0 0 0,0 0 1 0 0,0 1-1 0 0,0-1 1 0 0,0 0-1 0 0,0 1 0 0 0,0-1 1 0 0,0 0-1 0 0,-1 0 0 0 0,1 1 1 0 0,-1-1-1 0 0,0 2 1 0 0,-5 5 101 0 0,-1 0 1 0 0,0 0 0 0 0,0 0 0 0 0,-1-1 0 0 0,0 0 0 0 0,0-1-1 0 0,-12 8 1 0 0,-12 10 74 0 0,-241 173-83 0 0,75-59-164 0 0,178-123 1 0 0,2 0 0 0 0,-21 21 0 0 0,35-31 0 0 0,-1-1 0 0 0,1 1 0 0 0,0 0 0 0 0,1 1 0 0 0,-1-1 0 0 0,1 1 0 0 0,0-1 0 0 0,1 1 0 0 0,-1 0 0 0 0,1 0 0 0 0,0 0 0 0 0,1 0 0 0 0,-2 10 0 0 0,3-13 0 0 0,0 0 1 0 0,0-1-1 0 0,0 1 0 0 0,1 0 1 0 0,-1-1-1 0 0,1 1 0 0 0,-1-1 0 0 0,1 1 1 0 0,0-1-1 0 0,0 1 0 0 0,0-1 1 0 0,1 0-1 0 0,-1 0 0 0 0,0 1 0 0 0,1-1 1 0 0,0 0-1 0 0,-1 0 0 0 0,1 0 1 0 0,0 0-1 0 0,0-1 0 0 0,0 1 1 0 0,0 0-1 0 0,0-1 0 0 0,1 0 0 0 0,-1 1 1 0 0,0-1-1 0 0,1 0 0 0 0,-1 0 1 0 0,5 1-1 0 0,4 1 24 0 0,-1-1 0 0 0,1 0 1 0 0,-1 0-1 0 0,1-1 0 0 0,0 0 1 0 0,11-1-1 0 0,21-3 10 0 0,1-1 1 0 0,-1-3-1 0 0,55-14 1 0 0,124-49 136 0 0,-30 8 93 0 0,-97 37-200 0 0,-86 21-64 0 0,-3-2 0 0 0,-5 3 0 0 0,0 0 0 0 0,-1 1 0 0 0,1-1 0 0 0,-1 1 0 0 0,0-1 0 0 0,0 0 0 0 0,0 1 0 0 0,0-1 0 0 0,0 0 0 0 0,0 1 0 0 0,-1-1 0 0 0,0-3 0 0 0,-12-32 0 0 0,11 33 0 0 0,-1 0 0 0 0,0 0 0 0 0,0 1 0 0 0,-1-1 0 0 0,1 1 0 0 0,-1-1 0 0 0,0 1 0 0 0,0 0 0 0 0,0 1 0 0 0,-1-1 0 0 0,0 1 0 0 0,1-1 0 0 0,-1 2 0 0 0,-7-4 0 0 0,8 5-5 0 0,1 0 0 0 0,-1 1 0 0 0,0 0 0 0 0,1 0 0 0 0,-1 0 0 0 0,0 0 0 0 0,0 0 0 0 0,1 1 0 0 0,-1-1 0 0 0,0 1 0 0 0,1 0 0 0 0,-1 1 0 0 0,1-1 0 0 0,-1 0 0 0 0,1 1 0 0 0,0 0 0 0 0,-1 0 0 0 0,1 0 0 0 0,-3 2-1 0 0,-6 5-24 0 0,1 0 0 0 0,0 1 0 0 0,-14 17 0 0 0,11-11 14 0 0,0 0 0 0 0,1 1 0 0 0,1 1 0 0 0,1 0 0 0 0,0 1 0 0 0,-11 26 0 0 0,19-37 12 0 0,1 0-1 0 0,0 0 1 0 0,0 0-1 0 0,0 0 1 0 0,1 0-1 0 0,0 0 1 0 0,0 0-1 0 0,1 1 0 0 0,0-1 1 0 0,1 0-1 0 0,0 0 1 0 0,0 1-1 0 0,1-1 1 0 0,0 0-1 0 0,0 0 0 0 0,1 0 1 0 0,0-1-1 0 0,0 1 1 0 0,7 9-1 0 0,-7-11-63 0 0,0-1-1 0 0,1 0 1 0 0,0 0-1 0 0,0 0 1 0 0,0 0-1 0 0,1-1 1 0 0,5 5-1 0 0,-7-7-147 0 0,1 0 0 0 0,-1 0-1 0 0,1 0 1 0 0,0 0 0 0 0,-1 0-1 0 0,1-1 1 0 0,0 0 0 0 0,0 0-1 0 0,0 0 1 0 0,0 0 0 0 0,0-1 0 0 0,5 1-1 0 0,19-2-6839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2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103 213 4143 0 0,'0'0'8930'0'0,"0"1"-8001"0"0,-2 7-436 0 0,0-1 0 0 0,-1 0 0 0 0,0-1 0 0 0,0 1 0 0 0,0 0 0 0 0,-1-1 0 0 0,0 0 0 0 0,-6 7 0 0 0,-15 28 403 0 0,7-11-649 0 0,-4 6-174 0 0,19-29-95 0 0,3-6-86 0 0,8-17-669 0 0,2 1 735 0 0,-1 0 0 0 0,2 1-1 0 0,17-19 1 0 0,56-47-154 0 0,-68 64 188 0 0,-1 3 94 0 0,1-1-1 0 0,1 2 0 0 0,29-18 1 0 0,-39 27-55 0 0,-1-1 0 0 0,1 1 0 0 0,0 0 1 0 0,0 1-1 0 0,1-1 0 0 0,-1 1 0 0 0,1 1 0 0 0,-1 0 1 0 0,1 0-1 0 0,-1 0 0 0 0,1 1 0 0 0,-1 0 1 0 0,10 1-1 0 0,-14 0 13 0 0,1-1-1 0 0,-1 1 1 0 0,0 0 0 0 0,0 0 0 0 0,0 1 0 0 0,0-1-1 0 0,0 1 1 0 0,-1-1 0 0 0,1 1 0 0 0,0 0-1 0 0,-1 0 1 0 0,1 0 0 0 0,-1 0 0 0 0,0 0 0 0 0,1 1-1 0 0,-1-1 1 0 0,0 1 0 0 0,-1-1 0 0 0,1 1 0 0 0,0 0-1 0 0,-1 0 1 0 0,1 0 0 0 0,-1 0 0 0 0,0 0-1 0 0,0 0 1 0 0,0 0 0 0 0,-1 0 0 0 0,1 0 0 0 0,-1 1-1 0 0,1 2 1 0 0,-1 2-22 0 0,0-1-1 0 0,0 0 0 0 0,-1 1 1 0 0,0-1-1 0 0,0 0 0 0 0,-1 0 1 0 0,0 0-1 0 0,0 0 0 0 0,0 0 1 0 0,-1 0-1 0 0,0 0 0 0 0,-1-1 1 0 0,1 1-1 0 0,-1-1 0 0 0,-1 0 1 0 0,1 0-1 0 0,-8 7 0 0 0,11-12-48 0 0,0 0-1 0 0,0 1 1 0 0,-1-1-1 0 0,1 0 1 0 0,0 0-1 0 0,-1 0 1 0 0,1 0-1 0 0,-1 0 1 0 0,1 0-1 0 0,-1 0 1 0 0,0-1-1 0 0,1 1 1 0 0,-1 0-1 0 0,0-1 1 0 0,-2 1-1 0 0,3-1-84 0 0,1 0-14 0 0,-1 0 112 0 0,1 0-1 0 0,-1 0 1 0 0,1 0 0 0 0,-1 0 0 0 0,1 0 0 0 0,-1 0-1 0 0,1-1 1 0 0,-1 1 0 0 0,1 0 0 0 0,-1 0-1 0 0,1 0 1 0 0,0-1 0 0 0,-1 1 0 0 0,1 0-1 0 0,-1 0 1 0 0,1-1 0 0 0,0 1 0 0 0,-1 0 0 0 0,1-1-1 0 0,0 1 1 0 0,0-1 0 0 0,-1 1 0 0 0,1-1-1 0 0,-1 0-6 0 0,0 0 0 0 0,0 0 0 0 0,1 0 0 0 0,-1 0 0 0 0,1 0 0 0 0,-1 0 0 0 0,1 0 0 0 0,-1 0 0 0 0,1-1 0 0 0,0 1 0 0 0,-1-1 0 0 0,2-5-6 0 0,0-1-1 0 0,0 1 0 0 0,0 1 0 0 0,1-1 1 0 0,0 0-1 0 0,0 0 0 0 0,1 1 1 0 0,0-1-1 0 0,0 1 0 0 0,0 0 0 0 0,1 0 1 0 0,0 0-1 0 0,7-8 0 0 0,8-7-39 0 0,1 0-1 0 0,23-18 1 0 0,-31 29 33 0 0,14-13 25 0 0,36-23 0 0 0,-48 37 12 0 0,0 1 0 0 0,1 0 0 0 0,0 1 0 0 0,27-9 1 0 0,-39 15 34 0 0,0 1 0 0 0,-1-1 0 0 0,1 0 0 0 0,0 1 0 0 0,0 0 0 0 0,0-1 0 0 0,-1 1 0 0 0,1 0 1 0 0,0 1-1 0 0,0-1 0 0 0,0 0 0 0 0,0 1 0 0 0,-1 0 0 0 0,1-1 0 0 0,0 1 0 0 0,-1 0 0 0 0,1 0 0 0 0,0 1 1 0 0,-1-1-1 0 0,1 1 0 0 0,-1-1 0 0 0,3 3 0 0 0,-2-1 43 0 0,-1 0 0 0 0,0 0 1 0 0,1 0-1 0 0,-1 0 0 0 0,-1 0 0 0 0,1 0 1 0 0,0 1-1 0 0,-1-1 0 0 0,0 0 0 0 0,1 1 0 0 0,-1 0 1 0 0,-1-1-1 0 0,1 1 0 0 0,0-1 0 0 0,-1 1 1 0 0,0 7-1 0 0,-1 11 135 0 0,-2 0 0 0 0,-6 31-1 0 0,4-30-157 0 0,-1 3-1217 0 0,-2-1 0 0 0,-14 32-1 0 0,15-39-74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22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56 102 5063 0 0,'0'0'390'0'0,"7"4"-236"0"0,4 1 419 0 0,0 0-1 0 0,0-1 0 0 0,0 0 1 0 0,0-1-1 0 0,1 0 0 0 0,0-1 0 0 0,-1 0 1 0 0,1-1-1 0 0,0 0 0 0 0,0-1 0 0 0,0 0 1 0 0,-1-1-1 0 0,20-4 0 0 0,-9 1 573 0 0,-1-2-1 0 0,1-1 1 0 0,-1 0 0 0 0,0-1-1 0 0,-1-2 1 0 0,26-15-1 0 0,-18 5-1143 0 0,-26 19-2 0 0,0-1 0 0 0,-1 1 0 0 0,1-1 0 0 0,-1 0-1 0 0,1 0 1 0 0,-1 0 0 0 0,0 0 0 0 0,0 0-1 0 0,0 0 1 0 0,0 0 0 0 0,0 0 0 0 0,1-3 0 0 0,-3 4-14 0 0,1 1 0 0 0,0-1 0 0 0,-1 0 0 0 0,1 0 1 0 0,-1 1-1 0 0,1-1 0 0 0,-1 0 0 0 0,1 1 1 0 0,-1-1-1 0 0,1 1 0 0 0,-1-1 0 0 0,1 0 0 0 0,-1 1 1 0 0,0 0-1 0 0,1-1 0 0 0,-1 1 0 0 0,0-1 1 0 0,0 1-1 0 0,1 0 0 0 0,-1-1 0 0 0,0 1 0 0 0,0 0 1 0 0,0 0-1 0 0,0-1 0 0 0,-6 0-72 0 0,0 0-1 0 0,1 1 1 0 0,-1-1 0 0 0,0 1-1 0 0,1 1 1 0 0,-1-1 0 0 0,0 1-1 0 0,0 0 1 0 0,1 1 0 0 0,-1-1-1 0 0,-7 4 1 0 0,-7 4-36 0 0,-40 20 1 0 0,45-21 159 0 0,-110 65 242 0 0,108-60-248 0 0,-1 0-1 0 0,2 1 1 0 0,0 1 0 0 0,-21 23-1 0 0,35-35-20 0 0,1 0-1 0 0,-1 0 0 0 0,1 0 1 0 0,0 0-1 0 0,0 1 0 0 0,0-1 1 0 0,1 0-1 0 0,-1 1 1 0 0,1-1-1 0 0,0 1 0 0 0,0 0 1 0 0,-1 7-1 0 0,2-9 7 0 0,0 1-1 0 0,0 0 1 0 0,0-1-1 0 0,1 1 1 0 0,-1-1-1 0 0,1 1 1 0 0,0-1 0 0 0,0 1-1 0 0,0-1 1 0 0,0 1-1 0 0,0-1 1 0 0,1 0 0 0 0,-1 0-1 0 0,1 0 1 0 0,-1 1-1 0 0,1-1 1 0 0,0-1-1 0 0,-1 1 1 0 0,5 3 0 0 0,0 0 20 0 0,1 0 1 0 0,0 0 0 0 0,0-1 0 0 0,1 0 0 0 0,-1 0 0 0 0,12 3 0 0 0,50 12-1865 0 0,-50-15-5092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2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24 15263 0 0,'0'0'1379'0'0,"-7"-5"-1110"0"0,2 2-157 0 0,0 0 0 0 0,-1 1 0 0 0,1 0 1 0 0,-1 0-1 0 0,1 0 0 0 0,-1 1 0 0 0,0-1 0 0 0,1 1 0 0 0,-1 1 0 0 0,0-1 0 0 0,0 1 0 0 0,0 0 0 0 0,1 1 0 0 0,-1-1 0 0 0,0 1 0 0 0,-6 2 0 0 0,-6 1-30 0 0,0 1 0 0 0,0 2 0 0 0,-28 13-1 0 0,30-12-81 0 0,1 0 0 0 0,0 2 0 0 0,1 0 0 0 0,0 0 0 0 0,0 1 0 0 0,1 1 0 0 0,1 0 0 0 0,0 1 0 0 0,-12 17 0 0 0,21-26 26 0 0,0 0 0 0 0,1 0 0 0 0,-1 0 0 0 0,1 0 0 0 0,0 1 0 0 0,0-1 0 0 0,1 1 0 0 0,0-1-1 0 0,-1 1 1 0 0,1-1 0 0 0,1 1 0 0 0,-1 0 0 0 0,1 0 0 0 0,0-1 0 0 0,0 7 0 0 0,1-9 2 0 0,-1-1 0 0 0,1 1 0 0 0,0-1-1 0 0,-1 1 1 0 0,1-1 0 0 0,0 0 0 0 0,0 1 0 0 0,0-1 0 0 0,0 0 0 0 0,0 0 0 0 0,0 0 0 0 0,0 0-1 0 0,0 0 1 0 0,1 0 0 0 0,1 2 0 0 0,21 8 175 0 0,-19-9-184 0 0,0-2-1 0 0,-1 1 0 0 0,1 0 1 0 0,0-1-1 0 0,0 0 0 0 0,0 0 0 0 0,0 0 1 0 0,0-1-1 0 0,-1 1 0 0 0,9-3 1 0 0,4-2 4 0 0,24-11 0 0 0,-15 4-156 0 0,0-2 0 0 0,31-22-1 0 0,-53 34 111 0 0,7-7-31 0 0,-2 1 51 0 0,-4 3-10 0 0,-4 4-16 0 0,1 0 0 0 0,0 0 0 0 0,0 0 0 0 0,0 0 0 0 0,0 0 0 0 0,1 0 0 0 0,-1 1 0 0 0,0-1 0 0 0,0 1 0 0 0,0 0 0 0 0,0 0 0 0 0,1 0 0 0 0,3 0 0 0 0,0 0-577 0 0,4-1-374 0 0,2 4-47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23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53 353 7831 0 0,'0'0'706'0'0,"-1"1"-578"0"0,-12 5-48 0 0,11-5 569 0 0,-1 0 0 0 0,1 0 0 0 0,0-1 0 0 0,0 1 0 0 0,-1-1 0 0 0,1 0 0 0 0,-3 1 0 0 0,4-1-420 0 0,0 0 1 0 0,0-1-1 0 0,1 1 1 0 0,-1 0-1 0 0,0 0 1 0 0,1 0-1 0 0,-1 0 1 0 0,0-1-1 0 0,1 1 1 0 0,-1 0-1 0 0,0-1 1 0 0,1 1-1 0 0,-1 0 1 0 0,1-1-1 0 0,-1 1 1 0 0,0-1-1 0 0,1 1 1 0 0,-1-1-1 0 0,0 0 1 0 0,1 0-194 0 0,-1 0 0 0 0,1 0 0 0 0,-1 0 0 0 0,1 0 0 0 0,0-1 0 0 0,-1 1 0 0 0,1 0 0 0 0,0 0 0 0 0,0-1 0 0 0,0 1 0 0 0,0 0 0 0 0,0 0 0 0 0,0 0 0 0 0,0-1 0 0 0,0 0 0 0 0,2-6 181 0 0,0 1 0 0 0,0-1 1 0 0,0 1-1 0 0,1 0 0 0 0,0 0 0 0 0,1 0 0 0 0,8-12 0 0 0,-1 3 59 0 0,26-27-1 0 0,-16 19-216 0 0,2 2 0 0 0,0 1 0 0 0,2 1 0 0 0,0 1 0 0 0,1 1 0 0 0,1 1 0 0 0,41-19 0 0 0,-50 28-36 0 0,28-11 128 0 0,-42 18-136 0 0,-1 0 0 0 0,0 0-1 0 0,1 0 1 0 0,-1 1 0 0 0,1-1-1 0 0,-1 1 1 0 0,1 0 0 0 0,-1 0 0 0 0,1 0-1 0 0,6 2 1 0 0,-8-2 9 0 0,-1 1-1 0 0,0 0 1 0 0,1 0-1 0 0,-1-1 1 0 0,0 1-1 0 0,1 0 1 0 0,-1 0-1 0 0,0 0 0 0 0,0 0 1 0 0,0 0-1 0 0,0 0 1 0 0,0 1-1 0 0,0-1 1 0 0,0 0-1 0 0,0 1 1 0 0,-1-1-1 0 0,1 0 1 0 0,0 1-1 0 0,-1-1 1 0 0,1 1-1 0 0,-1-1 1 0 0,1 1-1 0 0,-1-1 1 0 0,0 1-1 0 0,0-1 1 0 0,0 1-1 0 0,0-1 1 0 0,0 1-1 0 0,0 1 0 0 0,0 7 109 0 0,-1-1 0 0 0,-1 1 0 0 0,-3 13-1 0 0,4-19-110 0 0,-4 16 15 0 0,-11 56 162 0 0,15-67-177 0 0,-1 1-1 0 0,2 0 0 0 0,0 0 1 0 0,0-1-1 0 0,3 18 0 0 0,-2-22-221 0 0,0-1 0 0 0,0 0 1 0 0,1 0-1 0 0,-1 0 0 0 0,1 0 0 0 0,0 0 0 0 0,0 0 1 0 0,0-1-1 0 0,1 1 0 0 0,-1-1 0 0 0,1 1 0 0 0,0-1 0 0 0,0 0 1 0 0,0 0-1 0 0,1 0 0 0 0,-1-1 0 0 0,1 1 0 0 0,-1-1 1 0 0,1 1-1 0 0,7 2 0 0 0,6 2-7006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26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8 133 2303 0 0,'1'-9'200'0'0,"4"-11"5359"0"0,9-27 826 0 0,-12 42-3432 0 0,-2 5-2920 0 0,0 0 0 0 0,0 0-1 0 0,0-1 1 0 0,0 1 0 0 0,0 0 0 0 0,0 0 0 0 0,0 0-1 0 0,0 0 1 0 0,0 0 0 0 0,0 0 0 0 0,0 0 0 0 0,0 0-1 0 0,0 0 1 0 0,0-1 0 0 0,0 1 0 0 0,0 0-1 0 0,0 0 1 0 0,0 0 0 0 0,0 0 0 0 0,0 0 0 0 0,0 0-1 0 0,0 0 1 0 0,0 0 0 0 0,0 0 0 0 0,1 0 0 0 0,-1 0-1 0 0,0-1 1 0 0,0 1 0 0 0,0 0 0 0 0,0 0-1 0 0,0 0 1 0 0,0 0 0 0 0,0 0 0 0 0,0 0 0 0 0,0 0-1 0 0,0 0 1 0 0,0 0 0 0 0,0 0 0 0 0,0 0 0 0 0,1 0-1 0 0,-1 0 1 0 0,0 0 0 0 0,0 0 0 0 0,0 0-1 0 0,0 0 1 0 0,0 0 0 0 0,0 0 0 0 0,0 0 0 0 0,0 0-1 0 0,0 0 1 0 0,1 0 0 0 0,-1 0 0 0 0,0 0 0 0 0,0 0-1 0 0,0 0 1 0 0,0 0 0 0 0,0 0 0 0 0,0 0-1 0 0,0 0 1 0 0,0 0 0 0 0,0 0 0 0 0,0 0 0 0 0,0 0-1 0 0,1 0 1 0 0,0 8 53 0 0,0 0 0 0 0,0 0-1 0 0,0 0 1 0 0,-1-1 0 0 0,0 1-1 0 0,-2 9 1 0 0,-10 50 357 0 0,1-11-91 0 0,6-17-203 0 0,-2 76-1 0 0,7-107-139 0 0,0-5-3 0 0,0 0-1 0 0,0-1 1 0 0,0 1-1 0 0,1 0 1 0 0,-1 0-1 0 0,1-1 0 0 0,0 1 1 0 0,0-1-1 0 0,0 1 1 0 0,0 0-1 0 0,2 2 1 0 0,2 2 50 0 0,-3-6-50 0 0,-1-1 0 0 0,0 1 0 0 0,1-1 0 0 0,-1 0 0 0 0,1 0 0 0 0,-1 0 0 0 0,0 0 0 0 0,1 0 0 0 0,-1 0 0 0 0,1 0 0 0 0,-1 0 0 0 0,0 0 0 0 0,1-1 1 0 0,-1 1-1 0 0,1 0 0 0 0,-1-1 0 0 0,0 1 0 0 0,0-1 0 0 0,1 0 0 0 0,-1 1 0 0 0,0-1 0 0 0,0 0 0 0 0,0 0 0 0 0,0 0 0 0 0,0 0 0 0 0,0 0 0 0 0,2-2 0 0 0,3-3 21 0 0,-1 0-1 0 0,1-1 0 0 0,4-8 1 0 0,8-15-18 0 0,16-34 0 0 0,-22 38-44 0 0,2 0-1 0 0,22-32 1 0 0,-35 57-19 0 0,8 4-140 0 0,-6-1 182 0 0,0 0 0 0 0,-1 0 1 0 0,0 0-1 0 0,1 0 1 0 0,-1 1-1 0 0,0-1 0 0 0,0 1 1 0 0,-1 0-1 0 0,1-1 1 0 0,0 1-1 0 0,-1 0 0 0 0,0 0 1 0 0,0 0-1 0 0,1 4 1 0 0,3 8-33 0 0,2 27 1 0 0,-2-16 50 0 0,2 9-7 0 0,-5-18 0 0 0,1-1 0 0 0,1 0 0 0 0,1 1 0 0 0,11 25 0 0 0,-7-29 2 0 0,-3-12 8 0 0,-4-1 1 0 0,2 0 40 0 0,1 1-1 0 0,0-1 1 0 0,-1 0 0 0 0,1 0 0 0 0,-1 0 0 0 0,1-1-1 0 0,0 0 1 0 0,-1 0 0 0 0,1 0 0 0 0,-1 0-1 0 0,1 0 1 0 0,7-5 0 0 0,4-2 202 0 0,28-20 0 0 0,-38 24-204 0 0,13-10 32 0 0,-1-1 1 0 0,0 0 0 0 0,-1-1-1 0 0,-1-1 1 0 0,-1-1 0 0 0,20-28 0 0 0,64-126 64 0 0,-93 163-262 0 0,27-51-552 0 0,-27 52-573 0 0,0 0 0 0 0,10-11 1 0 0,-9 12-346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26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48 186 12959 0 0,'0'0'1172'0'0,"1"1"-966"0"0,-1 1-118 0 0,1-1 0 0 0,-1 1 0 0 0,1-1 0 0 0,-1 1 1 0 0,1-1-1 0 0,0 0 0 0 0,0 1 0 0 0,-1-1 0 0 0,1 0 1 0 0,0 0-1 0 0,0 1 0 0 0,0-1 0 0 0,1 0 0 0 0,-1 0 1 0 0,0 0-1 0 0,0 0 0 0 0,1 0 0 0 0,-1-1 0 0 0,0 1 1 0 0,1 0-1 0 0,-1-1 0 0 0,0 1 0 0 0,1-1 0 0 0,-1 1 0 0 0,1-1 1 0 0,-1 0-1 0 0,1 1 0 0 0,-1-1 0 0 0,1 0 0 0 0,0 0 1 0 0,-1 0-1 0 0,1 0 0 0 0,2-1 0 0 0,10 0 320 0 0,-1-1 0 0 0,1-1 1 0 0,-1 0-1 0 0,1-1 0 0 0,14-7 0 0 0,62-32 545 0 0,-76 35-844 0 0,-1 0 0 0 0,24-19 0 0 0,-34 25-116 0 0,0 0 1 0 0,0-1-1 0 0,-1 1 0 0 0,1-1 1 0 0,-1 0-1 0 0,0 0 1 0 0,0 0-1 0 0,0 0 0 0 0,0 0 1 0 0,0 0-1 0 0,-1 0 0 0 0,1 0 1 0 0,-1-1-1 0 0,0 1 0 0 0,0-1 1 0 0,0 1-1 0 0,0-1 0 0 0,-1 1 1 0 0,1-5-1 0 0,-2 7-16 0 0,1-1-1 0 0,0 0 1 0 0,-1 1 0 0 0,1-1-1 0 0,-1 0 1 0 0,1 1-1 0 0,-1-1 1 0 0,0 1 0 0 0,0-1-1 0 0,1 1 1 0 0,-1 0-1 0 0,0-1 1 0 0,-1 1 0 0 0,1 0-1 0 0,0-1 1 0 0,0 1-1 0 0,0 0 1 0 0,-1 0 0 0 0,1 0-1 0 0,0 0 1 0 0,-1 0 0 0 0,1 1-1 0 0,-1-1 1 0 0,1 0-1 0 0,-3 0 1 0 0,0 0-25 0 0,-1-1-1 0 0,1 1 1 0 0,0 1-1 0 0,0-1 1 0 0,-1 0-1 0 0,1 1 1 0 0,-1 0 0 0 0,-6 1-1 0 0,-3 1 1 0 0,0 1 1 0 0,0 1-1 0 0,1 0 0 0 0,-1 0 0 0 0,1 2 0 0 0,0-1 0 0 0,1 2 1 0 0,-1 0-1 0 0,-12 9 0 0 0,7-3 49 0 0,2 1 1 0 0,-1 0-1 0 0,2 1 1 0 0,0 1-1 0 0,-17 23 1 0 0,26-31 16 0 0,1 0 0 0 0,0 0 0 0 0,0 1 0 0 0,1 0 0 0 0,1-1 0 0 0,-1 2 0 0 0,1-1 0 0 0,1 0 0 0 0,-3 17 0 0 0,4-22 0 0 0,1 0 0 0 0,-1 1 0 0 0,1-1 0 0 0,0 0 0 0 0,1 1 0 0 0,-1-1 0 0 0,1 0 0 0 0,0 0 0 0 0,0 1-1 0 0,0-1 1 0 0,1 0 0 0 0,-1 0 0 0 0,1 0 0 0 0,0 0 0 0 0,0 0 0 0 0,0-1 0 0 0,1 1 0 0 0,-1-1 0 0 0,1 1 0 0 0,0-1 0 0 0,0 0 0 0 0,0 0 0 0 0,6 4 0 0 0,4 2-466 0 0,1-1 0 0 0,-1-1 0 0 0,2 0 0 0 0,-1 0 0 0 0,28 7 0 0 0,-21-9-5870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2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12439 0 0,'1'1'6918'0'0,"0"1"-6820"0"0,0-1 1 0 0,0 1 0 0 0,0 0 0 0 0,0-1-1 0 0,0 1 1 0 0,0 0 0 0 0,0 0 0 0 0,-1-1-1 0 0,1 1 1 0 0,0 0 0 0 0,-1 0 0 0 0,0 0 0 0 0,1 0-1 0 0,-1 3 1 0 0,-2 31 442 0 0,0-12-209 0 0,-3 42 766 0 0,2-33-2191 0 0,1 0-6000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2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52 5527 0 0,'0'0'423'0'0,"-9"-11"84"0"0,3 5 2050 0 0,-1 0-1 0 0,1 0 1 0 0,-9-4 0 0 0,3 1-1904 0 0,11 9-643 0 0,0-1 1 0 0,0 1-1 0 0,-1-1 0 0 0,1 1 1 0 0,0-1-1 0 0,-1 1 1 0 0,1 0-1 0 0,0 0 1 0 0,-1 0-1 0 0,1-1 1 0 0,0 1-1 0 0,-1 0 1 0 0,1 1-1 0 0,0-1 1 0 0,-1 0-1 0 0,1 0 1 0 0,-3 1-1 0 0,-20 9-24 0 0,11 0 42 0 0,0 0 0 0 0,0 1 0 0 0,1 0-1 0 0,0 1 1 0 0,-14 19 0 0 0,-4 3 61 0 0,-37 32 67 0 0,62-60-96 0 0,4-5 16 0 0,14-3 32 0 0,-2-1-87 0 0,0 0-1 0 0,0-1 0 0 0,0 0 1 0 0,0-1-1 0 0,-1 0 0 0 0,17-11 1 0 0,-11 5-19 0 0,-1 0 1 0 0,-1-1-1 0 0,20-20 0 0 0,-29 27-5 0 0,-2 2-7 0 0,-1 0 0 0 0,1 0 0 0 0,-1 0 0 0 0,0 0-1 0 0,4-6 1 0 0,-6 8-55 0 0,-6 15-6 0 0,-35 86 207 0 0,6 1-1 0 0,3 2 0 0 0,-19 114 1 0 0,45-184 255 0 0,-2-1 0 0 0,-2 0 0 0 0,0 0 0 0 0,-2-1 0 0 0,-2-1 0 0 0,-1 0 0 0 0,-1-1 0 0 0,-1-1 0 0 0,-2 0 0 0 0,-25 29 0 0 0,38-51-230 0 0,0 0 1 0 0,0 0-1 0 0,0 0 1 0 0,-1-1-1 0 0,0 0 1 0 0,-14 8-1 0 0,19-12-131 0 0,0 0-1 0 0,0 0 0 0 0,0 0 0 0 0,0 0 0 0 0,0-1 0 0 0,0 1 0 0 0,-1-1 0 0 0,1 1 0 0 0,0-1 0 0 0,0 0 0 0 0,-1 0 0 0 0,1 0 1 0 0,0 0-1 0 0,0 0 0 0 0,-1 0 0 0 0,1-1 0 0 0,0 1 0 0 0,0-1 0 0 0,0 1 0 0 0,-1-1 0 0 0,1 0 0 0 0,0 0 0 0 0,0 0 0 0 0,0 0 1 0 0,0 0-1 0 0,0-1 0 0 0,1 1 0 0 0,-1-1 0 0 0,0 1 0 0 0,1-1 0 0 0,-2-1 0 0 0,-1-2-247 0 0,0-1 0 0 0,1 1 0 0 0,0-1 0 0 0,0 0 0 0 0,1 1 0 0 0,-1-1 1 0 0,1 0-1 0 0,1-1 0 0 0,-1 1 0 0 0,1 0 0 0 0,-1-9 0 0 0,1 3-779 0 0,1-1 1 0 0,0 1-1 0 0,1 0 1 0 0,0-1-1 0 0,3-12 1 0 0,5-12-6090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27 4143 0 0,'106'-27'13362'0'0,"-107"29"-13061"0"0,-3 3-145 0 0,0 0 0 0 0,0 0 0 0 0,-1 0-1 0 0,0-1 1 0 0,1 0 0 0 0,-2 0 0 0 0,1 0 0 0 0,0-1 0 0 0,-11 5 0 0 0,-7 3 173 0 0,-29 8-1 0 0,24-10-263 0 0,-73 28 50 0 0,-192 74-206 0 0,273-101-86 0 0,29-1 106 0 0,0-3 57 0 0,0-1 0 0 0,0 0 0 0 0,0 0 0 0 0,1-1 0 0 0,-1-1 0 0 0,18 5 0 0 0,7 3-24 0 0,75 36 37 0 0,-94-39 4 0 0,-1 1-1 0 0,1 0 1 0 0,-1 0 0 0 0,23 23-1 0 0,-36-29 57 0 0,-1 0-16 0 0,-1-1 0 0 0,1 1 1 0 0,-1-1-1 0 0,0 0 0 0 0,0 1 0 0 0,1-1 0 0 0,-1 0 1 0 0,-1 1-1 0 0,1-1 0 0 0,0 0 0 0 0,-1 0 1 0 0,1 0-1 0 0,-1 0 0 0 0,1 0 0 0 0,-1 0 1 0 0,0-1-1 0 0,0 1 0 0 0,-4 2 0 0 0,1-1 10 0 0,0 0 0 0 0,0-1 0 0 0,-1 0 0 0 0,1 0 0 0 0,-11 1 0 0 0,6 0 33 0 0,-65 12-42 0 0,-125 11 0 0 0,169-23-83 0 0,-146 8-651 0 0,175-11 530 0 0,6 2-797 0 0,0-1 551 0 0,0 0-1 0 0,0-1 1 0 0,0 1 0 0 0,0-1-1 0 0,0 0 1 0 0,0 0 0 0 0,0 0-1 0 0,0 0 1 0 0,6-2 0 0 0,-2 1-1649 0 0,17-2-3613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2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7 11055 0 0,'37'-6'1144'0'0,"-21"7"-747"0"0,-13 4-119 0 0,-3-4-125 0 0,2 1-24 0 0,-1 0-1 0 0,0 1 1 0 0,-1-1-1 0 0,1 0 1 0 0,0 0-1 0 0,-1 1 1 0 0,1-1-1 0 0,-1 0 1 0 0,0 1 0 0 0,0-1-1 0 0,0 0 1 0 0,0 1-1 0 0,0-1 1 0 0,0 0-1 0 0,-1 1 1 0 0,1-1-1 0 0,-1 0 1 0 0,1 1-1 0 0,-2 2 1 0 0,-3 6 73 0 0,1-1-1 0 0,-10 16 1 0 0,-203 314 2272 0 0,117-191-1089 0 0,-34 63-406 0 0,19 10-776 0 0,95-188-122 0 0,19-32 9 0 0,0-3-77 0 0,1 1 0 0 0,-1 0 1 0 0,0-1-1 0 0,0 1 0 0 0,0-1 0 0 0,0 1 0 0 0,1-1 0 0 0,-1 0 0 0 0,0 1 0 0 0,0-1 1 0 0,1 0-1 0 0,-2-1 0 0 0,1 0-25 0 0,1-1 0 0 0,0 1 0 0 0,0-1 0 0 0,0 1 0 0 0,0 0 0 0 0,0-1 0 0 0,0 1 0 0 0,0-1 0 0 0,1 1 0 0 0,-1 0 0 0 0,1-1 0 0 0,0 1 0 0 0,0 0 0 0 0,0 0 0 0 0,2-4 0 0 0,3-5-210 0 0,13-17 1 0 0,-11 17 61 0 0,5-7-113 0 0,1 0-1 0 0,1 0 1 0 0,23-20 0 0 0,-32 32 229 0 0,0 1 0 0 0,0 0 1 0 0,1 0-1 0 0,0 1 0 0 0,0 0 1 0 0,0 0-1 0 0,0 0 0 0 0,1 1 1 0 0,-1 0-1 0 0,1 1 0 0 0,0-1 1 0 0,15-1-1 0 0,-21 4 67 0 0,0 0 0 0 0,0 0 0 0 0,0 0 0 0 0,-1 0 0 0 0,1 0 1 0 0,0 0-1 0 0,0 1 0 0 0,0-1 0 0 0,0 1 0 0 0,0-1 0 0 0,0 1 0 0 0,0 0 0 0 0,0 0 1 0 0,-1 0-1 0 0,1 0 0 0 0,0 0 0 0 0,-1 0 0 0 0,3 2 0 0 0,-3-1 29 0 0,1 0 0 0 0,0 1-1 0 0,0-1 1 0 0,-1 1 0 0 0,1-1 0 0 0,-1 1 0 0 0,0 0-1 0 0,0-1 1 0 0,0 1 0 0 0,0 0 0 0 0,0 3-1 0 0,1 7 161 0 0,-1 0 0 0 0,-1 0 0 0 0,1 0 0 0 0,-4 18-1 0 0,3-26-167 0 0,-4 29 245 0 0,2-18-150 0 0,0 0 0 0 0,2 27 0 0 0,0-42-169 0 0,0 0 1 0 0,0 0-1 0 0,0 0 0 0 0,0 0 0 0 0,0 0 0 0 0,0-1 0 0 0,0 1 1 0 0,1 0-1 0 0,-1 0 0 0 0,0 0 0 0 0,1 0 0 0 0,-1-1 1 0 0,1 1-1 0 0,0 1 0 0 0,4-1-345 0 0,-4-1 221 0 0,10 2-938 0 0,1-1-40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2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4 6447 0 0,'0'0'499'0'0,"2"0"-328"0"0,5-3 5279 0 0,-4 18 631 0 0,0 3-5215 0 0,-4-8-641 0 0,-1-1 0 0 0,0 1 0 0 0,0 0 0 0 0,0-1 0 0 0,-9 19 0 0 0,-25 46 606 0 0,26-57-582 0 0,-246 473 2646 0 0,203-383-2842 0 0,-20 37-1203 0 0,72-142 563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2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14279 0 0,'0'0'1103'0'0,"1"-1"-720"0"0,5-4 292 0 0,1 1 1 0 0,0 0-1 0 0,0 0 1 0 0,0 1 0 0 0,0 0-1 0 0,14-4 1 0 0,-5 1-256 0 0,21-6 707 0 0,0 1-1 0 0,75-11 1 0 0,79 5 163 0 0,-122 14-1191 0 0,92-8-76 0 0,-66-4-661 0 0,-33-2-3143 0 0,-38 9-4035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28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0 8751 0 0,'0'0'2187'0'0,"0"2"-790"0"0,0 5-718 0 0,-1 1 0 0 0,0-1 0 0 0,-1 0-1 0 0,1 0 1 0 0,-1 0 0 0 0,-6 13 0 0 0,-23 41 477 0 0,18-36-456 0 0,-201 355 3951 0 0,88-184-3665 0 0,-25 41-575 0 0,135-210-454 0 0,0 2 1 0 0,-18 47-1 0 0,33-70-554 0 0,22-7-14470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2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6911 0 0,'0'0'1132'0'0,"-4"8"3752"0"0,-19 42 2555 0 0,-18 22-5344 0 0,-1 1-1462 0 0,29-47-371 0 0,-25 50 186 0 0,33-64-413 0 0,1 0 1 0 0,0 0-1 0 0,1 0 0 0 0,-3 20 0 0 0,5-31-26 0 0,1 1 0 0 0,0 0 0 0 0,0-1 0 0 0,-1 1 0 0 0,1 0 0 0 0,1-1 0 0 0,-1 1 0 0 0,0 0 0 0 0,0-1 0 0 0,0 1 0 0 0,1 0-1 0 0,-1-1 1 0 0,1 1 0 0 0,0-1 0 0 0,-1 1 0 0 0,1-1 0 0 0,0 1 0 0 0,0-1 0 0 0,0 1 0 0 0,0-1 0 0 0,0 0 0 0 0,0 1-1 0 0,0-1 1 0 0,0 0 0 0 0,1 0 0 0 0,-1 0 0 0 0,0 0 0 0 0,1 0 0 0 0,-1 0 0 0 0,2 0 0 0 0,1 1 37 0 0,0-1 0 0 0,0-1-1 0 0,0 1 1 0 0,0 0 0 0 0,0-1 0 0 0,0 0 0 0 0,-1 0 0 0 0,1 0 0 0 0,0-1-1 0 0,0 1 1 0 0,7-3 0 0 0,-1 1-18 0 0,0-1 0 0 0,0 0-1 0 0,0 0 1 0 0,-1-1 0 0 0,0-1 0 0 0,0 0 0 0 0,0 0-1 0 0,0 0 1 0 0,-1-1 0 0 0,1-1 0 0 0,-2 1 0 0 0,1-1-1 0 0,-1-1 1 0 0,0 1 0 0 0,0-1 0 0 0,-1 0 0 0 0,0-1-1 0 0,5-11 1 0 0,-1 1-129 0 0,-1-2-1 0 0,-2 1 1 0 0,0-1 0 0 0,-1 0-1 0 0,6-40 1 0 0,-7 45-57 0 0,-4 13-295 0 0,0 1 0 0 0,0-1 1 0 0,-1 0-1 0 0,1 1 0 0 0,-1-1 0 0 0,1-3 0 0 0,-18 4-1604 0 0,15 2 1594 0 0,-1 0-169 0 0,0 0 1 0 0,0 0 0 0 0,0 0 0 0 0,0 0 0 0 0,-5 2-1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29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21 9215 0 0,'12'-14'7122'0'0,"-19"10"-4030"0"0,5 3-2973 0 0,-1 1 1 0 0,1-1-1 0 0,0 1 1 0 0,-1 0 0 0 0,1 0-1 0 0,0 0 1 0 0,-1 0-1 0 0,1 0 1 0 0,0 0-1 0 0,0 1 1 0 0,-1-1 0 0 0,1 1-1 0 0,0 0 1 0 0,-3 0-1 0 0,-31 17 383 0 0,30-15-452 0 0,-10 6-4 0 0,0 1 1 0 0,0 0-1 0 0,1 1 1 0 0,0 1-1 0 0,1 0 1 0 0,0 1-1 0 0,-19 24 1 0 0,29-32-38 0 0,1 0 0 0 0,0 0 0 0 0,1 0 0 0 0,-1 1 1 0 0,1-1-1 0 0,-3 9 0 0 0,4-2 33 0 0,1-10-41 0 0,1 0 0 0 0,0 0-1 0 0,-1 0 1 0 0,1 0-1 0 0,0 0 1 0 0,0 0-1 0 0,0 0 1 0 0,0-1-1 0 0,0 1 1 0 0,0 0 0 0 0,0-1-1 0 0,1 1 1 0 0,-1-1-1 0 0,1 0 1 0 0,-1 1-1 0 0,1-1 1 0 0,-1 0-1 0 0,1 0 1 0 0,0 0 0 0 0,2 2-1 0 0,5 0 0 0 0,0 1-1 0 0,0-1 1 0 0,11 3-1 0 0,-1-1 2 0 0,0 1 19 0 0,-6-2-10 0 0,0 0-1 0 0,-1 1 0 0 0,0 0 1 0 0,18 11-1 0 0,-27-14 24 0 0,0 0 0 0 0,0 1 0 0 0,0-1 0 0 0,0 1-1 0 0,-1-1 1 0 0,1 1 0 0 0,-1 0 0 0 0,0 0 0 0 0,1 0-1 0 0,-1 1 1 0 0,-1-1 0 0 0,1 1 0 0 0,0-1 0 0 0,-1 1-1 0 0,0-1 1 0 0,1 1 0 0 0,-2 0 0 0 0,1-1 0 0 0,0 1-1 0 0,0 5 1 0 0,-2-1 103 0 0,1-1 0 0 0,-1 1 0 0 0,0-1-1 0 0,-1 1 1 0 0,1-1 0 0 0,-1 0 0 0 0,-1 0-1 0 0,0 0 1 0 0,0 0 0 0 0,0 0 0 0 0,-1-1 0 0 0,0 1-1 0 0,0-1 1 0 0,0 0 0 0 0,-10 9 0 0 0,5-5-64 0 0,0-1 1 0 0,0-1-1 0 0,-1 1 1 0 0,-1-2-1 0 0,1 0 1 0 0,-1 0-1 0 0,0 0 1 0 0,-17 6-1 0 0,23-11-87 0 0,1 0-1 0 0,-1-1 0 0 0,0 0 0 0 0,0 1 1 0 0,0-1-1 0 0,1-1 0 0 0,-1 1 0 0 0,0-1 0 0 0,0 0 1 0 0,0 0-1 0 0,-6-1 0 0 0,10 1-29 0 0,1-1-1 0 0,-1 1 1 0 0,1 0-1 0 0,-1-1 1 0 0,1 1-1 0 0,0 0 1 0 0,-1-1-1 0 0,1 1 1 0 0,0 0 0 0 0,-1-1-1 0 0,1 1 1 0 0,0-1-1 0 0,-1 1 1 0 0,1-1-1 0 0,0 1 1 0 0,0-1-1 0 0,0 1 1 0 0,0-1-1 0 0,-1 1 1 0 0,1-1 0 0 0,0 1-1 0 0,0-1 1 0 0,0-1-1 0 0,1-11-892 0 0,2-3-1473 0 0,5-4-5381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2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4143 0 0,'-1'1'3911'0'0,"-33"21"7420"0"0,-21 13-8056 0 0,49-31-3172 0 0,0 1 0 0 0,1 0 1 0 0,-1 1-1 0 0,1-1 0 0 0,0 1 1 0 0,-6 10-1 0 0,2-3-16 0 0,6-8-71 0 0,0-1 1 0 0,0 1 0 0 0,0 0-1 0 0,1 0 1 0 0,0 0 0 0 0,0 0-1 0 0,0 0 1 0 0,0 0 0 0 0,1 0-1 0 0,0 1 1 0 0,0-1 0 0 0,0 1-1 0 0,0 7 1 0 0,1-1-17 0 0,2 0 0 0 0,2 0 0 0 0,9 23 0 0 0,-2 12 0 0 0,-10-38 0 0 0,1 1 0 0 0,0-1 0 0 0,4 10 0 0 0,1-5-1 0 0,1-2 0 0 0,12 18 0 0 0,-12-19 5 0 0,0 0 0 0 0,-1 0 0 0 0,9 18 0 0 0,-15-26 76 0 0,1 1-1 0 0,-1-1 0 0 0,0 1 0 0 0,0 0 0 0 0,0-1 0 0 0,0 1 0 0 0,-1 0 0 0 0,1 0 0 0 0,-1-1 0 0 0,0 1 0 0 0,0 0 0 0 0,-1 0 0 0 0,0 6 0 0 0,-1-4 42 0 0,-1-1 1 0 0,1 0-1 0 0,-1 0 0 0 0,0 0 1 0 0,0 0-1 0 0,-6 6 0 0 0,6-7-101 0 0,-3 4 29 0 0,-1-1 0 0 0,1 0-1 0 0,-2 0 1 0 0,1-1 0 0 0,-1 0-1 0 0,0 0 1 0 0,0-1 0 0 0,0 0-1 0 0,-1 0 1 0 0,0-1-1 0 0,0 0 1 0 0,-17 5 0 0 0,11-5-597 0 0,1-1 1 0 0,-29 3-1 0 0,24-5-3174 0 0,-35-3 0 0 0,27-1-3709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3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67 12871 0 0,'0'0'4075'0'0,"0"1"-3632"0"0,1 12-26 0 0,0 0 1 0 0,-1 0 0 0 0,-1-1 0 0 0,-4 23-1 0 0,0 8 217 0 0,3-9-198 0 0,-2 8-7 0 0,2 0 0 0 0,2 0 0 0 0,5 42 0 0 0,2-58-86 0 0,6-30-134 0 0,-7 0-159 0 0,-1-1 1 0 0,0 1-1 0 0,0-1 0 0 0,0 0 0 0 0,0 0 1 0 0,-1 0-1 0 0,0-1 0 0 0,7-11 0 0 0,-2 3 58 0 0,35-53 223 0 0,24-33-302 0 0,-54 81-35 0 0,1 1 1 0 0,1 1 0 0 0,18-17 0 0 0,-25 26-63 0 0,-8 9 61 0 0,0-1 0 0 0,-1 0 0 0 0,0 0 0 0 0,1 1 0 0 0,-1-1 0 0 0,1 0 0 0 0,-1 1 0 0 0,1-1 0 0 0,-1 0 0 0 0,1 1 0 0 0,-1-1 0 0 0,0 1 0 0 0,1-1 0 0 0,-1 1 0 0 0,0-1 0 0 0,0 1 0 0 0,1-1 0 0 0,-1 1 0 0 0,0-1 0 0 0,1 2 0 0 0,-1-2 0 0 0,2 9 6 0 0,1 0-1 0 0,-1 0 1 0 0,0 0-1 0 0,-1 1 0 0 0,0-1 1 0 0,-1 0-1 0 0,0 1 1 0 0,-1 11-1 0 0,1 31 20 0 0,2-37 34 0 0,6 51 158 0 0,-6-59-181 0 0,-1 0 1 0 0,1-1 0 0 0,1 1 0 0 0,-1-1 0 0 0,1 1 0 0 0,0-1 0 0 0,5 8-1 0 0,-7-12-19 0 0,1-1-1 0 0,-1 1 1 0 0,0-1-1 0 0,1 1 0 0 0,-1-1 1 0 0,0 0-1 0 0,1 0 1 0 0,0 1-1 0 0,-1-1 0 0 0,1 0 1 0 0,0 0-1 0 0,0-1 1 0 0,-1 1-1 0 0,1 0 0 0 0,0-1 1 0 0,0 1-1 0 0,0-1 0 0 0,2 1 1 0 0,0-1 10 0 0,-1 0 0 0 0,1 0 0 0 0,-1 0 0 0 0,1-1 0 0 0,-1 1 0 0 0,0-1 0 0 0,1 0 0 0 0,-1 0 0 0 0,5-3 0 0 0,4-2 36 0 0,0 0 0 0 0,-1-1-1 0 0,0-1 1 0 0,12-10 0 0 0,7-9-1 0 0,-2 0 0 0 0,0-2 0 0 0,-2 0 0 0 0,-2-2 1 0 0,0-1-1 0 0,-2-1 0 0 0,22-45 0 0 0,-40 69-178 0 0,0-1 0 0 0,0 0-1 0 0,-1 0 1 0 0,0 0 0 0 0,-1 0 0 0 0,0 0-1 0 0,-1-1 1 0 0,1-15 0 0 0,-2 24-957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31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462 120 8751 0 0,'1'-33'-85'0'0,"-2"27"972"0"0,1 0 0 0 0,-1 0 0 0 0,-1 0 0 0 0,1 0 0 0 0,-1 0 0 0 0,-3-8 0 0 0,3 11-488 0 0,1 1 0 0 0,0 0 1 0 0,0-1-1 0 0,-1 1 1 0 0,0 0-1 0 0,1 0 1 0 0,-1 0-1 0 0,0 0 0 0 0,0 0 1 0 0,0 0-1 0 0,0 1 1 0 0,0-1-1 0 0,0 1 1 0 0,-1-1-1 0 0,-3-1 0 0 0,3 2-379 0 0,1 1 0 0 0,-1-1 0 0 0,0 1 0 0 0,1-1 0 0 0,-1 1 0 0 0,0 0 0 0 0,1 0 0 0 0,-1 0 0 0 0,0 0 0 0 0,1 0 0 0 0,-4 2 0 0 0,1-1-11 0 0,0 0 0 0 0,0 1 0 0 0,0 0 0 0 0,0 0 0 0 0,1 1 0 0 0,-1-1 0 0 0,1 1 0 0 0,-5 3 0 0 0,-31 30-4 0 0,26-22-5 0 0,-176 194 0 0 0,176-192 0 0 0,1-1 0 0 0,1 0 0 0 0,1 0 0 0 0,0 1 0 0 0,-15 31 0 0 0,22-37 24 0 0,4-8 215 0 0,1-1-210 0 0,1 0 0 0 0,-1 0 0 0 0,1 0 0 0 0,0-1 0 0 0,-1 1 1 0 0,1-1-1 0 0,0 1 0 0 0,-1-1 0 0 0,1 0 0 0 0,0 0 0 0 0,-1 0 0 0 0,4 0 0 0 0,1 0 32 0 0,1-2-1 0 0,0 1 0 0 0,-1-1 0 0 0,0 0 0 0 0,1 0 0 0 0,-1 0 1 0 0,9-6-1 0 0,41-26 32 0 0,-41 24-54 0 0,97-72-86 0 0,-105 77 43 0 0,-4 2 6 0 0,10-10 11 0 0,-12 12 231 0 0,2 13-12 0 0,-1-2-126 0 0,0 1-1 0 0,0 12 1 0 0,-1-12-28 0 0,0 0 0 0 0,4 14 0 0 0,-4-22-149 0 0,0 0-1 0 0,0 1 1 0 0,0-1-1 0 0,1 0 0 0 0,-1 0 1 0 0,1 0-1 0 0,0 0 1 0 0,0 0-1 0 0,0 0 1 0 0,0-1-1 0 0,4 5 0 0 0,4-1-885 0 0,2-2-53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31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42 11975 0 0,'4'-4'400'0'0,"0"-1"0"0"0,1 1 0 0 0,-1 0 0 0 0,1 0-1 0 0,10-6 1 0 0,0-1 6593 0 0,-27 30-6376 0 0,-46 45 6 0 0,44-49-576 0 0,0-1 0 0 0,1 2 1 0 0,0-1-1 0 0,-13 24 0 0 0,24-34-38 0 0,0 1 0 0 0,0-1 0 0 0,0 1 1 0 0,0-1-1 0 0,1 1 0 0 0,0 0 0 0 0,0 0 0 0 0,0 0 0 0 0,1-1 0 0 0,0 1 0 0 0,0 0 0 0 0,1 0 0 0 0,-1 0 0 0 0,1 0 0 0 0,3 9 1 0 0,-2-8 27 0 0,1 1 0 0 0,0-1 0 0 0,0 0 0 0 0,1 0 0 0 0,-1 0 0 0 0,2 0 0 0 0,-1-1 0 0 0,1 1 0 0 0,0-1 0 0 0,0 0-1 0 0,7 5 1 0 0,3 1 24 0 0,0-1-1 0 0,30 16 1 0 0,14 9 420 0 0,-56-34-403 0 0,0 0 0 0 0,-1 0-1 0 0,1 0 1 0 0,-1 1 0 0 0,0-1 0 0 0,1 1-1 0 0,-1 0 1 0 0,0-1 0 0 0,0 1 0 0 0,-1 0-1 0 0,1 0 1 0 0,-1 0 0 0 0,1 0 0 0 0,-1 0-1 0 0,0 1 1 0 0,0-1 0 0 0,0 0 0 0 0,0 6-1 0 0,-1-5-21 0 0,0-1 0 0 0,0 1 0 0 0,-1 0 0 0 0,0 0 0 0 0,1 0 0 0 0,-1-1 0 0 0,-1 1 0 0 0,1 0 0 0 0,0-1 0 0 0,-1 1 0 0 0,0-1-1 0 0,0 0 1 0 0,0 0 0 0 0,0 1 0 0 0,0-1 0 0 0,-4 3 0 0 0,-1 1-24 0 0,-1 0 0 0 0,1-1 0 0 0,-1 0 1 0 0,0 0-1 0 0,-1-1 0 0 0,1 0 0 0 0,-1 0 0 0 0,0-1 0 0 0,0 0 0 0 0,-1-1 0 0 0,-14 4 0 0 0,8-3-27 0 0,-1-2 0 0 0,1 1-1 0 0,-1-2 1 0 0,0 0-1 0 0,0-1 1 0 0,-17-2-1 0 0,27 1-124 0 0,-1 0-1 0 0,1-1 1 0 0,0 0-1 0 0,0 0 1 0 0,-11-5-1 0 0,-2-5-6817 0 0,6 0-1342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83 12895 0 0,'0'0'1514'0'0,"-8"4"144"0"0,2 0-1329 0 0,1 0 1 0 0,-1 1-1 0 0,1-1 0 0 0,-1 1 0 0 0,1 1 1 0 0,1-1-1 0 0,-1 0 0 0 0,1 1 0 0 0,0 0 1 0 0,-5 9-1 0 0,1 1-132 0 0,1 0 0 0 0,0 0 1 0 0,-5 20-1 0 0,10-26-148 0 0,-1 1 1 0 0,2 0 0 0 0,-1-1-1 0 0,1 1 1 0 0,1 0-1 0 0,0 0 1 0 0,3 20-1 0 0,-2-25-12 0 0,0 1-1 0 0,0-1 1 0 0,1 0-1 0 0,0 0 1 0 0,1 0-1 0 0,-1 0 1 0 0,1 0-1 0 0,0-1 1 0 0,0 1-1 0 0,1-1 1 0 0,-1 0-1 0 0,1 0 1 0 0,1 0-1 0 0,7 8 1 0 0,1-5 74 0 0,-9-8-85 0 0,-3-1 5 0 0,1 1 8 0 0,0 0 1 0 0,0 0-1 0 0,0 0 0 0 0,0 0 1 0 0,0 0-1 0 0,0 0 0 0 0,-1-1 1 0 0,1 1-1 0 0,0-1 0 0 0,0 1 1 0 0,0-1-1 0 0,-1 0 1 0 0,1 1-1 0 0,0-1 0 0 0,-1 0 1 0 0,1 0-1 0 0,-1-1 0 0 0,1 1 1 0 0,1-2-1 0 0,3-3 56 0 0,-2 1 0 0 0,1-1 0 0 0,6-9 0 0 0,-7 8-5 0 0,96-158 630 0 0,7-10-2745 0 0,-98 162 1193 0 0,3-5-1619 0 0,-3 8-1978 0 0,2 2-1546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3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99 9759 0 0,'-2'1'447'0'0,"-165"61"2990"0"0,146-54-2395 0 0,-36 5 4311 0 0,67-19-4578 0 0,66-33-538 0 0,105-37 0 0 0,-177 75-237 0 0,34-15 118 0 0,1 2 1 0 0,71-15-1 0 0,-108 29-102 0 0,1-1 0 0 0,-1 1 0 0 0,0 0 1 0 0,0 0-1 0 0,0 0 0 0 0,1 0 0 0 0,-1 0 0 0 0,0 1 0 0 0,0-1 1 0 0,0 1-1 0 0,0-1 0 0 0,0 1 0 0 0,0 0 0 0 0,4 2 1 0 0,-5-2-11 0 0,0-1 1 0 0,0 1 0 0 0,0 0 0 0 0,0 0 0 0 0,0 0 0 0 0,-1 0 0 0 0,1 0 0 0 0,0 0 0 0 0,-1 0 0 0 0,1 1 0 0 0,-1-1 0 0 0,1 0 0 0 0,-1 0 0 0 0,1 0 0 0 0,-1 1 0 0 0,0-1 0 0 0,0 0 0 0 0,1 0 0 0 0,-1 1 0 0 0,0-1-1 0 0,0 0 1 0 0,0 0 0 0 0,-1 1 0 0 0,1-1 0 0 0,0 0 0 0 0,0 0 0 0 0,-1 2 0 0 0,-2 6-7 0 0,0 0 0 0 0,-1 0 0 0 0,0 0 0 0 0,0 0 0 0 0,-1-1 0 0 0,0 0 0 0 0,-11 14 0 0 0,-51 50 0 0 0,55-60 0 0 0,-39 37-3 0 0,-2-2-1 0 0,-2-2 1 0 0,-112 68 0 0 0,-71 18-99 0 0,113-64 73 0 0,92-47 27 0 0,19-11 6 0 0,1-1 1 0 0,-30 13-1 0 0,74-22 113 0 0,91-16 226 0 0,62-6 565 0 0,-99 16-393 0 0,108 5 0 0 0,-172 4-761 0 0,-19-2-53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3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35 7367 0 0,'72'-34'11874'0'0,"-84"51"-10476"0"0,1-7-1039 0 0,0-1 0 0 0,-1 0-1 0 0,0 0 1 0 0,0-1 0 0 0,-25 11-1 0 0,-2 3 7 0 0,-191 96 59 0 0,191-102-401 0 0,-58 18 0 0 0,84-30-76 0 0,-1-1 0 0 0,0-1 1 0 0,0 0-1 0 0,0 0 0 0 0,0-2 0 0 0,0 0 1 0 0,0 0-1 0 0,-17-3 0 0 0,28 2-8 0 0,0 0-1 0 0,1 1 1 0 0,-1-1-1 0 0,0-1 1 0 0,0 1-1 0 0,1 0 1 0 0,-1-1-1 0 0,-3-2 1 0 0,6 4 30 0 0,-1-1 0 0 0,1 1 0 0 0,0-1 0 0 0,-1 1 0 0 0,1-1 0 0 0,0 1 0 0 0,0-1 0 0 0,-1 0 0 0 0,1 1 0 0 0,0-1 0 0 0,0 0 0 0 0,0 1 0 0 0,0-1 0 0 0,0 0 1 0 0,0 1-1 0 0,0-1 0 0 0,0 1 0 0 0,0-1 0 0 0,0 0 0 0 0,0 1 0 0 0,0-1 0 0 0,1-1 0 0 0,4-12-416 0 0,9-9-250 0 0,-13 21 640 0 0,0 1-1 0 0,0-1 1 0 0,0 1-1 0 0,0 0 0 0 0,0-1 1 0 0,1 1-1 0 0,-1 0 1 0 0,1-1-1 0 0,-1 1 1 0 0,1 0-1 0 0,-1 0 0 0 0,3 0 1 0 0,-9 14-22 0 0,0-3 100 0 0,0-1-1 0 0,0 0 1 0 0,-1 0-1 0 0,0 0 0 0 0,-1-1 1 0 0,0 0-1 0 0,-9 8 1 0 0,-60 49 36 0 0,56-50-26 0 0,-33 28 160 0 0,52-42 234 0 0,13 17-325 0 0,-9-15-92 0 0,0-1 0 0 0,0 0 0 0 0,1 0 1 0 0,-1 0-1 0 0,1 0 0 0 0,-1-1 0 0 0,1 1 0 0 0,0-1 0 0 0,-1 0 0 0 0,1 0 0 0 0,0 0 0 0 0,0 0 0 0 0,7-1 0 0 0,7 1 4 0 0,30-4 0 0 0,-41 3-17 0 0,31-4 18 0 0,17-1 24 0 0,0 2 0 0 0,83 6-1 0 0,-122-2 85 0 0,0 2 0 0 0,0 0 0 0 0,0 0-1 0 0,0 2 1 0 0,0 0 0 0 0,-1 0 0 0 0,0 2 0 0 0,0 0 0 0 0,-1 0-1 0 0,0 2 1 0 0,0 0 0 0 0,-1 0 0 0 0,14 13 0 0 0,-25-20-90 0 0,1 0 1 0 0,-1 1-1 0 0,0-1 1 0 0,0 1 0 0 0,0 0-1 0 0,0-1 1 0 0,0 1-1 0 0,-1 0 1 0 0,1 0-1 0 0,-1 0 1 0 0,0 0-1 0 0,0 1 1 0 0,0-1-1 0 0,0 0 1 0 0,-1 0 0 0 0,1 1-1 0 0,-1-1 1 0 0,0 0-1 0 0,0 6 1 0 0,-1-5-6 0 0,1 0 0 0 0,-1 0 0 0 0,0-1 0 0 0,-1 1 1 0 0,1-1-1 0 0,-1 1 0 0 0,1-1 0 0 0,-1 1 0 0 0,0-1 1 0 0,0 0-1 0 0,-1 0 0 0 0,1 0 0 0 0,-1 0 0 0 0,1 0 0 0 0,-1 0 1 0 0,-5 3-1 0 0,-2 1 16 0 0,0-1-1 0 0,0 0 1 0 0,-1-1 0 0 0,0 0 0 0 0,-19 6 0 0 0,-60 11 80 0 0,-106 5-42 0 0,57-21-80 0 0,92-5 0 0 0,-40-2-1588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38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240 162 3223 0 0,'44'-47'68'0'0,"2"-2"2973"0"0,-34 38-487 0 0,1 0 1 0 0,14-10-1 0 0,3 0 249 0 0,-29 20-1994 0 0,0 11-715 0 0,-2-2-44 0 0,0 0 0 0 0,-1-1 0 0 0,0 1 1 0 0,0-1-1 0 0,-1 1 0 0 0,-4 9 1 0 0,-2 3 39 0 0,-155 322 1622 0 0,162-340-1704 0 0,-84 150 400 0 0,31-57-288 0 0,39-67-107 0 0,2-4 30 0 0,1 1 0 0 0,0 1-1 0 0,-10 32 1 0 0,23-57-117 0 0,1 0-545 0 0,0 0 283 0 0,0 0 0 0 0,0-1 1 0 0,1 1-1 0 0,-1-1 0 0 0,0 1 0 0 0,0-1 1 0 0,1 1-1 0 0,-1-1 0 0 0,1 0 0 0 0,-1 0 0 0 0,2 0 1 0 0,7-2-1319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3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44 5527 0 0,'73'-44'7202'0'0,"-74"46"-6797"0"0,-14 30 1123 0 0,-24 40 1 0 0,1-4-553 0 0,-123 278 1667 0 0,125-263-2518 0 0,-85 227 427 0 0,114-288-1060 0 0,-4 16-3094 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39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15 179 2759 0 0,'-14'-10'9251'0'0,"14"7"-9061"0"0,-1 1 1 0 0,1-1-1 0 0,0 1 0 0 0,1-1 1 0 0,-1 1-1 0 0,0-1 0 0 0,1 1 0 0 0,-1 0 1 0 0,1-1-1 0 0,0 1 0 0 0,0 0 1 0 0,0-1-1 0 0,0 1 0 0 0,0 0 1 0 0,2-3-1 0 0,0 1 25 0 0,0 0 1 0 0,1 0-1 0 0,-1 0 1 0 0,1 1-1 0 0,0-1 1 0 0,8-4-1 0 0,4-2 2 0 0,0 2-1 0 0,0-1 1 0 0,20-5 0 0 0,2 0-123 0 0,65-16-1 0 0,-84 26 20 0 0,0 1 0 0 0,0 1 0 0 0,0 0 0 0 0,1 2 0 0 0,30 2 0 0 0,-44-2-26 0 0,0 1-1 0 0,0 1 1 0 0,1-1-1 0 0,-1 1 1 0 0,0 0-1 0 0,-1 0 1 0 0,1 1-1 0 0,0-1 1 0 0,-1 1-1 0 0,9 6 1 0 0,-11-6-18 0 0,1 0-1 0 0,-1 1 1 0 0,0-1 0 0 0,0 1 0 0 0,0-1-1 0 0,-1 1 1 0 0,1 0 0 0 0,-1 0-1 0 0,0 0 1 0 0,0 0 0 0 0,0 1 0 0 0,0-1-1 0 0,-1 0 1 0 0,2 10 0 0 0,-1-5-16 0 0,-1 0 0 0 0,0 0 0 0 0,-1 0 0 0 0,1 0 0 0 0,-2 1 0 0 0,1-1 0 0 0,-1 0 0 0 0,-1 0 0 0 0,0 0 0 0 0,0 0 0 0 0,-4 10 0 0 0,3-13-24 0 0,0 0 0 0 0,0-1 0 0 0,0 1 1 0 0,-1 0-1 0 0,0-1 0 0 0,0 0 0 0 0,-1 0 0 0 0,1 0 0 0 0,-1-1 0 0 0,0 1 0 0 0,0-1 0 0 0,0 0 0 0 0,-1 0 0 0 0,0-1 0 0 0,1 0 0 0 0,-9 3 1 0 0,-12 5 77 0 0,0-2 0 0 0,-1 0 1 0 0,-1-2-1 0 0,-30 3 1 0 0,38-7-204 0 0,-1-1 1 0 0,1-1-1 0 0,0-2 0 0 0,-1 0 1 0 0,1 0-1 0 0,-28-7 0 0 0,24-1-704 0 0,11-1-4979 0 0,7 2-551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39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36 2759 0 0,'6'-4'66'0'0,"1"-1"74"0"0,-1 1 1 0 0,0-1-1 0 0,0 0 1 0 0,6-8 2573 0 0,-18 15 2944 0 0,0-1-4220 0 0,-40 13 3180 0 0,-59 32-3850 0 0,102-44-645 0 0,-30 16 452 0 0,-46 33 1 0 0,52-32-306 0 0,26-18-265 0 0,-12 7 151 0 0,0 1 0 0 0,1 0 0 0 0,-1 1 0 0 0,2 1 0 0 0,-19 20 1 0 0,25-22-128 0 0,4 0 14 0 0,1-8-43 0 0,1 1 1 0 0,0-1 0 0 0,-1 1 0 0 0,1-1-1 0 0,0 1 1 0 0,0-1 0 0 0,0 0 0 0 0,0 1 0 0 0,0-1-1 0 0,0 0 1 0 0,0 0 0 0 0,1 0 0 0 0,-1 0-1 0 0,3 2 1 0 0,23 12-3 0 0,-20-11 3 0 0,-2-2-1 0 0,30 17 0 0 0,46 31 0 0 0,-71-42 0 0 0,1 0 0 0 0,-1 1 0 0 0,-1 0 0 0 0,0 1 0 0 0,0 0 0 0 0,-1 0 0 0 0,0 1 0 0 0,7 13 0 0 0,-12-19-28 0 0,1 2 58 0 0,0 0-1 0 0,0 0 1 0 0,-1 1 0 0 0,0-1 0 0 0,3 16 0 0 0,-5-21 3 0 0,-1-1 1 0 0,0 1 0 0 0,0 0 0 0 0,0 0 0 0 0,0 0-1 0 0,0 0 1 0 0,-1 0 0 0 0,1 0 0 0 0,0-1 0 0 0,-1 1-1 0 0,1 0 1 0 0,-1 0 0 0 0,0 0 0 0 0,0-1 0 0 0,0 1 0 0 0,0-1-1 0 0,0 1 1 0 0,0 0 0 0 0,0-1 0 0 0,0 0 0 0 0,0 1-1 0 0,-1-1 1 0 0,1 0 0 0 0,-1 1 0 0 0,1-1 0 0 0,-1 0 0 0 0,1 0-1 0 0,-1 0 1 0 0,0 0 0 0 0,-3 0 0 0 0,-2 3 58 0 0,-1-2 0 0 0,0 1 0 0 0,0-1 1 0 0,-1 0-1 0 0,1-1 0 0 0,0 0 0 0 0,-13 0 0 0 0,-62-6 890 0 0,40 2-772 0 0,-86-13-2439 0 0,108 13 986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4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240 204 2759 0 0,'-7'18'11968'0'0,"10"-17"-11825"0"0,0-1 0 0 0,0 1-1 0 0,0-1 1 0 0,0 1 0 0 0,0-1-1 0 0,0 0 1 0 0,0 0 0 0 0,1-1-1 0 0,-1 1 1 0 0,0-1 0 0 0,0 1-1 0 0,0-1 1 0 0,0 0 0 0 0,0 0-1 0 0,0 0 1 0 0,0-1-1 0 0,4-2 1 0 0,0-1-55 0 0,1 1 0 0 0,-2-1 0 0 0,1 0 0 0 0,-1-1 0 0 0,10-10 0 0 0,-9 9-71 0 0,5-6 94 0 0,-1-1 0 0 0,15-23 0 0 0,-24 33-83 0 0,1 0 0 0 0,-1 0-1 0 0,-1 0 1 0 0,1 0 0 0 0,0 0 0 0 0,-1 0 0 0 0,0 0 0 0 0,0 0 0 0 0,0-1 0 0 0,-1 1 0 0 0,0-1 0 0 0,1 1-1 0 0,-1 0 1 0 0,-1-1 0 0 0,0-7 0 0 0,1 10-17 0 0,0 1-7 0 0,0 1-1 0 0,0-1 0 0 0,0 0 0 0 0,0 1 0 0 0,0-1 0 0 0,-1 1 0 0 0,1-1 0 0 0,0 0 0 0 0,0 1 1 0 0,0-1-1 0 0,-1 1 0 0 0,1-1 0 0 0,0 0 0 0 0,-1 1 0 0 0,1-1 0 0 0,0 1 0 0 0,-1-1 0 0 0,1 1 0 0 0,-1-1 1 0 0,1 1-1 0 0,-1-1 0 0 0,1 1 0 0 0,-1 0 0 0 0,1-1 0 0 0,-2 0 0 0 0,0 0 6 0 0,1 0 0 0 0,-1 0 1 0 0,0 0-1 0 0,1 0 0 0 0,-1 1 0 0 0,0-1 0 0 0,0 0 0 0 0,0 1 0 0 0,0-1 1 0 0,0 1-1 0 0,0 0 0 0 0,0-1 0 0 0,0 1 0 0 0,0 0 0 0 0,0 0 0 0 0,0 1 0 0 0,0-1 1 0 0,0 0-1 0 0,1 0 0 0 0,-1 1 0 0 0,0 0 0 0 0,0-1 0 0 0,0 1 0 0 0,0 0 1 0 0,0 0-1 0 0,-2 1 0 0 0,-6 4-2 0 0,0 0 1 0 0,1 1-1 0 0,-12 11 0 0 0,15-13-11 0 0,-47 41 4 0 0,3 2 0 0 0,1 3 0 0 0,-66 89 0 0 0,111-134 1 0 0,0 0-1 0 0,0 0 0 0 0,0 1 0 0 0,1-1 1 0 0,-2 7-1 0 0,4-12 9 0 0,1 1 0 0 0,-1-1 0 0 0,1 0 0 0 0,0 0 0 0 0,-1 1 0 0 0,1-1 0 0 0,0 0 0 0 0,0 0 0 0 0,0 1 0 0 0,0-1 0 0 0,0 0 0 0 0,0 0 0 0 0,0 1 0 0 0,0-1 0 0 0,1 0 0 0 0,-1 0 0 0 0,1 1 0 0 0,-1-1 0 0 0,0 0 1 0 0,1 0-1 0 0,0 0 0 0 0,-1 0 0 0 0,1 0 0 0 0,0 1 0 0 0,-1-1 0 0 0,1 0 0 0 0,0-1 0 0 0,0 1 0 0 0,0 0 0 0 0,0 0 0 0 0,0 0 0 0 0,0 0 0 0 0,0-1 0 0 0,0 1 0 0 0,3 0 0 0 0,3 2 35 0 0,-1-1 0 0 0,2 0 1 0 0,-1-1-1 0 0,0 0 0 0 0,0 0 0 0 0,0 0 1 0 0,1-1-1 0 0,-1 0 0 0 0,0 0 1 0 0,0-1-1 0 0,1 0 0 0 0,-1-1 0 0 0,0 1 1 0 0,0-1-1 0 0,8-3 0 0 0,3-3-186 0 0,0 0 1 0 0,-1-1-1 0 0,0 0 1 0 0,22-17-1 0 0,-21 11-360 0 0,31-30 0 0 0,-8 6 67 0 0,-35 34 450 0 0,-5 4 202 0 0,-1 3-145 0 0,3 16-41 0 0,-3-15-65 0 0,1 1 0 0 0,-1 0 0 0 0,1 0 0 0 0,0-1 0 0 0,2 6 0 0 0,-2-8-135 0 0,0 1-1 0 0,0-1 1 0 0,0 1-1 0 0,1-1 1 0 0,-1 0-1 0 0,0 1 1 0 0,1-1 0 0 0,-1 0-1 0 0,1 0 1 0 0,-1 0-1 0 0,1 0 1 0 0,2 1-1 0 0,7 3-1710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4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72 162 5983 0 0,'-8'1'623'0'0,"-14"2"340"0"0,-10-2 6862 0 0,30-1-6626 0 0,2 0-1074 0 0,0 0 0 0 0,-1 0 1 0 0,1 0-1 0 0,0 0 1 0 0,-1 0-1 0 0,1 0 0 0 0,0 0 1 0 0,-1 0-1 0 0,1 0 0 0 0,-1-1 1 0 0,1 1-1 0 0,0 0 1 0 0,-1 0-1 0 0,1 0 0 0 0,0 0 1 0 0,0-1-1 0 0,-1 1 1 0 0,1 0-1 0 0,0 0 0 0 0,-1 0 1 0 0,1-1-1 0 0,0 1 1 0 0,2-4-89 0 0,0 0 1 0 0,0 0 0 0 0,0 1-1 0 0,1-1 1 0 0,0 1 0 0 0,0 0 0 0 0,0 0-1 0 0,0 0 1 0 0,0 0 0 0 0,0 0-1 0 0,1 0 1 0 0,4-1 0 0 0,8-6 217 0 0,27-10 1 0 0,-19 9-183 0 0,12-6-73 0 0,1 1 0 0 0,1 2 0 0 0,61-14 0 0 0,-95 27 6 0 0,1 0 1 0 0,0 1-1 0 0,-1-1 0 0 0,1 1 0 0 0,0 0 1 0 0,0 0-1 0 0,-1 0 0 0 0,1 1 0 0 0,8 2 1 0 0,-11-2-3 0 0,0-1 0 0 0,0 1 1 0 0,0 0-1 0 0,0 0 0 0 0,0 1 1 0 0,0-1-1 0 0,0 0 0 0 0,-1 0 1 0 0,1 1-1 0 0,-1-1 0 0 0,1 1 1 0 0,-1 0-1 0 0,1-1 0 0 0,-1 1 1 0 0,0 0-1 0 0,0 0 0 0 0,0 0 1 0 0,0 0-1 0 0,0 0 0 0 0,0 0 1 0 0,-1 0-1 0 0,1 0 1 0 0,0 4-1 0 0,0 6 71 0 0,0 0 0 0 0,-1 0 0 0 0,-1 0 1 0 0,0 0-1 0 0,0 0 0 0 0,-5 15 0 0 0,1 2-48 0 0,4-14-625 0 0,3-11-216 0 0,0-2-548 0 0,4 3-112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43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137 272 5983 0 0,'0'1'464'0'0,"-13"23"-315"0"0,10-20 802 0 0,-1 1 1 0 0,0-1 0 0 0,0 0 0 0 0,-1 0-1 0 0,1 0 1 0 0,-1-1 0 0 0,0 1 0 0 0,0-1 0 0 0,0 0-1 0 0,0-1 1 0 0,-11 5 0 0 0,12-6-686 0 0,1 0 1 0 0,-1 0-1 0 0,1-1 1 0 0,-1 1-1 0 0,0-1 1 0 0,1 0-1 0 0,-5 0 1 0 0,7 0-183 0 0,0 0 1 0 0,0-1-1 0 0,0 1 1 0 0,0 0-1 0 0,0 0 1 0 0,0-1-1 0 0,0 1 1 0 0,1-1-1 0 0,-1 1 1 0 0,0-1 0 0 0,0 1-1 0 0,0-1 1 0 0,0 1-1 0 0,0-1 1 0 0,1 0-1 0 0,-1 0 1 0 0,0 1-1 0 0,1-1 1 0 0,-1 0-1 0 0,0-1 1 0 0,0 0 1 0 0,0-1 0 0 0,0 1 0 0 0,0 0 0 0 0,0 0-1 0 0,0-1 1 0 0,1 1 0 0 0,0-1 0 0 0,-1-3 0 0 0,1 0-16 0 0,0 0 1 0 0,0 0-1 0 0,1 1 1 0 0,0-1-1 0 0,0 0 0 0 0,3-10 1 0 0,1 5-50 0 0,0 0 1 0 0,1 0-1 0 0,1 1 1 0 0,-1 0-1 0 0,2 0 1 0 0,-1 1 0 0 0,14-13-1 0 0,3-1-254 0 0,40-28-1 0 0,-40 33 30 0 0,0 2 0 0 0,35-19-1 0 0,-51 32 194 0 0,-1-1-1 0 0,1 1 1 0 0,-1 0-1 0 0,1 1 1 0 0,0-1 0 0 0,0 2-1 0 0,0-1 1 0 0,1 1-1 0 0,-1 0 1 0 0,0 1-1 0 0,0 0 1 0 0,0 0-1 0 0,12 3 1 0 0,-16-2 46 0 0,0 0 0 0 0,-1 0-1 0 0,1 1 1 0 0,0 0 0 0 0,0-1 0 0 0,-1 1 0 0 0,1 1 0 0 0,-1-1 0 0 0,0 0 0 0 0,0 1 0 0 0,0 0-1 0 0,0 0 1 0 0,0 0 0 0 0,0 0 0 0 0,-1 0 0 0 0,0 0 0 0 0,1 1 0 0 0,-1-1 0 0 0,0 1 0 0 0,-1-1-1 0 0,1 1 1 0 0,-1 0 0 0 0,1 0 0 0 0,0 7 0 0 0,-1-7 7 0 0,0 1-1 0 0,-1-1 1 0 0,1 1 0 0 0,-1 0-1 0 0,0-1 1 0 0,-1 1 0 0 0,1 0-1 0 0,-1-1 1 0 0,0 1 0 0 0,0-1 0 0 0,0 1-1 0 0,-1-1 1 0 0,1 1 0 0 0,-1-1-1 0 0,0 0 1 0 0,0 0 0 0 0,-1 0-1 0 0,1 0 1 0 0,-1 0 0 0 0,0-1-1 0 0,-5 5 1 0 0,-1 0-50 0 0,0-1 0 0 0,-1 0 0 0 0,0 0-1 0 0,-1-1 1 0 0,-20 8 0 0 0,-61 18-1513 0 0,73-27 767 0 0,11-2 295 0 0,-7 2-1201 0 0,-1-1-1 0 0,0 0 1 0 0,-21 2-1 0 0,23-6 70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4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124 211 2759 0 0,'48'-63'247'0'0,"-22"33"356"0"0,37-33-1 0 0,-31 35 3080 0 0,3 1 5530 0 0,-44 38-8552 0 0,-16 17-195 0 0,2 1 0 0 0,-31 53 0 0 0,-30 72 136 0 0,63-114-461 0 0,-1 4-57 0 0,2 2 1 0 0,-22 75-1 0 0,18-26-6200 0 0,21-80 74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6447 0 0,'0'0'10790'0'0,"-9"0"-9429"0"0,2 2-1115 0 0,-1 1 0 0 0,1-1 0 0 0,-1 1 0 0 0,1 0 0 0 0,0 1 0 0 0,0 0 0 0 0,0 0 0 0 0,0 0 0 0 0,-9 10 0 0 0,-8 3-129 0 0,8-6-117 0 0,1 0 0 0 0,1 2 0 0 0,0-1 0 0 0,-12 16 0 0 0,-43 61 0 0 0,66-84 0 0 0,0-1-1 0 0,0 0 0 0 0,1 1 1 0 0,0 0-1 0 0,0 0 0 0 0,0 0 1 0 0,-1 8-1 0 0,2-12 3 0 0,1 0 0 0 0,0 0 0 0 0,0 1 0 0 0,0-1 0 0 0,-1 0 0 0 0,1 1 0 0 0,1-1 0 0 0,-1 0 0 0 0,0 1 0 0 0,0-1 0 0 0,0 0 0 0 0,1 0 0 0 0,-1 1 0 0 0,0-1 0 0 0,1 0 0 0 0,-1 0 1 0 0,1 1-1 0 0,0-1 0 0 0,-1 0 0 0 0,1 0 0 0 0,0 0 0 0 0,0 0 0 0 0,0 0 0 0 0,-1 0 0 0 0,1 0 0 0 0,0 0 0 0 0,0-1 0 0 0,1 1 0 0 0,-1 0 0 0 0,0 0 0 0 0,0-1 0 0 0,0 1 0 0 0,3 0 0 0 0,5 2 8 0 0,0-1 0 0 0,0 0 0 0 0,0-1 0 0 0,1 0 0 0 0,-1-1 0 0 0,16-1 0 0 0,59-10-132 0 0,-48 5-58 0 0,47-10-3466 0 0,-64 12-2732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1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198 220 8751 0 0,'-41'18'1362'0'0,"-17"15"5672"0"0,28-16-4798 0 0,22-13-1900 0 0,0 0 0 0 0,0-1-1 0 0,-1 0 1 0 0,-13 3 0 0 0,21-5-204 0 0,0-1-49 0 0,0 0-81 0 0,0-1 0 0 0,1 1 0 0 0,-1 0 0 0 0,1 0 0 0 0,-1 0 0 0 0,1-1 0 0 0,-1 1 0 0 0,1 0 0 0 0,-1-1 1 0 0,1 1-1 0 0,-1 0 0 0 0,1-1 0 0 0,-1 1 0 0 0,1-1 0 0 0,-1 1 0 0 0,1-1 0 0 0,0 1 0 0 0,-1 0 0 0 0,1-1 1 0 0,0 0-1 0 0,-1 1 0 0 0,1-1 0 0 0,0 1 0 0 0,0-1 0 0 0,0 1 0 0 0,-1-1 0 0 0,1 0 0 0 0,0 1 0 0 0,0-1 1 0 0,0 1-1 0 0,0-1 0 0 0,0 0 0 0 0,0 1 0 0 0,0-1 0 0 0,0 1 0 0 0,0-1 0 0 0,1 0 0 0 0,-1 1 0 0 0,0-2 1 0 0,1 1 3 0 0,0-6-17 0 0,0 0-1 0 0,1 0 1 0 0,0 0-1 0 0,1 0 1 0 0,-1 0 0 0 0,1 0-1 0 0,1 1 1 0 0,-1 0-1 0 0,1-1 1 0 0,0 1-1 0 0,10-10 1 0 0,-4 5 12 0 0,0 0 0 0 0,1 1-1 0 0,0 0 1 0 0,24-15 0 0 0,-29 21 45 0 0,0 1 1 0 0,1 0-1 0 0,-1 0 1 0 0,1 0-1 0 0,-1 1 0 0 0,1 0 1 0 0,0 0-1 0 0,0 1 1 0 0,0 0-1 0 0,0 0 1 0 0,0 0-1 0 0,0 1 1 0 0,8 1-1 0 0,-9 0 34 0 0,-1-1 1 0 0,0 2-1 0 0,0-1 1 0 0,0 1-1 0 0,0-1 1 0 0,0 1-1 0 0,0 1 1 0 0,0-1-1 0 0,-1 1 1 0 0,1 0-1 0 0,-1 0 1 0 0,0 0-1 0 0,1 0 1 0 0,-2 1-1 0 0,1 0 1 0 0,0 0-1 0 0,5 8 0 0 0,-6-9-40 0 0,-2-1-28 0 0,0-1-1 0 0,-1 0 1 0 0,1 1 0 0 0,0-1-1 0 0,-1 1 1 0 0,1-1-1 0 0,-1 1 1 0 0,0-1 0 0 0,1 1-1 0 0,-1-1 1 0 0,0 1-1 0 0,0-1 1 0 0,0 1 0 0 0,0-1-1 0 0,0 3 1 0 0,0-2-6 0 0,0 1-1 0 0,0-1 1 0 0,-1 1 0 0 0,1 0-1 0 0,-1-1 1 0 0,1 0 0 0 0,-1 1-1 0 0,0-1 1 0 0,0 1 0 0 0,0-1-1 0 0,0 0 1 0 0,0 1 0 0 0,-1-1-1 0 0,1 0 1 0 0,-1 0 0 0 0,1 0-1 0 0,-1 0 1 0 0,0 0 0 0 0,-2 1-1 0 0,0 1 4 0 0,-1-1 0 0 0,1 0 0 0 0,0 0 0 0 0,-1 0 0 0 0,0-1 0 0 0,0 0-1 0 0,0 0 1 0 0,-6 2 0 0 0,10-3-9 0 0,0-1 0 0 0,1 0 0 0 0,-1 0-1 0 0,0 1 1 0 0,1-1 0 0 0,-1 0 0 0 0,0 0 0 0 0,1 0 0 0 0,-1 0-1 0 0,0 0 1 0 0,1 0 0 0 0,-1 0 0 0 0,0 0 0 0 0,1 0 0 0 0,-1 0-1 0 0,0-1 1 0 0,1 1 0 0 0,-1 0 0 0 0,1 0 0 0 0,-1 0 0 0 0,0-1-1 0 0,1 1 1 0 0,-1 0 0 0 0,1-1 0 0 0,-1 1 0 0 0,1-1 0 0 0,-1 1-1 0 0,1-1 1 0 0,-1 1 0 0 0,1-1 0 0 0,-1 1 0 0 0,1-1 0 0 0,-1 0-1 0 0,0 0-9 0 0,1 0-4 0 0,0-1 0 0 0,-1 1 0 0 0,1-1 0 0 0,0 1 0 0 0,0 0 0 0 0,0-1 0 0 0,0 1 0 0 0,0-1 0 0 0,0 1 0 0 0,1 0 0 0 0,-1-1 0 0 0,0 1 0 0 0,1 0 0 0 0,0-3-1 0 0,1 0-18 0 0,0 0-1 0 0,0 1 0 0 0,0-1 1 0 0,1 0-1 0 0,0 1 0 0 0,-1-1 1 0 0,1 1-1 0 0,7-6 0 0 0,28-20-172 0 0,12-5 81 0 0,1 3-1 0 0,105-49 1 0 0,-146 77 176 0 0,0-1 1 0 0,0 1-1 0 0,0 1 0 0 0,20-3 0 0 0,-26 4-32 0 0,0 1 0 0 0,0 0 0 0 0,-1 0-1 0 0,1 0 1 0 0,0 0 0 0 0,0 1 0 0 0,0 0-1 0 0,0-1 1 0 0,-1 1 0 0 0,1 1-1 0 0,0-1 1 0 0,-1 0 0 0 0,1 1 0 0 0,-1 0-1 0 0,0 0 1 0 0,5 3 0 0 0,-6-3 0 0 0,0 0 0 0 0,-1-1 0 0 0,1 1 1 0 0,-1 0-1 0 0,1 0 0 0 0,-1 0 0 0 0,0 0 1 0 0,0 0-1 0 0,0 0 0 0 0,0 0 0 0 0,0 0 0 0 0,0 0 1 0 0,-1 0-1 0 0,1 1 0 0 0,-1-1 0 0 0,1 4 1 0 0,-1-3-6 0 0,0 1 1 0 0,-1 0 0 0 0,1 0-1 0 0,-1 0 1 0 0,0 0 0 0 0,0-1 0 0 0,0 1-1 0 0,0 0 1 0 0,-2 3 0 0 0,-4 4-12 0 0,1 1 0 0 0,-1-2 0 0 0,-1 1 0 0 0,-15 16 0 0 0,22-26-6 0 0,-6 7-295 0 0,-1 0 0 0 0,-5 11 0 0 0,12-18-125 0 0,-2 5-859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1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96 8287 0 0,'29'-20'843'0'0,"-22"15"-287"0"0,1 0 1 0 0,13-12-1 0 0,-20 16-320 0 0,0 0 0 0 0,-1-1-1 0 0,1 1 1 0 0,0 0 0 0 0,0 0-1 0 0,-1-1 1 0 0,1 1-1 0 0,-1 0 1 0 0,1-1 0 0 0,0-1-1 0 0,-1 2-10 0 0,0 0-1 0 0,1 0 0 0 0,-1-1 1 0 0,1 1-1 0 0,-1 0 0 0 0,1 0 0 0 0,-1 0 1 0 0,1 0-1 0 0,0-1 0 0 0,0 1 1 0 0,0 0-1 0 0,1-1 0 0 0,21-14 2365 0 0,-23 16-2553 0 0,0 0 0 0 0,0 0 0 0 0,0 0-1 0 0,0 0 1 0 0,0 0 0 0 0,1 0 0 0 0,-1 0 0 0 0,0 0 0 0 0,0 0-1 0 0,0 0 1 0 0,0-1 0 0 0,0 1 0 0 0,0 0 0 0 0,0 0-1 0 0,0 0 1 0 0,0 0 0 0 0,0 0 0 0 0,1 0 0 0 0,-1 0-1 0 0,0 0 1 0 0,0 0 0 0 0,0 0 0 0 0,0 0 0 0 0,0 0-1 0 0,0 0 1 0 0,0 0 0 0 0,0 0 0 0 0,0 0 0 0 0,1 0-1 0 0,-1 0 1 0 0,0 0 0 0 0,0 0 0 0 0,0 0 0 0 0,0 0-1 0 0,0 0 1 0 0,0 0 0 0 0,0 0 0 0 0,0 0 0 0 0,0 0-1 0 0,1 0 1 0 0,-1 1 0 0 0,0-1 0 0 0,0 0 0 0 0,0 0 0 0 0,0 0-1 0 0,0 0 1 0 0,0 0 0 0 0,0 0 0 0 0,0 0 0 0 0,0 0-1 0 0,0 0 1 0 0,0 0 0 0 0,0 1 0 0 0,0-1 0 0 0,0 0-1 0 0,0 0 1 0 0,0 0 0 0 0,0 0 0 0 0,-9 13 682 0 0,-109 150-134 0 0,115-157-578 0 0,0 0 1 0 0,1-1-1 0 0,0 1 0 0 0,0 0 0 0 0,0 0 0 0 0,1 0 1 0 0,0 0-1 0 0,0 0 0 0 0,0 0 0 0 0,1 0 1 0 0,0 7-1 0 0,1-12 4 0 0,0 0 0 0 0,-1 1 0 0 0,1-1 0 0 0,0 0 0 0 0,0 0 0 0 0,0 0 0 0 0,0 0 0 0 0,0 0 0 0 0,0 0 0 0 0,0 0 0 0 0,0-1 1 0 0,0 1-1 0 0,0 0 0 0 0,1-1 0 0 0,1 2 0 0 0,-2-2-6 0 0,1 1 26 0 0,1 0-1 0 0,0-1 0 0 0,0 1 1 0 0,0-1-1 0 0,-1 0 0 0 0,1 1 1 0 0,0-1-1 0 0,0-1 0 0 0,0 1 1 0 0,0 0-1 0 0,-1-1 0 0 0,1 1 1 0 0,0-1-1 0 0,-1 0 0 0 0,1 0 1 0 0,3-2-1 0 0,6-2 98 0 0,23-14-1 0 0,-30 16-108 0 0,0-1 0 0 0,0 1 0 0 0,-1-1-1 0 0,1 0 1 0 0,-1 0 0 0 0,0 0 0 0 0,0-1 0 0 0,0 1-1 0 0,-1-1 1 0 0,1 0 0 0 0,-1 0 0 0 0,0-1 0 0 0,-1 1-1 0 0,1 0 1 0 0,2-10 0 0 0,-4 10-15 0 0,0 0 0 0 0,-1 0 0 0 0,1 0 0 0 0,-1 0 0 0 0,0 0 0 0 0,0 0 0 0 0,0 0 0 0 0,-1 0 0 0 0,0 0 0 0 0,0 0 0 0 0,0 0 0 0 0,-1 0 0 0 0,1 1 0 0 0,-1-1 0 0 0,0 0 0 0 0,0 1 0 0 0,-1-1 0 0 0,-5-6-1 0 0,7 9-173 0 0,-1-1-1 0 0,-1 1 0 0 0,1 0 0 0 0,0-1 0 0 0,-1 1 1 0 0,1 0-1 0 0,-1 1 0 0 0,0-1 0 0 0,1 0 0 0 0,-1 1 0 0 0,0-1 1 0 0,0 1-1 0 0,0 0 0 0 0,-6-1 0 0 0,3 4-1680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1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15 206 9671 0 0,'0'0'748'0'0,"-11"14"7678"0"0,11-14-8344 0 0,0 0 0 0 0,0 0 0 0 0,0 0 0 0 0,-1 0 0 0 0,1 0 0 0 0,0 0 0 0 0,0 0 0 0 0,0 0 0 0 0,0 0 0 0 0,0 0 0 0 0,0 0 0 0 0,0 0 0 0 0,-1 0 1 0 0,1 0-1 0 0,0 0 0 0 0,-1-1 1395 0 0,0 1-1395 0 0,1 0 0 0 0,0 0 0 0 0,0 0 0 0 0,0 0 0 0 0,0-1 0 0 0,0 1 0 0 0,0 0 1 0 0,0 0-1 0 0,0 0 0 0 0,0 0 0 0 0,0 0 0 0 0,0 0 0 0 0,0-1 0 0 0,0 1 0 0 0,0 0 0 0 0,0 0 0 0 0,0 0 0 0 0,0 0 0 0 0,0 0 0 0 0,0 0 0 0 0,0 0 1 0 0,0-1-1 0 0,0 1 0 0 0,0 0 0 0 0,0 0 0 0 0,0 0 0 0 0,1 0 0 0 0,5-12 806 0 0,15-13-1206 0 0,12-5 206 0 0,2 2 0 0 0,46-30 0 0 0,-18 20-134 0 0,-54 33 215 0 0,0 1 0 0 0,0 1 0 0 0,0 0 0 0 0,0 0 0 0 0,16-3 0 0 0,-13 6 47 0 0,-2 3 69 0 0,-9-2-71 0 0,1 0 0 0 0,0 1 0 0 0,0 0 0 0 0,-1-1 0 0 0,1 1-1 0 0,-1 0 1 0 0,0 0 0 0 0,0 0 0 0 0,1 0 0 0 0,-1 0 0 0 0,0 0-1 0 0,-1 0 1 0 0,1 0 0 0 0,0 0 0 0 0,0 1 0 0 0,-1-1 0 0 0,0 0-1 0 0,1 0 1 0 0,-1 1 0 0 0,0 3 0 0 0,0 7 73 0 0,-1 0 1 0 0,-2 17-1 0 0,3-27-85 0 0,-4 22-335 0 0,2-13-229 0 0,0 0-1 0 0,1 0 1 0 0,0 18-1 0 0,2-20-846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1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85 6447 0 0,'11'-15'266'0'0,"0"-1"1"0"0,9-17-1 0 0,-8 13 15100 0 0,-14 39-15067 0 0,0-1 0 0 0,-1 1 0 0 0,-1-1 0 0 0,-12 34 0 0 0,8-25-127 0 0,-51 130 308 0 0,31-89-421 0 0,-79 185 494 0 0,43-132-1398 0 0,-14-9-4370 0 0,70-101-1969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1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11519 0 0,'1'-1'4738'0'0,"9"-3"-3582"0"0,-1 0-1 0 0,1 1 1 0 0,0 0 0 0 0,21-3 0 0 0,45-2-520 0 0,-31 5-5 0 0,135-21-295 0 0,-150 18-1334 0 0,1-2 0 0 0,-1 0-1 0 0,52-24 1 0 0,-50 16-1041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1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9 4607 0 0,'0'0'208'0'0,"5"-9"6370"0"0,-5 12-4494 0 0,2 6-1552 0 0,-1 0 1 0 0,-1 1 0 0 0,1-1 0 0 0,-2 0 0 0 0,1 1 0 0 0,-1-1-1 0 0,-3 12 1 0 0,-21 68 1401 0 0,19-71-1496 0 0,-120 324 3222 0 0,34-106-3008 0 0,51-136-568 0 0,19-48-4 0 0,21-50-20 0 0,13-6-76 0 0,9-7-231 0 0,-1-1 0 0 0,0-1-1 0 0,-1 0 1 0 0,18-17 0 0 0,-19 16 24 0 0,-1 0 0 0 0,2 1-1 0 0,0 1 1 0 0,31-15 0 0 0,-47 26 227 0 0,-1 0 1 0 0,1 0-1 0 0,-1 0 0 0 0,1 1 0 0 0,0 0 1 0 0,-1-1-1 0 0,1 1 0 0 0,0 0 0 0 0,-1 0 1 0 0,6 1-1 0 0,-7-1 33 0 0,0 1 0 0 0,0 0 0 0 0,-1-1 1 0 0,1 1-1 0 0,0 0 0 0 0,0 0 0 0 0,-1-1 1 0 0,1 1-1 0 0,0 0 0 0 0,-1 0 0 0 0,1 0 0 0 0,-1 0 1 0 0,1 0-1 0 0,-1 0 0 0 0,0 0 0 0 0,1 0 0 0 0,-1 0 1 0 0,0 0-1 0 0,0 0 0 0 0,1 2 0 0 0,-1-2-1 0 0,1 13 144 0 0,0 1-1 0 0,0-1 1 0 0,-2 1-1 0 0,0-1 1 0 0,-3 16-1 0 0,2-16-24 0 0,1 1 0 0 0,0-1 1 0 0,0 1-1 0 0,2-1 0 0 0,1 16 0 0 0,-2-28-174 0 0,1 0-1 0 0,-1 0 0 0 0,0-1 1 0 0,1 1-1 0 0,0 0 1 0 0,-1 0-1 0 0,1 0 1 0 0,0-1-1 0 0,0 1 1 0 0,0 0-1 0 0,0-1 0 0 0,0 1 1 0 0,0-1-1 0 0,0 1 1 0 0,1-1-1 0 0,-1 0 1 0 0,3 2-1 0 0,-2-2-24 0 0,-1 0-1 0 0,1 0 1 0 0,0-1-1 0 0,0 1 1 0 0,0-1-1 0 0,0 1 1 0 0,0-1-1 0 0,0 0 1 0 0,0 0-1 0 0,0 0 1 0 0,0 0-1 0 0,0 0 1 0 0,1 0-1 0 0,-1-1 1 0 0,3 0-1 0 0,31-10-2434 0 0,0-1 0 0 0,-1-2-1 0 0,52-28 1 0 0,-51 24 68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15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152 130 5527 0 0,'18'-24'270'0'0,"21"-30"1976"0"0,-17 18 4509 0 0,-22 35-6583 0 0,0 1 1 0 0,1 0-1 0 0,-1-1 1 0 0,0 1-1 0 0,0 0 1 0 0,1-1-1 0 0,-1 1 1 0 0,0-1-1 0 0,0 1 1 0 0,0 0-1 0 0,1-1 1 0 0,-1 1-1 0 0,0-1 1 0 0,0 1-1 0 0,0-1 1 0 0,0 1-1 0 0,0 0 1 0 0,0-1-1 0 0,0 1 1 0 0,0-1-1 0 0,0 1 1 0 0,0-1-1 0 0,0 1 1 0 0,0-1-1 0 0,0 1 1 0 0,0 0-1 0 0,-1-1 1 0 0,1 1-1 0 0,0-1 1 0 0,0 1-1 0 0,0 0 1 0 0,-1-1-1 0 0,1 1 1 0 0,0-1-1 0 0,-1 1-62 0 0,-1 0 0 0 0,1 0 1 0 0,0 0-1 0 0,0 0 0 0 0,0 0 0 0 0,0 0 0 0 0,0 0 0 0 0,0 0 1 0 0,0 1-1 0 0,0-1 0 0 0,0 0 0 0 0,0 1 0 0 0,-1 0 0 0 0,-35 20 176 0 0,13-5-93 0 0,1 1 0 0 0,1 1 1 0 0,0 2-1 0 0,2 0 0 0 0,0 1 0 0 0,-22 31 0 0 0,41-51-191 0 0,1 0 0 0 0,-1 0 0 0 0,0 0-1 0 0,1 0 1 0 0,-1 0 0 0 0,1 1 0 0 0,0-1 0 0 0,-1 0-1 0 0,1 0 1 0 0,0 1 0 0 0,-1-1 0 0 0,1 0 0 0 0,0 0-1 0 0,0 1 1 0 0,0-1 0 0 0,0 0 0 0 0,1 0 0 0 0,-1 1-1 0 0,0-1 1 0 0,0 0 0 0 0,1 0 0 0 0,0 2 0 0 0,0 0-10 0 0,1 0 1 0 0,0-1 0 0 0,-1 1-1 0 0,1 0 1 0 0,1-1 0 0 0,-1 0-1 0 0,4 4 1 0 0,0 0-1 0 0,6 4-27 0 0,0 1 1 0 0,-1 0-1 0 0,0 0 1 0 0,-1 2 0 0 0,9 13-1 0 0,-14-17 85 0 0,28 50 1896 0 0,-30-52-1740 0 0,-1-1 1 0 0,0 0-1 0 0,0 1 0 0 0,0 0 1 0 0,-1-1-1 0 0,0 1 0 0 0,0 11 1 0 0,-1-17-209 0 0,0 1 1 0 0,0 0 0 0 0,-1-1 0 0 0,1 1-1 0 0,-1-1 1 0 0,1 1 0 0 0,-1 0 0 0 0,0-1-1 0 0,0 0 1 0 0,1 1 0 0 0,-1-1-1 0 0,0 1 1 0 0,0-1 0 0 0,-1 0 0 0 0,1 0-1 0 0,0 1 1 0 0,0-1 0 0 0,0 0-1 0 0,-1 0 1 0 0,1 0 0 0 0,-1 0 0 0 0,1-1-1 0 0,-3 2 1 0 0,-1 1-130 0 0,-1-1 0 0 0,1 0 0 0 0,-1 0 1 0 0,0-1-1 0 0,-6 2 0 0 0,-4-2-1443 0 0,-2-1-4499 0 0,0-1-2087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1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3223 0 0,'2'0'4628'0'0,"5"3"-3635"0"0,-1-2 0 0 0,1 1 0 0 0,0-1 0 0 0,0 0 0 0 0,0 0 0 0 0,0-1 0 0 0,0 0-1 0 0,13-2 1 0 0,-8 1-129 0 0,23 2 1 0 0,-31-1-713 0 0,1 1 0 0 0,-1-1 0 0 0,0 1 1 0 0,0 1-1 0 0,1-1 0 0 0,-1 1 0 0 0,0-1 0 0 0,0 1 1 0 0,4 3-1 0 0,-3-2-85 0 0,-1 0 0 0 0,1 0 0 0 0,-1 1 0 0 0,1 0 0 0 0,-1 0 0 0 0,0 0 0 0 0,-1 0 0 0 0,1 0 0 0 0,-1 1 0 0 0,1 0 0 0 0,-2 0 0 0 0,1 0 0 0 0,0 0 0 0 0,-1 0 0 0 0,0 0 0 0 0,0 1 0 0 0,0-1 0 0 0,-1 1 0 0 0,0-1 0 0 0,0 1 0 0 0,-1 0 0 0 0,1-1 0 0 0,-1 1 0 0 0,0 0 0 0 0,-1-1 0 0 0,1 1 0 0 0,-1 0 0 0 0,0-1 0 0 0,-1 1 0 0 0,1-1 0 0 0,-3 6 0 0 0,-5 11 1 0 0,-1-1 0 0 0,0 0 0 0 0,-2-1 0 0 0,0 0 0 0 0,-1-1 0 0 0,-1-1 0 0 0,-1 0 0 0 0,-28 26 0 0 0,37-39-78 0 0,1-1 1 0 0,-2 1 0 0 0,1-1-1 0 0,0-1 1 0 0,-1 1 0 0 0,-11 3-1 0 0,14-5-104 0 0,-1-1-1 0 0,0 0 0 0 0,1 0 0 0 0,-1 0 1 0 0,0 0-1 0 0,0-1 0 0 0,1 0 0 0 0,-1 0 0 0 0,0 0 1 0 0,0 0-1 0 0,-5-2 0 0 0,9 2 17 0 0,1 0 0 0 0,-1 0 1 0 0,0 0-1 0 0,1 0 0 0 0,-1-1 0 0 0,0 1 0 0 0,1 0 0 0 0,-1-1 1 0 0,0 1-1 0 0,1 0 0 0 0,-1-1 0 0 0,1 1 0 0 0,-1-1 0 0 0,1 1 0 0 0,-1-1 1 0 0,1 1-1 0 0,-1-1 0 0 0,1 1 0 0 0,-1-1 0 0 0,1 1 0 0 0,-1-1 0 0 0,1 0 1 0 0,0 1-1 0 0,-1-1 0 0 0,1 0 0 0 0,0 1 0 0 0,0-1 0 0 0,0 0 1 0 0,-1 1-1 0 0,1-1 0 0 0,0 0 0 0 0,0 1 0 0 0,0-1 0 0 0,0 0 0 0 0,0 0 1 0 0,5-9-1965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1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65 8551 0 0,'2'-1'390'0'0,"6"-7"25"0"0,-6 6-354 0 0,1-1 0 0 0,0 1 1 0 0,0 0-1 0 0,-1 0 0 0 0,2 0 0 0 0,-1 0 1 0 0,0 0-1 0 0,6-2 0 0 0,-7 3 141 0 0,0 0 0 0 0,-1-1-1 0 0,1 1 1 0 0,0 0 0 0 0,-1-1-1 0 0,0 1 1 0 0,1-1 0 0 0,1-2 0 0 0,4-5 1306 0 0,-1-2 3041 0 0,-5 11-4499 0 0,-22 15 1735 0 0,7 0-1569 0 0,1 0 0 0 0,0 1 0 0 0,1 0-1 0 0,0 1 1 0 0,-12 26 0 0 0,-39 97 567 0 0,47-101-525 0 0,-136 368 571 0 0,144-381-1020 0 0,-32 85 469 0 0,34-99-950 0 0,0 1 1 0 0,0-1-1 0 0,-2 0 1 0 0,1-1-1 0 0,-1 0 0 0 0,-14 14 1 0 0,12-16-1240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16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10591 0 0,'0'0'1318'0'0,"2"0"-184"0"0,243-37 6590 0 0,118-52-7248 0 0,-331 79-2321 0 0,-3-2-5194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7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10135 0 0,'-1'2'778'0'0,"-11"11"-536"0"0,0 0 0 0 0,1 1 0 0 0,1 1 0 0 0,1 0 0 0 0,0 0 0 0 0,1 1 0 0 0,-10 24 0 0 0,-31 125 3158 0 0,38-120-2617 0 0,-2 1 1 0 0,-25 59-1 0 0,12-48-776 0 0,-31 61 28 0 0,44-93-28 0 0,-2-2 1 0 0,-28 38-1 0 0,2-18 147 0 0,40-42 851 0 0,7-12-684 0 0,5-7-525 0 0,0 1 0 0 0,1 0-1 0 0,1 1 1 0 0,1 1 0 0 0,0 0 0 0 0,1 1-1 0 0,1 0 1 0 0,0 1 0 0 0,0 1 0 0 0,2 0-1 0 0,-1 2 1 0 0,1 0 0 0 0,1 1 0 0 0,0 1-1 0 0,28-9 1 0 0,-40 15 330 0 0,0 0 0 0 0,1 1 0 0 0,0 0 0 0 0,-1 0-1 0 0,1 1 1 0 0,-1 0 0 0 0,13 1 0 0 0,-19-1-60 0 0,0 1 1 0 0,0-1-1 0 0,0 1 0 0 0,1-1 1 0 0,-1 1-1 0 0,0 0 0 0 0,0-1 1 0 0,0 1-1 0 0,0 0 1 0 0,0 0-1 0 0,-1-1 0 0 0,1 1 1 0 0,0 0-1 0 0,0 0 0 0 0,0 0 1 0 0,-1 0-1 0 0,1 0 1 0 0,-1 0-1 0 0,1 0 0 0 0,0 2 1 0 0,6 23 456 0 0,-5-12-399 0 0,-1 0 1 0 0,-1 0-1 0 0,0 0 0 0 0,-4 17 0 0 0,3-15-64 0 0,-1 0-1 0 0,3 31 1 0 0,-1-43-175 0 0,1 0-1 0 0,-1 0 1 0 0,1-1-1 0 0,0 1 1 0 0,0 0-1 0 0,0-1 1 0 0,1 1-1 0 0,-1-1 1 0 0,1 1 0 0 0,0-1-1 0 0,0 1 1 0 0,0-1-1 0 0,0 0 1 0 0,5 5-1 0 0,-1-3-800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17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6 9671 0 0,'-2'-1'748'0'0,"1"0"-716"0"0,0 0 0 0 0,0 1 0 0 0,-1-1 0 0 0,1 1-1 0 0,0-1 1 0 0,-1 1 0 0 0,1 0 0 0 0,-1 0 0 0 0,1-1 0 0 0,0 1-1 0 0,-1 0 1 0 0,1 0 0 0 0,-1 0 0 0 0,1 0 0 0 0,0 1 0 0 0,-1-1-1 0 0,1 0 1 0 0,-2 1 0 0 0,-1 0 270 0 0,1 1 1 0 0,0 0-1 0 0,0-1 0 0 0,0 1 0 0 0,0 0 1 0 0,0 0-1 0 0,-3 3 0 0 0,-5 6 1084 0 0,1 0 0 0 0,-15 20-1 0 0,21-26-1387 0 0,-15 23 429 0 0,1 1 0 0 0,1 1 1 0 0,1 0-1 0 0,-14 40 0 0 0,-36 134 488 0 0,26-74-800 0 0,-58 137 97 0 0,98-267-212 0 0,0 0-1 0 0,0 0 1 0 0,0 1 0 0 0,0-1-1 0 0,0 0 1 0 0,0 0 0 0 0,0 0-1 0 0,0 0 1 0 0,-1 0-1 0 0,1 0 1 0 0,0 0 0 0 0,0 0-1 0 0,0 1 1 0 0,0-1 0 0 0,0 0-1 0 0,0 0 1 0 0,0 0 0 0 0,0 0-1 0 0,0 0 1 0 0,0 0-1 0 0,0 1 1 0 0,0-1 0 0 0,0 0-1 0 0,0 0 1 0 0,0 0 0 0 0,0 0-1 0 0,0 0 1 0 0,0 1-1 0 0,0-1 1 0 0,0 0 0 0 0,0 0-1 0 0,0 0 1 0 0,0 0 0 0 0,0 0-1 0 0,1 0 1 0 0,-1 0 0 0 0,0 1-1 0 0,0-1 1 0 0,0 0-1 0 0,0 0 1 0 0,0 0 0 0 0,0 0-1 0 0,0 0 1 0 0,0 0 0 0 0,0 0-1 0 0,1 0 1 0 0,-1 0-1 0 0,0 0 1 0 0,0 0 0 0 0,0 1-1 0 0,0-1 1 0 0,0 0 0 0 0,0 0-1 0 0,1 0 1 0 0,-1 0 0 0 0,0 0-1 0 0,0 0 1 0 0,0 0-1 0 0,0 0 1 0 0,0 0 0 0 0,0 0-1 0 0,1 0 1 0 0,-1 0 0 0 0,0 0-1 0 0,0 0 1 0 0,14-7-122 0 0,15-13-124 0 0,-15 7 184 0 0,0 0-1 0 0,1 1 0 0 0,0 1 1 0 0,1 1-1 0 0,0 0 0 0 0,1 1 1 0 0,20-8-1 0 0,-7 6 52 0 0,-14 9 56 0 0,-13 4-5 0 0,-3-1-13 0 0,1-1 0 0 0,0 1 1 0 0,0 0-1 0 0,0-1 0 0 0,-1 1 0 0 0,1-1 1 0 0,0 1-1 0 0,0 0 0 0 0,-1 0 0 0 0,1-1 0 0 0,-1 1 1 0 0,1 0-1 0 0,-1 0 0 0 0,1 0 0 0 0,-1 0 0 0 0,1 0 1 0 0,-1-1-1 0 0,0 1 0 0 0,0 0 0 0 0,1 0 1 0 0,-1 0-1 0 0,0 0 0 0 0,0 0 0 0 0,0 0 0 0 0,0 1 1 0 0,-2 24 264 0 0,2-23-257 0 0,-4 15 152 0 0,0 1 0 0 0,-9 23 0 0 0,6-19-94 0 0,0-1 1 0 0,-5 35-1 0 0,12-55-147 0 0,14 2-2355 0 0,1-3 1127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17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58 101 9671 0 0,'0'0'1263'0'0,"1"0"104"0"0,20-1 939 0 0,-1 0 1 0 0,0-2-1 0 0,21-4 1 0 0,-23 3-2035 0 0,-1-1 1 0 0,0-1 0 0 0,-1 0-1 0 0,0-1 1 0 0,0 0-1 0 0,30-20 1 0 0,-38 20-261 0 0,-4 0-25 0 0,-5 0-73 0 0,0 6 69 0 0,0 0-1 0 0,0 1 0 0 0,0-1 0 0 0,0 1 0 0 0,-1-1 0 0 0,1 1 0 0 0,0-1 0 0 0,0 1 0 0 0,0 0 0 0 0,0 0 0 0 0,0-1 0 0 0,-1 1 1 0 0,1 0-1 0 0,0 0 0 0 0,0 0 0 0 0,0 0 0 0 0,0 0 0 0 0,-1 1 0 0 0,1-1 0 0 0,0 0 0 0 0,0 0 0 0 0,0 1 0 0 0,-2 0 0 0 0,-27 12-198 0 0,29-12 205 0 0,-24 12 144 0 0,1 2 0 0 0,1 0 0 0 0,0 2 0 0 0,1 0 0 0 0,1 2-1 0 0,0 0 1 0 0,2 1 0 0 0,-33 45 0 0 0,48-59-68 0 0,0 0-1 0 0,0 0 0 0 0,1 0 1 0 0,0 1-1 0 0,0 0 1 0 0,-2 7-1 0 0,5-13-49 0 0,0 0 1 0 0,-1 1-1 0 0,1-1 0 0 0,0 1 0 0 0,0-1 1 0 0,-1 1-1 0 0,1-1 0 0 0,0 0 0 0 0,1 1 1 0 0,-1-1-1 0 0,0 1 0 0 0,0-1 0 0 0,1 1 1 0 0,-1-1-1 0 0,0 0 0 0 0,1 1 0 0 0,0-1 1 0 0,-1 0-1 0 0,1 0 0 0 0,0 1 0 0 0,-1-1 1 0 0,1 0-1 0 0,0 0 0 0 0,0 0 0 0 0,0 0 1 0 0,0 0-1 0 0,0 0 0 0 0,0 0 0 0 0,1 0 1 0 0,-1 0-1 0 0,0 0 0 0 0,0-1 1 0 0,1 1-1 0 0,-1-1 0 0 0,0 1 0 0 0,1-1 1 0 0,1 1-1 0 0,8 1 31 0 0,1 0 0 0 0,0-2 1 0 0,-1 1-1 0 0,1-1 0 0 0,-1-1 0 0 0,1 0 1 0 0,12-3-1 0 0,-8 2-44 0 0,208-42-683 0 0,-130 16-6903 0 0,-59 16 246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43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44 10799 0 0,'7'-7'213'0'0,"0"1"0"0"0,0-1 0 0 0,0 1 0 0 0,1 1 0 0 0,12-8 2860 0 0,-19 30-1559 0 0,0-14-1421 0 0,-1 0 0 0 0,0-1 0 0 0,1 1 0 0 0,-1 0 0 0 0,0 0 0 0 0,-1 0 0 0 0,1-1 1 0 0,-1 4-1 0 0,-9 26 695 0 0,-1 0 1 0 0,-28 54 0 0 0,16-38-486 0 0,-31 69 360 0 0,-120 191 1 0 0,115-220-683 0 0,-76 116-2405 0 0,119-180-3765 0 0,7-16 711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4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8287 0 0,'0'2'2935'0'0,"0"0"-2566"0"0,0 0 1 0 0,0-1-1 0 0,0 1 1 0 0,0 0-1 0 0,1-1 1 0 0,-1 1-1 0 0,1 0 0 0 0,-1-1 1 0 0,1 1-1 0 0,0-1 1 0 0,0 1-1 0 0,-1-1 0 0 0,1 1 1 0 0,0-1-1 0 0,0 1 1 0 0,0-1-1 0 0,2 2 1 0 0,0-1-145 0 0,0 0 1 0 0,-1 0-1 0 0,1 0 1 0 0,0-1 0 0 0,0 1-1 0 0,0-1 1 0 0,0 0-1 0 0,6 2 1 0 0,0-1-109 0 0,1 0-1 0 0,0-1 1 0 0,1 0 0 0 0,-1-1-1 0 0,13-1 1 0 0,26-5 404 0 0,-1-3 1 0 0,65-20-1 0 0,-68 17-377 0 0,236-74-289 0 0,-192 58-5650 0 0,-35 11-1240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44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7367 0 0,'-1'2'8330'0'0,"-12"24"-5773"0"0,-24 36 0 0 0,-5 11-2090 0 0,-69 162 711 0 0,12-24-635 0 0,83-179-524 0 0,-14 31 12 0 0,-59 90-1 0 0,73-130-30 0 0,-5 8 0 0 0,-29 33 0 0 0,44-57-16 0 0,6-7 13 0 0,-1 0-1 0 0,1 0 0 0 0,0 0 1 0 0,0 0-1 0 0,0 0 1 0 0,-1 0-1 0 0,1 0 0 0 0,0 0 1 0 0,0 0-1 0 0,0 0 0 0 0,0 0 1 0 0,-1 0-1 0 0,1-1 1 0 0,0 1-1 0 0,0 0 0 0 0,0 0 1 0 0,0 0-1 0 0,-1 0 1 0 0,1 0-1 0 0,0 0 0 0 0,0-1 1 0 0,0 1-1 0 0,0 0 1 0 0,0 0-1 0 0,0 0 0 0 0,-1 0 1 0 0,1-1-1 0 0,0 1 1 0 0,0 0-1 0 0,0 0 0 0 0,0 0 1 0 0,0-1-1 0 0,0 1 1 0 0,0 0-1 0 0,0 0 0 0 0,0 0 1 0 0,0 0-1 0 0,0-1 1 0 0,0 1-1 0 0,-3-9-244 0 0,4 3 112 0 0,-1 0-1 0 0,1 0 1 0 0,0 1 0 0 0,1-1-1 0 0,-1 0 1 0 0,1 1 0 0 0,4-9-1 0 0,22-37-524 0 0,-21 38 501 0 0,7-9 52 0 0,1 1 0 0 0,1 0 0 0 0,0 0 0 0 0,2 2 0 0 0,0 0 0 0 0,1 1 0 0 0,1 1 0 0 0,1 1 0 0 0,27-16 0 0 0,-44 30 132 0 0,0 0 0 0 0,0 0 0 0 0,0 0 0 0 0,0 1 0 0 0,1-1 0 0 0,-1 1 0 0 0,6-1 0 0 0,-10 2-8 0 0,1 0-1 0 0,-1 0 1 0 0,1 1-1 0 0,-1-1 1 0 0,1 0-1 0 0,-1 0 1 0 0,1 0-1 0 0,-1 0 1 0 0,1 1-1 0 0,-1-1 1 0 0,1 0-1 0 0,-1 1 1 0 0,1-1-1 0 0,-1 0 1 0 0,1 1-1 0 0,-1-1 1 0 0,0 0-1 0 0,1 1 1 0 0,-1-1-1 0 0,0 1 1 0 0,1-1-1 0 0,-1 1 1 0 0,1 0-1 0 0,4 10 215 0 0,-3-4-112 0 0,0 0 0 0 0,-1-1 0 0 0,0 1 0 0 0,0 0 1 0 0,-1 0-1 0 0,0 11 0 0 0,-7 43 548 0 0,4-40-433 0 0,0-1-150 0 0,1 1 1 0 0,1 0-1 0 0,0 0 0 0 0,5 36 0 0 0,-4-56-173 0 0,0 0-1 0 0,1 0 1 0 0,-1 0 0 0 0,0 0-1 0 0,1-1 1 0 0,-1 1 0 0 0,0 0-1 0 0,1 0 1 0 0,-1 0-1 0 0,1-1 1 0 0,-1 1 0 0 0,1 0-1 0 0,-1 0 1 0 0,1-1 0 0 0,0 1-1 0 0,-1-1 1 0 0,1 1-1 0 0,0 0 1 0 0,-1-1 0 0 0,1 1-1 0 0,0-1 1 0 0,0 0 0 0 0,0 1-1 0 0,-1-1 1 0 0,1 0-1 0 0,0 1 1 0 0,0-1 0 0 0,0 0-1 0 0,0 0 1 0 0,0 0 0 0 0,1 1-1 0 0,1-2-219 0 0,0 1-1 0 0,-1 0 1 0 0,1 0 0 0 0,0-1-1 0 0,-1 1 1 0 0,1-1-1 0 0,-1 0 1 0 0,1 0 0 0 0,3-2-1 0 0,9-5-1501 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4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40 3679 0 0,'1'2'14652'0'0,"4"2"-14356"0"0,0 0-1 0 0,1 0 1 0 0,-1-1-1 0 0,1 1 1 0 0,0-1-1 0 0,0 0 1 0 0,0-1-1 0 0,0 0 1 0 0,0 0-1 0 0,0 0 1 0 0,1 0-1 0 0,-1-1 1 0 0,1 0-1 0 0,-1-1 1 0 0,1 1-1 0 0,12-2 1 0 0,9-2 17 0 0,0 0 1 0 0,45-13 0 0 0,-59 13-108 0 0,2-1-131 0 0,53-14 175 0 0,-61 15-319 0 0,0 0 1 0 0,0 0-1 0 0,0-1 0 0 0,-1 0 0 0 0,14-10 0 0 0,-20 13-146 0 0,-3 1-660 0 0,0 0 776 0 0,-1 1 0 0 0,1-1 0 0 0,0 1 0 0 0,-1-1 0 0 0,-3 3 0 0 0,-3-1-39 0 0,-15 5 25 0 0,1 2-1 0 0,0 0 0 0 0,1 1 0 0 0,0 1 0 0 0,1 1 0 0 0,-27 19 1 0 0,10-2 343 0 0,2 2 1 0 0,-44 45-1 0 0,80-76-229 0 0,-7 8 59 0 0,0-1 1 0 0,1 1 0 0 0,-1 0 0 0 0,-6 13 0 0 0,12-19-47 0 0,0 0 0 0 0,0 0-1 0 0,0 0 1 0 0,1 0 0 0 0,-1 0 0 0 0,0 0 0 0 0,1 1 0 0 0,0-1 0 0 0,-1 0 0 0 0,1 0-1 0 0,0 4 1 0 0,1-4-10 0 0,-1-1 0 0 0,0 1-1 0 0,1-1 1 0 0,0 0 0 0 0,-1 1-1 0 0,1-1 1 0 0,-1 0-1 0 0,1 1 1 0 0,0-1 0 0 0,0 0-1 0 0,0 0 1 0 0,0 1 0 0 0,0-1-1 0 0,0 0 1 0 0,0 0 0 0 0,0 0-1 0 0,0-1 1 0 0,1 1 0 0 0,1 1-1 0 0,2 1-170 0 0,1-1-1 0 0,-1 1 1 0 0,1-1-1 0 0,0 0 1 0 0,-1-1-1 0 0,1 1 1 0 0,0-1-1 0 0,0 0 1 0 0,0-1-1 0 0,10 0 1 0 0,5-1-2387 0 0,35-7 0 0 0,-32 4-4360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4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685 104 6447 0 0,'50'-21'1030'0'0,"53"-24"8006"0"0,-99 43-8529 0 0,1-1 1 0 0,0 0 0 0 0,-1 0 0 0 0,1-1-1 0 0,4-4 528 0 0,-15 1-42 0 0,4 6-934 0 0,-1 0-1 0 0,1 0 0 0 0,-1 0 1 0 0,0 0-1 0 0,1 1 1 0 0,-1-1-1 0 0,0 1 0 0 0,1-1 1 0 0,-1 1-1 0 0,0 0 1 0 0,0 0-1 0 0,1 0 1 0 0,-1 0-1 0 0,0 1 0 0 0,1-1 1 0 0,-1 1-1 0 0,-3 0 1 0 0,-6 3-3 0 0,-1 1 0 0 0,-14 7 1 0 0,16-7-62 0 0,-151 82 5 0 0,30-15 0 0 0,102-57 0 0 0,-194 103 0 0 0,203-103 23 0 0,20-14 86 0 0,12 6 113 0 0,4 2-127 0 0,2-4-55 0 0,-1-2 0 0 0,1 0 0 0 0,31 0 0 0 0,0 1 12 0 0,-21-1-49 0 0,0 1 0 0 0,0 1 0 0 0,33 11 0 0 0,-52-13-3 0 0,1 1 0 0 0,-1 0-1 0 0,0 0 1 0 0,-1 0 0 0 0,15 12 0 0 0,-18-12 0 0 0,0 0 0 0 0,0 0 0 0 0,0 0 0 0 0,0 0 0 0 0,-1 1 0 0 0,1 0 0 0 0,-1 0 0 0 0,-1 0 0 0 0,1 0 0 0 0,2 7 0 0 0,-4-9 13 0 0,0-1-1 0 0,-1 1 1 0 0,1-1 0 0 0,-1 1-1 0 0,1-1 1 0 0,-1 1-1 0 0,0-1 1 0 0,0 1-1 0 0,0-1 1 0 0,0 1 0 0 0,0-1-1 0 0,-1 1 1 0 0,1-1-1 0 0,-1 1 1 0 0,0-1 0 0 0,0 0-1 0 0,0 1 1 0 0,0-1-1 0 0,0 0 1 0 0,0 1 0 0 0,0-1-1 0 0,-1 0 1 0 0,1 0-1 0 0,-1 0 1 0 0,0 0 0 0 0,1-1-1 0 0,-1 1 1 0 0,0 0-1 0 0,0-1 1 0 0,0 1-1 0 0,0-1 1 0 0,-3 2 0 0 0,-7 3 63 0 0,1 0 0 0 0,-1-1 1 0 0,-1-1-1 0 0,-22 6 0 0 0,4-3-32 0 0,1-1-1 0 0,-1-2 0 0 0,-55 0 0 0 0,-95-13-134 0 0,180 8 86 0 0,-19 0-127 0 0,-20-6 1 0 0,35 6 56 0 0,0 0 0 0 0,0-1 1 0 0,0 0-1 0 0,0 0 0 0 0,0 0 1 0 0,1 0-1 0 0,-1-1 0 0 0,1 1 1 0 0,-6-6-1 0 0,9 7-46 0 0,0 0-1 0 0,0 0 1 0 0,0 0-1 0 0,0 0 1 0 0,0 0-1 0 0,1 0 1 0 0,-1 0-1 0 0,0 0 1 0 0,1 0-1 0 0,-1-1 1 0 0,1 1 0 0 0,0 0-1 0 0,-1 0 1 0 0,1-1-1 0 0,0 1 1 0 0,-1 0-1 0 0,1-1 1 0 0,0 1-1 0 0,0 0 1 0 0,0 0-1 0 0,0-1 1 0 0,1 1-1 0 0,-1 0 1 0 0,0-1-1 0 0,0 1 1 0 0,1 0-1 0 0,-1 0 1 0 0,1-1 0 0 0,-1 1-1 0 0,1 0 1 0 0,-1 0-1 0 0,1 0 1 0 0,1-2-1 0 0,2-3-650 0 0,1 0-1 0 0,0 1 1 0 0,0 0 0 0 0,10-9-1 0 0,3 0-699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45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70 7367 0 0,'0'0'2152'0'0,"0"-12"3770"0"0,-2 9-5819 0 0,0-1 1 0 0,-1 0-1 0 0,1 1 1 0 0,0-1 0 0 0,-1 1-1 0 0,0 0 1 0 0,0 0 0 0 0,0 0-1 0 0,0 0 1 0 0,0 0-1 0 0,-1 1 1 0 0,1-1 0 0 0,-1 1-1 0 0,-6-3 1 0 0,5 3 164 0 0,-1 0 1 0 0,0 1-1 0 0,1 0 1 0 0,-1 0-1 0 0,0 0 0 0 0,0 0 1 0 0,0 1-1 0 0,0 0 0 0 0,-8 1 1 0 0,-4 2 343 0 0,0 1 0 0 0,1 0 0 0 0,0 1 0 0 0,0 1 0 0 0,-31 16 0 0 0,16-5-620 0 0,1 1 0 0 0,0 1 0 0 0,-43 36 0 0 0,57-40 4 0 0,1 1-1 0 0,0 0 0 0 0,1 1 1 0 0,1 1-1 0 0,0 0 1 0 0,-19 37-1 0 0,29-48 14 0 0,1 0 0 0 0,0 0 0 0 0,0 0 0 0 0,1 0 0 0 0,0 0 0 0 0,-2 13 0 0 0,4-19-6 0 0,0 1-1 0 0,0 0 0 0 0,0-1 0 0 0,0 1 1 0 0,0-1-1 0 0,0 1 0 0 0,0 0 0 0 0,0-1 1 0 0,1 1-1 0 0,-1-1 0 0 0,1 1 1 0 0,-1-1-1 0 0,1 1 0 0 0,-1-1 0 0 0,1 1 1 0 0,0-1-1 0 0,0 1 0 0 0,0-1 0 0 0,0 0 1 0 0,0 1-1 0 0,0-1 0 0 0,0 0 0 0 0,0 0 1 0 0,0 0-1 0 0,1 0 0 0 0,-1 0 0 0 0,0 0 1 0 0,1 0-1 0 0,-1-1 0 0 0,1 1 0 0 0,-1 0 1 0 0,1-1-1 0 0,-1 1 0 0 0,1-1 0 0 0,-1 1 1 0 0,4-1-1 0 0,3 1 16 0 0,1-1 1 0 0,0 0-1 0 0,-1 0 1 0 0,1-1-1 0 0,0 0 1 0 0,-1-1-1 0 0,1 1 1 0 0,-1-2-1 0 0,0 1 1 0 0,9-5-1 0 0,13-6-40 0 0,34-21 1 0 0,-63 33 17 0 0,12-6-95 0 0,-1-1 1 0 0,1 0-1 0 0,-2-1 1 0 0,1-1-1 0 0,-1 0 0 0 0,-1 0 1 0 0,0-1-1 0 0,-1 0 1 0 0,0-1-1 0 0,0 0 1 0 0,7-16-1 0 0,7-9 87 0 0,-22 35-52 0 0,26 27-3249 0 0,-15-18 1150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46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131 187 8751 0 0,'0'0'674'0'0,"0"1"-438"0"0,-3 5 315 0 0,0 0 1 0 0,0-1 0 0 0,0 0 0 0 0,0 1 0 0 0,-1-1-1 0 0,0-1 1 0 0,0 1 0 0 0,-1 0 0 0 0,1-1-1 0 0,-1 0 1 0 0,0 0 0 0 0,0 0 0 0 0,0-1-1 0 0,0 0 1 0 0,-1 0 0 0 0,1 0 0 0 0,-1-1 0 0 0,0 1-1 0 0,0-1 1 0 0,0-1 0 0 0,0 1 0 0 0,0-1-1 0 0,-10 1 1 0 0,15-3-484 0 0,0 0 0 0 0,0 0 0 0 0,1 0 1 0 0,-1-1-1 0 0,1 1 0 0 0,-1 0 0 0 0,1 0 0 0 0,-1 0 0 0 0,1-1 0 0 0,0 1 0 0 0,0 0 0 0 0,0 0 0 0 0,-1-3 0 0 0,2 0-35 0 0,-1 0-1 0 0,1 1 0 0 0,0-1 0 0 0,0 0 0 0 0,1 1 1 0 0,-1-1-1 0 0,0 0 0 0 0,1 1 0 0 0,0 0 0 0 0,0-1 1 0 0,4-4-1 0 0,3-4 98 0 0,18-17 0 0 0,-11 15-222 0 0,0 0-1 0 0,1 0 0 0 0,0 2 1 0 0,1 0-1 0 0,1 1 1 0 0,37-16-1 0 0,-42 23 13 0 0,-3 4 13 0 0,-10 1 66 0 0,0 0 0 0 0,0 0-1 0 0,0 0 1 0 0,1 0-1 0 0,-1 0 1 0 0,-1 0-1 0 0,1 0 1 0 0,0 1-1 0 0,0-1 1 0 0,0 0-1 0 0,0 1 1 0 0,-1-1-1 0 0,1 0 1 0 0,-1 1-1 0 0,1-1 1 0 0,-1 1-1 0 0,0-1 1 0 0,1 1-1 0 0,-1-1 1 0 0,0 1-1 0 0,0-1 1 0 0,0 1-1 0 0,0 1 1 0 0,0 6 51 0 0,-1 1 0 0 0,-2 12 1 0 0,2-18-39 0 0,1 0-6 0 0,-2 5 16 0 0,0 1 0 0 0,0-1 0 0 0,-4 9 0 0 0,5-16 31 0 0,3-2-48 0 0,0-1 0 0 0,0 0 0 0 0,-1 1 0 0 0,1-1 0 0 0,0 0 0 0 0,0 0 0 0 0,-1 0-1 0 0,1 0 1 0 0,-1 0 0 0 0,1 0 0 0 0,1-2 0 0 0,1 0 0 0 0,42-36-74 0 0,-24 20-88 0 0,29-19-1 0 0,33-10-212 0 0,-70 41 308 0 0,0 1-1 0 0,0 1 1 0 0,0 1-1 0 0,21-5 0 0 0,-34 9 62 0 0,-1 0 0 0 0,1 0-1 0 0,-1 0 1 0 0,0 0-1 0 0,1 1 1 0 0,-1-1 0 0 0,1 0-1 0 0,-1 0 1 0 0,1 0-1 0 0,-1 1 1 0 0,1-1 0 0 0,-1 0-1 0 0,0 0 1 0 0,1 1-1 0 0,-1-1 1 0 0,1 0-1 0 0,-1 1 1 0 0,0-1 0 0 0,1 0-1 0 0,-1 1 1 0 0,0-1-1 0 0,0 1 1 0 0,1-1 0 0 0,-1 1-1 0 0,0 0 1 0 0,5 9 77 0 0,-5-7-50 0 0,1 0 0 0 0,-1 1 0 0 0,0-1 0 0 0,0 0 0 0 0,0 0-1 0 0,0 0 1 0 0,0 1 0 0 0,-1-1 0 0 0,0 0 0 0 0,1 0 0 0 0,-3 6-1 0 0,-17 33 260 0 0,17-35-242 0 0,-7 11-30 0 0,5-7-14 0 0,-1 0-1 0 0,1-1 1 0 0,1 2 0 0 0,0-1-1 0 0,-4 17 1 0 0,8-26-422 0 0,26 3-6947 0 0,-6-7 531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4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0 4607 0 0,'0'2'3460'0'0,"-13"37"5079"0"0,-14 20-4388 0 0,11-27-3297 0 0,-86 155 1857 0 0,1-2-2013 0 0,73-128-891 0 0,-21 49 606 0 0,41-85-1810 0 0,1 0 0 0 0,0 0 0 0 0,-3 28 1 0 0,8-38-994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11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20 239 9151 0 0,'0'0'831'0'0,"2"-1"-559"0"0,11-1 1280 0 0,0-2 0 0 0,15-5 0 0 0,-26 9-388 0 0,2-3-756 0 0,-4 3-393 0 0,0 0 0 0 0,0 0 1 0 0,0 0-1 0 0,0 0 0 0 0,0 0 0 0 0,0 0 0 0 0,0 0 0 0 0,1 0 0 0 0,-1 0 0 0 0,0 0 0 0 0,0 0 1 0 0,0-1-1 0 0,0 1 0 0 0,0 0 0 0 0,0 0 0 0 0,0 0 0 0 0,0 0 0 0 0,0 0 0 0 0,0 0 0 0 0,0 0 1 0 0,0 0-1 0 0,0 0 0 0 0,0 0 0 0 0,0 0 0 0 0,1 0 0 0 0,-1 0 0 0 0,0 0 0 0 0,0 0 1 0 0,0 0-1 0 0,0 0 0 0 0,0 0 0 0 0,0 0 0 0 0,0 0 0 0 0,0 0 0 0 0,0 0 0 0 0,0 0 0 0 0,0 0 1 0 0,1 0-1 0 0,-1 0 0 0 0,0 0 0 0 0,0 0 0 0 0,0 0 0 0 0,0 0 0 0 0,0 0 0 0 0,0 0 0 0 0,0 0 1 0 0,0 0-1 0 0,0 1 0 0 0,0-1 0 0 0,0 0 0 0 0,0 0 0 0 0,0 0 0 0 0,0 0 0 0 0,0 0 0 0 0,0 0 1 0 0,0 0-1 0 0,0 0 0 0 0,1 0 0 0 0,-1 0 0 0 0,0 0 0 0 0,0 0 0 0 0,0 0 0 0 0,0 1 0 0 0,0-1 1 0 0,-7 11 174 0 0,0 1 1 0 0,-1-1 0 0 0,0-1-1 0 0,-12 13 1 0 0,-14 18-18 0 0,32-40 666 0 0,4-1-655 0 0,4-3-104 0 0,0 1 0 0 0,0-1 0 0 0,0 0 0 0 0,0 0 0 0 0,-1-1 0 0 0,10-7 0 0 0,31-31-52 0 0,-31 27-15 0 0,31-31 14 0 0,-27 25-117 0 0,1 1 1 0 0,1 1 0 0 0,27-18-1 0 0,-41 32 92 0 0,1 1 0 0 0,-1 0 0 0 0,1 0 0 0 0,0 0 0 0 0,0 1 0 0 0,1 0 0 0 0,-1 1 0 0 0,1 0 0 0 0,-1 0 0 0 0,1 1 0 0 0,-1 0 0 0 0,1 0 0 0 0,0 1 0 0 0,13 1 0 0 0,-11 1 72 0 0,0 1-1 0 0,0 0 1 0 0,0 1 0 0 0,0 0-1 0 0,-1 0 1 0 0,1 1 0 0 0,16 11-1 0 0,-24-14 2 0 0,2 4-16 0 0,3 6-21 0 0,-8-7-23 0 0,-1-2-4 0 0,2-1-5 0 0,0-1-5 0 0,-1 0-1 0 0,0 0 0 0 0,0 0 0 0 0,1 0 0 0 0,-1 0 1 0 0,0-1-1 0 0,0 1 0 0 0,0 0 0 0 0,0 0 0 0 0,0 0 1 0 0,-1 0-1 0 0,1 0 0 0 0,0-1 0 0 0,0 1 0 0 0,0 0 1 0 0,-1 0-1 0 0,1 0 0 0 0,-1 1 0 0 0,0 0 13 0 0,0 1 0 0 0,0 0 0 0 0,0 0 0 0 0,0 0-1 0 0,0-1 1 0 0,-1 1 0 0 0,1-1 0 0 0,-1 1 0 0 0,-4 4 0 0 0,-29 22 179 0 0,14-14-94 0 0,15-11-45 0 0,5-3-10 0 0,2-2-316 0 0,86-71-340 0 0,17-12-72 0 0,-87 72 554 0 0,0 1 0 0 0,0 1-1 0 0,1 0 1 0 0,30-10 0 0 0,-40 16 143 0 0,1 2-1 0 0,0-1 1 0 0,-1 1-1 0 0,1 1 1 0 0,14-2-1 0 0,-20 3 20 0 0,0 0 0 0 0,0 0 0 0 0,-1 1 0 0 0,1-1 0 0 0,0 1 0 0 0,0-1 0 0 0,-1 1 1 0 0,1 0-1 0 0,0 0 0 0 0,-1 0 0 0 0,1 0 0 0 0,-1 1 0 0 0,1-1 0 0 0,-1 1 0 0 0,0-1 0 0 0,0 1 0 0 0,0 0 0 0 0,0 0 0 0 0,0 0 0 0 0,0 0 0 0 0,0 0 0 0 0,2 4 0 0 0,9 14 157 0 0,-4-7-13 0 0,0 1-1 0 0,8 19 1 0 0,-13-24-151 0 0,-1 0 1 0 0,0-1-1 0 0,3 16 0 0 0,-5-19-11 0 0,0 0 1 0 0,-1 0-1 0 0,0 0 0 0 0,0 1 0 0 0,-1-1 0 0 0,1 0 0 0 0,-1 0 1 0 0,-2 7-1 0 0,0-5 27 0 0,0 1 0 0 0,0-1 0 0 0,0 0 0 0 0,-1 0 0 0 0,0 0 0 0 0,-1 0 0 0 0,-5 6 0 0 0,-19 30 185 0 0,28-42-186 0 0,12 5-3334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4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3623 0 0,'10'-18'-53'0'0,"2"0"-1"0"0,0 1 0 0 0,0 0 1 0 0,2 1-1 0 0,0 1 0 0 0,17-16 1 0 0,-19 21 82 0 0,1 1 0 0 0,-1 0 0 0 0,1 1 0 0 0,22-10 0 0 0,-23 13 982 0 0,1 0 0 0 0,27-6 0 0 0,-14 5 141 0 0,-5 1 240 0 0,0 0 1 0 0,0 2-1 0 0,0 1 1 0 0,27 0-1 0 0,-42 2-1116 0 0,-1 0 1 0 0,1 1-1 0 0,-1 0 0 0 0,1 0 1 0 0,-1 0-1 0 0,0 1 1 0 0,1 0-1 0 0,-1 0 0 0 0,0 0 1 0 0,0 0-1 0 0,0 1 1 0 0,-1 0-1 0 0,1 0 0 0 0,-1 1 1 0 0,1-1-1 0 0,-1 1 1 0 0,0 0-1 0 0,0 0 0 0 0,-1 0 1 0 0,1 0-1 0 0,3 8 1 0 0,-1-2-31 0 0,0 1 0 0 0,-1 0 0 0 0,-1 0 0 0 0,0 0 0 0 0,0 1 0 0 0,-1 0 0 0 0,-1 0 0 0 0,0-1 0 0 0,0 1 0 0 0,-1 0 0 0 0,-1 0 0 0 0,-1 21 0 0 0,0-24-205 0 0,-1 0 0 0 0,1 0 0 0 0,-2 0 0 0 0,1 0 0 0 0,-1 0 0 0 0,0 0 0 0 0,-1-1 1 0 0,0 1-1 0 0,0-1 0 0 0,-1 0 0 0 0,0 0 0 0 0,-1-1 0 0 0,1 0 0 0 0,-1 1 1 0 0,-1-2-1 0 0,-13 13 0 0 0,2-8-18 0 0,1 1 0 0 0,-2-2 0 0 0,1-1 0 0 0,-1 0 0 0 0,-1-1 0 0 0,1-1 1 0 0,-32 6-1 0 0,18-6-150 0 0,0-2 1 0 0,0-1-1 0 0,-65-2 0 0 0,90-2-281 0 0,0 0-1 0 0,0-1 0 0 0,0 0 0 0 0,-12-4 1 0 0,1-5-6050 0 0,10 2-318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4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 10591 0 0,'-1'1'5740'0'0,"-13"17"-2901"0"0,-16 15-1 0 0,-3 3-2555 0 0,-106 137 1167 0 0,-211 346 0 0 0,280-390-1413 0 0,55-98-35 0 0,2 1 0 0 0,-12 40 0 0 0,16-27-224 0 0,8-25-2710 0 0</inkml:trace>
  <inkml:trace contextRef="#ctx0" brushRef="#br0" timeOffset="1">450 830 11055 0 0,'0'0'1002'0'0,"0"2"-824"0"0,3 9 76 0 0,3 2 5948 0 0,-5-12-5752 0 0,0 0 0 0 0,0 0 0 0 0,-1-1 0 0 0,1 1 0 0 0,0 0 0 0 0,0-1 0 0 0,0 1 1 0 0,0-1-1 0 0,0 1 0 0 0,0-1 0 0 0,0 1 0 0 0,1-1 0 0 0,12 2-820 0 0,-3-3 721 0 0,1 0 0 0 0,-1-1 0 0 0,0 0 0 0 0,1 0 0 0 0,-1-1 0 0 0,-1-1 0 0 0,19-8 0 0 0,68-42-419 0 0,-96 54 67 0 0,-21 14-461 0 0,2 1 1 0 0,0 2-1 0 0,-22 24 0 0 0,-67 80 536 0 0,80-89-82 0 0,11-14 49 0 0,-1 1 53 0 0,-21 31-1 0 0,34-45-86 0 0,1 0 0 0 0,0 0 0 0 0,0 0 0 0 0,1 1 0 0 0,0-1-1 0 0,0 1 1 0 0,0-1 0 0 0,0 1 0 0 0,1 0 0 0 0,0 0-1 0 0,0 0 1 0 0,0 6 0 0 0,2-11-4 0 0,-1 1-1 0 0,0 0 1 0 0,0-1-1 0 0,0 1 1 0 0,1 0-1 0 0,-1-1 1 0 0,1 1-1 0 0,-1-1 1 0 0,1 1-1 0 0,0 0 1 0 0,-1-1-1 0 0,1 0 1 0 0,0 1-1 0 0,0-1 1 0 0,0 1-1 0 0,0-1 1 0 0,1 0-1 0 0,1 2 0 0 0,-1-1 8 0 0,0-1 0 0 0,1 0-1 0 0,-1 0 1 0 0,1 0-1 0 0,-1 0 1 0 0,1 0 0 0 0,-1 0-1 0 0,1 0 1 0 0,0-1-1 0 0,4 1 1 0 0,5-1 23 0 0,0 0 1 0 0,0-1-1 0 0,-1 0 0 0 0,15-3 0 0 0,-23 3-32 0 0,41-8-589 0 0,49-16 0 0 0,-60 14-716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4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13 12751 0 0,'4'-2'141'0'0,"-1"1"1"0"0,0-1-1 0 0,1 0 0 0 0,-1 1 0 0 0,1 0 0 0 0,0 0 0 0 0,-1 0 0 0 0,1 1 0 0 0,0-1 1 0 0,0 1-1 0 0,-1 0 0 0 0,1 0 0 0 0,0 0 0 0 0,0 0 0 0 0,-1 1 0 0 0,7 1 1 0 0,-4-1 4714 0 0,-6 0-4742 0 0,-1 0 0 0 0,0 0 0 0 0,0 0 1 0 0,0 0-1 0 0,0-1 0 0 0,0 1 0 0 0,0 0 0 0 0,0 0 0 0 0,0-1 0 0 0,0 1 0 0 0,-1 0 0 0 0,-1 0 0 0 0,1 0 59 0 0,-283 126 1251 0 0,185-88-1584 0 0,100-38 144 0 0,-1-1-1 0 0,1 0 1 0 0,-1 0 0 0 0,1 0-1 0 0,-1 1 1 0 0,0-1-1 0 0,1 0 1 0 0,-1 1 0 0 0,1-1-1 0 0,-1 0 1 0 0,1 1-1 0 0,0-1 1 0 0,-1 1 0 0 0,1-1-1 0 0,-1 1 1 0 0,1-1 0 0 0,0 1-1 0 0,-1-1 1 0 0,1 1-1 0 0,0-1 1 0 0,0 1 0 0 0,-1-1-1 0 0,1 1 1 0 0,0 0-1 0 0,0-1 1 0 0,0 1 0 0 0,0-1-1 0 0,0 1 1 0 0,0 0 0 0 0,0-1-1 0 0,0 2 1 0 0,0-1-7 0 0,1 1 0 0 0,-1-1 1 0 0,1 1-1 0 0,0-1 1 0 0,0 1-1 0 0,0-1 0 0 0,0 0 1 0 0,0 1-1 0 0,0-1 0 0 0,0 0 1 0 0,2 2-1 0 0,5 3-56 0 0,-1 0-1 0 0,2 0 1 0 0,7 4 0 0 0,15 8 68 0 0,93 56 31 0 0,-102-59-12 0 0,0 1 0 0 0,-2 1 0 0 0,27 27 0 0 0,-46-43 18 0 0,0 0 1 0 0,0 0-1 0 0,1 1 0 0 0,-1-1 1 0 0,0 1-1 0 0,0-1 0 0 0,-1 1 1 0 0,1-1-1 0 0,0 1 0 0 0,0 0 1 0 0,-1-1-1 0 0,1 1 0 0 0,-1 0 1 0 0,1-1-1 0 0,-1 1 0 0 0,0 0 1 0 0,0 3-1 0 0,0-4 8 0 0,-1 1-1 0 0,1 0 1 0 0,-1 0 0 0 0,1-1 0 0 0,-1 1-1 0 0,0 0 1 0 0,0-1 0 0 0,0 1 0 0 0,0-1-1 0 0,0 1 1 0 0,0-1 0 0 0,-1 1 0 0 0,1-1-1 0 0,0 0 1 0 0,-1 0 0 0 0,1 0 0 0 0,-3 2-1 0 0,-7 4 68 0 0,-1-1-1 0 0,1 0 1 0 0,-1 0-1 0 0,0-1 1 0 0,0-1-1 0 0,-1 0 1 0 0,-24 4-1 0 0,-94 5-242 0 0,119-12 147 0 0,-45 3-247 0 0,-93-6 0 0 0,149 2 177 0 0,-9-1 63 0 0,1-1 0 0 0,-19-4 0 0 0,25 5-234 0 0,1 0 1 0 0,0 0-1 0 0,-1 0 1 0 0,1 0-1 0 0,0 0 1 0 0,0-1-1 0 0,-3-1 0 0 0,4 2-90 0 0,0 0 0 0 0,0 1 0 0 0,1-1-1 0 0,-1 0 1 0 0,1 0 0 0 0,-1 0 0 0 0,0 0-1 0 0,1 1 1 0 0,0-1 0 0 0,-1 0-1 0 0,1 0 1 0 0,-1 0 0 0 0,1 0 0 0 0,0 0-1 0 0,0 0 1 0 0,0 0 0 0 0,0 0-1 0 0,-1 0 1 0 0,2-1 0 0 0,1-13-5993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4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983 7 12439 0 0,'-1'0'566'0'0,"-2"-2"-518"0"0,1 1 1 0 0,-1 1 0 0 0,1-1-1 0 0,-1 0 1 0 0,0 1-1 0 0,1-1 1 0 0,-1 1 0 0 0,0 0-1 0 0,0 0 1 0 0,1 0 0 0 0,-1 0-1 0 0,0 0 1 0 0,1 1-1 0 0,-1-1 1 0 0,0 1 0 0 0,1-1-1 0 0,-1 1 1 0 0,1 0 0 0 0,-1 0-1 0 0,1 1 1 0 0,-3 0-1 0 0,-6 4 601 0 0,1 1 0 0 0,1-1 0 0 0,-15 13 0 0 0,-72 74 3753 0 0,72-65-3873 0 0,1 1 1 0 0,1 0-1 0 0,-26 48 1 0 0,-72 187 665 0 0,8-14-957 0 0,9-75-248 0 0,82-145-103 0 0,-1 0 0 0 0,-2-2 1 0 0,-38 37-1 0 0,61-64 85 0 0,-80 69-601 0 0,68-61-520 0 0,1 0 0 0 0,-1-1 0 0 0,-1 0 0 0 0,-26 10 1 0 0,23-12-5502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49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91 15663 0 0,'0'0'62'0'0,"0"0"0"0"0,0 0 0 0 0,-1 0 0 0 0,1 0 0 0 0,0-1-1 0 0,0 1 1 0 0,0 0 0 0 0,-1 0 0 0 0,1 0 0 0 0,0 0 0 0 0,0 0 0 0 0,-1 0 0 0 0,1-1-1 0 0,0 1 1 0 0,0 0 0 0 0,-1 0 0 0 0,1 0 0 0 0,0 0 0 0 0,0 0 0 0 0,-1 0-1 0 0,1 0 1 0 0,0 0 0 0 0,0 0 0 0 0,-1 0 0 0 0,1 0 0 0 0,0 0 0 0 0,0 0-1 0 0,0 1 1 0 0,-1-1 0 0 0,1 1 137 0 0,0 0-1 0 0,0 0 1 0 0,0 0-1 0 0,0 0 1 0 0,0 0-1 0 0,0 0 0 0 0,0 0 1 0 0,0 0-1 0 0,1 0 1 0 0,-1 0-1 0 0,0 0 1 0 0,1 0-1 0 0,-1 0 1 0 0,1 0-1 0 0,-1 0 0 0 0,1 0 1 0 0,-1 0-1 0 0,2 1 1 0 0,0 0-8 0 0,0 0-1 0 0,0-1 1 0 0,0 1 0 0 0,0-1-1 0 0,0 1 1 0 0,0-1 0 0 0,5 2 0 0 0,-1 0-98 0 0,1-1 0 0 0,-1 0 0 0 0,1 0 1 0 0,0-1-1 0 0,10 1 0 0 0,7-2 136 0 0,0-1 1 0 0,0-2-1 0 0,0 0 0 0 0,0-2 0 0 0,23-7 1 0 0,30-5 166 0 0,43-6-89 0 0,327-45-1015 0 0,-434 67 576 0 0,6 0-707 0 0,-1 0 0 0 0,37 3 0 0 0,-50-2 421 0 0,-1 1 0 0 0,0-1 0 0 0,0 1 1 0 0,0 0-1 0 0,0 0 0 0 0,0 1 0 0 0,0-1 1 0 0,0 1-1 0 0,-1 0 0 0 0,1 0 0 0 0,0 0 1 0 0,-1 1-1 0 0,0-1 0 0 0,1 1 0 0 0,-1 0 1 0 0,0 0-1 0 0,0 0 0 0 0,4 7 0 0 0,0 3-1214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49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26 3679 0 0,'0'0'284'0'0,"-15"1"4615"0"0,5 0-2554 0 0,1 1-1 0 0,-17 5 1 0 0,-40 18-534 0 0,32-10-896 0 0,-122 53 1020 0 0,133-55-1565 0 0,-1 1 0 0 0,2 0 0 0 0,0 2 0 0 0,-26 23 0 0 0,43-34-196 0 0,1-1-1 0 0,-1 1 1 0 0,1-1-1 0 0,1 1 1 0 0,-1 1-1 0 0,-5 9 1 0 0,8-13 74 0 0,3 0-186 0 0,1-1 0 0 0,-1 1 0 0 0,1-1 0 0 0,-1 0 0 0 0,1 1 0 0 0,-1-1 0 0 0,1 0 0 0 0,-1 0 0 0 0,1-1 0 0 0,0 1 0 0 0,0-1 0 0 0,-1 1 0 0 0,1-1 0 0 0,0 0 0 0 0,5 0 0 0 0,5-1 90 0 0,27-4 0 0 0,-30 3-99 0 0,84-19 25 0 0,12-3-1320 0 0,-50 20-1492 0 0,-18 3-6590 0 0,-28 1 4110 0 0</inkml:trace>
  <inkml:trace contextRef="#ctx0" brushRef="#br0" timeOffset="1">532 228 4607 0 0,'0'0'208'0'0,"2"0"-9"0"0,37-2 560 0 0,-21 5 10143 0 0,-17-2-10270 0 0,0 0-341 0 0,0 0 0 0 0,0 0 0 0 0,0 0 0 0 0,0 0 0 0 0,-1 0-1 0 0,1 1 1 0 0,0-1 0 0 0,-1 0 0 0 0,1 0 0 0 0,-1 0 0 0 0,1 1 0 0 0,-1 1 0 0 0,1-1-174 0 0,-1 0 0 0 0,1 0 0 0 0,-1 0 0 0 0,0 0 0 0 0,0 0 0 0 0,0 0 0 0 0,0 0 0 0 0,0 0 0 0 0,-1-1 0 0 0,1 1 0 0 0,-1 0 0 0 0,1 0 0 0 0,-1 0 0 0 0,0 1 1177 0 0,12-20-837 0 0,18-20 0 0 0,-7 15-469 0 0,1 1 0 0 0,2 1 0 0 0,0 1 0 0 0,44-24 0 0 0,-27 20-327 0 0,2 2 1 0 0,58-19-1 0 0,-102 40 339 0 0,8-3-29 0 0,0 1 1 0 0,0 0-1 0 0,0 0 0 0 0,0 0 1 0 0,10 0-1 0 0,-16 2 32 0 0,-1 0 0 0 0,0 0 0 0 0,1 0-1 0 0,-1 0 1 0 0,1 0 0 0 0,-1 0 0 0 0,0 1 0 0 0,1-1 0 0 0,-1 0 0 0 0,0 1-1 0 0,0-1 1 0 0,1 1 0 0 0,-1-1 0 0 0,0 1 0 0 0,0 0 0 0 0,0 0 0 0 0,0-1 0 0 0,0 1-1 0 0,0 0 1 0 0,0 0 0 0 0,0 0 0 0 0,0 0 0 0 0,0 0 0 0 0,0 0 0 0 0,-1 0-1 0 0,1 1 1 0 0,0-1 0 0 0,-1 0 0 0 0,1 0 0 0 0,-1 1 0 0 0,1-1 0 0 0,-1 0 0 0 0,0 1-1 0 0,1-1 1 0 0,-1 0 0 0 0,0 1 0 0 0,0-1 0 0 0,0 0 0 0 0,0 1 0 0 0,0 1-1 0 0,-1 3 43 0 0,1 1-1 0 0,-1 0 0 0 0,-1 0 0 0 0,1-1 1 0 0,-1 1-1 0 0,-1-1 0 0 0,1 1 0 0 0,-6 9 1 0 0,-31 48 186 0 0,27-47-161 0 0,-6 10-24 0 0,-21 34 67 0 0,34-53-138 0 0,1 1-1 0 0,0 0 1 0 0,0-1 0 0 0,1 1-1 0 0,-3 13 1 0 0,6-21-110 0 0,0 0 0 0 0,0 0 0 0 0,0 0 0 0 0,-1 1-1 0 0,1-1 1 0 0,0 0 0 0 0,0 0 0 0 0,1 0 0 0 0,-1 0 0 0 0,0 0 0 0 0,0 0-1 0 0,0 0 1 0 0,1 0 0 0 0,-1 0 0 0 0,1 0 0 0 0,-1 0 0 0 0,1 0 0 0 0,-1 0-1 0 0,1 0 1 0 0,-1 0 0 0 0,1 0 0 0 0,0 0 0 0 0,0 0 0 0 0,-1-1 0 0 0,1 1-1 0 0,0 0 1 0 0,0-1 0 0 0,0 1 0 0 0,0 0 0 0 0,0-1 0 0 0,0 1 0 0 0,0-1-1 0 0,0 0 1 0 0,0 1 0 0 0,0-1 0 0 0,0 0 0 0 0,0 1 0 0 0,0-1 0 0 0,0 0 0 0 0,0 0-1 0 0,2 0 1 0 0,14 1-6909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50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79 316 1839 0 0,'1'2'708'0'0,"0"1"453"0"0,0 1 0 0 0,0 0 0 0 0,0 0 0 0 0,0 0 0 0 0,-1 0 0 0 0,1 0 0 0 0,-1 0 0 0 0,0 0 0 0 0,0 0 0 0 0,-1 0 0 0 0,1 0 0 0 0,-2 4 0 0 0,1-2-659 0 0,-1 0 1 0 0,0 0 0 0 0,0-1 0 0 0,0 1-1 0 0,-1-1 1 0 0,0 0 0 0 0,-6 9 0 0 0,9-13-435 0 0,-1-1-1 0 0,1 1 1 0 0,-1 0 0 0 0,1 0 0 0 0,-1 0 0 0 0,0-1-1 0 0,1 1 1 0 0,-1 0 0 0 0,0-1 0 0 0,1 1-1 0 0,-1 0 1 0 0,0-1 0 0 0,0 1 0 0 0,0-1 0 0 0,0 1-1 0 0,1-1 1 0 0,-1 0 0 0 0,0 1 0 0 0,0-1 0 0 0,0 0-1 0 0,0 0 1 0 0,0 0 0 0 0,0 1 0 0 0,0-1 0 0 0,0 0-1 0 0,0 0 1 0 0,0 0 0 0 0,0-1 0 0 0,0 1-1 0 0,0 0 1 0 0,0 0 0 0 0,0 0 0 0 0,0-1 0 0 0,0 1-1 0 0,0 0 1 0 0,0-1 0 0 0,1 1 0 0 0,-1-1 0 0 0,0 1-1 0 0,0-1 1 0 0,0 0 0 0 0,1 1 0 0 0,-2-2-1 0 0,0-1 9 0 0,-1 1 0 0 0,1-1-1 0 0,0 0 1 0 0,0 1 0 0 0,1-1-1 0 0,-1 0 1 0 0,1 0 0 0 0,-1 0-1 0 0,1-1 1 0 0,-1-5-1 0 0,1 2-40 0 0,0 0 0 0 0,1-1 0 0 0,0 1 0 0 0,1 0-1 0 0,0 0 1 0 0,0 0 0 0 0,0 0 0 0 0,1 0 0 0 0,0 0-1 0 0,0 0 1 0 0,1 1 0 0 0,6-13 0 0 0,5-4 100 0 0,0 0 0 0 0,18-21 1 0 0,-30 42-136 0 0,14-18-64 0 0,2 1 0 0 0,0 2 0 0 0,0-1 0 0 0,2 2 0 0 0,0 1 0 0 0,1 0 0 0 0,0 2 0 0 0,1 0 0 0 0,1 1 0 0 0,37-13 0 0 0,-52 22 52 0 0,1 0 1 0 0,0 1-1 0 0,0 0 0 0 0,-1 0 1 0 0,1 1-1 0 0,0 0 0 0 0,14 1 0 0 0,-20 0 18 0 0,0 0 0 0 0,-1 0-1 0 0,1 1 1 0 0,0-1-1 0 0,-1 1 1 0 0,1 0-1 0 0,0 0 1 0 0,-1 0 0 0 0,1 0-1 0 0,-1 0 1 0 0,0 0-1 0 0,1 1 1 0 0,-1-1-1 0 0,0 1 1 0 0,0 0-1 0 0,0 0 1 0 0,0-1 0 0 0,0 1-1 0 0,0 0 1 0 0,-1 1-1 0 0,1-1 1 0 0,0 0-1 0 0,-1 0 1 0 0,0 1 0 0 0,0-1-1 0 0,0 1 1 0 0,0-1-1 0 0,0 1 1 0 0,1 3-1 0 0,-1 0 15 0 0,-1 1-1 0 0,1 0 1 0 0,-1 0-1 0 0,0 0 0 0 0,-1 0 1 0 0,0 0-1 0 0,0 0 1 0 0,0-1-1 0 0,-1 1 1 0 0,0 0-1 0 0,0-1 0 0 0,-1 1 1 0 0,0-1-1 0 0,-4 8 1 0 0,-8 11 74 0 0,0-1 0 0 0,-21 23 0 0 0,34-44-93 0 0,-9 10-113 0 0,0-1-1 0 0,0-1 1 0 0,-1 0-1 0 0,0-1 1 0 0,-1 0-1 0 0,0 0 1 0 0,-17 8-1 0 0,19-12-44 0 0,1-1 1 0 0,-1 0-1 0 0,0-1 0 0 0,0 0 0 0 0,-1-1 1 0 0,1 0-1 0 0,-1-1 0 0 0,0 0 1 0 0,0-1-1 0 0,-16 0 0 0 0,11-2-1580 0 0,0-4-78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5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17135 0 0,'0'0'1551'0'0,"0"1"-1196"0"0,1 4-169 0 0,0 0 1 0 0,-1-1 0 0 0,1 1 0 0 0,-1 0-1 0 0,0 0 1 0 0,-1-1 0 0 0,1 1 0 0 0,-1 0 0 0 0,-1 6-1 0 0,-17 46 864 0 0,10-31-729 0 0,-8 19 209 0 0,-1-1 1 0 0,-40 67-1 0 0,-61 75 73 0 0,105-165-564 0 0,-145 197-184 0 0,124-173-35 0 0,-33 53 0 0 0,67-95 118 0 0,-12 23-198 0 0,13-26 177 0 0,0 1 0 0 0,-1-1 0 0 0,1 1 0 0 0,0 0 0 0 0,0-1 0 0 0,0 1 0 0 0,-1 0 0 0 0,1 0 0 0 0,0-1 0 0 0,0 1 0 0 0,0 0 0 0 0,0-1 0 0 0,0 1 0 0 0,0 0 0 0 0,0-1 0 0 0,1 1 0 0 0,-1 0 0 0 0,0-1 0 0 0,0 1 0 0 0,0 0 0 0 0,1-1 0 0 0,-1 1 0 0 0,0 0 0 0 0,1-1 0 0 0,-1 1 0 0 0,1-1 0 0 0,-1 1 0 0 0,0-1 0 0 0,1 1 0 0 0,-1-1 0 0 0,1 1 0 0 0,0-1 0 0 0,0 1 0 0 0,10 2-1461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50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17 3679 0 0,'0'0'284'0'0,"2"-1"339"0"0,27-6 14042 0 0,-13 3-10797 0 0,-16 4-3850 0 0,0 0 0 0 0,0 0 0 0 0,1 0 1 0 0,-1 0-1 0 0,0 0 0 0 0,0 0 0 0 0,0 1 0 0 0,0-1 0 0 0,0 0 0 0 0,0 0 0 0 0,0 0 0 0 0,0 0 1 0 0,0 0-1 0 0,1 0 0 0 0,-1 0 0 0 0,0 0 0 0 0,0 0 0 0 0,0 0 0 0 0,0 0 0 0 0,0 0 0 0 0,0-1 0 0 0,0 1 1 0 0,0 0-1 0 0,0 0 0 0 0,1 0 0 0 0,-1 0 0 0 0,0 0 0 0 0,0 0 0 0 0,0 0 0 0 0,0 0 0 0 0,0 0 1 0 0,0 0-1 0 0,0 0 0 0 0,0 0 0 0 0,0 0 0 0 0,0 0 0 0 0,0 0 0 0 0,0-1 0 0 0,0 1 0 0 0,0 0 0 0 0,0 0 1 0 0,1 0-1 0 0,-1 0 0 0 0,0 0 0 0 0,0 0 0 0 0,0 0 0 0 0,0 0 0 0 0,0 0 0 0 0,0-1 0 0 0,0 1 0 0 0,0 0 1 0 0,0 0-1 0 0,0 0 0 0 0,0 0 0 0 0,0 0 0 0 0,0 0 0 0 0,-1 0 0 0 0,1 0 0 0 0,0 0 0 0 0,0-1 1 0 0,0 1-1 0 0,0 0 0 0 0,0 0 0 0 0,0 0 0 0 0,0 0 0 0 0,0 0 0 0 0,0 0 0 0 0,-8-1 223 0 0,2 3-239 0 0,0 0 1 0 0,0 1-1 0 0,0 0 0 0 0,1 0 1 0 0,-1 0-1 0 0,1 1 0 0 0,-9 7 1 0 0,-6 4-6 0 0,-86 52 116 0 0,47-31 83 0 0,-88 70 0 0 0,140-101-166 0 0,-54 51 261 0 0,54-49-233 0 0,1 0 1 0 0,0 1-1 0 0,0 0 0 0 0,1 0 0 0 0,0 1 0 0 0,-5 9 0 0 0,10-17-40 0 0,0-1-1 0 0,0 1 0 0 0,0-1 0 0 0,0 1 1 0 0,0-1-1 0 0,0 1 0 0 0,0 0 0 0 0,0-1 0 0 0,0 1 1 0 0,0-1-1 0 0,0 1 0 0 0,0 0 0 0 0,1-1 1 0 0,-1 1-1 0 0,0-1 0 0 0,0 1 0 0 0,1-1 1 0 0,-1 1-1 0 0,0-1 0 0 0,1 1 0 0 0,-1-1 0 0 0,1 1 1 0 0,-1-1-1 0 0,0 0 0 0 0,1 1 0 0 0,-1-1 1 0 0,1 0-1 0 0,-1 1 0 0 0,1-1 0 0 0,-1 0 0 0 0,1 0 1 0 0,-1 1-1 0 0,1-1 0 0 0,1 0 0 0 0,-1 1-14 0 0,4 1 28 0 0,1 0 0 0 0,-1 0 1 0 0,1-1-1 0 0,0 0 0 0 0,0 0 1 0 0,0 0-1 0 0,0-1 0 0 0,-1 0 1 0 0,1 0-1 0 0,0 0 0 0 0,6-2 1 0 0,12-2-20 0 0,29-9 1 0 0,-33 8-38 0 0,0-1-1 0 0,0-1 1 0 0,-1-1 0 0 0,24-14-1 0 0,-34 16-21 0 0,-1 1-1 0 0,0-1 0 0 0,0 0 1 0 0,-1-1-1 0 0,0 0 0 0 0,0 0 1 0 0,0 0-1 0 0,-1-1 0 0 0,0 0 1 0 0,-1 0-1 0 0,6-11 0 0 0,-11 18-26 0 0,1 0 0 0 0,-1 0 0 0 0,1 0 1 0 0,-1-1-1 0 0,1 1 0 0 0,0 0 0 0 0,0 0 0 0 0,-1 0 0 0 0,1 0 0 0 0,0 1 0 0 0,0-1 0 0 0,0 0 0 0 0,0 0 0 0 0,0 0 0 0 0,2 0 0 0 0,-1 0-49 0 0,-1 1-1 0 0,0 0 1 0 0,0 0 0 0 0,1 0 0 0 0,-1 0 0 0 0,0 1 0 0 0,0-1-1 0 0,0 0 1 0 0,1 0 0 0 0,-1 1 0 0 0,0-1 0 0 0,0 0 0 0 0,0 1-1 0 0,0 0 1 0 0,1-1 0 0 0,-1 1 0 0 0,0-1 0 0 0,1 3-1 0 0,57 34-8362 0 0,-49-32 3163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5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6 347 8287 0 0,'-1'-1'7081'0'0,"-1"-5"-5070"0"0,1 3-1527 0 0,0-1 0 0 0,1 1 0 0 0,0-1 1 0 0,-1 1-1 0 0,1 0 0 0 0,1-1 0 0 0,-1 1 0 0 0,0 0 0 0 0,1-1 0 0 0,0 1 0 0 0,-1 0 0 0 0,1 0 0 0 0,1-1 0 0 0,-1 1 0 0 0,2-3 1 0 0,4-7 129 0 0,0 0 0 0 0,10-12 1 0 0,-16 24-528 0 0,9-13 213 0 0,1 1-1 0 0,1 0 1 0 0,1 1-1 0 0,-1 0 1 0 0,20-13-1 0 0,76-46-392 0 0,-87 58-80 0 0,-6 4-663 0 0,0 1 1 0 0,0 0-1 0 0,1 0 1 0 0,0 2 0 0 0,0 0-1 0 0,29-6 1 0 0,-31 10-904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1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64 2759 0 0,'2'1'13931'0'0,"18"4"-13306"0"0,1-1 0 0 0,0-1 0 0 0,1-1-1 0 0,-1 0 1 0 0,22-2 0 0 0,-38-1-663 0 0,0 1-1 0 0,1-1 1 0 0,-1 0-1 0 0,0 0 0 0 0,-1-1 1 0 0,1 0-1 0 0,0 0 1 0 0,0 0-1 0 0,-1 0 1 0 0,6-3-1 0 0,-10 3-30 0 0,1 0 1 0 0,0 0-1 0 0,-1 0 0 0 0,1 0 0 0 0,-1 0 0 0 0,1 0 1 0 0,-1 0-1 0 0,0 0 0 0 0,0 0 0 0 0,0 0 0 0 0,0 0 1 0 0,0-1-1 0 0,-1 1 0 0 0,0-3 0 0 0,1 4 42 0 0,-1 0 0 0 0,1-1 0 0 0,-1 1-1 0 0,1 0 1 0 0,-1-1 0 0 0,0 1 0 0 0,0 0-1 0 0,0 0 1 0 0,0-1 0 0 0,0 1 0 0 0,0 0-1 0 0,0 0 1 0 0,0 0 0 0 0,0 0 0 0 0,0 0-1 0 0,-1 1 1 0 0,1-1 0 0 0,-2-1 0 0 0,-1 1 6 0 0,1 0 1 0 0,0 0 0 0 0,0 0 0 0 0,0 1-1 0 0,0-1 1 0 0,-1 1 0 0 0,1 0-1 0 0,-4 0 1 0 0,-5 1-2 0 0,0 1 0 0 0,0 0 0 0 0,-18 6 0 0 0,9-1 0 0 0,0 1 1 0 0,1 1-1 0 0,0 0 0 0 0,-22 15 0 0 0,32-18 93 0 0,0 1 0 0 0,1 0 0 0 0,0 0 0 0 0,0 1 0 0 0,1 0 0 0 0,0 1 0 0 0,0 0-1 0 0,1 0 1 0 0,-9 16 0 0 0,14-21-9 0 0,0 1 0 0 0,0-1 0 0 0,1 0 1 0 0,0 0-1 0 0,0 1 0 0 0,0-1 0 0 0,0 0 0 0 0,0 9 0 0 0,1-12-41 0 0,1 0 0 0 0,-1 0 0 0 0,0 0 0 0 0,1 0 0 0 0,-1 0 0 0 0,0 0 0 0 0,1 0 0 0 0,-1 0 0 0 0,1 0 1 0 0,-1 0-1 0 0,1 0 0 0 0,0-1 0 0 0,-1 1 0 0 0,1 0 0 0 0,0 0 0 0 0,0-1 0 0 0,-1 1 0 0 0,2 0 0 0 0,15 9 180 0 0,-5-5-228 0 0,0-1 0 0 0,1-1 0 0 0,0 0 0 0 0,-1-1 0 0 0,1 0 0 0 0,0-1 0 0 0,16 0-1 0 0,-8 0-588 0 0,11 1-1263 0 0,0-1-4437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5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228 281 11975 0 0,'0'0'923'0'0,"-2"0"-602"0"0,-21 4 1479 0 0,-85 13 6488 0 0,36-10-7364 0 0,60-6-871 0 0,12-1-52 0 0,-1 0-1 0 0,1 0 0 0 0,0 0 0 0 0,-1 0 0 0 0,1 0 1 0 0,-1 0-1 0 0,1 0 0 0 0,0-1 0 0 0,-1 1 0 0 0,1 0 0 0 0,-1 0 1 0 0,1 0-1 0 0,0 0 0 0 0,-1 0 0 0 0,1-1 0 0 0,0 1 0 0 0,-1 0 1 0 0,1 0-1 0 0,0-1 0 0 0,-1 1 0 0 0,1 0 0 0 0,0 0 1 0 0,0-1-1 0 0,-1 1 0 0 0,1 0 0 0 0,0-1 0 0 0,0 1 0 0 0,-1 0 1 0 0,1-1-1 0 0,0 1 0 0 0,0 0 0 0 0,0-1 0 0 0,0 1 1 0 0,0-1-1 0 0,0 1 0 0 0,0 0 0 0 0,-1-1 0 0 0,1 1 0 0 0,0-1 1 0 0,0 1-1 0 0,0 0 0 0 0,1-1 0 0 0,-1 1 0 0 0,0-1 0 0 0,0 1 1 0 0,0 0-1 0 0,0-1 0 0 0,0 1 0 0 0,0-1 0 0 0,1 1 1 0 0,-1 0-1 0 0,0-1 0 0 0,0 1 0 0 0,0 0 0 0 0,1-1 0 0 0,-1 1 1 0 0,0 0-1 0 0,1 0 0 0 0,-1-1 0 0 0,0 1 0 0 0,1-1 0 0 0,6-8-16 0 0,0-1 0 0 0,1 1 1 0 0,0 0-1 0 0,0 1 0 0 0,1 0 0 0 0,0 0 0 0 0,15-10 0 0 0,1 0-32 0 0,39-38-74 0 0,-37 32-128 0 0,1 1-1 0 0,60-38 1 0 0,-80 56 235 0 0,1 1 0 0 0,1 0 0 0 0,-1 0 0 0 0,0 1 0 0 0,1 0 0 0 0,0 1 0 0 0,0 0 0 0 0,-1 0 0 0 0,16 1 0 0 0,-19 1 81 0 0,1 0-1 0 0,-1 0 0 0 0,0 1 1 0 0,1 0-1 0 0,-1 1 0 0 0,0 0 1 0 0,0 0-1 0 0,0 0 1 0 0,0 0-1 0 0,0 1 0 0 0,0 0 1 0 0,-1 0-1 0 0,1 1 0 0 0,-1-1 1 0 0,8 8-1 0 0,-8-6 19 0 0,1 1 0 0 0,-1-1 0 0 0,0 1 0 0 0,0 0-1 0 0,-1 0 1 0 0,0 1 0 0 0,6 11 0 0 0,-9-15-56 0 0,0 0-1 0 0,0 0 1 0 0,0 0 0 0 0,-1 0-1 0 0,1 0 1 0 0,-1 0 0 0 0,0 0 0 0 0,1 0-1 0 0,-1 0 1 0 0,-1 0 0 0 0,1 1-1 0 0,0-1 1 0 0,-1 0 0 0 0,0 0-1 0 0,1 0 1 0 0,-1 0 0 0 0,-1 0-1 0 0,1 0 1 0 0,0 0 0 0 0,-1-1-1 0 0,-1 4 1 0 0,-9 11-17 0 0,-1-1-1 0 0,0 0 1 0 0,-1-1 0 0 0,-1 0-1 0 0,-24 18 1 0 0,5-7-630 0 0,-61 33 1 0 0,51-37-656 0 0,39-20 405 0 0,-1 0 0 0 0,1 0 0 0 0,0 0 0 0 0,-1-1 1 0 0,1 0-1 0 0,-9 1 0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51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348 140 5983 0 0,'22'-33'491'0'0,"33"-34"0"0"0,-18 27 6001 0 0,-66 77 503 0 0,-23 43-5927 0 0,25-37-166 0 0,-265 446 1646 0 0,283-473-2725 0 0,0 1 0 0 0,1 0 0 0 0,1 0 1 0 0,1 0-1 0 0,0 1 0 0 0,1 0 0 0 0,1 0 0 0 0,1 0 1 0 0,-1 25-1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52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154 369 3223 0 0,'0'0'143'0'0,"-5"-6"26"0"0,-10-7 1136 0 0,-9-5 9125 0 0,5 6-4838 0 0,14 10-5433 0 0,0-1 1 0 0,0 0-1 0 0,1 0 1 0 0,-1 0 0 0 0,1 0-1 0 0,0 0 1 0 0,0-1-1 0 0,-5-5 1 0 0,7 6-105 0 0,1 0-1 0 0,-1 0 1 0 0,0 0 0 0 0,1 0 0 0 0,-1 0-1 0 0,1 0 1 0 0,0-1 0 0 0,0 1 0 0 0,1 0-1 0 0,-1-1 1 0 0,0 1 0 0 0,1-1 0 0 0,0 1-1 0 0,0-7 1 0 0,1 1-3 0 0,1 1 1 0 0,0-1-1 0 0,0 0 0 0 0,0 0 0 0 0,1 1 1 0 0,1 0-1 0 0,-1-1 0 0 0,1 1 1 0 0,1 0-1 0 0,0 1 0 0 0,0-1 0 0 0,0 1 1 0 0,1 0-1 0 0,0 1 0 0 0,0-1 0 0 0,10-8 1 0 0,-2 5-86 0 0,0-1 0 0 0,0 1-1 0 0,1 1 1 0 0,0 1 0 0 0,0 0 0 0 0,1 1 0 0 0,28-9 0 0 0,-31 13 23 0 0,-1 0 1 0 0,0 1-1 0 0,1 1 0 0 0,0 0 1 0 0,-1 0-1 0 0,14 2 0 0 0,7 3-12 0 0,34 7 0 0 0,-60-9 32 0 0,0 0-1 0 0,0 0 1 0 0,0 1-1 0 0,-1 0 1 0 0,1 0-1 0 0,-1 0 1 0 0,0 1-1 0 0,0 0 1 0 0,0 0 0 0 0,-1 0-1 0 0,1 1 1 0 0,6 7-1 0 0,-10-9-3 0 0,1-1-1 0 0,-1 1 0 0 0,0 0 1 0 0,0-1-1 0 0,-1 1 0 0 0,1 0 1 0 0,-1 0-1 0 0,1 0 1 0 0,-1 0-1 0 0,0 0 0 0 0,0 1 1 0 0,0-1-1 0 0,-1 0 0 0 0,1 0 1 0 0,-1 1-1 0 0,0-1 1 0 0,0 0-1 0 0,0 1 0 0 0,0-1 1 0 0,0 0-1 0 0,-1 1 0 0 0,1-1 1 0 0,-1 0-1 0 0,0 0 1 0 0,0 0-1 0 0,-1 0 0 0 0,1 1 1 0 0,-3 2-1 0 0,-2 4 16 0 0,0-1-1 0 0,-1 0 1 0 0,-1-1 0 0 0,0 0-1 0 0,0 0 1 0 0,0 0-1 0 0,-17 10 1 0 0,6-6-1 0 0,0 0-1 0 0,-39 16 1 0 0,20-13 2 0 0,0-2 0 0 0,-41 9 1 0 0,59-18-161 0 0,-1 0 1 0 0,0-2 0 0 0,0 0-1 0 0,0-1 1 0 0,-36-4 0 0 0,52 3-226 0 0,1-1 0 0 0,-1 1 0 0 0,1-1 0 0 0,-1-1 0 0 0,1 1 0 0 0,0 0 0 0 0,-1-1 0 0 0,1 0 0 0 0,0 0 0 0 0,0-1 0 0 0,-7-4 0 0 0,4-4-1452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5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7 14743 0 0,'0'0'672'0'0,"1"-1"-9"0"0,3-4 1600 0 0,-6 6-1163 0 0,-14 8-760 0 0,1 0 0 0 0,1 1 0 0 0,0 1 0 0 0,0 0 1 0 0,1 1-1 0 0,-15 18 0 0 0,-65 89 12 0 0,-5 24 182 0 0,-78 104 14 0 0,134-193-554 0 0,-66 79 105 0 0,72-91-214 0 0,-46 39 0 0 0,75-74-559 0 0,-2 0 0 0 0,1-1 0 0 0,-10 6 0 0 0,5-5-790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5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18 16495 0 0,'2'0'760'0'0,"2"0"-651"0"0,0 0-1 0 0,0 1 1 0 0,0 0-1 0 0,0-1 0 0 0,0 2 1 0 0,0-1-1 0 0,0 0 1 0 0,0 1-1 0 0,6 3 0 0 0,1 2 972 0 0,19 15-1 0 0,-25-17-734 0 0,1 0 0 0 0,0 0 0 0 0,1-1 0 0 0,-1 0 0 0 0,1 0 0 0 0,0 0 0 0 0,0-1 0 0 0,0 0 0 0 0,15 3 0 0 0,-13-4-232 0 0,1-2-1 0 0,0 0 1 0 0,0 0-1 0 0,-1 0 1 0 0,1-1-1 0 0,16-4 1 0 0,-9 0 97 0 0,0 0 1 0 0,29-14-1 0 0,-43 18-255 0 0,0-1 1 0 0,0 0-1 0 0,0 0 0 0 0,0 0 1 0 0,0 0-1 0 0,0 0 0 0 0,-1-1 1 0 0,1 1-1 0 0,-1-1 0 0 0,0 1 1 0 0,0-1-1 0 0,0 0 0 0 0,0 0 1 0 0,0 0-1 0 0,-1 0 0 0 0,1 0 1 0 0,-1-1-1 0 0,0 1 0 0 0,2-6 1 0 0,-3 8 17 0 0,0 1-1 0 0,-1-1 1 0 0,1 1 0 0 0,0 0 0 0 0,0-1-1 0 0,0 1 1 0 0,0 0 0 0 0,0-1 0 0 0,-1 1-1 0 0,1 0 1 0 0,0-1 0 0 0,0 1 0 0 0,0 0-1 0 0,-1-1 1 0 0,1 1 0 0 0,0 0 0 0 0,-1-1 0 0 0,1 1-1 0 0,0 0 1 0 0,-1 0 0 0 0,1 0 0 0 0,0-1-1 0 0,-1 1 1 0 0,1 0 0 0 0,0 0 0 0 0,-1 0-1 0 0,1 0 1 0 0,-1-1 0 0 0,-10-2-266 0 0,5 3 184 0 0,0 0 1 0 0,0 0-1 0 0,1 0 0 0 0,-1 0 1 0 0,0 1-1 0 0,0 0 0 0 0,1 0 1 0 0,-11 4-1 0 0,-43 20-282 0 0,59-25 391 0 0,-37 20 48 0 0,1 2-1 0 0,0 2 1 0 0,-31 28 0 0 0,45-35 130 0 0,3-1 10 0 0,-19 18-1 0 0,31-27-131 0 0,1-1-1 0 0,1 1 0 0 0,-1 0 1 0 0,1 1-1 0 0,0 0 0 0 0,-5 10 1 0 0,10-16-44 0 0,-1-1 1 0 0,0 1-1 0 0,0 0 1 0 0,1-1-1 0 0,-1 1 1 0 0,1 0-1 0 0,-1 0 1 0 0,1-1-1 0 0,0 1 1 0 0,0 0-1 0 0,0 0 1 0 0,0 0-1 0 0,0-1 1 0 0,0 1-1 0 0,0 0 0 0 0,1 0 1 0 0,-1-1-1 0 0,1 1 1 0 0,-1 0-1 0 0,1 0 1 0 0,-1-1-1 0 0,1 1 1 0 0,0-1-1 0 0,1 3 1 0 0,0-2-8 0 0,0 0 0 0 0,1-1-1 0 0,-1 1 1 0 0,0 0 0 0 0,0-1 0 0 0,1 0 0 0 0,-1 1 0 0 0,1-1 0 0 0,0 0 0 0 0,-1 0 0 0 0,1 0-1 0 0,0-1 1 0 0,-1 1 0 0 0,6 0 0 0 0,1 0-128 0 0,0-1 0 0 0,-1 0-1 0 0,1 0 1 0 0,0-1 0 0 0,0 0 0 0 0,0-1-1 0 0,10-2 1 0 0,58-24-4135 0 0,-42 15-2566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5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15551 0 0,'0'0'712'0'0,"-2"1"-16"0"0,-3 1-473 0 0,-1 0-1 0 0,1 1 0 0 0,0 0 0 0 0,0 0 1 0 0,0 0-1 0 0,0 1 0 0 0,1-1 1 0 0,-1 1-1 0 0,1 0 0 0 0,0 1 1 0 0,0-1-1 0 0,0 1 0 0 0,1-1 0 0 0,-1 1 1 0 0,1 1-1 0 0,0-1 0 0 0,1 0 1 0 0,0 0-1 0 0,-1 1 0 0 0,1 0 1 0 0,1-1-1 0 0,-1 1 0 0 0,1 0 1 0 0,0 0-1 0 0,0 9 0 0 0,3 20 1211 0 0,11 61 1 0 0,-2-22-1054 0 0,-11-65-345 0 0,1-3-20 0 0,0 0 0 0 0,0 1 0 0 0,0-1 0 0 0,1 0 0 0 0,0 0 0 0 0,3 6 0 0 0,-5-11-5 0 0,1 0 0 0 0,0 0-1 0 0,-1 0 1 0 0,1 0 0 0 0,0 0 0 0 0,0 0 0 0 0,0 0 0 0 0,0 0 0 0 0,0 0 0 0 0,0 0 0 0 0,0-1-1 0 0,0 1 1 0 0,1 0 0 0 0,-1-1 0 0 0,0 1 0 0 0,0-1 0 0 0,1 1 0 0 0,-1-1 0 0 0,0 0-1 0 0,3 1 1 0 0,-1-1 11 0 0,1 1 0 0 0,0-1 0 0 0,-1 0-1 0 0,1 0 1 0 0,6-1 0 0 0,-3-1-1 0 0,1 0 1 0 0,-1 0-1 0 0,-1-1 0 0 0,1 0 1 0 0,0 0-1 0 0,-1-1 1 0 0,1 0-1 0 0,-1 0 0 0 0,8-7 1 0 0,6-7 13 0 0,22-25-1 0 0,-22 21-3 0 0,16-17-308 0 0,35-51 0 0 0,-8-3-4823 0 0,-55 80 3118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5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194 273 11975 0 0,'1'1'2819'0'0,"0"3"-2034"0"0,0 1 0 0 0,0-1 0 0 0,0 0-1 0 0,0 0 1 0 0,-1 0 0 0 0,1 0 0 0 0,-1 7 0 0 0,-1-3-135 0 0,0 1 1 0 0,0-1-1 0 0,-3 10 0 0 0,-3 4 309 0 0,-18 37 0 0 0,-98 158 795 0 0,105-189-1820 0 0,11-19-287 0 0,5-7 7 0 0,1-1 0 0 0,0 1-1 0 0,-1 0 1 0 0,1-1 0 0 0,0 1 0 0 0,0 0 0 0 0,0 0 0 0 0,0 0 0 0 0,-1 4 0 0 0</inkml:trace>
  <inkml:trace contextRef="#ctx0" brushRef="#br0" timeOffset="1">421 61 16327 0 0,'7'-19'1592'0'0,"0"9"-1416"0"0,0 2-176 0 0,1-2 0 0 0,0 5 0 0 0,1 0 600 0 0,1 3 80 0 0,2 0 24 0 0,1 4 0 0 0,1 1-608 0 0,-1 6-96 0 0,1 3-72 0 0,-3 3 72 0 0,-2 2-1376 0 0,-2 3-208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5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92 8751 0 0,'0'0'674'0'0,"11"-15"600"0"0,-6 9-456 0 0,0-1-1 0 0,0 0 1 0 0,0 0-1 0 0,-1-1 1 0 0,0 1-1 0 0,-1-1 1 0 0,5-13 1247 0 0,-8 21-2013 0 0,-1-1 1 0 0,0 1-1 0 0,1-1 0 0 0,-1 1 0 0 0,1-1 0 0 0,-1 1 0 0 0,0-1 0 0 0,1 1 1 0 0,-1 0-1 0 0,0-1 0 0 0,0 1 0 0 0,1 0 0 0 0,-1 0 0 0 0,0 0 1 0 0,1-1-1 0 0,-1 1 0 0 0,0 0 0 0 0,0 0 0 0 0,0 0 0 0 0,1 0 1 0 0,-1 0-1 0 0,-1 1 0 0 0,-20 2 485 0 0,17-2-338 0 0,-3 1-51 0 0,0 0 1 0 0,0 0-1 0 0,1 1 0 0 0,-1 0 1 0 0,1 1-1 0 0,-8 4 0 0 0,-42 30 479 0 0,39-25-464 0 0,-9 5 42 0 0,-55 43 444 0 0,75-55-559 0 0,0 1 1 0 0,1-1-1 0 0,-1 1 0 0 0,1 1 1 0 0,1-1-1 0 0,-1 1 0 0 0,1 0 1 0 0,-5 13-1 0 0,9-20-67 0 0,0 0 0 0 0,1 1-1 0 0,-1-1 1 0 0,1 1 0 0 0,-1-1 0 0 0,1 1 0 0 0,-1-1 0 0 0,1 1 0 0 0,0-1 0 0 0,0 1-1 0 0,0-1 1 0 0,0 1 0 0 0,0 0 0 0 0,0-1 0 0 0,0 1 0 0 0,0-1 0 0 0,1 1 0 0 0,-1-1-1 0 0,1 1 1 0 0,-1-1 0 0 0,1 1 0 0 0,-1-1 0 0 0,1 0 0 0 0,0 1 0 0 0,0-1 0 0 0,0 0-1 0 0,0 1 1 0 0,0-1 0 0 0,0 0 0 0 0,0 0 0 0 0,0 0 0 0 0,0 0 0 0 0,0 0 0 0 0,1 0-1 0 0,-1 0 1 0 0,0 0 0 0 0,1-1 0 0 0,-1 1 0 0 0,1 0 0 0 0,-1-1 0 0 0,1 1 0 0 0,-1-1-1 0 0,1 0 1 0 0,-1 1 0 0 0,1-1 0 0 0,-1 0 0 0 0,1 0 0 0 0,-1 0 0 0 0,1 0 0 0 0,2-1-1 0 0,6 0 49 0 0,0 0 0 0 0,0-1 0 0 0,0-1 0 0 0,0 1 0 0 0,0-2 0 0 0,15-7 0 0 0,54-33-32 0 0,-58 31-39 0 0,-18 12-42 0 0,-2 1 41 0 0,0 0 1 0 0,0-1 0 0 0,-1 1-1 0 0,1 0 1 0 0,0 0 0 0 0,0 0 0 0 0,0 0-1 0 0,-1 0 1 0 0,1 1 0 0 0,0-1-1 0 0,0 0 1 0 0,-1 0 0 0 0,1 0-1 0 0,0 1 1 0 0,0-1 0 0 0,-1 0-1 0 0,1 1 1 0 0,0-1 0 0 0,-1 1-1 0 0,1-1 1 0 0,0 1 0 0 0,-1-1-1 0 0,1 1 1 0 0,-1-1 0 0 0,1 1-1 0 0,-1 0 1 0 0,1-1 0 0 0,-1 1-1 0 0,1 0 1 0 0,-1-1 0 0 0,1 1-1 0 0,-1 0 1 0 0,1 1 0 0 0,-1-1 0 0 0,2 4-7 0 0,-1-1 0 0 0,0 1-1 0 0,0 0 1 0 0,0-1 0 0 0,0 1 0 0 0,-1 0-1 0 0,0 7 1 0 0,2 18-48 0 0,-1-27-183 0 0,-1-1 0 0 0,0 0 1 0 0,1 0-1 0 0,0 0 0 0 0,-1 0 1 0 0,1 0-1 0 0,0 0 0 0 0,0 0 1 0 0,0-1-1 0 0,0 1 0 0 0,0 0 1 0 0,0 0-1 0 0,1-1 0 0 0,-1 1 1 0 0,1 0-1 0 0,-1-1 0 0 0,1 0 1 0 0,3 3-1 0 0,6 0-7461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5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39 18655 0 0,'2'-6'204'0'0,"-1"2"72"0"0,1 0-1 0 0,0 0 0 0 0,-1 1 1 0 0,1-1-1 0 0,0 1 1 0 0,6-7 2723 0 0,-9 22-2738 0 0,0 1-1 0 0,0-1 1 0 0,-2 1 0 0 0,-4 16-1 0 0,-21 50 227 0 0,18-52-261 0 0,-119 263 727 0 0,108-246-910 0 0,-36 67-13 0 0,-84 118 0 0 0,112-183-204 0 0,17-24-152 0 0,-2 0 1 0 0,-1-1-1 0 0,0-1 1 0 0,-33 32 0 0 0,37-43-1193 0 0,0-3-411 0 0</inkml:trace>
  <inkml:trace contextRef="#ctx0" brushRef="#br0" timeOffset="1">0 610 18431 0 0,'0'0'2140'0'0,"2"0"-1473"0"0,71-1 2923 0 0,103-2-1851 0 0,-29-10-1379 0 0,-52 2-2184 0 0,-1 9-4141 0 0,-77 3 3890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54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125 223 9671 0 0,'0'0'748'0'0,"-1"2"-492"0"0,-5 26 3563 0 0,-2 0-1 0 0,-15 38 0 0 0,0-15-1488 0 0,10-20-1473 0 0,2 1 0 0 0,-14 62 0 0 0,10-37-6513 0 0,22-64 1144 0 0</inkml:trace>
  <inkml:trace contextRef="#ctx0" brushRef="#br0" timeOffset="1">546 1 8551 0 0,'0'0'928'0'0,"-9"5"680"0"0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1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18 5983 0 0,'0'0'3506'0'0,"-12"-13"686"0"0,8 12-4040 0 0,-1 0 1 0 0,1 0-1 0 0,-1 0 1 0 0,1 1-1 0 0,-1-1 1 0 0,1 1 0 0 0,-1 0-1 0 0,1 1 1 0 0,-1-1-1 0 0,1 1 1 0 0,-1 0-1 0 0,1 0 1 0 0,-9 3-1 0 0,-6 3 151 0 0,-32 18-1 0 0,41-20-292 0 0,-12 6 246 0 0,2 1 0 0 0,-28 21 0 0 0,42-29-93 0 0,1 1-1 0 0,0-1 1 0 0,-1 1-1 0 0,2 0 0 0 0,-1 1 1 0 0,1-1-1 0 0,0 1 1 0 0,0 0-1 0 0,0 0 1 0 0,1 1-1 0 0,0-1 1 0 0,-5 13-1 0 0,8-17-117 0 0,-1 0-1 0 0,1-1 0 0 0,0 1 1 0 0,0 0-1 0 0,0-1 0 0 0,-1 1 1 0 0,2 0-1 0 0,-1 0 0 0 0,0-1 1 0 0,0 1-1 0 0,0 0 1 0 0,1-1-1 0 0,-1 1 0 0 0,1 0 1 0 0,-1-1-1 0 0,1 1 0 0 0,0 0 1 0 0,0-1-1 0 0,0 1 1 0 0,-1-1-1 0 0,2 0 0 0 0,-1 1 1 0 0,0-1-1 0 0,0 0 0 0 0,0 1 1 0 0,0-1-1 0 0,1 0 0 0 0,-1 0 1 0 0,1 0-1 0 0,-1 0 1 0 0,1 0-1 0 0,-1-1 0 0 0,1 1 1 0 0,-1 0-1 0 0,1-1 0 0 0,0 1 1 0 0,-1-1-1 0 0,4 1 1 0 0,1 0 25 0 0,0 0 0 0 0,0 0 0 0 0,1 0 0 0 0,-1-1 0 0 0,0 0 0 0 0,0-1 0 0 0,1 1 0 0 0,-1-1 0 0 0,10-3 0 0 0,-3-1-81 0 0,0 0 1 0 0,-1-2-1 0 0,0 1 1 0 0,0-1-1 0 0,0-1 1 0 0,12-11 0 0 0,-4-4-683 0 0,-17 18-196 0 0,-13 15 617 0 0,8-8 272 0 0,1-1 0 0 0,0 0 0 0 0,0 0 0 0 0,0 0 0 0 0,1-1 0 0 0,-1 1 0 0 0,0 0 0 0 0,1 0 0 0 0,-1 0 0 0 0,0 0 0 0 0,1 0 0 0 0,0 0 0 0 0,-1 0 0 0 0,1 0 0 0 0,-1 2 0 0 0,0 0-34 0 0,0-1-1 0 0,0 0 1 0 0,0 0-1 0 0,1 1 0 0 0,-1-1 1 0 0,1 1-1 0 0,0-1 1 0 0,-1 0-1 0 0,1 1 1 0 0,0-1-1 0 0,0 1 0 0 0,0-1 1 0 0,1 1-1 0 0,-1-1 1 0 0,1 1-1 0 0,-1-1 1 0 0,2 4-1 0 0,0-3-342 0 0,0 1 1 0 0,0-1-1 0 0,0 0 0 0 0,1 1 0 0 0,-1-1 0 0 0,1 0 1 0 0,-1 0-1 0 0,1-1 0 0 0,0 1 0 0 0,4 2 0 0 0,1 0-707 0 0,0 0-1 0 0,0 0 0 0 0,1-1 1 0 0,-1 0-1 0 0,1 0 0 0 0,0-1 0 0 0,1 0 1 0 0,8 1-1 0 0,-16-4 1184 0 0,-1 0 1 0 0,0 1-1 0 0,0-1 1 0 0,0 0-1 0 0,0 0 0 0 0,1 0 1 0 0,-1 0-1 0 0,0-1 0 0 0,0 1 1 0 0,0 0-1 0 0,0 0 1 0 0,0-1-1 0 0,9-6 6555 0 0,-9 5-5561 0 0,0 1-1 0 0,0 0 1 0 0,0-1-1 0 0,0 1 1 0 0,1-3-1 0 0,4-7 2283 0 0,2 2-6331 0 0,10-5 3366 0 0,30-17-1 0 0,-10 8-247 0 0,109-65 88 0 0,-115 72-186 0 0,1 1 0 0 0,61-18 0 0 0,-89 31-56 0 0,0 1 1 0 0,1 0 0 0 0,-1 0 0 0 0,0 0 0 0 0,1 1 0 0 0,-1 0 0 0 0,0 0 0 0 0,1 0 0 0 0,-1 1 0 0 0,0 0 0 0 0,1 0 0 0 0,4 2 0 0 0,-7-2 11 0 0,1 0-1 0 0,-1 1 1 0 0,0 0-1 0 0,0 0 0 0 0,0 0 1 0 0,0 0-1 0 0,0 0 1 0 0,0 1-1 0 0,0-1 0 0 0,-1 1 1 0 0,0 0-1 0 0,1 0 1 0 0,-1 0-1 0 0,0 0 0 0 0,0 0 1 0 0,-1 0-1 0 0,1 0 0 0 0,1 5 1 0 0,0 0-4 0 0,-1-1 1 0 0,0 1 0 0 0,0 0-1 0 0,-1-1 1 0 0,0 1-1 0 0,0 0 1 0 0,-1 0 0 0 0,0 0-1 0 0,0 0 1 0 0,-2 9-1 0 0,-1-4 8 0 0,0 0 0 0 0,-1 0 0 0 0,0 0 0 0 0,-1-1-1 0 0,-7 14 1 0 0,10-23-33 0 0,1 0 0 0 0,-1 1 0 0 0,1-1 0 0 0,0 0 0 0 0,0 1 1 0 0,0-1-1 0 0,0 1 0 0 0,1-1 0 0 0,-1 6 0 0 0,1-7-201 0 0,2 0-532 0 0,-1-1 429 0 0,0 1 1 0 0,1-1-1 0 0,0 0 1 0 0,-1 0-1 0 0,1 1 1 0 0,0-1-1 0 0,0 0 1 0 0,-1-1-1 0 0,3 2 1 0 0,10 0-6418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5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5527 0 0,'1'0'2663'0'0,"18"9"4140"0"0,-4 2-4903 0 0,-14-10-1890 0 0,-1 0 0 0 0,1 1 0 0 0,0-1 0 0 0,0 0 0 0 0,-1 1 0 0 0,1-1 0 0 0,-1 1 1 0 0,1-1-1 0 0,-1 1 0 0 0,0-1 0 0 0,1 1 0 0 0,-1-1 0 0 0,0 1 0 0 0,0-1 0 0 0,0 1 0 0 0,0-1 1 0 0,0 1-1 0 0,-1-1 0 0 0,1 1 0 0 0,0-1 0 0 0,-1 1 0 0 0,1-1 0 0 0,-2 3 0 0 0,-1 4 164 0 0,-1 0 0 0 0,0 0 0 0 0,-1 0 1 0 0,0-1-1 0 0,0 0 0 0 0,-1 0 0 0 0,1 0 0 0 0,-1-1 0 0 0,-1 0 0 0 0,-9 8 0 0 0,-10 6 590 0 0,-41 22 1 0 0,58-36-642 0 0,-33 17 349 0 0,19-10-112 0 0,-1 1 1 0 0,2 1-1 0 0,-22 19 0 0 0,43-34-334 0 0,1 0-1 0 0,-1 0 1 0 0,1 1-1 0 0,0-1 1 0 0,-1 1-1 0 0,1-1 0 0 0,-1 0 1 0 0,1 1-1 0 0,0-1 1 0 0,0 1-1 0 0,-1-1 1 0 0,1 1-1 0 0,0-1 1 0 0,0 1-1 0 0,-1-1 1 0 0,1 1-1 0 0,0-1 1 0 0,0 1-1 0 0,0-1 1 0 0,0 1-1 0 0,0-1 1 0 0,0 1-1 0 0,0-1 1 0 0,0 1-1 0 0,0-1 0 0 0,0 1 1 0 0,0-1-1 0 0,0 1 1 0 0,1 0-1 0 0,-1 0 6 0 0,1 0 0 0 0,0 0 0 0 0,-1 0-1 0 0,1 0 1 0 0,0-1 0 0 0,0 1 0 0 0,0 0-1 0 0,0 0 1 0 0,0-1 0 0 0,0 1 0 0 0,0 0-1 0 0,2 0 1 0 0,1 1 50 0 0,1 0 0 0 0,0-1-1 0 0,0 1 1 0 0,0-1-1 0 0,8 1 1 0 0,-5-2-12 0 0,0-1 0 0 0,1 1-1 0 0,-1-1 1 0 0,0-1 0 0 0,1 1-1 0 0,-1-1 1 0 0,0-1 0 0 0,0 0 0 0 0,0 0-1 0 0,-1 0 1 0 0,1-1 0 0 0,-1 0 0 0 0,11-8-1 0 0,1-2 144 0 0,-2-2-1 0 0,0 1 1 0 0,25-30-1 0 0,-35 36-580 0 0,1 1 0 0 0,-1 1 0 0 0,2-1 0 0 0,-1 2 0 0 0,13-9-1 0 0,-6 7-879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5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17447 0 0,'0'0'1580'0'0,"2"1"-1296"0"0,2 0-90 0 0,-1 0 0 0 0,1-1 0 0 0,0 1 1 0 0,-1-1-1 0 0,1 1 0 0 0,0-1 0 0 0,-1 0 0 0 0,1-1 0 0 0,0 1 0 0 0,0-1 0 0 0,-1 1 0 0 0,1-1 0 0 0,-1 0 0 0 0,1-1 1 0 0,-1 1-1 0 0,7-3 0 0 0,2-4 578 0 0,1 0 0 0 0,-1 0 0 0 0,11-12 0 0 0,18-11-113 0 0,11-3-353 0 0,3 2 0 0 0,0 2 1 0 0,71-26-1 0 0,-125 55-306 0 0,-1 1 0 0 0,1 0 0 0 0,-1-1 0 0 0,1 1 0 0 0,-1 0 0 0 0,1 0 0 0 0,0 0 0 0 0,-1 0 0 0 0,1 0 0 0 0,-1 0 0 0 0,1-1 0 0 0,-1 1 0 0 0,1 1 0 0 0,0-1 0 0 0,-1 0 0 0 0,1 0 0 0 0,-1 0 0 0 0,1 0 0 0 0,-1 0 0 0 0,1 0 0 0 0,0 1 0 0 0,0-1 0 0 0,0 6 0 0 0,-1-6 0 0 0,1 3 4 0 0,-1 0 0 0 0,1-1 0 0 0,-1 1 0 0 0,0 0 0 0 0,0 0 0 0 0,0-1 0 0 0,-1 1 1 0 0,1 0-1 0 0,-1 0 0 0 0,1-1 0 0 0,-1 1 0 0 0,-2 3 0 0 0,-16 34 245 0 0,11-23-110 0 0,-6 10 81 0 0,7-14-155 0 0,0 0 0 0 0,1 0 0 0 0,0 1 1 0 0,1 0-1 0 0,1 0 0 0 0,-5 28 0 0 0,8-39-65 0 0,1 0-1 0 0,0 0 0 0 0,0 0 0 0 0,1-1 0 0 0,-1 1 1 0 0,0 0-1 0 0,1-1 0 0 0,0 1 0 0 0,0 0 0 0 0,0-1 1 0 0,0 1-1 0 0,0-1 0 0 0,0 1 0 0 0,0-1 0 0 0,1 1 1 0 0,3 3-1 0 0,-2-3-11 0 0,0 0 0 0 0,1 0 0 0 0,-1 0 0 0 0,1 0 0 0 0,0 0 0 0 0,0-1-1 0 0,0 0 1 0 0,0 0 0 0 0,6 2 0 0 0,7 1-238 0 0,1-1 0 0 0,-1 0 0 0 0,1-1 0 0 0,18 0-1 0 0,-35-3 222 0 0,56 2-3237 0 0,-31-3-5491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5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14047 0 0,'0'0'1276'0'0,"1"-8"-1024"0"0,0 5-37 0 0,-1 1 0 0 0,1 0 0 0 0,-1-1 0 0 0,1 1 0 0 0,0 0 0 0 0,0 0 0 0 0,0 0 0 0 0,0 0 0 0 0,0 0 0 0 0,2-4 0 0 0,0 3 2307 0 0,-2 4-2412 0 0,0 1 0 0 0,1-1 0 0 0,-1 1 0 0 0,0-1 0 0 0,0 1 1 0 0,-1-1-1 0 0,1 1 0 0 0,0 0 0 0 0,0-1 0 0 0,-1 1 0 0 0,1 2 0 0 0,2 7 7 0 0,-2 1 0 0 0,1 0 0 0 0,-2 0 0 0 0,0-1-1 0 0,0 1 1 0 0,-1 0 0 0 0,-3 15 0 0 0,0 11 56 0 0,3-20-154 0 0,-4 104 118 0 0,6-113-137 0 0,2-8 0 0 0,1-5 0 0 0,5-4-51 0 0,-1 0-1 0 0,-1-1 1 0 0,1 0-1 0 0,7-14 1 0 0,6-5-68 0 0,5-7-35 0 0,54-64-459 0 0,-62 78 410 0 0,1 1 0 0 0,34-27 0 0 0,-50 45 191 0 0,11-6-44 0 0,-13 8 65 0 0,0 1 0 0 0,0-1-1 0 0,0 0 1 0 0,0 1 0 0 0,0-1-1 0 0,0 1 1 0 0,-1-1 0 0 0,1 1 0 0 0,0-1-1 0 0,0 1 1 0 0,-1-1 0 0 0,1 1-1 0 0,0 0 1 0 0,-1-1 0 0 0,1 1-1 0 0,0 0 1 0 0,-1 0 0 0 0,1 0 0 0 0,-1-1-1 0 0,1 1 1 0 0,-1 1 0 0 0,1-1 11 0 0,6 13 204 0 0,-1 0-1 0 0,-1 0 1 0 0,0 0-1 0 0,-1 1 0 0 0,3 19 1 0 0,-4-21-101 0 0,2 16 74 0 0,-2-12-107 0 0,1 0 1 0 0,0 0 0 0 0,8 18 0 0 0,-11-31-64 0 0,1 0 0 0 0,0 0 0 0 0,0 0 0 0 0,0 0 0 0 0,1-1 0 0 0,0 1 1 0 0,-1-1-1 0 0,1 1 0 0 0,0-1 0 0 0,0 0 0 0 0,1 0 0 0 0,-1 0 0 0 0,1-1 1 0 0,-1 1-1 0 0,1-1 0 0 0,0 0 0 0 0,6 2 0 0 0,-7-3 6 0 0,0 0 0 0 0,0 0 0 0 0,0-1 0 0 0,0 1 0 0 0,0-1 0 0 0,0 0 0 0 0,0 0 0 0 0,1 0 0 0 0,-1 0 0 0 0,0-1 0 0 0,0 1 0 0 0,0-1 0 0 0,0 0 0 0 0,0 1 0 0 0,0-2 0 0 0,0 1 0 0 0,0 0 0 0 0,0 0 0 0 0,-1-1 0 0 0,1 0 0 0 0,-1 0 0 0 0,5-3 0 0 0,-3 1 26 0 0,0 0-1 0 0,0 0 0 0 0,0 0 1 0 0,-1-1-1 0 0,1 1 1 0 0,-1-1-1 0 0,0 0 0 0 0,-1 0 1 0 0,1 0-1 0 0,-1 0 1 0 0,3-10-1 0 0,28-105 761 0 0,-24 94-799 0 0,1 1 0 0 0,20-38 0 0 0,-14 35-339 0 0,2 1 1 0 0,0 1 0 0 0,25-26 0 0 0,-29 37-3692 0 0,22-18 0 0 0,-18 19-3324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5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368 116 15775 0 0,'1'-2'727'0'0,"0"-2"-541"0"0,0 0 0 0 0,0 0 1 0 0,0-1-1 0 0,-1 1 0 0 0,1 0 0 0 0,-1-1 1 0 0,0 1-1 0 0,0-1 0 0 0,-1 1 1 0 0,1 0-1 0 0,-1 0 0 0 0,0-1 0 0 0,0 1 1 0 0,-1 0-1 0 0,1 0 0 0 0,-4-6 0 0 0,4 7-104 0 0,-1 1 0 0 0,1-1 0 0 0,-1 1 0 0 0,0 0 0 0 0,0 0 0 0 0,0 0 0 0 0,0 0-1 0 0,0 0 1 0 0,-1 0 0 0 0,1 0 0 0 0,0 1 0 0 0,-1-1 0 0 0,1 1 0 0 0,-1 0 0 0 0,0 0-1 0 0,1 0 1 0 0,-1 0 0 0 0,0 0 0 0 0,0 0 0 0 0,0 1 0 0 0,1-1 0 0 0,-1 1 0 0 0,0 0 0 0 0,0 0-1 0 0,0 0 1 0 0,-5 1 0 0 0,3 0-69 0 0,0 0 0 0 0,-1 1 1 0 0,1 0-1 0 0,0 0 0 0 0,0 0 0 0 0,0 0 0 0 0,0 1 0 0 0,0 0 1 0 0,1 0-1 0 0,-1 0 0 0 0,-5 6 0 0 0,-6 6 55 0 0,-21 26 0 0 0,22-24 6 0 0,-16 19 203 0 0,0 2 1 0 0,-44 74-1 0 0,71-105-215 0 0,1-1-1 0 0,0 1 1 0 0,0 0 0 0 0,-3 13-1 0 0,6-17-32 0 0,-1 1 0 0 0,1-1 0 0 0,-1 0 0 0 0,1 0 0 0 0,0 0-1 0 0,0 0 1 0 0,0 0 0 0 0,1 0 0 0 0,-1 1 0 0 0,1-1 0 0 0,0 0-1 0 0,-1 0 1 0 0,3 4 0 0 0,-2-6-13 0 0,0 0-1 0 0,-1-1 1 0 0,1 1 0 0 0,0 0-1 0 0,0 0 1 0 0,0 0 0 0 0,0 0-1 0 0,0-1 1 0 0,0 1 0 0 0,0-1-1 0 0,0 1 1 0 0,0 0-1 0 0,0-1 1 0 0,0 0 0 0 0,1 1-1 0 0,-1-1 1 0 0,0 0 0 0 0,0 1-1 0 0,0-1 1 0 0,1 0 0 0 0,-1 0-1 0 0,1 0 1 0 0,26-3 144 0 0,-18 0-129 0 0,-1 0-1 0 0,1 0 1 0 0,-1-1-1 0 0,-1 0 1 0 0,1-1-1 0 0,15-10 1 0 0,45-40 49 0 0,-67 53-73 0 0,18-17 4 0 0,-13 12-13 0 0,0 1 1 0 0,0-1-1 0 0,1 1 1 0 0,0 1-1 0 0,0-1 1 0 0,11-4-1 0 0,-19 21-104 0 0,-3 0 91 0 0,-1-1 0 0 0,-5 14 0 0 0,5-16 3 0 0,1 0 0 0 0,0 0 0 0 0,-3 15 1 0 0,6-21-77 0 0,12 0-2124 0 0,2-3-73 0 0,0-2-5009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3:5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33 16183 0 0,'1'-1'738'0'0,"37"-30"6192"0"0,-39 33-6762 0 0,1 1 0 0 0,-1 0 0 0 0,0-1-1 0 0,1 1 1 0 0,-1-1 0 0 0,-2 5 0 0 0,-5 7 46 0 0,-1 0 0 0 0,0-1 0 0 0,-19 22 0 0 0,-9 13-73 0 0,19-18-116 0 0,2 1-1 0 0,-14 34 1 0 0,24-49-35 0 0,4-15 1 0 0,1 2 0 0 0,0-1 0 0 0,1 0-1 0 0,-1 0 1 0 0,0 0 0 0 0,0 0 0 0 0,1 1 0 0 0,-1-1 0 0 0,1 0-1 0 0,0 0 1 0 0,0 1 0 0 0,0-1 0 0 0,0 0 0 0 0,0 1-1 0 0,0-1 1 0 0,1 0 0 0 0,-1 1 0 0 0,1-1 0 0 0,0 0 0 0 0,-1 0-1 0 0,1 0 1 0 0,0 0 0 0 0,0 0 0 0 0,0 0 0 0 0,1 0-1 0 0,-1 0 1 0 0,0 0 0 0 0,1 0 0 0 0,-1 0 0 0 0,1-1 0 0 0,0 1-1 0 0,0-1 1 0 0,2 3 0 0 0,8 4-129 0 0,25 13 0 0 0,-25-15 36 0 0,1 2 0 0 0,11 8-1 0 0,-22-14 106 0 0,14 10-20 0 0,22 22 1 0 0,-34-30 42 0 0,-1 0-1 0 0,0 0 1 0 0,0 0 0 0 0,0 0-1 0 0,0 0 1 0 0,0 1 0 0 0,-1-1-1 0 0,0 1 1 0 0,0 0-1 0 0,0 0 1 0 0,1 7 0 0 0,-3-11-2 0 0,0 1 0 0 0,0 0 0 0 0,0 0 0 0 0,0 0 0 0 0,0 0 0 0 0,0 0 0 0 0,-1 0 0 0 0,1 0 1 0 0,-1 0-1 0 0,1-1 0 0 0,-1 1 0 0 0,0 0 0 0 0,1 0 0 0 0,-1-1 0 0 0,0 1 0 0 0,0 0 0 0 0,0-1 0 0 0,-1 1 0 0 0,1-1 0 0 0,0 1 1 0 0,-1-1-1 0 0,1 0 0 0 0,0 1 0 0 0,-1-1 0 0 0,0 0 0 0 0,1 0 0 0 0,-4 1 0 0 0,-1 1 18 0 0,0 0 0 0 0,0 0 0 0 0,-1-1 0 0 0,1 0 0 0 0,-1-1 0 0 0,-9 2 0 0 0,-22 1-18 0 0,0-2 1 0 0,0-1 0 0 0,-74-9-1 0 0,104 7-305 0 0,0 0 0 0 0,0 0-1 0 0,0-1 1 0 0,0 0 0 0 0,0-1-1 0 0,0 1 1 0 0,0-1 0 0 0,1-1-1 0 0,-1 0 1 0 0,-7-5 0 0 0,3-1-1154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0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417 335 2759 0 0,'0'0'126'0'0,"2"0"-5"0"0,89-11 13503 0 0,-73 3-11992 0 0,-15 3-1408 0 0,0 1 1 0 0,0-1-1 0 0,0 1 1 0 0,0-1-1 0 0,-1 0 1 0 0,0 0-1 0 0,0 0 1 0 0,0 0-1 0 0,0-1 1 0 0,-1 1-1 0 0,0 0 1 0 0,0-1-1 0 0,0-7 0 0 0,0-11-49 0 0,-2-40 0 0 0,0 62-170 0 0,1-11 19 0 0,-6-48-215 0 0,5 56 120 0 0,0 0 1 0 0,0 0 0 0 0,-1 0-1 0 0,1-1 1 0 0,-1 1 0 0 0,0 1 0 0 0,-1-1-1 0 0,-4-8 1 0 0,5 11 24 0 0,-1 0 0 0 0,1 0-1 0 0,0 0 1 0 0,0 1 0 0 0,0-1-1 0 0,-1 1 1 0 0,1-1 0 0 0,-1 1 0 0 0,0 0-1 0 0,1 0 1 0 0,-1 0 0 0 0,0 0-1 0 0,1 1 1 0 0,-1-1 0 0 0,0 1 0 0 0,0 0-1 0 0,1-1 1 0 0,-1 1 0 0 0,0 1-1 0 0,0-1 1 0 0,-3 1 0 0 0,-4 0-20 0 0,1 1 1 0 0,-1 0-1 0 0,1 1 0 0 0,-18 7 1 0 0,-7 7 89 0 0,1 2 1 0 0,0 2 0 0 0,2 1-1 0 0,0 1 1 0 0,-34 34 0 0 0,36-30 209 0 0,-45 55 1 0 0,64-69-156 0 0,0 1-1 0 0,1 0 0 0 0,0 1 1 0 0,1 0-1 0 0,1 0 1 0 0,-10 30-1 0 0,16-40-68 0 0,0 0 0 0 0,0-1 0 0 0,0 1 0 0 0,1 0 0 0 0,-1 0 0 0 0,1 0 0 0 0,0 0-1 0 0,1-1 1 0 0,1 9 0 0 0,-2-11-2 0 0,1 0 0 0 0,0 0 0 0 0,-1 0 0 0 0,1 0 0 0 0,0 0 0 0 0,0 0 1 0 0,0 0-1 0 0,1 0 0 0 0,-1 0 0 0 0,0-1 0 0 0,1 1 0 0 0,-1 0 0 0 0,1-1 0 0 0,0 1 0 0 0,-1-1 0 0 0,1 0 0 0 0,0 1 0 0 0,0-1 0 0 0,0 0 0 0 0,0 0 0 0 0,0 0 0 0 0,4 1 0 0 0,3 0 21 0 0,-1-1 0 0 0,1 1-1 0 0,-1-2 1 0 0,1 1 0 0 0,0-1-1 0 0,-1 0 1 0 0,1-1 0 0 0,0 0 0 0 0,11-3-1 0 0,9-4 103 0 0,37-14 1 0 0,-20 4-89 0 0,0-2 1 0 0,-1-3 0 0 0,-2-1-1 0 0,49-35 1 0 0,-88 57-56 0 0,-1-1-1 0 0,1 0 0 0 0,-1 1 1 0 0,1-1-1 0 0,-1 0 0 0 0,0-1 1 0 0,0 1-1 0 0,-1 0 0 0 0,1-1 1 0 0,-1 0-1 0 0,1 0 0 0 0,-1 0 1 0 0,1-4-1 0 0,-19 16-58 0 0,11-5 84 0 0,1 1 0 0 0,0 0 0 0 0,0 0-1 0 0,0 1 1 0 0,0-1 0 0 0,1 1 0 0 0,-5 7-1 0 0,-18 40 191 0 0,17-32-122 0 0,-46 113 429 0 0,1-1-241 0 0,38-101-271 0 0,10-20 6 0 0,0 0 0 0 0,0 0 0 0 0,1 1 0 0 0,1 0 0 0 0,0 0 0 0 0,1 0 0 0 0,0 0 0 0 0,0 0 0 0 0,0 26 0 0 0,3-37-76 0 0,0-1 1 0 0,0 1-1 0 0,0 0 0 0 0,0 0 1 0 0,0 0-1 0 0,1-1 1 0 0,-1 1-1 0 0,0 0 0 0 0,1 0 1 0 0,-1-1-1 0 0,0 1 0 0 0,1 0 1 0 0,-1 0-1 0 0,1-1 1 0 0,-1 1-1 0 0,1 0 0 0 0,0 0 1 0 0,10 6-6139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02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6911 0 0,'0'0'8602'0'0,"0"1"-7658"0"0,-51 109 1394 0 0,1-4-1366 0 0,-103 250 1094 0 0,72-184-1832 0 0,27-61-130 0 0,51-105-153 0 0,0 0 0 0 0,1 0 0 0 0,-1 1-1 0 0,1-1 1 0 0,0 1 0 0 0,1 0 0 0 0,-1 7 0 0 0,2-12-840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0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9 13015 0 0,'10'-9'736'0'0,"-11"16"896"0"0,-13 23 865 0 0,12-25-2586 0 0,-154 313 4136 0 0,-61 169-3038 0 0,158-330-1337 0 0,59-156 193 0 0,3-3-2283 0 0,-1 0 2217 0 0,-1 1-1 0 0,1-1 0 0 0,-1 1 0 0 0,0-1 0 0 0,1 0 1 0 0,1-3-1 0 0,3-7-76 0 0,-1 0 0 0 0,0 0 0 0 0,-1 0-1 0 0,0-1 1 0 0,3-19 0 0 0,-3 11 272 0 0,8-19 0 0 0,22-64 482 0 0,-30 92-435 0 0,1-3-37 0 0,0 0 1 0 0,14-25 0 0 0,-16 36 14 0 0,0 0 1 0 0,0 0 0 0 0,0 0-1 0 0,0 0 1 0 0,1 0 0 0 0,-1 1-1 0 0,1-1 1 0 0,0 1 0 0 0,0 0-1 0 0,0 0 1 0 0,0 0 0 0 0,1 1 0 0 0,4-3-1 0 0,-4 4 19 0 0,-1-1-1 0 0,1 1 1 0 0,0-1-1 0 0,0 1 0 0 0,0 1 1 0 0,0-1-1 0 0,0 1 1 0 0,0 0-1 0 0,0 0 1 0 0,0 0-1 0 0,6 2 0 0 0,-4-1 39 0 0,1 1 0 0 0,-1 1 0 0 0,0-1-1 0 0,0 1 1 0 0,1 0 0 0 0,9 7-1 0 0,1 3 364 0 0,0 1-1 0 0,0 0 1 0 0,29 33 0 0 0,-40-40-147 0 0,-1 1 0 0 0,0 0 1 0 0,0 0-1 0 0,0 0 1 0 0,-1 0-1 0 0,0 1 1 0 0,-1 0-1 0 0,6 15 0 0 0,-9-20-237 0 0,0 1 0 0 0,0-1 0 0 0,0 1 0 0 0,-1-1-1 0 0,1 1 1 0 0,-1-1 0 0 0,0 1 0 0 0,0-1 0 0 0,-1 1-1 0 0,0 0 1 0 0,1-1 0 0 0,-1 1 0 0 0,-1-1 0 0 0,1 0-1 0 0,-1 1 1 0 0,0-1 0 0 0,0 0 0 0 0,0 0 0 0 0,0 0-1 0 0,-5 6 1 0 0,0-2-56 0 0,0 0-1 0 0,-1-1 1 0 0,0 0-1 0 0,0-1 0 0 0,-10 7 1 0 0,-46 25-365 0 0,46-29 53 0 0,-1-1-1 0 0,0-1 0 0 0,0 0 0 0 0,0-2 0 0 0,-1 0 0 0 0,0-1 0 0 0,0-1 0 0 0,0-1 0 0 0,-1-1 0 0 0,-27-1 0 0 0,32-2-1267 0 0,7-2-2902 0 0,2-2-1677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0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41 13791 0 0,'9'-6'324'0'0,"-6"4"-201"0"0,0 0 1 0 0,0-1 0 0 0,0 1-1 0 0,0-1 1 0 0,0 0 0 0 0,0 0-1 0 0,-1 0 1 0 0,0 0 0 0 0,5-7 1622 0 0,-12 9-1580 0 0,-1 2 0 0 0,1-1 0 0 0,-1 0 1 0 0,1 1-1 0 0,0 0 0 0 0,0 1 0 0 0,0-1 0 0 0,-1 1 1 0 0,1 0-1 0 0,-8 4 0 0 0,-24 16 1163 0 0,-61 48 0 0 0,-27 36-499 0 0,121-102-829 0 0,0 0 1 0 0,0 0 0 0 0,0 0 0 0 0,0 0-1 0 0,1 1 1 0 0,0-1 0 0 0,0 1-1 0 0,0 0 1 0 0,-3 8 0 0 0,5-11-3 0 0,1 0 0 0 0,-1 0 0 0 0,1 1 0 0 0,0-1-1 0 0,0 0 1 0 0,-1 0 0 0 0,1 0 0 0 0,1 0 0 0 0,-1 0 0 0 0,0 0 0 0 0,0 0 0 0 0,1 0 0 0 0,-1 0 0 0 0,1 0 0 0 0,0 0 0 0 0,-1 0 0 0 0,1 0 0 0 0,0 0 0 0 0,0 0 0 0 0,0-1 0 0 0,0 1 0 0 0,1 0 0 0 0,-1-1 0 0 0,0 1 0 0 0,1-1 0 0 0,-1 1 0 0 0,1-1 0 0 0,3 2-1 0 0,18 14-181 0 0,2-2 0 0 0,28 13-1 0 0,-25-14-43 0 0,38 26-1 0 0,-55-32 283 0 0,5 3 579 0 0,23 22 0 0 0,-35-30-549 0 0,-1 1 0 0 0,0-1 1 0 0,0 1-1 0 0,0-1 1 0 0,0 1-1 0 0,-1 0 1 0 0,0 0-1 0 0,1 0 1 0 0,-1 0-1 0 0,-1 1 1 0 0,1-1-1 0 0,1 6 0 0 0,-3-8-57 0 0,0 0 0 0 0,0-1 0 0 0,0 1 0 0 0,-1-1 0 0 0,1 1 0 0 0,0 0 0 0 0,-1-1 0 0 0,1 1 0 0 0,-1-1 0 0 0,1 1 0 0 0,-1-1 0 0 0,0 1 0 0 0,0-1 0 0 0,0 0 0 0 0,0 1 0 0 0,0-1 0 0 0,0 0 0 0 0,0 0 0 0 0,-2 2 0 0 0,0 0 36 0 0,-1 1-1 0 0,0-1 1 0 0,0-1 0 0 0,-8 6 0 0 0,-2-2 28 0 0,1-1 1 0 0,-2 0-1 0 0,1-1 0 0 0,0-1 0 0 0,-29 4 1 0 0,8-4-303 0 0,-49-3 1 0 0,41-3-1925 0 0,24 0 861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03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14279 0 0,'0'0'9548'0'0,"15"2"-14803"0"0,-10-2 2110 0 0,5 2-3507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3223 0 0,'0'0'10680'0'0,"0"1"-9396"0"0,-1 5-1085 0 0,-1 0 0 0 0,0-1 0 0 0,0 1 0 0 0,0-1 1 0 0,-1 0-1 0 0,0 0 0 0 0,0 0 0 0 0,0 0 0 0 0,0 0 0 0 0,-1-1 0 0 0,0 1 0 0 0,0-1 0 0 0,-5 4 0 0 0,-9 7 193 0 0,-38 24 0 0 0,55-38-359 0 0,-25 14 296 0 0,-1-2-1 0 0,-43 16 1 0 0,41-17-145 0 0,7-4-153 0 0,-69 32 492 0 0,80-33-367 0 0,-1 0-1 0 0,1 0 1 0 0,0 1-1 0 0,0 0 1 0 0,-13 15 0 0 0,11-8 158 0 0,-22 29 0 0 0,30-37-279 0 0,1 0 0 0 0,-1 1 0 0 0,1 0 0 0 0,1-1 0 0 0,0 1 0 0 0,-4 17 0 0 0,6-24-33 0 0,1 1-1 0 0,0 0 1 0 0,-1-1 0 0 0,1 1-1 0 0,0 0 1 0 0,0-1 0 0 0,0 1-1 0 0,0 0 1 0 0,1-1 0 0 0,-1 1-1 0 0,0 0 1 0 0,1-1 0 0 0,-1 1-1 0 0,1-1 1 0 0,0 1 0 0 0,-1 0 0 0 0,1-1-1 0 0,0 1 1 0 0,0-1 0 0 0,0 0-1 0 0,0 1 1 0 0,0-1 0 0 0,0 0-1 0 0,0 0 1 0 0,1 0 0 0 0,-1 1-1 0 0,0-1 1 0 0,1 0 0 0 0,-1-1-1 0 0,1 1 1 0 0,-1 0 0 0 0,1 0 0 0 0,-1-1-1 0 0,1 1 1 0 0,0-1 0 0 0,-1 1-1 0 0,3-1 1 0 0,6 3 9 0 0,1-2-1 0 0,-1 0 1 0 0,0 0-1 0 0,19-1 1 0 0,-25-1-11 0 0,69-4-642 0 0,114-22-1 0 0,-126 13-2648 0 0,-35 7 1363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0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5527 0 0,'0'0'2978'0'0,"12"-3"5154"0"0,-6 3-7418 0 0,0 0 1 0 0,0 0-1 0 0,0 1 1 0 0,0 0-1 0 0,0 0 1 0 0,0 0-1 0 0,9 4 1 0 0,-8-3-351 0 0,0 0 1 0 0,0 0-1 0 0,0 0 1 0 0,9 0-1 0 0,-14-2-260 0 0,-1-1-43 0 0,5 0-65 0 0,-5 1-80 0 0,8-5-3193 0 0,-1 1 1725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05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65 863 5983 0 0,'0'0'464'0'0,"-9"2"-288"0"0,2 0 1672 0 0,-1 1 0 0 0,0 0 0 0 0,1 0-1 0 0,0 1 1 0 0,-11 7 4240 0 0,22-12-5938 0 0,1 0 0 0 0,0 0 0 0 0,-1-1 0 0 0,1 1 0 0 0,-1-1 0 0 0,0-1 0 0 0,0 1 0 0 0,1 0 0 0 0,-2-1 0 0 0,1 0 0 0 0,5-4 0 0 0,-4 3-5 0 0,37-32 222 0 0,-2-2 0 0 0,68-82-1 0 0,-34 35-194 0 0,16-12-32 0 0,168-139 0 0 0,-19 37-420 0 0,-227 187 263 0 0,-8 8 2 0 0,1 0-1 0 0,-1 0 1 0 0,1 0 0 0 0,-1 1-1 0 0,1-1 1 0 0,0 1-1 0 0,1 0 1 0 0,7-3-1 0 0,-12 6-55 0 0,2 12-73 0 0,-2-3 121 0 0,-1 0 0 0 0,0 1 0 0 0,0-1-1 0 0,-1 0 1 0 0,0 0 0 0 0,-1 1 0 0 0,0-1-1 0 0,-5 14 1 0 0,-1 5-5 0 0,-47 140 105 0 0,37-122-22 0 0,3 1-1 0 0,-18 83 0 0 0,29-103 3 0 0,2-1 0 0 0,0 1-1 0 0,2 0 1 0 0,3 27 0 0 0,-2-41-60 0 0,1 0-1 0 0,1-1 1 0 0,0 1-1 0 0,0-1 1 0 0,2 0 0 0 0,-1 0-1 0 0,1 0 1 0 0,1 0 0 0 0,0-1-1 0 0,12 15 1 0 0,-1-8-220 0 0,-8-15-2384 0 0,-2-3 1270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0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17647 0 0,'0'0'811'0'0,"-2"1"-19"0"0,2-1-784 0 0,0 0 0 0 0,-1 0 1 0 0,1 0-1 0 0,-1 0 0 0 0,1 1 1 0 0,0-1-1 0 0,-1 0 0 0 0,1 0 0 0 0,0 1 1 0 0,-1-1-1 0 0,1 0 0 0 0,0 0 1 0 0,0 1-1 0 0,-1-1 0 0 0,1 0 0 0 0,0 1 1 0 0,0-1-1 0 0,-1 1 0 0 0,1-1 0 0 0,0 0 1 0 0,0 1-1 0 0,0-1 0 0 0,0 1 1 0 0,0-1-1 0 0,0 0 0 0 0,0 1 0 0 0,-1-1 1 0 0,1 1-1 0 0,0-1 0 0 0,0 1 1 0 0,1-1-1 0 0,-1 0 0 0 0,0 1 0 0 0,0-1 1 0 0,0 1-1 0 0,0-1 0 0 0,0 0 0 0 0,0 1 1 0 0,0-1-1 0 0,1 1 0 0 0,-1-1 1 0 0,1 1-1 0 0,-1 0 44 0 0,1 1 50 0 0,1 1 0 0 0,0 0 1 0 0,-1-1-1 0 0,1 1 0 0 0,0-1 0 0 0,0 1 0 0 0,0-1 1 0 0,1 0-1 0 0,-1 0 0 0 0,1 0 0 0 0,-1 0 1 0 0,1 0-1 0 0,-1-1 0 0 0,1 1 0 0 0,0-1 0 0 0,0 0 1 0 0,0 1-1 0 0,0-1 0 0 0,0-1 0 0 0,4 2 1 0 0,8 1 227 0 0,0 0 0 0 0,27 0 1 0 0,-35-2-273 0 0,72 1 506 0 0,-1-3 0 0 0,82-11 0 0 0,48-22-2624 0 0,-178 27 229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0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 13935 0 0,'0'0'1262'0'0,"-15"3"1058"0"0,2 0-691 0 0,1 0 0 0 0,-21 9 0 0 0,-46 30-27 0 0,56-29-1280 0 0,5-2-247 0 0,0 2-1 0 0,1 0 1 0 0,1 0-1 0 0,-17 19 0 0 0,32-32-73 0 0,0 1-1 0 0,1-1 0 0 0,-1 1 0 0 0,1-1 0 0 0,-1 1 0 0 0,1-1 0 0 0,-1 1 0 0 0,1-1 0 0 0,-1 1 1 0 0,1 0-1 0 0,0-1 0 0 0,-1 1 0 0 0,1 0 0 0 0,0-1 0 0 0,-1 1 0 0 0,1 0 0 0 0,0-1 0 0 0,0 1 0 0 0,0 0 1 0 0,0 0-1 0 0,0-1 0 0 0,0 1 0 0 0,0 0 0 0 0,0 0 0 0 0,0-1 0 0 0,0 1 0 0 0,0 0 0 0 0,0-1 1 0 0,0 1-1 0 0,0 0 0 0 0,1 0 0 0 0,-1-1 0 0 0,0 1 0 0 0,1 0 0 0 0,-1-1 0 0 0,1 1 0 0 0,-1 0 0 0 0,1 1-5 0 0,4 5-58 0 0,1 0-1 0 0,-1 0 1 0 0,1-1-1 0 0,0 0 1 0 0,11 9 0 0 0,7 8-25 0 0,30 40-28 0 0,-47-54 117 0 0,-1 1-1 0 0,0-1 1 0 0,-1 1 0 0 0,0 0-1 0 0,6 15 1 0 0,-10-22 19 0 0,0 0 1 0 0,-1 0-1 0 0,1 1 0 0 0,0-1 0 0 0,-1 0 0 0 0,0 1 1 0 0,0-1-1 0 0,0 0 0 0 0,0 1 0 0 0,0-1 1 0 0,-1 0-1 0 0,0 1 0 0 0,1-1 0 0 0,-1 0 0 0 0,-1 0 1 0 0,1 0-1 0 0,0 0 0 0 0,-1 0 0 0 0,1 0 1 0 0,-1 0-1 0 0,0 0 0 0 0,0 0 0 0 0,0-1 1 0 0,0 1-1 0 0,0-1 0 0 0,-1 1 0 0 0,1-1 0 0 0,-1 0 1 0 0,-5 3-1 0 0,-6 3 117 0 0,0 0 1 0 0,-1-1 0 0 0,0 0-1 0 0,-28 7 1 0 0,31-10-109 0 0,-12 4 5 0 0,-1 0-1 0 0,0-2 1 0 0,-1-1-1 0 0,1-1 1 0 0,-1-1-1 0 0,0-1 1 0 0,-28-2-1 0 0,46-1-134 0 0,1 0 0 0 0,-1 0 0 0 0,0-1 0 0 0,-9-3 0 0 0,15 4 52 0 0,1 1-1 0 0,-1-1 0 0 0,0 1 1 0 0,1-1-1 0 0,-1 0 0 0 0,1 0 0 0 0,-1 0 1 0 0,1 0-1 0 0,-1 0 0 0 0,1 0 1 0 0,0 0-1 0 0,-1-1 0 0 0,1 1 0 0 0,0 0 1 0 0,0-1-1 0 0,0 1 0 0 0,0-1 1 0 0,0 1-1 0 0,0-1 0 0 0,1 1 0 0 0,-1-1 1 0 0,0 0-1 0 0,1 1 0 0 0,-1-1 1 0 0,1-2-1 0 0,2-15-1617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0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59 15407 0 0,'0'0'704'0'0,"1"2"-14"0"0,5 14-392 0 0,11 23 98 0 0,-5-16 2814 0 0,-11-22-3078 0 0,0 0 1 0 0,0 0 0 0 0,0 0-1 0 0,0 0 1 0 0,1 0 0 0 0,-1 0 0 0 0,0 0-1 0 0,0 0 1 0 0,1 0 0 0 0,-1-1-1 0 0,1 1 1 0 0,-1 0 0 0 0,1-1 0 0 0,-1 1-1 0 0,1-1 1 0 0,-1 0 0 0 0,1 1 0 0 0,-1-1-1 0 0,1 0 1 0 0,-1 0 0 0 0,1 0-1 0 0,1 0 1 0 0,5-1 126 0 0,-1 0 0 0 0,0 0 0 0 0,8-2 0 0 0,-13 3-189 0 0,25-9 161 0 0,0-1-1 0 0,0-1 1 0 0,45-27 0 0 0,-64 33-226 0 0,-2 3-7 0 0,9-6-66 0 0,0-1 0 0 0,-1 0 0 0 0,0-1 0 0 0,15-13-1 0 0,-27 22-52 0 0,-4-1-103 0 0,-6-7 16 0 0,5 9 170 0 0,0-1 0 0 0,0 1 0 0 0,0 0-1 0 0,0 0 1 0 0,0 0 0 0 0,0 1 0 0 0,0-1 0 0 0,-5 2 0 0 0,-27 9-124 0 0,25-7 115 0 0,-25 9-16 0 0,1 2 0 0 0,0 2 0 0 0,-54 35 0 0 0,-85 76 235 0 0,153-113-137 0 0,1 1 0 0 0,0 1 0 0 0,2 1 1 0 0,0 0-1 0 0,-20 29 0 0 0,35-45-33 0 0,1 0 1 0 0,0 0-1 0 0,-1 0 1 0 0,1 0-1 0 0,0 0 0 0 0,0 0 1 0 0,1 0-1 0 0,-1 1 1 0 0,0-1-1 0 0,1 0 1 0 0,0 1-1 0 0,-1-1 0 0 0,1 0 1 0 0,0 1-1 0 0,0-1 1 0 0,0 0-1 0 0,0 1 1 0 0,1-1-1 0 0,0 4 0 0 0,0-4 0 0 0,0 0-1 0 0,0 0 0 0 0,0-1 0 0 0,0 1 1 0 0,1 0-1 0 0,-1-1 0 0 0,1 1 0 0 0,-1-1 1 0 0,1 1-1 0 0,-1-1 0 0 0,1 0 0 0 0,0 0 1 0 0,0 0-1 0 0,0 0 0 0 0,-1 0 0 0 0,1 0 1 0 0,0 0-1 0 0,0-1 0 0 0,0 1 0 0 0,0 0 1 0 0,0-1-1 0 0,3 1 0 0 0,8 0-377 0 0,-1 0 1 0 0,1 0-1 0 0,0-1 0 0 0,-1-1 0 0 0,19-2 0 0 0,62-17-4957 0 0,-82 17 4583 0 0,26-7-6240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06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69 2303 0 0,'16'-17'-1476'0'0,"10"-9"6483"0"0,-23 23-3593 0 0,1 0 0 0 0,0 1 0 0 0,-1-1 0 0 0,1 1 0 0 0,0 0 0 0 0,0 0 0 0 0,1 0 0 0 0,-1 1 0 0 0,0-1 0 0 0,9-1 1 0 0,-13 3-1343 0 0,1 0 0 0 0,-1 0 0 0 0,0 0 0 0 0,1 0 0 0 0,-1 0 0 0 0,0 0 0 0 0,1 0 0 0 0,-1 0 1 0 0,1 0-1 0 0,-1 0 0 0 0,0 0 0 0 0,1 0 0 0 0,-1 0 0 0 0,0 0 0 0 0,1 0 0 0 0,-1 0 0 0 0,0 0 1 0 0,1 0-1 0 0,-1 1 0 0 0,0-1 0 0 0,1 0 0 0 0,-1 0 0 0 0,0 0 0 0 0,1 1 0 0 0,-1-1 1 0 0,0 0-1 0 0,0 0 0 0 0,1 1 0 0 0,-1-1 0 0 0,0 0 0 0 0,0 1 0 0 0,1-1 0 0 0,-1 0 0 0 0,0 1 1 0 0,0-1-1 0 0,0 2 1 0 0,1-1 1 0 0,-1 0-1 0 0,0 1 1 0 0,0-1 0 0 0,-1 0-1 0 0,1 1 1 0 0,0-1-1 0 0,0 1 1 0 0,-1-1-1 0 0,0 2 1 0 0,-1 3 38 0 0,-1 1 1 0 0,0-1 0 0 0,-5 10-1 0 0,-31 36 312 0 0,-48 52 0 0 0,46-59-427 0 0,-52 78 1 0 0,89-117 10 0 0,0 1-1 0 0,0 0 1 0 0,1 0-1 0 0,0 0 1 0 0,1 0-1 0 0,0 0 1 0 0,0 1-1 0 0,0-1 1 0 0,-1 15-1 0 0,3-19 8 0 0,0 0 0 0 0,0 0 0 0 0,0 0-1 0 0,1-1 1 0 0,-1 1 0 0 0,1 0 0 0 0,-1 0 0 0 0,1 0-1 0 0,0 0 1 0 0,0-1 0 0 0,0 1 0 0 0,0 0 0 0 0,1-1-1 0 0,-1 1 1 0 0,1-1 0 0 0,0 0 0 0 0,-1 1-1 0 0,1-1 1 0 0,0 0 0 0 0,1 0 0 0 0,-1 0 0 0 0,0 0-1 0 0,0-1 1 0 0,1 1 0 0 0,-1 0 0 0 0,1-1 0 0 0,-1 0-1 0 0,6 2 1 0 0,1 0 17 0 0,1 0 1 0 0,-1-1-1 0 0,1 0 0 0 0,0-1 1 0 0,0 0-1 0 0,19-1 0 0 0,62-10 246 0 0,-60 5-246 0 0,2 2-48 0 0,-32 3-91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18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471 102 1375 0 0,'0'0'3790'0'0,"1"-1"-3934"0"0,12-14 705 0 0,-1 0 1 0 0,14-20-1 0 0,-2 0 9823 0 0,-23 37-10231 0 0,-1 0-1 0 0,0 0 1 0 0,1 0 0 0 0,-1 0 0 0 0,0 0 0 0 0,0 0 0 0 0,0 0 0 0 0,0 0 0 0 0,0 0 0 0 0,0 2 0 0 0,-1-1 75 0 0,-1 14 247 0 0,-2 1-1 0 0,0-1 0 0 0,-1-1 1 0 0,0 1-1 0 0,-11 21 1 0 0,7-16-292 0 0,-14 32 46 0 0,-3 0 1 0 0,-58 87 0 0 0,-87 83-845 0 0,149-197 341 0 0,-19 35-1 0 0,9-13-182 0 0,-38 66-1011 0 0,45-70 774 0 0,17-34 220 0 0,8-16-393 0 0,11-23 71 0 0,0 10-1691 0 0,15-24 1 0 0,-1 7-2612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19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205 462 11687 0 0,'-1'1'264'0'0,"-14"29"747"0"0,-37 50 0 0 0,48-75-579 0 0,-1 0 1 0 0,1-1-1 0 0,-1 0 1 0 0,0 0-1 0 0,0 0 1 0 0,0-1 0 0 0,-1 1-1 0 0,1-1 1 0 0,-1-1-1 0 0,0 1 1 0 0,0-1-1 0 0,0 0 1 0 0,-11 3 0 0 0,15-5-400 0 0,-1 0-1 0 0,1 1 1 0 0,-1-1 0 0 0,1 0 0 0 0,-1 0 0 0 0,1 0 0 0 0,0 0 0 0 0,-1-1 0 0 0,1 1 0 0 0,-1-1 0 0 0,1 1 0 0 0,-5-3 0 0 0,6 3-14 0 0,0-1-1 0 0,0 0 1 0 0,0 0-1 0 0,-1 0 1 0 0,1 0-1 0 0,0 0 1 0 0,0-1-1 0 0,1 1 1 0 0,-1 0-1 0 0,0 0 1 0 0,0 0-1 0 0,1-1 1 0 0,-1 1 0 0 0,0 0-1 0 0,1-1 1 0 0,-1 1-1 0 0,1-1 1 0 0,0 1-1 0 0,-1-1 1 0 0,1 1-1 0 0,0-1 1 0 0,0-1-1 0 0,0-4 107 0 0,0-1-1 0 0,1 0 1 0 0,0 1-1 0 0,0-1 1 0 0,1 1-1 0 0,0 0 1 0 0,5-15 0 0 0,28-49 318 0 0,-19 40-303 0 0,4-8-159 0 0,2 0 0 0 0,1 2 1 0 0,2 1-1 0 0,47-53 0 0 0,-55 72-20 0 0,-1 1 0 0 0,2 0 1 0 0,0 1-1 0 0,1 1 0 0 0,0 1 1 0 0,1 0-1 0 0,1 2 0 0 0,-1 0 1 0 0,2 2-1 0 0,29-10 0 0 0,-36 14 81 0 0,1 1 0 0 0,0 1 0 0 0,0 0 0 0 0,0 1 0 0 0,0 1 0 0 0,0 0 0 0 0,26 3 0 0 0,-33-1-2 0 0,0 0-1 0 0,1 1 0 0 0,-1 0 1 0 0,0 0-1 0 0,0 1 0 0 0,13 7 1 0 0,-19-9-32 0 0,-1 0 0 0 0,0 1 0 0 0,1-1 0 0 0,-1 1 0 0 0,0 0 0 0 0,0 0 0 0 0,0 0 0 0 0,-1 0 0 0 0,1 0 0 0 0,0 0 0 0 0,-1 0 0 0 0,1 0 0 0 0,-1 1 1 0 0,0-1-1 0 0,0 1 0 0 0,0-1 0 0 0,0 1 0 0 0,0-1 0 0 0,0 1 0 0 0,-1 0 0 0 0,1-1 0 0 0,-1 1 0 0 0,0 0 0 0 0,0-1 0 0 0,0 1 0 0 0,0 0 0 0 0,-1 4 0 0 0,-1 2 21 0 0,0 0-1 0 0,0 0 1 0 0,-1 0-1 0 0,0 0 1 0 0,-1-1-1 0 0,0 0 1 0 0,0 0-1 0 0,-1 0 1 0 0,-10 13-1 0 0,-6 6 129 0 0,-32 29-1 0 0,34-37-128 0 0,15-15-22 0 0,-131 130 164 0 0,100-102-275 0 0,-1-3 0 0 0,-44 27 0 0 0,73-51 43 0 0,-56 32-379 0 0,55-32 254 0 0,-1-1-1 0 0,0-1 1 0 0,0 1-1 0 0,0-1 1 0 0,-14 2-1 0 0,2-6-2818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19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34 711 6447 0 0,'0'0'586'0'0,"3"-8"2003"0"0,-2 5-1729 0 0,-1 0 1 0 0,0 0-1 0 0,0 0 1 0 0,0 1-1 0 0,0-1 1 0 0,-1 0-1 0 0,1 0 1 0 0,-1 0-1 0 0,-1-4 1 0 0,-13-23 2830 0 0,13 26-3524 0 0,-1 0 0 0 0,1 0 0 0 0,0 0 0 0 0,0 0 0 0 0,1-1 0 0 0,-1 1 0 0 0,1 0 0 0 0,0-1 0 0 0,0 1 0 0 0,0-1 0 0 0,1 1 0 0 0,-1-1 0 0 0,1-8 0 0 0,5-4-54 0 0,0 0-1 0 0,1 1 1 0 0,0-1-1 0 0,1 1 1 0 0,1 0-1 0 0,1 1 1 0 0,16-24-1 0 0,2 1 3 0 0,126-163 141 0 0,-132 177-267 0 0,1 1-1 0 0,1 1 1 0 0,1 1 0 0 0,1 0-1 0 0,50-29 1 0 0,-70 47-57 0 0,1 0 0 0 0,0 1 0 0 0,-1-1 0 0 0,12-2 0 0 0,4 3-1872 0 0,0 8-4534 0 0,-9 1-736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2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52 8287 0 0,'0'0'639'0'0,"-5"-16"4973"0"0,5 15-5343 0 0,0-1 1 0 0,0 1-1 0 0,0 0 0 0 0,0 0 0 0 0,0 0 1 0 0,0-1-1 0 0,0 1 0 0 0,-1 0 0 0 0,1 0 1 0 0,0 0-1 0 0,-1 0 0 0 0,1 0 1 0 0,-1 0-1 0 0,1 0 0 0 0,-1 0 0 0 0,1 0 1 0 0,-1 0-1 0 0,0 0 0 0 0,0 0 0 0 0,1 0 1 0 0,-1 0-1 0 0,0 0 0 0 0,-2-1 1 0 0,2 2-152 0 0,-1-1 1 0 0,0 1 0 0 0,1-1-1 0 0,-1 1 1 0 0,0 0 0 0 0,1-1-1 0 0,-1 1 1 0 0,0 0 0 0 0,0 0-1 0 0,1 1 1 0 0,-1-1 0 0 0,0 0-1 0 0,1 0 1 0 0,-4 1 0 0 0,-3 2-87 0 0,-1 1 0 0 0,1-1 0 0 0,0 1 0 0 0,0 1 0 0 0,-9 5-1 0 0,-2 3 39 0 0,1 1 0 0 0,0 0 0 0 0,1 1 0 0 0,0 1 0 0 0,1 1 0 0 0,1 0 0 0 0,1 1-1 0 0,0 1 1 0 0,-14 26 0 0 0,25-38-22 0 0,0-1 0 0 0,1 1-1 0 0,0 0 1 0 0,0-1 0 0 0,0 1 0 0 0,1 0 0 0 0,0 0-1 0 0,0 0 1 0 0,1 0 0 0 0,-1 0 0 0 0,3 14 0 0 0,-2-17-21 0 0,1-1 1 0 0,0 0 0 0 0,0 0 0 0 0,0-1 0 0 0,0 1-1 0 0,0 0 1 0 0,0 0 0 0 0,1 0 0 0 0,-1-1 0 0 0,1 1 0 0 0,0-1-1 0 0,0 1 1 0 0,0-1 0 0 0,0 0 0 0 0,0 0 0 0 0,1 1-1 0 0,-1-2 1 0 0,1 1 0 0 0,-1 0 0 0 0,1 0 0 0 0,-1-1 0 0 0,1 0-1 0 0,0 1 1 0 0,0-1 0 0 0,0 0 0 0 0,0 0 0 0 0,0-1-1 0 0,0 1 1 0 0,5 0 0 0 0,-1-1-2 0 0,-1 0 0 0 0,1 0 0 0 0,0-1 0 0 0,-1 0 0 0 0,0 0 0 0 0,1 0 0 0 0,-1-1 0 0 0,0 0 0 0 0,0 0 0 0 0,1-1 0 0 0,-2 0 0 0 0,1 0 0 0 0,0 0 0 0 0,-1-1-1 0 0,1 0 1 0 0,8-7 0 0 0,2-5 32 0 0,0 0 0 0 0,-1 0-1 0 0,20-29 1 0 0,-29 36-33 0 0,0 1 1 0 0,-1-1-1 0 0,0 0 0 0 0,-1-1 0 0 0,0 1 0 0 0,0-1 1 0 0,-1 0-1 0 0,0 0 0 0 0,-1 0 0 0 0,1-12 0 0 0,-2 16-57 0 0,-1-1-1 0 0,0 1 1 0 0,0-1-1 0 0,-1 1 1 0 0,1-1-1 0 0,-1 1 1 0 0,-1 0-1 0 0,1-1 1 0 0,-1 1-1 0 0,0 0 1 0 0,-1 0-1 0 0,1 0 1 0 0,-1 0-1 0 0,-1 1 1 0 0,1-1-1 0 0,-1 1 1 0 0,-5-7-1 0 0,7 10-84 0 0,1 1 0 0 0,0-1 0 0 0,-1 1-1 0 0,0 0 1 0 0,1 0 0 0 0,-1-1 0 0 0,0 1 0 0 0,0 0-1 0 0,1 0 1 0 0,-1 1 0 0 0,0-1 0 0 0,0 0 0 0 0,-4 0 0 0 0,5 1-150 0 0,0 0 1 0 0,0 0 0 0 0,0 0-1 0 0,-1 0 1 0 0,1 0 0 0 0,0 0 0 0 0,0 0-1 0 0,0 0 1 0 0,0 1 0 0 0,-2 0-1 0 0,1-1-378 0 0,1 1 0 0 0,0 0 0 0 0,0 0-1 0 0,-1 0 1 0 0,1 0 0 0 0,0 0-1 0 0,0 0 1 0 0,0 0 0 0 0,-1 2 0 0 0,-4 5-5601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0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12 608 14567 0 0,'0'0'664'0'0,"-1"-1"-8"0"0,-1-11-565 0 0,-6-27 1746 0 0,8 35-1652 0 0,0 1 1 0 0,0 0 0 0 0,0 0-1 0 0,1 0 1 0 0,-1 0 0 0 0,1 0-1 0 0,0-1 1 0 0,0 1 0 0 0,2-5-1 0 0,10-17 310 0 0,2 0 0 0 0,0 1-1 0 0,1 0 1 0 0,2 1 0 0 0,35-36 0 0 0,115-91 261 0 0,-162 145-724 0 0,39-30-39 0 0,1 1-1 0 0,92-49 1 0 0,-126 77-871 0 0,1 1 1 0 0,0 0 0 0 0,19-5 0 0 0,-10 5-6397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7 12095 0 0,'0'0'1347'0'0,"-1"-1"-996"0"0,-4 0-196 0 0,0 0 0 0 0,0 0 0 0 0,0 0 0 0 0,0 0 0 0 0,0 1 0 0 0,0 0 0 0 0,0 0 0 0 0,0 0 0 0 0,0 1 0 0 0,0 0 0 0 0,0 0 0 0 0,0 0 0 0 0,-7 3 0 0 0,-9 4 492 0 0,-35 17 0 0 0,37-15-217 0 0,-23 11-68 0 0,1 1-1 0 0,0 3 0 0 0,2 1 1 0 0,2 2-1 0 0,-51 47 0 0 0,70-52-138 0 0,17-22-197 0 0,0 0 1 0 0,0 1-1 0 0,0-1 0 0 0,1 0 0 0 0,-1 1 0 0 0,1-1 1 0 0,-1 1-1 0 0,1-1 0 0 0,0 1 0 0 0,-1-1 0 0 0,1 1 1 0 0,0-1-1 0 0,0 1 0 0 0,0 2 0 0 0,1-3-9 0 0,-1 0 0 0 0,0 0 0 0 0,1-1 1 0 0,-1 1-1 0 0,1 0 0 0 0,-1-1 0 0 0,1 1 0 0 0,-1-1 0 0 0,1 1 0 0 0,-1 0 0 0 0,1-1 0 0 0,0 1 0 0 0,-1-1 0 0 0,1 1 0 0 0,0-1 0 0 0,0 0 1 0 0,-1 1-1 0 0,1-1 0 0 0,0 0 0 0 0,0 0 0 0 0,-1 1 0 0 0,1-1 0 0 0,0 0 0 0 0,1 0 0 0 0,19 2 131 0 0,-20-2-131 0 0,16-1 11 0 0,0-1 0 0 0,0-1-1 0 0,-1 0 1 0 0,1-1 0 0 0,-1-1-1 0 0,0-1 1 0 0,0 0 0 0 0,0-1-1 0 0,-1 0 1 0 0,0-1 0 0 0,0-1-1 0 0,19-16 1 0 0,-28 19-38 0 0,-4 5-48 0 0,1 19-254 0 0,-2-12 128 0 0,-1-4-177 0 0,1 0 0 0 0,-1 0 0 0 0,0 0 0 0 0,1 0 0 0 0,-1 0 0 0 0,1 0 0 0 0,0-1 0 0 0,-1 1 0 0 0,3 3 0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2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639 258 5527 0 0,'0'0'423'0'0,"1"-1"-278"0"0,42-37 7420 0 0,4 3-4473 0 0,-3 3-2043 0 0,-20 14-150 0 0,31-27 704 0 0,-48 40-1324 0 0,-1-1 0 0 0,-1 0 0 0 0,1-1 0 0 0,-1 1 0 0 0,-1-1-1 0 0,6-9 1 0 0,-9 15-230 0 0,-1 0 0 0 0,1 0-1 0 0,-1 0 1 0 0,1 0 0 0 0,-1 0-1 0 0,0 0 1 0 0,1 0 0 0 0,-1 0 0 0 0,0 0-1 0 0,0 0 1 0 0,0 0 0 0 0,0 0-1 0 0,0 0 1 0 0,0 0 0 0 0,0 0 0 0 0,0 0-1 0 0,0 0 1 0 0,0 0 0 0 0,0 1-1 0 0,-1-1 1 0 0,1 0 0 0 0,0 0 0 0 0,-1-2-1 0 0,0 2 12 0 0,0 1-1 0 0,0-1 0 0 0,0 0 1 0 0,0 0-1 0 0,0 0 0 0 0,0 1 0 0 0,-1-1 1 0 0,1 0-1 0 0,0 1 0 0 0,0-1 1 0 0,0 1-1 0 0,-1-1 0 0 0,1 1 1 0 0,0 0-1 0 0,-2-1 0 0 0,-3 1 17 0 0,0-1 0 0 0,0 1-1 0 0,0 0 1 0 0,0 1 0 0 0,0-1-1 0 0,-11 3 1 0 0,5 2-78 0 0,0-1 0 0 0,0 1 0 0 0,0 1 0 0 0,1 0-1 0 0,-17 12 1 0 0,-51 44-159 0 0,45-34 111 0 0,29-23 31 0 0,-19 14-49 0 0,-30 32 0 0 0,49-46 24 0 0,-1 1 0 0 0,1 0 0 0 0,1 1 0 0 0,-1-1 0 0 0,1 1 0 0 0,0 0 0 0 0,1 0-1 0 0,0 0 1 0 0,0 0 0 0 0,-4 16 0 0 0,7-21 23 0 0,-1-1 1 0 0,1 1-1 0 0,0-1 0 0 0,-1 1 1 0 0,1-1-1 0 0,0 1 0 0 0,0-1 1 0 0,0 1-1 0 0,0 0 0 0 0,1-1 1 0 0,-1 1-1 0 0,0-1 0 0 0,1 1 1 0 0,-1-1-1 0 0,1 1 0 0 0,-1-1 1 0 0,1 1-1 0 0,0-1 0 0 0,-1 0 1 0 0,1 1-1 0 0,0-1 0 0 0,0 0 1 0 0,0 1-1 0 0,0-1 0 0 0,0 0 1 0 0,0 0-1 0 0,1 0 0 0 0,-1 0 1 0 0,0 0-1 0 0,0 0 0 0 0,1-1 1 0 0,-1 1-1 0 0,1 0 0 0 0,-1 0 1 0 0,0-1-1 0 0,1 1 0 0 0,1-1 1 0 0,2 1-7 0 0,0 0 0 0 0,0-1 0 0 0,0 0 0 0 0,0 0 1 0 0,0 0-1 0 0,0-1 0 0 0,-1 0 0 0 0,1 0 1 0 0,0 0-1 0 0,8-3 0 0 0,-6 1-49 0 0,0 0 0 0 0,-1-1 0 0 0,1 0 0 0 0,-1 0 0 0 0,1 0 0 0 0,-1-1-1 0 0,0 0 1 0 0,-1 0 0 0 0,1 0 0 0 0,-1-1 0 0 0,0 0 0 0 0,-1 0 0 0 0,6-8 0 0 0,-5 6 201 0 0,2-2-1949 0 0,-6 11 954 0 0,-2 9 670 0 0,-119 376-174 0 0,85-289 138 0 0,-71 136 0 0 0,74-176 650 0 0,-2 0-1 0 0,-3-2 1 0 0,-62 71 0 0 0,85-111 421 0 0,0 0 0 0 0,-28 22 0 0 0,35-32-534 0 0,0 0 1 0 0,0-1-1 0 0,-1 1 1 0 0,0-1-1 0 0,0-1 1 0 0,0 1-1 0 0,0-2 1 0 0,0 1-1 0 0,-9 1 1 0 0,15-4-271 0 0,0 1 0 0 0,0-1 0 0 0,0 0-1 0 0,0 0 1 0 0,0 0 0 0 0,0 0 0 0 0,0 0 0 0 0,0 0 0 0 0,0-1 0 0 0,0 1 0 0 0,0-1 0 0 0,0 1 0 0 0,0-1 0 0 0,0 0 0 0 0,0 0 0 0 0,0 0 0 0 0,1 0-1 0 0,-1 0 1 0 0,0 0 0 0 0,1 0 0 0 0,-1-1 0 0 0,1 1 0 0 0,-1-1 0 0 0,1 1 0 0 0,0-1 0 0 0,-1 1 0 0 0,1-1 0 0 0,0 0 0 0 0,0 1 0 0 0,0-1 0 0 0,0 0-1 0 0,1 0 1 0 0,-1 0 0 0 0,0 0 0 0 0,0-2 0 0 0,0-4-81 0 0,-1 0 0 0 0,1 0 0 0 0,1 1 0 0 0,-1-1 0 0 0,1 0 0 0 0,0 0 0 0 0,3-14 0 0 0,26-101-2127 0 0,-3 42-5127 0 0,-7 30 105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20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55 419 4143 0 0,'-1'1'319'0'0,"-22"25"749"0"0,15-16 2873 0 0,2 0 1 0 0,-10 17-1 0 0,15-22-2537 0 0,5-7 1337 0 0,7-9-1010 0 0,9-22-593 0 0,20-45 0 0 0,11-21-613 0 0,-37 79-469 0 0,1 0 0 0 0,0 0 0 0 0,36-33 0 0 0,62-42-409 0 0,-112 95 350 0 0,14-13-401 0 0,1 2 0 0 0,0 0-1 0 0,1 1 1 0 0,18-9 0 0 0,-34 19 301 0 0,-1-1 1 0 0,1 1 0 0 0,0 0-1 0 0,0-1 1 0 0,0 1-1 0 0,0 0 1 0 0,0 0-1 0 0,0 0 1 0 0,-1 0-1 0 0,1 0 1 0 0,0 0 0 0 0,0 0-1 0 0,0 0 1 0 0,0 0-1 0 0,0 0 1 0 0,0 0-1 0 0,0 0 1 0 0,0 1 0 0 0,-1-1-1 0 0,1 0 1 0 0,0 1-1 0 0,2 0 1 0 0,5 8-1781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21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225 149 3223 0 0,'1'-1'240'0'0,"13"-22"687"0"0,2-19 6081 0 0,-4-3 782 0 0,-7 17-5471 0 0,-3 20-2450 0 0,-2 7 1003 0 0,-3 1-863 0 0,1 1 0 0 0,-1-1-1 0 0,0 1 1 0 0,0 0 0 0 0,1-1-1 0 0,-1 1 1 0 0,1 0-1 0 0,-1 1 1 0 0,1-1 0 0 0,-1 0-1 0 0,1 1 1 0 0,-4 2-1 0 0,-26 26-20 0 0,24-21 31 0 0,2-3 4 0 0,-37 36 218 0 0,-68 87-1 0 0,102-117-180 0 0,6-7-18 0 0,-1-1 0 0 0,1 0 0 0 0,0 1 1 0 0,0-1-1 0 0,1 1 0 0 0,-1 0 0 0 0,1 0 0 0 0,0 0 0 0 0,-1 6 0 0 0,3-9 29 0 0,2 1-7 0 0,-2-3-60 0 0,0 0 1 0 0,0 1-1 0 0,0-1 0 0 0,0 0 0 0 0,1 1 1 0 0,-1-1-1 0 0,0 0 0 0 0,0 1 1 0 0,0-1-1 0 0,0 0 0 0 0,1 1 1 0 0,-1-1-1 0 0,0 0 0 0 0,0 0 0 0 0,0 1 1 0 0,1-1-1 0 0,-1 0 0 0 0,0 0 1 0 0,1 0-1 0 0,-1 1 0 0 0,0-1 1 0 0,1 0-1 0 0,3 2 25 0 0,0-1 1 0 0,1 0 0 0 0,-1 0-1 0 0,1 0 1 0 0,-1 0 0 0 0,1-1-1 0 0,-1 0 1 0 0,1 0-1 0 0,-1 0 1 0 0,1 0 0 0 0,-1-1-1 0 0,1 0 1 0 0,-1 0-1 0 0,1 0 1 0 0,-1 0 0 0 0,0-1-1 0 0,5-2 1 0 0,7-4-20 0 0,0 0 0 0 0,-1-2 0 0 0,15-11 0 0 0,-21 14-2 0 0,22-14-8 0 0,-15 11-3 0 0,-1-1 1 0 0,0-1-1 0 0,16-15 0 0 0,-30 26-54 0 0,-6 70-2732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2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1 306 14743 0 0,'0'0'6140'0'0,"1"-1"-5313"0"0,29-29 36 0 0,53-50 1643 0 0,-61 63-2537 0 0,1 0-1 0 0,0 2 1 0 0,1 0-1 0 0,50-21 1 0 0,-73 35 84 0 0,0 1-42 0 0,0 1 0 0 0,0-1 0 0 0,0 0 1 0 0,0 1-1 0 0,0-1 0 0 0,0 0 0 0 0,0 1 0 0 0,0-1 0 0 0,0 1 0 0 0,0 0 0 0 0,-1-1 0 0 0,1 1 1 0 0,0 0-1 0 0,0-1 0 0 0,-1 1 0 0 0,1 0 0 0 0,0 0 0 0 0,-1 0 0 0 0,1 0 0 0 0,-1-1 0 0 0,1 1 1 0 0,-1 0-1 0 0,1 0 0 0 0,0 2 0 0 0,0 0 17 0 0,0 0-1 0 0,0 0 1 0 0,-1 0-1 0 0,1 0 1 0 0,-1 0 0 0 0,1 0-1 0 0,-1 4 1 0 0,-2 13 61 0 0,0 0 0 0 0,-6 19 0 0 0,2-9-84 0 0,21-45 48 0 0,30-51-331 0 0,-29 42 48 0 0,0 1 0 0 0,33-35 0 0 0,-42 50 138 0 0,1 0 1 0 0,1 1-1 0 0,-1 0 0 0 0,1 0 1 0 0,0 1-1 0 0,0 1 0 0 0,13-6 1 0 0,-20 10 153 0 0,0 0 1 0 0,0 1 0 0 0,0-1 0 0 0,0 1-1 0 0,0 0 1 0 0,0 0 0 0 0,0 0-1 0 0,1 0 1 0 0,-1 0 0 0 0,0 0-1 0 0,0 0 1 0 0,0 1 0 0 0,0-1-1 0 0,0 1 1 0 0,0 0 0 0 0,0-1-1 0 0,0 1 1 0 0,4 2 0 0 0,1 1 140 0 0,0 1 1 0 0,0-1 0 0 0,9 10-1 0 0,-12-10-185 0 0,0-1 0 0 0,-1 1 0 0 0,0-1 0 0 0,0 1-1 0 0,0 0 1 0 0,-1 0 0 0 0,1 0 0 0 0,-1 0 0 0 0,0 1 0 0 0,0-1-1 0 0,0 1 1 0 0,-1-1 0 0 0,1 1 0 0 0,-1 0 0 0 0,0 0 0 0 0,0 8 0 0 0,-1 0-21 0 0,-1 1 0 0 0,0-1 1 0 0,-1 0-1 0 0,-4 18 1 0 0,-2 9-65 0 0,7-36-178 0 0,0 14 225 0 0,4-6-3043 0 0,1-4 1607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2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51 856 5063 0 0,'0'0'390'0'0,"-7"4"1358"0"0,-12 6 2322 0 0,-5 3 7825 0 0,48-33-11105 0 0,0-2 0 0 0,34-39 0 0 0,-18 19-471 0 0,1 0-127 0 0,328-361 408 0 0,-340 366-587 0 0,-1-1 1 0 0,-3-1-1 0 0,-1-1 0 0 0,-2-1 1 0 0,22-55-1 0 0,-44 95-80 0 0,-2 16-242 0 0,-43 175 516 0 0,-4 22 450 0 0,45-188-580 0 0,2 1 0 0 0,1-1 0 0 0,1 1-1 0 0,1-1 1 0 0,1 0 0 0 0,9 47-1 0 0,-4-51-56 0 0,0-1 0 0 0,0 0 0 0 0,2-1 0 0 0,0 1 0 0 0,14 17 0 0 0,29 61 423 0 0,-49-88-420 0 0,-1 0 19 0 0,0 1-31 0 0,2 22-997 0 0,-5-28 793 0 0,1-3-284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2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8 155 12895 0 0,'0'0'998'0'0,"-2"-7"-273"0"0,-3-10 5994 0 0,6 8-2612 0 0,0 6-4002 0 0,0 1-1 0 0,0 0 0 0 0,0 0 0 0 0,1 0 0 0 0,-1 0 0 0 0,1 0 0 0 0,0 0 0 0 0,0 0 1 0 0,-1 1-1 0 0,1-1 0 0 0,0 1 0 0 0,0-1 0 0 0,1 1 0 0 0,-1 0 0 0 0,0-1 1 0 0,0 1-1 0 0,1 0 0 0 0,-1 1 0 0 0,0-1 0 0 0,4 0 0 0 0,6-2-23 0 0,0 1 0 0 0,0 1 0 0 0,13 0 0 0 0,3 0 138 0 0,132-19 230 0 0,-123 13-747 0 0,0-1 1 0 0,46-18-1 0 0,-58 16-1948 0 0,-4 0-6959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0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43 12095 0 0,'2'-10'647'0'0,"1"-17"774"0"0,-14 26 319 0 0,4 2-1492 0 0,1 0 0 0 0,-1 0 0 0 0,1 0 0 0 0,-1 1-1 0 0,1 0 1 0 0,-8 3 0 0 0,-37 18 393 0 0,50-22-607 0 0,-22 11 389 0 0,1 0 1 0 0,0 2 0 0 0,-36 29-1 0 0,53-39-377 0 0,0 1 0 0 0,0 0-1 0 0,0 0 1 0 0,1 1 0 0 0,-1-1-1 0 0,1 1 1 0 0,0 0 0 0 0,1 0 0 0 0,0 0-1 0 0,0 1 1 0 0,0-1 0 0 0,1 1-1 0 0,-4 11 1 0 0,7-6-35 0 0,0-10-7 0 0,0-1-1 0 0,-1 1 1 0 0,1 0 0 0 0,0-1 0 0 0,1 1-1 0 0,-1-1 1 0 0,0 1 0 0 0,0-1 0 0 0,1 0-1 0 0,-1 1 1 0 0,0-1 0 0 0,1 0 0 0 0,-1 0-1 0 0,1 0 1 0 0,0 0 0 0 0,-1 0-1 0 0,1 0 1 0 0,0-1 0 0 0,0 1 0 0 0,-1 0-1 0 0,1-1 1 0 0,0 0 0 0 0,2 1 0 0 0,5 0 26 0 0,-1 0-1 0 0,1 0 1 0 0,14-1 0 0 0,-10-1 0 0 0,1-1 1 0 0,-1 0-1 0 0,0 0 0 0 0,0-2 0 0 0,24-8 0 0 0,-28 8-14 0 0,1-1 0 0 0,-1 0 0 0 0,0 0 0 0 0,-1 0 0 0 0,1-1 0 0 0,-1 0-1 0 0,0-1 1 0 0,8-9 0 0 0,-13 13-27 0 0,-1 0 0 0 0,1 1 0 0 0,-1-1 0 0 0,0 0 0 0 0,0 0 0 0 0,-1-1 0 0 0,1 1-1 0 0,-1 0 1 0 0,1-1 0 0 0,-1 1 0 0 0,0-1 0 0 0,0 1 0 0 0,-1-1 0 0 0,1 1 0 0 0,-1-1 0 0 0,0 1 0 0 0,1-1 0 0 0,-2 0-1 0 0,1 1 1 0 0,0-1 0 0 0,-2-4 0 0 0,0 2-19 0 0,0 0-1 0 0,0 1 1 0 0,-1-1-1 0 0,0 1 1 0 0,0 0-1 0 0,0 0 1 0 0,-1 0-1 0 0,0 0 1 0 0,0 1 0 0 0,0-1-1 0 0,0 1 1 0 0,-6-4-1 0 0,7 6-53 0 0,-23-23-2685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06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89 961 7831 0 0,'0'-1'5955'0'0,"33"-39"-2078"0"0,23-19-2214 0 0,0 0-982 0 0,202-238 175 0 0,-101 99-910 0 0,-134 164-246 0 0,-1-2 1 0 0,-1 0-1 0 0,-3-2 0 0 0,15-40 0 0 0,-30 70 160 0 0,10-32-436 0 0,-13 38 497 0 0,1-1 0 0 0,-1 1 0 0 0,1-1 0 0 0,-1 1 0 0 0,0-1 0 0 0,0 1 0 0 0,0-1 0 0 0,0 1 0 0 0,0-1 0 0 0,-1 1 0 0 0,1-1 0 0 0,-2-3 0 0 0,1 6 52 0 0,0 0 0 0 0,0 0 1 0 0,0 0-1 0 0,0 0 0 0 0,0 0 0 0 0,1 0 0 0 0,-1 0 0 0 0,0 0 0 0 0,0 1 0 0 0,0-1 0 0 0,0 0 1 0 0,0 0-1 0 0,-1 2 0 0 0,1-2-6 0 0,-9 5 28 0 0,-1 0-1 0 0,2 0 1 0 0,-1 1 0 0 0,0 0 0 0 0,1 1-1 0 0,0 0 1 0 0,1 1 0 0 0,-10 11-1 0 0,-57 73 381 0 0,75-91-373 0 0,-43 61 217 0 0,2 2 0 0 0,4 2 0 0 0,-33 79-1 0 0,-62 221-37 0 0,92-224-376 0 0,-37 106-306 0 0,71-232 367 0 0,-1-1 1 0 0,0 1-1 0 0,-1-2 0 0 0,-1 1 0 0 0,0-1 1 0 0,-1 0-1 0 0,0-1 0 0 0,-2 0 0 0 0,1-1 0 0 0,-1 0 1 0 0,-21 15-1 0 0,11-12-781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0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90 102 9671 0 0,'-5'-4'154'0'0,"-16"-7"581"0"0,20 11-727 0 0,0-1 0 0 0,0 1 1 0 0,0 0-1 0 0,0 0 1 0 0,-1-1-1 0 0,1 1 0 0 0,0 0 1 0 0,0 0-1 0 0,0 0 1 0 0,0 0-1 0 0,0 0 1 0 0,0 1-1 0 0,0-1 0 0 0,-1 0 1 0 0,1 1-1 0 0,0-1 1 0 0,0 0-1 0 0,-1 2 0 0 0,-3 0 907 0 0,1 1 0 0 0,0 0-1 0 0,-1 1 1 0 0,2-1 0 0 0,-1 1 0 0 0,-4 5-1 0 0,7-8-656 0 0,0 0 1 0 0,0 0-1 0 0,0 1 0 0 0,1-1 0 0 0,-1 0 0 0 0,0 1 0 0 0,1-1 0 0 0,-1 0 0 0 0,1 1 1 0 0,-1-1-1 0 0,1 1 0 0 0,0-1 0 0 0,0 1 0 0 0,0-1 0 0 0,0 2 0 0 0,0-1-283 0 0,0-1 0 0 0,0 0 0 0 0,1 0 0 0 0,-1 0 0 0 0,1 0 0 0 0,-1 0-1 0 0,1 0 1 0 0,-1 0 0 0 0,1 0 0 0 0,-1 0 0 0 0,1 0 0 0 0,0 0 0 0 0,1 2 0 0 0,0-2 31 0 0,0 0 0 0 0,0 0 0 0 0,0 1 1 0 0,1-1-1 0 0,-1 0 0 0 0,0-1 0 0 0,0 1 1 0 0,1 0-1 0 0,-1-1 0 0 0,0 1 0 0 0,1-1 1 0 0,-1 0-1 0 0,1 0 0 0 0,-1 0 0 0 0,4 0 1 0 0,39-6 33 0 0,-44 6-39 0 0,57-13 102 0 0,106-40-1 0 0,-98 29-131 0 0,3-1-103 0 0,19-6-5737 0 0,-39 17-669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06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105 186 1839 0 0,'-74'-2'2'0'0,"59"3"3548"0"0,-1 2 9318 0 0,19-4-12738 0 0,-1 1 1 0 0,1-1-1 0 0,-1 0 0 0 0,1 0 0 0 0,-1 0 0 0 0,1 0 0 0 0,-1 0 1 0 0,3-2-1 0 0,6-3 69 0 0,69-29 589 0 0,114-44 249 0 0,-155 66-888 0 0,74-20 107 0 0,-97 29-230 0 0,0 1 0 0 0,0 1 0 0 0,0 0-1 0 0,0 2 1 0 0,19 0 0 0 0,-34 0-31 0 0,1 0 0 0 0,0 0 0 0 0,-1 1 0 0 0,1-1 0 0 0,0 0 0 0 0,-1 0 0 0 0,1 1 0 0 0,-1-1 0 0 0,1 1-1 0 0,-1 0 1 0 0,1-1 0 0 0,-1 1 0 0 0,1 0 0 0 0,-1 0 0 0 0,1 0 0 0 0,-1 0 0 0 0,0 0 0 0 0,0 0 0 0 0,0 1 0 0 0,1-1 0 0 0,-1 0 0 0 0,0 0-1 0 0,1 3 1 0 0,-2-2-13 0 0,1 0 0 0 0,-1 0-1 0 0,1 0 1 0 0,-1 0-1 0 0,0 1 1 0 0,0-1-1 0 0,0 0 1 0 0,0 0-1 0 0,-1 0 1 0 0,1 0 0 0 0,0 0-1 0 0,-1 0 1 0 0,0 0-1 0 0,1 0 1 0 0,-1 0-1 0 0,0 0 1 0 0,0 0 0 0 0,-1 2-1 0 0,-10 15-20 0 0,0 0 0 0 0,-2 0 0 0 0,0-2 0 0 0,-27 28 0 0 0,-74 56 39 0 0,41-39-5 0 0,3-5-9 0 0,-21 21 341 0 0,81-68-246 0 0,1 1 0 0 0,1 0 0 0 0,0 1 0 0 0,0 0 0 0 0,2 0 0 0 0,-10 18 0 0 0,8-10-361 0 0,0 1 0 0 0,2-1-1 0 0,-9 38 1 0 0,16-57 185 0 0,0 0 1 0 0,0-1-1 0 0,0 1 0 0 0,0 0 1 0 0,0 0-1 0 0,0 0 1 0 0,1-1-1 0 0,-1 1 0 0 0,0 0 1 0 0,1 0-1 0 0,-1-1 0 0 0,0 1 1 0 0,1 0-1 0 0,-1-1 1 0 0,1 1-1 0 0,-1 0 0 0 0,1-1 1 0 0,-1 1-1 0 0,1-1 1 0 0,0 1-1 0 0,-1-1 0 0 0,1 1 1 0 0,0-1-1 0 0,-1 1 0 0 0,1-1 1 0 0,1 1-1 0 0,9 3-1621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11 288 9671 0 0,'0'0'875'0'0,"-3"-7"-702"0"0,2 4 235 0 0,-1 1-1 0 0,1-1 1 0 0,1 0-1 0 0,-1 1 1 0 0,0-1-1 0 0,1 0 1 0 0,-1 0 0 0 0,1 1-1 0 0,0-1 1 0 0,0 0-1 0 0,0 0 1 0 0,0 0-1 0 0,1 0 1 0 0,-1 1-1 0 0,1-1 1 0 0,-1 0-1 0 0,1 0 1 0 0,0 1-1 0 0,2-4 1 0 0,-3 5-381 0 0,3-6 225 0 0,1 0 1 0 0,0 1 0 0 0,0-1 0 0 0,0 1 0 0 0,1 0 0 0 0,10-10 0 0 0,36-30 106 0 0,-41 38-356 0 0,70-53 24 0 0,-67 52-43 0 0,0 1-1 0 0,0 1 1 0 0,0 0 0 0 0,23-8 0 0 0,-33 15 34 0 0,14-5-67 0 0,-16 5 52 0 0,-1 0-1 0 0,1 0 1 0 0,-1-1 0 0 0,1 1-1 0 0,0 0 1 0 0,-1 0 0 0 0,1 0-1 0 0,0 0 1 0 0,-1 0-1 0 0,1 0 1 0 0,-1 1 0 0 0,1-1-1 0 0,0 0 1 0 0,-1 0 0 0 0,1 0-1 0 0,-1 1 1 0 0,1-1-1 0 0,0 0 1 0 0,-1 0 0 0 0,1 1-1 0 0,-1-1 1 0 0,2 1 0 0 0,1 5 129 0 0,0 0 1 0 0,0 1 0 0 0,0-1-1 0 0,-1 0 1 0 0,0 1 0 0 0,3 13-1 0 0,3 46 916 0 0,-5-28-878 0 0,0-20-118 0 0,-2 0 0 0 0,-2 29 0 0 0,-4-10-2886 0 0,4-30 1432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2:07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559 168 10591 0 0,'75'-76'1531'0'0,"-46"41"4156"0"0,-28 32-5225 0 0,1 1 1 0 0,0-1 0 0 0,-1 1-1 0 0,0-1 1 0 0,0 0 0 0 0,0 0-1 0 0,2-4 1 0 0,-3 6 122 0 0,-13-14 436 0 0,10 13-1000 0 0,-1 0-1 0 0,-1 0 0 0 0,1 0 1 0 0,0 0-1 0 0,0 1 0 0 0,-1 0 1 0 0,1 0-1 0 0,-1 0 0 0 0,1 1 1 0 0,-8-1-1 0 0,0 1 24 0 0,-1 1-1 0 0,-20 3 1 0 0,-2 2-168 0 0,1 1 0 0 0,0 2 0 0 0,1 2 0 0 0,0 1 0 0 0,-59 30 0 0 0,61-25-122 0 0,-35 20-179 0 0,59-32 365 0 0,1 0 0 0 0,0 0 0 0 0,0 0-1 0 0,0 0 1 0 0,0 1 0 0 0,1 0 0 0 0,-5 8 0 0 0,8-12 41 0 0,1 1-1 0 0,-1-1 1 0 0,1 1 0 0 0,0 0-1 0 0,0-1 1 0 0,0 1 0 0 0,0 0-1 0 0,0 0 1 0 0,0 0-1 0 0,1 0 1 0 0,0 0 0 0 0,-1 0-1 0 0,1 0 1 0 0,0 0-1 0 0,1 0 1 0 0,-1 0 0 0 0,0 0-1 0 0,1 0 1 0 0,0 0 0 0 0,-1-1-1 0 0,1 1 1 0 0,1 0-1 0 0,-1 0 1 0 0,0-1 0 0 0,0 1-1 0 0,1 0 1 0 0,2 2 0 0 0,4 5-86 0 0,1 0 0 0 0,0 0 0 0 0,1-1 0 0 0,19 15 1 0 0,-14-12-39 0 0,-2-1 68 0 0,154 116-441 0 0,-158-121 562 0 0,0 0 0 0 0,1 1 0 0 0,-2 0 1 0 0,1 0-1 0 0,-1 1 0 0 0,12 14 0 0 0,-18-19-16 0 0,0 0 0 0 0,0 0 0 0 0,-1 0 0 0 0,1 0 0 0 0,-1 0-1 0 0,1 0 1 0 0,-1 0 0 0 0,0 1 0 0 0,0-1 0 0 0,-1 0 0 0 0,1 1 0 0 0,-1-1 0 0 0,1 1 0 0 0,-1-1 0 0 0,0 1 0 0 0,0-1 0 0 0,-1 1 0 0 0,1-1 0 0 0,-1 0 0 0 0,0 1 0 0 0,1-1 0 0 0,-2 0 0 0 0,1 1 0 0 0,0-1 0 0 0,-3 5 0 0 0,-1-1-15 0 0,1-1 1 0 0,-1 1-1 0 0,-1-1 1 0 0,1 0 0 0 0,-1-1-1 0 0,0 1 1 0 0,0-1-1 0 0,-9 5 1 0 0,-4 3 42 0 0,-34 15 0 0 0,39-22-14 0 0,-1 0 0 0 0,-1-1 0 0 0,1-1 0 0 0,-1 0 0 0 0,1-2 0 0 0,-1 1 0 0 0,0-2 0 0 0,0 0 0 0 0,0-1 0 0 0,0 0 0 0 0,0-2 0 0 0,0 0 0 0 0,0 0 1 0 0,0-2-1 0 0,1 0 0 0 0,0 0 0 0 0,-24-11 0 0 0,36 13 2 0 0,0 1 1 0 0,0-1-1 0 0,-1 0 1 0 0,1 0 0 0 0,0-1-1 0 0,1 1 1 0 0,-1-1-1 0 0,0 1 1 0 0,1-1-1 0 0,-1 0 1 0 0,1 0-1 0 0,0 0 1 0 0,-3-5-1 0 0,4 5-14 0 0,0 0 0 0 0,0 1 0 0 0,0-1 0 0 0,1 0 0 0 0,-1 0 0 0 0,1 1 0 0 0,0-1-1 0 0,0 0 1 0 0,0 0 0 0 0,0 1 0 0 0,1-1 0 0 0,-1 0 0 0 0,1 0 0 0 0,-1 1 0 0 0,1-1 0 0 0,0 0-1 0 0,0 1 1 0 0,2-5 0 0 0,3-4 26 0 0,1 0 0 0 0,0 1 1 0 0,0-1-1 0 0,1 2 0 0 0,12-13 0 0 0,49-40 54 0 0,-31 33-108 0 0,1 2-1 0 0,79-41 1 0 0,91-27 17 0 0,-17 8-651 0 0,-188 86-45 0 0,9-6 844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40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0 991 3679 0 0,'1'-2'9542'0'0,"0"-6"-9032"0"0,1 1 1 0 0,1-1 0 0 0,0 1 0 0 0,0 0-1 0 0,0 0 1 0 0,0 0 0 0 0,7-8 0 0 0,34-44 773 0 0,54-46 23 0 0,3-3-414 0 0,151-182 825 0 0,17 17-252 0 0,-250 255-1376 0 0,59-51 121 0 0,-78 69-210 0 0,0 0-1 0 0,0 0 0 0 0,0 0 0 0 0,0 0 0 0 0,0 0 0 0 0,0 0 0 0 0,0 0 0 0 0,0 0 1 0 0,0 0-1 0 0,1 0 0 0 0,-1 0 0 0 0,0 0 0 0 0,0 0 0 0 0,0 0 0 0 0,0 0 1 0 0,0-1-1 0 0,0 1 0 0 0,0 0 0 0 0,0 0 0 0 0,0 0 0 0 0,0 0 0 0 0,0 0 0 0 0,0 0 1 0 0,0 0-1 0 0,0 0 0 0 0,0 0 0 0 0,0 0 0 0 0,0 0 0 0 0,1 0 0 0 0,-1 0 0 0 0,0 0 1 0 0,0 0-1 0 0,0 0 0 0 0,0 0 0 0 0,0 0 0 0 0,0 0 0 0 0,0 0 0 0 0,0 0 0 0 0,0 0 1 0 0,0 0-1 0 0,0 0 0 0 0,0 0 0 0 0,0 0 0 0 0,0 0 0 0 0,0 0 0 0 0,1 1 0 0 0,-1-1 1 0 0,0 0-1 0 0,0 0 0 0 0,0 0 0 0 0,0 0 0 0 0,0 0 0 0 0,0 0 0 0 0,0 0 0 0 0,0 0 1 0 0,0 0-1 0 0,0 0 0 0 0,0 0 0 0 0,0 0 0 0 0,0 0 0 0 0,0 0 0 0 0,0 0 0 0 0,0 0 1 0 0,0 0-1 0 0,0 1 0 0 0,0-1 0 0 0,0 0 0 0 0,-1 7-14 0 0,-6 10-37 0 0,-17 38-5 0 0,2 1 0 0 0,2 2 0 0 0,-18 88 0 0 0,7 13-16 0 0,-18 103-53 0 0,35-155 125 0 0,14-91 0 0 0,-1 0 0 0 0,2 0 0 0 0,0-1 0 0 0,7 30 0 0 0,-6-38-15 0 0,-1-7 10 0 0,-1 1 0 0 0,0-1-1 0 0,0 0 1 0 0,1 0-1 0 0,-1 1 1 0 0,0-1 0 0 0,0 0-1 0 0,1 0 1 0 0,-1 0-1 0 0,0 1 1 0 0,1-1-1 0 0,-1 0 1 0 0,0 0 0 0 0,1 0-1 0 0,-1 0 1 0 0,0 0-1 0 0,1 0 1 0 0,-1 0-1 0 0,0 0 1 0 0,1 0 0 0 0,-1 0-1 0 0,0 0 1 0 0,1 0-1 0 0,-1 0 1 0 0,0 0 0 0 0,1 0-1 0 0,-1 0 1 0 0,1 0-1 0 0,8-3-209 0 0,-6 1-64 0 0,-1 1 0 0 0,0-1-1 0 0,0 1 1 0 0,1-1-1 0 0,-1 0 1 0 0,0 0-1 0 0,-1 0 1 0 0,1 0-1 0 0,2-4 1 0 0,7-13-5416 0 0,-4 3-749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4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16 193 8751 0 0,'-7'-2'910'0'0,"-2"-1"5736"0"0,21-7-3212 0 0,-8 5-3089 0 0,16-10 389 0 0,0 2 1 0 0,36-19 0 0 0,-19 12-205 0 0,-3 1 192 0 0,2 1-1 0 0,42-16 0 0 0,-62 29-968 0 0,0 0 1 0 0,31-4 0 0 0,-35 8-1162 0 0,1 0 0 0 0,-1 1 0 0 0,1 0 1 0 0,19 4-1 0 0,-12-1-5999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4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311 672 14367 0 0,'-1'1'662'0'0,"-10"12"-39"0"0,1 0 0 0 0,0 1 0 0 0,1 0 0 0 0,-9 20 1853 0 0,20-35-2364 0 0,0 1 0 0 0,0-1 1 0 0,-1 1-1 0 0,1-1 1 0 0,0 0-1 0 0,0 0 1 0 0,-1 0-1 0 0,1 0 1 0 0,0 0-1 0 0,1-2 1 0 0,2 0 107 0 0,31-22 448 0 0,-2-1 0 0 0,56-56 0 0 0,-44 34-362 0 0,45-62 0 0 0,-53 57-110 0 0,36-65 0 0 0,-58 89-197 0 0,-2 0 0 0 0,-1-1 0 0 0,-1-1 1 0 0,9-38-1 0 0,-14 26-88 0 0,-6 39 65 0 0,-1 1 1 0 0,0-1 0 0 0,0 0-1 0 0,-1 0 1 0 0,1 1 0 0 0,-1-1-1 0 0,1 0 1 0 0,-1 1-1 0 0,-2-5 1 0 0,3 7 19 0 0,-1 0 1 0 0,1 1-1 0 0,0-1 0 0 0,-1 0 0 0 0,1 1 1 0 0,-1-1-1 0 0,1 0 0 0 0,-1 1 0 0 0,1-1 1 0 0,-1 1-1 0 0,1-1 0 0 0,-1 1 1 0 0,0-1-1 0 0,1 1 0 0 0,-1-1 0 0 0,0 1 1 0 0,1-1-1 0 0,-1 1 0 0 0,0 0 0 0 0,1 0 1 0 0,-1-1-1 0 0,0 1 0 0 0,0 0 0 0 0,-1 0 1 0 0,0 0-10 0 0,1 0 1 0 0,-1 0 0 0 0,1 0-1 0 0,-1 1 1 0 0,0-1-1 0 0,1 1 1 0 0,-1-1 0 0 0,1 1-1 0 0,-1 0 1 0 0,1 0 0 0 0,-2 1-1 0 0,-3 2-26 0 0,0 0-1 0 0,0 1 0 0 0,1 0 1 0 0,-6 7-1 0 0,-7 10 26 0 0,2 0 0 0 0,-22 38 0 0 0,-21 54-55 0 0,40-75 55 0 0,-31 69 8 0 0,-60 188 1 0 0,103-275-3 0 0,-11 38-24 0 0,-43 95 0 0 0,30-95-65 0 0,-3-1 0 0 0,-67 90 0 0 0,-29 10-873 0 0,128-154 1047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41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14 251 16095 0 0,'-8'-2'762'0'0,"3"-1"868"0"0,221-52 3172 0 0,-95 27-5451 0 0,120-46 0 0 0,-219 65-620 0 0,0-1 0 0 0,33-22 0 0 0,-46 27 976 0 0,42-28-1839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4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32 16703 0 0,'44'-31'1895'0'0,"-43"30"-867"0"0,-2 3-423 0 0,-6 17-113 0 0,-1 0-1 0 0,-1-1 1 0 0,-21 33-1 0 0,6-10-46 0 0,-50 99 528 0 0,-93 253 0 0 0,24-58-1063 0 0,135-318-547 0 0,-13 22-449 0 0,5-16-5391 0 0,6-10-550 0 0</inkml:trace>
  <inkml:trace contextRef="#ctx0" brushRef="#br0" timeOffset="1">39 662 8751 0 0,'-1'-1'674'0'0,"-2"0"176"0"0,-31-7 9957 0 0,39 16-10006 0 0,-3-7-710 0 0,0 1-1 0 0,0-1 1 0 0,0 0-1 0 0,1 0 1 0 0,-1 0-1 0 0,0 0 1 0 0,1 0-1 0 0,-1 0 1 0 0,0-1-1 0 0,1 1 1 0 0,-1-1-1 0 0,5 1 1 0 0,33-1 590 0 0,-35 0-603 0 0,52-5 377 0 0,-1-3 1 0 0,100-26-1 0 0,-1-1-685 0 0,-122 30-325 0 0,-1 1 0 0 0,62 1 0 0 0,-89 3-126 0 0,0 1 1 0 0,-1-1 0 0 0,1 1-1 0 0,-1 0 1 0 0,7 2-1 0 0,1 3-6479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4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98 8287 0 0,'0'0'639'0'0,"0"1"-99"0"0,1 2 13 0 0,-1 0 0 0 0,1 0 0 0 0,0 0 0 0 0,0 0 0 0 0,0 0 0 0 0,0-1 0 0 0,1 1 0 0 0,-1 0 0 0 0,1-1 0 0 0,-1 1 0 0 0,1-1 0 0 0,0 0 0 0 0,0 0 0 0 0,0 1 0 0 0,0-1 0 0 0,1 0 0 0 0,-1-1 0 0 0,0 1 0 0 0,5 2 0 0 0,-2-1-208 0 0,1-1 1 0 0,-1 0-1 0 0,0-1 1 0 0,1 1 0 0 0,-1-1-1 0 0,0 0 1 0 0,1 0-1 0 0,0-1 1 0 0,-1 0 0 0 0,8 0-1 0 0,-2-1-178 0 0,-1 0-1 0 0,1-1 1 0 0,0-1-1 0 0,0 0 1 0 0,-1 0-1 0 0,0-1 1 0 0,10-5-1 0 0,-13 6-75 0 0,0-1 1 0 0,0 0-1 0 0,-1 0 0 0 0,0 0 0 0 0,0-1 1 0 0,0 0-1 0 0,0 0 0 0 0,-1-1 1 0 0,0 1-1 0 0,9-13 0 0 0,-13 16-114 0 0,0 0 0 0 0,0 0-1 0 0,0 1 1 0 0,0-1 0 0 0,-1 0-1 0 0,1 0 1 0 0,0 0 0 0 0,-1 0 0 0 0,0 0-1 0 0,1 0 1 0 0,-1 0 0 0 0,0 0-1 0 0,0 0 1 0 0,0 0 0 0 0,0 0 0 0 0,-1 0-1 0 0,1 0 1 0 0,-1 0 0 0 0,1 0-1 0 0,-1 0 1 0 0,1 0 0 0 0,-1 0 0 0 0,0 1-1 0 0,0-1 1 0 0,-1-2 0 0 0,0 2-14 0 0,0 0-1 0 0,1 0 1 0 0,-1 1 0 0 0,0-1 0 0 0,0 1 0 0 0,0-1-1 0 0,0 1 1 0 0,0-1 0 0 0,0 1 0 0 0,0 0 0 0 0,0 0-1 0 0,-1 0 1 0 0,1 1 0 0 0,0-1 0 0 0,-1 0-1 0 0,1 1 1 0 0,0 0 0 0 0,-1-1 0 0 0,1 1 0 0 0,-5 0-1 0 0,-2 1-139 0 0,1 1 0 0 0,-1 0-1 0 0,0 0 1 0 0,1 0-1 0 0,0 1 1 0 0,0 0 0 0 0,-11 6-1 0 0,-55 36-300 0 0,55-33 458 0 0,-11 8 7 0 0,-37 32-1 0 0,52-38 93 0 0,0 0 0 0 0,1 0-1 0 0,-23 33 1 0 0,36-45-72 0 0,0-1-1 0 0,0 1 1 0 0,0-1-1 0 0,0 1 1 0 0,0 0 0 0 0,0-1-1 0 0,0 1 1 0 0,1 0-1 0 0,-1 0 1 0 0,1-1 0 0 0,-1 1-1 0 0,1 0 1 0 0,0 0-1 0 0,0 0 1 0 0,0 0-1 0 0,0 0 1 0 0,0-1 0 0 0,0 1-1 0 0,0 0 1 0 0,0 0-1 0 0,1 0 1 0 0,-1 0-1 0 0,1-1 1 0 0,-1 1 0 0 0,1 0-1 0 0,0-1 1 0 0,0 1-1 0 0,0 0 1 0 0,0-1-1 0 0,0 1 1 0 0,0-1 0 0 0,0 1-1 0 0,0-1 1 0 0,1 0-1 0 0,-1 1 1 0 0,1-1 0 0 0,-1 0-1 0 0,1 0 1 0 0,-1 0-1 0 0,1 0 1 0 0,-1 0-1 0 0,1 0 1 0 0,0-1 0 0 0,2 1-1 0 0,29 9-1587 0 0,3-6-3504 0 0,-5-4-2345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4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102 459 8751 0 0,'-2'1'674'0'0,"-33"26"1314"0"0,11-7 4796 0 0,23-20-6618 0 0,0 0 0 0 0,1 1 0 0 0,-1-1 0 0 0,0 0 0 0 0,1 0 0 0 0,-1 0 0 0 0,0 1 0 0 0,1-1 0 0 0,-1 0 0 0 0,0 0 0 0 0,0 0 0 0 0,1 0 0 0 0,-1 0 0 0 0,0-1 1 0 0,1 1-1 0 0,-1 0 0 0 0,0 0 0 0 0,1 0 0 0 0,-1 0 0 0 0,0-1 0 0 0,1 1 0 0 0,-1 0 0 0 0,0-1 0 0 0,1 1 0 0 0,-1-1 0 0 0,1 1 0 0 0,-1 0 0 0 0,1-1 0 0 0,-1 1 1 0 0,1-1-1 0 0,-1 1 0 0 0,1-1 0 0 0,-1 0 0 0 0,1 1 0 0 0,0-1 0 0 0,-1 1 0 0 0,1-1 0 0 0,-1-1 0 0 0,0-1 48 0 0,-1 0 1 0 0,0-1-1 0 0,1 1 0 0 0,-1-1 1 0 0,-1-5-1 0 0,1-5-24 0 0,0 0-1 0 0,1 0 0 0 0,0 0 1 0 0,1 1-1 0 0,1-1 1 0 0,3-21-1 0 0,-3 29-122 0 0,1 0-1 0 0,0 0 0 0 0,0 0 1 0 0,0 0-1 0 0,1 0 1 0 0,0 0-1 0 0,0 1 1 0 0,0-1-1 0 0,1 1 1 0 0,0 0-1 0 0,0 0 1 0 0,0 0-1 0 0,1 1 1 0 0,-1 0-1 0 0,1-1 1 0 0,8-4-1 0 0,84-51 81 0 0,210-124-1922 0 0,-284 171 795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4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34 6911 0 0,'2'-1'528'0'0,"32"-31"10139"0"0,-49 40-10411 0 0,0 0-1 0 0,0 1 1 0 0,1 1 0 0 0,0 0-1 0 0,-16 17 1 0 0,6-7-23 0 0,9-7-219 0 0,0 0 1 0 0,1 0 0 0 0,1 2-1 0 0,0-1 1 0 0,1 2 0 0 0,-20 31-1 0 0,31-43 0 0 0,-1-1-1 0 0,1 0 0 0 0,0 1 1 0 0,0-1-1 0 0,0 1 1 0 0,0 0-1 0 0,0-1 0 0 0,1 1 1 0 0,0 0-1 0 0,-1 0 1 0 0,1-1-1 0 0,1 1 0 0 0,-1 0 1 0 0,1-1-1 0 0,-1 1 1 0 0,1 0-1 0 0,0-1 0 0 0,0 1 1 0 0,3 5-1 0 0,-2-5 12 0 0,1 0 0 0 0,-1-1 0 0 0,1 1 0 0 0,-1-1-1 0 0,1 0 1 0 0,0 0 0 0 0,0 0 0 0 0,1 0 0 0 0,-1 0 0 0 0,0-1 0 0 0,1 1 0 0 0,0-1-1 0 0,0 0 1 0 0,-1 0 0 0 0,1 0 0 0 0,8 2 0 0 0,0-2 63 0 0,0 1 1 0 0,0-2 0 0 0,0 0-1 0 0,0 0 1 0 0,0-1-1 0 0,0 0 1 0 0,0-1-1 0 0,0-1 1 0 0,0 0-1 0 0,0 0 1 0 0,0-1 0 0 0,-1-1-1 0 0,1 0 1 0 0,15-8-1 0 0,-17 8-68 0 0,0-2 0 0 0,0 0 0 0 0,0 0 0 0 0,0-1-1 0 0,-1 0 1 0 0,0 0 0 0 0,-1-1 0 0 0,0 0 0 0 0,0-1-1 0 0,0 0 1 0 0,-1 0 0 0 0,-1 0 0 0 0,1-1 0 0 0,-2 0-1 0 0,7-13 1 0 0,-11 19-55 0 0,0 1 1 0 0,0-1-1 0 0,0 0 0 0 0,0 1 0 0 0,-1-1 1 0 0,1 0-1 0 0,-1 0 0 0 0,0 0 1 0 0,0 1-1 0 0,0-1 0 0 0,-1 0 0 0 0,1 0 1 0 0,-1 0-1 0 0,0 1 0 0 0,0-1 0 0 0,-3-5 1 0 0,-1-1-798 0 0,0 1 0 0 0,-1-1 0 0 0,-1 1 0 0 0,-8-10 0 0 0,3 4-1796 0 0,5 5-3002 0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4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80 249 13159 0 0,'-9'1'1187'0'0,"6"0"-1065"0"0,0-1 0 0 0,-1 0 1 0 0,1 0-1 0 0,-1 0 0 0 0,1-1 0 0 0,0 1 1 0 0,-1-1-1 0 0,1 0 0 0 0,0 0 0 0 0,0 0 1 0 0,-1 0-1 0 0,1 0 0 0 0,0-1 0 0 0,0 1 1 0 0,-3-3-1 0 0,5 3-35 0 0,-1-1 1 0 0,1 1-1 0 0,0 0 1 0 0,0-1-1 0 0,0 1 1 0 0,0-1-1 0 0,0 1 1 0 0,0-1-1 0 0,0 1 1 0 0,0-1-1 0 0,0 0 0 0 0,1 1 1 0 0,-1-1-1 0 0,1 0 1 0 0,0 0-1 0 0,-1 1 1 0 0,1-1-1 0 0,0 0 1 0 0,0 0-1 0 0,0 0 1 0 0,0 0-1 0 0,0 1 1 0 0,0-1-1 0 0,1 0 1 0 0,-1 0-1 0 0,1 1 0 0 0,-1-1 1 0 0,1 0-1 0 0,1-3 1 0 0,3-4-55 0 0,0 0 1 0 0,0 0 0 0 0,1 1-1 0 0,0 0 1 0 0,13-15 0 0 0,41-32 85 0 0,-51 48-24 0 0,0 0 0 0 0,1 0 0 0 0,0 1 0 0 0,0 1-1 0 0,0 0 1 0 0,1 0 0 0 0,-1 1 0 0 0,1 0 0 0 0,0 1 0 0 0,0 0 0 0 0,1 0-1 0 0,-1 2 1 0 0,14-2 0 0 0,-23 3-59 0 0,1 0 0 0 0,0 0-1 0 0,-1 0 1 0 0,1 1-1 0 0,0-1 1 0 0,-1 1 0 0 0,1-1-1 0 0,-1 1 1 0 0,1 0 0 0 0,0 0-1 0 0,-1 0 1 0 0,0 0 0 0 0,1 1-1 0 0,-1-1 1 0 0,0 1 0 0 0,0-1-1 0 0,1 1 1 0 0,-1 0 0 0 0,0 0-1 0 0,-1 0 1 0 0,1 0 0 0 0,0 0-1 0 0,-1 0 1 0 0,1 0 0 0 0,-1 0-1 0 0,1 1 1 0 0,-1-1 0 0 0,0 1-1 0 0,0-1 1 0 0,0 1 0 0 0,-1-1-1 0 0,1 1 1 0 0,-1 0 0 0 0,1 2-1 0 0,0 5 94 0 0,0 1 0 0 0,-1-1 0 0 0,-1 0 0 0 0,1 0 0 0 0,-2 1 0 0 0,1-1 0 0 0,-6 16 0 0 0,-5 19-2313 0 0,11-36 952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109 234 18199 0 0,'0'0'830'0'0,"-1"1"-14"0"0,-4 2-743 0 0,1 1 1 0 0,0 0 0 0 0,0 1 0 0 0,0-1 0 0 0,0 1 0 0 0,1 0 0 0 0,0 0 0 0 0,0 0 0 0 0,0 0-1 0 0,1 0 1 0 0,-3 7 0 0 0,-2 10 615 0 0,-6 36 1 0 0,4-18-324 0 0,0 3-381 0 0,7-28-328 0 0,-1-1 1 0 0,0 0 0 0 0,-2 0 0 0 0,-6 17 0 0 0,10-29-90 0 0</inkml:trace>
  <inkml:trace contextRef="#ctx0" brushRef="#br0" timeOffset="1">254 0 4607 0 0,'0'0'488'0'0,"9"7"-488"0"0,2-1 0 0 0,0-1 0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4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103 427 8287 0 0,'0'0'2587'0'0,"-5"-6"1324"0"0,-29-42 1153 0 0,3-5-3547 0 0,26 43-1489 0 0,0 0 0 0 0,1 0 0 0 0,0 0 0 0 0,0-1 0 0 0,1 1 0 0 0,1-1 0 0 0,0 0 0 0 0,-1-19 0 0 0,3 23-25 0 0,1 0 1 0 0,0 1-1 0 0,0-1 0 0 0,1 1 1 0 0,-1-1-1 0 0,1 1 1 0 0,1 0-1 0 0,-1-1 1 0 0,1 1-1 0 0,0 0 0 0 0,1 1 1 0 0,5-9-1 0 0,3 0-59 0 0,0 0 1 0 0,1 0-1 0 0,17-13 0 0 0,-25 22 49 0 0,1 0 0 0 0,0 0 1 0 0,0 1-1 0 0,1 0 0 0 0,-1 0 0 0 0,1 1 0 0 0,0 0 0 0 0,0 0 1 0 0,0 0-1 0 0,0 1 0 0 0,1 0 0 0 0,-1 1 0 0 0,1-1 0 0 0,-1 2 1 0 0,1-1-1 0 0,-1 1 0 0 0,1 0 0 0 0,-1 0 0 0 0,1 1 0 0 0,-1 0 1 0 0,1 0-1 0 0,8 4 0 0 0,-4-1 93 0 0,1 0-1 0 0,-1 1 1 0 0,0 1 0 0 0,-1 0-1 0 0,1 1 1 0 0,-1 0 0 0 0,-1 1-1 0 0,13 11 1 0 0,-20-16-67 0 0,0 0 1 0 0,0 0-1 0 0,0 1 1 0 0,0 0-1 0 0,0-1 0 0 0,-1 1 1 0 0,0 0-1 0 0,0 0 1 0 0,0 0-1 0 0,0 1 1 0 0,-1-1-1 0 0,1 0 0 0 0,-1 1 1 0 0,0-1-1 0 0,0 1 1 0 0,-1-1-1 0 0,1 1 0 0 0,-1-1 1 0 0,0 1-1 0 0,-1-1 1 0 0,1 1-1 0 0,-1-1 0 0 0,1 1 1 0 0,-2-1-1 0 0,1 1 1 0 0,0-1-1 0 0,-3 6 0 0 0,0-2-2 0 0,0-1-1 0 0,-1 1 0 0 0,0-1 0 0 0,0 0 0 0 0,-1-1 0 0 0,1 1 0 0 0,-14 10 0 0 0,-49 35-73 0 0,68-52 56 0 0,-15 9-344 0 0,0 0 0 0 0,0 0-1 0 0,-1-2 1 0 0,0 0 0 0 0,-1-1-1 0 0,-22 6 1 0 0,8-7-1793 0 0,10-5-3108 0 0,7-1-325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4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10 10591 0 0,'0'0'819'0'0,"1"-2"-534"0"0,2-6 5171 0 0,-9 11-5310 0 0,0 0 0 0 0,1 1-1 0 0,0-1 1 0 0,-1 1 0 0 0,1 0-1 0 0,0 0 1 0 0,1 1 0 0 0,-1-1-1 0 0,-5 9 1 0 0,-33 51 233 0 0,38-57-295 0 0,-98 189 761 0 0,-6 10-363 0 0,-53 15-1153 0 0,41-61-3343 0 0,117-155 3782 0 0,-16 27-1762 0 0,16-19-2958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4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705 193 14599 0 0,'0'0'1320'0'0,"1"-2"-1082"0"0,1-2-72 0 0,-1 0 0 0 0,0 0 1 0 0,0-1-1 0 0,0 1 0 0 0,0-1 1 0 0,-1 1-1 0 0,1 0 0 0 0,-1-1 1 0 0,0 1-1 0 0,-1-1 0 0 0,1 1 1 0 0,-2-7-1 0 0,0-19 685 0 0,2 17-671 0 0,0 1 0 0 0,-1-1 1 0 0,0 1-1 0 0,-6-23 0 0 0,7 34-180 0 0,-1 1 0 0 0,1-1 0 0 0,0 0 0 0 0,0 1 0 0 0,-1-1 0 0 0,1 0 0 0 0,0 1 0 0 0,-1-1 0 0 0,1 0 0 0 0,-1 1 0 0 0,1-1 0 0 0,-1 1 0 0 0,1-1 0 0 0,-1 1 0 0 0,1 0 0 0 0,-1-1 0 0 0,0 1 0 0 0,1-1 0 0 0,-1 1 0 0 0,0 0 0 0 0,1-1 0 0 0,-1 1-1 0 0,0 0 1 0 0,1 0 0 0 0,-2 0 0 0 0,0-1 1 0 0,0 1-1 0 0,0 1 0 0 0,0-1 0 0 0,0 0 0 0 0,0 0 1 0 0,0 1-1 0 0,0-1 0 0 0,0 1 0 0 0,-2 1 0 0 0,-4 2-3 0 0,1 0-1 0 0,-1 0 0 0 0,-7 7 1 0 0,-30 24 30 0 0,3 1 1 0 0,1 2 0 0 0,2 2-1 0 0,1 1 1 0 0,-49 73-1 0 0,82-108 4 0 0,3-4-16 0 0,1 0 0 0 0,0 0 1 0 0,-1 0-1 0 0,1 1 0 0 0,0-1 0 0 0,0 0 0 0 0,0 1 1 0 0,1-1-1 0 0,-1 0 0 0 0,0 1 0 0 0,1 2 1 0 0,0-4-5 0 0,1-1 0 0 0,0 1 0 0 0,0-1 0 0 0,0 0 0 0 0,0 1 0 0 0,-1-1 0 0 0,1 0 0 0 0,0 0 0 0 0,0 1 0 0 0,0-1 0 0 0,0 0 0 0 0,0 0 0 0 0,1 0 0 0 0,3 0 2 0 0,0 0-1 0 0,0-1 0 0 0,0 0 1 0 0,-1 0-1 0 0,1 0 1 0 0,0 0-1 0 0,-1-1 0 0 0,9-3 1 0 0,37-23 54 0 0,-24 13-59 0 0,-25 14-16 0 0,140-82-1267 0 0,-123 70 823 0 0,0 0-1 0 0,-1-1 1 0 0,-1-1 0 0 0,0 0 0 0 0,19-25 0 0 0,-31 35 302 0 0,-2 1-1 0 0,1-1 1 0 0,-1 0-1 0 0,4-9 1 0 0,-5 13 127 0 0,-1 1-1 0 0,0-1 0 0 0,0 0 1 0 0,0 0-1 0 0,1 0 1 0 0,-1 1-1 0 0,0-1 0 0 0,0 0 1 0 0,0 0-1 0 0,0 0 1 0 0,0 0-1 0 0,0 1 1 0 0,-1-1-1 0 0,1 0 0 0 0,0 0 1 0 0,-1-1-1 0 0,1 2 17 0 0,-1-1-1 0 0,1 1 0 0 0,-1 0 1 0 0,1-1-1 0 0,-1 1 1 0 0,1 0-1 0 0,-1-1 0 0 0,1 1 1 0 0,-1 0-1 0 0,0 0 0 0 0,1-1 1 0 0,-1 1-1 0 0,1 0 0 0 0,-1 0 1 0 0,0 0-1 0 0,1 0 1 0 0,-1 0-1 0 0,1 0 0 0 0,-1 0 1 0 0,0 0-1 0 0,1 0 0 0 0,-1 0 1 0 0,1 0-1 0 0,-1 1 1 0 0,0-1-1 0 0,0 0 0 0 0,-4 2 104 0 0,1 0-1 0 0,-1 0 0 0 0,1 0 0 0 0,-1 0 1 0 0,1 0-1 0 0,0 1 0 0 0,0 0 1 0 0,0 0-1 0 0,0 0 0 0 0,-5 7 0 0 0,-3 3 595 0 0,-16 25-1 0 0,14-16-222 0 0,0 1 0 0 0,2 1-1 0 0,1 0 1 0 0,1 1 0 0 0,-9 31 0 0 0,6-3 58 0 0,-12 84 0 0 0,13 7-389 0 0,1-7-140 0 0,6-105-20 0 0,0-1-1 0 0,-14 42 0 0 0,12-52 23 0 0,-2 0 0 0 0,0-1 0 0 0,-1 0 0 0 0,0 0 0 0 0,-2-1 0 0 0,-1-1 0 0 0,0 0 0 0 0,-25 26 0 0 0,27-33 130 0 0,0-1 0 0 0,-1 0 0 0 0,0 0 0 0 0,0-2 0 0 0,-1 1 0 0 0,0-2 0 0 0,-1 0 0 0 0,0 0 0 0 0,0-1 0 0 0,0-1 0 0 0,-1-1 0 0 0,0 0 0 0 0,-20 3-1 0 0,29-6 3 0 0,1-1 0 0 0,-1 1-1 0 0,1-1 1 0 0,-1 0 0 0 0,1-1-1 0 0,-1 0 1 0 0,1 1 0 0 0,-1-2-1 0 0,1 1 1 0 0,0-1 0 0 0,-9-3-1 0 0,11 3-76 0 0,-1 0 0 0 0,1 0 0 0 0,0-1 0 0 0,-1 1 0 0 0,1-1 0 0 0,0 0-1 0 0,1 0 1 0 0,-1 0 0 0 0,0 0 0 0 0,1 0 0 0 0,0-1 0 0 0,-1 1 0 0 0,1-1-1 0 0,1 1 1 0 0,-1-1 0 0 0,-1-4 0 0 0,0-3-78 0 0,0 0-1 0 0,1 0 1 0 0,0 0-1 0 0,1 0 1 0 0,0 0-1 0 0,1 0 1 0 0,2-16 0 0 0,15-78-1385 0 0,-16 98 1231 0 0,12-47-1836 0 0,4 0-3379 0 0,7-6-1849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50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70 429 11631 0 0,'0'0'1054'0'0,"-15"11"95"0"0,14-11-945 0 0,-1 0 0 0 0,0 1 1 0 0,0-1-1 0 0,1 0 0 0 0,-1 0 0 0 0,0 0 1 0 0,0 0-1 0 0,1 0 0 0 0,-1 0 0 0 0,0 0 1 0 0,0-1-1 0 0,1 1 0 0 0,-1-1 0 0 0,0 1 1 0 0,1-1-1 0 0,-1 0 0 0 0,1 1 0 0 0,-1-1 1 0 0,1 0-1 0 0,-1 0 0 0 0,1 0 0 0 0,-1 0 1 0 0,1 0-1 0 0,0-1 0 0 0,-1 1 0 0 0,1 0 1 0 0,0-1-1 0 0,0 1 0 0 0,0 0 0 0 0,0-1 1 0 0,0 1-1 0 0,1-1 0 0 0,-1 0 0 0 0,0 1 1 0 0,1-1-1 0 0,-1 0 0 0 0,1 1 0 0 0,-1-5 1 0 0,0-3 170 0 0,0 0 1 0 0,0 0 0 0 0,1 0 0 0 0,1 0-1 0 0,-1 0 1 0 0,3-13 0 0 0,3-2-331 0 0,0 0 1 0 0,2 0-1 0 0,0 1 1 0 0,2 0-1 0 0,1 0 1 0 0,0 1 0 0 0,2 1-1 0 0,0 0 1 0 0,1 1-1 0 0,1 0 1 0 0,1 1-1 0 0,29-26 1 0 0,-42 43-85 0 0,0-1 0 0 0,0 1 0 0 0,0-1 0 0 0,1 1 1 0 0,-1 0-1 0 0,8-3 0 0 0,-10 5-286 0 0,0 0 0 0 0,0 0 0 0 0,0 1 0 0 0,0-1 0 0 0,0 0 1 0 0,0 0-1 0 0,0 0 0 0 0,-1 1 0 0 0,1-1 0 0 0,0 0 0 0 0,0 1 0 0 0,0-1 0 0 0,0 1 0 0 0,0-1 1 0 0,0 1-1 0 0,-1-1 0 0 0,1 1 0 0 0,0 0 0 0 0,-1-1 0 0 0,2 2 0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50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56 3223 0 0,'20'-20'17587'0'0,"-22"20"-17330"0"0,-5 4-103 0 0,-1 0 0 0 0,1 0-1 0 0,-1 1 1 0 0,1 0 0 0 0,1 0-1 0 0,-13 12 1 0 0,-35 44 158 0 0,37-40-224 0 0,-55 73-1 0 0,61-77 82 0 0,1 0-1 0 0,0 0 1 0 0,-13 38-1 0 0,22-51-67 0 0,0 0-1 0 0,1-1 0 0 0,-1 1 0 0 0,1 0 0 0 0,-1 7 1 0 0,1-10-80 0 0,1-1 3 0 0,-1 1 0 0 0,0 0 0 0 0,0-1 0 0 0,1 1 0 0 0,-1 0-1 0 0,0-1 1 0 0,1 1 0 0 0,-1-1 0 0 0,1 1 0 0 0,-1-1 0 0 0,1 1 0 0 0,-1-1 0 0 0,1 1 0 0 0,-1-1-1 0 0,1 1 1 0 0,-1-1 0 0 0,1 1 0 0 0,-1-1 0 0 0,1 0 0 0 0,0 1 0 0 0,-1-1 0 0 0,1 0-1 0 0,1 1 1 0 0,14 3 162 0 0,-6-4-144 0 0,-1-1 0 0 0,0 1 0 0 0,0-2 1 0 0,0 1-1 0 0,0-1 0 0 0,0 0 0 0 0,-1-1 1 0 0,1 0-1 0 0,-1-1 0 0 0,1 0 0 0 0,14-9 0 0 0,-14 7-41 0 0,-1 1 0 0 0,0-2 0 0 0,0 1 0 0 0,-1-1 0 0 0,1 0 0 0 0,-2-1 0 0 0,1 1 0 0 0,-1-1 0 0 0,0-1 0 0 0,0 1 0 0 0,-1-1-1 0 0,-1 0 1 0 0,1 0 0 0 0,-1-1 0 0 0,4-15 0 0 0,1-6-350 0 0,-2 0 0 0 0,-1 0 0 0 0,-1-1 0 0 0,1-61 0 0 0,-4 77-3088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5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11519 0 0,'0'0'1408'0'0,"0"2"-252"0"0,-30 83 5277 0 0,8-24-5343 0 0,18-49-858 0 0,-4 12 249 0 0,-6 31 1 0 0,12-49-411 0 0,1 0 0 0 0,1 1 0 0 0,-1-1 0 0 0,1 0 0 0 0,0 1 0 0 0,0-1 0 0 0,1 1 0 0 0,0-1 0 0 0,0 0 0 0 0,3 9 0 0 0,-4-13-39 0 0,1-1 1 0 0,0 1 0 0 0,-1-1-1 0 0,1 1 1 0 0,0-1-1 0 0,0 1 1 0 0,0-1 0 0 0,0 0-1 0 0,0 0 1 0 0,0 1-1 0 0,0-1 1 0 0,0 0 0 0 0,0 0-1 0 0,1 0 1 0 0,-1 0-1 0 0,1 0 1 0 0,-1 0 0 0 0,0-1-1 0 0,1 1 1 0 0,2 0-1 0 0,-2 0 17 0 0,0-1 0 0 0,1 0 0 0 0,0 1 0 0 0,-1-1 0 0 0,1 0-1 0 0,-1-1 1 0 0,1 1 0 0 0,-1 0 0 0 0,0-1 0 0 0,1 1 0 0 0,4-3 0 0 0,3-2 106 0 0,1 0 1 0 0,-1 0 0 0 0,-1-1-1 0 0,15-11 1 0 0,-9 4-76 0 0,0 0 1 0 0,-1-1-1 0 0,22-29 0 0 0,32-53-2107 0 0,-38 52-480 0 0,-13 20 216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51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288 286 7367 0 0,'0'0'568'0'0,"0"2"-373"0"0,4 20 1728 0 0,7 83 6792 0 0,-11-90-8127 0 0,0-1-1 0 0,-1 1 1 0 0,-1-1 0 0 0,0 0 0 0 0,-7 23 0 0 0,-7 12-162 0 0,-2 0 0 0 0,-2-1-1 0 0,-3-1 1 0 0,-1-2 0 0 0,-44 63 0 0 0,31-55-673 0 0,-45 84 0 0 0,81-135-886 0 0</inkml:trace>
  <inkml:trace contextRef="#ctx0" brushRef="#br0" timeOffset="1">298 402 5527 0 0,'-7'-38'38'0'0,"3"20"672"0"0,1 0 0 0 0,-2-28 0 0 0,5 40-25 0 0,0 0 0 0 0,1 0 0 0 0,-1 0 0 0 0,1 1 1 0 0,0-1-1 0 0,1 0 0 0 0,0 0 0 0 0,-1 1 0 0 0,2-1 0 0 0,-1 1 1 0 0,1 0-1 0 0,3-6 0 0 0,6-5-450 0 0,0 0 0 0 0,1 1 1 0 0,1 1-1 0 0,1 0 0 0 0,0 1 0 0 0,23-16 0 0 0,-17 15-144 0 0,0 1-1 0 0,1 1 1 0 0,0 1-1 0 0,43-14 1 0 0,-56 22 79 0 0,1 0 1 0 0,0 2-1 0 0,0-1 1 0 0,0 1 0 0 0,0 0-1 0 0,0 1 1 0 0,0 1-1 0 0,1-1 1 0 0,-1 2 0 0 0,0-1-1 0 0,0 1 1 0 0,-1 1-1 0 0,1 0 1 0 0,0 0 0 0 0,-1 1-1 0 0,0 0 1 0 0,0 0-1 0 0,0 1 1 0 0,10 8 0 0 0,-11-7-21 0 0,0 0 1 0 0,0 1 0 0 0,0 0-1 0 0,-1 0 1 0 0,0 1 0 0 0,-1 0-1 0 0,0 1 1 0 0,0-1 0 0 0,0 1-1 0 0,-1 0 1 0 0,-1 0 0 0 0,1 1-1 0 0,-2-1 1 0 0,1 1 0 0 0,-1 0-1 0 0,-1 0 1 0 0,0 0-1 0 0,2 18 1 0 0,-4-11-67 0 0,0 0-1 0 0,-1-1 1 0 0,0 1-1 0 0,-2-1 1 0 0,0 1 0 0 0,0-1-1 0 0,-2 0 1 0 0,0 0-1 0 0,-1-1 1 0 0,-10 22 0 0 0,9-25-63 0 0,-1 0 0 0 0,1 0 1 0 0,-2-1-1 0 0,0 0 0 0 0,0-1 1 0 0,-1 0-1 0 0,0 0 1 0 0,-1-1-1 0 0,1 0 0 0 0,-2-1 1 0 0,0 0-1 0 0,-22 10 0 0 0,9-6-152 0 0,-1-2 0 0 0,-41 11-1 0 0,50-17-985 0 0,-1 0 0 0 0,-29 0 0 0 0,27-4-4500 0 0,4-4-1634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51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14 9671 0 0,'0'0'6715'0'0,"-7"6"-3854"0"0,-6 6-2322 0 0,1 1-1 0 0,1 1 1 0 0,-1 0 0 0 0,2 1-1 0 0,0 0 1 0 0,-9 20 0 0 0,8-14-227 0 0,1 2 1 0 0,1-1 0 0 0,2 1 0 0 0,-6 26 0 0 0,11-43-274 0 0,1 1 1 0 0,0-1-1 0 0,1 0 1 0 0,0 0-1 0 0,-1 1 1 0 0,2-1-1 0 0,-1 0 1 0 0,1 1 0 0 0,0-1-1 0 0,3 9 1 0 0,-3-12-31 0 0,0 0 0 0 0,1 0 1 0 0,0 0-1 0 0,-1 0 0 0 0,1 0 1 0 0,0-1-1 0 0,0 1 0 0 0,0-1 1 0 0,0 1-1 0 0,1-1 0 0 0,-1 0 0 0 0,1 0 1 0 0,-1 0-1 0 0,1 0 0 0 0,0 0 1 0 0,0-1-1 0 0,0 1 0 0 0,0-1 1 0 0,0 0-1 0 0,0 0 0 0 0,6 1 1 0 0,-3 0 1 0 0,1-1 1 0 0,0 1-1 0 0,0-2 1 0 0,0 1-1 0 0,0-1 1 0 0,0 0 0 0 0,0 0-1 0 0,0-1 1 0 0,-1 0-1 0 0,1 0 1 0 0,0 0-1 0 0,0-1 1 0 0,-1 0-1 0 0,1-1 1 0 0,-1 0-1 0 0,0 0 1 0 0,1 0 0 0 0,-1 0-1 0 0,-1-1 1 0 0,1 0-1 0 0,-1 0 1 0 0,1-1-1 0 0,-1 0 1 0 0,0 1-1 0 0,-1-2 1 0 0,1 1-1 0 0,-1-1 1 0 0,0 1-1 0 0,0-1 1 0 0,-1 0 0 0 0,5-12-1 0 0,-3 3 54 0 0,0 0 0 0 0,-2 0-1 0 0,0-1 1 0 0,2-19 0 0 0,-2-66 365 0 0,-2 34-247 0 0,-2 27-720 0 0,1 38 213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51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385 741 13359 0 0,'1'-1'1027'0'0,"7"-4"-345"0"0,-1 0 0 0 0,1 1 1 0 0,0 0-1 0 0,0 1 0 0 0,1 0 0 0 0,10-3 0 0 0,27-11 2094 0 0,-29 10-2329 0 0,-1-2 1 0 0,-1 0 0 0 0,22-16 0 0 0,-30 19-386 0 0,1-1 0 0 0,-1 0 0 0 0,-1 0 1 0 0,1-1-1 0 0,-1 1 0 0 0,-1-1 0 0 0,1-1 0 0 0,3-8 0 0 0,12-31-23 0 0,-3-1 0 0 0,22-89 1 0 0,-7 20-14 0 0,25-87-1229 0 0,-58 205 1197 0 0,1 0-1 0 0,-1 0 0 0 0,0-1 0 0 0,0 1 0 0 0,0 0 0 0 0,0 0 0 0 0,0-1 0 0 0,0 1 0 0 0,0 0 0 0 0,0 0 0 0 0,0-1 1 0 0,0 1-1 0 0,0 0 0 0 0,0-1 0 0 0,0 1 0 0 0,0 0 0 0 0,0 0 0 0 0,0-1 0 0 0,0 1 0 0 0,0 0 0 0 0,0 0 0 0 0,0-1 1 0 0,0 1-1 0 0,-1 0 0 0 0,1 0 0 0 0,0-1 0 0 0,0 1 0 0 0,0 0 0 0 0,0 0 0 0 0,-1-1 0 0 0,1 1 0 0 0,0 0 0 0 0,-1 0 1 0 0,-9 2-110 0 0,-12 13 5 0 0,-15 20 93 0 0,1 2 0 0 0,1 1 0 0 0,3 1 0 0 0,1 2-1 0 0,-44 77 1 0 0,-100 241 573 0 0,151-307-466 0 0,-92 234 368 0 0,89-198-272 0 0,17-54-107 0 0,-1 0 0 0 0,-24 52 0 0 0,-40 34-147 0 0,30-52-1214 0 0,28-41-1480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52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9671 0 0,'0'0'875'0'0,"2"1"-719"0"0,5 2 426 0 0,-1 0 1 0 0,1-1-1 0 0,0 1 0 0 0,0-2 1 0 0,0 1-1 0 0,13 1 0 0 0,48 0 6588 0 0,-60-2-6712 0 0,184-10 4109 0 0,-1-14-2967 0 0,-191 23-1599 0 0,99-17 190 0 0,50-6-1916 0 0,-127 23-15 0 0,-6 1-457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 9671 0 0,'-2'0'5592'0'0,"-9"4"-4903"0"0,-1-1 0 0 0,1 2 0 0 0,0 0 0 0 0,0 0 0 0 0,1 1 0 0 0,-19 13 0 0 0,-3 2-368 0 0,-29 20-238 0 0,39-25-47 0 0,-1-1 1 0 0,-31 15-1 0 0,51-29-20 0 0,1 1 0 0 0,-1 0 0 0 0,0 0-1 0 0,1-1 1 0 0,0 1 0 0 0,-1 1 0 0 0,1-1-1 0 0,0 0 1 0 0,0 0 0 0 0,0 1 0 0 0,-1 2 0 0 0,-2 1 18 0 0,2 1 87 0 0,2 9-4 0 0,0-10-25 0 0,1 1 1 0 0,0-1 0 0 0,0 8 0 0 0,1-4 42 0 0,-1-8-3 0 0,1 0 18 0 0,1 1-131 0 0,0 1 0 0 0,1-1 1 0 0,-1 0-1 0 0,1 0 1 0 0,0 0-1 0 0,0 0 1 0 0,0 0-1 0 0,0 0 0 0 0,0-1 1 0 0,0 0-1 0 0,1 1 1 0 0,0-1-1 0 0,-1-1 1 0 0,1 1-1 0 0,7 2 0 0 0,7 1 111 0 0,0 0-1 0 0,25 2 1 0 0,-2 0-47 0 0,-30-6-85 0 0,-7-1 4 0 0,0 1 0 0 0,0 0 0 0 0,0 0 0 0 0,0 0 0 0 0,0 0 0 0 0,7 4 0 0 0,-11-5 9 0 0,1 0-1 0 0,0 1 0 0 0,-1-1 1 0 0,1 0-1 0 0,0 1 1 0 0,-1-1-1 0 0,1 1 0 0 0,-1-1 1 0 0,1 1-1 0 0,0-1 0 0 0,-1 1 1 0 0,1-1-1 0 0,-1 1 1 0 0,1-1-1 0 0,-1 1 0 0 0,0 0 1 0 0,1-1-1 0 0,-1 1 1 0 0,0 0-1 0 0,1-1 0 0 0,-1 1 1 0 0,0 0-1 0 0,0-1 1 0 0,0 1-1 0 0,1 0 0 0 0,-1 0 1 0 0,0 1 5 0 0,-1 0 1 0 0,1 0-1 0 0,0-1 1 0 0,-1 1 0 0 0,1 0-1 0 0,-1-1 1 0 0,1 1-1 0 0,-1 0 1 0 0,0-1 0 0 0,-1 4-1 0 0,-3 1 36 0 0,1-1 1 0 0,0 1-1 0 0,-1-1 0 0 0,-10 9 0 0 0,-6 1 129 0 0,-36 20-1 0 0,47-30-173 0 0,-1 1 12 0 0,-1-1 0 0 0,0 0 0 0 0,0 0 0 0 0,-1-2 0 0 0,1 0 0 0 0,-1 0 0 0 0,1-1-1 0 0,-1 0 1 0 0,0-1 0 0 0,-16-1 0 0 0,24-1-102 0 0,-1 0 0 0 0,1 0-1 0 0,-1 0 1 0 0,1-1 0 0 0,0 0 0 0 0,0 0 0 0 0,0 0-1 0 0,0 0 1 0 0,0-1 0 0 0,0 0 0 0 0,1 0-1 0 0,0 0 1 0 0,-1-1 0 0 0,-4-5 0 0 0,2 3-77 0 0,-5-1-780 0 0,0-1-1135 0 0,6 1-2639 0 0,4-1-1677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5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4 1375 0 0,'17'-4'18173'0'0,"-16"5"-17937"0"0,2 12 1451 0 0,-4-6-1643 0 0,-1 0 1 0 0,0-1-1 0 0,0 1 0 0 0,-1-1 0 0 0,0 0 0 0 0,0 0 0 0 0,-1 0 1 0 0,-6 9-1 0 0,-1 3 6 0 0,-27 41-70 0 0,-3-2 0 0 0,-2-1 0 0 0,-55 55 0 0 0,79-89 20 0 0,19-23 0 0 0,0 1 0 0 0,1 0 0 0 0,-1 0 0 0 0,0 0 0 0 0,0 0 0 0 0,1 0 0 0 0,-1 0 0 0 0,0 0 0 0 0,0 0 0 0 0,1 0 0 0 0,-1 0 0 0 0,0 0 0 0 0,0 0 0 0 0,1 0 0 0 0,-1 0 0 0 0,0 0 0 0 0,0 0 0 0 0,1 0 0 0 0,-1 0 0 0 0,0 0 0 0 0,0 0 0 0 0,1 0 0 0 0,-1 0 0 0 0,0 0 0 0 0,0 1 0 0 0,1-1 0 0 0,-1 0 0 0 0,0 0 0 0 0,0 0 0 0 0,0 0 0 0 0,1 1 0 0 0,-1-1 0 0 0,0 0 0 0 0,0 0 0 0 0,0 0 0 0 0,0 1 0 0 0,1-1 0 0 0,-1 0 0 0 0,0 0 0 0 0,0 1 0 0 0,0-1 0 0 0,0 0 0 0 0,0 0 0 0 0,0 1 0 0 0,0-1 0 0 0,0 0 0 0 0,0 0 0 0 0,0 1 0 0 0,0-1 0 0 0,0 0 0 0 0,0 0 0 0 0,0 1 0 0 0,0-1 0 0 0,0 0 0 0 0,0 0 0 0 0,0 1 0 0 0,0-1 0 0 0,0 0 0 0 0,0 0 0 0 0,-1 1 0 0 0,1-1 0 0 0,0 0 0 0 0,0 0 0 0 0,0 1 0 0 0,0-1 0 0 0,0 0 0 0 0,-1 0 0 0 0,1 0 0 0 0,0 1 0 0 0,14-2-40 0 0,0 0-1 0 0,0 0 0 0 0,0-1 1 0 0,27-8-1 0 0,3-1-44 0 0,36-1 211 0 0,16-4 140 0 0,-70 13-191 0 0,-20 2-90 0 0,1 0 0 0 0,-1 0 0 0 0,0 0 0 0 0,7-3 0 0 0,2 1-135 0 0,-13 3-247 0 0,0 0 1 0 0,0-1 0 0 0,0 1-1 0 0,0 0 1 0 0,0-1 0 0 0,0 1-1 0 0,0-1 1 0 0,2-1 0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5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15231 0 0,'0'0'1379'0'0,"-1"2"-1019"0"0,-25 33 945 0 0,2 1 1 0 0,2 1-1 0 0,-18 42 0 0 0,-40 97-361 0 0,-1 1-917 0 0,52-119-1660 0 0,-3-1 1 0 0,-68 94 0 0 0,99-149 412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5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95 13415 0 0,'0'0'2335'0'0,"2"0"-1360"0"0,16-6 954 0 0,21-2 1 0 0,18-5-360 0 0,182-49 718 0 0,-231 60-2282 0 0,0 1 1 0 0,0 0 0 0 0,1 0-1 0 0,-1 0 1 0 0,1 1 0 0 0,-1 1-1 0 0,12 1 1 0 0,-19-2-7 0 0,0 0 0 0 0,-1 0 0 0 0,1 0 0 0 0,-1 0 0 0 0,1 0 0 0 0,-1 1 0 0 0,1-1 0 0 0,-1 0 0 0 0,1 0 0 0 0,-1 1 0 0 0,1-1 0 0 0,-1 0 0 0 0,1 1 0 0 0,-1-1 0 0 0,1 0 0 0 0,-1 1 0 0 0,1 0 0 0 0,-1 0 0 0 0,1 1 0 0 0,-1-1 1 0 0,0 1-1 0 0,0-1 0 0 0,0 1 0 0 0,0 0 0 0 0,0-1 0 0 0,0 1 0 0 0,0-1 0 0 0,0 1 1 0 0,-1 0-1 0 0,1-1 0 0 0,0 1 0 0 0,-1-1 0 0 0,1 1 0 0 0,-1-1 0 0 0,0 1 0 0 0,0-1 1 0 0,1 0-1 0 0,-3 3 0 0 0,-21 29-12 0 0,24-33 10 0 0,-24 27 2 0 0,-1-2 0 0 0,0-1-1 0 0,-2 0 1 0 0,-1-3-1 0 0,-35 23 1 0 0,-162 77 13 0 0,218-118-105 0 0,4-1-10 0 0,-1 0-1 0 0,1 0 1 0 0,0-1-1 0 0,-1 0 1 0 0,1 0-1 0 0,-1 0 1 0 0,-5 1-1 0 0,24-16-289 0 0,-11 11 343 0 0,1 0 0 0 0,-1 0 0 0 0,1 0 0 0 0,0 0 0 0 0,-1 1-1 0 0,1-1 1 0 0,1 1 0 0 0,-1 0 0 0 0,0 1 0 0 0,0-1 0 0 0,1 1 0 0 0,-1 0 0 0 0,8 0 0 0 0,-6 1 41 0 0,-1 1 0 0 0,1-1 0 0 0,0 1 0 0 0,-1 1 1 0 0,1-1-1 0 0,-1 1 0 0 0,1 0 0 0 0,-1 1 0 0 0,0-1 1 0 0,10 7-1 0 0,-3-1 220 0 0,0 0 0 0 0,-1 1 0 0 0,0 0 0 0 0,-1 1 0 0 0,0 0 0 0 0,0 1 0 0 0,-1 0 0 0 0,0 0 0 0 0,-1 2 0 0 0,13 23 0 0 0,-21-34-206 0 0,0 0 1 0 0,0 0 0 0 0,0 0-1 0 0,0 0 1 0 0,0 0 0 0 0,-1 0-1 0 0,1 0 1 0 0,-1 1 0 0 0,0-1-1 0 0,0 0 1 0 0,0 0 0 0 0,0 0-1 0 0,0 1 1 0 0,0-1 0 0 0,0 0-1 0 0,-1 0 1 0 0,1 1 0 0 0,-1-1-1 0 0,1 0 1 0 0,-1 0 0 0 0,0 0-1 0 0,-2 3 1 0 0,1-3 3 0 0,0 1 1 0 0,0 0-1 0 0,0-1 1 0 0,-1 0-1 0 0,1 1 1 0 0,-1-1-1 0 0,0 0 1 0 0,1 0-1 0 0,-1-1 1 0 0,0 1-1 0 0,0 0 1 0 0,0-1-1 0 0,-1 0 1 0 0,-3 1-1 0 0,-59 15 136 0 0,-72 9 0 0 0,52-12-83 0 0,54-7-73 0 0,3-1-60 0 0,0-1 0 0 0,-1-1 0 0 0,-45-1-1 0 0,54-5-1434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56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0 2759 0 0,'-1'2'207'0'0,"-10"33"289"0"0,-15 52 8820 0 0,12-40-6902 0 0,-3-1 1 0 0,-22 45-1 0 0,-56 82-1010 0 0,-89 96-936 0 0,175-257-1693 0 0,3-6-3676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5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11 269 10591 0 0,'-2'-9'964'0'0,"0"6"-863"0"0,1 0-1 0 0,0 0 1 0 0,0-1 0 0 0,0 1-1 0 0,0-1 1 0 0,0 1-1 0 0,1-1 1 0 0,0-5-1 0 0,0 6 245 0 0,1 0 0 0 0,-1 1 1 0 0,1-1-1 0 0,0 1 0 0 0,0-1 0 0 0,0 1 0 0 0,1 0 0 0 0,-1-1 0 0 0,0 1 0 0 0,1 0 0 0 0,0 0 0 0 0,3-4 0 0 0,7-6 352 0 0,1-1-1 0 0,0 2 1 0 0,1 0 0 0 0,1 0-1 0 0,20-10 1 0 0,83-38 301 0 0,-112 56-907 0 0,15-6 1 0 0,1 1 1 0 0,0 0-1 0 0,0 2 0 0 0,36-7 0 0 0,-47 12-19 0 0,0 0-1 0 0,1 0 0 0 0,-1 1 0 0 0,1 0 1 0 0,-1 1-1 0 0,0 0 0 0 0,1 1 0 0 0,-1 0 0 0 0,0 1 1 0 0,0 0-1 0 0,12 6 0 0 0,-19-7-43 0 0,0 0 1 0 0,0 0-1 0 0,0 1 0 0 0,0-1 1 0 0,0 1-1 0 0,-1 0 0 0 0,1 0 1 0 0,-1 1-1 0 0,0-1 0 0 0,0 1 1 0 0,0-1-1 0 0,0 1 0 0 0,-1 0 1 0 0,1 0-1 0 0,-1 0 0 0 0,0 0 1 0 0,0 1-1 0 0,-1-1 0 0 0,1 1 1 0 0,-1-1-1 0 0,0 1 0 0 0,0-1 1 0 0,-1 1-1 0 0,1 0 0 0 0,-1-1 1 0 0,0 1-1 0 0,0 0 0 0 0,-1-1 1 0 0,1 1-1 0 0,-1-1 0 0 0,0 1 1 0 0,0-1-1 0 0,-1 1 0 0 0,1-1 1 0 0,-1 1-1 0 0,0-1 0 0 0,0 0 1 0 0,0 0-1 0 0,-6 7 0 0 0,0-1 13 0 0,-1 0 0 0 0,0-1-1 0 0,0 0 1 0 0,-1-1 0 0 0,0 0-1 0 0,0-1 1 0 0,-16 9 0 0 0,-3 0 104 0 0,-51 19 1 0 0,45-22-1314 0 0,-53 11 1 0 0,55-17-767 0 0,0-2 0 0 0,-1-1 0 0 0,-57-2 0 0 0,68-3-4674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57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165 122 5527 0 0,'22'-9'573'0'0,"-17"8"-234"0"0,-1-1 0 0 0,0 0-1 0 0,1 1 1 0 0,-1 0 0 0 0,1 0 0 0 0,-1 0-1 0 0,1 0 1 0 0,5 1 0 0 0,30 0 9498 0 0,21-4-5823 0 0,-31 1-3231 0 0,-17 2-733 0 0,-1-1 0 0 0,1-1 0 0 0,0 0 0 0 0,0 0 0 0 0,19-9 0 0 0,-26 9-83 0 0,1 0 1 0 0,-1 0-1 0 0,0-1 1 0 0,0 0-1 0 0,0 0 0 0 0,-1 0 1 0 0,0-1-1 0 0,1 1 1 0 0,-1-1-1 0 0,-1-1 1 0 0,8-9-1 0 0,-11 14-127 0 0,-17-9-380 0 0,11 10 514 0 0,-1 0-1 0 0,1 0 0 0 0,-1 1 1 0 0,1-1-1 0 0,0 1 0 0 0,-1 0 0 0 0,1 1 1 0 0,0-1-1 0 0,-10 6 0 0 0,-44 24-178 0 0,57-29 204 0 0,-79 49 181 0 0,-89 74 0 0 0,147-107 2 0 0,-37 41 0 0 0,52-50-145 0 0,1 0-1 0 0,0 0 0 0 0,0 1 1 0 0,1 0-1 0 0,1 0 0 0 0,-1 1 0 0 0,-5 16 1 0 0,10-25-31 0 0,1 1 1 0 0,-1-1 0 0 0,0 0-1 0 0,1 0 1 0 0,0 0-1 0 0,-1 1 1 0 0,1-1 0 0 0,0 0-1 0 0,0 0 1 0 0,0 0 0 0 0,0 1-1 0 0,1-1 1 0 0,-1 0-1 0 0,1 0 1 0 0,-1 0 0 0 0,1 1-1 0 0,0-1 1 0 0,0 0-1 0 0,0 0 1 0 0,0 0 0 0 0,0 0-1 0 0,0 0 1 0 0,0-1 0 0 0,1 1-1 0 0,-1 0 1 0 0,1-1-1 0 0,1 3 1 0 0,1-2 7 0 0,0 1 0 0 0,0-1 0 0 0,0 0 1 0 0,0 0-1 0 0,1 0 0 0 0,-1-1 0 0 0,1 1 0 0 0,-1-1 0 0 0,1 0 1 0 0,-1-1-1 0 0,1 1 0 0 0,5 0 0 0 0,13-1-555 0 0,1-1-1 0 0,-1-1 0 0 0,0 0 1 0 0,0-2-1 0 0,26-8 1 0 0,-6-1-6978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5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16 14279 0 0,'-2'0'1103'0'0,"-46"14"723"0"0,0 3-1 0 0,2 1 1 0 0,0 3-1 0 0,-63 38 1 0 0,103-55-1764 0 0,0 0 1 0 0,0 1-1 0 0,1-1 1 0 0,0 1-1 0 0,0 0 1 0 0,0 0-1 0 0,0 1 1 0 0,1 0-1 0 0,0-1 1 0 0,0 2-1 0 0,-5 9 0 0 0,8-13-41 0 0,0 0-1 0 0,0 0 0 0 0,0 0 0 0 0,0 0 0 0 0,1 0 0 0 0,-1 0 0 0 0,1 0 0 0 0,0 0 1 0 0,0 1-1 0 0,0-1 0 0 0,0 0 0 0 0,1 0 0 0 0,-1 0 0 0 0,1 0 0 0 0,-1 1 1 0 0,1-1-1 0 0,0 0 0 0 0,1 0 0 0 0,-1 0 0 0 0,0-1 0 0 0,1 1 0 0 0,0 0 0 0 0,-1 0 1 0 0,1-1-1 0 0,0 1 0 0 0,0-1 0 0 0,5 4 0 0 0,-2-2-11 0 0,0 0 0 0 0,0-1-1 0 0,0 0 1 0 0,1 0 0 0 0,-1 0 0 0 0,1-1-1 0 0,0 0 1 0 0,0 0 0 0 0,0 0 0 0 0,0-1-1 0 0,0 0 1 0 0,0 0 0 0 0,7 0 0 0 0,8 0 37 0 0,0-1 0 0 0,30-4 0 0 0,-44 3-28 0 0,-1 0-1 0 0,0-1 0 0 0,1 1 0 0 0,-1-1 0 0 0,0 0 1 0 0,0-1-1 0 0,0 0 0 0 0,-1 0 0 0 0,1 0 1 0 0,-1 0-1 0 0,7-6 0 0 0,-10 8-8 0 0,0-1 0 0 0,0 0-1 0 0,0 0 1 0 0,0 0 0 0 0,0 0 0 0 0,-1-1 0 0 0,1 1 0 0 0,-1 0-1 0 0,1-1 1 0 0,-1 1 0 0 0,0-1 0 0 0,0 0 0 0 0,0 1 0 0 0,0-1-1 0 0,-1 0 1 0 0,1 1 0 0 0,-1-1 0 0 0,1 0 0 0 0,-1 0 0 0 0,0 1-1 0 0,0-1 1 0 0,0 0 0 0 0,-1 0 0 0 0,1 1 0 0 0,-1-1 0 0 0,1 0-1 0 0,-1 0 1 0 0,-1-2 0 0 0,-8-16 42 0 0,0 0-1 0 0,-15-21 1 0 0,16 29-712 0 0,0-1 0 0 0,2 0 0 0 0,-1-1 0 0 0,2 0 0 0 0,0 0 0 0 0,-5-18 0 0 0,10 21-1242 0 0,2 3-275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5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 1839 0 0,'8'2'28'0'0,"15"8"104"0"0,-21-9-100 0 0,-1 0-1 0 0,1 0 0 0 0,0 1 0 0 0,-1-1 0 0 0,1 0 0 0 0,-1 1 0 0 0,0-1 0 0 0,1 1 0 0 0,-1-1 1 0 0,0 1-1 0 0,2 3 0 0 0,-2-3 765 0 0,0 1 0 0 0,0 0 1 0 0,0 0-1 0 0,0 0 0 0 0,0 0 1 0 0,-1 0-1 0 0,0 0 0 0 0,1 1 1 0 0,-1-1-1 0 0,0 0 0 0 0,-1 4 1 0 0,0 1 1649 0 0,-1 0 1 0 0,0 0 0 0 0,-4 11 0 0 0,-4 6-1663 0 0,-21 37 365 0 0,-3-2 0 0 0,-49 65 0 0 0,70-107-945 0 0,-249 309 548 0 0,247-310-774 0 0,-6 6-428 0 0,-35 52-1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5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1 850 7831 0 0,'1'-8'470'0'0,"0"0"0"0"0,1 0 0 0 0,0 0 0 0 0,1 1 0 0 0,-1-1 0 0 0,2 1 0 0 0,-1 0 0 0 0,1 0 0 0 0,0 0 0 0 0,0 0-1 0 0,1 1 1 0 0,0-1 0 0 0,0 1 0 0 0,0 0 0 0 0,1 1 0 0 0,0-1 0 0 0,13-8 0 0 0,3 0-121 0 0,1 1-1 0 0,0 0 1 0 0,1 2-1 0 0,1 1 1 0 0,-1 1-1 0 0,42-10 1 0 0,-44 15-63 0 0,1 0-1 0 0,0 1 1 0 0,0 1 0 0 0,0 2-1 0 0,0 0 1 0 0,0 1 0 0 0,41 8-1 0 0,-56-7-118 0 0,-1 0-1 0 0,1 0 1 0 0,0 1-1 0 0,-1-1 1 0 0,1 2 0 0 0,-1-1-1 0 0,0 1 1 0 0,0 1-1 0 0,-1-1 1 0 0,1 1-1 0 0,7 7 1 0 0,-10-8-96 0 0,-1-1 1 0 0,0 1-1 0 0,-1 0 0 0 0,1 0 0 0 0,-1 0 1 0 0,1 0-1 0 0,-1 1 0 0 0,0-1 1 0 0,-1 0-1 0 0,1 1 0 0 0,-1-1 0 0 0,0 1 1 0 0,0 0-1 0 0,0 0 0 0 0,-1-1 1 0 0,0 1-1 0 0,0 0 0 0 0,0 0 1 0 0,0-1-1 0 0,-2 7 0 0 0,0-3 19 0 0,0 0-1 0 0,-1 0 1 0 0,0 0 0 0 0,0 0-1 0 0,-1-1 1 0 0,0 0-1 0 0,0 1 1 0 0,-1-2 0 0 0,0 1-1 0 0,0 0 1 0 0,-1-1-1 0 0,0 0 1 0 0,0 0 0 0 0,0-1-1 0 0,-10 8 1 0 0,-4 0 2 0 0,-1 0 0 0 0,0-1 0 0 0,-1-1 0 0 0,-24 9-1 0 0,12-7-37 0 0,-1-2-1 0 0,-45 9 0 0 0,58-16-128 0 0,0-1-1 0 0,0-1 1 0 0,0-1-1 0 0,0 0 1 0 0,-22-4-1 0 0,40 3-1 0 0,0-1 1 0 0,1 0-1 0 0,-1 0 0 0 0,1 0 1 0 0,-1 0-1 0 0,-4-2 1 0 0,7 2-103 0 0,0 0 0 0 0,-1 0 1 0 0,1 1-1 0 0,0-1 0 0 0,0 0 1 0 0,0 0-1 0 0,0 0 0 0 0,0 0 1 0 0,0-1-1 0 0,0 1 1 0 0,0 0-1 0 0,0 0 0 0 0,0-1 1 0 0,1 1-1 0 0,-1 0 0 0 0,0-1 1 0 0,0-2-1 0 0,-1-10-1669 0 0</inkml:trace>
  <inkml:trace contextRef="#ctx0" brushRef="#br0" timeOffset="1">1332 16 3679 0 0,'2'0'167'0'0,"37"-16"5091"0"0,-37 26-2283 0 0,-1-6-1921 0 0,-1-1-1 0 0,0 1 0 0 0,0-1 1 0 0,-1 1-1 0 0,1-1 0 0 0,-2 5 1 0 0,-8 20 1856 0 0,1-11-2619 0 0,-14 20 1 0 0,16-28 117 0 0,-130 193 1480 0 0,-33 49-714 0 0,19 12-963 0 0,111-173-629 0 0,20-30-3026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4:58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55 124 7831 0 0,'2'1'3350'0'0,"3"2"-2192"0"0,1 0 1 0 0,-1 0-1 0 0,1 0 1 0 0,0-1-1 0 0,0 0 0 0 0,0 0 1 0 0,0 0-1 0 0,0-1 1 0 0,11 1-1 0 0,-6-1-565 0 0,-1-1 1 0 0,1-1-1 0 0,0 0 0 0 0,-1 0 0 0 0,14-4 0 0 0,0-2-474 0 0,-1-1 0 0 0,1-1 0 0 0,-2-2 0 0 0,28-15 0 0 0,-43 23-130 0 0,-1-1 0 0 0,0 0 0 0 0,0-1 0 0 0,0 1 0 0 0,0-1 0 0 0,-1 0 0 0 0,1 0-1 0 0,-1-1 1 0 0,-1 0 0 0 0,1 0 0 0 0,-1 0 0 0 0,7-13 0 0 0,-10 18-72 0 0,-5 1-94 0 0,0 1 128 0 0,0-1 0 0 0,1 1 0 0 0,-1 0 0 0 0,0 0 0 0 0,1 1 0 0 0,-1-1 0 0 0,1 1 0 0 0,-1 0 0 0 0,-3 2-1 0 0,-32 24 7 0 0,35-25 4 0 0,-13 12 28 0 0,-54 41-19 0 0,-97 99 0 0 0,153-139 30 0 0,1 1 0 0 0,-16 24 0 0 0,27-37 0 0 0,1 1 0 0 0,-1-1 0 0 0,1 0 0 0 0,0 1 0 0 0,0 0 0 0 0,0-1 0 0 0,1 1 0 0 0,-1 0 0 0 0,1 0 0 0 0,0 0 0 0 0,1 0 0 0 0,-1 0 0 0 0,1 0 0 0 0,0 0 0 0 0,1 0 0 0 0,0 7 0 0 0,0-8 14 0 0,1-1-1 0 0,0 1 1 0 0,0-1 0 0 0,0 1 0 0 0,0-1-1 0 0,1 0 1 0 0,-1 0 0 0 0,1 0-1 0 0,0 0 1 0 0,-1 0 0 0 0,1 0-1 0 0,1-1 1 0 0,-1 0 0 0 0,0 1-1 0 0,1-1 1 0 0,-1-1 0 0 0,1 1-1 0 0,7 2 1 0 0,-2 0 30 0 0,1-1 0 0 0,0 0 0 0 0,0-1 0 0 0,0 0 0 0 0,0-1 0 0 0,14 1 0 0 0,-3-1-12 0 0,0-2 0 0 0,0 0 0 0 0,0-1 0 0 0,38-9 0 0 0,-42 5-990 0 0,1 0 0 0 0,-2-1 0 0 0,26-14 0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39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 2303 0 0,'0'0'102'0'0,"-2"0"544"0"0,-1 1 454 0 0,0-1-1 0 0,1 1 1 0 0,-1 0-1 0 0,0 0 1 0 0,0 0-1 0 0,1 1 1 0 0,-4 1-1 0 0,-14 14 3921 0 0,12-7-3997 0 0,0 1-1 0 0,-8 14 1 0 0,3-4-836 0 0,-106 175 1870 0 0,-4 6-1112 0 0,-11 18-581 0 0,65-103-304 0 0,46-81 3 0 0,-31 40-1 0 0,43-62-428 0 0,-1-1 1 0 0,0-1 0 0 0,0 0 0 0 0,-1-1 0 0 0,-27 18 0 0 0,27-22-1846 0 0,2-3-4869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0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153 169 1839 0 0,'0'0'83'0'0,"-1"-1"-6"0"0,-16 1 560 0 0,11 0 1384 0 0,0 1 1 0 0,1 1-1 0 0,-1-1 0 0 0,-17 7 7026 0 0,29-6-8952 0 0,5 3 18 0 0,0-1 1 0 0,0-1-1 0 0,1 0 0 0 0,-1 0 0 0 0,1-1 0 0 0,-1-1 0 0 0,16 0 0 0 0,-8-1-52 0 0,0-1-1 0 0,0-1 1 0 0,33-7-1 0 0,-41 6-57 0 0,-1 0 0 0 0,1-1 0 0 0,-1-1 0 0 0,0 0 0 0 0,0 0 0 0 0,0-1 0 0 0,-1 0 0 0 0,1 0 1 0 0,-1-1-1 0 0,-1-1 0 0 0,0 1 0 0 0,14-17 0 0 0,-21 21-15 0 0,1 1-1 0 0,0-1 1 0 0,-1 0 0 0 0,0 1-1 0 0,0-1 1 0 0,1 0 0 0 0,-2 0-1 0 0,1 0 1 0 0,0 0 0 0 0,-1 0-1 0 0,1-1 1 0 0,-1 1 0 0 0,0 0-1 0 0,0 0 1 0 0,-1-3 0 0 0,1 4-17 0 0,0 0 1 0 0,0 0 0 0 0,-1 0 0 0 0,1 0 0 0 0,-1 0-1 0 0,0 0 1 0 0,0 0 0 0 0,0 0 0 0 0,1 0-1 0 0,-2 0 1 0 0,1 1 0 0 0,0-1 0 0 0,0 0-1 0 0,-1 1 1 0 0,1-1 0 0 0,0 1 0 0 0,-1-1 0 0 0,0 1-1 0 0,1 0 1 0 0,-1 0 0 0 0,0 0 0 0 0,1 0-1 0 0,-4-2 1 0 0,-3 1-47 0 0,0-1 0 0 0,-1 1 0 0 0,1 1 0 0 0,0-1-1 0 0,-1 1 1 0 0,1 1 0 0 0,-1-1 0 0 0,1 2 0 0 0,-1-1 0 0 0,1 1 0 0 0,0 0-1 0 0,-9 3 1 0 0,-9 3 64 0 0,0 2 0 0 0,-34 17 0 0 0,13-6-83 0 0,36-15 127 0 0,0 0-1 0 0,1 0 1 0 0,-1 1-1 0 0,1 1 1 0 0,0-1-1 0 0,1 2 1 0 0,0-1-1 0 0,0 1 1 0 0,0 1-1 0 0,-8 10 1 0 0,13-12 46 0 0,-1-1-1 0 0,1 1 1 0 0,0 0-1 0 0,0 0 1 0 0,1 0-1 0 0,0 1 1 0 0,1-1-1 0 0,-1 1 1 0 0,1 0 0 0 0,1 0-1 0 0,-1 0 1 0 0,2 0-1 0 0,-1 0 1 0 0,1 0-1 0 0,0 0 1 0 0,1 8 0 0 0,1-4 1 0 0,0 0 0 0 0,1-1 0 0 0,0 0 1 0 0,0 1-1 0 0,2-1 0 0 0,-1 0 0 0 0,1-1 1 0 0,1 1-1 0 0,10 14 0 0 0,-16-24-85 0 0,1 1-1 0 0,0-1 1 0 0,0 0 0 0 0,0 0-1 0 0,0 0 1 0 0,-1 1 0 0 0,2-1-1 0 0,-1 0 1 0 0,0 0-1 0 0,0 0 1 0 0,0-1 0 0 0,0 1-1 0 0,1 0 1 0 0,-1 0-1 0 0,0-1 1 0 0,1 1 0 0 0,-1 0-1 0 0,0-1 1 0 0,2 1 0 0 0,2 0-73 0 0,0 0-102 0 0,-1 0 1 0 0,0-1-1 0 0,0 1 1 0 0,1-1-1 0 0,-1 0 1 0 0,0 0-1 0 0,1-1 1 0 0,-1 1-1 0 0,0-1 1 0 0,0 0-1 0 0,1 0 1 0 0,-1 0-1 0 0,7-4 1 0 0,-3 2-507 0 0,13-3-762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0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1 267 6447 0 0,'0'7'11646'0'0,"3"-18"-11555"0"0,0 0 1 0 0,1 0-1 0 0,0 1 0 0 0,1-1 1 0 0,0 1-1 0 0,1 0 1 0 0,0 0-1 0 0,7-8 1 0 0,3-2-75 0 0,0 2 0 0 0,32-29 0 0 0,-34 35-22 0 0,0 1 0 0 0,0 1 0 0 0,1 0 0 0 0,24-12 0 0 0,-30 18 33 0 0,0 0 1 0 0,0 1-1 0 0,0 0 1 0 0,0 1-1 0 0,1 0 1 0 0,-1 1-1 0 0,1-1 1 0 0,-1 2-1 0 0,1-1 1 0 0,10 2-1 0 0,-11 0 142 0 0,0 0 0 0 0,0 1-1 0 0,0 0 1 0 0,0 0 0 0 0,0 1-1 0 0,0 0 1 0 0,9 5 0 0 0,-15-6-137 0 0,0-1 0 0 0,-1 1-1 0 0,1-1 1 0 0,-1 1 0 0 0,1 0 0 0 0,-1 0 0 0 0,0 0 0 0 0,0 1 0 0 0,0-1 0 0 0,0 0 0 0 0,0 1 0 0 0,0-1 0 0 0,-1 1 0 0 0,1 0-1 0 0,-1 0 1 0 0,0-1 0 0 0,0 1 0 0 0,0 0 0 0 0,0 0 0 0 0,0 0 0 0 0,-1 0 0 0 0,1 0 0 0 0,-1 0 0 0 0,0 0 0 0 0,0 5 0 0 0,-1 2 39 0 0,0-1 0 0 0,-1 0 1 0 0,-1 1-1 0 0,1-1 0 0 0,-1 0 1 0 0,-5 10-1 0 0,-30 52 698 0 0,11-22-516 0 0,5-8-286 0 0,22-40-132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0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5 333 12671 0 0,'0'0'579'0'0,"0"2"-15"0"0,-2 6-377 0 0,1-1 1 0 0,0 1-1 0 0,1-1 0 0 0,0 0 1 0 0,0 1-1 0 0,0-1 0 0 0,3 9 1 0 0,0 27 3500 0 0,-3-43-3579 0 0,0 1 0 0 0,0-1 1 0 0,-1 0-1 0 0,1 0 0 0 0,0 1 1 0 0,0-1-1 0 0,0 0 1 0 0,0 1-1 0 0,0-1 0 0 0,0 0 1 0 0,0 0-1 0 0,0 1 0 0 0,0-1 1 0 0,0 0-1 0 0,1 1 1 0 0,-1-1-1 0 0,0 0 0 0 0,0 0 1 0 0,0 1-1 0 0,0-1 0 0 0,0 0 1 0 0,0 0-1 0 0,0 1 1 0 0,1-1-1 0 0,-1 0 0 0 0,0 0 1 0 0,0 0-1 0 0,0 1 0 0 0,1-1 1 0 0,-1 0-1 0 0,0 0 1 0 0,0 0-1 0 0,1 1 0 0 0,7-8 697 0 0,4-14-636 0 0,14-61 655 0 0,-21 61-753 0 0,1-1 0 0 0,2 2-1 0 0,15-34 1 0 0,-6 23-225 0 0,2 2-1 0 0,1 1 1 0 0,1 0 0 0 0,1 1-1 0 0,33-30 1 0 0,-52 54-67 0 0,0 0 0 0 0,1 1-1 0 0,-1-1 1 0 0,0 1 0 0 0,1 0 0 0 0,-1 0 0 0 0,1 0-1 0 0,0 0 1 0 0,-1 1 0 0 0,1 0 0 0 0,0-1 0 0 0,0 1-1 0 0,0 1 1 0 0,0-1 0 0 0,0 1 0 0 0,0-1-1 0 0,5 1 1 0 0,6 2-1992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07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7 13447 0 0,'0'0'614'0'0,"1"-1"-12"0"0,6-5 3424 0 0,-9 7-3493 0 0,-124 79 1318 0 0,92-58-1466 0 0,0 2 0 0 0,2 1 0 0 0,1 1 0 0 0,-32 36 0 0 0,58-56-319 0 0,1-1 1 0 0,0 1 0 0 0,0-1-1 0 0,1 1 1 0 0,0 0-1 0 0,0 0 1 0 0,0 1-1 0 0,-2 9 1 0 0,4-14-46 0 0,1 0 0 0 0,-1 0 0 0 0,1 0 0 0 0,0 0 0 0 0,0 0-1 0 0,0 0 1 0 0,0 0 0 0 0,0 0 0 0 0,0 0 0 0 0,0 0 0 0 0,1 0 0 0 0,-1 0 0 0 0,1 0 0 0 0,-1-1 0 0 0,1 1 0 0 0,0 0-1 0 0,0 0 1 0 0,0 0 0 0 0,0 0 0 0 0,0-1 0 0 0,0 1 0 0 0,0-1 0 0 0,0 1 0 0 0,1-1 0 0 0,-1 1 0 0 0,1-1 0 0 0,-1 0 0 0 0,1 1-1 0 0,0-1 1 0 0,-1 0 0 0 0,1 0 0 0 0,3 1 0 0 0,0 0 9 0 0,0 0-1 0 0,1 0 1 0 0,-1-1 0 0 0,1 0-1 0 0,0 0 1 0 0,0 0-1 0 0,-1-1 1 0 0,1 0 0 0 0,0 0-1 0 0,0 0 1 0 0,-1-1-1 0 0,1 1 1 0 0,0-1 0 0 0,6-3-1 0 0,-2 1 23 0 0,0 0 0 0 0,1-2 0 0 0,-1 1 0 0 0,-1-1 0 0 0,1-1 0 0 0,13-9 0 0 0,-20 12-81 0 0,1 0-1 0 0,0 0 1 0 0,-1 0 0 0 0,0 0-1 0 0,0-1 1 0 0,0 1 0 0 0,0-1-1 0 0,-1 0 1 0 0,1 0 0 0 0,-1 0-1 0 0,0 0 1 0 0,0 0 0 0 0,0 0-1 0 0,-1-1 1 0 0,0 1 0 0 0,1-1-1 0 0,-2 1 1 0 0,1-1 0 0 0,0 1-1 0 0,-1-9 1 0 0,0 7-16 0 0,-1 0-1 0 0,0 0 1 0 0,-1 0-1 0 0,1 0 1 0 0,-1 0-1 0 0,0 0 1 0 0,0 0-1 0 0,-1 1 1 0 0,0-1-1 0 0,0 1 1 0 0,0 0-1 0 0,-1 0 1 0 0,1 0-1 0 0,-1 0 1 0 0,-5-4-1 0 0,-81-68-4075 0 0,90 77 3985 0 0,0-1 1 0 0,-1 1-1 0 0,1 0 1 0 0,0-1-1 0 0,0 1 0 0 0,0-1 1 0 0,0 0-1 0 0,0 1 1 0 0,-1-1-1 0 0,1 1 1 0 0,0-1-1 0 0,0 1 0 0 0,0-1 1 0 0,0 1-1 0 0,1-1 1 0 0,-1 1-1 0 0,0-1 0 0 0,0 1 1 0 0,0-1-1 0 0,0 1 1 0 0,1-1-1 0 0,-1 0-554 0 0,4-11-5292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0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10135 0 0,'1'2'2862'0'0,"0"-1"-2452"0"0,0 1 0 0 0,0 0 0 0 0,0-1 0 0 0,0 1 0 0 0,0 0 0 0 0,-1 0 0 0 0,1 0 0 0 0,-1-1 0 0 0,1 1 0 0 0,-1 0 0 0 0,0 0 0 0 0,0 3 0 0 0,0 0-29 0 0,0 1 0 0 0,0-1 0 0 0,-1 1 0 0 0,-1 5 0 0 0,-3 5 17 0 0,-12 29 1 0 0,-36 87 1103 0 0,-71 149-18 0 0,50-159-1439 0 0,29-49-413 0 0,44-72 163 0 0,15-17-4611 0 0,-2 3-2 0 0,2-3-1180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08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50 2303 0 0,'0'-1'102'0'0,"2"-3"-101"0"0,-1 0 0 0 0,0 0 0 0 0,-1 1 0 0 0,1-1 0 0 0,-1 0 1 0 0,-7-21 14945 0 0,-6 31-13916 0 0,9-3-870 0 0,1 0 0 0 0,-1 0 0 0 0,1 0 1 0 0,0 0-1 0 0,0 1 0 0 0,1-1 0 0 0,-1 1 0 0 0,-2 5 1 0 0,-15 36 384 0 0,14-30-310 0 0,-83 235 1899 0 0,67-184-1807 0 0,20-60-295 0 0,-18 57 244 0 0,-3-1 1 0 0,-45 85-1 0 0,21-70-201 0 0,-84 102 0 0 0,128-176-73 0 0,-6 10-22 0 0,9-12-61 0 0,12-1-271 0 0,-5-2-515 0 0,0 0 0 0 0,0 0 0 0 0,0-1 0 0 0,0 0 0 0 0,0 0 0 0 0,10-7 0 0 0,-5 3-2286 0 0,11-6-3099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0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16039 0 0,'0'0'731'0'0,"0"2"-10"0"0,0 2-578 0 0,0 0 0 0 0,1 0 0 0 0,-1 0 0 0 0,1 0-1 0 0,0 0 1 0 0,0 0 0 0 0,0 0 0 0 0,0 0 0 0 0,1 0 0 0 0,-1 0-1 0 0,1 0 1 0 0,0-1 0 0 0,0 1 0 0 0,1-1 0 0 0,-1 1 0 0 0,1-1-1 0 0,0 0 1 0 0,0 0 0 0 0,0 0 0 0 0,0-1 0 0 0,0 1 0 0 0,0-1-1 0 0,1 1 1 0 0,-1-1 0 0 0,1 0 0 0 0,0 0 0 0 0,-1-1 0 0 0,1 1 0 0 0,0-1-1 0 0,7 2 1 0 0,13 1 302 0 0,0-2 0 0 0,1 0 0 0 0,38-2 0 0 0,-54-1-435 0 0,-1 0 0 0 0,1 0-1 0 0,-1-1 1 0 0,14-5 0 0 0,-17 6-63 0 0,-1-1 0 0 0,0 0 0 0 0,1 0 0 0 0,-1 0 0 0 0,0 0 0 0 0,0-1 0 0 0,0 0 1 0 0,-1 0-1 0 0,1 0 0 0 0,3-4 0 0 0,-6 7 21 0 0,-1-1 0 0 0,1 0 1 0 0,0 0-1 0 0,-1 1 0 0 0,1-1 0 0 0,-1 0 1 0 0,1 0-1 0 0,-1 0 0 0 0,1 0 0 0 0,-1 0 1 0 0,0 1-1 0 0,1-1 0 0 0,-1 0 0 0 0,0 0 1 0 0,0 0-1 0 0,1 0 0 0 0,-1 0 0 0 0,0 0 0 0 0,0 0 1 0 0,0 0-1 0 0,0 0 0 0 0,-1 0 0 0 0,1-1 1 0 0,-1 1-5 0 0,1 0 1 0 0,-1 0 0 0 0,0 0 0 0 0,1 1-1 0 0,-1-1 1 0 0,0 0 0 0 0,0 0 0 0 0,1 1-1 0 0,-1-1 1 0 0,0 1 0 0 0,0-1-1 0 0,0 0 1 0 0,0 1 0 0 0,0 0 0 0 0,0-1-1 0 0,0 1 1 0 0,-2-1 0 0 0,-3 0-29 0 0,0 0 0 0 0,0 0 0 0 0,0 1 0 0 0,0 0 0 0 0,0 0 0 0 0,-7 1 0 0 0,-3 1 54 0 0,-1 2 0 0 0,1 0 0 0 0,0 1 0 0 0,-21 10 0 0 0,5 0 326 0 0,-31 20 0 0 0,51-27-211 0 0,1-1 0 0 0,0 2 0 0 0,-12 11 0 0 0,19-16-91 0 0,0-1 1 0 0,1 1 0 0 0,0 0 0 0 0,0 0 0 0 0,0 0 0 0 0,0 0-1 0 0,1 1 1 0 0,-1-1 0 0 0,1 1 0 0 0,0-1 0 0 0,1 1-1 0 0,-2 5 1 0 0,3-9-52 0 0,0 1 0 0 0,0-1 0 0 0,0 0-1 0 0,0 1 1 0 0,0-1 0 0 0,1 0 0 0 0,-1 0-1 0 0,0 1 1 0 0,1-1 0 0 0,-1 0 0 0 0,1 0 0 0 0,-1 0-1 0 0,1 1 1 0 0,0-1 0 0 0,-1 0 0 0 0,1 0-1 0 0,0 0 1 0 0,0 0 0 0 0,0 0 0 0 0,0 0 0 0 0,0-1-1 0 0,0 1 1 0 0,0 0 0 0 0,0 0 0 0 0,0-1 0 0 0,0 1-1 0 0,0 0 1 0 0,0-1 0 0 0,0 1 0 0 0,1-1-1 0 0,-1 0 1 0 0,0 1 0 0 0,3-1 0 0 0,12 4-726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0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36 919 12439 0 0,'0'0'9923'0'0,"0"-8"-9087"0"0,-1 2-695 0 0,0 0 1 0 0,-1 1 0 0 0,1-1-1 0 0,-1 1 1 0 0,-1 0 0 0 0,-4-9-1 0 0,4 8-65 0 0,0-1-1 0 0,0 0 1 0 0,0 0 0 0 0,-1-7-1 0 0,3 9-54 0 0,0-1-1 0 0,1 1 1 0 0,-1 0 0 0 0,1-1-1 0 0,0 1 1 0 0,1-1 0 0 0,0 1-1 0 0,-1 0 1 0 0,2-1-1 0 0,-1 1 1 0 0,1 0 0 0 0,-1 0-1 0 0,1 0 1 0 0,1 0 0 0 0,-1 0-1 0 0,1 0 1 0 0,0 1 0 0 0,6-9-1 0 0,9-12-160 0 0,2 1 0 0 0,1 0 0 0 0,40-36-1 0 0,-48 49 77 0 0,1 0-1 0 0,1 1 1 0 0,-1 1-1 0 0,1 0 1 0 0,1 1-1 0 0,0 0 1 0 0,0 2-1 0 0,21-7 1 0 0,-28 11 48 0 0,0 0 0 0 0,0 1 0 0 0,0 0 1 0 0,0 0-1 0 0,0 1 0 0 0,0 0 0 0 0,0 0 0 0 0,16 4 1 0 0,-22-3 18 0 0,1 0 1 0 0,0 0-1 0 0,-1 0 0 0 0,1 0 1 0 0,-1 1-1 0 0,0-1 1 0 0,0 1-1 0 0,1 0 1 0 0,-1 0-1 0 0,0 0 1 0 0,0 0-1 0 0,-1 1 0 0 0,1-1 1 0 0,0 1-1 0 0,-1 0 1 0 0,0 0-1 0 0,1 0 1 0 0,-1 0-1 0 0,0 0 1 0 0,-1 0-1 0 0,1 0 0 0 0,-1 1 1 0 0,1-1-1 0 0,0 5 1 0 0,0 1 38 0 0,-1 0 1 0 0,0 0-1 0 0,0 0 1 0 0,-1 0-1 0 0,0 0 1 0 0,-1 1-1 0 0,0-1 1 0 0,0 0-1 0 0,-1 0 1 0 0,0 0-1 0 0,-1 0 1 0 0,0-1-1 0 0,0 1 1 0 0,-1-1-1 0 0,-9 15 1 0 0,2-4 19 0 0,-1-2 0 0 0,-1 0 0 0 0,0-1 1 0 0,-2 0-1 0 0,-29 26 0 0 0,32-33-102 0 0,0 0-1 0 0,-1-1 1 0 0,0 0 0 0 0,0-1-1 0 0,-1-1 1 0 0,0 0-1 0 0,0 0 1 0 0,0-2 0 0 0,-21 5-1 0 0,30-8-245 0 0,0-1 0 0 0,-1 0 0 0 0,1 0 1 0 0,0 0-1 0 0,0 0 0 0 0,-7-2 0 0 0,12 2 222 0 0,-1-1 1 0 0,1 1-1 0 0,0 0 1 0 0,0 0-1 0 0,-1 0 0 0 0,1-1 1 0 0,0 1-1 0 0,0 0 1 0 0,-1 0-1 0 0,1-1 1 0 0,0 1-1 0 0,0 0 0 0 0,0-1 1 0 0,-1 1-1 0 0,1 0 1 0 0,0-1-1 0 0,0 1 1 0 0,0 0-1 0 0,0-1 0 0 0,0 1 1 0 0,0 0-1 0 0,0-1 1 0 0,0 1-1 0 0,0-1 1 0 0,0 1-1 0 0,0 0 0 0 0,0-1 1 0 0,0 0-1 0 0,1-10-716 0 0,-1 11 672 0 0,4-14-1563 0 0,4-2-281 0 0</inkml:trace>
  <inkml:trace contextRef="#ctx0" brushRef="#br0" timeOffset="1">930 4 6911 0 0,'-5'-4'5650'0'0,"-8"15"-2145"0"0,-16 23 492 0 0,-11 22-2913 0 0,9-13-515 0 0,-226 348 2089 0 0,209-306-2097 0 0,-69 166 0 0 0,100-205-1100 0 0,-3 0 0 0 0,-37 64 0 0 0,52-102-949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19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6 14711 0 0,'0'0'1335'0'0,"2"-1"-757"0"0,0 0 0 0 0,0 0 0 0 0,0 1 0 0 0,0-1 0 0 0,0 0 0 0 0,0 1 0 0 0,3-1 0 0 0,-4 2-488 0 0,1 0 0 0 0,-1 0 1 0 0,1 0-1 0 0,-1 0 0 0 0,1 0 0 0 0,-1 1 1 0 0,0-1-1 0 0,1 0 0 0 0,-1 1 0 0 0,0-1 1 0 0,0 1-1 0 0,0 0 0 0 0,0-1 1 0 0,0 1-1 0 0,0 2 0 0 0,1 0-1 0 0,-1 0 0 0 0,0 0 0 0 0,0 0 0 0 0,-1 0 1 0 0,1 0-1 0 0,-1 7 0 0 0,-1 4 18 0 0,-1-1 1 0 0,-6 28-1 0 0,-3-5-28 0 0,-2-1-1 0 0,-1 0 1 0 0,-1-1-1 0 0,-2-1 1 0 0,-2-1-1 0 0,-1 0 1 0 0,-39 49-1 0 0,46-69-169 0 0,1 0-708 0 0,6-4-3833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1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81 213 6447 0 0,'-2'1'499'0'0,"-35"15"880"0"0,11-7 3602 0 0,11-7 205 0 0,15-2-5101 0 0,0-1 0 0 0,0 1 0 0 0,0 0-1 0 0,0 0 1 0 0,0 0 0 0 0,0 0 0 0 0,0 0-1 0 0,0 0 1 0 0,0 0 0 0 0,0-1 0 0 0,0 1-1 0 0,0 0 1 0 0,0 0 0 0 0,0 0-1 0 0,0 0 1 0 0,0 0 0 0 0,0 0 0 0 0,0 0-1 0 0,0-1 1 0 0,0 1 0 0 0,0 0 0 0 0,0 0-1 0 0,13-19 2123 0 0,-9 15-2089 0 0,1 0-1 0 0,-1 0 1 0 0,1 0-1 0 0,0 1 1 0 0,0 0-1 0 0,0 0 1 0 0,0 0-1 0 0,6-2 1 0 0,15-9-20 0 0,38-23 114 0 0,1 4 0 0 0,72-28-1 0 0,-112 52-78 0 0,1 1-1 0 0,-1 0 1 0 0,32-3-1 0 0,-45 9-43 0 0,1 1 0 0 0,0 0-1 0 0,0 1 1 0 0,0 0-1 0 0,0 1 1 0 0,0 0 0 0 0,0 1-1 0 0,19 6 1 0 0,-29-7-82 0 0,0 0-1 0 0,1 1 1 0 0,-1-1-1 0 0,0 1 1 0 0,0 0-1 0 0,0 0 1 0 0,0 0-1 0 0,0 0 1 0 0,0 0 0 0 0,0 0-1 0 0,-1 1 1 0 0,1 0-1 0 0,-1-1 1 0 0,0 1-1 0 0,0 0 1 0 0,0 0-1 0 0,0 0 1 0 0,0 0 0 0 0,-1 1-1 0 0,1-1 1 0 0,-1 0-1 0 0,1 5 1 0 0,-1-4-17 0 0,-1 0-1 0 0,1 0 1 0 0,-1 0 0 0 0,0 1 0 0 0,0-1 0 0 0,-1 0 0 0 0,1 0 0 0 0,-1 1 0 0 0,0-1 0 0 0,0 0 0 0 0,0 0-1 0 0,-1 0 1 0 0,1 0 0 0 0,-1 0 0 0 0,0-1 0 0 0,0 1 0 0 0,0 0 0 0 0,-4 4 0 0 0,-3 1-31 0 0,1 0 0 0 0,-1 0 0 0 0,0-1 0 0 0,-1 0 0 0 0,-20 13 0 0 0,-59 27-159 0 0,61-34 94 0 0,-172 75-875 0 0,159-74 655 0 0,-2-2 0 0 0,-83 15 0 0 0,88-28-234 0 0,46-9 304 0 0,0 3 235 0 0,0 0 0 0 0,1 0 0 0 0,0 0-1 0 0,0 1 1 0 0,0 1 0 0 0,0-1 0 0 0,1 2 0 0 0,10-4 0 0 0,1 1 177 0 0,0 2 1 0 0,39-5 0 0 0,83 3 459 0 0,-134 6-577 0 0,0 1-1 0 0,0-1 1 0 0,-1 2-1 0 0,1-1 1 0 0,0 1 0 0 0,0 1-1 0 0,-1-1 1 0 0,1 2-1 0 0,-1-1 1 0 0,0 1-1 0 0,9 5 1 0 0,-13-6-2 0 0,0 0-1 0 0,0 0 1 0 0,-1 0 0 0 0,1 0 0 0 0,-1 0-1 0 0,0 1 1 0 0,0 0 0 0 0,0-1 0 0 0,0 1-1 0 0,-1 0 1 0 0,0 0 0 0 0,1 0 0 0 0,-2 1-1 0 0,1-1 1 0 0,0 1 0 0 0,-1-1 0 0 0,0 1-1 0 0,0-1 1 0 0,0 1 0 0 0,0 0 0 0 0,-1-1-1 0 0,0 9 1 0 0,-1-4 14 0 0,0 0-1 0 0,0 0 1 0 0,-1 0-1 0 0,0 0 1 0 0,-1-1-1 0 0,0 1 1 0 0,0-1-1 0 0,-1 1 1 0 0,0-1-1 0 0,0-1 1 0 0,-1 1-1 0 0,0 0 1 0 0,-7 7-1 0 0,4-7-26 0 0,1 0 0 0 0,-2 0 0 0 0,1-1-1 0 0,-1 0 1 0 0,0-1 0 0 0,-1 0 0 0 0,1 0 0 0 0,-1-1 0 0 0,0 0 0 0 0,-13 3-1 0 0,-45 17 106 0 0,16-6-85 0 0,0-1 1 0 0,-91 16-1 0 0,129-34-326 0 0,14 0 263 0 0,-1 0 1 0 0,1 0-1 0 0,0 0 0 0 0,0 0 1 0 0,0 0-1 0 0,0-1 0 0 0,0 1 1 0 0,0 0-1 0 0,0 0 1 0 0,0 0-1 0 0,0 0 0 0 0,-1 0 1 0 0,1 0-1 0 0,0-1 0 0 0,0 1 1 0 0,0 0-1 0 0,0 0 0 0 0,0 0 1 0 0,0 0-1 0 0,0 0 0 0 0,0-1 1 0 0,0 1-1 0 0,0 0 0 0 0,0 0 1 0 0,0 0-1 0 0,0 0 0 0 0,0 0 1 0 0,0-1-1 0 0,0 1 0 0 0,0 0 1 0 0,0 0-1 0 0,0 0 0 0 0,1 0 1 0 0,-1 0-1 0 0,0 0 0 0 0,0-1 1 0 0,0 1-1 0 0,0 0 0 0 0,0 0 1 0 0,0 0-1 0 0,0 0 0 0 0,1 0 1 0 0,18-17-1865 0 0,-13 12 1546 0 0,30-24-2595 0 0,-15 13 1429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40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23 13359 0 0,'-22'11'1356'0'0,"19"-10"-1263"0"0,0 1-1 0 0,0-1 1 0 0,0 1 0 0 0,0-1 0 0 0,0 1 0 0 0,1 0 0 0 0,-1 0 0 0 0,1 0-1 0 0,-4 3 1 0 0,5-4 853 0 0,3 0 40 0 0,2 1-715 0 0,0 0-1 0 0,0 0 0 0 0,0-1 1 0 0,1 0-1 0 0,-1 0 1 0 0,0 0-1 0 0,1 0 0 0 0,-1-1 1 0 0,1 1-1 0 0,7-2 1 0 0,9 0 385 0 0,21-5 1 0 0,-12 2-78 0 0,232-16 1567 0 0,-39 4-1720 0 0,-163 9-432 0 0,7 0-648 0 0,93 1 0 0 0,-142 8-927 0 0,-3-1-75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2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16 2759 0 0,'8'-5'120'0'0,"-6"4"-43"0"0,1-1-1 0 0,21-5 20135 0 0,-24 8-19387 0 0,0 4-585 0 0,-1 0 0 0 0,0-1-1 0 0,0 1 1 0 0,0-1 0 0 0,-1 0-1 0 0,0 1 1 0 0,0-1 0 0 0,0 0-1 0 0,0 0 1 0 0,-1 0 0 0 0,1 0 0 0 0,-4 4-1 0 0,2-4-213 0 0,1 1-1 0 0,0 0 1 0 0,0 0 0 0 0,0 0-1 0 0,1 0 1 0 0,-1 0-1 0 0,-1 8 1 0 0,4-12-154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2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93 856 5983 0 0,'-2'0'274'0'0,"-51"23"-184"0"0,30-11 5269 0 0,8-5 3122 0 0,16-9-8385 0 0,0-1-1 0 0,0 1 0 0 0,0 0 0 0 0,0 0 1 0 0,0 0-1 0 0,1 0 0 0 0,-1 0 1 0 0,0 0-1 0 0,1 0 0 0 0,2-2 1 0 0,1-2 74 0 0,192-218 1538 0 0,-123 146-1439 0 0,103-104-113 0 0,94-109 40 0 0,-257 273-63 0 0,-1 0 0 0 0,19-36 0 0 0,-31 53 237 0 0,-1 13-299 0 0,-1 23-71 0 0,-2-1 0 0 0,-9 47 0 0 0,-23 69 0 0 0,7-36 0 0 0,-4 69 126 0 0,29-150-109 0 0,1 0-1 0 0,2-1 0 0 0,6 55 0 0 0,-1-77-2846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2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12439 0 0,'0'0'958'0'0,"2"0"-625"0"0,35 4 2854 0 0,52-1 1 0 0,-57-5-2519 0 0,-1-1-1 0 0,34-7 1 0 0,269-85 908 0 0,-206 53-5486 0 0,-104 35 1799 0 0,-4-1-24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2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232 596 12495 0 0,'-12'14'806'0'0,"1"2"-1"0"0,1-1 0 0 0,0 1 1 0 0,1 1-1 0 0,-13 31 1363 0 0,33-50-1332 0 0,1-4-598 0 0,0-1-1 0 0,0 0 1 0 0,-1-1 0 0 0,1 0 0 0 0,-2 0 0 0 0,13-13-1 0 0,-3 3 28 0 0,21-18-14 0 0,-2-2-1 0 0,-2-2 1 0 0,-2-1 0 0 0,-2-2-1 0 0,-1-1 1 0 0,-2-2 0 0 0,-3 0-1 0 0,39-90 1 0 0,-57 114-522 0 0,7-27-1 0 0,-14 41 90 0 0,0 0-1 0 0,-1-1 1 0 0,0 1-1 0 0,0 0 1 0 0,-1-1 0 0 0,0-14-1 0 0,-1 21 153 0 0,1 1-1 0 0,0 0 0 0 0,0 0 1 0 0,-1 0-1 0 0,1-1 1 0 0,0 1-1 0 0,-1 0 0 0 0,1 0 1 0 0,-1 0-1 0 0,1 0 1 0 0,-1 0-1 0 0,0 0 0 0 0,0 0 1 0 0,1 0-1 0 0,-1 0 1 0 0,0 0-1 0 0,0 0 0 0 0,0 1 1 0 0,0-1-1 0 0,-1 0 1 0 0,1 0 19 0 0,1 1 1 0 0,-1 0 0 0 0,1 1-1 0 0,-1-1 1 0 0,1 0 0 0 0,-1 0 0 0 0,1 0-1 0 0,-1 0 1 0 0,1 0 0 0 0,-1 1-1 0 0,0-1 1 0 0,1 0 0 0 0,-1 0 0 0 0,1 1-1 0 0,0-1 1 0 0,-1 0 0 0 0,1 1-1 0 0,-1-1 1 0 0,-1 2-18 0 0,-2 1 14 0 0,-1 0 0 0 0,1 1 0 0 0,-1-1 1 0 0,1 1-1 0 0,0 0 0 0 0,1 0 1 0 0,-1 1-1 0 0,1-1 0 0 0,0 1 0 0 0,0 0 1 0 0,-4 7-1 0 0,-1 8 78 0 0,-11 34-1 0 0,13-36-37 0 0,-21 65 282 0 0,-4 17 23 0 0,-49 103 0 0 0,79-200-329 0 0,-213 408 257 0 0,139-303-210 0 0,43-64-684 0 0,-46 83-1 0 0,71-111-2567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2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9 825 8751 0 0,'-9'-15'11838'0'0,"11"15"-11294"0"0,14 2-281 0 0,0-1 1 0 0,0 0-1 0 0,0-1 1 0 0,19-3-1 0 0,66-13 1485 0 0,-45 5-1355 0 0,159-33-3417 0 0,-174 33 1408 0 0</inkml:trace>
  <inkml:trace contextRef="#ctx0" brushRef="#br0" timeOffset="1">1335 0 12439 0 0,'0'0'1126'0'0,"1"2"-712"0"0,0 3-15 0 0,0-1-1 0 0,0 1 0 0 0,0 0 1 0 0,-1-1-1 0 0,1 1 0 0 0,-1 0 1 0 0,0-1-1 0 0,-1 1 0 0 0,1 0 1 0 0,-1-1-1 0 0,0 1 0 0 0,-2 7 1 0 0,-4 7 470 0 0,-15 30 1 0 0,15-35-773 0 0,-132 259 2330 0 0,-46 101-721 0 0,66-46-1957 0 0,85-215-1411 0 0,24-94-1217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2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17567 0 0,'0'0'1982'0'0,"1"0"-1388"0"0,143-17 4121 0 0,-31 0-3720 0 0,195-21-676 0 0,-279 36-814 0 0,63-1-2874 0 0,-72 4 1220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2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67 171 10591 0 0,'0'0'1376'0'0,"1"1"66"0"0,0 1-1044 0 0,0 0 0 0 0,0-1 0 0 0,0 1 1 0 0,0-1-1 0 0,0 1 0 0 0,1-1 0 0 0,-1 0 1 0 0,0 0-1 0 0,1 1 0 0 0,-1-1 0 0 0,1 0 0 0 0,-1 0 1 0 0,1 0-1 0 0,0-1 0 0 0,-1 1 0 0 0,1 0 1 0 0,3 0-1 0 0,-1 0-46 0 0,0 0 1 0 0,1 0 0 0 0,-1-1-1 0 0,0 0 1 0 0,1 0-1 0 0,-1 0 1 0 0,6-1-1 0 0,2-1 14 0 0,-1-1 1 0 0,1 0-1 0 0,-1-1 0 0 0,21-9 0 0 0,-13 3-155 0 0,-1-1-1 0 0,34-25 0 0 0,-45 31-261 0 0,0-1-1 0 0,0-1 0 0 0,-1 1 1 0 0,0-1-1 0 0,0 0 1 0 0,0-1-1 0 0,-1 1 0 0 0,0-1 1 0 0,5-12-1 0 0,-9 19 14 0 0,-1 0 0 0 0,0 0 0 0 0,1 0 0 0 0,-1 0 0 0 0,1 0 0 0 0,-1 0-1 0 0,0 0 1 0 0,0 0 0 0 0,0 0 0 0 0,1 0 0 0 0,-1 0 0 0 0,0 0 0 0 0,0 0 0 0 0,-1 0 0 0 0,1 0 0 0 0,0 0-1 0 0,0 0 1 0 0,0 0 0 0 0,-1 0 0 0 0,1 0 0 0 0,0 0 0 0 0,-1 0 0 0 0,1 0 0 0 0,-2-2 0 0 0,1 3-26 0 0,0-1 0 0 0,0 0 0 0 0,0 1 0 0 0,-1-1 0 0 0,1 0 0 0 0,0 1 0 0 0,-1 0 0 0 0,1-1 1 0 0,0 1-1 0 0,-1 0 0 0 0,1-1 0 0 0,0 1 0 0 0,-1 0 0 0 0,1 0 0 0 0,0 0 0 0 0,-1 0 0 0 0,1 1 0 0 0,0-1 0 0 0,-3 1 0 0 0,-1 0-37 0 0,-1 0 1 0 0,1 1-1 0 0,0 0 0 0 0,-1 1 0 0 0,1-1 0 0 0,0 1 0 0 0,-5 3 0 0 0,-34 27-246 0 0,25-18 392 0 0,-14 10 168 0 0,1 1 0 0 0,1 1 0 0 0,1 2 0 0 0,-41 52 0 0 0,67-76-196 0 0,0 1-1 0 0,1 0 0 0 0,0 0 0 0 0,0 0 0 0 0,0 0 0 0 0,0 0 0 0 0,1 0 0 0 0,0 1 1 0 0,-2 12-1 0 0,4-17-102 0 0,0 0 0 0 0,0 0-1 0 0,0 1 1 0 0,0-1 0 0 0,0 0 0 0 0,0 0 0 0 0,1 0 0 0 0,-1 1 0 0 0,1-1 0 0 0,0 0-1 0 0,-1 0 1 0 0,1 0 0 0 0,0 0 0 0 0,0 0 0 0 0,1 0 0 0 0,-1 0 0 0 0,0 0 0 0 0,0 0 0 0 0,1-1-1 0 0,-1 1 1 0 0,1-1 0 0 0,0 1 0 0 0,0-1 0 0 0,-1 1 0 0 0,1-1 0 0 0,0 0 0 0 0,0 0 0 0 0,0 0-1 0 0,0 0 1 0 0,0 0 0 0 0,0 0 0 0 0,0-1 0 0 0,3 1 0 0 0,19 4-7281 0 0</inkml:trace>
  <inkml:trace contextRef="#ctx0" brushRef="#br0" timeOffset="1">577 475 18775 0 0,'0'0'2171'0'0,"1"-9"-73"0"0,0-1-1309 0 0,1-1-1 0 0,1 1 0 0 0,0 0 0 0 0,7-16 0 0 0,3-12 59 0 0,-8 24-718 0 0,0 0 0 0 0,1 1 0 0 0,0 0 0 0 0,14-21 0 0 0,39-46 3 0 0,-51 70-121 0 0,7-9-117 0 0,1 2-1 0 0,0 0 0 0 0,29-23 0 0 0,-32 31-131 0 0,0-1-1 0 0,0 2 0 0 0,1 0 1 0 0,0 1-1 0 0,0 0 1 0 0,19-6-1 0 0,-24 11-98 0 0,-1 1-1 0 0,0 0 0 0 0,1 0 1 0 0,-1 0-1 0 0,0 1 1 0 0,1 1-1 0 0,-1-1 1 0 0,0 2-1 0 0,1-1 1 0 0,-1 1-1 0 0,14 4 0 0 0,-4-1-1111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2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87 6911 0 0,'8'-4'319'0'0,"0"1"-1"0"0,-1-2 0 0 0,1 1 1 0 0,-1-1-1 0 0,0 0 1 0 0,8-8-1 0 0,21-14 4672 0 0,1 7 1801 0 0,-38 21-6675 0 0,-10 16 5 0 0,0-2 0 0 0,-2 1-1 0 0,0-1 1 0 0,0-1 0 0 0,-1-1 0 0 0,-1 0 0 0 0,-33 22 0 0 0,-128 63 16 0 0,109-64-63 0 0,-132 86 198 0 0,170-99-217 0 0,0 1-1 0 0,2 2 0 0 0,1 0 1 0 0,-34 41-1 0 0,57-60-54 0 0,-1-1 0 0 0,1 1 0 0 0,0 1 0 0 0,0-1 0 0 0,0 0 0 0 0,1 1 0 0 0,-1-1 0 0 0,-1 10 0 0 0,4-13 0 0 0,-1-1 0 0 0,1 1 0 0 0,0 0 0 0 0,0 0 0 0 0,0 0 0 0 0,0 0 0 0 0,0-1 0 0 0,0 1 0 0 0,0 0 0 0 0,1 0 0 0 0,-1 0 0 0 0,1-1 0 0 0,-1 1 0 0 0,1 0 0 0 0,0 0 0 0 0,-1-1 0 0 0,1 1 0 0 0,0-1 0 0 0,0 1 0 0 0,0-1 0 0 0,0 1 0 0 0,1-1 0 0 0,-1 1 0 0 0,0-1 0 0 0,1 0 0 0 0,-1 0 0 0 0,1 0 0 0 0,-1 0 0 0 0,1 0 0 0 0,-1 0 0 0 0,3 1 0 0 0,13 5 8 0 0,-1-2 0 0 0,1 1 0 0 0,0-2 1 0 0,0 0-1 0 0,0-1 0 0 0,30 1 0 0 0,106-7 84 0 0,-46-6 282 0 0,0-5-1 0 0,114-30 0 0 0,-204 40-370 0 0,0-1-1 0 0,0-1 0 0 0,-1-1 0 0 0,0 0 1 0 0,26-16-1 0 0,-33 18-4 0 0,-2-1 0 0 0,1 0 1 0 0,-1 0-1 0 0,0 0 1 0 0,0-1-1 0 0,-1 0 0 0 0,0-1 1 0 0,0 1-1 0 0,0-1 0 0 0,-1 0 1 0 0,-1-1-1 0 0,5-9 0 0 0,-6 12-49 0 0,-1 0-1 0 0,-1 0 1 0 0,1-1-1 0 0,-1 1 1 0 0,0 0-1 0 0,0-1 0 0 0,-1-11 1 0 0,0 16 26 0 0,0 0 1 0 0,0 0-1 0 0,0 1 1 0 0,0-1 0 0 0,-1 0-1 0 0,1 0 1 0 0,-1 1-1 0 0,1-1 1 0 0,-1 0-1 0 0,0 1 1 0 0,0-1-1 0 0,1 0 1 0 0,-1 1-1 0 0,0-1 1 0 0,0 1-1 0 0,-1 0 1 0 0,1-1 0 0 0,0 1-1 0 0,0 0 1 0 0,-1 0-1 0 0,1-1 1 0 0,-1 1-1 0 0,1 0 1 0 0,-1 0-1 0 0,1 1 1 0 0,-1-1-1 0 0,0 0 1 0 0,1 0-1 0 0,-1 1 1 0 0,0-1-1 0 0,1 1 1 0 0,-3-1-1 0 0,-5 1-3 0 0,1-1-1 0 0,-1 1 0 0 0,0 1 1 0 0,1 0-1 0 0,-1 0 0 0 0,1 0 1 0 0,-1 1-1 0 0,-9 4 0 0 0,-2 1 4 0 0,0 1 0 0 0,-21 12 0 0 0,27-12 14 0 0,-1 1 0 0 0,1 0 1 0 0,1 1-1 0 0,0 1 0 0 0,-22 22 0 0 0,29-27 12 0 0,1 0 0 0 0,1 1 1 0 0,-1 0-1 0 0,1 0 0 0 0,0 0 0 0 0,-3 8 1 0 0,5-10-3 0 0,1 0 1 0 0,-1-1 0 0 0,1 1-1 0 0,0 0 1 0 0,1 0 0 0 0,-1 0-1 0 0,1 0 1 0 0,0 0 0 0 0,0 0-1 0 0,2 9 1 0 0,-1-9-6 0 0,0 0 0 0 0,1-1 0 0 0,0 1 0 0 0,0-1 0 0 0,0 1 0 0 0,0-1 0 0 0,1 0 0 0 0,0 1 0 0 0,0-1 0 0 0,0-1 0 0 0,0 1 0 0 0,1 0 0 0 0,-1-1 0 0 0,1 0 0 0 0,0 0 0 0 0,6 4 0 0 0,-2-2-395 0 0,0 0 1 0 0,1-1-1 0 0,-1 0 1 0 0,1-1-1 0 0,0 0 1 0 0,0 0-1 0 0,16 2 1 0 0,10-1-6574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26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258 236 15231 0 0,'-32'6'896'0'0,"1"1"0"0"0,-1 2 0 0 0,1 1 0 0 0,1 1 0 0 0,-35 19 0 0 0,30-13 278 0 0,34-16-920 0 0,2-3-298 0 0,6-9-50 0 0,1 0 0 0 0,0 1 0 0 0,0 0-1 0 0,14-13 1 0 0,44-33-56 0 0,-39 33 148 0 0,2 1 0 0 0,1 1-1 0 0,0 2 1 0 0,35-17 0 0 0,-65 36 2 0 0,10-5 78 0 0,1 0 0 0 0,-1 1 0 0 0,1 0 0 0 0,0 1 0 0 0,0 0 0 0 0,0 1 0 0 0,20-2 0 0 0,-30 4-54 0 0,1 0 1 0 0,0 0-1 0 0,-1 0 0 0 0,1 0 1 0 0,0 1-1 0 0,-1-1 0 0 0,1 0 1 0 0,-1 1-1 0 0,1-1 0 0 0,-1 1 1 0 0,1 0-1 0 0,-1-1 0 0 0,1 1 1 0 0,-1 0-1 0 0,0 0 0 0 0,1 0 1 0 0,-1 0-1 0 0,0 0 0 0 0,2 3 1 0 0,-1-2 0 0 0,-1 0 1 0 0,0 0-1 0 0,0 0 1 0 0,0 0-1 0 0,0 0 1 0 0,0 1-1 0 0,-1-1 1 0 0,1 0-1 0 0,-1 1 1 0 0,1-1-1 0 0,-1 0 1 0 0,0 4-1 0 0,0 1 24 0 0,-1-1-1 0 0,0 1 1 0 0,0-1-1 0 0,0 1 1 0 0,-1-1-1 0 0,0 1 1 0 0,0-1-1 0 0,-6 12 1 0 0,7-15-34 0 0,-4 5 44 0 0,0 0 0 0 0,0 0 0 0 0,-1-1 0 0 0,1 1 0 0 0,-14 11 0 0 0,18-17-31 0 0,1-2-27 0 0,-1 0 1 0 0,1 1 0 0 0,0-1 0 0 0,-1 1-1 0 0,1-1 1 0 0,0 0 0 0 0,-1 1-1 0 0,1-1 1 0 0,0 0 0 0 0,-1 1-1 0 0,1-1 1 0 0,-1 0 0 0 0,1 1-1 0 0,-1-1 1 0 0,1 0 0 0 0,-1 0-1 0 0,1 0 1 0 0,-1 0 0 0 0,1 1 0 0 0,-1-1-1 0 0,1 0 1 0 0,-1 0 0 0 0,1 0-1 0 0,-1 0 1 0 0,1 0 0 0 0,-1 0-1 0 0,1 0 1 0 0,-1 0 0 0 0,1 0-1 0 0,-2-1 1 0 0,2 1-4 0 0,-1 0 0 0 0,1 0 1 0 0,0 0-1 0 0,-1 0 0 0 0,1 0 0 0 0,-1 0 0 0 0,1 0 0 0 0,-1 0 0 0 0,1-1 1 0 0,-1 1-1 0 0,1 0 0 0 0,0 0 0 0 0,-1 0 0 0 0,1-1 0 0 0,-1 1 0 0 0,1 0 0 0 0,0 0 1 0 0,-1-1-1 0 0,1 1 0 0 0,0 0 0 0 0,0-1 0 0 0,-1 1 0 0 0,1 0 0 0 0,0-1 1 0 0,-1 1-1 0 0,1-1 0 0 0,0 1 0 0 0,0-1 0 0 0,-1-17-127 0 0,2 12 58 0 0,1 0 0 0 0,0 0-1 0 0,3-9 1 0 0,1 4 13 0 0,-1 1 0 0 0,1 1 0 0 0,1-1 1 0 0,0 1-1 0 0,0 0 0 0 0,1 1 0 0 0,0 0 0 0 0,1 0 0 0 0,0 0 0 0 0,17-11 0 0 0,-9 9-31 0 0,-1 1 0 0 0,2 0 0 0 0,-1 1-1 0 0,1 0 1 0 0,32-7 0 0 0,-40 12 175 0 0,1 1 0 0 0,-1 0 0 0 0,1 0 0 0 0,0 1-1 0 0,-1 1 1 0 0,19 1 0 0 0,-26-1-60 0 0,0 0-1 0 0,0 1 1 0 0,0 0 0 0 0,0 0-1 0 0,0 0 1 0 0,0 0-1 0 0,0 0 1 0 0,0 1-1 0 0,0 0 1 0 0,0-1 0 0 0,-1 1-1 0 0,1 0 1 0 0,-1 0-1 0 0,1 0 1 0 0,-1 0 0 0 0,0 1-1 0 0,0-1 1 0 0,0 1-1 0 0,0-1 1 0 0,0 1 0 0 0,0 0-1 0 0,-1 0 1 0 0,0 0-1 0 0,1 0 1 0 0,-1 0 0 0 0,1 4-1 0 0,0 1 61 0 0,-1 1 0 0 0,0-1 0 0 0,0 0 1 0 0,-1 1-1 0 0,0-1 0 0 0,-1 1 0 0 0,1-1 0 0 0,-2 1 0 0 0,1-1 0 0 0,-5 13 0 0 0,-2 3 94 0 0,0-1 0 0 0,-16 30 0 0 0,15-37-184 0 0,-9 22-663 0 0,18-37-101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27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51 3679 0 0,'-1'0'10564'0'0,"-28"12"-5041"0"0,22-8-5312 0 0,0 0 0 0 0,1 1 0 0 0,-1-1 0 0 0,1 1 1 0 0,0 1-1 0 0,0-1 0 0 0,-6 9 0 0 0,-49 66 545 0 0,55-70-674 0 0,0 0 0 0 0,0 0-1 0 0,1 1 1 0 0,0 0 0 0 0,1 0-1 0 0,-4 17 1 0 0,8-26-68 0 0,-1 0 1 0 0,1-1-1 0 0,-1 1 0 0 0,1 0 0 0 0,0 0 0 0 0,0 0 1 0 0,0 0-1 0 0,0 0 0 0 0,0 0 0 0 0,1 0 1 0 0,-1 0-1 0 0,1-1 0 0 0,-1 1 0 0 0,1 0 0 0 0,-1 0 1 0 0,1 0-1 0 0,0-1 0 0 0,0 1 0 0 0,0 0 0 0 0,0-1 1 0 0,0 1-1 0 0,0-1 0 0 0,0 1 0 0 0,1-1 1 0 0,-1 0-1 0 0,1 1 0 0 0,1 0 0 0 0,0 0 12 0 0,-1-1-1 0 0,1 0 1 0 0,0 0-1 0 0,-1 0 1 0 0,1 0-1 0 0,0-1 1 0 0,0 1-1 0 0,0-1 1 0 0,-1 0-1 0 0,1 0 1 0 0,0 0-1 0 0,0 0 1 0 0,0 0-1 0 0,0 0 1 0 0,0-1-1 0 0,0 0 1 0 0,2 0-1 0 0,4-2 4 0 0,-1 0-1 0 0,1-1 0 0 0,-1 0 1 0 0,0-1-1 0 0,-1 1 0 0 0,1-1 0 0 0,-1-1 1 0 0,0 1-1 0 0,0-1 0 0 0,0-1 0 0 0,-1 1 1 0 0,0-1-1 0 0,0 0 0 0 0,-1-1 0 0 0,0 1 1 0 0,0-1-1 0 0,-1 0 0 0 0,4-10 0 0 0,-4 10-68 0 0,-1 0-1 0 0,-1-1 1 0 0,1 1-1 0 0,-1-1 1 0 0,-1 0-1 0 0,1 0 1 0 0,-2 1-1 0 0,1-1 1 0 0,-1 0-1 0 0,0 0 0 0 0,-1 0 1 0 0,0 0-1 0 0,-1 1 1 0 0,0-1-1 0 0,0 0 1 0 0,0 1-1 0 0,-1-1 1 0 0,-7-12-1 0 0,-16-15-2456 0 0,25 35 1834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4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307 135 14855 0 0,'5'-7'1350'0'0,"7"-6"-470"0"0,0 1 0 0 0,0 0 0 0 0,1 1 0 0 0,1 0 0 0 0,20-12 0 0 0,5-4-46 0 0,-33 22-819 0 0,-5 3-9 0 0,1 1-1 0 0,0 0 1 0 0,0-1-1 0 0,0 1 0 0 0,0 0 1 0 0,0 0-1 0 0,0 0 1 0 0,0 0-1 0 0,3-1 1 0 0,-4 2-93 0 0,-14 0-806 0 0,-6 6 817 0 0,1 0 1 0 0,0 0-1 0 0,0 2 1 0 0,-30 17-1 0 0,27-13 136 0 0,-24 11 22 0 0,-83 46 548 0 0,97-50-192 0 0,-56 45 0 0 0,84-61-390 0 0,0 0-1 0 0,-1 0 1 0 0,1 0-1 0 0,1 0 1 0 0,-1 1-1 0 0,1-1 1 0 0,-1 1-1 0 0,-2 5 1 0 0,5-8-34 0 0,0 0 0 0 0,-1 0 1 0 0,1 0-1 0 0,0 0 1 0 0,-1 1-1 0 0,1-1 1 0 0,0 0-1 0 0,0 0 1 0 0,0 0-1 0 0,0 1 1 0 0,0-1-1 0 0,0 0 0 0 0,0 0 1 0 0,1 0-1 0 0,-1 1 1 0 0,0-1-1 0 0,1 0 1 0 0,-1 0-1 0 0,0 0 1 0 0,1 0-1 0 0,0 0 1 0 0,-1 0-1 0 0,1 0 0 0 0,0 0 1 0 0,-1 0-1 0 0,1 0 1 0 0,0 0-1 0 0,0 0 1 0 0,0 0-1 0 0,0-1 1 0 0,0 1-1 0 0,0 0 1 0 0,0-1-1 0 0,1 2 0 0 0,4 0-2 0 0,-1 1-1 0 0,1 0 0 0 0,0-1 0 0 0,0 0 0 0 0,1-1 0 0 0,-1 1 0 0 0,0-1 0 0 0,10 0 0 0 0,53 0-1580 0 0,-58-1 1067 0 0,25-2-772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27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15 272 4607 0 0,'0'2'354'0'0,"-6"19"381"0"0,-3 2 14686 0 0,12-32-13876 0 0,1 1-1371 0 0,0 0 0 0 0,0 1 0 0 0,1 0 0 0 0,0 0 0 0 0,0 0 0 0 0,13-11 0 0 0,43-34 18 0 0,-48 42-156 0 0,49-39-28 0 0,131-75-1 0 0,-188 120-17 0 0,-3 3 2 0 0,0 0 0 0 0,0 0-1 0 0,0 0 1 0 0,0 0 0 0 0,0 1 0 0 0,0-1 0 0 0,0 0-1 0 0,0 1 1 0 0,3-1 0 0 0,-4 1 4 0 0,-1 1 0 0 0,1-1 0 0 0,-1 1 0 0 0,1-1 0 0 0,-1 1 0 0 0,0 0 0 0 0,1-1 0 0 0,-1 1 0 0 0,0-1 0 0 0,0 1 0 0 0,1 0 0 0 0,-1-1 0 0 0,0 1 0 0 0,0-1 0 0 0,0 1 0 0 0,0 0 0 0 0,0-1 0 0 0,1 1 0 0 0,-2 1 0 0 0,1-2 4 0 0,0 10 26 0 0,0 1 0 0 0,-1-1 0 0 0,0 0-1 0 0,-1 0 1 0 0,0 0 0 0 0,-1-1 0 0 0,-8 20 0 0 0,-3 16 58 0 0,12-37-251 0 0,0-1 1 0 0,1 1-1 0 0,0 0 1 0 0,0-1-1 0 0,0 1 1 0 0,1 0 0 0 0,1-1-1 0 0,-1 1 1 0 0,1 0-1 0 0,0-1 1 0 0,1 1-1 0 0,3 10 1 0 0,-4-16-803 0 0,7 5-2709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2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6 4143 0 0,'0'0'191'0'0,"1"-1"-11"0"0,3-4 392 0 0,-14 6 6871 0 0,0 0-4466 0 0,8 0-2461 0 0,0 0 0 0 0,0 0 0 0 0,0 0 1 0 0,0 0-1 0 0,0 0 0 0 0,0 0 0 0 0,0 1 0 0 0,-1 1 1 0 0,-24 28 395 0 0,19-22-509 0 0,-6 10-38 0 0,0 1 0 0 0,1 0-1 0 0,-11 24 1 0 0,-27 68 625 0 0,-105 231 417 0 0,6-76-1323 0 0,129-233-376 0 0,-22 32-214 0 0,9-26-4174 0 0,27-34-440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2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68 12439 0 0,'0'0'958'0'0,"0"-1"-625"0"0,-2-6 4203 0 0,4 6-3056 0 0,11-1-945 0 0,1 0 1 0 0,-1 1 0 0 0,0 1-1 0 0,0 0 1 0 0,1 1-1 0 0,13 2 1 0 0,13 0 168 0 0,23-1-101 0 0,-1-3 0 0 0,65-10 0 0 0,39-19-2529 0 0,-135 21-502 0 0,-2-2-5515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2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0 16327 0 0,'0'0'746'0'0,"-2"2"-16"0"0,-29 33 298 0 0,1 2 0 0 0,-45 73 0 0 0,-139 278 2474 0 0,129-224-2997 0 0,51-102-364 0 0,-102 214 495 0 0,127-255-460 0 0,9-20 160 0 0,2-2-256 0 0,9-3-58 0 0,-1-1-1 0 0,0-1 1 0 0,0 1-1 0 0,14-12 1 0 0,37-35-126 0 0,-10 9-180 0 0,73-45-784 0 0,-102 75 641 0 0,1 0-1 0 0,0 2 1 0 0,46-16 0 0 0,-63 25 442 0 0,-1 1 0 0 0,0 0 0 0 0,1 0 0 0 0,-1 0 0 0 0,8 1 0 0 0,-9 12 329 0 0,-3-7-272 0 0,0 0-1 0 0,-1 0 1 0 0,1 0-1 0 0,-1 1 1 0 0,-1-1-1 0 0,1 0 1 0 0,-1 0-1 0 0,1 0 1 0 0,-1 0-1 0 0,-3 6 1 0 0,-2 8 217 0 0,-11 23 0 0 0,9-25-178 0 0,-6 15 39 0 0,-14 32 45 0 0,25-56-281 0 0,1 0 0 0 0,0 1 0 0 0,0-1 0 0 0,0 0 0 0 0,0 16-1 0 0,2-23 21 0 0,0 0 0 0 0,0 0 0 0 0,0 1 0 0 0,1-1 0 0 0,-1 0 0 0 0,0 0 0 0 0,0 0 0 0 0,1 1 0 0 0,-1-1 0 0 0,1 0 0 0 0,-1 0 0 0 0,1 0 0 0 0,-1 0 0 0 0,1 0 0 0 0,0 0 0 0 0,-1 0 0 0 0,1 0 0 0 0,0 0 0 0 0,0 0 0 0 0,1 1 0 0 0,0-1-197 0 0,0 0 1 0 0,-1 0-1 0 0,1 0 1 0 0,0 0 0 0 0,0-1-1 0 0,0 1 1 0 0,0 0-1 0 0,0-1 1 0 0,0 0-1 0 0,0 1 1 0 0,3-1 0 0 0,12 0-1452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28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17 17047 0 0,'-6'-5'1776'0'0,"3"3"-1607"0"0,0 0 1 0 0,-1 1-1 0 0,1-1 0 0 0,-1 1 0 0 0,0 0 0 0 0,1 0 1 0 0,-1 0-1 0 0,0 1 0 0 0,1-1 0 0 0,-1 1 0 0 0,0 0 1 0 0,0 0-1 0 0,0 0 0 0 0,1 1 0 0 0,-1-1 0 0 0,0 1 1 0 0,-3 1-1 0 0,-7 2 214 0 0,0 0 1 0 0,0 1 0 0 0,-14 7-1 0 0,20-7-315 0 0,0 0-1 0 0,0 0 0 0 0,0 1 1 0 0,0 1-1 0 0,1-1 1 0 0,0 1-1 0 0,0 0 1 0 0,-6 11-1 0 0,-17 15-54 0 0,24-27-13 0 0,0 0 0 0 0,1 0 0 0 0,0 0 0 0 0,1 1 0 0 0,-1-1 0 0 0,-4 12 0 0 0,8-17 0 0 0,0 1 0 0 0,0 0 0 0 0,1 0 0 0 0,-1 0 0 0 0,1 0 0 0 0,-1-1 0 0 0,1 1 0 0 0,0 0 0 0 0,-1 0 0 0 0,1 0 0 0 0,0 0 0 0 0,0 0 0 0 0,1 0 0 0 0,-1 0 0 0 0,0 0 0 0 0,1 0 0 0 0,-1 0 0 0 0,1 0 0 0 0,-1 0 0 0 0,1-1 0 0 0,0 1 0 0 0,0 0 0 0 0,0 0 0 0 0,0-1 0 0 0,0 1 0 0 0,0 0 0 0 0,1-1 0 0 0,-1 0 0 0 0,0 1 0 0 0,1-1 0 0 0,1 2 0 0 0,8 4-56 0 0,0-1-1 0 0,1 0 1 0 0,-1 0-1 0 0,1-2 0 0 0,0 1 1 0 0,15 2-1 0 0,30 13 25 0 0,-49-16 111 0 0,-1-1 0 0 0,1 2-1 0 0,-1-1 1 0 0,0 1 0 0 0,0 1 0 0 0,0-1-1 0 0,-1 1 1 0 0,1 0 0 0 0,-1 0-1 0 0,-1 1 1 0 0,10 13 0 0 0,-13-16 12 0 0,0-1 0 0 0,0 1-1 0 0,-1-1 1 0 0,1 1 0 0 0,-1 0 0 0 0,0-1 0 0 0,0 1-1 0 0,0 0 1 0 0,0 0 0 0 0,-1 0 0 0 0,0 0 0 0 0,0 0 0 0 0,0 0-1 0 0,0-1 1 0 0,0 1 0 0 0,-1 0 0 0 0,0 0 0 0 0,1 0 0 0 0,-1 0-1 0 0,-1-1 1 0 0,1 1 0 0 0,-1 0 0 0 0,1-1 0 0 0,-1 1-1 0 0,0-1 1 0 0,0 0 0 0 0,-1 1 0 0 0,-3 3 0 0 0,0-1-32 0 0,0 1 0 0 0,-1-1-1 0 0,1-1 1 0 0,-1 1 0 0 0,-1-1 0 0 0,1-1 0 0 0,-1 1 0 0 0,0-1 0 0 0,0 0 0 0 0,0-1 0 0 0,-17 5-1 0 0,12-5-99 0 0,-1-1 0 0 0,1 0 0 0 0,-1-1 0 0 0,1 0 0 0 0,-1-1-1 0 0,0-1 1 0 0,-15-2 0 0 0,22 2-315 0 0,1-1-1 0 0,0 0 1 0 0,0 0 0 0 0,0-1-1 0 0,0 0 1 0 0,-6-3-1 0 0,-3-3-948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3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20 13735 0 0,'0'0'1246'0'0,"0"-1"-1028"0"0,0 1-173 0 0,0-1-1 0 0,0 1 0 0 0,0-1 1 0 0,0 1-1 0 0,0-1 1 0 0,0 1-1 0 0,0 0 0 0 0,0-1 1 0 0,0 1-1 0 0,0-1 0 0 0,0 1 1 0 0,0-1-1 0 0,0 1 1 0 0,-1-1-1 0 0,1 1 0 0 0,0-1 1 0 0,0 1-1 0 0,0 0 1 0 0,-1-1-1 0 0,1 1 0 0 0,0 0 1 0 0,-1-1-1 0 0,1 1 0 0 0,0-1 1 0 0,-1 1-1 0 0,1 0 1 0 0,0 0-1 0 0,-1-1 0 0 0,0 1 1 0 0,-11-5 1223 0 0,11 5-1010 0 0,-2 0-82 0 0,0-1 0 0 0,0 1 1 0 0,0 0-1 0 0,0 0 0 0 0,0 0 1 0 0,0 0-1 0 0,0 1 1 0 0,0-1-1 0 0,0 1 0 0 0,0 0 1 0 0,1 0-1 0 0,-1 0 1 0 0,0 0-1 0 0,0 0 0 0 0,1 1 1 0 0,-1-1-1 0 0,1 1 0 0 0,-3 2 1 0 0,3-3-144 0 0,1-1 0 0 0,0 1 1 0 0,-1 0-1 0 0,1 0 0 0 0,0 0 1 0 0,0 1-1 0 0,0-1 0 0 0,0 0 1 0 0,0 0-1 0 0,0 1 0 0 0,1-1 1 0 0,-1 0-1 0 0,0 1 0 0 0,0-1 1 0 0,1 1-1 0 0,-1-1 0 0 0,1 1 0 0 0,0-1 1 0 0,-1 1-1 0 0,1-1 0 0 0,0 1 1 0 0,0-1-1 0 0,0 1 0 0 0,0-1 1 0 0,0 1-1 0 0,0-1 0 0 0,0 1 1 0 0,1 0-1 0 0,-1-1 0 0 0,0 1 1 0 0,1-1-1 0 0,0 0 0 0 0,-1 1 1 0 0,1-1-1 0 0,1 3 0 0 0,11 11 102 0 0,0 1 1 0 0,1-2-1 0 0,1 0 0 0 0,26 19 0 0 0,18 17-39 0 0,-48-39-79 0 0,0 0 1 0 0,-1 0-1 0 0,-1 1 0 0 0,0 1 0 0 0,-1-1 0 0 0,0 1 0 0 0,0 1 1 0 0,7 21-1 0 0,-12-29-10 0 0,-1 0 1 0 0,-1 1-1 0 0,1-1 1 0 0,-1 1-1 0 0,0 0 0 0 0,-1-1 1 0 0,1 1-1 0 0,-1 0 1 0 0,-1-1-1 0 0,1 1 1 0 0,-1 0-1 0 0,0-1 1 0 0,-1 1-1 0 0,1-1 1 0 0,-1 1-1 0 0,-1-1 1 0 0,1 0-1 0 0,-1 0 0 0 0,0 0 1 0 0,-1 0-1 0 0,-6 8 1 0 0,-2 0-17 0 0,0-1 1 0 0,-1 0-1 0 0,-1-1 1 0 0,-15 10-1 0 0,-17 16-7732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10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180 105 4607 0 0,'0'0'208'0'0,"-1"-1"-9"0"0,-1-1 560 0 0,0 0 0 0 0,0 0 0 0 0,1 0 0 0 0,-1 0 0 0 0,1 0-1 0 0,0-1 1 0 0,-1 1 0 0 0,1 0 0 0 0,0-1 0 0 0,0 1 0 0 0,1-1 0 0 0,-1 1 0 0 0,0-1-1 0 0,1 1 1 0 0,-1-5 0 0 0,4-13-132 0 0,6 3 647 0 0,-7 15-875 0 0,-1 0-1 0 0,0 0 0 0 0,0 0 0 0 0,0 0 0 0 0,0 0 1 0 0,0 0-1 0 0,0 0 0 0 0,0 0 0 0 0,-1 0 1 0 0,1-3-1 0 0,-10 12 322 0 0,0 6-579 0 0,-1 0 1 0 0,1 0-1 0 0,-10 23 1 0 0,1-3-54 0 0,-7 9-58 0 0,3 2-1 0 0,-29 77 0 0 0,48-113-67 0 0,1 0-1 0 0,0 0 0 0 0,-1 10 0 0 0,3-17-24 0 0,0 1 0 0 0,0-1 0 0 0,0 1 0 0 0,0-1 0 0 0,0 1 0 0 0,0-1 0 0 0,0 1 0 0 0,1-1 0 0 0,-1 1 0 0 0,0-1 0 0 0,2 3 0 0 0,-2-4-26 0 0,1 1 0 0 0,-1-1 0 0 0,0 1 0 0 0,1-1 0 0 0,-1 1 0 0 0,1-1 0 0 0,-1 0 0 0 0,1 1 0 0 0,-1-1 0 0 0,1 0 0 0 0,-1 1 0 0 0,1-1 0 0 0,0 0 0 0 0,-1 0 0 0 0,1 1 0 0 0,-1-1 0 0 0,1 0 0 0 0,0 0 0 0 0,-1 0 0 0 0,1 0 0 0 0,0 0-1 0 0,-1 0 1 0 0,1 0 0 0 0,-1 0 0 0 0,1 0 0 0 0,0 0 0 0 0,-1 0 0 0 0,2-1 0 0 0,12-3-1455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10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52 222 11687 0 0,'-2'8'1060'0'0,"1"-4"-714"0"0,-2 4-602 0 0,-3 4 3302 0 0,5-11-2739 0 0,-1 0 0 0 0,1 0-1 0 0,-1 0 1 0 0,0 0 0 0 0,1 0-1 0 0,-1 0 1 0 0,0-1 0 0 0,0 1-1 0 0,0-1 1 0 0,0 1 0 0 0,0-1-1 0 0,-3 1 1 0 0,4-1-254 0 0,1-1 0 0 0,-1 1 0 0 0,0 0 0 0 0,1 0 0 0 0,-1 0 0 0 0,0-1 0 0 0,1 1 0 0 0,-1 0 0 0 0,1-1 0 0 0,-1 1 0 0 0,1 0 0 0 0,-1-1 0 0 0,1 1 1 0 0,-1-1-1 0 0,1 1 0 0 0,-1-1 0 0 0,1 1 0 0 0,0-1 0 0 0,-1 1 0 0 0,1-1 0 0 0,-1 1 0 0 0,1-1 0 0 0,0 1 0 0 0,-1-2 0 0 0,1 0 7 0 0,0 1 0 0 0,0-1 1 0 0,-1 0-1 0 0,1 1 0 0 0,0-1 0 0 0,1 0 0 0 0,-1 1 0 0 0,0-1 1 0 0,1-2-1 0 0,1-2 62 0 0,0 0 0 0 0,0 1 0 0 0,0 0 0 0 0,7-11 0 0 0,10-9-36 0 0,1 1 0 0 0,1 1-1 0 0,0 1 1 0 0,2 0-1 0 0,31-21 1 0 0,-53 42-73 0 0,8-6 35 0 0,0 0 1 0 0,16-8-1 0 0,-23 14-17 0 0,0 0 1 0 0,0 0 0 0 0,0 0-1 0 0,1 1 1 0 0,-1-1-1 0 0,0 0 1 0 0,0 1 0 0 0,1 0-1 0 0,-1-1 1 0 0,0 1 0 0 0,0 0-1 0 0,1 0 1 0 0,-1 0 0 0 0,0 0-1 0 0,1 1 1 0 0,-1-1 0 0 0,0 1-1 0 0,0-1 1 0 0,3 2-1 0 0,-4-1 5 0 0,0 0 0 0 0,1 0-1 0 0,-1 1 1 0 0,0-1-1 0 0,0 0 1 0 0,0 1-1 0 0,0-1 1 0 0,0 1-1 0 0,0 0 1 0 0,0-1-1 0 0,0 1 1 0 0,-1 0 0 0 0,1-1-1 0 0,0 3 1 0 0,0 0-6 0 0,4 12-22 0 0,-1 1 0 0 0,-1-1-1 0 0,-1 1 1 0 0,0 0 0 0 0,-1 0-1 0 0,-2 19 1 0 0,1-12 3 0 0,6 48-1 0 0,-5-63-445 0 0,1-1-1 0 0,-1 1 1 0 0,2-1-1 0 0,-1 0 1 0 0,1 1-1 0 0,0-1 1 0 0,1 0-1 0 0,0-1 1 0 0,7 12 0 0 0,-2-8-6907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1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2 113 3679 0 0,'0'0'167'0'0,"1"-2"-7"0"0,29-28 14992 0 0,-26 37-17328 0 0,-2-1 2315 0 0,-1-1 1 0 0,1 0-1 0 0,-1 0 1 0 0,-1 1 0 0 0,1-1-1 0 0,-1 0 1 0 0,0 7-1 0 0,-4 41 472 0 0,1-30-337 0 0,-14 89 812 0 0,10-76-818 0 0,2 0 0 0 0,1 0 0 0 0,1 39 0 0 0,9-32-83 0 0,6-44-88 0 0,-8 0-87 0 0,-1 1 0 0 0,1-2 0 0 0,-1 1 0 0 0,1 0-1 0 0,-1-1 1 0 0,0 0 0 0 0,1 1 0 0 0,-1-1 0 0 0,0 0 0 0 0,0-1-1 0 0,0 1 1 0 0,3-5 0 0 0,5-4 61 0 0,14-21 0 0 0,-16 21-61 0 0,9-13-125 0 0,-1-1 0 0 0,-1-1-1 0 0,22-47 1 0 0,-32 58 60 0 0,1-2-24 0 0,1 0-1 0 0,0 0 0 0 0,19-27 1 0 0,-26 43 377 0 0,8 10-51 0 0,-6-5-186 0 0,0 1-1 0 0,0 0 1 0 0,0 0 0 0 0,-1 0 0 0 0,1 0 0 0 0,-1 1-1 0 0,2 6 1 0 0,8 44 305 0 0,-5-19-153 0 0,0-8-61 0 0,15 40 0 0 0,-18-61-139 0 0,-1 0 0 0 0,1 0-1 0 0,0-1 1 0 0,0 1 0 0 0,1-1 0 0 0,0 0 0 0 0,1 0-1 0 0,-1-1 1 0 0,11 10 0 0 0,-13-14-4 0 0,-1 0 0 0 0,1-1 1 0 0,0 1-1 0 0,0 0 0 0 0,-1-1 0 0 0,1 0 0 0 0,0 0 0 0 0,0 0 0 0 0,0 0 0 0 0,0 0 1 0 0,1 0-1 0 0,-1-1 0 0 0,0 0 0 0 0,0 0 0 0 0,6 0 0 0 0,-4 0 9 0 0,-1-1 0 0 0,1 0 0 0 0,-1-1 0 0 0,1 1 0 0 0,-1-1 0 0 0,0 0 0 0 0,0 0 0 0 0,0 0 0 0 0,0 0 0 0 0,4-4 0 0 0,-1 1 14 0 0,-1 0-1 0 0,1-1 0 0 0,-1 0 1 0 0,-1 0-1 0 0,1-1 0 0 0,-1 0 1 0 0,0 0-1 0 0,-1 0 0 0 0,1 0 1 0 0,-2-1-1 0 0,6-12 0 0 0,18-81 347 0 0,2-8 357 0 0,-22 90-635 0 0,0 1 0 0 0,1 0-1 0 0,18-31 1 0 0,-15 33-676 0 0,-1 0 0 0 0,2 1 1 0 0,0 1-1 0 0,21-21 0 0 0,-29 31 406 0 0,0 1 1 0 0,0 0-1 0 0,0 0 0 0 0,1 0 1 0 0,-1 0-1 0 0,1 1 1 0 0,-1 0-1 0 0,1 0 0 0 0,0 0 1 0 0,0 0-1 0 0,0 1 1 0 0,0 0-1 0 0,0 0 0 0 0,0 0 1 0 0,1 0-1 0 0,-1 1 1 0 0,0 0-1 0 0,0 0 0 0 0,0 1 1 0 0,0-1-1 0 0,8 3 1 0 0,37 12-3365 0 0,-25-7 1742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11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200 156 7831 0 0,'0'0'603'0'0,"1"1"-147"0"0,0 1 24 0 0,0 0 0 0 0,1 0-1 0 0,-1 0 1 0 0,1-1 0 0 0,-1 1-1 0 0,1 0 1 0 0,0-1 0 0 0,0 1 0 0 0,-1-1-1 0 0,1 0 1 0 0,0 1 0 0 0,0-1 0 0 0,0 0-1 0 0,4 1 1 0 0,-3-1-84 0 0,1 0 1 0 0,-1-1-1 0 0,1 1 0 0 0,-1-1 1 0 0,1 0-1 0 0,0 1 0 0 0,-1-2 0 0 0,7 0 1 0 0,4-2 253 0 0,0 0 0 0 0,-1-1 1 0 0,25-11-1 0 0,-25 9 2 0 0,5-1-516 0 0,63-29 760 0 0,-72 32-818 0 0,0-2 1 0 0,0 1-1 0 0,-1-1 1 0 0,0 0-1 0 0,0-1 1 0 0,10-10-1 0 0,-17 16-98 0 0,0-1-1 0 0,1 1 0 0 0,-1-1 1 0 0,0 0-1 0 0,0 0 1 0 0,1 0-1 0 0,-1 0 0 0 0,-1 0 1 0 0,1 0-1 0 0,0 0 1 0 0,-1 0-1 0 0,1 0 0 0 0,-1 0 1 0 0,1 0-1 0 0,-1 0 1 0 0,0 0-1 0 0,0-3 0 0 0,0 4 5 0 0,0 0 0 0 0,-1 0-1 0 0,1 0 1 0 0,-1 0 0 0 0,1 0-1 0 0,-1 0 1 0 0,0 0 0 0 0,1 0-1 0 0,-1 0 1 0 0,0 0 0 0 0,1 0-1 0 0,-1 0 1 0 0,0 1 0 0 0,0-1-1 0 0,0 0 1 0 0,0 0 0 0 0,0 1-1 0 0,0-1 1 0 0,0 1 0 0 0,0-1-1 0 0,0 1 1 0 0,0-1 0 0 0,0 1-1 0 0,0 0 1 0 0,0-1 0 0 0,-1 1-1 0 0,1 0 1 0 0,0 0 0 0 0,0 0-1 0 0,0 0 1 0 0,-2 0 0 0 0,-5 0-154 0 0,0 1 1 0 0,0-1-1 0 0,0 1 1 0 0,1 1-1 0 0,-1-1 1 0 0,0 2 0 0 0,-7 2-1 0 0,-53 26-615 0 0,47-21 677 0 0,-27 14 50 0 0,1 2 0 0 0,-54 39 0 0 0,85-53 183 0 0,0 0 1 0 0,2 1 0 0 0,-1 0 0 0 0,2 2 0 0 0,0-1-1 0 0,0 2 1 0 0,2-1 0 0 0,0 2 0 0 0,-14 27-1 0 0,23-41-101 0 0,0 1-1 0 0,1 0 0 0 0,0 0 1 0 0,-1 0-1 0 0,1 0 0 0 0,1 0 0 0 0,-1 0 1 0 0,0 0-1 0 0,1 0 0 0 0,0 0 0 0 0,0 0 1 0 0,0 0-1 0 0,1 0 0 0 0,0 0 0 0 0,-1 0 1 0 0,2 4-1 0 0,0-4-5 0 0,0-1 0 0 0,0 1-1 0 0,0-1 1 0 0,0 1 0 0 0,1-1 0 0 0,-1 0 0 0 0,1 0 0 0 0,0 0-1 0 0,-1-1 1 0 0,2 1 0 0 0,-1-1 0 0 0,0 1 0 0 0,0-1 0 0 0,1 0-1 0 0,-1 0 1 0 0,6 2 0 0 0,7 2-283 0 0,1-1-1 0 0,-1-1 1 0 0,1 0 0 0 0,0-1 0 0 0,-1-1-1 0 0,1 0 1 0 0,1-2 0 0 0,-1 0-1 0 0,23-3 1 0 0,-11 0-1074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4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20 386 7367 0 0,'0'0'568'0'0,"-1"1"-373"0"0,-17 10 12042 0 0,18-11-12121 0 0,5-12 8242 0 0,0 2-7257 0 0,-3 5-3893 0 0,15-31 3188 0 0,16-30 312 0 0,-21 48-691 0 0,0 1 0 0 0,1 0 1 0 0,1 1-1 0 0,0 0 0 0 0,1 2 0 0 0,20-17 1 0 0,1 4-553 0 0,72-42-1 0 0,-95 61 239 0 0,1 2 0 0 0,0 0 0 0 0,0 0 0 0 0,18-4 0 0 0,-23 8-284 0 0,1 0 1 0 0,-1 0-1 0 0,0 1 0 0 0,1 1 0 0 0,-1 0 1 0 0,0 0-1 0 0,1 0 0 0 0,9 3 1 0 0,-6 0-1158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12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8751 0 0,'1'-1'399'0'0,"19"-13"606"0"0,-9 9 3967 0 0,-10 5-4655 0 0,0 0 1 0 0,0 0-1 0 0,0 0 0 0 0,0 0 0 0 0,0 1 0 0 0,0-1 0 0 0,0 0 0 0 0,1 1 0 0 0,-1-1 1 0 0,0 0-1 0 0,0 1 0 0 0,-1-1 0 0 0,1 1 0 0 0,0 0 0 0 0,0-1 0 0 0,0 1 0 0 0,0 0 0 0 0,0-1 1 0 0,-1 1-1 0 0,1 0 0 0 0,0 0 0 0 0,0 1 0 0 0,0 0-123 0 0,1 0 1 0 0,-1 1-1 0 0,0-1 0 0 0,-1 0 1 0 0,1 1-1 0 0,0-1 0 0 0,-1 1 1 0 0,1 0-1 0 0,-1 2 0 0 0,0 6-96 0 0,0 0-1 0 0,-1 0 0 0 0,-3 16 1 0 0,-27 101 309 0 0,25-104-769 0 0,-2 5-1593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1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49 3679 0 0,'0'0'10843'0'0,"-6"-15"-7644"0"0,4 13-2971 0 0,1-1 1 0 0,-1 1-1 0 0,-1 0 1 0 0,1 0-1 0 0,0-1 1 0 0,-1 1-1 0 0,1 1 1 0 0,-1-1-1 0 0,1 0 1 0 0,-1 1-1 0 0,0-1 1 0 0,0 1 0 0 0,0 0-1 0 0,0 0 1 0 0,0 0-1 0 0,-4-1 1 0 0,1 1-95 0 0,0 0-1 0 0,0 0 1 0 0,1 1 0 0 0,-1-1 0 0 0,0 1-1 0 0,0 1 1 0 0,0-1 0 0 0,-6 2 0 0 0,3 1-79 0 0,0 0 0 0 0,1 1 0 0 0,-1 0 0 0 0,1 0 0 0 0,0 1 0 0 0,0 0 0 0 0,0 0 0 0 0,1 1 0 0 0,-14 12 0 0 0,2 2 64 0 0,1 0 1 0 0,-17 27-1 0 0,33-45-114 0 0,-43 66 151 0 0,40-59-150 0 0,0-1 0 0 0,1 1 1 0 0,1 0-1 0 0,-1 0 0 0 0,1 0 0 0 0,-2 14 0 0 0,5-23-4 0 0,0 1 1 0 0,0-1-1 0 0,0 1 1 0 0,0-1-1 0 0,0 0 1 0 0,0 1 0 0 0,0-1-1 0 0,0 1 1 0 0,0-1-1 0 0,0 1 1 0 0,0-1-1 0 0,0 0 1 0 0,0 1-1 0 0,0-1 1 0 0,0 1-1 0 0,0-1 1 0 0,1 0 0 0 0,-1 1-1 0 0,0-1 1 0 0,1 1-1 0 0,0 0 1 0 0,1-1 1 0 0,-1 1-1 0 0,1 0 1 0 0,-1-1-1 0 0,1 0 0 0 0,-1 1 1 0 0,1-1-1 0 0,0 0 0 0 0,-1 0 1 0 0,1 0-1 0 0,0 0 0 0 0,-1 0 1 0 0,1 0-1 0 0,-1 0 1 0 0,1-1-1 0 0,0 1 0 0 0,-1-1 1 0 0,1 1-1 0 0,1-1 0 0 0,31-14 5 0 0,-22 7-5 0 0,1 0 1 0 0,-1 0-1 0 0,-1-1 1 0 0,1-1-1 0 0,-2 0 1 0 0,11-13 0 0 0,0-2-154 0 0,-2-1 1 0 0,15-29 0 0 0,-33 54 84 0 0,-2 2 35 0 0,-1 1 0 0 0,1-1 0 0 0,0 1 0 0 0,-1-1 0 0 0,1 1 0 0 0,0 0 0 0 0,0 0 0 0 0,-1 1 0 0 0,-1 4-23 0 0,-31 51-40 0 0,4 1-1 0 0,-31 84 1 0 0,38-88 93 0 0,-63 180 5 0 0,0 1-679 0 0,72-201 711 0 0,-2-2 0 0 0,-37 58 1 0 0,46-80 39 0 0,-1 0 1 0 0,-1 0 0 0 0,0-1 0 0 0,0 0 0 0 0,-1-1-1 0 0,0 0 1 0 0,0-1 0 0 0,-1 0 0 0 0,-1 0 0 0 0,1-1-1 0 0,-14 6 1 0 0,22-12-65 0 0,1 0 0 0 0,0 0 0 0 0,0 0 1 0 0,-1-1-1 0 0,1 1 0 0 0,0 0 0 0 0,-1-1 0 0 0,1 0 0 0 0,0 0 0 0 0,-1 1 0 0 0,1-1 0 0 0,-1-1 1 0 0,1 1-1 0 0,0 0 0 0 0,-1-1 0 0 0,1 1 0 0 0,0-1 0 0 0,-1 0 0 0 0,1 1 0 0 0,0-1 0 0 0,0 0 0 0 0,0-1 1 0 0,-4-1-1 0 0,4 1-25 0 0,0-1 1 0 0,-1 1-1 0 0,2-1 1 0 0,-1 1-1 0 0,0-1 0 0 0,0 0 1 0 0,1 1-1 0 0,0-1 1 0 0,-1 0-1 0 0,1 0 1 0 0,0 0-1 0 0,0 0 1 0 0,1 0-1 0 0,-1 0 0 0 0,1-1 1 0 0,-1 1-1 0 0,1-4 1 0 0,1-15-756 0 0,1 0 1 0 0,1 0-1 0 0,1 0 0 0 0,1 1 1 0 0,14-41-1 0 0,41-85-2280 0 0,-58 142 2962 0 0,42-85-1506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1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0 16271 0 0,'0'0'744'0'0,"-2"1"-18"0"0,-3 0-661 0 0,0 1 1 0 0,-1-1 0 0 0,1 1 0 0 0,0 1 0 0 0,0-1 0 0 0,1 1 0 0 0,-1 0 0 0 0,1 0 0 0 0,-1 0 0 0 0,1 1-1 0 0,0 0 1 0 0,0-1 0 0 0,0 1 0 0 0,-4 8 0 0 0,-5 5 456 0 0,1 1-1 0 0,-13 27 1 0 0,-27 62 1251 0 0,-59 176 0 0 0,-11 124-1216 0 0,94-310-542 0 0,20-68 28 0 0,-1 0 0 0 0,-1-1-1 0 0,-26 50 1 0 0,35-77 21 0 0,1-1-55 0 0,-1-1 0 0 0,0 1 1 0 0,1-1-1 0 0,-1 0 0 0 0,1 1 0 0 0,-1-1 0 0 0,1 0 0 0 0,0 1 0 0 0,-1-1 1 0 0,1 0-1 0 0,0 0 0 0 0,-1 0 0 0 0,1 1 0 0 0,0-1 0 0 0,0 0 0 0 0,0 0 1 0 0,0 0-1 0 0,0 1 0 0 0,0-1 0 0 0,0-1 0 0 0,0-7 4 0 0,0 0 0 0 0,1 0 0 0 0,0 1 0 0 0,1-1 0 0 0,0 0 0 0 0,0 1 0 0 0,1-1 0 0 0,5-11 0 0 0,36-64-217 0 0,-38 74 167 0 0,0-1-4 0 0,10-17-170 0 0,38-51-1 0 0,-49 73 201 0 0,0 0 0 0 0,0 0 0 0 0,1 0 0 0 0,0 1 1 0 0,0 0-1 0 0,1 0 0 0 0,-1 0 0 0 0,1 1 0 0 0,0 0 0 0 0,0 0 1 0 0,1 1-1 0 0,-1 0 0 0 0,11-3 0 0 0,-16 5 34 0 0,0 1 0 0 0,0-1 0 0 0,1 1 0 0 0,-1 0 0 0 0,0 0 0 0 0,0 0 0 0 0,0 0 0 0 0,0 1 0 0 0,1-1 0 0 0,-1 0 0 0 0,0 1 0 0 0,0 0 0 0 0,0-1 0 0 0,0 1 0 0 0,0 0 0 0 0,3 2 0 0 0,-2-1 26 0 0,-1 0 1 0 0,1 0 0 0 0,-1 0 0 0 0,0 1 0 0 0,0-1 0 0 0,0 1-1 0 0,0-1 1 0 0,0 1 0 0 0,0 0 0 0 0,1 3 0 0 0,2 7 136 0 0,0 1 1 0 0,-1-1 0 0 0,-1 1-1 0 0,3 17 1 0 0,-4-15-107 0 0,0-8-74 0 0,-1 2-29 0 0,1-1 0 0 0,0 0 0 0 0,1 0 0 0 0,0-1 0 0 0,5 14 0 0 0,-7-21-186 0 0,1 0-121 0 0,-1-1 0 0 0,1 1 1 0 0,-1-1-1 0 0,1 1 0 0 0,0-1 0 0 0,-1 1 1 0 0,1-1-1 0 0,-1 0 0 0 0,4 0 0 0 0,9-3-5281 0 0,0-5-1639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1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51 5527 0 0,'21'-18'556'0'0,"38"-14"13235"0"0,-62 47-12324 0 0,3-14-1159 0 0,-49 138 2374 0 0,9-30-1913 0 0,-163 499 330 0 0,176-522-1634 0 0,-12 35-1039 0 0,36-114 796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1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4143 0 0,'-8'0'428'0'0,"4"0"-214"0"0,1 1-1 0 0,0-1 0 0 0,0 1 0 0 0,0 0 1 0 0,-6 3-1 0 0,6-3 864 0 0,0 1 0 0 0,-1 0 0 0 0,1 0 0 0 0,0 0 0 0 0,0 1 0 0 0,1-1 0 0 0,-1 1 0 0 0,0-1 0 0 0,-2 5 0 0 0,-3 7 1185 0 0,8-13-2086 0 0,0 1 0 0 0,1-1 0 0 0,-1 1 0 0 0,1-1 0 0 0,-1 1 0 0 0,1-1 0 0 0,0 0 0 0 0,-1 1 0 0 0,1-1 0 0 0,0 0 0 0 0,0 0 0 0 0,0 0 0 0 0,0 0 0 0 0,2 2 0 0 0,0 0-9 0 0,0-1 1 0 0,0 1-1 0 0,1-1 0 0 0,-1 0 1 0 0,1-1-1 0 0,0 1 0 0 0,-1 0 1 0 0,1-1-1 0 0,0 0 0 0 0,0 0 0 0 0,0 0 1 0 0,-1 0-1 0 0,6-1 0 0 0,9 2 366 0 0,29-3 0 0 0,-28 0-234 0 0,45-4 158 0 0,-1-2 0 0 0,66-18 0 0 0,-41 7-440 0 0,-78 17-469 0 0,47-11-10 0 0,-21-1-7091 0 0,-20 5-271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1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84 2759 0 0,'-5'6'17375'0'0,"25"-14"-16275"0"0,2 0 0 0 0,26-6 0 0 0,-10 3-542 0 0,6-1-287 0 0,1 3 0 0 0,0 1-1 0 0,82-3 1 0 0,-68 7-1447 0 0,-20 1-5082 0 0,-8 1-1328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14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25 20071 0 0,'0'-9'1818'0'0,"0"-6"-1397"0"0,-16 30 716 0 0,-2 15-931 0 0,1 1 0 0 0,-17 45 0 0 0,12-27-75 0 0,-60 135 111 0 0,-41 87 87 0 0,-71 103-1657 0 0,177-338-364 0 0,16-35 928 0 0,15-6-3564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14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5 8751 0 0,'8'-5'9863'0'0,"-23"35"-8561"0"0,-2 0 0 0 0,-29 39 0 0 0,-10 19-253 0 0,48-73-817 0 0,0 0-1 0 0,1 0 1 0 0,1 1-1 0 0,-5 19 1 0 0,10-31-200 0 0,0 0-1 0 0,1 0 1 0 0,-1 0 0 0 0,1 0-1 0 0,0 0 1 0 0,0 0 0 0 0,0 0-1 0 0,0-1 1 0 0,1 1 0 0 0,0 0-1 0 0,0 0 1 0 0,0 0 0 0 0,0 0-1 0 0,0 0 1 0 0,1-1 0 0 0,0 1-1 0 0,0-1 1 0 0,0 1 0 0 0,4 4-1 0 0,-4-5-3 0 0,0-1 1 0 0,1 1-1 0 0,-1-1 0 0 0,1 0 0 0 0,0 0 0 0 0,0 0 0 0 0,0 0 0 0 0,0-1 0 0 0,0 1 1 0 0,0-1-1 0 0,0 0 0 0 0,0 1 0 0 0,1-1 0 0 0,-1-1 0 0 0,1 1 0 0 0,-1 0 0 0 0,0-1 0 0 0,1 0 1 0 0,-1 0-1 0 0,1 0 0 0 0,-1 0 0 0 0,6-2 0 0 0,-2 1 0 0 0,-1 0 0 0 0,0-1 0 0 0,0 0 1 0 0,0 0-1 0 0,-1-1 0 0 0,1 0 0 0 0,0 0 0 0 0,-1 0 0 0 0,0 0 0 0 0,0-1 0 0 0,8-7 1 0 0,-6 4-11 0 0,-1 0 0 0 0,0 0 1 0 0,-1-1-1 0 0,0 1 1 0 0,0-1-1 0 0,0 0 0 0 0,4-12 1 0 0,-3 4-70 0 0,-1-1 1 0 0,0 0-1 0 0,-1 0 0 0 0,-1-1 1 0 0,0 1-1 0 0,-2-1 1 0 0,0-34-1 0 0,-1 45-107 0 0,-1 1-1 0 0,0-1 1 0 0,0 1 0 0 0,0-1-1 0 0,-1 1 1 0 0,-3-10 0 0 0,4 14 12 0 0,0 1 0 0 0,0-1 0 0 0,0 0 0 0 0,0 0 0 0 0,0 1 0 0 0,0-1 0 0 0,-1 1 0 0 0,1-1 0 0 0,0 1 0 0 0,-1-1 0 0 0,1 1 0 0 0,-1 0 0 0 0,0 0 0 0 0,1-1 0 0 0,-1 1 0 0 0,0 1 0 0 0,0-1 0 0 0,0 0 0 0 0,1 0 0 0 0,-1 1 0 0 0,0-1 0 0 0,0 1 0 0 0,0-1 0 0 0,0 1 0 0 0,-4 0 0 0 0,1 0-275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14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11 18311 0 0,'2'-1'838'0'0,"13"-8"3819"0"0,-21 21-3763 0 0,-1-1-708 0 0,-1 0-1 0 0,0 0 0 0 0,0-1 1 0 0,-1 0-1 0 0,-1 0 0 0 0,-14 11 1 0 0,-68 44-32 0 0,63-46-123 0 0,24-16-84 0 0,0 1 0 0 0,1 0 0 0 0,0 0 0 0 0,-6 7 0 0 0,8-10-90 0 0,6 8-753 0 0,-4-8 863 0 0,0 0 1 0 0,1-1-1 0 0,-1 1 0 0 0,0 0 0 0 0,0 0 0 0 0,1 0 0 0 0,-1 0 0 0 0,1 0 0 0 0,-1 0 1 0 0,1-1-1 0 0,-1 1 0 0 0,1 0 0 0 0,1 1 0 0 0,36 30-449 0 0,-24-22 435 0 0,17 17 0 0 0,-27-23 77 0 0,-1 0 1 0 0,0 0-1 0 0,1 0 1 0 0,-1 0-1 0 0,-1 0 0 0 0,1 1 1 0 0,-1 0-1 0 0,1-1 1 0 0,0 6-1 0 0,-2-7 20 0 0,0 0 0 0 0,-1-1 0 0 0,1 1 0 0 0,-1-1 0 0 0,0 1 0 0 0,0 0 0 0 0,0-1 0 0 0,0 1 0 0 0,0 0 0 0 0,0-1 0 0 0,-1 1 0 0 0,1 0 0 0 0,-1-1 0 0 0,0 1 0 0 0,-2 3 0 0 0,1-2 23 0 0,0 0-1 0 0,0 0 1 0 0,-1-1 0 0 0,0 0-1 0 0,0 1 1 0 0,0-1-1 0 0,0 0 1 0 0,-7 5 0 0 0,1-2-7 0 0,-1 0 1 0 0,-1 0 0 0 0,1-1 0 0 0,-1 0 0 0 0,0-1 0 0 0,-13 4-1 0 0,23-8-75 0 0,-10 3-77 0 0,0 0 0 0 0,-1-1 1 0 0,-18 2-1 0 0,27-4-93 0 0,1 0-1 0 0,-1 0 1 0 0,1 0-1 0 0,-1 0 1 0 0,1 0 0 0 0,-1-1-1 0 0,1 1 1 0 0,-1-1-1 0 0,1 0 1 0 0,-1 0-1 0 0,1 0 1 0 0,-1 0 0 0 0,1 0-1 0 0,0 0 1 0 0,0 0-1 0 0,0-1 1 0 0,0 1-1 0 0,0-1 1 0 0,0 0 0 0 0,0 0-1 0 0,0 1 1 0 0,0-1-1 0 0,-1-3 1 0 0,-2-6-1448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1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17 14279 0 0,'4'-5'224'0'0,"-3"4"-100"0"0,0 0-1 0 0,0 0 0 0 0,0 0 0 0 0,1 0 0 0 0,-1 0 0 0 0,0 0 1 0 0,12-4 10570 0 0,-56 39-10315 0 0,36-27-389 0 0,-51 60-588 0 0,50-56 476 0 0,-1 0-1 0 0,2 1 1 0 0,0 1-1 0 0,-7 14 1 0 0,13-25 73 0 0,1-1-1 0 0,0 1 1 0 0,-1-1-1 0 0,1 1 0 0 0,0-1 1 0 0,0 1-1 0 0,0 0 1 0 0,0-1-1 0 0,0 1 1 0 0,0-1-1 0 0,0 1 1 0 0,1 0-1 0 0,-1-1 1 0 0,1 1-1 0 0,-1-1 1 0 0,1 1-1 0 0,-1-1 1 0 0,1 1-1 0 0,0-1 1 0 0,0 0-1 0 0,2 3 0 0 0,2 3-117 0 0,1 0-1 0 0,13 11 1 0 0,-4-3 58 0 0,-2-2 86 0 0,-1 0 83 0 0,0 0 1 0 0,-1 1-1 0 0,15 23 1 0 0,-24-32 6 0 0,1-1 0 0 0,-1 1 1 0 0,0 0-1 0 0,0 0 0 0 0,-1-1 0 0 0,0 1 1 0 0,0 0-1 0 0,0 0 0 0 0,0 0 0 0 0,-1 0 0 0 0,1 0 1 0 0,-1 1-1 0 0,-1-1 0 0 0,1 0 0 0 0,-1 0 1 0 0,0 0-1 0 0,-1 5 0 0 0,-1-3 55 0 0,1-1-1 0 0,-1-1 1 0 0,-1 1-1 0 0,1 0 1 0 0,-1-1-1 0 0,1 0 1 0 0,-2 1 0 0 0,1-2-1 0 0,0 1 1 0 0,-1 0-1 0 0,0-1 1 0 0,0 0-1 0 0,-1 0 1 0 0,1 0-1 0 0,-1-1 1 0 0,-5 3 0 0 0,-9 3-243 0 0,0 0 1 0 0,0-2 0 0 0,-33 8-1 0 0,21-7-791 0 0,-37 4 1 0 0,57-11 173 0 0,-1 0 1 0 0,0-1 0 0 0,0 0-1 0 0,1-1 1 0 0,-1 0 0 0 0,-13-4-1 0 0,6-1-754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4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38 7367 0 0,'14'-11'763'0'0,"13"-16"15159"0"0,-30 28-15853 0 0,1-1 0 0 0,0 1-1 0 0,-1 0 1 0 0,1 0 0 0 0,0 0-1 0 0,0 0 1 0 0,-1 1 0 0 0,-1 1-1 0 0,-6 2-30 0 0,-238 140-27 0 0,229-131-22 0 0,17-13-50 0 0,4 1-406 0 0,4 2 384 0 0,0 1-1 0 0,0-1 0 0 0,0-1 0 0 0,1 1 0 0 0,-1-1 0 0 0,1 0 0 0 0,13 4 1 0 0,18 8-135 0 0,-28-10 204 0 0,-5-3 8 0 0,-1 0 0 0 0,0 0-1 0 0,0 0 1 0 0,0 0 0 0 0,0 1-1 0 0,-1 0 1 0 0,1 0 0 0 0,-1 0-1 0 0,6 7 1 0 0,61 88 286 0 0,-69-96-221 0 0,1 0-1 0 0,-1 0 0 0 0,0 0 1 0 0,0 0-1 0 0,0 0 0 0 0,0 0 1 0 0,0 0-1 0 0,-1 0 1 0 0,1 0-1 0 0,-1 0 0 0 0,1 0 1 0 0,-1 1-1 0 0,0-1 0 0 0,0 0 1 0 0,0 0-1 0 0,0 1 1 0 0,-1 3-1 0 0,0-3-20 0 0,0 0 1 0 0,0-1-1 0 0,0 1 0 0 0,0 0 1 0 0,-1-1-1 0 0,1 1 0 0 0,-1-1 1 0 0,0 1-1 0 0,0-1 0 0 0,0 0 1 0 0,-4 4-1 0 0,-2 0-9 0 0,1 0 0 0 0,-1-1 1 0 0,0 0-1 0 0,-1-1 0 0 0,1 0 0 0 0,-1 0 0 0 0,-12 3 0 0 0,-20 5 54 0 0,-101 27 43 0 0,121-35-130 0 0,-1 0-1 0 0,1-2 1 0 0,-1 0-1 0 0,-37-3 1 0 0,50 0-60 0 0,0 0 1 0 0,1-1 0 0 0,-15-4-1 0 0,21 5 25 0 0,0 0 0 0 0,-1 0 0 0 0,1 1 0 0 0,0-1 0 0 0,0-1 0 0 0,0 1 0 0 0,0 0 0 0 0,0 0 0 0 0,0-1 0 0 0,0 1 0 0 0,1-1 0 0 0,-1 0 0 0 0,0 1 0 0 0,1-1 0 0 0,-1 0 0 0 0,1 0 0 0 0,0 0 0 0 0,-2-4 0 0 0,3 5-53 0 0,-1 0 0 0 0,1 0 0 0 0,0 0 0 0 0,0 0 0 0 0,0 0 1 0 0,0 0-1 0 0,0 0 0 0 0,1 0 0 0 0,-1 0 0 0 0,0 0 0 0 0,0 0 0 0 0,1 0 0 0 0,-1 0 0 0 0,1 1 0 0 0,-1-1 0 0 0,1 0 0 0 0,-1 0 0 0 0,1 0 0 0 0,0-1 0 0 0,9-10-1709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1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16927 0 0,'0'0'1536'0'0,"0"2"-1262"0"0,-4 20 334 0 0,-2-1 0 0 0,-15 38 0 0 0,7-19 88 0 0,-54 149-139 0 0,-101 198 1 0 0,164-379-849 0 0,-2 3-246 0 0,5-6-3317 0 0,1-13 387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1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1 434 4607 0 0,'12'-40'1000'0'0,"-7"27"1349"0"0,0 1-1 0 0,0 0 0 0 0,8-12 1 0 0,4 0-696 0 0,131-130 3159 0 0,-116 124-4135 0 0,-14 13-398 0 0,1 0 1 0 0,1 1-1 0 0,37-22 0 0 0,-48 32-260 0 0,1 1-1 0 0,0 1 0 0 0,-1-1 1 0 0,2 2-1 0 0,-1-1 0 0 0,0 2 1 0 0,1-1-1 0 0,-1 1 0 0 0,1 1 1 0 0,-1 0-1 0 0,15 0 0 0 0,-19 2 27 0 0,-1-1-1 0 0,0 1 1 0 0,0 0-1 0 0,0 1 1 0 0,0-1-1 0 0,0 1 0 0 0,0 0 1 0 0,-1 0-1 0 0,1 1 1 0 0,-1-1-1 0 0,1 1 0 0 0,5 4 1 0 0,-5-2 0 0 0,1 1 1 0 0,-1-1-1 0 0,0 1 1 0 0,0 0-1 0 0,0 1 1 0 0,-1-1 0 0 0,6 13-1 0 0,-4-7 8 0 0,-2 1 0 0 0,1 0 0 0 0,-1 0 0 0 0,-1 0 0 0 0,0 1 0 0 0,-1-1-1 0 0,-1 1 1 0 0,0-1 0 0 0,-1 17 0 0 0,-1-20-15 0 0,0 0 0 0 0,-1 0 0 0 0,0 0 0 0 0,0 0 0 0 0,-1-1 0 0 0,0 1 0 0 0,-1-1-1 0 0,0 0 1 0 0,-1 0 0 0 0,-10 16 0 0 0,6-14-23 0 0,0 0 0 0 0,0-1 0 0 0,-1 0-1 0 0,0-1 1 0 0,-1 0 0 0 0,0 0 0 0 0,-16 9 0 0 0,10-8-14 0 0,-1-1 0 0 0,0-1 1 0 0,0 0-1 0 0,-1-2 1 0 0,0 0-1 0 0,0-1 0 0 0,0-1 1 0 0,-1 0-1 0 0,1-2 0 0 0,-1 0 1 0 0,-25-2-1 0 0,33-1 3 0 0,0 0-1 0 0,1-1 1 0 0,-1 0-1 0 0,-19-8 1 0 0,27 9-203 0 0,-1-1 0 0 0,1 1 0 0 0,0-1-1 0 0,0 0 1 0 0,0-1 0 0 0,1 1 0 0 0,-1-1 0 0 0,0 0 0 0 0,1 0 0 0 0,0 0 0 0 0,0 0 0 0 0,0 0-1 0 0,0-1 1 0 0,0 1 0 0 0,-3-6 0 0 0,3-6-5363 0 0,4-2-1676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1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67 408 5063 0 0,'2'1'390'0'0,"5"3"-21"0"0,-1 0 1 0 0,0 0-1 0 0,9 10 1 0 0,-12-11 621 0 0,0 0 0 0 0,0 0 1 0 0,-1 0-1 0 0,1 0 0 0 0,-1 1 1 0 0,0-1-1 0 0,0 1 0 0 0,3 7 1870 0 0,-6-9-2089 0 0,-1 5 187 0 0,0-6-791 0 0,0 0 0 0 0,0 0 0 0 0,-1 0 1 0 0,1 0-1 0 0,0 0 0 0 0,0-1 0 0 0,-1 1 1 0 0,1-1-1 0 0,0 1 0 0 0,-1-1 0 0 0,1 0 1 0 0,0 0-1 0 0,-1 0 0 0 0,1 0 0 0 0,-1-1 1 0 0,-2 0-1 0 0,2 0 31 0 0,-1 0 1 0 0,0 0-1 0 0,1-1 0 0 0,-1 0 0 0 0,1 1 1 0 0,0-1-1 0 0,0-1 0 0 0,0 1 1 0 0,-5-4-1 0 0,4 2-46 0 0,-1-1-1 0 0,1 1 1 0 0,1-1 0 0 0,-1 0-1 0 0,1 0 1 0 0,0 0 0 0 0,0 0-1 0 0,0-1 1 0 0,1 1 0 0 0,-1-1-1 0 0,1 0 1 0 0,1 1-1 0 0,-2-8 1 0 0,2-1 4 0 0,1 0 0 0 0,0 0 0 0 0,1 0 0 0 0,1 1 0 0 0,0-1 1 0 0,0 0-1 0 0,9-22 0 0 0,-1 9-176 0 0,1 0 1 0 0,25-43-1 0 0,-30 60-103 0 0,0 0-1 0 0,1 1 0 0 0,0 0 0 0 0,0 0 0 0 0,1 0 1 0 0,1 1-1 0 0,-1 0 0 0 0,1 1 0 0 0,0 0 0 0 0,20-11 1 0 0,-20 14-712 0 0,0 0 0 0 0,0 0 0 0 0,10-2 0 0 0,-9 4-1064 0 0,0 0-1 0 0,-1 0 1 0 0,13 0 0 0 0,0 2-4756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1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64 16207 0 0,'0'0'744'0'0,"1"-1"-18"0"0,5-5 1384 0 0,-17 10-212 0 0,-26 12-1420 0 0,0 1 0 0 0,1 3 0 0 0,-41 29 0 0 0,48-30-252 0 0,-64 45 357 0 0,77-50-449 0 0,0 0 0 0 0,0 0 0 0 0,-16 22 0 0 0,29-32-108 0 0,0 0-1 0 0,1 0 1 0 0,-1 0 0 0 0,1 0-1 0 0,0 1 1 0 0,0-1 0 0 0,1 1 0 0 0,-1-1-1 0 0,-1 9 1 0 0,3-13-7 0 0,0 1 0 0 0,0 0-1 0 0,1-1 1 0 0,-1 1 0 0 0,0 0 0 0 0,0-1-1 0 0,0 1 1 0 0,0 0 0 0 0,1-1 0 0 0,-1 1 0 0 0,0-1-1 0 0,1 1 1 0 0,-1 0 0 0 0,0-1 0 0 0,1 1-1 0 0,-1-1 1 0 0,1 1 0 0 0,-1-1 0 0 0,1 1-1 0 0,-1-1 1 0 0,1 0 0 0 0,-1 1 0 0 0,1-1-1 0 0,-1 1 1 0 0,1-1 0 0 0,0 0 0 0 0,-1 0-1 0 0,2 1 1 0 0,17 4 226 0 0,-1-5-122 0 0,0-1-1 0 0,-1 0 0 0 0,1-1 0 0 0,0-1 1 0 0,-1-1-1 0 0,20-7 0 0 0,-8 3-111 0 0,-12 4 3 0 0,-1-1 0 0 0,0 0 0 0 0,0-1 0 0 0,0-1 0 0 0,-1-1 0 0 0,17-10 0 0 0,-28 15-21 0 0,0 0 0 0 0,0 0 0 0 0,0 0 0 0 0,0-1 0 0 0,-1 1 0 0 0,1-1 0 0 0,-1 0 0 0 0,0 0 0 0 0,0 0 0 0 0,0-1 0 0 0,-1 1 0 0 0,1-1 0 0 0,-1 1 0 0 0,0-1 0 0 0,-1 0 0 0 0,1 0 0 0 0,-1 1 0 0 0,0-1 0 0 0,0 0 0 0 0,0 0 0 0 0,-1-1 0 0 0,0 1 0 0 0,0 0 0 0 0,-1-9 0 0 0,-1 3-17 0 0,-1 0 0 0 0,0 0 0 0 0,-1 0 0 0 0,0 1 0 0 0,-9-18 0 0 0,2 9-368 0 0,-26-34 0 0 0,3 13-3669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16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648 100 18919 0 0,'2'-4'240'0'0,"0"0"0"0"0,-1 0 0 0 0,0 0 0 0 0,0-1 0 0 0,0 1 0 0 0,0 0 0 0 0,-1-1-1 0 0,1 1 1 0 0,-1-1 0 0 0,0 1 0 0 0,0 0 0 0 0,-1-1 0 0 0,0-4 0 0 0,0 7-139 0 0,0 1 1 0 0,1-1-1 0 0,-1 0 1 0 0,0 0-1 0 0,0 0 1 0 0,0 1-1 0 0,0-1 1 0 0,0 0-1 0 0,-1 1 0 0 0,1-1 1 0 0,0 1-1 0 0,-1-1 1 0 0,1 1-1 0 0,-1 0 1 0 0,1-1-1 0 0,-1 1 1 0 0,0 0-1 0 0,0 0 1 0 0,1 0-1 0 0,-1 1 1 0 0,0-1-1 0 0,0 0 0 0 0,0 1 1 0 0,0-1-1 0 0,0 1 1 0 0,0-1-1 0 0,0 1 1 0 0,0 0-1 0 0,0 0 1 0 0,-3 0-1 0 0,-4 1-66 0 0,1 0 0 0 0,-1 0 0 0 0,1 1 0 0 0,0 0 1 0 0,-1 0-1 0 0,1 1 0 0 0,-14 6 0 0 0,-52 33 123 0 0,68-38-157 0 0,-19 11-1 0 0,2 1 0 0 0,0 2 0 0 0,-39 37 0 0 0,59-52 2 0 0,2-3-3 0 0,0 1 0 0 0,1 0 0 0 0,-1 0 0 0 0,0 0 0 0 0,1-1 0 0 0,-1 1 0 0 0,0 0 0 0 0,1 0 0 0 0,-1 0 0 0 0,1 0 0 0 0,-1 0 0 0 0,1 0 0 0 0,-1 2 0 0 0,1-2-6 0 0,1 0 0 0 0,-1 0 0 0 0,0-1 1 0 0,0 1-1 0 0,1 0 0 0 0,-1 0 0 0 0,0-1 0 0 0,1 1 0 0 0,-1-1 0 0 0,1 1 1 0 0,-1 0-1 0 0,1-1 0 0 0,-1 1 0 0 0,1-1 0 0 0,-1 1 0 0 0,1-1 0 0 0,-1 1 0 0 0,1-1 1 0 0,0 1-1 0 0,-1-1 0 0 0,1 0 0 0 0,0 1 0 0 0,-1-1 0 0 0,1 0 0 0 0,1 1 0 0 0,2 0-55 0 0,0 0-1 0 0,1-1 1 0 0,-1 1-1 0 0,0-1 1 0 0,1 0-1 0 0,-1 0 0 0 0,1 0 1 0 0,-1-1-1 0 0,5-1 1 0 0,40-11-563 0 0,-41 11 466 0 0,3-2 15 0 0,-1 1 0 0 0,1-2 1 0 0,-1 0-1 0 0,0 0 0 0 0,-1-1 0 0 0,1 0 0 0 0,11-10 0 0 0,-20 16 302 0 0,-3 1-104 0 0,-6 6-53 0 0,0 1 0 0 0,1 0 0 0 0,0 1-1 0 0,0 0 1 0 0,0 0 0 0 0,1 1 0 0 0,1-1-1 0 0,-6 13 1 0 0,-31 88 63 0 0,-132 419 1785 0 0,165-502-1487 0 0,-1-1-1 0 0,-18 33 0 0 0,20-44-95 0 0,-1-1 0 0 0,-1 0 0 0 0,0-1 0 0 0,0 0 0 0 0,-16 14 0 0 0,16-18-89 0 0,0 0-1 0 0,-1-1 1 0 0,0 0 0 0 0,-12 7-1 0 0,22-15-176 0 0,1 0-1 0 0,-1 1 1 0 0,1-1 0 0 0,-1 0-1 0 0,1 0 1 0 0,-1 1 0 0 0,1-1-1 0 0,-1 0 1 0 0,1 0 0 0 0,-1 0-1 0 0,1 1 1 0 0,-1-1-1 0 0,1 0 1 0 0,-1 0 0 0 0,1 0-1 0 0,-1 0 1 0 0,1 0 0 0 0,-1 0-1 0 0,1 0 1 0 0,-1 0 0 0 0,1-1-1 0 0,-1 1 1 0 0,1 0 0 0 0,-1 0-1 0 0,1 0 1 0 0,-1 0 0 0 0,1-1-1 0 0,-1 1 1 0 0,1 0 0 0 0,0 0-1 0 0,-1-1 1 0 0,1 1-1 0 0,-1 0 1 0 0,1-1 0 0 0,0 1-1 0 0,-1-1 1 0 0,1 1 0 0 0,0 0-1 0 0,-1-1 1 0 0,1 1 0 0 0,0-1-1 0 0,0 1 1 0 0,-1-1 0 0 0,1 1-1 0 0,0-1 1 0 0,0 1 0 0 0,0-1-1 0 0,0 1 1 0 0,0-1-1 0 0,0 1 1 0 0,-1-2 0 0 0,1 1-45 0 0,-5-15-616 0 0,2 0 0 0 0,-1 0 0 0 0,2 0 0 0 0,0 0 0 0 0,1-23 0 0 0,-1 9-765 0 0,-1-12-287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17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183 231 13039 0 0,'0'2'598'0'0,"-3"3"-470"0"0,0 1 0 0 0,0-1 0 0 0,0 1 0 0 0,0-1 0 0 0,-1 0 0 0 0,0-1 1 0 0,-6 7-1 0 0,-35 31 3394 0 0,44-41-3185 0 0,-5 5 349 0 0,-1-1 0 0 0,0 0 0 0 0,1-1 0 0 0,-1 1 0 0 0,-1-2 0 0 0,1 1 0 0 0,0-1 1 0 0,-1 0-1 0 0,-12 3 0 0 0,19-6-605 0 0,0 0 0 0 0,0-1 0 0 0,1 1 0 0 0,-1-1 0 0 0,0 1 1 0 0,0-1-1 0 0,0 1 0 0 0,0-1 0 0 0,1 0 0 0 0,-1 1 0 0 0,0-1 0 0 0,1 0 0 0 0,-1 0 0 0 0,1 0 1 0 0,-1 1-1 0 0,0-1 0 0 0,1 0 0 0 0,-1-2 0 0 0,0 0 6 0 0,-1-1 0 0 0,1 0-1 0 0,0 1 1 0 0,1-1 0 0 0,-1 0 0 0 0,1 0-1 0 0,0 0 1 0 0,0 0 0 0 0,0 0 0 0 0,0 1-1 0 0,0-1 1 0 0,1 0 0 0 0,0 0 0 0 0,0 0-1 0 0,0 1 1 0 0,2-5 0 0 0,2-5 47 0 0,0 1-1 0 0,2 0 1 0 0,9-15-1 0 0,5-2-241 0 0,2 2 0 0 0,0 0 0 0 0,54-46 0 0 0,-39 39-393 0 0,-30 27 95 0 0,0 1 1 0 0,14-9-1 0 0,-21 14-9 0 0,7 0-3753 0 0,-2 1 2120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1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70 5527 0 0,'2'0'250'0'0,"2"-3"-23"0"0,1 1 0 0 0,-1-1-1 0 0,0 0 1 0 0,0 0 0 0 0,0 0 0 0 0,-1 0 0 0 0,1-1 0 0 0,5-7 0 0 0,-3 1 4743 0 0,-3 0 4196 0 0,-3 9-9075 0 0,0 1 1 0 0,0-1-1 0 0,0 1 0 0 0,0-1 1 0 0,0 1-1 0 0,0-1 0 0 0,0 1 0 0 0,0-1 1 0 0,0 1-1 0 0,0-1 0 0 0,0 1 1 0 0,0-1-1 0 0,-1 1 0 0 0,1-1 1 0 0,0 1-1 0 0,0 0 0 0 0,-1-1 0 0 0,1 1 1 0 0,0-1-1 0 0,-1 1 0 0 0,1 0 1 0 0,0-1-1 0 0,-1 1 0 0 0,1 0 0 0 0,0-1 1 0 0,-1 1-1 0 0,1 0 0 0 0,-1 0 1 0 0,1-1-1 0 0,-1 1 0 0 0,1 0 0 0 0,-1 0 1 0 0,1 0-1 0 0,-1 0 0 0 0,1 0 1 0 0,-1-1-1 0 0,-18 0 266 0 0,11 3-330 0 0,-1 0 1 0 0,1 0-1 0 0,0 1 1 0 0,-1 0-1 0 0,1 1 1 0 0,0 0-1 0 0,-13 9 1 0 0,-50 39 151 0 0,70-51-176 0 0,-25 20 115 0 0,1 1-1 0 0,1 1 0 0 0,0 1 0 0 0,2 2 0 0 0,-26 37 0 0 0,45-59-77 0 0,0 0 1 0 0,1 0-1 0 0,0 0 0 0 0,0 0 1 0 0,0 1-1 0 0,0-1 0 0 0,0 1 0 0 0,1-1 1 0 0,0 1-1 0 0,0-1 0 0 0,0 1 1 0 0,1 0-1 0 0,-1 4 0 0 0,2-8-16 0 0,-1 1-1 0 0,1-1 1 0 0,-1 0 0 0 0,1 0-1 0 0,-1 0 1 0 0,1 0 0 0 0,0 0-1 0 0,-1 0 1 0 0,1 0-1 0 0,0-1 1 0 0,0 1 0 0 0,0 0-1 0 0,-1 0 1 0 0,1-1 0 0 0,0 1-1 0 0,0 0 1 0 0,2 0 0 0 0,17 7 57 0 0,-6-6-328 0 0,1-1-1 0 0,1 0 1 0 0,-1-2 0 0 0,0 1 0 0 0,0-2-1 0 0,23-4 1 0 0,-32 5 46 0 0,15-4-1869 0 0,35-12 0 0 0,-30 9 251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18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7367 0 0,'0'0'1078'0'0,"3"9"2760"0"0,7 15 12039 0 0,-2-24-15903 0 0,3-3 33 0 0,0-1 1 0 0,1-1-1 0 0,-2 1 1 0 0,1-2-1 0 0,-1 0 1 0 0,1 0-1 0 0,10-9 1 0 0,26-16-235 0 0,-35 25 195 0 0,4-3-57 0 0,1 0-1 0 0,31-10 0 0 0,-34 15 77 0 0,-10 5 14 0 0,-2 0 0 0 0,10 5-1 0 0,-10-2 0 0 0,-1-2 0 0 0,9 15 64 0 0,1-1 0 0 0,-5-8-53 0 0,5 1 44 0 0,-5-9-60 0 0,-4 0 8 0 0,6-1-3 0 0,0 0 0 0 0,-1 0 0 0 0,1-1 1 0 0,0 1-1 0 0,-1-2 0 0 0,1 1 0 0 0,-1-1 0 0 0,0 0 0 0 0,8-5 0 0 0,10-7-5 0 0,25-19-1 0 0,-41 27 1 0 0,9-6-26 0 0,-3 2-16 0 0,0 0 0 0 0,0 1 0 0 0,1 1 1 0 0,18-8-1 0 0,-18 13 34 0 0,-12 7-15 0 0,-3-2 16 0 0,0 0 13 0 0,1 0 0 0 0,-1 1-1 0 0,0-1 1 0 0,0 1 0 0 0,1 0 0 0 0,-1-1 0 0 0,0 1 0 0 0,0 0 0 0 0,-1 0 0 0 0,1 0 0 0 0,0 0-1 0 0,-1 0 1 0 0,1 0 0 0 0,-1 0 0 0 0,1 0 0 0 0,-1 0 0 0 0,0 2 0 0 0,0 40 192 0 0,0-35-125 0 0,-2 17 79 0 0,0-15-82 0 0,2 0 1 0 0,-1-1-1 0 0,1 1 0 0 0,1 0 1 0 0,1 11-1 0 0,-1-19-65 0 0,0-1 1 0 0,-1 0-1 0 0,1 1 0 0 0,0-1 1 0 0,0 0-1 0 0,0 1 0 0 0,0-1 1 0 0,1 0-1 0 0,-1 0 0 0 0,1 0 1 0 0,-1 0-1 0 0,1 0 0 0 0,-1 0 1 0 0,1-1-1 0 0,0 1 0 0 0,0 0 1 0 0,0-1-1 0 0,0 0 0 0 0,0 1 1 0 0,1-1-1 0 0,-1 0 0 0 0,0 0 0 0 0,0 0 1 0 0,1 0-1 0 0,-1-1 0 0 0,1 1 1 0 0,2 0-1 0 0,3 0-294 0 0,0 0 1 0 0,0-1-1 0 0,0 0 0 0 0,16-2 1 0 0,14-5-7279 0 0,-13-2-744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3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93 5063 0 0,'17'-13'518'0'0,"15"-16"0"0"0,15-12 7100 0 0,-42 37-7633 0 0,3-1 4140 0 0,-8 5-4072 0 0,0 0 1 0 0,0 0-1 0 0,0 0 0 0 0,1 0 1 0 0,-1 0-1 0 0,0 0 0 0 0,0 0 1 0 0,0 0-1 0 0,0 1 0 0 0,0-1 1 0 0,0 0-1 0 0,1 0 0 0 0,-1 0 0 0 0,0 0 1 0 0,0 0-1 0 0,0 1 0 0 0,0-1 1 0 0,0 0-1 0 0,0 0 0 0 0,0 0 1 0 0,0 0-1 0 0,0 1 0 0 0,0-1 0 0 0,0 0 1 0 0,0 0-1 0 0,0 0 0 0 0,0 0 1 0 0,0 1-1 0 0,0-1 0 0 0,0 0 1 0 0,0 0-1 0 0,0 0 0 0 0,0 1 1 0 0,0-1-1 0 0,0 0 0 0 0,0 0 0 0 0,0 0 1 0 0,0 0-1 0 0,0 0 0 0 0,-1 1 1 0 0,1-1-1 0 0,0 0 0 0 0,0 0 1 0 0,0 0-1 0 0,0 0 0 0 0,-26 108 332 0 0,-29 107 1202 0 0,36-153-1097 0 0,-38 85 0 0 0,27-80-736 0 0,-4-2 0 0 0,-2-1 0 0 0,-69 91 0 0 0,102-151 193 0 0,-14 19-893 0 0,-1-1 0 0 0,-1-1 0 0 0,-42 35 0 0 0,48-47-809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3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81 7831 0 0,'0'0'356'0'0,"-1"-1"-6"0"0,-3-1-222 0 0,-4 0 4668 0 0,14 12 210 0 0,9 3-3732 0 0,-7-7-1041 0 0,0-1 0 0 0,1 0 1 0 0,0-1-1 0 0,0 0 1 0 0,0-1-1 0 0,0 1 1 0 0,0-2-1 0 0,1 1 1 0 0,16 1-1 0 0,9 0 351 0 0,46-2-1 0 0,-39-4-184 0 0,0-1 1 0 0,60-13 0 0 0,82-28 94 0 0,-156 36-486 0 0,101-29-1514 0 0,-75 17-4808 0 0,-18 5-1058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2:4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8287 0 0,'0'0'639'0'0,"-1"1"-415"0"0,-8 9 2603 0 0,-1 0-1 0 0,0-1 1 0 0,-1 0-1 0 0,-14 9 1 0 0,-6 5-2156 0 0,29-22-319 0 0,2 6-2096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3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 7367 0 0,'0'0'568'0'0,"0"2"-373"0"0,0 22 3549 0 0,-6 33-1 0 0,-12 26 399 0 0,-35 78-1731 0 0,-15 1-1467 0 0,-95 161 1 0 0,122-244-921 0 0,-38 62-537 0 0,78-140 237 0 0,2-3-690 0 0,13-36 817 0 0,2 1 0 0 0,27-47 0 0 0,-37 73 196 0 0,2 0-1 0 0,-1 0 1 0 0,1 0-1 0 0,1 1 1 0 0,0 0-1 0 0,0 1 1 0 0,1 0-1 0 0,0 1 1 0 0,1 0-1 0 0,0 0 1 0 0,15-7-1 0 0,-24 14-23 0 0,0 0 1 0 0,0 0-1 0 0,0 0 0 0 0,0 1 0 0 0,0-1 1 0 0,-1 1-1 0 0,1-1 0 0 0,0 1 1 0 0,1 0-1 0 0,-1 0 0 0 0,0 0 0 0 0,0 0 1 0 0,0 0-1 0 0,0 0 0 0 0,0 0 0 0 0,0 1 1 0 0,0-1-1 0 0,0 1 0 0 0,1 0 0 0 0,-1 0 16 0 0,0 1-1 0 0,0-1 1 0 0,0 0-1 0 0,-1 1 1 0 0,1-1-1 0 0,0 1 1 0 0,-1-1 0 0 0,0 1-1 0 0,1 0 1 0 0,-1 0-1 0 0,0 0 1 0 0,0 0-1 0 0,0 0 1 0 0,0 0-1 0 0,0 0 1 0 0,1 4-1 0 0,2 8 95 0 0,-1-1 0 0 0,-1 1 0 0 0,0 0 0 0 0,-1 0 0 0 0,0 17 0 0 0,-10 70 233 0 0,0-20-314 0 0,11-59-413 0 0,-2-20-39 0 0,9-2-1407 0 0,-8 1 1582 0 0,1-1 0 0 0,-1 0 0 0 0,1 0 0 0 0,-1 0 0 0 0,1 0 0 0 0,0-1-1 0 0,-1 1 1 0 0,1 0 0 0 0,-1-1 0 0 0,0 1 0 0 0,1-1 0 0 0,-1 1 0 0 0,1-1 0 0 0,-1 0 0 0 0,2 0 0 0 0,11-8-4570 0 0,2-2-1185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4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2303 0 0,'9'-9'-115'0'0,"0"0"0"0"0,11-8 0 0 0,-16 14 453 0 0,1 0 0 0 0,-1 0 0 0 0,0 1 0 0 0,8-3 0 0 0,7 1 4921 0 0,-7 7 1232 0 0,4 6-4265 0 0,-7-3-1113 0 0,3 1-610 0 0,1-1 0 0 0,0-1 0 0 0,-1 0 0 0 0,2 0 0 0 0,-1-1 0 0 0,0-1 0 0 0,1-1-1 0 0,0 0 1 0 0,-1 0 0 0 0,1-1 0 0 0,24-2 0 0 0,-24 0-332 0 0,0-1 0 0 0,-1 0 0 0 0,26-8 0 0 0,-36 10-167 0 0,0-1-1 0 0,0 0 1 0 0,0-1 0 0 0,-1 1 0 0 0,1 0-1 0 0,0-1 1 0 0,0 0 0 0 0,-1 1-1 0 0,1-1 1 0 0,-1 0 0 0 0,0 0-1 0 0,1-1 1 0 0,-1 1 0 0 0,0 0-1 0 0,0-1 1 0 0,0 1 0 0 0,-1-1-1 0 0,1 0 1 0 0,-1 1 0 0 0,1-1-1 0 0,-1 0 1 0 0,0 0 0 0 0,1-4-1 0 0,-2 5-28 0 0,0 0 1 0 0,0 0-1 0 0,0 0 0 0 0,0 0 0 0 0,0 0 0 0 0,0 0 0 0 0,-1 0 0 0 0,1 0 0 0 0,-1 0 0 0 0,0 0 0 0 0,1 0 0 0 0,-1 0 0 0 0,0 0 0 0 0,0 0 0 0 0,0 0 0 0 0,0 1 0 0 0,-1-1 0 0 0,1 0 0 0 0,0 1 0 0 0,-1-1 0 0 0,1 1 0 0 0,-1-1 0 0 0,1 1 0 0 0,-1 0 0 0 0,0 0 0 0 0,0 0 0 0 0,1 0 0 0 0,-1 0 0 0 0,-4-1 1 0 0,1-1-8 0 0,0 2 0 0 0,0-1 0 0 0,0 0 0 0 0,-1 1 0 0 0,1 0 0 0 0,-1 1 0 0 0,1-1 0 0 0,0 1 0 0 0,-1 0 0 0 0,-7 1 0 0 0,2 1 18 0 0,0 1-1 0 0,0 1 0 0 0,0 0 0 0 0,0 0 0 0 0,1 1 0 0 0,0 1 0 0 0,0-1 1 0 0,0 2-1 0 0,1-1 0 0 0,0 1 0 0 0,-12 12 0 0 0,-6 9 121 0 0,1 0-1 0 0,-22 34 1 0 0,37-48-42 0 0,0 1 0 0 0,1 1-1 0 0,1 0 1 0 0,1 0 0 0 0,0 1 0 0 0,1 0-1 0 0,-5 20 1 0 0,10-31-51 0 0,1-1 0 0 0,0 1 1 0 0,1-1-1 0 0,-1 1 0 0 0,1-1 0 0 0,0 1 0 0 0,1-1 1 0 0,-1 1-1 0 0,1-1 0 0 0,0 1 0 0 0,4 10 0 0 0,-3-12-14 0 0,0 0-1 0 0,1 0 0 0 0,-1 0 0 0 0,1 0 0 0 0,0 0 0 0 0,0-1 1 0 0,0 1-1 0 0,0-1 0 0 0,1 0 0 0 0,-1 0 0 0 0,1 0 1 0 0,0-1-1 0 0,0 1 0 0 0,0-1 0 0 0,0 0 0 0 0,6 3 0 0 0,-1-2-106 0 0,-1 0 0 0 0,1-1-1 0 0,-1 0 1 0 0,1 0-1 0 0,0-1 1 0 0,13 1-1 0 0,28-4-6542 0 0,-13-1-1008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40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103 203 11951 0 0,'0'0'1083'0'0,"-3"9"-870"0"0,-30 61 3362 0 0,-31 55 1617 0 0,63-123-5023 0 0,0 1 288 0 0,3-12-351 0 0,8-11-181 0 0,1 0 0 0 0,1 1 1 0 0,1 0-1 0 0,1 1 0 0 0,1 0 1 0 0,0 1-1 0 0,1 1 0 0 0,0 0 1 0 0,2 1-1 0 0,0 1 0 0 0,26-16 1 0 0,-26 20 126 0 0,0 1-1 0 0,1 0 1 0 0,1 1-1 0 0,-1 1 1 0 0,1 1 0 0 0,0 1-1 0 0,29-4 1 0 0,-44 9-7 0 0,-1-1-1 0 0,1 1 1 0 0,0 0-1 0 0,0 1 0 0 0,0-1 1 0 0,0 1-1 0 0,0 0 1 0 0,-1 0-1 0 0,1 1 1 0 0,0-1-1 0 0,-1 1 1 0 0,9 4-1 0 0,-11-4-32 0 0,0-1 0 0 0,0 1-1 0 0,0-1 1 0 0,0 1 0 0 0,0 0 0 0 0,0 0 0 0 0,0 0 0 0 0,-1 0-1 0 0,1 0 1 0 0,-1 0 0 0 0,1 0 0 0 0,-1 1 0 0 0,0-1 0 0 0,0 1-1 0 0,0-1 1 0 0,0 0 0 0 0,0 1 0 0 0,-1 0 0 0 0,1-1 0 0 0,-1 1-1 0 0,0-1 1 0 0,0 1 0 0 0,0 0 0 0 0,0-1 0 0 0,0 4-1 0 0,-1 2 12 0 0,0-1 0 0 0,0 1-1 0 0,0-1 1 0 0,-1 1-1 0 0,0-1 1 0 0,-1 0-1 0 0,1 0 1 0 0,-1 0-1 0 0,-1 0 1 0 0,1 0-1 0 0,-1-1 1 0 0,-1 1-1 0 0,1-1 1 0 0,-1 0-1 0 0,0 0 1 0 0,-6 5-1 0 0,11-11-24 0 0,-1 1 0 0 0,1-1 0 0 0,0 0 0 0 0,-1 1 0 0 0,1-1 0 0 0,0 0 0 0 0,-1 1 0 0 0,1-1-1 0 0,-1 0 1 0 0,1 1 0 0 0,0-1 0 0 0,-1 0 0 0 0,1 0 0 0 0,-1 1 0 0 0,1-1 0 0 0,-1 0 0 0 0,1 0 0 0 0,-1 0 0 0 0,1 0 0 0 0,-1 0 0 0 0,0 0 0 0 0,1 0-1 0 0,-1 0 1 0 0,1 0 0 0 0,-1 0 0 0 0,1 0 0 0 0,-1 0 0 0 0,1 0 0 0 0,-1 0 0 0 0,1 0 0 0 0,-1 0 0 0 0,1-1 0 0 0,-1 1 0 0 0,1 0 0 0 0,-1 0 0 0 0,1-1-1 0 0,0 1 1 0 0,-1 0 0 0 0,1-1 0 0 0,-1 1 0 0 0,1 0 0 0 0,0-1 0 0 0,-1 1 0 0 0,1-1 0 0 0,0 1 0 0 0,-1 0 0 0 0,1-1 0 0 0,-6-17-154 0 0,6 10 112 0 0,1 0-1 0 0,-1 0 0 0 0,1 0 1 0 0,0 1-1 0 0,1-1 0 0 0,0 0 0 0 0,0 1 1 0 0,1 0-1 0 0,0-1 0 0 0,0 1 1 0 0,7-11-1 0 0,-2 5 2 0 0,1 0 1 0 0,0 1-1 0 0,1 0 1 0 0,20-20-1 0 0,-15 18 11 0 0,1 1 1 0 0,0 1-1 0 0,1 0 1 0 0,0 1-1 0 0,0 1 0 0 0,29-13 1 0 0,-38 20 87 0 0,0 0 1 0 0,1 1 0 0 0,-1-1-1 0 0,1 1 1 0 0,0 1 0 0 0,0 0-1 0 0,-1 0 1 0 0,1 1 0 0 0,0 0-1 0 0,0 1 1 0 0,0-1 0 0 0,0 2-1 0 0,-1-1 1 0 0,1 1 0 0 0,0 1-1 0 0,-1-1 1 0 0,11 6 0 0 0,-11-4 15 0 0,0 0 1 0 0,0 1 0 0 0,-1 0-1 0 0,1 0 1 0 0,-1 0 0 0 0,0 1-1 0 0,-1 0 1 0 0,9 10-1 0 0,-12-12-42 0 0,0 0 0 0 0,-1 0 0 0 0,1 0 0 0 0,-1 0 0 0 0,0 1 0 0 0,0-1 0 0 0,0 0 0 0 0,-1 1 0 0 0,0 0 0 0 0,0-1 0 0 0,0 1 0 0 0,0 0 0 0 0,-1 0 0 0 0,1-1 0 0 0,-1 1 0 0 0,0 0 0 0 0,-2 6 0 0 0,-1 4-32 0 0,-1 1-1 0 0,-1-1 1 0 0,-1 0-1 0 0,0 0 1 0 0,-10 16-1 0 0,-13 34-106 0 0,23-49-227 0 0,-6 18-2257 0 0,12-32 1405 0 0,9 1-5155 0 0,1-3 4583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4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44 117 3223 0 0,'8'-7'137'0'0,"16"-11"354"0"0,-22 17 277 0 0,-1 1 0 0 0,0-1-1 0 0,1 1 1 0 0,-1-1 0 0 0,1 1 0 0 0,-1-1-1 0 0,0 1 1 0 0,1 0 0 0 0,2-1-1 0 0,14 4 3290 0 0,-10 0-3247 0 0,0 1 0 0 0,12 6 0 0 0,-1 0 570 0 0,-8-6-1040 0 0,1 0 0 0 0,0-1 0 0 0,0-1 0 0 0,0 1 0 0 0,0-2 0 0 0,0 0 0 0 0,1 0 0 0 0,-1-1 0 0 0,0-1 0 0 0,18-2 0 0 0,-8-1-77 0 0,-1-1 0 0 0,1-1 0 0 0,-1-1 0 0 0,38-17 0 0 0,-50 20-254 0 0,-1 0 0 0 0,-1-1 0 0 0,1 0 0 0 0,7-6 0 0 0,-14 10-22 0 0,1 0 0 0 0,0-1 0 0 0,-1 1 0 0 0,1-1 0 0 0,-1 1 0 0 0,0-1 0 0 0,0 1 0 0 0,1-1 0 0 0,-1 0 0 0 0,0 1 0 0 0,0-1 0 0 0,-1 0 0 0 0,1 0-1 0 0,0 0 1 0 0,-1 0 0 0 0,1 0 0 0 0,-1 0 0 0 0,1 0 0 0 0,-1 0 0 0 0,0 0 0 0 0,0 0 0 0 0,0 0 0 0 0,0-3 0 0 0,-2 4-6 0 0,1 0-1 0 0,0 0 1 0 0,0 0 0 0 0,-1 0-1 0 0,1 1 1 0 0,0-1 0 0 0,-1 0 0 0 0,1 1-1 0 0,0-1 1 0 0,-1 1 0 0 0,1-1-1 0 0,-1 1 1 0 0,1 0 0 0 0,-4 0 0 0 0,4-1-3 0 0,-10 0-32 0 0,0 1 0 0 0,-1 0-1 0 0,1 0 1 0 0,0 1 0 0 0,0 1 0 0 0,0 0-1 0 0,0 0 1 0 0,-17 6 0 0 0,-9 6-11 0 0,-37 19-1 0 0,33-13 203 0 0,-65 42 0 0 0,94-54-76 0 0,-1 2 0 0 0,1 0 0 0 0,0 0 1 0 0,1 1-1 0 0,1 0 0 0 0,0 1 0 0 0,0 0 0 0 0,-13 23 0 0 0,20-31-53 0 0,1 0-1 0 0,0 1 1 0 0,1-1-1 0 0,-1 0 0 0 0,1 1 1 0 0,0-1-1 0 0,0 1 0 0 0,0 0 1 0 0,0-1-1 0 0,1 1 1 0 0,0 0-1 0 0,0-1 0 0 0,0 1 1 0 0,1 0-1 0 0,-1-1 0 0 0,1 1 1 0 0,2 5-1 0 0,-1-6-26 0 0,-1 0-1 0 0,1 0 1 0 0,1 0 0 0 0,-1-1-1 0 0,1 1 1 0 0,-1 0-1 0 0,1-1 1 0 0,0 0 0 0 0,0 0-1 0 0,0 0 1 0 0,1 0-1 0 0,-1 0 1 0 0,1 0 0 0 0,-1-1-1 0 0,1 0 1 0 0,0 0-1 0 0,0 0 1 0 0,5 2-1 0 0,4 0-683 0 0,-1 0-1 0 0,1 0 1 0 0,1-2-1 0 0,-1 1 1 0 0,17 0-1 0 0,5-3-6524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4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289 156 16039 0 0,'20'-19'1082'0'0,"-2"2"-689"0"0,16-20 0 0 0,-30 32-97 0 0,0-1 1 0 0,0 1 0 0 0,-1-1-1 0 0,0 1 1 0 0,0-1 0 0 0,0 0-1 0 0,-1 0 1 0 0,4-12 0 0 0,-6 17-262 0 0,0 1 1 0 0,0-1-1 0 0,0 0 1 0 0,0 1 0 0 0,0-1-1 0 0,-1 1 1 0 0,1-1 0 0 0,0 1-1 0 0,0-1 1 0 0,0 1-1 0 0,-1-1 1 0 0,1 1 0 0 0,0-1-1 0 0,0 1 1 0 0,-1-1-1 0 0,1 1 1 0 0,-1 0 0 0 0,1-1-1 0 0,0 1 1 0 0,-1-1 0 0 0,1 1-1 0 0,-1 0 1 0 0,1-1-1 0 0,-1 1 1 0 0,1 0 0 0 0,-1 0-1 0 0,1-1 1 0 0,-2 1 0 0 0,-14-5 351 0 0,9 4-312 0 0,0 1 1 0 0,-1 0 0 0 0,1 0 0 0 0,-1 1-1 0 0,1-1 1 0 0,0 2 0 0 0,0-1 0 0 0,0 1 0 0 0,-13 5-1 0 0,3 0-70 0 0,0 1 0 0 0,-28 17-1 0 0,30-14 63 0 0,0 1-1 0 0,0 0 0 0 0,-20 22 1 0 0,-33 48 306 0 0,59-69-292 0 0,0 0 1 0 0,1 0-1 0 0,-9 17 0 0 0,15-26-57 0 0,1-1 0 0 0,-1 1 1 0 0,1 0-1 0 0,0 0 0 0 0,-1 0 0 0 0,2 0 0 0 0,-1 0 0 0 0,0 0 1 0 0,1 0-1 0 0,0 0 0 0 0,0 0 0 0 0,0 0 0 0 0,1 0 0 0 0,-1 0 1 0 0,1 0-1 0 0,0 0 0 0 0,2 6 0 0 0,-1-7-21 0 0,-1 0 1 0 0,1 0-1 0 0,0-1 0 0 0,0 1 0 0 0,1-1 0 0 0,-1 0 1 0 0,0 1-1 0 0,1-1 0 0 0,0 0 0 0 0,-1-1 0 0 0,1 1 1 0 0,0 0-1 0 0,0-1 0 0 0,0 1 0 0 0,0-1 0 0 0,0 0 1 0 0,0 0-1 0 0,0 0 0 0 0,0-1 0 0 0,1 1 0 0 0,4 0 1 0 0,2 0-166 0 0,1-1 1 0 0,0 0 0 0 0,0-1-1 0 0,-1 0 1 0 0,15-3 0 0 0,26-7-2126 0 0,-25 4 199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42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44 221 9671 0 0,'-19'37'1507'0'0,"15"-29"193"0"0,-1 0 1 0 0,2 0-1 0 0,-1 0 1 0 0,-5 19 2523 0 0,11-27-3726 0 0,4-1-416 0 0,-1 0 1 0 0,1 0-1 0 0,-1 0 0 0 0,1 0 1 0 0,-1-1-1 0 0,0 0 0 0 0,1 0 1 0 0,-1 0-1 0 0,0-1 0 0 0,8-5 1 0 0,6-6 362 0 0,22-19 0 0 0,-28 22-392 0 0,151-112-53 0 0,-127 99 0 0 0,2 2 0 0 0,65-28 0 0 0,-94 46 44 0 0,-1 1 0 0 0,1 0 0 0 0,12-3 0 0 0,-21 6-37 0 0,-1 1 1 0 0,0-1-1 0 0,1 0 0 0 0,-1 0 0 0 0,1 0 0 0 0,-1 0 0 0 0,0 1 1 0 0,1-1-1 0 0,-1 0 0 0 0,1 0 0 0 0,-1 1 0 0 0,0-1 1 0 0,1 0-1 0 0,-1 0 0 0 0,0 1 0 0 0,0-1 0 0 0,1 0 1 0 0,-1 1-1 0 0,0-1 0 0 0,0 1 0 0 0,1-1 0 0 0,-1 0 1 0 0,0 1-1 0 0,0-1 0 0 0,0 1 0 0 0,0-1 0 0 0,1 1 1 0 0,2 11 119 0 0,-3-2-28 0 0,0 1-1 0 0,-1 0 1 0 0,0 0-1 0 0,0-1 1 0 0,-1 1-1 0 0,-6 16 0 0 0,-2 21 92 0 0,8-42-355 0 0,2 0 1 0 0,-1 1-1 0 0,1-1 0 0 0,-1 0 1 0 0,2 0-1 0 0,-1 0 0 0 0,1 0 0 0 0,0 0 1 0 0,0 0-1 0 0,1 0 0 0 0,-1 0 1 0 0,1 0-1 0 0,1 0 0 0 0,-1-1 1 0 0,1 1-1 0 0,4 5 0 0 0,1 0-1251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4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6 182 3223 0 0,'3'-5'455'0'0,"0"-1"0"0"0,0 1 0 0 0,1 1 0 0 0,0-1 0 0 0,0 0 0 0 0,0 1 0 0 0,8-7 0 0 0,0 2 3044 0 0,-12 9-3181 0 0,1-1 0 0 0,-1 1 0 0 0,0-1 0 0 0,1 1 0 0 0,-1-1 0 0 0,1 1 1 0 0,-1 0-1 0 0,1-1 0 0 0,0 1 0 0 0,-1 0 0 0 0,1-1 0 0 0,-1 1 0 0 0,1 0 0 0 0,-1 0 0 0 0,1 0 0 0 0,0 0 0 0 0,-1-1 0 0 0,1 1 0 0 0,0 0 0 0 0,-1 0 0 0 0,1 0 1 0 0,0 0-1 0 0,-1 0 0 0 0,2 1 0 0 0,-1-1-223 0 0,-1 1 0 0 0,1-1 0 0 0,-1 1 0 0 0,1-1 1 0 0,-1 1-1 0 0,1-1 0 0 0,-1 1 0 0 0,1 0 0 0 0,-1-1 0 0 0,0 1 1 0 0,1 0-1 0 0,-1-1 0 0 0,0 1 0 0 0,0 0 0 0 0,1-1 0 0 0,-1 1 1 0 0,0 1-1 0 0,1 5-52 0 0,-1 0 0 0 0,1 0 0 0 0,-2 11 0 0 0,-4 19 825 0 0,-2 0 1 0 0,-20 63-1 0 0,4-14-337 0 0,20-73-453 0 0,-1 3-5 0 0,-3 25-1 0 0,6-37-60 0 0,1 0 1 0 0,0 0-1 0 0,0 0 1 0 0,0 0-1 0 0,0-1 0 0 0,1 1 1 0 0,-1 0-1 0 0,1 0 1 0 0,0-1-1 0 0,0 1 0 0 0,1 0 1 0 0,1 3-1 0 0,-2-6-8 0 0,-1-1 0 0 0,1 0 0 0 0,-1 1 0 0 0,1-1 0 0 0,-1 0 0 0 0,1 0 0 0 0,-1 0 0 0 0,1 0 0 0 0,-1 0 0 0 0,1 0 0 0 0,-1 1 0 0 0,1-1 0 0 0,-1 0 0 0 0,1 0 0 0 0,-1-1 0 0 0,1 1 0 0 0,0 0 0 0 0,-1 0 1 0 0,1 0-1 0 0,0 0 0 0 0,0-1 7 0 0,4 0-3 0 0,1 0 0 0 0,-1-1 0 0 0,0 0 0 0 0,0 0 0 0 0,0 0 0 0 0,0-1 0 0 0,0 1 0 0 0,-1-1 1 0 0,1 0-1 0 0,7-8 0 0 0,4-4 34 0 0,19-23-1 0 0,-26 28-37 0 0,16-21-317 0 0,-2-1-1 0 0,31-55 1 0 0,-31 47 192 0 0,-19 34 57 0 0,-3 5 133 0 0,4 13 283 0 0,16 49 231 0 0,-14-38-420 0 0,1 0 0 0 0,0-1 0 0 0,18 30 0 0 0,-23-46-137 0 0,0-1 0 0 0,1 0 0 0 0,0 0 0 0 0,0 0 0 0 0,0 0 0 0 0,1-1 0 0 0,0 1 0 0 0,0-1 0 0 0,0 0 0 0 0,0-1 1 0 0,0 1-1 0 0,1-1 0 0 0,0 0 0 0 0,-1 0 0 0 0,1-1 0 0 0,0 0 0 0 0,10 3 0 0 0,-3-4 10 0 0,0 0 1 0 0,0 0-1 0 0,1-1 0 0 0,-1-1 1 0 0,0 0-1 0 0,0-1 0 0 0,17-4 0 0 0,-7 1-30 0 0,-17 4 1 0 0,0 0 0 0 0,0-1 0 0 0,0 0 0 0 0,0 0 0 0 0,-1 0 0 0 0,1-1 0 0 0,-1 0 0 0 0,1 0 0 0 0,7-6 0 0 0,-10 6-3 0 0,0 0-1 0 0,0 0 1 0 0,0 0 0 0 0,-1 0-1 0 0,1 0 1 0 0,-1-1 0 0 0,0 1-1 0 0,0-1 1 0 0,0 1-1 0 0,0-1 1 0 0,0 0 0 0 0,-1 0-1 0 0,0 0 1 0 0,0 0 0 0 0,1-5-1 0 0,1-16-10 0 0,0 4 53 0 0,0 0 0 0 0,1 0 1 0 0,1 0-1 0 0,14-37 0 0 0,-5 31-166 0 0,0 0 0 0 0,2 1 0 0 0,1 1 0 0 0,1 1 0 0 0,1 0 0 0 0,26-24 0 0 0,-40 42 78 0 0,5-4-725 0 0,0 0 0 0 0,0 1 0 0 0,13-10 0 0 0,-7 10-763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43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108 149 7367 0 0,'1'1'3088'0'0,"2"1"-2191"0"0,1 0 1 0 0,0-1-1 0 0,-1 1 0 0 0,1-1 0 0 0,0 0 0 0 0,0 0 0 0 0,0 0 0 0 0,0-1 0 0 0,4 1 0 0 0,0-1-308 0 0,0 0-1 0 0,0 0 1 0 0,-1-1-1 0 0,9-2 1 0 0,6-3-105 0 0,0 0 1 0 0,25-13 0 0 0,-28 12-411 0 0,-1-1 1 0 0,-1 0-1 0 0,0-1 0 0 0,0-1 1 0 0,0-1-1 0 0,26-24 0 0 0,-36 27-74 0 0,-5 0-15 0 0,-2 6 7 0 0,0 1-1 0 0,0 0 0 0 0,-1 0 1 0 0,1 0-1 0 0,-1 0 0 0 0,1 0 0 0 0,0 0 1 0 0,-1 0-1 0 0,0 0 0 0 0,1 0 0 0 0,-1 0 1 0 0,0 1-1 0 0,1-1 0 0 0,-1 0 0 0 0,0 0 1 0 0,0 0-1 0 0,1 1 0 0 0,-1-1 0 0 0,0 0 1 0 0,0 1-1 0 0,0-1 0 0 0,0 1 0 0 0,0-1 1 0 0,0 1-1 0 0,0 0 0 0 0,0-1 1 0 0,0 1-1 0 0,-1 0 0 0 0,1 0 0 0 0,0-1 1 0 0,0 1-1 0 0,-2 0 0 0 0,-4 0-37 0 0,-1 0-1 0 0,0 1 1 0 0,-13 1-1 0 0,12 0 16 0 0,-12 1 31 0 0,0 1 1 0 0,1 0-1 0 0,0 2 0 0 0,-1 1 0 0 0,2 0 0 0 0,-1 2 1 0 0,1 0-1 0 0,1 1 0 0 0,-1 1 0 0 0,-19 15 1 0 0,27-17 60 0 0,0 0 0 0 0,1 1 0 0 0,0 0 0 0 0,0 0 0 0 0,1 1 1 0 0,1 1-1 0 0,-1 0 0 0 0,2 0 0 0 0,0 0 0 0 0,0 1 1 0 0,1 0-1 0 0,1 0 0 0 0,0 1 0 0 0,1-1 0 0 0,-5 29 0 0 0,8-34-31 0 0,1 1-1 0 0,0 0 0 0 0,0 0 1 0 0,1-1-1 0 0,0 1 0 0 0,0 0 1 0 0,1-1-1 0 0,0 1 0 0 0,1-1 1 0 0,0 0-1 0 0,0 0 0 0 0,0 0 0 0 0,10 14 1 0 0,-10-16-243 0 0,1 0 0 0 0,1 0 0 0 0,-1-1 1 0 0,1 0-1 0 0,0 0 0 0 0,0 0 0 0 0,1 0 0 0 0,0-1 1 0 0,-1 0-1 0 0,1 0 0 0 0,1-1 0 0 0,-1 1 0 0 0,0-1 1 0 0,1-1-1 0 0,0 1 0 0 0,-1-1 0 0 0,11 2 1 0 0,5-2-1446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4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8751 0 0,'25'-28'743'0'0,"8"-8"3152"0"0,-29 33-2442 0 0,0 0-1 0 0,1-1 0 0 0,-1 2 1 0 0,6-4-1 0 0,-9 5-1372 0 0,-1 1-1 0 0,1-1 1 0 0,0 1 0 0 0,0-1-1 0 0,0 1 1 0 0,0 0-1 0 0,0 0 1 0 0,1-1-1 0 0,-1 1 1 0 0,0 0 0 0 0,0 0-1 0 0,0 0 1 0 0,0 0-1 0 0,0 0 1 0 0,0 0 0 0 0,0 0-1 0 0,0 0 1 0 0,0 0-1 0 0,0 1 1 0 0,0-1 0 0 0,0 0-1 0 0,0 1 1 0 0,0-1-1 0 0,0 1 1 0 0,0-1 0 0 0,0 1-1 0 0,0-1 1 0 0,0 1-1 0 0,0 0 1 0 0,-1 0-1 0 0,1-1 1 0 0,0 1 0 0 0,0 0-1 0 0,-1 0 1 0 0,1 0-1 0 0,0 0 1 0 0,-1-1 0 0 0,1 1-1 0 0,-1 0 1 0 0,0 0-1 0 0,1 0 1 0 0,-1 0 0 0 0,0 0-1 0 0,1 1 1 0 0,-1 0-1 0 0,1 3-35 0 0,0-1-1 0 0,0 1 1 0 0,0 0-1 0 0,-1 0 0 0 0,0 0 1 0 0,0 0-1 0 0,0 0 1 0 0,-2 8-1 0 0,-4 8 284 0 0,-11 26-1 0 0,11-34-683 0 0,1-1 0 0 0,1 1 0 0 0,0-1 1 0 0,1 1-1 0 0,0 0 0 0 0,-1 23 0 0 0,6-27-3782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43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651 147 8287 0 0,'10'-6'780'0'0,"-1"0"-1"0"0,0-1 0 0 0,0 0 1 0 0,0-1-1 0 0,8-10 1 0 0,-13 14-308 0 0,-1 0 1 0 0,0 0-1 0 0,0 0 1 0 0,-1 0-1 0 0,1 0 1 0 0,-1-1-1 0 0,0 1 1 0 0,0-1-1 0 0,0 0 1 0 0,-1 0 0 0 0,1 1-1 0 0,-1-1 1 0 0,0-10-1 0 0,-1 14-401 0 0,0 0-1 0 0,0 0 0 0 0,0 0 1 0 0,0 0-1 0 0,0 0 0 0 0,-1 0 1 0 0,1 0-1 0 0,0 1 0 0 0,-1-1 1 0 0,1 0-1 0 0,-1 0 0 0 0,1 0 1 0 0,-1 0-1 0 0,1 1 0 0 0,-1-1 1 0 0,0 0-1 0 0,1 1 0 0 0,-1-1 1 0 0,0 0-1 0 0,1 1 0 0 0,-1-1 1 0 0,0 1-1 0 0,0-1 0 0 0,0 1 1 0 0,0-1-1 0 0,1 1 0 0 0,-1 0 1 0 0,0-1-1 0 0,0 1 0 0 0,0 0 1 0 0,-2 0-1 0 0,0-1 15 0 0,-1 1-1 0 0,0-1 1 0 0,0 1-1 0 0,1 0 1 0 0,-1 0-1 0 0,-5 2 1 0 0,-3 1-39 0 0,-1 0-1 0 0,1 2 1 0 0,-1-1 0 0 0,1 2-1 0 0,1 0 1 0 0,-1 0 0 0 0,1 1 0 0 0,-15 11-1 0 0,-77 74 334 0 0,100-90-363 0 0,-56 61 261 0 0,51-53-238 0 0,0 1 0 0 0,1-1 0 0 0,0 1 0 0 0,-9 21 0 0 0,15-30-38 0 0,0 0 1 0 0,0 1-1 0 0,0-1 0 0 0,1 1 0 0 0,-1 0 0 0 0,1-1 0 0 0,-1 1 0 0 0,1 0 0 0 0,0-1 0 0 0,0 1 0 0 0,0 0 0 0 0,1 4 0 0 0,0-6-1 0 0,-1 1 0 0 0,1-1 0 0 0,-1 0-1 0 0,1 0 1 0 0,0 0 0 0 0,-1 0 0 0 0,1 0 0 0 0,0 0 0 0 0,0 0 0 0 0,0 0 0 0 0,-1-1 0 0 0,1 1 0 0 0,0 0 0 0 0,0 0-1 0 0,0-1 1 0 0,0 1 0 0 0,1 0 0 0 0,-1-1 0 0 0,0 1 0 0 0,0-1 0 0 0,0 0 0 0 0,0 1 0 0 0,1-1 0 0 0,-1 0 0 0 0,0 0 0 0 0,0 1-1 0 0,0-1 1 0 0,1 0 0 0 0,1-1 0 0 0,3 1-23 0 0,0-1 0 0 0,0 0-1 0 0,0 0 1 0 0,0 0 0 0 0,0-1-1 0 0,0 0 1 0 0,7-4 0 0 0,39-22-305 0 0,-45 24 286 0 0,11-7-279 0 0,-1-2-1 0 0,0 0 1 0 0,-1 0-1 0 0,0-2 1 0 0,-1 0-1 0 0,24-32 1 0 0,-39 46 199 0 0,-2 6-131 0 0,-1-1 132 0 0,0 0-1 0 0,0 0 1 0 0,-5 5 0 0 0,-8 10-15 0 0,1 4 263 0 0,2 1 0 0 0,1 0 1 0 0,-11 28-1 0 0,-21 81 277 0 0,34-102-347 0 0,-35 139-75 0 0,-2 5-413 0 0,-21 9 643 0 0,59-164 182 0 0,-1 0-1 0 0,-1 0 1 0 0,-1-1 0 0 0,-1-1-1 0 0,0 0 1 0 0,-27 27 0 0 0,34-40-322 0 0,0 0 0 0 0,1 0 0 0 0,-1-1 0 0 0,-1 0 0 0 0,1 0 0 0 0,-1-1 0 0 0,1 0 0 0 0,-1 0 0 0 0,0 0 0 0 0,-13 2 0 0 0,16-4-70 0 0,1 0 0 0 0,-1-1-1 0 0,0 0 1 0 0,1 0 0 0 0,-1 0 0 0 0,0 0-1 0 0,1 0 1 0 0,-1-1 0 0 0,0 0-1 0 0,1 1 1 0 0,-1-1 0 0 0,1-1-1 0 0,-1 1 1 0 0,1 0 0 0 0,0-1 0 0 0,0 0-1 0 0,-1 0 1 0 0,1 0 0 0 0,0 0-1 0 0,1 0 1 0 0,-1 0 0 0 0,0-1-1 0 0,-3-3 1 0 0,0-2-50 0 0,0-1 0 0 0,1 0 0 0 0,0 1 0 0 0,0-2 0 0 0,1 1 0 0 0,0 0 0 0 0,1-1 0 0 0,0 0 0 0 0,0 0 0 0 0,-1-18 0 0 0,2 11-213 0 0,1 0 0 0 0,1-1 0 0 0,0 1 0 0 0,1 0 0 0 0,6-28 0 0 0,0 14-464 0 0,1 0 1 0 0,2 1 0 0 0,16-35-1 0 0,23-28-6315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0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0 626 9671 0 0,'0'0'2684'0'0,"2"0"-1782"0"0,1 0-569 0 0,0-1 1 0 0,0 1-1 0 0,0-1 1 0 0,-1 0 0 0 0,1 0-1 0 0,0 0 1 0 0,0 0-1 0 0,-1 0 1 0 0,1 0 0 0 0,-1-1-1 0 0,5-2 1 0 0,29-27 1639 0 0,-4 4-1215 0 0,89-60-558 0 0,127-118 0 0 0,-220 180-200 0 0,79-78 0 0 0,-108 103 0 0 0,1 0 0 0 0,0 0 0 0 0,0 0 0 0 0,0 0 0 0 0,0 0 0 0 0,0 0 0 0 0,0 0 0 0 0,0 0 0 0 0,0 0 1 0 0,0 0-1 0 0,0 0 0 0 0,0 0 0 0 0,0 0 0 0 0,0-1 0 0 0,0 1 0 0 0,0 0 0 0 0,0 0 0 0 0,0 0 0 0 0,0 0 0 0 0,0 0 0 0 0,0 0 0 0 0,0 0 0 0 0,0 0 0 0 0,0 0 0 0 0,0 0 0 0 0,0 0 0 0 0,0 0 0 0 0,0 0 0 0 0,0 0 0 0 0,0 0 0 0 0,0 0 0 0 0,0-1 0 0 0,0 1 0 0 0,0 0 0 0 0,0 0 0 0 0,0 0 0 0 0,0 0 0 0 0,0 0 0 0 0,0 0 1 0 0,0 0-1 0 0,0 0 0 0 0,0 0 0 0 0,0 0 0 0 0,0 0 0 0 0,0 0 0 0 0,0 0 0 0 0,0 0 0 0 0,0 0 0 0 0,0 0 0 0 0,0 0 0 0 0,1 0 0 0 0,-1 0 0 0 0,0 0 0 0 0,0 0 0 0 0,0 0 0 0 0,0 0 0 0 0,-7 3-11 0 0,-10 7-46 0 0,-9 16 38 0 0,2 1 0 0 0,0 1 1 0 0,-33 51-1 0 0,55-75 25 0 0,-10 13 27 0 0,-16 31 0 0 0,25-44-28 0 0,1 1-1 0 0,0 0 1 0 0,0 0 0 0 0,1 0 0 0 0,-1 1-1 0 0,1-1 1 0 0,0 0 0 0 0,0 1 0 0 0,1-1 0 0 0,0 0-1 0 0,1 11 1 0 0,2-7 43 0 0,-1-7-24 0 0,0 0-1 0 0,0 0 0 0 0,0-1 1 0 0,0 1-1 0 0,0-1 0 0 0,1 1 1 0 0,-1-1-1 0 0,0 0 0 0 0,1 1 1 0 0,-1-1-1 0 0,1-1 0 0 0,-1 1 1 0 0,1 0-1 0 0,-1-1 1 0 0,1 1-1 0 0,-1-1 0 0 0,1 0 1 0 0,0 1-1 0 0,-1-1 0 0 0,1-1 1 0 0,3 1-1 0 0,3-2 83 0 0,0 1 1 0 0,1-1-1 0 0,-1-1 0 0 0,14-5 1 0 0,-5 0-72 0 0,-1 0 1 0 0,0-2-1 0 0,-1 0 1 0 0,18-14-1 0 0,57-54-182 0 0,-32 27-45 0 0,77-82-218 0 0,-76 71 276 0 0,-39 43 89 0 0,-10 8 2 0 0,1 0-1 0 0,16-22 0 0 0,-51 42-84 0 0,5 3 128 0 0,1 1 0 0 0,0 0 0 0 0,-28 29 0 0 0,-37 54 0 0 0,70-81 48 0 0,1 0-1 0 0,1 1 0 0 0,1 1 1 0 0,0-1-1 0 0,1 1 0 0 0,0 1 1 0 0,2 0-1 0 0,-9 34 0 0 0,14-43-22 0 0,-1 1 0 0 0,1 0-1 0 0,0 0 1 0 0,1 0 0 0 0,0 0 0 0 0,1 0-1 0 0,0 0 1 0 0,1 0 0 0 0,0 0 0 0 0,0 0-1 0 0,1-1 1 0 0,0 1 0 0 0,1-1-1 0 0,0 0 1 0 0,1 0 0 0 0,0 0 0 0 0,0 0-1 0 0,8 9 1 0 0,-4-6 229 0 0,1-1 0 0 0,19 16-1 0 0,-24-22-100 0 0,1-1 0 0 0,0 0-1 0 0,0 0 1 0 0,0 0 0 0 0,0-1-1 0 0,1 0 1 0 0,11 3 0 0 0,-6-3-129 0 0,0-1 0 0 0,0 0 0 0 0,1-1 1 0 0,-1 0-1 0 0,0 0 0 0 0,1-2 0 0 0,-1 0 0 0 0,1 0 1 0 0,-1-1-1 0 0,0 0 0 0 0,0-1 0 0 0,0-1 0 0 0,17-6 0 0 0,-24 7-279 0 0,0 0 0 0 0,0-1 0 0 0,0 1 0 0 0,0-1-1 0 0,-1 0 1 0 0,8-7 0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5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629 151 2303 0 0,'-3'0'167'0'0,"-59"14"4905"0"0,55-13-4214 0 0,-1 1 1 0 0,1 0-1 0 0,-1 0 0 0 0,1 0 1 0 0,0 1-1 0 0,0 0 0 0 0,-12 7 4246 0 0,31-15-4675 0 0,96-30 167 0 0,324-93 372 0 0,-426 127-967 0 0,22-6 61 0 0,51-7 1 0 0,-69 14-69 0 0,-8 0-71 0 0,-3 11-19 0 0,1-10 93 0 0,0 0 0 0 0,0 1 0 0 0,0-1 0 0 0,0 0 0 0 0,0 1 0 0 0,0-1 0 0 0,-1 0-1 0 0,1 1 1 0 0,0-1 0 0 0,-1 0 0 0 0,0 0 0 0 0,1 0 0 0 0,-1 1 0 0 0,1-1 0 0 0,-1 0 0 0 0,0 0 0 0 0,0 0 0 0 0,0 0 0 0 0,-1 1 0 0 0,-2 2-3 0 0,2 0 4 0 0,1-2 3 0 0,0-1 0 0 0,1 0 0 0 0,-1 0 0 0 0,0 0-1 0 0,0 0 1 0 0,0 0 0 0 0,0 0 0 0 0,0 0-1 0 0,0 0 1 0 0,0 0 0 0 0,0 0 0 0 0,0 0 0 0 0,0-1-1 0 0,-1 1 1 0 0,0 0 0 0 0,-44 30 34 0 0,-52 40-274 0 0,-21 14 1 0 0,1 0-3 0 0,-117 88-62 0 0,182-136 286 0 0,0-1 26 0 0,-104 52-1 0 0,-66 11 287 0 0,214-97-255 0 0,6-1-15 0 0,0 0 0 0 0,0 0 0 0 0,0 0-1 0 0,0 1 1 0 0,0-1 0 0 0,-3 3 0 0 0,4-3 239 0 0,42 8-123 0 0,-11-7-89 0 0,0-1 1 0 0,46-5-1 0 0,58-14 151 0 0,-99 12-118 0 0,106-19 298 0 0,117-14 82 0 0,-157 35-858 0 0,-98 4 266 0 0,-4 1-481 0 0,-10 9-314 0 0,0-1-1 0 0,-1-1 0 0 0,1 0 1 0 0,-23 10-1 0 0,25-15-640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44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0 14279 0 0,'0'0'1103'0'0,"0"2"-546"0"0,2 5-52 0 0,-1 0-1 0 0,0-1 0 0 0,-1 1 1 0 0,0 0-1 0 0,0 0 1 0 0,0-1-1 0 0,-2 11 0 0 0,-13 49 837 0 0,12-52-1278 0 0,-96 281 1267 0 0,72-224-1128 0 0,-18 45 45 0 0,-5-2 1 0 0,-97 160-1 0 0,123-235-144 0 0,-1-2-1 0 0,-46 52 0 0 0,56-76 5 0 0,14-12 90 0 0,1-3-144 0 0,4-10-160 0 0,0 1 0 0 0,1 0 0 0 0,0 0-1 0 0,0 0 1 0 0,2 0 0 0 0,-1 1 0 0 0,1 0-1 0 0,11-12 1 0 0,6-5-425 0 0,43-36 0 0 0,-55 53 470 0 0,-1 1 0 0 0,18-10 0 0 0,-26 17 92 0 0,0 0 0 0 0,1 0 0 0 0,-1 1 0 0 0,1-1 0 0 0,0 1 0 0 0,0-1 0 0 0,-1 1 0 0 0,1 1 0 0 0,0-1 0 0 0,0 0 0 0 0,0 1 0 0 0,0 0 0 0 0,4 0-1 0 0,-7 0-11 0 0,-1 0-1 0 0,1 0 0 0 0,-1 1 0 0 0,1-1 1 0 0,-1 0-1 0 0,1 1 0 0 0,-1-1 0 0 0,0 0 1 0 0,1 1-1 0 0,-1-1 0 0 0,0 0 0 0 0,1 1 1 0 0,-1-1-1 0 0,0 1 0 0 0,1-1 0 0 0,-1 0 0 0 0,0 1 1 0 0,0-1-1 0 0,1 1 0 0 0,-1-1 0 0 0,0 1 1 0 0,0-1-1 0 0,0 1 0 0 0,2 13 146 0 0,-1-13-108 0 0,-1 16 229 0 0,0 0 0 0 0,0 0 0 0 0,-5 24 0 0 0,3-24-168 0 0,0 0 1 0 0,1 0-1 0 0,2 26 1 0 0,-1-41-266 0 0,1 3 104 0 0,-1 0-1 0 0,1-1 0 0 0,0 1 0 0 0,2 5 0 0 0,5 2-1909 0 0,5-5-4009 0 0,-3-4-1134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44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0 3679 0 0,'-1'1'13894'0'0,"-23"28"-8308"0"0,4 5-3812 0 0,-14 38-2473 0 0,22-46 1303 0 0,-149 364 258 0 0,29 55-748 0 0,97-313-265 0 0,24-76-666 0 0,10-54 466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4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54 108 7831 0 0,'-2'1'356'0'0,"-5"1"-245"0"0,1 0 1 0 0,-1 1-1 0 0,-11 7 0 0 0,5 5 11682 0 0,13-15-11672 0 0,0 0 0 0 0,0 1 0 0 0,0-1 0 0 0,0 0 0 0 0,0 1 0 0 0,0-1 0 0 0,0 0 0 0 0,0 1 0 0 0,0-1 0 0 0,0 0 0 0 0,0 0 0 0 0,0 1 0 0 0,0-1 0 0 0,0 0 0 0 0,1 1 0 0 0,-1-1 0 0 0,0 0 0 0 0,0 0 0 0 0,0 1 0 0 0,0-1 0 0 0,1 0 0 0 0,-1 0 0 0 0,0 0 0 0 0,1 1 0 0 0,4 1 58 0 0,0 1-1 0 0,1-2 1 0 0,-1 1 0 0 0,1 0 0 0 0,-1-1 0 0 0,1 0-1 0 0,-1-1 1 0 0,1 1 0 0 0,0-1 0 0 0,6 0 0 0 0,63-9 678 0 0,-60 7-652 0 0,303-64 1282 0 0,30-4-2654 0 0,-305 63-479 0 0,-20 2-5301 0 0,-10 3-900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50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28 4431 0 0,'-1'0'200'0'0,"-84"22"2447"0"0,93-41-2694 0 0,5-1-1214 0 0,-5 10-966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5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511 132 6447 0 0,'27'-28'711'0'0,"38"-36"-4"0"0,-50 52 2783 0 0,17-12 0 0 0,-30 23-2332 0 0,-2 0-1038 0 0,0 1 0 0 0,0 0 0 0 0,1 0 0 0 0,-1 0 0 0 0,0-1-1 0 0,0 1 1 0 0,0 0 0 0 0,1 0 0 0 0,-1 0 0 0 0,0 0 0 0 0,0 0 0 0 0,0 0 0 0 0,1 0-1 0 0,-1 0 1 0 0,0-1 0 0 0,0 1 0 0 0,1 0 0 0 0,-1 0 0 0 0,0 0 0 0 0,0 0-1 0 0,1 0 1 0 0,-1 0 0 0 0,0 0 0 0 0,0 0 0 0 0,0 0 0 0 0,1 0 0 0 0,-1 1-1 0 0,0-1 1 0 0,1 0 0 0 0,-3 13 285 0 0,0 1-1 0 0,0-1 0 0 0,-2 1 0 0 0,1-1 1 0 0,-11 23-1 0 0,-1 7 162 0 0,-4 9-266 0 0,-48 91-1 0 0,41-90-253 0 0,-98 164 122 0 0,-15-10-74 0 0,24-38-22 0 0,75-105-14 0 0,-39 80 1 0 0,72-124-214 0 0,7-18-11 0 0,1-3-9 0 0,5-1-221 0 0,-1 0 0 0 0,-1 0 0 0 0,1 0 0 0 0,0-1-1 0 0,0 0 1 0 0,-1 0 0 0 0,5-4 0 0 0,9-9-1259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5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13359 0 0,'0'0'6935'0'0,"0"2"-6367"0"0,-3 7-332 0 0,-1 1 1 0 0,1-1-1 0 0,-1 0 1 0 0,-1-1-1 0 0,0 1 1 0 0,0-1-1 0 0,-1 0 1 0 0,-7 9-1 0 0,-7 9-174 0 0,-58 100-20 0 0,67-103 10 0 0,0 0 0 0 0,1 0 1 0 0,-12 46-1 0 0,21-66-34 0 0,0 1 0 0 0,1 0-1 0 0,-1 0 1 0 0,1 0 0 0 0,0 0-1 0 0,0 0 1 0 0,0-1 0 0 0,1 1 0 0 0,-1 0-1 0 0,2 6 1 0 0,-1-9-9 0 0,-1 0 0 0 0,1 1 1 0 0,0-1-1 0 0,-1 0 0 0 0,1 0 0 0 0,0 1 1 0 0,0-1-1 0 0,0 0 0 0 0,0 0 0 0 0,0 0 1 0 0,0 0-1 0 0,0 0 0 0 0,0 0 0 0 0,0 0 1 0 0,0 0-1 0 0,1-1 0 0 0,-1 1 0 0 0,0 0 1 0 0,1-1-1 0 0,-1 1 0 0 0,0-1 0 0 0,1 1 1 0 0,-1-1-1 0 0,1 0 0 0 0,-1 1 0 0 0,0-1 0 0 0,1 0 1 0 0,-1 0-1 0 0,1 0 0 0 0,1-1 0 0 0,10 0 56 0 0,-1-1-1 0 0,1 0 0 0 0,-1-1 1 0 0,0-1-1 0 0,0 0 0 0 0,-1 0 0 0 0,1-1 1 0 0,13-8-1 0 0,-6 1 9 0 0,0 0 0 0 0,-1-1 0 0 0,29-27 0 0 0,-36 29-56 0 0,0 0 0 0 0,-1-1 0 0 0,0 0 0 0 0,-1 0 0 0 0,13-24 0 0 0,-20 32-25 0 0,0 0-1 0 0,0-1 0 0 0,0 0 0 0 0,0 1 0 0 0,-1-1 0 0 0,1 0 0 0 0,-1 0 0 0 0,-1 0 0 0 0,1 0 0 0 0,-1 0 0 0 0,1 0 0 0 0,-1 0 0 0 0,-1 0 0 0 0,1 0 0 0 0,-1 0 0 0 0,0 0 0 0 0,0 0 0 0 0,0 0 0 0 0,-1 0 0 0 0,0 0 0 0 0,-2-4 0 0 0,2 6-37 0 0,0 0 0 0 0,0 0 0 0 0,0 1-1 0 0,-1-1 1 0 0,1 1 0 0 0,-1 0 0 0 0,1-1-1 0 0,-1 1 1 0 0,0 0 0 0 0,0 1-1 0 0,0-1 1 0 0,0 0 0 0 0,0 1 0 0 0,0 0-1 0 0,0 0 1 0 0,-1 0 0 0 0,1 0 0 0 0,0 0-1 0 0,-1 1 1 0 0,1-1 0 0 0,0 1 0 0 0,-1 0-1 0 0,1 0 1 0 0,-1 0 0 0 0,-6 1-1 0 0,1 1-220 0 0,-1 0 0 0 0,0 0 0 0 0,0 1 0 0 0,1 0 0 0 0,-1 0 0 0 0,1 1 0 0 0,-13 8 0 0 0,21-11-291 0 0,7 2-2127 0 0,-2-1 2128 0 0,1 0 0 0 0,-1 0 0 0 0,1 0 0 0 0,0-1 0 0 0,0 0 0 0 0,0 0 0 0 0,0 0 0 0 0,6 0 0 0 0,21-2-1473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5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63 15431 0 0,'18'-14'1155'0'0,"23"-17"-702"0"0,-14 15 4587 0 0,-50 15-3416 0 0,10 3-1387 0 0,-1 1-1 0 0,1 1 1 0 0,-1 0-1 0 0,1 1 1 0 0,-19 9 0 0 0,-59 39 21 0 0,85-50-256 0 0,-3 3 18 0 0,-1 1 0 0 0,1-1 1 0 0,-10 11-1 0 0,17-15-40 0 0,-1 1 1 0 0,1 0 0 0 0,-1-1-1 0 0,1 1 1 0 0,0 0 0 0 0,0 1-1 0 0,0-1 1 0 0,1 0-1 0 0,-1 1 1 0 0,1-1 0 0 0,-1 0-1 0 0,1 1 1 0 0,-1 6-1 0 0,2-7-7 0 0,0-1 0 0 0,1 1 0 0 0,-1-1 0 0 0,0 0 0 0 0,1 1 0 0 0,-1-1 0 0 0,1 0-1 0 0,0 1 1 0 0,0-1 0 0 0,0 0 0 0 0,0 0 0 0 0,0 0 0 0 0,0 0 0 0 0,1 0 0 0 0,-1 0-1 0 0,3 3 1 0 0,4 3-46 0 0,0 0-1 0 0,12 9 0 0 0,-5-5 26 0 0,20 18-39 0 0,25 22 131 0 0,-53-44-51 0 0,1 0 0 0 0,-2 0 0 0 0,1 1 1 0 0,-1 0-1 0 0,6 12 0 0 0,-11-19 12 0 0,0 0 0 0 0,0-1 0 0 0,0 1 0 0 0,-1 0 0 0 0,1 0 0 0 0,-1 0 0 0 0,1 0 1 0 0,-1 0-1 0 0,0 0 0 0 0,0 0 0 0 0,0 0 0 0 0,0-1 0 0 0,0 1 0 0 0,0 0 0 0 0,0 0 0 0 0,-1 0 0 0 0,1 0 0 0 0,-1 0 1 0 0,-1 3-1 0 0,1-2 17 0 0,-1 0 0 0 0,0-1 0 0 0,0 1 1 0 0,0 0-1 0 0,-1-1 0 0 0,1 1 0 0 0,0-1 1 0 0,-1 1-1 0 0,0-1 0 0 0,-3 2 0 0 0,-6 3 51 0 0,0-1 0 0 0,-1 0-1 0 0,1-1 1 0 0,-20 6-1 0 0,13-5-111 0 0,-1-1 0 0 0,0-1 0 0 0,0 0 0 0 0,0-2 0 0 0,0 0 0 0 0,-27-2 0 0 0,44 0-47 0 0,-1-1 0 0 0,1 1 1 0 0,0-1-1 0 0,0 1 0 0 0,0-1 0 0 0,0 0 1 0 0,0 0-1 0 0,0-1 0 0 0,1 1 0 0 0,-1-1 1 0 0,-3-1-1 0 0,5 2-19 0 0,0 0-1 0 0,0 0 1 0 0,0 0-1 0 0,0 0 1 0 0,1 0 0 0 0,-1-1-1 0 0,0 1 1 0 0,1 0 0 0 0,-1 0-1 0 0,0 0 1 0 0,1-1 0 0 0,-1 1-1 0 0,1 0 1 0 0,0-1 0 0 0,0 1-1 0 0,-1 0 1 0 0,1-1 0 0 0,0 1-1 0 0,0 0 1 0 0,0-1 0 0 0,0 1-1 0 0,0 0 1 0 0,1-1 0 0 0,-1 1-1 0 0,0 0 1 0 0,1-1 0 0 0,-1 1-1 0 0,1-1 1 0 0,5-12-1108 0 0,1 0 0 0 0,0 1 1 0 0,1 0-1 0 0,14-18 0 0 0,-19 27 1008 0 0,31-36-2049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51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93 14711 0 0,'56'-32'1080'0'0,"40"-28"5759"0"0,-107 62-5865 0 0,-9 3-790 0 0,1 1-1 0 0,-1 1 0 0 0,1 1 0 0 0,0 0 0 0 0,1 1 0 0 0,-24 17 0 0 0,7-1-183 0 0,1 1 1 0 0,-32 32-1 0 0,62-54-40 0 0,-1 0 0 0 0,1 1 1 0 0,0-1-1 0 0,0 1 0 0 0,-5 9 0 0 0,8-13 21 0 0,1 1 1 0 0,-1 0-1 0 0,0-1 1 0 0,1 1-1 0 0,-1 0 1 0 0,1-1-1 0 0,0 1 0 0 0,-1 0 1 0 0,1-1-1 0 0,0 1 1 0 0,0 0-1 0 0,0 0 0 0 0,0-1 1 0 0,0 1-1 0 0,1 0 1 0 0,-1-1-1 0 0,1 1 0 0 0,-1 0 1 0 0,1-1-1 0 0,-1 1 1 0 0,1 0-1 0 0,0-1 0 0 0,0 1 1 0 0,1 1-1 0 0,4 4-19 0 0,0-1-1 0 0,0 0 1 0 0,0 0 0 0 0,1 0-1 0 0,0-1 1 0 0,0 0 0 0 0,14 7-1 0 0,16 11-46 0 0,-6 0 77 0 0,35 35-1 0 0,-56-49 12 0 0,-1 1-1 0 0,-1 0 1 0 0,1 0-1 0 0,-2 1 1 0 0,1 0-1 0 0,-2 1 0 0 0,9 17 1 0 0,-13-25 20 0 0,-1-1 1 0 0,0 0-1 0 0,0 1 1 0 0,0 0-1 0 0,-1-1 0 0 0,1 1 1 0 0,-1-1-1 0 0,0 1 1 0 0,0 0-1 0 0,0-1 1 0 0,0 1-1 0 0,-1-1 1 0 0,0 1-1 0 0,1 0 0 0 0,-1-1 1 0 0,0 0-1 0 0,-1 1 1 0 0,1-1-1 0 0,-1 1 1 0 0,1-1-1 0 0,-4 5 0 0 0,1-4 19 0 0,1 0 0 0 0,-1 0 0 0 0,0-1-1 0 0,0 1 1 0 0,0-1 0 0 0,0 0-1 0 0,0 0 1 0 0,-1 0 0 0 0,0-1 0 0 0,1 0-1 0 0,-1 1 1 0 0,0-2 0 0 0,0 1-1 0 0,-9 2 1 0 0,-5-1 49 0 0,0-1 0 0 0,0 0-1 0 0,-21-2 1 0 0,-62-6-102 0 0,52 3-214 0 0,39 2-15 0 0,-36-3-711 0 0,42 3 683 0 0,1 0-1 0 0,0 1 1 0 0,0-2 0 0 0,0 1 0 0 0,0 0-1 0 0,1-1 1 0 0,-1 0 0 0 0,-6-4 0 0 0,1-3-1142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5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51 143 5063 0 0,'0'0'11284'0'0,"0"2"-10810"0"0,-20 114 2653 0 0,-6 42-1752 0 0,22-134-1203 0 0,3-22 388 0 0,3-2-546 0 0,0-1-1 0 0,0 1 1 0 0,0-1-1 0 0,0 1 1 0 0,0-1 0 0 0,-1 1-1 0 0,1-1 1 0 0,0 0-1 0 0,-1 0 1 0 0,1 0-1 0 0,0 0 1 0 0,-1 0-1 0 0,3-2 1 0 0,18-20 171 0 0,-18 19-176 0 0,104-127-576 0 0,-63 73 410 0 0,-45 86 344 0 0,-5 88 522 0 0,6-97-612 0 0,0 0 0 0 0,2-1-1 0 0,0 0 1 0 0,7 23 0 0 0,-9-38-75 0 0,0 0 0 0 0,0 0-1 0 0,1 0 1 0 0,-1 0 0 0 0,1 0-1 0 0,-1 0 1 0 0,1-1 0 0 0,0 1 0 0 0,0-1-1 0 0,0 1 1 0 0,0-1 0 0 0,0 0-1 0 0,1 0 1 0 0,-1 0 0 0 0,1 0-1 0 0,4 3 1 0 0,-3-4 17 0 0,-1 1 0 0 0,0-1 0 0 0,1 0 0 0 0,-1-1 0 0 0,1 1 0 0 0,-1 0 0 0 0,1-1 0 0 0,0 0 0 0 0,-1 0 0 0 0,1 0 0 0 0,-1 0 0 0 0,1-1 0 0 0,-1 1 0 0 0,7-3-1 0 0,6-2 94 0 0,0-1 0 0 0,0-1 0 0 0,0-1 0 0 0,-1 0 0 0 0,22-15 0 0 0,-6 0 28 0 0,39-36-1 0 0,-50 38-48 0 0,-1 0-1 0 0,-1-1 0 0 0,-1-1 1 0 0,0 0-1 0 0,-2-2 1 0 0,-1 0-1 0 0,-1 0 0 0 0,-1-1 1 0 0,11-36-1 0 0,-21 57-109 0 0,3-11-149 0 0,0 1 1 0 0,1 0-1 0 0,1 1 1 0 0,0 0 0 0 0,12-18-1 0 0,-18 30-447 0 0,7 5-3248 0 0,1 3 2152 0 0,-2 1-48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5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465 141 9671 0 0,'16'-23'893'0'0,"-13"18"96"0"0,-1 0-1 0 0,1 0 1 0 0,-1-1-1 0 0,0 1 0 0 0,2-7 1 0 0,-3 10-634 0 0,-1-1 1 0 0,1 1 0 0 0,-1 0 0 0 0,0 0-1 0 0,0 0 1 0 0,0-1 0 0 0,0 1 0 0 0,0 0-1 0 0,-1 0 1 0 0,1 0 0 0 0,-1 0 0 0 0,1-1-1 0 0,-1 1 1 0 0,0 0 0 0 0,-1-2 0 0 0,1 2-314 0 0,0 0 1 0 0,-1 0-1 0 0,1 0 1 0 0,-1 1 0 0 0,1-1-1 0 0,-1 0 1 0 0,0 1-1 0 0,1 0 1 0 0,-1-1 0 0 0,-4-1-1 0 0,-1 0 19 0 0,1-1 0 0 0,-1 1 0 0 0,0 1 0 0 0,1-1 0 0 0,-1 1 1 0 0,-1 1-1 0 0,1-1 0 0 0,0 1 0 0 0,0 1 0 0 0,0-1 0 0 0,-1 1 0 0 0,1 0 0 0 0,0 1 0 0 0,-1-1 0 0 0,1 2 0 0 0,0-1 0 0 0,0 1 0 0 0,0 0 0 0 0,-12 5 0 0 0,1 1-72 0 0,0 1-1 0 0,1 1 0 0 0,0 0 1 0 0,-27 22-1 0 0,-54 59-63 0 0,90-83 75 0 0,-45 50 0 0 0,47-50 0 0 0,-1 1 0 0 0,1 0 0 0 0,1 0 0 0 0,-1 0 0 0 0,-4 12 0 0 0,5-5 0 0 0,5-2 0 0 0,0-13 1 0 0,1 0 0 0 0,-1 0 0 0 0,1 0-1 0 0,-1 0 1 0 0,1 0 0 0 0,0-1 0 0 0,-1 1 0 0 0,1 0 0 0 0,0 0-1 0 0,0 0 1 0 0,0-1 0 0 0,0 1 0 0 0,0 0 0 0 0,0-1 0 0 0,0 1-1 0 0,0-1 1 0 0,0 1 0 0 0,0-1 0 0 0,0 1 0 0 0,0-1 0 0 0,0 0-1 0 0,0 1 1 0 0,0-1 0 0 0,0 0 0 0 0,0 0 0 0 0,1 0-1 0 0,-1 0 1 0 0,0 0 0 0 0,0 0 0 0 0,2-1 0 0 0,3 1 11 0 0,1-1 0 0 0,-1 0 0 0 0,12-3-1 0 0,7-6-4 0 0,-1 0 0 0 0,0-2-1 0 0,40-25 1 0 0,6-4-72 0 0,5 0 67 0 0,-91 68 193 0 0,-7 3-37 0 0,9-11-40 0 0,-12 20 1 0 0,23-34-123 0 0,1-1-1 0 0,-1 1 0 0 0,1 0 0 0 0,0 0 0 0 0,0 1 0 0 0,1-1 0 0 0,-1 0 1 0 0,1 1-1 0 0,0 9 0 0 0,1-14-23 0 0,0-1 1 0 0,0 1-1 0 0,0 0 1 0 0,0 0-1 0 0,0 0 1 0 0,1-1 0 0 0,-1 1-1 0 0,0 0 1 0 0,1 0-1 0 0,-1-1 1 0 0,0 1-1 0 0,1 0 1 0 0,-1-1-1 0 0,1 1 1 0 0,-1 0-1 0 0,1-1 1 0 0,-1 1-1 0 0,1-1 1 0 0,0 1-1 0 0,-1-1 1 0 0,1 1 0 0 0,-1-1-1 0 0,1 1 1 0 0,0-1-1 0 0,0 0 1 0 0,-1 1-1 0 0,1-1 1 0 0,0 0-1 0 0,0 0 1 0 0,-1 0-1 0 0,1 1 1 0 0,1-1-1 0 0,27 0-1385 0 0,-28 0 1293 0 0,9-1-1607 0 0,-1 0-1 0 0,1-1 1 0 0,14-5 0 0 0,7-5-4743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5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6911 0 0,'0'0'960'0'0,"2"0"335"0"0,16-1 1684 0 0,33-7 0 0 0,-16 2-2230 0 0,30-6 401 0 0,96-32 0 0 0,-65 16-457 0 0,-73 22-520 0 0,144-35 1202 0 0,-131 34-1123 0 0,1 1-1 0 0,59 0 1 0 0,-70 7-2419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5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7831 0 0,'-2'0'2994'0'0,"-2"0"-2055"0"0,-1-1 0 0 0,1 1 0 0 0,-1 0 0 0 0,0 0 0 0 0,1 1 0 0 0,-1-1 0 0 0,1 1 0 0 0,-7 2 0 0 0,2 0-154 0 0,1 0 0 0 0,-1 1 0 0 0,-13 8 1 0 0,-1 5-287 0 0,-39 33 1 0 0,51-40 147 0 0,1-2-607 0 0,-46 45 344 0 0,50-47-353 0 0,1-1 0 0 0,1 1 0 0 0,-1 1 0 0 0,1-1 0 0 0,0 0 0 0 0,1 1 0 0 0,-6 13 0 0 0,8-18-37 0 0,1-1 1 0 0,0 0-1 0 0,0 1 0 0 0,-1-1 0 0 0,1 1 0 0 0,0-1 1 0 0,0 0-1 0 0,0 1 0 0 0,1-1 0 0 0,-1 0 0 0 0,0 1 1 0 0,0-1-1 0 0,1 0 0 0 0,-1 1 0 0 0,1-1 0 0 0,-1 0 1 0 0,1 1-1 0 0,0-1 0 0 0,-1 0 0 0 0,1 0 0 0 0,0 0 1 0 0,0 0-1 0 0,0 0 0 0 0,0 0 0 0 0,0 0 0 0 0,0 0 1 0 0,0 0-1 0 0,0 0 0 0 0,0 0 0 0 0,0-1 0 0 0,0 1 1 0 0,2 0-1 0 0,5 3-59 0 0,1 0 0 0 0,-1-1 0 0 0,0 0 0 0 0,10 1 1 0 0,-2 1-16 0 0,101 37-550 0 0,-104-36 673 0 0,-1 1 1 0 0,1 0 0 0 0,-1 0 0 0 0,0 1 0 0 0,-1 1 0 0 0,17 15-1 0 0,-24-19 26 0 0,0 0 0 0 0,0 0-1 0 0,0 0 1 0 0,-1 1 0 0 0,0-1-1 0 0,0 1 1 0 0,0 0-1 0 0,-1 0 1 0 0,0 0 0 0 0,0 0-1 0 0,0 0 1 0 0,-1 0 0 0 0,0 0-1 0 0,0 1 1 0 0,-1-1-1 0 0,0 0 1 0 0,0 1 0 0 0,0-1-1 0 0,-1 0 1 0 0,0 1-1 0 0,0-1 1 0 0,0 0 0 0 0,-1 0-1 0 0,0 0 1 0 0,0 0 0 0 0,-1 0-1 0 0,-4 9 1 0 0,5-13-11 0 0,0 1-1 0 0,-1 0 1 0 0,1-1 0 0 0,-1 0 0 0 0,1 1-1 0 0,-1-1 1 0 0,0 0 0 0 0,0 0 0 0 0,0-1-1 0 0,0 1 1 0 0,0-1 0 0 0,0 1 0 0 0,0-1-1 0 0,-1 0 1 0 0,1 0 0 0 0,0 0 0 0 0,-1-1-1 0 0,1 1 1 0 0,-1-1 0 0 0,1 0 0 0 0,-6 0 0 0 0,0-1 9 0 0,0 1 0 0 0,0-2 0 0 0,0 0 0 0 0,0 0 1 0 0,0 0-1 0 0,-16-7 0 0 0,6 0-175 0 0,-53-22-1206 0 0,24 12-2820 0 0,26 11-3966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59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14567 0 0,'0'0'5854'0'0,"-1"2"-5474"0"0,-64 193 2265 0 0,47-133-2585 0 0,-46 108 1 0 0,47-139-260 0 0,-1 0-1 0 0,-22 28 0 0 0,4-10-5053 0 0,23-33 1355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5:5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66 11055 0 0,'10'-9'242'0'0,"0"1"0"0"0,1-1 0 0 0,0 2 0 0 0,14-8 0 0 0,7-2 10652 0 0,-32 19-10821 0 0,1-1 0 0 0,-1 1-1 0 0,0 0 1 0 0,0 0 0 0 0,0-1-1 0 0,-1 1 1 0 0,1 0 0 0 0,0 0 0 0 0,-1 2-1 0 0,0-2-11 0 0,-3 14 34 0 0,-2-1 0 0 0,0 0 0 0 0,0 0 0 0 0,-11 17 0 0 0,4-7-41 0 0,2-3-52 0 0,2-2-12 0 0,-1 0 0 0 0,-1-1 0 0 0,-1-1-1 0 0,-22 29 1 0 0,-2-8-551 0 0,-61 52-1 0 0,95-90 490 0 0,13-4 51 0 0,82-28 371 0 0,2 4 0 0 0,115-16-1 0 0,-188 39-604 0 0,0-1 0 0 0,32-11 0 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0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32 12895 0 0,'0'-2'177'0'0,"0"1"0"0"0,0-1-1 0 0,-1 1 1 0 0,1-1 0 0 0,0 1 0 0 0,-1 0-1 0 0,1-1 1 0 0,-1 1 0 0 0,1 0-1 0 0,-1-1 1 0 0,0 1 0 0 0,1 0 0 0 0,-1-1-1 0 0,0 1 1 0 0,0 0 0 0 0,0 0-1 0 0,0 0 1 0 0,0 0 0 0 0,0 0 0 0 0,0 0-1 0 0,-1 0 1 0 0,-1-1 0 0 0,1 2-16 0 0,1-1 0 0 0,-1 1 0 0 0,1 0 1 0 0,-1 0-1 0 0,1 0 0 0 0,-1 0 0 0 0,0 0 1 0 0,1 0-1 0 0,-1 0 0 0 0,1 0 0 0 0,-1 1 1 0 0,1-1-1 0 0,-1 1 0 0 0,1-1 0 0 0,-1 1 1 0 0,1-1-1 0 0,0 1 0 0 0,-1 0 0 0 0,1 0 1 0 0,0 0-1 0 0,-2 1 0 0 0,-4 4 60 0 0,1 0 1 0 0,-1 0-1 0 0,2 0 0 0 0,-1 1 0 0 0,1 0 0 0 0,-6 9 1 0 0,-25 49 329 0 0,26-44-376 0 0,-120 293 780 0 0,25-51-1222 0 0,82-216 102 0 0,9-21-179 0 0,1 1-1 0 0,-13 41 0 0 0,25-63 328 0 0,0 0-1 0 0,0 0 0 0 0,1 0 1 0 0,-1 7-1 0 0,1-11-118 0 0,0 1 0 0 0,0 0-1 0 0,0-1 1 0 0,0 1-1 0 0,1 0 1 0 0,-1-1 0 0 0,1 1-1 0 0,-1 0 1 0 0,1-1 0 0 0,-1 1-1 0 0,1-1 1 0 0,0 1-1 0 0,0-1 1 0 0,0 1 0 0 0,0-1-1 0 0,0 0 1 0 0,2 3 0 0 0,4 2-1018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01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93 10679 0 0,'10'-16'465'0'0,"18"-21"0"0"0,-24 32-310 0 0,1 1 0 0 0,-1-1 0 0 0,1 1-1 0 0,0 0 1 0 0,0 0 0 0 0,0 1-1 0 0,0-1 1 0 0,9-3 2677 0 0,-8 46 171 0 0,-7-27-2652 0 0,-1 0 0 0 0,0 0 0 0 0,-1 0 0 0 0,0 0 0 0 0,-7 19 0 0 0,-31 55 867 0 0,27-59-826 0 0,-165 314 718 0 0,143-270-1768 0 0,-31 83-1 0 0,66-152 174 0 0,1 0 0 0 0,-1 0 0 0 0,0 1 0 0 0,1-1 1 0 0,-1 0-1 0 0,1 1 0 0 0,0-1 0 0 0,0 1 0 0 0,0 2 0 0 0,14-6-4098 0 0,1-5 3079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0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307 117 11775 0 0,'25'-24'457'0'0,"2"0"-1"0"0,30-19 1 0 0,-53 40-117 0 0,0 0 1 0 0,0 0-1 0 0,0-1 1 0 0,7-8 1171 0 0,-12 12-996 0 0,-5 3-241 0 0,0 0-1 0 0,0 1 0 0 0,1-1 1 0 0,0 1-1 0 0,0 0 0 0 0,0 0 1 0 0,-7 8-1 0 0,-30 38 775 0 0,35-40-839 0 0,-26 36 77 0 0,2 1 1 0 0,2 2-1 0 0,-28 65 1 0 0,-55 166 1063 0 0,75-183-1210 0 0,22-53-681 0 0,-13 58 0 0 0,27-99-360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0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32 159 919 0 0,'-8'-3'80'0'0,"6"2"496"0"0,1 1 0 0 0,0-1 0 0 0,-1 0 0 0 0,1 1 0 0 0,-1-1 0 0 0,1 0 0 0 0,0 0 0 0 0,0 0 0 0 0,0 0 0 0 0,-1 0 0 0 0,1 0 0 0 0,0 0 0 0 0,0 0 0 0 0,1-1-1 0 0,-1 1 1 0 0,0 0 0 0 0,0 0 0 0 0,0-1 0 0 0,1 1 0 0 0,-1-3 0 0 0,0 3-339 0 0,1-1 0 0 0,0 0-1 0 0,0 1 1 0 0,0-1 0 0 0,1 0 0 0 0,-1 1-1 0 0,0-1 1 0 0,1 0 0 0 0,-1 1-1 0 0,1-1 1 0 0,-1 1 0 0 0,1-1 0 0 0,0 1-1 0 0,0-1 1 0 0,1-1 0 0 0,2-3-4 0 0,1 1-1 0 0,-1-1 1 0 0,1 1 0 0 0,1 0 0 0 0,-1 1-1 0 0,9-7 1 0 0,0 2-23 0 0,1 1 0 0 0,0 0-1 0 0,1 1 1 0 0,-1 1 0 0 0,1 0 0 0 0,0 1-1 0 0,22-3 1 0 0,-27 6-99 0 0,0 0 0 0 0,0 1 0 0 0,0 1 0 0 0,1-1 0 0 0,-1 2 0 0 0,0 0 0 0 0,0 0 0 0 0,0 1 0 0 0,0 0-1 0 0,0 1 1 0 0,-1 0 0 0 0,12 6 0 0 0,-17-6-38 0 0,1 0 0 0 0,-1 1 0 0 0,1-1 0 0 0,-1 1 0 0 0,-1 1 0 0 0,1-1 0 0 0,0 1 0 0 0,-1 0 0 0 0,0 0 0 0 0,0 0 0 0 0,-1 0 0 0 0,1 1 0 0 0,-1-1 0 0 0,0 1 0 0 0,-1 0 0 0 0,1 0 0 0 0,-1 0 0 0 0,0 0 0 0 0,-1 1 0 0 0,0-1 0 0 0,0 0 0 0 0,0 1 0 0 0,-1-1 0 0 0,1 0 0 0 0,-1 1 0 0 0,-1-1-1 0 0,0 1 1 0 0,0-1 0 0 0,0 0 0 0 0,0 1 0 0 0,-1-1 0 0 0,0 0 0 0 0,0 0 0 0 0,-1 0 0 0 0,0 0 0 0 0,0-1 0 0 0,0 1 0 0 0,-1-1 0 0 0,0 0 0 0 0,-8 9 0 0 0,1-3 4 0 0,-1-2 1 0 0,-1 0-1 0 0,1 0 0 0 0,-2-1 0 0 0,1-1 0 0 0,-1 0 0 0 0,-29 9 1 0 0,23-10-951 0 0,0 0 0 0 0,-1-2 1 0 0,0-1-1 0 0,0 0 0 0 0,-26-1 1 0 0,35-3-4219 0 0,0-1-1352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0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22 5527 0 0,'41'-21'11114'0'0,"-54"25"-9360"0"0,-48 20-785 0 0,1 3 0 0 0,-80 49 0 0 0,134-73-938 0 0,0 1 1 0 0,1-1 0 0 0,0 1-1 0 0,-1 0 1 0 0,1 0-1 0 0,1 1 1 0 0,-1-1-1 0 0,-7 11 1 0 0,11-14-3 0 0,2 1-56 0 0,-1 0 1 0 0,1 0-1 0 0,-1 0 0 0 0,1 0 0 0 0,0 0 0 0 0,-1 0 1 0 0,1 0-1 0 0,0-1 0 0 0,0 1 0 0 0,1 0 1 0 0,-1 0-1 0 0,0-1 0 0 0,1 1 0 0 0,2 2 0 0 0,23 18-203 0 0,8 1 27 0 0,-22-16 178 0 0,-1 1 0 0 0,-1 0-1 0 0,17 15 1 0 0,-5 1 234 0 0,-1 1 0 0 0,-1 1-1 0 0,31 52 1 0 0,-49-73-121 0 0,-1 0 0 0 0,1 0-1 0 0,-1 0 1 0 0,0 1 0 0 0,0-1 0 0 0,-1 1 0 0 0,0-1 0 0 0,1 8 0 0 0,-1-12-53 0 0,-1 1 1 0 0,0 0 0 0 0,0-1-1 0 0,0 1 1 0 0,-1-1-1 0 0,1 1 1 0 0,0-1 0 0 0,0 1-1 0 0,-1-1 1 0 0,1 1-1 0 0,-1-1 1 0 0,0 0 0 0 0,1 1-1 0 0,-1-1 1 0 0,0 0 0 0 0,0 1-1 0 0,0-1 1 0 0,0 0-1 0 0,0 0 1 0 0,0 1 0 0 0,0-1-1 0 0,0 0 1 0 0,0 0-1 0 0,0-1 1 0 0,-1 1 0 0 0,1 0-1 0 0,0 0 1 0 0,-1 0-1 0 0,1-1 1 0 0,0 1 0 0 0,-1-1-1 0 0,1 1 1 0 0,-1-1 0 0 0,-1 1-1 0 0,-27 4 334 0 0,-42 1-1 0 0,-8 1-392 0 0,36-3-1088 0 0,-60-1 0 0 0,91-3 529 0 0,-17 0-699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0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357 206 8087 0 0,'0'0'734'0'0,"1"1"-602"0"0,1 1-98 0 0,1 0 1 0 0,-1 0 0 0 0,0 0 0 0 0,1-1 0 0 0,-1 0-1 0 0,1 1 1 0 0,-1-1 0 0 0,1 0 0 0 0,0 0 0 0 0,0 0-1 0 0,-1-1 1 0 0,1 1 0 0 0,0-1 0 0 0,0 1 0 0 0,0-1-1 0 0,0 0 1 0 0,0 0 0 0 0,0 0 0 0 0,3-1-1 0 0,1 0 173 0 0,-1 0-1 0 0,0-1 1 0 0,0 0-1 0 0,0 0 0 0 0,0 0 1 0 0,-1-1-1 0 0,1 0 1 0 0,6-4-1 0 0,0-2 735 0 0,0 0 0 0 0,-1 0 0 0 0,0-2-1 0 0,0 1 1 0 0,-1-1 0 0 0,0-1 0 0 0,-1 0 0 0 0,10-17 0 0 0,-17 26-862 0 0,-1 1 1 0 0,0 0-1 0 0,0 0 0 0 0,-1 0 1 0 0,1 0-1 0 0,0-1 0 0 0,-1 1 1 0 0,1 0-1 0 0,-1-1 0 0 0,0 1 1 0 0,0-1-1 0 0,0 1 0 0 0,0 0 1 0 0,0-1-1 0 0,0 1 0 0 0,-1 0 1 0 0,1-1-1 0 0,-1 1 0 0 0,1 0 1 0 0,-1 0-1 0 0,0-1 0 0 0,0 1 1 0 0,0 0-1 0 0,0 0 0 0 0,-1 0 1 0 0,1 0-1 0 0,0 0 0 0 0,-3-2 1 0 0,2 2-39 0 0,0 0 1 0 0,-1 0 0 0 0,1 0-1 0 0,-1 0 1 0 0,0 0 0 0 0,0 1-1 0 0,0-1 1 0 0,0 1 0 0 0,0 0-1 0 0,0 0 1 0 0,0 0 0 0 0,0 0-1 0 0,0 0 1 0 0,0 1 0 0 0,0 0-1 0 0,-1-1 1 0 0,1 1 0 0 0,0 0-1 0 0,0 0 1 0 0,-4 1 0 0 0,-23 7-4 0 0,1 0 0 0 0,0 2 0 0 0,-39 19 0 0 0,65-28-41 0 0,-36 17-38 0 0,1 2-1 0 0,-56 38 1 0 0,70-41 26 0 0,1 1-1 0 0,1 2 1 0 0,1 0-1 0 0,-33 39 1 0 0,50-53 9 0 0,0 0 0 0 0,0 0 1 0 0,0 1-1 0 0,0-1 0 0 0,1 1 1 0 0,0 0-1 0 0,-2 10 0 0 0,4-15 6 0 0,1-1-1 0 0,-1 1 0 0 0,1 0 0 0 0,-1 0 0 0 0,1 0 0 0 0,0 0 0 0 0,0 0 0 0 0,0 0 0 0 0,0 0 0 0 0,1 0 0 0 0,-1 0 0 0 0,0 0 1 0 0,1 0-1 0 0,-1 0 0 0 0,1 0 0 0 0,0 0 0 0 0,0 0 0 0 0,-1 0 0 0 0,1 0 0 0 0,1-1 0 0 0,-1 1 0 0 0,0 0 0 0 0,0-1 0 0 0,0 1 1 0 0,1-1-1 0 0,-1 0 0 0 0,1 1 0 0 0,-1-1 0 0 0,1 0 0 0 0,0 0 0 0 0,2 2 0 0 0,3 0-10 0 0,0-1-1 0 0,0 0 1 0 0,0 0 0 0 0,0 0-1 0 0,1-1 1 0 0,-1 0-1 0 0,0-1 1 0 0,1 1 0 0 0,-1-2-1 0 0,1 1 1 0 0,-1-1-1 0 0,10-2 1 0 0,11-3-94 0 0,47-17 0 0 0,-74 23 104 0 0,27-10-85 0 0,0-1-1 0 0,0-2 0 0 0,-1 0 1 0 0,46-32-1 0 0,-44 19 171 0 0,-28 25 11 0 0,-1 10-598 0 0,-1-3 380 0 0,1 0-1 0 0,1 0 1 0 0,1 11-1 0 0,5-1-2506 0 0,6-2-4128 0 0,-2-6 1540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0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23 224 2303 0 0,'12'-3'16198'0'0,"-45"3"-12423"0"0,32 0-2823 0 0,1-2-685 0 0,0-1-207 0 0,1 0 0 0 0,0 0 0 0 0,-1 0 0 0 0,1 1 0 0 0,0-1 0 0 0,1 0 0 0 0,-1 1 0 0 0,0-1 0 0 0,1 1 0 0 0,-1-1-1 0 0,1 1 1 0 0,2-4 0 0 0,29-28 182 0 0,-26 27-171 0 0,10-9-62 0 0,0 1 0 0 0,1 0 0 0 0,1 2 0 0 0,0 0 1 0 0,1 1-1 0 0,0 1 0 0 0,1 1 0 0 0,0 1 0 0 0,0 1 0 0 0,24-6 0 0 0,-41 13-9 0 0,0 0 0 0 0,-1 0 0 0 0,1 1 0 0 0,0 0 0 0 0,0-1 0 0 0,6 2 0 0 0,-1 2 0 0 0,-8-2 3 0 0,0 0 0 0 0,0 0 0 0 0,-1 0-1 0 0,1 0 1 0 0,0 0 0 0 0,-1 0 0 0 0,0 0 0 0 0,1 0-1 0 0,-1 1 1 0 0,1-1 0 0 0,-1 0 0 0 0,0 0 0 0 0,0 0-1 0 0,0 0 1 0 0,0 1 0 0 0,0-1 0 0 0,0 0 0 0 0,0 0-1 0 0,0 2 1 0 0,-5 25 105 0 0,4-23-85 0 0,-2 5 8 0 0,0 1 0 0 0,-1-1 1 0 0,0 0-1 0 0,-8 11 0 0 0,7-11-7 0 0,0 0 1 0 0,1 0-1 0 0,-6 19 0 0 0,3-11-193 0 0,6-16 122 0 0,0 0-1 0 0,0 1 1 0 0,1-1-1 0 0,-1 0 1 0 0,0 0-1 0 0,1 0 1 0 0,0 1-1 0 0,-1-1 1 0 0,1 0-1 0 0,0 1 1 0 0,0-1 0 0 0,0 0-1 0 0,0 0 1 0 0,1 1-1 0 0,-1-1 1 0 0,2 4-1 0 0,-2-4-125 0 0,1-1 0 0 0,-1 1 0 0 0,1 0 0 0 0,0-1 0 0 0,0 1 0 0 0,0-1 0 0 0,-1 0 0 0 0,1 1 0 0 0,1-1-1 0 0,-1 0 1 0 0,0 1 0 0 0,0-1 0 0 0,0 0 0 0 0,1 0 0 0 0,-1 0 0 0 0,0 0 0 0 0,1 0 0 0 0,-1-1 0 0 0,1 1 0 0 0,-1 0 0 0 0,1-1 0 0 0,0 1 0 0 0,-1-1 0 0 0,1 1 0 0 0,0-1-1 0 0,-1 0 1 0 0,1 1 0 0 0,0-1 0 0 0,3 0 0 0 0,4 0-840 0 0,0 0 0 0 0,0-1 0 0 0,12-2 0 0 0,8-1-1391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5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1 5063 0 0,'0'0'6718'0'0,"-1"0"-5800"0"0,-122 84 3292 0 0,85-55-3851 0 0,-32 26-33 0 0,14-9-321 0 0,-102 66-1 0 0,137-99-63 0 0,-1-1 0 0 0,0-1 0 0 0,-1-1 0 0 0,0-1 0 0 0,-1-1 0 0 0,1-1-1 0 0,-2-1 1 0 0,-44 5 0 0 0,58-10 76 0 0,0-1 0 0 0,0 0 0 0 0,-1-1 0 0 0,1 0 0 0 0,0 0 0 0 0,1-1-1 0 0,-1-1 1 0 0,-11-4 0 0 0,20 7-7 0 0,1-1-1 0 0,-1 0 0 0 0,0 0 1 0 0,0 0-1 0 0,0 0 0 0 0,1 0 1 0 0,-1 0-1 0 0,0 0 0 0 0,1 0 1 0 0,-1-1-1 0 0,1 1 1 0 0,0-1-1 0 0,-1 1 0 0 0,1-1 1 0 0,0 0-1 0 0,0 1 0 0 0,0-1 1 0 0,0 0-1 0 0,0 0 0 0 0,0 1 1 0 0,0-1-1 0 0,1 0 0 0 0,-1 0 1 0 0,1 0-1 0 0,0 0 0 0 0,-1 0 1 0 0,1 0-1 0 0,0 0 1 0 0,0 0-1 0 0,0 0 0 0 0,0 0 1 0 0,1 0-1 0 0,-1 0 0 0 0,0 0 1 0 0,2-3-1 0 0,0-2 7 0 0,1 0 0 0 0,0 0 0 0 0,0 0 0 0 0,1 1 0 0 0,0-1-1 0 0,0 1 1 0 0,1 0 0 0 0,6-7 0 0 0,-7 8 70 0 0,1 0-1 0 0,-1 1 0 0 0,1 0 1 0 0,0 0-1 0 0,0 0 1 0 0,1 1-1 0 0,-1 0 1 0 0,1 0-1 0 0,11-5 0 0 0,-14 7-17 0 0,1 1-1 0 0,-1-1 1 0 0,1 0-1 0 0,0 1 1 0 0,-1 0-1 0 0,1 0 1 0 0,0 0-1 0 0,-1 0 1 0 0,1 0-1 0 0,0 1 1 0 0,-1 0-1 0 0,1-1 0 0 0,-1 2 1 0 0,1-1-1 0 0,-1 0 1 0 0,0 1-1 0 0,1-1 1 0 0,3 3-1 0 0,17 13 139 0 0,34 29 0 0 0,-21-16-146 0 0,-26-21-49 0 0,1 0-1 0 0,0-1 0 0 0,1-1 1 0 0,26 12-1 0 0,-31-15-15 0 0,1-2-1 0 0,0 1 1 0 0,-1-1-1 0 0,1-1 1 0 0,0 0-1 0 0,0 0 1 0 0,0-1 0 0 0,0 0-1 0 0,0 0 1 0 0,13-3-1 0 0,0 0-90 0 0,37-3 0 0 0,-57 6 0 0 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0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261 260 11487 0 0,'0'0'1040'0'0,"-2"15"-832"0"0,-1-10 144 0 0,0 1 0 0 0,0-1 0 0 0,0 0 0 0 0,-1-1 0 0 0,1 1 0 0 0,-1 0 0 0 0,-1-1 0 0 0,1 0 0 0 0,0 0 0 0 0,-1 0 0 0 0,0-1 0 0 0,0 1 0 0 0,0-1 0 0 0,0 0 0 0 0,-10 3 0 0 0,9-3 33 0 0,0-1-1 0 0,0 0 1 0 0,0 0-1 0 0,-1-1 1 0 0,1 0-1 0 0,0 0 1 0 0,-1 0-1 0 0,1-1 1 0 0,0 0-1 0 0,-1 0 1 0 0,1 0 0 0 0,0-1-1 0 0,-1 0 1 0 0,-8-3-1 0 0,10 2-363 0 0,0 0 1 0 0,1 0-1 0 0,-1 0 0 0 0,1-1 1 0 0,-1 1-1 0 0,1-1 0 0 0,0 0 1 0 0,0-1-1 0 0,1 1 0 0 0,-1-1 1 0 0,1 1-1 0 0,-1-1 0 0 0,1 0 1 0 0,0 0-1 0 0,1-1 0 0 0,-1 1 1 0 0,1 0-1 0 0,0-1 0 0 0,0 0 1 0 0,0 1-1 0 0,0-1 0 0 0,1 0 1 0 0,0 0-1 0 0,0 0 0 0 0,1 0 1 0 0,-1 0-1 0 0,1 0 0 0 0,0 0 1 0 0,0 0-1 0 0,0 0 0 0 0,1 0 1 0 0,0 0-1 0 0,0 0 0 0 0,0 0 1 0 0,1 0-1 0 0,0 0 0 0 0,0 1 1 0 0,5-10-1 0 0,1 0-132 0 0,2 0 0 0 0,0 1 0 0 0,0 1 0 0 0,1-1 0 0 0,1 1 0 0 0,0 1 0 0 0,0 0 0 0 0,1 1-1 0 0,0 1 1 0 0,1 0 0 0 0,0 0 0 0 0,30-12 0 0 0,-31 16 68 0 0,0 1 0 0 0,0 0 0 0 0,1 1 0 0 0,-1 0 0 0 0,20-1 1 0 0,-25 4 53 0 0,1 0 1 0 0,0 0-1 0 0,0 0 1 0 0,-1 1-1 0 0,1 1 1 0 0,0-1-1 0 0,-1 2 1 0 0,0-1-1 0 0,13 6 0 0 0,-18-6 34 0 0,0 0-1 0 0,0 0 0 0 0,0 0 0 0 0,0 0 0 0 0,0 1 0 0 0,-1-1 0 0 0,1 1 0 0 0,-1 0 0 0 0,0 0 0 0 0,0 0 0 0 0,0 0 0 0 0,0 0 0 0 0,-1 0 0 0 0,1 1 0 0 0,-1-1 0 0 0,0 0 0 0 0,1 1 0 0 0,-2-1 0 0 0,1 1 0 0 0,0-1 0 0 0,0 7 0 0 0,-1 0 80 0 0,1 0-1 0 0,-2 0 1 0 0,1 0 0 0 0,-1 0 0 0 0,-1 0-1 0 0,-3 15 1 0 0,2-16-70 0 0,-1-1 0 0 0,0 0 0 0 0,0 0 0 0 0,0-1 0 0 0,-1 1 0 0 0,0-1 0 0 0,0 0 0 0 0,-1 0 0 0 0,0-1 0 0 0,0 1 0 0 0,0-1 0 0 0,-1-1 0 0 0,0 1 0 0 0,0-1 0 0 0,-9 5 0 0 0,-1-1-750 0 0,0-1 0 0 0,0 0 0 0 0,-1-1 0 0 0,0-1 0 0 0,0-1 0 0 0,-20 4 0 0 0,25-7-1152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0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7 14743 0 0,'0'0'1136'0'0,"1"-1"-746"0"0,3-5 1864 0 0,-5 12-1911 0 0,0-1 0 0 0,0 0-1 0 0,-1 1 1 0 0,1-1-1 0 0,-1 0 1 0 0,-1 0 0 0 0,1 0-1 0 0,-6 7 1 0 0,0 2-48 0 0,-125 255 1545 0 0,107-214-2085 0 0,2 1 0 0 0,3 1 0 0 0,2 1 0 0 0,-13 74-1 0 0,24-78-4864 0 0,6-40-1409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03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19 12439 0 0,'0'-4'194'0'0,"5"-11"2555"0"0,-6 18-954 0 0,-22 50 2394 0 0,-9 30-2441 0 0,-7 16-984 0 0,-52 141 605 0 0,54-149-962 0 0,-70 122-1 0 0,90-182-283 0 0,-17 30 3 0 0,-28 55-508 0 0,59-105 803 0 0,3-8-2948 0 0</inkml:trace>
  <inkml:trace contextRef="#ctx0" brushRef="#br0" timeOffset="1">21 483 16583 0 0,'-4'-6'312'0'0,"3"3"-106"0"0,0 1 1 0 0,-1 0-1 0 0,0 0 0 0 0,1 0 1 0 0,-1 0-1 0 0,0 0 0 0 0,-3-4 2340 0 0,17 15 60 0 0,-4-5-2446 0 0,0 0 0 0 0,1-1-1 0 0,-1 0 1 0 0,1-1 0 0 0,0 1-1 0 0,-1-1 1 0 0,18 1 0 0 0,65-2 280 0 0,-74-1-298 0 0,65-5 179 0 0,136-27-1 0 0,-182 25-584 0 0,155-31-1002 0 0,-96 14-1831 0 0,-4-7-3643 0 0,-40 10 402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0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57 7831 0 0,'7'-12'686'0'0,"10"-17"-521"0"0,-4 13 10838 0 0,-14 27-10492 0 0,0-1 0 0 0,0 1 0 0 0,-1 0 0 0 0,0-1 0 0 0,-8 20 0 0 0,-25 49 462 0 0,31-71-802 0 0,-150 274 2070 0 0,120-221-1975 0 0,-201 337 268 0 0,230-390-518 0 0,-15 19 54 0 0,19-25-5 0 0,12-21-92 0 0,14-18-164 0 0,1 2 0 0 0,3 1-1 0 0,46-45 1 0 0,-58 65 148 0 0,40-33-209 0 0,-52 43 234 0 0,1 0 0 0 0,-1 1 0 0 0,1 0 0 0 0,0 0 1 0 0,1 1-1 0 0,-1-1 0 0 0,0 1 0 0 0,11-2 0 0 0,-15 4 25 0 0,0 0 0 0 0,0 0 0 0 0,0 0-1 0 0,0 0 1 0 0,0 0 0 0 0,0 0 0 0 0,0 0 0 0 0,-1 0 0 0 0,1 1 0 0 0,0-1-1 0 0,0 1 1 0 0,0 0 0 0 0,0-1 0 0 0,-1 1 0 0 0,1 0 0 0 0,0 0-1 0 0,-1 0 1 0 0,1 0 0 0 0,2 2 0 0 0,-2 0 18 0 0,0-1 0 0 0,0 1 0 0 0,0-1 0 0 0,-1 1 0 0 0,1 0 0 0 0,-1-1 0 0 0,0 1 0 0 0,1 0 0 0 0,-1 0 0 0 0,-1 0-1 0 0,2 4 1 0 0,0 4 45 0 0,-1 0 0 0 0,0 0 0 0 0,-1 0-1 0 0,0 0 1 0 0,-3 19 0 0 0,-3 15-1451 0 0,3-26-7213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0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67 13359 0 0,'58'-25'1579'0'0,"-57"25"-904"0"0,-1 0-546 0 0,0-1 0 0 0,1 1 0 0 0,-1 0 0 0 0,0 0 0 0 0,0 0 1 0 0,1 0-1 0 0,-1 0 0 0 0,0-1 0 0 0,1 1 0 0 0,-1 0 1 0 0,0 0-1 0 0,0 0 0 0 0,1 0 0 0 0,-1 0 0 0 0,0 0 0 0 0,1 0 1 0 0,-1 0-1 0 0,0 0 0 0 0,1 0 0 0 0,-1 0 0 0 0,0 0 1 0 0,0 0-1 0 0,1 0 0 0 0,-1 0 0 0 0,0 0 0 0 0,1 0 0 0 0,-1 1 1 0 0,11 2 2439 0 0,-10-3-2825 0 0,4 3 694 0 0,-1 0 0 0 0,1 0 0 0 0,-1 1 0 0 0,1 0 0 0 0,-1-1 0 0 0,0 2 0 0 0,-1-1 0 0 0,4 5 0 0 0,16 16 180 0 0,-17-20-576 0 0,-1-1-1 0 0,1-1 1 0 0,0 1-1 0 0,0-1 1 0 0,0 0 0 0 0,0 0-1 0 0,1 0 1 0 0,-1-1-1 0 0,1 0 1 0 0,-1-1 0 0 0,1 1-1 0 0,0-1 1 0 0,0 0-1 0 0,0-1 1 0 0,-1 0 0 0 0,1 0-1 0 0,0 0 1 0 0,0-1-1 0 0,0 0 1 0 0,0 0 0 0 0,-1-1-1 0 0,1 0 1 0 0,-1 0-1 0 0,11-5 1 0 0,-8 3-80 0 0,0-1 0 0 0,0 0 0 0 0,13-9 0 0 0,-19 12 25 0 0,0-1 0 0 0,-1 1 1 0 0,1 0-1 0 0,-1 0 0 0 0,0-1 0 0 0,0 0 0 0 0,0 1 1 0 0,0-1-1 0 0,0 0 0 0 0,-1 0 0 0 0,1 0 0 0 0,-1 0 1 0 0,0 0-1 0 0,2-6 0 0 0,-3 7-5 0 0,0 1-1 0 0,0-1 1 0 0,0 0-1 0 0,0 1 1 0 0,0-1-1 0 0,0 0 1 0 0,-1 1-1 0 0,1-1 1 0 0,0 1-1 0 0,-1-1 1 0 0,0 1 0 0 0,1-1-1 0 0,-1 1 1 0 0,0-1-1 0 0,0 1 1 0 0,0-1-1 0 0,0 1 1 0 0,0 0-1 0 0,0 0 1 0 0,0-1-1 0 0,0 1 1 0 0,0 0-1 0 0,-1 0 1 0 0,1 0-1 0 0,0 0 1 0 0,-1 1 0 0 0,1-1-1 0 0,-3-1 1 0 0,-2-1-67 0 0,1 1 0 0 0,-1 0 0 0 0,1 0 0 0 0,-1 1-1 0 0,0 0 1 0 0,-10-2 0 0 0,6 3-9 0 0,0 1 0 0 0,0-1 0 0 0,0 2 0 0 0,0-1 0 0 0,1 1 0 0 0,-1 1 0 0 0,0 0 0 0 0,1 0 1 0 0,-18 9-1 0 0,-5 5 117 0 0,-40 29 0 0 0,71-45-26 0 0,-31 22 309 0 0,-54 49 0 0 0,70-57-220 0 0,2 1 1 0 0,0 0-1 0 0,1 1 1 0 0,0 1 0 0 0,-10 20-1 0 0,20-33-62 0 0,0 1 0 0 0,0-1 0 0 0,1 1 0 0 0,0 0 0 0 0,0 0 0 0 0,1 0 0 0 0,0 0 0 0 0,-1 10-1 0 0,2-14-5 0 0,0 1-1 0 0,0-1 0 0 0,0 0 0 0 0,1 1 0 0 0,-1-1 1 0 0,1 1-1 0 0,-1-1 0 0 0,1 0 0 0 0,0 1 0 0 0,0-1 1 0 0,0 0-1 0 0,0 0 0 0 0,1 0 0 0 0,-1 0 0 0 0,1 0 1 0 0,-1 0-1 0 0,1 0 0 0 0,-1 0 0 0 0,1-1 0 0 0,0 1 1 0 0,0-1-1 0 0,0 1 0 0 0,0-1 0 0 0,3 2 0 0 0,4 1 82 0 0,-1 0 0 0 0,1-1 1 0 0,0 0-1 0 0,0 0 0 0 0,11 1 0 0 0,49 5 317 0 0,-68-9-411 0 0,68 3 327 0 0,129-11-1 0 0,-183 7-327 0 0,218-24-1823 0 0,-232 25 979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0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36 7831 0 0,'55'-35'13094'0'0,"-56"35"-12985"0"0,-1 0 0 0 0,0 0 0 0 0,0 0 0 0 0,0 1 0 0 0,0-1 0 0 0,0 1 0 0 0,-3 1 0 0 0,1-1 45 0 0,-41 11 195 0 0,1 2 0 0 0,0 1 0 0 0,1 3-1 0 0,-43 24 1 0 0,-12 10-465 0 0,-26 15-68 0 0,100-53 129 0 0,9-6-7 0 0,1 0-1 0 0,0 1 0 0 0,1 0 1 0 0,-14 13-1 0 0,26-21-60 0 0,9 2-231 0 0,0-1 238 0 0,0 1 1 0 0,0-2-1 0 0,1 1 0 0 0,-1-1 0 0 0,1 0 1 0 0,-1-1-1 0 0,9-1 0 0 0,22 3-29 0 0,-3 3 107 0 0,-1 2 0 0 0,1 2 0 0 0,56 21 0 0 0,-86-27 43 0 0,-1-1 0 0 0,1 1 0 0 0,-1 0 0 0 0,1 0-1 0 0,-1 1 1 0 0,0-1 0 0 0,0 1 0 0 0,-1 0 0 0 0,1 0 0 0 0,-1 1 0 0 0,0 0-1 0 0,0-1 1 0 0,3 7 0 0 0,-5-8 16 0 0,-1-1 0 0 0,0 1 1 0 0,1-1-1 0 0,-1 1 0 0 0,0 0 0 0 0,-1 0 0 0 0,1 0 0 0 0,0-1 1 0 0,-1 1-1 0 0,0 0 0 0 0,1 0 0 0 0,-1 0 0 0 0,0 0 0 0 0,-1 0 1 0 0,1 0-1 0 0,0 0 0 0 0,-1-1 0 0 0,0 1 0 0 0,0 0 0 0 0,1 0 0 0 0,-2 0 1 0 0,1-1-1 0 0,0 1 0 0 0,0-1 0 0 0,-1 1 0 0 0,0-1 0 0 0,1 1 1 0 0,-1-1-1 0 0,-3 3 0 0 0,-1 1 78 0 0,-1 0 1 0 0,1-1-1 0 0,-1 0 0 0 0,0 0 1 0 0,0-1-1 0 0,-1 0 1 0 0,1 0-1 0 0,-1 0 0 0 0,-8 2 1 0 0,-12 2 186 0 0,-36 7 1 0 0,60-15-261 0 0,-78 16 278 0 0,-142 7 0 0 0,208-22-383 0 0,0-1 0 0 0,0 0 0 0 0,0-1 1 0 0,1-1-1 0 0,-19-4 0 0 0,20-2-641 0 0,13 7 305 0 0,2 0-6 0 0,0-1 313 0 0,1 0 0 0 0,-1 0 0 0 0,1 0 0 0 0,0 0 0 0 0,0 0 0 0 0,-1 1 0 0 0,1-1 0 0 0,1 1 0 0 0,-1-1 0 0 0,0 1 0 0 0,3-2 0 0 0,30-9-1142 0 0,-17 6 375 0 0,2-1 21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06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411 136 14743 0 0,'0'0'672'0'0,"0"-8"230"0"0,0 5-570 0 0,0-1 0 0 0,0 0 0 0 0,-1 0 0 0 0,0 1 0 0 0,1-1 0 0 0,-1 0 0 0 0,0 1 0 0 0,-1-1 0 0 0,1 1 0 0 0,-1-1 0 0 0,0 1 0 0 0,0 0 0 0 0,0-1 0 0 0,-4-4 0 0 0,-8-15 681 0 0,11 15-754 0 0,0 1-38 0 0,1 1 0 0 0,-2-1 1 0 0,-3-7-1 0 0,6 14-220 0 0,1 0-1 0 0,0-1 1 0 0,0 1 0 0 0,-1-1 0 0 0,1 1-1 0 0,0 0 1 0 0,-1-1 0 0 0,1 1 0 0 0,-1 0-1 0 0,1 0 1 0 0,0-1 0 0 0,-1 1 0 0 0,1 0-1 0 0,-1 0 1 0 0,1 0 0 0 0,-1 0-1 0 0,1-1 1 0 0,-1 1 0 0 0,1 0 0 0 0,-1 0-1 0 0,1 0 1 0 0,0 0 0 0 0,-1 0 0 0 0,1 0-1 0 0,-1 0 1 0 0,1 0 0 0 0,-1 0 0 0 0,1 1-1 0 0,-1-1 1 0 0,0 0 0 0 0,0 0 1 0 0,-6 1-16 0 0,0 0 1 0 0,1 1-1 0 0,-1 0 0 0 0,1 0 1 0 0,-1 0-1 0 0,1 0 0 0 0,0 1 1 0 0,0 0-1 0 0,-10 7 0 0 0,-4 4-148 0 0,-24 23 1 0 0,32-26 126 0 0,-23 18 34 0 0,-38 35-52 0 0,61-52 42 0 0,1 0-1 0 0,0 1 1 0 0,-16 24-1 0 0,24-31 8 0 0,-1 0 0 0 0,2 0-1 0 0,-1 0 1 0 0,1 0 0 0 0,-1 0-1 0 0,2 0 1 0 0,-2 8 0 0 0,2-12 3 0 0,1 0 1 0 0,0 0-1 0 0,0 0 0 0 0,0-1 1 0 0,0 1-1 0 0,0 0 0 0 0,0 0 1 0 0,0 0-1 0 0,1 0 1 0 0,-1 0-1 0 0,0-1 0 0 0,1 1 1 0 0,0 0-1 0 0,-1 0 0 0 0,1-1 1 0 0,0 1-1 0 0,0 0 1 0 0,0-1-1 0 0,0 1 0 0 0,0-1 1 0 0,0 1-1 0 0,1-1 0 0 0,-1 0 1 0 0,0 1-1 0 0,1-1 1 0 0,-1 0-1 0 0,1 0 0 0 0,0 0 1 0 0,1 1-1 0 0,3 0 5 0 0,1 0 0 0 0,0 0 1 0 0,0 0-1 0 0,0-1 0 0 0,0 0 0 0 0,-1 0 0 0 0,2 0 0 0 0,-1-1 1 0 0,0-1-1 0 0,0 1 0 0 0,0-1 0 0 0,-1 0 0 0 0,1 0 0 0 0,0-1 1 0 0,11-4-1 0 0,5-3 13 0 0,0-1 0 0 0,41-25-1 0 0,-48 25-39 0 0,0-1 0 0 0,-1 0 0 0 0,0-1 0 0 0,-1 0-1 0 0,0-1 1 0 0,23-30 0 0 0,-36 42 524 0 0,-16 14-161 0 0,9-8-327 0 0,-6 5 62 0 0,-14 18-1 0 0,24-26-95 0 0,-1 1 0 0 0,1 0-1 0 0,0 1 1 0 0,0-1-1 0 0,0 0 1 0 0,1 1 0 0 0,-1-1-1 0 0,1 1 1 0 0,0-1-1 0 0,0 1 1 0 0,-1 5-1 0 0,2-7-143 0 0,0-1 0 0 0,0 1-1 0 0,0-1 1 0 0,0 1 0 0 0,1-1-1 0 0,-1 1 1 0 0,1-1 0 0 0,-1 1-1 0 0,1-1 1 0 0,-1 0-1 0 0,1 1 1 0 0,0-1 0 0 0,-1 0-1 0 0,1 0 1 0 0,0 1 0 0 0,0-1-1 0 0,0 0 1 0 0,0 0-1 0 0,0 0 1 0 0,0 0 0 0 0,1 0-1 0 0,-1 0 1 0 0,0-1 0 0 0,0 1-1 0 0,1 0 1 0 0,-1-1 0 0 0,0 1-1 0 0,1 0 1 0 0,-1-1-1 0 0,1 0 1 0 0,-1 1 0 0 0,1-1-1 0 0,-1 0 1 0 0,1 0 0 0 0,1 0-1 0 0,10 1-1926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07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4607 0 0,'0'0'18277'0'0,"4"-7"-17554"0"0,3 1-610 0 0,-1 1 1 0 0,1-1-1 0 0,0 1 1 0 0,0 0-1 0 0,1 1 0 0 0,14-7 1 0 0,-7 3-24 0 0,16-9-85 0 0,1 1 0 0 0,0 1 0 0 0,60-18 0 0 0,-80 31-5 0 0,-3 4 0 0 0,-7-1 2 0 0,-1 0 0 0 0,0 1 0 0 0,0-1 1 0 0,0 1-1 0 0,0-1 0 0 0,0 1 0 0 0,0-1 0 0 0,0 1 0 0 0,0 0 0 0 0,0 0 0 0 0,-1-1 0 0 0,1 1 1 0 0,-1 0-1 0 0,0 0 0 0 0,1 0 0 0 0,-1-1 0 0 0,0 1 0 0 0,0 0 0 0 0,0 0 0 0 0,0 0 0 0 0,0 0 1 0 0,0 0-1 0 0,-1 2 0 0 0,-1 3 11 0 0,1 0 0 0 0,-1 0 1 0 0,0 1-1 0 0,-6 9 0 0 0,-32 60 171 0 0,39-76-36 0 0,2-3-60 0 0,12-20-76 0 0,2 1 0 0 0,0 0 0 0 0,1 1 0 0 0,2 1 0 0 0,-1 1-1 0 0,2 0 1 0 0,26-19 0 0 0,-40 34-23 0 0,1 0 0 0 0,-1 0 0 0 0,0 1 0 0 0,1 0 0 0 0,7-2 0 0 0,-4 1-8 0 0,-8 3 16 0 0,-1 0-1 0 0,1 0 1 0 0,-1 0 0 0 0,1-1 0 0 0,-1 1 0 0 0,1 0 0 0 0,-1 1 0 0 0,1-1-1 0 0,-1 0 1 0 0,1 0 0 0 0,-1 0 0 0 0,1 0 0 0 0,-1 0 0 0 0,0 0 0 0 0,1 0-1 0 0,-1 1 1 0 0,1-1 0 0 0,-1 0 0 0 0,1 0 0 0 0,-1 1 0 0 0,1-1-1 0 0,0 1-6 0 0,7 6-25 0 0,-6-3 60 0 0,0-1-1 0 0,-1 0 0 0 0,1 1 1 0 0,-1-1-1 0 0,0 1 0 0 0,0 0 1 0 0,0-1-1 0 0,-1 1 1 0 0,1 0-1 0 0,-1 5 0 0 0,-1 40 284 0 0,-1-33-224 0 0,0-7-45 0 0,2 1-1 0 0,-1 0 0 0 0,3 19 0 0 0,0-13-31 0 0,0-13-44 0 0,-1-2-26 0 0,0 0-59 0 0,0-1 0 0 0,0 1 0 0 0,0 0 0 0 0,0-1 0 0 0,0 1 0 0 0,0 0 0 0 0,0-1 0 0 0,0 1 0 0 0,1-1 0 0 0,-1 0 0 0 0,0 1 0 0 0,0-1 1 0 0,0 0-1 0 0,0 0 0 0 0,1 0 0 0 0,-1 0 0 0 0,0 0 0 0 0,0 0 0 0 0,0 0 0 0 0,2-1 0 0 0,-1 1-332 0 0,14-2-5197 0 0,3-4-1683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0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7 16439 0 0,'10'-4'1755'0'0,"-5"2"-1550"0"0,-4 2-82 0 0,-1 1-1 0 0,1-1 1 0 0,-1 1-1 0 0,0-1 0 0 0,1 0 1 0 0,-1 1-1 0 0,0-1 1 0 0,0 1-1 0 0,1 0 1 0 0,-1-1-1 0 0,0 1 0 0 0,0-1 1 0 0,0 1-1 0 0,0-1 1 0 0,0 1-1 0 0,1 0 30 0 0,-2 4 157 0 0,1 0 0 0 0,0 0 1 0 0,-1 0-1 0 0,0-1 0 0 0,0 1 0 0 0,0 0 1 0 0,-1-1-1 0 0,1 1 0 0 0,-1-1 1 0 0,-4 6-1 0 0,3-2-122 0 0,-76 165 775 0 0,-47 108 616 0 0,99-217-2678 0 0,-4-1 0 0 0,-2-2 0 0 0,-2-1 0 0 0,-3-2 0 0 0,-48 56 0 0 0,80-106 14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07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9671 0 0,'2'-7'-206'0'0,"5"-20"2790"0"0,12-34 0 0 0,-15 52-1704 0 0,0 0-1 0 0,1 0 1 0 0,0 1-1 0 0,0-1 1 0 0,1 1 0 0 0,0 0-1 0 0,9-9 1 0 0,-5 8-678 0 0,1-1 0 0 0,0 2 1 0 0,0-1-1 0 0,1 1 0 0 0,0 1 1 0 0,0 0-1 0 0,0 1 0 0 0,1 0 1 0 0,0 1-1 0 0,1 1 0 0 0,-1 0 1 0 0,1 1-1 0 0,-1 0 0 0 0,26-2 0 0 0,-7 4 169 0 0,0 1-1 0 0,55 6 0 0 0,-65-3-164 0 0,-1 2 1 0 0,1 0-1 0 0,-1 1 1 0 0,38 16-1 0 0,-52-18-138 0 0,1-1-1 0 0,-1 2 1 0 0,0-1 0 0 0,0 1-1 0 0,0 0 1 0 0,-1 1-1 0 0,1-1 1 0 0,-1 1 0 0 0,-1 0-1 0 0,7 8 1 0 0,-10-10-44 0 0,0-1 1 0 0,0 1-1 0 0,0-1 0 0 0,-1 1 1 0 0,1 0-1 0 0,-1 0 0 0 0,0 0 1 0 0,0 0-1 0 0,0 0 0 0 0,0 0 1 0 0,-1 0-1 0 0,0 0 0 0 0,1 0 1 0 0,-1 0-1 0 0,-1 0 1 0 0,1 0-1 0 0,-1 0 0 0 0,0 0 1 0 0,0 0-1 0 0,0 0 0 0 0,0 0 1 0 0,-3 6-1 0 0,-1-1 15 0 0,1-1 1 0 0,-1 0-1 0 0,-1-1 0 0 0,1 1 0 0 0,-1-1 1 0 0,-1 0-1 0 0,-8 7 0 0 0,-55 40 126 0 0,44-36-156 0 0,-29 20-214 0 0,-1-2 0 0 0,-2-2 0 0 0,-90 36 0 0 0,137-65-46 0 0,-1 0 0 0 0,0-1-1 0 0,0-1 1 0 0,-1 1 0 0 0,1-2 0 0 0,-18 2-1 0 0,29-4 109 0 0,-1 0-1 0 0,1 0 0 0 0,0 0 0 0 0,-1-1 1 0 0,1 1-1 0 0,-1 0 0 0 0,1 0 0 0 0,0-1 1 0 0,-3-1-1 0 0,4 2-69 0 0,-1 0 1 0 0,1 0-1 0 0,0-1 1 0 0,-1 1-1 0 0,1 0 1 0 0,0-1-1 0 0,-1 1 1 0 0,1 0-1 0 0,0-1 1 0 0,0 1-1 0 0,-1 0 0 0 0,1-1 1 0 0,0 1-1 0 0,0-1 1 0 0,0 1-1 0 0,0-1 1 0 0,-1 1-1 0 0,1 0 1 0 0,0-1-1 0 0,0 1 1 0 0,0-1-1 0 0,0 1 1 0 0,0-1-1 0 0,0 1 0 0 0,0-1 1 0 0,0 1-1 0 0,0 0 1 0 0,1-1-1 0 0,-1 1 1 0 0,0-1-1 0 0,0 1 1 0 0,0-1-1 0 0,1 0 1 0 0,7-14-7298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55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868 0 15719 0 0,'0'0'1574'0'0,"-1"3"-1410"0"0,-6 14 30 0 0,-1 0 1 0 0,-1-1 0 0 0,-20 27 0 0 0,7-9 0 0 0,-23 34-31 0 0,-3-1 1 0 0,-2-3-1 0 0,-4-2 0 0 0,-69 63 1 0 0,-322 298-397 0 0,439-418-215 0 0,1 0 0 0 0,0 1 1 0 0,-6 9-1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0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 20239 0 0,'0'0'1839'0'0,"-1"2"-1514"0"0,-12 24 93 0 0,1 1 0 0 0,2 1 0 0 0,-8 30 1 0 0,-4 12 256 0 0,-142 327 1494 0 0,135-331-2026 0 0,-2 4-83 0 0,-152 320-296 0 0,151-331-2449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0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5063 0 0,'2'-1'390'0'0,"19"-4"6576"0"0,-19 6-6134 0 0,0 0 0 0 0,0 0 0 0 0,-1 0 0 0 0,1 1-1 0 0,0-1 1 0 0,0 1 0 0 0,1 1 0 0 0,12 15 2404 0 0,2 3-1658 0 0,-13-17-1392 0 0,0 0 1 0 0,0-1-1 0 0,0 0 0 0 0,0 0 0 0 0,1 0 0 0 0,-1 0 0 0 0,1-1 0 0 0,0 1 0 0 0,0-1 0 0 0,-1 0 0 0 0,1-1 0 0 0,1 1 0 0 0,-1-1 0 0 0,6 1 0 0 0,-3-2-25 0 0,1 0 0 0 0,0 0-1 0 0,-1-1 1 0 0,1 0 0 0 0,0-1 0 0 0,-1 0 0 0 0,16-5 0 0 0,-1 0-96 0 0,-1-1 0 0 0,0-1 0 0 0,0-2 0 0 0,-1 0 0 0 0,0-1 0 0 0,-1-1 0 0 0,28-23 0 0 0,-46 35-96 0 0,0-1 0 0 0,-1 1 0 0 0,1-1 0 0 0,0 0 0 0 0,-1 0 0 0 0,0 1 0 0 0,1-1 0 0 0,-1 0 0 0 0,0 0 1 0 0,0 0-1 0 0,0 0 0 0 0,0-1 0 0 0,0 1 0 0 0,-1 0 0 0 0,2-4 0 0 0,-3 5 8 0 0,0 0 1 0 0,0 0-1 0 0,0 0 1 0 0,0 1-1 0 0,0-1 1 0 0,0 0-1 0 0,0 1 0 0 0,0-1 1 0 0,0 1-1 0 0,0-1 1 0 0,-1 1-1 0 0,1 0 0 0 0,0-1 1 0 0,0 1-1 0 0,0 0 1 0 0,-3 0-1 0 0,-1 0-30 0 0,1 0 1 0 0,-1 1-1 0 0,0-1 0 0 0,1 1 0 0 0,-1 0 1 0 0,1 1-1 0 0,-8 2 0 0 0,-30 16-359 0 0,39-19 382 0 0,-26 17-155 0 0,0 0-1 0 0,-37 33 0 0 0,36-27 110 0 0,-4 3 47 0 0,2 1 0 0 0,-47 56 0 0 0,74-79 42 0 0,1 0-1 0 0,0 1 1 0 0,0 0 0 0 0,1 0-1 0 0,0 0 1 0 0,0 0 0 0 0,0 0 0 0 0,1 1-1 0 0,0-1 1 0 0,0 1 0 0 0,1 0-1 0 0,-1 0 1 0 0,1 7 0 0 0,1-11 3 0 0,0 0-1 0 0,0 1 1 0 0,0-1 0 0 0,1 1 0 0 0,0-1 0 0 0,-1 0 0 0 0,1 0 0 0 0,0 1 0 0 0,1-1 0 0 0,-1 0 0 0 0,0 0 0 0 0,1 0 0 0 0,0 0 0 0 0,0 0 0 0 0,0 0 0 0 0,0-1 0 0 0,0 1 0 0 0,0-1 0 0 0,1 1 0 0 0,-1-1-1 0 0,1 0 1 0 0,0 0 0 0 0,0 0 0 0 0,0 0 0 0 0,0-1 0 0 0,0 1 0 0 0,5 1 0 0 0,4 1 10 0 0,0 0 1 0 0,0-2-1 0 0,0 1 0 0 0,0-1 0 0 0,0-1 1 0 0,1 0-1 0 0,12-2 0 0 0,7 0-203 0 0,47-10-1 0 0,-25-1-1216 0 0,-19 2-2757 0 0,-24 5 2281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09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24 10135 0 0,'14'-6'675'0'0,"21"-12"7022"0"0,-49 26-6010 0 0,-20 15 0 0 0,9-6-1237 0 0,-103 74 732 0 0,-6 4-440 0 0,89-66-614 0 0,-60 50 0 0 0,90-68-144 0 0,11-8-5 0 0,0 0-1 0 0,1 0 1 0 0,-1 0 0 0 0,-4 5-1 0 0,7-7-112 0 0,13-1-950 0 0,6 0 1053 0 0,-1 1 1 0 0,0 0-1 0 0,0 1 1 0 0,0 1-1 0 0,0 1 1 0 0,20 6-1 0 0,101 45 438 0 0,-110-42-213 0 0,-1 2 0 0 0,49 34-1 0 0,-75-48-181 0 0,0 0 0 0 0,0-1-1 0 0,0 1 1 0 0,0 0-1 0 0,0 0 1 0 0,0 0 0 0 0,0 0-1 0 0,0 0 1 0 0,0 0 0 0 0,-1 0-1 0 0,1 0 1 0 0,0 0-1 0 0,-1 0 1 0 0,1 0 0 0 0,-1 0-1 0 0,1 1 1 0 0,-1-1-1 0 0,0 0 1 0 0,1 0 0 0 0,-1 1-1 0 0,0-1 1 0 0,0 2-1 0 0,0-1 14 0 0,-1-1-1 0 0,1 1 0 0 0,-1-1 0 0 0,0 0 1 0 0,0 1-1 0 0,1-1 0 0 0,-1 0 0 0 0,0 0 1 0 0,0 0-1 0 0,0 1 0 0 0,-1-1 0 0 0,1 0 1 0 0,0 0-1 0 0,0 0 0 0 0,-1-1 0 0 0,1 1 1 0 0,0 0-1 0 0,-1 0 0 0 0,-1 0 0 0 0,-10 4 69 0 0,0-1 0 0 0,0 0 1 0 0,0 0-1 0 0,-1-2 0 0 0,1 0 0 0 0,-19 1 0 0 0,4 0-10 0 0,-297 16 42 0 0,65-6-290 0 0,234-11-162 0 0,24-2 37 0 0,4-1-369 0 0,89-30-4955 0 0,-75 27 3103 0 0,32-11-4384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0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442 113 13359 0 0,'26'-29'1087'0'0,"25"-25"-421"0"0,-16 25 3512 0 0,-35 29-4103 0 0,1 0 0 0 0,-1 0 0 0 0,0 0 1 0 0,0 0-1 0 0,0 0 0 0 0,1-1 0 0 0,-1 1 0 0 0,0 0 0 0 0,0 0 0 0 0,1 0 1 0 0,-1 0-1 0 0,0 0 0 0 0,0 0 0 0 0,0 0 0 0 0,1 0 0 0 0,-1 0 1 0 0,0 0-1 0 0,0 0 0 0 0,1 0 0 0 0,-1 0 0 0 0,0 1 0 0 0,0-1 0 0 0,1 0 1 0 0,-1 0-1 0 0,0 0 0 0 0,0 0 0 0 0,0 0 0 0 0,1 0 0 0 0,-1 0 1 0 0,0 1-1 0 0,0-1 0 0 0,0 0 0 0 0,0 0 0 0 0,1 0 0 0 0,-1 0 0 0 0,0 1 1 0 0,0-1-1 0 0,0 0 0 0 0,0 0 0 0 0,0 0 0 0 0,0 1 0 0 0,5 15 625 0 0,-1 18-664 0 0,-4-14 96 0 0,-1 0 1 0 0,-1-1-1 0 0,-1 1 0 0 0,-6 22 1 0 0,-26 78 356 0 0,31-109-455 0 0,-94 232 398 0 0,70-177-395 0 0,-3-2-6 0 0,-3-1 0 0 0,-2-2-1 0 0,-85 107 1 0 0,6-37-762 0 0,62-82-3515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09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94 4607 0 0,'-13'-3'380'0'0,"-18"-2"17452"0"0,33 6-17344 0 0,6 2-273 0 0,0 0-1 0 0,0-1 1 0 0,0 0 0 0 0,0 0 0 0 0,1 0-1 0 0,-1-1 1 0 0,0-1 0 0 0,11 1-1 0 0,70-8 732 0 0,-84 7-892 0 0,587-72 1410 0 0,-555 67-2029 0 0,100-12-8303 0 0,-121 15 997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1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2 13359 0 0,'0'0'1027'0'0,"-9"-1"1057"0"0,-6 1-433 0 0,0-1 1 0 0,1 2 0 0 0,-24 3-1 0 0,19 0-1192 0 0,0 0 0 0 0,-24 10 0 0 0,20-6-481 0 0,1 2 0 0 0,0 1 1 0 0,0 1-1 0 0,-35 26 0 0 0,42-26 224 0 0,1-1 0 0 0,-19 22 0 0 0,29-28-140 0 0,0 0 0 0 0,0 0 0 0 0,0 0 0 0 0,0 1 0 0 0,1-1 0 0 0,0 1-1 0 0,0 0 1 0 0,1 0 0 0 0,0 0 0 0 0,-3 9 0 0 0,5-14-51 0 0,0 0-1 0 0,1-1 1 0 0,-1 1 0 0 0,0 0 0 0 0,0-1-1 0 0,0 1 1 0 0,0 0 0 0 0,1-1-1 0 0,-1 1 1 0 0,0 0 0 0 0,1-1-1 0 0,-1 1 1 0 0,0-1 0 0 0,1 1-1 0 0,-1 0 1 0 0,1-1 0 0 0,-1 1-1 0 0,1-1 1 0 0,-1 0 0 0 0,1 1-1 0 0,-1-1 1 0 0,1 1 0 0 0,0-1-1 0 0,15 8 142 0 0,-10-7-126 0 0,0 0 1 0 0,0-1-1 0 0,0 1 0 0 0,0-1 0 0 0,0-1 1 0 0,0 1-1 0 0,11-3 0 0 0,2-1 49 0 0,21-8 0 0 0,-23 6-326 0 0,0-2 0 0 0,-1 0 0 0 0,0-1 0 0 0,24-16 1 0 0,13-9-132 0 0,-52 34 311 0 0,1-1-1 0 0,0 0 1 0 0,-1 1 0 0 0,1-1-1 0 0,0 1 1 0 0,-1-1-1 0 0,1 1 1 0 0,0 0 0 0 0,0 0-1 0 0,0 0 1 0 0,-1 0-1 0 0,1 0 1 0 0,0 0 0 0 0,3 1-1 0 0,26 8-1585 0 0,-12-2-1395 0 0,-4-4 1220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1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46 220 9671 0 0,'-1'2'748'0'0,"-27"33"2014"0"0,11-11 7683 0 0,30-31-9304 0 0,0-4-605 0 0,18-17 1 0 0,7-5-98 0 0,17-9-282 0 0,2 3 1 0 0,72-37-1 0 0,-111 67-157 0 0,-1 1 0 0 0,2 0 0 0 0,-1 2 0 0 0,28-7 0 0 0,-34 13 0 0 0,-12 1 3 0 0,1 0-1 0 0,0-1 0 0 0,0 1 1 0 0,-1 0-1 0 0,1 0 1 0 0,0-1-1 0 0,-1 1 1 0 0,1 0-1 0 0,0 0 0 0 0,-1 0 1 0 0,0 0-1 0 0,1 0 1 0 0,-1 0-1 0 0,1 0 1 0 0,-1 0-1 0 0,0 0 0 0 0,0 0 1 0 0,0 0-1 0 0,1 0 1 0 0,-1 0-1 0 0,0 0 1 0 0,0 0-1 0 0,-1 0 1 0 0,1 0-1 0 0,0 2 0 0 0,-7 28 92 0 0,7-30-88 0 0,-8 22 72 0 0,-1 0 1 0 0,-14 25-1 0 0,14-32-209 0 0,1 0-1 0 0,1 1 0 0 0,0 0 1 0 0,1 0-1 0 0,-4 26 0 0 0,9-42-5 0 0,1-1 0 0 0,0 1 1 0 0,0 0-1 0 0,0 0 0 0 0,0-1 0 0 0,0 1 0 0 0,1 0 1 0 0,-1 0-1 0 0,0-1 0 0 0,0 1 0 0 0,0 0 0 0 0,1 0 1 0 0,-1-1-1 0 0,0 1 0 0 0,1 0 0 0 0,-1-1 0 0 0,0 1 0 0 0,1 0 1 0 0,-1-1-1 0 0,1 1 0 0 0,0 0 0 0 0,0 0-713 0 0,1 0 0 0 0,0 0 0 0 0,-1 1 0 0 0,1-2 0 0 0,0 1 0 0 0,0 0 0 0 0,3 1 0 0 0,11 2-6308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1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100 979 15631 0 0,'0'0'1418'0'0,"-1"2"-1168"0"0,-23 26 234 0 0,15-19 924 0 0,-1-1-1 0 0,-1 0 1 0 0,1 0 0 0 0,-24 12 2826 0 0,38-31-3739 0 0,10-14-423 0 0,1 0-1 0 0,1 1 1 0 0,24-27 0 0 0,68-71-792 0 0,-92 107 525 0 0,0 1 0 0 0,2 0 0 0 0,-1 1-1 0 0,2 0 1 0 0,24-12 0 0 0,-30 20 125 0 0,1-1 0 0 0,-1 2 0 0 0,1 0 0 0 0,0 0 0 0 0,15-1 0 0 0,-21 3 55 0 0,1 2 0 0 0,0-1-1 0 0,-1 1 1 0 0,1 0 0 0 0,0 1 0 0 0,-1 0 0 0 0,1 0-1 0 0,-1 1 1 0 0,13 4 0 0 0,-19-5 21 0 0,1 0 0 0 0,-1 0 0 0 0,0 0-1 0 0,0 0 1 0 0,0 1 0 0 0,0-1 0 0 0,0 1 0 0 0,0-1 0 0 0,0 1-1 0 0,0-1 1 0 0,-1 1 0 0 0,1 0 0 0 0,-1 0 0 0 0,1 0 0 0 0,-1 0 0 0 0,0 0-1 0 0,1 0 1 0 0,0 3 0 0 0,-1-2 30 0 0,-1 1 1 0 0,1-1-1 0 0,-1 0 1 0 0,1 1-1 0 0,-1-1 1 0 0,0 0-1 0 0,0 1 0 0 0,0-1 1 0 0,-1 0-1 0 0,1 1 1 0 0,-3 5-1 0 0,0 0 58 0 0,0-1 0 0 0,-1 1-1 0 0,0 0 1 0 0,0-1 0 0 0,-1 0 0 0 0,0 0 0 0 0,-1-1-1 0 0,-8 11 1 0 0,-18 15 143 0 0,-2 0-1 0 0,-52 38 0 0 0,72-61-804 0 0,-29 14 0 0 0,3-9-3165 0 0,38-14 3314 0 0,0-1 1 0 0,0 1-1 0 0,0-1 1 0 0,0 0-1 0 0,0 1 0 0 0,0-1 1 0 0,-1 0-1 0 0,1 0 0 0 0,0-1 1 0 0,0 1-1 0 0,0 0 0 0 0,-2-1 1 0 0,-3-3-1668 0 0</inkml:trace>
  <inkml:trace contextRef="#ctx0" brushRef="#br0" timeOffset="1">1103 1 3679 0 0,'2'0'167'0'0,"-2"0"-113"0"0,1 0 0 0 0,-1 0 0 0 0,0 0 0 0 0,0 0 0 0 0,1 0 0 0 0,-1 0 0 0 0,0 0-1 0 0,1 0 1 0 0,-1 0 0 0 0,0 0 0 0 0,0 0 0 0 0,1 0 0 0 0,-1 0 0 0 0,0 0 0 0 0,0 0 0 0 0,1 0 0 0 0,-1 1 0 0 0,0-1 0 0 0,0 0-1 0 0,1 0 1 0 0,-1 0 0 0 0,0 0 0 0 0,0 0 0 0 0,0 1 0 0 0,1-1 0 0 0,-1 0 0 0 0,0 0 0 0 0,0 0 0 0 0,0 1 0 0 0,0-1 0 0 0,0 0-1 0 0,1 0 1 0 0,-1 1 0 0 0,0-1 0 0 0,0 0 0 0 0,0 0 0 0 0,0 1 0 0 0,0-1 0 0 0,0 0 0 0 0,0 0 0 0 0,0 1 0 0 0,0-1 0 0 0,0 0-1 0 0,0 0 1 0 0,0 1 0 0 0,0-1 0 0 0,0 0 0 0 0,0 1 0 0 0,0-1 0 0 0,0 0 0 0 0,0 0 0 0 0,0 1 0 0 0,0-1 0 0 0,-1 0 0 0 0,1 0-1 0 0,0 0 1 0 0,0 1 0 0 0,0-1 0 0 0,0 0 0 0 0,-1 1 368 0 0,-1 5 1415 0 0,-1-1-1 0 0,0 0 1 0 0,0 1-1 0 0,-6 8 1 0 0,-20 19 2305 0 0,6-6-3391 0 0,-219 312 2672 0 0,240-335-3411 0 0,-200 248 551 0 0,111-144-437 0 0,65-78-251 0 0,2 1 1 0 0,2 1-1 0 0,0 1 0 0 0,-17 39 0 0 0,38-70 23 0 0,-1 0 0 0 0,1 0 0 0 0,0 0 0 0 0,1 0 0 0 0,-1 1-1 0 0,0-1 1 0 0,1 0 0 0 0,-1 0 0 0 0,1 1 0 0 0,0-1 0 0 0,0 0 0 0 0,0 1 0 0 0,0-1 0 0 0,0 0 0 0 0,0 1-1 0 0,1-1 1 0 0,-1 0 0 0 0,1 3 0 0 0,6 4-862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1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9671 0 0,'0'0'15496'0'0,"-1"2"-15383"0"0,1 1-113 0 0,-1 0-1 0 0,0 0 1 0 0,0-1-1 0 0,-1 1 1 0 0,1 0-1 0 0,-1 0 1 0 0,1-1-1 0 0,-1 1 1 0 0,0-1-1 0 0,-4 5 1 0 0,-26 23-55 0 0,16-16 42 0 0,-70 60 103 0 0,49-44 33 0 0,1 1-1 0 0,-61 72 0 0 0,93-98-52 0 0,0 0 0 0 0,0 0 0 0 0,0 0 0 0 0,1 1 0 0 0,0 0-1 0 0,1 0 1 0 0,-3 7 0 0 0,5-13-60 0 0,0 1-1 0 0,0 0 1 0 0,0-1 0 0 0,1 1-1 0 0,-1-1 1 0 0,0 1 0 0 0,1-1-1 0 0,-1 0 1 0 0,0 1-1 0 0,1-1 1 0 0,-1 1 0 0 0,0-1-1 0 0,1 0 1 0 0,-1 1 0 0 0,1-1-1 0 0,-1 0 1 0 0,1 1 0 0 0,-1-1-1 0 0,1 0 1 0 0,0 1 0 0 0,11 4 7 0 0,-5-4-1 0 0,0 1-1 0 0,0-2 1 0 0,0 1-1 0 0,0-1 1 0 0,0 0-1 0 0,11-1 1 0 0,43-10-109 0 0,-20 0-150 0 0,67-29-1 0 0,-54 19 151 0 0,67-29 177 0 0,-119 50 263 0 0,-4 2-320 0 0,0 0 0 0 0,0 0 0 0 0,0-1 1 0 0,0 1-1 0 0,-1 0 0 0 0,1-1 0 0 0,0 1 0 0 0,-1-1 1 0 0,1 0-1 0 0,-4 2 0 0 0,-10 5 6 0 0,8-3-109 0 0,-26 20 374 0 0,33-23-376 0 0,-1-1-1 0 0,0 1 1 0 0,1-1 0 0 0,0 1-1 0 0,-1-1 1 0 0,1 1 0 0 0,0 0-1 0 0,0 0 1 0 0,0 0 0 0 0,0 0-1 0 0,0-1 1 0 0,0 1 0 0 0,1 0-1 0 0,-1 0 1 0 0,1 1 0 0 0,-1 1-1 0 0,1-2-564 0 0,1-1 0 0 0,0 0 0 0 0,-1 0 0 0 0,1 0-1 0 0,0 0 1 0 0,0 0 0 0 0,0 0 0 0 0,-1 0-1 0 0,1 0 1 0 0,0 0 0 0 0,1 0 0 0 0,-1 0-1 0 0,1 0 1 0 0,7 5-6501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1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1 392 3223 0 0,'17'4'17239'0'0,"-14"-5"-16829"0"0,0 0 0 0 0,1 0 0 0 0,-1 0 1 0 0,0 0-1 0 0,0 0 0 0 0,0-1 0 0 0,0 1 0 0 0,0-1 1 0 0,0 0-1 0 0,4-3 0 0 0,27-26 1339 0 0,-20 17-1236 0 0,155-138 1801 0 0,10 14-3784 0 0,-170 131 1038 0 0,1 1-1 0 0,-1 1 0 0 0,19-8 1 0 0,-21 10-600 0 0,0 1 0 0 0,1 0 1 0 0,11-1-1 0 0,-5 1-976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5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110 161 14711 0 0,'-5'1'266'0'0,"-9"4"169"0"0,-1 0 0 0 0,0-1 0 0 0,0-1-1 0 0,-29 4 1 0 0,42-7 429 0 0,3-2-828 0 0,-1 1 1 0 0,1 0-1 0 0,0 0 0 0 0,-1 0 1 0 0,1-1-1 0 0,0 1 0 0 0,0 0 0 0 0,0 0 1 0 0,0 0-1 0 0,0 0 0 0 0,0 0 0 0 0,0 1 1 0 0,2-2-1 0 0,0-1 31 0 0,119-88-179 0 0,-104 78 235 0 0,2 1 1 0 0,0 1-1 0 0,0 1 0 0 0,1 0 1 0 0,23-7-1 0 0,-43 17-57 0 0,1-1 1 0 0,0 1-1 0 0,0-1 1 0 0,-1 1-1 0 0,1 0 0 0 0,0-1 1 0 0,0 1-1 0 0,0 0 1 0 0,-1 0-1 0 0,1 0 1 0 0,0 0-1 0 0,0 1 0 0 0,0-1 1 0 0,-1 1-1 0 0,1-1 1 0 0,0 1-1 0 0,0-1 1 0 0,-1 1-1 0 0,1 0 1 0 0,0 0-1 0 0,-1 0 0 0 0,1 0 1 0 0,-1 0-1 0 0,1 0 1 0 0,-1 0-1 0 0,0 0 1 0 0,1 1-1 0 0,-1-1 0 0 0,0 0 1 0 0,0 1-1 0 0,0-1 1 0 0,1 3-1 0 0,-1-1-25 0 0,1 0-1 0 0,-1 1 1 0 0,0-1-1 0 0,0 0 1 0 0,0 1 0 0 0,-1-1-1 0 0,1 1 1 0 0,-1-1-1 0 0,0 1 1 0 0,0 0-1 0 0,0-1 1 0 0,0 1-1 0 0,-1-1 1 0 0,0 1 0 0 0,-1 4-1 0 0,-2 3 10 0 0,0 0 0 0 0,-1-1 0 0 0,0 0 0 0 0,-1 0 0 0 0,0-1-1 0 0,-1 1 1 0 0,-13 14 0 0 0,-62 54-423 0 0,65-64 179 0 0,-3 2-79 0 0,-29 19-1 0 0,-12 7 145 0 0,61-42 144 0 0,0 1-1 0 0,-1-1 0 0 0,1 1 1 0 0,-1 0-1 0 0,1-1 1 0 0,0 1-1 0 0,0 0 1 0 0,-1-1-1 0 0,1 1 0 0 0,0 0 1 0 0,0-1-1 0 0,0 1 1 0 0,0 0-1 0 0,0-1 1 0 0,0 1-1 0 0,0 0 0 0 0,0 0 1 0 0,0-1-1 0 0,0 1 1 0 0,0 0-1 0 0,1 1 1 0 0,-1-1 10 0 0,1 1 1 0 0,-1-1 0 0 0,1 1 0 0 0,-1-1 0 0 0,1 1 0 0 0,0-1 0 0 0,0 1-1 0 0,0-1 1 0 0,1 2 0 0 0,1-1 11 0 0,-1 0-1 0 0,1 0 1 0 0,0 0-1 0 0,1-1 1 0 0,-1 1-1 0 0,0-1 0 0 0,0 0 1 0 0,1 0-1 0 0,-1 0 1 0 0,0 0-1 0 0,1-1 1 0 0,-1 1-1 0 0,1-1 1 0 0,-1 0-1 0 0,1 0 1 0 0,-1 0-1 0 0,1-1 1 0 0,5 0-1 0 0,9-3 147 0 0,0 0 0 0 0,21-8 1 0 0,-36 11-155 0 0,57-16 347 0 0,32-10-153 0 0,-84 24-346 0 0,-7 3-8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11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153 228 6447 0 0,'1'1'499'0'0,"19"21"32"0"0,36 27 8674 0 0,-51-45-9073 0 0,-2-2 99 0 0,-1 1 0 0 0,1 0 0 0 0,-1 0 0 0 0,0 0-1 0 0,0 0 1 0 0,2 4 0 0 0,4 6 578 0 0,-8-12-698 0 0,0 0 0 0 0,0 1 0 0 0,0-1 0 0 0,0 0-1 0 0,0 0 1 0 0,-1 0 0 0 0,1 1 0 0 0,0-1 0 0 0,-1 0 0 0 0,1 0-1 0 0,-1 0 1 0 0,1 0 0 0 0,-1 0 0 0 0,1 0 0 0 0,-3 2 0 0 0,3-2 93 0 0,-3 3 62 0 0,0-1 0 0 0,1 1 0 0 0,-1-1 0 0 0,-1 0 0 0 0,1 0 0 0 0,0 0 0 0 0,-1 0 0 0 0,1-1 0 0 0,-1 0 0 0 0,0 1 0 0 0,-6 2 1 0 0,-8 2 551 0 0,-25 7 1 0 0,20-7-435 0 0,7-1-112 0 0,6-2-186 0 0,1-1 1 0 0,-1 0 0 0 0,0 0 0 0 0,0-1-1 0 0,0 0 1 0 0,-21 0 0 0 0,30-2-80 0 0,1 0 1 0 0,-1 0 0 0 0,0 0 0 0 0,1 0-1 0 0,-1 0 1 0 0,0 0 0 0 0,1 0-1 0 0,-1 0 1 0 0,0 0 0 0 0,1 0-1 0 0,-1-1 1 0 0,0 1 0 0 0,1 0-1 0 0,-1-1 1 0 0,1 1 0 0 0,-1 0-1 0 0,0-1 1 0 0,1 1 0 0 0,-1 0 0 0 0,1-1-1 0 0,-1 1 1 0 0,1-1 0 0 0,-1 1-1 0 0,1-1 1 0 0,0 1 0 0 0,-1-1-1 0 0,1 0 1 0 0,0 1 0 0 0,-1-1-1 0 0,1 1 1 0 0,-1-2 0 0 0,1 1-2 0 0,0-1 0 0 0,1 1 0 0 0,-1 0 0 0 0,0-1 0 0 0,0 1 0 0 0,1 0 0 0 0,-1 0 0 0 0,0 0 0 0 0,1-1 0 0 0,0 0 0 0 0,0-1-5 0 0,5-8 38 0 0,1-1 1 0 0,0 1-1 0 0,1 0 0 0 0,0 0 0 0 0,12-11 1 0 0,2-4-9 0 0,1-2-60 0 0,2 2 0 0 0,1 1 0 0 0,0 1 0 0 0,2 1 0 0 0,34-21 0 0 0,-17 16-412 0 0,1 2 0 0 0,91-37-1 0 0,-117 55 313 0 0,-1 2-1 0 0,37-9 0 0 0,-50 14 128 0 0,0 0-1 0 0,0 1 1 0 0,0-1-1 0 0,0 1 0 0 0,0 0 1 0 0,0 0-1 0 0,0 1 1 0 0,0 0-1 0 0,-1 0 0 0 0,1 1 1 0 0,0-1-1 0 0,0 1 1 0 0,-1 0-1 0 0,8 4 0 0 0,-10-4 21 0 0,-1 0 0 0 0,0 0 0 0 0,0 0-1 0 0,0 1 1 0 0,0-1 0 0 0,0 0 0 0 0,-1 1-1 0 0,1 0 1 0 0,-1-1 0 0 0,1 1 0 0 0,-1 0-1 0 0,0-1 1 0 0,0 1 0 0 0,0 0-1 0 0,-1 0 1 0 0,1 0 0 0 0,-1 0 0 0 0,1 0-1 0 0,-1 0 1 0 0,0 0 0 0 0,-1 4 0 0 0,1 7 46 0 0,-2 1 1 0 0,1-1-1 0 0,-5 14 0 0 0,2-13-47 0 0,0 1-1 0 0,-1-2 0 0 0,-1 1 0 0 0,0 0 0 0 0,-1-1 0 0 0,0 0 1 0 0,-12 14-1 0 0,6-11 6 0 0,0 0 1 0 0,-2-1 0 0 0,0-1-1 0 0,-29 23 1 0 0,20-20-298 0 0,1-1 0 0 0,-2-1-1 0 0,0-1 1 0 0,-1-2 0 0 0,0 0 0 0 0,-37 11-1 0 0,61-24-648 0 0,5-10-2339 0 0,0 3 2366 0 0,0-1 0 0 0,0 0 0 0 0,1 1 0 0 0,0-1 0 0 0,8-10 0 0 0,-9 13 600 0 0,16-23-1542 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12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0 7367 0 0,'-2'2'5887'0'0,"-31"33"775"0"0,-4 0-4230 0 0,-28 29-662 0 0,8 5-354 0 0,-84 132 1 0 0,110-149-1257 0 0,1 0-1 0 0,-32 83 1 0 0,48-99-240 0 0,2 1 0 0 0,2 1 1 0 0,1 0-1 0 0,-7 73 0 0 0,16-100 20 0 0,-1-3-498 0 0,1 0 0 0 0,-1 0-1 0 0,-4 13 1 0 0,0-9-621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13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216 378 6447 0 0,'0'0'13128'0'0,"-9"7"-12649"0"0,6-6-442 0 0,0-1 0 0 0,-1 0 0 0 0,1 0 1 0 0,0 0-1 0 0,-1 0 0 0 0,1 0 0 0 0,0-1 1 0 0,-1 0-1 0 0,1 1 0 0 0,0-1 0 0 0,0 0 0 0 0,-1-1 1 0 0,1 1-1 0 0,0 0 0 0 0,0-1 0 0 0,0 0 0 0 0,1 0 1 0 0,-1 0-1 0 0,0 0 0 0 0,1 0 0 0 0,-5-5 0 0 0,-3-5 63 0 0,0 0 0 0 0,2 0 0 0 0,-14-23 0 0 0,8 10 147 0 0,-27-44 8 0 0,35 58-258 0 0,1 0 0 0 0,1 0 0 0 0,0-1 0 0 0,-5-18 0 0 0,9 26-8 0 0,-1 1 1 0 0,1-1-1 0 0,-1 0 0 0 0,1 0 0 0 0,0 1 0 0 0,0-1 0 0 0,1 0 1 0 0,-1 1-1 0 0,1-1 0 0 0,0 0 0 0 0,0 1 0 0 0,0-1 1 0 0,0 1-1 0 0,1-1 0 0 0,-1 1 0 0 0,4-4 0 0 0,-3 3 5 0 0,1 1 0 0 0,0 0-1 0 0,0 0 1 0 0,0 0 0 0 0,1 0 0 0 0,-1 0-1 0 0,1 1 1 0 0,-1 0 0 0 0,1 0-1 0 0,0 0 1 0 0,0 0 0 0 0,0 0-1 0 0,8-2 1 0 0,9-1 65 0 0,0 1 0 0 0,1 1 0 0 0,0 1 0 0 0,-1 0 0 0 0,44 4 0 0 0,109 22 480 0 0,-138-18-319 0 0,45 9 352 0 0,-70-12-404 0 0,0 0-1 0 0,0 1 0 0 0,-1 0 1 0 0,0 1-1 0 0,11 6 0 0 0,-19-10-150 0 0,-1-1 0 0 0,0 1-1 0 0,1 0 1 0 0,-1 0 0 0 0,0 0 0 0 0,0 0-1 0 0,1 0 1 0 0,-1 0 0 0 0,0 1-1 0 0,0-1 1 0 0,0 0 0 0 0,0 1-1 0 0,-1-1 1 0 0,1 0 0 0 0,0 1-1 0 0,-1-1 1 0 0,1 1 0 0 0,0-1-1 0 0,-1 1 1 0 0,0 0 0 0 0,1 2-1 0 0,-1-2 7 0 0,-1 0 0 0 0,1 0 0 0 0,-1 0 1 0 0,1 0-1 0 0,-1 1 0 0 0,0-1 0 0 0,1 0 0 0 0,-1-1 0 0 0,0 1 0 0 0,0 0 0 0 0,-1 0 0 0 0,1 0 0 0 0,0-1 0 0 0,-1 1 0 0 0,1 0 0 0 0,-2 1 0 0 0,-16 14 69 0 0,-1 0-1 0 0,0-1 1 0 0,-1-2 0 0 0,-1 0-1 0 0,-29 15 1 0 0,-5-3-532 0 0,-61 19 1 0 0,70-31-122 0 0,0-1 1 0 0,-50 7-1 0 0,96-20 511 0 0,0 1 0 0 0,0-1 0 0 0,0 0 0 0 0,0 0 0 0 0,0 1 0 0 0,0-1-1 0 0,-1 0 1 0 0,1 0 0 0 0,0 0 0 0 0,0-1 0 0 0,0 1 0 0 0,0 0 0 0 0,0 0-1 0 0,0 0 1 0 0,-1-1 0 0 0,1 1 0 0 0,0-1 0 0 0,0 1 0 0 0,0-1 0 0 0,0 1-1 0 0,0-1 1 0 0,1 0 0 0 0,-1 1 0 0 0,0-1 0 0 0,0 0 0 0 0,0 0 0 0 0,0 1-1 0 0,1-1 1 0 0,-2-1 0 0 0,2 0-66 0 0,-1 0 1 0 0,1 1-1 0 0,0-1 0 0 0,0 0 0 0 0,0 1 1 0 0,0-1-1 0 0,0 0 0 0 0,0 0 0 0 0,0 1 0 0 0,1-1 1 0 0,-1 0-1 0 0,1 1 0 0 0,-1-1 0 0 0,1 1 1 0 0,0-1-1 0 0,-1 1 0 0 0,1-1 0 0 0,2-2 1 0 0,23-33-2896 0 0,-9 14 1328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1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677 101 6447 0 0,'89'-67'696'0'0,"-60"46"-156"0"0,-9 8 10155 0 0,-21 19-10447 0 0,0 1-1 0 0,-1-1 1 0 0,0 0 0 0 0,0 0 0 0 0,-1 0 0 0 0,1 0-1 0 0,-1 0 1 0 0,-1-1 0 0 0,-5 10 0 0 0,0-3 41 0 0,-164 228 1191 0 0,117-168-1341 0 0,-85 116-43 0 0,-93 118-45 0 0,66-74-2021 0 0,167-230 464 0 0,-2 7-2418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14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72 100 13247 0 0,'7'-3'266'0'0,"-1"1"0"0"0,1 0-1 0 0,-1 1 1 0 0,11-1 0 0 0,-15 2-122 0 0,1 0-1 0 0,-1 0 1 0 0,0 0 0 0 0,1 1 0 0 0,-1-1 0 0 0,1 1-1 0 0,-1-1 1 0 0,0 1 0 0 0,0 0 0 0 0,1 0 0 0 0,-1 0-1 0 0,0 0 1 0 0,0 0 0 0 0,0 1 0 0 0,2 1 0 0 0,15 13 2192 0 0,-7-6-964 0 0,1 0-1 0 0,18 11 1 0 0,-26-19-1221 0 0,-1 1 0 0 0,1-1 0 0 0,0 0 0 0 0,0 0 0 0 0,0-1 0 0 0,1 1 0 0 0,-1-1 0 0 0,0 0 0 0 0,0-1 0 0 0,1 1 0 0 0,5-1 0 0 0,4-1 18 0 0,0 0-1 0 0,0-1 0 0 0,0-1 0 0 0,-1-1 0 0 0,17-5 0 0 0,-25 7-155 0 0,-1 0 1 0 0,0 0-1 0 0,0 0 0 0 0,0-1 0 0 0,-1 0 0 0 0,1 0 0 0 0,-1 0 0 0 0,1-1 1 0 0,-1 0-1 0 0,0 0 0 0 0,0 0 0 0 0,-1 0 0 0 0,1 0 0 0 0,-1-1 0 0 0,0 1 0 0 0,0-1 1 0 0,2-6-1 0 0,-4 9-36 0 0,0 0 1 0 0,0-1 0 0 0,0 1-1 0 0,-1 0 1 0 0,1-1 0 0 0,-1 1-1 0 0,0 0 1 0 0,0-1 0 0 0,0 1-1 0 0,0 0 1 0 0,0-1 0 0 0,0 1-1 0 0,-1 0 1 0 0,1-1 0 0 0,-1 1-1 0 0,0 0 1 0 0,1-1 0 0 0,-1 1-1 0 0,0 0 1 0 0,0 0 0 0 0,0 0-1 0 0,-1 0 1 0 0,1 0 0 0 0,-1 0-1 0 0,1 0 1 0 0,-1 0 0 0 0,1 1-1 0 0,-1-1 1 0 0,-2-1 0 0 0,0 0-45 0 0,0 1 1 0 0,0-1-1 0 0,1 1 1 0 0,-1 0-1 0 0,-1 0 1 0 0,1 1-1 0 0,0-1 1 0 0,0 1-1 0 0,-1 0 0 0 0,1 0 1 0 0,0 1-1 0 0,-1-1 1 0 0,1 1-1 0 0,-10 0 1 0 0,-4 3-125 0 0,1 0-1 0 0,-1 2 1 0 0,0 0 0 0 0,1 0-1 0 0,0 2 1 0 0,1 0 0 0 0,-31 18 0 0 0,15-4 45 0 0,1 0 1 0 0,-50 48-1 0 0,72-61 174 0 0,0 1 0 0 0,1 0 0 0 0,0 1 0 0 0,0 0 0 0 0,1 0 0 0 0,-9 18 0 0 0,14-25-3 0 0,1 0 1 0 0,-1 0 0 0 0,1 1 0 0 0,0-1 0 0 0,0 0 0 0 0,0 1 0 0 0,0-1 0 0 0,1 1-1 0 0,-1-1 1 0 0,1 1 0 0 0,0 0 0 0 0,0-1 0 0 0,1 1 0 0 0,-1-1 0 0 0,0 1 0 0 0,1-1-1 0 0,0 1 1 0 0,0-1 0 0 0,0 1 0 0 0,1-1 0 0 0,-1 0 0 0 0,1 0 0 0 0,-1 1 0 0 0,1-1 0 0 0,0 0-1 0 0,0-1 1 0 0,3 4 0 0 0,3 1 13 0 0,-1 0 0 0 0,1-1 0 0 0,0 0 0 0 0,0 0-1 0 0,1-1 1 0 0,0 0 0 0 0,0 0 0 0 0,0-1 0 0 0,0-1 0 0 0,0 1-1 0 0,11 1 1 0 0,3 0-1178 0 0,0-1-1 0 0,-1-2 1 0 0,41 1-1 0 0,-33-4-6080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1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6911 0 0,'7'-16'-632'0'0,"4"-9"3030"0"0,28-44 1 0 0,-35 63-1572 0 0,0 0 1 0 0,1 0 0 0 0,0 0-1 0 0,0 1 1 0 0,0-1 0 0 0,1 1-1 0 0,-1 1 1 0 0,1-1-1 0 0,1 1 1 0 0,-1 0 0 0 0,13-6 1722 0 0,-9 19-1385 0 0,-8-2-1040 0 0,-1 0-1 0 0,1 0 1 0 0,-1 0 0 0 0,0 0 0 0 0,-1 0-1 0 0,0 0 1 0 0,0 0 0 0 0,0 0-1 0 0,-1 0 1 0 0,-2 6 0 0 0,-3 16 184 0 0,-11 31 1 0 0,3-14-88 0 0,9-27-198 0 0,-13 58 139 0 0,17-68-149 0 0,0-1 1 0 0,0 1 0 0 0,1 0 0 0 0,0 0 0 0 0,1 0 0 0 0,2 13 0 0 0,-3-20-9 0 0,0-1 1 0 0,0 1-1 0 0,0-1 1 0 0,1 1-1 0 0,-1-1 0 0 0,1 1 1 0 0,-1-1-1 0 0,1 1 1 0 0,0-1-1 0 0,-1 0 0 0 0,1 1 1 0 0,0-1-1 0 0,0 0 1 0 0,0 0-1 0 0,0 0 0 0 0,0 1 1 0 0,0-1-1 0 0,0 0 1 0 0,1 0-1 0 0,-1-1 0 0 0,0 1 1 0 0,0 0-1 0 0,1 0 0 0 0,-1-1 1 0 0,0 1-1 0 0,1 0 1 0 0,-1-1-1 0 0,3 1 0 0 0,-1-1 12 0 0,0 0-1 0 0,0-1 0 0 0,0 1 1 0 0,0-1-1 0 0,1 1 0 0 0,-1-1 1 0 0,0 0-1 0 0,0 0 0 0 0,-1-1 1 0 0,1 1-1 0 0,0-1 0 0 0,3-1 1 0 0,4-4 13 0 0,0 0 0 0 0,-1 0-1 0 0,1-1 1 0 0,-2 0 0 0 0,9-11 0 0 0,36-49 61 0 0,-3 3-56 0 0,-11 23-106 0 0,3 2 0 0 0,50-37-1 0 0,-81 68-452 0 0,1 1-1 0 0,0 0 1 0 0,0 1-1 0 0,1 0 1 0 0,23-9-1 0 0,-24 12-2095 0 0,0 1-1 0 0,1 0 0 0 0,22-2 1 0 0,-5 0-2173 0 0,-23 3 4524 0 0,0 0 0 0 0,-1 1 0 0 0,12 0 0 0 0,51-8 7336 0 0,-68 9-6765 0 0,0 0 0 0 0,0 0 0 0 0,0 0 0 0 0,0 1 1 0 0,0-1-1 0 0,0 0 0 0 0,0 0 0 0 0,0 1 0 0 0,0-1 1 0 0,0 0-1 0 0,0 1 0 0 0,0-1 0 0 0,0 1 0 0 0,0 0 1 0 0,-1-1-1 0 0,1 1 0 0 0,0 0 0 0 0,0-1 0 0 0,-1 1 0 0 0,1 0 1 0 0,1 1-1 0 0,-1 0 26 0 0,0 0 1 0 0,0 0-1 0 0,0 0 0 0 0,0 1 1 0 0,0-1-1 0 0,-1 0 0 0 0,1 1 1 0 0,0 4-1 0 0,-1 1 27 0 0,1 1-1 0 0,-2 0 1 0 0,1-1-1 0 0,-3 10 0 0 0,0-4-75 0 0,-1 0-1 0 0,-1-1 0 0 0,-1 1 1 0 0,0-1-1 0 0,-10 18 0 0 0,-7 13 59 0 0,1 1-178 0 0,10-21-191 0 0,1 1 1 0 0,0 0 0 0 0,-10 44-1 0 0,20-63-263 0 0,0 1 0 0 0,0-1-1 0 0,0 1 1 0 0,1 0-1 0 0,1 11 1 0 0,0-17-737 0 0,1-1-38 0 0,2-1 511 0 0,1 1-1 0 0,-1-2 1 0 0,1 1 0 0 0,-1 0 0 0 0,0-1 0 0 0,1 0 0 0 0,4-3 0 0 0,9-7-1208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1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4607 0 0,'0'-8'461'0'0,"0"3"-126"0"0,-1-1 1 0 0,2 1-1 0 0,-1-1 1 0 0,1 1 0 0 0,0 0-1 0 0,3-16 11543 0 0,2 23-10852 0 0,-4-2-1301 0 0,8 4 206 0 0,0 1 0 0 0,11 7 0 0 0,-5-2-91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15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377 154 8287 0 0,'0'0'2091'0'0,"16"-10"2786"0"0,-11 6-4446 0 0,-1-1-1 0 0,1 0 0 0 0,-1 1 1 0 0,0-2-1 0 0,-1 1 1 0 0,1 0-1 0 0,-1-1 0 0 0,0 0 1 0 0,-1 1-1 0 0,1-1 0 0 0,-1-1 1 0 0,0 1-1 0 0,-1 0 1 0 0,1 0-1 0 0,-1 0 0 0 0,0-1 1 0 0,-1 1-1 0 0,0-11 0 0 0,0 16-359 0 0,0 0-1 0 0,0 0 0 0 0,0 0 0 0 0,0 0 0 0 0,-1 0 0 0 0,1-1 1 0 0,0 1-1 0 0,-1 0 0 0 0,1 0 0 0 0,-1 0 0 0 0,1 0 0 0 0,-1 0 1 0 0,1 1-1 0 0,-1-1 0 0 0,0 0 0 0 0,1 0 0 0 0,-1 0 0 0 0,0 0 0 0 0,0 1 1 0 0,0-1-1 0 0,1 0 0 0 0,-3 0 0 0 0,1 0-10 0 0,1 0-1 0 0,-1 1 1 0 0,0 0 0 0 0,0-1-1 0 0,0 1 1 0 0,1 0 0 0 0,-1 0-1 0 0,0 0 1 0 0,0 0 0 0 0,0 0-1 0 0,0 0 1 0 0,-2 1-1 0 0,-6 1 23 0 0,1 1 0 0 0,0 1-1 0 0,-18 8 1 0 0,27-12-79 0 0,-44 24-16 0 0,2 2 1 0 0,1 2-1 0 0,2 2 0 0 0,-52 48 0 0 0,82-69 7 0 0,-1 1-1 0 0,1 0 0 0 0,0 0 1 0 0,1 1-1 0 0,1 0 1 0 0,-1 0-1 0 0,2 1 1 0 0,0 0-1 0 0,0 0 1 0 0,-5 17-1 0 0,11-28 4 0 0,-1 0 0 0 0,1 1 0 0 0,0-1-1 0 0,-1 0 1 0 0,1 1 0 0 0,0-1 0 0 0,0 1 0 0 0,0-1 0 0 0,0 1-1 0 0,0-1 1 0 0,1 0 0 0 0,-1 1 0 0 0,0-1 0 0 0,1 0 0 0 0,-1 1-1 0 0,0-1 1 0 0,1 0 0 0 0,0 1 0 0 0,-1-1 0 0 0,1 0-1 0 0,0 0 1 0 0,1 2 0 0 0,0-1-2 0 0,0-1 1 0 0,0 0-1 0 0,-1 1 1 0 0,1-1-1 0 0,0 0 0 0 0,0 0 1 0 0,0-1-1 0 0,0 1 0 0 0,1 0 1 0 0,-1-1-1 0 0,0 1 1 0 0,0-1-1 0 0,3 0 0 0 0,6 1-11 0 0,1-1 0 0 0,0-1 0 0 0,-1 0 0 0 0,17-4-1 0 0,6-3 7 0 0,1-2-1 0 0,-2-1 0 0 0,1-2 1 0 0,49-27-1 0 0,-32 12 96 0 0,-49 27-21 0 0,-3 11-19 0 0,0-1 0 0 0,-1 1-1 0 0,0-1 1 0 0,-1 0 0 0 0,0 0-1 0 0,0 0 1 0 0,-10 16-1 0 0,7-12 17 0 0,0 0 0 0 0,-6 22-1 0 0,11-30-162 0 0,0 0 0 0 0,0 0 0 0 0,0-1-1 0 0,1 1 1 0 0,0 9 0 0 0,0-13 76 0 0,0 0 0 0 0,0 0 0 0 0,1 0 0 0 0,-1 0 0 0 0,0 0 0 0 0,0 0 0 0 0,1 0 0 0 0,-1-1 0 0 0,1 1 0 0 0,-1 0 0 0 0,0 0 0 0 0,1 0 0 0 0,0 0 1 0 0,-1-1-1 0 0,1 1 0 0 0,0 0 0 0 0,-1-1 0 0 0,1 1 0 0 0,0 0 0 0 0,0-1 0 0 0,-1 1 0 0 0,1-1 0 0 0,0 1 0 0 0,0-1 0 0 0,0 1 0 0 0,0-1 0 0 0,0 0 0 0 0,0 1 0 0 0,-1-1 0 0 0,1 0 0 0 0,0 0 0 0 0,0 0 0 0 0,0 0 0 0 0,0 0 0 0 0,2 0 0 0 0,6-1-411 0 0,-1 0 1 0 0,0 0-1 0 0,1-1 0 0 0,-1 0 0 0 0,0-1 1 0 0,0 0-1 0 0,0 0 0 0 0,13-8 1 0 0,7-3-1590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1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378 160 2303 0 0,'95'-73'1421'0'0,"-52"38"3781"0"0,1 3 5019 0 0,-14 12-4548 0 0,-42 39-4885 0 0,6-7-597 0 0,-55 87 707 0 0,-61 103 37 0 0,10 26-771 0 0,-32 55-977 0 0,91-196 434 0 0,7-13-1981 0 0,18-24-6021 0 0,22-40 1525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15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47 135 10591 0 0,'-47'-15'9284'0'0,"47"16"-9050"0"0,1 0-1 0 0,-1 1 1 0 0,1-1-1 0 0,-1 0 1 0 0,1 0-1 0 0,-1 0 0 0 0,1 1 1 0 0,0-1-1 0 0,-1 0 1 0 0,1 0-1 0 0,0 0 1 0 0,0 0-1 0 0,0 0 1 0 0,0 0-1 0 0,0-1 1 0 0,0 1-1 0 0,0 0 1 0 0,0 0-1 0 0,2 0 1 0 0,23 11 24 0 0,-14-9-75 0 0,1 0 0 0 0,-1-1 0 0 0,1-1 0 0 0,-1 0 0 0 0,1 0 0 0 0,16-3-1 0 0,79-13 988 0 0,-58 6-616 0 0,257-49 990 0 0,-152 26-2163 0 0,-138 29 481 0 0,147-35-3409 0 0,-134 32 1734 0 0,-28 5 1142 0 0,-3 14-4607 0 0,-1-3 4431 0 0,0 1 0 0 0,0-1 0 0 0,-8 19 0 0 0,0 4 977 0 0,-55 168 11575 0 0,7-74-9737 0 0,51-113-1907 0 0,0-1-47 0 0,0 1 0 0 0,0 0 0 0 0,2 0 0 0 0,-5 17 0 0 0,9-29-94 0 0,4-2-236 0 0,-1 1 95 0 0,1-1-1 0 0,-1 0 1 0 0,1 0 0 0 0,0 0-1 0 0,4-1 1 0 0,-1-1-158 0 0,0 0 0 0 0,0 0 0 0 0,0-1 0 0 0,-1 0 0 0 0,1 0 0 0 0,-1 0 0 0 0,1-1 0 0 0,7-8 0 0 0,38-39-2974 0 0,-44 43 2920 0 0,154-194-6592 0 0,-133 162 6483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56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52 4143 0 0,'0'0'319'0'0,"-2"1"-210"0"0,-32 17 1487 0 0,10-5 5543 0 0,19-11-4254 0 0,31-9-1550 0 0,-8 3-886 0 0,198-51 1879 0 0,-184 48-2518 0 0,0 2 1 0 0,55-3-1 0 0,-85 8-403 0 0,7 0-2507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1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14335 0 0,'0'0'1306'0'0,"7"5"-618"0"0,-4-2-464 0 0,-2-2-143 0 0,0 0 0 0 0,0 1 0 0 0,0-1 0 0 0,-1 1 0 0 0,1-1 0 0 0,0 1 0 0 0,0-1 0 0 0,-1 1 0 0 0,1-1 0 0 0,-1 1 0 0 0,1 3 0 0 0,1-2 72 0 0,3 15-807 0 0,5 30 0 0 0,-7-30-1075 0 0,6 21-1 0 0,2-20 258 0 0,12 5 6477 0 0,-17-18-4099 0 0,-5-5-126 0 0,-1 0-691 0 0,0 0 1 0 0,0-1-1 0 0,0 1 1 0 0,0 0-1 0 0,0 0 1 0 0,1 0-1 0 0,-1-1 0 0 0,0 1 1 0 0,0 0-1 0 0,0 0 1 0 0,1-1-1 0 0,-1 1 1 0 0,0 0-1 0 0,1 0 1 0 0,3 11 935 0 0,-3-4-794 0 0,0 1 0 0 0,-1 0 0 0 0,0-1 0 0 0,-1 1 0 0 0,1-1 0 0 0,-2 1 0 0 0,1-1 0 0 0,-1 0 0 0 0,-1 0 0 0 0,1 1 0 0 0,-8 13 0 0 0,1-5 126 0 0,-1-1 1 0 0,0-1-1 0 0,-1 1 0 0 0,-19 18 0 0 0,22-25-181 0 0,-10 11 414 0 0,-18 25 0 0 0,32-39-483 0 0,0 0 1 0 0,1 0 0 0 0,-1 1 0 0 0,1-1 0 0 0,1 1 0 0 0,-1-1 0 0 0,1 1 0 0 0,0 0 0 0 0,-1 11 0 0 0,2-16-92 0 0,1 0 0 0 0,0-1 0 0 0,0 1-1 0 0,0 0 1 0 0,0 0 0 0 0,0-1 0 0 0,1 1 0 0 0,-1 0 0 0 0,0-1 0 0 0,1 1 0 0 0,-1 0 0 0 0,1-1 0 0 0,0 1 0 0 0,-1-1 0 0 0,1 1-1 0 0,0-1 1 0 0,0 1 0 0 0,0-1 0 0 0,0 0 0 0 0,0 1 0 0 0,0-1 0 0 0,1 0 0 0 0,-1 0 0 0 0,0 0 0 0 0,1 0 0 0 0,-1 0 0 0 0,1 0 0 0 0,-1 0-1 0 0,1 0 1 0 0,-1 0 0 0 0,1-1 0 0 0,-1 1 0 0 0,1-1 0 0 0,0 1 0 0 0,-1-1 0 0 0,1 0 0 0 0,0 1 0 0 0,0-1 0 0 0,3 0 0 0 0,4 0 17 0 0,0-1 0 0 0,0 1 0 0 0,0-2 0 0 0,0 1 1 0 0,0-1-1 0 0,10-4 0 0 0,-11 4-16 0 0,-1 0-1 0 0,-1-1 1 0 0,1 1 0 0 0,0-2-1 0 0,-1 1 1 0 0,1-1 0 0 0,-1 0-1 0 0,0 0 1 0 0,0-1-1 0 0,-1 1 1 0 0,1-1 0 0 0,-1-1-1 0 0,0 1 1 0 0,-1-1 0 0 0,1 0-1 0 0,-1 0 1 0 0,0 0 0 0 0,0 0-1 0 0,-1-1 1 0 0,0 0-1 0 0,0 0 1 0 0,1-7 0 0 0,1-2 69 0 0,-1-2 1 0 0,-1 1-1 0 0,-1 0 1 0 0,-1-1 0 0 0,0-28-1 0 0,-8-21-1051 0 0,-6 2-4021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16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4143 0 0,'8'46'1626'0'0,"0"12"8727"0"0,-7-34-8430 0 0,-1-22-681 0 0,0-2-1128 0 0,0 0-1 0 0,0 0 1 0 0,0 1-1 0 0,0-1 1 0 0,0 0-1 0 0,0 0 1 0 0,0 1-1 0 0,0-1 1 0 0,0 0-1 0 0,0 0 1 0 0,0 1-1 0 0,0-1 1 0 0,0 0-1 0 0,0 0 1 0 0,0 1-1 0 0,0-1 1 0 0,1 0-1 0 0,-1 0 1 0 0,0 0-1 0 0,0 1 1 0 0,0-1-1 0 0,0 0 1 0 0,0 0-1 0 0,1 0 1 0 0,-1 1-1 0 0,0-1 1 0 0,0 0-1 0 0,0 0 1 0 0,1 0 0 0 0,-1 0-1 0 0,0 0 1 0 0,0 1-1 0 0,0-1 1 0 0,1 0-1 0 0,-1 0 1 0 0,12-1 1036 0 0,11-9-612 0 0,17-17 211 0 0,-1-1 1 0 0,44-42-1 0 0,-51 41-565 0 0,1 2 0 0 0,2 1 0 0 0,50-29 0 0 0,-17 23-211 0 0,-59 29 20 0 0,0 0-1 0 0,0 1 1 0 0,0-1 0 0 0,1 2-1 0 0,-1-1 1 0 0,10 1-1 0 0,-17 1 12 0 0,-1 0 1 0 0,0 0-1 0 0,1 0 0 0 0,-1 0 1 0 0,1 0-1 0 0,-1 1 1 0 0,0-1-1 0 0,1 0 0 0 0,-1 1 1 0 0,0-1-1 0 0,0 1 0 0 0,1 0 1 0 0,-1-1-1 0 0,0 1 0 0 0,0 0 1 0 0,0 0-1 0 0,0-1 0 0 0,1 1 1 0 0,-1 0-1 0 0,1 2 0 0 0,-1-2 12 0 0,0 1 0 0 0,0 0 0 0 0,0 0 0 0 0,-1 0 0 0 0,1 0 0 0 0,0 0 0 0 0,-1 0 0 0 0,0 0 0 0 0,1 0-1 0 0,-1 0 1 0 0,0 0 0 0 0,0 3 0 0 0,-1 5 55 0 0,0-1 1 0 0,-1 1-1 0 0,0 0 0 0 0,-4 13 0 0 0,5-23-69 0 0,-10 32 181 0 0,-23 43 0 0 0,22-51-146 0 0,1 1 1 0 0,0 1-1 0 0,-6 29 0 0 0,15-50-38 0 0,1 0 0 0 0,1 0 0 0 0,-1 0 0 0 0,1 0-1 0 0,0 0 1 0 0,0 1 0 0 0,0-1 0 0 0,2 6 0 0 0,-2-9-52 0 0,1 0-1 0 0,-1 0 1 0 0,1 0 0 0 0,0 0-1 0 0,0 0 1 0 0,-1-1 0 0 0,2 1-1 0 0,-1 0 1 0 0,0 0-1 0 0,0-1 1 0 0,0 1 0 0 0,1-1-1 0 0,-1 1 1 0 0,1-1-1 0 0,-1 1 1 0 0,1-1 0 0 0,0 0-1 0 0,0 0 1 0 0,-1 0 0 0 0,1 0-1 0 0,0 0 1 0 0,2 1-1 0 0,3 0-462 0 0,-1 0 0 0 0,0 0 0 0 0,1-1 0 0 0,11 1 0 0 0,1-3-1101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1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12695 0 0,'0'0'7795'0'0,"1"2"-7188"0"0,3 18 347 0 0,-1 1 0 0 0,1 20 1 0 0,-3-18-319 0 0,8 36 1 0 0,-7-49-516 0 0,1 1 1 0 0,1-1 0 0 0,0 0-1 0 0,0 0 1 0 0,1 0 0 0 0,9 13-1 0 0,-11-20-46 0 0,4 3-59 0 0,-7-6-12 0 0,1 1 1 0 0,0 0-1 0 0,0-1 0 0 0,0 1 1 0 0,0-1-1 0 0,0 1 0 0 0,0-1 0 0 0,0 1 1 0 0,-1-1-1 0 0,2 0 0 0 0,-1 1 0 0 0,0-1 1 0 0,0 0-1 0 0,0 0 0 0 0,0 0 1 0 0,0 0-1 0 0,0 0 0 0 0,0 0 0 0 0,0 0 1 0 0,0 0-1 0 0,0 0 0 0 0,0-1 1 0 0,0 1-1 0 0,0 0 0 0 0,0 0 0 0 0,0-1 1 0 0,0 1-1 0 0,0-1 0 0 0,0 1 1 0 0,0-1-1 0 0,0 0 0 0 0,-1 1 0 0 0,3-2 1 0 0,-2 1 5 0 0,10-9-73 0 0,0-1 0 0 0,18-23 0 0 0,6-7-67 0 0,-17 23 115 0 0,6-6-11 0 0,28-23 1 0 0,-52 47 26 0 0,0 0 0 0 0,1 0 0 0 0,-1-1 0 0 0,0 1 0 0 0,0 0 0 0 0,1 0 0 0 0,-1 0 1 0 0,1-1-1 0 0,-1 1 0 0 0,0 0 0 0 0,1 0 0 0 0,-1 0 0 0 0,0 0 0 0 0,1 0 0 0 0,-1 0 0 0 0,0 0 0 0 0,1 0 1 0 0,-1 0-1 0 0,1 0 0 0 0,-1 0 0 0 0,0 0 0 0 0,1 0 0 0 0,-1 0 0 0 0,0 0 0 0 0,1 0 0 0 0,-1 0 0 0 0,1 0 1 0 0,-1 1-1 0 0,0-1 0 0 0,1 0 0 0 0,-1 0 0 0 0,0 0 0 0 0,1 1 0 0 0,-1-1 0 0 0,0 0 0 0 0,0 0 0 0 0,1 1 0 0 0,-1-1 1 0 0,0 0-1 0 0,0 1 0 0 0,1-1 0 0 0,-1 0 0 0 0,0 1 0 0 0,0-1 0 0 0,0 0 0 0 0,0 1 0 0 0,0-1 0 0 0,1 0 1 0 0,-1 1-1 0 0,0 0 4 0 0,8 14 27 0 0,0 1 1 0 0,-1 0-1 0 0,0 1 1 0 0,7 32-1 0 0,-10-34-12 0 0,0 0 0 0 0,1 0 0 0 0,0 0 0 0 0,2-1-1 0 0,-1 0 1 0 0,2 0 0 0 0,8 13 0 0 0,-10-20-6 0 0,0-1 0 0 0,0 1-1 0 0,0-1 1 0 0,13 10 0 0 0,-17-14-9 0 0,1-1 0 0 0,0 1 0 0 0,0 0 1 0 0,-1-1-1 0 0,1 0 0 0 0,0 1 0 0 0,0-1 0 0 0,0 0 1 0 0,0-1-1 0 0,0 1 0 0 0,1-1 0 0 0,-1 1 1 0 0,0-1-1 0 0,0 0 0 0 0,0 0 0 0 0,5-1 0 0 0,-1 0 23 0 0,0-1 0 0 0,-1-1 0 0 0,1 1 0 0 0,-1-1 0 0 0,0 0 0 0 0,0-1-1 0 0,0 1 1 0 0,0-1 0 0 0,-1 0 0 0 0,1-1 0 0 0,-1 0 0 0 0,6-6 0 0 0,7-9 215 0 0,27-42 1 0 0,-34 45-154 0 0,76-129 556 0 0,-59 94-961 0 0,57-80-1 0 0,-83 131-124 0 0,3-7 710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1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46 15463 0 0,'0'0'706'0'0,"2"-1"-12"0"0,27-17 400 0 0,-28 17-182 0 0,0 1-780 0 0,-1 0 0 0 0,1-1 0 0 0,-1 1 0 0 0,1 0 0 0 0,-1 0 0 0 0,1-1 0 0 0,-1 1 1 0 0,1 0-1 0 0,-1-1 0 0 0,1 1 0 0 0,-1 0 0 0 0,1-1 0 0 0,-1 1 0 0 0,1-1 0 0 0,-1 1 0 0 0,0 0 1 0 0,1-1-1 0 0,-1 1 0 0 0,0-1 0 0 0,0 1 0 0 0,1-1 0 0 0,-1 0 0 0 0,0 0 0 0 0,4-11 1615 0 0,-5 12-1732 0 0,1-1 0 0 0,0 1 1 0 0,0 0-1 0 0,0 0 0 0 0,-1-1 0 0 0,1 1 0 0 0,0 0 1 0 0,-1 0-1 0 0,1 0 0 0 0,0-1 0 0 0,0 1 1 0 0,-1 0-1 0 0,1 0 0 0 0,0 0 0 0 0,-1 0 0 0 0,1 0 1 0 0,0 0-1 0 0,-1 0 0 0 0,1 0 0 0 0,0 0 1 0 0,-1 0-1 0 0,1 0 0 0 0,0 0 0 0 0,-1 0 1 0 0,1 0-1 0 0,0 0 0 0 0,-1 0 0 0 0,1 0 0 0 0,-1 0 1 0 0,-10 2 115 0 0,-23 10-31 0 0,0 1 0 0 0,1 1 0 0 0,-50 31 1 0 0,81-44-96 0 0,-19 11 116 0 0,1 1 0 0 0,-35 29 0 0 0,47-35-49 0 0,0 1 0 0 0,0 0 0 0 0,0 1 0 0 0,1 0 0 0 0,1 0 0 0 0,-1 0 0 0 0,1 1 0 0 0,-5 12 0 0 0,10-19-41 0 0,0-1 0 0 0,0 1 0 0 0,0 0 0 0 0,0-1 0 0 0,1 1 0 0 0,0 0 0 0 0,-1 0 0 0 0,1 0-1 0 0,0-1 1 0 0,0 1 0 0 0,0 0 0 0 0,1 0 0 0 0,-1 0 0 0 0,1-1 0 0 0,-1 1 0 0 0,1 0 0 0 0,0 0 0 0 0,2 4 0 0 0,-1-5-17 0 0,-1 0-1 0 0,0-1 1 0 0,1 1 0 0 0,-1 0 0 0 0,1-1 0 0 0,-1 1 0 0 0,1-1-1 0 0,0 1 1 0 0,0-1 0 0 0,0 0 0 0 0,0 0 0 0 0,0 0 0 0 0,0 0-1 0 0,0 0 1 0 0,0 0 0 0 0,0-1 0 0 0,0 1 0 0 0,0-1-1 0 0,1 1 1 0 0,-1-1 0 0 0,0 0 0 0 0,0 0 0 0 0,0 0 0 0 0,4 0-1 0 0,1-1-19 0 0,0 0-1 0 0,-1-1 1 0 0,1 1-1 0 0,0-1 1 0 0,-1-1-1 0 0,0 1 0 0 0,1-1 1 0 0,-1 0-1 0 0,0 0 1 0 0,7-6-1 0 0,6-6-52 0 0,28-26 0 0 0,-33 28 52 0 0,15-14-57 0 0,-29 27 64 0 0,0 0 0 0 0,0 0 0 0 0,0-1 0 0 0,0 1 0 0 0,1 0 0 0 0,-1 0 0 0 0,0 0 0 0 0,0-1 0 0 0,0 1 0 0 0,1 0 0 0 0,-1 0 0 0 0,0 0 0 0 0,0 0 0 0 0,0-1 0 0 0,1 1 0 0 0,-1 0 0 0 0,0 0 0 0 0,0 0 0 0 0,1 0 0 0 0,-1 0 0 0 0,0 0 0 0 0,1 0 0 0 0,-1 0 0 0 0,0 0 0 0 0,0 0 0 0 0,1 0 0 0 0,-1 0 0 0 0,0 0 0 0 0,0 0 0 0 0,1 0 0 0 0,-1 0 0 0 0,0 0 0 0 0,0 0 0 0 0,1 1 0 0 0,-1-1 0 0 0,0 0 0 0 0,0 0 0 0 0,1 0 0 0 0,-1 0 0 0 0,0 0 0 0 0,0 1 0 0 0,0-1 0 0 0,1 0 0 0 0,-1 0 0 0 0,0 0 0 0 0,0 1 0 0 0,0-1 0 0 0,0 0 0 0 0,1 0 0 0 0,-1 0 0 0 0,0 1 0 0 0,0-1 0 0 0,0 0 0 0 0,0 0 0 0 0,0 1 0 0 0,0-1 0 0 0,0 0 0 0 0,0 1 0 0 0,0-1 0 0 0,0 0 0 0 0,0 0 0 0 0,0 1 0 0 0,0-1 0 0 0,0 0 0 0 0,0 0 0 0 0,0 1 0 0 0,0 3 0 0 0,0 0 0 0 0,0 0 0 0 0,-1 0 0 0 0,1 0 0 0 0,-1 0 0 0 0,0 0 0 0 0,-2 5 0 0 0,-2 16 0 0 0,4-20-41 0 0,1 0 0 0 0,0 0-1 0 0,0 0 1 0 0,1 0 0 0 0,-1 0 0 0 0,1 0 0 0 0,0 0-1 0 0,3 8 1 0 0,-3-11 5 0 0,0 0 0 0 0,0 0 1 0 0,1 0-1 0 0,-1-1 0 0 0,0 1 0 0 0,1 0 0 0 0,-1 0 0 0 0,1-1 0 0 0,0 1 1 0 0,0-1-1 0 0,-1 1 0 0 0,1-1 0 0 0,0 0 0 0 0,0 0 0 0 0,0 0 0 0 0,0 0 1 0 0,1 0-1 0 0,-1 0 0 0 0,0-1 0 0 0,3 1 0 0 0,3 1-579 0 0,0-1-1 0 0,0 0 1 0 0,-1 0 0 0 0,1-1-1 0 0,9 0 1 0 0,20-7-5762 0 0,-10 0-230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1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316 157 10479 0 0,'15'-11'633'0'0,"4"-3"-413"0"0,21-20-1 0 0,-35 30 172 0 0,-1-1-1 0 0,0 1 1 0 0,0-1-1 0 0,-1 1 1 0 0,1-1 0 0 0,-1 0-1 0 0,0-1 1 0 0,0 1-1 0 0,-1-1 1 0 0,3-5-1 0 0,-5 10-167 0 0,1-1 0 0 0,-1 1 0 0 0,0 0-1 0 0,1 0 1 0 0,-1-1 0 0 0,0 1 0 0 0,0 0-1 0 0,0-1 1 0 0,0 1 0 0 0,0 0 0 0 0,0 0 0 0 0,0-1-1 0 0,-1 1 1 0 0,1 0 0 0 0,0 0 0 0 0,-1-1-1 0 0,1 1 1 0 0,-1 0 0 0 0,1 0 0 0 0,-2-2 0 0 0,1 2-86 0 0,0 0 1 0 0,0 0 0 0 0,0 0 0 0 0,-1 0-1 0 0,1 1 1 0 0,0-1 0 0 0,0 1 0 0 0,0-1-1 0 0,-1 1 1 0 0,1-1 0 0 0,0 1 0 0 0,-1-1-1 0 0,1 1 1 0 0,0 0 0 0 0,-1 0 0 0 0,-1 0 0 0 0,-4 0 109 0 0,-1 1 0 0 0,0 0 0 0 0,0 0 0 0 0,1 0 0 0 0,-11 5 0 0 0,5-2-175 0 0,1 0 1 0 0,-1 1 0 0 0,1 1-1 0 0,1 0 1 0 0,-1 0-1 0 0,1 1 1 0 0,0 1-1 0 0,1 0 1 0 0,0 0 0 0 0,0 1-1 0 0,1 1 1 0 0,0-1-1 0 0,0 1 1 0 0,1 1 0 0 0,-12 21-1 0 0,19-31-74 0 0,0 1-1 0 0,0-1 0 0 0,0 1 1 0 0,1 0-1 0 0,-1-1 0 0 0,1 1 1 0 0,-1 0-1 0 0,1 0 1 0 0,0-1-1 0 0,0 1 0 0 0,-1 0 1 0 0,1 0-1 0 0,0-1 1 0 0,1 1-1 0 0,-1 0 0 0 0,0 0 1 0 0,0 0-1 0 0,1-1 1 0 0,-1 1-1 0 0,1 0 0 0 0,0-1 1 0 0,-1 1-1 0 0,1 0 1 0 0,0-1-1 0 0,0 1 0 0 0,0-1 1 0 0,0 1-1 0 0,0-1 1 0 0,0 0-1 0 0,1 1 0 0 0,-1-1 1 0 0,0 0-1 0 0,1 0 1 0 0,1 1-1 0 0,5 4-72 0 0,1-2 0 0 0,0 1-1 0 0,0-1 1 0 0,0 0 0 0 0,11 2 0 0 0,0 1-84 0 0,-2 0 73 0 0,1 1 0 0 0,-2 1-1 0 0,32 20 1 0 0,-41-23 154 0 0,0 0 0 0 0,0 1 0 0 0,0 0-1 0 0,-1 1 1 0 0,-1 0 0 0 0,1 0 0 0 0,-1 0 0 0 0,0 1-1 0 0,5 11 1 0 0,-6-10 24 0 0,0 0-1 0 0,-1 1 1 0 0,-1 0 0 0 0,0 0-1 0 0,2 12 1 0 0,-4-20-61 0 0,0 1 0 0 0,-1-1 0 0 0,0 1 0 0 0,1 0 0 0 0,-2-1 0 0 0,1 1 0 0 0,0 0 0 0 0,-1-1 0 0 0,1 1 0 0 0,-1-1 0 0 0,0 1 0 0 0,0-1 0 0 0,-1 1 1 0 0,1-1-1 0 0,-1 1 0 0 0,1-1 0 0 0,-1 0 0 0 0,0 0 0 0 0,-4 4 0 0 0,3-4 13 0 0,0-1 1 0 0,-1 1-1 0 0,1-1 1 0 0,-1 0-1 0 0,1-1 1 0 0,-1 1-1 0 0,0 0 1 0 0,0-1-1 0 0,1 0 0 0 0,-1 0 1 0 0,0 0-1 0 0,0-1 1 0 0,-7 1-1 0 0,-6 0 79 0 0,-31-3 0 0 0,46 2-114 0 0,-157-16 93 0 0,53 3-2889 0 0,95 12 2141 0 0,-15-3-5313 0 0,4-1-1759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1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337 129 8287 0 0,'-33'-4'365'0'0,"-1"2"0"0"0,-47 4 0 0 0,17 7 3698 0 0,61-9-3683 0 0,-26 6 2494 0 0,1 0 0 0 0,-36 14 1471 0 0,102-17-2865 0 0,466-85 28 0 0,-401 61-1399 0 0,-75 16-107 0 0,10-2 16 0 0,0-1 0 0 0,0-2 1 0 0,53-21-1 0 0,-82 27 38 0 0,-7 4 181 0 0,-4 1-170 0 0,-71 78 10 0 0,-114 124-77 0 0,154-169 0 0 0,-221 214 0 0 0,235-230 24 0 0,-31 38 0 0 0,43-47-208 0 0,0 0 0 0 0,1 1 0 0 0,0 0 0 0 0,1 0 0 0 0,0 0 0 0 0,-6 18 0 0 0,11-26-233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1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7367 0 0,'-2'0'5407'0'0,"-1"1"-4957"0"0,0 0 0 0 0,0 0 0 0 0,0 1 0 0 0,0-1 0 0 0,0 1 0 0 0,0-1 0 0 0,1 1 0 0 0,-1 0 0 0 0,0 0 0 0 0,1 0 0 0 0,-1 0 0 0 0,1 1 1 0 0,0-1-1 0 0,-3 5 0 0 0,-4 6-332 0 0,-13 24 0 0 0,16-28 327 0 0,-27 55 591 0 0,-33 88 0 0 0,-13 73 239 0 0,73-207-1206 0 0,-81 253 361 0 0,84-264-452 0 0,0 1-90 0 0,1 0 0 0 0,-1 0 1 0 0,1 0-1 0 0,-1 13 0 0 0,3-19-152 0 0,14-6-8650 0 0,-1-4 2740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1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14 9215 0 0,'1'-1'707'0'0,"10"-11"4334"0"0,-11 20-3729 0 0,-1 0-1 0 0,0 0 0 0 0,-2 11 0 0 0,-11 24 319 0 0,-28 38-2141 0 0,25-51 1338 0 0,-213 484 1481 0 0,219-488-2260 0 0,-2 0-1 0 0,-26 40 1 0 0,-38 40-113 0 0,46-66-151 0 0,8-4-846 0 0,22-34 276 0 0,13-2-4507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20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80 13847 0 0,'0'0'1254'0'0,"-5"-7"-1004"0"0,2 6 31 0 0,1 0-1 0 0,0 0 1 0 0,0 0 0 0 0,0 0-1 0 0,-1 0 1 0 0,1 1-1 0 0,0-1 1 0 0,-1 1 0 0 0,1-1-1 0 0,0 1 1 0 0,-1 0-1 0 0,-3 0 1 0 0,-4-1 2556 0 0,24-7-1429 0 0,16-5-775 0 0,-6 3-443 0 0,-1 0-1 0 0,29-7 1 0 0,-45 16-188 0 0,1-1-1 0 0,-1 1 1 0 0,1 0-1 0 0,0 0 1 0 0,-1 1-1 0 0,1 0 1 0 0,-1 1-1 0 0,1 0 1 0 0,0 0-1 0 0,-1 0 1 0 0,12 4-1 0 0,-13-2 37 0 0,-1-1-1 0 0,0 1 1 0 0,0 0-1 0 0,-1 0 0 0 0,1 1 1 0 0,0-1-1 0 0,-1 1 1 0 0,0 0-1 0 0,0 0 0 0 0,0 0 1 0 0,0 1-1 0 0,-1 0 1 0 0,0-1-1 0 0,0 1 0 0 0,0 0 1 0 0,4 11-1 0 0,1 6 148 0 0,-1-1 0 0 0,8 44 0 0 0,-10-42-65 0 0,-2-11-63 0 0,-1 1 0 0 0,0-1 0 0 0,-1 1 1 0 0,0-1-1 0 0,0 1 0 0 0,-2-1 0 0 0,1 1 0 0 0,-2 0 0 0 0,0-1 0 0 0,0 0 0 0 0,-8 25 0 0 0,8-34-49 0 0,0 0 0 0 0,1 0-1 0 0,-1 0 1 0 0,0 0 0 0 0,0 0 0 0 0,-1-1-1 0 0,1 1 1 0 0,0-1 0 0 0,-1 1-1 0 0,0-1 1 0 0,0 0 0 0 0,1 0-1 0 0,-1 0 1 0 0,0 0 0 0 0,0-1-1 0 0,-6 3 1 0 0,-4 1-12 0 0,0-1-1 0 0,-25 4 1 0 0,29-6-12 0 0,-22 4-592 0 0,0-1 1 0 0,-41 0 0 0 0,58-5 266 0 0,-1 0 1 0 0,0-1-1 0 0,0-1 0 0 0,1 0 1 0 0,-1-1-1 0 0,1-1 1 0 0,-15-5-1 0 0,27 8 272 0 0,0 1 0 0 0,0-1 1 0 0,1 0-1 0 0,-1 0 0 0 0,0 0 0 0 0,1 0 0 0 0,-1 0 0 0 0,1 0 0 0 0,-1 0 1 0 0,1-1-1 0 0,-1 1 0 0 0,1 0 0 0 0,0-1 0 0 0,0 1 0 0 0,0-1 0 0 0,0 0 1 0 0,0 1-1 0 0,0-1 0 0 0,-1-2 0 0 0,2 2-36 0 0,-1 0 0 0 0,1 0 0 0 0,0 0 0 0 0,0-1 1 0 0,0 1-1 0 0,1 0 0 0 0,-1 0 0 0 0,0 0 0 0 0,1-1 0 0 0,-1 1 0 0 0,1 0 1 0 0,0 0-1 0 0,0 0 0 0 0,0 0 0 0 0,0 0 0 0 0,2-3 0 0 0,12-16-1176 0 0,4 0-222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2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34 11055 0 0,'0'-1'104'0'0,"1"-1"1"0"0,-1 1-1 0 0,1 0 0 0 0,-1-1 0 0 0,0 1 0 0 0,0-1 0 0 0,0 1 0 0 0,0-1 0 0 0,0 1 0 0 0,0-1 0 0 0,0 1 0 0 0,0 0 1 0 0,-1-3-1 0 0,0 3 158 0 0,1 0 1 0 0,-1 0 0 0 0,0 0 0 0 0,0 1 0 0 0,0-1 0 0 0,0 0 0 0 0,-1 0-1 0 0,1 1 1 0 0,0-1 0 0 0,0 0 0 0 0,0 1 0 0 0,0-1 0 0 0,-1 1-1 0 0,1-1 1 0 0,0 1 0 0 0,-1 0 0 0 0,1 0 0 0 0,0-1 0 0 0,-1 1 0 0 0,1 0-1 0 0,0 0 1 0 0,0 0 0 0 0,-3 1 0 0 0,-3 0 516 0 0,-1 0 1 0 0,-14 5 0 0 0,17-4-814 0 0,-34 12 636 0 0,1 2 1 0 0,1 1-1 0 0,-47 30 0 0 0,74-41-539 0 0,-7 4 75 0 0,1 0 0 0 0,1 2 0 0 0,0-1 1 0 0,1 2-1 0 0,-23 24 0 0 0,35-34-121 0 0,0 0-1 0 0,0-1 1 0 0,1 1-1 0 0,-1 0 1 0 0,1 1 0 0 0,-2 5-1 0 0,2-7-11 0 0,1-1-2 0 0,0 0 0 0 0,1 0 0 0 0,-1-1 0 0 0,0 1 0 0 0,1 0 0 0 0,-1 0 1 0 0,0 0-1 0 0,1-1 0 0 0,-1 1 0 0 0,1 0 0 0 0,0 0 0 0 0,-1-1 0 0 0,1 1 0 0 0,-1 0 0 0 0,1-1 0 0 0,0 1 0 0 0,0-1 0 0 0,-1 1 0 0 0,1-1 0 0 0,0 1 0 0 0,0-1 0 0 0,1 1 0 0 0,-1 0 6 0 0,57 28 26 0 0,-44-23-74 0 0,1 1 0 0 0,-1 1 0 0 0,21 14 0 0 0,-11-2 70 0 0,-1 2 0 0 0,-1 0 0 0 0,0 1 1 0 0,28 41-1 0 0,-47-59 18 0 0,0 0 0 0 0,0 0 0 0 0,0 1 0 0 0,0-1 0 0 0,-1 1 0 0 0,0-1 0 0 0,0 1 0 0 0,-1 0 0 0 0,1 0 0 0 0,-1 0 0 0 0,-1 0 0 0 0,1 0 0 0 0,-1 0 0 0 0,0 0 0 0 0,0 0 0 0 0,-2 6 0 0 0,1-7 19 0 0,0 0 0 0 0,-1 0 1 0 0,1 0-1 0 0,-1 0 0 0 0,0 0 0 0 0,-1-1 0 0 0,1 1 0 0 0,-1-1 0 0 0,0 1 1 0 0,0-1-1 0 0,-1 0 0 0 0,1 0 0 0 0,-1 0 0 0 0,0-1 0 0 0,0 1 0 0 0,0-1 0 0 0,0 0 1 0 0,-8 4-1 0 0,0-1 10 0 0,0 0 0 0 0,-1-1 0 0 0,0-1 0 0 0,0 0 1 0 0,0-1-1 0 0,-18 3 0 0 0,-84 2 121 0 0,109-8-188 0 0,-139 0 416 0 0,73-9-2060 0 0,53 5-2240 0 0,-32-11-1 0 0,32 6-4137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57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6911 0 0,'2'-1'2750'0'0,"12"-6"1181"0"0,27-12 0 0 0,20-1-1505 0 0,63-4-906 0 0,-123 24-1517 0 0,35-5 55 0 0,39-1 0 0 0,-73 6-1163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21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17303 0 0,'9'7'1850'0'0,"-7"-4"-1728"0"0,1 0 1 0 0,0 0 0 0 0,-1 1 0 0 0,1-1 0 0 0,-1 1 0 0 0,0-1-1 0 0,0 1 1 0 0,-1 0 0 0 0,1 0 0 0 0,2 8 0 0 0,-4-11 5 0 0,0 1-1 0 0,0 0 1 0 0,1 0 0 0 0,-1 0 0 0 0,0-1-1 0 0,0 1 1 0 0,-1 0 0 0 0,1 0 0 0 0,0 0-1 0 0,-1 0 1 0 0,1-1 0 0 0,-1 1 0 0 0,1 0-1 0 0,-1-1 1 0 0,0 1 0 0 0,0 0 0 0 0,0-1-1 0 0,0 1 1 0 0,0-1 0 0 0,0 1 0 0 0,0-1-1 0 0,0 0 1 0 0,0 1 0 0 0,-1-1 0 0 0,1 0-1 0 0,-1 0 1 0 0,1 0 0 0 0,-1 0 0 0 0,-1 1-1 0 0,2-2 1 0 0,0 1-1 0 0,0-1 0 0 0,1 1 0 0 0,-1-1 0 0 0,0 0 1 0 0,0 1-1 0 0,0 0 0 0 0,1-1 0 0 0,-1 1 0 0 0,0-1 1 0 0,1 1-1 0 0,-1 0 0 0 0,1 0 0 0 0,-1-1 0 0 0,1 1 0 0 0,-1 0 1 0 0,0 1-1 0 0,3 4-1547 0 0,4 1-4612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3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1091 5527 0 0,'0'0'250'0'0,"-8"0"90"0"0,-18-7 1876 0 0,11 2 9186 0 0,21-4-11044 0 0,0 0 0 0 0,1 0 1 0 0,0 0-1 0 0,0 1 0 0 0,1 0 0 0 0,10-7 0 0 0,60-41 360 0 0,-39 29-487 0 0,60-44-80 0 0,108-100-1 0 0,-92 69-524 0 0,35-35-568 0 0,-80 62 465 0 0,79-110-1 0 0,-120 145 438 0 0,77-98 90 0 0,-99 130 14 0 0,-6 6 0 0 0,-2 4-10 0 0,-25 27-77 0 0,-43 62 1 0 0,44-55 13 0 0,-147 214 373 0 0,23 16 0 0 0,140-247-360 0 0,0 2-1 0 0,2-1 1 0 0,0 1 0 0 0,1 0-1 0 0,1 0 1 0 0,-3 30 0 0 0,7-40 14 0 0,1 1 1 0 0,0-1 0 0 0,0 0 0 0 0,1 0 0 0 0,1 0 0 0 0,0 0-1 0 0,1 0 1 0 0,0 0 0 0 0,0 0 0 0 0,1-1 0 0 0,0 1 0 0 0,1-1-1 0 0,0 0 1 0 0,8 10 0 0 0,-7-11 17 0 0,1 0-1 0 0,0-1 0 0 0,12 11 0 0 0,-18-18-359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3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16351 0 0,'0'0'1600'0'0,"12"-2"-1424"0"0,7 0-176 0 0,4 2 0 0 0,8-3 0 0 0,4-2 72 0 0,7-2-72 0 0,5-3 96 0 0,4 2-96 0 0,3 1 0 0 0,1 0 0 0 0,-1 0 0 0 0,-4 2 0 0 0,-4-1-824 0 0,-6-1-192 0 0,-4 0-40 0 0,-6 0-5216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3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26 13359 0 0,'26'-24'3572'0'0,"-25"24"-3523"0"0,-1 0-1 0 0,0 0 0 0 0,0 0 0 0 0,0 0 1 0 0,0-1-1 0 0,0 1 0 0 0,0 0 1 0 0,0 0-1 0 0,0 0 0 0 0,0 0 0 0 0,0 0 1 0 0,1 0-1 0 0,-1 0 0 0 0,0 0 0 0 0,0 0 1 0 0,0 0-1 0 0,0 0 0 0 0,0 0 1 0 0,0 0-1 0 0,0 0 0 0 0,1 0 0 0 0,-1 0 1 0 0,0 0-1 0 0,0 0 0 0 0,0 0 1 0 0,0 0-1 0 0,0 0 0 0 0,0 0 0 0 0,1 0 1 0 0,-1 0-1 0 0,0 0 0 0 0,0 0 1 0 0,0 0-1 0 0,0 0 0 0 0,0 0 0 0 0,0 0 1 0 0,0 0-1 0 0,1 0 0 0 0,-1 0 1 0 0,0 0-1 0 0,0 0 0 0 0,0 0 0 0 0,0 1 1 0 0,0-1-1 0 0,0 0 0 0 0,0 0 1 0 0,0 0-1 0 0,0 0 0 0 0,0 0 0 0 0,0 0 1 0 0,1 0-1 0 0,-1 0 0 0 0,0 1 1 0 0,0-1-1 0 0,0 0 0 0 0,0 0 0 0 0,0 0 1 0 0,0 7 110 0 0,-1-4-150 0 0,-1 0 1 0 0,1 0-1 0 0,-1 0 0 0 0,0 0 1 0 0,0-1-1 0 0,0 1 0 0 0,0 0 0 0 0,-1-1 1 0 0,1 0-1 0 0,-5 3 0 0 0,-28 19 136 0 0,16-12-32 0 0,0 0 0 0 0,2 1 0 0 0,-1 1 0 0 0,2 0 0 0 0,0 1 0 0 0,0 1 0 0 0,2 1 0 0 0,-23 32 0 0 0,36-47-91 0 0,-1 1 0 0 0,1-1 0 0 0,0 1-1 0 0,0-1 1 0 0,0 1 0 0 0,0 0 0 0 0,1-1-1 0 0,-2 6 1 0 0,3 2 32 0 0,2 5-42 0 0,1-12-10 0 0,-2-1 5 0 0,1 1 3 0 0,-1 1 1 0 0,1-1 0 0 0,-1-1-1 0 0,1 1 1 0 0,0 0 0 0 0,4 2-1 0 0,19 17 33 0 0,-18-14-32 0 0,2 6 42 0 0,-9-10-54 0 0,0-1 2 0 0,0-1 3 0 0,-1-1-1 0 0,1 0 1 0 0,0 0-1 0 0,-1 1 0 0 0,1-1 1 0 0,-1 1-1 0 0,0-1 1 0 0,1 0-1 0 0,-1 1 1 0 0,0-1-1 0 0,0 1 1 0 0,0-1-1 0 0,0 1 1 0 0,0-1-1 0 0,0 1 1 0 0,0-1-1 0 0,-1 1 1 0 0,0 1-1 0 0,0 2 6 0 0,0-2-3 0 0,-1 1 0 0 0,1-1 0 0 0,0 0 0 0 0,-1 0 0 0 0,0-1 0 0 0,1 1-1 0 0,-1 0 1 0 0,0 0 0 0 0,0-1 0 0 0,-1 1 0 0 0,1-1 0 0 0,-1 0 0 0 0,1 0 0 0 0,-1 0 0 0 0,0 0 0 0 0,1 0 0 0 0,-1 0 0 0 0,-4 1 0 0 0,-8 4 41 0 0,0-1 0 0 0,-24 6-1 0 0,17-5-30 0 0,-55 16-450 0 0,75-22 227 0 0,10-11-2630 0 0,4-2 1515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3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8 8287 0 0,'0'0'756'0'0,"-14"-6"-320"0"0,4 5 1735 0 0,-1 1-1 0 0,-16 1 0 0 0,-23 9 478 0 0,-47 21-2799 0 0,37-10 887 0 0,43-17-712 0 0,1 1 0 0 0,0 1 0 0 0,0 1 0 0 0,0 1 0 0 0,-25 15 0 0 0,37-20-23 0 0,1-1 7 0 0,1 0 0 0 0,-1 0 0 0 0,0 0 0 0 0,1 0-1 0 0,0 1 1 0 0,-1-1 0 0 0,-2 5 0 0 0,4-6-5 0 0,1 0 1 0 0,-1 0-1 0 0,1 0 1 0 0,0 1-1 0 0,-1-1 1 0 0,1 0-1 0 0,0 0 1 0 0,0 1-1 0 0,0-1 1 0 0,0 0-1 0 0,0 0 1 0 0,0 1-1 0 0,0-1 1 0 0,1 0-1 0 0,-1 0 1 0 0,0 1-1 0 0,1-1 1 0 0,-1 0-1 0 0,0 0 1 0 0,1 0-1 0 0,0 0 1 0 0,-1 0-1 0 0,1 0 1 0 0,0 0-1 0 0,0 2 1 0 0,6 4 28 0 0,-1 0 1 0 0,1 0-1 0 0,0-1 1 0 0,1 1-1 0 0,0-2 1 0 0,0 1-1 0 0,0-1 1 0 0,9 4-1 0 0,16 12 137 0 0,9 4 27 0 0,-24-14-41 0 0,0 0 0 0 0,26 22 0 0 0,-39-29-123 0 0,-1 0-1 0 0,0 0 1 0 0,-1 0-1 0 0,1 1 0 0 0,-1-1 1 0 0,1 1-1 0 0,-1 0 0 0 0,-1 0 1 0 0,1 0-1 0 0,-1 0 1 0 0,0 0-1 0 0,0 1 0 0 0,0-1 1 0 0,1 9-1 0 0,-3-12-20 0 0,0 0 0 0 0,0 0 0 0 0,0 0 0 0 0,0 0 0 0 0,0 0 0 0 0,0 0 0 0 0,-1 0-1 0 0,1 0 1 0 0,-1 0 0 0 0,1 0 0 0 0,-1 0 0 0 0,0-1 0 0 0,0 1 0 0 0,0 0 0 0 0,0 0 0 0 0,-1 1 0 0 0,-1 0 15 0 0,1 0 1 0 0,-1 0-1 0 0,0 0 1 0 0,0 0-1 0 0,-1-1 1 0 0,1 1-1 0 0,-6 2 1 0 0,-2 1 38 0 0,-1-1 0 0 0,0-1 1 0 0,0 0-1 0 0,-15 3 0 0 0,3-1-501 0 0,0-1 1 0 0,0-1-1 0 0,-1-1 0 0 0,1-1 0 0 0,-47-3 1 0 0,67 0-350 0 0,0 1 0 0 0,1-1 0 0 0,-1 0 0 0 0,1 0 0 0 0,-1 0 0 0 0,1 0 0 0 0,-6-3 0 0 0,-2-4-4817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3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12895 0 0,'-1'0'595'0'0,"-8"3"-439"0"0,1 0 1 0 0,-1 1-1 0 0,1 0 0 0 0,-13 8 1 0 0,8-4 53 0 0,-5 3 1002 0 0,0 1 1 0 0,0 1-1 0 0,-24 24 1 0 0,21-17-999 0 0,1 2 1 0 0,-19 27-1 0 0,36-45-161 0 0,0 1-1 0 0,1-1 1 0 0,-1 0-1 0 0,1 1 1 0 0,0-1-1 0 0,0 1 1 0 0,1 0 0 0 0,-1-1-1 0 0,1 1 1 0 0,0 0-1 0 0,0 0 1 0 0,0 7-1 0 0,1-9 23 0 0,1 0 0 0 0,-1 1 1 0 0,1-1-1 0 0,-1 0 0 0 0,1 0 0 0 0,0 0 0 0 0,0-1 0 0 0,0 1 0 0 0,0 0 0 0 0,1 0 0 0 0,-1 0 0 0 0,1-1 0 0 0,0 1 0 0 0,-1-1 0 0 0,1 1 0 0 0,0-1 0 0 0,1 0 1 0 0,-1 0-1 0 0,0 0 0 0 0,1 0 0 0 0,2 2 0 0 0,2 0 61 0 0,0 1 1 0 0,1-1 0 0 0,-1 0-1 0 0,1-1 1 0 0,0 0-1 0 0,0 0 1 0 0,0 0 0 0 0,1-1-1 0 0,-1-1 1 0 0,15 2-1 0 0,-17-3-110 0 0,1 0 0 0 0,0-1 0 0 0,-1 0-1 0 0,1 0 1 0 0,-1 0 0 0 0,1-1-1 0 0,-1 0 1 0 0,0 0 0 0 0,1 0-1 0 0,-1-1 1 0 0,0 0 0 0 0,-1 0-1 0 0,1-1 1 0 0,7-5 0 0 0,11-12-66 0 0,37-41 1 0 0,-20 19-2513 0 0,-26 26 1136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3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38 248 10591 0 0,'0'0'819'0'0,"0"1"-534"0"0,-1 7 520 0 0,-1 0-1 0 0,0 0 1 0 0,-1 0-1 0 0,0 0 0 0 0,0-1 1 0 0,-1 1-1 0 0,1-1 1 0 0,-11 14 1622 0 0,13-24-2377 0 0,1 1 0 0 0,-1-1 0 0 0,1 1 1 0 0,0 0-1 0 0,-1-1 0 0 0,1 1 0 0 0,0-1 1 0 0,1 1-1 0 0,-1-1 0 0 0,0 1 0 0 0,1-1 0 0 0,-1 1 1 0 0,1-1-1 0 0,0 1 0 0 0,0 0 0 0 0,-1-1 0 0 0,2 1 1 0 0,-1 0-1 0 0,2-4 0 0 0,4-4-15 0 0,0-1-1 0 0,12-12 1 0 0,0 2-28 0 0,1 1 0 0 0,1 1 0 0 0,1 1 0 0 0,0 1 0 0 0,28-16 1 0 0,-44 30-16 0 0,1 0 0 0 0,0 0 1 0 0,-1 0-1 0 0,1 1 0 0 0,0 0 1 0 0,0 0-1 0 0,0 1 1 0 0,0 0-1 0 0,1 0 0 0 0,-1 0 1 0 0,12 1-1 0 0,-17 1 20 0 0,1-1 1 0 0,0 0-1 0 0,-1 0 0 0 0,1 1 1 0 0,0-1-1 0 0,-1 1 0 0 0,1 0 0 0 0,-1 0 1 0 0,1 0-1 0 0,-1 0 0 0 0,0 0 0 0 0,1 1 1 0 0,-1-1-1 0 0,0 1 0 0 0,0-1 0 0 0,0 1 1 0 0,0 0-1 0 0,0 0 0 0 0,0 0 0 0 0,0 0 1 0 0,-1 0-1 0 0,1 0 0 0 0,-1 1 0 0 0,0-1 1 0 0,1 0-1 0 0,-1 1 0 0 0,0-1 0 0 0,0 1 1 0 0,-1-1-1 0 0,1 1 0 0 0,0 0 0 0 0,-1-1 1 0 0,1 6-1 0 0,-1 0 66 0 0,0 1 0 0 0,-1-1 0 0 0,0 1 1 0 0,0-1-1 0 0,-3 10 0 0 0,1-8 22 0 0,-1-3-59 0 0,3-5 634 0 0,14-16-542 0 0,16-20-50 0 0,-8 10-164 0 0,27-26-1 0 0,-33 36 54 0 0,0 1-1 0 0,1 1 0 0 0,1 0 1 0 0,0 2-1 0 0,0 0 0 0 0,1 0 1 0 0,23-8-1 0 0,-38 17 34 0 0,1 0 0 0 0,-1 1 0 0 0,0-1 0 0 0,0 0 0 0 0,0 1 0 0 0,0 0 1 0 0,1 0-1 0 0,-1 0 0 0 0,0 0 0 0 0,0 0 0 0 0,0 1 0 0 0,0-1 0 0 0,1 1 0 0 0,-1 0 0 0 0,0 0 0 0 0,0 0 0 0 0,0 0 0 0 0,3 3 0 0 0,-3-2-1 0 0,-1-1 0 0 0,-1 1 1 0 0,1 0-1 0 0,0 0 0 0 0,0 0 0 0 0,-1 0 0 0 0,1 0 1 0 0,-1 0-1 0 0,1 0 0 0 0,-1 1 0 0 0,0-1 0 0 0,0 0 0 0 0,0 1 1 0 0,0-1-1 0 0,-1 1 0 0 0,1-1 0 0 0,-1 1 0 0 0,1-1 0 0 0,-1 1 1 0 0,0 0-1 0 0,0-1 0 0 0,0 5 0 0 0,-3 12 37 0 0,0-1-1 0 0,-1 0 1 0 0,-1 0 0 0 0,-1 0 0 0 0,-15 31-1 0 0,13-29-28 0 0,4-10-12 0 0,-2 9-123 0 0,5-17 23 0 0,-2 8-1293 0 0,3-9 1191 0 0,0 0 0 0 0,0 0 0 0 0,0-1 0 0 0,1 1 1 0 0,-1 0-1 0 0,0 0 0 0 0,0 0 0 0 0,1 0 0 0 0,-1 0 0 0 0,1 0 0 0 0,-1-1 0 0 0,1 1 0 0 0,-1 0 0 0 0,1 0 0 0 0,-1-1 0 0 0,1 1 0 0 0,0 0 0 0 0,-1-1 1 0 0,1 1-1 0 0,0 0 0 0 0,0-1 0 0 0,-1 1 0 0 0,1-1 0 0 0,0 1 0 0 0,0-1 0 0 0,0 0 0 0 0,0 1 0 0 0,1-1 0 0 0,6 1-3944 0 0,1 0-1036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3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142 215 11575 0 0,'0'0'264'0'0,"-9"2"352"0"0,6-3-506 0 0,-22 5 2164 0 0,27-4-1858 0 0,25-2 46 0 0,0 0-1 0 0,-1-2 1 0 0,0-2 0 0 0,0 0-1 0 0,0-1 1 0 0,-1-2-1 0 0,0-1 1 0 0,0 0 0 0 0,28-18-1 0 0,-38 19-377 0 0,0-1-1 0 0,20-18 1 0 0,-27 22-49 0 0,-2-1 1 0 0,1 0-1 0 0,-1 0 0 0 0,0 0 1 0 0,-1-1-1 0 0,8-12 1 0 0,-12 19-26 0 0,-1 0-9 0 0,0 1 1 0 0,1 0 0 0 0,-1-1 0 0 0,0 1 0 0 0,1-1 0 0 0,-1 1 0 0 0,0 0 0 0 0,0-1 0 0 0,1 1 0 0 0,-1-1 0 0 0,0 1 0 0 0,0-1 0 0 0,0 1 0 0 0,0-1 0 0 0,0 1 0 0 0,0-1 0 0 0,0 1 0 0 0,0-1 0 0 0,0 1 0 0 0,0-1 0 0 0,0 1 0 0 0,0-1 0 0 0,0 1 0 0 0,0-1 0 0 0,0 1 0 0 0,0-1 0 0 0,-1 1 0 0 0,1-1 0 0 0,0 0-2 0 0,0 1 0 0 0,0-1 0 0 0,-1 1 1 0 0,1 0-1 0 0,0-1 0 0 0,0 1 1 0 0,0-1-1 0 0,-1 1 0 0 0,1 0 1 0 0,0-1-1 0 0,0 1 0 0 0,-1-1 0 0 0,1 1 1 0 0,0 0-1 0 0,-1-1 0 0 0,1 1 1 0 0,0 0-1 0 0,-1 0 0 0 0,1-1 1 0 0,-1 1-1 0 0,1 0 0 0 0,0 0 1 0 0,-1 0-1 0 0,1 0 0 0 0,-1-1 0 0 0,1 1 1 0 0,-1 0-1 0 0,1 0 0 0 0,0 0 1 0 0,-1 0-1 0 0,0 0 0 0 0,0 0 1 0 0,-4-1-6 0 0,1 0-1 0 0,-1 1 1 0 0,0-1-1 0 0,0 1 1 0 0,1 0-1 0 0,-1 1 1 0 0,0-1-1 0 0,0 1 1 0 0,1 0-1 0 0,-1 0 1 0 0,0 0-1 0 0,-7 4 1 0 0,-3 1 16 0 0,1 0 0 0 0,-22 14 0 0 0,-26 23 472 0 0,2 2 0 0 0,2 3 1 0 0,-58 63-1 0 0,105-100-443 0 0,-23 25 43 0 0,30-33-73 0 0,1 1 0 0 0,1 0 0 0 0,-1 0 1 0 0,0 1-1 0 0,1-1 0 0 0,0 0 0 0 0,-3 8 0 0 0,5-10 2 0 0,0-1-1 0 0,-1 0 1 0 0,1 0 0 0 0,0 0-1 0 0,0 1 1 0 0,0-1 0 0 0,0 0-1 0 0,0 0 1 0 0,0 1 0 0 0,1-1 0 0 0,-1 0-1 0 0,0 0 1 0 0,0 0 0 0 0,1 1-1 0 0,-1-1 1 0 0,1 0 0 0 0,-1 0-1 0 0,1 0 1 0 0,0 1 0 0 0,1 0 12 0 0,-1 0 1 0 0,1-1-1 0 0,0 1 1 0 0,-1-1 0 0 0,1 1-1 0 0,0-1 1 0 0,0 1-1 0 0,0-1 1 0 0,4 1-1 0 0,3 2 125 0 0,1-1-1 0 0,0 0 0 0 0,18 3 0 0 0,-23-5-54 0 0,50 6 206 0 0,0-3 0 0 0,76-3 0 0 0,-124-2-288 0 0,175-10-529 0 0,-105 1-2134 0 0,-44 5 1090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3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0 9671 0 0,'0'0'4666'0'0,"-4"0"-3497"0"0,-1 2-1052 0 0,-1-1-1 0 0,1 0 1 0 0,0 1 0 0 0,-1 0-1 0 0,1 0 1 0 0,0 1 0 0 0,0 0 0 0 0,1 0-1 0 0,-1 0 1 0 0,0 0 0 0 0,1 0-1 0 0,-5 6 1 0 0,-7 6 243 0 0,-25 32 0 0 0,-7 15 603 0 0,-49 86-1 0 0,-28 77 249 0 0,-48 76-835 0 0,130-235-338 0 0,-82 122-12 0 0,108-164-107 0 0,-41 63-1199 0 0,57-85-73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38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39 259 13703 0 0,'-7'3'200'0'0,"6"-2"-146"0"0,-1-1 0 0 0,0 1-1 0 0,0 0 1 0 0,1 0 0 0 0,-1 0-1 0 0,0 0 1 0 0,1 0 0 0 0,-1 1-1 0 0,1-1 1 0 0,-1 0 0 0 0,1 1-1 0 0,0-1 1 0 0,0 1 0 0 0,-1-1-1 0 0,1 1 1 0 0,0-1 0 0 0,1 1-1 0 0,-1 0 1 0 0,0 0 0 0 0,0 0-1 0 0,1-1 1 0 0,-1 1 0 0 0,0 4-1 0 0,1-4-13 0 0,-1-1-1 0 0,1 1 1 0 0,0 0 0 0 0,-1-1-1 0 0,1 1 1 0 0,0 0-1 0 0,0 0 1 0 0,0-1-1 0 0,1 1 1 0 0,-1 0-1 0 0,0-1 1 0 0,1 1 0 0 0,-1 0-1 0 0,1-1 1 0 0,-1 1-1 0 0,1 0 1 0 0,0-1-1 0 0,1 3 1 0 0,0-1 46 0 0,0-1 0 0 0,0 0 0 0 0,0 0 0 0 0,0 0 0 0 0,0 0 0 0 0,1-1 0 0 0,-1 1 0 0 0,1-1-1 0 0,-1 1 1 0 0,4 1 0 0 0,3 0 89 0 0,0 0-1 0 0,0-1 1 0 0,0 0-1 0 0,0 0 1 0 0,0-1-1 0 0,12 1 1 0 0,0-3 45 0 0,0 0 0 0 0,0-1 0 0 0,0-1 1 0 0,0-1-1 0 0,22-7 0 0 0,100-42 741 0 0,-59 21-532 0 0,-52 20-457 0 0,236-89 1428 0 0,-191 68-3343 0 0,104-62-1 0 0,-147 73-107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5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451 125 3223 0 0,'-15'10'2710'0'0,"9"-8"-2524"0"0,-11 3 9400 0 0,25-8-8628 0 0,77-30 842 0 0,-57 21-1412 0 0,0 1-1 0 0,1 2 1 0 0,45-10 0 0 0,-27 14-212 0 0,67 1 1 0 0,26-2 31 0 0,-127 5-206 0 0,10-2 13 0 0,1 0 1 0 0,-1-1 0 0 0,27-10-1 0 0,-40 11-15 0 0,3-6-61 0 0,-13 9 59 0 0,0 0-1 0 0,0-1 0 0 0,0 1 0 0 0,0 0 0 0 0,0 0 0 0 0,0 0 1 0 0,0 0-1 0 0,0 0 0 0 0,0 0 0 0 0,0 0 0 0 0,-1-1 0 0 0,1 1 1 0 0,0 0-1 0 0,0 0 0 0 0,0 0 0 0 0,0 0 0 0 0,0 0 0 0 0,0 0 1 0 0,0 0-1 0 0,0 0 0 0 0,0 0 0 0 0,-1 0 0 0 0,1-1 0 0 0,0 1 1 0 0,0 0-1 0 0,0 0 0 0 0,0 0 0 0 0,0 0 0 0 0,0 0 0 0 0,0 0 1 0 0,-1 0-1 0 0,1 0 0 0 0,0 0 0 0 0,0 0 0 0 0,0 0 0 0 0,0 0 1 0 0,0 0-1 0 0,0 0 0 0 0,-1 0 0 0 0,1 0 0 0 0,0 0 0 0 0,0 0 1 0 0,0 0-1 0 0,0 0 0 0 0,0 0 0 0 0,0 1 0 0 0,-1-1 1 0 0,-17 2-215 0 0,-7 8 156 0 0,0 0 0 0 0,1 2 0 0 0,0 1 0 0 0,-37 26-1 0 0,-81 75-15 0 0,74-57 56 0 0,-21 19-257 0 0,-21 18-126 0 0,81-73 221 0 0,0-1-1 0 0,-34 18 1 0 0,-207 92-815 0 0,186-92 1021 0 0,31-11 227 0 0,51-26 98 0 0,45 4-42 0 0,7-7 177 0 0,93-18 0 0 0,-10 1-147 0 0,101-6-166 0 0,-178 18-230 0 0,75 0-1 0 0,-129 7-131 0 0,-2 0 182 0 0,1 0 0 0 0,0 0 1 0 0,0 0-1 0 0,0 0 0 0 0,0 0 0 0 0,0 0 0 0 0,-1-1 1 0 0,1 1-1 0 0,0 0 0 0 0,0 0 0 0 0,0-1 1 0 0,-1 1-1 0 0,1 0 0 0 0,0-1 0 0 0,0 1 0 0 0,0-1 1 0 0,8-4-1479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3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53 5063 0 0,'30'-37'388'0'0,"-16"22"8964"0"0,-13 17-9121 0 0,0 1 0 0 0,0-1 0 0 0,0 1 0 0 0,-1-1 0 0 0,1 1-1 0 0,-1-1 1 0 0,0 1 0 0 0,1-1 0 0 0,-1 1 0 0 0,0 0 0 0 0,-1-1 0 0 0,1 1-1 0 0,-1 4 1 0 0,-3 12 216 0 0,-1 1 1 0 0,-1-1-1 0 0,-1 0 0 0 0,-16 32 1 0 0,8-18-50 0 0,-193 409 1791 0 0,150-328-2119 0 0,22-38 1 0 0,-89 134 0 0 0,112-193-135 0 0,-1 0 1 0 0,-1-1-1 0 0,-32 28 0 0 0,45-43 30 0 0,-1 1-1 0 0,1-1 0 0 0,-1 1 1 0 0,1-1-1 0 0,-1 0 0 0 0,-4 1 1 0 0,5-1-109 0 0,1-3-157 0 0,0 0 267 0 0,0 0-1 0 0,1 0 1 0 0,-1-1-1 0 0,0 1 0 0 0,1 0 1 0 0,0 0-1 0 0,-1 0 1 0 0,1-1-1 0 0,0 1 1 0 0,0 0-1 0 0,0 0 1 0 0,1-1-1 0 0,-1 1 0 0 0,1 0 1 0 0,-1 0-1 0 0,1 0 1 0 0,-1 0-1 0 0,1 0 1 0 0,2-3-1 0 0,2-6-110 0 0,1 1-1 0 0,10-15 0 0 0,-11 18 60 0 0,37-50-662 0 0,84-86 0 0 0,-105 121 691 0 0,2 1-1 0 0,1 1 1 0 0,0 1-1 0 0,33-20 1 0 0,-52 36 122 0 0,1 0 1 0 0,-1 0 0 0 0,1 0 0 0 0,0 1-1 0 0,-1 0 1 0 0,1 0 0 0 0,8-1 0 0 0,-12 3-28 0 0,0 0-1 0 0,0 0 1 0 0,-1 0 0 0 0,1 0 0 0 0,0 0 0 0 0,0 0 0 0 0,-1 1 0 0 0,1-1 0 0 0,0 1 0 0 0,-1-1 0 0 0,1 1-1 0 0,0-1 1 0 0,-1 1 0 0 0,1 0 0 0 0,-1 0 0 0 0,1 0 0 0 0,-1 0 0 0 0,0 0 0 0 0,1 0 0 0 0,-1 0 0 0 0,0 0-1 0 0,0 1 1 0 0,0-1 0 0 0,1 0 0 0 0,-1 1 0 0 0,-1-1 0 0 0,1 1 0 0 0,0-1 0 0 0,0 1 0 0 0,0 1 0 0 0,1 3 63 0 0,0 0 0 0 0,-1 1 1 0 0,1-1-1 0 0,-1 0 0 0 0,-1 0 1 0 0,1 1-1 0 0,-1-1 1 0 0,0 0-1 0 0,-1 1 0 0 0,-1 6 1 0 0,-1 6 81 0 0,-2 0 0 0 0,-6 18 0 0 0,-14 31 151 0 0,11-33-980 0 0,-9 36 1 0 0,26-72-456 0 0,2-1 737 0 0,0 0 1 0 0,-1 0 0 0 0,1-1 0 0 0,0 1 0 0 0,-1-1 0 0 0,0 0-1 0 0,1 0 1 0 0,3-5 0 0 0,31-34-2549 0 0,-25 27 1636 0 0,12-14-2241 0 0,2-2-652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3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6359 0 0,'24'-17'290'0'0,"-8"4"-129"0"0,0 1 1 0 0,2 1-1 0 0,17-9 0 0 0,-33 19 1119 0 0,-1 1-1044 0 0,0 0 0 0 0,0 1 0 0 0,0-1 1 0 0,0 0-1 0 0,0 1 0 0 0,0-1 0 0 0,0 1 0 0 0,0-1 0 0 0,0 1 0 0 0,-1-1 0 0 0,1 1 0 0 0,0 0 1 0 0,0-1-1 0 0,-1 1 0 0 0,1 0 0 0 0,0-1 0 0 0,-1 1 0 0 0,1 0 0 0 0,-1 0 0 0 0,1 0 1 0 0,0 1-1 0 0,8 21 1589 0 0,-6-12-1428 0 0,14 40 1423 0 0,-15-46-1480 0 0,0 0-1 0 0,1 0 1 0 0,-1 0-1 0 0,1 0 1 0 0,0 0-1 0 0,1-1 1 0 0,3 5-1 0 0,-6-9-291 0 0,-1 1 1 0 0,1-1-1 0 0,0 1 0 0 0,-1-1 0 0 0,1 0 0 0 0,0 1 1 0 0,0-1-1 0 0,-1 0 0 0 0,1 1 0 0 0,0-1 0 0 0,0 0 1 0 0,0 0-1 0 0,-1 0 0 0 0,1 0 0 0 0,0 0 0 0 0,0 0 1 0 0,1 0-1 0 0,1 0 99 0 0,6 0 52 0 0,-1 0 0 0 0,1 0 0 0 0,-1-1 0 0 0,1 0 1 0 0,-1-1-1 0 0,0 1 0 0 0,1-2 0 0 0,-1 1 0 0 0,0-1 0 0 0,8-5 1 0 0,-5 3-92 0 0,0-1 1 0 0,-1 0-1 0 0,0-1 1 0 0,0 0-1 0 0,-1-1 1 0 0,13-12-1 0 0,-12 8-97 0 0,-3 0-11 0 0,-4-1-21 0 0,-3 12 7 0 0,0 0-1 0 0,0 0 1 0 0,0-1 0 0 0,0 1 0 0 0,-1 0-1 0 0,1 0 1 0 0,0 0 0 0 0,-1 0 0 0 0,1 0 0 0 0,0 0-1 0 0,-1 0 1 0 0,1 0 0 0 0,-1 0 0 0 0,1 0-1 0 0,-1 0 1 0 0,0 0 0 0 0,1 0 0 0 0,-1 1 0 0 0,0-1-1 0 0,0 0 1 0 0,0 0 0 0 0,0 1 0 0 0,0-1 0 0 0,1 0-1 0 0,-1 1 1 0 0,0-1 0 0 0,0 1 0 0 0,0-1-1 0 0,-1 1 1 0 0,1 0 0 0 0,0-1 0 0 0,0 1 0 0 0,0 0-1 0 0,0 0 1 0 0,0 0 0 0 0,0 0 0 0 0,0 0-1 0 0,0 0 1 0 0,-1 0 0 0 0,1 0 0 0 0,-1 0 0 0 0,-4 1-36 0 0,0 0 0 0 0,0 0 0 0 0,0 1 0 0 0,0 0 0 0 0,0 0 0 0 0,-7 3 0 0 0,-15 10 0 0 0,1 2 1 0 0,0 0-1 0 0,2 2 0 0 0,0 0 0 0 0,1 2 0 0 0,0 1 1 0 0,2 1-1 0 0,-20 27 0 0 0,35-42 64 0 0,1 0-1 0 0,1 1 1 0 0,-1 0-1 0 0,1 0 1 0 0,1 0-1 0 0,-1 0 1 0 0,2 1-1 0 0,-1-1 0 0 0,1 1 1 0 0,1 0-1 0 0,0 0 1 0 0,0 1-1 0 0,1-1 1 0 0,0 0-1 0 0,1 0 1 0 0,0 1-1 0 0,2 11 1 0 0,-1-18-4 0 0,0 0-1 0 0,0 0 1 0 0,0 0 0 0 0,1 0-1 0 0,0 0 1 0 0,-1 0 0 0 0,1-1 0 0 0,1 1-1 0 0,-1-1 1 0 0,0 1 0 0 0,1-1-1 0 0,-1 0 1 0 0,1 0 0 0 0,0 0 0 0 0,0 0-1 0 0,1-1 1 0 0,-1 1 0 0 0,0-1-1 0 0,1 0 1 0 0,5 3 0 0 0,-3-2-1 0 0,1-1 0 0 0,-1 0 1 0 0,1 0-1 0 0,-1-1 0 0 0,1 0 0 0 0,0 0 0 0 0,-1 0 1 0 0,1-1-1 0 0,0 0 0 0 0,0 0 0 0 0,11-2 0 0 0,16-5-63 0 0,0-1-1 0 0,44-18 0 0 0,-19 1-6776 0 0,-39 15-331 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4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10 5063 0 0,'10'-9'12336'0'0,"-12"9"-11784"0"0,-5-1-355 0 0,1 1 0 0 0,0 0-1 0 0,0 1 1 0 0,0-1 0 0 0,-1 1-1 0 0,1 0 1 0 0,-7 3 0 0 0,-48 17 382 0 0,41-13-450 0 0,-35 15-102 0 0,2 2 1 0 0,0 3 0 0 0,-78 55-1 0 0,100-65-18 0 0,-1 0-119 0 0,30-17-7 0 0,5-2-491 0 0,26-4 633 0 0,0 0 0 0 0,0 2 1 0 0,0 2-1 0 0,0 0 1 0 0,0 2-1 0 0,1 1 1 0 0,-1 2-1 0 0,0 0 0 0 0,-1 2 1 0 0,1 1-1 0 0,-1 2 1 0 0,34 14-1 0 0,-45-15 54 0 0,0 0 0 0 0,-1 2 0 0 0,0-1 0 0 0,21 19 0 0 0,-28-18-36 0 0,-4 3-33 0 0,-5-11-3 0 0,0 1-1 0 0,0-1 0 0 0,0 0 1 0 0,0 0-1 0 0,-1 0 0 0 0,1 0 1 0 0,-1 0-1 0 0,0 0 0 0 0,1 0 1 0 0,-1 0-1 0 0,0 0 0 0 0,0-1 1 0 0,0 1-1 0 0,0 0 0 0 0,-1 0 1 0 0,1-1-1 0 0,0 1 0 0 0,-1-1 1 0 0,1 1-1 0 0,-3 1 0 0 0,-4 3 35 0 0,0 0-1 0 0,-17 10 1 0 0,18-12-5 0 0,-26 13 9 0 0,-1 0 0 0 0,-1-3 0 0 0,0 0 0 0 0,-1-3 0 0 0,-38 8 0 0 0,-189 21 2 0 0,250-39-56 0 0,-59 5 45 0 0,64-6-31 0 0,0-1 0 0 0,0 1 1 0 0,0-1-1 0 0,0-1 0 0 0,0 1 1 0 0,-13-6-1 0 0,11 3-15 0 0,8 3-49 0 0,5 0-136 0 0,5-3 10 0 0,68-36-2699 0 0,-43 26-3543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4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483 220 7831 0 0,'0'0'603'0'0,"-1"1"-396"0"0,-6 4-596 0 0,5-4 1074 0 0,0 0-1 0 0,1-1 1 0 0,-1 1 0 0 0,0 0-1 0 0,0-1 1 0 0,0 1 0 0 0,0-1-1 0 0,-2 1 1 0 0,2-1 476 0 0,3-6-954 0 0,0 0-1 0 0,1 0 0 0 0,-1 0 0 0 0,1 0 1 0 0,0 1-1 0 0,1-1 0 0 0,-1 1 1 0 0,1-1-1 0 0,0 1 0 0 0,4-5 0 0 0,10-21 253 0 0,-13 24-381 0 0,-1 0 0 0 0,0-1 0 0 0,0 1 0 0 0,-1-1 0 0 0,1 0 0 0 0,-2 0 0 0 0,1 0 0 0 0,-1 0 0 0 0,-1 0 0 0 0,0-12 0 0 0,0 18-45 0 0,0 1 0 0 0,-1-1 1 0 0,1 0-1 0 0,-1 1 1 0 0,1-1-1 0 0,-1 1 1 0 0,0-1-1 0 0,0 1 0 0 0,0-1 1 0 0,0 1-1 0 0,0-1 1 0 0,0 1-1 0 0,0 0 0 0 0,0 0 1 0 0,-1-1-1 0 0,1 1 1 0 0,0 0-1 0 0,-1 0 1 0 0,1 0-1 0 0,0 1 0 0 0,-1-1 1 0 0,0 0-1 0 0,1 0 1 0 0,-1 1-1 0 0,-2-1 1 0 0,0 0-26 0 0,-1 0 1 0 0,0 0-1 0 0,0 0 1 0 0,0 1-1 0 0,0 0 1 0 0,0 0-1 0 0,-6 1 1 0 0,-9 2-6 0 0,0 1 0 0 0,0 1 1 0 0,1 1-1 0 0,-1 1 0 0 0,1 1 0 0 0,1 0 0 0 0,-1 2 1 0 0,2 0-1 0 0,-21 14 0 0 0,1 4-23 0 0,1 2-1 0 0,-61 65 1 0 0,88-86 8 0 0,1 1 1 0 0,0 0 0 0 0,1 0 0 0 0,0 1 0 0 0,-7 14 0 0 0,12-21 8 0 0,0 0 1 0 0,0 0-1 0 0,1 0 0 0 0,0 1 1 0 0,0-1-1 0 0,0 0 0 0 0,0 0 1 0 0,1 1-1 0 0,-1-1 0 0 0,1 0 1 0 0,0 1-1 0 0,1-1 0 0 0,-1 0 1 0 0,1 0-1 0 0,-1 1 0 0 0,1-1 1 0 0,1 0-1 0 0,2 8 0 0 0,-2-9 10 0 0,0-1 0 0 0,-1 1 0 0 0,1-1 0 0 0,1 1 0 0 0,-1-1 0 0 0,0 0 0 0 0,0 0 0 0 0,1 0 0 0 0,-1 0 0 0 0,1-1 0 0 0,0 1 0 0 0,-1 0 0 0 0,1-1 0 0 0,0 0 0 0 0,0 0 0 0 0,0 0 0 0 0,0 0 0 0 0,0 0 0 0 0,0-1 0 0 0,0 1 0 0 0,0-1 0 0 0,0 0 0 0 0,0 0 0 0 0,0 0 0 0 0,4 0 0 0 0,2-1 20 0 0,1 0 1 0 0,-1 0 0 0 0,0-1-1 0 0,0-1 1 0 0,0 1 0 0 0,0-1-1 0 0,10-5 1 0 0,178-103 121 0 0,-151 84-157 0 0,-30 16 8 0 0,0 0 0 0 0,15-16 0 0 0,-20 18 0 0 0,-5 5-36 0 0,-8 9 17 0 0,-5 7 10 0 0,-6 5-66 0 0,3-4 21 0 0,0 0 0 0 0,1 0-1 0 0,0 1 1 0 0,2 0 0 0 0,-1 1 0 0 0,-6 20 0 0 0,13-33-124 0 0,2 1-127 0 0,-1-2 259 0 0,0-1-1 0 0,0 1 0 0 0,0-1 1 0 0,0 1-1 0 0,0-1 0 0 0,0 1 1 0 0,0-1-1 0 0,0 1 0 0 0,0 0 0 0 0,0-1 1 0 0,1 1-1 0 0,-1-1 0 0 0,0 1 1 0 0,0-1-1 0 0,1 1 0 0 0,-1-1 1 0 0,0 1-1 0 0,1 0 0 0 0,1 0-43 0 0,0 1 0 0 0,0-1-1 0 0,1 1 1 0 0,-1-1 0 0 0,0 0-1 0 0,0 0 1 0 0,1 0 0 0 0,-1 0-1 0 0,1-1 1 0 0,-1 1 0 0 0,1-1-1 0 0,4 1 1 0 0,-1-1-153 0 0,0 0 1 0 0,-1 0 0 0 0,1 0-1 0 0,0-1 1 0 0,7-2 0 0 0,6-3-990 0 0,0-1 1 0 0,25-12 0 0 0,-42 18 1081 0 0,15-9 440 0 0,17-18 9602 0 0,-22 17-11702 0 0,10-8 1875 0 0,1 1 0 0 0,1 2-1 0 0,0 0 1 0 0,1 1 0 0 0,28-11-1 0 0,-46 23-61 0 0,1 0 0 0 0,0 1 0 0 0,0 0 0 0 0,11-1 0 0 0,-19 3 1 0 0,1 0-1 0 0,0 0 1 0 0,-1 0-1 0 0,1 0 1 0 0,0 0 0 0 0,-1 0-1 0 0,1 1 1 0 0,-1-1 0 0 0,1 0-1 0 0,0 0 1 0 0,-1 0 0 0 0,1 1-1 0 0,-1-1 1 0 0,1 0 0 0 0,0 0-1 0 0,-1 1 1 0 0,1-1 0 0 0,-1 0-1 0 0,1 1 1 0 0,0 0 0 0 0,0 0 8 0 0,-1-1-8 0 0,1 1 0 0 0,-1-1 0 0 0,1 1 0 0 0,0-1 0 0 0,-1 1 0 0 0,1-1 0 0 0,-1 1 0 0 0,0-1 0 0 0,1 1 0 0 0,-1 0 0 0 0,1-1 0 0 0,-1 1 0 0 0,0 0 0 0 0,1 0 0 0 0,-1-1 0 0 0,0 1 0 0 0,0 0 0 0 0,0-1 0 0 0,0 1 0 0 0,1 1 0 0 0,-1 1 11 0 0,1 2 13 0 0,0 1 0 0 0,0 0 0 0 0,-1-1 0 0 0,1 1 0 0 0,-1 0 0 0 0,-1 0 0 0 0,1 0 0 0 0,-1-1-1 0 0,0 1 1 0 0,0 0 0 0 0,-1-1 0 0 0,-3 10 0 0 0,-4 5 120 0 0,-20 36-1 0 0,25-50-120 0 0,2-2 48 0 0,-4 3-6 0 0,5-6-5 0 0,2-2 3 0 0,19-29-95 0 0,1 1 0 0 0,2 2 0 0 0,31-31 0 0 0,-43 47 15 0 0,0 1 0 0 0,1 1-1 0 0,0 0 1 0 0,0 1 0 0 0,1 0-1 0 0,0 1 1 0 0,1 0-1 0 0,0 1 1 0 0,0 0 0 0 0,21-4-1 0 0,-19 8 14 0 0,-14 2 5 0 0,0 1 0 0 0,1-1-1 0 0,-1 0 1 0 0,0 1 0 0 0,0-1 0 0 0,0 1-1 0 0,1 0 1 0 0,-1 0 0 0 0,0 0 0 0 0,0 0-1 0 0,0 0 1 0 0,0 0 0 0 0,-1 0 0 0 0,1 1-1 0 0,0-1 1 0 0,0 1 0 0 0,1 1 0 0 0,-1 0 14 0 0,1 1 0 0 0,-1-1 0 0 0,-1 0 1 0 0,1 1-1 0 0,0-1 0 0 0,-1 1 0 0 0,0-1 1 0 0,1 1-1 0 0,0 5 0 0 0,-1 3 35 0 0,0-1-1 0 0,0 1 1 0 0,-1 0 0 0 0,0 0-1 0 0,-4 18 1 0 0,-17 84 511 0 0,20-111-567 0 0,1-1 0 0 0,0 0 0 0 0,-1 1 0 0 0,1-1 0 0 0,0 0 0 0 0,1 0 0 0 0,-1 1 0 0 0,0-1 0 0 0,1 4 0 0 0,0-6-37 0 0,-1 1 1 0 0,1 0-1 0 0,-1 0 1 0 0,1 0 0 0 0,-1 0-1 0 0,1-1 1 0 0,0 1-1 0 0,-1 0 1 0 0,1 0-1 0 0,0-1 1 0 0,1 2-1 0 0,1 0-103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4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 11055 0 0,'0'0'1002'0'0,"1"2"-824"0"0,0 3 199 0 0,0 0-1 0 0,-1 0 0 0 0,0 0 1 0 0,0 0-1 0 0,0 0 0 0 0,-1 0 0 0 0,1 0 1 0 0,-1-1-1 0 0,-2 7 0 0 0,-17 46 3086 0 0,13-39-3421 0 0,-126 271 1394 0 0,-27-14-44 0 0,145-251-1339 0 0,-75 114-896 0 0,81-128-1640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4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35 293 3679 0 0,'13'-33'1472'0'0,"27"-50"-1"0"0,-32 70-112 0 0,0 0 0 0 0,2 0-1 0 0,-1 0 1 0 0,2 1-1 0 0,0 1 1 0 0,12-11 0 0 0,-12 13-1153 0 0,1 0 0 0 0,0 0 0 0 0,0 1-1 0 0,1 1 1 0 0,0 0 0 0 0,0 1 0 0 0,1 0 0 0 0,22-5 0 0 0,-27 9 5 0 0,1 0 0 0 0,0 0 0 0 0,0 1 0 0 0,0 1-1 0 0,0 0 1 0 0,0 0 0 0 0,-1 1 0 0 0,1 0 0 0 0,0 1 0 0 0,0 0-1 0 0,-1 0 1 0 0,1 1 0 0 0,13 6 0 0 0,-16-6-108 0 0,0 0 1 0 0,-1 1-1 0 0,1 0 0 0 0,-1 0 1 0 0,1 0-1 0 0,-1 1 1 0 0,0 0-1 0 0,-1 0 0 0 0,1 0 1 0 0,-1 1-1 0 0,0 0 1 0 0,-1 0-1 0 0,0 0 1 0 0,1 1-1 0 0,-2-1 0 0 0,1 1 1 0 0,4 13-1 0 0,-4-6 47 0 0,0 0-1 0 0,-1 0 1 0 0,1 26-1 0 0,-3-34-113 0 0,-2 0-1 0 0,1 1 1 0 0,0-1-1 0 0,-1 0 1 0 0,0 1-1 0 0,-1-1 1 0 0,0 0-1 0 0,1 0 1 0 0,-2 0-1 0 0,1 0 1 0 0,-5 7-1 0 0,-1-2-3 0 0,0 1 0 0 0,-1-1 0 0 0,0-1-1 0 0,-1 0 1 0 0,0 0 0 0 0,0-1 0 0 0,-1 0 0 0 0,-1-1-1 0 0,-17 10 1 0 0,-10 2 18 0 0,-68 27-1 0 0,73-34-228 0 0,-50 11 0 0 0,69-20 9 0 0,-1-1 1 0 0,0-1 0 0 0,1-1-1 0 0,-1 0 1 0 0,-28-2 0 0 0,41 0 117 0 0,1 1 0 0 0,-1-1 0 0 0,0 1-1 0 0,0-1 1 0 0,1 0 0 0 0,-1 0 0 0 0,0 0 0 0 0,1 0 0 0 0,-1-1 0 0 0,-4-2 0 0 0,-3-9-1585 0 0,5-6-3284 0 0,6-5-1855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44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 14279 0 0,'0'0'1298'0'0,"-1"3"-873"0"0,-7 22 945 0 0,-2-1 0 0 0,-1 0-1 0 0,-24 40 1 0 0,25-47-1272 0 0,-53 89 265 0 0,-17 29 78 0 0,-31 83 451 0 0,49-96-453 0 0,-43 84-242 0 0,95-183-776 0 0,-14 46-1 0 0,24-67-675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45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38 5527 0 0,'0'0'498'0'0,"2"-1"-406"0"0,6-2 253 0 0,-8 3-168 0 0,1 0 0 0 0,0-1 1 0 0,-1 1-1 0 0,1 0 0 0 0,0 0 0 0 0,0 0 0 0 0,-1 0 1 0 0,1 0-1 0 0,0 1 0 0 0,-1-1 0 0 0,1 0 0 0 0,0 0 1 0 0,-1 0-1 0 0,1 1 0 0 0,0-1 0 0 0,-1 0 0 0 0,1 0 1 0 0,-1 1-1 0 0,1-1 0 0 0,0 1 364 0 0,14 7 4275 0 0,3 8-2860 0 0,-8-7-1509 0 0,-2-3-53 0 0,1 0-1 0 0,-1-1 1 0 0,1 0 0 0 0,0 0-1 0 0,0-1 1 0 0,1 0 0 0 0,-1 0-1 0 0,1-1 1 0 0,20 3 0 0 0,-10-3 189 0 0,1-2 1 0 0,0 0-1 0 0,39-4 0 0 0,-36 1-430 0 0,1-2-1 0 0,-1 0 1 0 0,0-2-1 0 0,-1-1 1 0 0,31-12-1 0 0,-52 19-183 0 0,-1-1 0 0 0,1 0 0 0 0,-1 0 0 0 0,1 0 0 0 0,-1 0 0 0 0,0 0 0 0 0,1 0 0 0 0,-1 0 0 0 0,0 0 0 0 0,0-1-1 0 0,0 1 1 0 0,0 0 0 0 0,0-1 0 0 0,0 1 0 0 0,0-1 0 0 0,0 1 0 0 0,-1-1 0 0 0,1 1 0 0 0,0-1 0 0 0,-1 1 0 0 0,1-1 0 0 0,-1 0 0 0 0,0 1 0 0 0,0-1 0 0 0,1 0 0 0 0,-1 0-1 0 0,0 1 1 0 0,0-1 0 0 0,-1 0 0 0 0,1 1 0 0 0,0-1 0 0 0,-1 0 0 0 0,1 1 0 0 0,-1-1 0 0 0,1 0 0 0 0,-1 1 0 0 0,0-1 0 0 0,1 1 0 0 0,-1-1 0 0 0,0 1 0 0 0,0 0 0 0 0,0-1-1 0 0,0 1 1 0 0,0 0 0 0 0,-1-1 0 0 0,1 1 0 0 0,0 0 0 0 0,-1 0 0 0 0,1 0 0 0 0,0 0 0 0 0,-1 0 0 0 0,1 1 0 0 0,-4-2 0 0 0,1 1-35 0 0,1 0 1 0 0,-1 0 0 0 0,0 1-1 0 0,0-1 1 0 0,-1 1 0 0 0,1 0-1 0 0,0 0 1 0 0,0 0 0 0 0,0 1-1 0 0,0-1 1 0 0,0 1 0 0 0,-7 2-1 0 0,-5 3-118 0 0,-26 13 0 0 0,31-13 167 0 0,-24 11 52 0 0,0 2-1 0 0,2 2 1 0 0,0 1 0 0 0,1 2-1 0 0,1 1 1 0 0,2 1 0 0 0,0 1-1 0 0,-27 35 1 0 0,51-55-13 0 0,0 0 0 0 0,0 1 0 0 0,1-1 0 0 0,0 1 0 0 0,1 0 0 0 0,-1 0-1 0 0,-3 15 1 0 0,6-22-24 0 0,1 1-1 0 0,-1 0 1 0 0,1 0-1 0 0,0 0 1 0 0,0 0-1 0 0,0 0 1 0 0,0 0-1 0 0,0 0 1 0 0,0 0-1 0 0,0 0 1 0 0,1 0-1 0 0,-1 0 1 0 0,0 0-1 0 0,1 0 1 0 0,0 0-1 0 0,0 0 1 0 0,-1 0-1 0 0,1 0 1 0 0,0-1-1 0 0,0 1 1 0 0,1 0-1 0 0,-1-1 1 0 0,0 1-1 0 0,0-1 1 0 0,1 1-1 0 0,-1-1 1 0 0,1 1-1 0 0,0-1 1 0 0,-1 0-1 0 0,1 0 1 0 0,0 0-1 0 0,-1 0 1 0 0,1 0-1 0 0,0 0 0 0 0,0-1 1 0 0,0 1-1 0 0,0-1 1 0 0,3 1-1 0 0,1 0-185 0 0,0 0 0 0 0,1 0 0 0 0,-1-1 0 0 0,1 0 0 0 0,-1 0 0 0 0,1-1-1 0 0,6-1 1 0 0,23-6-1416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4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0 14279 0 0,'0'0'1103'0'0,"-2"1"-720"0"0,-111 51 4488 0 0,75-34-4781 0 0,22-10 40 0 0,-10 4 428 0 0,1 1 1 0 0,0 0-1 0 0,-23 19 1 0 0,47-31-182 0 0,2 2-577 0 0,5 3 110 0 0,0-1 0 0 0,0 1 0 0 0,0-1 0 0 0,1 0 0 0 0,9 6 0 0 0,-6-5 16 0 0,-1 0 0 0 0,-1 1 0 0 0,11 9 0 0 0,-13-9 117 0 0,0 0 1 0 0,-1 1-1 0 0,1 0 0 0 0,-1 0 1 0 0,-1 0-1 0 0,1 1 0 0 0,-2-1 1 0 0,1 1-1 0 0,-1 0 0 0 0,0 0 1 0 0,-1 0-1 0 0,0 1 0 0 0,-1-1 1 0 0,0 0-1 0 0,0 1 0 0 0,-1-1 1 0 0,0 1-1 0 0,0-1 0 0 0,-1 0 1 0 0,-1 1-1 0 0,1-1 0 0 0,-2 0 1 0 0,-4 14-1 0 0,5-18-2 0 0,0 0-1 0 0,-1 0 1 0 0,1 0-1 0 0,-1 0 1 0 0,0 0 0 0 0,0-1-1 0 0,-1 0 1 0 0,1 1-1 0 0,-1-1 1 0 0,0-1-1 0 0,0 1 1 0 0,-6 4 0 0 0,3-4 84 0 0,-1 1 1 0 0,1-2-1 0 0,-1 1 1 0 0,1-1-1 0 0,-1 0 1 0 0,0 0 0 0 0,-11 1-1 0 0,-4-1 158 0 0,0 0-1 0 0,0-2 0 0 0,0-1 1 0 0,-44-5-1 0 0,49 3-326 0 0,5 2-292 0 0,-1-2 0 0 0,-22-5 0 0 0,34 6 163 0 0,-1 0-1 0 0,0 0 0 0 0,0 0 0 0 0,0 0 1 0 0,0-1-1 0 0,1 1 0 0 0,-1-1 1 0 0,1 1-1 0 0,-1-1 0 0 0,1 0 0 0 0,0 0 1 0 0,-1 0-1 0 0,1 0 0 0 0,0-1 1 0 0,1 1-1 0 0,-1-1 0 0 0,-2-3 1 0 0,-2-12-7961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4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362 250 4143 0 0,'2'0'9942'0'0,"3"0"-9559"0"0,0 0 1 0 0,-1-1-1 0 0,1 0 1 0 0,-1 1 0 0 0,1-2-1 0 0,-1 1 1 0 0,0 0-1 0 0,1-1 1 0 0,-1 0-1 0 0,0 0 1 0 0,0 0 0 0 0,4-3-1 0 0,-2 0-174 0 0,0 1-1 0 0,-1-1 1 0 0,0 0-1 0 0,0 0 1 0 0,-1-1 0 0 0,1 1-1 0 0,4-9 1 0 0,-2 1-80 0 0,-1 1 0 0 0,0-1 0 0 0,-1-1 0 0 0,0 1 0 0 0,-1-1 0 0 0,0 0 0 0 0,2-20 1 0 0,-6 32-123 0 0,1 0 0 0 0,-1 0 0 0 0,0 0 0 0 0,0 0 0 0 0,0 0 0 0 0,0 0 0 0 0,-1 0 0 0 0,1 0 0 0 0,0 0 0 0 0,-1 0 0 0 0,1 1 0 0 0,-1-1 0 0 0,0 0 0 0 0,0 0 0 0 0,1 0 0 0 0,-1 1 0 0 0,0-1 0 0 0,-1 0 1 0 0,1 1-1 0 0,0-1 0 0 0,0 1 0 0 0,-1 0 0 0 0,-2-3 0 0 0,2 2-1 0 0,-1 1 1 0 0,1 0 0 0 0,0 0-1 0 0,-1 0 1 0 0,1 0 0 0 0,-1 1 0 0 0,0-1-1 0 0,1 0 1 0 0,-1 1 0 0 0,0 0-1 0 0,1 0 1 0 0,-1 0 0 0 0,0 0-1 0 0,1 0 1 0 0,-1 0 0 0 0,-5 2-1 0 0,-10 3-20 0 0,1 1 0 0 0,-1 0 0 0 0,1 1 1 0 0,1 1-1 0 0,-31 20 0 0 0,-70 59-71 0 0,116-86 85 0 0,-32 27-16 0 0,1 2 0 0 0,2 2 0 0 0,-34 44 0 0 0,59-71 16 0 0,1 0 0 0 0,1 1 0 0 0,-1-1 0 0 0,1 1 0 0 0,0 0 0 0 0,0 0 0 0 0,1 0 0 0 0,-1 1 0 0 0,2-1 0 0 0,-1 0 0 0 0,-1 13 0 0 0,5-2 0 0 0,0-14 2 0 0,-1 0-1 0 0,0 0 0 0 0,1-1 1 0 0,0 1-1 0 0,0 0 0 0 0,-1-1 1 0 0,2 1-1 0 0,-1-1 0 0 0,0 1 1 0 0,0-1-1 0 0,1 0 0 0 0,-1 0 1 0 0,1 0-1 0 0,5 3 0 0 0,-3-3 4 0 0,-1 0-1 0 0,0-1 0 0 0,1 0 1 0 0,0 1-1 0 0,-1-1 1 0 0,1-1-1 0 0,0 1 0 0 0,-1-1 1 0 0,8 0-1 0 0,0-1 4 0 0,0 0 0 0 0,0-2 0 0 0,0 1 0 0 0,0-1 0 0 0,-1-1 0 0 0,1 0 0 0 0,12-7 0 0 0,-3 1-96 0 0,0-2 0 0 0,0 0 0 0 0,20-17 0 0 0,-32 22 49 0 0,-1-1 0 0 0,1 0 0 0 0,-1 0 0 0 0,0-1 0 0 0,-1 0 0 0 0,0 0-1 0 0,-1-1 1 0 0,8-14 0 0 0,12-26 50 0 0,-25 49 208 0 0,-3 2-153 0 0,1 1-57 0 0,-1 0-1 0 0,0 0 1 0 0,1 0 0 0 0,0 0-1 0 0,-1 0 1 0 0,1 0-1 0 0,0 0 1 0 0,0 0 0 0 0,0 0-1 0 0,0 1 1 0 0,1-1-1 0 0,-1 0 1 0 0,1 1 0 0 0,-1-1-1 0 0,1 0 1 0 0,0 5-1 0 0,-1 1 27 0 0,0-2-69 0 0,1 1-1 0 0,0-1 1 0 0,1 13-1 0 0,3 1-5893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3:5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92 4607 0 0,'0'0'354'0'0,"-8"1"-49"0"0,-1 1 1668 0 0,0 0-1 0 0,0 1 1 0 0,-17 7 3946 0 0,28-10-5559 0 0,11 1 198 0 0,0-1 0 0 0,1 0-1 0 0,-1-1 1 0 0,24-4 0 0 0,15-2 269 0 0,41 0-483 0 0,177-38 0 0 0,-235 37-397 0 0,10-3-164 0 0,2 1 1 0 0,-1 3-1 0 0,59-3 0 0 0,-82 12-1112 0 0,-21-2 165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4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0 492 10591 0 0,'2'-1'8328'0'0,"11"-12"-7252"0"0,-1 0 0 0 0,-1-1 0 0 0,18-28 1 0 0,7-8 59 0 0,21-16-678 0 0,76-71 0 0 0,-61 72-1057 0 0,9-8-5479 0 0,-62 56-922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46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24 6911 0 0,'0'0'315'0'0,"2"2"-7"0"0,38 32 216 0 0,-14-12 3879 0 0,-16-14-2940 0 0,0 0 1 0 0,0-1 0 0 0,1 0 0 0 0,14 6-1 0 0,-14-8-1203 0 0,1 0 0 0 0,-1-1 0 0 0,1-1 0 0 0,0 0 0 0 0,1-1 0 0 0,-1 0 0 0 0,0-1 0 0 0,1 0 0 0 0,-1-1 0 0 0,0 0 0 0 0,1-1 0 0 0,18-4 0 0 0,-20 4-177 0 0,-1-2-1 0 0,1 0 1 0 0,-1 0 0 0 0,0-1-1 0 0,0 0 1 0 0,16-9 0 0 0,-21 10-99 0 0,-1-1 1 0 0,1 1 0 0 0,-1-1 0 0 0,0 1-1 0 0,1-1 1 0 0,-2 0 0 0 0,1-1-1 0 0,0 1 1 0 0,-1-1 0 0 0,0 0 0 0 0,0 1-1 0 0,-1-1 1 0 0,1-1 0 0 0,1-4-1 0 0,-4 8-29 0 0,0 0 0 0 0,0 1 0 0 0,-1-1 0 0 0,1 1 0 0 0,-1-1 0 0 0,1 1 0 0 0,-1-1 0 0 0,1 1 0 0 0,-1-1 0 0 0,0 1 0 0 0,0-1 0 0 0,0 1 0 0 0,0 0 0 0 0,0 0 0 0 0,0-1 0 0 0,-2-1 0 0 0,1 1 0 0 0,0 1 0 0 0,-1-1 0 0 0,1 0-1 0 0,0 1 1 0 0,-1-1 0 0 0,1 1 0 0 0,-1 0 0 0 0,1 0-1 0 0,-1 0 1 0 0,1 0 0 0 0,-1 1 0 0 0,0-1 0 0 0,0 1 0 0 0,1-1-1 0 0,-1 1 1 0 0,0 0 0 0 0,0 0 0 0 0,1 0 0 0 0,-1 0-1 0 0,0 1 1 0 0,-3 0 0 0 0,-6 2-78 0 0,0 1 1 0 0,0 0-1 0 0,-17 8 1 0 0,10-3 22 0 0,-38 15-64 0 0,1 2-1 0 0,-71 45 1 0 0,111-60 162 0 0,1 0 1 0 0,1 1-1 0 0,0 1 1 0 0,-14 16-1 0 0,21-21 17 0 0,1 0 0 0 0,0 0 0 0 0,1 0 0 0 0,0 0 0 0 0,0 1 0 0 0,1 0-1 0 0,0 0 1 0 0,0 0 0 0 0,-3 16 0 0 0,6-22 4 0 0,1 0-1 0 0,0 0 0 0 0,-1 0 1 0 0,1 0-1 0 0,0-1 0 0 0,0 1 1 0 0,0 0-1 0 0,1 0 1 0 0,-1 0-1 0 0,1 0 0 0 0,0-1 1 0 0,-1 1-1 0 0,1 0 1 0 0,0-1-1 0 0,1 1 0 0 0,-1 0 1 0 0,2 2-1 0 0,-1-3 4 0 0,0 1-1 0 0,1-1 1 0 0,-1 0 0 0 0,0 0-1 0 0,1 0 1 0 0,-1 0 0 0 0,1 0-1 0 0,0-1 1 0 0,0 1 0 0 0,0-1-1 0 0,0 0 1 0 0,0 0 0 0 0,0 0-1 0 0,0 0 1 0 0,4 1 0 0 0,11 0-2 0 0,0 0 1 0 0,1-1-1 0 0,-1-1 1 0 0,32-3-1 0 0,73-19-168 0 0,-92 14-553 0 0,-1-1 0 0 0,33-14 1 0 0,-29 7-422 0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47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19 7367 0 0,'0'0'568'0'0,"-1"-2"-32"0"0,1 1-73 0 0,0 0 1 0 0,0 1-1 0 0,-1-1 0 0 0,1 0 0 0 0,-1 0 0 0 0,1 0 0 0 0,0 0 0 0 0,-1 1 1 0 0,1-1-1 0 0,-1 0 0 0 0,0 0 0 0 0,1 1 0 0 0,-1-1 0 0 0,0 1 0 0 0,1-1 0 0 0,-1 0 1 0 0,0 1-1 0 0,0-1 0 0 0,0 0 0 0 0,-1 1-286 0 0,1 0-1 0 0,0-1 1 0 0,0 1-1 0 0,-1 0 1 0 0,1 0 0 0 0,0 0-1 0 0,-1 0 1 0 0,1 0 0 0 0,0 0-1 0 0,0 0 1 0 0,-1 0 0 0 0,-1 1-1 0 0,0 0-135 0 0,-1 0 0 0 0,1 1 0 0 0,0-1-1 0 0,0 1 1 0 0,0-1 0 0 0,0 1 0 0 0,0 0 0 0 0,0 0 0 0 0,1 1-1 0 0,-5 3 1 0 0,-16 24 484 0 0,1 1 1 0 0,-34 64-1 0 0,42-68-309 0 0,-86 159 389 0 0,98-184-818 0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4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2303 0 0,'4'16'439'0'0,"0"-1"-1"0"0,1 0 0 0 0,1 0 0 0 0,0 0 0 0 0,1 0 0 0 0,17 25 0 0 0,16 33 1310 0 0,-37-66-1406 0 0,-1-1-1 0 0,1 1 0 0 0,-1 0 1 0 0,-1 0-1 0 0,1 0 1 0 0,-1 0-1 0 0,0 0 1 0 0,-1 0-1 0 0,0 1 1 0 0,0-1-1 0 0,0 0 1 0 0,-1 0-1 0 0,0 0 1 0 0,0 0-1 0 0,-1 0 0 0 0,0 0 1 0 0,0 0-1 0 0,-1-1 1 0 0,-4 10-1 0 0,0-3 174 0 0,-1 0 0 0 0,0 0 0 0 0,-1-1 0 0 0,0 0 0 0 0,-1 0 0 0 0,-1-1 0 0 0,1 0 0 0 0,-2-1 0 0 0,1-1 0 0 0,-1 0 0 0 0,-20 12 0 0 0,30-20 451 0 0,-1-4-221 0 0,3 3-724 0 0,0 0 1 0 0,-1 0 0 0 0,1 0 0 0 0,0 0 0 0 0,0 0-1 0 0,0 0 1 0 0,-1 0 0 0 0,1 0 0 0 0,0 0 0 0 0,0 0 0 0 0,-1 0-1 0 0,1 0 1 0 0,0 0 0 0 0,0-1 0 0 0,0 1 0 0 0,-1 0 0 0 0,1 0-1 0 0,0 0 1 0 0,0 0 0 0 0,0-1 0 0 0,0 1 0 0 0,0 0-1 0 0,-1 0 1 0 0,1 0 0 0 0,0 0 0 0 0,0-1 0 0 0,0 1 0 0 0,0 0-1 0 0,0 0 1 0 0,0-1 0 0 0,0 1 0 0 0,0 0 0 0 0,0 0 0 0 0,0 0-1 0 0,-1-1 1 0 0,2-5 97 0 0,-1 0 0 0 0,0 1 0 0 0,1-1 0 0 0,0 0-1 0 0,0 1 1 0 0,1-1 0 0 0,0 0 0 0 0,0 1 0 0 0,0 0 0 0 0,0-1 0 0 0,1 1-1 0 0,5-7 1 0 0,7-11 98 0 0,24-26-1 0 0,-36 46-203 0 0,25-29-15 0 0,3 1 1 0 0,0 1-1 0 0,2 2 0 0 0,42-28 1 0 0,-65 49-15 0 0,1 0-1 0 0,0 1 1 0 0,1 0 0 0 0,-1 1 0 0 0,1 1 0 0 0,0 0 0 0 0,0 0 0 0 0,13-1-1 0 0,-10 4 4 0 0,-12 2 13 0 0,-1-1 0 0 0,0 1 0 0 0,0 0 0 0 0,0 0 0 0 0,0 0 0 0 0,0 0 0 0 0,0 0 0 0 0,0 0 0 0 0,0 0 0 0 0,-1 0 0 0 0,1 1 0 0 0,0-1 0 0 0,-1 1 0 0 0,1 0 0 0 0,-1-1 0 0 0,3 5 0 0 0,-2-3 0 0 0,-1 0 0 0 0,1 1 0 0 0,-1 0 0 0 0,0-1 0 0 0,1 1 0 0 0,-2 0 0 0 0,1-1 0 0 0,0 1 0 0 0,-1 4 0 0 0,0 4 0 0 0,0 0 0 0 0,-1 0 0 0 0,-1 0 0 0 0,0 0 0 0 0,-4 14 0 0 0,-42 127 56 0 0,41-128-1249 0 0,7-23-27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4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75 449 16127 0 0,'0'0'1460'0'0,"2"1"-1204"0"0,20 15-198 0 0,-16-12 1664 0 0,-6-2-629 0 0,-12-6-200 0 0,-18-10-135 0 0,25 11-680 0 0,1 0 0 0 0,0 0 0 0 0,-1 0 0 0 0,1 0 0 0 0,1-1 0 0 0,-1 1 0 0 0,0-1 0 0 0,1 0 0 0 0,0 0 0 0 0,0-1 0 0 0,0 1 0 0 0,0 0 0 0 0,1-1 0 0 0,-1 0 0 0 0,1 0 0 0 0,0 0 0 0 0,1 0 0 0 0,-1 0 0 0 0,0-6 0 0 0,1 4-42 0 0,1 0 0 0 0,0 0 0 0 0,0 0 1 0 0,1 1-1 0 0,0-1 0 0 0,0 0 1 0 0,0 0-1 0 0,1 0 0 0 0,0 1 1 0 0,0-1-1 0 0,1 1 0 0 0,0-1 1 0 0,0 1-1 0 0,4-6 0 0 0,9-12-24 0 0,1 0 0 0 0,1 1 0 0 0,0 1 0 0 0,2 0 0 0 0,36-30 0 0 0,-42 41-126 0 0,1 0-1 0 0,0 1 1 0 0,0 1-1 0 0,1 0 1 0 0,0 1 0 0 0,1 1-1 0 0,0 0 1 0 0,0 1-1 0 0,0 1 1 0 0,24-3-1 0 0,-34 7 107 0 0,0 0 0 0 0,1 1-1 0 0,-1 0 1 0 0,0 1-1 0 0,1-1 1 0 0,-1 1-1 0 0,0 1 1 0 0,0-1-1 0 0,1 1 1 0 0,-1 1-1 0 0,-1-1 1 0 0,1 1-1 0 0,8 5 1 0 0,-12-6 5 0 0,0 0 1 0 0,1 0 0 0 0,-1 1-1 0 0,0-1 1 0 0,0 1-1 0 0,0 0 1 0 0,0 0 0 0 0,-1 0-1 0 0,1 0 1 0 0,-1 0-1 0 0,0 1 1 0 0,0-1-1 0 0,0 1 1 0 0,0 0 0 0 0,0-1-1 0 0,-1 1 1 0 0,0 0-1 0 0,0 0 1 0 0,0 0 0 0 0,0 0-1 0 0,-1 0 1 0 0,1 0-1 0 0,-1 0 1 0 0,0 0 0 0 0,-1 4-1 0 0,-1 6 22 0 0,-1-1 0 0 0,0 1 0 0 0,-1-1 0 0 0,0 0 0 0 0,-1-1 0 0 0,-1 1-1 0 0,0-1 1 0 0,-1 0 0 0 0,-13 17 0 0 0,-10 11 107 0 0,-44 44 0 0 0,59-69-112 0 0,-3 5 48 0 0,-2-1 0 0 0,0-1 0 0 0,-1-1 0 0 0,-33 20 0 0 0,33-26-47 0 0,11-10-36 0 0,4-1-95 0 0,1 1-901 0 0,5-1 859 0 0,-1 0 1 0 0,1 0-1 0 0,-1 0 1 0 0,1 0-1 0 0,-1 0 1 0 0,0 0-1 0 0,1 0 1 0 0,-1 0-1 0 0,1 0 1 0 0,-1 0-1 0 0,1 0 1 0 0,-1 0-1 0 0,1 0 1 0 0,-1-1-1 0 0,1 1 1 0 0,-1 0-1 0 0,0-1 1 0 0,-9-3-7146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4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11 7367 0 0,'2'-1'568'0'0,"22"-8"5476"0"0,-24 11-5386 0 0,-1 4-541 0 0,0-1 0 0 0,0 0 1 0 0,-1 1-1 0 0,0-1 0 0 0,0 0 1 0 0,0 0-1 0 0,-4 6 0 0 0,-25 34 1116 0 0,21-32-759 0 0,-278 338 948 0 0,221-276-1055 0 0,0-1-239 0 0,-33 38-51 0 0,82-89 22 0 0,1 1 0 0 0,1 0-1 0 0,-15 32 1 0 0,-6 23-848 0 0,36-76-326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4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4143 0 0,'1'2'6040'0'0,"6"3"-5007"0"0,1 1-1 0 0,-1-1 0 0 0,1-1 1 0 0,0 0-1 0 0,0 0 0 0 0,0 0 1 0 0,1-1-1 0 0,10 3 1 0 0,-6-3-512 0 0,0-1 0 0 0,0-1 1 0 0,0 1-1 0 0,0-2 0 0 0,17-1 1 0 0,-12-1-391 0 0,0 0 0 0 0,-1-2 0 0 0,0 0 0 0 0,0-1 1 0 0,0 0-1 0 0,0-2 0 0 0,-1 0 0 0 0,28-17 0 0 0,-39 22-131 0 0,-1-1 1 0 0,0 0-1 0 0,0 0 0 0 0,0 0 1 0 0,0 0-1 0 0,-1-1 0 0 0,1 0 1 0 0,-1 0-1 0 0,0 0 0 0 0,0 0 1 0 0,3-6-1 0 0,-5 8-59 0 0,-3-1-96 0 0,2 3 149 0 0,0 0 0 0 0,0 0 0 0 0,0-1 0 0 0,0 1-1 0 0,0 0 1 0 0,0 0 0 0 0,0-1 0 0 0,-1 1 0 0 0,1 0 0 0 0,0 0 0 0 0,0 0 0 0 0,0-1-1 0 0,0 1 1 0 0,0 0 0 0 0,0 0 0 0 0,0 0 0 0 0,-1 0 0 0 0,1-1 0 0 0,0 1 0 0 0,0 0 0 0 0,0 0-1 0 0,0 0 1 0 0,0 0 0 0 0,-1 0 0 0 0,1-1 0 0 0,0 1 0 0 0,0 0 0 0 0,0 0 0 0 0,-1 0-1 0 0,1 0 1 0 0,0 0 0 0 0,0 0 0 0 0,0 0 0 0 0,-1 0 0 0 0,1 0 0 0 0,0 0 0 0 0,-1 0-1 0 0,-7 0-76 0 0,-1 0-1 0 0,1 0 0 0 0,0 1 1 0 0,-1 0-1 0 0,1 1 0 0 0,0 0 1 0 0,0 0-1 0 0,0 0 0 0 0,-15 8 0 0 0,-2 2-58 0 0,-41 29 0 0 0,35-20 136 0 0,1 2-1 0 0,-49 49 0 0 0,75-67-7 0 0,0 0 1 0 0,0 0-1 0 0,1 1 0 0 0,-1-1 0 0 0,1 1 1 0 0,1 0-1 0 0,-1 0 0 0 0,1 0 1 0 0,-3 10-1 0 0,5-15 2 0 0,0-1 0 0 0,0 1 0 0 0,0 0 0 0 0,0 0 0 0 0,0-1 0 0 0,0 1 0 0 0,0 0 0 0 0,0-1 0 0 0,0 1 0 0 0,0 0 1 0 0,1-1-1 0 0,-1 1 0 0 0,0 0 0 0 0,0-1 0 0 0,1 1 0 0 0,-1-1 0 0 0,0 1 0 0 0,1 0 0 0 0,-1-1 0 0 0,2 1 0 0 0,-2 0-24 0 0,4 3-264 0 0,0-2-49 0 0,1 0 0 0 0,-1 0-1 0 0,1 0 1 0 0,-1-1 0 0 0,1 1-1 0 0,0-1 1 0 0,0-1 0 0 0,-1 1-1 0 0,8 0 1 0 0,11-3-962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4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4 6447 0 0,'0'0'499'0'0,"3"0"-328"0"0,8-3 2671 0 0,-10 3-2381 0 0,0 0 0 0 0,0 1 0 0 0,0-1 0 0 0,0 1 0 0 0,0-1 0 0 0,0 1 0 0 0,0-1 0 0 0,0 1 0 0 0,0 0 0 0 0,0 0 0 0 0,0-1 0 0 0,-1 1 0 0 0,1 0 0 0 0,0 0 0 0 0,0 1 0 0 0,1 0-79 0 0,-1 0 0 0 0,0 0 0 0 0,0 0 0 0 0,-1 0 0 0 0,1 0 0 0 0,0 0-1 0 0,0 3 1 0 0,-1 1-284 0 0,1 0-1 0 0,-1 0 0 0 0,0 0 0 0 0,-1 11 1 0 0,-1-5-43 0 0,-1 0 1 0 0,-1 1-1 0 0,0-1 1 0 0,-10 21 0 0 0,-28 43 254 0 0,-91 118 1127 0 0,-31 64-492 0 0,151-239-981 0 0,0 0 0 0 0,-1 0 0 0 0,-21 20 0 0 0,34-37-213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4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1 520 6447 0 0,'4'-19'490'0'0,"3"-14"-538"0"0,16-48 0 0 0,-18 70 628 0 0,-1 1 1 0 0,1-1-1 0 0,1 1 0 0 0,0 0 0 0 0,1 1 0 0 0,-1-1 0 0 0,2 1 0 0 0,9-10 0 0 0,-1 5 1785 0 0,24-18 0 0 0,54-27-832 0 0,-63 40-1587 0 0,16-10 40 0 0,71-42-442 0 0,-90 56 588 0 0,0 2 0 0 0,40-14 0 0 0,-62 25 105 0 0,0 0 1 0 0,-1 1 0 0 0,1 0 0 0 0,0 0 0 0 0,0 0 0 0 0,0 1 0 0 0,0 0 0 0 0,0 0 0 0 0,0 0 0 0 0,9 3 0 0 0,-12-3-104 0 0,0 1 0 0 0,0 0 0 0 0,0 1 0 0 0,-1-1 0 0 0,1 0 0 0 0,0 1 0 0 0,-1-1 0 0 0,1 1 0 0 0,-1 0 0 0 0,1 0 0 0 0,-1 0 1 0 0,0 0-1 0 0,0 1 0 0 0,0-1 0 0 0,0 1 0 0 0,0-1 0 0 0,0 1 0 0 0,-1-1 0 0 0,1 1 0 0 0,-1 0 0 0 0,2 5 0 0 0,1 4 5 0 0,-1 1 0 0 0,-1 0 0 0 0,0-1 0 0 0,0 1 0 0 0,-1 0 0 0 0,-1 0 0 0 0,-1 0 0 0 0,1 0 0 0 0,-5 21 0 0 0,-5 12 125 0 0,-20 57 0 0 0,27-92-218 0 0,3-11-45 0 0,-8 27 78 0 0,-2-1-1 0 0,-14 29 1 0 0,21-48-73 0 0,-1 1 1 0 0,-1-1-1 0 0,1-1 1 0 0,-1 1-1 0 0,-1-1 0 0 0,1 1 1 0 0,-1-2-1 0 0,0 1 1 0 0,0-1-1 0 0,-1 0 0 0 0,0 0 1 0 0,-7 4-1 0 0,-4 1-13 0 0,-1-2 0 0 0,-38 13 1 0 0,50-19-120 0 0,0 0 0 0 0,0-1 1 0 0,0 0-1 0 0,0 0 0 0 0,0 0 0 0 0,-1-1 1 0 0,1 0-1 0 0,0-1 0 0 0,0 0 1 0 0,0 0-1 0 0,0 0 0 0 0,-8-3 0 0 0,13 3-111 0 0,0 0 0 0 0,0 0-1 0 0,1 0 1 0 0,-1 0-1 0 0,0 0 1 0 0,1 0-1 0 0,-1 0 1 0 0,1-1-1 0 0,-3-2 1 0 0,-4-9-5632 0 0,2-2-1105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49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43 153 6911 0 0,'15'15'-5'0'0,"-3"-3"973"0"0,0 0 1 0 0,0-1-1 0 0,24 17 0 0 0,-31-26-594 0 0,-1 1-1 0 0,1-1 1 0 0,0 0-1 0 0,0 0 1 0 0,0 0-1 0 0,0 0 1 0 0,0-1 0 0 0,0 0-1 0 0,0 0 1 0 0,1-1-1 0 0,-1 1 1 0 0,0-1 0 0 0,1 0-1 0 0,-1-1 1 0 0,0 1-1 0 0,6-2 1 0 0,11-3 1033 0 0,0-2 1 0 0,27-11-1 0 0,-12 1-420 0 0,56-34 0 0 0,-80 43-946 0 0,-1 0 1 0 0,1-1 0 0 0,17-18-1 0 0,-27 24-41 0 0,0 0-1 0 0,0 0 0 0 0,0 0 0 0 0,-1-1 1 0 0,1 1-1 0 0,-1-1 0 0 0,0 0 1 0 0,0 0-1 0 0,0 1 0 0 0,0-1 0 0 0,-1-1 1 0 0,0 1-1 0 0,0 0 0 0 0,0 0 0 0 0,0 0 1 0 0,0-1-1 0 0,-1-4 0 0 0,0 7-5 0 0,0 1 0 0 0,0 0 0 0 0,0 0 0 0 0,0 0 0 0 0,-1 0 0 0 0,1 0 0 0 0,0 0 0 0 0,-1 0 0 0 0,1 0 0 0 0,-1 1 0 0 0,1-1 0 0 0,-1 0 0 0 0,1 0 0 0 0,-1 0 0 0 0,0 0 0 0 0,1 1 0 0 0,-1-1-1 0 0,0 0 1 0 0,0 0 0 0 0,0 1 0 0 0,1-1 0 0 0,-1 1 0 0 0,0-1 0 0 0,0 1 0 0 0,0-1 0 0 0,0 1 0 0 0,0-1 0 0 0,0 1 0 0 0,0 0 0 0 0,0 0 0 0 0,0-1 0 0 0,0 1 0 0 0,0 0 0 0 0,0 0 0 0 0,0 0 0 0 0,0 0 0 0 0,0 0 0 0 0,-1 1 0 0 0,-5-1-83 0 0,0 1-1 0 0,1 1 1 0 0,-1-1 0 0 0,-9 5 0 0 0,-11 4-50 0 0,0 2 0 0 0,1 1 0 0 0,0 1 0 0 0,-43 31 0 0 0,-85 83 532 0 0,108-87-193 0 0,32-29-103 0 0,2 0-1 0 0,-22 27 0 0 0,28-31-66 0 0,0 0 1 0 0,1 0 0 0 0,1 0-1 0 0,-1 1 1 0 0,2 0 0 0 0,-7 17-1 0 0,9-10-41 0 0,2-15 1 0 0,-1 1-1 0 0,1 0 0 0 0,0-1 0 0 0,0 1 0 0 0,0 0 1 0 0,0-1-1 0 0,0 1 0 0 0,0-1 0 0 0,1 1 0 0 0,-1-1 1 0 0,0 0-1 0 0,1 0 0 0 0,-1 0 0 0 0,1 1 0 0 0,-1-1 0 0 0,1 0 1 0 0,0-1-1 0 0,-1 1 0 0 0,1 0 0 0 0,3 1 0 0 0,1-1-322 0 0,0 1 0 0 0,-1-1 0 0 0,1 0 0 0 0,0 0 0 0 0,9 0 0 0 0,8-2-1631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03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0,'0'0'13815'0'0,"0"0"-13666"0"0,1 0 0 0 0,-1 0 0 0 0,1 0 0 0 0,-1 0 0 0 0,1 0 0 0 0,-1 0 0 0 0,1 0 0 0 0,-1 1 0 0 0,1-1 0 0 0,-1 0 0 0 0,1 0 0 0 0,-1 0 0 0 0,0 0 0 0 0,1 1 0 0 0,-1-1 0 0 0,1 0 0 0 0,-1 1 0 0 0,0-1 0 0 0,1 1 0 0 0,0 1-161 0 0,-1-1 31 0 0,1 0 0 0 0,-1 0 0 0 0,0 0-1 0 0,1 1 1 0 0,-1-1 0 0 0,0 0 0 0 0,0 0-1 0 0,0 1 1 0 0,0-1 0 0 0,0 0 0 0 0,0 0 0 0 0,-1 1-1 0 0,1-1 1 0 0,0 0 0 0 0,-1 0 0 0 0,1 0 0 0 0,0 1-1 0 0,-1-1 1 0 0,-1 2 1697 0 0,0 8-1588 0 0,1-2-74 0 0,1 0-33 0 0,0-7 248 0 0,1-1-209 0 0,4 5-76 0 0,-4-4-124 0 0,1-2-593 0 0,8-1-628 0 0,3-2-417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5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1 294 15951 0 0,'0'0'6957'0'0,"1"-2"-6566"0"0,15-15 61 0 0,1 2 0 0 0,23-18 0 0 0,22-20-316 0 0,-51 42-112 0 0,13-14-6 0 0,1 1 0 0 0,1 2 0 0 0,38-27 0 0 0,-63 49-18 0 0,15-11-48 0 0,23-9 0 0 0,-35 18 40 0 0,1 0 1 0 0,-1 0-1 0 0,1 1 0 0 0,0 0 0 0 0,-1 0 1 0 0,1 0-1 0 0,0 0 0 0 0,0 1 0 0 0,0-1 1 0 0,6 2-1 0 0,-11-1 5 0 0,1 0 0 0 0,0 1 0 0 0,-1-1 0 0 0,1 0 0 0 0,-1 1 0 0 0,1-1 0 0 0,0 1 0 0 0,-1-1 0 0 0,1 1 0 0 0,-1-1 0 0 0,0 1 0 0 0,1 0 0 0 0,-1-1 0 0 0,1 1 0 0 0,-1 0 0 0 0,0-1 0 0 0,1 1 0 0 0,-1 0 0 0 0,0-1 0 0 0,0 2 0 0 0,1 0-1 0 0,1 3 1 0 0,1 1 1 0 0,-2 0-1 0 0,1 0 1 0 0,-1 0-1 0 0,0 0 0 0 0,0 0 1 0 0,0 0-1 0 0,-1 0 0 0 0,-1 10 1 0 0,-1 8-16 0 0,-7 26 1 0 0,6-33 14 0 0,-8 46 3 0 0,10-53 0 0 0,0-4 0 0 0,-1 0 0 0 0,1-1 0 0 0,-1 0 0 0 0,0 1 0 0 0,0-1 0 0 0,0 0 0 0 0,-5 6 0 0 0,-6 11-101 0 0,12-20-427 0 0,-6 4-419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50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3 482 15487 0 0,'2'-1'712'0'0,"15"-2"-334"0"0,1 1 0 0 0,-1 1 0 0 0,0 1 0 0 0,1 0 0 0 0,-1 1 0 0 0,19 4 0 0 0,-27-3-409 0 0,6 0 741 0 0,-15-1-312 0 0,-9-1-183 0 0,-1-1-47 0 0,0 0 0 0 0,0-1 0 0 0,0-1 0 0 0,0 1 0 0 0,0-1 0 0 0,0-1 0 0 0,0 0 0 0 0,1-1-1 0 0,0 1 1 0 0,0-2 0 0 0,-11-8 0 0 0,17 13-75 0 0,1-2 0 0 0,-1 1 0 0 0,1 0-1 0 0,-1-1 1 0 0,1 1 0 0 0,0-1-1 0 0,0 1 1 0 0,1-1 0 0 0,-1 0 0 0 0,0 0-1 0 0,1 0 1 0 0,-1 0 0 0 0,1 0-1 0 0,0 0 1 0 0,0 0 0 0 0,1-1-1 0 0,-1 1 1 0 0,1 0 0 0 0,-1-7 0 0 0,1 4-14 0 0,1 0 1 0 0,0 1 0 0 0,0-1-1 0 0,1 0 1 0 0,0 1 0 0 0,0-1-1 0 0,0 1 1 0 0,0-1 0 0 0,1 1-1 0 0,5-8 1 0 0,10-12-48 0 0,1 0 1 0 0,1 1-1 0 0,1 1 0 0 0,2 1 0 0 0,0 1 1 0 0,1 2-1 0 0,0 0 0 0 0,2 1 0 0 0,0 1 1 0 0,1 2-1 0 0,1 1 0 0 0,0 1 0 0 0,1 1 1 0 0,1 1-1 0 0,31-6 0 0 0,-48 14-84 0 0,1 0 0 0 0,0 1 0 0 0,0 1 0 0 0,0 0 0 0 0,0 1 0 0 0,14 1 0 0 0,-24 0 45 0 0,0-1 0 0 0,0 1 0 0 0,1 0 0 0 0,-1 0 0 0 0,-1 1-1 0 0,1-1 1 0 0,0 1 0 0 0,0 0 0 0 0,0 0 0 0 0,-1 0 0 0 0,1 0 0 0 0,-1 1 0 0 0,0-1 0 0 0,0 1 0 0 0,0 0 0 0 0,0 0-1 0 0,0 0 1 0 0,-1 0 0 0 0,1 1 0 0 0,-1-1 0 0 0,0 1 0 0 0,0-1 0 0 0,0 1 0 0 0,2 5 0 0 0,-2 0 5 0 0,1 0 1 0 0,-2-1-1 0 0,1 1 0 0 0,-2 0 1 0 0,1 0-1 0 0,-1 0 1 0 0,0 0-1 0 0,-1 0 1 0 0,0-1-1 0 0,0 1 0 0 0,-4 12 1 0 0,-2 3 32 0 0,-1 0-1 0 0,-20 40 1 0 0,19-46 2 0 0,-1-1-1 0 0,-1-1 0 0 0,0 0 1 0 0,-2 0-1 0 0,1-1 0 0 0,-2-1 1 0 0,0 0-1 0 0,-1 0 0 0 0,0-2 1 0 0,-27 18-1 0 0,27-22-9 0 0,0-1 0 0 0,-1 0-1 0 0,-23 7 1 0 0,-51 9 71 0 0,84-22-187 0 0,-1 0 0 0 0,0-1-1 0 0,0 1 1 0 0,0-1 0 0 0,0-1-1 0 0,-9-1 1 0 0,15 2-247 0 0,0 0 0 0 0,0-1 0 0 0,0 1 0 0 0,0-1 0 0 0,1 1 0 0 0,-1-1 0 0 0,0 1-1 0 0,0-1 1 0 0,1 0 0 0 0,-1 0 0 0 0,0 1 0 0 0,1-1 0 0 0,-1 0 0 0 0,1 0 0 0 0,-1 1 0 0 0,1-1 0 0 0,-1 0 0 0 0,1 0 0 0 0,-1 0-1 0 0,1 0 1 0 0,0 0 0 0 0,0 0 0 0 0,-1 0 0 0 0,1 0 0 0 0,0-1 0 0 0,0 1-116 0 0,-2-17-6258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50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 8287 0 0,'0'0'2126'0'0,"0"2"-748"0"0,-8 25 379 0 0,-1 0 0 0 0,-2-1-1 0 0,-13 25 1 0 0,-10 25-336 0 0,-6 23-168 0 0,-21 54-151 0 0,-14 30-504 0 0,58-145-520 0 0,8-19-180 0 0,0-1 1 0 0,-1 0-1 0 0,0-1 0 0 0,-2 0 1 0 0,0-1-1 0 0,-1 0 1 0 0,0-1-1 0 0,-1 0 1 0 0,-1-1-1 0 0,0-1 0 0 0,-1 0 1 0 0,-1-1-1 0 0,0-1 1 0 0,0-1-1 0 0,-38 17 1 0 0,53-26-433 0 0,7-13-3722 0 0</inkml:trace>
  <inkml:trace contextRef="#ctx0" brushRef="#br0" timeOffset="1">499 601 2759 0 0,'1'3'2968'0'0,"-1"-1"-2216"0"0,0 1 0 0 0,1-1 0 0 0,-1 0-1 0 0,1 0 1 0 0,0 1 0 0 0,0-1-1 0 0,0 0 1 0 0,0 0 0 0 0,0 0-1 0 0,0 0 1 0 0,1 0 0 0 0,-1 0 0 0 0,0 0-1 0 0,1-1 1 0 0,0 1 0 0 0,1 1-1 0 0,1 0-259 0 0,0 0 0 0 0,0-1 0 0 0,0 1 0 0 0,0-1 0 0 0,1 0 0 0 0,-1-1 0 0 0,8 3 0 0 0,2-1-310 0 0,1-1 0 0 0,-1 0 0 0 0,1-1-1 0 0,21-1 1 0 0,-12 0-22 0 0,39-7 0 0 0,-55 5-136 0 0,1 0 0 0 0,-1 0 0 0 0,0-1 0 0 0,0 0 0 0 0,0-1 0 0 0,0 1 0 0 0,14-11 0 0 0,-20 13-30 0 0,0 0 0 0 0,0-1-1 0 0,-1 1 1 0 0,1-1 0 0 0,0 0-1 0 0,-1 1 1 0 0,1-1 0 0 0,-1 0-1 0 0,0 0 1 0 0,0 0 0 0 0,0 0-1 0 0,0 0 1 0 0,0 0 0 0 0,0-1-1 0 0,0 1 1 0 0,-1 0 0 0 0,1 0-1 0 0,-1 0 1 0 0,1-1 0 0 0,-1 1-1 0 0,0 0 1 0 0,0-1 0 0 0,0 1 0 0 0,0 0-1 0 0,-1-1 1 0 0,1 1 0 0 0,-1 0-1 0 0,1 0 1 0 0,-1-1 0 0 0,0 1-1 0 0,1 0 1 0 0,-1 0 0 0 0,0 0-1 0 0,-1 0 1 0 0,1 0 0 0 0,0 0-1 0 0,-1 0 1 0 0,1 1 0 0 0,-1-1-1 0 0,1 0 1 0 0,-1 1 0 0 0,0-1 0 0 0,1 1-1 0 0,-1-1 1 0 0,0 1 0 0 0,0 0-1 0 0,0 0 1 0 0,0 0 0 0 0,-1 0-1 0 0,1 0 1 0 0,0 0 0 0 0,0 1-1 0 0,0-1 1 0 0,-1 1 0 0 0,1 0-1 0 0,-3-1 1 0 0,-3 2-14 0 0,0 0 0 0 0,1 0 0 0 0,-1 0-1 0 0,1 1 1 0 0,-1 0 0 0 0,1 1 0 0 0,-12 5 0 0 0,-47 29-104 0 0,27-12 116 0 0,-68 58 0 0 0,88-65 19 0 0,1 0 1 0 0,0 2 0 0 0,1 0 0 0 0,-27 42-1 0 0,28-30 41 0 0,16-30-53 0 0,-1-1-1 0 0,1 1 1 0 0,-1 0 0 0 0,1 0 0 0 0,-1-1 0 0 0,1 1-1 0 0,0 0 1 0 0,0 0 0 0 0,0-1 0 0 0,0 1 0 0 0,0 0-1 0 0,0 0 1 0 0,1 0 0 0 0,-1-1 0 0 0,1 4-1 0 0,0-4-52 0 0,0-1-1 0 0,-1 1 0 0 0,1 0 1 0 0,-1-1-1 0 0,1 1 0 0 0,0 0 0 0 0,0-1 1 0 0,-1 1-1 0 0,1-1 0 0 0,0 1 1 0 0,0-1-1 0 0,0 0 0 0 0,-1 1 1 0 0,1-1-1 0 0,0 0 0 0 0,0 0 0 0 0,1 1 1 0 0,1 0-147 0 0,5 2-1474 0 0,0-1 0 0 0,0 1-1 0 0,9 1 1 0 0,6-1-4972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51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0 359 5063 0 0,'3'-1'9020'0'0,"22"-13"-4377"0"0,14-16-2045 0 0,-2 1-1636 0 0,97-75-179 0 0,-11 9 182 0 0,-99 78-846 0 0,1 1 0 0 0,1 2 1 0 0,32-14-1 0 0,-37 20-132 0 0,-20 7 8 0 0,0 1 0 0 0,0 0 0 0 0,0-1 0 0 0,0 1 1 0 0,0 0-1 0 0,1 0 0 0 0,-1 0 0 0 0,0 0 0 0 0,0 0 0 0 0,3 0 0 0 0,-4 0 6 0 0,1 1-1 0 0,0-1 1 0 0,0 1-1 0 0,0 0 0 0 0,0-1 1 0 0,-1 1-1 0 0,1 0 1 0 0,0-1-1 0 0,-1 1 0 0 0,1 0 1 0 0,0 0-1 0 0,-1-1 1 0 0,1 1-1 0 0,-1 0 0 0 0,1 0 1 0 0,-1 0-1 0 0,0 0 1 0 0,1 0-1 0 0,-1 0 0 0 0,0 0 1 0 0,0 0-1 0 0,1 0 1 0 0,-1 0-1 0 0,0 0 0 0 0,0 0 1 0 0,0 0-1 0 0,0 0 1 0 0,0 0-1 0 0,-1 0 0 0 0,1 0 1 0 0,0 0-1 0 0,-1 2 1 0 0,-1 4 15 0 0,1 0 0 0 0,-7 15 0 0 0,-13 25 181 0 0,-28 44 0 0 0,30-59-60 0 0,1 1-1 0 0,2 1 1 0 0,-22 66 0 0 0,35-85-126 0 0,2 1 31 0 0,6-2-31 0 0,-5-12-244 0 0,1 0 1 0 0,0 0-1 0 0,0 0 0 0 0,0-1 1 0 0,0 1-1 0 0,1 0 0 0 0,-1-1 1 0 0,0 1-1 0 0,1-1 0 0 0,-1 0 1 0 0,1 1-1 0 0,-1-1 0 0 0,1 0 1 0 0,0 0-1 0 0,0 0 1 0 0,-1 0-1 0 0,1 0 0 0 0,0 0 1 0 0,3 0-1 0 0,9-1-7458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5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 18919 0 0,'0'0'1712'0'0,"-2"1"-1338"0"0,-185 261 3463 0 0,38 18-2659 0 0,112-202-991 0 0,-212 519 253 0 0,246-590-440 0 0,-2 9-5 0 0,-7 33-1 0 0,11-49-72 0 0,1 0 0 0 0,0 1-1 0 0,0-1 1 0 0,0 0-1 0 0,0 1 1 0 0,0-1-1 0 0,0 0 1 0 0,0 1-1 0 0,-1-1 1 0 0,1 0 0 0 0,0 1-1 0 0,0-1 1 0 0,0 0-1 0 0,1 1 1 0 0,-1-1-1 0 0,0 0 1 0 0,0 1-1 0 0,0-1 1 0 0,0 0 0 0 0,0 1-1 0 0,0-1 1 0 0,0 0-1 0 0,0 0 1 0 0,1 1-1 0 0,-1-1 1 0 0,0 1-1 0 0,7-4-722 0 0,11-15-1318 0 0,-17 17 1492 0 0,12-16-7089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5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227 143 10135 0 0,'-47'3'1327'0'0,"17"-2"-1751"0"0,-36 6 1 0 0,56-5 1205 0 0,1 0 1 0 0,-16 7-1 0 0,19-7 406 0 0,1 1 0 0 0,-1-1 0 0 0,1 2 0 0 0,0-1 0 0 0,-8 6 2829 0 0,15-7-2732 0 0,0 1-1168 0 0,2-1-1 0 0,-1 1 0 0 0,0-1 0 0 0,0 0 1 0 0,1 0-1 0 0,-1 0 0 0 0,1 0 0 0 0,-1 0 0 0 0,1-1 1 0 0,0 0-1 0 0,0 0 0 0 0,0 0 0 0 0,8 1 1 0 0,7 0 182 0 0,30 0 1 0 0,-46-2-268 0 0,339-28 1572 0 0,-231 16-1323 0 0,34-9-161 0 0,251-69 0 0 0,-323 69-283 0 0,94-23-2622 0 0,-139 38 1392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52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17967 0 0,'2'1'7745'0'0,"3"3"-7476"0"0,1 0 0 0 0,0 0 0 0 0,0-1-1 0 0,0 0 1 0 0,1-1 0 0 0,-1 1-1 0 0,1-1 1 0 0,7 1 0 0 0,6 1 421 0 0,33 3 0 0 0,-39-7-1277 0 0,1 0 0 0 0,-1 0 0 0 0,1-1 0 0 0,24-6 0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6:5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62 21823 0 0,'0'0'1980'0'0,"-1"1"-1631"0"0,-9 0-310 0 0,-7-3-43 0 0,14 0 8 0 0,1 0 15 0 0,1 2-42 0 0,-1-1 0 0 0,1 1 0 0 0,0-1 1 0 0,-1 1-1 0 0,1-1 0 0 0,0 0 0 0 0,-1 0 0 0 0,1 0 0 0 0,0 0 1 0 0,0 0-1 0 0,0 0 0 0 0,0 0 0 0 0,0 0 0 0 0,0 0 1 0 0,0 0-1 0 0,0 0 0 0 0,1-1 0 0 0,-1 1 0 0 0,0 0 0 0 0,0-3 1 0 0,1 3-136 0 0,0 0 1 0 0,0-1 0 0 0,0 1 0 0 0,0 0 0 0 0,1 0-1 0 0,-1-1 1 0 0,0 1 0 0 0,1 0 0 0 0,-1 0 0 0 0,1-1 0 0 0,-1 1-1 0 0,1 0 1 0 0,-1 0 0 0 0,1 0 0 0 0,0 0 0 0 0,0 0-1 0 0,0 0 1 0 0,0 0 0 0 0,-1 0 0 0 0,1 0 0 0 0,2-1 0 0 0,10-8-1605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0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402 215 6767 0 0,'0'0'307'0'0,"0"2"-6"0"0,0 1-192 0 0,-1-1-1 0 0,1 1 0 0 0,-1 0 0 0 0,0 0 0 0 0,0-1 1 0 0,0 1-1 0 0,-2 3 0 0 0,0 2 2362 0 0,1 13-786 0 0,2 46 1968 0 0,5-40-2831 0 0,0 0 2534 0 0,13-33-2163 0 0,-15 4-1100 0 0,-1 0 0 0 0,0 0 0 0 0,0-1 0 0 0,1 1-1 0 0,-2-1 1 0 0,1 1 0 0 0,0-1 0 0 0,0 0 0 0 0,-1 1 0 0 0,0-1-1 0 0,3-6 1 0 0,8-38 196 0 0,-8 32-161 0 0,-2 7-90 0 0,26-121 174 0 0,-25 111-284 0 0,-2 0 0 0 0,1-1 1 0 0,-2 1-1 0 0,0 0 0 0 0,-4-22 0 0 0,4 39 57 0 0,0 0-1 0 0,0 1 1 0 0,0-1-1 0 0,-1 0 0 0 0,1 0 1 0 0,0 0-1 0 0,0 0 1 0 0,-1 0-1 0 0,1 0 1 0 0,-1 0-1 0 0,1 0 1 0 0,-1 0-1 0 0,1 1 1 0 0,-1-1-1 0 0,1 0 1 0 0,-1 0-1 0 0,0 1 0 0 0,1-1 1 0 0,-1 0-1 0 0,0 1 1 0 0,0-1-1 0 0,1 1 1 0 0,-2-1-1 0 0,1 0 5 0 0,0 1-1 0 0,-1 0 1 0 0,1 0-1 0 0,0 0 1 0 0,0 0-1 0 0,0 0 0 0 0,0 0 1 0 0,0 0-1 0 0,-1 1 1 0 0,1-1-1 0 0,0 0 1 0 0,0 1-1 0 0,0-1 1 0 0,0 1-1 0 0,0-1 1 0 0,-2 2-1 0 0,-4 3-29 0 0,0 0 1 0 0,0 1-1 0 0,-12 12 1 0 0,16-15 21 0 0,-91 87-88 0 0,-28 27 36 0 0,96-89 64 0 0,1 2 0 0 0,-29 43 0 0 0,37-46 68 0 0,2 0 0 0 0,-20 48 0 0 0,29-61-7 0 0,2 0 1 0 0,0 0-1 0 0,0 0 0 0 0,1 0 1 0 0,1 1-1 0 0,1-1 0 0 0,0 28 1 0 0,1-38-47 0 0,0 0 1 0 0,1-1-1 0 0,-1 1 1 0 0,1 0 0 0 0,0-1-1 0 0,0 1 1 0 0,0 0-1 0 0,1-1 1 0 0,-1 0-1 0 0,1 1 1 0 0,0-1-1 0 0,0 0 1 0 0,3 4 0 0 0,-3-5 0 0 0,-1-1 1 0 0,1 1 0 0 0,0-1-1 0 0,0 1 1 0 0,0-1 0 0 0,0 0-1 0 0,1 0 1 0 0,-1 0 0 0 0,0 0 0 0 0,0 0-1 0 0,1 0 1 0 0,-1 0 0 0 0,0-1-1 0 0,1 1 1 0 0,-1-1 0 0 0,1 0 0 0 0,-1 0-1 0 0,0 0 1 0 0,1 0 0 0 0,-1 0-1 0 0,4-1 1 0 0,5-1 22 0 0,0-1-1 0 0,0 0 0 0 0,-1-1 1 0 0,1 0-1 0 0,-1-1 1 0 0,19-10-1 0 0,53-43 117 0 0,-49 33-123 0 0,-2-1 0 0 0,-1-2 0 0 0,-1 0 0 0 0,-2-3 0 0 0,45-62 0 0 0,-64 80-24 0 0,0 0 0 0 0,-1 0 0 0 0,7-21 0 0 0,-12 25 1 0 0,-5 8 1 0 0,-2 4-16 0 0,-1 0 0 0 0,0 1 0 0 0,1 1-1 0 0,0-1 1 0 0,0 1 0 0 0,0 0-1 0 0,0 0 1 0 0,-6 10 0 0 0,-25 42-85 0 0,31-47 98 0 0,-8 11-18 0 0,-18 47 0 0 0,28-62 17 0 0,1-1-1 0 0,1 1 1 0 0,-1 0 0 0 0,1 0-1 0 0,0 1 1 0 0,0-1 0 0 0,1 0-1 0 0,-1 0 1 0 0,1 0 0 0 0,1 0-1 0 0,-1 1 1 0 0,1-1-1 0 0,3 9 1 0 0,-3-10-174 0 0,1-1 0 0 0,0 0 0 0 0,1 0 0 0 0,-1 0 0 0 0,0-1 0 0 0,1 1 0 0 0,0-1-1 0 0,0 1 1 0 0,0-1 0 0 0,0 0 0 0 0,1 0 0 0 0,-1 0 0 0 0,1-1 0 0 0,0 1 0 0 0,0-1 0 0 0,0 0 0 0 0,0 0 0 0 0,0 0 0 0 0,0 0-1 0 0,0-1 1 0 0,1 0 0 0 0,-1 0 0 0 0,1 0 0 0 0,-1 0 0 0 0,0-1 0 0 0,1 0 0 0 0,-1 1 0 0 0,1-2 0 0 0,5 0 0 0 0,7-2-6358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01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35 139 1375 0 0,'7'-21'4'0'0,"3"-25"-1"0"0,-6 12 2629 0 0,-8-1 7688 0 0,4 35-10214 0 0,0 0 0 0 0,0-1 0 0 0,0 1 0 0 0,0 0 0 0 0,0 0 0 0 0,-1 0 0 0 0,1 0 0 0 0,0 0 0 0 0,0-1 0 0 0,0 1 0 0 0,0 0 0 0 0,0 0 0 0 0,-1 0 1 0 0,1 0-1 0 0,0 0 0 0 0,0 0 0 0 0,0 0 0 0 0,-1 0 0 0 0,1 0 0 0 0,0 0 0 0 0,0 0 0 0 0,0 0 0 0 0,-1 0 0 0 0,1 0 0 0 0,0 0 0 0 0,0 0 0 0 0,0 0 0 0 0,0 0 0 0 0,-1 0 0 0 0,1 0 0 0 0,0 0 0 0 0,-2 5 8 0 0,1 0-1 0 0,0 0 1 0 0,0 0 0 0 0,1 0-1 0 0,-1 0 1 0 0,1 0 0 0 0,0 0-1 0 0,0 0 1 0 0,1 0-1 0 0,0 0 1 0 0,0 0 0 0 0,0 0-1 0 0,3 7 1 0 0,3 8 282 0 0,19 35 0 0 0,-18-39-239 0 0,2 0 1 0 0,0-1 0 0 0,1 0-1 0 0,1-1 1 0 0,14 13-1 0 0,70 58 400 0 0,5 5-42 0 0,-94-82-480 0 0,0-1 0 0 0,0 2 1 0 0,-1-1-1 0 0,0 1 0 0 0,-1-1 0 0 0,0 2 0 0 0,0-1 0 0 0,-1 1 1 0 0,0-1-1 0 0,-1 1 0 0 0,0 0 0 0 0,0 0 0 0 0,1 13 0 0 0,-3-11-18 0 0,-1 1-1 0 0,0-1 1 0 0,-1 0 0 0 0,0 1-1 0 0,-1-1 1 0 0,0 0-1 0 0,-1 0 1 0 0,0 0 0 0 0,-1 0-1 0 0,-9 20 1 0 0,-3-1 19 0 0,-2-1 1 0 0,0-1 0 0 0,-36 43-1 0 0,-77 72 95 0 0,102-117-2911 0 0,0 0 0 0 0,-49 32 0 0 0,54-44-3584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0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3223 0 0,'0'0'13802'0'0,"-1"0"-13354"0"0,-5 3-196 0 0,1 0 0 0 0,-1 0 0 0 0,1 1 1 0 0,0-1-1 0 0,0 1 0 0 0,0 0 0 0 0,-6 7 0 0 0,-30 38 391 0 0,11-13-525 0 0,24-29-125 0 0,-100 118-31 0 0,105-124-90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04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45 10591 0 0,'-6'-5'8336'0'0,"-5"10"-8275"0"0,0 1 1 0 0,0 0-1 0 0,1 1 0 0 0,-1 0 0 0 0,1 1 0 0 0,1 0 1 0 0,0 0-1 0 0,0 1 0 0 0,0 1 0 0 0,1-1 0 0 0,1 1 1 0 0,-1 0-1 0 0,2 1 0 0 0,-1 0 0 0 0,2 0 0 0 0,-1 0 1 0 0,2 1-1 0 0,-1 0 0 0 0,-2 14 0 0 0,6-24-35 0 0,1 0-1 0 0,0 0 0 0 0,-1 0 1 0 0,1 0-1 0 0,0 0 1 0 0,0 0-1 0 0,1 0 0 0 0,-1 0 1 0 0,0 1-1 0 0,1-1 0 0 0,-1 0 1 0 0,1 0-1 0 0,0 0 1 0 0,-1 0-1 0 0,1 0 0 0 0,0-1 1 0 0,0 1-1 0 0,2 2 1 0 0,-1-2 20 0 0,0 0 1 0 0,0 0 0 0 0,0 0-1 0 0,0-1 1 0 0,0 1 0 0 0,1-1-1 0 0,-1 1 1 0 0,1-1 0 0 0,-1 0-1 0 0,1 0 1 0 0,-1 0 0 0 0,1 0 0 0 0,4 1-1 0 0,-1-1 59 0 0,0-1-1 0 0,0 1 0 0 0,0-1 1 0 0,0 0-1 0 0,1-1 0 0 0,-1 1 1 0 0,0-1-1 0 0,0 0 1 0 0,0-1-1 0 0,-1 1 0 0 0,11-5 1 0 0,0-1-4 0 0,-1-1 0 0 0,28-17 0 0 0,-35 19-91 0 0,-7 6-10 0 0,0-1 0 0 0,0 1 1 0 0,0-1-1 0 0,-1 1 0 0 0,1-1 0 0 0,0 0 0 0 0,0 1 0 0 0,-1-1 1 0 0,1 0-1 0 0,0 0 0 0 0,-1 1 0 0 0,1-1 0 0 0,-1 0 1 0 0,1 0-1 0 0,-1 0 0 0 0,1-1 0 0 0,4-7-1 0 0,-4 6-12 0 0,1 0 0 0 0,-1-1 1 0 0,0 1-1 0 0,0-1 0 0 0,0 1 0 0 0,0-1 0 0 0,-1 1 1 0 0,0-1-1 0 0,1 1 0 0 0,-1-1 0 0 0,-1-3 0 0 0,-7-42-242 0 0,3 22 181 0 0,2 13-11 0 0,-1 1 0 0 0,0 0 0 0 0,-10-21 0 0 0,7 16-300 0 0,4 14 931 0 0,1 1-2572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17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465 487 5983 0 0,'8'-3'108'0'0,"-1"1"-1"0"0,0 1 0 0 0,14-2 1 0 0,1 4 2305 0 0,-1 7 8111 0 0,-22-8-10476 0 0,-1 1 0 0 0,1 0 1 0 0,-1 0-1 0 0,1 0 0 0 0,0 0 0 0 0,-1 0 1 0 0,1 0-1 0 0,0 0 0 0 0,-1 1 1 0 0,-4 4 61 0 0,1-4-44 0 0,1 0 1 0 0,0-1-1 0 0,0 1 0 0 0,-1-1 0 0 0,1 0 0 0 0,-1 0 1 0 0,0 0-1 0 0,1-1 0 0 0,-6 1 0 0 0,-44-3 403 0 0,43 1-418 0 0,3 0-23 0 0,-168-17 220 0 0,153 14-244 0 0,0-1 0 0 0,1-1 1 0 0,0-1-1 0 0,0-1 0 0 0,-33-17 0 0 0,49 21 10 0 0,0 1 0 0 0,0-1 0 0 0,0 0 0 0 0,1-1 1 0 0,0 1-1 0 0,0-1 0 0 0,-5-6 0 0 0,8 9-3 0 0,0-1 0 0 0,1 1 0 0 0,-1 0-1 0 0,1-1 1 0 0,0 1 0 0 0,0-1 0 0 0,0 0 0 0 0,0 1 0 0 0,0-1 0 0 0,0 0-1 0 0,1 1 1 0 0,-1-1 0 0 0,1 0 0 0 0,0 0 0 0 0,0 1 0 0 0,0-1 0 0 0,0 0 0 0 0,0 0-1 0 0,1 0 1 0 0,0-3 0 0 0,2-3 4 0 0,1 1 0 0 0,0 0-1 0 0,0 0 1 0 0,1 0 0 0 0,0 0 0 0 0,0 1-1 0 0,1 0 1 0 0,0 0 0 0 0,0 1-1 0 0,11-10 1 0 0,4-1 27 0 0,1 0 0 0 0,28-15 0 0 0,-13 11-54 0 0,0 3 0 0 0,78-28 0 0 0,84-11-24 0 0,-157 46 36 0 0,0 2 0 0 0,0 1 0 0 0,63-2 0 0 0,-99 10 0 0 0,-1 0 0 0 0,0 1 0 0 0,0-1 0 0 0,0 1 0 0 0,1 0 0 0 0,-1 1 0 0 0,6 2 0 0 0,-9-4 0 0 0,-1 1 0 0 0,0-1 0 0 0,1 1 0 0 0,-1 0 0 0 0,0 0 0 0 0,0-1 0 0 0,0 1 0 0 0,0 0 0 0 0,0 0 0 0 0,0 0 0 0 0,0 0 0 0 0,0 0 0 0 0,0 0 0 0 0,0 1 0 0 0,0-1 0 0 0,-1 0 0 0 0,1 0 0 0 0,0 1 0 0 0,-1-1 0 0 0,1 0 0 0 0,-1 1 0 0 0,1-1 0 0 0,-1 0 0 0 0,0 1 0 0 0,0-1 0 0 0,0 1 0 0 0,0-1 0 0 0,0 0 0 0 0,0 1 0 0 0,0-1 0 0 0,0 3 0 0 0,-2 1 0 0 0,0 1 0 0 0,0-1 0 0 0,0 0 0 0 0,0 0 0 0 0,-1 0 0 0 0,0 0 0 0 0,0-1 0 0 0,-5 7 0 0 0,-33 33 0 0 0,15-19 8 0 0,-2-2 0 0 0,0-1 1 0 0,-42 25-1 0 0,-99 46 30 0 0,145-81-37 0 0,-13 8 12 0 0,-1-3 0 0 0,0-1 0 0 0,-2-1-1 0 0,-53 11 1 0 0,88-24-67 0 0,-1-2-1 0 0,1 1 1 0 0,-1-1-1 0 0,1 0 1 0 0,-1 0-1 0 0,0 0 1 0 0,-6-2-1 0 0,12 2-1 0 0,-1-1 0 0 0,1 0 1 0 0,-1 1-1 0 0,1-1 0 0 0,-1 1 0 0 0,1-1 0 0 0,0 0 0 0 0,-1 1 0 0 0,1-1 0 0 0,0 0 0 0 0,0 0 1 0 0,-1 1-1 0 0,1-1 0 0 0,0 0 0 0 0,0 1 0 0 0,0-1 0 0 0,0 0 0 0 0,0 0 0 0 0,0 1 0 0 0,0-1 1 0 0,0 0-1 0 0,0 0 0 0 0,1-1 0 0 0,0-2-393 0 0,0 1 0 0 0,0-1 1 0 0,0 0-1 0 0,1 0 0 0 0,0 1 0 0 0,2-5 1 0 0,7-12-1370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17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45 7831 0 0,'35'-31'1132'0'0,"-19"19"3715"0"0,-16 12-4710 0 0,0 0 0 0 0,0 0 0 0 0,1 0 0 0 0,-1 0 1 0 0,0-1-1 0 0,0 1 0 0 0,0 0 0 0 0,0 0 0 0 0,1 0 0 0 0,-1 0 0 0 0,0 0 0 0 0,0 0 1 0 0,1 0-1 0 0,-1 0 0 0 0,0 0 0 0 0,0 0 0 0 0,0 0 0 0 0,1-1 0 0 0,-1 1 0 0 0,0 0 1 0 0,0 1-1 0 0,1-1 0 0 0,-1 0 0 0 0,0 0 0 0 0,0 0 0 0 0,1 0 0 0 0,-1 0 0 0 0,0 0 1 0 0,0 0-1 0 0,0 0 0 0 0,1 0 0 0 0,-1 7-78 0 0,0-1 0 0 0,0 0 0 0 0,-1 0-1 0 0,0 1 1 0 0,0-1 0 0 0,-1 0 0 0 0,1 0 0 0 0,-1 0 0 0 0,-1 0 0 0 0,-3 7 0 0 0,-35 59 390 0 0,34-61-383 0 0,-108 167 580 0 0,-37 61 68 0 0,54-90-149 0 0,-22 37-316 0 0,113-174-413 0 0,0 1 0 0 0,1 0 0 0 0,-5 15 0 0 0,11-26-1037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1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6447 0 0,'0'0'586'0'0,"0"1"-486"0"0,-1 5 74 0 0,-1-1 1 0 0,0 0-1 0 0,0 0 0 0 0,0 0 1 0 0,0 0-1 0 0,-5 5 0 0 0,-21 31 5441 0 0,17-25-3149 0 0,-49 55 2722 0 0,4-4-4419 0 0,49-58-659 0 0,1 0-1 0 0,0 1 0 0 0,1 0 1 0 0,0 0-1 0 0,-6 17 0 0 0,9-19-98 0 0,1-8-8 0 0,1 1 0 0 0,0-1 0 0 0,0 1 0 0 0,0-1 0 0 0,-1 1 0 0 0,1-1 0 0 0,0 0 0 0 0,0 1 0 0 0,0-1 0 0 0,0 1 0 0 0,0-1 0 0 0,0 1 1 0 0,0-1-1 0 0,0 1 0 0 0,0-1 0 0 0,0 1 0 0 0,0-1 0 0 0,0 1 0 0 0,0 0 0 0 0,3 9-330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1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623 544 11975 0 0,'0'0'1083'0'0,"-1"2"-891"0"0,-29 72 3273 0 0,29-72-2537 0 0,20 7 363 0 0,-16-9-1188 0 0,-1 0-1 0 0,0-1 1 0 0,1 1 0 0 0,-1-1-1 0 0,0 1 1 0 0,1-1 0 0 0,-1 0 0 0 0,0 0-1 0 0,0 0 1 0 0,0 0 0 0 0,2-1-1 0 0,25-18 677 0 0,-18 12-546 0 0,10-8-62 0 0,0-1 0 0 0,-1-1-1 0 0,-1-1 1 0 0,-1-1 0 0 0,-1-1 0 0 0,-1 0 0 0 0,0-1 0 0 0,13-25-1 0 0,-10 9-281 0 0,-1 0-1 0 0,-1 0 1 0 0,-3-2-1 0 0,15-58 1 0 0,-18 40-341 0 0,-10 50 304 0 0,0 1 0 0 0,-1 0 1 0 0,0-1-1 0 0,-1 1 0 0 0,-1-15 0 0 0,1 21 122 0 0,1 0-1 0 0,0 0 1 0 0,0 0-1 0 0,-1-1 1 0 0,1 1 0 0 0,0 0-1 0 0,-1 0 1 0 0,1 0-1 0 0,-1 0 1 0 0,0 0 0 0 0,1 0-1 0 0,-1 0 1 0 0,0 0-1 0 0,1 0 1 0 0,-1 1-1 0 0,0-1 1 0 0,0 0 0 0 0,0 0-1 0 0,0 1 1 0 0,0-1-1 0 0,0 0 1 0 0,0 1-1 0 0,-2-2 1 0 0,2 2 5 0 0,-1 0 1 0 0,0 0-1 0 0,1 0 1 0 0,-1 0-1 0 0,0 0 1 0 0,0 0-1 0 0,1 1 1 0 0,-1-1-1 0 0,1 0 1 0 0,-1 1-1 0 0,0-1 1 0 0,1 1-1 0 0,-1 0 0 0 0,-2 1 1 0 0,-3 2 2 0 0,0 1-1 0 0,0 1 1 0 0,0-1 0 0 0,0 1-1 0 0,-6 7 1 0 0,-12 16 20 0 0,2 0-1 0 0,-20 34 0 0 0,-34 70 200 0 0,35-59 8 0 0,-158 325 1278 0 0,22-38-748 0 0,169-346-741 0 0,-32 55 188 0 0,35-62-219 0 0,0 0 0 0 0,0 0 0 0 0,-1-1 0 0 0,0 0 0 0 0,-14 12-1 0 0,19-18-213 0 0,-1 1 0 0 0,1-1 0 0 0,0 0 0 0 0,-1 0 0 0 0,1 0 0 0 0,0 0-1 0 0,-4 1 1 0 0,-6 0-1857 0 0</inkml:trace>
  <inkml:trace contextRef="#ctx0" brushRef="#br0" timeOffset="1">0 837 14279 0 0,'0'0'1683'0'0,"2"0"-622"0"0,86 18 3741 0 0,-15-9-4273 0 0,144-3 0 0 0,-24-24-2907 0 0,-138 8 1176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1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549 486 7367 0 0,'12'-10'-169'0'0,"47"-34"12430"0"0,-34 22-11669 0 0,-1-1 0 0 0,-1 0-1 0 0,-1-2 1 0 0,-1 0 0 0 0,21-35 0 0 0,-17 21-574 0 0,-3-1 0 0 0,-1-2 0 0 0,18-50 0 0 0,-38 87-95 0 0,1 0 1 0 0,0 0-1 0 0,-1 0 1 0 0,0 0 0 0 0,0-8-1 0 0,-1 11-110 0 0,-19 11-620 0 0,-1 10 708 0 0,0 1 1 0 0,1 0 0 0 0,2 2 0 0 0,-24 36-1 0 0,15-22 105 0 0,-53 72 30 0 0,-207 303 976 0 0,125-111-373 0 0,85-148-507 0 0,25-61-31 0 0,-22 44-280 0 0,69-126-2148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19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17 231 3679 0 0,'-1'0'84'0'0,"-2"-6"-12"0"0,-1 0 0 0 0,1 0-1 0 0,-3-8 1 0 0,8-6 11477 0 0,8 14-8179 0 0,-8 5-2374 0 0,25-9 12 0 0,1 0 1 0 0,57-11-1 0 0,-18 5-831 0 0,17-7-541 0 0,141-35 1453 0 0,-73 30-7834 0 0,-109 23-619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1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4607 0 0,'0'0'5766'0'0,"2"0"-5174"0"0,12 1 836 0 0,0 1 0 0 0,1 0 0 0 0,20 7 0 0 0,-20-6-564 0 0,0 1 1 0 0,0-2 0 0 0,24 2-1 0 0,-20-4-554 0 0,1-1 1 0 0,-1 0-1 0 0,0-2 0 0 0,0 0 1 0 0,0-2-1 0 0,0 0 0 0 0,0-1 0 0 0,-1 0 1 0 0,19-11-1 0 0,-29 12-278 0 0,0 0 0 0 0,0 0 0 0 0,0-1 0 0 0,-1 0 1 0 0,0 0-1 0 0,0-1 0 0 0,0 0 0 0 0,9-13 0 0 0,-16 20-33 0 0,0 0 0 0 0,0 0 0 0 0,1-1 0 0 0,-1 1 0 0 0,0 0 0 0 0,0 0 0 0 0,0-1 0 0 0,1 1 0 0 0,-1 0 0 0 0,0 0 0 0 0,0-1 0 0 0,0 1 0 0 0,0 0 1 0 0,0-1-1 0 0,1 1 0 0 0,-1 0 0 0 0,0 0 0 0 0,0-1 0 0 0,0 1 0 0 0,0 0 0 0 0,0-1 0 0 0,0 1 0 0 0,0 0 0 0 0,0-1 0 0 0,0 1 0 0 0,0 0 0 0 0,0-1 0 0 0,0 1 0 0 0,-1 0 0 0 0,1-1 0 0 0,0 1 0 0 0,0 0 0 0 0,0 0 0 0 0,0-1 0 0 0,0 1 0 0 0,-1 0 0 0 0,1-1 0 0 0,-5 1-22 0 0,1-1 0 0 0,0 1-1 0 0,0 0 0 0 0,1 0 1 0 0,-1 1-1 0 0,0-1 1 0 0,0 1-1 0 0,0 0 0 0 0,1 0 1 0 0,-7 2-1 0 0,-33 18-163 0 0,34-16 159 0 0,-14 7 11 0 0,1 2-1 0 0,1 1 1 0 0,0 1-1 0 0,0 1 0 0 0,-31 33 1 0 0,15-8-23 0 0,-51 77 0 0 0,82-111 47 0 0,0 0 24 0 0,1 0-1 0 0,-7 13 1 0 0,11-20-27 0 0,0 1 1 0 0,1-1-1 0 0,-1 1 1 0 0,1-1-1 0 0,-1 0 0 0 0,1 1 1 0 0,-1-1-1 0 0,1 1 1 0 0,0-1-1 0 0,-1 1 0 0 0,1 0 1 0 0,0-1-1 0 0,0 1 1 0 0,0-1-1 0 0,1 1 0 0 0,-1-1 1 0 0,0 1-1 0 0,0-1 1 0 0,1 1-1 0 0,-1-1 0 0 0,1 1 1 0 0,1 2-1 0 0,-1-3-5 0 0,0 0 0 0 0,0 0 0 0 0,1 0 0 0 0,-1 0 0 0 0,0 0 0 0 0,1-1 0 0 0,-1 1 0 0 0,0 0-1 0 0,1-1 1 0 0,-1 1 0 0 0,1-1 0 0 0,-1 0 0 0 0,1 1 0 0 0,-1-1 0 0 0,1 0 0 0 0,0 0 0 0 0,1 0 0 0 0,29-3-581 0 0,-7-4-1015 0 0,0-1-3341 0 0,3-2-1910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2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0 406 5063 0 0,'0'8'16834'0'0,"2"-9"-16013"0"0,52-31 1437 0 0,-35 23-2080 0 0,-2-2 0 0 0,0 0-1 0 0,24-19 1 0 0,-11-1-151 0 0,-1-1 1 0 0,40-58-1 0 0,-38 46-1276 0 0,38-38 0 0 0,-37 54-1208 0 0,-16 15 570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20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0 11519 0 0,'0'0'887'0'0,"2"9"-550"0"0,-1-1 608 0 0,0-1 0 0 0,-1 1 0 0 0,-1 11 0 0 0,0-1 538 0 0,1-16-299 0 0,1 2-317 0 0,-1-3-798 0 0,0 0-1 0 0,0 0 0 0 0,1 0 1 0 0,-1 0-1 0 0,0 0 1 0 0,1 0-1 0 0,-1 0 0 0 0,0-1 1 0 0,1 1-1 0 0,-1 0 0 0 0,1 0 1 0 0,-1 0-1 0 0,1 0 0 0 0,0 0 1 0 0,0 0-1 0 0,4 1 25 0 0,0-1-1 0 0,1 0 1 0 0,-1-1-1 0 0,0 1 0 0 0,0-1 1 0 0,0 0-1 0 0,1 0 1 0 0,-1-1-1 0 0,0 1 1 0 0,0-1-1 0 0,0 0 1 0 0,10-4-1 0 0,4-2 233 0 0,-1 0-1 0 0,20-11 1 0 0,-33 15-348 0 0,0 0 0 0 0,0 0 0 0 0,0-1-1 0 0,-1 1 1 0 0,1-1 0 0 0,-1 0 0 0 0,6-7 0 0 0,-9 10-96 0 0,-2 0 76 0 0,1-1-1 0 0,0 1 0 0 0,-1-1 1 0 0,0 1-1 0 0,1 0 1 0 0,-1-1-1 0 0,0 1 1 0 0,-1-2-1 0 0,-4 3 24 0 0,0-1 0 0 0,-1 1-1 0 0,1 0 1 0 0,0 1 0 0 0,-1-1-1 0 0,1 1 1 0 0,0 1 0 0 0,0-1-1 0 0,0 1 1 0 0,-6 3 0 0 0,-6 2 15 0 0,1 0 1 0 0,-19 13-1 0 0,-4 5 218 0 0,-69 56 1 0 0,92-66-136 0 0,0 1 0 0 0,1 0 0 0 0,1 1 0 0 0,1 1 0 0 0,0 0 0 0 0,-10 21 0 0 0,21-35-67 0 0,1 0-1 0 0,0 0 1 0 0,1 0-1 0 0,-1 0 1 0 0,1 1-1 0 0,-1-1 1 0 0,1 1 0 0 0,1-1-1 0 0,-1 1 1 0 0,0 7-1 0 0,2-9-29 0 0,-1-1 0 0 0,0 0-1 0 0,1 0 1 0 0,-1 0 0 0 0,1-1-1 0 0,0 1 1 0 0,-1 0 0 0 0,1 0-1 0 0,0 0 1 0 0,0 0 0 0 0,0-1 0 0 0,0 1-1 0 0,1 0 1 0 0,-1-1 0 0 0,0 1-1 0 0,1-1 1 0 0,-1 1 0 0 0,1-1-1 0 0,0 0 1 0 0,-1 0 0 0 0,1 0-1 0 0,0 0 1 0 0,-1 0 0 0 0,1 0-1 0 0,0 0 1 0 0,2 0 0 0 0,5 2-472 0 0,0 0 1 0 0,-1-1-1 0 0,13 2 1 0 0,12-3-4868 0 0,-1-3-1381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2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63 411 10135 0 0,'-30'7'1064'0'0,"-2"1"9238"0"0,33-9-10138 0 0,0-1 1 0 0,0 0 0 0 0,0 1 0 0 0,1 0-1 0 0,-1-1 1 0 0,1 1 0 0 0,-1 0 0 0 0,4-2 0 0 0,-1 0 30 0 0,194-148 1350 0 0,-170 129-1545 0 0,2 1-1 0 0,0 2 1 0 0,1 1-1 0 0,43-17 1 0 0,-44 26-78 0 0,-30 8 77 0 0,1 1 0 0 0,-1 0 0 0 0,1 0 0 0 0,-1 0-1 0 0,1 0 1 0 0,-1 0 0 0 0,1-1 0 0 0,-1 1 0 0 0,1 0-1 0 0,-1 0 1 0 0,1 0 0 0 0,-1 1 0 0 0,1-1 0 0 0,-1 0-1 0 0,1 0 1 0 0,-1 0 0 0 0,1 0 0 0 0,-1 0-1 0 0,1 0 1 0 0,-1 1 0 0 0,0-1 0 0 0,1 0 0 0 0,-1 0-1 0 0,1 1 1 0 0,-1-1 0 0 0,1 1 0 0 0,0 5-20 0 0,-1-6 21 0 0,0 4 7 0 0,1 0 1 0 0,-1 0-1 0 0,0 0 0 0 0,0-1 0 0 0,0 1 1 0 0,0 0-1 0 0,-1 0 0 0 0,0 0 0 0 0,-1 6 1 0 0,-16 36 130 0 0,2-6-53 0 0,13-31-62 0 0,1 1 0 0 0,0-1-1 0 0,0 1 1 0 0,1-1 0 0 0,-1 11 0 0 0,3-16-40 0 0,-1 0 0 0 0,0-1 1 0 0,1 1-1 0 0,0-1 1 0 0,0 1-1 0 0,0-1 0 0 0,0 0 1 0 0,0 1-1 0 0,1-1 0 0 0,0 0 1 0 0,-1 0-1 0 0,1 0 1 0 0,0 0-1 0 0,1 0 0 0 0,-1 0 1 0 0,0-1-1 0 0,4 4 0 0 0,14 9-2105 0 0,-12-8 871 0 0</inkml:trace>
  <inkml:trace contextRef="#ctx0" brushRef="#br0" timeOffset="1">1027 12 8287 0 0,'16'-11'6176'0'0,"-32"18"-2563"0"0,-19 11 1 0 0,-37 29-3539 0 0,51-33 640 0 0,-11 8-322 0 0,2 2-1 0 0,-36 34 0 0 0,52-44-280 0 0,0 1-1 0 0,1 1 1 0 0,0 0-1 0 0,1 1 1 0 0,1 1-1 0 0,-9 18 1 0 0,19-32-99 0 0,-1-1 0 0 0,1 1 0 0 0,-1 0 1 0 0,1 0-1 0 0,0 0 0 0 0,1 0 0 0 0,-1 0 0 0 0,1 0 1 0 0,-1 0-1 0 0,1 0 0 0 0,0 0 0 0 0,2 8 0 0 0,-2-10-6 0 0,1 1-1 0 0,0-1 0 0 0,0 1 0 0 0,0-1 0 0 0,0 1 0 0 0,1-1 0 0 0,-1 0 0 0 0,1 0 0 0 0,-1 0 0 0 0,1 0 0 0 0,0 0 0 0 0,0 0 0 0 0,-1 0 1 0 0,1-1-1 0 0,1 1 0 0 0,-1 0 0 0 0,0-1 0 0 0,0 0 0 0 0,0 0 0 0 0,1 1 0 0 0,2-1 0 0 0,3 2-191 0 0,1 0 1 0 0,-1-1-1 0 0,1 0 1 0 0,0-1-1 0 0,0 0 0 0 0,0-1 1 0 0,0 1-1 0 0,0-2 0 0 0,11-1 1 0 0,2-1-728 0 0,0-1 0 0 0,34-13 0 0 0,-25 6-930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0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279 227 2303 0 0,'1'-1'5339'0'0,"65"-44"2946"0"0,-65 44-7757 0 0,0 1-433 0 0,0 0 0 0 0,0-1-1 0 0,-1 1 1 0 0,1-1 0 0 0,0 1 0 0 0,0-1-1 0 0,0 0 1 0 0,-1 1 0 0 0,1-1 0 0 0,0 0-1 0 0,-1 0 1 0 0,1 1 0 0 0,-1-1 0 0 0,1 0-1 0 0,-1 0 1 0 0,1-1 0 0 0,9-16 750 0 0,-9 11-717 0 0,1 1 0 0 0,-1 0-1 0 0,1-1 1 0 0,-2 1 0 0 0,1-1-1 0 0,-1 1 1 0 0,0-1 0 0 0,0 0-1 0 0,-1 1 1 0 0,-1-9 0 0 0,0-3-53 0 0,2 15-75 0 0,0 1 0 0 0,0 0 0 0 0,-1 0 0 0 0,1 0 0 0 0,0 0 0 0 0,-1 0 0 0 0,1 0 0 0 0,-1 0 0 0 0,0 0 0 0 0,0 0 0 0 0,0 0 0 0 0,-2-4 0 0 0,0 2 0 0 0,2 3-5 0 0,0 0 0 0 0,0-1 0 0 0,0 1 0 0 0,0 0-1 0 0,0 0 1 0 0,0 0 0 0 0,-1 0 0 0 0,1 0 0 0 0,0 0 0 0 0,-1 0-1 0 0,1 0 1 0 0,-1 1 0 0 0,1-1 0 0 0,-1 1 0 0 0,1-1 0 0 0,-1 1-1 0 0,1-1 1 0 0,-1 1 0 0 0,1 0 0 0 0,-1 0 0 0 0,0 0 0 0 0,1 0-1 0 0,-1 0 1 0 0,1 0 0 0 0,-1 0 0 0 0,0 0 0 0 0,1 1 0 0 0,-1-1-1 0 0,1 1 1 0 0,-3 0 0 0 0,0 0 3 0 0,-5 1-29 0 0,0 1 1 0 0,-1 0-1 0 0,1 1 1 0 0,1 0-1 0 0,-10 6 1 0 0,-40 28-138 0 0,23-14 145 0 0,33-23 23 0 0,-73 50 41 0 0,63-42-31 0 0,1 1 0 0 0,0 0-1 0 0,-19 23 1 0 0,28-31-10 0 0,1 0 0 0 0,-1 1 0 0 0,1-1 0 0 0,0 0 0 0 0,-1 1 0 0 0,0 3 0 0 0,1 3 0 0 0,3-7 10 0 0,-1 0-1 0 0,1 0 0 0 0,-1 0 1 0 0,1 0-1 0 0,-1 0 0 0 0,1 0 1 0 0,0 0-1 0 0,0-1 0 0 0,0 1 1 0 0,0-1-1 0 0,0 0 0 0 0,0 1 1 0 0,1-1-1 0 0,-1 0 0 0 0,0 0 1 0 0,1 0-1 0 0,2 0 0 0 0,4 2 61 0 0,0-1 0 0 0,1 0 0 0 0,11 0 0 0 0,3-1 190 0 0,0-2 1 0 0,0-1-1 0 0,0 0 0 0 0,24-7 1 0 0,35-4 77 0 0,-82 13-360 0 0,-1 0-1 0 0,0 0 1 0 0,0 0-1 0 0,0 0 1 0 0,1 0-1 0 0,-1 0 1 0 0,0 0-1 0 0,0 0 1 0 0,0 0-1 0 0,1 0 1 0 0,-1 0-1 0 0,0 0 1 0 0,0 0-1 0 0,0 0 1 0 0,1-1-1 0 0,-1 1 1 0 0,0 0-1 0 0,0 0 1 0 0,0 0 0 0 0,0 0-1 0 0,1 0 1 0 0,-1 0-1 0 0,0-1 1 0 0,0 1-1 0 0,0 0 1 0 0,0 0-1 0 0,0 0 1 0 0,0-1-1 0 0,0 1 1 0 0,0 0-1 0 0,1 0 1 0 0,-1 0-1 0 0,0-1 1 0 0,0 1-1 0 0,0 0 1 0 0,0 0-1 0 0,0 0 1 0 0,0-1-1 0 0,0 1 1 0 0,0 0-1 0 0,0 0 1 0 0,0 0-1 0 0,0-1 1 0 0,0 1 0 0 0,-4-9-888 0 0,3 8 1191 0 0,-2-3-280 0 0,1-3-1 0 0,-2-10 21 0 0,4 16 543 0 0,-1 5-490 0 0,0 0 1 0 0,0 0-1 0 0,0 0 1 0 0,0 0 0 0 0,-1 0-1 0 0,-2 5 1 0 0,-2 5 49 0 0,-35 84 230 0 0,11-27-300 0 0,12-25 137 0 0,-13 54-1 0 0,30-94-169 0 0,0-1-9 0 0,0 0-1 0 0,-1 0 1 0 0,1 0 0 0 0,-1-1 0 0 0,0 1 0 0 0,0-1 0 0 0,-1 1 0 0 0,1-1 0 0 0,-1 0 0 0 0,0 1-1 0 0,0-1 1 0 0,0-1 0 0 0,-6 6 0 0 0,8-8-96 0 0,11-8-336 0 0,18-15-908 0 0,-12 5-4457 0 0,-4 4-662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2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11519 0 0,'0'0'887'0'0,"-2"1"-583"0"0,-15 10 868 0 0,-26 18 3144 0 0,38-25-3947 0 0,1-1 0 0 0,1 0 0 0 0,-1 1 0 0 0,1 0 1 0 0,-1 0-1 0 0,1 0 0 0 0,-5 8 0 0 0,8-11-312 0 0,-1 0-1 0 0,1 0 1 0 0,0-1-1 0 0,-1 1 1 0 0,1 0-1 0 0,0 0 1 0 0,-1 0-1 0 0,1 0 0 0 0,0 0 1 0 0,0 0-1 0 0,0 0 1 0 0,0 0-1 0 0,0 0 1 0 0,0 0-1 0 0,0 0 1 0 0,0 0-1 0 0,1 0 1 0 0,-1 0-1 0 0,0 0 1 0 0,0 0-1 0 0,1 0 1 0 0,-1-1-1 0 0,1 1 1 0 0,-1 0-1 0 0,1 1 1 0 0,1 0 26 0 0,-1-1 0 0 0,1 1 0 0 0,0-1 0 0 0,-1 1 0 0 0,1-1 0 0 0,0 0 0 0 0,0 0 0 0 0,0 0 0 0 0,0 0 0 0 0,4 1 0 0 0,3 1 101 0 0,1-1 1 0 0,-1 0-1 0 0,0-1 1 0 0,13 1-1 0 0,-3-2-58 0 0,0 0 1 0 0,-1-1-1 0 0,1-2 0 0 0,27-5 1 0 0,-34 4-156 0 0,1 0 0 0 0,0 0 0 0 0,-1-1 0 0 0,0-1 0 0 0,0 0 0 0 0,-1 0 0 0 0,13-11 0 0 0,-22 16 0 0 0,0 0 1 0 0,-1-1-1 0 0,1 1 0 0 0,-1-1 1 0 0,0 1-1 0 0,1-1 0 0 0,-1 0 1 0 0,0 1-1 0 0,0-1 0 0 0,0 0 1 0 0,0 0-1 0 0,-1 0 0 0 0,2-2 1 0 0,-2 3 22 0 0,0 1 1 0 0,0-1 0 0 0,0 0-1 0 0,0 1 1 0 0,0-1 0 0 0,0 0-1 0 0,0 0 1 0 0,0 1-1 0 0,0-1 1 0 0,0 0 0 0 0,-1 1-1 0 0,1-1 1 0 0,0 0 0 0 0,0 1-1 0 0,-1-1 1 0 0,1 1 0 0 0,0-1-1 0 0,-1 0 1 0 0,1 1-1 0 0,-1-1 1 0 0,1 1 0 0 0,-1-1-1 0 0,1 1 1 0 0,-1-1 0 0 0,1 1-1 0 0,-1-1 1 0 0,1 1 0 0 0,-1 0-1 0 0,1-1 1 0 0,-1 1-1 0 0,0 0 1 0 0,1-1 0 0 0,-1 1-1 0 0,0 0 1 0 0,1 0 0 0 0,-1 0-1 0 0,0 0 1 0 0,1 0 0 0 0,-1 0-1 0 0,0-1 1 0 0,-1 2-1 0 0,-5-2-8 0 0,0 1-1 0 0,0 0 1 0 0,0 0-1 0 0,0 1 1 0 0,0 0-1 0 0,-9 3 1 0 0,-41 14-13 0 0,51-16 26 0 0,-26 10 52 0 0,1 1 0 0 0,0 2 0 0 0,1 1 1 0 0,1 1-1 0 0,0 2 0 0 0,2 0 0 0 0,0 2 0 0 0,-47 48 0 0 0,66-59-2 0 0,0 0 1 0 0,0 0-1 0 0,1 0 0 0 0,-6 13 0 0 0,11-19-37 0 0,0 1 0 0 0,0-1 0 0 0,0 1 0 0 0,0 0 0 0 0,1-1-1 0 0,0 1 1 0 0,0 0 0 0 0,0 0 0 0 0,1 0 0 0 0,-1 0 0 0 0,1 0-1 0 0,0 0 1 0 0,1 6 0 0 0,0-8 5 0 0,0 0-1 0 0,1-1 1 0 0,-1 1-1 0 0,0 0 1 0 0,1-1-1 0 0,0 1 1 0 0,-1-1-1 0 0,1 1 1 0 0,0-1-1 0 0,0 0 1 0 0,0 0-1 0 0,1 0 1 0 0,-1 0-1 0 0,0 0 1 0 0,1 0-1 0 0,-1-1 1 0 0,1 1-1 0 0,0-1 1 0 0,0 0-1 0 0,-1 0 1 0 0,7 2-1 0 0,5 1 37 0 0,0-1 0 0 0,0 0 0 0 0,17 1 0 0 0,-27-4-40 0 0,139 8 132 0 0,-71-13-1649 0 0,-51 2-915 0 0,28-9 0 0 0,-38 9 600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0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1200 88 4607 0 0,'40'-25'-199'0'0,"-19"11"2061"0"0,39-19 1 0 0,-54 30-948 0 0,0 0 0 0 0,0 1 0 0 0,1 0 0 0 0,-1 1 0 0 0,0-1 0 0 0,1 1 0 0 0,0 0 0 0 0,-1 1 0 0 0,1-1 0 0 0,-1 1 0 0 0,10 2 0 0 0,-14-2-407 0 0,-2 1-436 0 0,-1 0 1 0 0,1 1 0 0 0,0-1 0 0 0,-1 0 0 0 0,1 1 0 0 0,-1-1 0 0 0,0 0 0 0 0,1 0 0 0 0,-1 0 0 0 0,0 0 0 0 0,0 1 0 0 0,1-1 0 0 0,-3 1 0 0 0,-16 15 114 0 0,13-11-50 0 0,-13 10 25 0 0,-1-1 0 0 0,0-1 1 0 0,-1-1-1 0 0,-38 17 0 0 0,-97 33 91 0 0,144-58-240 0 0,-96 36 11 0 0,20-6 38 0 0,-158 40 0 0 0,169-60-62 0 0,-1-2 0 0 0,0-5 0 0 0,-108 0 0 0 0,172-9-23 0 0,0 0 0 0 0,0 0 1 0 0,0-2-1 0 0,0 0 0 0 0,0 0 0 0 0,-20-9 0 0 0,32 11 3 0 0,1 0 1 0 0,-1 0-1 0 0,1 0 0 0 0,-1 0 1 0 0,1 0-1 0 0,-1 0 0 0 0,1-1 1 0 0,-1-1-1 0 0,0 2-99 0 0,10-4-174 0 0,0 1 274 0 0,0 0-1 0 0,0 1 1 0 0,1 0 0 0 0,-1 0-1 0 0,1 1 1 0 0,0 0 0 0 0,-1 0-1 0 0,1 1 1 0 0,17 0 0 0 0,-6 1 20 0 0,1 2 0 0 0,-1 0 0 0 0,25 6 0 0 0,-36-6-5 0 0,0 0 1 0 0,0 0-1 0 0,-1 1 1 0 0,1 1-1 0 0,-1-1 1 0 0,0 1-1 0 0,0 1 1 0 0,0-1-1 0 0,8 7 1 0 0,-13-7 2 0 0,1-1 0 0 0,0 1 0 0 0,-1 0 0 0 0,0 0 0 0 0,0 0 0 0 0,0 0 0 0 0,-1 0 0 0 0,1 1 0 0 0,-1 0-1 0 0,0-1 1 0 0,0 1 0 0 0,-1 0 0 0 0,1 0 0 0 0,-1 0 0 0 0,0 0 0 0 0,0 0 0 0 0,0 10 0 0 0,-2 2 26 0 0,0 0-1 0 0,-1 1 1 0 0,0-1-1 0 0,-2 0 0 0 0,0 0 1 0 0,-1 0-1 0 0,0-1 1 0 0,-14 29-1 0 0,0-9 50 0 0,-2-1-1 0 0,-39 54 0 0 0,-135 148-9 0 0,121-146-704 0 0,66-80 530 0 0,7-10-634 0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0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9 147 8751 0 0,'-4'-7'910'0'0,"0"-8"10970"0"0,12 14-11119 0 0,148-26 703 0 0,-131 21-1338 0 0,137-34 447 0 0,33-7-4516 0 0,-182 46 953 0 0,22-1 0 0 0,-32 2 847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03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5983 0 0,'1'2'2695'0'0,"13"11"1628"0"0,-9-9-3014 0 0,0 1-1 0 0,-1-1 1 0 0,1 1 0 0 0,6 11-1 0 0,-10-14-1164 0 0,1 1-1 0 0,-1-1 1 0 0,0 1-1 0 0,0 0 1 0 0,-1 0-1 0 0,1-1 1 0 0,0 1-1 0 0,-1 0 1 0 0,0 0-1 0 0,0 0 1 0 0,0 0-1 0 0,0-1 1 0 0,0 1-1 0 0,0 0 1 0 0,-1 4-1 0 0,-2 3 25 0 0,0 0-1 0 0,-1 0 0 0 0,0 0 0 0 0,0 0 0 0 0,-9 15 0 0 0,-34 42-355 0 0,43-62-92 0 0,-1 0 0 0 0,0 0 0 0 0,-7 6 0 0 0,-6 3-7137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0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30 5527 0 0,'0'0'423'0'0,"-1"0"-278"0"0,-24-5 1024 0 0,11 1 2500 0 0,1 0 0 0 0,-20-10 1536 0 0,37 13-5125 0 0,18-1-201 0 0,-13 2-979 0 0,-2 0-3441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0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33 195 3223 0 0,'-1'2'240'0'0,"-1"2"720"0"0,0 0-1 0 0,0 1 1 0 0,0-1-1 0 0,0 1 1 0 0,1 0-1 0 0,0-1 1 0 0,0 1-1 0 0,0 0 1 0 0,0 0-1 0 0,1 8 0 0 0,0-5-258 0 0,1 1-1 0 0,2 15 0 0 0,-3-23-445 0 0,0 1-138 0 0,0 0 0 0 0,0-1 0 0 0,0 1 0 0 0,0 0 0 0 0,0-1 0 0 0,-1 1 1 0 0,1 0-1 0 0,-1-1 0 0 0,1 1 0 0 0,-1 0 0 0 0,1-1 0 0 0,-1 1 0 0 0,-2 2 1 0 0,2-3 238 0 0,1-1-280 0 0,-1 1 0 0 0,1-1 1 0 0,0 0-1 0 0,-1 0 0 0 0,1 0 1 0 0,0 1-1 0 0,-1-1 0 0 0,1 0 1 0 0,0 0-1 0 0,-1 0 0 0 0,1 0 1 0 0,-1 0-1 0 0,1 0 0 0 0,0 0 1 0 0,-1 0-1 0 0,1 0 0 0 0,0 0 1 0 0,-1 0-1 0 0,0 0 0 0 0,1-1-45 0 0,-1-1 0 0 0,0 0 0 0 0,0 1 0 0 0,1-1 0 0 0,-1 0 0 0 0,1 0 0 0 0,0 0 0 0 0,-1 1 0 0 0,1-1 0 0 0,0 0-1 0 0,0 0 1 0 0,0 0 0 0 0,0 0 0 0 0,1 1 0 0 0,-1-1 0 0 0,0 0 0 0 0,1 0 0 0 0,-1 0 0 0 0,2-2 0 0 0,2-6 27 0 0,0 0-1 0 0,7-10 1 0 0,-9 15-27 0 0,10-15-40 0 0,0 1 0 0 0,2 0 0 0 0,0 1 0 0 0,0 0 0 0 0,2 1 0 0 0,0 1 0 0 0,1 0-1 0 0,1 2 1 0 0,0 0 0 0 0,1 0 0 0 0,1 2 0 0 0,0 1 0 0 0,35-16 0 0 0,-50 25 17 0 0,0 1 0 0 0,0-1 0 0 0,1 1 0 0 0,-1 0 0 0 0,0 0 0 0 0,0 1 0 0 0,11-1 0 0 0,-15 1-4 0 0,1 1-1 0 0,-1-1 1 0 0,1 0 0 0 0,0 0-1 0 0,-1 1 1 0 0,1-1-1 0 0,-1 1 1 0 0,1 0-1 0 0,-1-1 1 0 0,1 1 0 0 0,-1 0-1 0 0,1 0 1 0 0,-1 0-1 0 0,0 0 1 0 0,1 0 0 0 0,-1 0-1 0 0,0 0 1 0 0,0 1-1 0 0,0-1 1 0 0,0 0-1 0 0,0 1 1 0 0,0-1 0 0 0,0 1-1 0 0,-1-1 1 0 0,1 1-1 0 0,0-1 1 0 0,-1 1 0 0 0,1 2-1 0 0,1 3 19 0 0,-2-1 0 0 0,1 1 0 0 0,-1 0 0 0 0,0-1 0 0 0,0 1 0 0 0,-1 0 0 0 0,0-1 0 0 0,-2 12 0 0 0,-2-3 17 0 0,1 0 0 0 0,-12 23 0 0 0,-13 16 27 0 0,19-39-96 0 0,1 2 1 0 0,1-1 0 0 0,0 1 0 0 0,1 1 0 0 0,-5 20 0 0 0,11-27-945 0 0,0-2-3988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0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137 466 4607 0 0,'-2'-1'9668'0'0,"-9"-5"-4796"0"0,0-1-4392 0 0,0 0-1 0 0,1 0 1 0 0,0-1 0 0 0,1-1-1 0 0,0 0 1 0 0,0 0-1 0 0,0 0 1 0 0,2-1 0 0 0,-12-18-1 0 0,16 22-438 0 0,0-1 0 0 0,0 0 0 0 0,0-1-1 0 0,1 1 1 0 0,1 0 0 0 0,-1 0 0 0 0,1-1 0 0 0,0 1-1 0 0,1-1 1 0 0,0 1 0 0 0,0-1 0 0 0,0 1 0 0 0,1-1-1 0 0,0 1 1 0 0,1-1 0 0 0,0 1 0 0 0,0 0 0 0 0,5-11-1 0 0,-1 2-117 0 0,2 1 0 0 0,0 0 0 0 0,1 1 0 0 0,0 0 0 0 0,1 0 0 0 0,0 1 0 0 0,16-15 0 0 0,-17 19-60 0 0,0 1 0 0 0,1 0 0 0 0,0 1 0 0 0,0 0 0 0 0,0 0 0 0 0,1 1 0 0 0,0 1 1 0 0,21-8-1 0 0,-28 11 133 0 0,0 1 0 0 0,1 0 0 0 0,-1 0 0 0 0,1 0 0 0 0,-1 0 1 0 0,1 1-1 0 0,-1 0 0 0 0,1 0 0 0 0,-1 0 0 0 0,1 0 0 0 0,-1 1 0 0 0,1 0 1 0 0,-1 0-1 0 0,0 0 0 0 0,1 0 0 0 0,-1 1 0 0 0,0 0 0 0 0,0 0 1 0 0,0 0-1 0 0,0 0 0 0 0,0 1 0 0 0,0-1 0 0 0,-1 1 0 0 0,1 0 0 0 0,-1 0 1 0 0,5 5-1 0 0,0 2 92 0 0,-1-1 1 0 0,1 2-1 0 0,-2-1 1 0 0,1 1-1 0 0,-2 0 0 0 0,1 0 1 0 0,3 13-1 0 0,-7-18-36 0 0,-1 0 0 0 0,1 0 0 0 0,-1 0-1 0 0,-1 1 1 0 0,1-1 0 0 0,-1 1 0 0 0,0-1-1 0 0,0 0 1 0 0,-1 1 0 0 0,0-1 0 0 0,0 0 0 0 0,-1 0-1 0 0,1 0 1 0 0,-1 0 0 0 0,-5 9 0 0 0,0-1-250 0 0,-1-1 1 0 0,-1 0-1 0 0,0-1 0 0 0,-1 0 1 0 0,0-1-1 0 0,-1 0 0 0 0,0 0 1 0 0,-1-1-1 0 0,0 0 1 0 0,-1-1-1 0 0,0-1 0 0 0,0 0 1 0 0,-24 10-1 0 0,33-16-247 0 0,0-1 0 0 0,0 1 0 0 0,-1-1-1 0 0,1 0 1 0 0,0 0 0 0 0,0 0 0 0 0,-1-1-1 0 0,1 1 1 0 0,0-1 0 0 0,-1 0 0 0 0,-6-1 0 0 0,1-3-5589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0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14 12439 0 0,'0'-2'958'0'0,"10"-10"5158"0"0,-11 14-5771 0 0,-3 19-82 0 0,-1 0 0 0 0,-2 0 1 0 0,0-1-1 0 0,-18 37 0 0 0,8-20-95 0 0,-35 71 167 0 0,-5 13-45 0 0,8 2-118 0 0,-14 34 112 0 0,45-119-959 0 0,-1-1 1 0 0,-24 34-1 0 0,28-49-1134 0 0,-1-3-86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04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492 206 8951 0 0,'0'0'808'0'0,"2"0"-664"0"0,35-5 6847 0 0,-54 4-4576 0 0,16-1-2332 0 0,-1 0 0 0 0,0 0 0 0 0,0 0 0 0 0,1 0 0 0 0,-1 0 1 0 0,1 0-1 0 0,0 0 0 0 0,0-1 0 0 0,0 1 0 0 0,0 0 0 0 0,-1-4 1 0 0,-8-33 275 0 0,5 13-139 0 0,2 16-165 0 0,-1 0 0 0 0,1 1 0 0 0,-2-1 0 0 0,1 1 0 0 0,-8-12 0 0 0,10 18-53 0 0,0 1 0 0 0,0-1-1 0 0,0 0 1 0 0,0 1 0 0 0,-1 0 0 0 0,1 0 0 0 0,-1-1 0 0 0,1 1 0 0 0,-1 0 0 0 0,0 1-1 0 0,0-1 1 0 0,0 1 0 0 0,0-1 0 0 0,0 1 0 0 0,0 0 0 0 0,0 0 0 0 0,0 0 0 0 0,0 0-1 0 0,-1 1 1 0 0,-5-1 0 0 0,-2 2-69 0 0,1 0 1 0 0,-1 1-1 0 0,0 0 0 0 0,0 0 1 0 0,1 1-1 0 0,-1 1 0 0 0,1 0 1 0 0,0 0-1 0 0,0 1 0 0 0,1 1 0 0 0,-16 10 1 0 0,6-2 23 0 0,1 1 0 0 0,0 1-1 0 0,1 0 1 0 0,-21 27 0 0 0,10-8 107 0 0,-26 45-1 0 0,44-64 15 0 0,1 1-1 0 0,1 0 0 0 0,0 1 0 0 0,2 0 1 0 0,-7 25-1 0 0,12-41-59 0 0,1 1 0 0 0,-1-1 1 0 0,1 0-1 0 0,0 1 0 0 0,0-1 0 0 0,0 0 0 0 0,0 1 1 0 0,0-1-1 0 0,1 0 0 0 0,-1 1 0 0 0,1-1 1 0 0,-1 0-1 0 0,1 1 0 0 0,0-1 0 0 0,0 0 0 0 0,0 0 1 0 0,2 3-1 0 0,-2-3 12 0 0,0-1 1 0 0,1 1 0 0 0,-1-1-1 0 0,1 0 1 0 0,0 1-1 0 0,-1-1 1 0 0,1 0-1 0 0,0 0 1 0 0,0 0-1 0 0,-1 0 1 0 0,1 0-1 0 0,0-1 1 0 0,0 1-1 0 0,0 0 1 0 0,0-1-1 0 0,0 0 1 0 0,0 1 0 0 0,0-1-1 0 0,0 0 1 0 0,3 0-1 0 0,11-1 106 0 0,-1-1 1 0 0,1-1-1 0 0,-1 0 0 0 0,19-7 0 0 0,-6 3 15 0 0,27-9-242 0 0,-1-2 0 0 0,99-47 0 0 0,-118 43-365 0 0,-32 21 367 0 0,-1-1 0 0 0,1 0 1 0 0,-1 0-1 0 0,0-1 1 0 0,0 1-1 0 0,0 0 1 0 0,0-1-1 0 0,0 1 0 0 0,0-1 1 0 0,1-5-1 0 0,-3 8 81 0 0,1 0 0 0 0,-1-1 0 0 0,0 1 0 0 0,0-1 0 0 0,0 1 0 0 0,0 0 0 0 0,-1-1 0 0 0,1 1 0 0 0,0-1 0 0 0,0 1 0 0 0,0-1-1 0 0,0 1 1 0 0,0 0 0 0 0,0-1 0 0 0,-1 1 0 0 0,1-1 0 0 0,0 1 0 0 0,0 0 0 0 0,-1-1 0 0 0,1 1 0 0 0,0 0 0 0 0,0-1 0 0 0,-1 1 0 0 0,1 0 0 0 0,0 0 0 0 0,-1-1 0 0 0,1 1-1 0 0,-1 0 1 0 0,1 0 0 0 0,0 0 0 0 0,-1-1 0 0 0,0 1 0 0 0,-12-4-102 0 0,10 3 116 0 0,-1 1 0 0 0,0 0 0 0 0,0 1 0 0 0,0-1 0 0 0,0 1 0 0 0,1 0 1 0 0,-1 0-1 0 0,0 0 0 0 0,1 0 0 0 0,-1 1 0 0 0,-3 1 0 0 0,-38 24 165 0 0,40-24-147 0 0,0 0 69 0 0,0 1 0 0 0,0 0 0 0 0,1 1 1 0 0,-1-1-1 0 0,1 1 0 0 0,0-1 0 0 0,0 2 0 0 0,1-1 0 0 0,-1 0 0 0 0,-3 8 0 0 0,7-11-74 0 0,-1-1-1 0 0,0 1 1 0 0,1-1-1 0 0,-1 1 1 0 0,1 0-1 0 0,-1-1 0 0 0,1 1 1 0 0,0 0-1 0 0,-1-1 1 0 0,1 1-1 0 0,0-1 1 0 0,0 1-1 0 0,0 0 1 0 0,1-1-1 0 0,-1 1 1 0 0,0 0-1 0 0,1-1 0 0 0,-1 1 1 0 0,1-1-1 0 0,-1 1 1 0 0,1-1-1 0 0,0 1 1 0 0,-1-1-1 0 0,1 1 1 0 0,0-1-1 0 0,0 1 1 0 0,0-1-1 0 0,0 0 0 0 0,0 0 1 0 0,1 0-1 0 0,-1 1 1 0 0,0-1-1 0 0,0 0 1 0 0,1-1-1 0 0,-1 1 1 0 0,1 0-1 0 0,-1 0 0 0 0,1 0 1 0 0,-1-1-1 0 0,1 1 1 0 0,-1-1-1 0 0,1 1 1 0 0,2-1-1 0 0,15 4 23 0 0,1-1-1 0 0,0 0 1 0 0,-1-2-1 0 0,1 0 1 0 0,26-4-1 0 0,40 3-55 0 0,2 6-1674 0 0,-64-5-2 0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09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427 371 8263 0 0,'0'0'375'0'0,"-1"1"-2"0"0,-11 27 7278 0 0,32-37-5872 0 0,-8 2-1506 0 0,-1 0 1 0 0,0-1-1 0 0,-1 0 1 0 0,0-1 0 0 0,0 0-1 0 0,12-15 1 0 0,-2-1 140 0 0,25-41-1 0 0,-37 52-333 0 0,0 0 0 0 0,-1 0 0 0 0,0-1 0 0 0,-1 0 0 0 0,7-29 0 0 0,-13 38-73 0 0,1 0 1 0 0,0-1-1 0 0,-1 1 0 0 0,0 0 1 0 0,-1 0-1 0 0,1-1 0 0 0,-1 1 1 0 0,0 0-1 0 0,-4-12 0 0 0,4 16-24 0 0,0 0-1 0 0,0 0 1 0 0,1 0-1 0 0,-1 0 0 0 0,-1 0 1 0 0,1 0-1 0 0,0 0 1 0 0,0 1-1 0 0,-1-1 1 0 0,1 0-1 0 0,-1 1 0 0 0,0-1 1 0 0,1 1-1 0 0,-1-1 1 0 0,0 1-1 0 0,0 0 0 0 0,0-1 1 0 0,0 1-1 0 0,0 0 1 0 0,0 1-1 0 0,0-1 0 0 0,0 0 1 0 0,0 0-1 0 0,0 1 1 0 0,-1 0-1 0 0,1-1 1 0 0,0 1-1 0 0,0 0 0 0 0,0 0 1 0 0,-5 0-1 0 0,-2 2-62 0 0,-1 0 0 0 0,1 0 0 0 0,0 1 0 0 0,0 0 0 0 0,-8 5 1 0 0,-44 24-196 0 0,35-18 225 0 0,-38 21-58 0 0,-95 70 0 0 0,137-88 120 0 0,2 0 1 0 0,0 1-1 0 0,0 1 1 0 0,2 1-1 0 0,1 1 1 0 0,0 0 0 0 0,-23 42-1 0 0,36-56 27 0 0,1 1 0 0 0,-1-1 0 0 0,1 1 0 0 0,1 0-1 0 0,0 0 1 0 0,0 0 0 0 0,1 0 0 0 0,-1 0 0 0 0,1 10 0 0 0,1-15-31 0 0,0-1 1 0 0,0 1 0 0 0,1 0 0 0 0,-1-1 0 0 0,1 1 0 0 0,-1-1-1 0 0,1 1 1 0 0,0-1 0 0 0,0 0 0 0 0,0 1 0 0 0,0-1 0 0 0,0 0-1 0 0,0 0 1 0 0,1 1 0 0 0,-1-1 0 0 0,1 0 0 0 0,0 0 0 0 0,0-1-1 0 0,-1 1 1 0 0,1 0 0 0 0,0 0 0 0 0,0-1 0 0 0,1 0 0 0 0,-1 1-1 0 0,0-1 1 0 0,0 0 0 0 0,1 0 0 0 0,-1 0 0 0 0,1 0 0 0 0,-1 0-1 0 0,1-1 1 0 0,4 1 0 0 0,3 0 17 0 0,1 0-1 0 0,-1-1 0 0 0,1 0 1 0 0,0 0-1 0 0,-1-1 1 0 0,1-1-1 0 0,10-3 0 0 0,72-24 155 0 0,-88 28-175 0 0,21-9-24 0 0,-1 0 0 0 0,0-2-1 0 0,28-17 1 0 0,-39 19-121 0 0,0 0-1 0 0,0-1 1 0 0,-1 0-1 0 0,0-1 1 0 0,-1-1 0 0 0,13-15-1 0 0,-16 15 36 0 0,0 0-1 0 0,9-17 1 0 0,-16 25 105 0 0,1 0 1 0 0,-1-1-1 0 0,0 0 1 0 0,0 1-1 0 0,-1-1 1 0 0,1 0-1 0 0,-1 0 1 0 0,0-10-1 0 0,-1 14 152 0 0,-10 8-9 0 0,1 2-107 0 0,0 0 0 0 0,1 1 0 0 0,0 0 0 0 0,1 0 0 0 0,0 0 0 0 0,0 1 0 0 0,-9 19 0 0 0,4-9 21 0 0,-8 18 54 0 0,0 0 0 0 0,-17 51-1 0 0,-19 83 63 0 0,36-107-136 0 0,11-37-106 0 0,-1-2 1 0 0,-22 41-1 0 0,31-67-108 0 0,1 1 1 0 0,0-1-1 0 0,0 1 0 0 0,-1-1 0 0 0,1 1 1 0 0,0-1-1 0 0,0 1 0 0 0,0-1 0 0 0,-1 1 1 0 0,1 0-1 0 0,0-1 0 0 0,0 1 0 0 0,0-1 1 0 0,0 1-1 0 0,0-1 0 0 0,0 1 0 0 0,0 0 0 0 0,0-1 1 0 0,1 1-1 0 0,-1-1 0 0 0,0 1 0 0 0,0-1 1 0 0,0 1-1 0 0,1-1 0 0 0,-1 1 0 0 0,0-1 1 0 0,1 1-1 0 0,-1 0 164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0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10135 0 0,'0'0'9434'0'0,"1"2"-8813"0"0,2 0-494 0 0,-1 0 0 0 0,1 0 1 0 0,-1-1-1 0 0,1 1 0 0 0,0-1 1 0 0,-1 1-1 0 0,1-1 0 0 0,0 0 0 0 0,0 0 1 0 0,0 0-1 0 0,0 0 0 0 0,0-1 0 0 0,0 1 1 0 0,0-1-1 0 0,0 0 0 0 0,0 0 1 0 0,6 0-1 0 0,8-1 343 0 0,31-6 1 0 0,319-91 841 0 0,-200 48-1274 0 0,-124 38-75 0 0,5-3-323 0 0,56-8-1 0 0,-99 22-63 0 0,17-1 343 0 0,-9 3-4289 0 0,-18 8 1533 0 0,-2 0 1390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09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68 1375 0 0,'36'-24'190'0'0,"-21"11"2870"0"0,-10 9-639 0 0,0 0 0 0 0,0 0 1 0 0,10-4-1 0 0,6-2 4084 0 0,-31 27-5665 0 0,1-9-730 0 0,0-1 0 0 0,0 0 1 0 0,-1 0-1 0 0,0-1 0 0 0,0-1 0 0 0,-16 8 0 0 0,0-1-20 0 0,-69 30 51 0 0,35-18-23 0 0,13-3-292 0 0,-87 23-1 0 0,110-38-24 0 0,1-1-1 0 0,-1-1 0 0 0,0-1 0 0 0,0-1 0 0 0,-47-3 0 0 0,66 1 138 0 0,1-1 1 0 0,-1 0-1 0 0,1 1 0 0 0,-1-2 1 0 0,1 1-1 0 0,-1 0 0 0 0,1-1 0 0 0,0 0 1 0 0,0 0-1 0 0,0 0 0 0 0,0-1 1 0 0,0 1-1 0 0,-5-5 0 0 0,7 5 11 0 0,0-1 0 0 0,0 1 0 0 0,0-1 0 0 0,1 1 0 0 0,-1-1-1 0 0,1 0 1 0 0,-1 0 0 0 0,1 1 0 0 0,0-1 0 0 0,0 0 0 0 0,0 0 0 0 0,1 0 0 0 0,-1 0 0 0 0,1 0 0 0 0,-1-1-1 0 0,1 1 1 0 0,0 0 0 0 0,0 0 0 0 0,1 0 0 0 0,0-5 0 0 0,0 3-21 0 0,-1 2 18 0 0,0-1 0 0 0,1 1 0 0 0,0-1 0 0 0,0 1 0 0 0,0-1 0 0 0,0 1 1 0 0,1-1-1 0 0,-1 1 0 0 0,1 0 0 0 0,0 0 0 0 0,0 0 0 0 0,0 0 0 0 0,0 0 0 0 0,0 0 1 0 0,1 1-1 0 0,3-4 0 0 0,-4 4-9 0 0,-6 11 223 0 0,-5 6-135 0 0,0-1 1 0 0,-1 0-1 0 0,-19 19 0 0 0,15-17 24 0 0,-9 11-40 0 0,4-6 5 0 0,-28 41 0 0 0,43-55 26 0 0,-1 0 0 0 0,2 0 0 0 0,-1 0 0 0 0,1 1 0 0 0,0-1 0 0 0,1 1 1 0 0,0-1-1 0 0,0 1 0 0 0,1 0 0 0 0,-2 15 0 0 0,4-19 8 0 0,2 4-36 0 0,4 0-12 0 0,-4-6 2 0 0,0 0 0 0 0,1 0 0 0 0,-1 0 0 0 0,0-1 0 0 0,1 1 0 0 0,-1-1-1 0 0,1 0 1 0 0,0 0 0 0 0,-1 0 0 0 0,1-1 0 0 0,7 1 0 0 0,4 0 17 0 0,26-4 0 0 0,-7 1-8 0 0,16 2-11 0 0,9-1 0 0 0,1 2 0 0 0,101 16 0 0 0,-142-12 202 0 0,-1 0-1 0 0,0 1 1 0 0,0 1 0 0 0,28 14-1 0 0,-35-15-79 0 0,-1 0 0 0 0,0 0 0 0 0,-1 1-1 0 0,0 1 1 0 0,0-1 0 0 0,0 2 0 0 0,-1-1-1 0 0,13 18 1 0 0,-19-23-91 0 0,0 0-1 0 0,0 0 1 0 0,0 0-1 0 0,-1 0 1 0 0,1 1 0 0 0,-1-1-1 0 0,0 1 1 0 0,0-1-1 0 0,0 1 1 0 0,0-1-1 0 0,-1 1 1 0 0,1 0-1 0 0,-1-1 1 0 0,0 1 0 0 0,0 0-1 0 0,-1-1 1 0 0,1 1-1 0 0,-1 0 1 0 0,1-1-1 0 0,-1 1 1 0 0,0-1 0 0 0,-1 1-1 0 0,1-1 1 0 0,0 0-1 0 0,-1 1 1 0 0,0-1-1 0 0,0 0 1 0 0,0 0-1 0 0,0 0 1 0 0,0 0 0 0 0,-1 0-1 0 0,1-1 1 0 0,-1 1-1 0 0,0-1 1 0 0,0 0-1 0 0,0 0 1 0 0,-4 3-1 0 0,-24 12 1 0 0,-1-1 0 0 0,-1-1 0 0 0,0-2 0 0 0,-52 13 0 0 0,-144 21-258 0 0,200-42 173 0 0,10-2-136 0 0,-1-1 1 0 0,1-1 0 0 0,-1 0 0 0 0,-30-4-1 0 0,48 3-172 0 0,7-8-3180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1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31 5527 0 0,'40'-22'430'0'0,"-23"14"12503"0"0,-17 18-11701 0 0,-3-4-1163 0 0,0 1 1 0 0,-1-1-1 0 0,0 0 1 0 0,0 0-1 0 0,0-1 1 0 0,0 1-1 0 0,-1-1 1 0 0,-6 6-1 0 0,5-5-11 0 0,-109 123 581 0 0,-46 48-231 0 0,82-88-227 0 0,48-51-1622 0 0,-51 47 0 0 0,75-80-527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1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5 14279 0 0,'0'0'655'0'0,"-8"-3"217"0"0,4 2-829 0 0,1 1-1 0 0,0-1 1 0 0,-1 1-1 0 0,1 0 1 0 0,-1 0-1 0 0,1 0 1 0 0,0 1 0 0 0,-1-1-1 0 0,1 1 1 0 0,0 0-1 0 0,0 0 1 0 0,-1 0-1 0 0,1 0 1 0 0,0 1 0 0 0,0-1-1 0 0,0 1 1 0 0,0 0-1 0 0,1-1 1 0 0,-1 1-1 0 0,-2 3 1 0 0,-1 0-8 0 0,0 0 0 0 0,1 0 0 0 0,0 1 0 0 0,0-1 0 0 0,1 1 0 0 0,-1 0 0 0 0,1 1 0 0 0,-3 6 0 0 0,2 0-13 0 0,0 0-1 0 0,-4 23 1 0 0,-1 3-23 0 0,-3-2 162 0 0,-1-1-1 0 0,-2-1 0 0 0,-27 44 2033 0 0,45-80-1805 0 0,6-2-150 0 0,-1-1 0 0 0,1 0 0 0 0,-1 0 0 0 0,8-7 0 0 0,11-6-51 0 0,6-1-117 0 0,-9 5-1 0 0,-1 0 0 0 0,0-1-1 0 0,26-23 1 0 0,-44 33-75 0 0,0 0 0 0 0,0-1 0 0 0,0 1 1 0 0,0-1-1 0 0,-1 0 0 0 0,3-6 0 0 0,-4 8 2 0 0,-1 1 1 0 0,0-1-1 0 0,0 0 1 0 0,0 1-1 0 0,0-1 0 0 0,-1 0 1 0 0,1 0-1 0 0,-1 1 1 0 0,0-1-1 0 0,0 0 0 0 0,0 0 1 0 0,0 0-1 0 0,0 0 1 0 0,0 1-1 0 0,-1-4 0 0 0,0 4-14 0 0,0 0 0 0 0,1 0 0 0 0,-1 1 0 0 0,0-1 0 0 0,0 0 0 0 0,0 1-1 0 0,-1-1 1 0 0,1 0 0 0 0,0 1 0 0 0,0-1 0 0 0,-1 1 0 0 0,1 0 0 0 0,-1 0-1 0 0,1-1 1 0 0,-1 1 0 0 0,0 0 0 0 0,1 0 0 0 0,-1 0 0 0 0,0 1 0 0 0,0-1-1 0 0,0 0 1 0 0,0 1 0 0 0,1-1 0 0 0,-1 1 0 0 0,0-1 0 0 0,0 1-1 0 0,0 0 1 0 0,-4 0 0 0 0,6 0 7 0 0,-5 0-327 0 0,1-1 0 0 0,-1 1 0 0 0,1 0 0 0 0,-1 1 0 0 0,1-1 0 0 0,-1 1 0 0 0,1 0-1 0 0,0 0 1 0 0,-1 0 0 0 0,1 0 0 0 0,0 1 0 0 0,0 0 0 0 0,-8 4 0 0 0,3 1-5757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1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11519 0 0,'0'0'887'0'0,"-1"0"-583"0"0,-6 1 42 0 0,1 0 0 0 0,-1 0 0 0 0,1 0 0 0 0,0 1 0 0 0,-1 0 0 0 0,1 1 0 0 0,0-1 0 0 0,0 1 0 0 0,0 0 0 0 0,1 1 1 0 0,-1 0-1 0 0,-5 5 0 0 0,-4 3-265 0 0,0 1 1 0 0,1 0 0 0 0,-12 16-1 0 0,8-7 320 0 0,1 2 0 0 0,0 0-1 0 0,-23 49 1 0 0,36-65-254 0 0,0 1 0 0 0,1 1 0 0 0,0-1 0 0 0,1 0 0 0 0,-2 12 0 0 0,3-18-102 0 0,1 0 0 0 0,0 0 0 0 0,0 0 0 0 0,0 0-1 0 0,0-1 1 0 0,0 1 0 0 0,0 0 0 0 0,1 0 0 0 0,0 0 0 0 0,-1-1 0 0 0,1 1-1 0 0,0 0 1 0 0,0-1 0 0 0,1 1 0 0 0,-1-1 0 0 0,1 1 0 0 0,-1-1 0 0 0,1 1 0 0 0,0-1-1 0 0,-1 0 1 0 0,5 4 0 0 0,-2-4 37 0 0,-1 0 0 0 0,1 0 0 0 0,-1-1 0 0 0,1 1-1 0 0,0-1 1 0 0,0 1 0 0 0,0-1 0 0 0,0-1 0 0 0,0 1 0 0 0,0 0 0 0 0,0-1-1 0 0,1 0 1 0 0,-1 0 0 0 0,0 0 0 0 0,0 0 0 0 0,0-1 0 0 0,5-1 0 0 0,4-1 87 0 0,0 0 1 0 0,0-1-1 0 0,0-1 1 0 0,12-6-1 0 0,-8 2-64 0 0,-1-1 0 0 0,0-1-1 0 0,-1 0 1 0 0,0-1 0 0 0,-1-1-1 0 0,-1 0 1 0 0,0-1 0 0 0,0 0-1 0 0,17-27 1 0 0,-26 35-68 0 0,0-1 0 0 0,-1 1 0 0 0,1 0-1 0 0,-1-1 1 0 0,0 0 0 0 0,2-8 0 0 0,-5 14-77 0 0,1-1 0 0 0,-1 1 0 0 0,0 0-1 0 0,0-1 1 0 0,1 1 0 0 0,-1 0 0 0 0,0-1 0 0 0,0 1 0 0 0,-1-1 0 0 0,1 1 0 0 0,0 0 0 0 0,0-1-1 0 0,0 1 1 0 0,-1 0 0 0 0,1 0 0 0 0,-1-1 0 0 0,1 1 0 0 0,-1 0 0 0 0,0 0 0 0 0,1-1 0 0 0,-1 1 0 0 0,0 0-1 0 0,0 0 1 0 0,0 0 0 0 0,0 0 0 0 0,0 0 0 0 0,0 0 0 0 0,0 1 0 0 0,0-1 0 0 0,0 0 0 0 0,0 0-1 0 0,0 1 1 0 0,-1-1 0 0 0,1 1 0 0 0,0-1 0 0 0,0 1 0 0 0,-1-1 0 0 0,1 1 0 0 0,0 0 0 0 0,-1 0 0 0 0,0-1-1 0 0,-14-1-1396 0 0,0 0 0 0 0,-32 1 0 0 0,22 3-1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1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23 9671 0 0,'1'-1'748'0'0,"13"-8"-990"0"0,4-3 8550 0 0,-50 19-7490 0 0,12 1-774 0 0,0 0 0 0 0,1 1 0 0 0,0 1-1 0 0,-31 23 1 0 0,-7 3 111 0 0,10-7 82 0 0,1 1 0 0 0,1 2 0 0 0,-75 72 0 0 0,104-88 130 0 0,-23 33 0 0 0,32-40-220 0 0,2 0 0 0 0,-1 0 1 0 0,1 0-1 0 0,1 1 0 0 0,-7 19 0 0 0,10-28-125 0 0,1 0 0 0 0,0 1 1 0 0,-1-1-1 0 0,1 1 0 0 0,0-1 1 0 0,0 1-1 0 0,0-1 0 0 0,0 1 0 0 0,0-1 1 0 0,0 1-1 0 0,0-1 0 0 0,1 1 0 0 0,-1-1 1 0 0,0 0-1 0 0,1 1 0 0 0,-1-1 1 0 0,1 1-1 0 0,0-1 0 0 0,-1 0 0 0 0,1 0 1 0 0,0 1-1 0 0,0-1 0 0 0,0 0 1 0 0,0 0-1 0 0,0 0 0 0 0,0 0 0 0 0,0 0 1 0 0,0 0-1 0 0,0 0 0 0 0,0 0 0 0 0,1 0 1 0 0,-1-1-1 0 0,0 1 0 0 0,1 0 1 0 0,-1-1-1 0 0,0 1 0 0 0,1-1 0 0 0,1 1 1 0 0,6 1 61 0 0,-1-1 0 0 0,1 0 0 0 0,-1 0 0 0 0,1 0 0 0 0,10-2 0 0 0,40-2 35 0 0,0-4 1 0 0,102-23-1 0 0,-44-2-3977 0 0,-92 26-1250 0 0,-3 0-1372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12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7 12263 0 0,'0'0'563'0'0,"1"-1"-14"0"0,2-5 1925 0 0,-2 6-2309 0 0,0 0 0 0 0,-1 0 1 0 0,1 0-1 0 0,0 0 0 0 0,0 0 1 0 0,0 1-1 0 0,0-1 0 0 0,-1 0 1 0 0,1 0-1 0 0,0 1 0 0 0,0-1 1 0 0,0 1-1 0 0,-1-1 0 0 0,1 0 0 0 0,0 1 1 0 0,-1-1-1 0 0,1 1 0 0 0,0 0 1 0 0,-1-1-1 0 0,1 1 0 0 0,0-1 1 0 0,-1 1-1 0 0,1 1 0 0 0,0 0-55 0 0,0-1-1 0 0,-1 1 1 0 0,1 0-1 0 0,0 0 1 0 0,-1 0-1 0 0,0 0 1 0 0,1 0-1 0 0,-1-1 1 0 0,0 1-1 0 0,0 3 1 0 0,-1 3 45 0 0,0 0 0 0 0,0 1 0 0 0,-5 12 0 0 0,-9 22 126 0 0,-2 0 0 0 0,-41 73 0 0 0,41-85-246 0 0,2-7-816 0 0,-34 45 1 0 0,31-47 255 0 0,3-1-645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1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56 125 9671 0 0,'-31'3'282'0'0,"18"-1"1656"0"0,2-1 7038 0 0,68-2-8198 0 0,-1-4 0 0 0,59-11 0 0 0,111-33-417 0 0,-37 6-124 0 0,-154 37-917 0 0,1 1 0 0 0,46-1 0 0 0,-81 6-10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1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7367 0 0,'1'0'3327'0'0,"57"-5"6581"0"0,34 6-7762 0 0,-30 0-1070 0 0,80-5 318 0 0,146-22-1 0 0,137-53-1097 0 0,-267 33-2052 0 0,-110 28-20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1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566 652 6447 0 0,'0'8'12980'0'0,"42"-52"-11877"0"0,-12 7-860 0 0,-2-1 0 0 0,-1-1 0 0 0,-2-1 0 0 0,-1-1 0 0 0,-3-2 0 0 0,23-63 0 0 0,-37 85-347 0 0,-1-1 0 0 0,-1 0 0 0 0,4-32-1 0 0,-8 43 23 0 0,-1 0 0 0 0,0 1-1 0 0,-1-1 1 0 0,0 1-1 0 0,0 0 1 0 0,-1-1-1 0 0,0 1 1 0 0,-1 0-1 0 0,-6-15 1 0 0,9 23 51 0 0,-1 0 1 0 0,0 0-1 0 0,-1 0 0 0 0,1 0 1 0 0,0 0-1 0 0,0 0 0 0 0,-1 0 1 0 0,1 0-1 0 0,-1 0 0 0 0,0 1 1 0 0,1-1-1 0 0,-1 1 0 0 0,0-1 1 0 0,0 1-1 0 0,0-1 0 0 0,0 1 1 0 0,-4-2-1 0 0,3 3 9 0 0,1 0 0 0 0,0-1 0 0 0,0 1 0 0 0,0 0 0 0 0,-1 0 0 0 0,1 0 0 0 0,0 1 1 0 0,0-1-1 0 0,0 1 0 0 0,0-1 0 0 0,-1 1 0 0 0,1-1 0 0 0,0 1 0 0 0,0 0 0 0 0,0 0 0 0 0,0 0 0 0 0,0 0 0 0 0,1 1 0 0 0,-3 1 0 0 0,-4 3-8 0 0,0 1-1 0 0,1 0 1 0 0,-1 1-1 0 0,2-1 1 0 0,-1 1-1 0 0,-7 13 1 0 0,-28 56-27 0 0,41-74 55 0 0,-155 393-84 0 0,149-376 92 0 0,-35 116-6 0 0,-8 24 0 0 0,50-160 0 0 0,-67 169 0 0 0,51-134 0 0 0,-2-1 0 0 0,-39 55 0 0 0,37-62 3 0 0,-2-2 1 0 0,0 0-1 0 0,-2-2 0 0 0,-1 0 0 0 0,0-2 0 0 0,-2-1 0 0 0,-30 18 1 0 0,55-37-130 0 0,0-8-2268 0 0,3-1-3824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1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71 137 11519 0 0,'-5'-1'287'0'0,"-2"0"-100"0"0,1 1-1 0 0,0 0 0 0 0,-11 1 0 0 0,15-1-93 0 0,1 0 0 0 0,-1 1-1 0 0,0-1 1 0 0,0 1 0 0 0,1-1 0 0 0,-1 1 0 0 0,0 0-1 0 0,0 0 1 0 0,1 0 0 0 0,-1 0 0 0 0,1 0 0 0 0,-1 0-1 0 0,1 0 1 0 0,0 0 0 0 0,-1 1 0 0 0,-2 2 3137 0 0,7 6-1209 0 0,-3-9-1997 0 0,1 0 1 0 0,0 0-1 0 0,0 0 0 0 0,0 0 0 0 0,0 0 0 0 0,0 0 0 0 0,0 0 1 0 0,0 0-1 0 0,0-1 0 0 0,0 1 0 0 0,0 0 0 0 0,1-1 0 0 0,-1 1 1 0 0,0-1-1 0 0,0 1 0 0 0,1-1 0 0 0,-1 1 0 0 0,0-1 0 0 0,3 0 1 0 0,26 1 291 0 0,-28-1-296 0 0,32-2 390 0 0,0-2 0 0 0,61-14 0 0 0,65-30 348 0 0,-47 13-399 0 0,-1 9-109 0 0,38-12-3928 0 0,-131 31 2115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0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67 13159 0 0,'-2'1'598'0'0,"-14"6"172"0"0,6-3-532 0 0,1 1-1 0 0,-14 8 4454 0 0,25-14-4321 0 0,53-27 538 0 0,80-28 0 0 0,-129 53-806 0 0,1 1 0 0 0,0 0 0 0 0,-1 1 0 0 0,1-1 1 0 0,0 1-1 0 0,0 0 0 0 0,-1 1 0 0 0,11 0 0 0 0,-16 1-97 0 0,0-1 0 0 0,0 0 0 0 0,-1 1 0 0 0,1-1 0 0 0,0 1 1 0 0,-1-1-1 0 0,1 1 0 0 0,0 0 0 0 0,-1-1 0 0 0,1 1 0 0 0,-1 0 0 0 0,1-1 1 0 0,-1 1-1 0 0,1 0 0 0 0,-1 0 0 0 0,0-1 0 0 0,1 1 0 0 0,-1 1 0 0 0,1 0 8 0 0,0 0-8 0 0,0 1-1 0 0,0-1 1 0 0,0 1-1 0 0,0-1 1 0 0,0 1-1 0 0,0-1 1 0 0,-1 1-1 0 0,0 0 0 0 0,1-1 1 0 0,-1 1-1 0 0,0-1 1 0 0,0 1-1 0 0,-1 5 1 0 0,0-4-4 0 0,-1 1 1 0 0,1 0-1 0 0,-1 0 1 0 0,0 0 0 0 0,0-1-1 0 0,-4 8 1 0 0,-4 2-6 0 0,0-1-1 0 0,0 0 1 0 0,-17 15-1 0 0,-48 35-191 0 0,45-38 142 0 0,-26 17-300 0 0,-115 65 1 0 0,135-88 353 0 0,29-17 13 0 0,5-2 767 0 0,64-5 26 0 0,-24 1-512 0 0,343-31 1586 0 0,-255 17-1756 0 0,-77 10-101 0 0,-43 7-513 0 0,0 0 0 0 0,1-1 0 0 0,-1 0 1 0 0,0 0-1 0 0,0 0 0 0 0,7-5 0 0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15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35 1839 0 0,'0'0'5964'0'0,"-7"0"-4084"0"0,-5 2-1336 0 0,1 0-1 0 0,-1 1 0 0 0,1 1 0 0 0,0 0 0 0 0,0 0 0 0 0,1 1 0 0 0,-1 0 1 0 0,1 1-1 0 0,-15 10 0 0 0,-4 7-221 0 0,-45 43 0 0 0,56-49-108 0 0,-22 29-1 0 0,34-39-147 0 0,1 0 0 0 0,0 0 0 0 0,1 1-1 0 0,0 0 1 0 0,0 0 0 0 0,1 0 0 0 0,-5 15 0 0 0,7-21-40 0 0,1 0 0 0 0,0 0 0 0 0,-1-1 0 0 0,1 1 1 0 0,0 0-1 0 0,0 0 0 0 0,0 0 0 0 0,0 0 0 0 0,0 0 1 0 0,0 0-1 0 0,1 0 0 0 0,-1-1 0 0 0,1 1 1 0 0,-1 0-1 0 0,1 0 0 0 0,0 0 0 0 0,-1-1 0 0 0,1 1 1 0 0,0 0-1 0 0,0-1 0 0 0,2 3 0 0 0,-1-2 18 0 0,0-1-1 0 0,0 1 1 0 0,1 0 0 0 0,-1 0-1 0 0,1-1 1 0 0,-1 0 0 0 0,1 1-1 0 0,0-1 1 0 0,-1 0-1 0 0,1 0 1 0 0,0 0 0 0 0,4 0-1 0 0,6 1 93 0 0,1-1 0 0 0,0-1 0 0 0,-1 0-1 0 0,24-3 1 0 0,-21 1-92 0 0,-1 0 0 0 0,1-1 0 0 0,-1-1 0 0 0,0-1-1 0 0,0 0 1 0 0,16-9 0 0 0,-25 12-44 0 0,0-2 1 0 0,-1 1-1 0 0,1-1 0 0 0,-1 0 1 0 0,1 0-1 0 0,-1 0 0 0 0,0-1 0 0 0,-1 1 1 0 0,1-1-1 0 0,-1-1 0 0 0,0 1 1 0 0,-1 0-1 0 0,1-1 0 0 0,-1 0 0 0 0,0 0 1 0 0,0 0-1 0 0,2-7 0 0 0,-3 4 1 0 0,0 1-1 0 0,0-1 0 0 0,-1 1 0 0 0,0-1 1 0 0,-1 0-1 0 0,0 1 0 0 0,0-1 1 0 0,-1 0-1 0 0,0 1 0 0 0,-1-1 0 0 0,-2-10 1 0 0,0 10-59 0 0,0-1 0 0 0,0 1 0 0 0,0 0-1 0 0,-1 0 1 0 0,-1 0 0 0 0,1 1 0 0 0,-2-1 0 0 0,1 2 0 0 0,-10-10 0 0 0,-12-10-799 0 0,16 17-4145 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15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50 484 9215 0 0,'0'0'707'0'0,"-1"-2"-464"0"0,-1-9 1587 0 0,-2 0 0 0 0,1 0 0 0 0,-9-16 0 0 0,6 13-46 0 0,-8-26 1 0 0,12 31-1640 0 0,0 0 1 0 0,1 0-1 0 0,0-1 1 0 0,0 1 0 0 0,1 0-1 0 0,0 0 1 0 0,1 0-1 0 0,0-1 1 0 0,0 1-1 0 0,1 0 1 0 0,0 0-1 0 0,1 0 1 0 0,4-10-1 0 0,-2 9 7 0 0,0 0 0 0 0,1 1-1 0 0,0-1 1 0 0,1 1-1 0 0,0 0 1 0 0,0 1 0 0 0,1-1-1 0 0,0 1 1 0 0,0 1 0 0 0,15-10-1 0 0,7-3-820 0 0,0 2 0 0 0,2 1 0 0 0,0 1 0 0 0,0 2 0 0 0,61-17 0 0 0,-65 24-6917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1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30 12151 0 0,'3'-8'1098'0'0,"-2"0"-905"0"0,-5 1-97 0 0,3 7-3 0 0,0-1 0 0 0,1 0 1 0 0,-1 1-1 0 0,0-1 0 0 0,0 1 0 0 0,1-1 0 0 0,-1 1 1 0 0,0 0-1 0 0,0-1 0 0 0,0 1 0 0 0,0 0 0 0 0,1-1 1 0 0,-1 1-1 0 0,0 0 0 0 0,0 0 0 0 0,0 0 0 0 0,0 0 1 0 0,0 0-1 0 0,0 0 0 0 0,-1 0 0 0 0,-1 1-27 0 0,1 0-1 0 0,-1-1 1 0 0,1 1-1 0 0,0 0 1 0 0,0 0 0 0 0,0 0-1 0 0,-4 3 1 0 0,-1 1-19 0 0,1 0 1 0 0,0 1-1 0 0,-10 11 1 0 0,-15 25 504 0 0,2 2 0 0 0,-32 66 1 0 0,53-95-434 0 0,-142 303 1912 0 0,111-230-1686 0 0,5-16-206 0 0,-4-3 1 0 0,-3-1-1 0 0,-49 63 0 0 0,37-70-99 0 0,37-45-257 0 0,2 1 0 0 0,-22 31 1 0 0,35-46-743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16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100 164 10591 0 0,'-7'-3'166'0'0,"0"2"-1"0"0,-1-1 0 0 0,1 1 1 0 0,-14-1-1 0 0,18 2-8 0 0,1 0 1 0 0,0 0-1 0 0,0 0 0 0 0,-1 1 0 0 0,1-1 1 0 0,0 0-1 0 0,0 1 0 0 0,0 0 0 0 0,-1-1 1 0 0,1 1-1 0 0,0 0 0 0 0,0 0 0 0 0,0 0 1 0 0,0 1-1 0 0,1-1 0 0 0,-1 0 1 0 0,0 1-1 0 0,0-1 0 0 0,1 1 0 0 0,-3 3 1 0 0,3-4-44 0 0,0 0 1 0 0,1 0 0 0 0,-1 0 0 0 0,1 0 0 0 0,0 0 0 0 0,-1 0 0 0 0,1 0-1 0 0,0 0 1 0 0,0 0 0 0 0,-1 0 0 0 0,1 1 0 0 0,0-1 0 0 0,0 0-1 0 0,0 0 1 0 0,1 0 0 0 0,-1 0 0 0 0,0 0 0 0 0,0 1 0 0 0,1-1 0 0 0,-1 0-1 0 0,0 0 1 0 0,1 0 0 0 0,-1 0 0 0 0,1 0 0 0 0,-1 0 0 0 0,1 0-1 0 0,0 0 1 0 0,-1 0 0 0 0,1 0 0 0 0,0-1 0 0 0,0 1 0 0 0,0 0 0 0 0,0 0-1 0 0,-1-1 1 0 0,1 1 0 0 0,2 0 0 0 0,0 2-76 0 0,1 0 0 0 0,1-1 0 0 0,-1 0 1 0 0,0 0-1 0 0,0 0 0 0 0,1 0 0 0 0,7 1 0 0 0,8 0 132 0 0,0-1-1 0 0,0-1 0 0 0,1 0 1 0 0,-1-2-1 0 0,0 0 0 0 0,23-5 1 0 0,121-33 407 0 0,-136 32-470 0 0,44-12-123 0 0,427-132-1611 0 0,-461 136-400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16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 14279 0 0,'0'0'1298'0'0,"-1"2"-1069"0"0,-149 369 3678 0 0,80-195-3435 0 0,49-126-424 0 0,-2-1 1 0 0,-40 63 0 0 0,53-96-43 0 0,-1 3 24 0 0,-22 26-1 0 0,29-41-28 0 0,0 1 0 0 0,-1-1 0 0 0,1 0 0 0 0,-1 0 0 0 0,0 0 0 0 0,0-1 0 0 0,0 1 0 0 0,0-1 0 0 0,0-1 0 0 0,-9 4 0 0 0,14-6-7 0 0,-1 1 0 0 0,1-1 0 0 0,-1 0 0 0 0,1 0 0 0 0,-1 0 0 0 0,1 0 0 0 0,-1 0 0 0 0,0 0 0 0 0,1 1 0 0 0,-1-1 0 0 0,1 0 0 0 0,-1-1 0 0 0,1 1 0 0 0,-1 0 0 0 0,0 0 0 0 0,1 0 0 0 0,-1 0 0 0 0,1 0 0 0 0,-1-1 0 0 0,1 1 0 0 0,-1 0 0 0 0,1 0 0 0 0,-1-1 0 0 0,1 1 0 0 0,-1 0 0 0 0,1-1 0 0 0,-1 1 0 0 0,1 0 0 0 0,0-1 0 0 0,-1 1 0 0 0,1-1 0 0 0,-1 1 0 0 0,1-1 0 0 0,0 1-1 0 0,0-1 1 0 0,-1 1 0 0 0,1-1 0 0 0,0 1 0 0 0,0-1 0 0 0,0 1 0 0 0,-1-1 0 0 0,1 0 0 0 0,0 0-5 0 0,0-1-6 0 0,-1-1 1 0 0,1 1-1 0 0,0-1 1 0 0,0 1-1 0 0,0-1 1 0 0,0 1-1 0 0,1-1 1 0 0,-1 1-1 0 0,1-1 1 0 0,0 1-1 0 0,-1-1 1 0 0,1 1-1 0 0,0-1 1 0 0,0 1-1 0 0,2-3 1 0 0,4-7-41 0 0,13-16 1 0 0,-15 21 35 0 0,20-25-20 0 0,0 1 1 0 0,3 2-1 0 0,0 0 0 0 0,55-41 0 0 0,-75 64 53 0 0,-1 1 0 0 0,1 1-1 0 0,0-1 1 0 0,0 1 0 0 0,0 1-1 0 0,0-1 1 0 0,1 2 0 0 0,12-4 0 0 0,-18 6 26 0 0,0-1 0 0 0,0 1 0 0 0,0 0 0 0 0,0 0 0 0 0,0 0 0 0 0,0 0 0 0 0,0 0 0 0 0,0 1 0 0 0,0-1 0 0 0,0 1 0 0 0,0 0 0 0 0,0 0 0 0 0,0 0 0 0 0,0 0 0 0 0,0 0 0 0 0,-1 1 0 0 0,1-1 0 0 0,0 1 0 0 0,-1 0 0 0 0,0 0 0 0 0,1 0 0 0 0,-1 0 0 0 0,0 0 0 0 0,0 0-1 0 0,0 1 1 0 0,0-1 0 0 0,2 5 1 0 0,-1-1 56 0 0,1 1 0 0 0,-2 0 0 0 0,1 0 0 0 0,-1 1 0 0 0,0-1 0 0 0,0 0 0 0 0,-1 1 0 0 0,0-1 0 0 0,0 1 0 0 0,-1 0 0 0 0,0-1 0 0 0,0 1 0 0 0,-1-1 0 0 0,-2 13 0 0 0,-2-1-50 0 0,0 1-1 0 0,-1-1 1 0 0,-2-1 0 0 0,-11 25 0 0 0,14-35-93 0 0,1 1 1 0 0,0 0 0 0 0,1-1-1 0 0,0 2 1 0 0,0-1 0 0 0,1 0-1 0 0,-2 12 1 0 0,4-19-325 0 0,11-1-2382 0 0,2-1 1128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16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82 5983 0 0,'1'1'8531'0'0,"2"9"-6527"0"0,-2-6-1343 0 0,1 1 0 0 0,-1-1 0 0 0,1 1 0 0 0,0-1 1 0 0,5 8-1 0 0,-6-10-579 0 0,1-1 1 0 0,0 1 0 0 0,0 0-1 0 0,0-1 1 0 0,-1 1 0 0 0,2-1-1 0 0,-1 0 1 0 0,0 1 0 0 0,0-1-1 0 0,0 0 1 0 0,0 0 0 0 0,1-1-1 0 0,-1 1 1 0 0,0 0 0 0 0,4 0-1 0 0,1 0 72 0 0,1-1 0 0 0,-1 1-1 0 0,1-1 1 0 0,-1-1 0 0 0,15-1 0 0 0,38-12 380 0 0,-36 7-373 0 0,32-14-1 0 0,-47 16-163 0 0,1 1 1 0 0,-1-1-1 0 0,0-1 0 0 0,-1 0 0 0 0,1 0 1 0 0,8-8-1 0 0,-16 12-50 0 0,1 0-1 0 0,0 0 1 0 0,-1 0 0 0 0,1 0 0 0 0,-1-1-1 0 0,0 1 1 0 0,0 0 0 0 0,1-1 0 0 0,-2 1 0 0 0,1-1-1 0 0,0 1 1 0 0,0-1 0 0 0,-1 1 0 0 0,1-4 0 0 0,-1 5 19 0 0,0 1 1 0 0,0-1-1 0 0,0 0 1 0 0,0 0 0 0 0,-1 0-1 0 0,1 1 1 0 0,0-1 0 0 0,0 0-1 0 0,0 0 1 0 0,-1 1-1 0 0,1-1 1 0 0,0 0 0 0 0,-1 0-1 0 0,1 1 1 0 0,-1-1 0 0 0,1 0-1 0 0,-1 1 1 0 0,1-1-1 0 0,-2 0 1 0 0,1 0 7 0 0,0 1 1 0 0,0-1-1 0 0,0 1 0 0 0,0-1 1 0 0,-1 1-1 0 0,1-1 0 0 0,0 1 0 0 0,0 0 1 0 0,0 0-1 0 0,-1 0 0 0 0,1 0 1 0 0,0 0-1 0 0,0 0 0 0 0,-1 0 1 0 0,1 0-1 0 0,-2 1 0 0 0,-4 0-25 0 0,0 1 0 0 0,0 0-1 0 0,0 1 1 0 0,0 0 0 0 0,1 0-1 0 0,-12 7 1 0 0,-37 30 23 0 0,41-29 10 0 0,-18 13 80 0 0,-78 64 312 0 0,91-71-236 0 0,1 0 1 0 0,1 1-1 0 0,-22 31 0 0 0,35-44-121 0 0,1-1-1 0 0,1 1 1 0 0,-1 0-1 0 0,1 0 1 0 0,0 0-1 0 0,0 0 1 0 0,0 0-1 0 0,1 1 1 0 0,-1-1-1 0 0,1 1 1 0 0,0 10-1 0 0,1-14-12 0 0,0 0-1 0 0,0 0 1 0 0,1 1-1 0 0,-1-1 1 0 0,1 0 0 0 0,-1 0-1 0 0,1 0 1 0 0,0 0-1 0 0,0 0 1 0 0,0 0-1 0 0,0 0 1 0 0,0 0-1 0 0,0 0 1 0 0,1 0 0 0 0,-1 0-1 0 0,1-1 1 0 0,-1 1-1 0 0,1-1 1 0 0,0 1-1 0 0,-1-1 1 0 0,1 1 0 0 0,0-1-1 0 0,0 0 1 0 0,0 0-1 0 0,0 0 1 0 0,0 0-1 0 0,0 0 1 0 0,0-1-1 0 0,0 1 1 0 0,1-1 0 0 0,3 1-1 0 0,8 2-76 0 0,0-2 1 0 0,0 0-1 0 0,0-1 0 0 0,27-2 0 0 0,57-14-1570 0 0,-83 13 1212 0 0,34-7-4564 0 0,1-2-1524 0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2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117 127 8551 0 0,'0'0'390'0'0,"-1"-1"-8"0"0,-1-6-62 0 0,0 1 0 0 0,0-1-1 0 0,0 0 1 0 0,1 0-1 0 0,0 0 1 0 0,1 0 0 0 0,-1-8-1 0 0,1 10 161 0 0,1 1 0 0 0,-1-1 0 0 0,1 0-1 0 0,0 1 1 0 0,0-1 0 0 0,0 1 0 0 0,1 0 0 0 0,-1-1 0 0 0,1 1-1 0 0,0 0 1 0 0,1 0 0 0 0,2-5 1927 0 0,-3 9-2328 0 0,-1 0 1 0 0,0 1-1 0 0,0-1 1 0 0,0 0-1 0 0,0 1 1 0 0,0-1-1 0 0,0 0 1 0 0,0 1-1 0 0,0 0 1 0 0,-1-1 0 0 0,1 1-1 0 0,0-1 1 0 0,0 1-1 0 0,0 0 1 0 0,0 0-1 0 0,-1-1 1 0 0,1 1-1 0 0,0 0 1 0 0,-1 0-1 0 0,1 0 1 0 0,-1 0 0 0 0,1 0-1 0 0,-1 0 1 0 0,1 0-1 0 0,-1 0 1 0 0,0 0-1 0 0,1 0 1 0 0,-1 0-1 0 0,0 0 1 0 0,0 0-1 0 0,0 0 1 0 0,0 2 0 0 0,1 3 15 0 0,-1 0 0 0 0,0 1 0 0 0,0-1 1 0 0,-1 9-1 0 0,-5 16-1 0 0,-1-1 0 0 0,-1-1 0 0 0,-2 1 1 0 0,0-1-1 0 0,-28 50 0 0 0,11-34-685 0 0,15-26-336 0 0,-15 32 0 0 0,26-49-356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2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10135 0 0,'-15'21'448'0'0,"10"-8"96"0"0,3 6-440 0 0,0 2-104 0 0,2 5 0 0 0,4 1-2976 0 0,1 0-624 0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22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26 310 10135 0 0,'0'0'778'0'0,"-1"0"-506"0"0,0 1-70 0 0,0 0 1 0 0,0 0 0 0 0,0-1 0 0 0,0 1-1 0 0,1-1 1 0 0,-1 1 0 0 0,0-1-1 0 0,0 1 1 0 0,0-1 0 0 0,0 1-1 0 0,0-1 1 0 0,0 0 0 0 0,0 0 0 0 0,0 1-1 0 0,0-1 1 0 0,-3 0 0 0 0,4 0-105 0 0,0 0 0 0 0,-1-1 0 0 0,1 1 0 0 0,0 0 0 0 0,-1 0 0 0 0,1-1 0 0 0,0 1 0 0 0,-1 0 0 0 0,1-1 0 0 0,0 1-1 0 0,0 0 1 0 0,-1-1 0 0 0,1 1 0 0 0,0 0 0 0 0,0-1 0 0 0,0 1 0 0 0,-1 0 0 0 0,1-1 0 0 0,0 1 0 0 0,0-1 0 0 0,0 1 0 0 0,0 0 0 0 0,0-1 0 0 0,0 1 0 0 0,0-1 0 0 0,0 0 0 0 0,0-3 297 0 0,1 0 1 0 0,-1-1-1 0 0,1 1 0 0 0,2-8 1 0 0,2-2-35 0 0,1 1 1 0 0,0 0-1 0 0,1 0 0 0 0,0 1 1 0 0,1 0-1 0 0,1 0 1 0 0,14-15-1 0 0,2 0 187 0 0,50-40-1 0 0,-59 54-469 0 0,0 1-1 0 0,18-9 0 0 0,-28 17-69 0 0,0 1-1 0 0,-1 1 0 0 0,1-1 0 0 0,0 1 1 0 0,1 0-1 0 0,-1 0 0 0 0,0 1 0 0 0,0 0 1 0 0,1 0-1 0 0,9 0 0 0 0,-14 1-6 0 0,0 0 0 0 0,1 0-1 0 0,-1 1 1 0 0,0-1 0 0 0,1 1 0 0 0,-1 0-1 0 0,0-1 1 0 0,0 1 0 0 0,0 0-1 0 0,0 0 1 0 0,0 1 0 0 0,0-1 0 0 0,0 0-1 0 0,0 1 1 0 0,0-1 0 0 0,2 3 0 0 0,-2-1 2 0 0,1 0 0 0 0,-1 0 0 0 0,0 1 0 0 0,0-1 0 0 0,0 1 0 0 0,0-1 0 0 0,-1 1 0 0 0,2 7 0 0 0,0 2 5 0 0,-1 0 0 0 0,0 0 0 0 0,-1 0 0 0 0,-2 24 0 0 0,1-36-9 0 0,0 10-407 0 0,-1 0 0 0 0,2 0 1 0 0,-1 0-1 0 0,4 14 0 0 0,-4-23 188 0 0,1 1 1 0 0,0 0-1 0 0,-1-1 0 0 0,1 1 1 0 0,0-1-1 0 0,1 1 0 0 0,-1-1 1 0 0,0 0-1 0 0,1 1 0 0 0,-1-1 1 0 0,1 0-1 0 0,0 0 0 0 0,0 0 1 0 0,0 0-1 0 0,0 0 0 0 0,0 0 1 0 0,0-1-1 0 0,0 1 1 0 0,0-1-1 0 0,1 0 0 0 0,-1 1 1 0 0,1-1-1 0 0,2 1 0 0 0,10 2-6796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23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99 115 8087 0 0,'1'-1'367'0'0,"2"-5"-260"0"0,-1 1-1 0 0,0-1 1 0 0,0 0-1 0 0,1-8 1 0 0,-1 5 5880 0 0,-15 25-4016 0 0,6-4-1582 0 0,0 1 0 0 0,1 0 0 0 0,1 0 0 0 0,0 1 0 0 0,1-1 0 0 0,-4 20 0 0 0,-3 7 221 0 0,2-10-374 0 0,-1 4-11 0 0,0 0 0 0 0,-9 68 0 0 0,19-93-197 0 0,0 0 0 0 0,3 18 1 0 0,-3-26-25 0 0,1-1 1 0 0,-1 0-1 0 0,0 1 0 0 0,1-1 1 0 0,-1 0-1 0 0,1 1 0 0 0,-1-1 1 0 0,1 0-1 0 0,-1 1 1 0 0,1-1-1 0 0,-1 0 0 0 0,0 0 1 0 0,1 0-1 0 0,0 1 0 0 0,-1-1 1 0 0,1 0-1 0 0,-1 0 0 0 0,1 0 1 0 0,-1 0-1 0 0,1 0 1 0 0,-1 0-1 0 0,1 0 0 0 0,0 0 1 0 0,0 0 3 0 0,2 0 0 0 0,0-1 1 0 0,0 1-1 0 0,0-1 0 0 0,0 1 1 0 0,0-1-1 0 0,0 0 0 0 0,0 0 0 0 0,0 0 1 0 0,0 0-1 0 0,0-1 0 0 0,0 1 0 0 0,4-5 1 0 0,5-3 22 0 0,16-15 0 0 0,-13 10-21 0 0,3-2 10 0 0,-2-1 0 0 0,27-33 0 0 0,21-42-277 0 0,-32 43-47 0 0,-23 38 285 0 0,-9 11 18 0 0,0 0 1 0 0,0 0-1 0 0,0 0 0 0 0,0 0 0 0 0,0 0 0 0 0,0 0 1 0 0,0 0-1 0 0,0 0 0 0 0,0 0 0 0 0,0 0 0 0 0,0 0 1 0 0,0 0-1 0 0,0 0 0 0 0,0 0 0 0 0,0 0 0 0 0,0 1 1 0 0,0-1-1 0 0,0 0 0 0 0,1 0 0 0 0,-1 0 0 0 0,0 0 1 0 0,0 0-1 0 0,0 0 0 0 0,0 0 0 0 0,0 0 0 0 0,0 0 1 0 0,0 0-1 0 0,0 0 0 0 0,0 0 0 0 0,0 0 0 0 0,0 0 1 0 0,0 0-1 0 0,0 0 0 0 0,0 0 0 0 0,1 0 0 0 0,-1 0 1 0 0,0 0-1 0 0,0 0 0 0 0,0 0 0 0 0,0 0 1 0 0,0 0-1 0 0,0 0 0 0 0,0 0 0 0 0,0 0 0 0 0,0 0 1 0 0,0 0-1 0 0,0 0 0 0 0,0 0 0 0 0,0 0 0 0 0,0 0 1 0 0,1 0-1 0 0,-1-1 0 0 0,0 1 0 0 0,0 0 0 0 0,0 0 1 0 0,0 0-1 0 0,0 0 0 0 0,0 0 0 0 0,0 0 0 0 0,0 0 1 0 0,0 0-1 0 0,0 0 0 0 0,0 0 0 0 0,0 0 0 0 0,0 0 1 0 0,0 0-1 0 0,0 9-14 0 0,-3 12 35 0 0,-11 72 427 0 0,13-80-316 0 0,1 0 0 0 0,0 0 0 0 0,1-1 0 0 0,0 1 0 0 0,4 17 0 0 0,-4-27-93 0 0,-1-1-1 0 0,1 0 1 0 0,0 1-1 0 0,0-1 1 0 0,0 0-1 0 0,0 1 1 0 0,0-1-1 0 0,0 0 1 0 0,1 0-1 0 0,-1 0 1 0 0,1 0-1 0 0,-1 0 1 0 0,1 0-1 0 0,0-1 1 0 0,0 1-1 0 0,0-1 1 0 0,2 2-1 0 0,-1-1 5 0 0,0-1 0 0 0,0 0-1 0 0,0 0 1 0 0,0 0 0 0 0,0 0-1 0 0,0-1 1 0 0,0 1 0 0 0,1-1-1 0 0,-1 0 1 0 0,0 0 0 0 0,6 0-1 0 0,4-2 58 0 0,-1-1 0 0 0,1 0 0 0 0,-1-1 0 0 0,0 0 0 0 0,17-9-1 0 0,-3 1-59 0 0,-1-1 0 0 0,0-1-1 0 0,-1-2 1 0 0,-1 0 0 0 0,35-32 0 0 0,-47 38-44 0 0,0-2 1 0 0,-1 1-1 0 0,-1-1 1 0 0,1-1-1 0 0,-2 0 1 0 0,0 0 0 0 0,0 0-1 0 0,-2-1 1 0 0,1 0-1 0 0,-2-1 1 0 0,0 1 0 0 0,3-17-1 0 0,2-34-40 0 0,-8 21-3304 0 0,-2 37 1207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0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37 3191 0 0,'0'0'6012'0'0,"-6"10"-1096"0"0,-4 5-1529 0 0,12-15-3222 0 0,17-2-28 0 0,0 0 1 0 0,0-1-1 0 0,-1-1 0 0 0,21-7 0 0 0,12-3-71 0 0,-13 6-85 0 0,1 1-1 0 0,0 2 1 0 0,0 1-1 0 0,0 2 0 0 0,45 4 1 0 0,-66-3-1965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24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271 117 4607 0 0,'0'0'354'0'0,"6"-1"-93"0"0,-2 0 2818 0 0,18-1 6629 0 0,0 0-5556 0 0,0-2-3795 0 0,-7 0 175 0 0,21-4 0 0 0,-26 7-477 0 0,-1-1 0 0 0,0 0 1 0 0,0 0-1 0 0,0-1 0 0 0,0 0 0 0 0,0-1 0 0 0,10-5 0 0 0,-10 3-62 0 0,-6 5-18 0 0,0-1 0 0 0,-1 1 0 0 0,1-1 0 0 0,-1 1 0 0 0,1-1 0 0 0,-1 0 0 0 0,0 0 0 0 0,0 0 0 0 0,0 0 0 0 0,0-1 0 0 0,0 1-1 0 0,0 0 1 0 0,0-1 0 0 0,-1 0 0 0 0,2-3 0 0 0,-3 6-2 0 0,0-1 1 0 0,0 1-1 0 0,0-1 0 0 0,0 0 1 0 0,0 1-1 0 0,0-1 0 0 0,0 1 0 0 0,0-1 1 0 0,-1 1-1 0 0,1-1 0 0 0,0 1 0 0 0,0-1 1 0 0,-1 1-1 0 0,1-1 0 0 0,0 1 1 0 0,-1-1-1 0 0,1 1 0 0 0,0-1 0 0 0,-1 1 1 0 0,1 0-1 0 0,-1-1 0 0 0,1 1 0 0 0,-1 0 1 0 0,0-1-1 0 0,-12-6-361 0 0,8 5 289 0 0,0 1 0 0 0,1-1 0 0 0,-1 1-1 0 0,0 1 1 0 0,0-1 0 0 0,0 1 0 0 0,0-1 0 0 0,0 2-1 0 0,0-1 1 0 0,-6 1 0 0 0,-9 3-202 0 0,-23 7 0 0 0,28-7 216 0 0,-23 7 60 0 0,1 1 0 0 0,0 1 0 0 0,0 2 1 0 0,-36 22-1 0 0,60-29 172 0 0,0 0 0 0 0,0 2 1 0 0,1 0-1 0 0,0 0 0 0 0,-16 19 1 0 0,22-21-15 0 0,0 0 1 0 0,0 1 0 0 0,0-1 0 0 0,1 1 0 0 0,1 0 0 0 0,-1 1 0 0 0,2-1-1 0 0,-1 1 1 0 0,-2 14 0 0 0,5-18-94 0 0,0-1 0 0 0,0 0-1 0 0,1 0 1 0 0,0 0 0 0 0,0 0 0 0 0,0 0-1 0 0,0 1 1 0 0,1-1 0 0 0,0 0 0 0 0,0 0-1 0 0,1 0 1 0 0,-1 0 0 0 0,1 0 0 0 0,0-1-1 0 0,0 1 1 0 0,1 0 0 0 0,-1-1 0 0 0,1 0-1 0 0,0 1 1 0 0,0-1 0 0 0,1 0 0 0 0,4 4 0 0 0,-2-2-156 0 0,1-1 1 0 0,0 0-1 0 0,1 0 1 0 0,-1-1 0 0 0,1 1-1 0 0,0-2 1 0 0,0 1 0 0 0,0-1-1 0 0,1 0 1 0 0,-1-1 0 0 0,1 0-1 0 0,11 1 1 0 0,13 0-1468 0 0,1-2-73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24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11055 0 0,'-1'1'3295'0'0,"-4"2"-2390"0"0,1 0-1 0 0,0 1 1 0 0,0-1 0 0 0,0 1 0 0 0,1 0-1 0 0,-1 1 1 0 0,1-1 0 0 0,-3 6 0 0 0,-23 43-17 0 0,23-41-466 0 0,-10 20-79 0 0,3-8-168 0 0,1 1 0 0 0,2 0 0 0 0,-10 32 0 0 0,19-55-125 0 0,13-1-210 0 0,-11-1 27 0 0,1 0 1 0 0,-1 0 0 0 0,1 0-1 0 0,-1 1 1 0 0,1-2-1 0 0,-1 1 1 0 0,1 0-1 0 0,-1 0 1 0 0,1 0 0 0 0,-1-1-1 0 0,0 1 1 0 0,1-1-1 0 0,1 0 1 0 0,10-6-1831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2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672 108 6911 0 0,'0'-2'4563'0'0,"1"-15"-635"0"0,-1-20-1191 0 0,-1 34-2571 0 0,1 0 0 0 0,0 0 0 0 0,-1-1 0 0 0,0 1 0 0 0,0 0 0 0 0,0 0 0 0 0,0 0 0 0 0,0 0 0 0 0,0 1 0 0 0,-4-6 0 0 0,4 7-131 0 0,0 0 0 0 0,0 0-1 0 0,0 0 1 0 0,0 0-1 0 0,0 0 1 0 0,0 0-1 0 0,0 0 1 0 0,-1 0 0 0 0,1 1-1 0 0,0-1 1 0 0,-1 0-1 0 0,1 1 1 0 0,0-1 0 0 0,-1 1-1 0 0,1 0 1 0 0,-1-1-1 0 0,1 1 1 0 0,0 0-1 0 0,-1 0 1 0 0,1 0 0 0 0,-1 0-1 0 0,1 0 1 0 0,-1 0-1 0 0,1 0 1 0 0,-1 1 0 0 0,-1-1-1 0 0,-17 7-38 0 0,1 0-1 0 0,-1 1 1 0 0,1 2-1 0 0,1-1 1 0 0,-1 2-1 0 0,2 0 1 0 0,-24 20-1 0 0,30-22 14 0 0,-40 35-27 0 0,46-39 37 0 0,0 0-1 0 0,1 1 1 0 0,-1-1 0 0 0,1 1-1 0 0,1 0 1 0 0,-1 1 0 0 0,-3 6-1 0 0,7-11 178 0 0,7-3-131 0 0,0 1-1 0 0,0-1 0 0 0,0-1 1 0 0,0 0-1 0 0,0 0 0 0 0,0 0 1 0 0,0 0-1 0 0,-1-1 0 0 0,7-4 1 0 0,9-6-15 0 0,24-18 0 0 0,-18 9-234 0 0,41-41-1 0 0,-68 62 74 0 0,-2 3-119 0 0,-41 57-369 0 0,3-6 587 0 0,-13 34 182 0 0,4 2 1 0 0,3 3-1 0 0,5 1 0 0 0,-33 113 1 0 0,46-121-36 0 0,-49 110 1 0 0,68-179 187 0 0,-17 25 0 0 0,22-35-265 0 0,-2-1 0 0 0,1 1 0 0 0,-1-1 0 0 0,1 0 0 0 0,-1-1 0 0 0,-1 1 0 0 0,-7 5 0 0 0,12-10-54 0 0,0 1 0 0 0,0 0 0 0 0,0-1 0 0 0,0 1 0 0 0,0-1 0 0 0,0 1 0 0 0,-1-1 0 0 0,1 0 0 0 0,0 1 0 0 0,0-1 0 0 0,-1 0 0 0 0,1 0 0 0 0,0 0 0 0 0,0 0 0 0 0,-1 0 0 0 0,1 0 0 0 0,0 0 0 0 0,-1-1 0 0 0,1 1 0 0 0,0 0 0 0 0,-2-1 0 0 0,1 0 0 0 0,0-1 0 0 0,1 1 0 0 0,-1 0 0 0 0,0-1-1 0 0,1 1 1 0 0,-1-1 0 0 0,0 1 0 0 0,1-1 0 0 0,0 0-1 0 0,-1 1 1 0 0,0-4 0 0 0,-2-2-9 0 0,1 1 0 0 0,0-1 0 0 0,0 0 0 0 0,1 0 0 0 0,0-1 0 0 0,-1-8 0 0 0,1 2-425 0 0,2 0 0 0 0,-1 0-1 0 0,2 0 1 0 0,3-25 0 0 0,4-2-7054 0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2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 17191 0 0,'0'0'1299'0'0,"-1"1"-879"0"0,-5 1-395 0 0,1 2 0 0 0,-1-1 0 0 0,1 0 1 0 0,-1 1-1 0 0,1 0 0 0 0,-8 9 0 0 0,-26 32 14 0 0,11-7 251 0 0,1 1 1 0 0,-33 68 0 0 0,-29 93 943 0 0,31-41-789 0 0,-2 5-358 0 0,42-122 3 0 0,-40 70 0 0 0,38-82-102 0 0,19-29 23 0 0,1-3 3 0 0,0 0 0 0 0,0 0 0 0 0,0 1 0 0 0,0-1-1 0 0,0 0 1 0 0,0 0 0 0 0,0 0 0 0 0,1-4 0 0 0,2-4-23 0 0,1 1 1 0 0,0-1-1 0 0,0 0 0 0 0,1 1 1 0 0,0 0-1 0 0,13-17 0 0 0,-6 10-140 0 0,1 1 0 0 0,26-23 0 0 0,-19 21-84 0 0,1 1 0 0 0,32-20-1 0 0,-46 31 223 0 0,0 1 0 0 0,1 1 0 0 0,-1-1 0 0 0,1 1 0 0 0,-1 1 0 0 0,1-1 0 0 0,0 2 0 0 0,0-1 0 0 0,0 1 0 0 0,1 0 0 0 0,15 0 0 0 0,-22 1 59 0 0,1 0 0 0 0,-1 1 1 0 0,1-1-1 0 0,-1 1 0 0 0,0 0 0 0 0,1-1 0 0 0,-1 1 0 0 0,0 0 0 0 0,0 0 0 0 0,1 0 1 0 0,-1 1-1 0 0,0-1 0 0 0,0 0 0 0 0,0 1 0 0 0,-1 0 0 0 0,1-1 0 0 0,0 1 0 0 0,2 3 0 0 0,-2-2 12 0 0,0 0 1 0 0,-1 1-1 0 0,1-1 0 0 0,-1 1 0 0 0,0-1 0 0 0,0 1 0 0 0,0 0 0 0 0,0-1 0 0 0,0 1 0 0 0,-1 7 0 0 0,0 4 67 0 0,-1-1-1 0 0,-1 1 1 0 0,-1-1 0 0 0,0 0 0 0 0,-4 14 0 0 0,2-13-55 0 0,-12 50 262 0 0,16-60-382 0 0,1 1-1 0 0,-1-1 0 0 0,1 1 1 0 0,0 0-1 0 0,0 0 1 0 0,0-1-1 0 0,1 1 0 0 0,0 0 1 0 0,2 5-1 0 0,-3-9-408 0 0,10 4-3166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25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60 13823 0 0,'29'-59'8072'0'0,"-29"62"-7747"0"0,1 10-195 0 0,-1 1-1 0 0,-1 0 0 0 0,0 0 0 0 0,-4 18 0 0 0,-17 57 454 0 0,17-69-390 0 0,-193 563 1468 0 0,173-527-1900 0 0,-43 72 1 0 0,60-115 187 0 0,7-11-210 0 0,0 0 1 0 0,0 0-1 0 0,0-1 0 0 0,-1 1 0 0 0,1 0 0 0 0,-1-1 1 0 0,1 1-1 0 0,-1 0 0 0 0,0-1 0 0 0,1 0 1 0 0,-4 2-1 0 0,-3-2-1842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25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66 190 10135 0 0,'-16'4'871'0'0,"-16"5"-158"0"0,14 2 10884 0 0,33-7-10427 0 0,-8-2-1002 0 0,1-2 0 0 0,0 1 0 0 0,-1-1 1 0 0,1 0-1 0 0,0-1 0 0 0,10-1 0 0 0,49-14 416 0 0,-42 9-369 0 0,572-163-1083 0 0,-568 161-987 0 0,33-5 1 0 0,-44 12-432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2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35 15775 0 0,'8'-7'199'0'0,"1"1"338"0"0,1 0 0 0 0,18-10 0 0 0,-27 16-444 0 0,0 0 1 0 0,-1 0 0 0 0,1 0 0 0 0,0 0 0 0 0,0 0 0 0 0,-1 1 0 0 0,1-1 0 0 0,0 0 0 0 0,0 0-1 0 0,-1 0 1 0 0,1 1 0 0 0,0-1 0 0 0,-1 0 0 0 0,1 1 0 0 0,-1-1 0 0 0,1 1 0 0 0,0-1 0 0 0,-1 0-1 0 0,1 1 1 0 0,-1 0 0 0 0,1-1 0 0 0,-1 1 0 0 0,1 0 0 0 0,0 0-38 0 0,0 0 0 0 0,0 0 0 0 0,0 0 0 0 0,-1 0 0 0 0,1 0 0 0 0,0 0 0 0 0,-1 0 0 0 0,1 0 0 0 0,-1 0 0 0 0,1 0 0 0 0,-1 1 0 0 0,0-1 0 0 0,1 0 0 0 0,-1 3 0 0 0,-1 3 80 0 0,-1 0-1 0 0,-1 1 1 0 0,1-1 0 0 0,-1 0 0 0 0,-6 11 0 0 0,-23 36 342 0 0,18-32-354 0 0,12-19-105 0 0,-306 486 1615 0 0,294-469-1624 0 0,-105 173 111 0 0,118-190-174 0 0,0-1 0 0 0,0 1-1 0 0,0-1 1 0 0,0 1 0 0 0,0-1-1 0 0,1 1 1 0 0,-1-1 0 0 0,1 1-1 0 0,0 0 1 0 0,0-1 0 0 0,0 1-1 0 0,0 4 1 0 0,1-6 9 0 0,-1 0-1 0 0,0 1 0 0 0,1-1 1 0 0,-1 0-1 0 0,1 0 1 0 0,-1 1-1 0 0,1-1 1 0 0,0 0-1 0 0,0 0 0 0 0,-1 0 1 0 0,1 0-1 0 0,0 0 1 0 0,0 0-1 0 0,0 0 0 0 0,0 0 1 0 0,0 0-1 0 0,0 0 1 0 0,0-1-1 0 0,1 1 1 0 0,-1 0-1 0 0,0-1 0 0 0,0 1 1 0 0,1-1-1 0 0,-1 1 1 0 0,3 0-1 0 0,10 1-895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26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12895 0 0,'-1'1'998'0'0,"-22"12"-751"0"0,8-5 514 0 0,0 1 0 0 0,1 1 0 0 0,0 0 0 0 0,-13 13 0 0 0,25-22-711 0 0,-17 18 732 0 0,0 1 0 0 0,-29 42 0 0 0,44-57-672 0 0,0 1 0 0 0,1-1 0 0 0,0 1 0 0 0,0 0-1 0 0,0 0 1 0 0,1 1 0 0 0,0-1 0 0 0,0 0 0 0 0,1 1 0 0 0,0 0 0 0 0,0-1 0 0 0,0 1 0 0 0,1-1 0 0 0,0 1-1 0 0,0 0 1 0 0,1-1 0 0 0,1 12 0 0 0,0-13-79 0 0,0 0-1 0 0,0-1 0 0 0,1 1 1 0 0,-1 0-1 0 0,1-1 1 0 0,0 1-1 0 0,0-1 0 0 0,1 0 1 0 0,-1 0-1 0 0,1 0 1 0 0,0 0-1 0 0,0-1 0 0 0,0 0 1 0 0,9 6-1 0 0,-4-4 22 0 0,0 0-1 0 0,0-1 0 0 0,1 0 1 0 0,-1 0-1 0 0,1-1 1 0 0,17 4-1 0 0,-22-6-48 0 0,-3-1 0 0 0,0 0 1 0 0,0 1-1 0 0,0-1 1 0 0,0 0-1 0 0,0 0 0 0 0,0 0 1 0 0,0-1-1 0 0,0 1 0 0 0,0 0 1 0 0,0-1-1 0 0,0 1 0 0 0,0-1 1 0 0,-1 0-1 0 0,3 0 0 0 0,-2 0 12 0 0,1-1-1 0 0,-1 1 0 0 0,0 0 0 0 0,0 0 0 0 0,0-1 0 0 0,0 1 0 0 0,-1-1 0 0 0,1 0 0 0 0,0 0 0 0 0,-1 1 1 0 0,1-1-1 0 0,-1 0 0 0 0,1 0 0 0 0,-1 0 0 0 0,0-1 0 0 0,0 1 0 0 0,0 0 0 0 0,0 0 0 0 0,0-1 0 0 0,0 1 0 0 0,-1 0 1 0 0,1-1-1 0 0,-1 1 0 0 0,0-5 0 0 0,1-6 111 0 0,-1 0 0 0 0,0 0 0 0 0,-3-17 0 0 0,3 26-94 0 0,-3-25-37 0 0,-1-1-1 0 0,-1 1 0 0 0,-2-1 1 0 0,-13-35-1 0 0,20 64-121 0 0,-1-1-1 0 0,1 1 1 0 0,-1-1 0 0 0,0 1-1 0 0,1 0 1 0 0,-1 0 0 0 0,0-1-1 0 0,0 1 1 0 0,0 0 0 0 0,0 0-1 0 0,0 0 1 0 0,0 0 0 0 0,0 0-1 0 0,0 0 1 0 0,-1 0-1 0 0,1 0 1 0 0,0 0 0 0 0,-1 1-1 0 0,1-1 1 0 0,0 0 0 0 0,-1 1-1 0 0,1-1 1 0 0,-1 1 0 0 0,1 0-1 0 0,-1-1 1 0 0,1 1 0 0 0,-1 0-1 0 0,1 0 1 0 0,-2 0 0 0 0,1 0-726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2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54 12895 0 0,'1'-2'998'0'0,"1"0"-861"0"0,-1 0 1 0 0,0-1 0 0 0,0 1-1 0 0,1 0 1 0 0,-1-1 0 0 0,-1 1-1 0 0,1-1 1 0 0,0 1 0 0 0,0-4-1 0 0,-1-13 4300 0 0,-1 19-4316 0 0,1-1 0 0 0,-1 1 0 0 0,1-1 0 0 0,-1 1 0 0 0,1-1 0 0 0,-1 1 0 0 0,0 0 0 0 0,1-1 0 0 0,-1 1 0 0 0,0 0 0 0 0,1 0 0 0 0,-1-1 0 0 0,0 1 0 0 0,1 0 0 0 0,-1 0 0 0 0,0 0 0 0 0,0 0 0 0 0,1 0 0 0 0,-1 0 0 0 0,0 0 0 0 0,1 0 0 0 0,-1 0 1 0 0,-1 1-1 0 0,2-1 27 0 0,-13 2-9 0 0,0 1-1 0 0,1 1 0 0 0,-1 0 1 0 0,1 1-1 0 0,0 0 1 0 0,1 1-1 0 0,-13 7 0 0 0,9-5-82 0 0,-66 43 53 0 0,39-23-101 0 0,30-21-67 0 0,0 1 1 0 0,1 0-1 0 0,0 1 0 0 0,0 0 1 0 0,-13 16-1 0 0,22-23 50 0 0,1 0-1 0 0,0 0 1 0 0,-1 1-1 0 0,1-1 1 0 0,0 1-1 0 0,0-1 1 0 0,1 1-1 0 0,-1-1 1 0 0,0 1 0 0 0,1 0-1 0 0,0-1 1 0 0,0 1-1 0 0,-1 0 1 0 0,1-1-1 0 0,1 1 1 0 0,-1 0-1 0 0,0-1 1 0 0,1 1-1 0 0,-1-1 1 0 0,1 1-1 0 0,0-1 1 0 0,0 1 0 0 0,0-1-1 0 0,0 1 1 0 0,3 3-1 0 0,-1 0-12 0 0,1 1-1 0 0,1-1 1 0 0,-1-1-1 0 0,1 1 1 0 0,0-1-1 0 0,0 1 1 0 0,1-1 0 0 0,6 4-1 0 0,3 1 21 0 0,1-1 0 0 0,1-1 0 0 0,-1 0 0 0 0,1-2 0 0 0,21 7 0 0 0,-21-8 9 0 0,15 9 101 0 0,-30-13 78 0 0,-10 8 188 0 0,5-7-320 0 0,0 1 1 0 0,0-1-1 0 0,0 1 1 0 0,-1-1 0 0 0,1 0-1 0 0,-1 0 1 0 0,1-1-1 0 0,-8 3 1 0 0,-32 6 145 0 0,23-6-119 0 0,-12 2-323 0 0,-37 2 1 0 0,1-4-2964 0 0,50-4-2062 0 0,3-3-1517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2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38 13359 0 0,'4'-5'163'0'0,"0"0"220"0"0,1 0-1 0 0,-2-1 1 0 0,8-10 1272 0 0,-42 20 3057 0 0,1 5-3282 0 0,-29 19-1928 0 0,45-20 891 0 0,-19 9-353 0 0,-36 26 0 0 0,54-32-27 0 0,1 0-1 0 0,0 1 0 0 0,1 1 0 0 0,-18 21 0 0 0,29-32-26 0 0,0 0 0 0 0,1 0-1 0 0,-1 0 1 0 0,1 0 0 0 0,0 1 0 0 0,0-1 0 0 0,0 1-1 0 0,0-1 1 0 0,0 1 0 0 0,0-1 0 0 0,1 1-1 0 0,-1-1 1 0 0,1 1 0 0 0,0-1 0 0 0,0 1-1 0 0,0 4 1 0 0,0-5-2 0 0,1 0 0 0 0,-1 1-1 0 0,1-1 1 0 0,0 0 0 0 0,0 0-1 0 0,0 0 1 0 0,0 0 0 0 0,0 0-1 0 0,1 0 1 0 0,-1 0 0 0 0,1 0 0 0 0,-1-1-1 0 0,1 1 1 0 0,-1 0 0 0 0,1-1-1 0 0,0 1 1 0 0,0-1 0 0 0,0 0-1 0 0,2 2 1 0 0,13 6-151 0 0,31 11-1 0 0,-30-13 36 0 0,32 17-1 0 0,-27-9 316 0 0,-1 0 0 0 0,21 18 0 0 0,-34-25-85 0 0,0 1 0 0 0,0-1 0 0 0,-1 2 0 0 0,0-1 0 0 0,-1 1 0 0 0,11 20 0 0 0,-17-28-38 0 0,0 0 0 0 0,0 0 1 0 0,0 0-1 0 0,0 0 0 0 0,0 0 1 0 0,-1 0-1 0 0,1 0 0 0 0,-1 0 1 0 0,0 1-1 0 0,1-1 0 0 0,-1 0 1 0 0,0 0-1 0 0,0 0 0 0 0,-1 1 1 0 0,1-1-1 0 0,0 0 0 0 0,-1 0 1 0 0,1 0-1 0 0,-1 1 0 0 0,0-1 1 0 0,1 0-1 0 0,-3 2 0 0 0,1-1 13 0 0,0 0 0 0 0,-1 0 0 0 0,0 0 0 0 0,1 0 1 0 0,-1-1-1 0 0,0 1 0 0 0,0-1 0 0 0,-1 0 0 0 0,1 0 0 0 0,0 0 0 0 0,-1-1 0 0 0,-5 3 0 0 0,-9 2 39 0 0,0 0 0 0 0,-1-2-1 0 0,0 0 1 0 0,0-1 0 0 0,0 0 0 0 0,0-2-1 0 0,-25-1 1 0 0,-12-4-434 0 0,-66-12-1 0 0,93 10-1653 0 0,3-2-6381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0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63 6447 0 0,'0'0'586'0'0,"-1"1"-486"0"0,0 1-85 0 0,1-1-5 0 0,0 0-1 0 0,0-1 1 0 0,-1 1-1 0 0,1 0 1 0 0,-1-1 0 0 0,-10 13 10587 0 0,11-13-10369 0 0,9 2 1829 0 0,17-5-2220 0 0,78-25 1586 0 0,28-7-321 0 0,-109 30-1023 0 0,0 2 0 0 0,0 1 0 0 0,45 1 0 0 0,-5 1-1134 0 0,-22-5-2426 0 0,-28 2 2178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2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73 10135 0 0,'0'-5'218'0'0,"0"1"0"0"0,0 0 0 0 0,-1-1 0 0 0,0 1 0 0 0,0 0 0 0 0,-1-5 0 0 0,1 7-4 0 0,0 1-1 0 0,1-1 0 0 0,-1 0 1 0 0,0 1-1 0 0,0-1 0 0 0,0 1 1 0 0,0-1-1 0 0,0 1 1 0 0,-1 0-1 0 0,1-1 0 0 0,0 1 1 0 0,-1 0-1 0 0,1 0 0 0 0,-1 0 1 0 0,1 0-1 0 0,-2-1 1 0 0,-5-4 942 0 0,-7-2 2237 0 0,10 21-3240 0 0,-8 25-144 0 0,-217 554 798 0 0,201-529-767 0 0,-2 6 76 0 0,-68 112 0 0 0,97-177-103 0 0,-10 10 81 0 0,11-13-25 0 0,-3-10 6 0 0,3 6-68 0 0,1 0 0 0 0,0 1 1 0 0,0-1-1 0 0,0 0 0 0 0,0 0 0 0 0,1 1 1 0 0,-1-1-1 0 0,1 0 0 0 0,-1 1 0 0 0,1-1 1 0 0,0 0-1 0 0,1-2 0 0 0,18-32-15 0 0,-16 29-21 0 0,8-11 0 0 0,-1-1 0 0 0,2 2-1 0 0,1-1 1 0 0,0 2 0 0 0,25-23-1 0 0,-34 35 35 0 0,13-12-13 0 0,1 1 0 0 0,1 0 0 0 0,1 2 0 0 0,23-13 0 0 0,-39 24 20 0 0,1 0 0 0 0,0 1 1 0 0,0 0-1 0 0,-1 0 0 0 0,1 0 0 0 0,0 0 1 0 0,0 1-1 0 0,1 0 0 0 0,-1 1 0 0 0,0-1 1 0 0,0 1-1 0 0,0 0 0 0 0,1 1 1 0 0,-1-1-1 0 0,0 1 0 0 0,0 1 0 0 0,0-1 1 0 0,0 1-1 0 0,0 0 0 0 0,0 0 1 0 0,10 6-1 0 0,-9-4 51 0 0,-1 1 0 0 0,1-1-1 0 0,-1 1 1 0 0,0 0 0 0 0,0 1 0 0 0,-1 0 0 0 0,1-1 0 0 0,-1 2-1 0 0,-1-1 1 0 0,1 1 0 0 0,-1-1 0 0 0,0 1 0 0 0,4 11 0 0 0,-6-13-33 0 0,-1 0 0 0 0,1 0 1 0 0,-1 1-1 0 0,0-1 1 0 0,-1 1-1 0 0,1-1 1 0 0,-1 1-1 0 0,0-1 0 0 0,0 1 1 0 0,-1-1-1 0 0,0 1 1 0 0,0-1-1 0 0,0 1 1 0 0,0-1-1 0 0,-1 0 0 0 0,0 0 1 0 0,0 0-1 0 0,0 0 1 0 0,-1 0-1 0 0,-3 5 0 0 0,-10 11 146 0 0,-1 0 0 0 0,-1-1-1 0 0,0-1 1 0 0,-1-1 0 0 0,-2-1-1 0 0,-41 28 1 0 0,37-30-244 0 0,0-2-1 0 0,-1-1 1 0 0,0-1 0 0 0,-1-1 0 0 0,0-1 0 0 0,-40 7-1 0 0,35-12-546 0 0,31-4 388 0 0,-1 0 0 0 0,0 0 1 0 0,1 0-1 0 0,-1 0 0 0 0,0-1 0 0 0,1 1 1 0 0,-1-1-1 0 0,1 1 0 0 0,-1-1 0 0 0,0 1 0 0 0,1-1 1 0 0,-1 0-1 0 0,1 0 0 0 0,0 0 0 0 0,-3-1 1 0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28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50 3223 0 0,'4'0'125'0'0,"0"-1"0"0"0,1 1-1 0 0,-1 0 1 0 0,8 1 0 0 0,-9 0 713 0 0,1 0 0 0 0,0 0 0 0 0,-1 0 0 0 0,1 1 0 0 0,-1-1 0 0 0,0 1 0 0 0,0 0 0 0 0,1 0 0 0 0,-1 0 1 0 0,0 0-1 0 0,-1 0 0 0 0,1 1 0 0 0,0 0 0 0 0,4 4 0 0 0,-3-1-557 0 0,1-1 0 0 0,1-1 0 0 0,-1 1-1 0 0,0-1 1 0 0,1 0 0 0 0,0 0 0 0 0,0-1 0 0 0,0 1 0 0 0,1-1 0 0 0,-1-1-1 0 0,1 1 1 0 0,-1-1 0 0 0,1 0 0 0 0,0-1 0 0 0,0 0 0 0 0,0 0 0 0 0,0 0-1 0 0,0-1 1 0 0,0 0 0 0 0,0 0 0 0 0,0-1 0 0 0,13-2 0 0 0,-10 1-206 0 0,1 0 1 0 0,0-1-1 0 0,-1 0 1 0 0,0-1-1 0 0,0 0 0 0 0,0 0 1 0 0,0-1-1 0 0,-1 0 1 0 0,1-1-1 0 0,-1 0 1 0 0,13-12-1 0 0,-21 17-78 0 0,1 0 1 0 0,-1 0-1 0 0,0-1 0 0 0,0 1 1 0 0,0 0-1 0 0,0 0 0 0 0,0-1 0 0 0,0 1 1 0 0,-1 0-1 0 0,1-1 0 0 0,0 1 1 0 0,-1-1-1 0 0,1 1 0 0 0,-1-1 1 0 0,1 1-1 0 0,-1-1 0 0 0,0 1 0 0 0,0-1 1 0 0,1 0-1 0 0,-1 1 0 0 0,0-1 1 0 0,-1 1-1 0 0,1-1 0 0 0,0 0 0 0 0,0 1 1 0 0,-1-1-1 0 0,1 1 0 0 0,-1-1 1 0 0,1 1-1 0 0,-2-2 0 0 0,1 1-5 0 0,-1 0 0 0 0,1 0 0 0 0,-1 0-1 0 0,0 0 1 0 0,1 1 0 0 0,-1-1 0 0 0,0 1 0 0 0,0-1-1 0 0,0 1 1 0 0,-1 0 0 0 0,1 0 0 0 0,0 0 0 0 0,0 0-1 0 0,-1 0 1 0 0,1 0 0 0 0,0 1 0 0 0,-1-1 0 0 0,1 1-1 0 0,-4 0 1 0 0,-5-1-108 0 0,-1 1 1 0 0,0 1-1 0 0,1 0 0 0 0,-1 1 1 0 0,1 0-1 0 0,0 1 0 0 0,0 0 0 0 0,0 1 1 0 0,-15 7-1 0 0,-1 2-23 0 0,1 1 1 0 0,-36 27-1 0 0,-24 25 261 0 0,75-56-44 0 0,-1 1 0 0 0,2 1-1 0 0,-1 0 1 0 0,-15 24 0 0 0,24-33-54 0 0,0 0 1 0 0,1 1 0 0 0,-1-1-1 0 0,1 1 1 0 0,-1-1 0 0 0,1 1 0 0 0,0-1-1 0 0,1 1 1 0 0,-1 0 0 0 0,0-1 0 0 0,1 1-1 0 0,0 0 1 0 0,0 4 0 0 0,1-6-15 0 0,-1 1 1 0 0,1-1 0 0 0,-1 0-1 0 0,1 0 1 0 0,0 0-1 0 0,0-1 1 0 0,0 1-1 0 0,0 0 1 0 0,0 0 0 0 0,0 0-1 0 0,1-1 1 0 0,-1 1-1 0 0,0 0 1 0 0,1-1-1 0 0,0 0 1 0 0,-1 1 0 0 0,1-1-1 0 0,0 0 1 0 0,-1 0-1 0 0,1 1 1 0 0,0-2-1 0 0,0 1 1 0 0,0 0 0 0 0,3 1-1 0 0,6 1 40 0 0,0 0 0 0 0,0-1 1 0 0,1-1-1 0 0,-1 1 0 0 0,0-2 0 0 0,22 0 0 0 0,70-14 98 0 0,-66 8-128 0 0,10-2-2101 0 0,55-17 1 0 0,-66 14-5082 0 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28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52 5983 0 0,'0'0'464'0'0,"-2"1"-305"0"0,-10 5 160 0 0,6-3 184 0 0,0 0 1 0 0,0 0 0 0 0,0 1-1 0 0,0 0 1 0 0,1 0 0 0 0,-1 0-1 0 0,-7 9 1 0 0,12-12-573 0 0,13-10-857 0 0,1-2 948 0 0,73-67 6330 0 0,-86 81-6058 0 0,-1 0 1 0 0,0 0 0 0 0,0-1 0 0 0,1 1 0 0 0,-2 0 0 0 0,1 0-1 0 0,0-1 1 0 0,-3 4 0 0 0,-1 5 150 0 0,-109 205 2195 0 0,47-95-1704 0 0,-202 376 96 0 0,193-347-1323 0 0,48-94-2955 0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2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33 135 16583 0 0,'-2'0'95'0'0,"1"0"-1"0"0,-1 0 0 0 0,1 1 0 0 0,-1-1 1 0 0,1 1-1 0 0,0-1 0 0 0,-1 1 0 0 0,1-1 1 0 0,-1 1-1 0 0,1 0 0 0 0,0 0 1 0 0,0 0-1 0 0,0-1 0 0 0,-1 1 0 0 0,1 0 1 0 0,0 0-1 0 0,0 1 0 0 0,0-1 1 0 0,0 0-1 0 0,0 0 0 0 0,1 0 0 0 0,-1 1 1 0 0,0-1-1 0 0,1 0 0 0 0,-1 1 0 0 0,1-1 1 0 0,-1 1-1 0 0,1-1 0 0 0,-1 1 1 0 0,1-1-1 0 0,0 1 0 0 0,0-1 0 0 0,0 3 1 0 0,0-2 28 0 0,1 0 1 0 0,-1 0 0 0 0,1 0 0 0 0,-1 1 0 0 0,1-1 0 0 0,0 0-1 0 0,0 0 1 0 0,0 0 0 0 0,0 0 0 0 0,0 0 0 0 0,1-1-1 0 0,-1 1 1 0 0,0 0 0 0 0,1 0 0 0 0,0-1 0 0 0,-1 1 0 0 0,1-1-1 0 0,0 0 1 0 0,0 1 0 0 0,-1-1 0 0 0,1 0 0 0 0,3 1-1 0 0,4 2-10 0 0,0-2 0 0 0,-1 1 0 0 0,1-1 0 0 0,0 0-1 0 0,0-1 1 0 0,1 0 0 0 0,16-1 0 0 0,67-9 430 0 0,-91 9-530 0 0,256-53 832 0 0,-3-22-684 0 0,-72 21-344 0 0,-89 27-2329 0 0,-59 18 969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2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90 134 13303 0 0,'0'0'1202'0'0,"-2"0"-842"0"0,1 0-493 0 0,-5 0 1640 0 0,10 4 943 0 0,-3-3-2326 0 0,-1 0 1 0 0,0 1 0 0 0,1-1 0 0 0,-1 1 0 0 0,0-1 0 0 0,0 0-1 0 0,0 1 1 0 0,0-1 0 0 0,0 1 0 0 0,0-1 0 0 0,0 0 0 0 0,0 1 0 0 0,-1-1-1 0 0,0 3 1 0 0,1-2 97 0 0,-5 18 274 0 0,-1-1-1 0 0,0 1 1 0 0,-1-1-1 0 0,-12 21 1 0 0,8-16-141 0 0,-14 43 0 0 0,23-59-298 0 0,1 1 0 0 0,0 0 0 0 0,0-1-1 0 0,1 11 1 0 0,0-19-50 0 0,0 1-1 0 0,0-1 1 0 0,0 1-1 0 0,0-1 1 0 0,0 0-1 0 0,0 1 1 0 0,0-1-1 0 0,1 1 0 0 0,-1-1 1 0 0,0 0-1 0 0,0 1 1 0 0,0-1-1 0 0,1 0 1 0 0,-1 1-1 0 0,0-1 1 0 0,0 0-1 0 0,1 1 1 0 0,-1-1-1 0 0,0 0 1 0 0,1 0-1 0 0,-1 1 1 0 0,0-1-1 0 0,1 0 1 0 0,-1 0-1 0 0,0 0 1 0 0,1 1-1 0 0,-1-1 1 0 0,1 0-1 0 0,-1 0 1 0 0,0 0-1 0 0,1 0 1 0 0,-1 0-1 0 0,1 0 1 0 0,-1 0-1 0 0,0 0 0 0 0,1 0 1 0 0,-1 0-1 0 0,1 0 1 0 0,16-3 199 0 0,-5-1-144 0 0,1-1 0 0 0,-1-1 0 0 0,1 0 0 0 0,-1-1 0 0 0,-1 0 0 0 0,0-1 0 0 0,12-10 0 0 0,69-70 518 0 0,-61 56-515 0 0,46-43-337 0 0,-76 74 176 0 0,-1 3-448 0 0,-1 16 492 0 0,0 0-1 0 0,-6 18 1 0 0,4-20 43 0 0,1 0 1 0 0,0 0-1 0 0,0 25 0 0 0,2-38 10 0 0,-1-2-1 0 0,1 0 1 0 0,0 0-1 0 0,0 0 1 0 0,0 0-1 0 0,1 0 1 0 0,-1 0 0 0 0,0 0-1 0 0,0 0 1 0 0,0 0-1 0 0,1 0 1 0 0,-1 0-1 0 0,1 0 1 0 0,-1 0 0 0 0,1 0-1 0 0,-1 0 1 0 0,1 0-1 0 0,1 1 1 0 0,-2 0 10 0 0,1-1 0 0 0,0 1 1 0 0,0-1-1 0 0,0 1 0 0 0,1-1 0 0 0,-1 1 1 0 0,0-1-1 0 0,0 0 0 0 0,1 1 1 0 0,-1-1-1 0 0,1 0 0 0 0,-1 0 0 0 0,1 0 1 0 0,-1 0-1 0 0,1 0 0 0 0,0-1 1 0 0,2 2-1 0 0,0-1 17 0 0,-1-1-1 0 0,1 1 1 0 0,-1-1 0 0 0,1 0 0 0 0,-1 0-1 0 0,1 0 1 0 0,-1 0 0 0 0,6-2-1 0 0,4-1 78 0 0,-1 0 0 0 0,0-1 0 0 0,-1-1 0 0 0,13-7 0 0 0,-7 3-104 0 0,-1-1 1 0 0,0-1-1 0 0,-1 0 0 0 0,-1-1 1 0 0,0-1-1 0 0,0 0 0 0 0,-1-1 1 0 0,-1 0-1 0 0,0-1 0 0 0,-1 0 1 0 0,-1-1-1 0 0,0 0 0 0 0,-1-1 1 0 0,10-27-1 0 0,-13 31-336 0 0,-1 1 0 0 0,2 0 0 0 0,11-17 1 0 0,14-10-7436 0 0,-12 20 591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2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37 13935 0 0,'0'0'638'0'0,"0"2"-14"0"0,0 6-342 0 0,0-1 1 0 0,1 1 0 0 0,0 0-1 0 0,0 0 1 0 0,4 13-1 0 0,-5-19-131 0 0,1-1-1 0 0,0 1 0 0 0,-1 0 1 0 0,1 0-1 0 0,0-1 0 0 0,0 1 0 0 0,0-1 1 0 0,0 1-1 0 0,1-1 0 0 0,-1 1 1 0 0,0-1-1 0 0,1 0 0 0 0,-1 0 0 0 0,1 1 1 0 0,-1-1-1 0 0,1 0 0 0 0,-1 0 1 0 0,1-1-1 0 0,0 1 0 0 0,0 0 0 0 0,-1 0 1 0 0,1-1-1 0 0,0 1 0 0 0,0-1 0 0 0,0 0 1 0 0,0 1-1 0 0,0-1 0 0 0,-1 0 1 0 0,1 0-1 0 0,3-1 0 0 0,13-1 257 0 0,0-1 0 0 0,-1-1 0 0 0,1-1-1 0 0,-1 0 1 0 0,0-2 0 0 0,0 0 0 0 0,-1 0 0 0 0,25-17-1 0 0,-38 23-414 0 0,0-1-1 0 0,0 0 0 0 0,0 0 0 0 0,0-1 0 0 0,0 1 0 0 0,-1 0 0 0 0,1-1 0 0 0,-1 0 0 0 0,0 0 1 0 0,0 1-1 0 0,0-1 0 0 0,0 0 0 0 0,0-1 0 0 0,2-4 0 0 0,-4 8-7 0 0,0-1 0 0 0,0 0 0 0 0,0 1 1 0 0,0-1-1 0 0,0 0 0 0 0,0 1 0 0 0,0-1 0 0 0,0 0 0 0 0,0 1 0 0 0,0-1 0 0 0,0 1 0 0 0,0-1 1 0 0,0 0-1 0 0,0 1 0 0 0,-1-1 0 0 0,1 0 0 0 0,0 1 0 0 0,0-1 0 0 0,-1 1 0 0 0,1-1 0 0 0,-1 1 1 0 0,1-1-1 0 0,0 1 0 0 0,-2-2 0 0 0,1 2-13 0 0,0-1 1 0 0,0 0-1 0 0,0 1 1 0 0,0-1-1 0 0,0 1 1 0 0,-1-1 0 0 0,1 1-1 0 0,0 0 1 0 0,0-1-1 0 0,-1 1 1 0 0,-1 0-1 0 0,-3 0-51 0 0,1 0 1 0 0,0 1-1 0 0,0-1 0 0 0,0 1 1 0 0,-6 2-1 0 0,-29 9-36 0 0,0 1 0 0 0,2 3 0 0 0,-1 1 0 0 0,2 2 1 0 0,1 1-1 0 0,0 2 0 0 0,-60 49 0 0 0,91-66 147 0 0,-1 0-1 0 0,1 0 0 0 0,0 1 1 0 0,1-1-1 0 0,-1 1 0 0 0,1 0 1 0 0,1 0-1 0 0,-1 0 0 0 0,1 1 1 0 0,-4 8-1 0 0,6-12 13 0 0,1 1 0 0 0,-1-1 0 0 0,0 1 1 0 0,1-1-1 0 0,0 1 0 0 0,0 0 0 0 0,0-1 0 0 0,0 1 0 0 0,0-1 0 0 0,1 1 0 0 0,0-1 0 0 0,-1 1 0 0 0,1-1 1 0 0,1 1-1 0 0,-1-1 0 0 0,0 0 0 0 0,1 1 0 0 0,0-1 0 0 0,0 0 0 0 0,0 0 0 0 0,0 0 0 0 0,3 2 0 0 0,0 2-66 0 0,0 0-1 0 0,1-1 1 0 0,0 0-1 0 0,1-1 1 0 0,-1 1-1 0 0,1-1 0 0 0,0 0 1 0 0,0-1-1 0 0,1 0 1 0 0,-1 0-1 0 0,1 0 1 0 0,0-1-1 0 0,0-1 0 0 0,0 1 1 0 0,0-1-1 0 0,0 0 1 0 0,1-1-1 0 0,11 1 0 0 0,42-4-3150 0 0,-29-1-4385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3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12439 0 0,'0'0'1528'0'0,"-1"2"-264"0"0,-2 3-576 0 0,1 1-1 0 0,0-1 0 0 0,0 1 1 0 0,1-1-1 0 0,-1 1 0 0 0,1 0 0 0 0,0 0 1 0 0,1-1-1 0 0,0 12 0 0 0,0-15-604 0 0,0 0 0 0 0,0 0 0 0 0,0 0 0 0 0,1 0 0 0 0,-1 0 0 0 0,1 0 0 0 0,0 0 0 0 0,-1 0 0 0 0,1 0 0 0 0,0 0 0 0 0,0-1 0 0 0,0 1 0 0 0,0 0 0 0 0,1-1 0 0 0,-1 1 0 0 0,0-1 0 0 0,1 1 0 0 0,-1-1-1 0 0,1 0 1 0 0,-1 1 0 0 0,1-1 0 0 0,0 0 0 0 0,-1 0 0 0 0,1 0 0 0 0,0 0 0 0 0,0 0 0 0 0,0-1 0 0 0,0 1 0 0 0,0 0 0 0 0,0-1 0 0 0,0 0 0 0 0,3 1 0 0 0,5 0-17 0 0,1-1 0 0 0,0 0 1 0 0,0 0-1 0 0,-1-1 0 0 0,1 0 1 0 0,0-1-1 0 0,16-5 0 0 0,-19 5-35 0 0,-1-1 0 0 0,0 0 0 0 0,0 0 0 0 0,0-1 0 0 0,0 0 0 0 0,0 0 0 0 0,-1-1 0 0 0,0 0-1 0 0,0 0 1 0 0,0 0 0 0 0,6-7 0 0 0,-4-1-51 0 0,-7 10-41 0 0,-2 1-5 0 0,1 1-91 0 0,-7-3-151 0 0,5 3 293 0 0,-1 1-1 0 0,1-1 1 0 0,0 0-1 0 0,-1 1 1 0 0,1 0-1 0 0,-1-1 0 0 0,1 1 1 0 0,-1 0-1 0 0,1 1 1 0 0,-1-1-1 0 0,1 0 1 0 0,-1 1-1 0 0,1-1 1 0 0,-1 1-1 0 0,-3 1 1 0 0,-5 3-19 0 0,-21 11 0 0 0,27-14 34 0 0,-17 12-8 0 0,0 0 0 0 0,0 1 0 0 0,2 1 0 0 0,0 2 0 0 0,1 0 0 0 0,0 0 0 0 0,-19 27 0 0 0,36-42 13 0 0,-1 1 0 0 0,1-1-1 0 0,0 0 1 0 0,0 1 0 0 0,1 0-1 0 0,-1-1 1 0 0,1 1 0 0 0,0 0 0 0 0,0 0-1 0 0,0 0 1 0 0,-1 5 0 0 0,2-7-11 0 0,0 0 0 0 0,0 0-1 0 0,1 0 1 0 0,-1 0 0 0 0,0 0 0 0 0,1 0 0 0 0,-1 0 0 0 0,1 0 0 0 0,0 0 0 0 0,-1 0 0 0 0,1 0-1 0 0,0-1 1 0 0,0 1 0 0 0,0 0 0 0 0,0-1 0 0 0,1 1 0 0 0,-1 0 0 0 0,0-1 0 0 0,1 0 0 0 0,-1 1 0 0 0,1-1-1 0 0,-1 0 1 0 0,1 0 0 0 0,2 1 0 0 0,24 13-1985 0 0,-10-9 774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30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1 330 18311 0 0,'0'0'1660'0'0,"3"-7"-1336"0"0,0 2-209 0 0,0 1-1 0 0,0-1 0 0 0,0 1 1 0 0,0 0-1 0 0,1 0 0 0 0,0 1 1 0 0,-1-1-1 0 0,8-4 0 0 0,39-23 1766 0 0,-19 12-1497 0 0,78-57-181 0 0,9-5-5 0 0,-89 63-137 0 0,2 1 1 0 0,33-14-1 0 0,-41 23-44 0 0,-24 22 236 0 0,-6 18 64 0 0,2-14-192 0 0,1 0-1 0 0,1 0 1 0 0,1 1-1 0 0,0-1 0 0 0,1 1 1 0 0,2 25-1 0 0,0-40-94 0 0,0 0 0 0 0,0-1 0 0 0,0 1 0 0 0,1 0 0 0 0,-1-1 0 0 0,1 1 0 0 0,0-1-1 0 0,0 0 1 0 0,0 1 0 0 0,1-1 0 0 0,-1 0 0 0 0,1 0 0 0 0,-1-1 0 0 0,1 1 0 0 0,0 0 0 0 0,0-1 0 0 0,0 0 0 0 0,7 4 0 0 0,4 2 192 0 0,1-1 0 0 0,0-1 0 0 0,19 5 0 0 0,-14-4-47 0 0,71 30-101 0 0,-86-35-398 0 0,1 0 0 0 0,-1 0-1 0 0,10 2 1 0 0,-1-2-1039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3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15 3679 0 0,'0'0'8944'0'0,"1"0"-8380"0"0,33-15 2152 0 0,-33 16-2630 0 0,0-1 1 0 0,0 1-1 0 0,0 0 0 0 0,0-1 0 0 0,0 1 0 0 0,0 0 1 0 0,0-1-1 0 0,0 1 0 0 0,0 0 0 0 0,-1 0 0 0 0,1 0 1 0 0,0 0-1 0 0,-1 0 0 0 0,1 0 0 0 0,-1 0 0 0 0,2 2 1 0 0,-1 1 39 0 0,0 0 1 0 0,0 0-1 0 0,0 0 1 0 0,-1 0-1 0 0,1 0 1 0 0,-1 0-1 0 0,0 0 1 0 0,0 0-1 0 0,-1 1 1 0 0,1-1-1 0 0,-1 0 1 0 0,-2 6-1 0 0,-2 7 320 0 0,-11 24 0 0 0,15-36-368 0 0,-31 64 815 0 0,-62 101 1 0 0,-60 53-294 0 0,38-57-475 0 0,108-155-131 0 0,2-3 9 0 0,0 1 0 0 0,1 0 1 0 0,0 1-1 0 0,1-1 0 0 0,-6 18 0 0 0,9-26-301 0 0,12-5-4762 0 0,-7 2 3403 0 0,13-8-5013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32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12 352 8751 0 0,'0'0'674'0'0,"-1"-2"-438"0"0,-1 0 138 0 0,1-1 1 0 0,-1 0 0 0 0,1 0-1 0 0,0 0 1 0 0,0 0 0 0 0,0 0-1 0 0,1 0 1 0 0,-1 0 0 0 0,1 0-1 0 0,0 0 1 0 0,-1 0 0 0 0,1 0-1 0 0,1-1 1 0 0,-1 1 0 0 0,0 0-1 0 0,1 0 1 0 0,0-3 0 0 0,1-3-88 0 0,0 0 0 0 0,1 1 1 0 0,0-1-1 0 0,0 1 1 0 0,1 0-1 0 0,0 0 1 0 0,0 0-1 0 0,1 0 1 0 0,10-12-1 0 0,-5 9-215 0 0,0 0 0 0 0,1 1 0 0 0,1 0 0 0 0,0 1 0 0 0,13-9 0 0 0,13-6-46 0 0,1 2 0 0 0,49-21 1 0 0,-68 35-28 0 0,-1 1 0 0 0,1 1 0 0 0,1 0 0 0 0,-1 2 0 0 0,1 0 0 0 0,41-1 0 0 0,-57 5 33 0 0,0 1-1 0 0,0-1 1 0 0,0 1-1 0 0,0 0 1 0 0,0 0-1 0 0,0 0 1 0 0,0 1 0 0 0,0-1-1 0 0,0 1 1 0 0,-1 0-1 0 0,1 1 1 0 0,-1-1-1 0 0,1 1 1 0 0,-1 0-1 0 0,0 0 1 0 0,0 0-1 0 0,0 1 1 0 0,-1 0 0 0 0,1-1-1 0 0,-1 1 1 0 0,0 0-1 0 0,0 0 1 0 0,0 1-1 0 0,-1-1 1 0 0,1 1-1 0 0,-1-1 1 0 0,0 1-1 0 0,0 0 1 0 0,-1 0 0 0 0,1 0-1 0 0,-1 0 1 0 0,0 0-1 0 0,-1 0 1 0 0,1 0-1 0 0,-1 0 1 0 0,0 0-1 0 0,-1 6 1 0 0,-1 5 116 0 0,0 0 0 0 0,-1-1 0 0 0,-1 1 0 0 0,-8 20 1 0 0,-29 58 216 0 0,36-83-348 0 0,-1 0-1 0 0,0-1 0 0 0,-1 0 1 0 0,0 0-1 0 0,-1-1 0 0 0,0 0 1 0 0,-1-1-1 0 0,-13 13 0 0 0,8-11-12 0 0,0-1 1 0 0,0 0-1 0 0,-1-1 0 0 0,1-1 0 0 0,-28 10 0 0 0,19-10-5 0 0,0 0-1 0 0,-1-2 1 0 0,1-1-1 0 0,-1-1 1 0 0,0-1-1 0 0,0-1 1 0 0,0-1 0 0 0,-40-6-1 0 0,56 5 20 0 0,1 0 0 0 0,0-1 0 0 0,-8-2 0 0 0,14 3-67 0 0,-1 1 0 0 0,1-1 0 0 0,-1 0 0 0 0,1 0-1 0 0,0 0 1 0 0,-1 0 0 0 0,1 0 0 0 0,0 0 0 0 0,-2-1 0 0 0,3 1-26 0 0,-1 1-1 0 0,1 0 1 0 0,0-1 0 0 0,-1 0 0 0 0,1 1-1 0 0,0-1 1 0 0,0 1 0 0 0,0-1-1 0 0,-1 1 1 0 0,1-1 0 0 0,0 0 0 0 0,0 1-1 0 0,0-1 1 0 0,0 1 0 0 0,0-1-1 0 0,0 0 1 0 0,0 1 0 0 0,0-1 0 0 0,0 1-1 0 0,0-1 1 0 0,0 0 0 0 0,0 1-1 0 0,1-1 1 0 0,-1 0 0 0 0,7-9-1200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10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273 185 4143 0 0,'0'0'191'0'0,"-1"1"-11"0"0,-30 16 4115 0 0,27-8 510 0 0,12-9-3509 0 0,9-3-921 0 0,0 0 1 0 0,0-1-1 0 0,-1-1 1 0 0,22-10-1 0 0,1 1-43 0 0,466-138 2820 0 0,-500 150-3108 0 0,48-10 197 0 0,-48 11-233 0 0,0 1 0 0 0,0-1 0 0 0,0 1 0 0 0,0 0 0 0 0,0 0-1 0 0,0 1 1 0 0,8 1 0 0 0,-11-1-81 0 0,1 8-169 0 0,-3-8 230 0 0,1-1 1 0 0,-1 1 0 0 0,0 0 0 0 0,0 0 0 0 0,1 0 0 0 0,-1 0 0 0 0,0 0 0 0 0,0-1 0 0 0,0 1-1 0 0,0 0 1 0 0,0 0 0 0 0,0 1 0 0 0,-1 2-26 0 0,0 0 1 0 0,0 0-1 0 0,0-1 0 0 0,-1 1 0 0 0,0-1 1 0 0,1 1-1 0 0,-1-1 0 0 0,-1 0 1 0 0,1 0-1 0 0,0 0 0 0 0,-1 0 0 0 0,-3 4 1 0 0,-6 4-30 0 0,-22 15 0 0 0,21-17 67 0 0,-182 116-231 0 0,129-87 103 0 0,-98 75-1 0 0,157-107 129 0 0,-80 65-117 0 0,-96 102-1 0 0,166-153 116 0 0,-1-1 0 0 0,-2-1 0 0 0,0 0 0 0 0,0-2 0 0 0,-2 0 0 0 0,-32 18 0 0 0,47-30 137 0 0,-1-1-1 0 0,1-1 1 0 0,0 1-1 0 0,-10 1 1 0 0,15-3 886 0 0,5-1-920 0 0,18 2-4 0 0,1-1 1 0 0,0-1-1 0 0,-1-1 1 0 0,40-6 0 0 0,87-26 37 0 0,-126 27-117 0 0,360-73 503 0 0,-360 76-536 0 0,-20 3-56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3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55 477 11055 0 0,'0'0'6622'0'0,"-11"-8"-4249"0"0,6 4-2273 0 0,1-1 1 0 0,1 1-1 0 0,-1-1 0 0 0,1 1 1 0 0,-1-1-1 0 0,1 0 0 0 0,1 0 1 0 0,-1-1-1 0 0,1 1 1 0 0,0-1-1 0 0,0 1 0 0 0,0-1 1 0 0,1 1-1 0 0,0-1 1 0 0,0 0-1 0 0,0 0 0 0 0,1 0 1 0 0,0 1-1 0 0,0-1 0 0 0,0 0 1 0 0,1 0-1 0 0,2-10 1 0 0,0 4 95 0 0,1-1 1 0 0,0 1 0 0 0,0 0 0 0 0,1 0 0 0 0,1 0 0 0 0,0 1 0 0 0,1 0-1 0 0,0 0 1 0 0,11-13 0 0 0,7-5-1067 0 0,53-46-1 0 0,-60 60 415 0 0,1 1 1 0 0,0 1-1 0 0,0 1 0 0 0,30-13 0 0 0,-46 24 292 0 0,4-3-555 0 0,1 0 0 0 0,1 1 0 0 0,-1 0 0 0 0,0 1 1 0 0,14-3-1 0 0,-4 5-5176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32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59 2303 0 0,'-1'1'6650'0'0,"-86"35"2212"0"0,2 9-7082 0 0,71-36-1820 0 0,1-1 0 0 0,0 2-1 0 0,1 0 1 0 0,0 0-1 0 0,0 1 1 0 0,1 1-1 0 0,0-1 1 0 0,1 2 0 0 0,-16 26-1 0 0,24-35 67 0 0,0 0 0 0 0,0 0 0 0 0,0 0-1 0 0,1 0 1 0 0,0 1 0 0 0,0-1 0 0 0,0 0 0 0 0,0 1 0 0 0,0 7-1 0 0,1-10-4 0 0,0-1 0 0 0,1 1 0 0 0,-1 0 0 0 0,0 0 0 0 0,1 0 1 0 0,-1 0-1 0 0,1 0 0 0 0,-1 0 0 0 0,1-1 0 0 0,0 1 0 0 0,0 0 0 0 0,0-1 0 0 0,0 1 0 0 0,0 0 0 0 0,0-1 0 0 0,0 1 0 0 0,1-1 0 0 0,-1 0 0 0 0,1 1 0 0 0,-1-1 0 0 0,1 0 0 0 0,-1 0 0 0 0,1 0 0 0 0,2 1 0 0 0,2 1 57 0 0,1-1-1 0 0,0 1 0 0 0,0-1 1 0 0,1-1-1 0 0,-1 1 0 0 0,0-1 1 0 0,1-1-1 0 0,-1 1 0 0 0,0-1 1 0 0,11-2-1 0 0,7-1 114 0 0,42-11-1 0 0,-56 11-170 0 0,-1 0 0 0 0,1-1 0 0 0,-1 0 0 0 0,0-1 0 0 0,0 0-1 0 0,0-1 1 0 0,-1 0 0 0 0,1 0 0 0 0,-2-1 0 0 0,1 0 0 0 0,10-11 0 0 0,-16 14-15 0 0,1 0 0 0 0,-1-1 0 0 0,1 1 0 0 0,-1-1 1 0 0,0 0-1 0 0,-1 0 0 0 0,1 0 0 0 0,-1 0 0 0 0,0 0 0 0 0,0-1 1 0 0,-1 1-1 0 0,0 0 0 0 0,0-1 0 0 0,0 0 0 0 0,0 1 1 0 0,-1-1-1 0 0,0 1 0 0 0,0-1 0 0 0,-1 0 0 0 0,1 1 0 0 0,-1-1 1 0 0,-1 1-1 0 0,1-1 0 0 0,-3-5 0 0 0,0 1-17 0 0,-1 0 0 0 0,0 0 0 0 0,-1 0-1 0 0,0 1 1 0 0,0-1 0 0 0,-1 2 0 0 0,-15-17 0 0 0,15 19-121 0 0,0-1-1 0 0,0 2 1 0 0,-1-1 0 0 0,1 1 0 0 0,-1 0 0 0 0,0 1-1 0 0,-1 0 1 0 0,1 0 0 0 0,-1 1 0 0 0,-9-3 0 0 0,14 5-187 0 0,1 0 0 0 0,0 1 0 0 0,-1 0 0 0 0,1 0 0 0 0,0 0 0 0 0,-1 0 0 0 0,1 0 0 0 0,-1 0 1 0 0,1 1-1 0 0,0 0 0 0 0,-5 1 0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33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767 132 9671 0 0,'0'0'748'0'0,"2"-1"-492"0"0,11-9 1395 0 0,0 1 0 0 0,0-2-1 0 0,20-20 1 0 0,-31 29-1506 0 0,-1 0 1 0 0,1 0-1 0 0,-1 0 1 0 0,0 0-1 0 0,0 0 1 0 0,1-1-1 0 0,-1 1 1 0 0,-1 0-1 0 0,1 0 1 0 0,0-1-1 0 0,0 1 1 0 0,-1 0-1 0 0,1-1 1 0 0,-1 1-1 0 0,0-1 1 0 0,0-2-1 0 0,0 4-96 0 0,-1-1 0 0 0,1 1 0 0 0,0 0 1 0 0,-1-1-1 0 0,0 1 0 0 0,1 0 0 0 0,-1-1 0 0 0,0 1 0 0 0,1 0 0 0 0,-1 0 0 0 0,0 0 0 0 0,0 0 1 0 0,0 0-1 0 0,0 0 0 0 0,0 0 0 0 0,0 0 0 0 0,0 0 0 0 0,0 0 0 0 0,-1 1 0 0 0,1-1 0 0 0,0 0 0 0 0,0 1 1 0 0,-1-1-1 0 0,1 1 0 0 0,0 0 0 0 0,-1-1 0 0 0,1 1 0 0 0,-3-1 0 0 0,-6 0-4 0 0,1 1 1 0 0,-1 0-1 0 0,1 0 0 0 0,0 0 0 0 0,-1 2 0 0 0,1-1 1 0 0,0 1-1 0 0,-1 0 0 0 0,1 1 0 0 0,0 0 0 0 0,-15 7 1 0 0,-5 5-78 0 0,0 1 0 0 0,-26 20 0 0 0,26-16 31 0 0,-33 29 0 0 0,54-41 12 0 0,0 0-1 0 0,0 0 1 0 0,1 1-1 0 0,0-1 1 0 0,0 2 0 0 0,1-1-1 0 0,1 1 1 0 0,-6 11-1 0 0,10-18-4 0 0,0 0-1 0 0,0 1 0 0 0,0-1 1 0 0,0 0-1 0 0,0 1 0 0 0,1-1 1 0 0,0 1-1 0 0,-1-1 0 0 0,2 1 1 0 0,-1 4-1 0 0,0-7-3 0 0,1 0-1 0 0,-1 0 1 0 0,0 1 0 0 0,1-1 0 0 0,-1 0-1 0 0,0 0 1 0 0,1 0 0 0 0,0 0 0 0 0,-1 0 0 0 0,1 0-1 0 0,0 1 1 0 0,0-1 0 0 0,-1-1 0 0 0,1 1-1 0 0,0 0 1 0 0,0 0 0 0 0,0 0 0 0 0,0 0-1 0 0,0-1 1 0 0,0 1 0 0 0,0 0 0 0 0,0-1-1 0 0,1 1 1 0 0,-1-1 0 0 0,0 1 0 0 0,0-1-1 0 0,0 0 1 0 0,1 1 0 0 0,-1-1 0 0 0,2 0 0 0 0,7 1 7 0 0,1-1 1 0 0,-1-1 0 0 0,1 0 0 0 0,-1 0 0 0 0,1-1 0 0 0,-1 0 0 0 0,0-1 0 0 0,0 0 0 0 0,0 0 0 0 0,13-7 0 0 0,-5 0 9 0 0,0 0-1 0 0,0-1 1 0 0,-1-1-1 0 0,20-17 1 0 0,-34 27-39 0 0,0 0-1 0 0,0 0 1 0 0,-1-1 0 0 0,1 0-1 0 0,-1 1 1 0 0,0-1 0 0 0,0 0-1 0 0,0 0 1 0 0,0 0 0 0 0,0 0-1 0 0,1-4 1 0 0,-3 6-54 0 0,0 1 5 0 0,-1-1 66 0 0,1 1 0 0 0,-1 0-1 0 0,0 0 1 0 0,1-1 0 0 0,-1 1 0 0 0,0 0 0 0 0,1 0 0 0 0,-1 0-1 0 0,0 0 1 0 0,1 0 0 0 0,-1 0 0 0 0,0 0 0 0 0,1 0 0 0 0,-1 0-1 0 0,0 0 1 0 0,1 0 0 0 0,-1 1 0 0 0,0-1 0 0 0,1 0 0 0 0,-1 0-1 0 0,0 1 1 0 0,0-1 0 0 0,-15 9-45 0 0,11-4 47 0 0,-1 0-1 0 0,1 0 0 0 0,0 0 1 0 0,0 1-1 0 0,1 0 0 0 0,-1 0 1 0 0,-4 9-1 0 0,-22 50 4 0 0,21-42-3 0 0,-16 39-21 0 0,-24 86-1 0 0,-5 68-16 0 0,38-144 51 0 0,9-43 200 0 0,0 1 0 0 0,-2-1 0 0 0,-1-1 0 0 0,-26 49 0 0 0,31-66-64 0 0,-1-1-1 0 0,0-1 1 0 0,0 1-1 0 0,0-1 1 0 0,-1 0-1 0 0,-1 0 1 0 0,0-1-1 0 0,0-1 1 0 0,0 1-1 0 0,-1-1 1 0 0,0-1-1 0 0,0 0 1 0 0,-1 0-1 0 0,0-1 1 0 0,-15 5-1 0 0,19-8-117 0 0,0-1-1 0 0,0 1 0 0 0,0-1 1 0 0,-1 0-1 0 0,1-1 1 0 0,0 0-1 0 0,-1 0 0 0 0,1-1 1 0 0,0 1-1 0 0,0-2 0 0 0,-1 1 1 0 0,1-1-1 0 0,0 0 1 0 0,0 0-1 0 0,1-1 0 0 0,-1 0 1 0 0,0 0-1 0 0,1-1 1 0 0,0 0-1 0 0,0 0 0 0 0,0 0 1 0 0,0-1-1 0 0,1 1 1 0 0,-1-2-1 0 0,1 1 0 0 0,0 0 1 0 0,1-1-1 0 0,0 0 1 0 0,-1 0-1 0 0,2 0 0 0 0,-1-1 1 0 0,1 0-1 0 0,0 1 1 0 0,0-1-1 0 0,1 0 0 0 0,0 0 1 0 0,0 0-1 0 0,1 0 1 0 0,0-1-1 0 0,0-11 0 0 0,1 4-554 0 0,1 1-1 0 0,1-1 0 0 0,0 1 0 0 0,1-1 0 0 0,0 1 0 0 0,10-23 0 0 0,7-11-7642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3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56 329 5527 0 0,'0'0'423'0'0,"0"2"94"0"0,1 3-158 0 0,0-2 556 0 0,0 1 0 0 0,-1-1 0 0 0,0 0 0 0 0,1 1 0 0 0,-1-1 0 0 0,0 0 0 0 0,-1 0 0 0 0,1 1 0 0 0,-1-1 0 0 0,1 0 0 0 0,-1 1 0 0 0,0-1 0 0 0,-1 3 1 0 0,1-5-48 0 0,-1 0-637 0 0,1 0 1 0 0,-1 0 0 0 0,1 0-1 0 0,-1 0 1 0 0,0 0 0 0 0,0-1-1 0 0,1 1 1 0 0,-3 0 0 0 0,3-1-172 0 0,0 1 1 0 0,0-1-1 0 0,-1 0 0 0 0,1 0 1 0 0,0 0-1 0 0,0 0 1 0 0,0 0-1 0 0,0 0 0 0 0,-1 0 1 0 0,1 0-1 0 0,0 0 1 0 0,0-1-1 0 0,0 1 0 0 0,0 0 1 0 0,0-1-1 0 0,-1 1 1 0 0,1-1-1 0 0,0 1 1 0 0,0-1-1 0 0,0 0 0 0 0,0 1 1 0 0,1-1-1 0 0,-1 0 1 0 0,0 0-1 0 0,0 0 0 0 0,0 1 1 0 0,0-1-1 0 0,1 0 1 0 0,-1 0-1 0 0,1 0 0 0 0,-1 0 1 0 0,0 0-1 0 0,1 0 1 0 0,0-1-1 0 0,-1 1 0 0 0,1 0 1 0 0,0 0-1 0 0,-1 0 1 0 0,1 0-1 0 0,0 0 0 0 0,0-1 1 0 0,0 1-1 0 0,0-1 1 0 0,0-4 2 0 0,0 1 1 0 0,0-1 0 0 0,1 1-1 0 0,-1-1 1 0 0,1 1 0 0 0,1-1-1 0 0,-1 1 1 0 0,3-5-1 0 0,3-5 0 0 0,1 0-1 0 0,0 1 1 0 0,1 0-1 0 0,16-18 1 0 0,48-48-158 0 0,-66 72 72 0 0,126-113-3942 0 0,-118 109 2546 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3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85 12815 0 0,'1'-1'587'0'0,"2"-2"-472"0"0,-1 1 1 0 0,0 0 0 0 0,0 0-1 0 0,-1-1 1 0 0,1 1-1 0 0,0-1 1 0 0,-1 0-1 0 0,0 1 1 0 0,1-1-1 0 0,-1 0 1 0 0,1-5-1 0 0,-2 7 2 0 0,1-1 0 0 0,-1 1 0 0 0,0-1-1 0 0,-1 1 1 0 0,1-1 0 0 0,0 1 0 0 0,0-1 0 0 0,-1 1-1 0 0,1-1 1 0 0,0 1 0 0 0,-1 0 0 0 0,1-1 0 0 0,-1 1-1 0 0,0 0 1 0 0,0-1 0 0 0,1 1 0 0 0,-1 0 0 0 0,0 0-1 0 0,0 0 1 0 0,0-1 0 0 0,0 1 0 0 0,0 0 0 0 0,-1 0-1 0 0,1 1 1 0 0,0-1 0 0 0,-3-1 0 0 0,0 0-41 0 0,1 0 0 0 0,-1 0-1 0 0,-1 0 1 0 0,1 1 0 0 0,0 0 0 0 0,0 0 0 0 0,0 0 0 0 0,-1 1-1 0 0,1-1 1 0 0,0 1 0 0 0,-1 0 0 0 0,1 0 0 0 0,0 1 0 0 0,-1-1-1 0 0,1 1 1 0 0,0 0 0 0 0,-5 2 0 0 0,-9 2 190 0 0,1 2 0 0 0,-28 14 0 0 0,40-19-204 0 0,-24 13 252 0 0,1 2-1 0 0,1 0 1 0 0,-42 36-1 0 0,52-38-181 0 0,0 1 1 0 0,1 1-1 0 0,1 0 0 0 0,1 1 1 0 0,-24 39-1 0 0,37-55-108 0 0,0 0 1 0 0,0 0-1 0 0,0 0 0 0 0,0 0 0 0 0,0 0 1 0 0,0 0-1 0 0,1 0 0 0 0,-1 0 0 0 0,1 0 0 0 0,0 1 1 0 0,-1-1-1 0 0,1 0 0 0 0,0 0 0 0 0,0 1 1 0 0,0-1-1 0 0,1 0 0 0 0,-1 0 0 0 0,0 1 1 0 0,2 2-1 0 0,-1-4-7 0 0,0 1 1 0 0,0 0-1 0 0,0-1 0 0 0,1 0 1 0 0,-1 1-1 0 0,0-1 1 0 0,1 0-1 0 0,-1 0 1 0 0,1 1-1 0 0,-1-1 0 0 0,1 0 1 0 0,-1 0-1 0 0,1-1 1 0 0,0 1-1 0 0,-1 0 0 0 0,1-1 1 0 0,0 1-1 0 0,0-1 1 0 0,0 1-1 0 0,-1-1 1 0 0,1 0-1 0 0,0 0 0 0 0,3 0 1 0 0,11 0 14 0 0,0-1 0 0 0,1 0 1 0 0,-1-2-1 0 0,0 0 0 0 0,0 0 1 0 0,28-12-1 0 0,-15 6-42 0 0,46-9-1 0 0,-73 19-244 0 0,0-1 0 0 0,0 1-1 0 0,0 0 1 0 0,-1 0 0 0 0,1 0 0 0 0,0 0-1 0 0,0 0 1 0 0,2 3 0 0 0,-3-3-924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3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26 305 16583 0 0,'0'0'1506'0'0,"-1"1"-1241"0"0,0-1-116 0 0,-13 9-15 0 0,5-7 3228 0 0,10-11-2139 0 0,0 5-1110 0 0,1 0 1 0 0,-1 0 0 0 0,1 1-1 0 0,0-1 1 0 0,0 0-1 0 0,0 1 1 0 0,1 0 0 0 0,3-5-1 0 0,26-24 303 0 0,-20 21-356 0 0,14-13-30 0 0,0 1-1 0 0,38-25 0 0 0,-45 37-49 0 0,-1 0 0 0 0,2 1 0 0 0,-1 1 0 0 0,40-13 0 0 0,-43 19-22 0 0,-16 3 41 0 0,1 0 0 0 0,0-1 1 0 0,-1 1-1 0 0,1 0 0 0 0,-1 0 1 0 0,1 0-1 0 0,0 0 0 0 0,-1 0 1 0 0,1 1-1 0 0,-1-1 0 0 0,1 0 1 0 0,0 0-1 0 0,-1 0 0 0 0,1 0 1 0 0,0 1-1 0 0,0 0 1 0 0,0 0 0 0 0,-1 0 0 0 0,1 1 0 0 0,-1-1 0 0 0,0 0 0 0 0,1 0 0 0 0,-1 0 0 0 0,0 1 0 0 0,0-1 0 0 0,0 0 0 0 0,0 0 0 0 0,0 1 0 0 0,0-1 0 0 0,0 0 0 0 0,0 0 0 0 0,0 0 0 0 0,0 1 0 0 0,-1-1 0 0 0,0 1 0 0 0,-7 26 0 0 0,7-27 0 0 0,-11 27-4 0 0,9-22 12 0 0,0-1-1 0 0,0 1 1 0 0,0 0 0 0 0,1 0-1 0 0,0 1 1 0 0,1-1-1 0 0,0 0 1 0 0,-1 8-1 0 0,1-13-5 0 0,1 0-1 0 0,0 0 1 0 0,0 0 0 0 0,0 0-1 0 0,1 0 1 0 0,-1 0 0 0 0,0 0-1 0 0,0 0 1 0 0,0 0 0 0 0,1-1-1 0 0,-1 1 1 0 0,0 0 0 0 0,1 0-1 0 0,-1 0 1 0 0,1 0 0 0 0,-1-1-1 0 0,1 1 1 0 0,-1 0 0 0 0,1 0 0 0 0,0-1-1 0 0,-1 1 1 0 0,1-1 0 0 0,1 2-1 0 0,-1-2 1 0 0,0 1-1 0 0,1-1 1 0 0,-1 1 0 0 0,0-1-1 0 0,1 0 1 0 0,-1 0-1 0 0,1 1 1 0 0,-1-1-1 0 0,1 0 1 0 0,-1 0 0 0 0,1 0-1 0 0,-1-1 1 0 0,3 1-1 0 0,4-2-3 0 0,1-1-1 0 0,0 0 1 0 0,15-8-1 0 0,-16 8-10 0 0,44-23-471 0 0,58-38 0 0 0,8-5-231 0 0,-95 57 663 0 0,1 2 1 0 0,0 0-1 0 0,29-7 0 0 0,-24 13 247 0 0,-29 4-180 0 0,1 0 0 0 0,-1 0 0 0 0,1 0 0 0 0,-1 0 0 0 0,1 0 0 0 0,-1 1 0 0 0,1-1 0 0 0,-1 0 0 0 0,0 0 0 0 0,1 1 0 0 0,-1-1 0 0 0,1 0 0 0 0,-1 1 0 0 0,0-1 0 0 0,1 0 0 0 0,-1 1 0 0 0,0-1 0 0 0,0 1 0 0 0,1-1 0 0 0,-1 0 0 0 0,0 1 0 0 0,0-1 0 0 0,0 1 0 0 0,1-1 0 0 0,-1 2 0 0 0,2 9 244 0 0,-2-5-145 0 0,0 1 0 0 0,0-1 0 0 0,-1 0 0 0 0,0 0 0 0 0,0 0 0 0 0,-1 0 0 0 0,-2 6 0 0 0,-20 42 570 0 0,8-19-350 0 0,9-18-912 0 0,1-3 1160 0 0,0 0-1 0 0,-6 29 1 0 0,11-38-905 0 0,0-1 0 0 0,1 1 0 0 0,0-1 0 0 0,0 1 0 0 0,1 8 0 0 0,-1-10-457 0 0,1 0 0 0 0,0-1 0 0 0,0 1 0 0 0,0 0-1 0 0,0 0 1 0 0,0-1 0 0 0,0 1 0 0 0,1 0 0 0 0,3 4 0 0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4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14 7919 0 0,'5'-6'6355'0'0,"-6"5"-6163"0"0,0 0 0 0 0,0 1-1 0 0,0-1 1 0 0,0 0 0 0 0,0 1 0 0 0,0-1-1 0 0,0 1 1 0 0,-1-1 0 0 0,1 1 0 0 0,0 0 0 0 0,0-1-1 0 0,0 1 1 0 0,0 0 0 0 0,-1 0 0 0 0,1 0 0 0 0,0 0-1 0 0,-3 0 1 0 0,1 0-43 0 0,-1 1-1 0 0,0 0 0 0 0,0 0 1 0 0,1 0-1 0 0,-7 3 0 0 0,-4 2-234 0 0,1 2 0 0 0,-14 9 0 0 0,23-15 266 0 0,-151 94-9 0 0,77-46-150 0 0,77-49 32 0 0,26 19 83 0 0,-11-14-125 0 0,0-1-1 0 0,0-1 1 0 0,0-1 0 0 0,1 0-1 0 0,24 3 1 0 0,16 2-11 0 0,-48-6 0 0 0,-1-1 0 0 0,0 1 0 0 0,0 0 0 0 0,1 1 0 0 0,-2-1 0 0 0,1 1 0 0 0,0 0 0 0 0,0 1 0 0 0,-1 0 0 0 0,0 0 0 0 0,0 0 0 0 0,9 9 0 0 0,7 8 16 0 0,6 5 584 0 0,-26-25-480 0 0,-1-1-113 0 0,1 1-1 0 0,-1-1 1 0 0,0 1-1 0 0,0-1 1 0 0,0 1-1 0 0,1-1 1 0 0,-1 1-1 0 0,0-1 1 0 0,1 1-1 0 0,-1-1 1 0 0,0 1 0 0 0,1-1-1 0 0,-1 0 1 0 0,1 1-1 0 0,-1-1 1 0 0,0 0-1 0 0,1 1 1 0 0,0-1-1 0 0,8 10 44 0 0,-8-9-40 0 0,1 1-14 0 0,-3 12 84 0 0,0-11-66 0 0,1 0-1 0 0,-1 0 1 0 0,-1 0-1 0 0,1 0 1 0 0,0 0-1 0 0,-1 0 1 0 0,0-1-1 0 0,1 1 0 0 0,-1 0 1 0 0,0-1-1 0 0,0 0 1 0 0,-5 5-1 0 0,-4 2 70 0 0,-19 13-1 0 0,10-9-62 0 0,11-7 15 0 0,0 0-1 0 0,-1-1 1 0 0,0 0-1 0 0,0 0 1 0 0,0-1-1 0 0,0-1 0 0 0,-1 0 1 0 0,1 0-1 0 0,-19 1 1 0 0,-9 0 115 0 0,-54-3 0 0 0,58-1-159 0 0,-13-3-4 0 0,46 3-58 0 0,3-1-307 0 0,-1-1 211 0 0,1 1 0 0 0,0 1 1 0 0,0-1-1 0 0,0 0 1 0 0,0 0-1 0 0,0 1 0 0 0,0-1 1 0 0,2 0-1 0 0,4-1-396 0 0,32-9-5494 0 0,-18 6 695 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4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10 865 3223 0 0,'0'0'143'0'0,"-1"2"-3"0"0,-7 8 3619 0 0,16-19 4048 0 0,7-9-2614 0 0,-8 9-7291 0 0,220-240 4876 0 0,86-110-2684 0 0,-127 150-94 0 0,-161 188 91 0 0,-24 20-20 0 0,3 0 33 0 0,4 1 89 0 0,-8 0-193 0 0,1 0 1 0 0,0 0-1 0 0,0 1 1 0 0,0-1-1 0 0,-1 1 0 0 0,1-1 1 0 0,0 1-1 0 0,-1-1 1 0 0,1 1-1 0 0,0-1 1 0 0,-1 1-1 0 0,1-1 1 0 0,0 1-1 0 0,-1 0 0 0 0,1-1 1 0 0,-1 1-1 0 0,1 0 1 0 0,-1 0-1 0 0,0-1 1 0 0,1 1-1 0 0,-1 0 0 0 0,0 0 1 0 0,1 0-1 0 0,-1-1 1 0 0,0 1-1 0 0,0 0 1 0 0,0 2-1 0 0,1 0 1 0 0,0 8-1 0 0,0 1 1 0 0,-1 0-1 0 0,0 0 0 0 0,-1 0 0 0 0,-3 16 1 0 0,2-5 8 0 0,-52 373 900 0 0,34-252-131 0 0,18-124-690 0 0,2-1-1 0 0,0 1 0 0 0,1-1 0 0 0,1 1 0 0 0,7 26 0 0 0,-8-40-72 0 0,1 0-1 0 0,0-1 0 0 0,1 0 1 0 0,-1 1-1 0 0,1-1 0 0 0,0 0 1 0 0,0 0-1 0 0,0 0 0 0 0,1-1 0 0 0,7 9 1 0 0,1-4 27 0 0,-7-9-27 0 0,-4-1-6 0 0,1 1-38 0 0,-1 0 0 0 0,1 1-1 0 0,-1-2 1 0 0,1 1 0 0 0,-1 0 0 0 0,1 0-1 0 0,0 0 1 0 0,-1-1 0 0 0,0 1-1 0 0,1-1 1 0 0,-1 1 0 0 0,1-1-1 0 0,-1 0 1 0 0,1 1 0 0 0,-1-1-1 0 0,0 0 1 0 0,0 0 0 0 0,1 0-1 0 0,0-1 1 0 0,7-11-1994 0 0,-2-3-3451 0 0,-2 0-1368 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44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12895 0 0,'0'0'3238'0'0,"3"-1"-2220"0"0,52-6 386 0 0,55-17-1 0 0,56-22-621 0 0,-57 15 87 0 0,-65 18-555 0 0,75-17 768 0 0,-102 26-946 0 0,1 2 0 0 0,-1 0 0 0 0,1 1 1 0 0,31 2-1 0 0,-28 3-484 0 0,-19-3-491 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4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285 140 9615 0 0,'0'0'868'0'0,"-2"0"-713"0"0,-15 0 4878 0 0,19 0-4833 0 0,6-1-34 0 0,0-1-1 0 0,0 0 0 0 0,0 0 1 0 0,-1-1-1 0 0,1 0 0 0 0,-1 0 1 0 0,0-1-1 0 0,0 0 0 0 0,0 0 1 0 0,0 0-1 0 0,0-1 0 0 0,-1 0 1 0 0,0-1-1 0 0,5-5 0 0 0,-9 9-118 0 0,0 0-33 0 0,-1 0 0 0 0,0 1 0 0 0,0-1 0 0 0,1 0-1 0 0,-1 0 1 0 0,0 0 0 0 0,0 0 0 0 0,-1 0 0 0 0,1 0 0 0 0,0 0 0 0 0,-1 0 0 0 0,1 0 0 0 0,-1-1 0 0 0,0 1 0 0 0,0-3 0 0 0,0 3-12 0 0,0 1 0 0 0,0-1 0 0 0,-1 0 0 0 0,1 1 0 0 0,-1-1 0 0 0,0 1 1 0 0,1-1-1 0 0,-1 1 0 0 0,0-1 0 0 0,0 1 0 0 0,0-1 0 0 0,0 1 1 0 0,0 0-1 0 0,0-1 0 0 0,0 1 0 0 0,0 0 0 0 0,-1 0 0 0 0,1 0 1 0 0,0 0-1 0 0,-3-2 0 0 0,1 2 1 0 0,0-1 0 0 0,0 0 1 0 0,-1 1-1 0 0,1-1 0 0 0,0 1 0 0 0,-1 0 1 0 0,1 0-1 0 0,-4 0 0 0 0,2 1-6 0 0,0 0-1 0 0,0 0 0 0 0,1 0 1 0 0,-1 1-1 0 0,0 0 1 0 0,0 0-1 0 0,1 1 0 0 0,-9 2 1 0 0,-35 20-51 0 0,41-20 48 0 0,-10 6 2 0 0,1 1-1 0 0,0 0 1 0 0,1 1-1 0 0,-27 27 0 0 0,15-9 246 0 0,-31 45 0 0 0,50-64-140 0 0,0 1 0 0 0,-8 19 0 0 0,14-26-60 0 0,0-1 1 0 0,0 1 0 0 0,0 0-1 0 0,1 0 1 0 0,0 0 0 0 0,0 0-1 0 0,0 0 1 0 0,1 0 0 0 0,0 0-1 0 0,0 6 1 0 0,0-9-21 0 0,0-1 0 0 0,0 0 0 0 0,1 0 0 0 0,-1 0 0 0 0,0 0 0 0 0,1 0 0 0 0,-1 1 0 0 0,0-1 0 0 0,1 0 0 0 0,0 0 0 0 0,-1 0 0 0 0,1 0-1 0 0,-1 0 1 0 0,1-1 0 0 0,0 1 0 0 0,0 0 0 0 0,0 0 0 0 0,0 0 0 0 0,-1-1 0 0 0,1 1 0 0 0,2 1 0 0 0,-1-2 7 0 0,-1 1 1 0 0,1 0-1 0 0,0-1 1 0 0,0 1-1 0 0,0-1 1 0 0,0 0-1 0 0,0 0 1 0 0,0 1-1 0 0,0-1 1 0 0,0-1-1 0 0,3 1 1 0 0,4-2 53 0 0,-1 0 1 0 0,0 0-1 0 0,1 0 0 0 0,12-7 1 0 0,-5 1-90 0 0,-1 1 0 0 0,0-2 1 0 0,-1 0-1 0 0,0 0 0 0 0,0-2 0 0 0,-1 0 1 0 0,-1 0-1 0 0,1-1 0 0 0,-2 0 0 0 0,0-1 0 0 0,0-1 1 0 0,-2 0-1 0 0,11-18 0 0 0,-19 30-57 0 0,-2 4-70 0 0,-5 12-152 0 0,1-2 325 0 0,1-1 1 0 0,-6 22-1 0 0,9-30-303 0 0,1 1 1 0 0,-1-1-1 0 0,1 0 0 0 0,0 0 1 0 0,0 1-1 0 0,0-1 1 0 0,0 0-1 0 0,1 0 0 0 0,-1 1 1 0 0,1-1-1 0 0,0 0 1 0 0,0 0-1 0 0,0 0 0 0 0,0 0 1 0 0,3 5-1 0 0,5 4-5800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1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2759 0 0,'2'0'7970'0'0,"99"-8"-1646"0"0,8-2-3770 0 0,63-20-1453 0 0,38-6 78 0 0,-83 25-5608 0 0,-8 2-1202 0 0,-105 7 1123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4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62 224 7831 0 0,'0'0'603'0'0,"-8"-1"-130"0"0,-46 2 9995 0 0,60-10-9916 0 0,4-1-351 0 0,-1 0 0 0 0,15-10 0 0 0,3-3-137 0 0,1-5-54 0 0,49-42-4 0 0,-68 62-6 0 0,2 1-1 0 0,-1 0 1 0 0,1 0 0 0 0,0 1-1 0 0,0 1 1 0 0,12-5-1 0 0,-20 9 11 0 0,-1 0 0 0 0,0 1 0 0 0,0-1-1 0 0,1 1 1 0 0,-1 0 0 0 0,0-1 0 0 0,1 1 0 0 0,-1 0-1 0 0,0 0 1 0 0,1 1 0 0 0,-1-1 0 0 0,0 0 0 0 0,0 1 0 0 0,1 0-1 0 0,-1-1 1 0 0,0 1 0 0 0,4 2 0 0 0,-3-1 25 0 0,0 0 1 0 0,0 0-1 0 0,0 1 1 0 0,-1-1-1 0 0,1 1 1 0 0,0 0-1 0 0,-1-1 0 0 0,0 1 1 0 0,0 0-1 0 0,3 5 1 0 0,-1 0 37 0 0,0 1 0 0 0,0 0-1 0 0,-1 1 1 0 0,0-1 0 0 0,-1 0 0 0 0,0 1 0 0 0,1 16 0 0 0,-1-1-54 0 0,2 27-605 0 0,-4-50-606 0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46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125 519 1839 0 0,'9'-3'160'0'0,"-8"2"35"0"0,1 0-1 0 0,0 0 1 0 0,-1 0-1 0 0,1 1 1 0 0,-1-2-1 0 0,1 1 1 0 0,-1 0-1 0 0,1 0 1 0 0,0-2-1 0 0,-1 2 243 0 0,0 0 0 0 0,0 0-1 0 0,-1 0 1 0 0,1 0 0 0 0,0-1-1 0 0,-1 1 1 0 0,1 0 0 0 0,-1 0-1 0 0,1-1 1 0 0,-1 1-1 0 0,0 0 1 0 0,0-1 0 0 0,0 1-1 0 0,1 0 1 0 0,-1-1 0 0 0,-1-1-1 0 0,1 1 395 0 0,0-1 0 0 0,-1 1 0 0 0,0-1 0 0 0,1 1 0 0 0,-1-1-1 0 0,0 1 1 0 0,0 0 0 0 0,-3-4 0 0 0,-7-9 1211 0 0,3 8-1931 0 0,-1 1 1 0 0,0-1-1 0 0,0 2 0 0 0,0-1 1 0 0,-1 1-1 0 0,-11-4 0 0 0,-20-11 118 0 0,40 19-227 0 0,0 0-1 0 0,-1 0 0 0 0,1 0 1 0 0,-1 0-1 0 0,1 0 0 0 0,0 0 1 0 0,0 0-1 0 0,0 0 0 0 0,0-1 1 0 0,0 1-1 0 0,0 0 0 0 0,0-1 1 0 0,0 1-1 0 0,0-1 0 0 0,0 1 1 0 0,1-1-1 0 0,-1 1 1 0 0,0-4-1 0 0,1 3 4 0 0,0 0 0 0 0,0-1 0 0 0,0 1 0 0 0,0 0 0 0 0,0-1 0 0 0,1 1 0 0 0,-1 0 0 0 0,1-1-1 0 0,-1 1 1 0 0,1 0 0 0 0,2-4 0 0 0,3-4 18 0 0,0 1 0 0 0,0 0-1 0 0,1 0 1 0 0,12-11 0 0 0,-15 15-18 0 0,28-27-48 0 0,1 1-1 0 0,2 2 0 0 0,1 1 1 0 0,1 2-1 0 0,79-41 1 0 0,-100 59-17 0 0,1 1 1 0 0,0 1-1 0 0,28-8 0 0 0,-34 12 49 0 0,1 0 0 0 0,-1 0-1 0 0,1 1 1 0 0,0 0-1 0 0,-1 1 1 0 0,20 3-1 0 0,-25-2 27 0 0,-1 0 0 0 0,1 0-1 0 0,-1 1 1 0 0,1-1 0 0 0,-1 1-1 0 0,0 1 1 0 0,0-1 0 0 0,0 1-1 0 0,0 0 1 0 0,0 0 0 0 0,7 6 0 0 0,-10-7-6 0 0,0 1 0 0 0,0-1 0 0 0,0 0 0 0 0,-1 1 1 0 0,1-1-1 0 0,-1 0 0 0 0,1 1 0 0 0,-1 0 0 0 0,0-1 1 0 0,0 1-1 0 0,0 0 0 0 0,0 0 0 0 0,-1-1 1 0 0,1 1-1 0 0,-1 0 0 0 0,1 0 0 0 0,-1 0 0 0 0,0 0 1 0 0,0 0-1 0 0,0 0 0 0 0,-1 0 0 0 0,1 0 0 0 0,-1-1 1 0 0,-1 5-1 0 0,-1 2 21 0 0,-1 1 1 0 0,0 0 0 0 0,-1-1-1 0 0,0 0 1 0 0,-1 0 0 0 0,0 0-1 0 0,0 0 1 0 0,-10 9 0 0 0,-8 7 87 0 0,-31 24 1 0 0,33-32-154 0 0,0-1 0 0 0,-1-1 0 0 0,-1-1 0 0 0,-31 13 0 0 0,46-23-162 0 0,-1 0-1 0 0,1-1 0 0 0,-1 0 0 0 0,0-1 0 0 0,0 0 0 0 0,0-1 0 0 0,0 0 1 0 0,0 0-1 0 0,-13-1 0 0 0,21-1 46 0 0,1 1-1 0 0,-1 0 1 0 0,0 0-1 0 0,0-1 1 0 0,0 1 0 0 0,1-1-1 0 0,-1 0 1 0 0,0 1 0 0 0,-2-3-1 0 0,-6-6-4966 0 0,4 1-765 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46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 3223 0 0,'0'0'143'0'0,"-1"0"-3"0"0,-3 0-49 0 0,1-1 0 0 0,0 1 0 0 0,0 1 0 0 0,0-1 0 0 0,0 0 1 0 0,-1 1-1 0 0,1-1 0 0 0,0 1 0 0 0,0 0 0 0 0,0 0 0 0 0,0 1 0 0 0,0-1 0 0 0,0 0 0 0 0,1 1 0 0 0,-6 3 0 0 0,-4 4 1924 0 0,0 1-1 0 0,-11 12 1 0 0,17-17-1052 0 0,-36 40 2804 0 0,-17 29-2531 0 0,32-40-679 0 0,-58 81 0 0 0,-90 157-1 0 0,162-249-541 0 0,1 1 1 0 0,1 0-1 0 0,-8 26 0 0 0,15-37-13 0 0,1 0-1 0 0,0 0 0 0 0,1 0 1 0 0,0 0-1 0 0,1 0 0 0 0,0 0 1 0 0,1 0-1 0 0,2 14 1 0 0,-1-22-77 0 0,0 1 1 0 0,0 0 0 0 0,1-1-1 0 0,0 0 1 0 0,0 1-1 0 0,0-1 1 0 0,1 0 0 0 0,4 7-1 0 0,9 7-4606 0 0,-3-5-1062 0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4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 16583 0 0,'0'0'2175'0'0,"-1"1"-1772"0"0,-16 30 192 0 0,0 1 1 0 0,3 0-1 0 0,-20 64 1 0 0,4-13-219 0 0,1-10-162 0 0,-3-2 0 0 0,-68 108-1 0 0,98-175-508 0 0,-5 8 325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4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147 206 6447 0 0,'-8'0'670'0'0,"-13"-9"406"0"0,13 5 2913 0 0,5-5-940 0 0,4 7-2898 0 0,0-1-1 0 0,0 1 0 0 0,0-1 0 0 0,0 1 1 0 0,1 0-1 0 0,-1-1 0 0 0,1 1 1 0 0,-1 0-1 0 0,1 0 0 0 0,0 0 1 0 0,0 0-1 0 0,0 0 0 0 0,0 0 0 0 0,0 1 1 0 0,0-1-1 0 0,0 1 0 0 0,1-1 1 0 0,2 0-1 0 0,9-5 74 0 0,-1 1 1 0 0,17-4-1 0 0,-21 7-131 0 0,87-32 377 0 0,50-17-234 0 0,-114 43-85 0 0,0 1-1 0 0,55-5 1 0 0,-79 12-56 0 0,-1 1-1 0 0,1 0 1 0 0,0 0 0 0 0,-1 1-1 0 0,1 0 1 0 0,0 0-1 0 0,-1 1 1 0 0,14 5 0 0 0,-19-6-73 0 0,1 0 0 0 0,-1 0 0 0 0,0 0 0 0 0,1 0 0 0 0,-1 1 0 0 0,0-1 0 0 0,0 1 0 0 0,0-1 0 0 0,0 1 0 0 0,0 0 0 0 0,-1 0 0 0 0,1 0 0 0 0,0 0 0 0 0,-1 0 1 0 0,0 0-1 0 0,1 1 0 0 0,-1-1 0 0 0,0 0 0 0 0,0 1 0 0 0,0-1 0 0 0,0 1 0 0 0,-1-1 0 0 0,1 1 0 0 0,-1-1 0 0 0,1 1 0 0 0,-1-1 0 0 0,0 1 0 0 0,0-1 0 0 0,-1 5 1 0 0,0 2 13 0 0,-1 0 0 0 0,0 0 1 0 0,-1-1-1 0 0,0 1 0 0 0,-1-1 1 0 0,0 1-1 0 0,0-1 1 0 0,-9 13-1 0 0,-7 6 55 0 0,-22 24-1 0 0,41-49-89 0 0,-19 20 42 0 0,0 0 0 0 0,-34 26 1 0 0,42-39-36 0 0,-1 1 1 0 0,-1-2-1 0 0,0 0 1 0 0,0 0-1 0 0,0-1 1 0 0,-19 5-1 0 0,-51 12-8 0 0,72-21 0 0 0,-1-1 0 0 0,1 0 0 0 0,-1-1 0 0 0,-23-1 0 0 0,36 0 3 0 0,0 0 1 0 0,0 0-1 0 0,0 0 0 0 0,-1 0 1 0 0,1 0-1 0 0,0 0 0 0 0,0 0 1 0 0,0 0-1 0 0,-1 0 0 0 0,1 0 1 0 0,0 0-1 0 0,0 0 0 0 0,0 0 0 0 0,-1 0 1 0 0,1 0-1 0 0,0 0 0 0 0,0 0 1 0 0,0 0-1 0 0,-1 0 0 0 0,1 0 1 0 0,0 0-1 0 0,0 0 0 0 0,0-1 1 0 0,-1 1-1 0 0,1 0 0 0 0,0 0 0 0 0,0 0 1 0 0,0 0-1 0 0,0 0 0 0 0,0-1 1 0 0,0 1-1 0 0,-1 0 0 0 0,1 0 1 0 0,0-1-1 0 0,7-3 18 0 0,14-2-30 0 0,5 6-72 0 0,-1 0-1 0 0,0 2 1 0 0,1 1-1 0 0,-1 1 1 0 0,0 1-1 0 0,-1 1 1 0 0,1 1-1 0 0,-1 1 0 0 0,-1 2 1 0 0,1 0-1 0 0,-2 1 1 0 0,1 1-1 0 0,20 16 1 0 0,-39-25 116 0 0,0 0 1 0 0,0 1 0 0 0,0 0-1 0 0,-1 0 1 0 0,1 0-1 0 0,-1 0 1 0 0,0 0 0 0 0,0 0-1 0 0,0 1 1 0 0,-1 0-1 0 0,0-1 1 0 0,1 1 0 0 0,-2 0-1 0 0,1 0 1 0 0,1 7-1 0 0,-2-8-11 0 0,-1 0-1 0 0,1-1 1 0 0,-1 1-1 0 0,0 0 1 0 0,0 0-1 0 0,0 0 0 0 0,-1 0 1 0 0,1-1-1 0 0,-1 1 1 0 0,0 0-1 0 0,0 0 1 0 0,-1-1-1 0 0,1 1 1 0 0,-1-1-1 0 0,1 1 1 0 0,-1-1-1 0 0,0 0 0 0 0,0 0 1 0 0,-1 1-1 0 0,1-2 1 0 0,-5 6-1 0 0,-5 2 120 0 0,0 0 0 0 0,0-2 0 0 0,-24 14 0 0 0,-45 16 280 0 0,40-20-290 0 0,-59 24 10 0 0,-18 9 2 0 0,114-49-162 0 0,-1 0-1 0 0,0-1 1 0 0,1 1 0 0 0,-1-1-1 0 0,0 0 1 0 0,0 0-1 0 0,0 0 1 0 0,0 0 0 0 0,0-1-1 0 0,0 0 1 0 0,0 0 0 0 0,0-1-1 0 0,0 1 1 0 0,0-1-1 0 0,1 0 1 0 0,-1 0 0 0 0,0-1-1 0 0,0 1 1 0 0,1-1-1 0 0,-1 0 1 0 0,1 0 0 0 0,-1-1-1 0 0,1 1 1 0 0,-5-5-1 0 0,5 4-27 0 0,-70-51-1611 0 0,55 42 498 0 0,10 8 66 0 0,2-1 86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5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0,'0'2'7766'0'0,"1"20"-7228"0"0,1 0-1 0 0,1 0 1 0 0,1 0 0 0 0,1 0 0 0 0,0-1 0 0 0,2 1 0 0 0,1-2 0 0 0,0 1 0 0 0,15 24 0 0 0,-1-7-20 0 0,2-1 0 0 0,2 0-1 0 0,51 55 1 0 0,79 67 782 0 0,-142-146-1260 0 0,-1 1 0 0 0,0 0 0 0 0,-1 1-1 0 0,0 0 1 0 0,12 23 0 0 0,-21-32-20 0 0,-2-5-19 0 0,0 1 0 0 0,0 0 1 0 0,0 0-1 0 0,0 0 0 0 0,-1 0 1 0 0,1 0-1 0 0,-1 0 0 0 0,1 0 1 0 0,-1 0-1 0 0,0 0 1 0 0,0 1-1 0 0,0 1 0 0 0,0 0-118 0 0,0 0-1 0 0,0-1 1 0 0,-1 1-1 0 0,0-1 0 0 0,1 1 1 0 0,-1 0-1 0 0,-1-1 1 0 0,1 0-1 0 0,0 1 1 0 0,-1-1-1 0 0,0 0 1 0 0,0 1-1 0 0,0-1 1 0 0,0 0-1 0 0,0 0 1 0 0,0-1-1 0 0,-1 1 0 0 0,-3 3 1 0 0,4-5-498 0 0,2-1 553 0 0,0 1 1 0 0,0-1-1 0 0,-1 0 0 0 0,1 0 0 0 0,0 0 0 0 0,-1 0 0 0 0,1 0 1 0 0,0 0-1 0 0,-1 1 0 0 0,1-1 0 0 0,0 0 0 0 0,-1 0 0 0 0,1 0 1 0 0,0 0-1 0 0,0 0 0 0 0,-1 0 0 0 0,1 0 0 0 0,0 0 0 0 0,-1 0 1 0 0,1-1-1 0 0,0 1 0 0 0,-1 0 0 0 0,1 0 0 0 0,0 0 0 0 0,-1 0 1 0 0,1 0-1 0 0,0-1 0 0 0,0 1 0 0 0,-1 0 0 0 0,1 0 0 0 0,0 0 1 0 0,0-1-1 0 0,-1 1 0 0 0,1-1 0 0 0,-10-7-4322 0 0,5 0-212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52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82 3223 0 0,'5'-9'569'0'0,"0"0"0"0"0,6-16-1 0 0,-3-4 6856 0 0,-8 27-6348 0 0,0-5 2285 0 0,0 7-3250 0 0,0 0-56 0 0,0 0 1 0 0,0 0-1 0 0,-1 0 1 0 0,1 0 0 0 0,0 0-1 0 0,0 0 445 0 0,0 0-444 0 0,-17 19 186 0 0,2 1-1 0 0,0 0 1 0 0,-23 44 0 0 0,1-1 307 0 0,-160 218 512 0 0,155-228-837 0 0,-3-2 0 0 0,-2-2 0 0 0,-56 45 0 0 0,79-74-217 0 0,8-6 8 0 0,-2 0-1 0 0,0-1 0 0 0,-25 15 0 0 0,35-25-46 0 0,7-2-134 0 0,10-12-308 0 0,1 2-459 0 0,1 0 0 0 0,0 1 0 0 0,1 0 0 0 0,16-8 0 0 0,-5 3-5026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5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16 121 5527 0 0,'-1'-1'250'0'0,"-1"0"-91"0"0,-10-10 9235 0 0,22 31-7795 0 0,-7-16-1470 0 0,1-1 1 0 0,-1 1 0 0 0,0-1 0 0 0,1 0-1 0 0,0 0 1 0 0,0-1 0 0 0,0 1 0 0 0,0-1-1 0 0,0 1 1 0 0,0-1 0 0 0,1-1 0 0 0,-1 1-1 0 0,1-1 1 0 0,-1 1 0 0 0,1-1 0 0 0,-1-1-1 0 0,1 1 1 0 0,8 0 0 0 0,7-1 149 0 0,-1-1 1 0 0,0 0-1 0 0,23-5 0 0 0,22-8 112 0 0,0-2-1 0 0,65-27 1 0 0,-2 1 37 0 0,-91 31-446 0 0,65-17 263 0 0,-90 25-411 0 0,1 2 0 0 0,-1-1 0 0 0,1 2 0 0 0,0-1 0 0 0,-1 2 0 0 0,20 2 0 0 0,-11 4-2856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53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0 563 6447 0 0,'0'0'499'0'0,"0"-2"-328"0"0,0-2 194 0 0,0-2 2836 0 0,1-13 4855 0 0,5 1-6328 0 0,3 2-1256 0 0,1 1 0 0 0,22-27 0 0 0,-12 17-285 0 0,299-371 691 0 0,-303 378-962 0 0,-15 16 18 0 0,1 21-85 0 0,-4 0 151 0 0,-4 83 0 0 0,6-83 0 0 0,1 1 0 0 0,1-1 0 0 0,5 24 0 0 0,7 48 305 0 0,2 6 78 0 0,-2-56 37 0 0,-12-39-361 0 0,4 2-21 0 0,-5-4-182 0 0,-1 1-1 0 0,1-1 0 0 0,0 1 0 0 0,-1-1 0 0 0,1 0 0 0 0,0 1 0 0 0,0-1 0 0 0,-1 0 0 0 0,1 0 0 0 0,0 0 0 0 0,0 0 0 0 0,-1 1 0 0 0,1-1 0 0 0,0 0 0 0 0,0 0 0 0 0,0 0 1 0 0,-1-1-1 0 0,1 1 0 0 0,0 0 0 0 0,0 0 0 0 0,-1 0 0 0 0,1 0 0 0 0,0-1 0 0 0,0 1 0 0 0,-1 0 0 0 0,1-1 0 0 0,0 1 0 0 0,-1-1 0 0 0,1 1 0 0 0,0-1 0 0 0,-1 1 0 0 0,1-1 1 0 0,-1 1-1 0 0,1-1 0 0 0,-1 1 0 0 0,1-1 0 0 0,-1 0 0 0 0,1 1 0 0 0,-1-1 0 0 0,0 0 0 0 0,1 1 0 0 0,-1-1 0 0 0,0 0 0 0 0,0 0 0 0 0,1 1 0 0 0,-1-1 0 0 0,0 0 0 0 0,0 0 1 0 0,0 0-1 0 0,0 1 0 0 0,0-1 0 0 0,0 0 0 0 0,0 0 0 0 0,0 1 0 0 0,0-1 0 0 0,-1 0 0 0 0,1 0 0 0 0,0 1 0 0 0,0-1 0 0 0,-1-1 0 0 0,-8-15-1916 0 0,-3 2-10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5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73 1839 0 0,'-23'5'17702'0'0,"44"-18"-16445"0"0,7 0-1102 0 0,2 2 1 0 0,-1 1-1 0 0,1 1 0 0 0,1 2 1 0 0,57-7-1 0 0,-74 14-167 0 0,0-1 1 0 0,22 4-1 0 0,8 0-2134 0 0,-29-3 212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1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 7831 0 0,'0'0'2588'0'0,"-9"-2"4342"0"0,8 1-6755 0 0,-1 1 0 0 0,0-1 0 0 0,0 1 0 0 0,0 0 0 0 0,0 0 0 0 0,0 0 0 0 0,0 0 0 0 0,0 1 0 0 0,0-1 0 0 0,0 0 0 0 0,0 1 0 0 0,0-1 0 0 0,1 1 0 0 0,-1 0 0 0 0,0-1 1 0 0,0 1-1 0 0,0 0 0 0 0,-1 1 0 0 0,1 1-126 0 0,-1 0 1 0 0,1-1-1 0 0,0 1 1 0 0,0 0-1 0 0,0 0 1 0 0,1 0-1 0 0,-1 0 1 0 0,1 0-1 0 0,-1 1 1 0 0,1-1-1 0 0,0 0 1 0 0,0 1-1 0 0,1-1 1 0 0,-1 1-1 0 0,1-1 1 0 0,-1 7-1 0 0,1-6-42 0 0,2 11-20 0 0,-2-14-67 0 0,6 10-981 0 0,0-2-1230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5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2303 0 0,'13'-11'5447'0'0,"-10"8"-3826"0"0,1 1 0 0 0,0 0 0 0 0,0 0 0 0 0,8-3 0 0 0,20-3 1335 0 0,-15 5-2071 0 0,34 0 0 0 0,-48 3-810 0 0,182-5 1060 0 0,-168 4-1626 0 0,48-6 455 0 0,-23-2-8402 0 0,-33 6 2883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5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3223 0 0,'2'-2'11587'0'0,"3"-2"-10969"0"0,0 0-1 0 0,0 0 1 0 0,1 1-1 0 0,-1-1 1 0 0,1 1-1 0 0,0 1 1 0 0,12-5-1 0 0,48-11 642 0 0,-58 16-1065 0 0,200-35 1197 0 0,-171 31-2335 0 0,-17 2-1187 0 0,0 1-3542 0 0,-9 3-318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58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250 165 6911 0 0,'0'0'528'0'0,"-9"3"-320"0"0,2 1 1650 0 0,-5-1 7475 0 0,15-8-8116 0 0,7-5-1106 0 0,1 0 0 0 0,0 1 0 0 0,0 0 0 0 0,1 1 0 0 0,0 0 0 0 0,15-7-1 0 0,-8 4-56 0 0,10-6 133 0 0,-7 3 107 0 0,0 1 0 0 0,1 1 0 0 0,0 1 1 0 0,29-8-1 0 0,-50 18-271 0 0,1 0-1 0 0,-1 1 1 0 0,0-1-1 0 0,1 1 1 0 0,-1 0-1 0 0,1 0 1 0 0,-1 0-1 0 0,0 0 1 0 0,1 0-1 0 0,-1 1 1 0 0,1-1-1 0 0,-1 1 1 0 0,0-1-1 0 0,1 1 1 0 0,3 2-1 0 0,-5-2-15 0 0,1-1-1 0 0,-1 1 1 0 0,0 0-1 0 0,0 0 1 0 0,0 0-1 0 0,0 0 1 0 0,0 1-1 0 0,0-1 1 0 0,0 0-1 0 0,0 0 1 0 0,0 1-1 0 0,-1-1 1 0 0,1 0-1 0 0,0 1 1 0 0,-1-1-1 0 0,1 1 1 0 0,-1-1-1 0 0,0 1 1 0 0,1-1 0 0 0,-1 1-1 0 0,0-1 1 0 0,0 1-1 0 0,0-1 1 0 0,0 1-1 0 0,0-1 1 0 0,-1 3-1 0 0,0 6-10 0 0,-2 1 0 0 0,0-1 0 0 0,0 0 0 0 0,-1 1 0 0 0,0-2 0 0 0,0 1 0 0 0,-1 0 0 0 0,-7 9 0 0 0,-4 4-14 0 0,-36 40 0 0 0,1-13-362 0 0,-109 82 0 0 0,87-75 222 0 0,-72 66 68 0 0,116-97 101 0 0,28-25 132 0 0,1 0-130 0 0,1-1 1 0 0,0 1-1 0 0,0 0 1 0 0,-1-1-1 0 0,1 1 1 0 0,0-1 0 0 0,0 1-1 0 0,0-1 1 0 0,-1 0-1 0 0,1 1 1 0 0,0-1 0 0 0,0 0-1 0 0,0 0 1 0 0,0 0-1 0 0,0 1 1 0 0,0-1 0 0 0,0 0-1 0 0,1 0 1 0 0,17 0 102 0 0,-18 0-108 0 0,106-15 260 0 0,-47 4-152 0 0,-26 6-41 0 0,57-6 181 0 0,-1 5 139 0 0,58-2-213 0 0,-142 9-870 0 0,0 0 0 0 0,0 0 0 0 0,0 0 0 0 0,5 2 0 0 0,-6-2-406 0 0,4 1-392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5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28 16959 0 0,'5'-7'323'0'0,"-3"5"-178"0"0,-1 0 0 0 0,1 0 1 0 0,0 0-1 0 0,0 1 0 0 0,-1-1 1 0 0,1 0-1 0 0,0 1 0 0 0,0 0 1 0 0,1-1-1 0 0,3-1 3611 0 0,-25 7-2736 0 0,8 0-827 0 0,0 0 1 0 0,0 1-1 0 0,-12 9 0 0 0,-8 2 23 0 0,-25 11-187 0 0,-61 28 16 0 0,93-45-41 0 0,0-2 1 0 0,-1 0-1 0 0,-27 3 0 0 0,47-10-6 0 0,-101 13-520 0 0,94-13 437 0 0,-1-1 0 0 0,1 0 0 0 0,0-1 0 0 0,-1 0 0 0 0,1-1-1 0 0,-19-6 1 0 0,29 8-7 0 0,1-1 0 0 0,0 1-1 0 0,0-1 1 0 0,-1 1 0 0 0,1-1 0 0 0,0 0-1 0 0,0 1 1 0 0,0-1 0 0 0,0 0 0 0 0,-1 0-1 0 0,1 0 1 0 0,0 0 0 0 0,1 0-1 0 0,-3-1 1 0 0,3 0-208 0 0,-3 3-546 0 0,1 0 841 0 0,0 1-1 0 0,0-1 0 0 0,0 0 1 0 0,0 1-1 0 0,0-1 0 0 0,0 1 0 0 0,1-1 1 0 0,-1 1-1 0 0,-2 3 0 0 0,2-3 1 0 0,-17 22 410 0 0,0 2 0 0 0,2 0 0 0 0,-16 32 0 0 0,4-7 4 0 0,24-43-398 0 0,2 1 0 0 0,2-6 31 0 0,1-2-41 0 0,0-1-1 0 0,0 1 0 0 0,0 0 1 0 0,0-1-1 0 0,1 1 0 0 0,-1 0 1 0 0,0-1-1 0 0,0 1 0 0 0,0 0 0 0 0,1-1 1 0 0,-1 1-1 0 0,0-1 0 0 0,1 1 1 0 0,-1 0-1 0 0,0-1 0 0 0,1 1 0 0 0,-1-1 1 0 0,1 1-1 0 0,-1-1 0 0 0,1 1 1 0 0,-1-1-1 0 0,1 0 0 0 0,-1 1 0 0 0,1-1 1 0 0,0 0-1 0 0,-1 1 0 0 0,1-1 1 0 0,-1 0-1 0 0,1 1 0 0 0,0-1 0 0 0,-1 0 1 0 0,1 0-1 0 0,0 0 0 0 0,-1 0 1 0 0,1 0-1 0 0,0 0 0 0 0,1 0 0 0 0,-1 0 0 0 0,8 0-11 0 0,-1 0 0 0 0,1 0 0 0 0,0-1 0 0 0,0 0 0 0 0,-1-1 1 0 0,13-4-1 0 0,0 1-17 0 0,5 1-71 0 0,0 0 1 0 0,0 2-1 0 0,0 1 0 0 0,52 4 0 0 0,103 26 105 0 0,-144-21 63 0 0,-1 1-1 0 0,0 2 1 0 0,67 30 0 0 0,-97-38-57 0 0,0 0 0 0 0,0 0 0 0 0,0 1-1 0 0,-1 0 1 0 0,1 0 0 0 0,-1 1 0 0 0,0-1 0 0 0,5 7 0 0 0,-9-10 1 0 0,0 1 0 0 0,0 0 1 0 0,0-1-1 0 0,0 1 0 0 0,0 0 0 0 0,0-1 1 0 0,-1 1-1 0 0,1 0 0 0 0,-1 0 0 0 0,1-1 1 0 0,-1 1-1 0 0,0 0 0 0 0,1 0 0 0 0,-1 0 1 0 0,0 0-1 0 0,0 0 0 0 0,-1-1 0 0 0,1 1 1 0 0,0 0-1 0 0,-1 0 0 0 0,1 0 0 0 0,-1 0 1 0 0,1-1-1 0 0,-1 1 0 0 0,0 0 0 0 0,0-1 0 0 0,0 1 1 0 0,0 0-1 0 0,0-1 0 0 0,0 1 0 0 0,0-1 1 0 0,0 1-1 0 0,-3 1 0 0 0,-7 8 73 0 0,-1-1 0 0 0,0 0 0 0 0,-1-1 0 0 0,0 0 0 0 0,0-1 0 0 0,-1-1-1 0 0,0 0 1 0 0,-1-1 0 0 0,-26 8 0 0 0,-5-1 26 0 0,-89 11 0 0 0,70-17-218 0 0,-68-2 0 0 0,113-8-268 0 0,19 3 251 0 0,0 0 0 0 0,1-1 0 0 0,-1 1-1 0 0,0 0 1 0 0,1-1 0 0 0,-1 1 0 0 0,0 0 0 0 0,1-1 0 0 0,-1 1 0 0 0,1-1 0 0 0,-1 1 0 0 0,1-1 0 0 0,-1 1-1 0 0,1-1 1 0 0,-1 0 0 0 0,1 1 0 0 0,-1-1 0 0 0,1 0 0 0 0,0 1 0 0 0,-1-1 0 0 0,1 0 0 0 0,-1-1 0 0 0,1-6-1471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7:5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5527 0 0,'-9'0'498'0'0,"-17"1"-531"0"0,0 0 11550 0 0,28 0-11033 0 0,21 12 121 0 0,0 0 0 0 0,42 15 1 0 0,21 0 17 0 0,-49-17-181 0 0,41 18 1 0 0,-75-28-420 0 0,0 0 0 0 0,-1 0 0 0 0,1 1 0 0 0,-1-1 0 0 0,0 1 0 0 0,1-1 0 0 0,-1 1 0 0 0,0 0 0 0 0,0 0 0 0 0,0 0 0 0 0,0 0 0 0 0,0 1 0 0 0,2 2 0 0 0,-4-3-18 0 0,1 0 0 0 0,-1-1 1 0 0,1 1-1 0 0,-1 0 0 0 0,1 0 0 0 0,-1 0 0 0 0,0-1 1 0 0,0 1-1 0 0,0 0 0 0 0,0 0 0 0 0,0-1 1 0 0,-1 1-1 0 0,1 0 0 0 0,0 0 0 0 0,-1-1 1 0 0,1 1-1 0 0,-1 0 0 0 0,0 0 0 0 0,1-1 0 0 0,-1 1 1 0 0,0-1-1 0 0,-1 3 0 0 0,-3 2-5 0 0,1 0 0 0 0,-1-1 0 0 0,0 1 0 0 0,0-1 0 0 0,-1 0 0 0 0,1 0 0 0 0,-1-1 0 0 0,-8 6 0 0 0,-55 26 0 0 0,53-28 0 0 0,6-3 1 0 0,-104 47 32 0 0,92-43-25 0 0,-1-1-1 0 0,0-1 1 0 0,-27 4-1 0 0,45-10 8 0 0,4 0-35 0 0,0-1 0 0 0,-1 0 0 0 0,1 0 0 0 0,0 0 0 0 0,0 0 0 0 0,-1 0 0 0 0,1 0 0 0 0,0 0 0 0 0,-1 0 0 0 0,1 0 0 0 0,0-1 0 0 0,-2 0 0 0 0,3 1-48 0 0,-1 0 0 0 0,1 0 0 0 0,0 0-1 0 0,0-1 1 0 0,0 1 0 0 0,-1 0 0 0 0,1-1 0 0 0,0 1 0 0 0,0 0 0 0 0,0-1 0 0 0,0 1 0 0 0,0 0 0 0 0,0 0 0 0 0,0-1-1 0 0,0 1 1 0 0,0 0 0 0 0,0-1 0 0 0,0 1 0 0 0,0 0 0 0 0,0-1 0 0 0,0 1 0 0 0,0 0 0 0 0,0-1 0 0 0,0 1 0 0 0,0 0-1 0 0,0-1 1 0 0,0 1 0 0 0,0 0 0 0 0,0 0 0 0 0,1-1 0 0 0,-1 1 0 0 0,0-1 0 0 0,5-9-841 0 0,4-3-266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00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75 12695 0 0,'11'-10'502'0'0,"0"-1"-1"0"0,11-16 0 0 0,-21 26 159 0 0,3-6 1585 0 0,-4 7-2199 0 0,1 0 0 0 0,-1-1 0 0 0,0 1 0 0 0,0 0-1 0 0,0 0 1 0 0,1 0 0 0 0,-1 0 0 0 0,0-1 0 0 0,0 1-1 0 0,0 0 1 0 0,0 0 0 0 0,1 0 0 0 0,-1-1 0 0 0,0 1-1 0 0,0 0 1 0 0,0 0 0 0 0,0-1 0 0 0,0 1 0 0 0,0 0-1 0 0,0 0 1 0 0,0-1 0 0 0,0 1 0 0 0,0 0 0 0 0,0 0-1 0 0,0-1 1 0 0,0 1 0 0 0,0 0 0 0 0,0 0 0 0 0,0-1 0 0 0,0 1-1 0 0,0 0 1 0 0,0 0 0 0 0,0-1 0 0 0,0 1 0 0 0,0 0-1 0 0,0 0 1 0 0,-1 0 0 0 0,1-1 0 0 0,0 1 0 0 0,0 0-1 0 0,0 0 1 0 0,0 0 0 0 0,-1-1 0 0 0,1 1 0 0 0,0 0-1 0 0,0 0 1 0 0,0 0 0 0 0,-1 0 0 0 0,1 0 0 0 0,0-1-1 0 0,0 1 1 0 0,-1 0 0 0 0,1 0 0 0 0,0 0 0 0 0,0 0-1 0 0,0 0 1 0 0,-1 0 0 0 0,1 0 0 0 0,-1 0 0 0 0,-2-2 48 0 0,-1 1 0 0 0,0 0 0 0 0,1 0 1 0 0,-1 0-1 0 0,0 0 0 0 0,0 1 1 0 0,0-1-1 0 0,0 1 0 0 0,0 0 1 0 0,0 0-1 0 0,0 1 0 0 0,0-1 1 0 0,-6 2-1 0 0,-7 2-40 0 0,-28 11 0 0 0,39-13-37 0 0,-30 14 38 0 0,-49 28 0 0 0,-9 4-48 0 0,-12-6 0 0 0,-6 2 56 0 0,88-33 70 0 0,1 1 0 0 0,-35 24 1 0 0,52-32-104 0 0,1 1 0 0 0,-1 0 0 0 0,0 0 0 0 0,1 0 0 0 0,0 1 0 0 0,1 0 1 0 0,-1 0-1 0 0,-5 10 0 0 0,9-14-29 0 0,0 0-1 0 0,1-1 1 0 0,-1 1 0 0 0,0 0-1 0 0,0 0 1 0 0,1-1 0 0 0,-1 1 0 0 0,1 0-1 0 0,0 0 1 0 0,0 0 0 0 0,-1 0-1 0 0,1 0 1 0 0,0 0 0 0 0,1 0-1 0 0,-1 0 1 0 0,0 0 0 0 0,0-1 0 0 0,1 1-1 0 0,-1 0 1 0 0,1 0 0 0 0,0 0-1 0 0,-1 0 1 0 0,1-1 0 0 0,0 1-1 0 0,0 0 1 0 0,0-1 0 0 0,0 1 0 0 0,1-1-1 0 0,-1 1 1 0 0,0-1 0 0 0,1 0-1 0 0,-1 1 1 0 0,1-1 0 0 0,-1 0-1 0 0,1 0 1 0 0,-1 0 0 0 0,1 0-1 0 0,2 1 1 0 0,3 1-1 0 0,1 0 0 0 0,0 0 0 0 0,0 0 0 0 0,0-1 0 0 0,0 0 0 0 0,16 1 0 0 0,53-2 0 0 0,-51-1 0 0 0,174 4 0 0 0,-149 0 0 0 0,95 19 0 0 0,-136-21 5 0 0,-1 1 1 0 0,1 0-1 0 0,-1 1 0 0 0,0 0 0 0 0,15 8 1 0 0,-21-10 6 0 0,1 1 1 0 0,-1-1 0 0 0,0 0-1 0 0,0 1 1 0 0,0 0 0 0 0,0-1 0 0 0,-1 1-1 0 0,1 1 1 0 0,-1-1 0 0 0,1 0 0 0 0,-1 0-1 0 0,0 1 1 0 0,-1-1 0 0 0,1 1 0 0 0,0 0-1 0 0,1 5 1 0 0,-3-6 43 0 0,0 0-1 0 0,0 0 1 0 0,0 0-1 0 0,0-1 1 0 0,0 1-1 0 0,-1 0 1 0 0,1 0-1 0 0,-1-1 0 0 0,0 1 1 0 0,0 0-1 0 0,0-1 1 0 0,0 1-1 0 0,0-1 1 0 0,0 1-1 0 0,-1-1 1 0 0,1 0-1 0 0,-1 0 1 0 0,0 1-1 0 0,0-1 1 0 0,0 0-1 0 0,0 0 1 0 0,0-1-1 0 0,0 1 1 0 0,-3 2-1 0 0,-3 2 17 0 0,-1-1-1 0 0,0 0 1 0 0,1 0-1 0 0,-2-1 1 0 0,-11 4-1 0 0,-36 12 26 0 0,0-4 0 0 0,-2-1-1 0 0,0-3 1 0 0,0-3 0 0 0,-1-2 0 0 0,-74-2-1 0 0,109-6-74 0 0,1-1 0 0 0,0-1-1 0 0,-24-6 1 0 0,35 6-60 0 0,0-1 0 0 0,1 0 0 0 0,0-1-1 0 0,0-1 1 0 0,0 0 0 0 0,0 0 0 0 0,-11-10 0 0 0,22 16-148 0 0,2-1-421 0 0,-1 1 562 0 0,1-1-1 0 0,0 1 1 0 0,0 0 0 0 0,0 0 0 0 0,0-1 0 0 0,1 1 0 0 0,-1 0 0 0 0,0 0 0 0 0,0 0-1 0 0,0 0 1 0 0,0 0 0 0 0,0 0 0 0 0,0 1 0 0 0,0-1 0 0 0,0 0 0 0 0,0 0-1 0 0,1 1 1 0 0,18 7-1009 0 0,2 7-5586 0 0,-9-2 1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0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39 624 10855 0 0,'0'0'496'0'0,"-1"2"-12"0"0,-12 12-376 0 0,9-10 831 0 0,0 0-1 0 0,0 1 1 0 0,0 0 0 0 0,-5 10 2850 0 0,35-49-1453 0 0,91-107-481 0 0,10-19-1455 0 0,42-50 73 0 0,-137 173-473 0 0,-16 16 0 0 0,2 2 0 0 0,29-27 0 0 0,-40 41-11 0 0,-6 6 9 0 0,-1-1-1 0 0,1 0 0 0 0,0 0 0 0 0,-1 0 0 0 0,1 1 0 0 0,-1-1 0 0 0,1 0 0 0 0,-1 1 0 0 0,1-1 0 0 0,-1 1 1 0 0,1-1-1 0 0,-1 0 0 0 0,1 1 0 0 0,-1-1 0 0 0,0 1 0 0 0,1-1 0 0 0,0 2 0 0 0,-1-2 2 0 0,2 3 1 0 0,0 0 0 0 0,0 0 0 0 0,-1-1 0 0 0,1 1 0 0 0,-1 0 0 0 0,1 1 0 0 0,-1-1 0 0 0,0 0 0 0 0,0 0 0 0 0,-1 0 0 0 0,1 1 0 0 0,-1-1 0 0 0,1 0 0 0 0,-1 1 0 0 0,-1 5 0 0 0,0 7 0 0 0,-1-1 0 0 0,-5 19 0 0 0,1-8 0 0 0,1 2 16 0 0,1 0 0 0 0,2 0 0 0 0,2 47 0 0 0,1-60-9 0 0,0-1-1 0 0,1 0 0 0 0,1 1 1 0 0,1-1-1 0 0,0-1 1 0 0,1 1-1 0 0,0-1 0 0 0,1 1 1 0 0,7 12-1 0 0,36 48 5 0 0,-45-69 6 0 0,0 0-14 0 0,0 1 0 0 0,-1 0 0 0 0,1 0 0 0 0,-1 1 0 0 0,0-1 0 0 0,0 1 0 0 0,-1-1 0 0 0,0 1 0 0 0,0 0 0 0 0,-1 0 0 0 0,1 12 0 0 0,-1-18-30 0 0,-1 0 1 0 0,0 1-1 0 0,0-1 0 0 0,0 0 0 0 0,0 0 0 0 0,0 0 1 0 0,0 0-1 0 0,0 1 0 0 0,0-1 0 0 0,0 0 0 0 0,-1 0 1 0 0,1 0-1 0 0,0 0 0 0 0,-1 0 0 0 0,1 0 0 0 0,-1 0 1 0 0,1 0-1 0 0,-1 0 0 0 0,0 0 0 0 0,1 0 0 0 0,-1 0 1 0 0,0 0-1 0 0,0 0 0 0 0,-1 1 0 0 0,1-2-202 0 0,-1 1 0 0 0,1-1-1 0 0,0 0 1 0 0,-1 0 0 0 0,1 0-1 0 0,0 0 1 0 0,-1 0 0 0 0,1 0-1 0 0,0 0 1 0 0,-1 0 0 0 0,1 0 0 0 0,0-1-1 0 0,0 1 1 0 0,-1 0 0 0 0,1-1-1 0 0,0 1 1 0 0,0-1 0 0 0,-1 0-1 0 0,1 1 1 0 0,0-1 0 0 0,-1-1 0 0 0,-8-5-6793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01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10591 0 0,'0'0'1375'0'0,"9"-7"3893"0"0,3 1-3879 0 0,1 0 0 0 0,19-7 0 0 0,64-12 634 0 0,-14 4-1173 0 0,-66 16-722 0 0,38-11 327 0 0,69-14-1 0 0,-63 18 118 0 0,-35 6-2111 0 0,0 1-4603 0 0,-7 2-1685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0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67 12607 0 0,'0'0'1143'0'0,"-9"2"-918"0"0,-2-1 5901 0 0,25-1-4647 0 0,26-3-1004 0 0,109-24 1016 0 0,-31 4-1214 0 0,-90 18-317 0 0,-2 0-923 0 0,44-2 1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0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96 11055 0 0,'-5'-5'11283'0'0,"7"4"-10663"0"0,9-4-254 0 0,1 0-1 0 0,0 1 1 0 0,-1 0 0 0 0,24-3 0 0 0,8-3 81 0 0,15-6-688 0 0,1 2 0 0 0,96-10 0 0 0,-133 23-891 0 0,-3 1-40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11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22 5527 0 0,'0'0'9552'0'0,"-1"1"-9034"0"0,-10 3-263 0 0,1 2 0 0 0,0-1 1 0 0,1 1-1 0 0,0 1 0 0 0,-1 0 1 0 0,2 0-1 0 0,-1 0 0 0 0,1 1 1 0 0,1 1-1 0 0,-1-1 0 0 0,-10 18 1 0 0,-8 11-164 0 0,-21 32 242 0 0,46-68-269 0 0,0 1 0 0 0,0 0-1 0 0,0-1 1 0 0,0 1 0 0 0,0 0-1 0 0,1-1 1 0 0,-1 1 0 0 0,1 0-1 0 0,-1 0 1 0 0,1 0 0 0 0,0 0-1 0 0,-1 0 1 0 0,1-1 0 0 0,0 1-1 0 0,0 0 1 0 0,0 0 0 0 0,1 0 0 0 0,-1 0-1 0 0,1 3 1 0 0,0-3-24 0 0,0-1 0 0 0,0 1 0 0 0,0 0 0 0 0,0-1 0 0 0,1 1 0 0 0,-1-1 0 0 0,0 1 0 0 0,1-1 0 0 0,-1 0 0 0 0,1 1 0 0 0,0-1 0 0 0,-1 0 0 0 0,1 0 0 0 0,0 0 0 0 0,2 1 0 0 0,3 0 17 0 0,-1 0 0 0 0,1 0-1 0 0,-1-1 1 0 0,1 1 0 0 0,-1-1 0 0 0,1-1 0 0 0,0 0 0 0 0,-1 0-1 0 0,11-1 1 0 0,-8-1-22 0 0,0 0 1 0 0,0-1-1 0 0,0 0 0 0 0,-1-1 1 0 0,1 0-1 0 0,-1 0 0 0 0,0 0 0 0 0,0-1 1 0 0,0-1-1 0 0,-1 1 0 0 0,0-1 0 0 0,0-1 1 0 0,7-7-1 0 0,-6 5-66 0 0,-1 1 1 0 0,0-1-1 0 0,-1 0 0 0 0,0-1 1 0 0,0 0-1 0 0,-1 0 0 0 0,-1 0 1 0 0,1 0-1 0 0,-2-1 0 0 0,5-17 0 0 0,-7 25 22 0 0,-1 1 0 0 0,0-1 0 0 0,0 1 0 0 0,0 0-1 0 0,0-1 1 0 0,0 1 0 0 0,0-1 0 0 0,-1 1-1 0 0,1 0 1 0 0,-1-1 0 0 0,1 1 0 0 0,-1 0 0 0 0,-2-5-1 0 0,0 2-6 0 0,-1 0 0 0 0,1 0 0 0 0,-9-8 0 0 0,0-1 9 0 0,10 10 11 0 0,2 3-2 0 0,-1 0 1 0 0,1 1-1 0 0,0-1 1 0 0,-1 0-1 0 0,1 0 1 0 0,-1 0-1 0 0,1 1 1 0 0,-1-1-1 0 0,1 0 1 0 0,-1 1-1 0 0,1-1 1 0 0,-1 1-1 0 0,0-1 1 0 0,1 0-1 0 0,-1 1 1 0 0,0 0-1 0 0,0-1 1 0 0,1 1-1 0 0,-3-1 1 0 0,-6-5 46 0 0,3 4-53 0 0,-2 1-12 0 0,-8 2-324 0 0,14-1 218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08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400 285 2759 0 0,'0'0'126'0'0,"2"1"-5"0"0,40 31 10276 0 0,-23-20-7805 0 0,-19-11-2496 0 0,0-1 1 0 0,0 0-1 0 0,0 0 0 0 0,0 0 0 0 0,0 0 1 0 0,0 1-1 0 0,1-1 0 0 0,-1 0 0 0 0,0 0 0 0 0,0 0 1 0 0,0 0-1 0 0,0 0 0 0 0,1 0 0 0 0,-1 0 1 0 0,0 1-1 0 0,0-1 0 0 0,0 0 0 0 0,0 0 1 0 0,1 0-1 0 0,-1 0 0 0 0,0 0 0 0 0,0 0 0 0 0,0 0 1 0 0,1 0-1 0 0,-1 0 0 0 0,0 0 0 0 0,0 0 1 0 0,0 0-1 0 0,1 0 0 0 0,-1 0 0 0 0,0 0 0 0 0,0 0 1 0 0,0-1-1 0 0,1 1 0 0 0,-1 0 0 0 0,0 0 1 0 0,0 0-1 0 0,0 0 0 0 0,0 0 0 0 0,1 0 0 0 0,-1 0 1 0 0,0-1-1 0 0,0 1 0 0 0,0 0 0 0 0,0 0 1 0 0,0 0-1 0 0,0 0 0 0 0,1 0 0 0 0,-1-1 0 0 0,0 1 1 0 0,0 0-1 0 0,0 0 0 0 0,0 0 0 0 0,0-1 1 0 0,0 1-1 0 0,0 0 0 0 0,0 0 0 0 0,0 0 0 0 0,0-1 1 0 0,0 1-1 0 0,0 0 0 0 0,0 0 0 0 0,0 0 1 0 0,0-1-1 0 0,1-19-863 0 0,0 13 1267 0 0,20-114-70 0 0,-7 49-412 0 0,-13 65-18 0 0,2-6 0 0 0,-1 0 0 0 0,-1 0 0 0 0,0-20 0 0 0,-1 32-2 0 0,0-1 0 0 0,0 1 0 0 0,0 0 0 0 0,0 0 0 0 0,-1 0 0 0 0,1 0 0 0 0,0 0 0 0 0,-1 0 0 0 0,1 0 0 0 0,-1 0 0 0 0,1 0 0 0 0,-1 0 0 0 0,1 0 0 0 0,-1 0 0 0 0,0 0 0 0 0,1 0 0 0 0,-1 0 0 0 0,0 0 0 0 0,0 0 0 0 0,0 1 0 0 0,0-1 0 0 0,0 0 0 0 0,0 1 0 0 0,0-1 0 0 0,0 1 0 0 0,0-1 0 0 0,0 1 0 0 0,0-1 0 0 0,0 1 0 0 0,0 0 0 0 0,0-1 0 0 0,0 1 0 0 0,0 0 0 0 0,-1 0 0 0 0,1 0 0 0 0,0 0 0 0 0,0 0 0 0 0,0 0 0 0 0,0 0 0 0 0,0 0 0 0 0,-2 1 0 0 0,-6 1-35 0 0,1 0 0 0 0,0 0 0 0 0,0 1 0 0 0,-11 5 0 0 0,14-6 24 0 0,-23 13-78 0 0,-49 31 0 0 0,36-19 99 0 0,1-3-17 0 0,-64 43-66 0 0,90-57 66 0 0,1 1 1 0 0,0 0-1 0 0,1 1 0 0 0,0 0 1 0 0,-12 17-1 0 0,18-20 17 0 0,0 1 0 0 0,1 0 0 0 0,0 0-1 0 0,0 0 1 0 0,1 1 0 0 0,0 0 0 0 0,1-1-1 0 0,1 1 1 0 0,-1 0 0 0 0,2 0 0 0 0,-1 13 0 0 0,1-19-3 0 0,1 0 1 0 0,0 1-1 0 0,1-1 1 0 0,-1 1 0 0 0,1-1-1 0 0,0 0 1 0 0,0 1 0 0 0,1-1-1 0 0,0 0 1 0 0,0 0 0 0 0,0 0-1 0 0,0 0 1 0 0,1 0 0 0 0,0-1-1 0 0,0 1 1 0 0,0-1 0 0 0,0 1-1 0 0,1-1 1 0 0,-1 0 0 0 0,1-1-1 0 0,0 1 1 0 0,1-1 0 0 0,-1 1-1 0 0,9 3 1 0 0,-7-4 40 0 0,0 0 1 0 0,1-1-1 0 0,-1 0 0 0 0,1 0 1 0 0,-1-1-1 0 0,1 0 0 0 0,0 0 1 0 0,0-1-1 0 0,-1 0 0 0 0,1 0 1 0 0,0 0-1 0 0,0-1 0 0 0,0 0 1 0 0,10-3-1 0 0,0-1 41 0 0,-2 0 0 0 0,1-1 0 0 0,0-1 0 0 0,25-15 0 0 0,-34 17-78 0 0,1 0-1 0 0,0-1 0 0 0,-1 0 0 0 0,0 0 0 0 0,0-1 0 0 0,-1 0 1 0 0,0 0-1 0 0,0 0 0 0 0,-1-1 0 0 0,1 0 0 0 0,-2 0 0 0 0,1 0 1 0 0,-1-1-1 0 0,0 1 0 0 0,2-11 0 0 0,-3 12-27 0 0,-3 5-67 0 0,0 4 19 0 0,14 51 53 0 0,-11-43 15 0 0,0 0-1 0 0,0 1 0 0 0,-1-1 0 0 0,0 1 0 0 0,-1-1 1 0 0,0 1-1 0 0,-1 0 0 0 0,-1 15 0 0 0,-5 9 185 0 0,-3-1-1 0 0,-16 45 1 0 0,-33 62 413 0 0,42-109-522 0 0,-23 35 0 0 0,-2 3-12 0 0,38-65-64 0 0,0 1 0 0 0,1 0 0 0 0,-1 0 0 0 0,1 0 0 0 0,-2 10 0 0 0,4-15 1 0 0,0-1 0 0 0,0 0-1 0 0,0 1 1 0 0,-1-1 0 0 0,1 0 0 0 0,0 1-1 0 0,0-1 1 0 0,0 1 0 0 0,0-1-1 0 0,0 0 1 0 0,0 1 0 0 0,0-1 0 0 0,0 0-1 0 0,0 1 1 0 0,0-1 0 0 0,0 1 0 0 0,1-1-1 0 0,-1 0 1 0 0,0 1 0 0 0,0-1 0 0 0,0 0-1 0 0,0 1 1 0 0,1-1 0 0 0,-1 0-1 0 0,0 1 1 0 0,0-1 0 0 0,0 0 0 0 0,1 1-1 0 0,-1-1 1 0 0,0 0 0 0 0,1 0 0 0 0,-1 1-1 0 0,1-1 1 0 0,4-1-126 0 0,-2 1-52 0 0,1-1 0 0 0,-1 1 0 0 0,0-1 0 0 0,1 0-1 0 0,-1 0 1 0 0,5-3 0 0 0,9-7-579 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09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9671 0 0,'0'0'748'0'0,"-1"3"-313"0"0,-1 2 2 0 0,1 1 1 0 0,-1 0-1 0 0,1 0 0 0 0,1 0 1 0 0,-1 0-1 0 0,1 0 1 0 0,0 0-1 0 0,0 0 0 0 0,1 0 1 0 0,0 0-1 0 0,2 6 0 0 0,3 12 470 0 0,14 33-1 0 0,-13-37-558 0 0,96 228 2919 0 0,-85-213-2851 0 0,0-1-1 0 0,3-2 0 0 0,1 0 1 0 0,50 57-1 0 0,-62-79-396 0 0,0-2-1 0 0,0 1 0 0 0,0-1 1 0 0,21 12-1 0 0,-25-16-13 0 0,1-1 0 0 0,-1 0-1 0 0,1-1 1 0 0,-1 1 0 0 0,1-1-1 0 0,0 0 1 0 0,0-1 0 0 0,0 0 0 0 0,0 0-1 0 0,11 0 1 0 0,-17-1-75 0 0,1 0 0 0 0,0-1 1 0 0,-1 1-1 0 0,1 0 0 0 0,-1-1 0 0 0,1 1 0 0 0,-1-1 0 0 0,1 1 1 0 0,-1-1-1 0 0,1 0 0 0 0,-1 1 0 0 0,1-1 0 0 0,-1 0 0 0 0,0 0 0 0 0,1 0 1 0 0,-1 0-1 0 0,0 0 0 0 0,0 0 0 0 0,0-1 0 0 0,0 1 0 0 0,0 0 1 0 0,0-1-1 0 0,1-2 0 0 0,-1 1-125 0 0,0 0 1 0 0,0 1-1 0 0,0-1 0 0 0,0 0 1 0 0,-1 0-1 0 0,0 0 0 0 0,1 0 1 0 0,-1 0-1 0 0,0 0 0 0 0,0 0 1 0 0,-1 0-1 0 0,0-4 1 0 0,-3-11-1528 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0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8 5063 0 0,'-4'-7'14574'0'0,"-15"24"-13973"0"0,0 1 0 0 0,-18 24 0 0 0,-12 13-6 0 0,-62 65 166 0 0,-123 171 1 0 0,29-42-545 0 0,199-243-232 0 0,65-68-1746 0 0,-31 33 217 0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10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21 111 4607 0 0,'-6'3'-1724'0'0,"4"-3"2371"0"0,1 1 0 0 0,0 0 0 0 0,0-1-1 0 0,-1 1 1 0 0,1 0 0 0 0,0 0-1 0 0,0 0 1 0 0,0 0 0 0 0,-2 1-1 0 0,3-1-459 0 0,0-1-1 0 0,0 1 0 0 0,0-1 0 0 0,0 1 0 0 0,0-1 0 0 0,0 1 1 0 0,0-1-1 0 0,0 1 0 0 0,0-1 0 0 0,0 1 0 0 0,0-1 0 0 0,0 1 1 0 0,0-1-1 0 0,0 1 0 0 0,1-1 0 0 0,-1 1 0 0 0,0-1 0 0 0,0 0 1 0 0,1 1-1 0 0,-1-1 0 0 0,0 1 0 0 0,0-1 0 0 0,1 1 0 0 0,-1-1 1 0 0,1 0-1 0 0,-1 1 0 0 0,0-1 0 0 0,1 0 0 0 0,-1 0 0 0 0,1 1 1 0 0,-1-1-1 0 0,1 1 0 0 0,3 1 59 0 0,0 1-1 0 0,0-1 1 0 0,1 0 0 0 0,-1 0-1 0 0,0 0 1 0 0,1-1 0 0 0,-1 1 0 0 0,1-1-1 0 0,8 1 1 0 0,44 2 1050 0 0,-48-4-1152 0 0,27 0 377 0 0,-1-2-1 0 0,1-2 0 0 0,-1-1 1 0 0,0-1-1 0 0,58-19 0 0 0,172-51 1312 0 0,-207 62-2124 0 0,0 3 0 0 0,98-5 0 0 0,-140 15-915 0 0,-1 1 0 0 0,16 2 0 0 0,-15 1-544 0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1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6447 0 0,'0'0'11392'0'0,"2"1"-10204"0"0,0 3-1051 0 0,0 0 0 0 0,-1 0-1 0 0,1 0 1 0 0,0 0 0 0 0,-1 0 0 0 0,0 0-1 0 0,0 0 1 0 0,0 0 0 0 0,-1 1-1 0 0,0-1 1 0 0,1 0 0 0 0,-1 1 0 0 0,-1-1-1 0 0,1 0 1 0 0,-1 0 0 0 0,1 1-1 0 0,-2 3 1 0 0,-2 6 117 0 0,0 0 0 0 0,0 0-1 0 0,-13 25 1 0 0,10-24-121 0 0,-11 20-38 0 0,-15 43 1 0 0,33-76-203 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11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85 128 5527 0 0,'0'0'14231'0'0,"1"0"-13898"0"0,51-33 833 0 0,-16 11-968 0 0,-19 12-115 0 0,0 0 0 0 0,0 1 0 0 0,1 1 0 0 0,0 0 0 0 0,0 2 0 0 0,1 0 0 0 0,0 1 0 0 0,0 1 0 0 0,21-2-1 0 0,-38 6-54 0 0,0 0-1 0 0,1 0 0 0 0,-1 0 1 0 0,1 0-1 0 0,-1 0 0 0 0,0 1 1 0 0,1-1-1 0 0,-1 1 0 0 0,0-1 1 0 0,0 1-1 0 0,1 0 0 0 0,-1 0 1 0 0,0 0-1 0 0,0 0 0 0 0,0 1 1 0 0,0-1-1 0 0,3 3 0 0 0,-4-3-23 0 0,0 0 0 0 0,-1 1-1 0 0,1-1 1 0 0,0 1-1 0 0,0-1 1 0 0,0 1 0 0 0,-1-1-1 0 0,1 1 1 0 0,-1-1 0 0 0,1 1-1 0 0,-1-1 1 0 0,0 1 0 0 0,0 0-1 0 0,1-1 1 0 0,-1 1 0 0 0,0 0-1 0 0,-1-1 1 0 0,1 1 0 0 0,0 0-1 0 0,0-1 1 0 0,-1 1 0 0 0,1-1-1 0 0,-1 1 1 0 0,1-1 0 0 0,-2 4-1 0 0,-1 0 0 0 0,0 1-1 0 0,-1-1 1 0 0,1 1-1 0 0,-1-1 1 0 0,0 0-1 0 0,-1 0 1 0 0,-6 5 0 0 0,-38 28 40 0 0,19-19-74 0 0,-1-1-1 0 0,-34 14 0 0 0,35-18-153 0 0,-103 58-704 0 0,131-72 809 0 0,5 0-108 0 0,149-30 367 0 0,-132 27-133 0 0,-1 1 0 0 0,0 1 0 0 0,1 0 0 0 0,29 4 0 0 0,-38-2-7 0 0,0 0 0 0 0,-1 1 0 0 0,1 1 0 0 0,0 0 0 0 0,-1 0 1 0 0,0 1-1 0 0,0 0 0 0 0,0 1 0 0 0,14 9 0 0 0,-22-13-39 0 0,0 0 0 0 0,-1 1 0 0 0,1-1 0 0 0,0 1 1 0 0,-1 0-1 0 0,1-1 0 0 0,0 1 0 0 0,-1 0 0 0 0,0 0 0 0 0,0 0 1 0 0,1 0-1 0 0,-1 0 0 0 0,0 0 0 0 0,-1 0 0 0 0,1 1 0 0 0,0-1 1 0 0,-1 0-1 0 0,1 0 0 0 0,-1 1 0 0 0,0-1 0 0 0,1 0 0 0 0,-1 1 1 0 0,-1 2-1 0 0,1-3 17 0 0,-1 1 0 0 0,1-1 1 0 0,-1 1-1 0 0,0 0 0 0 0,0-1 0 0 0,0 0 1 0 0,0 1-1 0 0,-1-1 0 0 0,1 0 0 0 0,-1 1 1 0 0,1-1-1 0 0,-1 0 0 0 0,0 0 1 0 0,1 0-1 0 0,-1 0 0 0 0,0-1 0 0 0,-1 1 1 0 0,1-1-1 0 0,-4 3 0 0 0,-47 22 428 0 0,-1-2 0 0 0,-71 21 0 0 0,120-44-436 0 0,-76 23 129 0 0,72-22-147 0 0,0 0 0 0 0,0-1-1 0 0,0-1 1 0 0,-1 1 0 0 0,1-1 0 0 0,0-1-1 0 0,-11-1 1 0 0,18 1-16 0 0,-1 1 0 0 0,0-1-1 0 0,0 0 1 0 0,1 0 0 0 0,-1 0 0 0 0,1-1 0 0 0,-1 1-1 0 0,1-1 1 0 0,-1 1 0 0 0,1-1 0 0 0,-3-2-1 0 0,5 3 0 0 0,0 1 0 0 0,-1-1 0 0 0,1 1-1 0 0,0-1 1 0 0,0 0 0 0 0,-1 1-1 0 0,1-1 1 0 0,0 1 0 0 0,0-1-1 0 0,0 0 1 0 0,0 1 0 0 0,0-1-1 0 0,0 0 1 0 0,0 1 0 0 0,0-1-1 0 0,0 1 1 0 0,0-1 0 0 0,0 0-1 0 0,0 1 1 0 0,1-1 0 0 0,-1 1-1 0 0,0-1 1 0 0,0 0 0 0 0,1 1-1 0 0,-1-1 1 0 0,0 1 0 0 0,1-1 0 0 0,0 0-1 0 0,10-12-763 0 0,-4 9-11 0 0,-1 1 0 0 0,1-1-1 0 0,-1 2 1 0 0,1-1 0 0 0,14-3-1 0 0,-1 2-5646 0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11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 14135 0 0,'-15'6'1536'0'0,"8"-4"1902"0"0,14 8-2628 0 0,-4-8-721 0 0,0 0 0 0 0,0 0 0 0 0,0 0 0 0 0,0-1 0 0 0,0 1 0 0 0,0-1 0 0 0,1 0 0 0 0,-1 1 0 0 0,0-1 0 0 0,1-1 0 0 0,-1 1-1 0 0,1 0 1 0 0,-1-1 0 0 0,1 0 0 0 0,4 0 0 0 0,5 0 143 0 0,1-1 0 0 0,20-4 0 0 0,48-14 593 0 0,-20 5-2289 0 0,-20 7-4833 0 0,-31 5-206 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12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11055 0 0,'2'-1'7682'0'0,"141"-35"-1771"0"0,-100 23-6047 0 0,1 2 0 0 0,47-6 0 0 0,-30 9-2061 0 0,-35 4-3124 0 0,-3 1-1882 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1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22 4143 0 0,'0'0'2512'0'0,"11"-16"6567"0"0,-11 16-8953 0 0,0-1-1 0 0,0 1 1 0 0,0 0 0 0 0,1-1-1 0 0,-1 1 1 0 0,0 0 0 0 0,1-1 0 0 0,-1 1-1 0 0,0 0 1 0 0,1-1 0 0 0,-1 1-1 0 0,0 0 1 0 0,1 0 0 0 0,-1-1-1 0 0,1 1 1 0 0,-1 0 0 0 0,0 0 0 0 0,1 0-1 0 0,-1 0 1 0 0,1 0 0 0 0,-1 0-1 0 0,1-1 1 0 0,-1 1 0 0 0,0 0 0 0 0,1 0-1 0 0,-1 0 1 0 0,1 0 0 0 0,-1 1-1 0 0,1-1 1 0 0,0 0-27 0 0,0 1 0 0 0,0-1 0 0 0,0 1 1 0 0,0 0-1 0 0,-1-1 0 0 0,1 1 0 0 0,0 0 0 0 0,-1-1 0 0 0,1 1 0 0 0,0 0 0 0 0,-1 0 0 0 0,2 2 1 0 0,-1 0-28 0 0,1 1 1 0 0,0-1 0 0 0,-1 1 0 0 0,0 0 0 0 0,0 0-1 0 0,1 7 1 0 0,-2-2 39 0 0,0 0-1 0 0,-1 1 1 0 0,0-1 0 0 0,-1 1-1 0 0,-4 16 1 0 0,-21 46 155 0 0,14-39-156 0 0,-23 54-9 0 0,-3-2-1 0 0,-4-1 1 0 0,-64 93 0 0 0,87-142-498 0 0,19-34 128 0 0,5-2-2752 0 0,-3 1 2782 0 0,0 0 0 0 0,0-1 0 0 0,0 1 1 0 0,0-1-1 0 0,0 1 0 0 0,-1-1 1 0 0,3 0-1 0 0,1-2-335 0 0,11-5-1187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2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63 5527 0 0,'6'-8'401'0'0,"-1"-1"-1"0"0,-1 1 1 0 0,13-30 17581 0 0,-18 44-17932 0 0,-1-1 0 0 0,1 1 0 0 0,0 0 0 0 0,-1 8 0 0 0,1-5-28 0 0,-3 12-36 0 0,0 0 0 0 0,-1 0 0 0 0,-1-1 0 0 0,-2 0 0 0 0,-17 37 0 0 0,3-18-28 0 0,-49 65 0 0 0,61-92 42 0 0,4-6-3 0 0,1 0 1 0 0,1 1-1 0 0,-1-1 0 0 0,-4 11 1 0 0,11-16-13 0 0,-1-1 0 0 0,1 1 0 0 0,0-1 1 0 0,0 0-1 0 0,0 1 0 0 0,0-1 0 0 0,0 0 0 0 0,2 0 0 0 0,31-5 53 0 0,0-1 0 0 0,-1-1 0 0 0,35-13 0 0 0,5-1 186 0 0,-49 14-446 0 0,16-3 630 0 0,-4 7-6172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0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11055 0 0,'0'0'1080'0'0,"-9"0"-960"0"0,0 5-120 0 0,2 2 0 0 0,-1 0 0 0 0,8 6 0 0 0,2-2-4896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14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0,'0'0'696'0'0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2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12 12871 0 0,'0'0'588'0'0,"-1"-1"-12"0"0,-2-3-370 0 0,-2-3 4743 0 0,7 29-4124 0 0,-1-3-527 0 0,1 0-31 0 0,0 0 1 0 0,-2 1 0 0 0,0-1 0 0 0,-2 0-1 0 0,-5 30 1 0 0,-2-17 37 0 0,-1 0 0 0 0,-25 51-1 0 0,-38 57 337 0 0,7-17 19 0 0,51-92-217 0 0,-21 64-1 0 0,32-81-655 0 0,1 1 0 0 0,-3 22-1 0 0,5-27-682 0 0,1 0 0 0 0,0 1 0 0 0,1-1 0 0 0,2 15 0 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2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10943 0 0,'0'0'987'0'0,"2"-1"-810"0"0,11 1 488 0 0,0 0 1 0 0,1 0-1 0 0,-1 1 0 0 0,0 1 0 0 0,0 0 0 0 0,0 1 0 0 0,0 0 0 0 0,0 1 0 0 0,-1 1 1 0 0,1 0-1 0 0,-1 0 0 0 0,14 10 0 0 0,-20-12-539 0 0,0 1 0 0 0,-1 0 0 0 0,1 1 0 0 0,-1-1 0 0 0,0 1 0 0 0,0 0-1 0 0,-1 0 1 0 0,1 1 0 0 0,-1-1 0 0 0,-1 1 0 0 0,1 0 0 0 0,5 12 0 0 0,-7-13-96 0 0,-1 0 1 0 0,1 1-1 0 0,-1-1 0 0 0,0 0 0 0 0,0 1 0 0 0,-1-1 1 0 0,0 1-1 0 0,0-1 0 0 0,0 0 0 0 0,-1 1 1 0 0,1-1-1 0 0,-1 1 0 0 0,0-1 0 0 0,-1 0 0 0 0,1 0 1 0 0,-1 0-1 0 0,-3 5 0 0 0,-2 4-32 0 0,0 0-1 0 0,-2-1 1 0 0,1 0-1 0 0,-2-1 1 0 0,0 0-1 0 0,0 0 1 0 0,-1-1-1 0 0,-18 15 1 0 0,16-17-969 0 0,1 0 1 0 0,-23 11 0 0 0,32-19 493 0 0,0 1-1 0 0,0-1 1 0 0,0 0 0 0 0,0 1 0 0 0,-1-2-1 0 0,1 1 1 0 0,0 0 0 0 0,-1-1 0 0 0,1 1-1 0 0,0-1 1 0 0,-1 0 0 0 0,1 0 0 0 0,0 0-1 0 0,-1-1 1 0 0,-4 0 0 0 0,1-4-1226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2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37 10799 0 0,'0'0'1304'0'0,"6"-8"1696"0"0,-4 6-2476 0 0,9-12 1398 0 0,-11 14-1694 0 0,0-1-1 0 0,0 1 0 0 0,0-1 1 0 0,1 1-1 0 0,-1-1 0 0 0,0 1 0 0 0,0-1 1 0 0,0 1-1 0 0,0-1 0 0 0,0 1 1 0 0,0-1-1 0 0,0 1 0 0 0,0-1 0 0 0,0 1 1 0 0,0-1-1 0 0,-1 0 0 0 0,1 1 1 0 0,0-1-1 0 0,0 0 0 0 0,-1 1-209 0 0,1 0-1 0 0,-1 0 1 0 0,1-1-1 0 0,-1 1 1 0 0,1 0-1 0 0,-1 0 1 0 0,1 0-1 0 0,0 0 1 0 0,-1 0-1 0 0,1-1 1 0 0,-1 1-1 0 0,1 0 1 0 0,-1 0 0 0 0,1 0-1 0 0,-1 0 1 0 0,0 1-1 0 0,1-1 1 0 0,0 0-1 0 0,-1 0 1 0 0,1 0-1 0 0,-2 0 1 0 0,-10 4 31 0 0,11-4-29 0 0,-53 21 42 0 0,-63 35 0 0 0,68-32-108 0 0,-225 125-263 0 0,270-146 298 0 0,0-1 1 0 0,0 1-1 0 0,1 0 0 0 0,-1 1 0 0 0,1-1 0 0 0,0 0 0 0 0,-1 1 1 0 0,-4 7-1 0 0,8-9-71 0 0,0 0 6 0 0,0 0 54 0 0,1 0-1 0 0,0 0 1 0 0,0 0-1 0 0,0 0 0 0 0,-1 0 1 0 0,2 0-1 0 0,-1 0 0 0 0,0-1 1 0 0,0 1-1 0 0,1 0 1 0 0,-1 0-1 0 0,1-1 0 0 0,-1 1 1 0 0,1-1-1 0 0,0 0 0 0 0,-1 1 1 0 0,1-1-1 0 0,0 0 0 0 0,0 0 1 0 0,0 0-1 0 0,0 0 1 0 0,0 0-1 0 0,3 0 0 0 0,7 3-119 0 0,1-1 0 0 0,23 4 0 0 0,-20-5 118 0 0,144 14-46 0 0,10 2 76 0 0,-162-16 61 0 0,1 0 0 0 0,-1 0 0 0 0,0 1 0 0 0,1 0 0 0 0,-1 0 0 0 0,-1 1 0 0 0,1 0 0 0 0,0 0 0 0 0,9 9 0 0 0,-14-11-10 0 0,-1 0-1 0 0,1 0 0 0 0,-1 0 1 0 0,0 1-1 0 0,0-1 0 0 0,0 1 1 0 0,0 0-1 0 0,0 0 1 0 0,-1-1-1 0 0,1 1 0 0 0,-1 0 1 0 0,0 0-1 0 0,0 1 0 0 0,0-1 1 0 0,0 0-1 0 0,0 0 0 0 0,-1 0 1 0 0,0 1-1 0 0,1-1 0 0 0,-1 0 1 0 0,0 0-1 0 0,-1 1 0 0 0,1-1 1 0 0,0 0-1 0 0,-1 0 0 0 0,0 1 1 0 0,-2 5-1 0 0,1-3-38 0 0,-1-1 0 0 0,0 1 0 0 0,0 0 0 0 0,-1-1-1 0 0,0 0 1 0 0,0 0 0 0 0,0 0 0 0 0,0 0 0 0 0,-1-1 0 0 0,1 0 0 0 0,-1 1 0 0 0,-1-2-1 0 0,1 1 1 0 0,-11 5 0 0 0,-3 0 33 0 0,0-1 0 0 0,0 0 0 0 0,-27 6 0 0 0,5-5-19 0 0,-75 9 0 0 0,-43-8 32 0 0,90-11-85 0 0,61 0 11 0 0,1 0 0 0 0,-1 0 0 0 0,0 0 0 0 0,0-1-1 0 0,1 0 1 0 0,-12-5 0 0 0,18 6-99 0 0,6-2-1293 0 0,-3 2 1236 0 0,1-1 1 0 0,0 1-1 0 0,0 0 0 0 0,1 0 0 0 0,-1 0 1 0 0,0 1-1 0 0,0-1 0 0 0,0 1 0 0 0,1-1 0 0 0,-1 1 1 0 0,0 0-1 0 0,5 1 0 0 0,-6-1-162 0 0,12 1-1314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2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4607 0 0,'0'2'3280'0'0,"-6"35"4659"0"0,0 0-3700 0 0,-1 0-3589 0 0,-2 0 0 0 0,-22 60 0 0 0,-15 1-331 0 0,15-35-233 0 0,29-58-78 0 0,1-2-10 0 0,-1-1 1 0 0,1 0 0 0 0,0 1 0 0 0,-1-1-1 0 0,0 0 1 0 0,1 0 0 0 0,-4 3 0 0 0,0 0 523 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2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100 130 5063 0 0,'0'0'15111'0'0,"2"-2"-14734"0"0,47-25 373 0 0,1 2 0 0 0,2 1 0 0 0,77-23 0 0 0,-124 46-665 0 0,0 0 0 0 0,-1 0 0 0 0,1 0-1 0 0,0 1 1 0 0,0 0 0 0 0,0 0 0 0 0,7 0 0 0 0,-9 2-20 0 0,0 0-42 0 0,-1 0 0 0 0,0 0 0 0 0,1 1-1 0 0,-1-1 1 0 0,0 1 0 0 0,-1-1 0 0 0,1 1 0 0 0,0 0-1 0 0,-1-1 1 0 0,0 1 0 0 0,1 0 0 0 0,-1 0 0 0 0,0 0-1 0 0,0 0 1 0 0,-1 0 0 0 0,1 1 0 0 0,-1-1 0 0 0,0 0-1 0 0,1 0 1 0 0,-1 0 0 0 0,-1 0 0 0 0,1 1 0 0 0,-1 3 0 0 0,1-5 13 0 0,-1 4-26 0 0,1 1 0 0 0,-1-1-1 0 0,0-1 1 0 0,-1 1 0 0 0,1 0 0 0 0,-1 0 0 0 0,0 0-1 0 0,-1-1 1 0 0,1 1 0 0 0,-1-1 0 0 0,0 0-1 0 0,0 0 1 0 0,-1 0 0 0 0,0 0 0 0 0,0 0 0 0 0,0-1-1 0 0,-7 6 1 0 0,-24 14-63 0 0,-2-2 1 0 0,-1-1-1 0 0,-60 23 0 0 0,94-43 43 0 0,-9 6-73 0 0,11-6 3 0 0,4-2-240 0 0,106-22 31 0 0,-56 10 210 0 0,-43 12 68 0 0,1 0-1 0 0,-1 1 1 0 0,1-1 0 0 0,13 3-1 0 0,-7-1 5 0 0,-12-1 19 0 0,0 0-1 0 0,0 1 1 0 0,0 0-1 0 0,0-1 1 0 0,0 1 0 0 0,-1 1-1 0 0,1-1 1 0 0,0 1-1 0 0,-1-1 1 0 0,1 1 0 0 0,-1 0-1 0 0,1 0 1 0 0,-1 1-1 0 0,0-1 1 0 0,0 1-1 0 0,0-1 1 0 0,0 1 0 0 0,0 0-1 0 0,-1 0 1 0 0,1 0-1 0 0,-1 0 1 0 0,0 1 0 0 0,0-1-1 0 0,0 1 1 0 0,0-1-1 0 0,-1 1 1 0 0,2 4-1 0 0,-1-2 11 0 0,-1 1 0 0 0,1-1-1 0 0,-1 1 1 0 0,-1 0 0 0 0,1-1-1 0 0,-1 1 1 0 0,0 0 0 0 0,-1 0-1 0 0,1-1 1 0 0,-1 1 0 0 0,-1 0-1 0 0,1-1 1 0 0,-1 0 0 0 0,0 1-1 0 0,-5 8 1 0 0,4-9 1 0 0,-1 0 1 0 0,0 0 0 0 0,0 0-1 0 0,0 0 1 0 0,-1-1 0 0 0,0 0-1 0 0,0 0 1 0 0,0 0 0 0 0,-1 0-1 0 0,-6 3 1 0 0,2-2 10 0 0,0 0-1 0 0,0-1 1 0 0,-1 0-1 0 0,0-1 1 0 0,-18 5 0 0 0,2-3 9 0 0,0-2 0 0 0,-1 0 0 0 0,0-2 0 0 0,-38-2 0 0 0,47-1-24 0 0,0-1 0 0 0,0-1 0 0 0,0-1 0 0 0,0-1 0 0 0,-20-7-1 0 0,35 11-24 0 0,1-1-1 0 0,0 1 0 0 0,0-1 0 0 0,0 0 0 0 0,0 0 1 0 0,0 0-1 0 0,0 0 0 0 0,1 0 0 0 0,-1-1 1 0 0,1 1-1 0 0,-1-1 0 0 0,-1-3 0 0 0,3 5-40 0 0,0-1 0 0 0,0 1 0 0 0,0-1 0 0 0,1 1 0 0 0,-1-1 0 0 0,0 0 0 0 0,1 0 0 0 0,-1 1 0 0 0,1-1 0 0 0,0 0-1 0 0,-1 0 1 0 0,1 1 0 0 0,0-1 0 0 0,0 0 0 0 0,0 0 0 0 0,1 0 0 0 0,-1 1 0 0 0,0-1 0 0 0,1 0 0 0 0,-1 0 0 0 0,1 1 0 0 0,-1-1 0 0 0,1 0 0 0 0,0 1 0 0 0,1-3-1 0 0,1-1-378 0 0,0 1 0 0 0,1-1-1 0 0,0 1 1 0 0,0-1-1 0 0,9-6 1 0 0,13-7-5811 0 0,-5 6-357 0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2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11775 0 0,'0'0'5454'0'0,"1"0"-4964"0"0,3 2-248 0 0,0 0 1 0 0,0-1-1 0 0,0 0 0 0 0,0 1 0 0 0,1-2 0 0 0,-1 1 1 0 0,0 0-1 0 0,1-1 0 0 0,-1 0 0 0 0,0 0 0 0 0,8-1 0 0 0,10-2 482 0 0,21-6-1 0 0,-30 6-476 0 0,33-8 401 0 0,-23 5-348 0 0,-1 0 0 0 0,42-3 0 0 0,-25 6-329 0 0,-37 3-526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23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9215 0 0,'0'0'14956'0'0,"2"0"-14692"0"0,8 3-133 0 0,0-2 0 0 0,0 1 0 0 0,0-2 0 0 0,0 1 0 0 0,0-1 0 0 0,10-1 0 0 0,64-12-298 0 0,-61 9 74 0 0,37-5-618 0 0,61-12-2620 0 0,-94 15 1928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24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201 106 4143 0 0,'-52'-1'294'0'0,"20"0"4313"0"0,-54 4-1 0 0,72 2-3795 0 0,4-2 834 0 0,3-2 2623 0 0,27 10-3113 0 0,-9-8-837 0 0,0-1 0 0 0,0-1 0 0 0,0 0 0 0 0,0 0 0 0 0,1-1 0 0 0,-1 0 1 0 0,18-4-1 0 0,65-11 511 0 0,101-29 0 0 0,-64 12-454 0 0,-120 30-364 0 0,46-11 186 0 0,102-10-1 0 0,-149 22-189 0 0,8 1 30 0 0,17 12-30 0 0,-32-11-61 0 0,3 1 30 0 0,-6-2 23 0 0,1 1 0 0 0,-1-1-1 0 0,1 1 1 0 0,0-1-1 0 0,-1 1 1 0 0,1-1-1 0 0,-1 1 1 0 0,0-1-1 0 0,1 1 1 0 0,-1 0 0 0 0,1-1-1 0 0,-1 1 1 0 0,0 0-1 0 0,0-1 1 0 0,1 1-1 0 0,-1 0 1 0 0,0-1-1 0 0,0 1 1 0 0,0 0 0 0 0,0-1-1 0 0,0 1 1 0 0,0 0-1 0 0,0 1 1 0 0,-1 15-18 0 0,-1-13 17 0 0,1 0-1 0 0,0-1 0 0 0,-1 1 1 0 0,0-1-1 0 0,0 1 1 0 0,0-1-1 0 0,0 0 0 0 0,-6 6 1 0 0,-26 23-42 0 0,19-19 27 0 0,-11 11-7 0 0,-128 122-16 0 0,108-99 42 0 0,-47 64 0 0 0,81-95-2 0 0,1 1 0 0 0,1 0-1 0 0,-10 22 1 0 0,15-29 2 0 0,2 0-1 0 0,-1 0 1 0 0,1 1-1 0 0,1-1 0 0 0,0 1 1 0 0,0-1-1 0 0,0 18 1 0 0,2-28-1 0 0,0 0 0 0 0,0 1 0 0 0,0-1 0 0 0,0 0 0 0 0,-1 1 0 0 0,1-1 0 0 0,0 0 0 0 0,0 1 1 0 0,0-1-1 0 0,1 0 0 0 0,-1 1 0 0 0,0-1 0 0 0,0 0 0 0 0,0 1 0 0 0,0-1 0 0 0,0 0 0 0 0,0 1 0 0 0,0-1 0 0 0,1 0 0 0 0,-1 1 1 0 0,0-1-1 0 0,0 0 0 0 0,0 1 0 0 0,1-1 0 0 0,-1 0 0 0 0,0 0 0 0 0,0 1 0 0 0,1-1 0 0 0,-1 0 0 0 0,0 0 0 0 0,1 0 0 0 0,-1 1 1 0 0,0-1-1 0 0,0 0 0 0 0,1 0 0 0 0,-1 0 0 0 0,0 0 0 0 0,1 0 0 0 0,-1 0 0 0 0,1 0 0 0 0,-1 0 0 0 0,0 0 0 0 0,1 0 0 0 0,-1 0 1 0 0,0 0-1 0 0,1 0 0 0 0,-1 0 0 0 0,1 0 0 0 0,1 1-106 0 0,0-1 1 0 0,0 0-1 0 0,-1 1 0 0 0,1-1 1 0 0,0 0-1 0 0,0 0 0 0 0,0 0 1 0 0,0 0-1 0 0,0-1 0 0 0,0 1 0 0 0,-1 0 1 0 0,1-1-1 0 0,0 0 0 0 0,0 1 1 0 0,-1-1-1 0 0,1 0 0 0 0,0 0 1 0 0,-1 0-1 0 0,1 0 0 0 0,2-2 0 0 0,7-7-1080 0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31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2303 0 0,'0'0'5120'0'0,"0"-2"-3498"0"0,0 1-1485 0 0,0 1 0 0 0,0 0 1 0 0,0-1-1 0 0,0 1 0 0 0,0 0 0 0 0,0-1 1 0 0,0 1-1 0 0,0 0 0 0 0,0-1 1 0 0,0 1-1 0 0,0 0 0 0 0,0-1 1 0 0,0 1-1 0 0,0 0 0 0 0,0-1 0 0 0,0 1 1 0 0,0 0-1 0 0,0-1 0 0 0,1 1 1 0 0,-1 0-1 0 0,0-1 0 0 0,0 1 1 0 0,0 0-1 0 0,1 0 0 0 0,-1-1 0 0 0,12 1 1272 0 0,-10 0-1309 0 0,0 1-1 0 0,1 0 1 0 0,-1 0-1 0 0,0 0 1 0 0,1 0-1 0 0,-1 0 0 0 0,0 1 1 0 0,0-1-1 0 0,0 1 1 0 0,0-1-1 0 0,0 1 1 0 0,0 0-1 0 0,2 2 1 0 0,20 29 878 0 0,-16-19-666 0 0,11 17 189 0 0,-1 2-1 0 0,14 37 1 0 0,13 24 145 0 0,10 0-139 0 0,104 139 1 0 0,-68-131-583 0 0,-85-95 22 0 0,-1 0 23 0 0,-4-6-51 0 0,-6 5-4482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32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48 6447 0 0,'2'-9'670'0'0,"-2"5"-587"0"0,6-23 1409 0 0,-5 20 1669 0 0,-4 15 2937 0 0,-1 2-5961 0 0,0 0 0 0 0,-1 0 0 0 0,0-1 0 0 0,0 0 0 0 0,-10 12 0 0 0,4-6-48 0 0,-67 94 317 0 0,35-51-283 0 0,-20 27 65 0 0,-74 109 416 0 0,112-153-372 0 0,-1 0 0 0 0,-3-2 0 0 0,-62 65 0 0 0,47-60-256 0 0,47-44-64 0 0,7 0-52 0 0,-1-1 0 0 0,0-1-1 0 0,1 0 1 0 0,-1 0 0 0 0,0-1-1 0 0,10-4 1 0 0,54-28-2431 0 0,-47 20 700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14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0,'0'0'512'0'0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3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18 482 11719 0 0,'0'2'532'0'0,"0"2"-421"0"0,-1 0 1 0 0,0 1-1 0 0,0-1 0 0 0,0 0 0 0 0,0 1 0 0 0,-3 4 0 0 0,3-6-7 0 0,-1 0-1 0 0,1 1 1 0 0,0-1 0 0 0,0 1-1 0 0,0-1 1 0 0,1 1 0 0 0,-1-1-1 0 0,1 1 1 0 0,0 0-1 0 0,0-1 1 0 0,0 5 0 0 0,0-7 333 0 0,11 2 572 0 0,-7-4-885 0 0,0 0-1 0 0,1 0 1 0 0,-1-1-1 0 0,0 0 1 0 0,0 0-1 0 0,0 0 1 0 0,0 0 0 0 0,0-1-1 0 0,0 1 1 0 0,3-4-1 0 0,35-35 839 0 0,-35 34-811 0 0,16-18 363 0 0,-2-1 0 0 0,29-46 0 0 0,27-62 929 0 0,3-6-491 0 0,-70 124-984 0 0,1 1-1 0 0,1 0 1 0 0,0 0-1 0 0,15-13 1 0 0,-21 23-43 0 0,-5 5-5 0 0,0-1 10 0 0,8-1 21 0 0,-6 2 44 0 0,1-1 0 0 0,-1 0 0 0 0,0 1-1 0 0,0-1 1 0 0,0 1 0 0 0,0 0 0 0 0,0 0 0 0 0,0 0 0 0 0,1 1 0 0 0,-1-1 0 0 0,0 1-1 0 0,0 0 1 0 0,0-1 0 0 0,0 1 0 0 0,4 2 0 0 0,-4-2-3 0 0,11 6 5 0 0,-13-7 3 0 0,0 1 0 0 0,0-1 0 0 0,1 1 0 0 0,-1-1 0 0 0,0 1 0 0 0,0 0 0 0 0,0 0 0 0 0,0 0 0 0 0,0 0 0 0 0,0 0 0 0 0,0-1 0 0 0,-1 2 0 0 0,1-1 0 0 0,0 0 0 0 0,0 0 0 0 0,-1 0 0 0 0,1 0 0 0 0,0 3 0 0 0,1 0 0 0 0,1 3 12 0 0,0 0-1 0 0,-1 0 1 0 0,0 1-1 0 0,0-1 1 0 0,0 1-1 0 0,0 15 1 0 0,-2 48 384 0 0,-1-53-274 0 0,-4 57 263 0 0,-1 27 81 0 0,6-84-396 0 0,1 0 1 0 0,0 1-1 0 0,6 25 0 0 0,-6-37-47 0 0,-1-5-20 0 0,1 0 0 0 0,-1 0 0 0 0,1 0 0 0 0,-1 0 0 0 0,1 0 0 0 0,0-1 1 0 0,-1 1-1 0 0,1 0 0 0 0,0 0 0 0 0,0 0 0 0 0,0-1 0 0 0,1 1 0 0 0,1 2 0 0 0,-1-2 0 0 0,-1-1 0 0 0,0 0-1 0 0,0 1 1 0 0,0-1-1 0 0,1 0 1 0 0,-1 0 0 0 0,1 0-1 0 0,-1 0 1 0 0,1 0-1 0 0,-1 0 1 0 0,1 0 0 0 0,0-1-1 0 0,-1 1 1 0 0,1 0-1 0 0,0-1 1 0 0,-1 1 0 0 0,1-1-1 0 0,0 0 1 0 0,0 0-1 0 0,0 0 1 0 0,-1 0 0 0 0,1 0-1 0 0,0 0 1 0 0,0 0-1 0 0,-1 0 1 0 0,1-1 0 0 0,0 1-1 0 0,3-2 1 0 0,-1 1-393 0 0,-1-1 0 0 0,1 1 1 0 0,-1-1-1 0 0,0 0 0 0 0,0 0 1 0 0,1 0-1 0 0,-1-1 0 0 0,-1 1 1 0 0,1-1-1 0 0,0 0 0 0 0,0 0 1 0 0,3-5-1 0 0,-1-2-6425 0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3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52 1375 0 0,'-7'0'128'0'0,"-12"-2"485"0"0,-10 1 17642 0 0,31 11-17412 0 0,-1-9-808 0 0,1 1 0 0 0,-1-1 0 0 0,0 1 0 0 0,0-1 0 0 0,1 1 0 0 0,-1-1 0 0 0,1 0 0 0 0,-1 0 0 0 0,1 0 0 0 0,0 0 0 0 0,-1 0 0 0 0,1 0 0 0 0,0 0 0 0 0,0 0 0 0 0,0-1 0 0 0,-1 1 1 0 0,1 0-1 0 0,3-1 0 0 0,36 5 452 0 0,-21-5-270 0 0,-1-1 1 0 0,1-1-1 0 0,35-7 0 0 0,56-22 115 0 0,-52 14-333 0 0,-32 8-221 0 0,30-6-3538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3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3679 0 0,'0'0'9131'0'0,"2"1"-8828"0"0,33 15 5279 0 0,-17 6-1966 0 0,-17-21-3544 0 0,1 0-1 0 0,0 0 0 0 0,0 0 1 0 0,-1 0-1 0 0,1-1 1 0 0,0 1-1 0 0,0 0 1 0 0,0-1-1 0 0,0 0 1 0 0,0 1-1 0 0,0-1 1 0 0,0 0-1 0 0,0 0 0 0 0,0 0 1 0 0,4-1-1 0 0,35-6 467 0 0,-28 3-422 0 0,125-31 397 0 0,40-8-237 0 0,-146 37-672 0 0,1 1 0 0 0,-1 2 0 0 0,51 2-1 0 0,-53 4-1042 0 0,-4 2-67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3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5527 0 0,'-42'12'1181'0'0,"2"4"4096"0"0,21-8 3359 0 0,242-19-5475 0 0,-186 12-3506 0 0,58-3-175 0 0,-31-5-7507 0 0,-46 4 1592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34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51 3223 0 0,'-3'-33'-258'0'0,"0"15"14168"0"0,15 29-13372 0 0,2 4-154 0 0,-1 0 0 0 0,0 1 0 0 0,10 18 1 0 0,11 13 519 0 0,260 290 2027 0 0,-273-314-2893 0 0,74 69 24 0 0,-27-28-7 0 0,-32-34-219 0 0,-35-29-25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35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9 11055 0 0,'0'0'852'0'0,"1"-1"-560"0"0,1 0-5 0 0,0 0 0 0 0,0 0-1 0 0,0 0 1 0 0,0 0 0 0 0,0 1-1 0 0,0-1 1 0 0,0 1 0 0 0,0-1-1 0 0,0 1 1 0 0,0 0 0 0 0,0 0-1 0 0,1 0 1 0 0,-1 0 0 0 0,0 0-1 0 0,0 0 1 0 0,3 1 0 0 0,-4-1-203 0 0,1 1 0 0 0,-1 0 0 0 0,1-1 0 0 0,-1 1 1 0 0,1 0-1 0 0,-1 0 0 0 0,0 0 0 0 0,1 0 0 0 0,-1 0 0 0 0,0 0 1 0 0,0 0-1 0 0,0 0 0 0 0,0 0 0 0 0,0 1 0 0 0,0-1 0 0 0,0 0 0 0 0,0 1 1 0 0,0-1-1 0 0,-1 1 0 0 0,1-1 0 0 0,-1 1 0 0 0,1-1 0 0 0,0 4 1 0 0,0 3 12 0 0,0-1 0 0 0,-1 1 0 0 0,0 0 0 0 0,0 0 0 0 0,0-1 0 0 0,-1 1 0 0 0,0 0 1 0 0,-1-1-1 0 0,0 1 0 0 0,-4 10 0 0 0,-1 0 108 0 0,-1 1 0 0 0,-19 32 1 0 0,13-31-94 0 0,0 0 0 0 0,-1-1 0 0 0,-1 0 0 0 0,-25 21 1 0 0,-80 60 206 0 0,54-47-151 0 0,-50 39 151 0 0,38-31-229 0 0,-108 107 0 0 0,184-165-87 0 0,0 0-4 0 0,0 0 0 0 0,0 0 0 0 0,0 0 0 0 0,0 1-1 0 0,1-1 1 0 0,-1 1 0 0 0,1-1 0 0 0,0 1-1 0 0,0 0 1 0 0,-1 4 0 0 0,3-7-11 0 0,0 0 0 0 0,0-1 0 0 0,0 1 0 0 0,0 0 0 0 0,1 0 0 0 0,-1-1 0 0 0,0 1 0 0 0,0-1 0 0 0,1 1 0 0 0,-1 0 0 0 0,0-1 0 0 0,1 1 0 0 0,-1 0 0 0 0,1-1 0 0 0,-1 1 0 0 0,1-1 0 0 0,-1 1 0 0 0,1-1 0 0 0,-1 1 1 0 0,1-1-1 0 0,-1 0 0 0 0,1 1 0 0 0,-1-1 0 0 0,1 0 0 0 0,0 1 0 0 0,0-1 0 0 0,16 7-239 0 0,-16-7 250 0 0,8 2-331 0 0,1 0-1 0 0,-1-1 1 0 0,1 0 0 0 0,0-1-1 0 0,-1 0 1 0 0,14-2 0 0 0,4-2-1386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35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12 134 15695 0 0,'-5'-5'1418'0'0,"4"4"-1372"0"0,1 1 1 0 0,0 0-1 0 0,-1-1 1 0 0,1 1-1 0 0,-1 0 1 0 0,1-1 0 0 0,0 1-1 0 0,-1 0 1 0 0,1-1-1 0 0,0 1 1 0 0,-1-1-1 0 0,1 1 1 0 0,0-1 0 0 0,0 1-1 0 0,-1-1 1 0 0,1 1-1 0 0,0-1 1 0 0,0 1-1 0 0,0-1 1 0 0,0 0 0 0 0,0 1-1 0 0,0-1 1 0 0,0 1-1 0 0,0-1 1 0 0,0 1-1 0 0,0-1 1 0 0,0 1 0 0 0,0-1-1 0 0,0 1 1 0 0,0-1-1 0 0,0 1 1 0 0,1-1-1 0 0,-1 0 1 0 0,0 1-1 0 0,0 0 1 0 0,1-1 0 0 0,-1 1-1 0 0,0-1 1 0 0,0 1-1 0 0,1-1 1 0 0,-1 1-1 0 0,1 0 1 0 0,-1-1 0 0 0,0 1-1 0 0,1-1 1 0 0,-1 1-1 0 0,1 0 1 0 0,-1 0-1 0 0,1-1 1 0 0,-1 1 0 0 0,1 0-1 0 0,-1 0 1 0 0,2-1-1 0 0,-1 1 96 0 0,23-12 425 0 0,0 2 1 0 0,1 0 0 0 0,36-9-1 0 0,-33 11-214 0 0,19-5 350 0 0,88-14 0 0 0,-110 24-628 0 0,1 1 0 0 0,-1 1 0 0 0,1 2-1 0 0,-1 0 1 0 0,33 7 0 0 0,-1 5-2386 0 0,90 35-1 0 0,-118-38 667 0 0,-3-1 17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3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9 10135 0 0,'-2'-8'7972'0'0,"9"12"-5147"0"0,-5-3-2603 0 0,1 3-161 0 0,0-1 0 0 0,1 1 1 0 0,-1 0-1 0 0,-1 0 0 0 0,1 0 0 0 0,-1 0 1 0 0,1 0-1 0 0,-1 0 0 0 0,0 1 1 0 0,-1-1-1 0 0,1 1 0 0 0,-1-1 0 0 0,0 1 1 0 0,0 0-1 0 0,0-1 0 0 0,-1 1 0 0 0,0 0 1 0 0,0 6-1 0 0,0 3 13 0 0,-1-1 0 0 0,-1 0 1 0 0,0 1-1 0 0,-1-1 0 0 0,-5 17 0 0 0,3-17-99 0 0,0 0 1 0 0,-2 0-1 0 0,1 0 0 0 0,-1-1 0 0 0,-1 1 1 0 0,0-2-1 0 0,-1 1 0 0 0,-17 16 0 0 0,3-10-536 0 0,22-17 412 0 0,0-1 0 0 0,0 1 0 0 0,0-1 0 0 0,0 1 0 0 0,0-1 0 0 0,0 1 0 0 0,0-1 0 0 0,0 1 0 0 0,0-1 0 0 0,-1 0 0 0 0,1 0 0 0 0,0 0 0 0 0,0 0 0 0 0,0 0 0 0 0,0 0-1 0 0,-1 0 1 0 0,1 0 0 0 0,0 0 0 0 0,0 0 0 0 0,0-1 0 0 0,0 1 0 0 0,-2-1 0 0 0,-2-3-1491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3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76 203 9671 0 0,'0'0'5922'0'0,"0"-9"-3230"0"0,1 8-2560 0 0,-1-1 1 0 0,1 1 0 0 0,0-1 0 0 0,-1 1 0 0 0,1-1 0 0 0,0 1 0 0 0,0 0 0 0 0,0-1 0 0 0,0 1 0 0 0,1 0 0 0 0,-1 0 0 0 0,0 0-1 0 0,0 0 1 0 0,2-2 0 0 0,24-13 742 0 0,-15 9-622 0 0,49-30 434 0 0,110-50 0 0 0,-156 81-683 0 0,1 0 0 0 0,20-4 0 0 0,-32 9-4 0 0,0 0 0 0 0,0 1 0 0 0,1-1 0 0 0,-1 1 0 0 0,0 0 0 0 0,0 0 0 0 0,0 0 0 0 0,0 1 0 0 0,0-1-1 0 0,0 1 1 0 0,0 0 0 0 0,0 0 0 0 0,0 1 0 0 0,7 2 0 0 0,-10-3 4 0 0,0 0 1 0 0,1 0-1 0 0,-1 0 0 0 0,0 0 1 0 0,1 0-1 0 0,-1 0 0 0 0,0 1 0 0 0,0-1 1 0 0,0 0-1 0 0,0 1 0 0 0,0-1 1 0 0,0 1-1 0 0,0-1 0 0 0,-1 1 0 0 0,1-1 1 0 0,-1 1-1 0 0,1 0 0 0 0,0 2 0 0 0,-1-1 1 0 0,1 0-1 0 0,-1 1 1 0 0,0-1-1 0 0,0 1 1 0 0,-1-1-1 0 0,1 1 0 0 0,-1-1 1 0 0,-1 6-1 0 0,-2 1-2 0 0,0 0-1 0 0,0 0 0 0 0,-1 0 1 0 0,-11 16-1 0 0,6-13-8 0 0,-1 1-1 0 0,-1-2 1 0 0,0 1-1 0 0,0-2 1 0 0,-23 17-1 0 0,1-4-100 0 0,-43 22 0 0 0,67-42 29 0 0,1 0 1 0 0,-1 0-1 0 0,1-1 1 0 0,-1 0-1 0 0,0-1 1 0 0,0 0-1 0 0,-1 0 1 0 0,-13-1-1 0 0,22-1-23 0 0,11-6-532 0 0,-1 2 605 0 0,0 0 0 0 0,0 1-1 0 0,0 0 1 0 0,0 0-1 0 0,1 1 1 0 0,-1 0 0 0 0,14-1-1 0 0,-5 2 5 0 0,1 0-1 0 0,31 4 0 0 0,-41-2 67 0 0,0 1 1 0 0,0 1-1 0 0,0-1 0 0 0,0 1 0 0 0,-1 1 1 0 0,1-1-1 0 0,-1 1 0 0 0,0 1 0 0 0,0-1 0 0 0,0 1 1 0 0,-1 0-1 0 0,1 1 0 0 0,-1 0 0 0 0,-1 0 1 0 0,1 0-1 0 0,-1 0 0 0 0,0 1 0 0 0,0 0 0 0 0,-1 0 1 0 0,0 0-1 0 0,0 1 0 0 0,-1-1 0 0 0,3 11 1 0 0,-5-16-10 0 0,-1 1 0 0 0,0 0 1 0 0,0 0-1 0 0,0-1 0 0 0,0 1 1 0 0,0 0-1 0 0,0-1 1 0 0,-1 1-1 0 0,0 0 0 0 0,1-1 1 0 0,-1 1-1 0 0,0-1 1 0 0,0 1-1 0 0,0-1 0 0 0,-1 0 1 0 0,1 1-1 0 0,-1-1 1 0 0,1 0-1 0 0,-1 0 0 0 0,-3 4 1 0 0,-3 1 60 0 0,1 1 0 0 0,-1-1 1 0 0,0-1-1 0 0,-10 6 0 0 0,-2 0-46 0 0,1-2-1 0 0,-2 0 1 0 0,0-1-1 0 0,0-1 1 0 0,0-1 0 0 0,-1-1-1 0 0,0-1 1 0 0,0-1-1 0 0,0-1 1 0 0,-1-1-1 0 0,1 0 1 0 0,-1-2 0 0 0,-32-4-1 0 0,43 2-42 0 0,0 0 0 0 0,-13-4 0 0 0,22 5-103 0 0,0 0 0 0 0,0 0 1 0 0,0-1-1 0 0,0 1 1 0 0,0-1-1 0 0,0 1 0 0 0,1-1 1 0 0,-1 0-1 0 0,1 0 0 0 0,-1 0 1 0 0,1 0-1 0 0,0-1 0 0 0,-3-2 1 0 0,2-6-1022 0 0,4-1-51 0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3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53 8287 0 0,'-9'0'863'0'0,"1"0"-1275"0"0,-10 5 10779 0 0,19-4-9873 0 0,0 1-405 0 0,0 0 1 0 0,0 0-1 0 0,1-1 0 0 0,-1 1 0 0 0,1-1 0 0 0,-1 1 0 0 0,1-1 1 0 0,0 0-1 0 0,-1 0 0 0 0,1 0 0 0 0,0 1 0 0 0,0-2 0 0 0,0 1 1 0 0,0 0-1 0 0,0 0 0 0 0,0-1 0 0 0,0 1 0 0 0,0-1 1 0 0,0 1-1 0 0,2-1 0 0 0,8 1 217 0 0,0 0 0 0 0,17-2 0 0 0,-18 1-129 0 0,60-6 457 0 0,138-31 0 0 0,-59 8-422 0 0,-131 25-398 0 0,1 1 0 0 0,-1 1 0 0 0,1 1 0 0 0,-1 0 0 0 0,39 5 0 0 0,-40 1-1298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15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33 1375 0 0,'0'0'1640'0'0,"4"-15"1667"0"0,-8-2 6673 0 0,4 17-9924 0 0,0 0 1 0 0,-1 0-1 0 0,1 0 0 0 0,0 0 0 0 0,0 0 1 0 0,-1 0-1 0 0,1 0 0 0 0,0 0 0 0 0,0 0 1 0 0,-1 0-1 0 0,1 0 0 0 0,0 0 1 0 0,0 0-1 0 0,-1 0 0 0 0,1 0 0 0 0,0 0 1 0 0,0 1-1 0 0,0-1 0 0 0,-1 0 1 0 0,1 0-1 0 0,0 0 0 0 0,0 0 0 0 0,0 0 1 0 0,-1 1-1 0 0,1-1 0 0 0,0 0 1 0 0,0 0-1 0 0,0 0 0 0 0,0 1 0 0 0,0-1 1 0 0,-1 0-1 0 0,1 1 0 0 0,-8 8 60 0 0,0 0 1 0 0,0 0-1 0 0,1 1 0 0 0,0 0 0 0 0,1 1 0 0 0,-7 15 1 0 0,10-19-91 0 0,2-5 49 0 0,1 0-16 0 0,-1 1-51 0 0,-7 21 5 0 0,8-21 1 0 0,-8 13 92 0 0,-57 76 179 0 0,60-84-258 0 0,4-7 194 0 0,14-3 34 0 0,-2-1-165 0 0,0-1 0 0 0,17-8 0 0 0,-20 9-38 0 0,1-1 1 0 0,-1 1 0 0 0,1 0-1 0 0,-1 1 1 0 0,16-3-1 0 0,-13 5-52 0 0,0 1 0 0 0,0 1 0 0 0,-2 1-10 0 0,-6-2-45 0 0,3 2-20 0 0,-3-3-52 0 0,-1 1 0 0 0,1-1 0 0 0,-1 1-1 0 0,1-1 1 0 0,-1 0 0 0 0,1 0 0 0 0,0 0 0 0 0,-1 0-1 0 0,1 0 1 0 0,-1-1 0 0 0,1 1 0 0 0,-1-1 0 0 0,1 0-1 0 0,2-1 1 0 0,-3 2-270 0 0,18-9-3532 0 0,-12 6 1661 0 0,1 0-250 0 0,-1 0 1206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37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10591 0 0,'0'0'3679'0'0,"2"2"-2278"0"0,1 0-1119 0 0,0 1 0 0 0,0 1 0 0 0,0-1 0 0 0,0 0 1 0 0,-1 1-1 0 0,0-1 0 0 0,1 1 0 0 0,-1 0 0 0 0,-1 0 0 0 0,3 6 0 0 0,-2-5-102 0 0,1 0-1 0 0,-1-1 1 0 0,1 1 0 0 0,0 0 0 0 0,0-1 0 0 0,5 7-1 0 0,9 14 604 0 0,-12-17-580 0 0,-1 0 1 0 0,0 0-1 0 0,-1 1 0 0 0,0 0 1 0 0,-1 0-1 0 0,1 0 0 0 0,-2 0 0 0 0,2 9 1 0 0,-2 1 95 0 0,-1-1 0 0 0,-5 37 0 0 0,1-21-284 0 0,-17 62 1 0 0,15-80-736 0 0,0 0 0 0 0,0 0 0 0 0,-1 0 0 0 0,-1-1 0 0 0,-16 24 0 0 0,8-19-1214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3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11055 0 0,'0'0'12295'0'0,"2"0"-11671"0"0,351-7 1512 0 0,-288 5-1847 0 0,-48 1-430 0 0,99-5-2422 0 0,-102 3 1211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39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355 285 3679 0 0,'-1'0'167'0'0,"-19"3"318"0"0,7-1 5272 0 0,23-6 949 0 0,5-2-7229 0 0,23-12 1138 0 0,45-19 77 0 0,521-162 1987 0 0,-582 193-2633 0 0,42-10 163 0 0,-59 14-211 0 0,1 2 0 0 0,-1-1 0 0 0,1 1 0 0 0,-1 0 0 0 0,1 0 0 0 0,-1 0 0 0 0,1 1 0 0 0,-1 0 0 0 0,6 1 1 0 0,-11-2-8 0 0,1 1 1 0 0,-1-1 0 0 0,0 1 0 0 0,0-1 0 0 0,1 1 0 0 0,-1-1-1 0 0,0 1 1 0 0,0-1 0 0 0,0 1 0 0 0,0 0 0 0 0,0-1 0 0 0,0 1-1 0 0,0-1 1 0 0,0 1 0 0 0,0-1 0 0 0,0 1 0 0 0,0-1 0 0 0,0 1-1 0 0,0-1 1 0 0,0 1 0 0 0,-1 0 0 0 0,1 0-10 0 0,-1 4-24 0 0,-1-1 0 0 0,0 1 0 0 0,0 0 0 0 0,0-1 0 0 0,0 1 0 0 0,-1-1 0 0 0,0 0 0 0 0,0 0 0 0 0,-4 5 0 0 0,-35 33-126 0 0,32-32 172 0 0,-37 30-4 0 0,-1-2 0 0 0,-2-2 0 0 0,-1-3 0 0 0,-67 33 0 0 0,16-9 0 0 0,3 4 0 0 0,-168 135 0 0 0,236-168 0 0 0,-34 41 0 0 0,45-45 0 0 0,-2 0 0 0 0,0-2 0 0 0,-43 32 0 0 0,42-38-1 0 0,10-6-10 0 0,0-1 0 0 0,-1-1 0 0 0,0 0 0 0 0,0-1 0 0 0,-25 9 1 0 0,37-16 82 0 0,4 0 36 0 0,4-3-40 0 0,0 0 0 0 0,0 0 0 0 0,0 1-1 0 0,1 0 1 0 0,11-2 0 0 0,38-3 130 0 0,-41 5-134 0 0,222-37 1193 0 0,-159 25-703 0 0,0 4-1 0 0,0 3 1 0 0,1 4 0 0 0,105 8-1 0 0,-143 2-1169 0 0,-39-7 361 0 0,-11 5-7127 0 0,-4 0 379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39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74 14943 0 0,'0'0'136'0'0,"-1"0"-1"0"0,1 0 1 0 0,-1 0-1 0 0,1 0 0 0 0,0 0 1 0 0,-1 0-1 0 0,1 0 1 0 0,0-1-1 0 0,-1 1 1 0 0,1 0-1 0 0,0 0 0 0 0,0-1 1 0 0,-1 1-1 0 0,1 0 1 0 0,0 0-1 0 0,0-1 1 0 0,-1 1-1 0 0,1 0 0 0 0,0-1 1 0 0,0 1-1 0 0,0-2-34 0 0,0 1 0 0 0,1 0 0 0 0,-1-1 0 0 0,1 1 0 0 0,-1 0 0 0 0,1 0 0 0 0,0-1 1 0 0,-1 1-1 0 0,1 0 0 0 0,0 0 0 0 0,0 0 0 0 0,0 0 0 0 0,0 0 0 0 0,0 0 0 0 0,0 0 0 0 0,2-1 0 0 0,0 1 24 0 0,0-1 1 0 0,0 0-1 0 0,1 1 0 0 0,-1 0 1 0 0,0 0-1 0 0,5-2 1 0 0,6 1 189 0 0,0 0 1 0 0,21 1-1 0 0,-26 1-59 0 0,214 5 2528 0 0,56-2-1957 0 0,-275-4-828 0 0,138-12-744 0 0,-111 7-878 0 0,31-8 1 0 0,-40 7-248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4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55 10623 0 0,'104'-30'1241'0'0,"-80"23"-1134"0"0,-5 2 1565 0 0,0 1 0 0 0,0 1 0 0 0,29-2 1675 0 0,-48 8-3288 0 0,0-1 1 0 0,0 1-1 0 0,-1 0 1 0 0,1 0-1 0 0,0-1 0 0 0,-2 4 1 0 0,0-2-27 0 0,1 0 0 0 0,-1 0 0 0 0,0 0-1 0 0,-1 0 1 0 0,1-1 0 0 0,-1 1 0 0 0,0-1 0 0 0,-4 5 0 0 0,-29 23 259 0 0,20-19-149 0 0,-12 9 107 0 0,-1-2 1 0 0,-58 29-1 0 0,33-19-80 0 0,-2 1-153 0 0,-2-2 0 0 0,0-3 0 0 0,-2-2 0 0 0,-112 26 0 0 0,151-45-49 0 0,-27 2 0 0 0,42-5 20 0 0,-1-1-1 0 0,0 0 1 0 0,0 0-1 0 0,1-1 0 0 0,-1 0 1 0 0,0 0-1 0 0,1-1 0 0 0,-8-2 1 0 0,13 4-1 0 0,1-1-1 0 0,-1 1 1 0 0,0 0 0 0 0,1-1 0 0 0,-1 1 0 0 0,0 0 0 0 0,1-1-1 0 0,-1 1 1 0 0,1-1 0 0 0,-1 1 0 0 0,1-1 0 0 0,-1 1 0 0 0,1-1-1 0 0,-1 1 1 0 0,1-1 0 0 0,-1 0 0 0 0,1 1 0 0 0,0-1-1 0 0,-1 1 1 0 0,1-1 0 0 0,0 0 0 0 0,-1 0 0 0 0,1 1 0 0 0,0-1-1 0 0,0-1 1 0 0,0 1-16 0 0,0-1-1 0 0,0 1 0 0 0,0-1 0 0 0,1 0 1 0 0,-1 1-1 0 0,1-1 0 0 0,-1 1 0 0 0,1 0 1 0 0,-1-1-1 0 0,1 1 0 0 0,1-3 1 0 0,1 0-39 0 0,1-1 1 0 0,-1 0 0 0 0,1 1 0 0 0,0 0-1 0 0,8-6 1 0 0,-4 4 68 0 0,0 0 0 0 0,1 1-1 0 0,-1 1 1 0 0,1-1 0 0 0,1 1 0 0 0,-1 1-1 0 0,0 0 1 0 0,16-3 0 0 0,-10 4 202 0 0,0 0 0 0 0,0 1-1 0 0,0 1 1 0 0,0 0 0 0 0,15 3 0 0 0,121 21 958 0 0,52 6-695 0 0,-187-29-541 0 0,1-1-303 0 0,0 2 0 0 0,0 0 0 0 0,29 7 0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4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8 9671 0 0,'3'-1'287'0'0,"13"-4"430"0"0,-8 3-457 0 0,-6 2 940 0 0,8 5 3611 0 0,-9-2-4658 0 0,1 0 0 0 0,-1 1 0 0 0,1-1 0 0 0,-1 0 0 0 0,0 1 0 0 0,0-1 0 0 0,0 1 0 0 0,-1 0 0 0 0,1-1 0 0 0,-1 1 0 0 0,0-1 0 0 0,0 1 0 0 0,0 0 1 0 0,0-1-1 0 0,-1 1 0 0 0,0-1 0 0 0,0 1 0 0 0,-1 4 0 0 0,-4 11 439 0 0,-16 36-1 0 0,22-53-545 0 0,-36 69 1134 0 0,-72 107 0 0 0,63-110-852 0 0,-91 130 99 0 0,9-14-734 0 0,117-169-462 0 0,-9 15-477 0 0,9-9-5328 0 0,6-10-33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4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11055 0 0,'0'0'4234'0'0,"3"-7"-1010"0"0,-1 3-3006 0 0,0-1-1 0 0,1 1 1 0 0,0 0 0 0 0,0 0 0 0 0,0 1 0 0 0,0-1 0 0 0,1 1 0 0 0,-1-1 0 0 0,1 1 0 0 0,0 0 0 0 0,8-5 0 0 0,6-2 185 0 0,28-12 0 0 0,-40 19-298 0 0,42-18 711 0 0,2 2 0 0 0,0 3 0 0 0,77-16 0 0 0,-119 30-735 0 0,1 1 0 0 0,-1 0 0 0 0,1 0 0 0 0,-1 1 0 0 0,1 0-1 0 0,-1 0 1 0 0,1 1 0 0 0,10 2 0 0 0,-8 3 23 0 0,-10-4-102 0 0,0-1 1 0 0,0 0-1 0 0,0 0 0 0 0,-1 1 0 0 0,1-1 0 0 0,0 1 1 0 0,-1-1-1 0 0,0 1 0 0 0,1-1 0 0 0,-1 1 1 0 0,0-1-1 0 0,0 1 0 0 0,1-1 0 0 0,-1 1 0 0 0,-1-1 1 0 0,1 1-1 0 0,0-1 0 0 0,0 1 0 0 0,0-1 0 0 0,-1 1 1 0 0,1-1-1 0 0,-1 1 0 0 0,1-1 0 0 0,-2 3 1 0 0,-2 5 2 0 0,-1 0 0 0 0,-8 13 1 0 0,9-17-6 0 0,-14 19-35 0 0,-1 0-1 0 0,-1-1 0 0 0,-1-1 1 0 0,-36 28-1 0 0,16-14-1 0 0,-23 17-29 0 0,44-38 41 0 0,1 0 0 0 0,1 2 0 0 0,0 0-1 0 0,1 1 1 0 0,-16 22 0 0 0,31-38 21 0 0,1-1 1 0 0,0 1-1 0 0,0-1 0 0 0,0 1 0 0 0,0 0 1 0 0,1 0-1 0 0,-1-1 0 0 0,0 1 0 0 0,1 0 1 0 0,-1 0-1 0 0,1 0 0 0 0,0 0 0 0 0,-1-1 1 0 0,1 1-1 0 0,0 0 0 0 0,0 0 0 0 0,0 0 1 0 0,0 0-1 0 0,1 0 0 0 0,-1 0 1 0 0,1 2-1 0 0,1-1 2 0 0,-1-1 0 0 0,1 0 0 0 0,-1 1 0 0 0,1-1 0 0 0,0 0 0 0 0,0 0 1 0 0,0-1-1 0 0,0 1 0 0 0,0 0 0 0 0,0-1 0 0 0,1 1 0 0 0,-1-1 0 0 0,1 1 0 0 0,3 0 0 0 0,3 2 82 0 0,1-1 0 0 0,0 0 1 0 0,-1-1-1 0 0,1 0 0 0 0,0 0 0 0 0,1-1 0 0 0,-1 0 0 0 0,11-1 0 0 0,9-2 291 0 0,43-7 0 0 0,-18-1 36 0 0,-6 1-237 0 0,1 2 0 0 0,50-1 0 0 0,-98 8-764 0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5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8783 0 0,'0'0'7976'0'0,"1"2"-7756"0"0,3 5-147 0 0,0 0 0 0 0,1 0 0 0 0,-1 0-1 0 0,1-1 1 0 0,1 0 0 0 0,-1 0 0 0 0,1 0 0 0 0,0 0-1 0 0,10 6 1 0 0,-4-5-69 0 0,0 0 0 0 0,0 0 0 0 0,0-1 0 0 0,27 8 0 0 0,-6-4 21 0 0,39 14-528 0 0,-64-21 400 0 0,0 1 0 0 0,-1-1 0 0 0,0 1 0 0 0,0 1 0 0 0,0 0 1 0 0,11 10-1 0 0,-15-13 86 0 0,-1 0 0 0 0,0 0 0 0 0,-1 1 0 0 0,1-1 1 0 0,0 0-1 0 0,0 1 0 0 0,-1 0 0 0 0,0-1 1 0 0,1 1-1 0 0,-1 0 0 0 0,0 0 0 0 0,-1 0 0 0 0,1 0 1 0 0,0 0-1 0 0,-1 0 0 0 0,1 0 0 0 0,-1 5 0 0 0,-1-4 18 0 0,1 1 0 0 0,-1-1-1 0 0,0 0 1 0 0,0 0 0 0 0,-1 0-1 0 0,1 1 1 0 0,-1-1 0 0 0,0-1-1 0 0,0 1 1 0 0,-1 0 0 0 0,-2 4-1 0 0,-2 0 51 0 0,0 0-1 0 0,0 0 1 0 0,-1 0-1 0 0,0-1 1 0 0,-1 0-1 0 0,1-1 1 0 0,-1 0-1 0 0,-1 0 1 0 0,-11 5-1 0 0,-5 0 137 0 0,1-1 0 0 0,-2-2-1 0 0,-37 8 1 0 0,63-15-483 0 0,11-7-5069 0 0,2 0 267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57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141 441 3679 0 0,'0'0'167'0'0,"0"2"-7"0"0,-20 55 8107 0 0,7-20-6023 0 0,4-10-1913 0 0,-2-2 0 0 0,0 1 0 0 0,-1-1 0 0 0,-1-1 0 0 0,-26 35 0 0 0,38-58 581 0 0,0-2-704 0 0,-1-3-171 0 0,0-1-1 0 0,1 1 0 0 0,0 0 1 0 0,0 0-1 0 0,0-1 0 0 0,0 1 0 0 0,0-1 1 0 0,1 1-1 0 0,0-1 0 0 0,0 1 1 0 0,0-1-1 0 0,0 1 0 0 0,1-1 1 0 0,0 1-1 0 0,2-8 0 0 0,1-1-8 0 0,0 0-1 0 0,2 0 1 0 0,12-24-1 0 0,14-18-16 0 0,3 1-1 0 0,3 2 1 0 0,1 1 0 0 0,3 3-1 0 0,1 1 1 0 0,3 2 0 0 0,75-57-1 0 0,-98 85 161 0 0,1 2 1 0 0,0 0-1 0 0,1 2 0 0 0,42-17 1 0 0,-52 25-77 0 0,0 0 1 0 0,1 1 0 0 0,-1 1 0 0 0,1 0 0 0 0,0 1 0 0 0,0 1-1 0 0,0 0 1 0 0,0 1 0 0 0,24 3 0 0 0,-37-3-83 0 0,-1 1 0 0 0,0-1 0 0 0,1 1 0 0 0,-1-1 1 0 0,0 1-1 0 0,0 0 0 0 0,0 0 0 0 0,0 0 0 0 0,1 0 0 0 0,-1 0 1 0 0,0 0-1 0 0,-1 1 0 0 0,1-1 0 0 0,0 1 0 0 0,0-1 0 0 0,-1 1 0 0 0,1 0 1 0 0,-1-1-1 0 0,1 1 0 0 0,-1 0 0 0 0,0 0 0 0 0,1 0 0 0 0,0 4 1 0 0,-1-3 0 0 0,0 1 0 0 0,0-1 0 0 0,-1 1 0 0 0,1-1 1 0 0,-1 1-1 0 0,0-1 0 0 0,0 1 0 0 0,-1-1 1 0 0,1 1-1 0 0,-1-1 0 0 0,1 1 0 0 0,-1-1 1 0 0,0 1-1 0 0,-3 6 0 0 0,-17 30 21 0 0,-1 0 1 0 0,-2-1-1 0 0,-30 37 0 0 0,-41 66 70 0 0,92-135-108 0 0,-12 19 118 0 0,-13 34 0 0 0,25-51-76 0 0,0 0-1 0 0,0 0 0 0 0,1 0 1 0 0,0 0-1 0 0,1 1 1 0 0,0-1-1 0 0,0 0 0 0 0,1 12 1 0 0,2-15-20 0 0,-1-1 1 0 0,1 0-1 0 0,-1 1 1 0 0,1-1-1 0 0,1 0 1 0 0,-1 0-1 0 0,1 0 1 0 0,0-1-1 0 0,6 8 1 0 0,10 20 54 0 0,-15-24-452 0 0,-1 0 0 0 0,0 0 0 0 0,-1 0 0 0 0,0 0-1 0 0,0 1 1 0 0,-1-1 0 0 0,1 16 0 0 0,-2-23-383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58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16 534 10103 0 0,'0'0'464'0'0,"-2"1"-9"0"0,-12 10 4006 0 0,19-20-2961 0 0,1 1-1173 0 0,0 0-1 0 0,1 0 0 0 0,0 1 1 0 0,1 0-1 0 0,15-11 1 0 0,-5 3 9 0 0,45-42 108 0 0,-3-3 1 0 0,-3-2-1 0 0,70-98 0 0 0,-92 104-426 0 0,-23 35-1 0 0,20-28-1 0 0,-31 48-80 0 0,0 3-3 0 0,1 0 63 0 0,-1 0 0 0 0,1 1 0 0 0,0-1 0 0 0,-1 1 0 0 0,0 0 1 0 0,1-1-1 0 0,-1 1 0 0 0,0 0 0 0 0,0 0 0 0 0,-1-1 0 0 0,1 1 0 0 0,-1 0 0 0 0,1 0 0 0 0,-1 4 0 0 0,1 3-1 0 0,0 11 48 0 0,0 0-1 0 0,-2 0 1 0 0,0 0-1 0 0,-1 0 1 0 0,-8 29-1 0 0,5-25 123 0 0,2 0 0 0 0,0 0 0 0 0,1 27 0 0 0,2-39-91 0 0,1 0 1 0 0,0 0-1 0 0,1 0 1 0 0,1 0-1 0 0,0-1 1 0 0,1 1-1 0 0,0-1 1 0 0,1 0-1 0 0,0 0 1 0 0,1 0-1 0 0,1-1 1 0 0,-1 0-1 0 0,12 14 0 0 0,-17-24-178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1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1839 0 0,'0'0'8668'0'0,"-8"8"-6362"0"0,5-5-2095 0 0,1-2 56 0 0,0 1 0 0 0,0 1 0 0 0,0-1 0 0 0,0 0 0 0 0,0 0 0 0 0,1 1 0 0 0,-1-1-1 0 0,0 1 1 0 0,1-1 0 0 0,0 1 0 0 0,0 0 0 0 0,-2 5 0 0 0,3-7 213 0 0,-4 23 545 0 0,-3-8-619 0 0,-1 0 0 0 0,0 0-1 0 0,-15 20 1 0 0,-4 10 106 0 0,6-5-42 0 0,2 1-1 0 0,2 1 1 0 0,-14 58-1 0 0,28-94-455 0 0,2-5 0 0 0,0 0 1 0 0,1 0-1 0 0,-1 0 1 0 0,1 0-1 0 0,-1 0 0 0 0,1 1 1 0 0,0-1-1 0 0,0 0 1 0 0,0 0-1 0 0,0 4 0 0 0,1 5 45 0 0,3 0-198 0 0,0-10 929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5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84 11975 0 0,'-8'-2'1083'0'0,"5"0"-941"0"0,2 2-127 0 0,0-1 0 0 0,0 1 0 0 0,0-1 0 0 0,0 1 0 0 0,0-1 0 0 0,0 1 0 0 0,0 0 0 0 0,0 0 0 0 0,0-1 0 0 0,0 1 0 0 0,0 0 0 0 0,0 0 0 0 0,0 0 0 0 0,-1 0 0 0 0,1 0 0 0 0,0 0 0 0 0,0 0 0 0 0,-9 0 7529 0 0,32 2-7187 0 0,0-1-1 0 0,1-2 1 0 0,-1 0 0 0 0,0-1 0 0 0,24-5-1 0 0,112-34-1379 0 0,-97 24-1125 0 0,-41 12-2861 0 0,-3 0-1454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5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0,'0'0'10847'0'0,"2"1"-10223"0"0,8 2-173 0 0,1 0 0 0 0,0 0 0 0 0,-1 0 1 0 0,1-1-1 0 0,0-1 0 0 0,20 0 0 0 0,70-7 217 0 0,-80 4-613 0 0,122-6-380 0 0,-83 12-2686 0 0,-46-3 1467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59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11055 0 0,'2'1'6667'0'0,"4"0"-6231"0"0,-1-1 1 0 0,1 1 0 0 0,0-1-1 0 0,0 0 1 0 0,0-1-1 0 0,0 1 1 0 0,-1-1 0 0 0,1 0-1 0 0,6-2 1 0 0,18-3 237 0 0,77-6 703 0 0,52-6-1236 0 0,-132 15-478 0 0,13-1-629 0 0,-37 4 595 0 0,0 0 0 0 0,0 0 0 0 0,0 0 1 0 0,0 1-1 0 0,0-1 0 0 0,0 1 0 0 0,0 0 0 0 0,-1 0 1 0 0,1 0-1 0 0,4 2 0 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9:0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100 131 7367 0 0,'0'0'568'0'0,"-2"0"-373"0"0,-19 5 2692 0 0,1 0 0 0 0,-37 14 2563 0 0,71-23-4806 0 0,11-3-30 0 0,39-17 0 0 0,-23 8-257 0 0,25-8-55 0 0,1 2-1 0 0,127-22 0 0 0,-167 40-286 0 0,82-9 84 0 0,-97 12-90 0 0,1 1 0 0 0,0 0 0 0 0,-1 1-1 0 0,1 1 1 0 0,-1 0 0 0 0,18 5 0 0 0,-23-4 3 0 0,-5-2 176 0 0,-7 20-71 0 0,-17 35-61 0 0,-2 0-1 0 0,-2-2 0 0 0,-3-1 0 0 0,-1-1 0 0 0,-40 49 0 0 0,-59 41-534 0 0,62-73 126 0 0,61-63-20 0 0,-33 32-4108 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9:06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79 11519 0 0,'8'-6'190'0'0,"-4"4"-87"0"0,-1-1 1 0 0,0 0 0 0 0,0 0-1 0 0,0 0 1 0 0,0 0-1 0 0,0-1 1 0 0,0 1-1 0 0,-1-1 1 0 0,0 1 0 0 0,0-1-1 0 0,0 0 1 0 0,3-6 1493 0 0,-8 8-899 0 0,1 0 0 0 0,-1 0 1 0 0,1 0-1 0 0,-1 0 0 0 0,1 1 1 0 0,-1-1-1 0 0,0 1 0 0 0,-5-2 1 0 0,3 1-291 0 0,-1 1 0 0 0,1 0 1 0 0,-1 0-1 0 0,-7 0 0 0 0,-4 1-565 0 0,-1 1 0 0 0,-19 3 0 0 0,17-1 744 0 0,-29 5-552 0 0,-68 21 0 0 0,53-12-25 0 0,33-10-10 0 0,6-2 0 0 0,1 2 0 0 0,0 0 0 0 0,0 1 0 0 0,-33 17 0 0 0,53-22 0 0 0,0-1 0 0 0,0 1 0 0 0,0 0 0 0 0,0 0 0 0 0,1 0 0 0 0,-1 0 0 0 0,1 1 0 0 0,0 0 0 0 0,0-1 0 0 0,0 1 0 0 0,0 0 0 0 0,1 0 0 0 0,-1 1 0 0 0,1-1 0 0 0,0 0 0 0 0,-2 7 0 0 0,3-6 0 0 0,1-1 0 0 0,-1 0 0 0 0,1 0 0 0 0,0 0 0 0 0,0 0 0 0 0,0 0 0 0 0,0 0 0 0 0,1 0 0 0 0,0 0 0 0 0,-1 0 0 0 0,2 0 0 0 0,-1 0 0 0 0,0 0 0 0 0,1 0 0 0 0,0 0 0 0 0,-1-1 0 0 0,2 1 0 0 0,-1 0 0 0 0,4 4 0 0 0,5 4-3 0 0,-1-1 0 0 0,2 0 0 0 0,-1-1 0 0 0,2 0 0 0 0,12 8 0 0 0,73 40-35 0 0,-71-43 27 0 0,40 19-3 0 0,21 12 12 0 0,-75-37 3 0 0,0-1 0 0 0,0 2-1 0 0,-1-1 1 0 0,13 15-1 0 0,-22-22 7 0 0,0 1-1 0 0,-1 0 1 0 0,0 0-1 0 0,0 0 1 0 0,0 0-1 0 0,0 0 1 0 0,0 0-1 0 0,-1 0 1 0 0,1 1 0 0 0,-1-1-1 0 0,0 1 1 0 0,0-1-1 0 0,0 1 1 0 0,0-1-1 0 0,-1 1 1 0 0,0-1-1 0 0,1 8 1 0 0,-2-7 4 0 0,0 0 0 0 0,0 1 0 0 0,0-1-1 0 0,-1 0 1 0 0,1 1 0 0 0,-1-1 0 0 0,0 0 0 0 0,0 0 0 0 0,-1-1 0 0 0,1 1 0 0 0,-1 0 0 0 0,1-1 0 0 0,-1 1 0 0 0,-4 2-1 0 0,-2 3 37 0 0,-1-1-1 0 0,0-1 0 0 0,0 0 0 0 0,0-1 0 0 0,-21 11 1 0 0,-60 18 34 0 0,86-33-78 0 0,-34 9-44 0 0,1-1 0 0 0,-1-2 0 0 0,0-2 0 0 0,-67 3-1 0 0,102-9 26 0 0,0 0 0 0 0,0 0-1 0 0,0 0 1 0 0,0-1 0 0 0,0 1-1 0 0,0-1 1 0 0,0 0-1 0 0,0 0 1 0 0,1-1 0 0 0,-1 1-1 0 0,-5-3 1 0 0,7 2 9 0 0,1 1 0 0 0,-1 0 0 0 0,1 0 1 0 0,-1-1-1 0 0,1 1 0 0 0,0 0 0 0 0,-1-1 0 0 0,1 0 1 0 0,0 1-1 0 0,0-1 0 0 0,0 0 0 0 0,0 1 0 0 0,1-1 1 0 0,-1 0-1 0 0,0 0 0 0 0,1 0 0 0 0,-1 0 1 0 0,1 1-1 0 0,0-1 0 0 0,-1 0 0 0 0,1 0 0 0 0,0 0 1 0 0,0 0-1 0 0,0 0 0 0 0,1-2 0 0 0,0-6 28 0 0,2 0 1 0 0,-1 0-1 0 0,1 0 0 0 0,0 1 1 0 0,1-1-1 0 0,0 1 0 0 0,1 0 1 0 0,11-16-1 0 0,1 0 95 0 0,36-37 0 0 0,2 8 157 0 0,89-68 0 0 0,-15 14 157 0 0,-113 94-363 0 0,-2 0 0 0 0,25-32 0 0 0,-34 40-146 0 0,-1 0 1 0 0,-1 0-1 0 0,1 0 1 0 0,-1 0-1 0 0,0-1 1 0 0,0 1-1 0 0,-1-1 1 0 0,0 0-1 0 0,0 1 1 0 0,-1-1-1 0 0,0 0 1 0 0,1-8-1 0 0,-2 14-206 0 0,-17 2-3242 0 0,7 2 1919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9:0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6447 0 0,'0'0'7902'0'0,"1"1"-7198"0"0,1 6 21 0 0,1 0 1 0 0,0 0 0 0 0,1-1 0 0 0,-1 1 0 0 0,1-1 0 0 0,7 8 0 0 0,0 3-276 0 0,0 0 0 0 0,-1 1 0 0 0,0 0 0 0 0,9 28 0 0 0,-4-12-328 0 0,-10-26-98 0 0,-3-6-21 0 0,0 1 0 0 0,-1-1 0 0 0,1 0 0 0 0,-1 1 0 0 0,0-1 0 0 0,1 1 0 0 0,-1-1-1 0 0,-1 1 1 0 0,2 5 0 0 0,1 7-3 0 0,-3-12-19 0 0,0 1 0 0 0,0 0-1 0 0,0 0 1 0 0,-1 0 0 0 0,0 0 0 0 0,1-1 0 0 0,-1 1-1 0 0,-1 0 1 0 0,1-1 0 0 0,-1 1 0 0 0,1 0 0 0 0,-1-1-1 0 0,0 0 1 0 0,0 1 0 0 0,0-1 0 0 0,-1 0-1 0 0,1 0 1 0 0,-1 0 0 0 0,0-1 0 0 0,0 1 0 0 0,0-1-1 0 0,0 1 1 0 0,0-1 0 0 0,-7 3 0 0 0,-5 3-115 0 0,-1-1 1 0 0,-1-1-1 0 0,1 0 0 0 0,-23 4 1 0 0,15-4 73 0 0,-87 21-52 0 0,101-26 112 0 0,6-2-486 0 0,8-3 90 0 0,6-2-286 0 0,3-1-178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9:0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177 332 9671 0 0,'0'0'748'0'0,"-1"0"-492"0"0,-1 0-163 0 0,0 0 0 0 0,1 0 0 0 0,-1 0-1 0 0,0 0 1 0 0,1 0 0 0 0,-1 1-1 0 0,0-1 1 0 0,1 1 0 0 0,-1-1 0 0 0,1 1-1 0 0,-1 0 1 0 0,1-1 0 0 0,-1 1-1 0 0,1 0 1 0 0,-1 0 0 0 0,1 0 0 0 0,0 0-1 0 0,0 0 1 0 0,-1 1 0 0 0,1-1-1 0 0,0 0 1 0 0,0 0 0 0 0,0 1 0 0 0,0-1-1 0 0,0 1 1 0 0,1-1 0 0 0,-1 1 0 0 0,-1 1-1 0 0,1 4 578 0 0,-1 0-1 0 0,1 0 0 0 0,-1 0 0 0 0,2 0 0 0 0,-1 9 1 0 0,0 5 5 0 0,-1-7-646 0 0,-1 0-1 0 0,-1 0 1 0 0,0-1 0 0 0,0 1-1 0 0,-2-1 1 0 0,-8 18 0 0 0,3-12 40 0 0,-1-1 1 0 0,-1 0-1 0 0,-21 24 1 0 0,33-41-192 0 0,-10 9 1638 0 0,11-10-1482 0 0,0 0 0 0 0,0 0 0 0 0,-1 0 0 0 0,1 0-1 0 0,0 0 1 0 0,0 0 0 0 0,0 0 0 0 0,0 0 0 0 0,-1 0 0 0 0,1 0 0 0 0,0 0 0 0 0,0 0 0 0 0,0 0-1 0 0,-1 0 1 0 0,1 0 0 0 0,0 0 0 0 0,0 0 0 0 0,0 0 0 0 0,-1 0 0 0 0,1 0 0 0 0,0 0 0 0 0,0 0 0 0 0,0 0-1 0 0,0 0 1 0 0,-1-1 0 0 0,1 1 0 0 0,0 0 0 0 0,0 0 0 0 0,0 0 0 0 0,0 0 0 0 0,0 0 0 0 0,-1-1-1 0 0,-1-12 423 0 0,2 10-445 0 0,1-1-1 0 0,-1 1 1 0 0,1-1 0 0 0,0 1-1 0 0,0-1 1 0 0,0 1 0 0 0,1 0 0 0 0,-1-1-1 0 0,1 1 1 0 0,0 0 0 0 0,0 0-1 0 0,4-5 1 0 0,5-5-3 0 0,19-16 0 0 0,-15 15-10 0 0,36-36 2 0 0,89-64 0 0 0,14-7-10 0 0,-1-1 127 0 0,-108 91 361 0 0,75-42 0 0 0,-110 68-334 0 0,0 0 0 0 0,18-5 0 0 0,-26 9 25 0 0,-2 3-97 0 0,1 1-55 0 0,0 1-1 0 0,-1-1 1 0 0,0 1 0 0 0,0-1-1 0 0,0 0 1 0 0,0 1-1 0 0,0-1 1 0 0,-1 1 0 0 0,1-1-1 0 0,-1 0 1 0 0,0 1-1 0 0,-2 4 1 0 0,-3 8 52 0 0,-10 18-1 0 0,8-18-45 0 0,-77 183 90 0 0,42-96-82 0 0,20-46-4 0 0,-19 68-1 0 0,40-103-15 0 0,2-21-91 0 0,0 0 0 0 0,0 0 0 0 0,0 0 0 0 0,0 0 0 0 0,0 0 0 0 0,0 0 0 0 0,0 0 0 0 0,1 0 0 0 0,-1 0 0 0 0,0 0 0 0 0,1 0 0 0 0,-1 0 0 0 0,1 0 0 0 0,-1 0 0 0 0,1 0 0 0 0,-1-1 1 0 0,1 1-1 0 0,-1 0 0 0 0,1 0 0 0 0,0 0 0 0 0,0-1 0 0 0,-1 1 0 0 0,1 0 0 0 0,0-1 0 0 0,0 1 0 0 0,0-1 0 0 0,0 1 0 0 0,0-1 0 0 0,-1 0 0 0 0,1 1 0 0 0,0-1 0 0 0,0 0 0 0 0,0 1 0 0 0,2-1 0 0 0,0 1-970 0 0,6 1-6317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9:0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14 19783 0 0,'4'-7'1788'0'0,"-1"1"-168"0"0,-2 6-1596 0 0,0 0 0 0 0,-1 0 0 0 0,1 1-1 0 0,0-1 1 0 0,0 0 0 0 0,-1 1 0 0 0,1-1-1 0 0,0 1 1 0 0,-1-1 0 0 0,1 1 0 0 0,0-1 0 0 0,-1 1-1 0 0,1-1 1 0 0,-1 1 0 0 0,1-1 0 0 0,-1 1-1 0 0,1 0 1 0 0,-1-1 0 0 0,0 1 0 0 0,1 0 0 0 0,-1-1-1 0 0,0 1 1 0 0,1 0 0 0 0,-1 0 0 0 0,0-1 0 0 0,0 1-1 0 0,0 2 1 0 0,3 20 29 0 0,-4-9 5 0 0,-1-1 1 0 0,-1 0-1 0 0,0 0 0 0 0,-6 16 1 0 0,-23 51 48 0 0,13-35-57 0 0,-35 70-322 0 0,49-98-100 0 0,5-14 116 0 0,-1-1 1 0 0,0 1 0 0 0,0 0 0 0 0,0 0 0 0 0,0 0 0 0 0,-3 4 0 0 0,1-3-2727 0 0,0-2 1112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9:0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68 221 3223 0 0,'0'-3'13167'0'0,"-3"-8"-10359"0"0,5 6-2542 0 0,0 1 0 0 0,0 0 0 0 0,0 0 0 0 0,1 0 0 0 0,-1 0 0 0 0,1 0 0 0 0,0 0 1 0 0,0 1-1 0 0,0-1 0 0 0,0 1 0 0 0,7-4 0 0 0,6-7 221 0 0,21-11 1 0 0,-19 15-315 0 0,20-15 252 0 0,55-26-1 0 0,-81 46-357 0 0,1-1 0 0 0,0 2 0 0 0,0 0 0 0 0,0 0 0 0 0,1 1 0 0 0,-1 1 0 0 0,1 0 0 0 0,26 1 0 0 0,-38 1-63 0 0,0 0 0 0 0,0 0 0 0 0,0 0-1 0 0,0 0 1 0 0,0 1 0 0 0,0-1 0 0 0,0 1 0 0 0,0-1-1 0 0,0 1 1 0 0,0 0 0 0 0,0 0 0 0 0,0 0 0 0 0,0 0-1 0 0,0 0 1 0 0,-1 0 0 0 0,1 1 0 0 0,0-1 0 0 0,-1 0-1 0 0,1 1 1 0 0,-1-1 0 0 0,0 1 0 0 0,1 0 0 0 0,-1-1-1 0 0,0 1 1 0 0,0 0 0 0 0,0 0 0 0 0,0 0 0 0 0,-1 0-1 0 0,1 0 1 0 0,0 0 0 0 0,-1 0 0 0 0,1 0 0 0 0,-1 0-1 0 0,0 0 1 0 0,0 0 0 0 0,1 0 0 0 0,-1 0 0 0 0,-1 0-1 0 0,1 4 1 0 0,-1 2 8 0 0,-1 0-1 0 0,1 0 1 0 0,-1 0-1 0 0,-1 0 1 0 0,1 0-1 0 0,-2 0 1 0 0,1-1 0 0 0,-9 14-1 0 0,6-11-54 0 0,-2-1-1 0 0,1 0 1 0 0,-1-1-1 0 0,-1 0 1 0 0,0 0-1 0 0,0 0 1 0 0,0-1-1 0 0,-16 8 1 0 0,-10 4-258 0 0,-43 17 1 0 0,39-20 200 0 0,-32 6-792 0 0,70-22 820 0 0,25 3-192 0 0,51 2 264 0 0,-52-5 0 0 0,43 7 0 0 0,-39-3 30 0 0,-12-1 40 0 0,0-1 0 0 0,0 2 1 0 0,20 7-1 0 0,-31-10-57 0 0,-1 1 0 0 0,1-1 0 0 0,-1 1 0 0 0,1 0 0 0 0,-1 0 1 0 0,0 0-1 0 0,0 1 0 0 0,0-1 0 0 0,0 1 0 0 0,0 0 0 0 0,-1 0 0 0 0,1 0 0 0 0,-1 0 1 0 0,0 0-1 0 0,0 0 0 0 0,0 1 0 0 0,0-1 0 0 0,1 6 0 0 0,-2-7 16 0 0,0-1 0 0 0,-1 1-1 0 0,0 0 1 0 0,0 0 0 0 0,1 0 0 0 0,-1 0-1 0 0,0 0 1 0 0,-1 0 0 0 0,1 0-1 0 0,0 0 1 0 0,0 0 0 0 0,-1-1 0 0 0,1 1-1 0 0,-1 0 1 0 0,-1 2 0 0 0,0 0 47 0 0,0 0 1 0 0,0 0-1 0 0,-1-1 0 0 0,1 1 1 0 0,-1-1-1 0 0,-4 5 1 0 0,-4 2 266 0 0,-1-1 0 0 0,-24 16 0 0 0,6-9-191 0 0,-1-1-1 0 0,-1-2 1 0 0,0 0-1 0 0,-36 7 0 0 0,36-11-149 0 0,-42 7-1 0 0,62-15-71 0 0,0 1-1 0 0,1-1 0 0 0,-1-1 1 0 0,0-1-1 0 0,0 1 0 0 0,0-2 0 0 0,-12-2 1 0 0,23 4-3 0 0,1 0 1 0 0,-1 0 0 0 0,0 0 0 0 0,0 0-1 0 0,1 0 1 0 0,-1-1 0 0 0,0 1-1 0 0,1 0 1 0 0,-1 0 0 0 0,0-1 0 0 0,1 1-1 0 0,-1 0 1 0 0,1-1 0 0 0,-1 1-1 0 0,0-1 1 0 0,1 1 0 0 0,-1-1 0 0 0,1 1-1 0 0,-1-1 1 0 0,1 1 0 0 0,-1-1-1 0 0,1 1 1 0 0,0-1 0 0 0,-1 0 0 0 0,1 1-1 0 0,0-1 1 0 0,-1 0 0 0 0,1 1-1 0 0,0-1 1 0 0,0 0 0 0 0,-1 0 0 0 0,2 0-124 0 0,-1-1 0 0 0,1 1 1 0 0,0-1-1 0 0,-1 1 1 0 0,1 0-1 0 0,0-1 1 0 0,0 1-1 0 0,0 0 1 0 0,0 0-1 0 0,0 0 0 0 0,0 0 1 0 0,0 0-1 0 0,0 0 1 0 0,2-2-1 0 0,13-7-1509 0 0,3-2-194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9:0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49 10135 0 0,'-16'2'12196'0'0,"18"-2"-11729"0"0,16 0-149 0 0,0 0-1 0 0,0-2 1 0 0,0 0 0 0 0,29-7 0 0 0,-12 1-135 0 0,17-2-84 0 0,39-6 208 0 0,-77 14-538 0 0,0 1 1 0 0,0 0-1 0 0,0 2 1 0 0,21 2-1 0 0,-33-3-81 0 0,0 1-1 0 0,1-1 1 0 0,-1 1-1 0 0,0 0 1 0 0,0 0-1 0 0,5 2 1 0 0,3 6-5818 0 0,-5 0-569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16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2 9151 0 0,'9'-2'13213'0'0,"-9"4"-13204"0"0,0 1-8 0 0,-9 8 72 0 0,6-7-67 0 0,0-1 0 0 0,-1 0-1 0 0,1 0 1 0 0,-1 0 0 0 0,0-1-1 0 0,0 1 1 0 0,0-1 0 0 0,0 0-1 0 0,0 0 1 0 0,0 0 0 0 0,-7 1-1 0 0,-9 3-59 0 0,-26 3 0 0 0,22-5-31 0 0,-142 17-302 0 0,162-19 389 0 0,1-2-2 0 0,-18-3-14 0 0,20 3-48 0 0,22 0-216 0 0,-17-2 278 0 0,-1 2 1 0 0,21 3-14 0 0,-24-3 11 0 0,1 1-1 0 0,-1-1 1 0 0,0 0 0 0 0,0 1-1 0 0,1-1 1 0 0,-1 0-1 0 0,0 1 1 0 0,0-1 0 0 0,1 1-1 0 0,-1-1 1 0 0,0 1-1 0 0,0-1 1 0 0,0 0 0 0 0,0 1-1 0 0,1-1 1 0 0,-1 1-1 0 0,0-1 1 0 0,0 1 0 0 0,0-1-1 0 0,0 1 1 0 0,0-1-1 0 0,0 0 1 0 0,0 1 0 0 0,-1-1-1 0 0,1 1 1 0 0,0 0-1 0 0,-2 10 8 0 0,1-5-5 0 0,-1-1 0 0 0,0-1 0 0 0,0 1 0 0 0,-1 0 0 0 0,1 0 0 0 0,-1-1 0 0 0,0 0 0 0 0,0 1 0 0 0,-7 6 0 0 0,-5 4 0 0 0,-19 14 0 0 0,18-16 0 0 0,-30 21 128 0 0,45-33-62 0 0,18-6-1 0 0,-12 3-60 0 0,41-12-5 0 0,-35 11 0 0 0,0 2 0 0 0,0 4 0 0 0,-2 2-10 0 0,13 12-82 0 0,-16-12 84 0 0,0-1-1 0 0,0 1 1 0 0,11 4-1 0 0,-12-7 9 0 0,-1 0 0 0 0,1 0 0 0 0,-1 0 0 0 0,1-1 0 0 0,-1 0 0 0 0,1 0 0 0 0,0 0 0 0 0,0-1 0 0 0,9 0 0 0 0,2 1 0 0 0,7 1 0 0 0,-10-1-1 0 0,-10-1-4 0 0,0 0 1 0 0,0 1-1 0 0,1-1 1 0 0,-1 1 0 0 0,0 0-1 0 0,0 0 1 0 0,0 0-1 0 0,-1 0 1 0 0,1 1-1 0 0,0-1 1 0 0,0 1-1 0 0,-1 0 1 0 0,4 2-1 0 0,-2-2 5 0 0,10 9 0 0 0,-11-9 0 0 0,8 13 0 0 0,-9-12 23 0 0,-1 0 0 0 0,0 0 0 0 0,0 0-1 0 0,0 0 1 0 0,-1 0 0 0 0,1 0 0 0 0,-1 1-1 0 0,1-1 1 0 0,-1 0 0 0 0,0 0 0 0 0,0 0 0 0 0,-1 0-1 0 0,1 0 1 0 0,0 1 0 0 0,-1-1 0 0 0,0 0 0 0 0,0 0-1 0 0,0 0 1 0 0,0 0 0 0 0,0-1 0 0 0,-1 1 0 0 0,-2 4-1 0 0,-3 4 20 0 0,-1 0 0 0 0,0-1 0 0 0,0 0 0 0 0,-11 11-1 0 0,16-19-42 0 0,1 0-1 0 0,-1 0 0 0 0,0 0 0 0 0,0-1 1 0 0,1 1-1 0 0,-1-1 0 0 0,-1 1 0 0 0,1-1 0 0 0,-3 1 1 0 0,-34 6 126 0 0,14-2 18 0 0,8-2-118 0 0,-27 9 275 0 0,-88 11-1 0 0,126-23-139 0 0,-1-1 0 0 0,0 0 0 0 0,1 0 0 0 0,-16-3 0 0 0,20 3-96 0 0,-3 0-75 0 0,5 0-126 0 0,10-4-6635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9:0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56 3223 0 0,'-20'15'17827'0'0,"21"-15"-17616"0"0,-1 1 0 0 0,1-1-1 0 0,0 1 1 0 0,-1-1-1 0 0,1 1 1 0 0,0-1 0 0 0,0 0-1 0 0,-1 1 1 0 0,1-1-1 0 0,0 0 1 0 0,0 0 0 0 0,0 0-1 0 0,0 1 1 0 0,0-1-1 0 0,1 0 1 0 0,31 0-2518 0 0,-24 0 4097 0 0,195-41-830 0 0,-143 26-1209 0 0,-7 2-2365 0 0,-30 6 1053 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9:0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14 3679 0 0,'-1'1'19029'0'0,"-7"10"-18553"0"0,0 1 0 0 0,1 0 0 0 0,0 0 0 0 0,-7 19 0 0 0,-17 59-117 0 0,7-18-343 0 0,9-33-397 0 0,-1 0-1 0 0,-28 45 1 0 0,43-81 301 0 0,0-1 25 0 0,0-1 0 0 0,0 1 0 0 0,0 0 0 0 0,-1 0 0 0 0,1 0 0 0 0,0-1 0 0 0,-3 3 0 0 0,12 4 60 0 0,-5-6 14 0 0,0 0-1 0 0,1-1 0 0 0,-1 1 0 0 0,0-1 0 0 0,1 0 0 0 0,-1 0 0 0 0,1 0 1 0 0,-1-1-1 0 0,1 1 0 0 0,-1-1 0 0 0,1 0 0 0 0,6 0 0 0 0,6-1 22 0 0,24-6-1 0 0,-29 5-23 0 0,4-1-77 0 0,20-3-682 0 0,-1-1 0 0 0,62-22 1 0 0,-76 21-921 0 0</inkml:trace>
  <inkml:trace contextRef="#ctx0" brushRef="#br0" timeOffset="1">694 0 6447 0 0,'0'0'499'0'0,"-9"1"-310"0"0,5 0 660 0 0,-1 1 0 0 0,1-1 1 0 0,0 1-1 0 0,0 0 0 0 0,0 1 0 0 0,0-1 0 0 0,0 1 0 0 0,0-1 0 0 0,-5 6 0 0 0,-29 31 5224 0 0,35-37-6157 0 0,-18 23 799 0 0,1 0-1 0 0,-22 38 1 0 0,-27 59 490 0 0,65-115-1130 0 0,-31 62 382 0 0,-47 137 0 0 0,2 82-1171 0 0,77-278 57 0 0,-2 18 750 0 0,5-26-880 0 0,0-1 1 0 0,0 0 0 0 0,0 1-1 0 0,0-1 1 0 0,0 1 0 0 0,0-1-1 0 0,1 1 1 0 0,-1-1 0 0 0,2 3-1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9:10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58 11975 0 0,'0'0'9634'0'0,"1"0"-9097"0"0,131-35 2177 0 0,-130 35-2702 0 0,105-20 578 0 0,-94 19-494 0 0,0 0 0 0 0,0 1 1 0 0,0 0-1 0 0,0 1 0 0 0,0 0 0 0 0,17 5 0 0 0,-27-6-81 0 0,0 1 0 0 0,0 0 1 0 0,0 0-1 0 0,1 1 0 0 0,-1-1 0 0 0,0 1 0 0 0,0-1 1 0 0,-1 1-1 0 0,1 0 0 0 0,0 0 0 0 0,-1 0 0 0 0,1 1 0 0 0,-1-1 1 0 0,1 0-1 0 0,-1 1 0 0 0,0 0 0 0 0,0-1 0 0 0,-1 1 0 0 0,1 0 1 0 0,0 0-1 0 0,-1 0 0 0 0,0 0 0 0 0,1 1 0 0 0,-1-1 1 0 0,-1 0-1 0 0,1 0 0 0 0,0 1 0 0 0,-1-1 0 0 0,0 0 0 0 0,1 1 1 0 0,-1-1-1 0 0,-1 0 0 0 0,1 1 0 0 0,0-1 0 0 0,-1 1 1 0 0,0-1-1 0 0,0 0 0 0 0,-1 4 0 0 0,-2 3-6 0 0,0 0 0 0 0,-1 1-1 0 0,0-2 1 0 0,0 1 0 0 0,-2 0 0 0 0,1-1-1 0 0,-1 0 1 0 0,-10 10 0 0 0,3-5-44 0 0,-1-1 0 0 0,0 0 0 0 0,-32 20 0 0 0,24-19-154 0 0,-1-2 1 0 0,-1-1 0 0 0,-38 12 0 0 0,-79 15-484 0 0,134-36 638 0 0,4-1 6 0 0,0 0 0 0 0,0 0 1 0 0,-1-1 0 0 0,1 1 0 0 0,0-1-1 0 0,-7 0 1 0 0,37-10-69 0 0,5 2 96 0 0,1 2 0 0 0,0 1 0 0 0,0 1 0 0 0,47 1 0 0 0,-70 3 18 0 0,1 1 0 0 0,-1 0 0 0 0,0 0-1 0 0,0 1 1 0 0,1 0 0 0 0,-1 1 0 0 0,-1 0 0 0 0,13 5-1 0 0,-7-1 122 0 0,-1 1 0 0 0,0 0-1 0 0,-1 1 1 0 0,16 14-1 0 0,41 43 21 0 0,-66-62-129 0 0,-1-1 1 0 0,0 0-1 0 0,0 1 1 0 0,0-1-1 0 0,-1 1 0 0 0,1 0 1 0 0,-1 0-1 0 0,0 0 1 0 0,0-1-1 0 0,0 1 0 0 0,0 7 1 0 0,0-5 160 0 0,-1-3-129 0 0,0 0 0 0 0,0 0 0 0 0,0 0 0 0 0,0 0 0 0 0,-1 0 0 0 0,1 0 0 0 0,-1 0 0 0 0,0 0 0 0 0,1-1 0 0 0,-1 1 0 0 0,-1 0 0 0 0,0 3 0 0 0,-20 28 208 0 0,21-33-258 0 0,-7 10 50 0 0,-2-1 0 0 0,1 0 1 0 0,-1 0-1 0 0,-1-1 0 0 0,0 0 0 0 0,-20 12 0 0 0,14-10 27 0 0,-1-2 1 0 0,-1 0-1 0 0,-37 12 0 0 0,33-15 23 0 0,0-2 0 0 0,0 0 0 0 0,-1-2 0 0 0,1 0 0 0 0,-1-2 0 0 0,-42-4 0 0 0,44 1-15 0 0,1 0 0 0 0,-22-8 0 0 0,36 9-129 0 0,-1 0 0 0 0,1-1 0 0 0,0 0-1 0 0,0-1 1 0 0,1 1 0 0 0,-1-1 0 0 0,1-1 0 0 0,0 1 0 0 0,-7-7-1 0 0,12 11-615 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4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1406 3223 0 0,'1'-2'240'0'0,"7"-16"46"0"0,-7 16 939 0 0,4-15 11844 0 0,-5 44-13057 0 0,1-12-24 0 0,1-1-36 0 0,4-1 36 0 0,1-3 23 0 0,-6-8 290 0 0,0 0-221 0 0,7 21-69 0 0,-1 1 0 0 0,-1 0-1 0 0,4 27 1 0 0,0 6 46 0 0,-6-34-14 0 0,2 32-1 0 0,-1 1-3 0 0,12 59-39 0 0,20 131 0 0 0,-30-215-60 0 0,12 35 0 0 0,-2-10 4 0 0,-14-44 46 0 0,-1 0 0 0 0,0 1-1 0 0,-1-1 1 0 0,-1 1 0 0 0,0-1 0 0 0,-1 0-1 0 0,-2 16 1 0 0,0-4-8 0 0,2 1 0 0 0,1 27 0 0 0,1-37 29 0 0,2-1 46 0 0,-1-5 29 0 0,-1-2 6 0 0,0-5-10 0 0,-1-1-15 0 0,0 8-54 0 0,0-1-29 0 0,0-6 432 0 0,-3-24 136 0 0,2 4-150 0 0,1 0 1 0 0,1 1-1 0 0,6-36 0 0 0,19-53-120 0 0,-10 47-53 0 0,51-278 291 0 0,-65 321-520 0 0,65-316 0 0 0,-58 285-58 0 0,-1 0 0 0 0,2-59 0 0 0,-7-95-185 0 0,-3 136 220 0 0,0 34 14 0 0,2 0 0 0 0,1 0 0 0 0,1 1 0 0 0,2-1 0 0 0,1 1 0 0 0,2 1 0 0 0,22-55 0 0 0,3 5-23 0 0,26-87 0 0 0,-53 142 14 0 0,-2-1 1 0 0,-1 1-1 0 0,-1-1 0 0 0,-1 0 0 0 0,-1 0 0 0 0,-1 0 1 0 0,-1 0-1 0 0,-9-48 0 0 0,9 67 4 0 0,1 0-1 0 0,-1 1 0 0 0,1-1 1 0 0,0 1-1 0 0,0-1 0 0 0,1 0 1 0 0,0 1-1 0 0,0-1 0 0 0,0 1 1 0 0,1-1-1 0 0,3-8 1 0 0,2-5-27 0 0,5-31 1 0 0,-7 23 40 0 0,-2 18 0 0 0,-1 3 0 0 0,8-3 0 0 0,0-6-194 0 0,54 19 234 0 0,-11-1 76 0 0,61-4 1 0 0,-33-1-52 0 0,-63 2-65 0 0,35-1 0 0 0,0 3 0 0 0,64 10 0 0 0,-89-8 0 0 0,0-1 0 0 0,0-1 0 0 0,42-3 0 0 0,83-16 0 0 0,-80 8 0 0 0,-41 7-26 0 0,0 1 0 0 0,1 2 0 0 0,-1 2 0 0 0,33 6 0 0 0,22 2-380 0 0,19-5 297 0 0,39 5 10 0 0,-125-9 115 0 0,0-1-1 0 0,1-1 1 0 0,27-2 0 0 0,60-15 112 0 0,-62 9-69 0 0,54-3 1 0 0,126 9-50 0 0,-203-1-10 0 0,0 0 0 0 0,0-2 0 0 0,38-13 0 0 0,-36 10 0 0 0,-1 2 0 0 0,44-7 0 0 0,-58 12 0 0 0,0 1 0 0 0,0 1 0 0 0,0-1 0 0 0,0 2 0 0 0,-1-1 0 0 0,1 2 0 0 0,14 4 0 0 0,32 7 0 0 0,-39-11 0 0 0,1-1 0 0 0,0-1 0 0 0,26-2 0 0 0,-8 0 0 0 0,75-8 0 0 0,18-1 0 0 0,-112 12 0 0 0,-13-3 4 0 0,0 1-1 0 0,-1-1 1 0 0,1 0 0 0 0,-1 0-1 0 0,1 0 1 0 0,4-3-1 0 0,15-3 63 0 0,146-19 51 0 0,-144 25-91 0 0,28 0 12 0 0,-23-2 33 0 0,9 1 104 0 0,28 4-154 0 0,-57-2 32 0 0,-3 0 11 0 0,-5 0 30 0 0,-12 14-5246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5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41 2303 0 0,'1'-1'167'0'0,"23"-8"-292"0"0,14-7 5975 0 0,-2 1 6458 0 0,-40 16-12142 0 0,0 0 0 0 0,1 0 0 0 0,-1 0 0 0 0,1 0 0 0 0,-1 0 0 0 0,-4 4 0 0 0,-3-1 40 0 0,-16 8-165 0 0,0 0-1 0 0,1 2 1 0 0,-45 31 0 0 0,43-27-80 0 0,-1-1-1 0 0,0-2 1 0 0,-36 14 0 0 0,43-19 33 0 0,-38 11 9 0 0,13-5-18 0 0,46-16-46 0 0,3 1-189 0 0,1-1 212 0 0,0 0 0 0 0,-1 1 0 0 0,1-1 0 0 0,0 0 1 0 0,-1-1-1 0 0,1 1 0 0 0,-1 0 0 0 0,4-1 0 0 0,0-1-24 0 0,25 1-6 0 0,-1 0 1 0 0,0 2-1 0 0,1 1 1 0 0,39 8-1 0 0,-42-4 236 0 0,-1 1 0 0 0,36 15 0 0 0,-56-20-113 0 0,0 1 0 0 0,0 0-1 0 0,-1 0 1 0 0,1 0 0 0 0,-1 1-1 0 0,0 0 1 0 0,0 0 0 0 0,0 0-1 0 0,9 10 1 0 0,-14-12-50 0 0,0-1-1 0 0,0 1 1 0 0,0 0 0 0 0,-1 0-1 0 0,1 0 1 0 0,0 0 0 0 0,-1 0 0 0 0,1 0-1 0 0,-1 0 1 0 0,0 0 0 0 0,1 0 0 0 0,-1 0-1 0 0,0 0 1 0 0,0 0 0 0 0,-1 0 0 0 0,0 3-1 0 0,0 1 6 0 0,0-1 0 0 0,-1 1 0 0 0,1-1 0 0 0,-4 7 1 0 0,-1-2 11 0 0,1 0 0 0 0,-2 0 0 0 0,1-1 0 0 0,-1 0 0 0 0,-1 0 0 0 0,0-1 1 0 0,0 0-1 0 0,-1 0 0 0 0,1-1 0 0 0,-2 0 0 0 0,1-1 0 0 0,-1 0 1 0 0,-12 6-1 0 0,-6 1 10 0 0,0-2 1 0 0,-1 0-1 0 0,-51 10 0 0 0,47-13 25 0 0,-48 4-1 0 0,71-11-46 0 0,0-1 0 0 0,0 0 0 0 0,0 0 1 0 0,0-1-1 0 0,0 0 0 0 0,0-1 0 0 0,1 0 1 0 0,-1-1-1 0 0,-14-5 0 0 0,23 7-1 0 0,-1 1 0 0 0,1-1 0 0 0,0 1-1 0 0,0-1 1 0 0,0 0 0 0 0,-1 1 0 0 0,1-1 0 0 0,0 0 0 0 0,0 0-1 0 0,0 0 1 0 0,0 0 0 0 0,0 0 0 0 0,0 0 0 0 0,1 0 0 0 0,-1 0-1 0 0,0-1 1 0 0,0 1 0 0 0,1 0 0 0 0,-1 0 0 0 0,1-1 0 0 0,-1 1-1 0 0,1 0 1 0 0,-1-1 0 0 0,1 1 0 0 0,0 0 0 0 0,0-1 0 0 0,0-1-1 0 0,0 1 1 0 0,1-1 0 0 0,-1 1 0 0 0,1-1 1 0 0,0 1-1 0 0,0 0 0 0 0,0 0 0 0 0,0-1 0 0 0,0 1 0 0 0,0 0 0 0 0,1 0 0 0 0,-1 0 0 0 0,1 0 0 0 0,-1 0 0 0 0,3-2 0 0 0,0 1-65 0 0,-1-1 1 0 0,1 1 0 0 0,0 0-1 0 0,0 0 1 0 0,0 0 0 0 0,0 0-1 0 0,1 1 1 0 0,4-2 0 0 0,-6 3-241 0 0,0 0 0 0 0,1 0 0 0 0,-1 1 0 0 0,0-1 1 0 0,0 1-1 0 0,1 0 0 0 0,-1 0 0 0 0,0 0 0 0 0,1 0 0 0 0,-1 1 1 0 0,0-1-1 0 0,7 3 0 0 0,2 0-2036 0 0,3 0-3787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51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7 325 4143 0 0,'0'0'319'0'0,"-4"12"3590"0"0,1 3 85 0 0,3-13-2793 0 0,0-1-922 0 0,2 6 61 0 0,0 5-97 0 0,-1-4 3984 0 0,11-26-2595 0 0,27-42-153 0 0,89-104 0 0 0,-113 147-1437 0 0,18-19-42 0 0,46-41 0 0 0,-77 75-15 0 0,-2 1 11 0 0,1 1 0 0 0,-1-1 1 0 0,1 0-1 0 0,-1 1 0 0 0,1-1 0 0 0,-1 1 1 0 0,1 0-1 0 0,0-1 0 0 0,-1 1 0 0 0,1-1 1 0 0,0 1-1 0 0,-1 0 0 0 0,1 0 0 0 0,0-1 1 0 0,0 1-1 0 0,-1 0 0 0 0,2 0 0 0 0,0-1-50 0 0,9 18-17 0 0,-6-6 76 0 0,-2 1 0 0 0,1-1 0 0 0,2 20 1 0 0,-4-20 1 0 0,0-1 1 0 0,0 0 0 0 0,1 0-1 0 0,0 0 1 0 0,8 15 0 0 0,8 11 596 0 0,-1 1 1 0 0,24 75-1 0 0,-41-109-581 0 0,-1-1 0 0 0,1 1 1 0 0,0-1-1 0 0,0 1 0 0 0,1-1 0 0 0,-1 1 0 0 0,0-1 0 0 0,1 0 0 0 0,0 0 0 0 0,-1 0 1 0 0,1 0-1 0 0,0 0 0 0 0,0 0 0 0 0,0 0 0 0 0,0 0 0 0 0,0-1 0 0 0,5 3 1 0 0,-5-3-79 0 0,0-1 1 0 0,0 1 0 0 0,0-1-1 0 0,0 0 1 0 0,-1 0 0 0 0,1 1-1 0 0,0-1 1 0 0,0-1 0 0 0,0 1-1 0 0,0 0 1 0 0,0 0 0 0 0,0-1-1 0 0,-1 1 1 0 0,1-1 0 0 0,0 1-1 0 0,0-1 1 0 0,-1 0-1 0 0,1 0 1 0 0,0 0 0 0 0,-1 0-1 0 0,1 0 1 0 0,-1 0 0 0 0,1 0-1 0 0,-1 0 1 0 0,1-1 0 0 0,0-1-1 0 0,0 2-174 0 0,-1-1-1 0 0,1 0 1 0 0,-1 0-1 0 0,1 1 1 0 0,-1-1-1 0 0,0 0 1 0 0,0 0-1 0 0,0 0 1 0 0,0 0-1 0 0,-1 0 1 0 0,1 0-1 0 0,0-3 1 0 0,0-6-1433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5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10591 0 0,'0'0'488'0'0,"-2"0"-12"0"0,-3 1-57 0 0,-24 2 9196 0 0,51 8-8405 0 0,-11-8-1032 0 0,0 0 0 0 0,1-1-1 0 0,-1 0 1 0 0,0-1 0 0 0,0 0-1 0 0,18-2 1 0 0,-8 0-556 0 0,-1-2 0 0 0,35-9-1 0 0,-52 12-227 0 0,0-1-1 0 0,-1 0 0 0 0,1 0 0 0 0,0 0 0 0 0,4-3 0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5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56 3679 0 0,'-14'9'14388'0'0,"29"-11"-12355"0"0,20-5-2144 0 0,11-5 628 0 0,5-3 317 0 0,91-12 1 0 0,-116 25-484 0 0,-24 2-257 0 0,-1 1-22 0 0,5 1 14 0 0,-6-1-79 0 0,1 0-1 0 0,-1 0 1 0 0,1 0 0 0 0,-1 0 0 0 0,0 0 0 0 0,0 0-1 0 0,1 0 1 0 0,-1 0 0 0 0,0 0 0 0 0,0 0 0 0 0,0 0-1 0 0,0 0 1 0 0,0 0 0 0 0,0 0 0 0 0,-1 0 0 0 0,1 0 0 0 0,0 0-1 0 0,-1 2 1 0 0,-1 3-1 0 0,-1-1-1 0 0,0 1 0 0 0,0-1 1 0 0,0 0-1 0 0,0 0 0 0 0,-1 0 1 0 0,0 0-1 0 0,0 0 1 0 0,0-1-1 0 0,-1 0 0 0 0,-8 6 1 0 0,-12 14 5 0 0,17-15-36 0 0,-1-2 0 0 0,-14 11 0 0 0,16-14 7 0 0,1 1 0 0 0,-1 0 0 0 0,1 0 0 0 0,0 0 0 0 0,1 1 0 0 0,0-1 0 0 0,0 1 0 0 0,0 1 0 0 0,0-1 0 0 0,1 1 0 0 0,-7 13 0 0 0,11-20 21 0 0,0 1-1 0 0,0 0 0 0 0,0-1 1 0 0,0 1-1 0 0,0-1 0 0 0,0 1 0 0 0,0-1 1 0 0,0 1-1 0 0,1-1 0 0 0,-1 1 0 0 0,0 0 1 0 0,0-1-1 0 0,0 1 0 0 0,0-1 1 0 0,1 1-1 0 0,-1-1 0 0 0,0 0 0 0 0,1 1 1 0 0,-1-1-1 0 0,0 1 0 0 0,1-1 0 0 0,-1 1 1 0 0,1-1-1 0 0,-1 0 0 0 0,1 1 1 0 0,12 7 148 0 0,-5-5-29 0 0,1 0 0 0 0,0-1-1 0 0,0 0 1 0 0,0 0 0 0 0,18 0-1 0 0,48-4 298 0 0,-50 1-328 0 0,59 2 226 0 0,-72 0-575 0 0,0 0-1 0 0,-1 1 0 0 0,1 1 1 0 0,21 7-1 0 0,-31-9-1075 0 0,5 3-356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8:53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3223 0 0,'0'0'4628'0'0,"3"1"-2229"0"0,43 1 253 0 0,1-1 0 0 0,82-10 0 0 0,95-28-1606 0 0,-104 15-11 0 0,387-67 1541 0 0,-369 67-2640 0 0,-130 21 39 0 0,-7 1-99 0 0,-2 1-15 0 0,-3 5-457 0 0,-2 1 1 0 0,1-1-1 0 0,-1 0 0 0 0,0-1 0 0 0,0 0 0 0 0,-1 0 0 0 0,-11 7 1 0 0,0 0-5983 0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9:1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112 331 1375 0 0,'0'0'16422'0'0,"-2"12"-15356"0"0,-6 10-670 0 0,-1-1 0 0 0,-1 0 0 0 0,-16 27-1 0 0,4-7-62 0 0,-11 18-33 0 0,32-58 68 0 0,5-8-250 0 0,1-4-84 0 0,0-1 1 0 0,-1 0 0 0 0,0-1 0 0 0,-1 1-1 0 0,2-21 1 0 0,-2 15-96 0 0,1 1 0 0 0,6-20 0 0 0,-1 17-24 0 0,0 0 0 0 0,1 1 0 0 0,1-1 0 0 0,1 2 0 0 0,1 0 0 0 0,0 0 0 0 0,1 1 1 0 0,1 1-1 0 0,1 1 0 0 0,0 0 0 0 0,1 1 0 0 0,30-20 0 0 0,-16 15 157 0 0,2 1 0 0 0,-1 2 0 0 0,2 1 1 0 0,0 1-1 0 0,1 3 0 0 0,64-15 0 0 0,-86 24 2 0 0,15-4 89 0 0,2 1-1 0 0,-1 1 1 0 0,34 1-1 0 0,-61 3-24 0 0,-3 2-113 0 0,1 0 1 0 0,-1 0 0 0 0,0 0 0 0 0,0 0 0 0 0,0 0 0 0 0,0-1 0 0 0,-1 1 0 0 0,1 0-1 0 0,0-1 1 0 0,-1 1 0 0 0,-2 2 0 0 0,-4 4 66 0 0,-17 27 19 0 0,1 1-1 0 0,2 1 1 0 0,-25 56-1 0 0,38-73-67 0 0,1 1-1 0 0,1 1 0 0 0,1-1 1 0 0,1 1-1 0 0,0 0 1 0 0,2 0-1 0 0,1 0 1 0 0,1 32-1 0 0,2-38-10 0 0,5 24 0 0 0,-6-37-32 0 0,0-1-122 0 0,0-1 0 0 0,0 1-1 0 0,0-1 1 0 0,0 1 0 0 0,0-1-1 0 0,-1 1 1 0 0,1-1 0 0 0,-1 0-1 0 0,1 1 1 0 0,-1-1 0 0 0,1 0 0 0 0,-1 1-1 0 0,0-1 1 0 0,1 0 0 0 0,-1 1-1 0 0,0-1 1 0 0,0 0 0 0 0,0 0-1 0 0,0 0 1 0 0,0 0 0 0 0,0 0 0 0 0,-1 0-1 0 0,1 0 1 0 0,0-1 0 0 0,-2 2-1 0 0,0 0-125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2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3679 0 0,'0'0'11814'0'0,"2"1"-11437"0"0,7 1-161 0 0,-1 0 1 0 0,1 0-1 0 0,-1-1 1 0 0,1 0-1 0 0,0-1 0 0 0,14 0 1 0 0,56-11 316 0 0,-42 5-300 0 0,71-18 90 0 0,-76 15-399 0 0,1 2 1 0 0,46-5-1 0 0,-78 12 375 0 0,15 1-2234 0 0,-15-1 1810 0 0,-1 0-1 0 0,0 0 1 0 0,1 0-1 0 0,-1 0 1 0 0,0 1-1 0 0,1-1 1 0 0,-1 0-1 0 0,0 0 1 0 0,1 1-1 0 0,-1-1 1 0 0,0 0-1 0 0,0 1 1 0 0,1-1-1 0 0,-1 0 1 0 0,0 0-1 0 0,0 1 1 0 0,0-1-1 0 0,1 1 1 0 0,-1-1-1 0 0,0 0 1 0 0,0 1-1 0 0,0-1 1 0 0,0 0-1 0 0,0 1 1 0 0,0-1-1 0 0,0 1 1 0 0,0-1-1 0 0,0 0 1 0 0,0 1-1 0 0,0-1 1 0 0,0 1-1 0 0,0-1 1 0 0,0 0-1 0 0,0 1 1 0 0,0-1-1 0 0,-1 0 1 0 0,1 1-1 0 0,0-1 1 0 0,0 1-1 0 0,-3 7-1443 0 0,-1 2-2214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9:19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60 374 3223 0 0,'0'0'143'0'0,"-1"1"-3"0"0,-13 18-28 0 0,-1 1 3457 0 0,0-1 2106 0 0,13-16-5018 0 0,0 1-1 0 0,0-1 1 0 0,0 0 0 0 0,1 1 0 0 0,-1-1-1 0 0,-1 7 1 0 0,3-8 475 0 0,0 0-446 0 0,3 5 516 0 0,-2-6-1137 0 0,1-1-1 0 0,0 1 1 0 0,-1-1 0 0 0,1 0-1 0 0,0 1 1 0 0,0-1-1 0 0,-1 0 1 0 0,1 0 0 0 0,0 0-1 0 0,-1 0 1 0 0,1 0-1 0 0,0 0 1 0 0,0-1 0 0 0,-1 1-1 0 0,1-1 1 0 0,0 1 0 0 0,-1-1-1 0 0,1 1 1 0 0,-1-1-1 0 0,1 0 1 0 0,-1 0 0 0 0,1 0-1 0 0,1-1 1 0 0,6-4 254 0 0,-1-1 0 0 0,12-11 0 0 0,-17 15-248 0 0,12-13 175 0 0,0-1 0 0 0,-2 0 1 0 0,17-27-1 0 0,-2 2-82 0 0,133-177 84 0 0,-144 199-488 0 0,26-24 0 0 0,-28 29 168 0 0,-12 19 46 0 0,0 0 1 0 0,1 1-1 0 0,-1 0 0 0 0,-1-1 0 0 0,1 1 1 0 0,-1 0-1 0 0,1 0 0 0 0,-2 0 1 0 0,4 10-1 0 0,-1 7-3 0 0,3 23 0 0 0,-6-34 8 0 0,6 113 52 0 0,0 6 2 0 0,-7-126-25 0 0,0-3-4 0 0,0 0-1 0 0,0 1 1 0 0,0-1-1 0 0,0 0 1 0 0,1 0-1 0 0,-1 1 1 0 0,0-1-1 0 0,1 0 1 0 0,-1 0-1 0 0,1 1 1 0 0,0-1-1 0 0,0 2 0 0 0,10 22-219 0 0,-10-23 67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9:1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14999 0 0,'0'0'4466'0'0,"1"-1"-3544"0"0,9-6-599 0 0,-1 0-1 0 0,1 1 1 0 0,1 1 0 0 0,-1-1-1 0 0,17-4 1 0 0,59-17 807 0 0,-76 24-983 0 0,5-1-164 0 0,-1 0 0 0 0,1 1-1 0 0,23-2 1 0 0,-37 5-222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9:2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151 123 7743 0 0,'-14'-1'357'0'0,"0"0"0"0"0,1 2 0 0 0,-1-1 0 0 0,-21 5-1 0 0,23-2 1250 0 0,-1 0-1 0 0,-18 7 2671 0 0,31-10-4225 0 0,-1 0 0 0 0,1 0 0 0 0,0 0 1 0 0,0 0-1 0 0,0 0 0 0 0,-1 0 0 0 0,1 0 0 0 0,0 0 0 0 0,0 0 0 0 0,0 0 1 0 0,0 1-1 0 0,0-1 0 0 0,-1 0 0 0 0,1 0 0 0 0,0 0 0 0 0,0 0 1 0 0,0 0-1 0 0,0 0 0 0 0,0 0 0 0 0,-1 0 0 0 0,1 1 0 0 0,0-1 0 0 0,0 0 1 0 0,0 0-1 0 0,0 0 0 0 0,0 0 0 0 0,0 0 0 0 0,0 1 0 0 0,0-1 0 0 0,0 0 1 0 0,0 0-1 0 0,0 0 0 0 0,0 0 0 0 0,0 1 0 0 0,0-1 0 0 0,-1 0 1 0 0,1 0-1 0 0,1 0 0 0 0,-1 0 0 0 0,0 1 0 0 0,0-1 0 0 0,0 0 0 0 0,0 0 1 0 0,0 0-1 0 0,0 0 0 0 0,0 1 0 0 0,0-1 0 0 0,0 0 0 0 0,0 0 1 0 0,0 0-1 0 0,0 0 0 0 0,0 1 0 0 0,0-1 0 0 0,1 0 0 0 0,4 8 747 0 0,-2-6-698 0 0,0-1 0 0 0,0 1 0 0 0,0-1 1 0 0,1 1-1 0 0,-1-1 0 0 0,0 0 1 0 0,1 0-1 0 0,-1-1 0 0 0,1 1 1 0 0,-1-1-1 0 0,7 1 0 0 0,41-4 709 0 0,-47 3-727 0 0,88-12 647 0 0,0-5 1 0 0,172-55-1 0 0,-232 62-902 0 0,47-17-984 0 0,-66 22-102 0 0,-1-1 1 0 0,12-8 0 0 0,-17 9-329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9:2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9671 0 0,'0'0'2104'0'0,"-1"2"-914"0"0,-6 26 1193 0 0,-6 41 1 0 0,5 81-230 0 0,7-116-2138 0 0,-1 0-1 0 0,-2-1 1 0 0,-1 1 0 0 0,-2-1 0 0 0,-21 63 0 0 0,25-90-344 0 0,1 1 1 0 0,0-1 0 0 0,1 1-1 0 0,-1 0 1 0 0,0 11 0 0 0,2-16-195 0 0,2-2-1174 0 0,8 1-2236 0 0,3-1-1184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9:2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49 11055 0 0,'-1'-8'1144'0'0,"0"6"-775"0"0,1 0-1 0 0,-1 0 1 0 0,1 0-1 0 0,-1 0 1 0 0,0 0-1 0 0,1 0 1 0 0,-1 0-1 0 0,0 0 1 0 0,0 0-1 0 0,-1 1 1 0 0,1-1-1 0 0,0 0 1 0 0,0 1-1 0 0,-1-1 1 0 0,1 1-1 0 0,-4-3 1 0 0,3 3-193 0 0,0 0 1 0 0,0 0-1 0 0,0 0 1 0 0,0 0-1 0 0,-1 1 1 0 0,1-1-1 0 0,0 1 1 0 0,0-1-1 0 0,-1 1 1 0 0,1 0-1 0 0,0 0 1 0 0,-5 0-1 0 0,-1 1-79 0 0,0 1 1 0 0,0-1-1 0 0,0 2 0 0 0,0-1 1 0 0,1 1-1 0 0,-1 0 0 0 0,-7 5 1 0 0,-6 4-37 0 0,1 0 1 0 0,0 2-1 0 0,-26 24 1 0 0,-48 54-69 0 0,33-30 14 0 0,33-36-3 0 0,5-5-131 0 0,-23 28 0 0 0,40-42 77 0 0,1 0-1 0 0,-1 1 1 0 0,2-1-1 0 0,-1 1 1 0 0,1 0-1 0 0,0 0 1 0 0,1 0 0 0 0,-5 16-1 0 0,8-22 41 0 0,-1 0 1 0 0,1 0-1 0 0,0 0 0 0 0,0 0 0 0 0,-1 0 1 0 0,1 0-1 0 0,0 0 0 0 0,1 0 0 0 0,-1 0 1 0 0,0 0-1 0 0,1 0 0 0 0,-1 0 0 0 0,1 0 1 0 0,-1 0-1 0 0,1 0 0 0 0,0 0 0 0 0,0 0 1 0 0,2 3-1 0 0,-1-3-7 0 0,0 0 0 0 0,0 0 0 0 0,0-1 0 0 0,0 1 0 0 0,0 0 0 0 0,1-1 0 0 0,-1 1 1 0 0,0-1-1 0 0,1 0 0 0 0,-1 0 0 0 0,1 0 0 0 0,3 1 0 0 0,6 1-26 0 0,-1-2 0 0 0,0 1 0 0 0,0-1-1 0 0,1-1 1 0 0,17-1 0 0 0,49-7-88 0 0,-46 4 39 0 0,1 1 1 0 0,0 1 0 0 0,36 4 0 0 0,-63-1 139 0 0,0 0 0 0 0,0 0 0 0 0,0 1 0 0 0,0 0 0 0 0,-1 0 0 0 0,1 0 0 0 0,0 0 0 0 0,-1 1 0 0 0,0 0 0 0 0,0 1 0 0 0,0-1 0 0 0,0 1 0 0 0,6 6 0 0 0,-9-8-25 0 0,0 0-1 0 0,-1 0 1 0 0,1 0 0 0 0,0 0-1 0 0,-1 0 1 0 0,0 0-1 0 0,0 1 1 0 0,0-1-1 0 0,0 0 1 0 0,0 1 0 0 0,0-1-1 0 0,0 1 1 0 0,-1-1-1 0 0,1 1 1 0 0,-1-1 0 0 0,0 1-1 0 0,0 0 1 0 0,0-1-1 0 0,0 1 1 0 0,0 0 0 0 0,0-1-1 0 0,-1 1 1 0 0,1-1-1 0 0,-1 1 1 0 0,0-1-1 0 0,0 1 1 0 0,0-1 0 0 0,0 0-1 0 0,0 1 1 0 0,0-1-1 0 0,-1 0 1 0 0,1 0 0 0 0,-3 3-1 0 0,-6 6 124 0 0,0 1 1 0 0,-1-1-1 0 0,-1-1 0 0 0,0 0 1 0 0,0 0-1 0 0,-24 13 0 0 0,-86 37 533 0 0,90-48-589 0 0,0-1 0 0 0,-1-2 0 0 0,0-2 0 0 0,-1 0 0 0 0,-42 1 0 0 0,58-6-90 0 0,0-2 0 0 0,0 0 1 0 0,0-1-1 0 0,0 0 0 0 0,1-2 1 0 0,-1 0-1 0 0,-27-9 0 0 0,43 11-32 0 0,0 0 0 0 0,0 0 0 0 0,0 0 0 0 0,0 0-1 0 0,0 0 1 0 0,0-1 0 0 0,1 1 0 0 0,-1 0-1 0 0,0-1 1 0 0,1 0 0 0 0,-2-1 0 0 0,3 2 10 0 0,-1 1 0 0 0,1-1 0 0 0,0 0-1 0 0,0 1 1 0 0,0-1 0 0 0,0 1 0 0 0,0-1 0 0 0,0 1 0 0 0,0-1 0 0 0,0 0 0 0 0,0 1 0 0 0,0-1 0 0 0,1 1 0 0 0,-1-1 0 0 0,0 1 0 0 0,0-1-1 0 0,0 1 1 0 0,1-1 0 0 0,-1 1 0 0 0,0-1 0 0 0,1 1 0 0 0,-1-1 0 0 0,0 1 0 0 0,1-1 0 0 0,-1 1 0 0 0,1-1 0 0 0,11-10-333 0 0,-8 8 248 0 0,0 1 1 0 0,0 0-1 0 0,1 0 0 0 0,-1 0 0 0 0,0 0 0 0 0,1 1 0 0 0,-1-1 1 0 0,8 0-1 0 0,38-2-2558 0 0,-28 3-4097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9:21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7 7831 0 0,'2'-6'12583'0'0,"-8"11"-12317"0"0,5-4 93 0 0,-7 10-28 0 0,0 1-1 0 0,0 0 1 0 0,2 0-1 0 0,0 0 1 0 0,0 1-1 0 0,-6 20 1 0 0,-5 10 58 0 0,-7 6-638 0 0,-38 59 0 0 0,61-107 212 0 0,-1 1-475 0 0,-1 3 824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9:2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206 101 8751 0 0,'-8'-2'11581'0'0,"19"-4"-9498"0"0,22-12-3177 0 0,-24 14 1796 0 0,5-4-644 0 0,64-31 320 0 0,-66 34-238 0 0,0 1 1 0 0,1 0-1 0 0,-1 0 0 0 0,21-2 0 0 0,-30 5-84 0 0,0 1 0 0 0,0 0 0 0 0,1 0 0 0 0,-1 1-1 0 0,6 0 1 0 0,5 4 148 0 0,-11-1-200 0 0,-2-1 16 0 0,1-1-16 0 0,0 0 0 0 0,0 0-1 0 0,-1 0 1 0 0,1 1 0 0 0,-1-1-1 0 0,0 1 1 0 0,0-1 0 0 0,0 1-1 0 0,0 0 1 0 0,0-1 0 0 0,0 1 0 0 0,-1 0-1 0 0,0 0 1 0 0,1-1 0 0 0,-1 1-1 0 0,0 0 1 0 0,0 0 0 0 0,0 0-1 0 0,-1-1 1 0 0,1 1 0 0 0,-1 0 0 0 0,1 0-1 0 0,-1-1 1 0 0,0 1 0 0 0,0 0-1 0 0,0-1 1 0 0,-1 1 0 0 0,1-1-1 0 0,-3 4 1 0 0,-3 4 12 0 0,0 0-1 0 0,-1 0 1 0 0,-1 0-1 0 0,1-1 1 0 0,-12 8-1 0 0,-2 1-15 0 0,-46 27 0 0 0,26-19 0 0 0,-12 5-13 0 0,53-31-53 0 0,12-7-7 0 0,2-2 37 0 0,0 1-1 0 0,1 1 0 0 0,0-1 1 0 0,0 2-1 0 0,0 0 1 0 0,28-6-1 0 0,-38 11 30 0 0,0 0-1 0 0,1 1 0 0 0,-1 0 1 0 0,0 0-1 0 0,1 0 0 0 0,4 1 1 0 0,-7-1 6 0 0,0 1 1 0 0,-1-1 0 0 0,1 0-1 0 0,-1 0 1 0 0,1 1-1 0 0,0-1 1 0 0,-1 1 0 0 0,1 0-1 0 0,-1-1 1 0 0,0 1-1 0 0,1 0 1 0 0,-1 0 0 0 0,1 0-1 0 0,-1 0 1 0 0,0 0-1 0 0,0 0 1 0 0,0 0 0 0 0,0 1-1 0 0,0-1 1 0 0,0 0-1 0 0,0 1 1 0 0,0-1-1 0 0,1 3 1 0 0,1 0-1 0 0,-1 1 31 0 0,1-1-1 0 0,-1 0 1 0 0,0 1-1 0 0,0-1 1 0 0,-1 1-1 0 0,1-1 1 0 0,-1 1-1 0 0,0 0 1 0 0,0 0 0 0 0,-1 0-1 0 0,1-1 1 0 0,-1 1-1 0 0,0 0 1 0 0,0 0-1 0 0,-1 0 1 0 0,1 0-1 0 0,-1-1 1 0 0,0 1-1 0 0,-1 0 1 0 0,1 0-1 0 0,-1-1 1 0 0,0 1 0 0 0,0-1-1 0 0,0 0 1 0 0,-1 1-1 0 0,1-1 1 0 0,-1 0-1 0 0,0-1 1 0 0,0 1-1 0 0,-1 0 1 0 0,1-1-1 0 0,-1 0 1 0 0,1 1-1 0 0,-1-2 1 0 0,0 1 0 0 0,0 0-1 0 0,-1-1 1 0 0,-5 3-1 0 0,-17 6 79 0 0,0-2 0 0 0,0-1-1 0 0,-47 8 1 0 0,2-1-104 0 0,45-8-85 0 0,0-1 0 0 0,0-1 1 0 0,-32 1-1 0 0,58-6-67 0 0,-9-14-2621 0 0,8 7 1078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9:2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7487 0 0,'0'0'934'0'0,"1"0"-201"0"0,11-3 553 0 0,0-1 1 0 0,0-1-1 0 0,-1 0 1 0 0,1 0-1 0 0,19-14 0 0 0,9-3 524 0 0,-13 7-909 0 0,-13 7-23 0 0,29-11 0 0 0,-41 18-614 0 0,-2 1-256 0 0,1 0 0 0 0,-1 1 0 0 0,1-1 0 0 0,-1 0 0 0 0,1 0 0 0 0,0 0 0 0 0,-1 0 0 0 0,1 0 0 0 0,-1 1 0 0 0,1-1 0 0 0,-1 0 0 0 0,0 0 0 0 0,1 1 0 0 0,-1-1 0 0 0,1 0 0 0 0,-1 1 0 0 0,1-1 0 0 0,-1 0 0 0 0,0 1 0 0 0,1-1 0 0 0,-1 0 0 0 0,0 1-1 0 0,1-1 1 0 0,-1 2 0 0 0,4 14 272 0 0,-4-9-191 0 0,0-1 1 0 0,-1 0-1 0 0,-1 9 0 0 0,-1-5-104 0 0,0 0-1 0 0,0 0 0 0 0,-1 0 1 0 0,0 0-1 0 0,-1-1 0 0 0,0 1 1 0 0,0-1-1 0 0,-1-1 0 0 0,0 1 1 0 0,-15 15-1 0 0,2-6-27 0 0,-2 0 0 0 0,0-1 0 0 0,-25 14 0 0 0,39-26 56 0 0,2 0 71 0 0,3-5 251 0 0,3 1-316 0 0,-1 0-1 0 0,0-1 1 0 0,0 1 0 0 0,0 0-1 0 0,1-1 1 0 0,-1 1 0 0 0,0 0-1 0 0,1-1 1 0 0,-1 1-1 0 0,0-1 1 0 0,1 1 0 0 0,-1-1-1 0 0,1 1 1 0 0,-1-1 0 0 0,1 1-1 0 0,-1-1 1 0 0,1 1-1 0 0,-1-1 1 0 0,1 0 0 0 0,-1 1-1 0 0,1-1 1 0 0,0 0 0 0 0,-1 1-1 0 0,2-1 1 0 0,16 7 235 0 0,-8-4-191 0 0,1-1-1 0 0,-1-1 0 0 0,1 0 1 0 0,0 0-1 0 0,-1-1 0 0 0,1 0 1 0 0,16-3-1 0 0,73-20 556 0 0,-58 11-527 0 0,-21 6-1473 0 0,-14 4 468 0 0,0-1 1 0 0,-1 2 0 0 0,1-1-1 0 0,0 1 1 0 0,7 0 0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9:23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7111 0 0,'0'0'644'0'0,"2"-1"-532"0"0,13-6 1649 0 0,0 0 0 0 0,26-8-1 0 0,-35 13-1184 0 0,1 1 0 0 0,-1-1 0 0 0,1 2 0 0 0,0-1 0 0 0,-1 1 0 0 0,1 0 0 0 0,0 0 0 0 0,-1 1 0 0 0,1 0 0 0 0,6 2 0 0 0,18 4-17 0 0,-1-2 1 0 0,1-1-1 0 0,0-1 1 0 0,1-1-1 0 0,61-5 1 0 0,89-18 32 0 0,155-9-6 0 0,0 20-658 0 0,-286 7-476 0 0,1-2-1 0 0,54-13 1 0 0,97-34-3980 0 0,-183 47 2942 0 0,-6 2-244 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9:2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26 161 4143 0 0,'0'0'319'0'0,"-7"3"-198"0"0,-11 8 13850 0 0,24-9-13630 0 0,8 1 140 0 0,0-1 0 0 0,0-1 0 0 0,0 0 0 0 0,17-2 1 0 0,58-8 525 0 0,-60 5-713 0 0,394-57 1681 0 0,53-7-1541 0 0,-449 65-585 0 0,-15 3-49 0 0,0-1 0 0 0,0 0-1 0 0,0-1 1 0 0,0-1 0 0 0,-1 0-1 0 0,1 0 1 0 0,16-8 0 0 0,-14-3-1375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2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4143 0 0,'0'0'582'0'0,"-2"0"224"0"0,-3 2 267 0 0,0 1 0 0 0,1-1 0 0 0,-1 1 0 0 0,-7 5 6527 0 0,15-7-7431 0 0,-1 0-1 0 0,1 1 1 0 0,-1-1 0 0 0,1 0-1 0 0,-1 0 1 0 0,5 0-1 0 0,8 2 182 0 0,1 0 0 0 0,-1-2 0 0 0,0 0 0 0 0,28-2 0 0 0,62-13 259 0 0,5 0-412 0 0,-80 11-401 0 0,-5 1-1530 0 0,-8 2-3428 0 0,-6 0-898 0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9:2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229 233 6447 0 0,'0'0'499'0'0,"-1"1"-328"0"0,-5 2 595 0 0,0 0 0 0 0,0 1 0 0 0,1 0-1 0 0,0 0 1 0 0,0 0 0 0 0,0 0 0 0 0,0 1 0 0 0,1 0 0 0 0,-1 0 0 0 0,1 0 0 0 0,-5 10 0 0 0,-2 4-83 0 0,0 0 0 0 0,-9 27 0 0 0,14-30-524 0 0,-35 77 226 0 0,36-84-420 0 0,0 0-1 0 0,0-1 0 0 0,-1 0 1 0 0,0 0-1 0 0,-1 0 1 0 0,0-1-1 0 0,-13 12 1 0 0,19-18-79 0 0,0-1 111 0 0,1 0-1 0 0,-1 0 0 0 0,1-1 1 0 0,-1 1-1 0 0,0 0 1 0 0,1 0-1 0 0,-1-1 0 0 0,1 1 1 0 0,-1 0-1 0 0,1-1 0 0 0,-1 1 1 0 0,1 0-1 0 0,0-1 1 0 0,-1 1-1 0 0,1-1 0 0 0,-1 1 1 0 0,1-1-1 0 0,0 1 1 0 0,-1-1-1 0 0,1 1 0 0 0,0-1 1 0 0,0 1-1 0 0,0-1 1 0 0,-1 1-1 0 0,1-1 0 0 0,0 1 1 0 0,0-1-1 0 0,0 0 0 0 0,0 1 1 0 0,0-1-1 0 0,0 1 1 0 0,0-1-1 0 0,0 0 0 0 0,1-22 27 0 0,3 10 44 0 0,-1 0 1 0 0,2 1-1 0 0,0-1 0 0 0,6-13 0 0 0,31-46 407 0 0,-36 62-382 0 0,20-32 253 0 0,2 1 0 0 0,47-54 0 0 0,-57 76-272 0 0,0 0 0 0 0,2 1-1 0 0,0 1 1 0 0,1 2 0 0 0,1 0 0 0 0,31-16 0 0 0,-32 19 87 0 0,2 2 0 0 0,0 1-1 0 0,24-7 1 0 0,-40 14-90 0 0,1 0 1 0 0,-1 1-1 0 0,0-1 0 0 0,1 2 0 0 0,-1-1 0 0 0,0 1 0 0 0,1 0 1 0 0,-1 1-1 0 0,1-1 0 0 0,-1 1 0 0 0,0 1 0 0 0,1 0 0 0 0,-1 0 1 0 0,9 4-1 0 0,-14-6-60 0 0,0 1 1 0 0,-1 0 0 0 0,1 0-1 0 0,-1 0 1 0 0,1 0 0 0 0,-1 1-1 0 0,1-1 1 0 0,-1 0 0 0 0,0 1-1 0 0,1-1 1 0 0,-1 1 0 0 0,0-1-1 0 0,0 1 1 0 0,0-1 0 0 0,0 1-1 0 0,0 0 1 0 0,-1 0 0 0 0,1-1-1 0 0,0 3 1 0 0,0-1-3 0 0,-1 0 0 0 0,0 0 0 0 0,0 1 0 0 0,0-1 0 0 0,0 0 1 0 0,0 0-1 0 0,-1 0 0 0 0,1 0 0 0 0,-1 0 0 0 0,-2 5 0 0 0,-2 4 1 0 0,-1 0 0 0 0,0 0 0 0 0,-1 0 1 0 0,-9 12-1 0 0,-75 119 57 0 0,80-123-57 0 0,1 0-1 0 0,2 0 1 0 0,0 1-1 0 0,1 0 1 0 0,-7 36-1 0 0,14-54-171 0 0,-1-1-268 0 0,1-1-1 0 0,0 1 1 0 0,0-1 0 0 0,-1 1 0 0 0,1-1 0 0 0,0 1 0 0 0,0-1 0 0 0,0 0 0 0 0,0 1 0 0 0,1-1 0 0 0,-1 1 0 0 0,0-1 0 0 0,1 1 0 0 0,-1-1 0 0 0,2 3 0 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9:25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3679 0 0,'0'1'4491'0'0,"0"7"-2075"0"0,-3 13 3795 0 0,-5 1-3675 0 0,-17 21-2833 0 0,8-14 958 0 0,-72 157 111 0 0,84-174-2227 0 0,1-4-2932 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0:59:2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3679 0 0,'0'0'284'0'0,"1"-8"-176"0"0,1 3 1307 0 0,-1 1 0 0 0,0 0-1 0 0,1-1 1 0 0,0 1 0 0 0,0 0 0 0 0,0 0-1 0 0,0 0 1 0 0,4-4 0 0 0,-1 1-529 0 0,1 0 1 0 0,0 1-1 0 0,12-10 1 0 0,3 1-744 0 0,42-23 0 0 0,-58 36 264 0 0,85-43 471 0 0,-77 40-699 0 0,1 0 1 0 0,0 1 0 0 0,0 0 0 0 0,0 1-1 0 0,14-1 1 0 0,-25 4-145 0 0,0-1 0 0 0,0 1 0 0 0,-1 0 0 0 0,1 0 0 0 0,0 1-1 0 0,0-1 1 0 0,-1 1 0 0 0,1-1 0 0 0,0 1 0 0 0,-1 0 0 0 0,1 0 0 0 0,-1 0 0 0 0,1 0 0 0 0,-1 1-1 0 0,1-1 1 0 0,2 3 0 0 0,-4-3-25 0 0,1 0-1 0 0,-1 1 0 0 0,0-1 1 0 0,0 1-1 0 0,0-1 0 0 0,0 1 1 0 0,0 0-1 0 0,0-1 0 0 0,-1 1 1 0 0,1 0-1 0 0,-1-1 0 0 0,1 1 1 0 0,-1 0-1 0 0,1 0 0 0 0,-1 0 1 0 0,0-1-1 0 0,0 1 0 0 0,0 0 1 0 0,0 0-1 0 0,0 0 0 0 0,0 0 1 0 0,-1-1-1 0 0,1 1 0 0 0,-2 3 1 0 0,-1 4 14 0 0,0-1 1 0 0,-1 1-1 0 0,0-1 1 0 0,-1 0-1 0 0,1 0 0 0 0,-2-1 1 0 0,1 0-1 0 0,-1 1 1 0 0,0-2-1 0 0,0 1 0 0 0,-1-1 1 0 0,0 0-1 0 0,0 0 1 0 0,-12 6-1 0 0,1-1-312 0 0,-1-1 0 0 0,-1 0 0 0 0,0-1 0 0 0,-41 11 0 0 0,44-15 2 0 0,8-2 73 0 0,0 0 0 0 0,-1-1 1 0 0,-18 2-1 0 0,27-4 127 0 0,3 0 102 0 0,1-1 0 0 0,-1 1 0 0 0,1 0 0 0 0,0-1 0 0 0,-1 1 0 0 0,1 0 0 0 0,4 1 0 0 0,3 0 20 0 0,17-1 0 0 0,-1-1-23 0 0,1 2 0 0 0,28 4-1 0 0,-11 1-6 0 0,-28-5 78 0 0,-1 1 0 0 0,0 1 0 0 0,0 0 0 0 0,-1 1 1 0 0,23 9-1 0 0,-30-10-53 0 0,1 1 0 0 0,-1 0 0 0 0,0 0 0 0 0,11 9 0 0 0,-16-11-16 0 0,0 0 1 0 0,-1-1-1 0 0,1 1 1 0 0,0 0-1 0 0,-1 0 1 0 0,0 0 0 0 0,1 0-1 0 0,-1 0 1 0 0,0 1-1 0 0,0-1 1 0 0,0 0-1 0 0,0 1 1 0 0,-1-1-1 0 0,1 0 1 0 0,0 1-1 0 0,-1-1 1 0 0,0 1 0 0 0,0-1-1 0 0,0 0 1 0 0,0 5-1 0 0,0-5 33 0 0,-1 0 0 0 0,1 0 0 0 0,-1 0 0 0 0,1 1 0 0 0,-1-1 0 0 0,0 0 0 0 0,0 0 0 0 0,0 0 0 0 0,0 0 0 0 0,0 0 0 0 0,-1 0-1 0 0,1-1 1 0 0,-1 1 0 0 0,1 0 0 0 0,-1-1 0 0 0,1 1 0 0 0,-1-1 0 0 0,-3 3 0 0 0,-3 1 135 0 0,-1-1-1 0 0,1 0 1 0 0,-13 4-1 0 0,-3 2 82 0 0,-164 70 146 0 0,176-75-402 0 0,-4 3 25 0 0,-31 9 0 0 0,42-15-59 0 0,0-1 0 0 0,0 0 0 0 0,0-1 0 0 0,0 1 0 0 0,0-1 1 0 0,0 0-1 0 0,0 0 0 0 0,0 0 0 0 0,0-1 0 0 0,0 0 1 0 0,-6-2-1 0 0,9 3 7 0 0,1-1 1 0 0,-1 1-1 0 0,1-1 0 0 0,0 0 1 0 0,0 1-1 0 0,-1-1 0 0 0,1 0 1 0 0,0 0-1 0 0,0 0 0 0 0,0 0 1 0 0,0 0-1 0 0,0 0 0 0 0,0 0 1 0 0,0-1-1 0 0,0 1 0 0 0,1 0 1 0 0,-1-1-1 0 0,0 1 1 0 0,1 0-1 0 0,-1-1 0 0 0,1 1 1 0 0,-1-3-1 0 0,0 1-57 0 0,1-1 0 0 0,-1 0 0 0 0,1 1 0 0 0,0-1 0 0 0,0 0 1 0 0,1 1-1 0 0,0-6 0 0 0,-1 8 31 0 0,0 1 0 0 0,0 0 0 0 0,0-1 0 0 0,1 1 0 0 0,-1 0 0 0 0,0-1 0 0 0,0 1 0 0 0,0 0 0 0 0,0-1 0 0 0,1 1 0 0 0,-1 0 0 0 0,0-1 0 0 0,0 1 0 0 0,1 0 0 0 0,-1 0 0 0 0,0-1 0 0 0,0 1 0 0 0,1 0 0 0 0,-1 0 0 0 0,0-1 0 0 0,1 1-1 0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0:4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88 1839 0 0,'-8'-18'18008'0'0,"10"17"-17717"0"0,32-13 30 0 0,1 1 0 0 0,0 3 0 0 0,0 0 0 0 0,49-6 0 0 0,-1 11-1050 0 0,-28 6-7295 0 0,-43 0 2401 0 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0:4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65 3223 0 0,'-8'-5'14404'0'0,"13"0"-14103"0"0,0 1-1 0 0,0 0 1 0 0,0 0-1 0 0,1 0 1 0 0,0 0-1 0 0,0 1 1 0 0,0 0-1 0 0,0 1 1 0 0,1-1 0 0 0,-1 1-1 0 0,11-2 1 0 0,13-2 638 0 0,36-4 0 0 0,-58 10-749 0 0,8-1-40 0 0,-1 1 0 0 0,1 0 0 0 0,-1 2-1 0 0,0 0 1 0 0,1 0 0 0 0,21 8 0 0 0,-2 1-677 0 0,-8-3-1995 0 0,38 8 1 0 0,-55-15-4445 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0:4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413 186 2759 0 0,'-7'7'7676'0'0,"4"-6"-7332"0"0,-10 4 5420 0 0,10-6-3357 0 0,7-5-2631 0 0,13-10 428 0 0,1 0 1 0 0,0 2 0 0 0,2 0-1 0 0,0 1 1 0 0,22-11-1 0 0,-31 17-123 0 0,18-10 30 0 0,0 1 1 0 0,1 2-1 0 0,0 1 1 0 0,36-11-1 0 0,-62 23-79 0 0,0 0 0 0 0,0 1 0 0 0,0-1-1 0 0,0 1 1 0 0,7 0 0 0 0,-10 0-31 0 0,0 0 1 0 0,0 0-1 0 0,0 0 1 0 0,-1 0-1 0 0,1 0 0 0 0,0 0 1 0 0,0 1-1 0 0,0-1 1 0 0,0 0-1 0 0,0 1 1 0 0,-1-1-1 0 0,1 0 0 0 0,0 1 1 0 0,1 0-1 0 0,-1 4-4 0 0,-1-4 2 0 0,1 2 1 0 0,-1-1 0 0 0,1 1 0 0 0,-1 0 0 0 0,0-1 0 0 0,0 1 0 0 0,0 0 0 0 0,0-1 0 0 0,-1 1 0 0 0,1-1 0 0 0,-1 1 0 0 0,0 0 0 0 0,1-1 0 0 0,-1 1 0 0 0,0-1 0 0 0,0 0 0 0 0,-1 1 0 0 0,-2 3 0 0 0,-3 5 0 0 0,-1-1 0 0 0,-12 14 0 0 0,11-14 0 0 0,-226 234-768 0 0,207-219 647 0 0,0-2-1 0 0,-48 30 0 0 0,-69 29 103 0 0,103-58 23 0 0,2 2 0 0 0,-51 43 0 0 0,64-45 198 0 0,26-23 644 0 0,25 7-98 0 0,-12-6-627 0 0,0-1 1 0 0,0-1-1 0 0,0 0 0 0 0,21-3 0 0 0,49-13 154 0 0,-45 7-187 0 0,41-9 4 0 0,32-7 2 0 0,-74 23-54 0 0,-34 2-128 0 0,24 18-1547 0 0,-24-17 1399 0 0,1 0 0 0 0,-1 0 0 0 0,0 1 0 0 0,0-2 0 0 0,1 1 0 0 0,-1 0 0 0 0,0 0 0 0 0,1-1 0 0 0,-1 1 0 0 0,1-1-1 0 0,-1 0 1 0 0,1 1 0 0 0,-1-1 0 0 0,1-1 0 0 0,-1 1 0 0 0,1 0 0 0 0,-1 0 0 0 0,4-2 0 0 0,6-3-1703 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0:4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31 10135 0 0,'38'-22'976'0'0,"-21"14"5608"0"0,-32 25-5480 0 0,-14 6-499 0 0,-1-1 0 0 0,-1-2 0 0 0,0-1-1 0 0,-67 29 1 0 0,66-34-572 0 0,0-1 0 0 0,-1-2 0 0 0,0-1 0 0 0,-1-2 0 0 0,0-1 0 0 0,-45 3 0 0 0,73-10-57 0 0,0 0 0 0 0,1-1 0 0 0,-1 1 0 0 0,0-1 0 0 0,1 0 0 0 0,-1 0 0 0 0,0-1 0 0 0,1 0 0 0 0,0 0 0 0 0,-1 0 0 0 0,-8-5 0 0 0,12 5-15 0 0,0 1 1 0 0,0-1-1 0 0,0 1 1 0 0,0-1-1 0 0,0 0 0 0 0,1 0 1 0 0,-1 1-1 0 0,1-1 0 0 0,-1 0 1 0 0,1-1-1 0 0,0 1 1 0 0,0 0-1 0 0,0 0 0 0 0,0 0 1 0 0,0-1-1 0 0,0 1 0 0 0,0 0 1 0 0,1-1-1 0 0,-1 1 0 0 0,1-1 1 0 0,0 1-1 0 0,0-1 1 0 0,0 1-1 0 0,0-1 0 0 0,0 1 1 0 0,0 0-1 0 0,1-1 0 0 0,-1 1 1 0 0,2-5-1 0 0,-1 5-8 0 0,1 0 0 0 0,-1-1 0 0 0,0 1 0 0 0,1 0 0 0 0,-1 0 0 0 0,1 0 0 0 0,3-3 0 0 0,-4 5 55 0 0,0-2-56 0 0,-2 10 120 0 0,-1 0 0 0 0,0-1 0 0 0,0 0 0 0 0,0 1 0 0 0,-1-1 0 0 0,0 0 0 0 0,0 0 0 0 0,-1 0 0 0 0,-5 6 0 0 0,-2 7 64 0 0,-14 25 88 0 0,-2-1 0 0 0,-61 76 0 0 0,84-114-179 0 0,1-4-42 0 0,-27 20 228 0 0,52-22-391 0 0,23-1 27 0 0,-22 0 108 0 0,1 1 0 0 0,-1 0 0 0 0,38 8 0 0 0,46 21-41 0 0,10 2 253 0 0,-88-25-42 0 0,-2 1 1 0 0,1 1 0 0 0,50 22-1 0 0,-67-23-81 0 0,-10-6-59 0 0,0 1 0 0 0,0-1-1 0 0,0 0 1 0 0,0 0 0 0 0,0 1-1 0 0,0-1 1 0 0,-1 1 0 0 0,1-1-1 0 0,0 1 1 0 0,-1-1 0 0 0,1 1-1 0 0,-1-1 1 0 0,0 1 0 0 0,1-1-1 0 0,-1 1 1 0 0,0 0 0 0 0,0-1-1 0 0,0 1 1 0 0,0 0 0 0 0,0-1-1 0 0,0 1 1 0 0,-1-1 0 0 0,1 1-1 0 0,-1-1 1 0 0,1 1 0 0 0,-1 0-1 0 0,1-1 1 0 0,-1 0 0 0 0,0 1-1 0 0,0-1 1 0 0,1 1 0 0 0,-1-1-1 0 0,0 0 1 0 0,-2 2 0 0 0,-3 4 20 0 0,-1 0 1 0 0,1 0-1 0 0,-1-1 1 0 0,-12 8-1 0 0,-12 8 22 0 0,-1-1 0 0 0,-1-2 0 0 0,-1-1 0 0 0,-37 13 0 0 0,48-22 5 0 0,-11 5 181 0 0,-49 12 0 0 0,67-24-154 0 0,15-2-52 0 0,2-3-237 0 0,0 1 131 0 0,0 0 1 0 0,1 0 0 0 0,-1 1 0 0 0,0-1 0 0 0,1 0 0 0 0,0 0-1 0 0,-1 1 1 0 0,1-1 0 0 0,0 1 0 0 0,0-1 0 0 0,3-1 0 0 0,-4 2 7 0 0,26-16-2989 0 0,54-26-1 0 0,-58 33 1398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0:46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37 5039 0 0,'0'0'231'0'0,"-8"7"626"0"0,-20 4 2751 0 0,27-11-3324 0 0,-15 7 551 0 0,4-4-1411 0 0,-2-1 8089 0 0,29-2-3110 0 0,22-5-3555 0 0,72-19 0 0 0,-73 15-799 0 0,58-11 115 0 0,-84 18-228 0 0,9-1 36 0 0,-18 2-31 0 0,10-1-255 0 0,-10 2-18 0 0,3-1 421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0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9 5983 0 0,'0'0'464'0'0,"2"0"-305"0"0,4-3 173 0 0,8-3-592 0 0,-10 7 2145 0 0,-6 6 3047 0 0,-18 27-3406 0 0,-29 48 948 0 0,-84 162 1142 0 0,108-194-3272 0 0,-8 25-568 0 0,-30 96 0 0 0,63-169-65 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0:4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16 5983 0 0,'0'0'274'0'0,"1"-2"-6"0"0,10-11 10300 0 0,-12 18-10387 0 0,-1 1 1 0 0,1-1 0 0 0,-1 1-1 0 0,0-1 1 0 0,0 1 0 0 0,0-1 0 0 0,-1 0-1 0 0,-6 9 1 0 0,2-2 29 0 0,-31 55 693 0 0,-79 103 0 0 0,117-170-890 0 0,0 1 0 0 0,-1-1 0 0 0,1 0 0 0 0,0 0 0 0 0,0 0 0 0 0,0 0 0 0 0,0 1 0 0 0,-1-1 0 0 0,1 0 0 0 0,0 0 0 0 0,0 0 0 0 0,0 1 0 0 0,0-1 0 0 0,0 0 0 0 0,0 0 0 0 0,0 0 0 0 0,0 1 0 0 0,0-1 0 0 0,0 0 0 0 0,0 0 0 0 0,0 1 0 0 0,0-1 0 0 0,0 0 0 0 0,0 0 0 0 0,0 1 0 0 0,0-1 0 0 0,0 0 0 0 0,0 0 0 0 0,0 0 0 0 0,0 1 0 0 0,0-1 0 0 0,0 0 0 0 0,0 0 0 0 0,1 0 0 0 0,-1 1 0 0 0,0-1 0 0 0,0 0 0 0 0,0 0 0 0 0,0 0 0 0 0,0 0 0 0 0,1 1 0 0 0,-1-1 0 0 0,0 0 0 0 0,0 0 0 0 0,1 0 0 0 0,14 4 153 0 0,20-6-134 0 0,15-7 21 0 0,-2-3 0 0 0,73-28 0 0 0,-115 38-52 0 0,72-31-2136 0 0,-61 24-1249 0 0,-9 5-2664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3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13 2303 0 0,'11'-13'15491'0'0,"-10"35"-15094"0"0,-6-4-233 0 0,0 0 0 0 0,-1-1 0 0 0,0 0-1 0 0,-14 23 1 0 0,17-33-117 0 0,-147 307 871 0 0,57-123-918 0 0,91-187-82 0 0,0-1 0 0 0,1 1 1 0 0,0 0-1 0 0,-1-1 0 0 0,1 1 0 0 0,1 0 0 0 0,-2 6 0 0 0,2-4-75 0 0,0-4-148 0 0,11 1-4703 0 0,1-3-163 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0:47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28 11311 0 0,'2'-6'158'0'0,"0"-16"2496"0"0,-6 29 604 0 0,-16 39-2080 0 0,-26 108 1070 0 0,-17 53-1052 0 0,36-133-1022 0 0,-47 92 0 0 0,51-125-641 0 0,-1-1 0 0 0,-59 69 0 0 0,80-104 199 0 0,-6 6-2547 0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0:48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60 5983 0 0,'0'0'542'0'0,"-8"3"-180"0"0,4-2 72 0 0,-15 8 7389 0 0,11-4-4906 0 0,27 5-1467 0 0,-11-7-1199 0 0,1-2-1 0 0,-1 1 1 0 0,1-1 0 0 0,-1-1-1 0 0,1 0 1 0 0,0 0-1 0 0,14-2 1 0 0,62-16 398 0 0,-44 8-377 0 0,313-51 165 0 0,-315 58-1339 0 0,-37 3 76 0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0:48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14 2759 0 0,'-1'-13'14964'0'0,"-9"31"-14584"0"0,-21 35 804 0 0,-38 91 0 0 0,29-35-146 0 0,-46 201 0 0 0,84-300-1284 0 0,-11 53-239 0 0,2-23-7598 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0:4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34 11055 0 0,'0'0'852'0'0,"-1"1"-322"0"0,-2 0 119 0 0,1 1 0 0 0,0-1 0 0 0,-1 1 0 0 0,1 0 0 0 0,0-1 0 0 0,0 1 0 0 0,0 0 1 0 0,-3 4-1 0 0,5-5-552 0 0,-1 0 1 0 0,1-1 0 0 0,0 1 0 0 0,-1 0-1 0 0,1 0 1 0 0,0-1 0 0 0,0 1-1 0 0,-1 0 1 0 0,1 0 0 0 0,0-1 0 0 0,0 1-1 0 0,0 0 1 0 0,0 0 0 0 0,0 0 0 0 0,0-1-1 0 0,0 1 1 0 0,0 0 0 0 0,0 0-1 0 0,0-1 1 0 0,1 1 0 0 0,-1 0 0 0 0,0 0-1 0 0,0-1 1 0 0,1 1 0 0 0,-1 0 0 0 0,0 0-1 0 0,1-1 1 0 0,-1 1 0 0 0,1-1-1 0 0,-1 1 1 0 0,1 0 0 0 0,-1-1 0 0 0,1 1-1 0 0,0-1 1 0 0,-1 1 0 0 0,1-1 0 0 0,-1 1-1 0 0,1-1 1 0 0,0 0 0 0 0,0 1-1 0 0,1-1 1 0 0,3 3 68 0 0,0-1-1 0 0,1 0 1 0 0,-1-1-1 0 0,1 1 1 0 0,-1-1-1 0 0,1 0 1 0 0,0 0 0 0 0,-1-1-1 0 0,1 0 1 0 0,0 0-1 0 0,10-2 1 0 0,9-1 268 0 0,32-10 0 0 0,-46 11-353 0 0,83-24 369 0 0,30-7-143 0 0,-98 27-496 0 0,-1 2 0 0 0,50-1 1 0 0,-72 4-382 0 0,1 1-1 0 0,-1 1 1 0 0,0-1 0 0 0,1 0 0 0 0,-1 1 0 0 0,0 0 0 0 0,6 2 0 0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1:16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5527 0 0,'0'0'14611'0'0,"0"1"-14446"0"0,-6 27 122 0 0,0-1-1 0 0,-14 33 1 0 0,-1 3-163 0 0,-7 40-46 0 0,-23 76 193 0 0,36-135-217 0 0,-2-1 1 0 0,-23 42-1 0 0,-32 43-4458 0 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1:17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15407 0 0,'0'0'3412'0'0,"1"1"-2454"0"0,0 5-746 0 0,0-1 0 0 0,0 0 1 0 0,-1 1-1 0 0,1-1 1 0 0,-1 1-1 0 0,0-1 1 0 0,-1 0-1 0 0,0 1 1 0 0,1-1-1 0 0,-2 0 1 0 0,1 1-1 0 0,-4 7 1 0 0,-6 36-506 0 0,11-48 93 0 0,0 3-1179 0 0,0 1-54 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1:1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303 304 3679 0 0,'0'0'167'0'0,"7"-5"2913"0"0,13-11 5184 0 0,1 3-4765 0 0,12-10-2246 0 0,-29 20-1138 0 0,0 0 0 0 0,-1 0 0 0 0,1 0-1 0 0,-1-1 1 0 0,4-6 0 0 0,-6 8-103 0 0,1 0-1 0 0,-1 1 1 0 0,-1-1 0 0 0,1 0-1 0 0,0 0 1 0 0,0 0 0 0 0,-1 0-1 0 0,1-1 1 0 0,-1 1 0 0 0,0 0-1 0 0,1 0 1 0 0,-1 0 0 0 0,0-4-1 0 0,0 0 24 0 0,0-5-10 0 0,0 0 0 0 0,0 0 0 0 0,-1 0 0 0 0,-1 1 0 0 0,0-1 0 0 0,0 0 0 0 0,-1 1 0 0 0,-4-11 1 0 0,5 16-40 0 0,1 1 0 0 0,-2-1 0 0 0,1 0-1 0 0,0 1 1 0 0,-1 0 0 0 0,0-1 0 0 0,0 1 0 0 0,0 0 0 0 0,-1 1 0 0 0,1-1 0 0 0,-1 1 0 0 0,0-1 0 0 0,0 1 0 0 0,0 0 0 0 0,0 0 0 0 0,-1 1 0 0 0,1-1 0 0 0,-1 1 0 0 0,-5-2 0 0 0,6 4-25 0 0,1-1-1 0 0,-1 1 1 0 0,0 0-1 0 0,0 0 1 0 0,1 0 0 0 0,-1 0-1 0 0,0 1 1 0 0,0-1 0 0 0,1 1-1 0 0,-1 0 1 0 0,0 0 0 0 0,1 1-1 0 0,-1-1 1 0 0,-5 4 0 0 0,-2 1-62 0 0,0 1-1 0 0,1 0 1 0 0,-12 10 0 0 0,1 2 65 0 0,1 0 0 0 0,1 1-1 0 0,0 1 1 0 0,2 0 0 0 0,0 2-1 0 0,1 0 1 0 0,2 0 0 0 0,0 2-1 0 0,2 0 1 0 0,0 0 0 0 0,-12 45-1 0 0,22-61 127 0 0,0-1 0 0 0,0 2 0 0 0,1 9 1 0 0,0-15-49 0 0,1-1 1 0 0,1 1 0 0 0,-1 0 0 0 0,0-1-1 0 0,1 1 1 0 0,0-1 0 0 0,0 0 0 0 0,0 1-1 0 0,0-1 1 0 0,3 6 0 0 0,-3-8-6 0 0,-1 0 0 0 0,1-1-1 0 0,0 1 1 0 0,0 0 0 0 0,0-1 0 0 0,-1 1 0 0 0,1 0 0 0 0,0-1 0 0 0,0 1 0 0 0,0-1 0 0 0,0 0-1 0 0,0 1 1 0 0,0-1 0 0 0,0 0 0 0 0,0 1 0 0 0,0-1 0 0 0,2 0 0 0 0,16 0 268 0 0,-8-2-222 0 0,0 0 0 0 0,-1-1-1 0 0,0 0 1 0 0,0-1 0 0 0,0 0-1 0 0,0-1 1 0 0,0 0 0 0 0,-1 0-1 0 0,0-1 1 0 0,10-8 0 0 0,5-6-45 0 0,-1 0 0 0 0,25-31 0 0 0,32-44-38 0 0,-75 88 11 0 0,-10 32 58 0 0,-7 16 39 0 0,-2 1-1 0 0,-35 72 1 0 0,-53 71-272 0 0,78-146-77 0 0,10-17-1200 0 0,-23 49 0 0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1:1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25 8287 0 0,'6'-4'214'0'0,"-1"0"-1"0"0,1 1 1 0 0,9-6-1 0 0,0 5 10807 0 0,-15 9-10852 0 0,-1 1 1 0 0,0 0 0 0 0,0-1-1 0 0,-1 1 1 0 0,0 0 0 0 0,0-1-1 0 0,0 0 1 0 0,0 1 0 0 0,-1-1 0 0 0,0 0-1 0 0,0 0 1 0 0,-6 7 0 0 0,-7 7-254 0 0,-31 29-1 0 0,21-22 214 0 0,-163 154-1180 0 0,145-141 1047 0 0,1 3 0 0 0,3 1 0 0 0,-49 66 0 0 0,83-101 18 0 0,1 0 0 0 0,-1 1-1 0 0,2 0 1 0 0,-1 0 0 0 0,-5 15-1 0 0,9-22 19 0 0,1 0 0 0 0,-1 1 0 0 0,1-1 0 0 0,-1 1 0 0 0,1-1 1 0 0,0 0-1 0 0,0 1 0 0 0,0-1 0 0 0,0 1 0 0 0,0-1 0 0 0,1 1 0 0 0,-1-1 0 0 0,1 0 0 0 0,-1 1 0 0 0,1-1 0 0 0,0 0 0 0 0,0 0 0 0 0,0 1 0 0 0,0-1 0 0 0,0 0 0 0 0,1 0 0 0 0,-1 0 0 0 0,1 0 0 0 0,-1 0 0 0 0,1-1 0 0 0,0 1 0 0 0,-1 0 0 0 0,5 2 0 0 0,1 0 73 0 0,1 1 0 0 0,0-1 0 0 0,1 0 0 0 0,-1-1-1 0 0,0 0 1 0 0,1-1 0 0 0,15 4 0 0 0,4-2 83 0 0,29 0-1 0 0,-21-3-6 0 0,-1-2 0 0 0,61-9 0 0 0,-72 6-77 0 0,0-1-1 0 0,0 0 0 0 0,-1-2 1 0 0,0-1-1 0 0,34-18 1 0 0,-44 20-86 0 0,-1-1 1 0 0,0-1-1 0 0,-1 0 0 0 0,0-1 1 0 0,0 0-1 0 0,-1-1 1 0 0,0 0-1 0 0,-1 0 1 0 0,0-1-1 0 0,-1 0 1 0 0,8-14-1 0 0,-6 8-103 0 0,-1-1 0 0 0,7-22 0 0 0,-13 32-12 0 0,0-1 0 0 0,-1 0 1 0 0,0 1-1 0 0,-1-1 0 0 0,0 0 1 0 0,0 0-1 0 0,-1-11 0 0 0,0 18 68 0 0,0 0-1 0 0,0 0 1 0 0,0 0-1 0 0,-1 0 1 0 0,1 0-1 0 0,-1 0 1 0 0,1 0-1 0 0,-1 0 1 0 0,0 0-1 0 0,0 1 1 0 0,0-1-1 0 0,0 0 1 0 0,0 0 0 0 0,0 1-1 0 0,0-1 1 0 0,-2-1-1 0 0,1 2 6 0 0,1 0-1 0 0,-1 0 0 0 0,1 0 1 0 0,-1 0-1 0 0,1 0 1 0 0,-1 1-1 0 0,0-1 1 0 0,1 1-1 0 0,-1-1 1 0 0,1 1-1 0 0,-1-1 1 0 0,0 1-1 0 0,0 0 0 0 0,1 0 1 0 0,-4 0-1 0 0,0 1 6 0 0,-1 0 0 0 0,1 0 0 0 0,-1 0 0 0 0,1 1 0 0 0,0 0 0 0 0,0 0 0 0 0,0 1 0 0 0,0-1 0 0 0,0 1 0 0 0,-7 5 0 0 0,3-1 32 0 0,0 1 0 0 0,1 1 0 0 0,0 0-1 0 0,0 0 1 0 0,1 0 0 0 0,0 1 0 0 0,-9 17-1 0 0,6-7 87 0 0,1 0 1 0 0,1 0-1 0 0,-7 27 0 0 0,12-31-159 0 0,1 0 0 0 0,0-1 0 0 0,1 1 1 0 0,1 0-1 0 0,0 0 0 0 0,2 0 0 0 0,-1 0 0 0 0,7 20 0 0 0,-8-34-881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1:21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1047 6015 0 0,'0'0'1232'0'0,"-19"1"9582"0"0,24 16-10678 0 0,0 0 0 0 0,-1 1 0 0 0,-1-1 0 0 0,-1 1 0 0 0,1 27 0 0 0,1 9-16 0 0,6 15-127 0 0,3 0 0 0 0,3-1 1 0 0,39 104-1 0 0,-44-140-143 0 0,-1 1 0 0 0,-1 0-1 0 0,-2 0 1 0 0,5 59 0 0 0,-4 110 130 0 0,-6-150 148 0 0,2-1 0 0 0,19 93 0 0 0,1-20 176 0 0,-22-110-304 0 0,0-1 0 0 0,0 0 11 0 0,-1-1 42 0 0,1-1 17 0 0,8 15 446 0 0,-9-23 592 0 0,1-1-1002 0 0,-2-2-94 0 0,0 0 0 0 0,0 0 0 0 0,0 1 0 0 0,0-1 0 0 0,0 0 0 0 0,1 1 0 0 0,-1-1 0 0 0,0 0 0 0 0,0 0 0 0 0,0 1 0 0 0,1-1 0 0 0,-1 0 0 0 0,0 0 0 0 0,0 0-1 0 0,1 1 1 0 0,-1-1 0 0 0,0 0 0 0 0,0 0 0 0 0,1 0 0 0 0,-1 0 0 0 0,0 0 0 0 0,1 1 0 0 0,-1-1 0 0 0,0 0 0 0 0,1 0 0 0 0,-1 0 0 0 0,0 0 0 0 0,0 0 0 0 0,1 0 0 0 0,-1 0 0 0 0,0 0 0 0 0,1 0 0 0 0,-1 0 0 0 0,0 0 0 0 0,1-1-1 0 0,-1 1 1 0 0,0 0 0 0 0,1 0 0 0 0,-1 0 0 0 0,0 0 0 0 0,1-1 0 0 0,1-2 44 0 0,0 0 1 0 0,-1-1-1 0 0,1 1 0 0 0,-1-1 0 0 0,0 1 1 0 0,0-1-1 0 0,1-6 0 0 0,2-15-76 0 0,2-41 0 0 0,-5 43 4 0 0,1 0 0 0 0,8-34 0 0 0,35-157 408 0 0,-12 51-184 0 0,-12 77-208 0 0,25-126 0 0 0,-18-120 16 0 0,-21 218 107 0 0,0 49-61 0 0,30-116 0 0 0,-22 112-81 0 0,8-32-141 0 0,34-163-52 0 0,-22 134 133 0 0,-23 90 81 0 0,-1 0 1 0 0,6-48-1 0 0,-7-82-77 0 0,-10 168 33 0 0,-1-2 19 0 0,0 3-37 0 0,2 2-145 0 0,1 9 222 0 0,-1-10-16 0 0,-1 0 1 0 0,0 1-1 0 0,0-1 1 0 0,0 1-1 0 0,0-1 1 0 0,0 0-1 0 0,0 1 0 0 0,1-1 1 0 0,-1 0-1 0 0,0 1 1 0 0,0-1-1 0 0,0 0 1 0 0,1 1-1 0 0,-1-1 0 0 0,0 0 1 0 0,0 1-1 0 0,1-1 1 0 0,-1 0-1 0 0,0 0 1 0 0,1 1-1 0 0,-1-1 0 0 0,0 0 1 0 0,1 0-1 0 0,0 0 1 0 0,7 6 22 0 0,-1-2-31 0 0,0-1 0 0 0,0 0 0 0 0,1-1 0 0 0,-1 1 1 0 0,1-2-1 0 0,-1 1 0 0 0,1-1 0 0 0,-1 0 0 0 0,12 0 0 0 0,9 2 58 0 0,67 3 9 0 0,-20-2-46 0 0,-59-4-5 0 0,1 0 0 0 0,28-4 0 0 0,-18 1 28 0 0,10 0-37 0 0,92-5 0 0 0,-114 8 0 0 0,-1 1 0 0 0,1 1 0 0 0,-1 0 0 0 0,1 1 0 0 0,-1 0 0 0 0,25 10 0 0 0,-28-9 15 0 0,-1 0 0 0 0,1-1 1 0 0,0 0-1 0 0,0-1 0 0 0,0-1 0 0 0,0 0 0 0 0,0 0 0 0 0,14-1 1 0 0,12-3 17 0 0,42-10 0 0 0,2 1-44 0 0,-67 10 11 0 0,83-5 0 0 0,-82 7 0 0 0,0 1 0 0 0,-1 0 0 0 0,1 1 0 0 0,23 6 0 0 0,-14-3 0 0 0,1-1 0 0 0,-1-2 0 0 0,1 0 0 0 0,49-3 0 0 0,13 1 0 0 0,-46 2 11 0 0,184 2 128 0 0,-188-5-119 0 0,18-3 70 0 0,0 3 0 0 0,93 10 0 0 0,-120-5-72 0 0,-1-2 0 0 0,45-2-1 0 0,-2 1-6 0 0,220-34 42 0 0,-269 30-28 0 0,35-1 0 0 0,-48 4-20 0 0,1 0-1 0 0,-1 1 1 0 0,1 0 0 0 0,-1 1 0 0 0,0 0-1 0 0,17 5 1 0 0,-17-5-5 0 0,1 0 0 0 0,0-1 0 0 0,-1 0 0 0 0,10 0 0 0 0,315-9 0 0 0,-233 7 0 0 0,6 0 0 0 0,22-2 64 0 0,20 8 0 0 0,-114-3-64 0 0,0 1 0 0 0,35 8 0 0 0,-36-6 0 0 0,-10-2 13 0 0,1-1 0 0 0,-1-1 0 0 0,1-1-1 0 0,25-3 1 0 0,33 1 238 0 0,-45 3-162 0 0,61-7-13 0 0,-81 7-76 0 0,0 1 0 0 0,33 8 0 0 0,-9-2 0 0 0,-24-5 0 0 0,-4 0 0 0 0,0-1 0 0 0,1-1 0 0 0,23 0 0 0 0,-22-1 69 0 0,25 3 1 0 0,-10-1 7 0 0,116 8 3 0 0,-118-9-8 0 0,39-3 0 0 0,-45-1 33 0 0,-10 2-71 0 0,1-1 0 0 0,-1 2-1 0 0,1 0 1 0 0,-1 0 0 0 0,1 1-1 0 0,-1 1 1 0 0,1 0 0 0 0,23 8-1 0 0,-1-4 31 0 0,-21-4-70 0 0,9-1 129 0 0,-18-2-590 0 0,14 0 1075 0 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1:25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311 363 2759 0 0,'1'-1'4890'0'0,"27"-25"-1552"0"0,-18 17-2625 0 0,0 0-1 0 0,-1 0 0 0 0,0-1 1 0 0,0 0-1 0 0,-1-1 1 0 0,10-18-1 0 0,-13 20-639 0 0,-1 0 0 0 0,0 0 0 0 0,-1-1 0 0 0,0 1-1 0 0,-1-1 1 0 0,0 0 0 0 0,0 0 0 0 0,-1 1 0 0 0,0-1 0 0 0,-1-1 0 0 0,0 1 0 0 0,-1 0 0 0 0,0 0 0 0 0,0 1 0 0 0,-1-1-1 0 0,0 0 1 0 0,-1 0 0 0 0,0 1 0 0 0,-1-1 0 0 0,0 1 0 0 0,-10-17 0 0 0,13 24-83 0 0,0 1 0 0 0,0-1 0 0 0,-1 1 0 0 0,1-1 0 0 0,-1 1 0 0 0,1 0 0 0 0,-1 0 0 0 0,0-1 0 0 0,1 1 0 0 0,-1 0 1 0 0,0 1-1 0 0,0-1 0 0 0,1 0 0 0 0,-1 0 0 0 0,0 1 0 0 0,0-1 0 0 0,0 1 0 0 0,0 0 0 0 0,0-1 0 0 0,0 1 0 0 0,0 0 0 0 0,0 0 0 0 0,0 0 0 0 0,0 1 0 0 0,0-1 0 0 0,0 0 0 0 0,0 1 0 0 0,0-1 1 0 0,-2 2-1 0 0,-7 2-43 0 0,1 0 0 0 0,0 1 0 0 0,0 0 1 0 0,-10 7-1 0 0,12-7-4 0 0,-116 80-221 0 0,104-69 342 0 0,1 1-1 0 0,1 0 1 0 0,-30 38-1 0 0,40-45 56 0 0,1 1-1 0 0,0 1 1 0 0,1-1-1 0 0,-9 23 1 0 0,13-30-69 0 0,1 0 1 0 0,-1 0-1 0 0,1 0 0 0 0,0 0 1 0 0,1 0-1 0 0,-1 0 1 0 0,1 0-1 0 0,-1 0 1 0 0,1 1-1 0 0,1-1 0 0 0,-1 0 1 0 0,0 0-1 0 0,1 0 1 0 0,0 0-1 0 0,0 0 1 0 0,0 0-1 0 0,1 0 0 0 0,3 7 1 0 0,-3-8 10 0 0,0 0 0 0 0,1 0 0 0 0,-1-1 0 0 0,1 1-1 0 0,0-1 1 0 0,0 1 0 0 0,0-1 0 0 0,0 0 0 0 0,0 0 0 0 0,1-1 0 0 0,-1 1 0 0 0,0-1 0 0 0,1 1 0 0 0,-1-1 0 0 0,1 0-1 0 0,-1 0 1 0 0,1-1 0 0 0,0 1 0 0 0,-1-1 0 0 0,1 0 0 0 0,0 0 0 0 0,0 0 0 0 0,4-1 0 0 0,8-1 121 0 0,1 0 0 0 0,0-2 0 0 0,25-8 0 0 0,-41 12-180 0 0,12-4 21 0 0,-1-1 0 0 0,0 0 0 0 0,0 0 1 0 0,0-1-1 0 0,-1-1 0 0 0,21-14 0 0 0,-26 15-47 0 0,1 0-1 0 0,-1-1 1 0 0,0 1-1 0 0,0-1 1 0 0,-1 0 0 0 0,0 0-1 0 0,0-1 1 0 0,-1 0-1 0 0,0 0 1 0 0,0 0 0 0 0,2-9-1 0 0,-3 11 1 0 0,-2 5 20 0 0,0-1 1 0 0,-1 0-1 0 0,1 0 1 0 0,0 0-1 0 0,-1 0 0 0 0,1 0 1 0 0,-1 0-1 0 0,0 0 1 0 0,0-3-1 0 0,-19 44-68 0 0,-47 105-3 0 0,-29 57 238 0 0,64-147-100 0 0,-63 104 194 0 0,86-146-253 0 0,0 0 0 0 0,2 1 0 0 0,-11 25 0 0 0,17-38-4 0 0,-1 0-1 0 0,1 0 0 0 0,0 0 1 0 0,0 0-1 0 0,0 0 1 0 0,0 1-1 0 0,0-1 1 0 0,0 0-1 0 0,0 0 0 0 0,0 0 1 0 0,-1 0-1 0 0,1 1 1 0 0,0-1-1 0 0,0 0 1 0 0,0 0-1 0 0,0 0 0 0 0,0 0 1 0 0,0 1-1 0 0,0-1 1 0 0,0 0-1 0 0,0 0 0 0 0,0 0 1 0 0,0 1-1 0 0,0-1 1 0 0,0 0-1 0 0,0 0 1 0 0,1 0-1 0 0,-1 0 0 0 0,0 1 1 0 0,0-1-1 0 0,0 0 1 0 0,0 0-1 0 0,0 0 1 0 0,0 0-1 0 0,0 1 0 0 0,0-1 1 0 0,1 0-1 0 0,-1 0 1 0 0,0 0-1 0 0,0 0 0 0 0,0 0 1 0 0,0 0-1 0 0,0 0 1 0 0,1 1-1 0 0,-1-1 1 0 0,0 0-1 0 0,0 0 0 0 0,0 0 1 0 0,0 0-1 0 0,1 0 1 0 0,-1 0-1 0 0,0 0 1 0 0,0 0-1 0 0,0 0 0 0 0,1 0 1 0 0,-1 0-1 0 0,7-2-19 0 0,-4 1-146 0 0,1-1 0 0 0,0 1 0 0 0,-1-1 0 0 0,1 0 0 0 0,-1 0 0 0 0,0 0 0 0 0,5-4 0 0 0,17-16-1301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39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5527 0 0,'0'0'14863'0'0,"0"2"-14719"0"0,-1 4-86 0 0,-7 26 236 0 0,1-6-253 0 0,5-15 189 0 0,0-2-2857 0 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1:26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80 3679 0 0,'-7'5'382'0'0,"1"-2"-740"0"0,-11 4 11484 0 0,19-8-10661 0 0,16-12 826 0 0,32-16 0 0 0,-21 12-624 0 0,-18 11-425 0 0,0 1-1 0 0,0 0 1 0 0,1 0-1 0 0,0 1 1 0 0,0 1-1 0 0,16-3 1 0 0,19 5 453 0 0,-45 1-531 0 0,-2 1-159 0 0,1 0 0 0 0,0-1 0 0 0,-1 1 0 0 0,1-1 0 0 0,0 1 1 0 0,-1 0-1 0 0,1 0 0 0 0,-1-1 0 0 0,0 1 0 0 0,1 0 0 0 0,-1 0 1 0 0,1 0-1 0 0,-1-1 0 0 0,0 1 0 0 0,0 0 0 0 0,1 0 0 0 0,-1 0 1 0 0,0 0-1 0 0,0 0 0 0 0,0 0 0 0 0,0-1 0 0 0,0 1 0 0 0,0 0 0 0 0,0 0 1 0 0,0 0-1 0 0,-1 0 0 0 0,1 0 0 0 0,0 0 0 0 0,0-1 0 0 0,-1 1 1 0 0,0 2-1 0 0,0 0 13 0 0,-1 1 0 0 0,0-1 0 0 0,1 1-1 0 0,-1-1 1 0 0,0 0 0 0 0,-4 4 0 0 0,-14 14 5 0 0,-2-1-1 0 0,-30 21 0 0 0,27-22 9 0 0,-39 38-1 0 0,54-47-30 0 0,0 0 0 0 0,2 1 0 0 0,-1 0 0 0 0,1 0 0 0 0,1 1 0 0 0,0 0 0 0 0,-10 24 0 0 0,17-35 17 0 0,0 0-1 0 0,-1 0 1 0 0,1 0 0 0 0,0 0-1 0 0,-1 0 1 0 0,1 0 0 0 0,0 0-1 0 0,0 0 1 0 0,0 1 0 0 0,0-1-1 0 0,0 0 1 0 0,0 0 0 0 0,0 0-1 0 0,0 0 1 0 0,1 0 0 0 0,-1 1-1 0 0,0-1 1 0 0,1 0-1 0 0,-1 0 1 0 0,1 0 0 0 0,-1 0-1 0 0,1 0 1 0 0,-1 0 0 0 0,1 0-1 0 0,0 0 1 0 0,-1 0 0 0 0,1-1-1 0 0,0 1 1 0 0,0 0 0 0 0,0 0-1 0 0,0-1 1 0 0,0 1 0 0 0,1 0-1 0 0,1 1 48 0 0,1-1-1 0 0,-1 1 1 0 0,1-1-1 0 0,-1 0 1 0 0,1 0-1 0 0,6 0 1 0 0,-9-1-50 0 0,30 3 239 0 0,-1-2 0 0 0,54-5 0 0 0,1-1-21 0 0,-70 5-701 0 0,-1 1-1 0 0,18 3 1 0 0,-31-4-309 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1:2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45 157 9415 0 0,'0'0'208'0'0,"-1"0"34"0"0,-42 16 7866 0 0,44-16-7567 0 0,16-6-36 0 0,1 2 1 0 0,0 0-1 0 0,-1 1 0 0 0,1 1 1 0 0,27 0-1 0 0,14-2 3 0 0,153-26 485 0 0,17-1-693 0 0,-190 27-269 0 0,127-15-145 0 0,-126 12-174 0 0,0-1 1 0 0,42-15 0 0 0,-66 17 275 0 0,0 0-66 0 0,0 1-1 0 0,20-3 1 0 0,-35 7-172 0 0,6 3-197 0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1:31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77 1839 0 0,'0'0'83'0'0,"-9"0"10"0"0,-20-5 5414 0 0,20 3-2487 0 0,-1 1 1 0 0,-13-1-1 0 0,42 13-2044 0 0,-10-8-780 0 0,0-1 0 0 0,0 0 0 0 0,0-1 0 0 0,0 0 0 0 0,0 0 0 0 0,0-1 0 0 0,10-1 0 0 0,65-11 635 0 0,38-19-55 0 0,-82 19-406 0 0,64-11 0 0 0,-52 15-349 0 0,-52 7-21 0 0,1 1 0 0 0,-1 0 0 0 0,0 0 0 0 0,0 0 0 0 0,1 0 0 0 0,-1 0 0 0 0,0 0 0 0 0,0 0 0 0 0,1 0 0 0 0,-1 0 0 0 0,0 0 0 0 0,0 0 0 0 0,1 0 0 0 0,-1 0 0 0 0,0 0 0 0 0,0 1 0 0 0,1-1 0 0 0,-1 0 0 0 0,0 0 0 0 0,0 0 0 0 0,0 0 0 0 0,1 0 0 0 0,-1 0 0 0 0,0 1 0 0 0,0-1 0 0 0,0 0 0 0 0,1 0 0 0 0,-1 0 0 0 0,0 1 0 0 0,0-1 0 0 0,0 0 0 0 0,0 0 0 0 0,0 0 0 0 0,0 1 0 0 0,1-1 0 0 0,-1 0 0 0 0,0 0 0 0 0,0 1 0 0 0,0-1 0 0 0,0 0 0 0 0,0 0 0 0 0,0 1 1 0 0,0-1-1 0 0,0 0 0 0 0,0 0 0 0 0,0 1 0 0 0,0-1 0 0 0,0 0 0 0 0,0 0 0 0 0,0 1 0 0 0,-1-1 0 0 0,-2 12-10 0 0,3-12 6 0 0,-8 18-12 0 0,-1 0 0 0 0,0-1 1 0 0,-15 20-1 0 0,5-7 12 0 0,-84 112-388 0 0,82-116 332 0 0,6-4-40 0 0,-17 31 1 0 0,16-27-322 0 0,5-1-564 0 0,10-23 620 0 0,10 3-1851 0 0,-4-5 1281 0 0,1-1 0 0 0,-1 0 1 0 0,0 0-1 0 0,0 0 0 0 0,9-4 1 0 0,2-1-3884 0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1:3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472 100 8287 0 0,'5'-3'398'0'0,"0"0"-1"0"0,0-1 0 0 0,-1 0 1 0 0,1 0-1 0 0,-1 0 0 0 0,0-1 1 0 0,0 1-1 0 0,5-8 1490 0 0,-9 10-1636 0 0,0 1 0 0 0,-1-1 0 0 0,1 0 0 0 0,0 1 0 0 0,0-1 0 0 0,-1 0 0 0 0,1 1 0 0 0,-1-1 0 0 0,0 0 0 0 0,1 1 0 0 0,-1-1 0 0 0,0 1 0 0 0,0-1 0 0 0,0 1 0 0 0,0 0 0 0 0,-2-3 0 0 0,0 2-45 0 0,1 0 1 0 0,-1 0 0 0 0,1 0-1 0 0,-1 1 1 0 0,0-1 0 0 0,0 1-1 0 0,0-1 1 0 0,-4 0-1 0 0,-4-1 15 0 0,0 0 0 0 0,0 1 0 0 0,0 1-1 0 0,-12-1 1 0 0,7 2-193 0 0,1 0 0 0 0,0 1 0 0 0,0 1 0 0 0,-16 4 0 0 0,-58 18 40 0 0,89-24-68 0 0,-35 10 0 0 0,1 2 0 0 0,-59 29 0 0 0,89-39-4 0 0,-1 1-1 0 0,0 0 1 0 0,1-1-1 0 0,-1 2 1 0 0,1-1-1 0 0,0 0 1 0 0,0 1-1 0 0,0 0 1 0 0,1 0-1 0 0,-1 0 1 0 0,1 0-1 0 0,0 1 1 0 0,0-1-1 0 0,1 1 1 0 0,-5 10-1 0 0,6-3-8 0 0,1-10 10 0 0,1 1 0 0 0,-1 0-1 0 0,1-1 1 0 0,0 1 0 0 0,0-1 0 0 0,0 1 0 0 0,0-1-1 0 0,1 0 1 0 0,-1 1 0 0 0,0-1 0 0 0,1 0 0 0 0,0 0 0 0 0,0 0-1 0 0,-1 0 1 0 0,1 0 0 0 0,0 0 0 0 0,0-1 0 0 0,3 2 0 0 0,5 4-18 0 0,1 0 0 0 0,19 7 0 0 0,-12-5 13 0 0,89 43 8 0 0,20 9 0 0 0,-120-57 0 0 0,-1 0 0 0 0,1 0 0 0 0,-1 1 0 0 0,1 0 0 0 0,-2 0 0 0 0,1 1 0 0 0,0 0 0 0 0,-1 0 0 0 0,0 0 0 0 0,7 13 0 0 0,-10-16 0 0 0,-1 0 0 0 0,1 0 0 0 0,-1 0 0 0 0,0 0 0 0 0,0 0 0 0 0,0 0 0 0 0,0 0 0 0 0,-1 0 0 0 0,1 1 0 0 0,-1-1 0 0 0,0 0 0 0 0,0 1 0 0 0,0-1 0 0 0,-1 0 0 0 0,1 0 0 0 0,-1 1 0 0 0,1-1 0 0 0,-1 0 0 0 0,0 0 0 0 0,0 0 0 0 0,-1 0 0 0 0,1 0 0 0 0,-1 0 0 0 0,1 0 0 0 0,-1 0 0 0 0,0 0 0 0 0,0-1 0 0 0,-3 3 0 0 0,-2 3-9 0 0,0-1-1 0 0,-1-1 1 0 0,-1 0-1 0 0,1 0 1 0 0,-1 0-1 0 0,0-1 1 0 0,0 0 0 0 0,0-1-1 0 0,-1 0 1 0 0,-13 4-1 0 0,6-4-7 0 0,1 0 0 0 0,-1-1-1 0 0,0 0 1 0 0,0-2 0 0 0,-26 0-1 0 0,31-2 18 0 0,0 0 0 0 0,-1-1 0 0 0,-18-5 0 0 0,25 5 0 0 0,-1 0 0 0 0,1-1 0 0 0,0 0 0 0 0,0 0 0 0 0,0 0 0 0 0,0 0 0 0 0,0-1 0 0 0,-5-5 0 0 0,9 7 2 0 0,0 0 0 0 0,0 0 0 0 0,0 0 0 0 0,0-1 0 0 0,0 1-1 0 0,1-1 1 0 0,-1 1 0 0 0,1-1 0 0 0,-1 0 0 0 0,1 0 0 0 0,0 1 0 0 0,0-1 0 0 0,1 0-1 0 0,-1 0 1 0 0,0-4 0 0 0,1 3 5 0 0,0-1-1 0 0,0 1 1 0 0,0 0 0 0 0,1-1-1 0 0,0 1 1 0 0,0 0-1 0 0,0-1 1 0 0,0 1 0 0 0,3-6-1 0 0,1 1 5 0 0,0 0 0 0 0,0 1-1 0 0,0 0 1 0 0,1 0 0 0 0,0 0-1 0 0,1 1 1 0 0,0 0 0 0 0,12-11-1 0 0,7-2 11 0 0,-11 7 36 0 0,1 1 1 0 0,24-14 0 0 0,-13 12 119 0 0,0-2 1 0 0,-1-1 0 0 0,-1 0 0 0 0,31-29 0 0 0,-48 37-171 0 0,-1 0 1 0 0,0-1-1 0 0,0 0 1 0 0,7-15-1 0 0,-1 3-227 0 0,-13 21-32 0 0,4-10-1484 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1:3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99 3679 0 0,'0'0'167'0'0,"-18"2"14810"0"0,20-4-14914 0 0,0 1 0 0 0,0 0 1 0 0,0 0-1 0 0,0 0 0 0 0,1 0 0 0 0,-1 1 0 0 0,3-1 0 0 0,-4 0-8 0 0,42-9 729 0 0,45-5 0 0 0,1 0-216 0 0,267-34 184 0 0,-329 48-134 0 0,-9 1-2525 0 0,-5-1-6181 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1:32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9671 0 0,'0'0'7010'0'0,"-1"1"-6828"0"0,-1 2-126 0 0,0-1-1 0 0,1 1 1 0 0,-1 0-1 0 0,0-1 0 0 0,1 1 1 0 0,0 0-1 0 0,0 0 1 0 0,-1 0-1 0 0,1 4 1 0 0,-7 34 314 0 0,2-13-128 0 0,-25 94 475 0 0,-14 59 439 0 0,41-159-914 0 0,0 0-1 0 0,-1 38 0 0 0,5-59-209 0 0,3 3-796 0 0,0-3-683 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1:34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14 142 3679 0 0,'-1'1'284'0'0,"-11"9"9840"0"0,23-12-8704 0 0,40-13 242 0 0,-18 4-962 0 0,2 1 0 0 0,41-5 0 0 0,358-58 655 0 0,-411 68-1310 0 0,-20 5-45 0 0,17-5 43 0 0,38-11-1 0 0,-64 19-29 0 0,1 0 0 0 0,0 0 0 0 0,-10 7-1 0 0,2-1-10 0 0,-20 15-53 0 0,2 0-1 0 0,-31 32 1 0 0,-53 64 57 0 0,23-24-26 0 0,13-21-67 0 0,-18 18-2 0 0,70-70 92 0 0,20-19-5 0 0,1 1 0 0 0,1 0 0 0 0,-1 0 0 0 0,1 0 1 0 0,0 1-1 0 0,0 0 0 0 0,-7 10 0 0 0,12-14-70 0 0,10-6-3212 0 0,2-1 1763 0 0,2-3-14 0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1:3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83 9671 0 0,'0'0'5479'0'0,"3"-8"-4279"0"0,-2 6-1095 0 0,0 0 0 0 0,1 0 1 0 0,-1 0-1 0 0,1 0 0 0 0,-1 0 0 0 0,1 0 0 0 0,0 0 1 0 0,0 0-1 0 0,0 1 0 0 0,0-1 0 0 0,0 1 0 0 0,0-1 0 0 0,3-1 1 0 0,34-13 549 0 0,-30 13-518 0 0,9-4 129 0 0,0 2 1 0 0,0 0-1 0 0,0 1 0 0 0,1 1 0 0 0,36-2 1 0 0,-55 7-247 0 0,0 0 0 0 0,1 0 1 0 0,-1 0-1 0 0,0 0 0 0 0,0 0 1 0 0,0 0-1 0 0,-1 4 0 0 0,-1-1 4 0 0,1-1 1 0 0,-1 0-1 0 0,0 0 0 0 0,0 0 1 0 0,0 0-1 0 0,-1 0 0 0 0,1-1 0 0 0,-1 1 1 0 0,0-1-1 0 0,0 0 0 0 0,-5 5 1 0 0,-6 3-2 0 0,-25 16 0 0 0,-1 2 47 0 0,25-17-66 0 0,-32 27 21 0 0,-44 48 0 0 0,88-84 7 0 0,0 1 1 0 0,0 0 0 0 0,1-1-1 0 0,-1 1 1 0 0,1 1 0 0 0,0-1 0 0 0,0 0-1 0 0,0 0 1 0 0,1 1 0 0 0,-3 8 0 0 0,4-12 193 0 0,10 14 174 0 0,-7-13-333 0 0,0 0-1 0 0,0 0 0 0 0,0 0 1 0 0,0 0-1 0 0,1 0 1 0 0,-1-1-1 0 0,0 0 0 0 0,1 1 1 0 0,-1-1-1 0 0,1-1 0 0 0,3 2 1 0 0,40 2 479 0 0,130-12 228 0 0,-30 0-712 0 0,-121 9-530 0 0,-24 0 180 0 0,0 9-5015 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1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60 6911 0 0,'-18'9'529'0'0,"7"-4"780"0"0,0 0-1 0 0,1 1 1 0 0,-13 9 4683 0 0,25-14-5147 0 0,4 0-560 0 0,0 1-1 0 0,-1-1 0 0 0,1 0 0 0 0,0 0 1 0 0,0 0-1 0 0,0-1 0 0 0,1 0 1 0 0,7-1-1 0 0,9 1 148 0 0,31 0 383 0 0,72-10-1 0 0,53-17-251 0 0,-17 2-70 0 0,299-20 114 0 0,-433 47-2246 0 0,-25 16 15 0 0,-1 25-1994 0 0,-2-40 2038 0 0,-2 4-278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1:36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9215 0 0,'0'0'2038'0'0,"-7"5"382"0"0,-9 10-1624 0 0,0 1 1 0 0,1 0-1 0 0,1 1 1 0 0,1 0-1 0 0,0 1 1 0 0,-14 29 0 0 0,-3 15-223 0 0,30-61-538 0 0,-1 0 0 0 0,1 0 1 0 0,-1 0-1 0 0,1 1 0 0 0,-1-1 0 0 0,1 0 0 0 0,0 0 0 0 0,-1 0 1 0 0,1 0-1 0 0,0 1 0 0 0,0-1 0 0 0,0 0 0 0 0,0 0 0 0 0,0 0 0 0 0,0 1 1 0 0,0-1-1 0 0,1 0 0 0 0,-1 0 0 0 0,0 0 0 0 0,1 1 0 0 0,-1-1 0 0 0,1 0 1 0 0,-1 0-1 0 0,1 0 0 0 0,-1 0 0 0 0,1 0 0 0 0,0 0 0 0 0,0 0 1 0 0,-1 0-1 0 0,2 1 0 0 0,2 0 34 0 0,-1 0 0 0 0,1-1 0 0 0,-1 1 0 0 0,1-1-1 0 0,0 1 1 0 0,-1-1 0 0 0,7 1 0 0 0,-9-2-55 0 0,5 2 27 0 0,0-2 0 0 0,0 1-1 0 0,0-1 1 0 0,0 1 0 0 0,1-2 0 0 0,9-1 0 0 0,38-9 51 0 0,-31 5-48 0 0,10-1-383 0 0,47-12 954 0 0,-70 15-1619 0 0,1 0-1 0 0,-1 0 1 0 0,0 0 0 0 0,0-2 0 0 0,10-5-1 0 0,-11 5-5084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4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36 168 9671 0 0,'-9'2'1004'0'0,"-17"7"5296"0"0,28-8-5832 0 0,6 0-194 0 0,0 1-1 0 0,1-1 1 0 0,-1-1 0 0 0,0 1-1 0 0,1-1 1 0 0,-1-1-1 0 0,17-2 1 0 0,62-18 603 0 0,-44 9-584 0 0,202-60 410 0 0,-135 37-621 0 0,-110 35-80 0 0,45-14 59 0 0,68-12 0 0 0,-113 26-61 0 0,1 0 0 0 0,-1 0 0 0 0,1 0 0 0 0,-1-1 0 0 0,1 1 0 0 0,-1 0 0 0 0,1 0 0 0 0,-1 0 0 0 0,0 0 0 0 0,1 0 0 0 0,-1 0 0 0 0,1 0 0 0 0,-1 0 0 0 0,1 0 0 0 0,-1 1 0 0 0,1-1 0 0 0,-1 0 0 0 0,1 0 0 0 0,-1 0 0 0 0,1 1 0 0 0,-1-1 0 0 0,0 0 0 0 0,1 0 0 0 0,-1 1 0 0 0,1-1 0 0 0,-1 0 0 0 0,0 1 0 0 0,1-1 0 0 0,-2 6 0 0 0,1-6 0 0 0,0 5 0 0 0,-1 1 0 0 0,0-1 0 0 0,0 0 0 0 0,-1 0 0 0 0,1 0 0 0 0,-1 0 0 0 0,0 0 0 0 0,-1-1 0 0 0,1 1 0 0 0,-6 8 0 0 0,-1-1 0 0 0,-1 1 0 0 0,-15 14 0 0 0,-5 6-30 0 0,-47 70-1 0 0,72-97 28 0 0,-179 225-47 0 0,141-181 36 0 0,28-31-95 0 0,23-20-1242 0 0,4-4 531 0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1:36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4607 0 0,'0'0'858'0'0,"-5"5"3819"0"0,-3 1-2457 0 0,0 1 0 0 0,-10 11 0 0 0,-11 19 358 0 0,-20 44-2172 0 0,33-54 411 0 0,-4 9-471 0 0,-74 132 977 0 0,75-129-1241 0 0,1 1 0 0 0,-17 59 0 0 0,35-99-86 0 0,-2 8-78 0 0,0-1 0 0 0,1 1 0 0 0,-1 0 0 0 0,1 9 0 0 0,1-15 1 0 0,0-1 0 0 0,-1 0 1 0 0,1 0-1 0 0,0 0 0 0 0,1 1 1 0 0,-1-1-1 0 0,0 0 0 0 0,0 0 1 0 0,0 0-1 0 0,1 0 0 0 0,-1 1 0 0 0,1-1 1 0 0,-1 0-1 0 0,1 0 0 0 0,-1 0 1 0 0,1 0-1 0 0,-1 0 0 0 0,1 0 1 0 0,0 0-1 0 0,0 0 0 0 0,0 0 0 0 0,-1 0 1 0 0,1-1-1 0 0,0 1 0 0 0,0 0 1 0 0,0-1-1 0 0,0 1 0 0 0,0 0 0 0 0,0-1 1 0 0,0 1-1 0 0,1-1 0 0 0,-1 1 1 0 0,0-1-1 0 0,0 0 0 0 0,0 0 1 0 0,2 1-1 0 0,10-2-1550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1:3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29 7367 0 0,'0'0'334'0'0,"-8"1"119"0"0,-6 1-1828 0 0,-7 2 14598 0 0,38-5-12258 0 0,6-1-731 0 0,38-10 0 0 0,11-1 298 0 0,-55 11-395 0 0,-4 0 93 0 0,1 0 1 0 0,-1 1 0 0 0,1 1-1 0 0,-1 0 1 0 0,1 1-1 0 0,25 4 1 0 0,-37-4-209 0 0,0-1-1 0 0,0 1 1 0 0,0 0 0 0 0,-1 0 0 0 0,1 0 0 0 0,0 0-1 0 0,0 0 1 0 0,-1 0 0 0 0,1 0 0 0 0,-1 1 0 0 0,1-1 0 0 0,-1 1-1 0 0,2 1 1 0 0,4 9-22 0 0,-7-6 0 0 0,0-4 0 0 0,-1 3 3 0 0,1-1-1 0 0,-1 1 1 0 0,0-1 0 0 0,0 1-1 0 0,-1-1 1 0 0,1 1 0 0 0,-1-1-1 0 0,0 0 1 0 0,0 0 0 0 0,-1 0-1 0 0,1 0 1 0 0,-6 6 0 0 0,-4 5 13 0 0,-24 21 1 0 0,33-33-21 0 0,-40 35-239 0 0,-2-2 0 0 0,-2-2 0 0 0,-1-2-1 0 0,-59 29 1 0 0,77-46-68 0 0,28-15 230 0 0,4-1-337 0 0,0 0 400 0 0,-1-1 0 0 0,1 1 0 0 0,0 0 0 0 0,0 0 0 0 0,0 0 0 0 0,0 1 0 0 0,0-1 0 0 0,3 0 0 0 0,-2 0-10 0 0,12-5 7 0 0,0 1 0 0 0,0 1-1 0 0,1 0 1 0 0,0 1 0 0 0,-1 1-1 0 0,1 0 1 0 0,0 1 0 0 0,0 1-1 0 0,0 1 1 0 0,-1 0 0 0 0,1 1-1 0 0,0 0 1 0 0,-1 2 0 0 0,22 6-1 0 0,-22-4 22 0 0,0 0 0 0 0,-1 1 0 0 0,16 9 0 0 0,-23-11 0 0 0,0 0 0 0 0,0 1 0 0 0,-1-1 0 0 0,1 1 0 0 0,-1 1 0 0 0,-1-1 0 0 0,8 12 0 0 0,-10-14 89 0 0,0 1-1 0 0,0 0 1 0 0,0 0-1 0 0,-1 0 1 0 0,0 0 0 0 0,0 0-1 0 0,-1 0 1 0 0,2 9-1 0 0,-2-12-42 0 0,-1 1 0 0 0,0-1 0 0 0,0 0 0 0 0,0 1 0 0 0,0-1 1 0 0,-1 0-1 0 0,1 1 0 0 0,-1-1 0 0 0,1 0 0 0 0,-1 0 0 0 0,0 1 0 0 0,0-1 0 0 0,0 0 0 0 0,0 0 0 0 0,0 0 0 0 0,-1 0 0 0 0,1 0 0 0 0,0 0 0 0 0,-1-1 0 0 0,0 1 0 0 0,1 0 0 0 0,-3 1 0 0 0,-8 7 48 0 0,0-1-1 0 0,0 0 1 0 0,-1-1 0 0 0,-21 11-1 0 0,-10 0 341 0 0,-86 27 0 0 0,-18-14 88 0 0,122-28-482 0 0,-1-1 1 0 0,0-2-1 0 0,-43-2 0 0 0,64 0-966 0 0,11-4-2557 0 0,4 0 1561 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1:4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8751 0 0,'0'0'7707'0'0,"2"0"-6578"0"0,17-8 428 0 0,29-17-1 0 0,-16 9-930 0 0,-1 0-156 0 0,53-17 1 0 0,-72 29-591 0 0,0 1 1 0 0,0 0-1 0 0,1 1 0 0 0,-1 0 1 0 0,0 1-1 0 0,1 0 0 0 0,21 2 1 0 0,-20 4-1661 0 0,-12-5 185 0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1:43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38 10591 0 0,'-1'1'819'0'0,"-9"2"6868"0"0,13-3-7031 0 0,38-2 718 0 0,58-11 1 0 0,9 0-617 0 0,-39 9-678 0 0,36-3-2182 0 0,-83 4 655 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1:58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10247 0 0,'0'0'927'0'0,"0"2"-643"0"0,-5 11 496 0 0,0-1-1 0 0,0 0 1 0 0,-2 0 0 0 0,1 0-1 0 0,-12 15 1 0 0,-16 28 282 0 0,-153 379 316 0 0,182-422-1359 0 0,-31 93-499 0 0,35-103 2 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1:5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136 141 10911 0 0,'9'-16'329'0'0,"1"1"0"0"0,1 0-1 0 0,1 1 1 0 0,0 0-1 0 0,18-17 1 0 0,15-5 6195 0 0,-43 54-5878 0 0,-1-15-574 0 0,-1 1 1 0 0,1 0-1 0 0,-1-1 0 0 0,0 1 1 0 0,-1 7-1 0 0,-9 38 471 0 0,-3 0 0 0 0,-18 47 0 0 0,1-5-348 0 0,-74 219-50 0 0,87-261-146 0 0,2-8 8 0 0,1-5 12 0 0,2 1 0 0 0,-9 46 0 0 0,20-64-40 0 0,5-15-38 0 0,-3-3 18 0 0,0 0 12 0 0,0 0 1 0 0,-1 0-1 0 0,1-1 0 0 0,0 1 1 0 0,0 0-1 0 0,0 0 0 0 0,-1-1 1 0 0,1 1-1 0 0,0-1 0 0 0,0 1 1 0 0,0-1-1 0 0,0 1 0 0 0,0-1 1 0 0,0 1-1 0 0,1-1 0 0 0,-1 0 1 0 0,0 1-1 0 0,0-1 0 0 0,0 0 1 0 0,2 0-1 0 0,-1 0-173 0 0,0-1 0 0 0,1 1 0 0 0,-1-1 0 0 0,0 0 0 0 0,0 1 0 0 0,0-1-1 0 0,0 0 1 0 0,0 0 0 0 0,4-3 0 0 0,11-8-1158 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1:58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80 4143 0 0,'-41'20'685'0'0,"15"-3"13812"0"0,40-13-13491 0 0,-5-2-744 0 0,1-1 0 0 0,-1 0 0 0 0,1-1-1 0 0,0 0 1 0 0,-1-1 0 0 0,12-2 0 0 0,60-14 872 0 0,-58 11-898 0 0,34-8 276 0 0,306-59 1201 0 0,-237 63-1913 0 0,-124 10-24 0 0,1 0 0 0 0,32 14-7797 0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1:59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17 3223 0 0,'0'0'143'0'0,"1"-2"-3"0"0,16-13 13996 0 0,-20 36-13489 0 0,-1 0-1 0 0,0 0 1 0 0,-10 24 0 0 0,-28 63 289 0 0,-6 18-34 0 0,-21 140-210 0 0,62-230-866 0 0,-15 111-2236 0 0,21-137 6 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1:5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53 5527 0 0,'-2'0'423'0'0,"-38"-11"16137"0"0,43 10-16131 0 0,340-31 3472 0 0,-275 26-3797 0 0,71 3-1 0 0,-124 5-587 0 0,0 0 0 0 0,-1 1 0 0 0,1 0 0 0 0,22 9-1 0 0,-17-6-587 0 0,26 6 0 0 0,-32-10-627 0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2:2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218 217 3223 0 0,'0'0'14576'0'0,"2"-2"-14296"0"0,11-10 23 0 0,1 0-1 0 0,0 1 0 0 0,24-14 0 0 0,53-23 200 0 0,-45 23-310 0 0,-19 11 22 0 0,1 2 1 0 0,0 0-1 0 0,0 2 1 0 0,1 1-1 0 0,1 1 1 0 0,45-6-1 0 0,-69 13-104 0 0,-4 0-65 0 0,-1 1 0 0 0,1 0 0 0 0,0-1 0 0 0,0 1 0 0 0,0 0 0 0 0,0 0-1 0 0,0 0 1 0 0,-1 1 0 0 0,1-1 0 0 0,0 0 0 0 0,0 1 0 0 0,0-1 0 0 0,-1 1-1 0 0,1-1 1 0 0,3 2 0 0 0,8 11 126 0 0,-11-6-83 0 0,-2-4-75 0 0,1 2-13 0 0,-1-1 0 0 0,1 1 0 0 0,-1 0 0 0 0,0-1 0 0 0,-1 1 0 0 0,1-1 0 0 0,-1 1 0 0 0,0 0 0 0 0,0-1 0 0 0,0 0 0 0 0,-1 1 0 0 0,0-1 0 0 0,0 0 0 0 0,0 1 0 0 0,0-1 0 0 0,-4 5 0 0 0,-4 5 0 0 0,-1 0 0 0 0,-24 24 0 0 0,-7 1-54 0 0,-2-3 1 0 0,-55 36-1 0 0,-6-1-431 0 0,-64 45-547 0 0,118-78 793 0 0,12-10 142 0 0,-69 64 1 0 0,107-90 178 0 0,3-1 1 0 0,9 9 26 0 0,0-1 1 0 0,1-1 0 0 0,0 1-1 0 0,1-2 1 0 0,0 0-1 0 0,0-1 1 0 0,0 0-1 0 0,1-1 1 0 0,0 0-1 0 0,0-1 1 0 0,0-1-1 0 0,1 0 1 0 0,-1-1 0 0 0,1-1-1 0 0,-1 0 1 0 0,1-1-1 0 0,15-1 1 0 0,-9-3-36 0 0,37-10 0 0 0,-25 4 50 0 0,-28 9-66 0 0,5-5-35 0 0,-1 1 5 0 0,-7 4-112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0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12 12351 0 0,'2'-1'564'0'0,"16"-10"3937"0"0,-30 14-3671 0 0,-19 6-797 0 0,30-9-31 0 0,-43 17 89 0 0,2 2 1 0 0,0 2 0 0 0,-40 27-1 0 0,70-40-89 0 0,-2 2 9 0 0,0 1 1 0 0,-15 13 0 0 0,26-21-10 0 0,0 0 0 0 0,0 1 0 0 0,0-1 0 0 0,1 1 0 0 0,-1-1-1 0 0,1 1 1 0 0,0 0 0 0 0,0 0 0 0 0,0 0 0 0 0,0 0 0 0 0,1 0 0 0 0,0 1 0 0 0,-2 7 0 0 0,3-3-2 0 0,0-7-1 0 0,1 1 0 0 0,-1-1 0 0 0,1 0 0 0 0,0 1 0 0 0,0-1-1 0 0,-1 1 1 0 0,2-1 0 0 0,-1 0 0 0 0,0 0 0 0 0,0 0 0 0 0,1 1 0 0 0,-1-1 0 0 0,1 0 0 0 0,0-1-1 0 0,-1 1 1 0 0,1 0 0 0 0,0 0 0 0 0,0-1 0 0 0,0 1 0 0 0,0-1 0 0 0,0 0 0 0 0,1 0-1 0 0,2 2 1 0 0,-4-3-1 0 0,5 3-79 0 0,0-1 0 0 0,1 0 0 0 0,-1-1 0 0 0,1 1 0 0 0,0-1 0 0 0,-1 0 0 0 0,8-1-1 0 0,51-2-664 0 0,-17-1 188 0 0,-33 3 445 0 0,-1 0 1 0 0,1 1 0 0 0,0 1 0 0 0,-1 0-1 0 0,25 7 1 0 0,-34-7 131 0 0,0 0-1 0 0,-1 0 1 0 0,1 0-1 0 0,-1 1 1 0 0,1 0-1 0 0,-1-1 0 0 0,0 1 1 0 0,0 1-1 0 0,0-1 1 0 0,0 1-1 0 0,-1-1 1 0 0,0 1-1 0 0,1 0 1 0 0,-1 1-1 0 0,-1-1 1 0 0,1 0-1 0 0,-1 1 1 0 0,1-1-1 0 0,2 10 1 0 0,-4-6 145 0 0,1 0 1 0 0,-2 0 0 0 0,1 0 0 0 0,-1 0 0 0 0,0 0 0 0 0,-1 0 0 0 0,0 0 0 0 0,-2 9 0 0 0,3-16-145 0 0,-1 0 58 0 0,1 1 0 0 0,-1 0 0 0 0,0 0 1 0 0,1 0-1 0 0,-1 0 0 0 0,0-1 1 0 0,0 1-1 0 0,0 0 0 0 0,0-1 0 0 0,-1 1 1 0 0,1-1-1 0 0,0 1 0 0 0,-1-1 1 0 0,1 0-1 0 0,-1 0 0 0 0,1 1 0 0 0,-1-1 1 0 0,1 0-1 0 0,-1 0 0 0 0,0-1 1 0 0,-2 2-1 0 0,-2 0 92 0 0,0 0 0 0 0,0 0 0 0 0,0 0 0 0 0,-12 1 0 0 0,-46 4 687 0 0,-191 30-117 0 0,235-34-728 0 0,0-1 1 0 0,0-1 0 0 0,-32-2-1 0 0,11 0-32 0 0,39 1-87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40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23 5063 0 0,'0'0'232'0'0,"-1"0"-13"0"0,-7 0 1528 0 0,1 0 0 0 0,0 1 1 0 0,0 1-1 0 0,0-1 0 0 0,-9 3 0 0 0,5 1-640 0 0,-1-1-1 0 0,-16 10 0 0 0,8-1-986 0 0,0 0 0 0 0,-29 27-1 0 0,34-28-124 0 0,2 2 0 0 0,0 0 1 0 0,0 1-1 0 0,1 0 0 0 0,-13 22 0 0 0,10-14-131 0 0,-32 36 0 0 0,4-7 23 0 0,41-49 110 0 0,-11 15-4 0 0,-11 20 0 0 0,21-32 7 0 0,0 0 1 0 0,0 0-1 0 0,0 0 1 0 0,1 1-1 0 0,0-1 0 0 0,1 1 1 0 0,-2 11-1 0 0,4-6 0 0 0,0-10 11 0 0,0 0-1 0 0,0 0 1 0 0,0 0-1 0 0,0 0 1 0 0,0 0-1 0 0,1-1 1 0 0,-1 1-1 0 0,1 0 1 0 0,-1-1-1 0 0,1 1 1 0 0,-1-1-1 0 0,1 1 1 0 0,0-1-1 0 0,3 2 1 0 0,-1-1 41 0 0,0 0 0 0 0,1 0 0 0 0,-1 0 1 0 0,1-1-1 0 0,-1 0 0 0 0,8 1 0 0 0,5 0 188 0 0,0-2 0 0 0,33-2-1 0 0,-41 1-193 0 0,24-3 226 0 0,-1-1-1 0 0,0-2 0 0 0,-1-1 1 0 0,0-2-1 0 0,0-1 1 0 0,53-27-1 0 0,-74 32-250 0 0,0 0 1 0 0,-1 0-1 0 0,1-1 0 0 0,-1 0 0 0 0,-1-1 1 0 0,1 0-1 0 0,-2 0 0 0 0,1-1 1 0 0,-1 0-1 0 0,0 0 0 0 0,-1 0 0 0 0,0-1 1 0 0,0 0-1 0 0,7-20 0 0 0,-8 15 3 0 0,0 0 0 0 0,-2-1-1 0 0,1 1 1 0 0,-2-1 0 0 0,0 0 0 0 0,-1 0-1 0 0,-1 0 1 0 0,0 0 0 0 0,-1 1-1 0 0,-3-18 1 0 0,2 24-62 0 0,1 1 0 0 0,-2-1-1 0 0,1 1 1 0 0,-1 0 0 0 0,0 0 0 0 0,-1 0 0 0 0,0 1-1 0 0,0-1 1 0 0,-9-10 0 0 0,12 16 25 0 0,-1 0 0 0 0,0 0 0 0 0,0 0-1 0 0,0 0 1 0 0,0 0 0 0 0,0 0 0 0 0,0 1 0 0 0,-1-1 0 0 0,1 1 0 0 0,-1-1 0 0 0,1 1 0 0 0,-1 0 0 0 0,1 0-1 0 0,-1 0 1 0 0,0 0 0 0 0,1 1 0 0 0,-1-1 0 0 0,0 1 0 0 0,0 0 0 0 0,0-1 0 0 0,1 1 0 0 0,-1 1-1 0 0,0-1 1 0 0,0 0 0 0 0,0 0 0 0 0,1 1 0 0 0,-1 0 0 0 0,0 0 0 0 0,1-1 0 0 0,-1 2 0 0 0,1-1 0 0 0,-5 2 0 0 0,3-1-52 0 0,1 0 1 0 0,-1 1-1 0 0,1-1 1 0 0,-1 1 0 0 0,1 0-1 0 0,0 0 1 0 0,0 0 0 0 0,0 0-1 0 0,-4 6 1 0 0,-6 12-2823 0 0,9-14 1744 0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2:2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16271 0 0,'0'0'1470'0'0,"-2"1"-1209"0"0,-24 19-314 0 0,-35 25 1901 0 0,53-37-1553 0 0,-1 0 1 0 0,1 0-1 0 0,0 0 0 0 0,-8 13 1 0 0,15-19-195 0 0,0 0-5 0 0,-3 11-19 0 0,4-12-78 0 0,0-1 1 0 0,0 1-1 0 0,-1-1 1 0 0,1 1 0 0 0,0-1-1 0 0,0 1 1 0 0,0-1-1 0 0,0 1 1 0 0,0 0-1 0 0,0-1 1 0 0,0 1-1 0 0,0-1 1 0 0,0 1 0 0 0,0-1-1 0 0,0 1 1 0 0,0-1-1 0 0,0 1 1 0 0,1-1-1 0 0,-1 1 1 0 0,0-1-1 0 0,1 1 1 0 0,2 9-109 0 0,4 2-1582 0 0,0-3 672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2:24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671 194 4143 0 0,'14'-9'337'0'0,"0"-1"-1"0"0,-1 0 0 0 0,0-1 0 0 0,20-20 0 0 0,-4-8 7474 0 0,-28 38-7651 0 0,0 0 0 0 0,0-1 0 0 0,0 1 0 0 0,0-1 0 0 0,0 1 0 0 0,-1 0 0 0 0,1-1 0 0 0,-1 0 0 0 0,1 1 0 0 0,-1-1 0 0 0,1 1 0 0 0,-1-1 0 0 0,0 0 0 0 0,0 1 0 0 0,1-1 0 0 0,-1 0 0 0 0,0 1 0 0 0,-1-1 0 0 0,1 0 0 0 0,0 1 0 0 0,0-1 0 0 0,-1 0 0 0 0,1 1 0 0 0,-1-1 0 0 0,0 1 0 0 0,1-1 1 0 0,-1 1-1 0 0,0-1 0 0 0,0 1 0 0 0,0-1 0 0 0,0 1 0 0 0,0 0 0 0 0,0 0 0 0 0,0-1 0 0 0,0 1 0 0 0,-1 0 0 0 0,1 0 0 0 0,0 0 0 0 0,-1 0 0 0 0,-1-1 0 0 0,-4-1-30 0 0,0-1 0 0 0,0 1 0 0 0,-1 1 0 0 0,1-1 0 0 0,-1 1 0 0 0,0 1 0 0 0,-10-2 0 0 0,-2 1-10 0 0,-1 2-1 0 0,0 0 1 0 0,-37 5 0 0 0,-60 19 30 0 0,-100 47-48 0 0,143-44-85 0 0,-24 13-16 0 0,95-39 0 0 0,0 1 0 0 0,0 0 0 0 0,0 0 0 0 0,1 1 0 0 0,-1-1 0 0 0,-3 4 0 0 0,-1 4 0 0 0,7 4 0 0 0,2-9 0 0 0,1 0 0 0 0,-1 0 0 0 0,1 0 0 0 0,1 0 0 0 0,-1 0 0 0 0,0-1 0 0 0,1 1 0 0 0,0-1 0 0 0,0 0 0 0 0,1 1 0 0 0,-1-1 0 0 0,1-1 0 0 0,0 1 0 0 0,0-1 0 0 0,0 1 0 0 0,0-1 0 0 0,1 0 0 0 0,-1 0 0 0 0,6 2 0 0 0,11 5 0 0 0,1 0 0 0 0,44 12 0 0 0,-52-18 0 0 0,32 10 6 0 0,-20-8 12 0 0,0 2-1 0 0,-1 1 0 0 0,45 22 0 0 0,-64-27-14 0 0,0 0 0 0 0,0 0 1 0 0,0 0-1 0 0,0 1 0 0 0,-1 0 0 0 0,0 0 0 0 0,0 0 1 0 0,0 0-1 0 0,0 1 0 0 0,-1 0 0 0 0,0 0 0 0 0,0 0 0 0 0,-1 1 1 0 0,0-1-1 0 0,0 1 0 0 0,0 0 0 0 0,-1 0 0 0 0,0 0 1 0 0,1 7-1 0 0,-2-7 12 0 0,-1 0 0 0 0,0 0 0 0 0,0 0 1 0 0,0 0-1 0 0,-1 0 0 0 0,0 0 0 0 0,-1 0 0 0 0,0 0 0 0 0,0 0 1 0 0,0-1-1 0 0,-1 1 0 0 0,0-1 0 0 0,0 1 0 0 0,0-1 0 0 0,-7 8 0 0 0,-2 3 42 0 0,-2 0 0 0 0,0-2-1 0 0,-30 27 1 0 0,34-34-54 0 0,0 0 0 0 0,-1-1 0 0 0,0-1 0 0 0,0 1 0 0 0,-1-2 0 0 0,1 0 0 0 0,-1 0-1 0 0,-1-1 1 0 0,1-1 0 0 0,-23 4 0 0 0,17-4 1 0 0,0-2 0 0 0,-1 0 0 0 0,1-1 0 0 0,0 0 0 0 0,0-2 0 0 0,0 0 0 0 0,-18-5 0 0 0,30 5-8 0 0,0 1-1 0 0,1-1 1 0 0,-1 0 0 0 0,1-1-1 0 0,0 1 1 0 0,-1-1-1 0 0,1 0 1 0 0,0 0 0 0 0,-7-6-1 0 0,10 7 2 0 0,1 0 1 0 0,-1 0-1 0 0,0 0 0 0 0,1 0 1 0 0,-1 0-1 0 0,1 0 0 0 0,0 0 0 0 0,0-1 1 0 0,0 1-1 0 0,0 0 0 0 0,0-1 1 0 0,0 1-1 0 0,1-1 0 0 0,-1 1 0 0 0,1-1 1 0 0,0 1-1 0 0,-1-1 0 0 0,1 1 0 0 0,0-1 1 0 0,1 1-1 0 0,-1-1 0 0 0,0 1 1 0 0,1-1-1 0 0,0-3 0 0 0,2-2-17 0 0,0 0 0 0 0,1-1 0 0 0,0 1 0 0 0,0 0 0 0 0,1 1-1 0 0,0-1 1 0 0,0 1 0 0 0,0 0 0 0 0,1 0 0 0 0,9-7 0 0 0,8-7 15 0 0,43-28 1 0 0,-44 34 2 0 0,194-117 199 0 0,-24 17 598 0 0,-181 107-751 0 0,0 0-1 0 0,0-1 0 0 0,0 0 1 0 0,12-15-1 0 0,-19 20-47 0 0,-1 1-1 0 0,0-1 1 0 0,-1-1-1 0 0,1 1 0 0 0,-1 0 1 0 0,0-1-1 0 0,0 1 1 0 0,0-1-1 0 0,-1 0 1 0 0,1 0-1 0 0,-1 1 0 0 0,0-1 1 0 0,0 0-1 0 0,-1 0 1 0 0,0-8-1 0 0,0 4-7 0 0,-1 0-1 0 0,0 0 0 0 0,0 0 1 0 0,-1 0-1 0 0,-4-12 1 0 0,4 18-70 0 0,1 0 1 0 0,-1-1-1 0 0,1 1 0 0 0,-1 1 1 0 0,0-1-1 0 0,-1 0 1 0 0,1 0-1 0 0,0 1 0 0 0,-1-1 1 0 0,1 1-1 0 0,-1 0 1 0 0,0 0-1 0 0,0 0 1 0 0,0 0-1 0 0,0 0 0 0 0,0 0 1 0 0,-3 0-1 0 0,4 1-377 0 0,-3-1 768 0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2:25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357 261 2759 0 0,'0'2'3946'0'0,"-1"6"-2232"0"0,1-6-836 0 0,0-1 0 0 0,0 0 0 0 0,0 1 0 0 0,0-1 0 0 0,1 0 0 0 0,-1 1-1 0 0,0-1 1 0 0,1 1 0 0 0,-1-1 0 0 0,0 0 0 0 0,2 2 0 0 0,2 1-1361 0 0,-2-2 985 0 0,0-3-113 0 0,1 1-311 0 0,0-1 0 0 0,-1 1 1 0 0,1-1-1 0 0,0 0 0 0 0,-1 0 1 0 0,1 0-1 0 0,0 0 0 0 0,-1 0 1 0 0,1-1-1 0 0,-1 1 0 0 0,0-1 1 0 0,1 1-1 0 0,-1-1 0 0 0,0 0 0 0 0,0 0 1 0 0,3-4-1 0 0,-2 2-22 0 0,-1 0 0 0 0,1 0 0 0 0,-1-1-1 0 0,0 1 1 0 0,0-1 0 0 0,0 1 0 0 0,-1-1 0 0 0,2-9-1 0 0,-1-2-41 0 0,-1 0 0 0 0,0 0 0 0 0,-1 1 0 0 0,-1-1 0 0 0,-3-16 0 0 0,3 24-16 0 0,-1-1 0 0 0,1 1 0 0 0,-2 1 0 0 0,1-1 0 0 0,-1 0 0 0 0,0 0 0 0 0,0 1 0 0 0,-6-8 0 0 0,8 13-9 0 0,-1 0 1 0 0,1-1-1 0 0,-1 1 0 0 0,0 0 1 0 0,0 0-1 0 0,0 0 0 0 0,0 1 1 0 0,0-1-1 0 0,-1 0 1 0 0,1 1-1 0 0,-1-1 0 0 0,1 1 1 0 0,-1 0-1 0 0,1 0 0 0 0,-1 0 1 0 0,1 0-1 0 0,-1 0 0 0 0,0 1 1 0 0,0-1-1 0 0,1 1 1 0 0,-1 0-1 0 0,0 0 0 0 0,0 0 1 0 0,0 0-1 0 0,1 0 0 0 0,-7 1 1 0 0,-7 3-4 0 0,1 1 0 0 0,-1 0 0 0 0,0 1 0 0 0,1 1 1 0 0,0 0-1 0 0,1 1 0 0 0,0 1 0 0 0,0 0 0 0 0,1 1 0 0 0,-17 15 1 0 0,14-10-3 0 0,0 2 0 0 0,2 0 0 0 0,-1 0 0 0 0,2 2 1 0 0,1-1-1 0 0,0 2 0 0 0,-10 22 0 0 0,15-26 16 0 0,0 0 0 0 0,1 1 0 0 0,1 0 0 0 0,1 0 0 0 0,-3 20 0 0 0,8-23 0 0 0,-1-13 4 0 0,1 1 0 0 0,0-1 0 0 0,0 1 0 0 0,0-1 0 0 0,1 0-1 0 0,-1 1 1 0 0,0-1 0 0 0,0 0 0 0 0,1 0 0 0 0,-1 0 0 0 0,1 0 0 0 0,-1 0-1 0 0,1 0 1 0 0,-1 0 0 0 0,1-1 0 0 0,0 1 0 0 0,-1-1 0 0 0,1 1 0 0 0,0-1 0 0 0,-1 1-1 0 0,1-1 1 0 0,0 0 0 0 0,0 0 0 0 0,2 0 0 0 0,5 1 31 0 0,1-1 0 0 0,-1-1 0 0 0,11-1 1 0 0,-2-1 7 0 0,0-1 1 0 0,-1-1-1 0 0,0 0 1 0 0,0-1-1 0 0,0-1 1 0 0,16-10-1 0 0,-5 0 24 0 0,0 0-1 0 0,36-31 1 0 0,-57 41-16 0 0,0 1 1 0 0,0-1 0 0 0,-1 0 0 0 0,-1 0 0 0 0,1-1-1 0 0,4-9 1 0 0,-9 16 103 0 0,-3 4-97 0 0,-10 13-55 0 0,1 0 0 0 0,1 1-1 0 0,-16 35 1 0 0,0-1-3 0 0,-16 28 96 0 0,6-11 144 0 0,-58 85 0 0 0,86-142-238 0 0,-9 10 25 0 0,2 2 0 0 0,0 0 0 0 0,1 1-1 0 0,-12 29 1 0 0,23-45-17 0 0,0 10 43 0 0,-1 9-33 0 0,4-23 22 0 0,0 2-51 0 0,0-4-84 0 0,11-14-3786 0 0,0-1-3049 0 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2:29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102 156 8495 0 0,'0'0'388'0'0,"-2"-1"-10"0"0,-35-2-180 0 0,37 4-89 0 0,-1-1 0 0 0,1 0 0 0 0,0 0 0 0 0,-1 0 0 0 0,1 0 0 0 0,-1-1 0 0 0,1 1 0 0 0,-1 0-1 0 0,1 0 1 0 0,0 0 0 0 0,-1 0 0 0 0,1 0 0 0 0,-1 0 0 0 0,1-1 0 0 0,0 1 0 0 0,-1 0 0 0 0,1 0-1 0 0,0-1 1 0 0,-1 1 0 0 0,1 0 0 0 0,0-1 0 0 0,-1 1 0 0 0,1 0 0 0 0,0-1 0 0 0,-1 1 0 0 0,1 0 0 0 0,0-1-1 0 0,0 1 1 0 0,0 0 0 0 0,-1-1 0 0 0,1 0 0 0 0,0 0 32 0 0,0 0 0 0 0,1 0 0 0 0,-1 0 0 0 0,0 0 0 0 0,1 0 0 0 0,-1 0 0 0 0,0 0 0 0 0,1 0 1 0 0,-1 0-1 0 0,1 0 0 0 0,0 0 0 0 0,-1 0 0 0 0,1 0 0 0 0,0 0 0 0 0,-1 0 0 0 0,3-1 0 0 0,4-4 193 0 0,1 0-1 0 0,-1 0 1 0 0,1 0 0 0 0,1 1 0 0 0,-1 1-1 0 0,1-1 1 0 0,-1 1 0 0 0,11-3 0 0 0,80-19 943 0 0,-41 12-902 0 0,-1 1 44 0 0,0 3 0 0 0,62-3 0 0 0,-109 12-334 0 0,0 0 1 0 0,0 1-1 0 0,0 1 0 0 0,-1 0 0 0 0,1 0 1 0 0,0 1-1 0 0,0 0 0 0 0,-1 1 1 0 0,14 5-1 0 0,-21-7-75 0 0,1 0 1 0 0,0 0-1 0 0,-1 1 0 0 0,1-1 1 0 0,-1 1-1 0 0,1 0 0 0 0,-1 0 1 0 0,0-1-1 0 0,0 2 1 0 0,0-1-1 0 0,0 0 0 0 0,0 0 1 0 0,0 1-1 0 0,-1-1 1 0 0,1 1-1 0 0,-1-1 0 0 0,1 1 1 0 0,-1 0-1 0 0,0-1 0 0 0,0 1 1 0 0,0 0-1 0 0,-1 0 1 0 0,1 0-1 0 0,-1 0 0 0 0,1 0 1 0 0,-1 0-1 0 0,0 0 1 0 0,0 0-1 0 0,0 0 0 0 0,-1 0 1 0 0,1-1-1 0 0,-1 1 0 0 0,0 0 1 0 0,-1 5-1 0 0,-1 0-18 0 0,0-1 0 0 0,-1 0 0 0 0,0 0 0 0 0,0 0 0 0 0,0 0 0 0 0,-1-1 0 0 0,0 1 0 0 0,0-1 0 0 0,-1 0 0 0 0,1-1 0 0 0,-10 8 0 0 0,-4 0 14 0 0,1 0 0 0 0,-37 18 1 0 0,30-20 10 0 0,0 0 0 0 0,-36 10 1 0 0,-57 8-82 0 0,64-16 65 0 0,-84 19-1 0 0,125-30 0 0 0,144-16-117 0 0,-97 14 155 0 0,0 1 1 0 0,0 1 0 0 0,0 2-1 0 0,0 2 1 0 0,-1 1 0 0 0,0 1-1 0 0,41 17 1 0 0,-24-9-17 0 0,-31-11-8 0 0,0 1 0 0 0,20 10 0 0 0,-27-9-14 0 0,-2 3 0 0 0,-8-7 0 0 0,-1-1 0 0 0,0 0 0 0 0,0 1 0 0 0,0-1 0 0 0,0 1 0 0 0,0-1 0 0 0,0 1 0 0 0,-1-1 0 0 0,1 4 0 0 0,-1 8 0 0 0,-2-9 0 0 0,1 0 0 0 0,-1 0 0 0 0,0 0 0 0 0,-1-1 0 0 0,1 1 0 0 0,-1-1 0 0 0,0 1 0 0 0,0-1 0 0 0,0 0 0 0 0,-1 0 0 0 0,0 0 0 0 0,-5 4 0 0 0,-7 6 0 0 0,-30 19 0 0 0,24-19 21 0 0,-1-1 0 0 0,-1-2 0 0 0,0 0 1 0 0,0-1-1 0 0,-37 8 0 0 0,1-4 50 0 0,-72 8 0 0 0,-89-12 368 0 0,219-10-411 0 0,13 1-8873 0 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2:30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53 5983 0 0,'2'-1'274'0'0,"6"-5"-17"0"0,19-17 187 0 0,-3 5 13107 0 0,-24 17-13482 0 0,-1 1 0 0 0,0-1 0 0 0,0 1 0 0 0,1-1 1 0 0,-1 1-1 0 0,0 0 0 0 0,0-1 0 0 0,0 1 0 0 0,0 0 1 0 0,0 0-1 0 0,1 0 0 0 0,-1 0 0 0 0,0-1 1 0 0,0 1-1 0 0,0 0 0 0 0,0 1 0 0 0,0-1 0 0 0,0 0 1 0 0,0 0-1 0 0,0 0 0 0 0,0 1 0 0 0,-22 7-124 0 0,16-5 190 0 0,-6 3-119 0 0,0 0 0 0 0,1 1-1 0 0,-1 1 1 0 0,-12 10 0 0 0,-44 40-27 0 0,63-52 15 0 0,-19 18-4 0 0,1 2 0 0 0,-38 54 0 0 0,58-75 0 0 0,0 1 0 0 0,0 0 0 0 0,1 0 0 0 0,0 0 0 0 0,0 0 0 0 0,0 0 0 0 0,1 1 0 0 0,0-1 0 0 0,1 1 0 0 0,-2 7 0 0 0,4 1 0 0 0,-1-12 1 0 0,1-1 0 0 0,1 1-1 0 0,-1 0 1 0 0,0-1 0 0 0,1 1 0 0 0,-1-1 0 0 0,1 1-1 0 0,0-1 1 0 0,0 1 0 0 0,0-1 0 0 0,0 0 0 0 0,0 0-1 0 0,0 0 1 0 0,1 0 0 0 0,-1-1 0 0 0,0 1-1 0 0,1-1 1 0 0,0 1 0 0 0,-1-1 0 0 0,1 0 0 0 0,0 0-1 0 0,0 0 1 0 0,-1 0 0 0 0,1-1 0 0 0,0 1-1 0 0,5 0 1 0 0,2 0 33 0 0,0-1 0 0 0,0 0-1 0 0,-1 0 1 0 0,1-1 0 0 0,0 0 0 0 0,17-4-1 0 0,-9 0 55 0 0,-1-1 0 0 0,0 0 0 0 0,30-17 0 0 0,-40 19-68 0 0,0 0-1 0 0,-1 0 1 0 0,1-1-1 0 0,-1 0 1 0 0,0 0-1 0 0,0-1 0 0 0,0 0 1 0 0,-1 0-1 0 0,0 0 1 0 0,0 0-1 0 0,4-10 1 0 0,-7 12-12 0 0,0 1 1 0 0,-1-1 0 0 0,0 0-1 0 0,1 0 1 0 0,-2 0 0 0 0,1 0-1 0 0,0 0 1 0 0,-1-1 0 0 0,0 1-1 0 0,0 0 1 0 0,0 0-1 0 0,0 0 1 0 0,-1 0 0 0 0,0-5-1 0 0,-3-3 52 0 0,0 0 0 0 0,0 0 0 0 0,-8-14-1 0 0,7 18-199 0 0,1 0 0 0 0,1 0 0 0 0,0 0 0 0 0,0 0 0 0 0,0-1 0 0 0,1 1 0 0 0,1-1 0 0 0,-2-8 0 0 0,4 14-57 0 0,-1 1-1 0 0,0 1 1 0 0,1-1 0 0 0,0 0 0 0 0,-1 0-1 0 0,1 0 1 0 0,0 0 0 0 0,0 0-1 0 0,2-3 1 0 0,-1 3-231 0 0,1-1-1651 0 0,7-3-4424 0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2:3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17 14799 0 0,'0'0'679'0'0,"2"-1"-15"0"0,7-7-425 0 0,3 1 2202 0 0,-10 9-1932 0 0,-1 2-407 0 0,0 0-1 0 0,0 0 1 0 0,-1 0-1 0 0,1 0 1 0 0,-1 0-1 0 0,0 0 1 0 0,0 0-1 0 0,0 0 1 0 0,0 0-1 0 0,-1 0 1 0 0,1 0-1 0 0,-1 0 1 0 0,0 0-1 0 0,-1 0 1 0 0,1 0-1 0 0,-1-1 1 0 0,-2 6-1 0 0,-6 9 128 0 0,0 0 0 0 0,-16 19 1 0 0,20-29-138 0 0,-120 181 361 0 0,115-169-661 0 0,11-17 117 0 0,-1-1-218 0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2:3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1 461 5527 0 0,'39'-63'2057'0'0,"-26"45"1240"0"0,20-22 0 0 0,28-20 746 0 0,-27 30-3169 0 0,2 1 1 0 0,52-32 0 0 0,-25 21-87 0 0,-8 4 187 0 0,67-31 0 0 0,-115 64-897 0 0,0 0 0 0 0,0 1 0 0 0,-1-1-1 0 0,2 2 1 0 0,-1-1 0 0 0,0 1 0 0 0,11-1 0 0 0,-17 3-71 0 0,0-1 1 0 0,1 1-1 0 0,-1 0 1 0 0,0-1-1 0 0,0 1 0 0 0,1 0 1 0 0,-1 0-1 0 0,0-1 1 0 0,0 1-1 0 0,0 0 0 0 0,0 0 1 0 0,0 0-1 0 0,0 0 1 0 0,-1 1-1 0 0,1-1 1 0 0,0 0-1 0 0,0 0 0 0 0,-1 0 1 0 0,1 1-1 0 0,0 1 1 0 0,0 1-3 0 0,1 1-1 0 0,-2-1 1 0 0,1 0 0 0 0,0 0-1 0 0,-1 1 1 0 0,0-1 0 0 0,0 0 0 0 0,0 1-1 0 0,0-1 1 0 0,-1 0 0 0 0,-2 8-1 0 0,0 1 9 0 0,-1 0-1 0 0,-9 18 0 0 0,2-9-84 0 0,-1 0 0 0 0,0-2 0 0 0,-1 1 1 0 0,-2-2-1 0 0,0 0 0 0 0,-29 28 0 0 0,18-23-91 0 0,-1-1 0 0 0,-2-2 0 0 0,-57 34 0 0 0,-18-2-874 0 0,85-44 827 0 0,-1-2-1 0 0,1 0 0 0 0,-34 6 1 0 0,40-11 196 0 0,1-1 14 0 0,-1-3 0 0 0,3-1 15 0 0,8 2 508 0 0,2 4-465 0 0,1-1 0 0 0,-1 1 0 0 0,1-1 0 0 0,-1 1 0 0 0,1-1 1 0 0,0 1-1 0 0,0-1 0 0 0,0 1 0 0 0,0-1 0 0 0,1 0 1 0 0,-1 0-1 0 0,0 0 0 0 0,4 4 0 0 0,27 25 340 0 0,-15-15-156 0 0,9 10 63 0 0,2 3 120 0 0,2-1 1 0 0,52 39-1 0 0,-50-46-262 0 0,95 71 497 0 0,-110-79-606 0 0,-2 1 0 0 0,0 1 0 0 0,-1 1 0 0 0,0 0 0 0 0,16 25 0 0 0,-11 2 181 0 0,-18-41-166 0 0,-1 0 0 0 0,-2 9 17 0 0,0-1-166 0 0,1-8-635 0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2:4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 10135 0 0,'-18'16'815'0'0,"-38"26"-1"0"0,14-12 643 0 0,-108 77 1473 0 0,-30 22-2158 0 0,165-115-527 0 0,0 0 0 0 0,1 1 0 0 0,0 0-1 0 0,1 1 1 0 0,1 1 0 0 0,1 0 0 0 0,0 0 0 0 0,1 1 0 0 0,1 0-1 0 0,1 1 1 0 0,1 0 0 0 0,-9 31 0 0 0,13-35-102 0 0,0 0-1 0 0,1 1 1 0 0,0-1 0 0 0,1 0 0 0 0,1 0 0 0 0,1 1 0 0 0,0-1-1 0 0,1 0 1 0 0,0 0 0 0 0,1 0 0 0 0,1 0 0 0 0,0-1-1 0 0,1 1 1 0 0,1-1 0 0 0,0 0 0 0 0,1 0 0 0 0,12 17-1 0 0,-8-14 88 0 0,1-1 0 0 0,1-1 0 0 0,0 0 0 0 0,1-1-1 0 0,29 23 1 0 0,48 14 966 0 0,-84-47-966 0 0,-4-2-137 0 0,-1-1-1 0 0,1 0 1 0 0,0 0-1 0 0,-1 0 1 0 0,1 0-1 0 0,0-1 0 0 0,0 1 1 0 0,0-1-1 0 0,5 1 1 0 0,-6-1-55 0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2:4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61 2303 0 0,'3'0'167'0'0,"52"-13"1094"0"0,-29 9 13543 0 0,-38 10-13261 0 0,-22 5-1030 0 0,7-4 701 0 0,-40 2-1 0 0,-5 2-269 0 0,8 4-921 0 0,1 3 0 0 0,-80 34 0 0 0,138-50-62 0 0,0 0 1 0 0,0 1-1 0 0,0 0 0 0 0,0 0 1 0 0,1 0-1 0 0,-1 0 0 0 0,1 1 1 0 0,0 0-1 0 0,0-1 0 0 0,0 2 1 0 0,-4 5-1 0 0,8-9 23 0 0,-1 0-1 0 0,1-1 0 0 0,0 1 1 0 0,-1 0-1 0 0,1 0 0 0 0,0 0 1 0 0,0 0-1 0 0,-1 0 0 0 0,1 0 1 0 0,0 1-1 0 0,0-1 1 0 0,0 0-1 0 0,0 0 0 0 0,1 0 1 0 0,-1 0-1 0 0,0 0 0 0 0,0 0 1 0 0,1 0-1 0 0,-1 0 0 0 0,1 1 1 0 0,0 1-5 0 0,1-1 0 0 0,-1 1 1 0 0,1-1-1 0 0,-1 0 0 0 0,1 1 0 0 0,2 1 0 0 0,3 2-2 0 0,0-1-1 0 0,1 0 1 0 0,-1 0-1 0 0,1-1 0 0 0,0 0 1 0 0,0-1-1 0 0,0 1 0 0 0,14 2 1 0 0,6 4-6 0 0,5 1 115 0 0,48 9 1 0 0,-50-13-9 0 0,-1 1 1 0 0,35 14-1 0 0,-51-16-40 0 0,-1 0 0 0 0,0 1 1 0 0,0 0-1 0 0,15 13 0 0 0,-22-15-31 0 0,0 0 0 0 0,0 1 1 0 0,-1 0-1 0 0,0 0 0 0 0,0 0 1 0 0,0 0-1 0 0,-1 1 0 0 0,0 0 1 0 0,6 12-1 0 0,-8-13 4 0 0,0 0 1 0 0,0 0-1 0 0,0 0 0 0 0,-1 0 0 0 0,0 0 1 0 0,0 0-1 0 0,0 1 0 0 0,-1-1 0 0 0,0 0 1 0 0,0 0-1 0 0,-1 0 0 0 0,1 1 0 0 0,-2-1 1 0 0,1 0-1 0 0,0 0 0 0 0,-1 0 0 0 0,0 0 1 0 0,-1-1-1 0 0,1 1 0 0 0,-1 0 0 0 0,0-1 1 0 0,-8 10-1 0 0,3-4-15 0 0,-1-1 1 0 0,0 0 0 0 0,-1 0-1 0 0,0-1 1 0 0,-1 0-1 0 0,0-1 1 0 0,0 0 0 0 0,-1-1-1 0 0,0 0 1 0 0,0 0 0 0 0,0-2-1 0 0,-25 9 1 0 0,11-7-86 0 0,1-2 0 0 0,-1 0-1 0 0,0-1 1 0 0,-1-2 0 0 0,-47-1 0 0 0,67-1 71 0 0,0-1-1 0 0,0 0 1 0 0,0 0-1 0 0,0 0 1 0 0,0-1-1 0 0,0 0 1 0 0,1-1-1 0 0,-1 1 1 0 0,0-1-1 0 0,-7-5 1 0 0,10 5 11 0 0,1 1 1 0 0,0-1 0 0 0,-1 0-1 0 0,1 1 1 0 0,0-2 0 0 0,0 1-1 0 0,1 0 1 0 0,-1 0 0 0 0,1-1-1 0 0,0 0 1 0 0,0 1 0 0 0,0-1-1 0 0,0 0 1 0 0,0 0 0 0 0,1 0-1 0 0,0 0 1 0 0,0 0 0 0 0,-1-5-1 0 0,1 3 6 0 0,1 1-1 0 0,0-1 1 0 0,0 1-1 0 0,0-1 1 0 0,0 1-1 0 0,1-1 1 0 0,0 1-1 0 0,0-1 1 0 0,1 1-1 0 0,0-1 1 0 0,-1 1-1 0 0,4-6 1 0 0,0 3 23 0 0,-1 1 0 0 0,1 0 1 0 0,0 0-1 0 0,0 1 0 0 0,1 0 0 0 0,0 0 1 0 0,8-7-1 0 0,9-4 131 0 0,1 1 0 0 0,0 2 0 0 0,45-21 1 0 0,-60 31-111 0 0,62-30 673 0 0,107-68 0 0 0,-169 96-698 0 0,-6 4-13 0 0,0 0 0 0 0,0 0 0 0 0,0-1 0 0 0,0 1 0 0 0,0-1 0 0 0,0 0 0 0 0,-1 0-1 0 0,1 0 1 0 0,-1 0 0 0 0,0 0 0 0 0,2-5 0 0 0,-1 4-10 0 0,-1-1-1 0 0,0 0 1 0 0,0 0 0 0 0,0 0-1 0 0,0 0 1 0 0,-1 0 0 0 0,0 0-1 0 0,1-8 1 0 0,-2-6-44 0 0,0-21 0 0 0,-1 26 22 0 0,1 0-1 0 0,3-27 0 0 0,11-65-624 0 0,-13 104 517 0 0,-3 3-345 0 0,-5 3 228 0 0,0 0 1 0 0,1 1-1 0 0,0 0 0 0 0,0 0 1 0 0,0 1-1 0 0,1-1 0 0 0,-1 1 0 0 0,1 1 1 0 0,1-1-1 0 0,-1 1 0 0 0,1-1 1 0 0,0 1-1 0 0,-5 14 0 0 0,1-1-896 0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2:4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 3679 0 0,'0'0'167'0'0,"2"0"-7"0"0,24-5 17231 0 0,-26 6-17257 0 0,1 0 0 0 0,0-1 1 0 0,-1 1-1 0 0,1 0 0 0 0,-1 0 1 0 0,1 0-1 0 0,-1 0 1 0 0,1 0-1 0 0,-1 0 0 0 0,0 0 1 0 0,1 0-1 0 0,-1 0 0 0 0,0 1 1 0 0,0 0-244 0 0,0 0 201 0 0,0-1 1 0 0,0 0 0 0 0,0 0-1 0 0,0 1 1 0 0,0-1-1 0 0,-1 0 1 0 0,1 0 0 0 0,0 0-1 0 0,-1 1 1 0 0,1-1 0 0 0,-1 0-1 0 0,0 0 1 0 0,1 0-1 0 0,-1 0 1 0 0,0 0 0 0 0,1 0-1 0 0,-1 0 1 0 0,0 0 0 0 0,0 0-1 0 0,0 0 1 0 0,0-1 0 0 0,-1 2-1 0 0,1-1-55 0 0,-5 15-267 0 0,6-14 239 0 0,-1 1 0 0 0,0-1 0 0 0,0 1 1 0 0,0-1-1 0 0,0 1 0 0 0,-2 2 0 0 0,-2 4 30 0 0,2-6-31 0 0,1-1 0 0 0,0 1 0 0 0,-1 0 0 0 0,1-1 0 0 0,-1 0 0 0 0,0 1 0 0 0,-3 1 0 0 0,-8 8 70 0 0,12-11-47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4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1 435 2759 0 0,'0'0'5858'0'0,"2"0"-5690"0"0,7-1 332 0 0,0 0 1 0 0,16-3-1 0 0,44-9 1165 0 0,-67 12-1515 0 0,5-1-5 0 0,-4 1-131 0 0,18 4 168 0 0,3 2-167 0 0,-1-2-17 0 0,58-2-86 0 0,-70-1 136 0 0,0 0 0 0 0,0 0 0 0 0,0-1 0 0 0,13-3 0 0 0,-10 2 52 0 0,25-2-1 0 0,-11 2-7 0 0,0-1 0 0 0,0-1 0 0 0,51-16-1 0 0,-23 6 127 0 0,-16 5 98 0 0,-1 1 0 0 0,1 3 0 0 0,0 1 0 0 0,0 2 0 0 0,77 5 0 0 0,-91 1-358 0 0,50 15-1 0 0,7 3-53 0 0,-76-20 29 0 0,0-1 0 0 0,0 0-1 0 0,0 0 1 0 0,0 0 0 0 0,0-1 0 0 0,0 0 0 0 0,0 0 0 0 0,0-1 0 0 0,0 0-1 0 0,12-3 1 0 0,2-2 67 0 0,1-2 0 0 0,33-15 0 0 0,4-1 0 0 0,-39 17 0 0 0,0-2 0 0 0,-16 9 0 0 0,17-2 0 0 0,10 0 0 0 0,-1 0 0 0 0,17 2 32 0 0,62-8 0 0 0,-77 5-15 0 0,-1 1 0 0 0,35 3 0 0 0,-12 0-4 0 0,-9-3-29 0 0,1-2 1 0 0,-1-3-1 0 0,56-15 0 0 0,-84 18 15 0 0,28-4 340 0 0,1 2 0 0 0,47-1-1 0 0,-1 7-54 0 0,28-1-264 0 0,22-9-20 0 0,-123 8 0 0 0,24-7 0 0 0,10 0 0 0 0,53-9 0 0 0,-73 11 0 0 0,1 2 0 0 0,55-3 0 0 0,-29 9 1 0 0,180-9 9 0 0,-88-10 108 0 0,67-7 65 0 0,-1 16-153 0 0,-109 6-6 0 0,123 3 50 0 0,-95-8-93 0 0,134 1 345 0 0,-236 9-294 0 0,42 2-21 0 0,96-6-1 0 0,-36-18 28 0 0,-32 4-12 0 0,-35 12 59 0 0,-29 3-26 0 0,-30 0-15 0 0,-1 2-1 0 0,0-1 0 0 0,18 5 1 0 0,25 2-42 0 0,-38-7 5 0 0,1-1-1 0 0,-1 0 0 0 0,0-1 1 0 0,24-6-1 0 0,-19 4 26 0 0,159-38 248 0 0,-175 41-277 0 0,15-3 88 0 0,-18 4-23 0 0,1 0-10 0 0,4-1-63 0 0,-5 0-88 0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2:4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27 16615 0 0,'5'-4'255'0'0,"4"-3"316"0"0,12-8 4632 0 0,-11 40-4553 0 0,-10-16-568 0 0,0 0 0 0 0,0 0 0 0 0,-1 0 1 0 0,0 0-1 0 0,0 0 0 0 0,-1 0 0 0 0,-5 13 0 0 0,-27 62 438 0 0,21-55-419 0 0,10-24-92 0 0,-8 21 64 0 0,-1 0-1 0 0,-22 34 1 0 0,-32 32 86 0 0,-32 49-167 0 0,75-103-855 0 0,22-36 464 0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04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66 4751 0 0,'0'0'216'0'0,"2"-2"-10"0"0,4-6 848 0 0,1 0-1 0 0,1 0 1 0 0,-1 1 0 0 0,1-1 0 0 0,18-11 2297 0 0,-26 19-2896 0 0,1-1 0 0 0,0 0 0 0 0,0 1 0 0 0,0-1 1 0 0,1 1-1 0 0,-1-1 0 0 0,0 1 0 0 0,0-1 0 0 0,0 1 0 0 0,0 0 1 0 0,0-1-1 0 0,0 1 0 0 0,1 0 0 0 0,-1 0 0 0 0,0 0 0 0 0,0 0 1 0 0,2 0-1 0 0,-6 15-400 0 0,-1-2 0 0 0,0 1 1 0 0,-1 0-1 0 0,0-1 0 0 0,-8 14 1 0 0,-3 8 4 0 0,-28 67-11 0 0,-46 121 59 0 0,78-175-108 0 0,-8 55 0 0 0,12-59 0 0 0,6-33 8 0 0,2-7-2 0 0,-1 0-1 0 0,0 0 1 0 0,0 0-1 0 0,0 0 1 0 0,-1 0 0 0 0,1 0-1 0 0,-1 0 1 0 0,0 0 0 0 0,-4 5-1 0 0,0 1-5 0 0,49-66-2613 0 0,-30 38 1306 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0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4 2759 0 0,'0'0'126'0'0,"-1"0"-5"0"0,-12 0 2914 0 0,-2-3 2129 0 0,14 3-4833 0 0,1 0 1 0 0,-1 0-1 0 0,1 0 1 0 0,-1 0-1 0 0,1 0 1 0 0,-1 0-1 0 0,1 0 1 0 0,-1 0-1 0 0,1 0 1 0 0,-1 0-1 0 0,1 0 1 0 0,-1 0-1 0 0,1 1 1 0 0,0-1-1 0 0,-1 0 1 0 0,1 0-1 0 0,-1 0 1 0 0,0 1-1 0 0,0 0-239 0 0,-3 9 760 0 0,4-7-532 0 0,0 8-8 0 0,0-8-33 0 0,0-1-14 0 0,4 9-1 0 0,-3-8-8 0 0,0-1-34 0 0,36 44 955 0 0,11 15-474 0 0,-42-51-665 0 0,-1 0 1 0 0,0-1-1 0 0,0 2 0 0 0,-1-1 0 0 0,4 16 0 0 0,-3-9-14 0 0,-1 1 1 0 0,-1 0 0 0 0,2 34-1 0 0,-5-44-17 0 0,-1-1 0 0 0,0 1 0 0 0,0 0 0 0 0,0 0 0 0 0,-1-1 0 0 0,0 1 0 0 0,0-1 0 0 0,-1 0-1 0 0,0 1 1 0 0,0-1 0 0 0,-8 11 0 0 0,2-6-62 0 0,0 0-1 0 0,-1-1 0 0 0,-1 0 1 0 0,1-1-1 0 0,-2 0 0 0 0,-22 16 1 0 0,8-10-80 0 0,0-1 0 0 0,-38 15 0 0 0,60-28 92 0 0,-3-1 22 0 0,39-8-772 0 0,0 1-3801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09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11 4143 0 0,'0'0'191'0'0,"1"-1"-11"0"0,14-9 10745 0 0,-30 62-8869 0 0,-42 96-1 0 0,53-137-1991 0 0,-7 10 18 0 0,0 0 1 0 0,-23 31-1 0 0,23-37-72 0 0,-39 48 20 0 0,1-5 16 0 0,45-52-34 0 0,-8 11-26 0 0,1 0 0 0 0,0 1 0 0 0,-12 27 0 0 0,22-43-108 0 0,4 0-1772 0 0,8 5-2516 0 0,4-2-1388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0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2303 0 0,'0'0'2976'0'0,"-2"1"-1448"0"0,-40 23 2672 0 0,38-19-386 0 0,8-6-1906 0 0,13-4-358 0 0,30-12-1736 0 0,-37 13 748 0 0,88-38 457 0 0,34-11 38 0 0,-112 46-851 0 0,1 1-1 0 0,0 1 0 0 0,0 1 1 0 0,33-2-1 0 0,-48 5-144 0 0,1 0-12 0 0,14 7 190 0 0,-8 0-166 0 0,-13-5-72 0 0,1-1 0 0 0,0 1 0 0 0,-1 0 0 0 0,1 0 0 0 0,-1-1-1 0 0,1 1 1 0 0,-1 0 0 0 0,1 0 0 0 0,-1 0 0 0 0,0 0 0 0 0,1-1-1 0 0,-1 3 1 0 0,0 0-1 0 0,0 0 0 0 0,0-1 0 0 0,0 1 0 0 0,-1 0 0 0 0,1-1 0 0 0,-1 1 0 0 0,1 0 0 0 0,-1-1 0 0 0,0 1 0 0 0,0-1 0 0 0,0 1 0 0 0,-1-1 0 0 0,1 1 0 0 0,-1-1 0 0 0,-1 3 0 0 0,-2 2 0 0 0,-1-1 0 0 0,1 0 0 0 0,-13 10 0 0 0,-32 22 50 0 0,-16 14-36 0 0,29-22-18 0 0,-1-2 0 0 0,-77 41 0 0 0,105-63 0 0 0,-67 30-194 0 0,27-13-20 0 0,47-22 146 0 0,6-2-469 0 0,23-11 519 0 0,64-27 107 0 0,-79 35-74 0 0,1 0 0 0 0,0 1 0 0 0,0 0 0 0 0,0 1 0 0 0,21-1 0 0 0,-23 4 54 0 0,0 0-1 0 0,0 1 1 0 0,0 0-1 0 0,0 1 1 0 0,0 0 0 0 0,13 6-1 0 0,-20-7-32 0 0,7 1 57 0 0,25 13 185 0 0,-32-15-249 0 0,-1 1 0 0 0,1 0-1 0 0,0 0 1 0 0,-1 0 0 0 0,1 0 0 0 0,-1 0 0 0 0,0 0 0 0 0,0 1-1 0 0,0-1 1 0 0,2 4 0 0 0,-3-5-24 0 0,1 1 0 0 0,-1 0 0 0 0,0-1-1 0 0,-1 1 1 0 0,1 0 0 0 0,0 0 0 0 0,0-1-1 0 0,-1 1 1 0 0,1 0 0 0 0,-1 0 0 0 0,0 0 0 0 0,1 0-1 0 0,-1 0 1 0 0,0-1 0 0 0,0 1 0 0 0,0 3 0 0 0,-1-1 8 0 0,0 1 9 0 0,0 0 0 0 0,0 0 0 0 0,0 0 0 0 0,-1-1 0 0 0,0 1 0 0 0,0 0-1 0 0,0-1 1 0 0,-1 0 0 0 0,1 0 0 0 0,-1 1 0 0 0,0-1 0 0 0,-6 5 0 0 0,-2 4 29 0 0,-1-1 0 0 0,0-1 1 0 0,-1 0-1 0 0,-22 14 0 0 0,-61 30 206 0 0,68-39-234 0 0,4-4 5 0 0,0-1-1 0 0,0-1 1 0 0,-1 0-1 0 0,-42 8 0 0 0,59-16-13 0 0,4-1-8 0 0,1 0-1 0 0,0-1 1 0 0,0 1 0 0 0,-1-1-1 0 0,1 0 1 0 0,-1 0-1 0 0,1-1 1 0 0,-4 0-1 0 0,-1 0 63 0 0,7 1-61 0 0,1 0-1 0 0,-1 0 1 0 0,1-1-1 0 0,-1 1 1 0 0,1 0-1 0 0,-1-1 1 0 0,1 1-1 0 0,-1-1 1 0 0,1 1-1 0 0,0-1 1 0 0,-1 1-1 0 0,1 0 1 0 0,0-1-1 0 0,-1 1 1 0 0,1-1-1 0 0,0 1 0 0 0,0-1 1 0 0,0 0-1 0 0,-1 1 1 0 0,1-1-1 0 0,0 1 1 0 0,0-1-1 0 0,-2-12-85 0 0,2 9 34 0 0,0 1 0 0 0,0 0 0 0 0,1 0 0 0 0,-1 0 0 0 0,1 0 0 0 0,0-1 0 0 0,0 1 0 0 0,0 0 0 0 0,0 1 0 0 0,1-1 1 0 0,-1 0-1 0 0,4-5 0 0 0,2-1-860 0 0,-1 1 0 0 0,12-10 0 0 0,-5 10-9211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10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15551 0 0,'17'-3'806'0'0,"-6"0"-608"0"0,0 1 1 0 0,1 1-1 0 0,-1 0 0 0 0,12 1 1 0 0,-21 0-25 0 0,-1 0 0 0 0,0 1 0 0 0,0-1 0 0 0,1 0 0 0 0,-1 1 0 0 0,0 0 0 0 0,0-1 0 0 0,0 1 0 0 0,0 0 0 0 0,0-1 0 0 0,0 1 0 0 0,0 0 0 0 0,0 0 0 0 0,0 0 0 0 0,0 0 0 0 0,0 0 0 0 0,-1 0 1 0 0,1 0-1 0 0,0 0 0 0 0,0 1 0 0 0,0 0-355 0 0,-1-2 208 0 0,0 1-1 0 0,1 0 1 0 0,-1-1-1 0 0,0 1 1 0 0,0 0-1 0 0,1 0 1 0 0,-1-1-1 0 0,0 1 1 0 0,0 0 0 0 0,0 0-1 0 0,0-1 1 0 0,0 1-1 0 0,0 0 1 0 0,0 0-1 0 0,-1-1 1 0 0,1 1-1 0 0,0 0 1 0 0,0 0-1 0 0,-1-1 1 0 0,1 2-1 0 0,-1 0 64 0 0,-2 6 56 0 0,0 1 1 0 0,0-1 0 0 0,-1-1-1 0 0,0 1 1 0 0,-1-1 0 0 0,0 1-1 0 0,0-1 1 0 0,-8 8-1 0 0,-10 16 160 0 0,17-24-77 0 0,2 0-3680 0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10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576 176 15951 0 0,'11'-8'694'0'0,"18"-16"0"0"0,-25 20-641 0 0,0 0-1 0 0,-1 1 1 0 0,1-2-1 0 0,-1 1 1 0 0,0 0-1 0 0,0-1 1 0 0,3-6-1 0 0,-5 10 12 0 0,-1 0 1 0 0,0 0-1 0 0,0 1 0 0 0,0-1 0 0 0,0 0 1 0 0,0 0-1 0 0,-1 1 0 0 0,1-1 0 0 0,0 0 0 0 0,0 0 1 0 0,0 0-1 0 0,-1 1 0 0 0,1-1 0 0 0,0 0 1 0 0,-1 1-1 0 0,1-1 0 0 0,-1 0 0 0 0,0 0 0 0 0,-9-12 637 0 0,9 13-634 0 0,-2-3 18 0 0,0 0-1 0 0,-1 0 1 0 0,1 0-1 0 0,-1 1 1 0 0,0 0-1 0 0,0-1 1 0 0,0 2 0 0 0,0-1-1 0 0,-4-1 1 0 0,-42-10 661 0 0,42 11-572 0 0,-55-11 474 0 0,-75-6 0 0 0,104 17-373 0 0,0 1 1 0 0,-1 1 0 0 0,-64 10-1 0 0,92-8-282 0 0,-1-1 0 0 0,1 1-1 0 0,-1 1 1 0 0,1-1 0 0 0,0 1-1 0 0,0 0 1 0 0,0 1 0 0 0,1 0 0 0 0,-1 0-1 0 0,-7 6 1 0 0,11-7 3 0 0,1-1-1 0 0,-1 1 1 0 0,1-1 0 0 0,0 1-1 0 0,0 0 1 0 0,0 0 0 0 0,0 0-1 0 0,0 0 1 0 0,0 0 0 0 0,1 1-1 0 0,0-1 1 0 0,0 0 0 0 0,0 1-1 0 0,0-1 1 0 0,0 1 0 0 0,0-1-1 0 0,1 1 1 0 0,0-1 0 0 0,0 1-1 0 0,0 0 1 0 0,0-1 0 0 0,0 1-1 0 0,2 5 1 0 0,0 0-14 0 0,1-1-1 0 0,0 1 0 0 0,0-1 1 0 0,1 0-1 0 0,0 0 0 0 0,0 0 1 0 0,1-1-1 0 0,0 0 1 0 0,0 0-1 0 0,1 0 0 0 0,0 0 1 0 0,0-1-1 0 0,9 7 0 0 0,8 5 10 0 0,2-1 0 0 0,42 22-1 0 0,14 9 11 0 0,-79-47-1 0 0,9 6 0 0 0,0 1 0 0 0,-1 0 0 0 0,0 0 0 0 0,0 1 0 0 0,-1 0 0 0 0,0 1 0 0 0,0-1 0 0 0,7 13 0 0 0,-8-10 0 0 0,-5-9 0 0 0,-1 0 0 0 0,0 1 0 0 0,0-1 0 0 0,0 0 0 0 0,-1 1 0 0 0,1 0 0 0 0,-1-1 0 0 0,0 1 0 0 0,0 0 0 0 0,1 5 0 0 0,-1-6 3 0 0,0 0-1 0 0,0 0 0 0 0,-1-1 1 0 0,1 1-1 0 0,-1 0 1 0 0,1 0-1 0 0,-1 0 1 0 0,0 0-1 0 0,0 0 0 0 0,-1 0 1 0 0,1 0-1 0 0,-1 3 1 0 0,-1 2 18 0 0,1-1-18 0 0,-1 0 0 0 0,-1-1 0 0 0,1 1-1 0 0,-1-1 1 0 0,0 1 0 0 0,0-1 0 0 0,-1 0-1 0 0,1 0 1 0 0,-2-1 0 0 0,-6 9 0 0 0,2-5 2 0 0,0 0 0 0 0,0 0 1 0 0,-1-1-1 0 0,-21 13 1 0 0,24-17-35 0 0,0-1 0 0 0,0 0 1 0 0,-1 0-1 0 0,1 0 0 0 0,-1-1 1 0 0,0-1-1 0 0,1 1 0 0 0,-1-1 1 0 0,0 0-1 0 0,0-1 0 0 0,0 0 1 0 0,0 0-1 0 0,0-1 0 0 0,0 0 1 0 0,1 0-1 0 0,-1-1 0 0 0,-14-5 0 0 0,12 4-8 0 0,0-1-1 0 0,1-1 0 0 0,-1 0 1 0 0,1 0-1 0 0,0 0 0 0 0,0-1 0 0 0,1-1 1 0 0,0 0-1 0 0,0 0 0 0 0,0 0 1 0 0,1-1-1 0 0,-12-16 0 0 0,15 17 56 0 0,0 0 0 0 0,1 0 0 0 0,0 0 0 0 0,1-1 0 0 0,0 1-1 0 0,0-1 1 0 0,0 1 0 0 0,1-1 0 0 0,0 0 0 0 0,0 1 0 0 0,1-1 0 0 0,0 0 0 0 0,1 0 0 0 0,0 1-1 0 0,0-1 1 0 0,4-15 0 0 0,-2 13 13 0 0,0-1 1 0 0,1 1-1 0 0,1-1 0 0 0,-1 1 1 0 0,2 0-1 0 0,-1 1 0 0 0,1 0 1 0 0,1-1-1 0 0,0 2 0 0 0,0-1 1 0 0,11-9-1 0 0,2 1 85 0 0,2 1 0 0 0,0 1 0 0 0,31-16 0 0 0,76-30 47 0 0,-24 13-9 0 0,-100 47-146 0 0,-4 1-7 0 0,0-1 0 0 0,1 1 0 0 0,-1-1 0 0 0,0 1 0 0 0,0-1-1 0 0,0 1 1 0 0,1-1 0 0 0,-1 0 0 0 0,0 0 0 0 0,0 1 0 0 0,0-1 0 0 0,0 0 0 0 0,0 0 0 0 0,1-2 0 0 0,4-6 41 0 0,-4-3-31 0 0,-3-2-39 0 0,-2 11-58 0 0,2 2 13 0 0,0 1-41 0 0,1-1 0 0 0,-1 1 0 0 0,1-1-1 0 0,-1 0 1 0 0,0 1 0 0 0,1-1-1 0 0,-1 1 1 0 0,0 0 0 0 0,0-1-1 0 0,1 1 1 0 0,-1-1 0 0 0,0 1 0 0 0,0 0-1 0 0,0 0 1 0 0,0-1 0 0 0,1 1-1 0 0,-1 0 1 0 0,0 0 0 0 0,-1 0-1 0 0,-16 1-6796 0 0,5 2 567 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11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317 300 4607 0 0,'1'-1'208'0'0,"9"-6"-465"0"0,31-22 2216 0 0,0 1 8731 0 0,-10 10-7602 0 0,-26 16-2898 0 0,1-1 1 0 0,-1 0-1 0 0,0 0 1 0 0,0 0-1 0 0,0-1 0 0 0,0 0 1 0 0,0 0-1 0 0,-1 0 1 0 0,7-9-1 0 0,-8 10-144 0 0,-1 0-1 0 0,0 0 0 0 0,0-1 1 0 0,-1 1-1 0 0,1 0 0 0 0,-1-1 1 0 0,1 1-1 0 0,-1-1 1 0 0,0 1-1 0 0,-1-1 0 0 0,1 0 1 0 0,0 1-1 0 0,-1-1 1 0 0,0 0-1 0 0,0 0 0 0 0,0 1 1 0 0,0-1-1 0 0,-1 0 0 0 0,0 1 1 0 0,1-1-1 0 0,-1 0 1 0 0,-1 1-1 0 0,1-1 0 0 0,0 1 1 0 0,-4-7-1 0 0,2 7-35 0 0,1-1 0 0 0,-1 1 0 0 0,1 0 0 0 0,-1 0-1 0 0,0 0 1 0 0,0 0 0 0 0,-1 0 0 0 0,1 1 0 0 0,0-1 0 0 0,-1 1 0 0 0,0 0-1 0 0,-5-2 1 0 0,-7-3 2 0 0,-27-7-1 0 0,35 12-14 0 0,-3-2-1 0 0,1 1 0 0 0,-1 1 0 0 0,0 0 0 0 0,0 0 0 0 0,0 1 0 0 0,0 1-1 0 0,-1 0 1 0 0,1 0 0 0 0,0 1 0 0 0,0 0 0 0 0,0 1 0 0 0,-15 5 0 0 0,10-2-6 0 0,1 1-1 0 0,-1 0 1 0 0,1 2 0 0 0,0 0 0 0 0,1 0 0 0 0,0 2 0 0 0,-24 19-1 0 0,29-20 6 0 0,1-1 0 0 0,0 1-1 0 0,0 0 1 0 0,1 0-1 0 0,0 1 1 0 0,0 0-1 0 0,2 0 1 0 0,-1 1-1 0 0,1 0 1 0 0,0 0 0 0 0,-5 22-1 0 0,9-28 2 0 0,0-1 0 0 0,0 1 0 0 0,0-1 0 0 0,1 1 0 0 0,0-1 0 0 0,0 1 0 0 0,0 0 0 0 0,1-1 0 0 0,-1 1 0 0 0,1-1 0 0 0,0 1 0 0 0,0-1 0 0 0,1 0 0 0 0,0 1 0 0 0,2 4 0 0 0,-2-6 0 0 0,0 0 1 0 0,1 1-1 0 0,-1-1 0 0 0,1 0 0 0 0,0 0 1 0 0,0 0-1 0 0,0 0 0 0 0,1-1 0 0 0,-1 0 0 0 0,1 1 1 0 0,-1-1-1 0 0,1 0 0 0 0,0 0 0 0 0,0-1 1 0 0,-1 1-1 0 0,9 1 0 0 0,-2-1 8 0 0,1-1 0 0 0,0 1 0 0 0,-1-2 0 0 0,1 1 0 0 0,0-2 0 0 0,-1 1 0 0 0,18-4 0 0 0,-5-1 7 0 0,1-1-1 0 0,29-12 1 0 0,-31 9 0 0 0,-1 0-1 0 0,35-21 1 0 0,-48 25-8 0 0,-1 1-1 0 0,-1-1 1 0 0,1-1 0 0 0,-1 1-1 0 0,0-1 1 0 0,0 0 0 0 0,0-1-1 0 0,-1 1 1 0 0,0-1 0 0 0,-1 0-1 0 0,5-8 1 0 0,-6 6 8 0 0,0 2 47 0 0,-2 6 188 0 0,-3 4-188 0 0,-184 351 217 0 0,124-210-355 0 0,61-142-32 0 0,-3 7-267 0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11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 13559 0 0,'0'0'4338'0'0,"-1"2"-3854"0"0,0 12-204 0 0,1 1 1 0 0,0-1 0 0 0,0 0 0 0 0,2 1 0 0 0,0-1 0 0 0,0 0 0 0 0,1 0 0 0 0,1-1 0 0 0,0 1 0 0 0,1 0 0 0 0,7 13 0 0 0,11 15 129 0 0,1-2 1 0 0,30 40-1 0 0,-53-78-395 0 0,15 20 133 0 0,-2 1 1 0 0,0 1 0 0 0,11 28 0 0 0,-20-38-74 0 0,0-1 0 0 0,-1 2 0 0 0,0-1 0 0 0,-1 0 0 0 0,0 1 0 0 0,-2-1 1 0 0,1 23-1 0 0,-4-5 17 0 0,-1-1 0 0 0,-2 1 0 0 0,-1-1 0 0 0,-1 0 1 0 0,-2 0-1 0 0,0-1 0 0 0,-3 0 0 0 0,-19 37 0 0 0,23-53-92 0 0,0-2 0 0 0,0 1 0 0 0,-1-1 0 0 0,-1 0 0 0 0,0-1 0 0 0,-22 18 0 0 0,10-11 0 0 0,-2-1 0 0 0,-41 21 0 0 0,-149 79-81 0 0,212-115-1 0 0,3-4 17 0 0,10-4-211 0 0,-1-2 0 0 0,10-9-1 0 0,-8 6-2713 0 0,-3 1-1451 0 0,1 0-2687 0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26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39 12815 0 0,'1'-3'169'0'0,"1"1"-1"0"0,0-1 0 0 0,1 0 0 0 0,-1 1 0 0 0,0-1 1 0 0,5-3-1 0 0,11-10 177 0 0,-25 27 5795 0 0,-6 12-4730 0 0,-21 38-1744 0 0,-11 9 558 0 0,-106 182-184 0 0,105-176-717 0 0,12-28-6751 0 0,24-34 1506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47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2014 3223 0 0,'0'0'3282'0'0,"1"1"-2328"0"0,5 3-456 0 0,0-1 0 0 0,0 0 0 0 0,1 0 0 0 0,-1-1-1 0 0,1 1 1 0 0,-1-1 0 0 0,14 2 0 0 0,-6-2 39 0 0,0-1 1 0 0,1-1 0 0 0,13-1 0 0 0,75-1 576 0 0,-73-3-1102 0 0,4-2-12 0 0,0-2 0 0 0,34-13 0 0 0,64-33 0 0 0,-52 22 0 0 0,94-31 666 0 0,-88 35-356 0 0,-86 29-306 0 0,48-17 641 0 0,57-29 0 0 0,97-80-563 0 0,-135 84-34 0 0,-13 9 296 0 0,-19 12 36 0 0,0 2-1 0 0,52-19 0 0 0,19-10 35 0 0,13-21 176 0 0,-101 57-451 0 0,-1-1-1 0 0,-1-1 1 0 0,0 0-1 0 0,21-26 1 0 0,-17 15-103 0 0,2 2 0 0 0,1 0 1 0 0,1 1-1 0 0,28-19 0 0 0,-6 6-36 0 0,73-69 0 0 0,-91 79 0 0 0,34-24 0 0 0,2-2 0 0 0,1-4 0 0 0,55-51 0 0 0,13-30 0 0 0,-102 106 0 0 0,-20 21 0 0 0,16-20 0 0 0,-6 5-9 0 0,1 1 0 0 0,1 1 0 0 0,1 2 0 0 0,0 0-1 0 0,2 1 1 0 0,33-18 0 0 0,42-12-8 0 0,-74 38-30 0 0,66-28 47 0 0,-45 19 0 0 0,-33 15 0 0 0,0-1 0 0 0,23-14 0 0 0,33-19 0 0 0,-28 21 0 0 0,48-13 0 0 0,-12 5 0 0 0,-44 14 0 0 0,1 2 0 0 0,39-6 0 0 0,75-3 0 0 0,-109 13 0 0 0,-26 3-13 0 0,0 1 0 0 0,0 0 1 0 0,0 1-1 0 0,24 2 0 0 0,-24 1 13 0 0,-1 0 0 0 0,23 6 0 0 0,-2 0 0 0 0,-26-7 0 0 0,31 9 0 0 0,66 12 0 0 0,-71-16 0 0 0,-12 0 0 0 0,-4 3 0 0 0,-13-7 0 0 0,20 6 0 0 0,-18-7 0 0 0,-1 0 0 0 0,21 10 0 0 0,-22-8 0 0 0,-3-3 0 0 0,-1 1 0 0 0,0 0 0 0 0,0 0 0 0 0,0 0 0 0 0,1 0 0 0 0,-1 1 0 0 0,0-1 0 0 0,-1 0 0 0 0,4 4 0 0 0,6 3 10 0 0,1-1 0 0 0,-1-1-1 0 0,1 1 1 0 0,0-2 0 0 0,1 0-1 0 0,-1 0 1 0 0,19 3 0 0 0,7-1 98 0 0,-23-6-49 0 0,1 2-1 0 0,24 7 1 0 0,-39-10-58 0 0,14 5 119 0 0,0 0 1 0 0,22 11-1 0 0,13 12 24 0 0,9 0 143 0 0,-50-23-192 0 0,1 1-26 0 0,0 0 1 0 0,0 0-1 0 0,0-1 1 0 0,0-1-1 0 0,15 5 1 0 0,-6-4-28 0 0,-4-2 14 0 0,0 1 0 0 0,-1 1 1 0 0,0 0-1 0 0,0 1 1 0 0,0 0-1 0 0,0 1 1 0 0,19 14-1 0 0,-22-14-29 0 0,0 0 1 0 0,1-1-1 0 0,19 6 0 0 0,-18-7 136 0 0,0 0 0 0 0,-1 1-1 0 0,12 8 1 0 0,14 15 77 0 0,-27-22-228 0 0,139 97 184 0 0,-62-56-162 0 0,-8-5-4 0 0,45 41 266 0 0,-84-55-240 0 0,-20-16-19 0 0,40 18 0 0 0,-38-20-6 0 0,30 19 0 0 0,25 16-1 0 0,4 4 4 0 0,64 44 30 0 0,-125-81-59 0 0,84 48 50 0 0,26 12 338 0 0,-120-68-354 0 0,1 0 0 0 0,20 5-1 0 0,6 3 17 0 0,95 37 62 0 0,-10-11 115 0 0,48 23-221 0 0,-93-38 17 0 0,15 7 8 0 0,-13-5-33 0 0,-20-7 58 0 0,-11-1-62 0 0,-19-6 23 0 0,1-1-1 0 0,46 9 1 0 0,-49-12-23 0 0,8 0 62 0 0,6-3 24 0 0,-4 0 128 0 0,74-1 0 0 0,-72-9-154 0 0,-28 3-30 0 0,24-1 0 0 0,-17 3-29 0 0,-8-1 0 0 0,0 1 0 0 0,15 2 0 0 0,49 6 64 0 0,54 10-74 0 0,-46-4 132 0 0,-45-12 338 0 0,-11-2-3681 0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2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27 113 6447 0 0,'-1'-1'499'0'0,"-24"-11"11297"0"0,35 6-11341 0 0,0 2 0 0 0,1-1 0 0 0,0 1 1 0 0,0 1-1 0 0,0 0 0 0 0,0 0 0 0 0,13 0 0 0 0,242-23 2008 0 0,-185 21-2429 0 0,1 3 0 0 0,-1 4 1 0 0,155 23-1 0 0,-223-23-267 0 0,0 0 0 0 0,1-1 0 0 0,-1-1 0 0 0,0 0 0 0 0,1-1 0 0 0,13-2 0 0 0,-20 1-336 0 0,1 0-1 0 0,-1 0 0 0 0,0-1 0 0 0,12-5 0 0 0,-13 4-664 0 0,0 0 1 0 0,0 0-1 0 0,0 0 0 0 0,0-1 0 0 0,7-8 1 0 0,-1 0-4445 0 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2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36 223 11519 0 0,'-36'-26'3800'0'0,"40"23"-3397"0"0,0 0-1 0 0,0 0 1 0 0,0 0-1 0 0,1 0 1 0 0,-1 1 0 0 0,1-1-1 0 0,-1 1 1 0 0,1 1-1 0 0,5-3 1 0 0,50-8 286 0 0,-26 6 14 0 0,444-62 3786 0 0,-467 67-4477 0 0,173-28 317 0 0,25-2-497 0 0,-119 22-1129 0 0,59-3-3836 0 0,-111 11 3179 0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2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179 258 11775 0 0,'-77'36'1413'0'0,"-14"8"1380"0"0,80-37-1215 0 0,13-7-801 0 0,16-10 1473 0 0,-10 6-2585 0 0,273-164 1540 0 0,-106 57-382 0 0,-157 100-565 0 0,1 1-1 0 0,25-9 1 0 0,-38 16-181 0 0,-1 1 1 0 0,1 1 0 0 0,-1-1 0 0 0,1 1-1 0 0,0 0 1 0 0,0 0 0 0 0,0 1-1 0 0,0 0 1 0 0,0 0 0 0 0,0 0-1 0 0,-1 1 1 0 0,13 2 0 0 0,-16-3-70 0 0,0 1-1 0 0,-1 0 1 0 0,1 0 0 0 0,0 0-1 0 0,0 0 1 0 0,-1 0 0 0 0,1 0-1 0 0,0 0 1 0 0,-1 0 0 0 0,1 1-1 0 0,-1-1 1 0 0,0 1 0 0 0,1-1 0 0 0,-1 1-1 0 0,0-1 1 0 0,0 1 0 0 0,1 2-1 0 0,-1-1 13 0 0,0 0-1 0 0,0 0 0 0 0,0 0 1 0 0,0 1-1 0 0,-1-1 0 0 0,1 0 1 0 0,-1 1-1 0 0,0-1 0 0 0,0 5 0 0 0,-2 3 22 0 0,1 0 0 0 0,-2 0 0 0 0,1-1 0 0 0,-2 1 0 0 0,-4 11 0 0 0,-5 5-196 0 0,-23 36 0 0 0,-7 13-272 0 0,40-69-309 0 0,1 0 0 0 0,-1 1 0 0 0,-2 12 0 0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2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588 107 14911 0 0,'8'-15'411'0'0,"1"1"-1"0"0,0 1 0 0 0,1 0 0 0 0,0 0 1 0 0,1 1-1 0 0,17-15 1760 0 0,-28 30-1746 0 0,1 4-286 0 0,0 1 0 0 0,-1-1 0 0 0,0 0 0 0 0,-1 1-1 0 0,1-1 1 0 0,-1 0 0 0 0,-1 1 0 0 0,-2 10 0 0 0,-25 59 684 0 0,26-70-740 0 0,-35 80 543 0 0,-53 83-1 0 0,-61 78-443 0 0,-11 18-172 0 0,143-231-29 0 0,-26 46-366 0 0,-37 90 0 0 0,58-116-368 0 0,9-18-6782 0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2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67 5063 0 0,'-55'11'496'0'0,"54"-10"-348"0"0,-1-1 0 0 0,1 0-1 0 0,0 1 1 0 0,0-1-1 0 0,0 1 1 0 0,-1-1-1 0 0,1 1 1 0 0,0-1-1 0 0,0 1 1 0 0,0 0 0 0 0,0-1-1 0 0,0 1 1 0 0,0 0-1 0 0,0 0 1 0 0,0 0-1 0 0,1 0 1 0 0,-2 1 0 0 0,2-1 186 0 0,-1 0 1 0 0,1-1 0 0 0,0 1 0 0 0,0 0 0 0 0,-1 0 0 0 0,1 0 0 0 0,0-1 0 0 0,0 1 0 0 0,0 0 0 0 0,0 0 0 0 0,0 0 0 0 0,0-1 0 0 0,0 1 0 0 0,1 0 0 0 0,-1 0 0 0 0,0 0 0 0 0,0-1 0 0 0,1 1 0 0 0,-1 0-1 0 0,1 0 1 0 0,0 1 334 0 0,0 0-1 0 0,0 0 1 0 0,1 0-1 0 0,-1 0 0 0 0,1 0 1 0 0,-1-1-1 0 0,1 1 1 0 0,0-1-1 0 0,3 3 0 0 0,12 4-1558 0 0,-6-6 1179 0 0,0 0 0 0 0,0-1 0 0 0,0 0 0 0 0,0-1 0 0 0,0 0-1 0 0,15-2 1 0 0,67-15 569 0 0,-84 15-790 0 0,177-47 612 0 0,-105 26-657 0 0,154-24-1 0 0,-226 46-763 0 0,0 1 0 0 0,15 1-1 0 0,1 3-6644 0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2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7 137 12007 0 0,'0'0'1083'0'0,"8"15"1624"0"0,-2-12-2013 0 0,1-1 0 0 0,-1 0 0 0 0,1-1 0 0 0,0 1 1 0 0,0-1-1 0 0,0-1 0 0 0,13 1 0 0 0,-7-2-284 0 0,1-1 1 0 0,0-1-1 0 0,14-4 0 0 0,1 0 7 0 0,5-2-97 0 0,35-13 0 0 0,-60 18-316 0 0,1 0 1 0 0,-1-1-1 0 0,0 0 0 0 0,-1 0 1 0 0,1-1-1 0 0,-1 0 0 0 0,0 0 1 0 0,9-11-1 0 0,-14 14-4 0 0,-1 0 0 0 0,0 0 0 0 0,0 0 0 0 0,0-1 0 0 0,2-4 0 0 0,0-2-1 0 0,-5 7-3 0 0,0 2-3 0 0,1 0-4 0 0,-1 0 0 0 0,1 1 0 0 0,0-1 0 0 0,-1 0 0 0 0,1 0 0 0 0,-1 1 0 0 0,1-1 0 0 0,-1 0 0 0 0,1 1 0 0 0,-1-1 0 0 0,1 0 0 0 0,-1 1 0 0 0,0-1 0 0 0,1 1 1 0 0,-1-1-1 0 0,0 1 0 0 0,1-1 0 0 0,-1 1 0 0 0,0 0 0 0 0,0-1 0 0 0,1 1 0 0 0,-1 0 0 0 0,0-1 0 0 0,0 1 0 0 0,0 0 0 0 0,-1 0 0 0 0,0-1-41 0 0,-2 1 26 0 0,0-1-1 0 0,-1 1 1 0 0,1 0 0 0 0,0 0-1 0 0,0 0 1 0 0,0 0 0 0 0,0 1-1 0 0,0 0 1 0 0,-1 0 0 0 0,1 0-1 0 0,-5 2 1 0 0,-7 4-104 0 0,-20 10 0 0 0,35-16 130 0 0,-42 23-16 0 0,1 3 0 0 0,1 2 0 0 0,-58 53 0 0 0,95-79 14 0 0,1 0-1 0 0,0 0 1 0 0,0 1-1 0 0,0 0 1 0 0,1-1-1 0 0,-1 1 1 0 0,1 0 0 0 0,0 0-1 0 0,0 0 1 0 0,0 0-1 0 0,-2 7 1 0 0,4-10 1 0 0,0 1-1 0 0,-1-1 1 0 0,1 1 0 0 0,0 0-1 0 0,0-1 1 0 0,0 1 0 0 0,0-1-1 0 0,1 1 1 0 0,-1 0 0 0 0,0-1 0 0 0,1 1-1 0 0,-1-1 1 0 0,0 1 0 0 0,1-1-1 0 0,0 1 1 0 0,-1-1 0 0 0,1 1 0 0 0,0-1-1 0 0,0 0 1 0 0,0 1 0 0 0,0-1-1 0 0,0 0 1 0 0,0 0 0 0 0,0 0-1 0 0,1 0 1 0 0,-1 0 0 0 0,0 0 0 0 0,0 0-1 0 0,1 0 1 0 0,-1 0 0 0 0,1 0-1 0 0,-1-1 1 0 0,1 1 0 0 0,2 0-1 0 0,11 4-435 0 0,0-1 0 0 0,19 3-1 0 0,9-2-6124 0 0,-16-4 39 0 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2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28 407 1375 0 0,'17'15'16819'0'0,"-30"-25"-13951"0"0,9 6-2657 0 0,1-1 1 0 0,0 1-1 0 0,0-1 0 0 0,0 1 1 0 0,1-1-1 0 0,-1 0 1 0 0,1 0-1 0 0,0 0 0 0 0,1 0 1 0 0,-1 0-1 0 0,1 0 0 0 0,0-1 1 0 0,0 1-1 0 0,1 0 1 0 0,0-8-1 0 0,0-4 15 0 0,1 1 1 0 0,1-1-1 0 0,6-28 1 0 0,-6 38-244 0 0,1-1 0 0 0,-1 1 0 0 0,1-1 0 0 0,1 1 0 0 0,-1 0 0 0 0,1 0 0 0 0,1 1 0 0 0,-1-1 0 0 0,1 1 0 0 0,0 0 0 0 0,1 0 0 0 0,-1 1 0 0 0,12-10 0 0 0,5 0-980 0 0,1 1 0 0 0,41-21-1 0 0,-40 23-69 0 0,32-14-2185 0 0,-18 11-1882 0 0,-6 3-358 0 0</inkml:trace>
  <inkml:trace contextRef="#ctx0" brushRef="#br0" timeOffset="1">598 68 6911 0 0,'0'0'528'0'0,"3"9"1232"0"0,-1-3-949 0 0,0 1 0 0 0,0-1 0 0 0,-1 1-1 0 0,0-1 1 0 0,-1 1 0 0 0,1-1 0 0 0,-1 1-1 0 0,-1 0 1 0 0,1-1 0 0 0,-1 1-1 0 0,-2 7 1 0 0,-3 12 251 0 0,-15 36-1 0 0,11-33-173 0 0,-150 432 1137 0 0,98-262-3174 0 0,59-191 235 0 0,0 0 1 0 0,-9 14-1 0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2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0 537 2759 0 0,'10'-54'1023'0'0,"-9"42"462"0"0,0 0 0 0 0,1 1 0 0 0,1-1 0 0 0,0 1 1 0 0,1 0-1 0 0,6-14 0 0 0,0 7-881 0 0,2 1-1 0 0,0 0 1 0 0,0 1 0 0 0,2 0 0 0 0,0 1-1 0 0,1 0 1 0 0,25-19 0 0 0,127-77 806 0 0,-141 96-1127 0 0,-19 10-240 0 0,118-65 386 0 0,-110 63-265 0 0,0 0 0 0 0,1 2-1 0 0,0 0 1 0 0,0 0 0 0 0,0 2-1 0 0,26-4 1 0 0,-37 7-70 0 0,0 0-1 0 0,-1 0 1 0 0,1 0-1 0 0,0 0 1 0 0,-1 1-1 0 0,1 0 0 0 0,-1 0 1 0 0,1 0-1 0 0,-1 1 1 0 0,1-1-1 0 0,-1 1 1 0 0,0 0-1 0 0,0 0 1 0 0,7 5-1 0 0,-9-5-31 0 0,1 1 1 0 0,0-1-1 0 0,-1 1 0 0 0,0 0 0 0 0,0 0 0 0 0,0 0 0 0 0,0 0 1 0 0,0 0-1 0 0,0 0 0 0 0,-1 1 0 0 0,0-1 0 0 0,1 0 0 0 0,-1 1 1 0 0,-1-1-1 0 0,1 1 0 0 0,0-1 0 0 0,-1 1 0 0 0,0 0 0 0 0,0 4 0 0 0,-1 6-1 0 0,0 0-1 0 0,-1-1 1 0 0,-1 1-1 0 0,0-1 1 0 0,-1 1-1 0 0,-1-1 1 0 0,0 0-1 0 0,0-1 1 0 0,-1 1-1 0 0,-1-1 0 0 0,0 0 1 0 0,-16 18-1 0 0,-5 5-2 0 0,-2-2 0 0 0,-55 48-1 0 0,72-71-43 0 0,-1-1 0 0 0,0 0 0 0 0,-1-1 0 0 0,0 0 0 0 0,0-1 0 0 0,0-1 0 0 0,-1 0 0 0 0,0-2 0 0 0,-24 5 0 0 0,-47 2-184 0 0,58-8-44 0 0,26-3 133 0 0,0 0-1 0 0,0 0 0 0 0,0 0 1 0 0,0 0-1 0 0,-1-1 1 0 0,1 0-1 0 0,0 1 0 0 0,0-1 1 0 0,-4-2-1 0 0,5 3-271 0 0,2-4-100 0 0,1 0-1 0 0,-1-1 1 0 0,1 1 0 0 0,0 1 0 0 0,0-1 0 0 0,0 0 0 0 0,0 0-1 0 0,1 0 1 0 0,0 0 0 0 0,3-5 0 0 0,2-2-1071 0 0,18-19 0 0 0,-13 16 509 0 0,9-12-640 0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29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1 356 6447 0 0,'4'32'125'0'0,"0"15"5580"0"0,1 12 1391 0 0,-5-53-7454 0 0,4 8 5267 0 0,-1-20-4261 0 0,15-58 940 0 0,-11 37-1294 0 0,17-44 0 0 0,-10 39-254 0 0,32-67-19 0 0,-37 82-114 0 0,1 1-1 0 0,0 1 1 0 0,24-28-1 0 0,-17 25-169 0 0,1 0 1 0 0,0 1-1 0 0,23-16 1 0 0,-34 28 27 0 0,0 0 0 0 0,1 1 0 0 0,-1 0-1 0 0,1 1 1 0 0,-1 0 0 0 0,1 0 0 0 0,0 0 0 0 0,0 1 0 0 0,1 0 0 0 0,-1 1 0 0 0,0 0 0 0 0,1 0 0 0 0,8 1 0 0 0,21 4-3146 0 0,-16 0-1682 0 0,-1-2-852 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29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62 10247 0 0,'0'0'927'0'0,"0"3"-760"0"0,0 12 1612 0 0,5 31 1 0 0,-4-41-1368 0 0,-1 0 0 0 0,2-1 0 0 0,-1 1 1 0 0,0-1-1 0 0,1 1 0 0 0,0-1 0 0 0,0 0 0 0 0,0 0 0 0 0,0 0 1 0 0,1 0-1 0 0,3 5 0 0 0,-4-8-305 0 0,0 0 0 0 0,0 1-1 0 0,0-1 1 0 0,0 0 0 0 0,0 0 0 0 0,0 0 0 0 0,0 0 0 0 0,0 0-1 0 0,1-1 1 0 0,-1 1 0 0 0,0-1 0 0 0,1 1 0 0 0,-1-1-1 0 0,0 0 1 0 0,1 0 0 0 0,-1 0 0 0 0,3 0 0 0 0,3-1 115 0 0,1 0 0 0 0,0-1 0 0 0,7-2-1 0 0,6-2-37 0 0,-2-2 0 0 0,1 1-1 0 0,-1-2 1 0 0,19-12 0 0 0,-30 16-119 0 0,0-1 1 0 0,-1 0-1 0 0,1-1 1 0 0,-1 1-1 0 0,0-2 1 0 0,-1 1-1 0 0,0-1 1 0 0,0 0-1 0 0,0-1 1 0 0,6-11-1 0 0,-13 19-79 0 0,1 0 0 0 0,0 0 0 0 0,-1 0 0 0 0,1 0 0 0 0,-1 0 0 0 0,1 0 0 0 0,-1-1 0 0 0,1 1 0 0 0,-1 0 0 0 0,0 0 0 0 0,0 0 0 0 0,0-1 0 0 0,1 1 0 0 0,-1 0 0 0 0,0 0 0 0 0,0 0 0 0 0,-1-1-1 0 0,1 1 1 0 0,0 0 0 0 0,0 0 0 0 0,-1 0 0 0 0,1-1 0 0 0,0 1 0 0 0,-1 0 0 0 0,1 0 0 0 0,-1 0 0 0 0,0 0 0 0 0,1 0 0 0 0,-1 0 0 0 0,0 0 0 0 0,0 0 0 0 0,1 0 0 0 0,-1 0 0 0 0,0 1 0 0 0,0-1 0 0 0,0 0 0 0 0,0 0 0 0 0,0 1 0 0 0,0-1 0 0 0,0 1 0 0 0,-1-1 0 0 0,1 1 0 0 0,0-1 0 0 0,0 1-1 0 0,0 0 1 0 0,0-1 0 0 0,-1 1 0 0 0,1 0 0 0 0,0 0 0 0 0,0 0 0 0 0,0 0 0 0 0,-3 0 0 0 0,-10 2-45 0 0,0 0 0 0 0,1 1-1 0 0,-1 0 1 0 0,0 1 0 0 0,1 0 0 0 0,0 2 0 0 0,0-1-1 0 0,0 1 1 0 0,1 1 0 0 0,0 1 0 0 0,-20 15-1 0 0,5 0 130 0 0,0 1 0 0 0,2 1-1 0 0,-33 43 1 0 0,43-50 66 0 0,2 1 0 0 0,-18 31-1 0 0,27-45-105 0 0,2 1 0 0 0,-1 0 0 0 0,0 0 0 0 0,1 0 0 0 0,0 0 0 0 0,1 0 0 0 0,-1 0 0 0 0,1 1 0 0 0,1-1 0 0 0,-1 0-1 0 0,1 1 1 0 0,0-1 0 0 0,0 1 0 0 0,2 7 0 0 0,-1-11-22 0 0,0 0 0 0 0,0 0 0 0 0,0 0 0 0 0,1-1 0 0 0,-1 1-1 0 0,1-1 1 0 0,0 1 0 0 0,0-1 0 0 0,0 0 0 0 0,0 1 0 0 0,0-1 0 0 0,0 0 0 0 0,0 0-1 0 0,1 0 1 0 0,-1-1 0 0 0,1 1 0 0 0,-1-1 0 0 0,1 1 0 0 0,0-1 0 0 0,0 0 0 0 0,0 0-1 0 0,-1 0 1 0 0,7 1 0 0 0,4 0-35 0 0,1 0-1 0 0,-1 0 0 0 0,28-2 1 0 0,-3-1-885 0 0,1-2 1 0 0,57-12-1 0 0,-53 4-480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49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6823 0 0,'0'0'7384'0'0,"1"0"-7072"0"0,1 0-162 0 0,1 0 274 0 0,1 0 1 0 0,0 0-1 0 0,-1 1 0 0 0,1-1 1 0 0,6 2-1 0 0,-5 4-400 0 0,-4-6-10 0 0,-1 1-1 0 0,1-1 0 0 0,-1 1 1 0 0,1-1-1 0 0,-1 1 0 0 0,0 0 1 0 0,1-1-1 0 0,-1 1 0 0 0,0-1 1 0 0,1 1-1 0 0,-1 0 0 0 0,0-1 1 0 0,0 1-1 0 0,1 1 0 0 0,3 33 309 0 0,-3-24-262 0 0,-1-8-4 0 0,1 0 0 0 0,0 0 0 0 0,-1 0 0 0 0,1-1 1 0 0,1 1-1 0 0,-1 0 0 0 0,0 0 0 0 0,1-1 1 0 0,2 5-1 0 0,1 0 120 0 0,-4-5-33 0 0,0 11 57 0 0,5 55 49 0 0,-7-65-248 0 0,1 1-3 0 0,5 11 14 0 0,9 17 52 0 0,26 44 141 0 0,-15-29 223 0 0,-18-35-292 0 0,-1-1 0 0 0,0 1 0 0 0,0 0 0 0 0,6 22 0 0 0,-9-23-126 0 0,-1-5-3 0 0,0 0 1 0 0,-1 1-1 0 0,0-1 0 0 0,0 1 1 0 0,0-1-1 0 0,-1 1 1 0 0,0-1-1 0 0,-2 13 0 0 0,1 4-7 0 0,1-16 0 0 0,-1 0 0 0 0,1 0 0 0 0,-2-1 0 0 0,1 1 0 0 0,0 0 0 0 0,-5 10 0 0 0,5-8 0 0 0,2 15 0 0 0,-1-21 0 0 0,0 1 0 0 0,1-1 0 0 0,-1 1 0 0 0,1 0 0 0 0,2 6 0 0 0,-1-5 0 0 0,-2-3 0 0 0,0 0 0 0 0,1 0 0 0 0,-1 1 0 0 0,0-1 0 0 0,0 0 0 0 0,0 0 0 0 0,0 1 0 0 0,0-1 0 0 0,-1 3 0 0 0,-4 14 34 0 0,4-16-27 0 0,0 0 1 0 0,0-1-1 0 0,1 1 1 0 0,-1 0-1 0 0,1 0 1 0 0,0 0-1 0 0,-1 0 1 0 0,1 0-1 0 0,1 0 1 0 0,-1 0-1 0 0,0 0 1 0 0,1 0-1 0 0,0 3 1 0 0,2 5 45 0 0,-3-3 13 0 0,-1-4-66 0 0,5 9 52 0 0,0-4-31 0 0,-3-6 34 0 0,2 3 15 0 0,-3-3-63 0 0,1-1 0 0 0,0 1 0 0 0,-1-1 0 0 0,0 1 0 0 0,0-1 0 0 0,1 1 0 0 0,-1-1 0 0 0,-1 1 0 0 0,1-1 0 0 0,-1 5 0 0 0,-8 25-6 0 0,5-19 47 0 0,-7 9-27 0 0,9-19 5 0 0,0 0 0 0 0,1-1 0 0 0,0 1 0 0 0,-1 0-1 0 0,1 0 1 0 0,0 0 0 0 0,0 0 0 0 0,0 0 0 0 0,0 3 0 0 0,16-3 250 0 0,-12-2-244 0 0,1-1 1 0 0,-1 0 0 0 0,1 0 0 0 0,-1 0-1 0 0,0 0 1 0 0,1-1 0 0 0,-1 1 0 0 0,1-1-1 0 0,-1 0 1 0 0,0 0 0 0 0,1 0 0 0 0,-1-1-1 0 0,0 1 1 0 0,0-1 0 0 0,0 1 0 0 0,0-1-1 0 0,0 0 1 0 0,0 0 0 0 0,-1-1 0 0 0,1 1-1 0 0,-1 0 1 0 0,4-5 0 0 0,0 0-119 0 0,-5 5-84 0 0,-1 2 150 0 0,0-1 0 0 0,-1 0-1 0 0,1 1 1 0 0,0-1 0 0 0,-1 1 0 0 0,1-1 0 0 0,-1 1 0 0 0,1-1 0 0 0,-1 1-1 0 0,1-1 1 0 0,-1 1 0 0 0,1-1 0 0 0,-1 1 0 0 0,1 0 0 0 0,-1-1-1 0 0,0 1 1 0 0,1 0 0 0 0,-1 0 0 0 0,0-1 0 0 0,1 1 0 0 0,-1 0 0 0 0,1 0-1 0 0,-1 0 1 0 0,-1 0 0 0 0,-16-3-489 0 0,9 3-180 0 0,-1 0 0 0 0,-17 3 0 0 0,-11 1-4275 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3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401 200 5527 0 0,'42'-66'498'0'0,"-35"54"-250"0"0,5-9 284 0 0,24-31 0 0 0,-16 30 3623 0 0,4 2 4159 0 0,-13 14-6997 0 0,-11 6-1281 0 0,0 0 0 0 0,0 0-1 0 0,0 0 1 0 0,1 0 0 0 0,-1 0 0 0 0,0 0 0 0 0,0 0 0 0 0,0 0-1 0 0,0 0 1 0 0,0 0 0 0 0,1 0 0 0 0,-1 0 0 0 0,0 0 0 0 0,0 0 0 0 0,0 0-1 0 0,0 0 1 0 0,0 0 0 0 0,0 0 0 0 0,1 0 0 0 0,-1 0 0 0 0,0 0-1 0 0,0 0 1 0 0,0 0 0 0 0,0 0 0 0 0,0 0 0 0 0,0 0 0 0 0,1 0-1 0 0,-1 1 1 0 0,0-1 0 0 0,0 0 0 0 0,0 0 0 0 0,0 0 0 0 0,0 0-1 0 0,0 0 1 0 0,0 0 0 0 0,0 1 0 0 0,0-1 0 0 0,0 0 0 0 0,-3 22 1696 0 0,2-19-1714 0 0,-16 54 95 0 0,-3 0 1 0 0,-47 92-1 0 0,24-55-13 0 0,-181 370 220 0 0,95-207-331 0 0,102-200-3 0 0,22-47-342 0 0,-11 26 271 0 0,12-12-4370 0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3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16 17359 0 0,'-1'0'795'0'0,"-4"2"-663"0"0,0-1 0 0 0,1 1 0 0 0,0-1 0 0 0,-1 1 0 0 0,1 1 0 0 0,0-1 0 0 0,0 1 1 0 0,0-1-1 0 0,-5 5 0 0 0,7-5 39 0 0,0 0 1 0 0,0 0-1 0 0,0 0 1 0 0,0 1-1 0 0,0-1 1 0 0,0 0-1 0 0,1 1 1 0 0,-1-1-1 0 0,1 1 1 0 0,0-1-1 0 0,-1 1 1 0 0,1 0-1 0 0,0-1 1 0 0,1 1-1 0 0,-1 0 1 0 0,1 0-1 0 0,-1 3 1 0 0,1-4-61 0 0,0-1 0 0 0,1 1-1 0 0,-1 0 1 0 0,1-1 0 0 0,-1 1 0 0 0,1 0 0 0 0,0-1 0 0 0,0 1 0 0 0,-1-1-1 0 0,1 1 1 0 0,0-1 0 0 0,1 0 0 0 0,-1 1 0 0 0,0-1 0 0 0,0 0 0 0 0,0 0-1 0 0,1 0 1 0 0,2 2 0 0 0,0 1 96 0 0,1-1 0 0 0,0-1 0 0 0,0 1 0 0 0,9 3 0 0 0,4-1-10 0 0,1-1 1 0 0,-1 0-1 0 0,1-1 1 0 0,0-1-1 0 0,0-1 0 0 0,0 0 1 0 0,21-3-1 0 0,134-23 318 0 0,-158 22-460 0 0,166-43 179 0 0,-56 12-206 0 0,43-12-2347 0 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30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41 2759 0 0,'8'-4'248'0'0,"17"-13"5911"0"0,-15 8-3446 0 0,12-1 6533 0 0,-23 14-9060 0 0,0 0 1 0 0,0 0 0 0 0,-1 0 0 0 0,1-1 0 0 0,-1 1-1 0 0,0 0 1 0 0,0-1 0 0 0,0 1 0 0 0,-6 5 0 0 0,-2 6 95 0 0,-18 36 244 0 0,-68 111-195 0 0,73-127-765 0 0,7-9-2040 0 0,6-11-3268 0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31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95 4143 0 0,'5'11'470'0'0,"-1"1"-1"0"0,0 0 1 0 0,0 0-1 0 0,-1 0 1 0 0,-1 0-1 0 0,0 0 1 0 0,0 1-1 0 0,-1 16 1 0 0,-1-22-179 0 0,-1-1 0 0 0,0 0 0 0 0,0 0 0 0 0,0 0 0 0 0,-1 0 0 0 0,1 0 1 0 0,-2 0-1 0 0,1 0 0 0 0,-1-1 0 0 0,1 1 0 0 0,-2-1 0 0 0,1 1 0 0 0,0-1 0 0 0,-1 0 1 0 0,-6 6-1 0 0,2-4 50 0 0,1 1 0 0 0,-1-1 0 0 0,0 0 0 0 0,-1-1-1 0 0,0 0 1 0 0,0 0 0 0 0,0-1 0 0 0,-11 5 0 0 0,18-9-239 0 0,1-1 1 0 0,-1 1-1 0 0,0 0 0 0 0,1-1 0 0 0,-1 1 0 0 0,1-1 0 0 0,-1 0 0 0 0,0 0 0 0 0,1 1 1 0 0,-1-1-1 0 0,0 0 0 0 0,1 0 0 0 0,-1-1 0 0 0,0 1 0 0 0,1 0 0 0 0,-1-1 1 0 0,1 1-1 0 0,-1 0 0 0 0,0-1 0 0 0,-1-1 0 0 0,2 1-18 0 0,0 0-1 0 0,0 0 1 0 0,0 0-1 0 0,0 0 1 0 0,0 0-1 0 0,1 0 0 0 0,-1-1 1 0 0,0 1-1 0 0,1 0 1 0 0,-1 0-1 0 0,1-1 1 0 0,-1 1-1 0 0,1 0 1 0 0,0-1-1 0 0,-1 1 1 0 0,1-1-1 0 0,0 1 1 0 0,0 0-1 0 0,0-1 1 0 0,0 1-1 0 0,0 0 1 0 0,1-1-1 0 0,-1 1 1 0 0,1-2-1 0 0,1-8 170 0 0,1 0 0 0 0,1 0-1 0 0,0 0 1 0 0,1 1 0 0 0,0 0-1 0 0,0 0 1 0 0,1 0 0 0 0,0 0-1 0 0,1 1 1 0 0,0 0 0 0 0,10-9-1 0 0,11-10 68 0 0,59-44 0 0 0,-61 52-295 0 0,1 1-1 0 0,45-23 1 0 0,-60 36-20 0 0,0 0 0 0 0,1 1 0 0 0,-1 1 0 0 0,1 0 1 0 0,-1 1-1 0 0,1 0 0 0 0,0 1 0 0 0,0 1 0 0 0,17-1 0 0 0,-25 2 15 0 0,-1 1 0 0 0,1-1 0 0 0,-1 1 0 0 0,1 0 0 0 0,-1 0 0 0 0,0 0 0 0 0,0 0 0 0 0,0 1-1 0 0,1 0 1 0 0,-1 0 0 0 0,-1 0 0 0 0,1 0 0 0 0,0 1 0 0 0,0-1 0 0 0,-1 1 0 0 0,0 0-1 0 0,4 3 1 0 0,-4-2-2 0 0,0 0 1 0 0,0 1-1 0 0,-1-1 0 0 0,1 1 0 0 0,-1-1 0 0 0,0 1 0 0 0,0 0 0 0 0,-1-1 0 0 0,0 1 0 0 0,1 0 0 0 0,-1 0 1 0 0,-1 0-1 0 0,1 0 0 0 0,-1 9 0 0 0,-3 66 70 0 0,0-50-130 0 0,2 0-1 0 0,2 0 1 0 0,4 35-1 0 0,-4-60-289 0 0,0 1-1 0 0,0-1 1 0 0,1-1-1 0 0,0 1 1 0 0,0 0-1 0 0,3 6 0 0 0,2-2-916 0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3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6 8751 0 0,'5'-5'9367'0'0,"-28"10"-8974"0"0,0 1 0 0 0,0 0 0 0 0,1 2 0 0 0,0 1 0 0 0,-33 18 1 0 0,14-3-41 0 0,-69 54 0 0 0,73-46-140 0 0,1 1-1 0 0,2 1 0 0 0,-31 42 1 0 0,55-64-169 0 0,2 0 0 0 0,0 0 1 0 0,0 0-1 0 0,1 1 1 0 0,-9 20-1 0 0,15-28-31 0 0,-1 0-1 0 0,1-1 1 0 0,0 1-1 0 0,0 0 1 0 0,1 0 0 0 0,-1 0-1 0 0,1-1 1 0 0,1 11-1 0 0,0-12-5 0 0,-1 0 0 0 0,1 0 0 0 0,0 0 0 0 0,0 0 0 0 0,1 0 0 0 0,-1 0 0 0 0,0 0 0 0 0,1 0 0 0 0,0 0 0 0 0,0 0 0 0 0,0-1 0 0 0,0 1 0 0 0,0-1 0 0 0,4 4 0 0 0,-2-3 3 0 0,0-1 1 0 0,0 1 0 0 0,1-1 0 0 0,-1 0 0 0 0,0 0 0 0 0,1 0 0 0 0,0-1 0 0 0,-1 1 0 0 0,1-1 0 0 0,0 0-1 0 0,0 0 1 0 0,-1-1 0 0 0,8 0 0 0 0,7 0-461 0 0,-1-1-1 0 0,21-4 1 0 0,-4-1-4735 0 0,0-2-1749 0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32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9 9671 0 0,'0'0'748'0'0,"-7"-3"-201"0"0,4 1 117 0 0,0 1 0 0 0,0 1 0 0 0,0-1 1 0 0,-1 0-1 0 0,1 1 0 0 0,0-1 0 0 0,0 1 0 0 0,-6 0 0 0 0,3 1-32 0 0,-1 0-1 0 0,0 0 1 0 0,-10 3-1 0 0,6 0-341 0 0,1 0 0 0 0,-1 1-1 0 0,1 0 1 0 0,-15 9 0 0 0,12-4-208 0 0,0 1 0 0 0,1 0 1 0 0,0 0-1 0 0,1 1 0 0 0,0 1 0 0 0,1 0 0 0 0,0 1 1 0 0,1 0-1 0 0,1 0 0 0 0,0 0 0 0 0,1 1 1 0 0,1 1-1 0 0,0-1 0 0 0,-5 23 0 0 0,10-33-76 0 0,0 1 1 0 0,1 0-1 0 0,-1 0 0 0 0,1 0 1 0 0,1 0-1 0 0,-1 0 0 0 0,1-1 1 0 0,0 1-1 0 0,0 0 0 0 0,1 0 1 0 0,-1-1-1 0 0,1 1 0 0 0,1-1 1 0 0,2 7-1 0 0,-4-10 14 0 0,1 1 0 0 0,-1-1 1 0 0,0 0-1 0 0,1 0 0 0 0,-1 0 0 0 0,1 0 0 0 0,0 0 0 0 0,0 0 1 0 0,0-1-1 0 0,0 1 0 0 0,0 0 0 0 0,0-1 0 0 0,0 0 1 0 0,0 1-1 0 0,1-1 0 0 0,-1 0 0 0 0,0 0 0 0 0,1 0 0 0 0,-1-1 1 0 0,1 1-1 0 0,-1-1 0 0 0,1 1 0 0 0,-1-1 0 0 0,1 0 1 0 0,-1 0-1 0 0,1 0 0 0 0,-1 0 0 0 0,1 0 0 0 0,0 0 1 0 0,-1-1-1 0 0,1 0 0 0 0,-1 1 0 0 0,0-1 0 0 0,4-1 0 0 0,2-2 50 0 0,0 1-1 0 0,0-2 1 0 0,0 1-1 0 0,0-1 0 0 0,-1 0 1 0 0,1-1-1 0 0,-1 0 1 0 0,-1 0-1 0 0,1 0 0 0 0,9-13 1 0 0,-12 13-75 0 0,0 0 1 0 0,-1 0-1 0 0,1-1 1 0 0,-1 0-1 0 0,-1 0 1 0 0,1 1-1 0 0,-1-1 1 0 0,0-1-1 0 0,-1 1 1 0 0,1 0-1 0 0,-1 0 0 0 0,-1-1 1 0 0,0-12-1 0 0,-6-34-263 0 0,3 39-5 0 0,1 0-1 0 0,1 0 0 0 0,0-22 1 0 0,2 36 180 0 0,-1 0 0 0 0,0-1 0 0 0,0 1-1 0 0,1 0 1 0 0,-1-1 0 0 0,1 1 0 0 0,-1 0 0 0 0,1 0 0 0 0,0-1 0 0 0,0 1 0 0 0,-1 0 0 0 0,1 0-1 0 0,0 0 1 0 0,0 0 0 0 0,0 0 0 0 0,2-1 0 0 0,18-10-7593 0 0,-8 7 2048 0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3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50 299 9215 0 0,'0'0'831'0'0,"-1"1"-686"0"0,-7 7 778 0 0,5-6 490 0 0,0 1 1 0 0,0-1-1 0 0,0 0 1 0 0,-1 0-1 0 0,-4 2 1 0 0,-2-1-1316 0 0,8-3 787 0 0,2 0-868 0 0,0 0-1 0 0,0 0 1 0 0,0 0 0 0 0,0 0 0 0 0,0 0 0 0 0,0 0 0 0 0,0 1-1 0 0,0-1 1 0 0,-1 0 0 0 0,1 0 0 0 0,0 0 0 0 0,0 0-1 0 0,0 0 1 0 0,0 0 0 0 0,0 0 0 0 0,0 0 0 0 0,-1 0 0 0 0,1 0-1 0 0,0 0 1 0 0,0 0 0 0 0,0 0 0 0 0,0 0 0 0 0,0 0-1 0 0,0 0 1 0 0,-1 0 0 0 0,1 0 0 0 0,0 0 0 0 0,0 0 0 0 0,0-1-1 0 0,0 1 1 0 0,0 0 0 0 0,0 0 0 0 0,0 0 0 0 0,-1 0-1 0 0,1 0 1 0 0,0 0 0 0 0,0 0 0 0 0,0 0 0 0 0,0 0-1 0 0,0 0 1 0 0,0-1 0 0 0,0 1 0 0 0,0-7 527 0 0,5-7-275 0 0,1 6-253 0 0,0-1 1 0 0,0 1-1 0 0,1 1 0 0 0,15-14 1 0 0,36-23-130 0 0,-17 13-9 0 0,87-66-313 0 0,-105 82 412 0 0,-1 2 0 0 0,1 0 1 0 0,1 1-1 0 0,28-9 1 0 0,-50 20 49 0 0,1 1 1 0 0,0-1-1 0 0,-1 0 1 0 0,1 1 0 0 0,0-1-1 0 0,-1 1 1 0 0,1 0-1 0 0,0 0 1 0 0,0 0 0 0 0,-1 0-1 0 0,1 0 1 0 0,0 0-1 0 0,-1 1 1 0 0,1 0 0 0 0,0-1-1 0 0,4 3 1 0 0,-5-2 6 0 0,0 1 0 0 0,-1-1 0 0 0,1 1 0 0 0,0-1 1 0 0,-1 1-1 0 0,1 0 0 0 0,0 0 0 0 0,-1-1 0 0 0,0 1 0 0 0,0 0 1 0 0,1 0-1 0 0,-1 0 0 0 0,0 1 0 0 0,-1-1 0 0 0,1 0 0 0 0,0 0 1 0 0,-1 1-1 0 0,1-1 0 0 0,-1 0 0 0 0,1 3 0 0 0,0 13 15 0 0,0 0 1 0 0,0 0-1 0 0,-2 0 0 0 0,-5 33 1 0 0,-21 69 170 0 0,16-84-740 0 0,3 1 0 0 0,-7 58 0 0 0,16-78-1071 0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32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70 6447 0 0,'17'-28'163'0'0,"-6"9"1824"0"0,-3 7 4553 0 0,-8 12-6246 0 0,1-1 0 0 0,-1 0 0 0 0,1 0-1 0 0,0 0 1 0 0,-1 1 0 0 0,1-1 0 0 0,0 0 0 0 0,0 1 0 0 0,0-1 0 0 0,-1 1 0 0 0,1-1 0 0 0,0 1 0 0 0,0-1 0 0 0,0 1 0 0 0,0 0 0 0 0,0-1 0 0 0,2 1 0 0 0,-2 0-177 0 0,0 0 0 0 0,0 0 1 0 0,0 0-1 0 0,0 0 0 0 0,0 0 0 0 0,0 1 0 0 0,-1-1 1 0 0,1 0-1 0 0,0 0 0 0 0,0 1 0 0 0,0-1 0 0 0,0 1 1 0 0,0-1-1 0 0,-1 1 0 0 0,2 0 0 0 0,0 1-48 0 0,0 0-1 0 0,0 0 0 0 0,-1 0 1 0 0,1 0-1 0 0,0 0 1 0 0,-1 0-1 0 0,0 1 1 0 0,0-1-1 0 0,0 0 1 0 0,0 1-1 0 0,2 4 0 0 0,-1 5 25 0 0,-1-1-1 0 0,0 1 0 0 0,-1-1 0 0 0,0 1 0 0 0,-1 0 0 0 0,0-1 0 0 0,-4 14 0 0 0,-25 80 398 0 0,26-91-402 0 0,-144 367 570 0 0,89-238-540 0 0,-167 376-1970 0 0,224-513 1218 0 0,-3 5 316 0 0,2-3-5118 0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3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25 132 6911 0 0,'-2'0'528'0'0,"-3"-1"-2849"0"0,-13 2 15002 0 0,27 1-9845 0 0,6-1-2133 0 0,0 0-1 0 0,0-2 1 0 0,24-2-1 0 0,47-12 314 0 0,-59 10-774 0 0,102-24 489 0 0,70-12-315 0 0,89 3-959 0 0,-269 36-463 0 0,25 1-1 0 0,-35 1-1528 0 0,0 1 1 0 0,15 3-1 0 0,-9 1-4252 0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3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62 5063 0 0,'-10'13'527'0'0,"0"0"0"0"0,2 0 0 0 0,-9 18 0 0 0,-4 19 5983 0 0,20-49-5452 0 0,2 0-907 0 0,-1 0-1 0 0,0 0 1 0 0,0-1-1 0 0,1 1 1 0 0,-1 0-1 0 0,0 0 1 0 0,1-1-1 0 0,-1 1 1 0 0,1 0-1 0 0,-1-1 1 0 0,1 1-1 0 0,0 0 1 0 0,-1-1-1 0 0,1 1 1 0 0,-1-1-1 0 0,1 1 1 0 0,0-1-1 0 0,0 1 1 0 0,-1-1-1 0 0,1 1 1 0 0,0-1-1 0 0,0 0 1 0 0,-1 0-1 0 0,1 1 1 0 0,0-1-1 0 0,0 0 1 0 0,0 0-1 0 0,-1 0 1 0 0,1 0-1 0 0,0 0 1 0 0,0 0-1 0 0,0 0 1 0 0,1 0-1 0 0,29-2 1601 0 0,-8-3-848 0 0,0 0 0 0 0,33-15 0 0 0,-24 9-700 0 0,-14 5-159 0 0,-1-1 0 0 0,0 0 0 0 0,0-1 0 0 0,-1-1 0 0 0,0 0 0 0 0,-1-1 0 0 0,0-1 0 0 0,0-1 0 0 0,15-15 0 0 0,-29 25-58 0 0,1 0-1 0 0,-1 1 1 0 0,1-1-1 0 0,-1 0 1 0 0,0 0-1 0 0,0 0 1 0 0,0 0-1 0 0,0 0 1 0 0,-1 0 0 0 0,1 0-1 0 0,0 0 1 0 0,0-4-1 0 0,-1 5 9 0 0,0 0 0 0 0,0 0 0 0 0,0 1 0 0 0,-1-1 0 0 0,1 0 0 0 0,0 0 0 0 0,0 1 0 0 0,0-1 0 0 0,-1 0 0 0 0,1 0 0 0 0,0 1 0 0 0,-1-1-1 0 0,1 0 1 0 0,0 1 0 0 0,-1-1 0 0 0,1 0 0 0 0,-1 1 0 0 0,1-1 0 0 0,-1 1 0 0 0,0-1 0 0 0,1 1 0 0 0,-1-1 0 0 0,1 1 0 0 0,-1-1 0 0 0,0 1 0 0 0,1-1 0 0 0,-1 1 0 0 0,0 0 0 0 0,0 0 0 0 0,1-1 0 0 0,-1 1 0 0 0,0 0-1 0 0,0 0 1 0 0,1 0 0 0 0,-1 0 0 0 0,0 0 0 0 0,0 0 0 0 0,-1 0 0 0 0,-12-1-77 0 0,0 2 0 0 0,1-1 0 0 0,-1 2-1 0 0,0 0 1 0 0,0 0 0 0 0,1 1 0 0 0,0 1 0 0 0,-1 0-1 0 0,1 1 1 0 0,1 1 0 0 0,-1 0 0 0 0,1 0 0 0 0,0 1-1 0 0,-17 14 1 0 0,12-9 83 0 0,-107 84 20 0 0,109-82-8 0 0,0 0-1 0 0,1 1 1 0 0,1 0-1 0 0,0 1 1 0 0,-17 29-1 0 0,25-37 22 0 0,2 0-1 0 0,-1 1 1 0 0,1-1-1 0 0,0 1 1 0 0,0 0-1 0 0,1 0 1 0 0,1-1-1 0 0,-1 1 1 0 0,1 1-1 0 0,1-1 1 0 0,0 12-1 0 0,0-17-23 0 0,1 0-1 0 0,-1 0 1 0 0,1 0-1 0 0,0 0 1 0 0,0 0-1 0 0,1 0 1 0 0,-1 0 0 0 0,1 0-1 0 0,0-1 1 0 0,0 1-1 0 0,0 0 1 0 0,0-1-1 0 0,1 0 1 0 0,0 1-1 0 0,-1-1 1 0 0,1 0-1 0 0,0 0 1 0 0,0-1-1 0 0,1 1 1 0 0,-1-1-1 0 0,0 1 1 0 0,1-1-1 0 0,0 0 1 0 0,-1 0-1 0 0,1-1 1 0 0,7 3-1 0 0,-3-2-104 0 0,1 0 0 0 0,0-1 0 0 0,0 0 0 0 0,0 0 0 0 0,0-1 0 0 0,17-2 0 0 0,15-3-1804 0 0,-2-3-3574 0 0,-3 0-1405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5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1 877 3679 0 0,'0'0'13759'0'0,"1"-2"-13318"0"0,47-69 971 0 0,113-129 0 0 0,-90 126-793 0 0,81-66 0 0 0,7-5-345 0 0,-98 77-274 0 0,-13 14 0 0 0,-19 23 0 0 0,32-46 0 0 0,-60 75-181 0 0,0 1-29 0 0,-1 0 1 0 0,1 0-1 0 0,0 0 1 0 0,-1-1-1 0 0,1 1 1 0 0,0 1-1 0 0,0-1 0 0 0,0 0 1 0 0,-1 0-1 0 0,3-1 1 0 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33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32 11055 0 0,'-8'2'1144'0'0,"6"-1"-1016"0"0,0 0-1 0 0,0 0 0 0 0,0 0 0 0 0,1 0 0 0 0,-1 0 1 0 0,0 0-1 0 0,1 0 0 0 0,-1 1 0 0 0,1-1 0 0 0,-1 1 1 0 0,1-1-1 0 0,0 1 0 0 0,-1-1 0 0 0,1 1 0 0 0,-2 3 1 0 0,2-1 201 0 0,-1 0 1 0 0,1 0-1 0 0,0-1 1 0 0,0 1-1 0 0,0 0 1 0 0,1 0-1 0 0,-1 7 1 0 0,1-2 12 0 0,0-1 0 0 0,1 1-1 0 0,0 0 1 0 0,1-1 0 0 0,0 0 0 0 0,0 1 0 0 0,4 8 0 0 0,-1-7-135 0 0,-1-1 1 0 0,1 0-1 0 0,1-1 0 0 0,0 1 1 0 0,0-1-1 0 0,1 0 1 0 0,0-1-1 0 0,0 1 0 0 0,0-1 1 0 0,1-1-1 0 0,0 1 1 0 0,1-1-1 0 0,16 8 0 0 0,5 1 451 0 0,1-2 0 0 0,61 17-1 0 0,-45-17-333 0 0,-19-4-222 0 0,1-2 0 0 0,0-2 1 0 0,51 5-1 0 0,-77-10-218 0 0,0 0 0 0 0,0 0-1 0 0,1 0 1 0 0,-1 0 0 0 0,0-1-1 0 0,0 1 1 0 0,0-1 0 0 0,0 0 0 0 0,0 0-1 0 0,0 0 1 0 0,0 0 0 0 0,0-1-1 0 0,3-1 1 0 0,-4 2-1316 0 0,-1 1 1105 0 0,0-1 0 0 0,0 1 0 0 0,0-1 0 0 0,0 1 1 0 0,1-1-1 0 0,-1 1 0 0 0,0-1 0 0 0,-1 0 0 0 0,3-1 0 0 0,-1 1-377 0 0,4-4-1375 0 0</inkml:trace>
  <inkml:trace contextRef="#ctx0" brushRef="#br0" timeOffset="1">600 0 4143 0 0,'0'0'191'0'0,"-2"1"-11"0"0,-5 0 578 0 0,0 1 0 0 0,0 0 0 0 0,0 1 0 0 0,1 0 0 0 0,-1 0 0 0 0,0 0-1 0 0,1 1 1 0 0,0 0 0 0 0,0 0 0 0 0,-5 5 0 0 0,-9 9 2548 0 0,-26 30 0 0 0,0 1-2610 0 0,-22 10 478 0 0,-146 99 0 0 0,193-145-1143 0 0,1 1 0 0 0,0 1 0 0 0,-24 24 0 0 0,23-10-132 0 0,20-28-22 0 0,8 7-6159 0 0,1-1-652 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34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40 4143 0 0,'4'-4'179'0'0,"-1"0"0"0"0,0 1 0 0 0,1 0-1 0 0,0-1 1 0 0,0 1 0 0 0,0 0-1 0 0,7-3 1 0 0,-7 4 1278 0 0,-1 0 0 0 0,1 1 0 0 0,0-1 0 0 0,0 1 0 0 0,7-1 3060 0 0,-11 4-3369 0 0,0 1-1100 0 0,1 0-1 0 0,-1 0 1 0 0,-1 0-1 0 0,1 0 1 0 0,0 0-1 0 0,-1 0 1 0 0,0 0-1 0 0,1 0 1 0 0,-1 0-1 0 0,0 0 1 0 0,-1 0-1 0 0,-1 3 1 0 0,-23 35 83 0 0,14-23-44 0 0,-137 228 1696 0 0,46-73-670 0 0,-218 307 207 0 0,94-167-1004 0 0,219-301-299 0 0,-25 37 38 0 0,29-42-75 0 0,0-1 0 0 0,1 1 0 0 0,0 0 1 0 0,0 0-1 0 0,-2 11 0 0 0,4-17-534 0 0,7-1-359 0 0,19-2-5802 0 0,-4-3-44 0 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3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135 130 4607 0 0,'-23'10'771'0'0,"1"-1"-1265"0"0,-20 12 0 0 0,14-2 2317 0 0,25-16-1085 0 0,1-1 0 0 0,0 0-1 0 0,0 1 1 0 0,0-1 0 0 0,0 1 0 0 0,0-1 0 0 0,-2 5-1 0 0,4-7-504 0 0,0 1 1 0 0,0-1-1 0 0,0 0 0 0 0,0 1 0 0 0,0-1 0 0 0,0 0 0 0 0,0 0 0 0 0,-1 1 1 0 0,1-1-1 0 0,0 0 0 0 0,0 1 0 0 0,0-1 0 0 0,0 0 0 0 0,3 6 4430 0 0,-2-6-4430 0 0,14 5 1770 0 0,19-5-1613 0 0,27-7 781 0 0,95-23-1 0 0,-86 14-761 0 0,511-95 673 0 0,-450 84-1532 0 0,-45 9-1845 0 0,0 4-5654 0 0,-53 10 1102 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34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14743 0 0,'-1'1'7649'0'0,"-3"3"-7264"0"0,0 0 0 0 0,1 0 0 0 0,0 1 0 0 0,0-1 0 0 0,0 1 0 0 0,1-1 0 0 0,-1 1 0 0 0,1 0 0 0 0,-3 9 0 0 0,5-11-597 0 0,-1 0 1 0 0,0-1-1 0 0,1 1 0 0 0,0 0 1 0 0,-1 0-1 0 0,1 0 0 0 0,0 0 0 0 0,1 0 1 0 0,-1-1-1 0 0,0 1 0 0 0,1 0 1 0 0,0 0-1 0 0,-1 0 0 0 0,1-1 1 0 0,0 1-1 0 0,1 0 0 0 0,-1-1 1 0 0,0 1-1 0 0,1-1 0 0 0,2 5 0 0 0,6 3-1827 0 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3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344 112 7831 0 0,'7'-12'288'0'0,"1"1"-1"0"0,0 0 0 0 0,0 0 1 0 0,1 1-1 0 0,20-19 0 0 0,10 2 8215 0 0,-40 39-8160 0 0,0 0 0 0 0,0 0 0 0 0,-1 0 0 0 0,-5 16 0 0 0,-20 47-117 0 0,6-14 30 0 0,-80 212 17 0 0,59-180-252 0 0,-136 272-208 0 0,127-280 135 0 0,48-78 24 0 0,2-5-59 0 0,-2-17-1810 0 0,0 9 1910 0 0,1 1-1 0 0,0-1 1 0 0,1 1-1 0 0,-1-1 0 0 0,1 0 1 0 0,0 0-1 0 0,1 1 1 0 0,-1-1-1 0 0,1 0 1 0 0,0 0-1 0 0,1 0 0 0 0,-1 0 1 0 0,1 0-1 0 0,0 1 1 0 0,1-1-1 0 0,-1 0 1 0 0,1 1-1 0 0,4-8 1 0 0,6-12 162 0 0,2 1 1 0 0,1 0 0 0 0,28-33-1 0 0,-28 41-101 0 0,0 0-1 0 0,1 1 1 0 0,0 0-1 0 0,2 1 1 0 0,0 1-1 0 0,0 1 1 0 0,1 1-1 0 0,0 0 1 0 0,41-15 0 0 0,-43 20 93 0 0,0 1 0 0 0,0 1 0 0 0,0 1 0 0 0,0 0 0 0 0,1 1 0 0 0,-1 1 0 0 0,1 1 0 0 0,-1 0 0 0 0,1 1 0 0 0,23 5 0 0 0,-35-5-138 0 0,0 1 0 0 0,0 0 1 0 0,0 0-1 0 0,0 0 0 0 0,-1 0 0 0 0,1 1 0 0 0,-1 0 0 0 0,0 0 0 0 0,1 0 1 0 0,-1 1-1 0 0,-1 0 0 0 0,1 0 0 0 0,-1 0 0 0 0,1 1 0 0 0,-1-1 1 0 0,0 1-1 0 0,-1 0 0 0 0,7 10 0 0 0,-8-10-20 0 0,0 0 1 0 0,0 0-1 0 0,0 0 1 0 0,-1 1-1 0 0,1-1 0 0 0,-1 1 1 0 0,0-1-1 0 0,-1 0 1 0 0,0 1-1 0 0,1 0 1 0 0,-2-1-1 0 0,1 1 0 0 0,-1-1 1 0 0,0 0-1 0 0,0 1 1 0 0,0-1-1 0 0,-1 1 1 0 0,1-1-1 0 0,-1 0 0 0 0,-1 0 1 0 0,-3 6-1 0 0,-1 1 4 0 0,-1-1 0 0 0,-1 0 0 0 0,0 0 0 0 0,0-1 0 0 0,-1 0 0 0 0,0-1 0 0 0,-18 13 0 0 0,-87 48-26 0 0,105-64 1 0 0,-22 12-38 0 0,0-2-1 0 0,-2-1 1 0 0,1-2-1 0 0,-2-1 1 0 0,-51 11-1 0 0,79-22 58 0 0,0 0 0 0 0,0-1 0 0 0,1 1 0 0 0,-1-1 1 0 0,0-1-1 0 0,-8 0 0 0 0,14 0-7 0 0,-1 1 0 0 0,1 0 1 0 0,0-1-1 0 0,0 1 0 0 0,0 0 1 0 0,-1-1-1 0 0,1 0 1 0 0,0 1-1 0 0,0-1 0 0 0,0 0 1 0 0,0 1-1 0 0,0-1 0 0 0,0 0 1 0 0,0 0-1 0 0,0 0 0 0 0,-1-2 1 0 0,2 2-13 0 0,-1 0 0 0 0,1 0 0 0 0,-1 0-1 0 0,1 0 1 0 0,0-1 0 0 0,0 1 0 0 0,0 0 0 0 0,0 0 0 0 0,0-1 0 0 0,0 1 0 0 0,0 0 0 0 0,0 0 0 0 0,0-1 0 0 0,1 1 0 0 0,-1 0 0 0 0,0 0 0 0 0,1 0 0 0 0,-1-1 0 0 0,1 1 0 0 0,1-2 0 0 0,2-5-183 0 0,1 1 1 0 0,0-1-1 0 0,1 1 1 0 0,0 0-1 0 0,0 0 1 0 0,14-12-1 0 0,-9 10-1067 0 0,1 0 0 0 0,1 0-1 0 0,20-9 1 0 0,-17 10-745 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8 5527 0 0,'0'0'250'0'0,"-2"-1"-2"0"0,-31-5 639 0 0,24 5 416 0 0,-1 1 0 0 0,1 1 0 0 0,-1-1-1 0 0,1 2 1 0 0,-1-1 0 0 0,-12 5-1 0 0,-4 3-1070 0 0,25-8 768 0 0,0-1-932 0 0,1 1 0 0 0,0-1-1 0 0,-1 1 1 0 0,1-1 0 0 0,0 1 0 0 0,0 0-1 0 0,-1-1 1 0 0,1 1 0 0 0,0-1 0 0 0,0 1-1 0 0,0 0 1 0 0,0-1 0 0 0,0 1-1 0 0,0 0 1 0 0,2 3 86 0 0,1-1 0 0 0,-1 0 0 0 0,1 0 1 0 0,0 0-1 0 0,0 0 0 0 0,0-1 0 0 0,0 1 0 0 0,7 4 0 0 0,33 14 777 0 0,-31-16-699 0 0,0 1 0 0 0,13 8 1 0 0,56 39 607 0 0,-43-30-584 0 0,-2 2 0 0 0,38 32 0 0 0,-62-47-226 0 0,-1 2 0 0 0,0 0 0 0 0,-1 0 0 0 0,0 1 0 0 0,0 0 0 0 0,-2 1 0 0 0,0 0 0 0 0,9 20 0 0 0,-12-23-15 0 0,-1 1 0 0 0,-1 0 0 0 0,0 1 0 0 0,-1-1 0 0 0,0 0 1 0 0,-1 1-1 0 0,0-1 0 0 0,-1 1 0 0 0,0 0 0 0 0,-1-1 1 0 0,-3 16-1 0 0,-4 7-50 0 0,-1-1 1 0 0,-2 0-1 0 0,-1-1 1 0 0,-23 45-1 0 0,6-24-656 0 0,-61 85 0 0 0,74-119 403 0 0,-1 0 0 0 0,-1 0 0 0 0,0-2 0 0 0,-32 24 0 0 0,-90 53-678 0 0,105-72 784 0 0,19-11-158 0 0,15-11 156 0 0,4 0-2061 0 0,11 1 264 0 0,4 0-3409 0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4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12495 0 0,'0'0'1435'0'0,"-1"3"-878"0"0,-37 98 2937 0 0,20-57-2378 0 0,-40 80 413 0 0,18-41-1284 0 0,6-1-146 0 0,-20 40-2004 0 0,45-107 469 0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44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121 427 5527 0 0,'0'0'250'0'0,"-1"2"-2"0"0,-41 59 2207 0 0,-22 29 6103 0 0,64-90-8483 0 0,0 1 1 0 0,0-1-1 0 0,0 0 1 0 0,0 0-1 0 0,0 0 1 0 0,0 1-1 0 0,0-1 1 0 0,-1 0 0 0 0,1 0-1 0 0,0 0 1 0 0,0 0-1 0 0,0 1 1 0 0,0-1-1 0 0,0 0 1 0 0,-1 0-1 0 0,1 0 1 0 0,0 0-1 0 0,0 0 1 0 0,0 0-1 0 0,-1 0 1 0 0,1 1-1 0 0,0-1 1 0 0,0 0-1 0 0,0 0 1 0 0,-1 0-1 0 0,1 0 1 0 0,0 0-1 0 0,0 0 1 0 0,0 0-1 0 0,-1 0 1 0 0,1 0-1 0 0,0 0 1 0 0,0 0-1 0 0,0 0 1 0 0,-1 0-1 0 0,1 0 1 0 0,0 0-1 0 0,0 0 1 0 0,0-1-1 0 0,-1 1 1 0 0,1 0-1 0 0,0 0 1 0 0,-5-11 757 0 0,3-15-476 0 0,4 12-253 0 0,0-1 1 0 0,1 1-1 0 0,0 0 0 0 0,1 0 0 0 0,0 0 1 0 0,10-18-1 0 0,-5 12-58 0 0,2 1 1 0 0,1 1-1 0 0,22-29 0 0 0,3 6-194 0 0,2 1-1 0 0,63-50 0 0 0,-71 65 68 0 0,0 2-1 0 0,1 0 1 0 0,40-19-1 0 0,-60 35 85 0 0,1 1-1 0 0,0 1 0 0 0,0 0 0 0 0,0 1 0 0 0,1 0 1 0 0,0 1-1 0 0,0 0 0 0 0,-1 1 0 0 0,1 1 1 0 0,1 0-1 0 0,-1 1 0 0 0,17 2 0 0 0,-25-1 2 0 0,0 0-1 0 0,-1 0 1 0 0,1 1-1 0 0,0 0 1 0 0,-1 0 0 0 0,1 1-1 0 0,-1-1 1 0 0,0 1-1 0 0,0 0 1 0 0,0 0-1 0 0,0 1 1 0 0,0 0-1 0 0,-1 0 1 0 0,1 0 0 0 0,-1 0-1 0 0,0 0 1 0 0,4 7-1 0 0,-4-4 3 0 0,1 1-1 0 0,-2-1 0 0 0,1 1 1 0 0,-1 0-1 0 0,0 0 0 0 0,-1 0 1 0 0,0 0-1 0 0,0 0 0 0 0,-1 1 1 0 0,0-1-1 0 0,0 15 0 0 0,-2-2 26 0 0,-1 1 0 0 0,-1-1 0 0 0,-7 31 0 0 0,-24 61 128 0 0,-42 76 131 0 0,58-154-283 0 0,-1 0-1 0 0,-2-1 1 0 0,-27 35 0 0 0,35-54 40 0 0,-1-1 0 0 0,0 0 0 0 0,0-1 0 0 0,-1 0-1 0 0,-30 18 1 0 0,16-14 196 0 0,0-2-1 0 0,-51 19 0 0 0,69-30-211 0 0,0-1-1 0 0,-1 0 1 0 0,-20 3 0 0 0,29-5-71 0 0,0-1 1 0 0,0 1 0 0 0,0-1 0 0 0,0 0-1 0 0,0 0 1 0 0,0-1 0 0 0,0 1 0 0 0,-1-1-1 0 0,1 1 1 0 0,0-1 0 0 0,0 0 0 0 0,1 0-1 0 0,-1 0 1 0 0,0 0 0 0 0,0-1 0 0 0,0 1-1 0 0,1-1 1 0 0,-1 0 0 0 0,-2-2-1 0 0,3 1-66 0 0,0 1 0 0 0,1 0 0 0 0,0-1 0 0 0,-1 1 0 0 0,1-1 0 0 0,0 1 0 0 0,0-1 0 0 0,0 1 0 0 0,1-1 0 0 0,-1 0 0 0 0,1 0 0 0 0,-1 1 0 0 0,1-1 0 0 0,0 0-1 0 0,0 0 1 0 0,0 1 0 0 0,1-1 0 0 0,0-3 0 0 0,1-6-1429 0 0,1 1 0 0 0,7-20 0 0 0,-9 29 1322 0 0,0-1-280 0 0,0 1 0 0 0,0-1 0 0 0,1 1 0 0 0,-1-1-1 0 0,1 1 1 0 0,-1 0 0 0 0,3-3 0 0 0,5-4-1514 0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4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96 164 7831 0 0,'24'-84'4787'0'0,"-21"77"-4139"0"0,0-1 1 0 0,1 1 0 0 0,0 0-1 0 0,0 0 1 0 0,1 0-1 0 0,-1 1 1 0 0,1 0-1 0 0,1-1 1 0 0,9-7 1479 0 0,-16 22-2070 0 0,1 0 0 0 0,-1 0 0 0 0,-1 0-1 0 0,0 0 1 0 0,0 0 0 0 0,0-1 0 0 0,-1 1-1 0 0,-6 10 1 0 0,-5 7 42 0 0,-18 26 1 0 0,-2 1 32 0 0,14-18-127 0 0,12-22 24 0 0,1 1 0 0 0,-1-1 0 0 0,2 2 0 0 0,0-1 0 0 0,-8 27 0 0 0,14-39-7 0 0,-1 1-1 0 0,1-1 1 0 0,0 0-1 0 0,0 0 1 0 0,-1 1-1 0 0,1-1 0 0 0,0 0 1 0 0,0 1-1 0 0,1-1 1 0 0,-1 0-1 0 0,0 0 1 0 0,0 1-1 0 0,1-1 1 0 0,-1 0-1 0 0,0 0 1 0 0,1 1-1 0 0,-1-1 1 0 0,1 0-1 0 0,0 0 1 0 0,-1 0-1 0 0,1 0 1 0 0,0 0-1 0 0,1 1 0 0 0,-1-1 11 0 0,1 0 0 0 0,-1 0 0 0 0,1 0 0 0 0,0 0-1 0 0,-1-1 1 0 0,1 1 0 0 0,0 0 0 0 0,0-1-1 0 0,-1 0 1 0 0,1 1 0 0 0,0-1 0 0 0,0 0 0 0 0,0 0-1 0 0,2 0 1 0 0,3 0 35 0 0,-1-1 0 0 0,1 0-1 0 0,-1-1 1 0 0,1 1 0 0 0,-1-1-1 0 0,0 0 1 0 0,0-1-1 0 0,7-3 1 0 0,4-4-12 0 0,0 0 0 0 0,-1-1 0 0 0,-1 0 0 0 0,0-2 0 0 0,0 1 0 0 0,19-24 0 0 0,-24 24-41 0 0,-1 0-1 0 0,1-1 0 0 0,-2-1 1 0 0,12-23-1 0 0,-18 32-10 0 0,0 0 0 0 0,0-1 0 0 0,-1 1 0 0 0,0 0 0 0 0,0-1 0 0 0,0 1 0 0 0,-1-1 0 0 0,0 1 0 0 0,0-1 0 0 0,0 1 0 0 0,0-1 0 0 0,-1 1 0 0 0,0 0 0 0 0,0-1 0 0 0,-1 1 0 0 0,0 0 0 0 0,-2-7 0 0 0,1 7-136 0 0,0 0 0 0 0,0 0 0 0 0,0 0 0 0 0,-1 0 0 0 0,0 0-1 0 0,0 1 1 0 0,0 0 0 0 0,0 0 0 0 0,-1 0 0 0 0,1 0 0 0 0,-1 1 0 0 0,0 0 0 0 0,0 0-1 0 0,0 0 1 0 0,-1 0 0 0 0,1 1 0 0 0,-1 0 0 0 0,1 0 0 0 0,-1 0 0 0 0,0 1 0 0 0,-11-1 0 0 0,16 2-315 0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45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105 116 13039 0 0,'0'0'1186'0'0,"-3"10"1082"0"0,3-8-2124 0 0,0-1 0 0 0,0 0 0 0 0,0 0 0 0 0,0 1 0 0 0,0-1 0 0 0,1 0 1 0 0,-1 0-1 0 0,1 1 0 0 0,-1-1 0 0 0,1 0 0 0 0,-1 0 0 0 0,1 0 0 0 0,0 0 1 0 0,-1 0-1 0 0,1 0 0 0 0,0 0 0 0 0,0 0 0 0 0,0 0 0 0 0,0 0 0 0 0,0 0 0 0 0,0-1 1 0 0,0 1-1 0 0,0 0 0 0 0,0-1 0 0 0,0 1 0 0 0,0 0 0 0 0,1-1 0 0 0,-1 0 1 0 0,0 1-1 0 0,0-1 0 0 0,0 0 0 0 0,1 1 0 0 0,-1-1 0 0 0,0 0 0 0 0,1 0 1 0 0,-1 0-1 0 0,2 0 0 0 0,8-1 105 0 0,0 0 0 0 0,1-1 0 0 0,-1 0 0 0 0,0-1 1 0 0,0 0-1 0 0,0-1 0 0 0,20-9 0 0 0,-15 4-207 0 0,1 0-1 0 0,-1-1 1 0 0,-1 0 0 0 0,15-14-1 0 0,-26 21-94 0 0,0-1-1 0 0,0 1 1 0 0,-1-1-1 0 0,1 0 1 0 0,-1 0-1 0 0,0 0 1 0 0,4-7-1 0 0,-7 10 27 0 0,0 1 0 0 0,0-1 1 0 0,0 0-1 0 0,0 1 0 0 0,0-1 0 0 0,0 0 0 0 0,0 1 1 0 0,0-1-1 0 0,0 0 0 0 0,0 1 0 0 0,0-1 0 0 0,-1 1 0 0 0,1-1 1 0 0,0 0-1 0 0,0 1 0 0 0,-1-1 0 0 0,1 1 0 0 0,-1-1 0 0 0,1 1 1 0 0,0-1-1 0 0,-1 1 0 0 0,1-1 0 0 0,-2 0 0 0 0,-10-8-396 0 0,7 8 333 0 0,1 0 0 0 0,0 1-1 0 0,0-1 1 0 0,0 1-1 0 0,0 0 1 0 0,-1 0-1 0 0,1 0 1 0 0,0 1-1 0 0,0 0 1 0 0,0-1-1 0 0,0 1 1 0 0,0 1-1 0 0,0-1 1 0 0,-5 3-1 0 0,-7 4-89 0 0,-30 18-1 0 0,39-21 160 0 0,-14 8 170 0 0,1 1 0 0 0,1 1 0 0 0,0 0 0 0 0,1 1 0 0 0,-29 35 0 0 0,40-42-80 0 0,-7 8 112 0 0,-16 26 1 0 0,27-38-168 0 0,1-1 0 0 0,-1 1 0 0 0,1 0 0 0 0,0 0 0 0 0,0 0 0 0 0,1 0 0 0 0,-1 0 0 0 0,1 1 0 0 0,0-1 0 0 0,0 0 0 0 0,1 7 0 0 0,0-9-6 0 0,0-1 1 0 0,0 0-1 0 0,1 0 0 0 0,-1 0 0 0 0,1 0 0 0 0,0 0 1 0 0,0 0-1 0 0,0 0 0 0 0,0 0 0 0 0,0 0 0 0 0,0 0 1 0 0,0 0-1 0 0,0 0 0 0 0,1-1 0 0 0,-1 1 1 0 0,1 0-1 0 0,-1-1 0 0 0,1 1 0 0 0,0-1 0 0 0,0 0 1 0 0,-1 0-1 0 0,1 1 0 0 0,0-1 0 0 0,0 0 0 0 0,3 0 1 0 0,-1 1-278 0 0,1 0 0 0 0,0-1-1 0 0,-1 0 1 0 0,8 1 0 0 0,18-2-5460 0 0,-7-2-970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5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0,'0'0'16399'0'0,"0"2"-16250"0"0,1 16 146 0 0,-1-15-236 0 0,0-2-89 0 0,0 0 0 0 0,0 0 0 0 0,-1-1 0 0 0,1 1 0 0 0,0 0 0 0 0,0 0 0 0 0,0-1 0 0 0,0 1 0 0 0,0 0 0 0 0,0 0 0 0 0,0-1 0 0 0,1 1 1 0 0,-1 0-1 0 0,0-1 0 0 0,0 1 0 0 0,1 0 0 0 0,-1 0 0 0 0,0-1 0 0 0,1 1 0 0 0,-1 0 0 0 0,0-1 0 0 0,1 1 0 0 0,-1-1 0 0 0,1 1 1 0 0,-1 0-1 0 0,1-1 0 0 0,0 1 0 0 0,-1-1 0 0 0,1 0 0 0 0,-1 1 0 0 0,1-1 0 0 0,0 1 0 0 0,-1-1 0 0 0,1 0 0 0 0,0 0 0 0 0,0 1 1 0 0,-1-1-1 0 0,1 0 0 0 0,0 0 0 0 0,-1 0 0 0 0,1 0 0 0 0,1 0 0 0 0,0 1-413 0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4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292 112 2303 0 0,'11'-20'210'0'0,"13"-25"1821"0"0,-15 16 9138 0 0,-9 28-11028 0 0,0 0 1 0 0,0 1 0 0 0,0-1 0 0 0,0 0 0 0 0,0 1 0 0 0,0-1-1 0 0,0 0 1 0 0,-1 1 0 0 0,1-1 0 0 0,0 0 0 0 0,0 1-1 0 0,-1-1 1 0 0,1 1 0 0 0,0-1 0 0 0,-1 0 0 0 0,1 1 0 0 0,0-1-1 0 0,-1 1 1 0 0,1-1 0 0 0,-1 1 0 0 0,1-1 0 0 0,-1 1-1 0 0,1 0 1 0 0,-1-1 0 0 0,0 1 0 0 0,1 0 0 0 0,-1-1 0 0 0,1 1-1 0 0,-1 0 1 0 0,0 0 0 0 0,1-1 0 0 0,-1 1 0 0 0,0 0-1 0 0,1 0 1 0 0,-1 0 0 0 0,0 0 0 0 0,1 0 0 0 0,-1 0 0 0 0,0 0-1 0 0,1 0 1 0 0,-2 0 0 0 0,-2 0-78 0 0,0 0 0 0 0,0 1 0 0 0,1-1 0 0 0,-1 1 0 0 0,-6 1-1 0 0,-1 2-35 0 0,0 1 0 0 0,1 0 0 0 0,-1 0 0 0 0,1 1-1 0 0,1 0 1 0 0,-1 1 0 0 0,1 0 0 0 0,0 1 0 0 0,0 0-1 0 0,1 0 1 0 0,0 1 0 0 0,-9 13 0 0 0,15-18-66 0 0,1-1 0 0 0,0 0 0 0 0,0 0 0 0 0,0 0 0 0 0,0 1 0 0 0,0-1 0 0 0,0 1 0 0 0,1-1 1 0 0,0 0-1 0 0,0 1 0 0 0,0-1 0 0 0,0 1 0 0 0,0-1 0 0 0,1 1 0 0 0,-1-1 0 0 0,1 0 0 0 0,0 1 0 0 0,0-1 0 0 0,0 0 0 0 0,3 5 0 0 0,-1-1-17 0 0,1-1-1 0 0,0 0 1 0 0,0 1-1 0 0,0-2 1 0 0,0 1-1 0 0,1 0 1 0 0,0-1-1 0 0,11 9 1 0 0,75 42-31 0 0,-70-45 337 0 0,0 2 1 0 0,-1 0-1 0 0,0 1 0 0 0,20 19 0 0 0,-39-33-191 0 0,-1 1-1 0 0,1 0 0 0 0,0-1 1 0 0,-1 1-1 0 0,1 0 0 0 0,-1 0 0 0 0,1-1 1 0 0,-1 1-1 0 0,0 0 0 0 0,1 0 0 0 0,-1 0 1 0 0,0 0-1 0 0,1-1 0 0 0,-1 1 1 0 0,0 0-1 0 0,0 0 0 0 0,0 0 0 0 0,0 0 1 0 0,0 0-1 0 0,0 0 0 0 0,0 0 0 0 0,0-1 1 0 0,0 1-1 0 0,0 0 0 0 0,0 0 0 0 0,-1 0 1 0 0,1 0-1 0 0,0 0 0 0 0,-1-1 1 0 0,1 1-1 0 0,-1 0 0 0 0,1 0 0 0 0,-1 0 1 0 0,1-1-1 0 0,-1 1 0 0 0,1 0 0 0 0,-1-1 1 0 0,0 1-1 0 0,1-1 0 0 0,-1 1 0 0 0,0 0 1 0 0,-1 0-1 0 0,-2 2 51 0 0,0 0-1 0 0,-1 0 1 0 0,0-1 0 0 0,1 1-1 0 0,-9 2 1 0 0,-18 4 22 0 0,0-1 1 0 0,0-1-1 0 0,-43 4 1 0 0,20-7-1549 0 0,-63-4 1 0 0,96-1-1017 0 0,2-1-5211 0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4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27 5983 0 0,'0'-1'464'0'0,"1"0"-120"0"0,-1-1 0 0 0,0 1 0 0 0,1 0 0 0 0,-1 0 0 0 0,1-1 0 0 0,-1 1 0 0 0,1 0 0 0 0,-1 0 0 0 0,1 0 0 0 0,0 0 0 0 0,0 0 0 0 0,0 0 0 0 0,-1 0 0 0 0,1 0 0 0 0,0 0 0 0 0,0 0 0 0 0,0 0 0 0 0,0 0 0 0 0,1 1 0 0 0,-1-1 0 0 0,0 0 0 0 0,5-1 5004 0 0,-5 4-5266 0 0,-1-1-1 0 0,1 1 0 0 0,-1 0 1 0 0,0 0-1 0 0,0 0 0 0 0,1 0 1 0 0,-1 0-1 0 0,-1-1 0 0 0,1 1 1 0 0,0 0-1 0 0,0 0 0 0 0,-1 0 1 0 0,1 0-1 0 0,-1-1 0 0 0,0 3 1 0 0,0 0 11 0 0,-201 673 2556 0 0,129-488-2525 0 0,-7 22-104 0 0,20-49-3149 0 0,59-159 2736 0 0,0 0 1 0 0,-1 0-1 0 0,1 0 1 0 0,-1-1-1 0 0,0 1 0 0 0,-4 5 1 0 0,-2-1-1411 0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4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15863 0 0,'0'0'3172'0'0,"2"0"-2376"0"0,145-18 2540 0 0,-44 5-2667 0 0,-1-4 1 0 0,111-34-1 0 0,38-13-744 0 0,-143 41-7984 0 0,-85 18 713 0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4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0 5983 0 0,'0'0'542'0'0,"-1"3"-16"0"0,-20 44 7514 0 0,-6 1-3950 0 0,1 1-3134 0 0,-41 97 303 0 0,-55 176 0 0 0,26-79-1056 0 0,77-205-201 0 0,-1 0 0 0 0,-2-1 0 0 0,-1-2 0 0 0,-31 37 0 0 0,40-57-66 0 0,0-1-1 0 0,0 0 0 0 0,-1-1 0 0 0,-22 14 0 0 0,36-26 56 0 0,0-1 0 0 0,0 1-1 0 0,0 0 1 0 0,0-1-1 0 0,0 1 1 0 0,-1-1-1 0 0,1 1 1 0 0,0-1-1 0 0,-1 0 1 0 0,1 1 0 0 0,0-1-1 0 0,0 0 1 0 0,-1 0-1 0 0,-1 0 1 0 0,2 0-1 0 0,1 0 0 0 0,-1-1 0 0 0,0 1 0 0 0,0 0 0 0 0,1 0 1 0 0,-1-1-1 0 0,0 1 0 0 0,1 0 0 0 0,-1-1 0 0 0,0 1 0 0 0,1-1 1 0 0,-1 1-1 0 0,1-1 0 0 0,-1 1 0 0 0,1-1 0 0 0,-1 1 0 0 0,1-1 0 0 0,-1 0 1 0 0,1 0-1 0 0,-1-1-4 0 0,0 1 0 0 0,0-1 1 0 0,1 0-1 0 0,-1 0 0 0 0,1 0 0 0 0,0 1 1 0 0,0-1-1 0 0,-1 0 0 0 0,1 0 0 0 0,0 0 1 0 0,0 0-1 0 0,1 0 0 0 0,-1 1 1 0 0,0-1-1 0 0,1 0 0 0 0,-1 0 0 0 0,1 0 1 0 0,-1 1-1 0 0,2-3 0 0 0,3-5-45 0 0,1 0-1 0 0,-1 0 0 0 0,2 0 1 0 0,-1 1-1 0 0,15-14 0 0 0,43-33-91 0 0,-57 50 144 0 0,66-50-81 0 0,-61 47 102 0 0,0 1 0 0 0,1 0 0 0 0,0 1 0 0 0,18-6 0 0 0,-29 11 2 0 0,-1 0 1 0 0,1 1-1 0 0,0 0 1 0 0,0-1 0 0 0,-1 1-1 0 0,1 0 1 0 0,0 0-1 0 0,0 0 1 0 0,0 0 0 0 0,0 0-1 0 0,-1 0 1 0 0,1 0 0 0 0,0 1-1 0 0,0-1 1 0 0,0 1-1 0 0,-1-1 1 0 0,1 1 0 0 0,0 0-1 0 0,1 1 1 0 0,-1-1 37 0 0,0 1 0 0 0,0 0-1 0 0,0 0 1 0 0,0 0 0 0 0,-1 0 0 0 0,1 0 0 0 0,0 0 0 0 0,-1 0-1 0 0,0 0 1 0 0,0 1 0 0 0,0-1 0 0 0,1 3 0 0 0,1 5 132 0 0,0 0-1 0 0,-1 0 1 0 0,0 0 0 0 0,-1 0-1 0 0,0 18 1 0 0,-1-6-33 0 0,-1 3-238 0 0,2 0 0 0 0,7 49 1 0 0,-8-73-134 0 0,0 0 0 0 0,1 0 0 0 0,-1 1 0 0 0,1-1 0 0 0,-1 0 1 0 0,1 0-1 0 0,-1 0 0 0 0,1 0 0 0 0,0 0 0 0 0,-1 0 0 0 0,2 2 0 0 0,8 3-5420 0 0,-2-2-920 0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47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98 17567 0 0,'0'0'1759'0'0,"1"-1"-1614"0"0,2 1-43 0 0,-1-1-1 0 0,1 1 1 0 0,0 0-1 0 0,-1 0 1 0 0,1-1-1 0 0,-1 2 1 0 0,1-1-1 0 0,0 0 1 0 0,-1 0-1 0 0,4 2 1 0 0,16 0 807 0 0,-4-4-451 0 0,0 0 0 0 0,0-1 0 0 0,0-1 1 0 0,23-9-1 0 0,66-29 422 0 0,-90 35-876 0 0,-5 2 6 0 0,0-1-1 0 0,16-9 0 0 0,-27 14-227 0 0,-14 5-1137 0 0,-14 5 1277 0 0,0 1 0 0 0,1 1 0 0 0,-28 17 0 0 0,-69 52-122 0 0,105-68 288 0 0,0 2 0 0 0,1 0 1 0 0,1 1-1 0 0,0 1 0 0 0,1 1 0 0 0,1 0 0 0 0,-18 27 0 0 0,29-37-35 0 0,-1 0 0 0 0,1 0-1 0 0,1 0 1 0 0,-1 0 0 0 0,1 1-1 0 0,0-1 1 0 0,1 1 0 0 0,0-1-1 0 0,0 1 1 0 0,1 9 0 0 0,0-13-36 0 0,0 0 1 0 0,0-1 0 0 0,1 1 0 0 0,-1 0 0 0 0,1-1 0 0 0,0 1 0 0 0,0-1 0 0 0,1 1 0 0 0,-1-1 0 0 0,1 1-1 0 0,-1-1 1 0 0,1 0 0 0 0,0 0 0 0 0,0 0 0 0 0,0 0 0 0 0,1 0 0 0 0,-1 0 0 0 0,1-1 0 0 0,0 1-1 0 0,0-1 1 0 0,-1 0 0 0 0,7 4 0 0 0,-1-2-3 0 0,0-1 0 0 0,1 0 0 0 0,-1 0 0 0 0,1-1 0 0 0,-1 0 0 0 0,1-1 0 0 0,0 0 0 0 0,0 0 0 0 0,0-1-1 0 0,-1 0 1 0 0,16-2 0 0 0,6-2-123 0 0,0-2-1 0 0,29-11 1 0 0,-49 14 38 0 0,7-3-1005 0 0,23-10 0 0 0,-32 12 377 0 0,7-3-790 0 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02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72 13415 0 0,'5'-6'352'0'0,"-1"0"0"0"0,1-1 0 0 0,1 2 0 0 0,-1-1 0 0 0,1 0 0 0 0,0 1 0 0 0,0 0-1 0 0,1 1 1 0 0,-1-1 0 0 0,1 1 0 0 0,0 1 0 0 0,12-5 0 0 0,-18 7 533 0 0,-1 3-529 0 0,1 3-270 0 0,-1-1 0 0 0,0 1 0 0 0,-1 0 0 0 0,1-1 0 0 0,-1 1-1 0 0,0 0 1 0 0,0-1 0 0 0,-2 6 0 0 0,-17 39 201 0 0,9-25-63 0 0,-29 75 793 0 0,-73 129-1 0 0,-229 315-493 0 0,303-488-2170 0 0,-2-1-1 0 0,-60 60 1 0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0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84 236 12895 0 0,'-59'5'1400'0'0,"58"-5"-1171"0"0,0 0 1 0 0,-1 1-1 0 0,1-1 0 0 0,-1 0 0 0 0,1 1 0 0 0,-1-1 0 0 0,1 1 1 0 0,0-1-1 0 0,-1 1 0 0 0,1 0 0 0 0,0-1 0 0 0,0 1 1 0 0,0 0-1 0 0,-2 1 0 0 0,0 7 3399 0 0,16-4-2902 0 0,-3-3-541 0 0,0 0-1 0 0,-1-1 1 0 0,1 0-1 0 0,0-1 1 0 0,-1 0-1 0 0,1-1 1 0 0,13-2 0 0 0,69-17 538 0 0,-79 16-635 0 0,432-123 1217 0 0,-153 41-3807 0 0,-244 72-42 0 0,-2-1-5083 0 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02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32 2759 0 0,'4'-6'137'0'0,"-2"4"-125"0"0,-1 0 1 0 0,0 0-1 0 0,1 0 0 0 0,0 1 1 0 0,-1-1-1 0 0,1 1 1 0 0,0-1-1 0 0,3-1 0 0 0,12-5 14224 0 0,-17 13-13843 0 0,0 1-1 0 0,0-1 1 0 0,-1 0-1 0 0,1 1 1 0 0,-1-1-1 0 0,0 0 1 0 0,-3 8-1 0 0,-17 40 292 0 0,13-33-317 0 0,-274 576 2030 0 0,204-454-2357 0 0,-113 154 0 0 0,112-196-56 0 0,85-118-161 0 0,9-5 92 0 0,2 2 0 0 0,0 0 0 0 0,1 0 0 0 0,34-28 0 0 0,-50 47 82 0 0,96-83-41 0 0,-76 68 16 0 0,0 1 0 0 0,41-21 0 0 0,-60 35 33 0 0,0 1 0 0 0,0-1 0 0 0,0 1-1 0 0,1 0 1 0 0,-1 0 0 0 0,0 0 0 0 0,0 0 0 0 0,1 1 0 0 0,-1 0 0 0 0,0-1 0 0 0,0 1 0 0 0,1 0 0 0 0,-1 0 0 0 0,0 1 0 0 0,1-1-1 0 0,3 2 1 0 0,-4-1 24 0 0,1 1 0 0 0,-1-1 0 0 0,0 1 0 0 0,-1 0 1 0 0,1 0-1 0 0,0 0 0 0 0,0 0 0 0 0,-1 0 0 0 0,0 1 0 0 0,1-1 0 0 0,-1 1 0 0 0,0 0 0 0 0,0 0 0 0 0,0-1 0 0 0,2 7 0 0 0,-1-2 19 0 0,0 0 1 0 0,-1 0-1 0 0,0 1 0 0 0,0-1 1 0 0,0 1-1 0 0,-1 0 1 0 0,-1-1-1 0 0,1 1 0 0 0,-1 0 1 0 0,0 0-1 0 0,-2 8 1 0 0,-2 14 37 0 0,-12 41 1 0 0,16-68-87 0 0,-3 9-750 0 0,0-1 0 0 0,1 1-1 0 0,0 19 1 0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0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89 8287 0 0,'0'0'756'0'0,"1"1"-622"0"0,1 0-150 0 0,10 8 3582 0 0,23 10 0 0 0,-29-16-2343 0 0,0-1-1 0 0,0 0 1 0 0,9 2 0 0 0,8-2-1146 0 0,-7-2 326 0 0,0-2 0 0 0,0 0 1 0 0,0-1-1 0 0,0 0 0 0 0,-1-2 0 0 0,0 0 1 0 0,28-13-1 0 0,-40 17-355 0 0,16-7 219 0 0,17-10 1 0 0,-31 15-241 0 0,0 0 0 0 0,0-1 1 0 0,0 0-1 0 0,0 1 0 0 0,-1-2 0 0 0,1 1 0 0 0,6-9 0 0 0,-11 12-33 0 0,1 1-1 0 0,-1-1 0 0 0,0 1 1 0 0,1-1-1 0 0,-1 1 1 0 0,0-1-1 0 0,1 1 0 0 0,-1-1 1 0 0,0 0-1 0 0,0 1 1 0 0,0-1-1 0 0,1 0 1 0 0,-1 1-1 0 0,0-1 0 0 0,0 1 1 0 0,0-1-1 0 0,0 0 1 0 0,0 1-1 0 0,0-1 0 0 0,0-1 1 0 0,-4-2-106 0 0,3 4 91 0 0,0-1-15 0 0,0 0-1 0 0,0 0 0 0 0,0 1 0 0 0,-1-1 0 0 0,1 0 0 0 0,0 0 1 0 0,-1 1-1 0 0,1-1 0 0 0,0 1 0 0 0,-1-1 0 0 0,1 1 0 0 0,-1-1 1 0 0,1 1-1 0 0,-1 0 0 0 0,1 0 0 0 0,-1 0 0 0 0,1 0 0 0 0,-1 0 1 0 0,1 0-1 0 0,-1 0 0 0 0,-2 1 0 0 0,-4 1-164 0 0,1 0-1 0 0,-15 7 1 0 0,17-7 109 0 0,-24 11-182 0 0,-1 2 0 0 0,2 2 0 0 0,-48 35 0 0 0,-70 71 368 0 0,130-109-42 0 0,1 1 0 0 0,-21 28 0 0 0,31-37-32 0 0,0 1 0 0 0,1 0 0 0 0,-1 1 0 0 0,2-1 1 0 0,-1 1-1 0 0,1 0 0 0 0,0-1 0 0 0,1 1 1 0 0,-3 15-1 0 0,5-20-19 0 0,-1-1 1 0 0,1 1-1 0 0,0 0 1 0 0,1 0-1 0 0,-1 0 0 0 0,0-1 1 0 0,1 1-1 0 0,-1 0 1 0 0,1-1-1 0 0,0 1 1 0 0,0 0-1 0 0,0-1 1 0 0,0 1-1 0 0,1-1 0 0 0,-1 0 1 0 0,0 1-1 0 0,1-1 1 0 0,0 0-1 0 0,0 0 1 0 0,-1 0-1 0 0,1 0 1 0 0,0 0-1 0 0,1 0 0 0 0,-1-1 1 0 0,0 1-1 0 0,0-1 1 0 0,1 1-1 0 0,-1-1 1 0 0,4 2-1 0 0,5 1-101 0 0,0-1 0 0 0,0 0 0 0 0,0 0 0 0 0,0-1 0 0 0,21 2-1 0 0,7-3-1596 0 0,1-2-547 0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03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57 612 1839 0 0,'-1'1'-188'0'0,"0"1"-1"0"0,0 0 1 0 0,0-1-1 0 0,0 1 1 0 0,0-1-1 0 0,-1 1 0 0 0,1-1 1 0 0,-3 2-1 0 0,3-2 613 0 0,0 0-1 0 0,0 0 1 0 0,0-1-1 0 0,0 1 0 0 0,0-1 1 0 0,-1 1-1 0 0,1-1 1 0 0,0 0-1 0 0,0 1 1 0 0,0-1-1 0 0,-3 0 1 0 0,3 0 49 0 0,0 0 1 0 0,0 0 0 0 0,-1 0-1 0 0,1 0 1 0 0,0-1 0 0 0,0 1 0 0 0,0-1-1 0 0,0 1 1 0 0,0-1 0 0 0,0 1-1 0 0,0-1 1 0 0,0 1 0 0 0,0-1-1 0 0,0 0 1 0 0,0 1 0 0 0,0-1 0 0 0,1 0-1 0 0,-1 0 1 0 0,0 0 0 0 0,0 0-1 0 0,1 0 1 0 0,-1 0 0 0 0,1 0 0 0 0,-1 0-1 0 0,1 0 1 0 0,-1 0 0 0 0,1 0-1 0 0,0 0 1 0 0,-1 0 0 0 0,1-3 0 0 0,-1-1-96 0 0,0 0 0 0 0,1 0 0 0 0,0 0 0 0 0,0 0 0 0 0,0 0 1 0 0,1 0-1 0 0,-1 0 0 0 0,1 1 0 0 0,2-8 0 0 0,3-7 239 0 0,8-17 0 0 0,-12 33-562 0 0,13-32 144 0 0,1 2 0 0 0,1 0 0 0 0,3 1 0 0 0,0 1 0 0 0,2 0 0 0 0,1 2 0 0 0,2 1 0 0 0,34-32 0 0 0,-45 47-280 0 0,88-73-1189 0 0,-78 68-124 0 0,0 2 0 0 0,39-21 0 0 0,-59 35 1127 0 0,-1 0 1 0 0,1 0 0 0 0,0 1-1 0 0,0-1 1 0 0,0 1 0 0 0,0 0 0 0 0,0 1-1 0 0,1-1 1 0 0,-1 1 0 0 0,0 0 0 0 0,0 0-1 0 0,0 0 1 0 0,7 1 0 0 0,-8 0 116 0 0,0 0 0 0 0,0 0 0 0 0,0 0 0 0 0,0 0 0 0 0,0 1 0 0 0,0-1 0 0 0,-1 1 1 0 0,1 0-1 0 0,-1 0 0 0 0,1 0 0 0 0,-1 0 0 0 0,0 0 0 0 0,0 1 0 0 0,1-1 0 0 0,-2 1 0 0 0,1-1 0 0 0,0 1 1 0 0,2 4-1 0 0,2 6-1058 0 0,7 25 0 0 0,-9-28 1120 0 0,-1 1 0 0 0,1-1 0 0 0,0 0-1 0 0,8 11 1 0 0,-10-18 413 0 0,0 0 0 0 0,0 0 0 0 0,1 0 0 0 0,-1 0 0 0 0,1-1 0 0 0,-1 0 0 0 0,1 1 0 0 0,0-1 0 0 0,0 0 0 0 0,0 0 0 0 0,1-1 0 0 0,-1 1 0 0 0,0 0 0 0 0,1-1 0 0 0,-1 0 0 0 0,7 2 0 0 0,9 0 1305 0 0,0-1 1 0 0,28 1 0 0 0,-28-4-1272 0 0,0 0 0 0 0,-1-1 0 0 0,1 0-1 0 0,32-10 1 0 0,-45 11-319 0 0,-4 0-32 0 0,-1 1 1 0 0,1-1-1 0 0,0 1 1 0 0,-1-1-1 0 0,1 0 1 0 0,0 0-1 0 0,-1 0 1 0 0,1 0 0 0 0,-1 0-1 0 0,1 0 1 0 0,-1 0-1 0 0,2-2 1 0 0,-1 1-1 0 0,0 0 1 0 0,0 0-1 0 0,0 0 1 0 0,0 0-1 0 0,0 0 1 0 0,0-1-1 0 0,-1 1 1 0 0,0-1-1 0 0,1 1 1 0 0,-1-1-1 0 0,0 0 1 0 0,0 1-1 0 0,1-6 1 0 0,-1 3-9 0 0,0 0 0 0 0,-1 0 0 0 0,0 0 0 0 0,0 0 0 0 0,0 0 0 0 0,0 0 1 0 0,-2-9-1 0 0,1 9-16 0 0,-1 0 1 0 0,1 1-1 0 0,-1-1 0 0 0,1 1 1 0 0,-2 0-1 0 0,1-1 0 0 0,0 1 1 0 0,-4-5-1 0 0,4 7-4 0 0,0 0-1 0 0,0 0 1 0 0,0 0 0 0 0,0 0-1 0 0,0 0 1 0 0,0 0-1 0 0,0 1 1 0 0,-1-1 0 0 0,1 1-1 0 0,-1 0 1 0 0,1-1-1 0 0,-1 1 1 0 0,1 0 0 0 0,-5 0-1 0 0,5 0 2 0 0,-1 1 0 0 0,0 0 0 0 0,1 0 0 0 0,-1 0 1 0 0,1 1-1 0 0,-1-1 0 0 0,0 1 0 0 0,1-1 0 0 0,-1 1 0 0 0,1 0 0 0 0,-1 0 0 0 0,-2 1 0 0 0,-29 18-181 0 0,29-17 174 0 0,-26 19-22 0 0,0 2 1 0 0,2 0-1 0 0,0 2 0 0 0,2 1 1 0 0,1 1-1 0 0,1 1 0 0 0,2 1 1 0 0,-29 49-1 0 0,45-66 45 0 0,0 0 0 0 0,1 0 0 0 0,1 1 0 0 0,0 0 0 0 0,1 0 0 0 0,0 0 0 0 0,1 1 0 0 0,-2 19 0 0 0,5-28 6 0 0,0 0-1 0 0,0 1 1 0 0,1-1 0 0 0,0 0 0 0 0,0 0-1 0 0,0 0 1 0 0,1 0 0 0 0,0 0-1 0 0,4 10 1 0 0,-4-12 9 0 0,1 0 0 0 0,-1 1-1 0 0,1-1 1 0 0,0-1 0 0 0,1 1-1 0 0,-1 0 1 0 0,1-1 0 0 0,-1 0-1 0 0,1 0 1 0 0,0 0 0 0 0,0 0-1 0 0,0 0 1 0 0,8 3 0 0 0,-1-2-8 0 0,0 0 0 0 0,0-1-1 0 0,0 0 1 0 0,0-1 0 0 0,1 0 0 0 0,-1 0 0 0 0,1-1 0 0 0,17-1 0 0 0,-14-1-957 0 0,0-1 1 0 0,0 0 0 0 0,20-6-1 0 0,-11 0-6143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51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9 10103 0 0,'0'0'464'0'0,"1"-1"-9"0"0,7-7 3569 0 0,-17 22-2503 0 0,-23 25-36 0 0,13-17-1251 0 0,2 0 1 0 0,-27 43-1 0 0,41-61-188 0 0,1 1 0 0 0,0 0 0 0 0,0-1 0 0 0,0 1 0 0 0,0 0 0 0 0,1 0 0 0 0,0 0 0 0 0,0 0 0 0 0,1 0 0 0 0,-1 0 0 0 0,1 1 0 0 0,0-1 0 0 0,1 10 0 0 0,0-14 21 0 0,10 8 90 0 0,-6-5-120 0 0,0-1-1 0 0,1 0 1 0 0,-1 0 0 0 0,1-1-1 0 0,0 0 1 0 0,-1 0-1 0 0,1 0 1 0 0,0-1 0 0 0,0 1-1 0 0,0-2 1 0 0,0 1-1 0 0,0 0 1 0 0,1-1 0 0 0,-1 0-1 0 0,6-2 1 0 0,1 1 3 0 0,-1-1 0 0 0,1-1 0 0 0,-1 0 0 0 0,0-1 1 0 0,0 0-1 0 0,16-8 0 0 0,-26 11-22 0 0,-1 0-11 0 0,1 1-1 0 0,-1-1 0 0 0,0 0 1 0 0,1 1-1 0 0,-1-1 0 0 0,0 0 1 0 0,1 0-1 0 0,-1 0 0 0 0,0 0 1 0 0,0 0-1 0 0,0 0 0 0 0,0-1 1 0 0,0 1-1 0 0,2-3 0 0 0,-3 2-5 0 0,1 0 0 0 0,-1-1 0 0 0,0 1 0 0 0,0-1 0 0 0,0 1 0 0 0,0 0 0 0 0,0-1 0 0 0,-1 1 0 0 0,1-1 0 0 0,-1 1 0 0 0,1 0 0 0 0,-1-1 0 0 0,0 1-1 0 0,-2-4 1 0 0,0 2-1 0 0,0-1 0 0 0,0 1 0 0 0,0 0 0 0 0,-7-6 0 0 0,-5-7-2 0 0,12 13-13 0 0,0 0 0 0 0,1 0-1 0 0,-1-1 1 0 0,1 1 0 0 0,1-1-1 0 0,-1 1 1 0 0,0-1 0 0 0,1 0-1 0 0,0 0 1 0 0,0 0 0 0 0,0-6-1 0 0,1 2-25 0 0,1-1-1 0 0,0 1 0 0 0,0-1 1 0 0,4-15-1 0 0,-4 24-38 0 0,-3-2-69 0 0,2 3 133 0 0,0-1 1 0 0,0 1-1 0 0,0 0 1 0 0,-1 0 0 0 0,1 0-1 0 0,0 0 1 0 0,0-1-1 0 0,0 1 1 0 0,0 0-1 0 0,0 0 1 0 0,0 0-1 0 0,0 0 1 0 0,0 0 0 0 0,0-1-1 0 0,-1 1 1 0 0,1 0-1 0 0,0 0 1 0 0,0 0-1 0 0,0 0 1 0 0,0 0 0 0 0,0 0-1 0 0,-1 0 1 0 0,1-1-1 0 0,0 1 1 0 0,0 0-1 0 0,0 0 1 0 0,0 0 0 0 0,-1 0-1 0 0,1 0 1 0 0,0 0-1 0 0,0 0 1 0 0,0 0-1 0 0,-1 0 1 0 0,1 0 0 0 0,0 0-1 0 0,0 0 1 0 0,0 0-1 0 0,-2 0-180 0 0,1 1-1 0 0,0-1 1 0 0,-1 1-1 0 0,1-1 0 0 0,0 1 1 0 0,0 0-1 0 0,0-1 1 0 0,0 1-1 0 0,0 0 1 0 0,0 0-1 0 0,0 0 1 0 0,0 0-1 0 0,0 0 1 0 0,0 0-1 0 0,0 0 0 0 0,-1 1 1 0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0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42 5527 0 0,'0'0'423'0'0,"1"-2"-278"0"0,28-26 5690 0 0,-19 17-1786 0 0,-11 21 504 0 0,-7 8-1574 0 0,1-3-3658 0 0,-153 240 2886 0 0,94-159-2406 0 0,52-72-3287 0 0,23-25 866 0 0,3-5 288 0 0,2-5-3799 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04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13103 0 0,'0'0'1416'0'0,"7"-5"-1416"0"0,1 3-64 0 0,2 2-48 0 0,2 0-8 0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0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0 5063 0 0,'0'0'13199'0'0,"-1"1"-12176"0"0,-94 56 2076 0 0,48-26-2929 0 0,1 2 0 0 0,2 1-1 0 0,-45 46 1 0 0,80-70-170 0 0,4-7 0 0 0,1 1 0 0 0,1 0 0 0 0,-1 0 0 0 0,0 1 0 0 0,1-1 0 0 0,0 1 0 0 0,0-1 0 0 0,0 1 0 0 0,1 0 0 0 0,-3 7 0 0 0,5-11-2 0 0,-1 0 1 0 0,1 0-1 0 0,0 0 0 0 0,-1 0 1 0 0,1 0-1 0 0,0 0 0 0 0,0 0 1 0 0,0 0-1 0 0,0 0 0 0 0,0 0 1 0 0,0 0-1 0 0,0 0 0 0 0,0 1 1 0 0,0-1-1 0 0,1 0 0 0 0,-1 0 0 0 0,0 0 1 0 0,1 0-1 0 0,-1 0 0 0 0,1 0 1 0 0,-1 0-1 0 0,1 0 0 0 0,-1 0 1 0 0,1-1-1 0 0,0 1 0 0 0,-1 0 1 0 0,2 1-1 0 0,1 0-11 0 0,6 8-9 0 0,1-1 0 0 0,1-1-1 0 0,-1 0 1 0 0,1 0 0 0 0,1-1-1 0 0,15 7 1 0 0,-3-1 6 0 0,2 1 25 0 0,-4-2 34 0 0,-1 1-1 0 0,28 21 1 0 0,-44-29-31 0 0,1 0-1 0 0,-1 0 1 0 0,0 0 0 0 0,0 1-1 0 0,0 0 1 0 0,-1 0-1 0 0,0 0 1 0 0,0 1 0 0 0,0-1-1 0 0,-1 1 1 0 0,0 0 0 0 0,3 10-1 0 0,-6-16 31 0 0,1 1-1 0 0,-1 0 1 0 0,0 0-1 0 0,0-1 1 0 0,1 1 0 0 0,-1 0-1 0 0,-1 0 1 0 0,1-1-1 0 0,0 1 1 0 0,0 0-1 0 0,-1-1 1 0 0,1 1-1 0 0,-1 0 1 0 0,1-1 0 0 0,-1 1-1 0 0,0 0 1 0 0,1-1-1 0 0,-1 1 1 0 0,0-1-1 0 0,0 1 1 0 0,0-1-1 0 0,0 0 1 0 0,0 1 0 0 0,-1-1-1 0 0,1 0 1 0 0,0 0-1 0 0,-1 0 1 0 0,1 0-1 0 0,-1 0 1 0 0,1 0 0 0 0,-1 0-1 0 0,1-1 1 0 0,-1 1-1 0 0,-2 1 1 0 0,-7 1 214 0 0,1 0 0 0 0,-1 0 0 0 0,0-1 0 0 0,-14 1 1 0 0,18-2-185 0 0,-12 1 133 0 0,-21 4-45 0 0,0-2-1 0 0,0-2 0 0 0,-61-5 1 0 0,27-6-1065 0 0,-23-3-4457 0 0,81 10 3338 0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0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238 210 7831 0 0,'-8'7'8366'0'0,"-67"94"-3124"0"0,67-90-5060 0 0,-50 58 581 0 0,48-58-671 0 0,0 0 0 0 0,-1-1-1 0 0,-1-1 1 0 0,-12 9 0 0 0,24-18-84 0 0,-1 1 0 0 0,1-1 0 0 0,-1 0 0 0 0,1 1 0 0 0,0-1 0 0 0,-1 0 0 0 0,1 0 0 0 0,-1 1 0 0 0,1-1 0 0 0,-1 0 0 0 0,0 0 0 0 0,1 0 0 0 0,-1 0 0 0 0,1 0 0 0 0,-1 1 0 0 0,1-1 0 0 0,-1 0 1 0 0,1 0-1 0 0,-1 0 0 0 0,1-1 0 0 0,-1 1 0 0 0,0 0 0 0 0,1 0 0 0 0,-1 0 0 0 0,1 0 0 0 0,-1 0 0 0 0,1-1 0 0 0,-2 1 0 0 0,2-1 5 0 0,-1 0 0 0 0,1 0 1 0 0,-1 0-1 0 0,1 1 1 0 0,-1-1-1 0 0,1 0 0 0 0,-1 0 1 0 0,1 0-1 0 0,0 0 0 0 0,0 0 1 0 0,-1 0-1 0 0,1 0 0 0 0,0 0 1 0 0,0-1-1 0 0,0-3 32 0 0,0 0 0 0 0,0 0 0 0 0,0 0 0 0 0,1 0 0 0 0,1-6 0 0 0,2 2-1 0 0,-1 0 1 0 0,2 1-1 0 0,-1 0 1 0 0,1 0-1 0 0,6-8 0 0 0,31-36 86 0 0,-34 43-126 0 0,14-16 3 0 0,1 1 1 0 0,2 2 0 0 0,0 0-1 0 0,1 2 1 0 0,2 1 0 0 0,32-18-1 0 0,-11 12 11 0 0,0 2 0 0 0,102-33-1 0 0,-147 55-16 0 0,47-12 155 0 0,-47 12-102 0 0,1 1 1 0 0,-1-1-1 0 0,1 1 0 0 0,-1 0 0 0 0,1 0 0 0 0,-1 1 1 0 0,1-1-1 0 0,-1 1 0 0 0,7 2 0 0 0,-10-3-34 0 0,1 1 0 0 0,0 0 1 0 0,-1 0-1 0 0,1 0 0 0 0,-1 0 0 0 0,1 1 0 0 0,-1-1 1 0 0,0 0-1 0 0,1 0 0 0 0,-1 1 0 0 0,0-1 0 0 0,0 1 1 0 0,0-1-1 0 0,0 1 0 0 0,0 0 0 0 0,-1-1 0 0 0,1 1 0 0 0,0 0 1 0 0,-1-1-1 0 0,1 1 0 0 0,-1 0 0 0 0,1 0 0 0 0,-1 0 1 0 0,0-1-1 0 0,0 1 0 0 0,0 0 0 0 0,0 0 0 0 0,0 0 0 0 0,-1 2 1 0 0,0 7 27 0 0,-1-1 0 0 0,0 1 0 0 0,-6 17 0 0 0,7-25-38 0 0,-9 26 74 0 0,-2-1 0 0 0,-20 36-1 0 0,-36 50-657 0 0,64-108 473 0 0,-11 24-1555 0 0,9-11-2580 0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0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67 10135 0 0,'91'-66'11104'0'0,"-93"66"-10994"0"0,0 1-1 0 0,0 0 0 0 0,0-1 1 0 0,0 1-1 0 0,1 0 1 0 0,-1 0-1 0 0,0 0 0 0 0,0 0 1 0 0,-1 2-1 0 0,-3 1 53 0 0,-30 19-17 0 0,0 1 1 0 0,-38 35-1 0 0,52-38-86 0 0,0 0-1 0 0,2 1 0 0 0,1 1 1 0 0,-18 26-1 0 0,32-41-58 0 0,0 1 0 0 0,1-1 0 0 0,0 1 0 0 0,0 0 0 0 0,1 0 0 0 0,0 1 0 0 0,0-1 0 0 0,1 1 0 0 0,1-1 0 0 0,-1 1 0 0 0,1 11 0 0 0,1-17 0 0 0,0 0 0 0 0,0 0 0 0 0,1 0 0 0 0,-1-1 0 0 0,1 1 0 0 0,0 0 0 0 0,0-1 0 0 0,0 1 0 0 0,1-1 0 0 0,-1 1 0 0 0,1-1 0 0 0,0 1 0 0 0,0-1 0 0 0,0 0 0 0 0,0 0 0 0 0,1 0 0 0 0,-1 0 0 0 0,1-1 0 0 0,0 1 0 0 0,-1 0 0 0 0,1-1 0 0 0,0 0 0 0 0,1 0 0 0 0,-1 0 0 0 0,0 0 0 0 0,1 0 0 0 0,-1-1 0 0 0,1 1 0 0 0,-1-1 0 0 0,1 0 0 0 0,4 1 0 0 0,3-1 49 0 0,0 0 0 0 0,0 0 0 0 0,0-1 0 0 0,0 0 0 0 0,0-1 0 0 0,0 0 0 0 0,0-1 0 0 0,0 0-1 0 0,0 0 1 0 0,0-1 0 0 0,-1-1 0 0 0,15-7 0 0 0,-8 3 49 0 0,0-1 0 0 0,-1-1-1 0 0,0 0 1 0 0,0-1 0 0 0,-2-1-1 0 0,21-20 1 0 0,-27 23-62 0 0,0-1 0 0 0,-1 0 0 0 0,0 0 0 0 0,0 0 1 0 0,-1-1-1 0 0,0 0 0 0 0,-1 0 0 0 0,-1-1 0 0 0,0 1 0 0 0,0-1 0 0 0,-1 0 0 0 0,3-24 0 0 0,-5 29-28 0 0,-1-1-1 0 0,0 1 1 0 0,0-1-1 0 0,-1 1 1 0 0,0-1-1 0 0,0 1 1 0 0,-1 0-1 0 0,0 0 1 0 0,-5-14-1 0 0,4 16-31 0 0,0 0-1 0 0,0-1 1 0 0,-1 1 0 0 0,1 1-1 0 0,-1-1 1 0 0,0 0-1 0 0,-1 1 1 0 0,1 0 0 0 0,-1 0-1 0 0,1 0 1 0 0,-1 0 0 0 0,-1 1-1 0 0,-6-4 1 0 0,5 3-160 0 0,0 1 1 0 0,0 0-1 0 0,0 0 1 0 0,-1 0-1 0 0,0 1 1 0 0,1 0-1 0 0,-1 1 1 0 0,-9-1-1 0 0,12 2 82 0 0,1 0 0 0 0,0 0 0 0 0,-1 1 0 0 0,1-1 0 0 0,0 1 0 0 0,-1 0 0 0 0,1 0 0 0 0,0 1 0 0 0,0-1 0 0 0,0 1-1 0 0,0 0 1 0 0,0 0 0 0 0,0 1 0 0 0,0-1 0 0 0,1 1 0 0 0,-4 3 0 0 0,-2 2-216 0 0,1 0 0 0 0,0 1-1 0 0,1 0 1 0 0,0 0 0 0 0,0 1 0 0 0,1 0-1 0 0,0 0 1 0 0,1 0 0 0 0,-8 21 0 0 0,9-13-1116 0 0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5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20 16095 0 0,'0'0'1460'0'0,"-2"-7"-1176"0"0,0 1-197 0 0,1 4 941 0 0,2 2-957 0 0,-1 0-1 0 0,0-1 1 0 0,1 1 0 0 0,-1 0 0 0 0,0-1-1 0 0,1 1 1 0 0,-1 0 0 0 0,1-1-1 0 0,-1 1 1 0 0,0 0 0 0 0,1 0 0 0 0,-1-1-1 0 0,1 1 1 0 0,-1 0 0 0 0,1 0 0 0 0,-1 0-1 0 0,1 0 1 0 0,-1 0 0 0 0,1 0 0 0 0,-1 0-1 0 0,1 0 1 0 0,-1 0 0 0 0,1 0-1 0 0,-1 0 1 0 0,2 0 0 0 0,12 5 727 0 0,-13-3-742 0 0,1-1-1 0 0,-1 1 1 0 0,0 0-1 0 0,0-1 1 0 0,1 1-1 0 0,-1 0 0 0 0,0 0 1 0 0,-1 0-1 0 0,1 0 1 0 0,0 0-1 0 0,0-1 1 0 0,-1 1-1 0 0,1 1 1 0 0,-1-1-1 0 0,0 0 1 0 0,0 3-1 0 0,-1 36 330 0 0,1-35-321 0 0,-5 30 206 0 0,-1-1 0 0 0,-21 67 0 0 0,-34 62 135 0 0,-109 167 36 0 0,123-249-382 0 0,-125 178 18 0 0,133-203-81 0 0,14-20-267 0 0,-42 47 1 0 0,46-61-2962 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5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7 118 12895 0 0,'-7'-5'8774'0'0,"43"13"-7340"0"0,-9-6-965 0 0,0-1 1 0 0,45-4-1 0 0,55-15 264 0 0,-63 8-402 0 0,261-43 160 0 0,-288 47-646 0 0,-24 4 127 0 0,93-22-3264 0 0,-82 16 1676 0 0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5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15343 0 0,'0'0'1394'0'0,"-9"0"-1124"0"0,7 0-206 0 0,0 0-1 0 0,0 1 1 0 0,0 0-1 0 0,0-1 1 0 0,-1 1-1 0 0,1 0 1 0 0,1 0-1 0 0,-1 0 0 0 0,0 0 1 0 0,0 1-1 0 0,0-1 1 0 0,1 1-1 0 0,-1-1 1 0 0,-2 3-1 0 0,-19 27 899 0 0,16-20-704 0 0,-19 28 673 0 0,2 1 0 0 0,-26 61-1 0 0,-27 94 485 0 0,38-94-946 0 0,13-33-379 0 0,-56 133 293 0 0,54-140-272 0 0,-43 70 1 0 0,58-112-93 0 0,-1-1 0 0 0,0 0 0 0 0,-20 19 0 0 0,37-47-51 0 0,1 1-1 0 0,8-16 1 0 0,7 0-112 0 0,1 0-1 0 0,1 2 1 0 0,1 1 0 0 0,27-21 0 0 0,-38 33 78 0 0,8-6-122 0 0,0 1 0 0 0,36-21 0 0 0,-42 29 143 0 0,-1 0 1 0 0,1 1 0 0 0,0 1-1 0 0,1 0 1 0 0,-1 1 0 0 0,16-3-1 0 0,-26 7 79 0 0,0-1-1 0 0,0 1 0 0 0,0 0 0 0 0,0 0 0 0 0,0 0 1 0 0,0 0-1 0 0,0 1 0 0 0,-1-1 0 0 0,1 1 0 0 0,4 1 1 0 0,-6-2-12 0 0,1 1 1 0 0,-1-1 0 0 0,0 1 0 0 0,0 0 0 0 0,0 0 0 0 0,0 0 0 0 0,0 0 0 0 0,0-1 0 0 0,0 1 0 0 0,0 0 0 0 0,0 1 0 0 0,0-1 0 0 0,-1 0 0 0 0,1 0 0 0 0,0 0 0 0 0,-1 0 0 0 0,1 1 0 0 0,-1-1-1 0 0,1 0 1 0 0,-1 0 0 0 0,0 1 0 0 0,1-1 0 0 0,-1 0 0 0 0,0 3 0 0 0,0 5 91 0 0,0 0 0 0 0,0 1 0 0 0,-1-1 0 0 0,0 0 0 0 0,-4 14 0 0 0,-16 47 371 0 0,5-19-283 0 0,14-45-516 0 0,-2 6 466 0 0,1 0 1 0 0,1 0-1 0 0,-1 0 0 0 0,1 24 0 0 0,2-34-319 0 0,0 0 1 0 0,0 1-1 0 0,0-1 0 0 0,1 1 1 0 0,-1-1-1 0 0,1 1 1 0 0,0-1-1 0 0,0 0 0 0 0,0 1 1 0 0,0-1-1 0 0,0 0 0 0 0,0 0 1 0 0,2 3-1 0 0,-1-4-289 0 0,-1 0 1 0 0,1 1-1 0 0,-1-1 0 0 0,1 0 0 0 0,0 0 0 0 0,0 0 0 0 0,0 0 1 0 0,-1 0-1 0 0,1 0 0 0 0,0 0 0 0 0,0-1 0 0 0,0 1 0 0 0,0-1 0 0 0,0 1 1 0 0,0-1-1 0 0,0 0 0 0 0,0 0 0 0 0,3 0 0 0 0,12-1-5880 0 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55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12207 0 0,'6'-4'490'0'0,"0"0"1"0"0,0 1-1 0 0,0 0 0 0 0,1 0 0 0 0,-1 0 0 0 0,12-3 0 0 0,44-5 6421 0 0,-4 0-4753 0 0,-57 11-2121 0 0,114-35 1540 0 0,-103 30-1599 0 0,-1 0 0 0 0,1-1-1 0 0,-1 0 1 0 0,0 0 0 0 0,-1-1 0 0 0,0-1-1 0 0,13-11 1 0 0,-22 18-149 0 0,-3 1-530 0 0,-1 1 620 0 0,1-1 0 0 0,0 1 0 0 0,0-1 0 0 0,0 1 0 0 0,-1 0 0 0 0,-2 2 0 0 0,1-1-24 0 0,-20 9 23 0 0,1 1 0 0 0,0 2 0 0 0,-21 16 0 0 0,32-21 46 0 0,-22 16 240 0 0,-32 29-1 0 0,49-38-54 0 0,1 0 0 0 0,0 1 0 0 0,-19 29 0 0 0,33-43-123 0 0,-1 1-1 0 0,1 0 1 0 0,0-1 0 0 0,1 1 0 0 0,-1 0 0 0 0,1 0 0 0 0,-1 0-1 0 0,1 0 1 0 0,1 0 0 0 0,-1 0 0 0 0,0 1 0 0 0,1 4-1 0 0,0-7-13 0 0,0 0-1 0 0,1 1 1 0 0,-1-1-1 0 0,1 0 0 0 0,-1 1 1 0 0,1-1-1 0 0,0 0 1 0 0,0 0-1 0 0,0 0 0 0 0,0 0 1 0 0,0 0-1 0 0,1 0 1 0 0,-1 0-1 0 0,0 0 0 0 0,1 0 1 0 0,0 0-1 0 0,-1-1 1 0 0,1 1-1 0 0,0-1 0 0 0,0 1 1 0 0,0-1-1 0 0,0 0 1 0 0,2 2-1 0 0,4 0-365 0 0,0 1 0 0 0,0-1 0 0 0,0 0-1 0 0,0-1 1 0 0,17 3 0 0 0,-15-4-801 0 0,1 0 0 0 0,0-1 0 0 0,-1 0 0 0 0,15-2 0 0 0,-8-1-6569 0 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5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2303 0 0,'0'0'2296'0'0,"-1"10"600"0"0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5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21 5527 0 0,'0'0'498'0'0,"7"-3"-164"0"0,-2 2 1085 0 0,-1-1 0 0 0,0 0-1 0 0,1 0 1 0 0,-1 0 0 0 0,8-6 3613 0 0,-14 10-4868 0 0,-1 0 0 0 0,0 1 0 0 0,1-1 0 0 0,0 1 0 0 0,-4 5 0 0 0,-1 1 30 0 0,-7 6 115 0 0,1 0-1 0 0,-19 30 1 0 0,29-40-298 0 0,1-2-2 0 0,0-1 1 0 0,0 1-1 0 0,1 0 0 0 0,-1 0 0 0 0,1 0 0 0 0,0 0 0 0 0,0 0 1 0 0,0 0-1 0 0,0 0 0 0 0,1 0 0 0 0,-1 0 0 0 0,1 0 1 0 0,0 0-1 0 0,0 5 0 0 0,0-6 187 0 0,1-1-128 0 0,2 8 9 0 0,-3-8-72 0 0,0-1 1 0 0,0 1-1 0 0,1 0 0 0 0,-1-1 0 0 0,0 1 0 0 0,1 0 0 0 0,-1 0 1 0 0,0-1-1 0 0,1 1 0 0 0,-1-1 0 0 0,1 1 0 0 0,-1 0 0 0 0,1-1 1 0 0,-1 1-1 0 0,1-1 0 0 0,-1 1 0 0 0,1-1 0 0 0,0 1 0 0 0,-1-1 1 0 0,1 0-1 0 0,0 1 0 0 0,0 0 0 0 0,2-1 10 0 0,1 3-2 0 0,1-1 1 0 0,-1 0-1 0 0,1 0 1 0 0,-1 0 0 0 0,1-1-1 0 0,0 0 1 0 0,0 0 0 0 0,0 0-1 0 0,5 0 1 0 0,6 0 46 0 0,24-1 0 0 0,-26-1-41 0 0,0-1 0 0 0,0 0 0 0 0,-1 0 0 0 0,1-2 0 0 0,0 0 0 0 0,18-7 0 0 0,-31 10-88 0 0,-10 15-2505 0 0,8-12 2196 0 0,0-1-1 0 0,0 0 1 0 0,0 1 0 0 0,0-1-1 0 0,-1 0 1 0 0,1 0-1 0 0,0 0 1 0 0,-1 0 0 0 0,-1 1-1 0 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56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51 5063 0 0,'0'0'390'0'0,"12"1"1142"0"0,1 0 2327 0 0,18 1 896 0 0,-3-10-267 0 0,-25 6-4288 0 0,0 1 0 0 0,0 0 0 0 0,-1-1 0 0 0,1 1 0 0 0,-1-1 0 0 0,1 0 0 0 0,-1 0 0 0 0,0 0 0 0 0,0 0 0 0 0,0 0 0 0 0,0-1 0 0 0,0 1 0 0 0,0 0 0 0 0,2-5 0 0 0,-4 6 288 0 0,-14-8-396 0 0,6 7-86 0 0,0 1 1 0 0,1 1-1 0 0,-1 0 0 0 0,0 0 0 0 0,0 0 1 0 0,0 1-1 0 0,0 0 0 0 0,-8 3 0 0 0,-4 1-84 0 0,-36 15 0 0 0,34-10 37 0 0,0 2 0 0 0,2 0 0 0 0,-1 0 0 0 0,-29 26-1 0 0,22-13 120 0 0,0 1-1 0 0,-28 35 1 0 0,33-34 57 0 0,1 2 1 0 0,2 1-1 0 0,1 1 1 0 0,-17 37-1 0 0,34-64-120 0 0,0 1 0 0 0,1-1 0 0 0,-1 1 0 0 0,1 0 0 0 0,0 0 0 0 0,0-1 0 0 0,0 1 0 0 0,1 0 0 0 0,-1 9 0 0 0,2-13-5 0 0,-1 1-1 0 0,0-1 1 0 0,1 1-1 0 0,-1-1 1 0 0,1 1-1 0 0,-1-1 1 0 0,1 1-1 0 0,0-1 1 0 0,-1 1-1 0 0,1-1 1 0 0,0 0-1 0 0,0 0 1 0 0,0 1-1 0 0,0-1 1 0 0,0 0-1 0 0,1 0 1 0 0,-1 0-1 0 0,0 0 1 0 0,0 0-1 0 0,1 0 1 0 0,-1 0-1 0 0,0-1 1 0 0,1 1-1 0 0,-1 0 1 0 0,1-1 0 0 0,-1 1-1 0 0,1-1 1 0 0,-1 1-1 0 0,1-1 1 0 0,0 0-1 0 0,-1 0 1 0 0,4 0-1 0 0,9 0 57 0 0,1 0 0 0 0,-1-1 0 0 0,1-1 0 0 0,13-3-1 0 0,0 0-2 0 0,98-21 119 0 0,-81 15-392 0 0,0 2 0 0 0,62-4 0 0 0,-88 11-185 0 0,-13 2-398 0 0,0-1-1 0 0,-1 1 0 0 0,11 1 1 0 0,-14-1-498 0 0,5 3-2230 0 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5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37 12895 0 0,'6'-9'264'0'0,"17"-13"850"0"0,-16 16 1524 0 0,-11 20 134 0 0,-6 8-2253 0 0,0-2 0 0 0,-1 0 0 0 0,-18 24 0 0 0,6-10-128 0 0,-34 58 430 0 0,-169 244 636 0 0,-73 72-1230 0 0,288-393-476 0 0,1 0 0 0 0,1 1 0 0 0,0 0 0 0 0,1 0 0 0 0,-10 31-1 0 0,18-47 48 0 0,-2 12-614 0 0,2-12 688 0 0,0 0 1 0 0,0 0 0 0 0,0 1-1 0 0,0-1 1 0 0,0 0 0 0 0,0 0 0 0 0,0 1-1 0 0,0-1 1 0 0,0 0 0 0 0,1 0-1 0 0,-1 1 1 0 0,0-1 0 0 0,0 0-1 0 0,0 0 1 0 0,0 0 0 0 0,0 1 0 0 0,0-1-1 0 0,1 0 1 0 0,-1 0 0 0 0,0 0-1 0 0,0 1 1 0 0,0-1 0 0 0,1 0-1 0 0,-1 0 1 0 0,0 0 0 0 0,0 0 0 0 0,9 3-6795 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5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84 5983 0 0,'0'0'464'0'0,"1"-1"-305"0"0,15-7 559 0 0,14-10 8459 0 0,-30 17-9030 0 0,1 1 1 0 0,0-1 0 0 0,0 0 0 0 0,-1 1-1 0 0,1-1 1 0 0,-1 0 0 0 0,1 0 0 0 0,0 0-1 0 0,-1 1 1 0 0,0-1 0 0 0,1 0 0 0 0,-1 0-1 0 0,1 0 1 0 0,-1 0 0 0 0,0 0 0 0 0,0 0-1 0 0,1 0 1 0 0,-1 1 0 0 0,0-1-1 0 0,0 0 1 0 0,0 0 0 0 0,0 0 0 0 0,0 0-1 0 0,0 0 1 0 0,0 0 0 0 0,-1 0 0 0 0,1 0-1 0 0,0 0 1 0 0,0 0 0 0 0,-1 0 0 0 0,1 0-1 0 0,-1-1 1 0 0,0 0-66 0 0,-1 0-1 0 0,1 0 0 0 0,0 1 1 0 0,-1-1-1 0 0,1 0 0 0 0,0 0 1 0 0,-1 1-1 0 0,0-1 0 0 0,1 1 1 0 0,-1 0-1 0 0,0-1 0 0 0,-2 0 1 0 0,1 1-52 0 0,0 0 0 0 0,0 0 0 0 0,0 0 0 0 0,1 1 0 0 0,-1 0 0 0 0,0-1 0 0 0,0 1 0 0 0,0 0 0 0 0,0 0 0 0 0,-6 1 0 0 0,-30 8 303 0 0,24-5-287 0 0,-10 4 21 0 0,1 0 1 0 0,0 1-1 0 0,0 2 0 0 0,-35 21 0 0 0,-83 65 357 0 0,128-86-336 0 0,-1 1-1 0 0,-12 14 1 0 0,21-19-62 0 0,0-1 0 0 0,0 1 0 0 0,1 0 0 0 0,0 1 0 0 0,1-1 0 0 0,-6 13 0 0 0,9-19-22 0 0,1 1-1 0 0,-1 0 0 0 0,0-1 0 0 0,1 1 0 0 0,-1 0 0 0 0,1 0 0 0 0,0 0 0 0 0,-1 0 1 0 0,1-1-1 0 0,0 1 0 0 0,0 0 0 0 0,0 0 0 0 0,1 0 0 0 0,-1 0 0 0 0,0-1 0 0 0,1 1 1 0 0,-1 0-1 0 0,1 0 0 0 0,-1 0 0 0 0,3 2 0 0 0,-2-2 5 0 0,1 0 1 0 0,-1-1-1 0 0,1 1 0 0 0,0 0 0 0 0,0-1 1 0 0,-1 1-1 0 0,1-1 0 0 0,0 0 0 0 0,1 0 1 0 0,-1 0-1 0 0,0 0 0 0 0,0 0 0 0 0,0 0 1 0 0,3 0-1 0 0,5 1 17 0 0,-1 0-1 0 0,1-1 1 0 0,0 0 0 0 0,-1 0 0 0 0,1-1-1 0 0,16-3 1 0 0,-5 0-18 0 0,0-2 0 0 0,0 0 0 0 0,-1-2 0 0 0,24-10 0 0 0,76-43 30 0 0,-113 57-37 0 0,12-8-17 0 0,-18 10-63 0 0,-16 18-103 0 0,-4 5-87 0 0,-12 16 462 0 0,29-35-487 0 0,0 0 0 0 0,0 0 0 0 0,1 0 1 0 0,0 0-1 0 0,-1 0 0 0 0,1 1 0 0 0,0-1 0 0 0,0 0 0 0 0,1 1 0 0 0,-1-1 0 0 0,0 5 0 0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6447 0 0,'0'0'7264'0'0,"-1"2"-6958"0"0,-9 15 2101 0 0,-24 31 1 0 0,33-46-2261 0 0,-2 3 338 0 0,0 0 1 0 0,1 0-1 0 0,-1 0 0 0 0,1 0 0 0 0,0 1 1 0 0,1-1-1 0 0,-2 8 0 0 0,-6 17 357 0 0,-1-8-518 0 0,-1 0 1 0 0,-20 27-1 0 0,-20 39-253 0 0,50-86-250 0 0,12-1-1418 0 0,3-4 649 0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5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16415 0 0,'0'0'1776'0'0,"-8"8"-1776"0"0,0 1 0 0 0,3 2 0 0 0,0 3 0 0 0,1-1-104 0 0,4 2 8 0 0,4-2-7112 0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58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51 208 10591 0 0,'-1'1'488'0'0,"-5"9"-165"0"0,-1-1 0 0 0,-8 8 0 0 0,1-3 5750 0 0,10-12-3145 0 0,1-1-733 0 0,2-7-2361 0 0,2 2 196 0 0,-1 0 1 0 0,1 1 0 0 0,0-1-1 0 0,0 1 1 0 0,0-1 0 0 0,0 1-1 0 0,0-1 1 0 0,1 1 0 0 0,0 0-1 0 0,-1 0 1 0 0,1 0 0 0 0,1 0-1 0 0,-1 0 1 0 0,0 0 0 0 0,4-3-1 0 0,6-5 104 0 0,0 1 0 0 0,15-11 0 0 0,-22 17-129 0 0,48-32 31 0 0,98-51 0 0 0,-148 85-28 0 0,1 0-1 0 0,-1 1 1 0 0,1-1 0 0 0,0 1-1 0 0,0 0 1 0 0,0 0 0 0 0,0 0-1 0 0,0 0 1 0 0,4 0 0 0 0,-6 2 16 0 0,-1-1 0 0 0,1 0 0 0 0,-1 0 1 0 0,1 1-1 0 0,-1-1 0 0 0,0 1 0 0 0,1-1 1 0 0,-1 1-1 0 0,0 0 0 0 0,1-1 0 0 0,-1 1 0 0 0,0 0 1 0 0,0 0-1 0 0,1 0 0 0 0,-1 0 0 0 0,0 0 1 0 0,0 0-1 0 0,0 0 0 0 0,0 0 0 0 0,0 0 0 0 0,-1 1 1 0 0,1-1-1 0 0,0 0 0 0 0,-1 1 0 0 0,1-1 1 0 0,0 3-1 0 0,1 1 32 0 0,0 0 1 0 0,-1 0-1 0 0,0 1 1 0 0,0-1-1 0 0,0 0 1 0 0,-1 1-1 0 0,0-1 1 0 0,0 1-1 0 0,0-1 1 0 0,-1 1-1 0 0,-1 6 1 0 0,-2 6 93 0 0,-15 36 1 0 0,13-39-109 0 0,1 1 0 0 0,-5 22 0 0 0,9-36 17 0 0,4-3-57 0 0,0 0 0 0 0,-1 0-1 0 0,1 0 1 0 0,-1-1 0 0 0,0 1 0 0 0,1-1 0 0 0,-1 1 0 0 0,0-1 0 0 0,0 0 0 0 0,0 0 0 0 0,0 0-1 0 0,0 0 1 0 0,0 0 0 0 0,-1 0 0 0 0,3-3 0 0 0,5-7-63 0 0,36-40-309 0 0,-22 23 9 0 0,2 1 1 0 0,42-36-1 0 0,-58 58 332 0 0,-1 0 0 0 0,1 1 0 0 0,18-9 0 0 0,-22 12 12 0 0,1 0-1 0 0,-1 0 1 0 0,0 0-1 0 0,1 1 1 0 0,-1 0-1 0 0,1 0 1 0 0,0 0-1 0 0,8 0 1 0 0,-11 2 54 0 0,0 0 0 0 0,0-1 1 0 0,0 1-1 0 0,0 0 1 0 0,0 0-1 0 0,0 1 0 0 0,-1-1 1 0 0,1 1-1 0 0,0-1 0 0 0,-1 1 1 0 0,1 0-1 0 0,-1 0 0 0 0,0 0 1 0 0,0 0-1 0 0,0 0 0 0 0,0 0 1 0 0,0 1-1 0 0,0-1 0 0 0,0 1 1 0 0,-1-1-1 0 0,1 1 0 0 0,-1 0 1 0 0,0 0-1 0 0,1 3 0 0 0,3 9 214 0 0,-1-1 0 0 0,0 1-1 0 0,2 23 1 0 0,-5-27-214 0 0,8 34 109 0 0,19 56 1 0 0,-10-40-640 0 0,-16-55-572 0 0,3 5-7375 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5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269 312 3223 0 0,'105'-149'2566'0'0,"-41"55"2879"0"0,-55 82-4345 0 0,-1 0-1 0 0,2 1 1 0 0,-1 0 0 0 0,16-12 1697 0 0,-26 44-2227 0 0,-1 0 0 0 0,0 0 0 0 0,-7 24 0 0 0,-21 61 65 0 0,16-63-269 0 0,-127 328 1167 0 0,117-313-1506 0 0,-33 72 51 0 0,-29 72-20 0 0,84-196-75 0 0,-13 34-376 0 0,-2 0 0 0 0,-30 52 0 0 0,44-87-39 0 0,0-1-1 0 0,0 0 0 0 0,0 0 1 0 0,-1 0-1 0 0,1 0 0 0 0,-1-1 1 0 0,0 1-1 0 0,0-1 0 0 0,-7 5 1 0 0,1-4-1398 0 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5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50 2759 0 0,'-34'7'4904'0'0,"37"1"-1986"0"0,-2-5-2185 0 0,0-1 1 0 0,1 0-1 0 0,-1 0 1 0 0,0 0-1 0 0,1 0 0 0 0,0 0 1 0 0,-1 0-1 0 0,1 0 1 0 0,0 0-1 0 0,0-1 1 0 0,3 3-1 0 0,0-1-361 0 0,-1-1 1 0 0,1 1-1 0 0,-1-1 0 0 0,1 0 0 0 0,6 1 1 0 0,5 1-224 0 0,0-2 0 0 0,25 3 0 0 0,-8-4 468 0 0,66-6 0 0 0,35-13 138 0 0,-49 5-469 0 0,287-31-1542 0 0,-355 43 361 0 0,0-2 1 0 0,-1-1 0 0 0,1 0-1 0 0,26-10 1 0 0,-20 3-701 0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0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0 15231 0 0,'-8'5'293'0'0,"0"1"-1"0"0,1-1 1 0 0,0 1-1 0 0,0 1 1 0 0,-11 12-1 0 0,-27 41-377 0 0,40-53 213 0 0,-53 79 2282 0 0,-54 112 0 0 0,-31 101-725 0 0,-10 19-1327 0 0,138-291-321 0 0,0-1 0 0 0,-2-1-1 0 0,-20 23 1 0 0,35-45-37 0 0,2-2-1 0 0,-1 0 0 0 0,0 0 0 0 0,1 0 0 0 0,-1 0 0 0 0,0-1 0 0 0,0 1 0 0 0,1 0 0 0 0,-1 0 0 0 0,0-1 0 0 0,0 1 0 0 0,0-1-1 0 0,0 1 1 0 0,-2 0 0 0 0,3-1-2 0 0,-1 0-1 0 0,1 0 0 0 0,0 0 0 0 0,0 0 0 0 0,-1 0 0 0 0,1 0 0 0 0,0 0 0 0 0,-1 0 0 0 0,1-1 0 0 0,0 1 0 0 0,0 0 0 0 0,-1 0 0 0 0,1 0 0 0 0,0 0 0 0 0,0 0 0 0 0,-1-1 0 0 0,1 1 0 0 0,0 0 0 0 0,0 0 0 0 0,0 0 0 0 0,0-1 1 0 0,-1 1-1 0 0,1 0 0 0 0,0 0 0 0 0,0-1 0 0 0,0 1 0 0 0,0 0 0 0 0,0 0 0 0 0,0-1 0 0 0,-1 1 0 0 0,1 0 0 0 0,0-1 0 0 0,0 1 0 0 0,0 0 0 0 0,0-1 0 0 0,-2-10-55 0 0,2 8 37 0 0,1-1 0 0 0,-1 0 0 0 0,1 1 0 0 0,0-1 0 0 0,0 0 0 0 0,0 1 0 0 0,1-1 0 0 0,-1 1 0 0 0,1 0 0 0 0,0-1 0 0 0,0 1 0 0 0,3-4 0 0 0,5-5-97 0 0,17-17 1 0 0,-20 23 92 0 0,25-23-11 0 0,1 2 0 0 0,1 0 0 0 0,2 3 0 0 0,39-21-1 0 0,-66 40 20 0 0,-1 1 0 0 0,1 0 0 0 0,0 0 0 0 0,0 1 0 0 0,0 0 0 0 0,0 1 0 0 0,13-2 0 0 0,-19 3 22 0 0,-1 1 0 0 0,1 0 0 0 0,-1 0 0 0 0,1 0-1 0 0,-1 0 1 0 0,1 0 0 0 0,-1 1 0 0 0,1-1 0 0 0,-1 1 0 0 0,1-1 0 0 0,-1 1 0 0 0,0 0 0 0 0,1 0-1 0 0,-1 0 1 0 0,0 1 0 0 0,0-1 0 0 0,0 0 0 0 0,0 1 0 0 0,0-1 0 0 0,0 1 0 0 0,0 0 0 0 0,0 0 0 0 0,-1-1-1 0 0,1 1 1 0 0,-1 0 0 0 0,1 0 0 0 0,-1 1 0 0 0,0-1 0 0 0,0 0 0 0 0,0 0 0 0 0,0 1 0 0 0,1 2-1 0 0,1 8 51 0 0,-1 0 0 0 0,0 0-1 0 0,-1 0 1 0 0,0 0-1 0 0,-1 0 1 0 0,-2 17 0 0 0,1-15-569 0 0,0 1 0 0 0,1-1 0 0 0,1 1 1 0 0,3 16-1 0 0,-1-22-696 0 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00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32 10591 0 0,'-4'-8'1104'0'0,"3"7"-900"0"0,0-1-1 0 0,-1 0 0 0 0,1 0 1 0 0,-1 1-1 0 0,1-1 0 0 0,-1 1 0 0 0,1-1 1 0 0,-1 1-1 0 0,0 0 0 0 0,0 0 1 0 0,1-1-1 0 0,-1 1 0 0 0,0 0 1 0 0,0 1-1 0 0,0-1 0 0 0,0 0 1 0 0,0 1-1 0 0,0-1 0 0 0,-1 1 0 0 0,1-1 1 0 0,0 1-1 0 0,0 0 0 0 0,0 0 1 0 0,0 0-1 0 0,-1 0 0 0 0,-3 1 1 0 0,-4 1 448 0 0,-1 1 0 0 0,1-1 0 0 0,-1 2 0 0 0,-9 4 0 0 0,17-7-755 0 0,-30 14 529 0 0,0 1 1 0 0,2 2-1 0 0,-40 29 0 0 0,61-40-403 0 0,1 0 0 0 0,0 1 1 0 0,-8 10-1 0 0,14-16-15 0 0,1 0 0 0 0,0 1 0 0 0,0-1 0 0 0,0 1 0 0 0,1 0 0 0 0,-1 0 0 0 0,1-1 0 0 0,-1 1 0 0 0,1 0 0 0 0,0 0 0 0 0,0 0 0 0 0,0 1 0 0 0,1-1 0 0 0,-1 0 0 0 0,1 0 0 0 0,-1 5 0 0 0,2-7 3 0 0,-1 1-1 0 0,0-1 0 0 0,1 0 0 0 0,-1 0 1 0 0,1 1-1 0 0,-1-1 0 0 0,1 0 0 0 0,0 0 1 0 0,-1 1-1 0 0,1-1 0 0 0,0 0 0 0 0,0 0 1 0 0,0 0-1 0 0,0 0 0 0 0,0 0 0 0 0,0 0 1 0 0,0-1-1 0 0,0 1 0 0 0,0 0 0 0 0,0 0 1 0 0,0-1-1 0 0,1 1 0 0 0,-1-1 0 0 0,0 1 1 0 0,0-1-1 0 0,1 1 0 0 0,-1-1 0 0 0,0 0 1 0 0,2 1-1 0 0,6 0 52 0 0,0 0-1 0 0,1-1 1 0 0,12 0-1 0 0,-4 0 44 0 0,-1 1 104 0 0,-1 0 0 0 0,0 1 1 0 0,0 1-1 0 0,0 1 0 0 0,-1 0 0 0 0,30 13 0 0 0,-43-16-193 0 0,1-1 0 0 0,0 1 0 0 0,0 0 0 0 0,0-1 0 0 0,-1 0 0 0 0,1 0 0 0 0,0 0 0 0 0,0 0 0 0 0,0 0 1 0 0,0 0-1 0 0,4-2 0 0 0,32-9-437 0 0,5-7-1462 0 0,-14 3-3684 0 0,1-1-1635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5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10 4607 0 0,'0'0'208'0'0,"4"-6"3250"0"0,-3 5-3112 0 0,-1 1 1 0 0,1 0-1 0 0,0-1 0 0 0,-1 1 1 0 0,1 0-1 0 0,0 0 1 0 0,-1-1-1 0 0,1 1 1 0 0,-1 0-1 0 0,1 0 0 0 0,0 0 1 0 0,-1 0-1 0 0,1 0 1 0 0,0 0-1 0 0,-1 0 1 0 0,1 0-1 0 0,0 0 0 0 0,-1 0 1 0 0,1 0-1 0 0,1 1 1 0 0,2 6 2900 0 0,-3 1-4123 0 0,0 12 1535 0 0,-2-1 0 0 0,-5 37 0 0 0,2-32-147 0 0,0 30-1 0 0,5-23-245 0 0,-1-1-57 0 0,0 0 0 0 0,-2 0 1 0 0,-1 0-1 0 0,-7 33 0 0 0,6-53-209 0 0,-7 11 1 0 0,2-6-14 0 0,8-14-59 0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0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818 14 14279 0 0,'-5'-6'1298'0'0,"-5"-2"-1027"0"0,6 9-308 0 0,3 0 57 0 0,-3 0 202 0 0,0 1 0 0 0,1-1 0 0 0,-1 1-1 0 0,1 0 1 0 0,-1 0 0 0 0,1 0 0 0 0,0 0-1 0 0,0 1 1 0 0,0-1 0 0 0,-3 4 0 0 0,-27 33 2346 0 0,28-31-2292 0 0,-22 29 777 0 0,-35 66 0 0 0,-12 47-108 0 0,25-36-594 0 0,4 2 0 0 0,-45 187 0 0 0,73-232-902 0 0,-51 130 1 0 0,65-195-34 0 0,0 1 1 0 0,0-1-1 0 0,-1 0 1 0 0,0-1-1 0 0,-5 7 1 0 0,0-2-1147 0 0</inkml:trace>
  <inkml:trace contextRef="#ctx0" brushRef="#br0" timeOffset="1">34 656 11975 0 0,'-5'-3'383'0'0,"0"1"-1"0"0,-1 0 0 0 0,-11-3 7299 0 0,18 7-7149 0 0,2-1-430 0 0,0 1 0 0 0,0 0 0 0 0,0-1-1 0 0,0 1 1 0 0,1-1 0 0 0,-1 0 0 0 0,0 0 0 0 0,0 0 0 0 0,1 0-1 0 0,-1-1 1 0 0,0 1 0 0 0,5-1 0 0 0,45-2 619 0 0,-39 1-526 0 0,418-56 2226 0 0,-276 32-1846 0 0,12 5-436 0 0,-97 15-8562 0 0,-57 4 551 0 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48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296 317 9095 0 0,'0'0'415'0'0,"-1"2"-7"0"0,1 0-407 0 0,0 1 1 0 0,1-1-1 0 0,-1 0 1 0 0,0 0-1 0 0,1 0 0 0 0,-1 1 1 0 0,1-1-1 0 0,-1 0 0 0 0,1 0 1 0 0,2 3-1 0 0,-2-2 343 0 0,0-1-1 0 0,0 1 0 0 0,0 0 1 0 0,0 0-1 0 0,0 0 1 0 0,-1 0-1 0 0,1 5 1 0 0,-1-6 117 0 0,0-1-1 0 0,0 1 1 0 0,-1 0 0 0 0,1 0 0 0 0,-1 0 0 0 0,1 0 0 0 0,-1-1 0 0 0,0 1 0 0 0,1 0 0 0 0,-1 0-1 0 0,0-1 1 0 0,-3 4 0 0 0,2-2-197 0 0,-1 0 1 0 0,0 0-1 0 0,0 0 0 0 0,0 0 0 0 0,-6 3 0 0 0,1-1-148 0 0,0-1 0 0 0,0 0 0 0 0,-1 0 0 0 0,-15 4 0 0 0,11-4-27 0 0,0-1 0 0 0,0 0 0 0 0,-1-2 1 0 0,1 1-1 0 0,-1-2 0 0 0,0 1 1 0 0,1-2-1 0 0,-17-2 0 0 0,26 2-78 0 0,0 1 0 0 0,0-1 0 0 0,1 0 1 0 0,-1 0-1 0 0,0-1 0 0 0,0 1 0 0 0,1-1 0 0 0,-1 0 0 0 0,0 0 0 0 0,1 0 0 0 0,0-1 0 0 0,0 1 0 0 0,-1-1 0 0 0,2 0 0 0 0,-1 1 0 0 0,0-1 0 0 0,0 0 0 0 0,1-1 0 0 0,0 1 0 0 0,-1 0 0 0 0,1-1 0 0 0,1 0 0 0 0,-1 1 0 0 0,0-1 0 0 0,1 0 1 0 0,0 0-1 0 0,0 0 0 0 0,0 0 0 0 0,0 0 0 0 0,1 0 0 0 0,-1-6 0 0 0,1 2-1 0 0,1 0 0 0 0,0-1 1 0 0,0 1-1 0 0,1 0 0 0 0,0 0 1 0 0,0 0-1 0 0,1 0 0 0 0,0 0 1 0 0,0 0-1 0 0,1 1 0 0 0,0-1 1 0 0,6-8-1 0 0,0 2-31 0 0,1 1-1 0 0,0 0 1 0 0,1 0-1 0 0,0 1 1 0 0,14-11-1 0 0,4 1-45 0 0,1 2-1 0 0,1 1 1 0 0,0 2-1 0 0,1 1 1 0 0,1 1 0 0 0,70-19-1 0 0,-82 28 88 0 0,1 2 0 0 0,-1 0 0 0 0,1 1 0 0 0,26 0 1 0 0,-35 4 61 0 0,1-1 0 0 0,0 2 1 0 0,0 0-1 0 0,0 0 1 0 0,-1 2-1 0 0,0 0 1 0 0,20 8-1 0 0,-32-12-70 0 0,-1 1 0 0 0,1 0 0 0 0,-1 0 0 0 0,1-1 0 0 0,0 1 0 0 0,-1 0 0 0 0,0 1-1 0 0,1-1 1 0 0,-1 0 0 0 0,0 0 0 0 0,1 1 0 0 0,-1-1 0 0 0,0 0 0 0 0,0 1 0 0 0,0-1 0 0 0,0 1 0 0 0,-1 0 0 0 0,1-1-1 0 0,0 3 1 0 0,0-2 2 0 0,-1 0 0 0 0,1 1-1 0 0,-1-1 1 0 0,0 0-1 0 0,0 1 1 0 0,0-1-1 0 0,-1 1 1 0 0,1-1-1 0 0,-1 0 1 0 0,1 1 0 0 0,-1-1-1 0 0,-1 4 1 0 0,-2 3 25 0 0,-1 0 1 0 0,0 0-1 0 0,-1 0 1 0 0,0-1 0 0 0,-10 11-1 0 0,-23 22-46 0 0,-2-2 0 0 0,-1-2 0 0 0,-3-1-1 0 0,-53 32 1 0 0,88-61-261 0 0,0 0 0 0 0,0-2 0 0 0,0 1 0 0 0,-1-1-1 0 0,1-1 1 0 0,-1 1 0 0 0,-12 1 0 0 0,14-5-1050 0 0,0-3-3619 0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4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8 11975 0 0,'0'0'547'0'0,"-5"-4"181"0"0,3 3-692 0 0,0 0 0 0 0,0 1 0 0 0,0-1-1 0 0,0 1 1 0 0,0 0 0 0 0,0 0 0 0 0,0-1 0 0 0,-1 1 0 0 0,1 1-1 0 0,0-1 1 0 0,0 0 0 0 0,0 0 0 0 0,0 1 0 0 0,0-1 0 0 0,0 1 0 0 0,0 0-1 0 0,1-1 1 0 0,-1 1 0 0 0,0 0 0 0 0,0 0 0 0 0,-2 2 0 0 0,-7 4 715 0 0,1 0 1 0 0,-11 9-1 0 0,21-16-723 0 0,-28 26 477 0 0,1 0 0 0 0,1 2 0 0 0,2 1 0 0 0,-38 57 1 0 0,-67 140-305 0 0,81-135 194 0 0,-24 47-77 0 0,-57 98-156 0 0,107-204-672 0 0,-1-1-1 0 0,-48 50 1 0 0,-66 41-2055 0 0,136-121 2277 0 0,15-11-4510 0 0,3-3 168 0 0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48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538 115 7831 0 0,'0'0'9223'0'0,"-11"-10"-7055"0"0,-1-3-1035 0 0,-12-18-1 0 0,14 17-608 0 0,-16-15-1 0 0,25 27-489 0 0,-1 1 1 0 0,0-1 0 0 0,0 1-1 0 0,0-1 1 0 0,0 1 0 0 0,0 0-1 0 0,0 0 1 0 0,-1 0 0 0 0,1 0-1 0 0,0 0 1 0 0,-1 0 0 0 0,1 0-1 0 0,0 1 1 0 0,-1 0 0 0 0,-3-1-1 0 0,1 1-21 0 0,1 0 1 0 0,-1 1-1 0 0,1-1 0 0 0,0 1 0 0 0,-1 0 0 0 0,1 1 0 0 0,0-1 0 0 0,-5 3 0 0 0,-5 3-33 0 0,-1 1 1 0 0,1 1-1 0 0,-20 17 0 0 0,30-23 36 0 0,-51 42 147 0 0,1 2-1 0 0,-52 60 1 0 0,103-104-149 0 0,-39 49 204 0 0,37-46-196 0 0,1 1 0 0 0,0 0-1 0 0,0 0 1 0 0,0 0 0 0 0,1 0-1 0 0,-3 10 1 0 0,6-16-12 0 0,0 1 0 0 0,-1-1-1 0 0,1 0 1 0 0,0 0 0 0 0,-1 1 0 0 0,1-1-1 0 0,0 1 1 0 0,0-1 0 0 0,0 0 0 0 0,0 1 0 0 0,0-1-1 0 0,1 0 1 0 0,-1 1 0 0 0,0-1 0 0 0,0 0-1 0 0,1 1 1 0 0,-1-1 0 0 0,1 0 0 0 0,1 2-1 0 0,-2-2 2 0 0,1 0-1 0 0,0-1 1 0 0,0 1-1 0 0,0 0 0 0 0,0-1 1 0 0,0 1-1 0 0,0-1 1 0 0,0 1-1 0 0,0-1 0 0 0,0 0 1 0 0,0 1-1 0 0,0-1 1 0 0,0 0-1 0 0,0 0 0 0 0,0 0 1 0 0,0 1-1 0 0,1-1 1 0 0,1-1-1 0 0,3 1 26 0 0,1-2 1 0 0,0 1-1 0 0,0-1 1 0 0,-1 0-1 0 0,1 0 1 0 0,7-4-1 0 0,43-24-90 0 0,98-70 1 0 0,-89 55-504 0 0,-66 44 548 0 0,0 1 0 0 0,1 0 1 0 0,-1 0-1 0 0,0 0 0 0 0,0 0 0 0 0,0 0 0 0 0,0 0 0 0 0,0 0 0 0 0,0-1 1 0 0,0 1-1 0 0,0 0 0 0 0,1 0 0 0 0,-1 0 0 0 0,0 0 0 0 0,0 0 0 0 0,0 0 1 0 0,0 0-1 0 0,0 0 0 0 0,0 0 0 0 0,1 0 0 0 0,-1 0 0 0 0,0 0 0 0 0,0 0 1 0 0,0 0-1 0 0,0 0 0 0 0,0 0 0 0 0,1 0 0 0 0,-1 0 0 0 0,0 0 0 0 0,0 0 1 0 0,0 0-1 0 0,0 0 0 0 0,0 0 0 0 0,1 0 0 0 0,-1 0 0 0 0,0 0 0 0 0,0 0 0 0 0,0 0 1 0 0,0 0-1 0 0,0 0 0 0 0,1 0 0 0 0,-1 0 0 0 0,0 0 0 0 0,0 1 0 0 0,0-1 1 0 0,0 0-1 0 0,0 0 0 0 0,0 0 0 0 0,0 0 0 0 0,0 0 0 0 0,0 0 0 0 0,1 0 1 0 0,-1 1-1 0 0,0-1 0 0 0,0 0 0 0 0,-3 13-89 0 0,-9 16 132 0 0,-18 23 64 0 0,20-36-38 0 0,1 0 1 0 0,-14 32 0 0 0,20-36-61 0 0,3-11-1 0 0,-1-1 0 0 0,1 0 0 0 0,0 1 0 0 0,0-1 0 0 0,0 0 0 0 0,0 1 0 0 0,0-1-1 0 0,0 1 1 0 0,0-1 0 0 0,0 0 0 0 0,0 1 0 0 0,1-1 0 0 0,-1 0 0 0 0,0 1 0 0 0,0-1 0 0 0,0 1 0 0 0,0-1 0 0 0,0 0 0 0 0,1 1 0 0 0,-1-1-1 0 0,1 1-12 0 0,0 0-1 0 0,0-1 1 0 0,0 1-1 0 0,1-1 1 0 0,-1 1-1 0 0,0-1 1 0 0,0 0-1 0 0,0 0 1 0 0,1 1-1 0 0,-1-1 1 0 0,0 0-1 0 0,0 0 1 0 0,1 0-1 0 0,-1 0 1 0 0,0 0-1 0 0,0 0 1 0 0,1-1-1 0 0,-1 1 1 0 0,2-1-1 0 0,25-8-224 0 0,-26 8 223 0 0,72-35-1904 0 0,-26 10 32 0 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49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1 13823 0 0,'0'0'2903'0'0,"-1"2"-1311"0"0,-2 10-731 0 0,-1-1 0 0 0,-1 1-1 0 0,0-1 1 0 0,-7 11 0 0 0,-29 44-570 0 0,24-42 130 0 0,-198 354 1449 0 0,29 16-1555 0 0,82-182-833 0 0,26-76-3094 0 0,63-109-3159 0 0,9-16 456 0 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4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17447 0 0,'0'0'2462'0'0,"2"0"-1842"0"0,48-9 837 0 0,1-3 1 0 0,62-23-1 0 0,-5 2-771 0 0,265-51-102 0 0,-308 73-2006 0 0,20-3-2084 0 0,-29 8-1758 0 0,-37 4-812 0 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50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5983 0 0,'0'0'15916'0'0,"-1"0"-15737"0"0,-6 2-109 0 0,1 0 0 0 0,0 0 0 0 0,1 0 0 0 0,-1 1 0 0 0,0 0 1 0 0,1 0-1 0 0,-7 4 0 0 0,-36 30 143 0 0,-58 56 313 0 0,-10 9 212 0 0,38-35 305 0 0,76-66-467 0 0,4 0-528 0 0,0-1-1 0 0,0 1 1 0 0,0-1 0 0 0,-1 0-1 0 0,1 0 1 0 0,0 0 0 0 0,0 1 0 0 0,0-2-1 0 0,0 1 1 0 0,3-1 0 0 0,-3 1 3 0 0,14-2-4 0 0,-1-1-1 0 0,0 0 0 0 0,0-2 1 0 0,0 1-1 0 0,0-2 1 0 0,19-10-1 0 0,80-52-497 0 0,-95 56 321 0 0,56-43-470 0 0,-73 54 536 0 0,-1 0 11 0 0,-5 5 81 0 0,1 1 0 0 0,0 0 0 0 0,-1 0 0 0 0,2 1 0 0 0,-1-1 0 0 0,1 1 0 0 0,-1-1 0 0 0,2 1 0 0 0,-1 0 0 0 0,1 0 0 0 0,-1 0 0 0 0,2 0 0 0 0,-1 0 0 0 0,1 11 0 0 0,0-10-8 0 0,0 1 0 0 0,0-1-1 0 0,1 0 1 0 0,0 1 0 0 0,1-1-1 0 0,0 0 1 0 0,0 0 0 0 0,0 0-1 0 0,1 0 1 0 0,0 0-1 0 0,0-1 1 0 0,8 13 0 0 0,-9-17-129 0 0,0 0-1 0 0,0 0 1 0 0,1 0 0 0 0,-1 0 0 0 0,0 0 0 0 0,1 0 0 0 0,-1-1 0 0 0,1 1-1 0 0,0-1 1 0 0,-1 0 0 0 0,1 1 0 0 0,0-1 0 0 0,4 0 0 0 0,9 3-1442 0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5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35 9671 0 0,'24'-28'11048'0'0,"-26"27"-10911"0"0,1 0 0 0 0,-1 0 0 0 0,1 1 0 0 0,0-1 0 0 0,-1 1 0 0 0,1-1 0 0 0,-1 1-1 0 0,1-1 1 0 0,-1 1 0 0 0,0 0 0 0 0,1-1 0 0 0,-1 1 0 0 0,1 0 0 0 0,-1 0 0 0 0,0 0 0 0 0,-1 1 0 0 0,-2-1-30 0 0,0 1 1 0 0,1 0-1 0 0,-1 0 1 0 0,-5 2-1 0 0,-25 13-260 0 0,2 0 0 0 0,-54 36 0 0 0,-53 53-1141 0 0,101-69 1196 0 0,37-35 39 0 0,5 0-32 0 0,28 13 6 0 0,44 12 0 0 0,-11-4 87 0 0,-46-16 8 0 0,15 7-18 0 0,0 0 0 0 0,31 19 0 0 0,-55-27 22 0 0,0 1-1 0 0,-1 0 1 0 0,0 0 0 0 0,0 0 0 0 0,-1 1 0 0 0,1 0 0 0 0,-1 0 0 0 0,-1 1 0 0 0,0 0-1 0 0,0 0 1 0 0,10 18 0 0 0,-16-24 11 0 0,0-1 0 0 0,1 0 0 0 0,-1 1 0 0 0,0-1 1 0 0,1 0-1 0 0,-1 1 0 0 0,0-1 0 0 0,0 0 0 0 0,0 1 0 0 0,0-1 0 0 0,0 1 0 0 0,-1-1 0 0 0,1 0 0 0 0,0 1 0 0 0,-1-1 0 0 0,1 0 1 0 0,-1 1-1 0 0,1-1 0 0 0,-1 0 0 0 0,1 0 0 0 0,-1 0 0 0 0,0 1 0 0 0,0-1 0 0 0,0 0 0 0 0,0 0 0 0 0,1 0 0 0 0,-2 0 0 0 0,1 0 1 0 0,0 0-1 0 0,0-1 0 0 0,0 1 0 0 0,0 0 0 0 0,0-1 0 0 0,-2 2 0 0 0,-4 1 95 0 0,1 0 1 0 0,-1 0-1 0 0,1 0 0 0 0,-1-1 1 0 0,-9 2-1 0 0,-10 1 62 0 0,-2-1 0 0 0,1-1-1 0 0,-41-2 1 0 0,-84-12-25 0 0,63 3-137 0 0,39 4-142 0 0,-106-4-2008 0 0,154 8 1693 0 0,14 3-892 0 0,58 1-724 0 0,-39-3-2249 0 0,6 1-1597 0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5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54 15031 0 0,'0'0'1358'0'0,"-2"0"-1025"0"0,-3 2-133 0 0,-1 1-1 0 0,0-1 1 0 0,1 1-1 0 0,0 0 1 0 0,0 1 0 0 0,0-1-1 0 0,0 1 1 0 0,0 0 0 0 0,1 0-1 0 0,-1 0 1 0 0,1 1-1 0 0,0-1 1 0 0,1 1 0 0 0,-1 0-1 0 0,1 0 1 0 0,0 1 0 0 0,0-1-1 0 0,1 1 1 0 0,-3 5-1 0 0,3-4-78 0 0,-1 0 0 0 0,1 1 0 0 0,0-1 0 0 0,1 0-1 0 0,0 1 1 0 0,0-1 0 0 0,1 1 0 0 0,0-1 0 0 0,0 1-1 0 0,0-1 1 0 0,1 1 0 0 0,0-1 0 0 0,1 1 0 0 0,0-1-1 0 0,4 11 1 0 0,-4-13-49 0 0,0-1 0 0 0,1 0 0 0 0,-1 0 1 0 0,1 0-1 0 0,0 0 0 0 0,0-1 0 0 0,1 1 0 0 0,-1-1 0 0 0,1 0 0 0 0,-1 0 0 0 0,1 0 0 0 0,0 0 0 0 0,0-1 0 0 0,7 4 0 0 0,-8-5-31 0 0,1 1-1 0 0,0-1 0 0 0,-1 0 1 0 0,1 0-1 0 0,0 0 1 0 0,-1 0-1 0 0,1-1 0 0 0,0 0 1 0 0,0 1-1 0 0,0-2 0 0 0,0 1 1 0 0,-1 0-1 0 0,1-1 0 0 0,0 1 1 0 0,0-1-1 0 0,-1 0 0 0 0,1 0 1 0 0,5-3-1 0 0,5-4 47 0 0,0-1-1 0 0,0 0 1 0 0,-1-1 0 0 0,15-14-1 0 0,-4 1-8 0 0,23-28 0 0 0,36-54-1005 0 0,-30 33-3701 0 0,-43 58 2866 0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5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0 16959 0 0,'0'0'1536'0'0,"2"2"-1262"0"0,0 2-159 0 0,0 0 0 0 0,-1 1 1 0 0,1-1-1 0 0,-1 0 0 0 0,1 1 1 0 0,-1-1-1 0 0,-1 1 0 0 0,1-1 1 0 0,-1 1-1 0 0,1-1 0 0 0,-1 1 1 0 0,-1 0-1 0 0,1-1 0 0 0,-1 1 1 0 0,1-1-1 0 0,-1 1 0 0 0,-3 5 1 0 0,-2 11 790 0 0,-1-1 1 0 0,-15 27-1 0 0,-102 170-121 0 0,-16-6 237 0 0,26-42-642 0 0,89-131-410 0 0,-59 98-603 0 0,77-124 88 0 0,-3 6-957 0 0,5-6-4505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53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12 6911 0 0,'4'-2'-7'0'0,"-1"1"101"0"0,1-1 0 0 0,0 1 0 0 0,-1 0 0 0 0,1 0-1 0 0,0 0 1 0 0,0 0 0 0 0,5 0 0 0 0,-5 1-1687 0 0,11 2 14544 0 0,-16 4-12757 0 0,-2-2-18 0 0,0 1 0 0 0,0-1-1 0 0,0 1 1 0 0,-1-1 0 0 0,0 0 0 0 0,0 0-1 0 0,-5 3 1 0 0,-33 24 382 0 0,29-22-551 0 0,2-2-13 0 0,-1 2 24 0 0,-1 0 0 0 0,0-1 0 0 0,-25 10 0 0 0,34-16-24 0 0,0-1 1 0 0,0 1 0 0 0,-1-1 0 0 0,1-1 0 0 0,0 1-1 0 0,-1 0 1 0 0,1-1 0 0 0,-1 0 0 0 0,1 0-1 0 0,0 0 1 0 0,-1-1 0 0 0,1 0 0 0 0,0 1 0 0 0,-1-1-1 0 0,1-1 1 0 0,0 1 0 0 0,-7-4 0 0 0,3 1-149 0 0,0-1-1 0 0,-10-9 1 0 0,12 10 4 0 0,1 0 0 0 0,0 0 1 0 0,-1 0-1 0 0,0 1 1 0 0,0 0-1 0 0,-10-4 0 0 0,13 5 91 0 0,-10-1-134 0 0,12 3 189 0 0,1 0 0 0 0,-1 0 0 0 0,0-1 0 0 0,1 1 0 0 0,-1 0 0 0 0,1 0-1 0 0,-1 0 1 0 0,1 0 0 0 0,-1 0 0 0 0,0 0 0 0 0,1 0 0 0 0,-1 0 0 0 0,1 0 0 0 0,-1 1 0 0 0,1-1 0 0 0,-1 0-1 0 0,1 0 1 0 0,-1 0 0 0 0,1 0 0 0 0,-1 1 0 0 0,1-1 0 0 0,-1 0 0 0 0,1 1 0 0 0,-1-1 0 0 0,1 0-1 0 0,-1 1 1 0 0,1-1 0 0 0,0 1 0 0 0,-1-1 0 0 0,1 1 0 0 0,-1 0 0 0 0,0 0-10 0 0,-4 5 13 0 0,0 0-1 0 0,0 0 1 0 0,1 1 0 0 0,0 0-1 0 0,0 0 1 0 0,1 0 0 0 0,0 0 0 0 0,0 0-1 0 0,-2 10 1 0 0,0-5 2 0 0,-10 22 0 0 0,-16 14 158 0 0,30-47-70 0 0,-18 22 1707 0 0,15-18-1773 0 0,4-5-20 0 0,1 1 0 0 0,-1-1 0 0 0,1 1 0 0 0,-1-1 0 0 0,0 1 0 0 0,1-1 0 0 0,-1 1 0 0 0,1-1 0 0 0,-1 0 0 0 0,1 1 1 0 0,-1-1-1 0 0,1 0 0 0 0,-1 0 0 0 0,1 1 0 0 0,0-1 0 0 0,0 0 0 0 0,-1 0-2 0 0,11 3 9 0 0,1 0 0 0 0,-1-1 0 0 0,1 0-1 0 0,0-1 1 0 0,0 0 0 0 0,17-2 0 0 0,-16 1-7 0 0,81-7-99 0 0,-71 4 62 0 0,0 1 1 0 0,0 1-1 0 0,0 1 1 0 0,39 5-1 0 0,-57-4 36 0 0,0 0 0 0 0,0 1 0 0 0,0 0-1 0 0,-1 0 1 0 0,8 4 0 0 0,0 2 80 0 0,-10-3-70 0 0,-2-2 1 0 0,2 0-2 0 0,-1-2-11 0 0,-1 0 0 0 0,1 0 0 0 0,-1 0 0 0 0,1 0 0 0 0,-1 1 0 0 0,0-1 0 0 0,0 0 0 0 0,1 0 0 0 0,-1 0-1 0 0,0 1 1 0 0,0-1 0 0 0,0 0 0 0 0,-1 3 0 0 0,1 3 23 0 0,0 0 0 0 0,-1 1 1 0 0,1-1-1 0 0,-2 0 0 0 0,1 1 0 0 0,-1-1 0 0 0,-1 0 0 0 0,1 0 0 0 0,-1 0 0 0 0,0-1 0 0 0,-5 9 1 0 0,5-11-10 0 0,1-1 1 0 0,-1 1 0 0 0,0-1 0 0 0,0 1 0 0 0,-1-1 0 0 0,1 0 0 0 0,-1 0 0 0 0,1-1 0 0 0,-1 1 0 0 0,0-1 0 0 0,0 1 0 0 0,0-1 0 0 0,0-1 0 0 0,-6 3 0 0 0,-5 0 18 0 0,-1 0 0 0 0,-27 3 0 0 0,14-3 27 0 0,-150 29 355 0 0,177-32-480 0 0,23 11-5255 0 0,-10-8 3781 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52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16671 0 0,'3'-10'211'0'0,"1"1"0"0"0,1 0-1 0 0,0 0 1 0 0,0 0 0 0 0,1 1 0 0 0,0-1-1 0 0,0 1 1 0 0,13-12 0 0 0,-7 10-40 0 0,1 0 1 0 0,0 0 0 0 0,0 1-1 0 0,27-12 1 0 0,-2 2 579 0 0,46-15 0 0 0,-69 29-540 0 0,-1 0 1 0 0,1 2-1 0 0,0 0 1 0 0,0 0-1 0 0,0 2 1 0 0,27-1-1 0 0,-36 3-120 0 0,0-1-1 0 0,0 1 0 0 0,0 0 0 0 0,-1 1 0 0 0,1-1 0 0 0,0 1 0 0 0,-1 1 0 0 0,1-1 0 0 0,-1 1 0 0 0,0-1 0 0 0,0 1 0 0 0,0 1 0 0 0,8 6 0 0 0,-10-7-47 0 0,1 1 0 0 0,-1-1 0 0 0,-1 1 0 0 0,1 0 0 0 0,0 0 0 0 0,-1 0 0 0 0,0 0 0 0 0,0 0 0 0 0,0 1 0 0 0,0-1 1 0 0,-1 0-1 0 0,0 1 0 0 0,0-1 0 0 0,0 1 0 0 0,0 0 0 0 0,-1-1 0 0 0,0 1 0 0 0,0 5 0 0 0,-1 1 33 0 0,-1 0 0 0 0,0 0 1 0 0,-1 0-1 0 0,0 0 0 0 0,-1-1 0 0 0,0 1 0 0 0,-1-1 0 0 0,0 0 0 0 0,0 0 1 0 0,-1-1-1 0 0,-1 1 0 0 0,1-1 0 0 0,-10 9 0 0 0,-13 13-99 0 0,-2-1 0 0 0,-36 27 0 0 0,35-31-499 0 0,-1-1-1 0 0,-1-2 0 0 0,-59 29 1 0 0,69-39-690 0 0,2-1-1185 0 0,6-5-3223 0 0,8-5-514 0 0</inkml:trace>
  <inkml:trace contextRef="#ctx0" brushRef="#br0" timeOffset="1">820 164 16703 0 0,'0'0'763'0'0,"1"1"-14"0"0,1 1-714 0 0,0 0-1 0 0,-1 0 0 0 0,1 0 1 0 0,-1 0-1 0 0,1 0 0 0 0,-1 0 0 0 0,0 0 1 0 0,0 0-1 0 0,0 0 0 0 0,0 1 1 0 0,0-1-1 0 0,-1 0 0 0 0,1 1 1 0 0,-1-1-1 0 0,1 1 0 0 0,-1-1 1 0 0,0 1-1 0 0,0-1 0 0 0,0 1 1 0 0,0-1-1 0 0,-1 0 0 0 0,1 1 1 0 0,-2 4-1 0 0,-1 5 380 0 0,-1 1 0 0 0,0-1 0 0 0,-8 14 0 0 0,12-25-396 0 0,-180 353 3825 0 0,-17-10-3299 0 0,35-90-1793 0 0,150-241-226 0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52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12439 0 0,'14'-15'500'0'0,"1"1"0"0"0,0 1 0 0 0,0 0 0 0 0,35-20-1 0 0,73-30 2831 0 0,-95 50-2699 0 0,-10 4-302 0 0,0 2 0 0 0,1 0-1 0 0,0 1 1 0 0,0 0 0 0 0,37-4 0 0 0,-46 9-134 0 0,-1 1 1 0 0,0 0-1 0 0,0 0 0 0 0,0 1 1 0 0,0 0-1 0 0,14 4 1 0 0,-18-3-60 0 0,1 0 1 0 0,0 0 0 0 0,-1 1-1 0 0,0-1 1 0 0,1 1 0 0 0,-1 0-1 0 0,0 1 1 0 0,-1-1 0 0 0,1 1-1 0 0,7 8 1 0 0,-7-6-44 0 0,-1 0 0 0 0,0 0-1 0 0,0 1 1 0 0,0-1 0 0 0,-1 1 0 0 0,0 0-1 0 0,0 0 1 0 0,-1 0 0 0 0,0 0 0 0 0,0 1-1 0 0,-1-1 1 0 0,0 0 0 0 0,0 1 0 0 0,-1-1-1 0 0,0 1 1 0 0,0-1 0 0 0,-3 15 0 0 0,0-4 5 0 0,-1 1 0 0 0,0-1 0 0 0,-2-1 1 0 0,0 1-1 0 0,-1-1 0 0 0,-10 18 0 0 0,2-10-28 0 0,-1-2 0 0 0,-1 0-1 0 0,-1 0 1 0 0,0-2 0 0 0,-2 0-1 0 0,-1-2 1 0 0,-1 0-1 0 0,-27 18 1 0 0,20-17-128 0 0,0-3-1 0 0,-2 0 1 0 0,0-2-1 0 0,0-1 1 0 0,-38 11-1 0 0,24-14-894 0 0,42-10 696 0 0,-1-1 1 0 0,0 0 0 0 0,0 1-1 0 0,0-1 1 0 0,1-1 0 0 0,-1 1-1 0 0,0 0 1 0 0,0-1 0 0 0,1 0-1 0 0,-5-1 1 0 0,0-4-1345 0 0,2-2-50 0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52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2 8287 0 0,'0'0'382'0'0,"2"0"-8"0"0,5-1 177 0 0,-7 1-250 0 0,1 1-1 0 0,-1 0 1 0 0,0-1-1 0 0,0 1 1 0 0,1 0-1 0 0,-1 0 1 0 0,0-1-1 0 0,0 1 1 0 0,0 0-1 0 0,0-1 1 0 0,0 1 0 0 0,0 0-1 0 0,0 0 1 0 0,0-1-1 0 0,0 1 1 0 0,0 1-1 0 0,-1 2 442 0 0,0 0 0 0 0,0 0 0 0 0,0 0 0 0 0,-1 0-1 0 0,0 0 1 0 0,0 0 0 0 0,0 0 0 0 0,-5 6 0 0 0,-25 28-175 0 0,21-25-270 0 0,-13 14-66 0 0,-72 88 420 0 0,73-84-532 0 0,-36 63-1 0 0,50-77-92 0 0,1-1 0 0 0,-6 22 0 0 0,12-33-18 0 0,1 0 1 0 0,-1-1-1 0 0,1 1 0 0 0,0 0 0 0 0,1 0 0 0 0,-1 0 0 0 0,1-1 0 0 0,0 1 0 0 0,0 0 1 0 0,1 0-1 0 0,-1 0 0 0 0,1-1 0 0 0,3 9 0 0 0,-3-11 13 0 0,0 1 0 0 0,1-1 0 0 0,0 0 0 0 0,0 0 1 0 0,-1 0-1 0 0,1 0 0 0 0,0-1 0 0 0,0 1 0 0 0,1-1 0 0 0,-1 1 0 0 0,0-1 0 0 0,0 1 0 0 0,1-1 0 0 0,-1 0 0 0 0,1 0 0 0 0,-1 0 0 0 0,1-1 0 0 0,-1 1 1 0 0,1 0-1 0 0,0-1 0 0 0,-1 0 0 0 0,6 0 0 0 0,1 1 69 0 0,-1-1 1 0 0,1 0-1 0 0,-1-1 1 0 0,1 0 0 0 0,15-4-1 0 0,-14 1-33 0 0,0 1 0 0 0,-1-1 0 0 0,1-1 1 0 0,-1 1-1 0 0,0-2 0 0 0,-1 1 0 0 0,1-1 0 0 0,-1-1 0 0 0,11-10 0 0 0,-9 6 23 0 0,0 0-1 0 0,-1-1 1 0 0,0 0 0 0 0,-1 0-1 0 0,0-1 1 0 0,6-15-1 0 0,-5 7 43 0 0,-1-1 0 0 0,-1 0 0 0 0,0 0-1 0 0,-2-1 1 0 0,-1 1 0 0 0,-1-1 0 0 0,0 0-1 0 0,-2-34 1 0 0,-1 50-157 0 0,-1 0 0 0 0,0 1 0 0 0,0-1 0 0 0,0 0 0 0 0,-1 1 0 0 0,-4-14 0 0 0,5 19-12 0 0,0-1 0 0 0,0 0 0 0 0,0 0 0 0 0,0 0 0 0 0,0 0 0 0 0,-1 1 0 0 0,1-1-1 0 0,0 1 1 0 0,-1-1 0 0 0,0 1 0 0 0,1-1 0 0 0,-1 1 0 0 0,0 0 0 0 0,1 0 0 0 0,-1 0 0 0 0,0 0 0 0 0,0 0 0 0 0,0 0-1 0 0,0 1 1 0 0,0-1 0 0 0,0 0 0 0 0,0 1 0 0 0,0 0 0 0 0,0-1 0 0 0,-4 1 0 0 0,-5 1-337 0 0,1 0 0 0 0,0 0 0 0 0,-1 1 0 0 0,1 0 0 0 0,0 1 0 0 0,0 0 0 0 0,0 1 0 0 0,-13 6 1 0 0,17-7-1158 0 0,1 1 1 0 0,-1-1-1 0 0,1 1 1 0 0,-9 8 0 0 0,5-2-4594 0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53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1 567 4607 0 0,'1'0'11748'0'0,"7"0"-7846"0"0,-6 0-3632 0 0,0-1 0 0 0,-1 1 0 0 0,1 0 0 0 0,0 0 0 0 0,-1-1 0 0 0,1 1 0 0 0,0-1 0 0 0,-1 1 0 0 0,1-1 0 0 0,-1 1 0 0 0,1-1 0 0 0,-1 0 0 0 0,1 0 0 0 0,-1 0 1 0 0,0 0-1 0 0,1 0 0 0 0,1-2 0 0 0,-1 0-66 0 0,0 0 1 0 0,0 0-1 0 0,0 1 1 0 0,-1-1 0 0 0,1 0-1 0 0,-1-1 1 0 0,0 1-1 0 0,2-4 1 0 0,-1-5 16 0 0,0 1-1 0 0,0 0 1 0 0,-1-1 0 0 0,0-13 0 0 0,-1 12-194 0 0,1 0-1 0 0,0 0 1 0 0,1 0-1 0 0,1 0 1 0 0,0 1-1 0 0,1-1 1 0 0,0 1-1 0 0,1 0 1 0 0,0 0-1 0 0,1 0 1 0 0,0 1-1 0 0,1 0 1 0 0,0 0-1 0 0,1 0 1 0 0,8-9-1 0 0,5-4-203 0 0,1 1 0 0 0,0 1 0 0 0,2 1 0 0 0,0 1 0 0 0,1 1 0 0 0,1 1 0 0 0,1 2 0 0 0,1 0-1 0 0,55-21 1 0 0,-71 32-34 0 0,66-20-2290 0 0,-53 21 736 0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5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87 13823 0 0,'20'-19'678'0'0,"55"-49"6195"0"0,-81 82-5905 0 0,-18 36 34 0 0,-52 81 0 0 0,11-23-309 0 0,-21 53-81 0 0,-66 116-323 0 0,114-212-328 0 0,-44 78 136 0 0,60-102-459 0 0,-23 67 0 0 0,41-95-873 0 0,-3 23 0 0 0,6-30 118 0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3:53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5 166 15663 0 0,'-5'-5'7172'0'0,"60"1"-4789"0"0,-16 0-1506 0 0,37-3 174 0 0,144-30 1 0 0,122-42-643 0 0,-307 70-506 0 0,30-7 294 0 0,-56 14-540 0 0,0 1 1 0 0,0 0 0 0 0,0 0-1 0 0,17 2 1 0 0,-24-1-1542 0 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0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352 419 2759 0 0,'-25'9'161'0'0,"18"-7"278"0"0,0 1 0 0 0,0-1 0 0 0,0 1 0 0 0,0 1 0 0 0,0 0 0 0 0,-6 4 0 0 0,-1 3 830 0 0,2-1 28 0 0,0-1-1 0 0,-19 10 0 0 0,30-18-972 0 0,-1 0 0 0 0,0-1 0 0 0,0 0 0 0 0,0 1 0 0 0,0-1 0 0 0,0 0 0 0 0,1 0 0 0 0,-1 0 0 0 0,0 0 0 0 0,0 0 0 0 0,0 0 0 0 0,0 0 0 0 0,0-1 0 0 0,0 1 0 0 0,-1-2 0 0 0,-29-11 3186 0 0,23 8-2744 0 0,-3 0-422 0 0,1-1-1 0 0,0 0 1 0 0,0-1-1 0 0,1 0 1 0 0,0 0-1 0 0,0-1 1 0 0,-16-19-1 0 0,22 24-303 0 0,1-1-1 0 0,1 0 0 0 0,-1 0 1 0 0,0-1-1 0 0,1 1 0 0 0,0-1 0 0 0,0 1 1 0 0,0-1-1 0 0,1 1 0 0 0,-1-1 1 0 0,1 0-1 0 0,0 0 0 0 0,1 0 1 0 0,-1 0-1 0 0,1 0 0 0 0,0 0 1 0 0,0 0-1 0 0,0 0 0 0 0,1 1 1 0 0,0-1-1 0 0,0 0 0 0 0,0 0 1 0 0,2-5-1 0 0,1 2-30 0 0,-1 1 1 0 0,2-1-1 0 0,-1 1 1 0 0,1 0-1 0 0,-1 0 0 0 0,2 0 1 0 0,-1 0-1 0 0,1 1 0 0 0,0 0 1 0 0,12-8-1 0 0,6-4-89 0 0,46-24 0 0 0,-44 27 62 0 0,17-9-57 0 0,0 2 0 0 0,2 2 0 0 0,50-16 0 0 0,-65 28 101 0 0,0 0 0 0 0,0 2 0 0 0,0 1 0 0 0,1 1 1 0 0,0 2-1 0 0,31 1 0 0 0,-50 2 25 0 0,1 0-1 0 0,0 1 1 0 0,17 5-1 0 0,-24-5-28 0 0,-1 0-1 0 0,1 0 1 0 0,0 0-1 0 0,-1 1 1 0 0,1 0-1 0 0,-1 0 1 0 0,0 1 0 0 0,10 7-1 0 0,-13-9-20 0 0,-1-1 0 0 0,1 1 0 0 0,-1 0-1 0 0,0-1 1 0 0,1 1 0 0 0,-1 0 0 0 0,0 0 0 0 0,0 0 0 0 0,0 0-1 0 0,0 0 1 0 0,-1 0 0 0 0,1 0 0 0 0,-1 1 0 0 0,1-1 0 0 0,-1 0-1 0 0,0 0 1 0 0,1 0 0 0 0,-1 3 0 0 0,-1-1 8 0 0,0 0 1 0 0,1-1-1 0 0,-1 1 1 0 0,0-1-1 0 0,-1 1 1 0 0,1-1-1 0 0,-1 0 1 0 0,1 0-1 0 0,-1 1 1 0 0,-3 2-1 0 0,-3 5 43 0 0,-1 0 0 0 0,-1-1 0 0 0,0 0 0 0 0,-19 13 0 0 0,-141 99 244 0 0,128-97-336 0 0,-1-1 0 0 0,-59 23 0 0 0,78-38-113 0 0,-1-2-1 0 0,0-1 0 0 0,-1-1 1 0 0,-41 3-1 0 0,63-7 104 0 0,1-1-1 0 0,-1 0 0 0 0,0 0 1 0 0,0 0-1 0 0,0-1 1 0 0,0 1-1 0 0,1-1 1 0 0,-1 0-1 0 0,0 0 0 0 0,1 0 1 0 0,-5-3-1 0 0,6 3-21 0 0,1 1-1 0 0,0-1 1 0 0,0 0-1 0 0,0 0 1 0 0,-1 0-1 0 0,1-1 1 0 0,0 1-1 0 0,0 0 1 0 0,1 0 0 0 0,-1-1-1 0 0,0 1 1 0 0,0 0-1 0 0,1-1 1 0 0,-1 1-1 0 0,0-1 1 0 0,1 1-1 0 0,-1 0 1 0 0,1-1-1 0 0,0 1 1 0 0,0-1-1 0 0,-1 0 1 0 0,1 1 0 0 0,0-1-1 0 0,0 1 1 0 0,1-1-1 0 0,-1 1 1 0 0,0-1-1 0 0,0 1 1 0 0,1-1-1 0 0,0-1 1 0 0,0-1-673 0 0,0 0 1 0 0,1 0-1 0 0,0 0 1 0 0,-1 0-1 0 0,1 1 0 0 0,1-1 1 0 0,-1 0-1 0 0,4-3 1 0 0,13-14-5622 0 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0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21 17567 0 0,'0'-1'147'0'0,"0"0"-1"0"0,0 0 1 0 0,0 0-1 0 0,0 0 1 0 0,0 0-1 0 0,0 0 0 0 0,-1 0 1 0 0,1 0-1 0 0,0 0 1 0 0,-1 0-1 0 0,1 0 1 0 0,-1-1-1 0 0,-1 1-117 0 0,1 0-1 0 0,0 1 1 0 0,0-1-1 0 0,-1 0 1 0 0,1 1 0 0 0,-1-1-1 0 0,1 1 1 0 0,0 0-1 0 0,-1-1 1 0 0,1 1-1 0 0,-1 0 1 0 0,1 0-1 0 0,-1 0 1 0 0,1 0-1 0 0,-1 0 1 0 0,1 0 0 0 0,0 0-1 0 0,-1 1 1 0 0,1-1-1 0 0,-1 0 1 0 0,1 1-1 0 0,-1-1 1 0 0,1 1-1 0 0,0 0 1 0 0,0-1 0 0 0,-3 2-1 0 0,-2 2 63 0 0,0 0 1 0 0,0 1-1 0 0,-9 8 0 0 0,-4 7 9 0 0,0 0 0 0 0,2 1-1 0 0,-17 26 1 0 0,-39 75 208 0 0,30-50-47 0 0,-182 251 1037 0 0,66-101-1107 0 0,153-214-220 0 0,-31 51-306 0 0,33-52 172 0 0,0 0 1 0 0,1 0-1 0 0,0 1 0 0 0,0 0 1 0 0,1 0-1 0 0,-2 8 1 0 0,4-16 135 0 0,0 1 0 0 0,0-1 0 0 0,1 0-1 0 0,-1 0 1 0 0,0 1 0 0 0,0-1 0 0 0,0 0 0 0 0,0 1 0 0 0,0-1 0 0 0,0 0 0 0 0,0 1-1 0 0,1-1 1 0 0,-1 0 0 0 0,0 0 0 0 0,0 1 0 0 0,0-1 0 0 0,1 0 0 0 0,-1 0 0 0 0,0 1 0 0 0,0-1-1 0 0,1 0 1 0 0,-1 0 0 0 0,0 0 0 0 0,1 0 0 0 0,-1 1 0 0 0,0-1 0 0 0,0 0 0 0 0,1 0 0 0 0,-1 0-1 0 0,0 0 1 0 0,1 0 0 0 0,-1 0 0 0 0,1 0 0 0 0,10 1-483 0 0,17-6-1343 0 0,-10-1 831 0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0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13559 0 0,'4'-3'191'0'0,"0"0"0"0"0,1 0 0 0 0,-1 0 0 0 0,1 1-1 0 0,0-1 1 0 0,0 1 0 0 0,0 0 0 0 0,0 1 0 0 0,0-1 0 0 0,0 1-1 0 0,5-1 1 0 0,-8 2-59 0 0,0 0-1 0 0,0 0 0 0 0,0 0 1 0 0,0 0-1 0 0,0 0 1 0 0,0 1-1 0 0,0-1 0 0 0,0 1 1 0 0,0-1-1 0 0,0 1 1 0 0,0-1-1 0 0,0 1 0 0 0,-1 0 1 0 0,1 0-1 0 0,0 0 1 0 0,-1 0-1 0 0,1 0 0 0 0,0 1 1 0 0,-1-1-1 0 0,0 0 1 0 0,1 1-1 0 0,-1-1 0 0 0,0 1 1 0 0,1-1-1 0 0,-1 1 1 0 0,0 0-1 0 0,0 0 0 0 0,-1-1 1 0 0,1 1-1 0 0,0 0 0 0 0,1 4 1 0 0,-1 0 54 0 0,0 0-1 0 0,0 0 1 0 0,0 0 0 0 0,-1 0-1 0 0,0 1 1 0 0,0-1 0 0 0,-1 0-1 0 0,0 0 1 0 0,0 0 0 0 0,0 0-1 0 0,0 0 1 0 0,-4 8 0 0 0,-4 9 404 0 0,-21 39 1 0 0,17-37-354 0 0,4-7-100 0 0,-1 1-1244 0 0,-11 29-1 0 0,21-46-135 0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0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565 736 15863 0 0,'0'0'1439'0'0,"0"17"-534"0"0,0-16-801 0 0,0 0 0 0 0,0-1 0 0 0,1 1 0 0 0,-1 0 0 0 0,0 0 0 0 0,0 0 0 0 0,0-1 0 0 0,1 1 0 0 0,-1 0 1 0 0,0 0-1 0 0,1-1 0 0 0,-1 1 0 0 0,0 0 0 0 0,1-1 0 0 0,-1 1 0 0 0,1 0 0 0 0,-1-1 0 0 0,1 1 0 0 0,0-1 0 0 0,-1 1 0 0 0,1 0 0 0 0,0-1 0 0 0,-1 0 0 0 0,1 1 0 0 0,0-1 0 0 0,-1 1 0 0 0,1-1 0 0 0,0 0 0 0 0,0 0 0 0 0,-1 1 0 0 0,1-1 0 0 0,0 0 0 0 0,0 0 0 0 0,0 0 0 0 0,-1 0 0 0 0,1 0 0 0 0,0 0 0 0 0,0 0 0 0 0,0 0 0 0 0,0 0 0 0 0,-1 0 0 0 0,1 0 1 0 0,0-1-1 0 0,0 1 0 0 0,-1 0 0 0 0,2-1 0 0 0,5-2 44 0 0,-1 0 0 0 0,1 0-1 0 0,-1 0 1 0 0,7-6 0 0 0,-8 6 167 0 0,20-15-120 0 0,0 0 1 0 0,-1-2-1 0 0,-2-1 0 0 0,37-41 0 0 0,-28 23 40 0 0,-1-2-1 0 0,27-51 1 0 0,-40 63-308 0 0,-2-1 0 0 0,-1-1 0 0 0,-2-1 1 0 0,-1 0-1 0 0,-1 0 0 0 0,-2-1 0 0 0,-1 0 0 0 0,4-58 0 0 0,-10 85 24 0 0,-1 0-1 0 0,0 0 1 0 0,0 0 0 0 0,0 0-1 0 0,-1-1 1 0 0,0 1 0 0 0,0 0-1 0 0,-1 0 1 0 0,1 0 0 0 0,-1 1-1 0 0,-6-12 1 0 0,8 16 44 0 0,-1 1 1 0 0,1-1-1 0 0,-1 0 0 0 0,1 1 0 0 0,-1-1 0 0 0,0 1 1 0 0,1-1-1 0 0,-1 1 0 0 0,0-1 0 0 0,1 1 0 0 0,-1-1 1 0 0,0 1-1 0 0,0 0 0 0 0,1-1 0 0 0,-1 1 0 0 0,0 0 1 0 0,0 0-1 0 0,0 0 0 0 0,0-1 0 0 0,1 1 0 0 0,-3 0 1 0 0,1 0-5 0 0,0 1-1 0 0,0-1 1 0 0,1 1 0 0 0,-1-1 0 0 0,0 1 0 0 0,0-1 0 0 0,0 1 0 0 0,1 0-1 0 0,-3 1 1 0 0,-2 2-6 0 0,1 0-1 0 0,0 0 1 0 0,0 0 0 0 0,0 0-1 0 0,-4 6 1 0 0,-41 55-18 0 0,-61 106 1 0 0,34-48 193 0 0,-67 106 93 0 0,-164 354 1 0 0,295-556-210 0 0,-49 98 131 0 0,52-109-195 0 0,0 0 0 0 0,-1-1 0 0 0,0 0 1 0 0,-2 0-1 0 0,-16 15 0 0 0,20-23-403 0 0,1 0 0 0 0,-1-1 0 0 0,-10 6-1 0 0,-2-2-6554 0 0,8-7-77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2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4143 0 0,'-1'1'10854'0'0,"-5"5"-8697"0"0,-17 17 2038 0 0,-30 35-3169 0 0,-50 87-379 0 0,85-115-652 0 0,2 0 0 0 0,1 1 0 0 0,-13 39 0 0 0,24-60-251 0 0,4-10 237 0 0,0 0 1 0 0,0 0-1 0 0,0 0 0 0 0,0 0 1 0 0,0 0-1 0 0,0 0 1 0 0,0 0-1 0 0,0 0 0 0 0,0 0 1 0 0,0 0-1 0 0,0 0 1 0 0,0 0-1 0 0,0 0 0 0 0,0 0 1 0 0,0 0-1 0 0,0 0 1 0 0,0 1-1 0 0,0-1 0 0 0,0 0 1 0 0,0 0-1 0 0,0 0 1 0 0,0 0-1 0 0,0 0 0 0 0,0 0 1 0 0,0 0-1 0 0,0 0 1 0 0,0 0-1 0 0,0 0 1 0 0,0 0-1 0 0,0 0 0 0 0,0 0 1 0 0,0 0-1 0 0,0 0 1 0 0,0 0-1 0 0,0 1 0 0 0,0-1 1 0 0,0 0-1 0 0,0 0 1 0 0,0 0-1 0 0,0 0 0 0 0,0 0 1 0 0,0 0-1 0 0,1 0 1 0 0,-1 0-1 0 0,0 0 0 0 0,0 0 1 0 0,0 0-1 0 0,0 0 1 0 0,0 0-1 0 0,0 0 0 0 0,0 0 1 0 0,0 0-1 0 0,0 0 1 0 0,0 0-1 0 0,0 0 0 0 0,0 0 1 0 0,9 3-1365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0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7279 0 0,'-2'-5'9550'0'0,"4"20"-9417"0"0,1 0 0 0 0,1 0 0 0 0,8 24 0 0 0,23 47 594 0 0,-26-65-538 0 0,75 163 732 0 0,-63-145-852 0 0,2-1 0 0 0,43 55 0 0 0,-38-59-44 0 0,55 48 0 0 0,39 21 92 0 0,-122-103-116 0 0,28 22 36 0 0,53 46 102 0 0,-75-62-114 0 0,0 1 1 0 0,0 0 0 0 0,0 0-1 0 0,-1 0 1 0 0,0 0 0 0 0,0 1-1 0 0,6 13 1 0 0,-11-21-24 0 0,0 1 1 0 0,0-1-1 0 0,0 0 1 0 0,1 1-1 0 0,-1-1 1 0 0,0 0-1 0 0,0 1 1 0 0,0-1-1 0 0,0 0 1 0 0,0 1-1 0 0,0-1 1 0 0,0 1-1 0 0,0-1 1 0 0,0 0-1 0 0,0 1 1 0 0,0-1-1 0 0,0 0 1 0 0,0 1 0 0 0,0-1-1 0 0,0 1 1 0 0,0-1-1 0 0,0 1 1 0 0,-4 11-85 0 0,4-11-69 0 0,-7-7-4530 0 0,1-1 3150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5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1839 0 0,'0'0'83'0'0,"1"-1"-6"0"0,24-29 16827 0 0,-28 34-16887 0 0,2-2-10 0 0,0 0 1 0 0,0 0-1 0 0,-1 0 1 0 0,2 0 0 0 0,-1 0-1 0 0,0 0 1 0 0,0 1-1 0 0,1-1 1 0 0,-1 0-1 0 0,1 0 1 0 0,-1 1 0 0 0,1-1-1 0 0,0 4 1 0 0,-1 0 12 0 0,1-3-15 0 0,0 0-1 0 0,0 1 0 0 0,0-1 0 0 0,0 0 0 0 0,0 0 0 0 0,1 0 0 0 0,1 3 0 0 0,0 6 63 0 0,1 0 0 0 0,1-1 0 0 0,0 1-1 0 0,1-1 1 0 0,0 0 0 0 0,1-1 0 0 0,0 1 0 0 0,14 18 0 0 0,-14-20 56 0 0,-1 0 1 0 0,0 0 0 0 0,0 1 0 0 0,-1-1 0 0 0,0 1-1 0 0,-1 0 1 0 0,0 0 0 0 0,0 0 0 0 0,-1 1 0 0 0,-1-1 0 0 0,0 1-1 0 0,0-1 1 0 0,-1 1 0 0 0,-1 11 0 0 0,0-14-101 0 0,1-1 0 0 0,0 1 1 0 0,1 0-1 0 0,0-1 0 0 0,0 1 0 0 0,3 10 0 0 0,-2-14 42 0 0,-1-1-1 0 0,0 1 0 0 0,1-1 0 0 0,-1 0 0 0 0,1 0 1 0 0,0 1-1 0 0,0-1 0 0 0,1 0 0 0 0,-1-1 0 0 0,1 1 0 0 0,-1 0 1 0 0,1-1-1 0 0,0 1 0 0 0,5 2 0 0 0,-7-4 149 0 0,0-1-173 0 0,0 1 0 0 0,-1-1-1 0 0,1 0 1 0 0,-1 0-1 0 0,1 1 1 0 0,0-1-1 0 0,-1 0 1 0 0,1 1-1 0 0,-1-1 1 0 0,1 0 0 0 0,-1 1-1 0 0,1-1 1 0 0,-1 1-1 0 0,1-1 1 0 0,-1 1-1 0 0,0-1 1 0 0,1 1-1 0 0,3 7 17 0 0,-4 1-45 0 0,0-7-92 0 0,0 0 0 0 0,0 0 0 0 0,0 0 0 0 0,-1 0 0 0 0,1 0 0 0 0,-1 0 0 0 0,0 0-1 0 0,-1 3 1 0 0,1 2-381 0 0,2-6 395 0 0,7 2 54 0 0,2-1 13 0 0,-2-2-16 0 0,-7 0-64 0 0,-17 5-4693 0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0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8287 0 0,'0'0'756'0'0,"2"0"-622"0"0,50 2 8728 0 0,-4 1-3895 0 0,-1-5-4233 0 0,173-37 605 0 0,-110 13-1565 0 0,-1-3-3486 0 0,-55 15-106 0 0,7-2-3634 0 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0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951 561 11975 0 0,'-1'1'4986'0'0,"-28"34"1492"0"0,33-46-5823 0 0,49-98 463 0 0,-37 80-1159 0 0,-2-1-1 0 0,0-1 1 0 0,16-58 0 0 0,-24 64-162 0 0,-1-1 1 0 0,-1 1-1 0 0,-2-1 0 0 0,0 0 0 0 0,-2 0 0 0 0,-1 0 0 0 0,-1 0 1 0 0,-7-35-1 0 0,9 60 169 0 0,0-1-1 0 0,-1 0 1 0 0,1 1 0 0 0,-1-1-1 0 0,1 0 1 0 0,-1 1 0 0 0,0-1 0 0 0,1 1-1 0 0,-1-1 1 0 0,0 1 0 0 0,0-1 0 0 0,0 1-1 0 0,0 0 1 0 0,0-1 0 0 0,-1 1-1 0 0,1 0 1 0 0,0 0 0 0 0,-1 0 0 0 0,-1-1-1 0 0,1 1 13 0 0,1 1 0 0 0,-1 0 0 0 0,1 0 0 0 0,0 0 0 0 0,-1 0 0 0 0,1 0-1 0 0,-1 0 1 0 0,1 0 0 0 0,0 0 0 0 0,-1 1 0 0 0,1-1 0 0 0,0 0 0 0 0,-1 1 0 0 0,1-1-1 0 0,0 1 1 0 0,-1 0 0 0 0,1-1 0 0 0,0 1 0 0 0,0 0 0 0 0,0 0 0 0 0,-1 0 0 0 0,1 0-1 0 0,0 0 1 0 0,-1 1 0 0 0,-3 4-18 0 0,-1 0 0 0 0,1 0-1 0 0,0 1 1 0 0,1 0 0 0 0,-6 10 0 0 0,-17 41 49 0 0,22-46 22 0 0,-50 120 187 0 0,-96 207 805 0 0,-121 130 657 0 0,-50-29-828 0 0,282-392-800 0 0,17-22-100 0 0,2 0-1 0 0,-24 40 1 0 0,37-45-279 0 0,7-20 0 0 0,9-6-4494 0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0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13359 0 0,'2'0'5282'0'0,"56"-7"191"0"0,-25 4-4768 0 0,46-11-1 0 0,453-98 544 0 0,-507 107-1317 0 0,59-10-2834 0 0,-49 10 1167 0 0</inkml:trace>
  <inkml:trace contextRef="#ctx0" brushRef="#br0" timeOffset="1">861 174 9215 0 0,'0'0'707'0'0,"2"12"4889"0"0,-1-11-5198 0 0,-1 0 0 0 0,1 0 0 0 0,-1 0 0 0 0,1 0 0 0 0,0 0 0 0 0,-1 0 0 0 0,1 0 0 0 0,0 0 1 0 0,0 0-1 0 0,0-1 0 0 0,0 1 0 0 0,0 0 0 0 0,-1-1 0 0 0,1 1 0 0 0,1 0 0 0 0,-1-1 0 0 0,2 2 0 0 0,0-2-129 0 0,-1 1 0 0 0,1 0 0 0 0,0-1-1 0 0,-1 0 1 0 0,1 1 0 0 0,0-1 0 0 0,4-1 0 0 0,4 0 35 0 0,-1-1-1 0 0,22-6 1 0 0,-32 7-226 0 0,30-8 207 0 0,0-1 1 0 0,30-15-1 0 0,-52 21-236 0 0,0 0 1 0 0,-1-1-1 0 0,1 1 0 0 0,-1-2 0 0 0,0 1 0 0 0,-1-1 1 0 0,1 0-1 0 0,-1 0 0 0 0,0 0 0 0 0,-1-1 1 0 0,0 0-1 0 0,7-12 0 0 0,-10 17-56 0 0,-1-1 0 0 0,0 0 0 0 0,0 0 0 0 0,0 0 0 0 0,0 0 0 0 0,-1 1 0 0 0,1-1 0 0 0,-1 0 0 0 0,0 0 0 0 0,0 0 1 0 0,0 0-1 0 0,0 0 0 0 0,0 0 0 0 0,0 0 0 0 0,-1 0 0 0 0,0 0 0 0 0,0-3 0 0 0,0 5-6 0 0,1 1 0 0 0,-1-1 0 0 0,1 1 0 0 0,-1-1 0 0 0,1 1 0 0 0,-1-1 0 0 0,0 1 1 0 0,1-1-1 0 0,-1 1 0 0 0,0-1 0 0 0,1 1 0 0 0,-1 0 0 0 0,0-1 0 0 0,1 1 0 0 0,-1 0 0 0 0,0 0 1 0 0,0-1-1 0 0,1 1 0 0 0,-1 0 0 0 0,0 0 0 0 0,0 0 0 0 0,0 0 0 0 0,-18 1-109 0 0,8 2 83 0 0,-1 1 1 0 0,1 1-1 0 0,-1 0 0 0 0,2 0 0 0 0,-1 1 1 0 0,-19 14-1 0 0,13-9 22 0 0,-13 9 40 0 0,2 2 0 0 0,0 0 0 0 0,1 2 0 0 0,1 1-1 0 0,1 2 1 0 0,-25 34 0 0 0,44-53-28 0 0,1 0-1 0 0,0 1 1 0 0,0 0-1 0 0,1 0 1 0 0,-4 11-1 0 0,6-17 0 0 0,1 1 0 0 0,0 0 0 0 0,0 0 0 0 0,0 0 0 0 0,1 1-1 0 0,-1-1 1 0 0,1 0 0 0 0,0 0 0 0 0,0 0 0 0 0,1 0-1 0 0,-1 0 1 0 0,1 0 0 0 0,0 0 0 0 0,2 6 0 0 0,-2-8-52 0 0,0-1 0 0 0,0 1 0 0 0,1-1 0 0 0,-1 0 0 0 0,0 0 0 0 0,1 1 0 0 0,-1-1-1 0 0,1 0 1 0 0,-1 0 0 0 0,1-1 0 0 0,0 1 0 0 0,-1 0 0 0 0,4 1 0 0 0,-1-1-287 0 0,24 10-2210 0 0,-9-6-3541 0 0,-1-2-1122 0 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09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1 596 2303 0 0,'1'-1'6407'0'0,"6"-2"-2762"0"0,21-18 5330 0 0,-2-2-4429 0 0,-16 13-4459 0 0,-1-1 1 0 0,1 0-1 0 0,-2 0 0 0 0,1-1 0 0 0,-2 0 0 0 0,0-1 1 0 0,0 0-1 0 0,-1 0 0 0 0,5-15 0 0 0,-4 5-193 0 0,2 0-1 0 0,1 1 0 0 0,1 0 0 0 0,0 0 1 0 0,2 1-1 0 0,0 1 0 0 0,2 0 0 0 0,0 0 1 0 0,1 2-1 0 0,1 0 0 0 0,1 1 0 0 0,36-27 0 0 0,-16 17-1722 0 0,51-27-1 0 0,-76 47 1024 0 0,1 1 0 0 0,0 0 0 0 0,0 1 0 0 0,0 0 0 0 0,1 1 0 0 0,-1 1 0 0 0,30-3 0 0 0,-40 6 640 0 0,0 0 0 0 0,0 0 0 0 0,0 0 0 0 0,0 1 0 0 0,0-1 0 0 0,0 1 0 0 0,0 0 1 0 0,0 0-1 0 0,0 1 0 0 0,0-1 0 0 0,6 4 0 0 0,-8-3 101 0 0,0-1-1 0 0,0 0 1 0 0,-1 1 0 0 0,1-1 0 0 0,-1 1-1 0 0,1 0 1 0 0,-1-1 0 0 0,0 1-1 0 0,0 0 1 0 0,1 0 0 0 0,-1 0 0 0 0,-1 0-1 0 0,1 0 1 0 0,0 0 0 0 0,0 0 0 0 0,-1 0-1 0 0,1 0 1 0 0,-1 0 0 0 0,1 0-1 0 0,-1 0 1 0 0,0 1 0 0 0,0-1 0 0 0,0 3-1 0 0,-3 13 781 0 0,0 1-1 0 0,-1-1 1 0 0,-1 0-1 0 0,-12 31 0 0 0,4-12 1732 0 0,13-36-2339 0 0,0 0 1 0 0,1 0 0 0 0,-1 0 0 0 0,0 0 0 0 0,1 0-1 0 0,-1 0 1 0 0,0-1 0 0 0,1 1 0 0 0,-1 0-1 0 0,1 0 1 0 0,-1 0 0 0 0,1-1 0 0 0,0 1 0 0 0,-1 0-1 0 0,1-1 1 0 0,0 1 0 0 0,-1 0 0 0 0,1-1 0 0 0,0 1-1 0 0,0-1 1 0 0,0 1 0 0 0,-1-1 0 0 0,1 0 0 0 0,0 1-1 0 0,0-1 1 0 0,0 0 0 0 0,0 1 0 0 0,0-1 0 0 0,0 0-1 0 0,0 0 1 0 0,0 0 0 0 0,0 0 0 0 0,0 0 0 0 0,1 0-1 0 0,5 0 380 0 0,1 0 0 0 0,-1 0 0 0 0,8-2 0 0 0,-14 1-396 0 0,27-4 438 0 0,0-3 0 0 0,-1 0-1 0 0,31-14 1 0 0,-45 17-463 0 0,-1-1-1 0 0,1-1 1 0 0,-2 0 0 0 0,1-1-1 0 0,14-11 1 0 0,-19 12-31 0 0,0 1-1 0 0,0-1 0 0 0,-1 0 1 0 0,0 0-1 0 0,0-1 1 0 0,-1 0-1 0 0,0 0 1 0 0,7-14-1 0 0,-7 4-34 0 0,-5 17-1 0 0,0 1-1 0 0,0 0 1 0 0,0-1 0 0 0,0 1 0 0 0,0-1-1 0 0,0 1 1 0 0,0 0 0 0 0,0-1-1 0 0,0 1 1 0 0,0-1 0 0 0,0 1-1 0 0,0 0 1 0 0,0-1 0 0 0,-1 1-1 0 0,1 0 1 0 0,0-1 0 0 0,0 1-1 0 0,0 0 1 0 0,0-1 0 0 0,-1 1-1 0 0,1 0 1 0 0,0-1 0 0 0,0 1 0 0 0,-1 0-1 0 0,1 0 1 0 0,0-1 0 0 0,-1 1-1 0 0,1 0 1 0 0,0 0 0 0 0,0-1-1 0 0,-1 1 1 0 0,1 0 0 0 0,-1 0-1 0 0,1 0 1 0 0,0 0 0 0 0,-1 0-1 0 0,1-1 1 0 0,0 1 0 0 0,-2 0-1 0 0,2 0-5 0 0,-3-1-12 0 0,-1 1-1 0 0,0-1 1 0 0,1 1 0 0 0,-1-1-1 0 0,0 1 1 0 0,0 0-1 0 0,1 0 1 0 0,-1 1 0 0 0,0-1-1 0 0,1 1 1 0 0,-1 0-1 0 0,-3 1 1 0 0,-7 3-65 0 0,-22 10 0 0 0,1 4 58 0 0,1 2 0 0 0,1 1-1 0 0,1 2 1 0 0,1 1 0 0 0,1 1-1 0 0,-36 42 1 0 0,62-64 26 0 0,-13 15 17 0 0,-25 35-1 0 0,38-49-13 0 0,0 1-1 0 0,0 0 1 0 0,1 0 0 0 0,0 1-1 0 0,1-1 1 0 0,0 1-1 0 0,-1-1 1 0 0,2 1-1 0 0,-1 0 1 0 0,1 0 0 0 0,0 9-1 0 0,0-14-166 0 0,1 0-1 0 0,1 0 0 0 0,-1 0 1 0 0,0 0-1 0 0,0 0 1 0 0,1 1-1 0 0,-1-1 1 0 0,1 0-1 0 0,0 0 1 0 0,0 0-1 0 0,0 0 0 0 0,0 0 1 0 0,0-1-1 0 0,0 1 1 0 0,0 0-1 0 0,0 0 1 0 0,1-1-1 0 0,-1 1 1 0 0,1-1-1 0 0,-1 1 0 0 0,1-1 1 0 0,0 1-1 0 0,3 1 1 0 0,9 1-7799 0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09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2 388 20215 0 0,'0'0'927'0'0,"-1"-7"302"0"0,0 6-1203 0 0,1-1-1 0 0,0 0 1 0 0,1 0-1 0 0,-1 1 0 0 0,0-1 1 0 0,0 0-1 0 0,1 0 1 0 0,-1 1-1 0 0,1-1 1 0 0,-1 1-1 0 0,2-3 1 0 0,0-2 383 0 0,0 1-76 0 0,0-1 0 0 0,0 1 0 0 0,0-1 0 0 0,1 1 0 0 0,0 0 0 0 0,0 0 0 0 0,0 0 1 0 0,1 0-1 0 0,6-6 0 0 0,5-4 106 0 0,23-17 1 0 0,-9 7-284 0 0,37-35-49 0 0,80-68-363 0 0,-135 121 118 0 0,0 0 0 0 0,1 0 0 0 0,16-7 0 0 0,-28 14 131 0 0,1 0-1 0 0,-1 0 1 0 0,0 0 0 0 0,1 0-1 0 0,-1 0 1 0 0,0 0 0 0 0,1 0-1 0 0,-1 1 1 0 0,0-1 0 0 0,1 0-1 0 0,-1 0 1 0 0,0 0 0 0 0,0 0 0 0 0,1 0-1 0 0,-1 1 1 0 0,0-1 0 0 0,1 0-1 0 0,-1 0 1 0 0,0 0 0 0 0,0 1-1 0 0,0-1 1 0 0,1 0 0 0 0,-1 0-1 0 0,0 1 1 0 0,0-1 0 0 0,0 0-1 0 0,1 0 1 0 0,-1 1 0 0 0,0-1-1 0 0,0 0 1 0 0,0 1 0 0 0,0-1-1 0 0,0 0 1 0 0,0 1 0 0 0,3 10-6 0 0,-2-6 12 0 0,-1 0 1 0 0,0 1-1 0 0,-1-1 1 0 0,1 0-1 0 0,-1 0 1 0 0,0 0-1 0 0,0 0 1 0 0,-4 9 0 0 0,-2 3 75 0 0,-10 18 1 0 0,0-2 37 0 0,17-32-110 0 0,-13 27 103 0 0,-12 40 1 0 0,22-59-103 0 0,1 0 0 0 0,0-1 0 0 0,1 1 0 0 0,0 0 1 0 0,0 0-1 0 0,1 0 0 0 0,0 0 0 0 0,1 0 0 0 0,2 14 0 0 0,-2-18-303 0 0,0 0-1 0 0,1 0 1 0 0,0 0-1 0 0,0 0 1 0 0,1 0 0 0 0,-1 0-1 0 0,1-1 1 0 0,6 8-1 0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0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0 11055 0 0,'0'1'9839'0'0,"-86"131"-5452"0"0,-58 56-3341 0 0,129-171-985 0 0,2-2-9 0 0,0 0 1 0 0,1 0-1 0 0,1 1 0 0 0,1 0 0 0 0,0 1 1 0 0,-8 20-1 0 0,18-36-46 0 0,-1 0 1 0 0,1 1-1 0 0,-1-1 1 0 0,1 1-1 0 0,-1-1 1 0 0,1 1-1 0 0,0-1 1 0 0,0 0-1 0 0,0 1 1 0 0,0-1-1 0 0,0 1 1 0 0,0-1 0 0 0,0 1-1 0 0,0-1 1 0 0,1 1-1 0 0,-1-1 1 0 0,1 1-1 0 0,-1-1 1 0 0,1 0-1 0 0,-1 1 1 0 0,2 1-1 0 0,-1-2 1 0 0,1 1 0 0 0,-1-1 0 0 0,1 0 0 0 0,-1 1 0 0 0,1-1 0 0 0,-1 0 0 0 0,1 0 1 0 0,0 0-1 0 0,0-1 0 0 0,-1 1 0 0 0,1 0 0 0 0,0-1 0 0 0,0 1 0 0 0,2 0 0 0 0,7 0-296 0 0,-1 0-1 0 0,0-1 1 0 0,1 0 0 0 0,18-3-1 0 0,-8 0-1517 0 0,1-2-4008 0 0,0-1-1912 0 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10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48 162 18919 0 0,'0'0'1712'0'0,"9"-1"-1298"0"0,87 2 3081 0 0,-69-4-3138 0 0,-1-1-1 0 0,49-15 1 0 0,-61 15-247 0 0,-1-1 1 0 0,0 0 0 0 0,0-1-1 0 0,-1-1 1 0 0,0 0 0 0 0,0-1-1 0 0,13-11 1 0 0,-22 17-121 0 0,-1 0-1 0 0,0 0 1 0 0,1 0 0 0 0,-1-1 0 0 0,0 1-1 0 0,0 0 1 0 0,-1-1 0 0 0,1 0-1 0 0,0 1 1 0 0,-1-1 0 0 0,1 0-1 0 0,-1 0 1 0 0,0 0 0 0 0,0 0 0 0 0,0 0-1 0 0,-1 0 1 0 0,1 0 0 0 0,-1 0-1 0 0,0-1 1 0 0,1 1 0 0 0,-2-5-1 0 0,0 7-12 0 0,1 0 0 0 0,-1 1-1 0 0,0-1 1 0 0,0 0-1 0 0,0 0 1 0 0,0 1 0 0 0,0-1-1 0 0,0 1 1 0 0,0-1-1 0 0,-1 1 1 0 0,1-1 0 0 0,0 1-1 0 0,0 0 1 0 0,0-1-1 0 0,0 1 1 0 0,0 0 0 0 0,-3 0-1 0 0,0 0-16 0 0,-1 0 0 0 0,1 0 0 0 0,-1 0-1 0 0,0 1 1 0 0,1-1 0 0 0,-1 1 0 0 0,1 0 0 0 0,-8 3-1 0 0,-35 18-123 0 0,30-13 122 0 0,-8 3 82 0 0,1 2 0 0 0,0 1 0 0 0,1 1 0 0 0,0 0 0 0 0,2 2 0 0 0,0 1 0 0 0,1 1 0 0 0,1 0 0 0 0,-31 44 0 0 0,44-55 7 0 0,0 1 0 0 0,1 0-1 0 0,0 0 1 0 0,1 0 0 0 0,0 1-1 0 0,-4 13 1 0 0,7-21-41 0 0,1 0 0 0 0,-1-1 0 0 0,1 1 0 0 0,-1 0 0 0 0,1 0 0 0 0,0 0 0 0 0,0-1 0 0 0,0 1 1 0 0,1 0-1 0 0,-1 0 0 0 0,1-1 0 0 0,-1 1 0 0 0,1 0 0 0 0,0 0 0 0 0,0-1 0 0 0,0 1 0 0 0,0-1 0 0 0,0 1 0 0 0,1-1 0 0 0,-1 0 0 0 0,1 1 0 0 0,0-1 0 0 0,0 0 0 0 0,0 0 0 0 0,0 0 0 0 0,0 0 1 0 0,0 0-1 0 0,0-1 0 0 0,0 1 0 0 0,3 1 0 0 0,2 0 7 0 0,1 0 1 0 0,-1 0-1 0 0,0-1 0 0 0,1 0 1 0 0,-1 0-1 0 0,10 0 0 0 0,49 2 113 0 0,-32-3-100 0 0,-22-1-61 0 0,73 4-2078 0 0,0-2-3325 0 0,-68-2-2664 0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1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8751 0 0,'-1'2'2826'0'0,"-36"51"5236"0"0,3 4-5673 0 0,12-20-2501 0 0,-26 35 1 0 0,42-65-1668 0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1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83 345 6911 0 0,'-1'2'528'0'0,"-3"5"133"0"0,-1 0 0 0 0,0-1-1 0 0,0 1 1 0 0,-8 7 0 0 0,10-12-189 0 0,1 0 0 0 0,0 0 0 0 0,-1 0 0 0 0,0 0-1 0 0,1 0 1 0 0,-1-1 0 0 0,0 1 0 0 0,0-1 0 0 0,0 0 0 0 0,1 0 0 0 0,-1 0 0 0 0,-1 0 0 0 0,1 0 0 0 0,-5 0 0 0 0,7-1-25 0 0,0-10 454 0 0,1 9-855 0 0,-1 0 0 0 0,1 0 0 0 0,0 0 0 0 0,0-1 0 0 0,0 1 0 0 0,0 0 0 0 0,0 0 0 0 0,0 0 0 0 0,1 0 0 0 0,-1 0 0 0 0,0 0 0 0 0,1-1-1 0 0,-1 1 1 0 0,0 0 0 0 0,1 0 0 0 0,0-1 0 0 0,11-17 394 0 0,0 1 1 0 0,26-29-1 0 0,34-29-181 0 0,-33 38-231 0 0,65-49 1 0 0,-83 72-12 0 0,0 1 0 0 0,1 1 0 0 0,1 1 0 0 0,0 0 0 0 0,33-10 0 0 0,-52 21 6 0 0,1-1 0 0 0,-1 1 0 0 0,1 0 0 0 0,0 0 0 0 0,0 1 0 0 0,-1-1 0 0 0,1 1 0 0 0,0 0 0 0 0,0 1 0 0 0,8 1 0 0 0,-11-2-3 0 0,0 1 1 0 0,0 0-1 0 0,0 0 1 0 0,0 0 0 0 0,0 0-1 0 0,0 0 1 0 0,0 0-1 0 0,0 0 1 0 0,-1 1-1 0 0,1-1 1 0 0,0 1-1 0 0,-1-1 1 0 0,1 1-1 0 0,-1 0 1 0 0,0-1-1 0 0,1 1 1 0 0,-1 0-1 0 0,0 0 1 0 0,0 0-1 0 0,0 0 1 0 0,0 0-1 0 0,-1 0 1 0 0,1 0-1 0 0,0 0 1 0 0,-1 3-1 0 0,2 3 38 0 0,-2-1-1 0 0,1 1 0 0 0,-1 0 0 0 0,0 0 0 0 0,-1-1 0 0 0,1 1 1 0 0,-5 14-1 0 0,-20 54 304 0 0,11-36-137 0 0,10-26-162 0 0,0 0 0 0 0,0 0 0 0 0,1 0 1 0 0,-1 25-1 0 0,3-36-73 0 0,1 1 0 0 0,0-1 0 0 0,1 1 0 0 0,-1 0 1 0 0,0-1-1 0 0,1 1 0 0 0,0-1 0 0 0,0 1 0 0 0,0-1 0 0 0,0 0 1 0 0,1 1-1 0 0,-1-1 0 0 0,1 0 0 0 0,0 0 0 0 0,0 0 1 0 0,0 0-1 0 0,0 0 0 0 0,1 0 0 0 0,-1-1 0 0 0,1 1 0 0 0,-1-1 1 0 0,1 0-1 0 0,0 0 0 0 0,4 3 0 0 0,13 3-1100 0 0,1-2-354 0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1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95 172 4143 0 0,'15'-21'11824'0'0,"-18"39"-9473"0"0,-6 22-2252 0 0,-29 71 1868 0 0,22-66-1641 0 0,1 0 0 0 0,-12 68 0 0 0,26-108-308 0 0,1-1 1 0 0,-1 1-1 0 0,1-1 0 0 0,0 0 1 0 0,1 1-1 0 0,-1-1 0 0 0,1 1 1 0 0,1 5-1 0 0,-1-9 60 0 0,11-1 84 0 0,-7-1-141 0 0,0 0 1 0 0,0 0-1 0 0,-1 0 0 0 0,1-1 0 0 0,0 0 1 0 0,-1 0-1 0 0,1 0 0 0 0,8-6 0 0 0,34-28 34 0 0,-36 27-24 0 0,36-32-84 0 0,-3-2-1 0 0,64-79 0 0 0,-86 96-137 0 0,-7 9-38 0 0,-3 35 104 0 0,-3 9 145 0 0,9 39 0 0 0,-13-44 27 0 0,0-1-1 0 0,2 1 1 0 0,17 36 0 0 0,-21-51-3 0 0,0 0 0 0 0,1-1 0 0 0,1 1 1 0 0,-1-1-1 0 0,1 0 0 0 0,0 0 0 0 0,0-1 1 0 0,1 1-1 0 0,11 7 0 0 0,-15-11-8 0 0,0-1-1 0 0,0 0 1 0 0,0 0-1 0 0,0 0 1 0 0,0 0-1 0 0,0 0 1 0 0,0 0-1 0 0,1-1 1 0 0,-1 1-1 0 0,0-1 1 0 0,1 0-1 0 0,-1 0 1 0 0,0 0-1 0 0,1 0 1 0 0,-1 0-1 0 0,0 0 1 0 0,1 0-1 0 0,-1-1 1 0 0,0 1 0 0 0,1-1-1 0 0,-1 0 1 0 0,0 1-1 0 0,0-1 1 0 0,0 0-1 0 0,0 0 1 0 0,0-1-1 0 0,0 1 1 0 0,0 0-1 0 0,0-1 1 0 0,0 1-1 0 0,0-1 1 0 0,-1 0-1 0 0,1 1 1 0 0,1-4-1 0 0,5-5 171 0 0,-1-1 0 0 0,0-1 0 0 0,-1 1 0 0 0,9-25 0 0 0,-7 19-47 0 0,22-41 197 0 0,2 1-1 0 0,41-53 0 0 0,-37 57-357 0 0,-7 11-915 0 0,43-44 1 0 0,-69 82 434 0 0,1-1 0 0 0,0 2 0 0 0,0-1 1 0 0,0 0-1 0 0,1 1 0 0 0,-1 0 0 0 0,1 0 0 0 0,-1 0 1 0 0,1 1-1 0 0,6-3 0 0 0,1 1-1425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4:5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2927 59 1375 0 0,'0'0'210'0'0,"2"0"244"0"0,22 1 3194 0 0,-11 0-104 0 0,-2-1 4226 0 0,-89 6-7634 0 0,-4 1-114 0 0,-87-14 202 0 0,146 6-136 0 0,-1 1 0 0 0,-40 6 0 0 0,-47 15-59 0 0,100-19-34 0 0,-44 10 5 0 0,-13 3 0 0 0,-83 7 0 0 0,-14-15 28 0 0,40-2 8 0 0,-6-2-36 0 0,-45 19 182 0 0,61-8-171 0 0,-1 0-12 0 0,71-5 1 0 0,30-5 0 0 0,0-1 0 0 0,0 0 0 0 0,-23 1 0 0 0,-73-10 624 0 0,92 6-624 0 0,1 1 0 0 0,-1 1 0 0 0,-20 4 0 0 0,-84 10 0 0 0,72-10 0 0 0,-27 0 75 0 0,46-5 15 0 0,-63 12-1 0 0,78-8-73 0 0,8-3 1 0 0,1 0-1 0 0,-1 0 1 0 0,-16 1-1 0 0,-40 1 88 0 0,41-4-92 0 0,-40 6 0 0 0,-15 9 102 0 0,74-15 52 0 0,-8 6 265 0 0,12-5-70 0 0,-2 1-214 0 0,0-2-239 0 0,-15-9 1573 0 0,18 9-1473 0 0,-7-3-8 0 0,6 2 0 0 0,-1 1-1 0 0,1-1 0 0 0,-1 1 1 0 0,1-1-1 0 0,0 1 0 0 0,0-1 1 0 0,-1 0-1 0 0,1 0 0 0 0,0 0 1 0 0,-2-1-1 0 0,-10-7 84 0 0,11 8 549 0 0,4 1-568 0 0,9-7-32 0 0,0 1-1 0 0,1 1 0 0 0,21-7 1 0 0,-2 1 1 0 0,14-11 23 0 0,-1-2 0 0 0,69-50 0 0 0,-87 56-43 0 0,44-31-13 0 0,-33 17 0 0 0,-24 18 0 0 0,4 3 0 0 0,-7 6-11 0 0,-2 2-42 0 0,-6 2-12 0 0,-6 13-6 0 0,2-8 71 0 0,-1-1 0 0 0,0 1 0 0 0,0-1 0 0 0,0 0 0 0 0,0 0 0 0 0,0 0 0 0 0,-1 0 0 0 0,1-1 0 0 0,-1 1 0 0 0,1-1 0 0 0,-6 3 0 0 0,-13 8 0 0 0,-33 29-304 0 0,-111 61 0 0 0,95-67-76 0 0,-119 65 216 0 0,173-91 164 0 0,-1 0 0 0 0,-1-1 0 0 0,1 0 0 0 0,-2-2 0 0 0,-24 7 0 0 0,35-12 0 0 0,1-1 12 0 0,12-1 14 0 0,0 0-1 0 0,0 0 1 0 0,-1 1 0 0 0,8 1-1 0 0,12 1-13 0 0,41-8 266 0 0,-49 3-150 0 0,0 0 1 0 0,0 1-1 0 0,0 1 1 0 0,24 3-1 0 0,-19 0-90 0 0,4 0 48 0 0,0 1-1 0 0,0 2 1 0 0,0 0 0 0 0,0 2-1 0 0,23 10 1 0 0,-44-16-86 0 0,7 3 0 0 0,0 1 0 0 0,0 0 0 0 0,10 8 0 0 0,2 1 0 0 0,-15-10-6 0 0,0-2 0 0 0,0 1 0 0 0,0-1 0 0 0,0 0 0 0 0,1-1 0 0 0,-1 1 0 0 0,12 1 0 0 0,-1-2-530 0 0,0 0-1 0 0,21 0 1 0 0,-25-3-4687 0 0,1-2-1721 0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1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149 223 7831 0 0,'0'0'2722'0'0,"2"11"4778"0"0,1-9-7303 0 0,1 0 0 0 0,-1 0 0 0 0,1 0 0 0 0,0-1 0 0 0,0 1 0 0 0,0-1 0 0 0,0 0 0 0 0,0 0 0 0 0,0-1 1 0 0,0 1-1 0 0,0-1 0 0 0,0 0 0 0 0,0 0 0 0 0,0 0 0 0 0,0-1 0 0 0,7-1 0 0 0,9-2 146 0 0,-1-1 0 0 0,20-7-1 0 0,-38 12-335 0 0,31-12 291 0 0,49-24 1 0 0,-65 27-269 0 0,-1 0 0 0 0,0-1 0 0 0,0 0 1 0 0,24-24-1 0 0,-37 32-48 0 0,0 0 0 0 0,0 0 1 0 0,-1 0-1 0 0,1 0 0 0 0,0 0 0 0 0,-1-1 0 0 0,0 1 1 0 0,0-1-1 0 0,1 1 0 0 0,-1-1 0 0 0,0 1 1 0 0,-1-1-1 0 0,1 0 0 0 0,-1 1 0 0 0,1-1 1 0 0,-1 0-1 0 0,0 0 0 0 0,0 1 0 0 0,0-5 1 0 0,0 5-37 0 0,-1-1 0 0 0,0 1 0 0 0,1 0 0 0 0,-1 0 0 0 0,0-1 0 0 0,0 1 0 0 0,0 0 0 0 0,-1 0 1 0 0,1 0-1 0 0,0 0 0 0 0,-1 0 0 0 0,1 0 0 0 0,-1 1 0 0 0,0-1 0 0 0,0 0 0 0 0,0 1 0 0 0,1 0 1 0 0,-1-1-1 0 0,-1 1 0 0 0,1 0 0 0 0,0 0 0 0 0,-4-2 0 0 0,-1 1-83 0 0,0 0 0 0 0,0 1 0 0 0,0 0 0 0 0,-1 0 0 0 0,1 0 0 0 0,0 1 0 0 0,-1 0 0 0 0,1 0 0 0 0,0 1 0 0 0,0 0 0 0 0,-1 0 0 0 0,-9 4 0 0 0,-9 3-1 0 0,0 1 1 0 0,-24 13 0 0 0,26-11 300 0 0,0 2 0 0 0,1 1 0 0 0,0 0 0 0 0,1 2-1 0 0,1 1 1 0 0,0 0 0 0 0,2 2 0 0 0,0 0 0 0 0,1 1 0 0 0,-29 42 0 0 0,42-55-60 0 0,1 0-1 0 0,0 1 1 0 0,1-1 0 0 0,0 1 0 0 0,0 0 0 0 0,0-1-1 0 0,1 1 1 0 0,-2 14 0 0 0,4-17-56 0 0,0-1 1 0 0,0 0-1 0 0,0 0 1 0 0,0 0-1 0 0,1 1 0 0 0,0-1 1 0 0,-1 0-1 0 0,2 0 0 0 0,-1 0 1 0 0,0 0-1 0 0,1 0 1 0 0,0 0-1 0 0,0 0 0 0 0,0-1 1 0 0,0 1-1 0 0,1-1 0 0 0,-1 1 1 0 0,6 5-1 0 0,-1-3-12 0 0,0 0-1 0 0,1-1 1 0 0,-1 0 0 0 0,1 0-1 0 0,0 0 1 0 0,0-1-1 0 0,1 0 1 0 0,-1-1 0 0 0,14 4-1 0 0,10 1-117 0 0,42 4 0 0 0,-57-10 0 0 0,-3 0-499 0 0,0-1 0 0 0,13 0 0 0 0,0-3-1249 0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1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36 4607 0 0,'4'-5'131'0'0,"13"-11"213"0"0,-11 12 477 0 0,-4 2 788 0 0,0 1 0 0 0,0-1-1 0 0,0 1 1 0 0,0 0 0 0 0,5-2 3351 0 0,0 23-2009 0 0,-7-13-2726 0 0,-1 0-1 0 0,1 0 1 0 0,-1 0 0 0 0,-1 0 0 0 0,1 0 0 0 0,-5 11-1 0 0,-18 40 641 0 0,24-58-865 0 0,-7 14 48 0 0,-7 17-249 0 0,1 0 1 0 0,-13 44-1 0 0,27-74-189 0 0,-1-1 1 0 0,1 1-1 0 0,0 0 0 0 0,-1 0 1 0 0,1-1-1 0 0,-1 1 0 0 0,1 0 1 0 0,0-1-1 0 0,0 1 0 0 0,-1-1 1 0 0,1 1-1 0 0,0-1 0 0 0,0 1 1 0 0,0-1-1 0 0,-1 0 1 0 0,1 1-1 0 0,0-1 0 0 0,0 0 1 0 0,0 0-1 0 0,1 1 0 0 0,10-2-6330 0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15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943 110 2303 0 0,'-11'-19'691'0'0,"-2"-11"9862"0"0,1 4-2588 0 0,4 10-8350 0 0,6 14 423 0 0,1 1 1 0 0,-1-1-1 0 0,1 1 0 0 0,-1-1 1 0 0,0 1-1 0 0,0 0 0 0 0,0-1 0 0 0,1 1 1 0 0,-1 0-1 0 0,0 0 0 0 0,-1 1 0 0 0,1-1 1 0 0,0 0-1 0 0,0 1 0 0 0,0-1 1 0 0,0 1-1 0 0,0-1 0 0 0,-1 1 0 0 0,1 0 1 0 0,0 0-1 0 0,-3 1 0 0 0,-5-1 116 0 0,1 1-1 0 0,-1 0 1 0 0,-13 4-1 0 0,11-2-175 0 0,-1 1-1 0 0,1 1 1 0 0,0 1-1 0 0,1-1 1 0 0,-16 11-1 0 0,-50 42-127 0 0,8 6 81 0 0,61-55 68 0 0,1-1 0 0 0,0 2 0 0 0,0-1 0 0 0,1 1 0 0 0,-11 21 0 0 0,14-18 1 0 0,4-3 0 0 0,-1-9 0 0 0,1 0 0 0 0,0 0 0 0 0,0 0 0 0 0,0 0 0 0 0,0-1 0 0 0,0 1 0 0 0,1 0 0 0 0,-1 0 0 0 0,0-1 0 0 0,0 1 0 0 0,0-1 0 0 0,1 1 0 0 0,-1-1 0 0 0,0 1 0 0 0,0-1 0 0 0,1 0 0 0 0,-1 1 0 0 0,0-1 0 0 0,1 0 0 0 0,-1 0 0 0 0,0 0 0 0 0,1 0 0 0 0,-1 0 0 0 0,0-1 0 0 0,1 1 0 0 0,2-1 0 0 0,3 0 0 0 0,1-1 0 0 0,-1-1 0 0 0,9-3 0 0 0,0-1-41 0 0,0-1 1 0 0,-1-1-1 0 0,0-1 0 0 0,-1 0 1 0 0,0-1-1 0 0,0 0 0 0 0,-1-1 0 0 0,-1-1 1 0 0,0 0-1 0 0,14-20 0 0 0,-25 33 23 0 0,-1-1 0 0 0,1 0 0 0 0,-1 0 0 0 0,1 1 0 0 0,-1-1 0 0 0,1 0 0 0 0,-1 0 0 0 0,1 0 0 0 0,-1 0 0 0 0,0 1 0 0 0,0-1 0 0 0,1 0 0 0 0,-1-2 0 0 0,0 3 10 0 0,0 0 0 0 0,0 0 0 0 0,0 0 1 0 0,0-1-1 0 0,0 1 0 0 0,-1 0 0 0 0,1 0 1 0 0,0 0-1 0 0,0 0 0 0 0,0 0 0 0 0,0-1 1 0 0,0 1-1 0 0,-1 0 0 0 0,1 0 0 0 0,0 0 1 0 0,0 0-1 0 0,0 0 0 0 0,0 0 0 0 0,-1 0 1 0 0,1-1-1 0 0,0 1 0 0 0,0 0 0 0 0,0 0 1 0 0,-1 0-1 0 0,1 0 0 0 0,0 0 0 0 0,0 0 1 0 0,0 0-1 0 0,-1 0 0 0 0,1 0 0 0 0,0 0 1 0 0,0 0-1 0 0,-1 0 0 0 0,1 0 1 0 0,-3 1-20 0 0,1 0 0 0 0,-1-1 1 0 0,0 1-1 0 0,1 0 1 0 0,-1 0-1 0 0,1 0 1 0 0,-4 3-1 0 0,0 1 15 0 0,0-1 1 0 0,1 1-1 0 0,0 0 0 0 0,0 0 0 0 0,0 1 0 0 0,-4 7 1 0 0,-24 41-33 0 0,25-40 34 0 0,-40 75-24 0 0,4 2 0 0 0,3 1 0 0 0,-33 119 0 0 0,52-142 427 0 0,-2 0-1 0 0,-53 104 1 0 0,61-148 200 0 0,0-1 1 0 0,-2 0-1 0 0,-20 21 1 0 0,28-35-501 0 0,1-1-1 0 0,-1 0 1 0 0,-1 0 0 0 0,0-1-1 0 0,-20 12 1 0 0,27-17-83 0 0,-1 0 0 0 0,-1-1-1 0 0,1 0 1 0 0,0 1 0 0 0,-1-2 0 0 0,1 1 0 0 0,-1-1 0 0 0,1 1-1 0 0,-1-2 1 0 0,0 1 0 0 0,1-1 0 0 0,-1 1 0 0 0,0-2-1 0 0,0 1 1 0 0,1-1 0 0 0,-7-1 0 0 0,9 2-6 0 0,1-1 0 0 0,0 0 0 0 0,-1 0 1 0 0,1-1-1 0 0,0 1 0 0 0,0 0 0 0 0,0-1 1 0 0,0 1-1 0 0,0-1 0 0 0,0 0 0 0 0,0 0 0 0 0,1 0 1 0 0,-1 0-1 0 0,-2-3 0 0 0,2 1-7 0 0,0 0-1 0 0,0 0 1 0 0,0-1 0 0 0,1 1 0 0 0,-1 0-1 0 0,1-1 1 0 0,-1-6 0 0 0,1-1-345 0 0,0 0 0 0 0,1 0 1 0 0,1 1-1 0 0,0-1 0 0 0,3-17 0 0 0,4-6-821 0 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1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 9671 0 0,'-2'1'4715'0'0,"1"1"-4548"0"0,-1 0-1 0 0,1 0 1 0 0,-1 0-1 0 0,1 1 1 0 0,0-1-1 0 0,0 0 1 0 0,0 1 0 0 0,0-1-1 0 0,0 1 1 0 0,1-1-1 0 0,-1 1 1 0 0,1 0-1 0 0,-1 2 1 0 0,1 41 2058 0 0,1-26-1865 0 0,-3 20-252 0 0,-1 0-1 0 0,-2 0 1 0 0,-1-1-1 0 0,-15 48 1 0 0,2-27 108 0 0,-2-1 0 0 0,-29 56 0 0 0,5-30 239 0 0,-4-1 1 0 0,-81 105-1 0 0,85-133-55 0 0,44-55-55 0 0,1-2-325 0 0,0 0 1 0 0,1 0-1 0 0,-1 1 0 0 0,0-1 0 0 0,1 0 0 0 0,0 0 0 0 0,-1 0 0 0 0,1 1 0 0 0,-1-1 0 0 0,1 0 0 0 0,1-1 0 0 0,1-1 26 0 0,44-51-289 0 0,2 3 1 0 0,74-62-1 0 0,-106 98 126 0 0,2 0 0 0 0,0 1 0 0 0,0 2 0 0 0,1 0 0 0 0,1 0 0 0 0,-1 2 0 0 0,32-10 0 0 0,-51 19 126 0 0,1 0 0 0 0,-1 1 0 0 0,1 0 0 0 0,-1-1 0 0 0,1 1 1 0 0,0 0-1 0 0,-1 0 0 0 0,1 0 0 0 0,-1 0 0 0 0,1 0 0 0 0,-1 0 0 0 0,1 0 0 0 0,-1 1 0 0 0,1-1 0 0 0,-1 0 0 0 0,1 1 0 0 0,-1-1 0 0 0,3 2 0 0 0,-3-1 15 0 0,0 0-1 0 0,0 0 0 0 0,0 0 0 0 0,0 0 0 0 0,0 0 0 0 0,0 1 1 0 0,0-1-1 0 0,-1 0 0 0 0,1 0 0 0 0,-1 1 0 0 0,1-1 1 0 0,-1 0-1 0 0,1 1 0 0 0,-1-1 0 0 0,1 0 0 0 0,-1 3 1 0 0,0 3 66 0 0,0 0 0 0 0,0-1 0 0 0,-1 1 0 0 0,1 0 0 0 0,-1-1 0 0 0,-1 1 0 0 0,-2 7 0 0 0,-6 11 254 0 0,-1 0-1 0 0,-1-1 1 0 0,-18 28 0 0 0,16-30-186 0 0,1 1 0 0 0,1 1 0 0 0,-13 38-1 0 0,23-53-1389 0 0,5 2-5269 0 0,4-3-731 0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1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14743 0 0,'0'0'3862'0'0,"-2"2"-2610"0"0,-78 142 1604 0 0,40-66-2257 0 0,-24 42-47 0 0,5 2 0 0 0,-50 150-1 0 0,27-6-567 0 0,80-257-88 0 0,-1-1-1 0 0,-1-1 1 0 0,0 1-1 0 0,-7 12 1 0 0,9-17-397 0 0,0 0 0 0 0,-1 0 0 0 0,0-1 0 0 0,1 1 0 0 0,-1 0 0 0 0,0-1 0 0 0,-5 4 0 0 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16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9 148 15663 0 0,'-1'1'1207'0'0,"-6"1"2452"0"0,33-2-2080 0 0,27-5 0 0 0,67-17-950 0 0,-74 12-253 0 0,161-38-125 0 0,84-15-2930 0 0,-271 61 210 0 0,-7 3-4855 0 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1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460 168 3223 0 0,'52'-71'459'0'0,"-23"37"2037"0"0,5 5 4288 0 0,-27 24-5823 0 0,1 0 1 0 0,0 1-1 0 0,0 0 1 0 0,0 0 0 0 0,0 0-1 0 0,17-3 1 0 0,-23 6-425 0 0,-6 19-143 0 0,2-9-332 0 0,-5 11 54 0 0,-2 0 0 0 0,0 0 0 0 0,-22 32 0 0 0,1-2 85 0 0,-47 98 393 0 0,-51 90 500 0 0,108-203-901 0 0,-154 259 861 0 0,19-22-813 0 0,153-263-4973 0 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1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2303 0 0,'1'0'4270'0'0,"7"8"2282"0"0,-7-6-6215 0 0,0 0 1 0 0,0 1 0 0 0,0-1 0 0 0,0 1 0 0 0,-1-1 0 0 0,1 0-1 0 0,-1 1 1 0 0,0-1 0 0 0,0 1 0 0 0,0 0 0 0 0,0-1 0 0 0,0 1-1 0 0,0-1 1 0 0,-1 1 0 0 0,1-1 0 0 0,-1 0 0 0 0,0 1 0 0 0,1-1-1 0 0,-3 4 1 0 0,-2 5-188 0 0,-1 1 0 0 0,-12 17 0 0 0,10-17 478 0 0,-44 65 559 0 0,-31 51-244 0 0,75-113-911 0 0,1 0 1 0 0,1 0-1 0 0,0 0 0 0 0,1 1 0 0 0,1-1 1 0 0,0 1-1 0 0,-2 19 0 0 0,6-32-19 0 0,0 0 1 0 0,0 0-1 0 0,0 0 0 0 0,0 0 0 0 0,0 0 0 0 0,0 0 0 0 0,1-1 1 0 0,-1 1-1 0 0,1 0 0 0 0,0 0 0 0 0,0 0 0 0 0,0-1 1 0 0,0 1-1 0 0,3 4 0 0 0,-2-5 13 0 0,-1-1 0 0 0,1 1 0 0 0,-1-1 0 0 0,1 0 0 0 0,-1 1 1 0 0,1-1-1 0 0,0 0 0 0 0,0 0 0 0 0,0 0 0 0 0,0 0 0 0 0,0-1 0 0 0,-1 1 0 0 0,1-1 0 0 0,1 1 0 0 0,-1-1 1 0 0,0 1-1 0 0,0-1 0 0 0,0 0 0 0 0,0 0 0 0 0,0 0 0 0 0,3-1 0 0 0,1 1-5 0 0,0-1 1 0 0,1 0-1 0 0,-1 0 0 0 0,0-1 0 0 0,0 0 1 0 0,0 0-1 0 0,0-1 0 0 0,0 1 0 0 0,10-8 1 0 0,-7 4 38 0 0,-1 0 1 0 0,0-1-1 0 0,0 0 1 0 0,0 0 0 0 0,9-13-1 0 0,-3-1 39 0 0,0 0 1 0 0,-1 0-1 0 0,-2-1 0 0 0,13-31 0 0 0,-17 35-224 0 0,-1 1-1 0 0,0-1 1 0 0,4-32-1 0 0,-9 42 73 0 0,0 0-1 0 0,0 0 1 0 0,-1 0-1 0 0,0-1 0 0 0,-1 1 1 0 0,0 0-1 0 0,0 0 0 0 0,-1 0 1 0 0,0 0-1 0 0,0 1 0 0 0,-5-10 1 0 0,7 15-10 0 0,-1 0 0 0 0,-1 1 0 0 0,1-1 0 0 0,0 0-1 0 0,0 0 1 0 0,-1 1 0 0 0,1-1 0 0 0,-1 1 0 0 0,1-1 0 0 0,-1 1 0 0 0,0 0 0 0 0,1-1 0 0 0,-1 1 0 0 0,0 0 0 0 0,0 0 0 0 0,0 0 0 0 0,-2 0 0 0 0,0 0-49 0 0,1 0 0 0 0,-1 0 1 0 0,0 1-1 0 0,1-1 1 0 0,-1 1-1 0 0,0 0 1 0 0,1 0-1 0 0,-1 1 0 0 0,-6 0 1 0 0,5 0-44 0 0,1 0 0 0 0,-1 1 0 0 0,0-1 0 0 0,1 1 0 0 0,-1 0 0 0 0,1 0 0 0 0,0 0 0 0 0,-1 1 0 0 0,1 0 0 0 0,0 0 0 0 0,0 0 0 0 0,1 0 0 0 0,-1 0 0 0 0,1 1 0 0 0,-5 6 0 0 0,4 1-462 0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18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27 14279 0 0,'3'-8'1103'0'0,"-3"7"-1089"0"0,0 1-1 0 0,0-1 1 0 0,0 1 0 0 0,0 0 0 0 0,0-1-1 0 0,1 1 1 0 0,-1-1 0 0 0,0 1 0 0 0,0 0-1 0 0,0-1 1 0 0,0 1 0 0 0,0-1 0 0 0,0 1-1 0 0,-1 0 1 0 0,1-1 0 0 0,0 1 0 0 0,0 0 0 0 0,0-1-1 0 0,0 1 1 0 0,0-1 0 0 0,-1 1 0 0 0,1 0-1 0 0,0-1 1 0 0,0 1 0 0 0,0 0 0 0 0,-1-1-1 0 0,1 1 1 0 0,0 0 0 0 0,0 0 0 0 0,-1-1-1 0 0,1 1 1 0 0,0 0 0 0 0,-1 0 0 0 0,1-1-1 0 0,0 1 1 0 0,-1 0 0 0 0,1 0 0 0 0,-1 0-1 0 0,1 0 1 0 0,-1 0 0 0 0,1-1 45 0 0,-2 1 174 0 0,0-1 1 0 0,0 0-1 0 0,0 1 1 0 0,0-1-1 0 0,0 1 1 0 0,0-1-1 0 0,0 1 1 0 0,-1 0-1 0 0,1 0 1 0 0,0 0 0 0 0,0 0-1 0 0,0 0 1 0 0,0 1-1 0 0,-5 0 1 0 0,-30 12 1727 0 0,30-10-1904 0 0,-24 10 18 0 0,1 2 1 0 0,0 1-1 0 0,1 2 0 0 0,0 1 1 0 0,2 1-1 0 0,0 1 0 0 0,2 1 0 0 0,0 2 1 0 0,-36 44-1 0 0,58-65-93 0 0,1 0 0 0 0,0-1 0 0 0,0 1 0 0 0,0 0 0 0 0,0 0 0 0 0,0 0 1 0 0,1 1-1 0 0,0-1 0 0 0,-1 0 0 0 0,1 0 0 0 0,0 1 0 0 0,0 5 0 0 0,1-8-10 0 0,1 0 1 0 0,0 0-1 0 0,0 0 1 0 0,0 0-1 0 0,0 0 0 0 0,0 0 1 0 0,0 0-1 0 0,0-1 1 0 0,0 1-1 0 0,0 0 1 0 0,0-1-1 0 0,0 1 1 0 0,0 0-1 0 0,3 0 1 0 0,6 2-33 0 0,0 0 1 0 0,0 0 0 0 0,12 1-1 0 0,22 5-64 0 0,-36-7 190 0 0,0 1 0 0 0,0 1-1 0 0,0-1 1 0 0,-1 1 0 0 0,1 1-1 0 0,-1-1 1 0 0,12 10 0 0 0,-16-11-33 0 0,0 0 0 0 0,-1 0 0 0 0,1 0 0 0 0,-1 0 0 0 0,1 0 0 0 0,-1 0 0 0 0,0 0 0 0 0,0 1 0 0 0,-1-1 0 0 0,1 1 0 0 0,-1 0 0 0 0,0-1 0 0 0,0 1 0 0 0,0 0 0 0 0,0 0 0 0 0,0 0 0 0 0,-1 0 0 0 0,0 0-1 0 0,0 5 1 0 0,0-7-9 0 0,-1 1-1 0 0,1-1 1 0 0,-1 1-1 0 0,1-1 1 0 0,-1 0-1 0 0,0 0 1 0 0,0 1-1 0 0,0-1 1 0 0,0 0-1 0 0,0 0 0 0 0,0 0 1 0 0,-1 0-1 0 0,1 0 1 0 0,-1 0-1 0 0,-2 2 1 0 0,0-1 57 0 0,1 0 0 0 0,-1 0 1 0 0,-1 0-1 0 0,1 0 1 0 0,0-1-1 0 0,-1 0 0 0 0,-5 2 1 0 0,-5 1 141 0 0,0-1 0 0 0,-1-1 0 0 0,-26 3 0 0 0,42-6-223 0 0,-102 8-1083 0 0,84-8 580 0 0,0 0 1 0 0,0-1-1 0 0,-29-6 1 0 0,30 2-1453 0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1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43 2303 0 0,'1'-1'102'0'0,"3"-2"-4"0"0,0 0-1 0 0,0-1 1 0 0,0 1 0 0 0,10-18 16044 0 0,-17 16-15286 0 0,0 4-827 0 0,1 0 0 0 0,-1 1 0 0 0,0 0 0 0 0,0-1 0 0 0,0 1-1 0 0,0 0 1 0 0,1 1 0 0 0,-1-1 0 0 0,0 0 0 0 0,0 1 0 0 0,0 0 0 0 0,1-1 0 0 0,-1 1 0 0 0,0 0 0 0 0,1 0 0 0 0,-1 1 0 0 0,1-1 0 0 0,-1 1 0 0 0,-3 2 0 0 0,-3 3 63 0 0,-1 0 1 0 0,1 1 0 0 0,-11 12-1 0 0,1-1-92 0 0,2 1 0 0 0,0 2 0 0 0,-17 29 0 0 0,28-42 0 0 0,1 0 0 0 0,1 1 0 0 0,-1 0 0 0 0,2 0 0 0 0,-1 0 0 0 0,1 0 0 0 0,1 1 0 0 0,0-1 0 0 0,0 1 0 0 0,1 0 0 0 0,0 11 0 0 0,2-16 2 0 0,-1-1 0 0 0,1 1 0 0 0,1-1 0 0 0,-1 0 0 0 0,1 1 0 0 0,0-1 0 0 0,0 0 0 0 0,0 0 0 0 0,1 0 0 0 0,3 5 0 0 0,5 5 33 0 0,21 24 0 0 0,-20-26 25 0 0,19 27 0 0 0,-26-32 238 0 0,0 0 0 0 0,0 0 0 0 0,-1 1 0 0 0,0-1-1 0 0,0 1 1 0 0,-1 0 0 0 0,0 0 0 0 0,-1 1 0 0 0,3 16 0 0 0,-5-24-240 0 0,-1 0 1 0 0,1 0-1 0 0,0 0 1 0 0,-1 0-1 0 0,1 0 1 0 0,-1 0-1 0 0,0 0 1 0 0,1 0-1 0 0,-1 0 1 0 0,0 0-1 0 0,0-1 1 0 0,0 1-1 0 0,-1 0 0 0 0,1-1 1 0 0,0 1-1 0 0,-1-1 1 0 0,1 1-1 0 0,-1-1 1 0 0,1 0-1 0 0,-1 0 1 0 0,1 0-1 0 0,-1 1 1 0 0,0-1-1 0 0,0-1 1 0 0,0 1-1 0 0,1 0 1 0 0,-1 0-1 0 0,-3 0 1 0 0,-5 2 7 0 0,-1-1 0 0 0,0 0 0 0 0,-21 2 0 0 0,21-3-4 0 0,-33 3-356 0 0,1-2-1 0 0,-1-1 0 0 0,0-3 1 0 0,-62-9-1 0 0,86 6-1936 0 0,2-3-5870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1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24 5983 0 0,'0'0'8872'0'0,"2"-1"-8326"0"0,18-13 740 0 0,-18 13-935 0 0,-1-1-7 0 0,0 2-165 0 0,-1-1 0 0 0,0 1 0 0 0,1-1 1 0 0,-1 1-1 0 0,0 0 0 0 0,1-1 0 0 0,-1 1 0 0 0,0 0 1 0 0,1 0-1 0 0,-1-1 0 0 0,1 1 0 0 0,-1 0 0 0 0,0 0 1 0 0,1-1-1 0 0,-1 1 0 0 0,1 0 0 0 0,-1 0 0 0 0,1 0 0 0 0,0 0 1 0 0,0 0-109 0 0,-1 1 1 0 0,0-1-1 0 0,1 1 1 0 0,-1-1 0 0 0,1 1-1 0 0,-1-1 1 0 0,0 1 0 0 0,1-1-1 0 0,-1 1 1 0 0,0 0-1 0 0,0-1 1 0 0,1 1 0 0 0,-1-1-1 0 0,0 1 1 0 0,0 0 0 0 0,0 0-1 0 0,1 14-60 0 0,-2-9 1 0 0,0-1-1 0 0,0 1 1 0 0,-1-1 0 0 0,0 1-1 0 0,0-1 1 0 0,-1 0 0 0 0,-3 7 0 0 0,-26 34 30 0 0,10-15 3 0 0,12-15-43 0 0,0 1 9 0 0,-2 1-1 0 0,0-2 0 0 0,0 0 1 0 0,-2 0-1 0 0,-18 17 0 0 0,-30 19-1223 0 0,55-42 176 0 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1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7367 0 0,'0'0'1068'0'0,"0"2"538"0"0,0 3-828 0 0,0 0 1 0 0,0 0 0 0 0,0 0-1 0 0,-1 1 1 0 0,1-1 0 0 0,-1 0 0 0 0,-1 0-1 0 0,-2 8 1 0 0,-20 42 430 0 0,16-38-766 0 0,-153 392 3087 0 0,-19 86-2407 0 0,135-404-1026 0 0,37-78-67 0 0,0 0 0 0 0,-2 0 0 0 0,1-1 1 0 0,-17 16-1 0 0,21-23-15 0 0,-1-1 1 0 0,1 0 0 0 0,-1 0-1 0 0,0-1 1 0 0,0 0 0 0 0,0 0-1 0 0,0 0 1 0 0,-13 3-1 0 0,15-5-8 0 0,1 0 0 0 0,-1 0 0 0 0,0 0-1 0 0,1-1 1 0 0,-1 0 0 0 0,0 1-1 0 0,0-2 1 0 0,1 1 0 0 0,-1 0 0 0 0,0-1-1 0 0,1 1 1 0 0,-1-1 0 0 0,0 0-1 0 0,1 0 1 0 0,-1-1 0 0 0,1 1-1 0 0,-6-4 1 0 0,7 4-7 0 0,0-1 0 0 0,1 0 0 0 0,-1 1 1 0 0,1-1-1 0 0,-1 0 0 0 0,1 1 0 0 0,0-1 0 0 0,0 0 0 0 0,0 0 0 0 0,0 0 0 0 0,0 0 0 0 0,0 0 0 0 0,1 0 1 0 0,-1-1-1 0 0,1 1 0 0 0,-1 0 0 0 0,1 0 0 0 0,0 0 0 0 0,0-1 0 0 0,0 1 0 0 0,0 0 0 0 0,0 0 1 0 0,0 0-1 0 0,1-1 0 0 0,0-2 0 0 0,1-4-3 0 0,0 1 0 0 0,1-1 1 0 0,1 0-1 0 0,7-14 0 0 0,2 2-28 0 0,0 0 0 0 0,2 1-1 0 0,0 1 1 0 0,1 0 0 0 0,1 1-1 0 0,0 1 1 0 0,2 1-1 0 0,0 0 1 0 0,0 1 0 0 0,2 2-1 0 0,-1 0 1 0 0,2 1 0 0 0,0 1-1 0 0,0 1 1 0 0,1 0 0 0 0,27-6-1 0 0,-43 15 22 0 0,0-1-1 0 0,-1 1 1 0 0,1 0-1 0 0,0 0 1 0 0,0 1-1 0 0,-1 0 1 0 0,1 0-1 0 0,0 1 1 0 0,0 0-1 0 0,0 0 1 0 0,11 4-1 0 0,-14-4 24 0 0,0 1 1 0 0,0 0-1 0 0,0 1 1 0 0,0-1-1 0 0,0 1 0 0 0,0-1 1 0 0,-1 1-1 0 0,1 0 0 0 0,-1 1 1 0 0,0-1-1 0 0,1 1 1 0 0,-2-1-1 0 0,1 1 0 0 0,0 0 1 0 0,-1 0-1 0 0,0 0 0 0 0,0 0 1 0 0,2 6-1 0 0,-1 0 73 0 0,0 0 0 0 0,-1 0 0 0 0,0 0 1 0 0,0 0-1 0 0,-1 1 0 0 0,-1-1 0 0 0,0 0 0 0 0,0 1 0 0 0,-1-1 0 0 0,0 0 0 0 0,-1 1 0 0 0,-6 19 1 0 0,4-19-22 0 0,0 0 0 0 0,0 0 1 0 0,-1 0-1 0 0,-1 0 0 0 0,0-1 1 0 0,0 0-1 0 0,-1 0 1 0 0,-1-1-1 0 0,1 1 0 0 0,-1-2 1 0 0,-11 10-1 0 0,11-12-33 0 0,-2 0 0 0 0,1 0 0 0 0,0-1 1 0 0,-1 0-1 0 0,0-1 0 0 0,0 0 0 0 0,-1-1 0 0 0,-13 4 0 0 0,3-3-28 0 0,0-1-1 0 0,0 0 0 0 0,-27-1 1 0 0,37-2-165 0 0,0-1 0 0 0,-12-1 0 0 0,21 1-99 0 0,-1 1 0 0 0,1-1 0 0 0,-1 1 0 0 0,0-1 1 0 0,1 0-1 0 0,0 0 0 0 0,-1 0 0 0 0,1 0 0 0 0,0-1 0 0 0,-1 1 0 0 0,1 0 0 0 0,0-1 0 0 0,0 0 0 0 0,-2-2 1 0 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1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12 9671 0 0,'0'0'875'0'0,"1"1"-719"0"0,15 28 116 0 0,-15-25 239 0 0,1 1 0 0 0,0-1-1 0 0,0 0 1 0 0,0-1 0 0 0,0 1-1 0 0,1 0 1 0 0,0-1 0 0 0,-1 1 0 0 0,1-1-1 0 0,0 0 1 0 0,1 0 0 0 0,-1 0 0 0 0,1 0-1 0 0,-1 0 1 0 0,1-1 0 0 0,7 4 0 0 0,-1-3-121 0 0,1 1 0 0 0,0-2 0 0 0,0 0 1 0 0,0 0-1 0 0,1-1 0 0 0,-1 0 0 0 0,20-1 1 0 0,-10-2-76 0 0,0-1 1 0 0,0-1-1 0 0,24-7 0 0 0,-36 8-270 0 0,0 0-1 0 0,0-1 1 0 0,12-6-1 0 0,-18 8-43 0 0,0 0 1 0 0,0 0-1 0 0,0 0 0 0 0,0 0 1 0 0,-1 0-1 0 0,1-1 0 0 0,-1 1 1 0 0,0-1-1 0 0,1 1 0 0 0,-1-1 1 0 0,0 0-1 0 0,2-5 0 0 0,-3 7-19 0 0,-1 0 0 0 0,0 0 0 0 0,0-1-1 0 0,0 1 1 0 0,0 0 0 0 0,1 0 0 0 0,-1 0-1 0 0,-1 0 1 0 0,1 0 0 0 0,0 0 0 0 0,0 0 0 0 0,0 0-1 0 0,0 0 1 0 0,-1 0 0 0 0,1 0 0 0 0,0 0 0 0 0,-1 0-1 0 0,1 0 1 0 0,-1 0 0 0 0,0 0 0 0 0,1 0 0 0 0,-1 0-1 0 0,1 1 1 0 0,-1-1 0 0 0,0 0 0 0 0,0 0 0 0 0,1 1-1 0 0,-1-1 1 0 0,0 0 0 0 0,0 1 0 0 0,0-1 0 0 0,0 1-1 0 0,0-1 1 0 0,0 1 0 0 0,0 0 0 0 0,0-1-1 0 0,-1 1 1 0 0,-4-2-68 0 0,1 0-1 0 0,-1 0 0 0 0,1 1 1 0 0,-1 0-1 0 0,-10-1 0 0 0,2 3 17 0 0,0-1 0 0 0,0 2-1 0 0,0 0 1 0 0,0 1 0 0 0,0 0-1 0 0,1 1 1 0 0,-1 0 0 0 0,-24 13-1 0 0,7-1 154 0 0,1 1 0 0 0,-41 32 0 0 0,71-49-82 0 0,-33 25 175 0 0,-30 29-1 0 0,54-46-131 0 0,1 1-1 0 0,0 0 1 0 0,1 0-1 0 0,0 0 1 0 0,0 1-1 0 0,1 1 1 0 0,0-1 0 0 0,-6 15-1 0 0,12-22-30 0 0,-1-1 0 0 0,0 1-1 0 0,0-1 1 0 0,1 1 0 0 0,-1-1 0 0 0,1 1 0 0 0,0-1-1 0 0,0 1 1 0 0,0-1 0 0 0,0 1 0 0 0,0 0-1 0 0,1-1 1 0 0,-1 1 0 0 0,1-1 0 0 0,0 1 0 0 0,-1-1-1 0 0,2 3 1 0 0,0-2 3 0 0,0 0 0 0 0,0 0 0 0 0,0 0 0 0 0,1-1-1 0 0,-1 1 1 0 0,1 0 0 0 0,-1-1 0 0 0,1 0 0 0 0,0 1 0 0 0,0-1 0 0 0,3 1 0 0 0,4 3-15 0 0,0-2 0 0 0,1 1 0 0 0,0-2 1 0 0,-1 1-1 0 0,1-1 0 0 0,20 2 0 0 0,35 0-1669 0 0,-33-5-173 0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2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22 8287 0 0,'3'-8'863'0'0,"-2"2"-655"0"0,0 5 737 0 0,-1 1-828 0 0,0 0 0 0 0,0-1 0 0 0,0 1 0 0 0,0 0 0 0 0,0 0 0 0 0,0-1 0 0 0,0 1 0 0 0,0 0 0 0 0,0 0 0 0 0,0 0 0 0 0,0-1 0 0 0,0 1 0 0 0,0 0 0 0 0,-1 0 0 0 0,1 0 0 0 0,0-1 0 0 0,0 1 0 0 0,0 0 0 0 0,0 0 0 0 0,0 0 0 0 0,0-1 0 0 0,0 1 0 0 0,-1 0 0 0 0,1 0 0 0 0,0 0 1 0 0,0 0-1 0 0,0 0 0 0 0,0-1 0 0 0,-1 1 0 0 0,1 0 0 0 0,0 0 0 0 0,0 0 0 0 0,0 0 0 0 0,0 0 0 0 0,-1 0 0 0 0,1 0 0 0 0,0 0 0 0 0,0 0 0 0 0,-1 0 0 0 0,1 0 0 0 0,0 0 0 0 0,-11 4 1456 0 0,-8 13-517 0 0,10-5-781 0 0,0 0 0 0 0,1 0 0 0 0,0 1 0 0 0,1 0 0 0 0,1 0 0 0 0,0 1 0 0 0,-7 25 0 0 0,-17 106 278 0 0,24-109-418 0 0,-74 329 632 0 0,65-316-647 0 0,-2 0 0 0 0,-2-1 0 0 0,-3-1 1 0 0,-1-1-1 0 0,-35 52 0 0 0,27-58-17 0 0,-2-1 0 0 0,-2-2 0 0 0,-1-1 0 0 0,-43 32 0 0 0,71-61-109 0 0,20-18-923 0 0,21-22-5589 0 0,-12 14-72 0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24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18079 0 0,'0'0'1820'0'0,"2"0"-1672"0"0,25-1 330 0 0,50-11 1 0 0,-13 2 176 0 0,196-22 1696 0 0,161-18-334 0 0,-387 45-2046 0 0,-22 3-261 0 0,0 0 0 0 0,0 1 0 0 0,0 0 0 0 0,0 1 0 0 0,13 1 0 0 0,-23-1-750 0 0,-6 11-6256 0 0,-5 0 421 0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2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11519 0 0,'1'-1'887'0'0,"3"-7"-210"0"0,0 0 0 0 0,1 1 0 0 0,0 0 0 0 0,0 0 0 0 0,1 0 0 0 0,0 1 0 0 0,0-1 0 0 0,0 2 0 0 0,1-1 0 0 0,7-5 0 0 0,-13 11-544 0 0,0-1 1 0 0,0 0-1 0 0,-1 1 1 0 0,1-1-1 0 0,0 1 1 0 0,0-1 0 0 0,0 1-1 0 0,0-1 1 0 0,0 1-1 0 0,0 0 1 0 0,-1-1 0 0 0,1 1-1 0 0,0 0 1 0 0,0 0-1 0 0,2 0 1 0 0,-1 0 178 0 0,6 41 329 0 0,-9-23-387 0 0,0-1 0 0 0,-1 1 0 0 0,0-1 0 0 0,-8 26 0 0 0,5-20 55 0 0,-5 40 0 0 0,9-61-296 0 0,1 0 1 0 0,0 0-1 0 0,-1 0 0 0 0,1 0 0 0 0,0 1 1 0 0,1-1-1 0 0,-1 0 0 0 0,0 0 0 0 0,0 0 0 0 0,2 3 1 0 0,-1 0 5 0 0,0-4 45 0 0,0 0 3 0 0,1-1-56 0 0,0 1 0 0 0,0-1 0 0 0,0 0-1 0 0,0 1 1 0 0,0-1 0 0 0,1 0 0 0 0,-1 0 0 0 0,0 0 0 0 0,0-1-1 0 0,0 1 1 0 0,0 0 0 0 0,0-1 0 0 0,0 1 0 0 0,0-1-1 0 0,0 0 1 0 0,0 0 0 0 0,0 0 0 0 0,-1 0 0 0 0,1 0 0 0 0,0 0-1 0 0,0 0 1 0 0,-1 0 0 0 0,3-2 0 0 0,1-1-3 0 0,5-5 1 0 0,1 0 0 0 0,-1-1-1 0 0,-1 0 1 0 0,0 0 0 0 0,0-1-1 0 0,14-23 1 0 0,10-14-179 0 0,-17 27 45 0 0,35-39-354 0 0,-45 54 402 0 0,-1 1-1 0 0,2 0 1 0 0,-1 0 0 0 0,1 0-1 0 0,-1 0 1 0 0,1 1-1 0 0,10-4 1 0 0,-16 7 33 0 0,1 1-1 0 0,-1-1 1 0 0,0 1 0 0 0,0 0-1 0 0,0-1 1 0 0,0 1-1 0 0,0 0 1 0 0,1 0-1 0 0,-1 0 1 0 0,0 0 0 0 0,0 0-1 0 0,0 0 1 0 0,1 0-1 0 0,-1 0 1 0 0,0 0 0 0 0,0 0-1 0 0,0 1 1 0 0,0-1-1 0 0,0 0 1 0 0,1 1 0 0 0,-1-1-1 0 0,1 2 1 0 0,-1-1 19 0 0,0 0-1 0 0,0 0 1 0 0,1 1 0 0 0,-1-1 0 0 0,0 0-1 0 0,0 1 1 0 0,0-1 0 0 0,-1 1 0 0 0,1-1 0 0 0,0 1-1 0 0,-1 0 1 0 0,1-1 0 0 0,0 3 0 0 0,0 4 21 0 0,0-1 0 0 0,0 1 0 0 0,0-1 0 0 0,-1 1 1 0 0,-2 11-1 0 0,-1 7 117 0 0,1-15 95 0 0,0 0-1 0 0,1-1 0 0 0,1 1 1 0 0,-1 0-1 0 0,3 18 0 0 0,-1-28-80 0 0,4 6 118 0 0,1 2-36 0 0,-4-7-186 0 0,0-1-1 0 0,0 1 0 0 0,0-1 0 0 0,0 0 0 0 0,0 0 0 0 0,1 0 0 0 0,-1 0 0 0 0,0 0 0 0 0,1-1 0 0 0,-1 1 0 0 0,1-1 0 0 0,-1 1 0 0 0,0-1 0 0 0,1 0 0 0 0,3 0 0 0 0,-2-1 1 0 0,0 1 0 0 0,1-1-1 0 0,-1 0 1 0 0,0 0-1 0 0,0-1 1 0 0,0 1-1 0 0,0-1 1 0 0,5-3 0 0 0,-1-1 27 0 0,1 0 0 0 0,-1 0 0 0 0,0-1 0 0 0,-1 0 0 0 0,1 0 0 0 0,10-15 0 0 0,4-8-2 0 0,3-5 72 0 0,48-51 0 0 0,-38 50-556 0 0,53-50-2838 0 0,-72 73 2638 0 0,0 0 0 0 0,1 0 1 0 0,34-17-1 0 0,-50 30-47 0 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2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170 105 6911 0 0,'1'-1'10594'0'0,"146"-16"-5351"0"0,3 0-4232 0 0,-146 16-1017 0 0,0 1 0 0 0,0-1 0 0 0,-1 0 1 0 0,1 0-1 0 0,0 0 0 0 0,-1 0 0 0 0,1-1 0 0 0,0 1 0 0 0,-1-1 0 0 0,0 0 0 0 0,1 0 0 0 0,-1-1 0 0 0,5-3 0 0 0,-8 5-38 0 0,-1 0 0 0 0,1 0 0 0 0,0 0 0 0 0,0 0 0 0 0,-1 0 0 0 0,1 0 0 0 0,0 0 0 0 0,-1 0 0 0 0,1 0 0 0 0,-1 0 0 0 0,1 1 0 0 0,-1-1 0 0 0,1 0 0 0 0,-1 0-1 0 0,0 0 1 0 0,1 1 0 0 0,-1-1 0 0 0,-1-1 0 0 0,-2-1-87 0 0,0 0-1 0 0,-1 1 1 0 0,1-1 0 0 0,-1 1-1 0 0,0 0 1 0 0,1 0 0 0 0,-1 0-1 0 0,0 0 1 0 0,0 1 0 0 0,-10-2-1 0 0,4 2-84 0 0,-1 0-1 0 0,0 1 0 0 0,-19 1 0 0 0,3 3 252 0 0,1 1 0 0 0,0 2 0 0 0,0 0-1 0 0,1 2 1 0 0,0 1 0 0 0,0 1 0 0 0,1 2-1 0 0,1 0 1 0 0,0 1 0 0 0,-32 26 0 0 0,49-35 132 0 0,0 1 1 0 0,1 0 0 0 0,-1 1-1 0 0,1-1 1 0 0,0 1 0 0 0,1 1-1 0 0,0-1 1 0 0,-7 13 0 0 0,11-17-125 0 0,0-1 0 0 0,-1 1-1 0 0,1 0 1 0 0,0 0 0 0 0,1 0 0 0 0,-1 1 0 0 0,1-1 0 0 0,-1 0 0 0 0,1 0 0 0 0,0 0 0 0 0,0 0 0 0 0,0 0 0 0 0,0 1 0 0 0,1-1 0 0 0,-1 0 0 0 0,1 0 0 0 0,0 0 0 0 0,0 0 0 0 0,0 0 0 0 0,0 0 0 0 0,1 0 0 0 0,-1-1 0 0 0,1 1 0 0 0,0 0 0 0 0,-1-1 0 0 0,1 1 0 0 0,3 2 0 0 0,0-1-10 0 0,-1 0-1 0 0,1 0 1 0 0,1 0 0 0 0,-1 0-1 0 0,1-1 1 0 0,-1 0 0 0 0,1 0 0 0 0,0-1-1 0 0,0 1 1 0 0,0-1 0 0 0,0-1 0 0 0,0 1-1 0 0,11 0 1 0 0,0 0-216 0 0,-1-1 0 0 0,1-1 0 0 0,0-1 0 0 0,16-2-1 0 0,-10 0-907 0 0,0-1 1 0 0,0-1-1 0 0,42-15 0 0 0,-33 6-663 0 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2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12 2759 0 0,'-2'1'207'0'0,"-19"13"-309"0"0,17-11 1506 0 0,-1 1 0 0 0,1 0 0 0 0,0 0 0 0 0,0 0 0 0 0,-5 8-1 0 0,8-10-954 0 0,0-1-1 0 0,0 1 0 0 0,0-1 1 0 0,0 1-1 0 0,1-1 0 0 0,-1 1 1 0 0,1-1-1 0 0,-1 1 0 0 0,1 0 1 0 0,-1-1-1 0 0,1 1 0 0 0,0-1 1 0 0,0 1-1 0 0,0 0 0 0 0,0-1 1 0 0,1 4-1 0 0,-1-4-394 0 0,1 1 0 0 0,0-1-1 0 0,-1 1 1 0 0,1-1 0 0 0,0 1 0 0 0,0-1 0 0 0,0 0-1 0 0,0 1 1 0 0,0-1 0 0 0,1 0 0 0 0,-1 0 0 0 0,0 0 0 0 0,1 0-1 0 0,-1 0 1 0 0,0 0 0 0 0,1 0 0 0 0,-1 0 0 0 0,1-1 0 0 0,0 1-1 0 0,1 0 1 0 0,5 2 125 0 0,0-1-1 0 0,1 0 0 0 0,-1 0 1 0 0,1-1-1 0 0,-1 0 0 0 0,1-1 1 0 0,13 0-1 0 0,64-11 692 0 0,-50 6-514 0 0,-20 3-151 0 0,30-9 0 0 0,-40 9-199 0 0,0 0 0 0 0,0 0 0 0 0,0-1 0 0 0,0 0 0 0 0,-1 0 0 0 0,1-1 0 0 0,8-6 0 0 0,-13 9-41 0 0,0 0-1 0 0,0-1 1 0 0,0 1 0 0 0,0 0 0 0 0,0-1 0 0 0,0 1 0 0 0,0-1-1 0 0,-1 0 1 0 0,1 1 0 0 0,0-1 0 0 0,-1 0 0 0 0,0 1-1 0 0,1-1 1 0 0,-1 0 0 0 0,0 0 0 0 0,0 1 0 0 0,0-1-1 0 0,0 0 1 0 0,0 0 0 0 0,0 1 0 0 0,-1-4 0 0 0,1 4 8 0 0,0-1-1 0 0,-1 1 1 0 0,1 0 0 0 0,0 0 0 0 0,-1-1 0 0 0,1 1 0 0 0,-1 0 0 0 0,0 0-1 0 0,1 0 1 0 0,-1-1 0 0 0,0 1 0 0 0,0 0 0 0 0,0 0 0 0 0,0 0 0 0 0,0 1-1 0 0,0-1 1 0 0,0 0 0 0 0,0 0 0 0 0,0 0 0 0 0,0 1 0 0 0,0-1 0 0 0,-1 0-1 0 0,1 1 1 0 0,0-1 0 0 0,0 1 0 0 0,-1 0 0 0 0,1-1 0 0 0,-2 1 0 0 0,-5 0-27 0 0,0 0 1 0 0,0 0-1 0 0,0 1 1 0 0,0 0-1 0 0,-12 4 1 0 0,-40 15 81 0 0,30-9 59 0 0,20-7 12 0 0,0 0-1 0 0,1 1 1 0 0,-1 0-1 0 0,1 1 1 0 0,0 0-1 0 0,1 0 1 0 0,-1 1-1 0 0,1 0 1 0 0,1 1-1 0 0,-1 0 1 0 0,1 0-1 0 0,1 0 1 0 0,0 1-1 0 0,0 0 1 0 0,0 0-1 0 0,1 0 1 0 0,-5 13-1 0 0,9-19-102 0 0,1 0 0 0 0,-1 0 0 0 0,0 0 0 0 0,1-1 0 0 0,0 1 0 0 0,0 0 0 0 0,-1 0 0 0 0,2 0 0 0 0,-1 0 0 0 0,0-1 0 0 0,1 1 0 0 0,-1 0-1 0 0,1 0 1 0 0,0-1 0 0 0,0 1 0 0 0,0 0 0 0 0,0-1 0 0 0,0 1 0 0 0,3 3 0 0 0,-2-3-192 0 0,1 0 0 0 0,-1 1 0 0 0,1-1 0 0 0,0 0 1 0 0,1-1-1 0 0,-1 1 0 0 0,0 0 0 0 0,1-1 0 0 0,-1 0 0 0 0,1 0 0 0 0,0 0 0 0 0,5 2 1 0 0,16 3-1239 0 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2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1 290 14887 0 0,'0'0'1350'0'0,"0"-2"-1110"0"0,-1-2 36 0 0,1-1 1 0 0,1 1 0 0 0,-1-1-1 0 0,1 0 1 0 0,-1 1 0 0 0,1-1-1 0 0,1 1 1 0 0,-1 0 0 0 0,0-1-1 0 0,1 1 1 0 0,0 0-1 0 0,0 0 1 0 0,1 0 0 0 0,-1 0-1 0 0,1 0 1 0 0,-1 0 0 0 0,7-5-1 0 0,5-6 315 0 0,1 0 0 0 0,27-19-1 0 0,-5 6-221 0 0,49-28 0 0 0,-68 46-354 0 0,2 0-1 0 0,-1 1 1 0 0,1 1 0 0 0,39-10-1 0 0,-42 15-14 0 0,-16 3 0 0 0,-1 0 0 0 0,1 0 0 0 0,-1 0 0 0 0,1 0 0 0 0,-1 0 0 0 0,1 1 0 0 0,0-1 0 0 0,-1 0 0 0 0,1 0 0 0 0,-1 0 0 0 0,1 0 0 0 0,-1 1 0 0 0,1-1 0 0 0,-1 0 0 0 0,1 1 0 0 0,-1-1 0 0 0,1 0 0 0 0,0 1 0 0 0,-1 1 0 0 0,1-1 0 0 0,-1 0 0 0 0,1 0 0 0 0,-1 1 0 0 0,1-1 0 0 0,-1 1 0 0 0,0-1 0 0 0,0 0-1 0 0,0 1 1 0 0,0-1 0 0 0,0 1 0 0 0,0-1 0 0 0,0 0 0 0 0,0 1 0 0 0,0-1 0 0 0,-1 0 0 0 0,0 3 0 0 0,-9 23 23 0 0,10-26-21 0 0,-25 52 322 0 0,8-18 20 0 0,-13 43 1 0 0,26-67-286 0 0,1 0 0 0 0,1 0-1 0 0,-1 0 1 0 0,2 0 0 0 0,0 1-1 0 0,0-1 1 0 0,1 1 0 0 0,2 16-1 0 0,-1-23-53 0 0,0 1-1 0 0,1-1 0 0 0,0 0 0 0 0,-1 1 1 0 0,2-1-1 0 0,-1 0 0 0 0,1 0 0 0 0,0-1 0 0 0,0 1 1 0 0,0 0-1 0 0,0-1 0 0 0,1 0 0 0 0,0 0 1 0 0,0 0-1 0 0,0 0 0 0 0,0-1 0 0 0,1 1 0 0 0,0-1 1 0 0,-1 0-1 0 0,1 0 0 0 0,0-1 0 0 0,9 4 0 0 0,4 0-19 0 0,0 0-1 0 0,1-2 1 0 0,-1 0-1 0 0,1-1 1 0 0,26 2-1 0 0,9-3-477 0 0,58-5 0 0 0,-1-7-3691 0 0,-73 5-3351 0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26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 14887 0 0,'0'0'1350'0'0,"-1"2"-1110"0"0,-14 37 794 0 0,-33 66 0 0 0,-32 33 965 0 0,60-104-1937 0 0,-38 65 293 0 0,5 2 0 0 0,-42 113 0 0 0,78-171-1708 0 0,17-40 686 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27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255 589 7831 0 0,'-8'1'706'0'0,"-1"1"-463"0"0,1 1 0 0 0,1 0 0 0 0,-1 0 0 0 0,0 1 0 0 0,1 0 0 0 0,-1 0 0 0 0,-7 7 0 0 0,5-4 1197 0 0,-1 0 0 0 0,-13 5 1 0 0,22-11-1339 0 0,-49 19 1590 0 0,46-19-1421 0 0,0 1 0 0 0,-1-1 1 0 0,1 0-1 0 0,0 0 1 0 0,-1-1-1 0 0,1 0 1 0 0,-11 0-1 0 0,15 0-199 0 0,0-1 0 0 0,0 1 0 0 0,0 0 0 0 0,-1 0-1 0 0,1-1 1 0 0,0 1 0 0 0,0-1 0 0 0,0 1 0 0 0,0-1-1 0 0,0 0 1 0 0,0 1 0 0 0,0-1 0 0 0,0 0 0 0 0,1 1 0 0 0,-1-1-1 0 0,0 0 1 0 0,0 0 0 0 0,0 0 0 0 0,1 0 0 0 0,-2-1-1 0 0,1-1 21 0 0,1 1 0 0 0,-1 0 0 0 0,0 0 0 0 0,1 0 0 0 0,-1-1 0 0 0,1 1 0 0 0,0 0-1 0 0,-1-1 1 0 0,1-3 0 0 0,1-2 47 0 0,0 0 1 0 0,1 0-1 0 0,0 0 0 0 0,0 0 1 0 0,3-7-1 0 0,9-17-22 0 0,1 1 0 0 0,2 0-1 0 0,1 1 1 0 0,1 1 0 0 0,1 1 0 0 0,2 1 0 0 0,37-37 0 0 0,-3 13-133 0 0,2 1 1 0 0,86-56 0 0 0,-121 90 51 0 0,2 2 0 0 0,0 0 0 0 0,1 1 0 0 0,30-10 0 0 0,-41 18 86 0 0,1 0 1 0 0,-1 2 0 0 0,1 0-1 0 0,0 0 1 0 0,-1 1 0 0 0,1 1 0 0 0,0 1-1 0 0,0 0 1 0 0,16 3 0 0 0,-26-2-96 0 0,-1 0 0 0 0,1 0 0 0 0,-1 1 0 0 0,0-1 0 0 0,1 1 0 0 0,-1 0 0 0 0,0 1 0 0 0,0-1 0 0 0,0 1 0 0 0,0 0 0 0 0,-1 0 0 0 0,9 8 1 0 0,-10-8-22 0 0,0 1 1 0 0,0 0-1 0 0,0 1 1 0 0,0-1-1 0 0,0 1 1 0 0,-1-1-1 0 0,0 1 1 0 0,0 0-1 0 0,-1-1 1 0 0,1 1-1 0 0,-1 0 1 0 0,0 0-1 0 0,0 0 1 0 0,0 7-1 0 0,-1 0 0 0 0,0 1-1 0 0,0 0 1 0 0,-2 0-1 0 0,1-1 1 0 0,-2 1-1 0 0,0-1 1 0 0,0 1 0 0 0,-1-1-1 0 0,-1 0 1 0 0,-9 19-1 0 0,1-8 29 0 0,-1 0-1 0 0,-1-1 0 0 0,-1 0 1 0 0,-20 20-1 0 0,0-7 8 0 0,-1-1-1 0 0,-61 42 0 0 0,78-62-37 0 0,-14 10-290 0 0,0-2 0 0 0,-2-1 0 0 0,0-3 0 0 0,-1 0 0 0 0,-1-3 0 0 0,-1-1 0 0 0,-75 17 0 0 0,97-29-710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11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0,'0'0'15648'0'0,"1"2"-15480"0"0,1 11 190 0 0,0 27-1 0 0,-2-38-331 0 0,4-2-2403 0 0,-1-1 1916 0 0,0 0 1 0 0,0 0-1 0 0,0 0 1 0 0,0 0-1 0 0,-1 0 1 0 0,1 0-1 0 0,0-1 0 0 0,0 1 1 0 0,2-3-1 0 0,-4 3 293 0 0,19-13-1774 0 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27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86 525 4607 0 0,'1'1'208'0'0,"2"2"-171"0"0,0-1-1 0 0,-1 1 1 0 0,1 0-1 0 0,-1 0 1 0 0,0 0-1 0 0,8 14 11345 0 0,-20-13-8496 0 0,9-3-2770 0 0,0-1-1 0 0,0 1 1 0 0,0-1 0 0 0,0 1 0 0 0,0-1-1 0 0,0 1 1 0 0,0-1 0 0 0,0 0-1 0 0,0 1 1 0 0,-2-1 0 0 0,0 0 38 0 0,0-1 0 0 0,0 1 0 0 0,0-1 0 0 0,0 0 0 0 0,0 0 1 0 0,0 0-1 0 0,0 0 0 0 0,0-1 0 0 0,0 1 0 0 0,1-1 0 0 0,-1 1 0 0 0,1-1 0 0 0,-1 0 1 0 0,1 0-1 0 0,0 0 0 0 0,-1-1 0 0 0,-2-3 0 0 0,0 0 54 0 0,1 0-1 0 0,-1-1 0 0 0,2 1 1 0 0,-1-1-1 0 0,1 0 1 0 0,-3-8-1 0 0,4 8-110 0 0,0 0 1 0 0,1 1-1 0 0,0-2 0 0 0,1 1 0 0 0,-1 0 1 0 0,1 0-1 0 0,1 0 0 0 0,-1 0 0 0 0,1 0 1 0 0,1 0-1 0 0,-1 0 0 0 0,1 1 0 0 0,0-1 1 0 0,1 0-1 0 0,6-12 0 0 0,5-6 21 0 0,0 0 0 0 0,29-35 0 0 0,-37 52-104 0 0,16-21-32 0 0,3 0 0 0 0,42-39 0 0 0,-48 51-119 0 0,1 1-1 0 0,1 1 1 0 0,0 1-1 0 0,39-19 1 0 0,-51 29 10 0 0,0 0 0 0 0,0 1 0 0 0,0 0 1 0 0,0 0-1 0 0,0 1 0 0 0,1 0 0 0 0,-1 1 0 0 0,12-1 1 0 0,-16 2-78 0 0,0 1 0 0 0,0-1 1 0 0,0 1-1 0 0,-1 0 0 0 0,1 0 1 0 0,0 0-1 0 0,-1 1 0 0 0,1 0 1 0 0,-1 0-1 0 0,0 0 0 0 0,1 0 1 0 0,-1 1-1 0 0,0-1 0 0 0,0 1 1 0 0,0 0-1 0 0,-1 0 0 0 0,1 1 1 0 0,2 3-1 0 0,9 13-1691 0 0,-3 1-64 0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2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201 149 6911 0 0,'0'0'528'0'0,"1"-1"-341"0"0,17-16 3874 0 0,26-28 0 0 0,-9 8 174 0 0,-35 37-4195 0 0,0 0-1 0 0,0 0 0 0 0,1-1 1 0 0,-1 1-1 0 0,0 0 0 0 0,0 0 1 0 0,0-1-1 0 0,0 1 0 0 0,1 0 1 0 0,-1 0-1 0 0,0-1 1 0 0,0 1-1 0 0,0 0 0 0 0,0-1 1 0 0,0 1-1 0 0,0 0 0 0 0,0-1 1 0 0,0 1-1 0 0,0 0 0 0 0,0 0 1 0 0,0-1-1 0 0,0 1 1 0 0,0 0-1 0 0,0-1 0 0 0,0 1 1 0 0,0 0-1 0 0,0-1 0 0 0,0 1 1 0 0,0 0-1 0 0,0 0 0 0 0,-1-1 1 0 0,1 1-1 0 0,0 0 1 0 0,0 0-1 0 0,0-1 0 0 0,0 1 1 0 0,-1 0-1 0 0,1 0 0 0 0,0 0 1 0 0,-1-1-1 0 0,-10-4 790 0 0,7 5-817 0 0,0 0 0 0 0,0 1 0 0 0,0-1 0 0 0,0 1 0 0 0,0 0 0 0 0,1 0 1 0 0,-1 0-1 0 0,0 1 0 0 0,1-1 0 0 0,-6 4 0 0 0,-35 23 50 0 0,37-23-60 0 0,-12 9 66 0 0,1 1 0 0 0,0 1 0 0 0,1 1 0 0 0,-24 30-1 0 0,31-34-13 0 0,0 1 0 0 0,1 0 0 0 0,1 0 0 0 0,0 1 0 0 0,1 0 0 0 0,0 1 0 0 0,-5 22 0 0 0,11-33 14 0 0,0 0-1 0 0,0 0 1 0 0,0 0 0 0 0,1 0-1 0 0,0 0 1 0 0,0 0 0 0 0,0 0 0 0 0,2 10-1 0 0,-1-14-51 0 0,-1 1 0 0 0,1-1-1 0 0,-1 1 1 0 0,1 0 0 0 0,-1-1-1 0 0,1 1 1 0 0,0-1 0 0 0,0 0 0 0 0,0 1-1 0 0,0-1 1 0 0,0 0 0 0 0,0 1-1 0 0,0-1 1 0 0,0 0 0 0 0,1 0 0 0 0,-1 0-1 0 0,0 0 1 0 0,1 0 0 0 0,-1 0-1 0 0,1-1 1 0 0,-1 1 0 0 0,1 0-1 0 0,-1-1 1 0 0,1 1 0 0 0,-1-1 0 0 0,1 1-1 0 0,0-1 1 0 0,-1 0 0 0 0,1 0-1 0 0,0 1 1 0 0,1-2 0 0 0,6 1 43 0 0,0-1-1 0 0,0-1 1 0 0,0 1 0 0 0,-1-1 0 0 0,1-1-1 0 0,-1 0 1 0 0,0 0 0 0 0,1-1 0 0 0,-1 0-1 0 0,-1 0 1 0 0,12-8 0 0 0,0-2-15 0 0,-1-1-1 0 0,0 0 1 0 0,17-21 0 0 0,-20 20-17 0 0,-1-1 0 0 0,-1 0 0 0 0,20-34-1 0 0,-28 43-42 0 0,-1-1-1 0 0,0-1 1 0 0,0 1-1 0 0,-1 0 1 0 0,0-1-1 0 0,0 0 0 0 0,-1 1 1 0 0,-1-1-1 0 0,1 0 1 0 0,-1-15-1 0 0,-2 22-72 0 0,1-1-1 0 0,-1 1 1 0 0,1-1-1 0 0,-1 1 1 0 0,0 0-1 0 0,0 0 1 0 0,-1-1-1 0 0,1 1 1 0 0,0 0 0 0 0,-1 0-1 0 0,0 0 1 0 0,0 0-1 0 0,0 1 1 0 0,0-1-1 0 0,0 0 1 0 0,-1 1-1 0 0,-4-4 1 0 0,5 4-117 0 0,-1 0 1 0 0,1 1-1 0 0,0 0 0 0 0,-1-1 0 0 0,1 1 1 0 0,-1 0-1 0 0,1 0 0 0 0,-1 0 1 0 0,0 1-1 0 0,1-1 0 0 0,-1 1 1 0 0,0-1-1 0 0,1 1 0 0 0,-1 0 0 0 0,0 0 1 0 0,0 0-1 0 0,1 0 0 0 0,-1 1 1 0 0,0-1-1 0 0,0 1 0 0 0,1 0 1 0 0,-3 0-1 0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2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1044 246 6911 0 0,'57'-71'1548'0'0,"-22"21"5403"0"0,-24 33-2487 0 0,-6 9-3742 0 0,0 0 0 0 0,0-1 0 0 0,3-9 0 0 0,-6 15-605 0 0,-1 0 0 0 0,0 1 0 0 0,0-1 0 0 0,-1 0 0 0 0,1 0 0 0 0,0 0 1 0 0,-1 1-1 0 0,0-1 0 0 0,0 0 0 0 0,0 0 0 0 0,0 0 0 0 0,0 0 0 0 0,0 0 0 0 0,-2-5 0 0 0,1 7-101 0 0,0 0 0 0 0,0 0 0 0 0,1 0 0 0 0,-1-1 0 0 0,0 1 0 0 0,0 0 1 0 0,-1 0-1 0 0,1 1 0 0 0,0-1 0 0 0,0 0 0 0 0,0 0 0 0 0,-1 0 0 0 0,1 1 0 0 0,0-1 0 0 0,-1 1 1 0 0,1-1-1 0 0,0 1 0 0 0,-1-1 0 0 0,1 1 0 0 0,-1 0 0 0 0,1 0 0 0 0,0 0 0 0 0,-1 0 0 0 0,1 0 0 0 0,-1 0 1 0 0,1 0-1 0 0,-1 0 0 0 0,-1 1 0 0 0,-6 1-31 0 0,0 0 0 0 0,0 0 0 0 0,-10 5 0 0 0,15-6 1 0 0,-49 21-93 0 0,0 3 1 0 0,-53 34-1 0 0,90-49 100 0 0,-1 0 0 0 0,2 2 0 0 0,0 0 0 0 0,0 0 0 0 0,1 2-1 0 0,0 0 1 0 0,1 0 0 0 0,-11 17 0 0 0,22-28 6 0 0,1-1 0 0 0,-1 1 0 0 0,0 0 0 0 0,1 0 0 0 0,0 0 0 0 0,-1 0 0 0 0,1 0 0 0 0,0 0 0 0 0,1 0 0 0 0,-2 6 0 0 0,4 1-52 0 0,-1-9 46 0 0,0 0 0 0 0,0 0 0 0 0,1 0 0 0 0,-1 0 0 0 0,0 0 0 0 0,1 0 0 0 0,-1 0-1 0 0,1 0 1 0 0,0-1 0 0 0,-1 1 0 0 0,1 0 0 0 0,0-1 0 0 0,-1 0 0 0 0,1 1 0 0 0,0-1 0 0 0,-1 0 0 0 0,4 0 0 0 0,31 0-160 0 0,-36 0 165 0 0,16-2-110 0 0,0 0-1 0 0,-1-1 0 0 0,0 0 1 0 0,1-1-1 0 0,21-9 1 0 0,-29 9-43 0 0,1 1 0 0 0,-1-2 0 0 0,0 1 0 0 0,0-1 1 0 0,-1-1-1 0 0,1 1 0 0 0,-1-1 0 0 0,-1-1 0 0 0,1 1 0 0 0,9-14 1 0 0,-13 17 103 0 0,-3 2 36 0 0,1 1 0 0 0,-1-1 0 0 0,1 0 0 0 0,-1 0 0 0 0,1 0 0 0 0,-1 0 0 0 0,1 0 0 0 0,-1-1 0 0 0,0 1 0 0 0,0 0 0 0 0,1 0 0 0 0,-1 0 0 0 0,0 0 0 0 0,0 0 0 0 0,0 0 0 0 0,0 0 0 0 0,-1-2 1 0 0,0 3 2 0 0,0 0 0 0 0,0 1 0 0 0,-1-1 0 0 0,1 1 0 0 0,0-1 0 0 0,0 1 0 0 0,0-1 0 0 0,-1 1 1 0 0,1 0-1 0 0,-1 1 0 0 0,-2 4-1 0 0,0 0-1 0 0,1 1 1 0 0,0 0 0 0 0,0-1-1 0 0,1 1 1 0 0,0 0 0 0 0,0 0-1 0 0,0 0 1 0 0,0 13 0 0 0,-2-2-9 0 0,-25 112-20 0 0,-7-1-1 0 0,-58 140 0 0 0,58-181 553 0 0,-3-1 0 0 0,-4-1 0 0 0,-105 154 0 0 0,132-217-416 0 0,-2-2 0 0 0,0 0 0 0 0,-2-1 0 0 0,0 0 0 0 0,-24 16-1 0 0,34-28-78 0 0,-1-1 0 0 0,0 0-1 0 0,0-1 1 0 0,0-1 0 0 0,-1 0-1 0 0,0 0 1 0 0,0-1-1 0 0,-1 0 1 0 0,1-1 0 0 0,-1-1-1 0 0,1 0 1 0 0,-1-1 0 0 0,-15 0-1 0 0,18-1 17 0 0,0-1 0 0 0,0 0 0 0 0,0 0 0 0 0,1-1-1 0 0,-1-1 1 0 0,1 0 0 0 0,-1 0 0 0 0,1-1 0 0 0,0 0 0 0 0,1 0-1 0 0,-1-1 1 0 0,1 0 0 0 0,-9-7 0 0 0,11 6-22 0 0,-1 1-1 0 0,1-1 1 0 0,1-1 0 0 0,-1 1-1 0 0,1-1 1 0 0,0 0 0 0 0,1-1-1 0 0,-1 1 1 0 0,1-1 0 0 0,1 0-1 0 0,0 1 1 0 0,0-2 0 0 0,0 1-1 0 0,1 0 1 0 0,-2-12 0 0 0,1-25-1384 0 0,7-1-4043 0 0,4-5-2168 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29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6 472 14479 0 0,'0'0'1314'0'0,"0"2"-1078"0"0,-5 16 3918 0 0,5-19-3442 0 0,5-23-121 0 0,1 1 0 0 0,1 0 1 0 0,1 1-1 0 0,1-1 0 0 0,15-26 0 0 0,1 6-353 0 0,47-63 1 0 0,-47 74-807 0 0,31-31 0 0 0,-46 52 57 0 0,2 1 0 0 0,-1 0 0 0 0,1 1-1 0 0,0 0 1 0 0,1 1 0 0 0,17-8 0 0 0,-25 14 324 0 0,0 0 0 0 0,0 0 1 0 0,0 1-1 0 0,0 0 0 0 0,0 0 1 0 0,0 1-1 0 0,0-1 0 0 0,6 1 1 0 0,42 6-2140 0 0,-49-5 1977 0 0,18 2-5414 0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2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293 108 4143 0 0,'2'0'3059'0'0,"19"-7"4169"0"0,0-5-3394 0 0,-17 8-3487 0 0,1 0 0 0 0,-1 0-1 0 0,0 0 1 0 0,0-1 0 0 0,0 1-1 0 0,0-1 1 0 0,-1 0 0 0 0,0 0-1 0 0,0 0 1 0 0,3-6 0 0 0,-6 10-171 0 0,-2-16 205 0 0,2 17-376 0 0,0-1 0 0 0,-1 0 0 0 0,1 0 0 0 0,-1 1-1 0 0,1-1 1 0 0,-1 0 0 0 0,1 1 0 0 0,-1-1 0 0 0,1 0 0 0 0,-1 1-1 0 0,1-1 1 0 0,-1 1 0 0 0,0-1 0 0 0,1 1 0 0 0,-1-1 0 0 0,0 1-1 0 0,0-1 1 0 0,1 1 0 0 0,-1 0 0 0 0,-1-1 0 0 0,-1 0-3 0 0,1 1 0 0 0,-1-1 0 0 0,1 1 0 0 0,-1 0 0 0 0,1 0 0 0 0,-1 0 0 0 0,-2 0 0 0 0,-3 2-5 0 0,1-1 1 0 0,-1 1 0 0 0,-12 4-1 0 0,5 1-7 0 0,1 0 0 0 0,0 1 0 0 0,1 1-1 0 0,0 0 1 0 0,-17 14 0 0 0,-54 58 180 0 0,60-56 5 0 0,-22 30-1 0 0,40-47-109 0 0,0 0 1 0 0,1 1-1 0 0,0-1 1 0 0,1 1 0 0 0,0 0-1 0 0,0 0 1 0 0,0 1 0 0 0,-2 15-1 0 0,5-24-52 0 0,1 0 0 0 0,-1 1 0 0 0,1-1 0 0 0,0 0 0 0 0,0 0 0 0 0,0 1 0 0 0,0-1 0 0 0,0 0 0 0 0,0 0-1 0 0,0 1 1 0 0,0-1 0 0 0,0 0 0 0 0,0 0 0 0 0,1 1 0 0 0,-1-1 0 0 0,1 0 0 0 0,-1 0 0 0 0,1 0 0 0 0,-1 1 0 0 0,1-1 0 0 0,0 0 0 0 0,-1 0 0 0 0,1 0 0 0 0,0 0 0 0 0,0 0-1 0 0,0 0 1 0 0,0 0 0 0 0,0-1 0 0 0,0 1 0 0 0,0 0 0 0 0,0 0 0 0 0,0-1 0 0 0,0 1 0 0 0,0-1 0 0 0,0 1 0 0 0,0-1 0 0 0,1 1 0 0 0,-1-1 0 0 0,0 0 0 0 0,0 0-1 0 0,1 1 1 0 0,-1-1 0 0 0,0 0 0 0 0,1 0 0 0 0,-1 0 0 0 0,1-1 0 0 0,7 1 10 0 0,-1 0 0 0 0,1-1 0 0 0,-1 0 0 0 0,0-1 0 0 0,1 1 0 0 0,11-6 0 0 0,49-22-849 0 0,-55 23 315 0 0,21-10-1637 0 0,-18 8 368 0 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2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14567 0 0,'0'0'2415'0'0,"0"1"-2158"0"0,0-1 0 0 0,1 1-1 0 0,-1-1 1 0 0,0 1 0 0 0,0-1 0 0 0,0 1 0 0 0,1 0 0 0 0,-1-1 0 0 0,0 0 0 0 0,0 1-1 0 0,1-1 1 0 0,-1 1 0 0 0,1-1 0 0 0,-1 1 0 0 0,0-1 0 0 0,1 1 0 0 0,3-1-73 0 0,-1 0 0 0 0,0 0 1 0 0,0-1-1 0 0,1 1 0 0 0,-1-1 1 0 0,0 0-1 0 0,0 0 1 0 0,0 0-1 0 0,1 0 0 0 0,-1 0 1 0 0,0-1-1 0 0,-1 1 0 0 0,1-1 1 0 0,5-4-1 0 0,5-4 355 0 0,19-18 0 0 0,-31 27-516 0 0,11-10 123 0 0,102-93 583 0 0,-93 88-693 0 0,0 0 1 0 0,0 2 0 0 0,46-22-1 0 0,-61 32-28 0 0,-2 3-10 0 0,-1-1 0 0 0,0 1 1 0 0,1 0-1 0 0,-1 0 1 0 0,1 0-1 0 0,6 0 0 0 0,-10 2-5 0 0,0-1 0 0 0,1 1 0 0 0,-1-1 0 0 0,0 1 0 0 0,1-1 0 0 0,-1 1 0 0 0,0 0 0 0 0,0-1 0 0 0,1 1 0 0 0,-1-1 0 0 0,0 1 0 0 0,0 0 0 0 0,0-1 0 0 0,0 1 0 0 0,0 0 0 0 0,0 0 0 0 0,0 0 0 0 0,0 4 5 0 0,0 1 1 0 0,-1 0-1 0 0,0-1 1 0 0,0 1-1 0 0,0-1 1 0 0,0 1 0 0 0,-4 7-1 0 0,-19 39 4 0 0,13-31-3 0 0,-8 27 1 0 0,18-48 0 0 0,1 1 0 0 0,0-1 0 0 0,-1 1 0 0 0,1-1 0 0 0,0 1 0 0 0,0-1 0 0 0,0 1 0 0 0,-1-1 0 0 0,1 1 0 0 0,0 0 0 0 0,0-1 0 0 0,0 1 0 0 0,0-1 0 0 0,0 1 0 0 0,0-1 0 0 0,0 1 0 0 0,0-1 0 0 0,0 1 0 0 0,0 0 0 0 0,0-1 0 0 0,1 1 0 0 0,-1-1 0 0 0,0 1 0 0 0,0-1 0 0 0,1 1 0 0 0,-1-1 0 0 0,0 1 0 0 0,0-1 0 0 0,1 0 0 0 0,-1 1 0 0 0,0-1 0 0 0,1 1 0 0 0,-1-1 0 0 0,1 0 0 0 0,-1 1 0 0 0,1-1 0 0 0,-1 0 0 0 0,1 1 0 0 0,-1-1 0 0 0,0 0 0 0 0,1 0 0 0 0,0 1 0 0 0,-1-1 0 0 0,1 0 0 0 0,-1 0 0 0 0,1 0 0 0 0,-1 0 0 0 0,1 0 0 0 0,-1 0 0 0 0,1 0 0 0 0,-1 0 0 0 0,2 0 0 0 0,-1 0 0 0 0,1 0-10 0 0,1 0 1 0 0,-1 0-1 0 0,1 0 1 0 0,-1 0-1 0 0,0-1 0 0 0,1 1 1 0 0,-1-1-1 0 0,0 0 0 0 0,0 1 1 0 0,1-1-1 0 0,2-2 1 0 0,26-17-172 0 0,-20 13 125 0 0,59-42-271 0 0,42-25 7 0 0,-102 68 297 0 0,71-38-81 0 0,-69 37 85 0 0,1 2-1 0 0,0 0 0 0 0,1 1 1 0 0,19-5-1 0 0,-9 9 148 0 0,-24 3-53 0 0,-2 6 5 0 0,0-1 1 0 0,0 1-1 0 0,-1 0 1 0 0,0-1-1 0 0,-7 15 1 0 0,-27 42 89 0 0,12-22-103 0 0,18-31-65 0 0,-12 26 78 0 0,18-35-116 0 0,0-1 1 0 0,0 1-1 0 0,0 0 0 0 0,1 0 1 0 0,-1 0-1 0 0,1 0 1 0 0,-1 0-1 0 0,1 0 1 0 0,0 0-1 0 0,1 6 0 0 0,-1-9 8 0 0,0 1 0 0 0,1-1 0 0 0,-1 0 0 0 0,0 1 0 0 0,1-1 0 0 0,-1 0 0 0 0,0 1 0 0 0,1-1-1 0 0,-1 1 1 0 0,1-1 0 0 0,-1 0 0 0 0,1 0 0 0 0,-1 1 0 0 0,0-1 0 0 0,1 0 0 0 0,-1 0-1 0 0,1 0 1 0 0,-1 0 0 0 0,1 1 0 0 0,-1-1 0 0 0,1 0 0 0 0,0 0 0 0 0,12 1-826 0 0,-12-1 693 0 0,3 0-497 0 0,1 0 1 0 0,0 0-1 0 0,0 0 0 0 0,-1-1 0 0 0,6-1 1 0 0,11-4-6725 0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30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80 13791 0 0,'4'-6'241'0'0,"0"0"0"0"0,0 1 0 0 0,-1-1 0 0 0,1 0 0 0 0,-1-1 0 0 0,2-7 1 0 0,3-10 6394 0 0,-22 18-4492 0 0,12 6-2060 0 0,-1 0-1 0 0,0 0 1 0 0,0 1 0 0 0,1-1-1 0 0,-1 1 1 0 0,0-1 0 0 0,1 1-1 0 0,-1 0 1 0 0,1 0-1 0 0,-1 0 1 0 0,1 0 0 0 0,-1 1-1 0 0,1-1 1 0 0,0 1 0 0 0,0-1-1 0 0,0 1 1 0 0,-4 4-1 0 0,-3 2-1 0 0,2 2 0 0 0,-13 16 0 0 0,15-18-21 0 0,-1-1-61 0 0,2 1 0 0 0,-1-1 0 0 0,1 1 0 0 0,1 0 0 0 0,-1 0 0 0 0,1 0 0 0 0,0 0 0 0 0,1 0 0 0 0,-2 17 0 0 0,4-24-8 0 0,0 1 0 0 0,0 0 0 0 0,0 0 0 0 0,0 0 0 0 0,1 0 0 0 0,-1-1 0 0 0,1 1 0 0 0,-1 0 0 0 0,1 0 0 0 0,0-1 0 0 0,-1 1 0 0 0,1 0 0 0 0,0-1 0 0 0,0 1 0 0 0,0-1 0 0 0,0 1 0 0 0,1-1 0 0 0,-1 0 0 0 0,0 1 0 0 0,3 1 0 0 0,3 2-127 0 0,1 0 1 0 0,-1 0 0 0 0,10 4 0 0 0,4 2-174 0 0,-14-6 336 0 0,0 0 0 0 0,-1 0 1 0 0,0 0-1 0 0,0 0 0 0 0,-1 1 0 0 0,0 0 1 0 0,0 0-1 0 0,0 1 0 0 0,0 0 0 0 0,-1-1 1 0 0,0 1-1 0 0,-1 1 0 0 0,0-1 0 0 0,0 0 0 0 0,0 1 1 0 0,-1 0-1 0 0,0-1 0 0 0,-1 1 0 0 0,1 0 1 0 0,-1 0-1 0 0,-1 0 0 0 0,0 0 0 0 0,0 0 1 0 0,-1 0-1 0 0,1 0 0 0 0,-4 11 0 0 0,2-8 38 0 0,-1 1-1 0 0,0-1 0 0 0,-1 0 0 0 0,-9 20 0 0 0,11-27-51 0 0,-1-1 1 0 0,1 1-1 0 0,-1-1 0 0 0,0 1 1 0 0,0-1-1 0 0,0 0 1 0 0,0 0-1 0 0,-1 0 1 0 0,1 0-1 0 0,-1-1 1 0 0,0 0-1 0 0,1 1 0 0 0,-1-1 1 0 0,0-1-1 0 0,0 1 1 0 0,-6 1-1 0 0,-4 1-193 0 0,0-1 1 0 0,-1-1-1 0 0,1 0 1 0 0,-1-1-1 0 0,-28-2 0 0 0,-75-13-1642 0 0,78 7 1386 0 0,7 2-823 0 0,1-3-172 0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3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1163 12751 0 0,'-1'1'587'0'0,"-5"1"-286"0"0,-1 1-1 0 0,1-1 1 0 0,-1-1-1 0 0,-10 2 1 0 0,15-3-141 0 0,1 1 1 0 0,-1-1 0 0 0,1 0 0 0 0,0 0-1 0 0,-1 0 1 0 0,1 0 0 0 0,-1 0 0 0 0,1 0-1 0 0,0-1 1 0 0,-1 1 0 0 0,1 0-1 0 0,0-1 1 0 0,-1 1 0 0 0,1-1 0 0 0,0 0-1 0 0,-1 1 1 0 0,1-1 0 0 0,0 0 0 0 0,0 0-1 0 0,0 1 1 0 0,0-1 0 0 0,0 0-1 0 0,0 0 1 0 0,0 0 0 0 0,0 0 0 0 0,0-1-1 0 0,0 1 1 0 0,-1-2 0 0 0,2 2-2 0 0,0-1 0 0 0,0 0 1 0 0,0 1-1 0 0,0-1 0 0 0,0 1 1 0 0,0-1-1 0 0,1 1 0 0 0,-1-1 1 0 0,0 1-1 0 0,1-1 0 0 0,-1 1 0 0 0,2-3 1 0 0,-1 0 160 0 0,2-6 65 0 0,1 1 1 0 0,0-1 0 0 0,1 1 0 0 0,0 0 0 0 0,0 0 0 0 0,9-10 0 0 0,43-47 380 0 0,-52 60-694 0 0,267-268 799 0 0,-132 136-562 0 0,235-189 214 0 0,-272 243-472 0 0,40-37-13 0 0,-105 82-239 0 0,-36 37 137 0 0,-3 4 51 0 0,1 0 1 0 0,-1 0-1 0 0,0 0 1 0 0,1 0-1 0 0,-1 0 0 0 0,0 0 1 0 0,0 0-1 0 0,0 0 0 0 0,-3 2 1 0 0,-1 4-1 0 0,-36 63-26 0 0,3 3 0 0 0,-37 99 0 0 0,73-167 40 0 0,-77 228-8 0 0,61-169 42 0 0,-17 111 0 0 0,33-158-40 0 0,0 0 0 0 0,2 0 1 0 0,0 0-1 0 0,1 1 0 0 0,0-1 0 0 0,2 0 0 0 0,0 0 0 0 0,1-1 0 0 0,1 1 1 0 0,13 32-1 0 0,25 36-342 0 0,-42-83 137 0 0,0 0 1 0 0,0-1-1 0 0,0 1 1 0 0,0 0-1 0 0,0 0 0 0 0,-1 0 1 0 0,1 0-1 0 0,-1 6 0 0 0,-2-9-21 0 0,0-1 0 0 0,0 1-1 0 0,0 0 1 0 0,0-1 0 0 0,0 1-1 0 0,0-1 1 0 0,-3 0 0 0 0,0-3-415 0 0,0 0-1 0 0,-1 0 1 0 0,1 0 0 0 0,1 0 0 0 0,-9-9 0 0 0,0-3-1084 0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3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9671 0 0,'0'0'12435'0'0,"2"0"-11593"0"0,358-20 3383 0 0,-332 20-4138 0 0,113-6-1080 0 0,-81 0-6928 0 0,-33 3 14 0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3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348 337 4607 0 0,'0'-2'3416'0'0,"0"-1"-3112"0"0,0 0 0 0 0,0 0-1 0 0,0 0 1 0 0,1 0 0 0 0,-1 0-1 0 0,1 0 1 0 0,0 0 0 0 0,0 0-1 0 0,0 0 1 0 0,0 0 0 0 0,0 0 0 0 0,0 0-1 0 0,1 0 1 0 0,0 1 0 0 0,2-4-1 0 0,6-8 71 0 0,21-19-1 0 0,-11 12 485 0 0,-16 16-721 0 0,63-79 1564 0 0,-60 75-1300 0 0,-2 0 0 0 0,1 0 1 0 0,-1-1-1 0 0,-1 1 0 0 0,0-1 1 0 0,0 0-1 0 0,4-21 0 0 0,-8 30-357 0 0,0 0 0 0 0,1 0 0 0 0,-1 0 0 0 0,0 0-1 0 0,0 0 1 0 0,0 0 0 0 0,0 0 0 0 0,-1 0 0 0 0,1 0-1 0 0,0 0 1 0 0,0 0 0 0 0,-1 0 0 0 0,1 0 0 0 0,0 0 0 0 0,-1 0-1 0 0,1 0 1 0 0,-1 0 0 0 0,1 0 0 0 0,-1 0 0 0 0,0 0 0 0 0,1 0-1 0 0,-1 1 1 0 0,0-1 0 0 0,0 0 0 0 0,0 1 0 0 0,1-1-1 0 0,-1 0 1 0 0,0 1 0 0 0,0-1 0 0 0,0 1 0 0 0,0-1 0 0 0,0 1-1 0 0,0-1 1 0 0,0 1 0 0 0,0 0 0 0 0,0 0 0 0 0,0-1 0 0 0,0 1-1 0 0,0 0 1 0 0,-2 0 0 0 0,-4 0 1 0 0,0 0 0 0 0,0 0 1 0 0,0 1-1 0 0,1 0 0 0 0,-8 1 0 0 0,-13 5 24 0 0,1 1 1 0 0,0 1-1 0 0,1 2 0 0 0,0 0 1 0 0,-45 29-1 0 0,12-1 325 0 0,-59 53 0 0 0,103-80-255 0 0,1 0-1 0 0,-19 22 1 0 0,29-29-105 0 0,-1-1 0 0 0,0 1-1 0 0,1 0 1 0 0,0 0 0 0 0,1 0 0 0 0,-1 1 0 0 0,1-1-1 0 0,0 1 1 0 0,0-1 0 0 0,0 1 0 0 0,-1 10-1 0 0,3-14-25 0 0,0-1-1 0 0,0 1 0 0 0,0 0 1 0 0,0 0-1 0 0,0-1 0 0 0,1 1 0 0 0,-1 0 1 0 0,0-1-1 0 0,1 1 0 0 0,-1 0 0 0 0,1-1 1 0 0,0 1-1 0 0,0-1 0 0 0,-1 1 0 0 0,1-1 1 0 0,0 1-1 0 0,0-1 0 0 0,0 0 0 0 0,1 1 1 0 0,-1-1-1 0 0,0 0 0 0 0,0 0 0 0 0,1 0 1 0 0,-1 0-1 0 0,1 0 0 0 0,-1 0 0 0 0,0 0 1 0 0,1 0-1 0 0,0-1 0 0 0,-1 1 1 0 0,1 0-1 0 0,0-1 0 0 0,-1 0 0 0 0,1 1 1 0 0,0-1-1 0 0,-1 0 0 0 0,3 0 0 0 0,8 1 42 0 0,-1-1 0 0 0,0 0-1 0 0,1-1 1 0 0,16-4 0 0 0,-16 3-41 0 0,46-9-127 0 0,-1-2 0 0 0,0-2 0 0 0,-1-3 0 0 0,89-43-1 0 0,-139 59 107 0 0,17-13-6 0 0,-60 32-201 0 0,-7 11 72 0 0,41-25 79 0 0,-1 0 0 0 0,0 0-1 0 0,1 0 1 0 0,0 1 0 0 0,-1-1-1 0 0,1 1 1 0 0,1 0 0 0 0,-5 7-1 0 0,6-10-68 0 0,1 0-1 0 0,0-1 1 0 0,-1 1-1 0 0,1 0 1 0 0,0 0-1 0 0,-1-1 0 0 0,1 1 1 0 0,0 0-1 0 0,0 0 1 0 0,0 0-1 0 0,0 0 0 0 0,0-1 1 0 0,0 1-1 0 0,0 0 1 0 0,0 0-1 0 0,0 0 0 0 0,0 0 1 0 0,0-1-1 0 0,0 1 1 0 0,0 0-1 0 0,1 0 1 0 0,-1-1-1 0 0,0 1 0 0 0,1 0 1 0 0,-1 0-1 0 0,1-1 1 0 0,-1 1-1 0 0,1 0 0 0 0,-1-1 1 0 0,1 1-1 0 0,-1 0 1 0 0,1-1-1 0 0,0 1 1 0 0,0 0-1 0 0,10 4-6460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11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13 8263 0 0,'0'0'748'0'0,"-3"2"-614"0"0,-70 38 5544 0 0,73-40-5598 0 0,-1 1 0 0 0,1-1 0 0 0,-1 1 0 0 0,0-1-1 0 0,1 0 1 0 0,-1 1 0 0 0,1-1 0 0 0,-1 1 0 0 0,1-1 0 0 0,-1 1 0 0 0,1-1-1 0 0,-1 1 1 0 0,1-1 0 0 0,0 1 0 0 0,-4 4 3441 0 0,7-4-3120 0 0,2 1-247 0 0,1 0 0 0 0,-1 0 0 0 0,1-1-1 0 0,-1 0 1 0 0,1-1 0 0 0,-1 1 0 0 0,1-1-1 0 0,0 0 1 0 0,-1 0 0 0 0,9-2 0 0 0,9-2 349 0 0,29-9 0 0 0,-12 2-233 0 0,29-4 330 0 0,0 2 0 0 0,105-5 0 0 0,-171 19-547 0 0,5 4-53 0 0,-6-4-56 0 0,27-3-133 0 0,-15 0 189 0 0,-2-1-15 0 0,-10 3-59 0 0,-2 3 63 0 0,0 0-1 0 0,-1 1 1 0 0,0-1 0 0 0,0 0 0 0 0,0 0 0 0 0,0 1 0 0 0,0-1-1 0 0,-1 0 1 0 0,1 0 0 0 0,-1 0 0 0 0,0-1 0 0 0,0 1-1 0 0,0 0 1 0 0,0-1 0 0 0,0 1 0 0 0,-4 2 0 0 0,-7 6-59 0 0,1-1-1 0 0,-17 10 1 0 0,11-8 48 0 0,-32 23 22 0 0,-89 82 0 0 0,126-106 11 0 0,4-1 11 0 0,0 0-1 0 0,-13 17 0 0 0,21-25 137 0 0,19-2-8760 0 0,1-2 7299 0 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32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6911 0 0,'2'-1'528'0'0,"16"-4"-10"0"0,-4 0 7403 0 0,0 0-3535 0 0,-6 1-3915 0 0,-1 1-1 0 0,0-1 1 0 0,0-1-1 0 0,0 1 1 0 0,0-1-1 0 0,7-8 1 0 0,98-85 783 0 0,-93 84-1201 0 0,0 1 0 0 0,1 0 0 0 0,1 1 0 0 0,29-11-1 0 0,21-2-6 0 0,-61 23-41 0 0,0 0 0 0 0,-1 0-1 0 0,1 1 1 0 0,0 0 0 0 0,15 1 0 0 0,-22 0 4 0 0,-1 0 1 0 0,1 1-1 0 0,-1-1 0 0 0,1 1 0 0 0,-1-1 0 0 0,1 1 1 0 0,-1 0-1 0 0,1 0 0 0 0,-1 0 0 0 0,0 0 1 0 0,1 1-1 0 0,-1-1 0 0 0,0 0 0 0 0,0 1 1 0 0,0 0-1 0 0,0-1 0 0 0,0 1 0 0 0,3 4 0 0 0,-3-3 24 0 0,-1 0-1 0 0,1 1 0 0 0,0-1 1 0 0,-1 1-1 0 0,0 0 0 0 0,0-1 0 0 0,0 1 1 0 0,0 0-1 0 0,-1-1 0 0 0,1 1 1 0 0,-1 6-1 0 0,-1 5 64 0 0,0-1 1 0 0,-1 1-1 0 0,-1-1 1 0 0,0 1-1 0 0,-8 19 0 0 0,-11 14-3 0 0,17-39-265 0 0,1 0 1 0 0,0 0 0 0 0,0 0 0 0 0,1 0 0 0 0,0 1 0 0 0,0-1 0 0 0,1 1 0 0 0,-1 10-1 0 0,3-18 30 0 0,0-1 0 0 0,0 0 0 0 0,0 0 0 0 0,1 0 0 0 0,-1 0 0 0 0,0 0 0 0 0,0 0-1 0 0,1 0 1 0 0,-1 0 0 0 0,0 0 0 0 0,1 0 0 0 0,-1 0 0 0 0,1 0 0 0 0,-1 0 0 0 0,1 0-1 0 0,0 0 1 0 0,-1-1 0 0 0,1 1 0 0 0,0 0 0 0 0,0 0 0 0 0,0-1 0 0 0,-1 1-1 0 0,1 0 1 0 0,2 0 0 0 0,6 3-1950 0 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32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102 333 2303 0 0,'0'0'102'0'0,"-1"12"6655"0"0,-10 10 1205 0 0,10-21-7744 0 0,0 1 0 0 0,0-1 1 0 0,-1 0-1 0 0,1 1 0 0 0,0-1 0 0 0,0 0 1 0 0,-1 0-1 0 0,1 0 0 0 0,-1 0 1 0 0,1 0-1 0 0,-1 0 0 0 0,0-1 1 0 0,1 1-1 0 0,-1 0 0 0 0,0-1 1 0 0,1 1-1 0 0,-1-1 0 0 0,0 0 1 0 0,-3 1-1 0 0,1-1 137 0 0,1 0 0 0 0,0 0 0 0 0,-1-1 0 0 0,1 1 0 0 0,0-1 0 0 0,-1 1 0 0 0,1-1 0 0 0,-4-2 0 0 0,5 2-297 0 0,1 0 0 0 0,-1 0 0 0 0,1 0 1 0 0,-1 0-1 0 0,1 0 0 0 0,0 0 0 0 0,0 0 0 0 0,0-1 0 0 0,0 1 0 0 0,0 0 1 0 0,0-1-1 0 0,0 1 0 0 0,0-1 0 0 0,0 1 0 0 0,1-1 0 0 0,-1 0 1 0 0,0 1-1 0 0,0-4 0 0 0,0 0-12 0 0,1 0 0 0 0,-1 0 0 0 0,1 0 0 0 0,0 0 0 0 0,1-1 1 0 0,-1 1-1 0 0,1 0 0 0 0,0 0 0 0 0,0 0 0 0 0,0 0 0 0 0,1 1 0 0 0,2-7 1 0 0,5-7-2 0 0,17-30 0 0 0,-23 44-42 0 0,8-13-70 0 0,1 0 1 0 0,0 1-1 0 0,1 1 1 0 0,1 0-1 0 0,1 0 0 0 0,0 1 1 0 0,25-17-1 0 0,-26 22 12 0 0,0 0 0 0 0,1 0 0 0 0,0 2 0 0 0,0 0 0 0 0,1 1 0 0 0,0 0-1 0 0,0 1 1 0 0,0 1 0 0 0,27-3 0 0 0,-37 6 57 0 0,-1 1 0 0 0,1 0-1 0 0,0 0 1 0 0,0 1 0 0 0,0-1 0 0 0,-1 1-1 0 0,1 1 1 0 0,0-1 0 0 0,7 3 0 0 0,-11-2 1 0 0,1-1 0 0 0,0 0 0 0 0,-1 1 1 0 0,1-1-1 0 0,-1 1 0 0 0,1 0 0 0 0,-1 0 0 0 0,0 0 0 0 0,0 0 1 0 0,0 0-1 0 0,0 1 0 0 0,0-1 0 0 0,0 0 0 0 0,-1 1 1 0 0,1 0-1 0 0,-1-1 0 0 0,0 1 0 0 0,1 0 0 0 0,0 4 0 0 0,2 9 82 0 0,-1 1 1 0 0,-1 0-1 0 0,0 0 0 0 0,-1-1 0 0 0,-2 27 0 0 0,1-34-50 0 0,-1 0 1 0 0,-1 0 0 0 0,1 0 0 0 0,-2 0-1 0 0,1-1 1 0 0,-1 1 0 0 0,0-1 0 0 0,-1 0-1 0 0,1 0 1 0 0,-2 0 0 0 0,1 0-1 0 0,-8 8 1 0 0,6-10-147 0 0,-1 0 1 0 0,1 0-1 0 0,-2 0 0 0 0,1-1 0 0 0,-1 0 0 0 0,1 0 1 0 0,-1-1-1 0 0,-1 0 0 0 0,1 0 0 0 0,0-1 0 0 0,-12 3 1 0 0,-11 1-1432 0 0,-57 7 1 0 0,84-14 1408 0 0,-18 2-5375 0 0,2-4-1567 0 0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3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19 4607 0 0,'6'-4'247'0'0,"-4"3"-172"0"0,-1 0-1 0 0,12-12 9762 0 0,-18 18-8733 0 0,3-2-322 0 0,-55 70 1557 0 0,-55 93 1 0 0,40-57-1407 0 0,-135 183-364 0 0,207-292-567 0 0,-45 69 11 0 0,40-60-14 0 0,1 0 0 0 0,0 0 1 0 0,0 0-1 0 0,1 1 0 0 0,0 0 0 0 0,-2 10 0 0 0,5-18-39 0 0,-1 0-1 0 0,1 0 1 0 0,0 1-1 0 0,0-1 0 0 0,0 0 1 0 0,1 0-1 0 0,-1 0 1 0 0,0 0-1 0 0,1 1 0 0 0,-1-1 1 0 0,1 0-1 0 0,0 0 1 0 0,0 0-1 0 0,0 0 0 0 0,0 0 1 0 0,0 0-1 0 0,0-1 1 0 0,0 1-1 0 0,0 0 0 0 0,1 0 1 0 0,-1-1-1 0 0,1 1 1 0 0,0-1-1 0 0,-1 1 0 0 0,1-1 1 0 0,0 0-1 0 0,0 0 1 0 0,0 0-1 0 0,-1 0 0 0 0,1 0 1 0 0,0 0-1 0 0,1 0 0 0 0,-1-1 1 0 0,0 1-1 0 0,0-1 1 0 0,0 1-1 0 0,0-1 0 0 0,3 0 1 0 0,14 1-1246 0 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33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44 9215 0 0,'0'-2'422'0'0,"-4"-9"73"0"0,3 8-459 0 0,1 1 0 0 0,-1-1 0 0 0,0 1 0 0 0,0-1 0 0 0,0 1 0 0 0,-1 0 0 0 0,1 0 0 0 0,0 0-1 0 0,-11-8 9570 0 0,11 10-9223 0 0,-5 6 2306 0 0,-5 12-4168 0 0,9-14 2418 0 0,-16 38-262 0 0,-17 55 0 0 0,4-8-18 0 0,-54 100 270 0 0,64-150-885 0 0,-2-2 0 0 0,-46 60 0 0 0,31-59-41 0 0,17-18-212 0 0,20-19 81 0 0,5-27-8651 0 0,4 5 1649 0 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33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299 229 5063 0 0,'-1'0'232'0'0,"-30"22"-445"0"0,-12 16 4009 0 0,26-23-1686 0 0,1 0 0 0 0,-26 16-1 0 0,16-9 3035 0 0,30-33-4080 0 0,-1 5-881 0 0,0 1-1 0 0,0-1 0 0 0,1 1 1 0 0,-1 0-1 0 0,1-1 1 0 0,1 2-1 0 0,-1-1 0 0 0,1 0 1 0 0,5-3-1 0 0,50-36 540 0 0,-52 39-632 0 0,42-25 275 0 0,94-40-1 0 0,-106 52-313 0 0,55-20 51 0 0,168-47 0 0 0,-260 85-102 0 0,53-13 24 0 0,-48 12-11 0 0,0 1-1 0 0,0-1 1 0 0,1 1 0 0 0,-1 0 0 0 0,0 0 0 0 0,10 2-1 0 0,-15-2-11 0 0,0 0 1 0 0,0 1-1 0 0,0-1 0 0 0,0 0 0 0 0,-1 0 0 0 0,1 1 0 0 0,0-1 0 0 0,0 1 0 0 0,0-1 0 0 0,0 0 0 0 0,-1 1 0 0 0,1-1 0 0 0,0 1 0 0 0,0 0 0 0 0,-1-1 0 0 0,1 1 0 0 0,-1 0 0 0 0,1-1 0 0 0,0 1 0 0 0,-1 0 0 0 0,1 0 0 0 0,-1-1 0 0 0,0 1 0 0 0,1 0 0 0 0,-1 0 0 0 0,0 0 0 0 0,1 0 0 0 0,-1 0 0 0 0,0 0 0 0 0,0-1 0 0 0,0 1 0 0 0,0 0 0 0 0,0 0 1 0 0,0 0-1 0 0,0 0 0 0 0,0 0 0 0 0,0 0 0 0 0,0 0 0 0 0,0 0 0 0 0,0 0 0 0 0,-1 1 0 0 0,-1 3 3 0 0,0 0 0 0 0,-1 1-1 0 0,1-1 1 0 0,-1 0 0 0 0,-4 6 0 0 0,-8 8 3 0 0,0 0-1 0 0,-2-1 0 0 0,0 0 1 0 0,-33 26-1 0 0,-85 51 26 0 0,72-54-35 0 0,-2-4-1 0 0,-2-2 1 0 0,-73 27 0 0 0,118-55-255 0 0,-38 9 1 0 0,59-16 161 0 0,12 0-985 0 0,110-15 366 0 0,40 11 650 0 0,-133 5 67 0 0,0 1 0 0 0,-1 2 0 0 0,48 12 0 0 0,-58-11 95 0 0,0 1 0 0 0,-1 1 0 0 0,1 0 0 0 0,15 10 0 0 0,-27-14-34 0 0,0 1 1 0 0,1-1-1 0 0,-1 1 1 0 0,0 0-1 0 0,-1 1 0 0 0,1-1 1 0 0,-1 1-1 0 0,0 0 0 0 0,0 0 1 0 0,0 0-1 0 0,-1 0 1 0 0,0 1-1 0 0,0-1 0 0 0,4 11 1 0 0,-6-13-40 0 0,0 0 1 0 0,-1 0-1 0 0,1 0 0 0 0,-1 0 1 0 0,0 0-1 0 0,0 1 0 0 0,0-1 1 0 0,0 0-1 0 0,-1 0 0 0 0,1 0 1 0 0,-1 0-1 0 0,0 0 1 0 0,0 0-1 0 0,-2 5 0 0 0,0-3 11 0 0,0 0-1 0 0,0 0 1 0 0,0-1-1 0 0,-1 1 1 0 0,0-1-1 0 0,1 0 1 0 0,-9 6-1 0 0,-1 1 11 0 0,-2-1 0 0 0,1-1 0 0 0,-2-1-1 0 0,-21 10 1 0 0,0-3 78 0 0,-1-2-1 0 0,-60 12 1 0 0,-81 6 237 0 0,174-30-360 0 0,-165 14 33 0 0,136-15-20 0 0,1-1-1 0 0,0-1 0 0 0,-37-9 1 0 0,62 10-22 0 0,1-1 0 0 0,-1 0 0 0 0,1-1 1 0 0,-12-6-1 0 0,17 8-103 0 0,16-10-1051 0 0,-6 8 633 0 0,0 1-1 0 0,0 0 1 0 0,0 0 0 0 0,0 1 0 0 0,1 0-1 0 0,-1 0 1 0 0,13 1 0 0 0,2 0-1232 0 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3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25 15663 0 0,'0'-8'318'0'0,"-1"-8"3122"0"0,7 23 506 0 0,-4-4-3150 0 0,3 4 694 0 0,1 2-1226 0 0,0 0 1 0 0,6 15-1 0 0,-11-22-1419 0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3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1030 5983 0 0,'0'0'10454'0'0,"1"-2"-9878"0"0,149-240 2891 0 0,-144 231-3332 0 0,197-305 1994 0 0,-172 277-1971 0 0,69-69-1 0 0,-95 122-277 0 0,0 18 73 0 0,1 58 0 0 0,-5-54-3 0 0,6 38 1 0 0,7-5-102 0 0,24 74 1 0 0,33 63 46 0 0,-51-151 114 0 0,-17-43 45 0 0,1-1 1 0 0,1 0-1 0 0,-1 0 0 0 0,2-1 1 0 0,-1 0-1 0 0,2 1 0 0 0,13 16 1 0 0,-20-27-36 0 0,1 1 0 0 0,0-1 0 0 0,0 1 0 0 0,-1-1 0 0 0,1 1 0 0 0,0-1 0 0 0,0 0 0 0 0,0 0 0 0 0,0 1 0 0 0,-1-1 0 0 0,1 0 0 0 0,0 0 0 0 0,0 0 0 0 0,0 0 0 0 0,0 0 0 0 0,0 0 1 0 0,0 0-1 0 0,-1 0 0 0 0,1 0 0 0 0,0 0 0 0 0,0-1 0 0 0,0 1 0 0 0,1-1 0 0 0,16-9 416 0 0,-10 2-274 0 0,-1 1-1 0 0,-1-1 1 0 0,1-1-1 0 0,9-16 1 0 0,18-42 183 0 0,-20 36-187 0 0,33-66-65 0 0,82-160 402 0 0,-96 198-389 0 0,3 2-1 0 0,54-66 1 0 0,-45 70-190 0 0,69-89-633 0 0,-93 113 555 0 0,-2-1 1 0 0,-1 0-1 0 0,16-38 0 0 0,-23 44-561 0 0,-10 22 326 0 0,-3 15-984 0 0,-3 22-657 0 0,0-11-2925 0 0,-2 4-1495 0 0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38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52 2303 0 0,'-8'-13'200'0'0,"7"12"-18"0"0,0 0 0 0 0,0 0-1 0 0,1 0 1 0 0,-1 0-1 0 0,0 1 1 0 0,0-1-1 0 0,0 0 1 0 0,0 0-1 0 0,-1 1 1 0 0,0-2 0 0 0,0 2 325 0 0,1-1 1 0 0,0 1 0 0 0,0 0 0 0 0,-1 0-1 0 0,1-1 1 0 0,0 1 0 0 0,-1 0 0 0 0,1 0 0 0 0,0 0-1 0 0,0 1 1 0 0,-1-1 0 0 0,1 0 0 0 0,0 0 0 0 0,-2 1-1 0 0,-18 11 7149 0 0,8-2-5590 0 0,-2 6-1993 0 0,1 1 1 0 0,0 0-1 0 0,1 1 0 0 0,1 0 1 0 0,1 1-1 0 0,-11 24 0 0 0,19-37-6 0 0,0 1 0 0 0,1 0-1 0 0,0 0 1 0 0,0 0 0 0 0,0 0-1 0 0,1 1 1 0 0,0-1 0 0 0,0 0-1 0 0,1 1 1 0 0,0-1 0 0 0,2 12-1 0 0,-2-16-54 0 0,1 0 0 0 0,-1 0 0 0 0,1 0-1 0 0,0 0 1 0 0,0 0 0 0 0,0 0 0 0 0,0-1 0 0 0,0 1-1 0 0,1 0 1 0 0,-1-1 0 0 0,1 1 0 0 0,0 0-1 0 0,0-1 1 0 0,0 0 0 0 0,0 0 0 0 0,0 1 0 0 0,1-1-1 0 0,-1 0 1 0 0,1-1 0 0 0,-1 1 0 0 0,1 0 0 0 0,-1-1-1 0 0,1 1 1 0 0,0-1 0 0 0,0 0 0 0 0,0 0-1 0 0,0 0 1 0 0,0-1 0 0 0,6 2 0 0 0,2-1 6 0 0,0-1 0 0 0,0-1 0 0 0,0 1 0 0 0,0-2 0 0 0,0 1 0 0 0,0-2 0 0 0,-1 1 0 0 0,1-1 1 0 0,-1-1-1 0 0,1 0 0 0 0,-1-1 0 0 0,0 0 0 0 0,17-11 0 0 0,-16 9 31 0 0,-1-1-1 0 0,0 0 1 0 0,0-1 0 0 0,-1 0-1 0 0,0 0 1 0 0,-1-1 0 0 0,1 0-1 0 0,-2-1 1 0 0,0 1 0 0 0,0-2-1 0 0,8-18 1 0 0,-13 24-24 0 0,0 1 0 0 0,0-1 1 0 0,-1-1-1 0 0,0 1 0 0 0,0 0 0 0 0,0 0 0 0 0,-1 0 0 0 0,0-1 1 0 0,0 1-1 0 0,0 0 0 0 0,-1 0 0 0 0,0-1 0 0 0,0 1 0 0 0,-1 0 1 0 0,0 0-1 0 0,-4-11 0 0 0,3 12-46 0 0,1 1 1 0 0,-1 0-1 0 0,0 0 0 0 0,0-1 1 0 0,0 1-1 0 0,0 1 0 0 0,-1-1 1 0 0,1 1-1 0 0,-1-1 0 0 0,0 1 1 0 0,0 0-1 0 0,0 0 0 0 0,-1 1 1 0 0,1-1-1 0 0,-1 1 0 0 0,1 0 1 0 0,-1 0-1 0 0,0 1 0 0 0,0-1 1 0 0,0 1-1 0 0,-6-1 0 0 0,5 2-146 0 0,-1-1-1 0 0,1 1 0 0 0,-1 0 0 0 0,1 1 0 0 0,-1-1 0 0 0,-6 3 0 0 0,-20 7-3439 0 0,21-5-3584 0 0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4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5063 0 0,'-2'1'390'0'0,"-7"1"89"0"0,1-1 1 0 0,0 0-1 0 0,-15-1 1 0 0,10 0 3578 0 0,1 0 3472 0 0,14 1-7448 0 0,-1-1-1 0 0,1 1 1 0 0,0-1-1 0 0,0 1 1 0 0,0-1-1 0 0,-1 1 1 0 0,4 2-1 0 0,3 0 58 0 0,4 2-74 0 0,-1 0 0 0 0,0 1 0 0 0,0 0 1 0 0,0 0-1 0 0,-1 1 0 0 0,0 1 0 0 0,0-1 0 0 0,-1 2 1 0 0,0-1-1 0 0,0 1 0 0 0,-1 1 0 0 0,0 0 1 0 0,-1 0-1 0 0,0 0 0 0 0,-1 1 0 0 0,0 0 0 0 0,0 0 1 0 0,-1 0-1 0 0,-1 1 0 0 0,0 0 0 0 0,-1 0 0 0 0,0 0 1 0 0,0 0-1 0 0,-1 1 0 0 0,-1-1 0 0 0,0 0 0 0 0,-1 1 1 0 0,0-1-1 0 0,-1 1 0 0 0,-5 21 0 0 0,4-24-41 0 0,-1-1 0 0 0,-1 1 0 0 0,0-1 1 0 0,0 0-1 0 0,-1 0 0 0 0,0 0 0 0 0,-1-1 0 0 0,1 0 0 0 0,-2 0 0 0 0,1 0 0 0 0,-1-1 0 0 0,0 0 0 0 0,-1 0 1 0 0,1-1-1 0 0,-2 0 0 0 0,-13 8 0 0 0,14-9-12 0 0,-1-1 1 0 0,1 0 0 0 0,-1 0-1 0 0,0-1 1 0 0,-1 0-1 0 0,1-1 1 0 0,0 0-1 0 0,-1 0 1 0 0,1-1 0 0 0,-1 0-1 0 0,0-1 1 0 0,1 0-1 0 0,-1 0 1 0 0,0-1-1 0 0,1-1 1 0 0,-1 0 0 0 0,-11-3-1 0 0,16 4-63 0 0,6 2-27 0 0,8 5-132 0 0,20 9-195 0 0,-16-10-431 0 0,0 0-1 0 0,24 4 1 0 0,-13-4-407 0 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5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595 115 10591 0 0,'1'-1'69'0'0,"34"-61"883"0"0,-13 34 511 0 0,3 4 6411 0 0,-26 34-7727 0 0,-1 0 1 0 0,0 0 0 0 0,0 0-1 0 0,-1 0 1 0 0,-1 0 0 0 0,0-1-1 0 0,-8 16 1 0 0,-1 4 9 0 0,-215 462 123 0 0,193-423-448 0 0,-4-2-1 0 0,-2-2 1 0 0,-3-2-1 0 0,-3-2 1 0 0,-67 68 0 0 0,92-105-79 0 0,-32 32-2485 0 0,43-47 1433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1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44 7831 0 0,'0'0'3151'0'0,"2"-1"-1868"0"0,4-1-1729 0 0,7-6 8552 0 0,-23 9-7048 0 0,2 1-1020 0 0,0 0 0 0 0,0 0-1 0 0,0 1 1 0 0,0 1 0 0 0,0-1-1 0 0,1 1 1 0 0,0 1 0 0 0,-1-1 0 0 0,2 1-1 0 0,-1 0 1 0 0,1 1 0 0 0,-1 0-1 0 0,-7 9 1 0 0,-6 5-38 0 0,15-15 0 0 0,0 0 0 0 0,0 1 0 0 0,0-1 0 0 0,1 1 0 0 0,-7 11 0 0 0,8-12 14 0 0,1 1-1 0 0,0-1 0 0 0,0 0 1 0 0,0 1-1 0 0,-1 9 0 0 0,2-12 13 0 0,1-1-1 0 0,0 1 0 0 0,0 0 0 0 0,0 0 0 0 0,1-1 1 0 0,-1 1-1 0 0,1 0 0 0 0,-1-1 0 0 0,1 1 1 0 0,0-1-1 0 0,0 1 0 0 0,0-1 0 0 0,2 5 1 0 0,0-4 18 0 0,0 1 1 0 0,0-1 0 0 0,0 0 0 0 0,0 0 0 0 0,0 0 0 0 0,1 0 0 0 0,-1-1 0 0 0,1 1 0 0 0,0-1 0 0 0,-1 0 0 0 0,1 0 0 0 0,0 0 0 0 0,0-1 0 0 0,1 1 0 0 0,5 0 0 0 0,6 2 118 0 0,1-1-1 0 0,27 1 0 0 0,-24-4 212 0 0,0-1 0 0 0,24-5 0 0 0,-24 4 88 0 0,-16 1-434 0 0,0 0 1 0 0,0 0-1 0 0,0 0 0 0 0,0-1 1 0 0,0 1-1 0 0,0-1 0 0 0,0 0 1 0 0,-1 0-1 0 0,1 0 0 0 0,-1-1 1 0 0,1 1-1 0 0,-1-1 0 0 0,0 0 1 0 0,0 0-1 0 0,0 0 0 0 0,0 0 0 0 0,-1 0 1 0 0,1-1-1 0 0,-1 1 0 0 0,0-1 1 0 0,0 0-1 0 0,0 1 0 0 0,0-1 1 0 0,1-5-1 0 0,2-9-1 0 0,0 0 0 0 0,-1 0-1 0 0,-1 0 1 0 0,1-21 0 0 0,-3 28 14 0 0,1-2-8 0 0,-2 7-32 0 0,1 0 0 0 0,-1 0 0 0 0,0 0 0 0 0,0 0-1 0 0,0 0 1 0 0,-1 0 0 0 0,0 0 0 0 0,-2-8 0 0 0,-1 3-66 0 0,-5 4-31 0 0,7 6 84 0 0,0 1 0 0 0,0-1 1 0 0,0 1-1 0 0,0-1 0 0 0,0 1 0 0 0,0-1 1 0 0,0 1-1 0 0,0 0 0 0 0,0 0 0 0 0,0 0 1 0 0,0 0-1 0 0,0 0 0 0 0,0 1 0 0 0,0-1 1 0 0,0 1-1 0 0,0-1 0 0 0,0 1 0 0 0,0 0 1 0 0,0-1-1 0 0,-2 3 0 0 0,-3 1-426 0 0,0 1 0 0 0,0 0 0 0 0,-10 9 0 0 0,3-2-2103 0 0,12-10 742 0 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5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99 9215 0 0,'-8'1'8684'0'0,"9"1"-8532"0"0,0-1 0 0 0,1 0 1 0 0,-1 0-1 0 0,1 0 0 0 0,-1 0 0 0 0,1 0 0 0 0,-1 0 0 0 0,1-1 0 0 0,0 1 0 0 0,-1 0 0 0 0,4 0 1 0 0,9 1 101 0 0,0 0 0 0 0,1 0 0 0 0,-1-1 0 0 0,1-1 0 0 0,0-1 0 0 0,22-3 0 0 0,-15 2-40 0 0,290-41 1437 0 0,-139 16-1068 0 0,-145 24-1686 0 0,1-2 1 0 0,-1-1-1 0 0,30-12 1 0 0,-34 9-6104 0 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5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 8751 0 0,'0'0'794'0'0,"0"1"-652"0"0,0 12 732 0 0,-2 1-1 0 0,1-1 1 0 0,-2 0-1 0 0,0 0 1 0 0,-6 17 0 0 0,-29 63 2134 0 0,25-62-2899 0 0,-13 28 565 0 0,-155 338 1033 0 0,88-238-1581 0 0,85-145-117 0 0,-17 23 33 0 0,-1-1 0 0 0,-2-2 0 0 0,-1-1 0 0 0,-50 44 1 0 0,67-66-20 0 0,-1-1 1 0 0,-27 16-1 0 0,34-23-23 0 0,1 1 0 0 0,-1-2-1 0 0,-1 1 1 0 0,1-1-1 0 0,0 0 1 0 0,-1 0-1 0 0,1-1 1 0 0,-1 0 0 0 0,-9 1-1 0 0,8-5 1 0 0,7 2 0 0 0,1 0 0 0 0,-1 0 0 0 0,1 0 0 0 0,0 0 0 0 0,-1 0 0 0 0,1 0 0 0 0,0 0 1 0 0,0 0-1 0 0,0 0 0 0 0,0 0 0 0 0,0 0 0 0 0,0-1 0 0 0,0 1 0 0 0,0 0 0 0 0,0 0 0 0 0,0 0 0 0 0,1 0 0 0 0,-1 0 0 0 0,0 0 0 0 0,1 0 0 0 0,-1 0 0 0 0,1 0 0 0 0,0-1 0 0 0,17-27-8 0 0,-13 22-6 0 0,13-18-80 0 0,1 1 0 0 0,1 0 0 0 0,1 2-1 0 0,1 0 1 0 0,1 2 0 0 0,34-25 0 0 0,-39 33 41 0 0,0 0 0 0 0,23-10 1 0 0,-31 17 59 0 0,0 1 1 0 0,1 0 0 0 0,-1 1 0 0 0,0 0 0 0 0,1 1-1 0 0,13-2 1 0 0,-21 3 42 0 0,0 1 0 0 0,0 0 0 0 0,1 0 0 0 0,-1 0 0 0 0,0 0 0 0 0,0 0 0 0 0,0 1 0 0 0,1-1 0 0 0,-1 1-1 0 0,0 0 1 0 0,0 0 0 0 0,0 0 0 0 0,0 1 0 0 0,0-1 0 0 0,0 1 0 0 0,-1-1 0 0 0,1 1 0 0 0,0 0 0 0 0,-1 0 0 0 0,1 0 0 0 0,-1 0 0 0 0,0 1-1 0 0,0-1 1 0 0,0 1 0 0 0,0-1 0 0 0,0 1 0 0 0,0 0 0 0 0,-1-1 0 0 0,1 1 0 0 0,-1 0 0 0 0,0 0 0 0 0,0 0 0 0 0,0 0 0 0 0,0 1 0 0 0,0 5 0 0 0,0 2 101 0 0,0 1 1 0 0,-1-1 0 0 0,-1 0 0 0 0,0 1 0 0 0,-1-1 0 0 0,-4 19 0 0 0,-27 65-231 0 0,14-41-1611 0 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54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84 4143 0 0,'0'0'191'0'0,"2"1"-11"0"0,2 0 317 0 0,1 1 0 0 0,-1 0-1 0 0,1 0 1 0 0,-1 0 0 0 0,0 1 0 0 0,5 2 0 0 0,7 6 4153 0 0,-7-8-3856 0 0,-1 0-1 0 0,1 0 1 0 0,0-1 0 0 0,0 0 0 0 0,0-1-1 0 0,0 0 1 0 0,0 0 0 0 0,0-1-1 0 0,15-1 1 0 0,-12 0-492 0 0,-1-1-1 0 0,0 0 1 0 0,0 0 0 0 0,1-1-1 0 0,-1-1 1 0 0,-1 0 0 0 0,14-7-1 0 0,-21 9-284 0 0,0 0 0 0 0,1 0 0 0 0,-1-1 0 0 0,-1 1 0 0 0,1-1 0 0 0,0 0 0 0 0,-1 1 0 0 0,1-1 0 0 0,-1-1 0 0 0,0 1 0 0 0,0 0 0 0 0,2-4 0 0 0,-3 5-17 0 0,0 0-1 0 0,0 1 1 0 0,-1-1 0 0 0,1 0-1 0 0,-1 0 1 0 0,1 1 0 0 0,-1-1 0 0 0,0 0-1 0 0,0 0 1 0 0,0 0 0 0 0,0 0-1 0 0,0 1 1 0 0,0-1 0 0 0,0 0-1 0 0,0 0 1 0 0,-1 0 0 0 0,1 1 0 0 0,-1-1-1 0 0,1 0 1 0 0,-1 0 0 0 0,0 1-1 0 0,0-1 1 0 0,0 1 0 0 0,0-1-1 0 0,0 1 1 0 0,0-1 0 0 0,-1-1-1 0 0,0 2-25 0 0,0 0 0 0 0,1 0 0 0 0,-1 0 0 0 0,0 0 0 0 0,0 0 0 0 0,0 0 0 0 0,1 1 0 0 0,-1-1 0 0 0,0 0 0 0 0,0 1 0 0 0,0 0 0 0 0,0-1 0 0 0,0 1 0 0 0,0 0 0 0 0,0 0 0 0 0,0 0 0 0 0,0 1 0 0 0,0-1 0 0 0,0 0 0 0 0,0 1 0 0 0,-3 0 0 0 0,-5 2-102 0 0,0 1 0 0 0,-15 7 0 0 0,23-10 122 0 0,-17 9-25 0 0,0 1 0 0 0,1 0 0 0 0,0 2 0 0 0,1 0 0 0 0,0 1 0 0 0,1 1 1 0 0,1 0-1 0 0,0 2 0 0 0,1-1 0 0 0,1 2 0 0 0,-14 22 0 0 0,23-33 68 0 0,0 1 0 0 0,1-1 0 0 0,0 1 0 0 0,0-1 0 0 0,1 1 1 0 0,0 0-1 0 0,0 0 0 0 0,-1 15 0 0 0,3-20-26 0 0,0 0 0 0 0,0-1 0 0 0,1 1 0 0 0,-1 0 0 0 0,1-1 0 0 0,-1 1 0 0 0,1 0 0 0 0,0-1 0 0 0,0 1 0 0 0,0-1 0 0 0,0 1 0 0 0,0-1 0 0 0,1 1 1 0 0,-1-1-1 0 0,1 0 0 0 0,0 0 0 0 0,-1 0 0 0 0,1 0 0 0 0,0 0 0 0 0,0 0 0 0 0,1 0 0 0 0,-1-1 0 0 0,0 1 0 0 0,0-1 0 0 0,1 1 0 0 0,-1-1 0 0 0,1 0 0 0 0,-1 0 0 0 0,5 1 0 0 0,1 0 1 0 0,0 0-1 0 0,0-1 0 0 0,0 1 0 0 0,0-2 0 0 0,0 1 0 0 0,1-1 0 0 0,-1-1 0 0 0,10-1 0 0 0,67-16-857 0 0,-72 15 422 0 0,36-11-4769 0 0,4 0-1757 0 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5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282 117 10103 0 0,'0'0'919'0'0,"-1"1"-759"0"0,-7 0 540 0 0,0 1-1 0 0,0 0 1 0 0,1 0 0 0 0,-1 1-1 0 0,1 0 1 0 0,-1 0 0 0 0,-9 7-1 0 0,4 0 377 0 0,12-9-181 0 0,1 0-782 0 0,-1-1 0 0 0,1 0 1 0 0,0 1-1 0 0,0-1 0 0 0,0 0 0 0 0,-1 0 0 0 0,1 1 1 0 0,0-1-1 0 0,0 0 0 0 0,0 1 0 0 0,0-1 0 0 0,0 1 1 0 0,0-1-1 0 0,0 0 0 0 0,0 1 0 0 0,0-1 0 0 0,0 0 1 0 0,0 1-1 0 0,0-1 0 0 0,0 0 0 0 0,0 1 1 0 0,2 1-11 0 0,1 0 0 0 0,0 0 0 0 0,0-1 0 0 0,0 1 1 0 0,-1-1-1 0 0,2 0 0 0 0,-1 0 0 0 0,0 0 0 0 0,0 0 1 0 0,0 0-1 0 0,0-1 0 0 0,0 0 0 0 0,1 1 0 0 0,-1-1 1 0 0,0 0-1 0 0,0 0 0 0 0,1-1 0 0 0,-1 1 0 0 0,0-1 1 0 0,4-1-1 0 0,10-2 91 0 0,0-1 1 0 0,22-10 0 0 0,-37 14-180 0 0,10-4 38 0 0,1 1-41 0 0,-1-1 1 0 0,0-1-1 0 0,0 0 1 0 0,0-1 0 0 0,15-11-1 0 0,-26 17-27 0 0,0 0 0 0 0,1 0 0 0 0,-1-1 0 0 0,0 1 0 0 0,1 0-1 0 0,-1 0 1 0 0,0-1 0 0 0,0 1 0 0 0,0-1 0 0 0,0 1 0 0 0,0-1 0 0 0,-1 0 0 0 0,1 1 0 0 0,0-1-1 0 0,-1 0 1 0 0,1 1 0 0 0,-1-1 0 0 0,0 0 0 0 0,0 0 0 0 0,1 1 0 0 0,-1-1 0 0 0,0 0-1 0 0,0 0 1 0 0,-1 0 0 0 0,1 1 0 0 0,0-1 0 0 0,0 0 0 0 0,-1 0 0 0 0,1 1 0 0 0,-1-1 0 0 0,0 0-1 0 0,0 1 1 0 0,1-1 0 0 0,-1 1 0 0 0,-1-3 0 0 0,-1 1-76 0 0,0 0-1 0 0,0-1 1 0 0,0 1 0 0 0,0 0-1 0 0,0 1 1 0 0,-1-1 0 0 0,1 0-1 0 0,-1 1 1 0 0,0 0 0 0 0,0 0-1 0 0,-4-2 1 0 0,3 3 20 0 0,0 0-1 0 0,-1 0 1 0 0,1 0-1 0 0,0 0 1 0 0,-1 1-1 0 0,1 0 1 0 0,-1 0-1 0 0,1 1 1 0 0,0-1-1 0 0,-1 1 1 0 0,1 0-1 0 0,0 1 1 0 0,0-1-1 0 0,0 1 1 0 0,0 0-1 0 0,-6 3 1 0 0,-8 6-10 0 0,0 0 0 0 0,-28 22 1 0 0,43-29 71 0 0,-25 18-35 0 0,1 1 0 0 0,-38 43 1 0 0,54-53 69 0 0,0 2 1 0 0,1-1-1 0 0,1 1 1 0 0,1 1-1 0 0,0-1 1 0 0,1 2-1 0 0,-7 19 1 0 0,13-32 12 0 0,0 1-1 0 0,1 0 1 0 0,0 0 0 0 0,0 0-1 0 0,0 0 1 0 0,1-1 0 0 0,0 1-1 0 0,0 0 1 0 0,0 0 0 0 0,0 0-1 0 0,1 0 1 0 0,-1 0 0 0 0,2 0-1 0 0,-1 0 1 0 0,0 0 0 0 0,1 0-1 0 0,0-1 1 0 0,0 1 0 0 0,0-1-1 0 0,0 1 1 0 0,1-1 0 0 0,0 0-1 0 0,0 0 1 0 0,0 0 0 0 0,0-1-1 0 0,1 1 1 0 0,0-1 0 0 0,-1 1-1 0 0,1-1 1 0 0,0 0 0 0 0,1-1-1 0 0,-1 1 1 0 0,0-1 0 0 0,1 1-1 0 0,-1-2 1 0 0,1 1 0 0 0,5 1-1 0 0,4 1-15 0 0,0-1 0 0 0,0-1-1 0 0,1 0 1 0 0,22 0 0 0 0,-9-3-1197 0 0,41-6 0 0 0,-41 1-3865 0 0,2-2-1556 0 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5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107 285 15175 0 0,'-7'5'1372'0'0,"-17"15"-1242"0"0,10-8 1045 0 0,-1-1 1 0 0,-31 19 1189 0 0,47-32-1991 0 0,15-21-220 0 0,1 0 0 0 0,25-25 0 0 0,45-39 120 0 0,28-9-295 0 0,-92 80 11 0 0,1 1 1 0 0,0 1-1 0 0,34-15 0 0 0,-54 27 20 0 0,1 1-1 0 0,0-1 1 0 0,0 1-1 0 0,0-1 1 0 0,0 2-1 0 0,0-1 1 0 0,0 0-1 0 0,0 1 1 0 0,9 0-1 0 0,-12 1 11 0 0,-1-1 1 0 0,1 0-1 0 0,-1 1 0 0 0,1-1 0 0 0,0 1 0 0 0,-1 0 1 0 0,1-1-1 0 0,-1 1 0 0 0,1 0 0 0 0,-1 0 0 0 0,1 0 1 0 0,-1 0-1 0 0,0 0 0 0 0,1 0 0 0 0,-1 0 0 0 0,0 1 1 0 0,0-1-1 0 0,0 0 0 0 0,0 1 0 0 0,0-1 0 0 0,0 0 1 0 0,0 1-1 0 0,-1 0 0 0 0,1-1 0 0 0,-1 1 0 0 0,1-1 0 0 0,-1 1 1 0 0,1 0-1 0 0,-1-1 0 0 0,0 1 0 0 0,1 3 0 0 0,-1 6 83 0 0,0 0-1 0 0,-1 1 0 0 0,0-1 0 0 0,-1 0 0 0 0,0 1 0 0 0,-1-1 1 0 0,-4 13-1 0 0,-3 4 76 0 0,-22 41 1 0 0,16-43-98 0 0,11-19-71 0 0,1 1 1 0 0,-1-1 0 0 0,1 1-1 0 0,1 0 1 0 0,0 0-1 0 0,0 0 1 0 0,0 1 0 0 0,-1 9-1 0 0,4-18-20 0 0,1 1-1 0 0,-1-1 1 0 0,0 0-1 0 0,0 1 1 0 0,0-1-1 0 0,0 1 1 0 0,1-1-1 0 0,-1 1 1 0 0,0-1-1 0 0,0 1 1 0 0,1-1-1 0 0,-1 0 1 0 0,0 1-1 0 0,1-1 1 0 0,-1 0-1 0 0,0 1 1 0 0,1-1-1 0 0,-1 0 1 0 0,0 1-1 0 0,1-1 1 0 0,-1 0-1 0 0,1 0 1 0 0,-1 1-1 0 0,1-1 1 0 0,-1 0-1 0 0,1 0 1 0 0,-1 0-1 0 0,1 0 1 0 0,0 1-1 0 0,13 2-571 0 0,-4-4-909 0 0,0 0-3883 0 0,2 0-1848 0 0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5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14279 0 0,'0'0'1298'0'0,"0"2"-1069"0"0,-24 100 775 0 0,-105 226 3424 0 0,23-98-2953 0 0,-29 61-685 0 0,133-284-800 0 0,-27 60-136 0 0,-2-1 0 0 0,-42 65 0 0 0,72-130-345 0 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5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37 18399 0 0,'-15'4'1960'0'0,"14"-4"-1933"0"0,0 1 0 0 0,0-1 0 0 0,-1 0 0 0 0,1 1-1 0 0,0-1 1 0 0,0 1 0 0 0,0 0 0 0 0,0-1 0 0 0,-1 1 0 0 0,1 0 0 0 0,0 0 0 0 0,0 0-1 0 0,1 0 1 0 0,-1 0 0 0 0,-1 1 0 0 0,2-2 21 0 0,-1 1-1 0 0,1 0 1 0 0,0 0 0 0 0,-1-1-1 0 0,1 1 1 0 0,0 0 0 0 0,0 0-1 0 0,0-1 1 0 0,0 1 0 0 0,0 0-1 0 0,0 0 1 0 0,0-1-1 0 0,0 1 1 0 0,0 0 0 0 0,0 0-1 0 0,0-1 1 0 0,1 1 0 0 0,-1 1-1 0 0,1 0 75 0 0,0 0-1 0 0,1 1 1 0 0,-1-1-1 0 0,1 0 1 0 0,-1 0-1 0 0,1 0 0 0 0,0 0 1 0 0,3 3-1 0 0,1 0 11 0 0,0-1 0 0 0,0-1 1 0 0,0 1-1 0 0,1-1 0 0 0,-1 0 0 0 0,1 0 0 0 0,0-1 0 0 0,0 0 1 0 0,0 0-1 0 0,0-1 0 0 0,0 0 0 0 0,0 0 0 0 0,15-1 0 0 0,4 0 154 0 0,0-2 0 0 0,38-8 0 0 0,219-46-56 0 0,-95 14-5100 0 0,-162 35 2710 0 0,-4 1-72 0 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56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51 3679 0 0,'-1'2'284'0'0,"-4"36"2047"0"0,-8 37 10974 0 0,3-43-12178 0 0,-14 28 880 0 0,-61 107 0 0 0,67-136-1861 0 0,11-21-3065 0 0,14-20 341 0 0,4-6-4628 0 0</inkml:trace>
  <inkml:trace contextRef="#ctx0" brushRef="#br0" timeOffset="1">363 475 11055 0 0,'0'0'852'0'0,"-7"-12"3531"0"0,5 9-3915 0 0,1 0 0 0 0,-1 0 0 0 0,0 0 0 0 0,1 0 0 0 0,0 0 0 0 0,0 0 0 0 0,0 0 0 0 0,0 0 0 0 0,0-1 0 0 0,1 1 0 0 0,-1 0 1 0 0,1-1-1 0 0,0-3 0 0 0,1 1-184 0 0,-1 0 0 0 0,1-1 1 0 0,1 1-1 0 0,-1 0 1 0 0,1 0-1 0 0,4-9 0 0 0,2-2-143 0 0,1 0 1 0 0,1 1-1 0 0,20-25 0 0 0,-7 11-296 0 0,2 2 1 0 0,1 1 0 0 0,1 1 0 0 0,2 2-1 0 0,0 0 1 0 0,1 2 0 0 0,2 1 0 0 0,0 2-1 0 0,48-22 1 0 0,-76 39-299 0 0,0 1 0 0 0,-1-1 0 0 0,1 1 0 0 0,0 0 0 0 0,1 0 0 0 0,-1 0 0 0 0,0 1 0 0 0,0-1 0 0 0,5 1 0 0 0,4 1-1825 0 0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57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147 130 4607 0 0,'0'0'354'0'0,"2"1"-233"0"0,3 2 1170 0 0,0 1 1 0 0,0-1-1 0 0,0 0 0 0 0,1 0 1 0 0,-1 0-1 0 0,1-1 0 0 0,0 0 1 0 0,-1 0-1 0 0,1-1 0 0 0,0 1 1 0 0,12 0-1 0 0,20-2 760 0 0,-24 0-1575 0 0,-1-1 1 0 0,0-1 0 0 0,15-3-1 0 0,-24 4-459 0 0,0-1 0 0 0,1 0 0 0 0,-1 1 0 0 0,0-2 0 0 0,0 1 0 0 0,0 0 0 0 0,0-1 0 0 0,0 1 0 0 0,-1-1 0 0 0,1 0 0 0 0,-1 0 0 0 0,5-7 0 0 0,-7 9-36 0 0,24-33-522 0 0,-24 32 447 0 0,1-1-1 0 0,0 0 1 0 0,-1 0 0 0 0,0 0 0 0 0,0-1-1 0 0,0 1 1 0 0,0 0 0 0 0,0 0 0 0 0,-1 0-1 0 0,1-4 1 0 0,-1 5 37 0 0,0 0-1 0 0,-1 1 1 0 0,1-1-1 0 0,-1 0 1 0 0,1 1-1 0 0,-1-1 1 0 0,0 1-1 0 0,1-1 1 0 0,-1 1-1 0 0,0-1 1 0 0,0 1-1 0 0,0-1 1 0 0,0 1-1 0 0,0 0 1 0 0,0 0 0 0 0,-1-1-1 0 0,1 1 1 0 0,0 0-1 0 0,-1 0 1 0 0,1 0-1 0 0,-3-1 1 0 0,0 0-86 0 0,1 1-1 0 0,0-1 1 0 0,0 1 0 0 0,-1 0 0 0 0,1 0 0 0 0,-1 0 0 0 0,1 0-1 0 0,-1 0 1 0 0,-4 1 0 0 0,1 0 10 0 0,1 1-1 0 0,-1 0 0 0 0,1 0 1 0 0,-1 1-1 0 0,1-1 1 0 0,0 2-1 0 0,0-1 1 0 0,0 1-1 0 0,0 0 0 0 0,0 0 1 0 0,-7 5-1 0 0,-7 7 182 0 0,-30 28-1 0 0,36-30 71 0 0,-15 14 456 0 0,2 0 0 0 0,-33 44 0 0 0,48-56-346 0 0,1 1 0 0 0,1 1 0 0 0,0-1-1 0 0,1 2 1 0 0,1-1 0 0 0,-10 34 0 0 0,17-46-208 0 0,0 0 0 0 0,0 0-1 0 0,0 0 1 0 0,0 0 0 0 0,1 0 0 0 0,0 1 0 0 0,0-1 0 0 0,1 0 0 0 0,1 10 0 0 0,-1-13-16 0 0,-1 1 0 0 0,1-1-1 0 0,0 0 1 0 0,0 0 0 0 0,0 0 0 0 0,1 0 0 0 0,-1 0 0 0 0,0 0 0 0 0,1-1 0 0 0,-1 1 0 0 0,1 0 0 0 0,-1-1 0 0 0,1 1 0 0 0,0-1 0 0 0,0 0 0 0 0,0 1 0 0 0,0-1 0 0 0,0 0 0 0 0,0 0-1 0 0,0 0 1 0 0,0 0 0 0 0,0-1 0 0 0,0 1 0 0 0,1 0 0 0 0,1-1 0 0 0,7 2 1 0 0,0-1 0 0 0,-1-1 0 0 0,1 0 0 0 0,0 0 0 0 0,21-4 0 0 0,-4-2-87 0 0,28-10 1 0 0,-12 2-943 0 0,0-3-375 0 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5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2759 0 0,'0'0'15378'0'0,"1"2"-14468"0"0,0 3-353 0 0,0-1 0 0 0,0 1 1 0 0,0 0-1 0 0,-1-1 0 0 0,0 7 0 0 0,0-10 436 0 0,1 12 215 0 0,15 11-768 0 0,-11-10-440 0 0,-6-10 0 0 0,0-1 0 0 0,0 5 11 0 0,0-1-1 0 0,0 0 1 0 0,-1 0-1 0 0,0 0 1 0 0,0 0-1 0 0,-1 0 1 0 0,0 0-1 0 0,0-1 1 0 0,-4 7-1 0 0,-7 8 81 0 0,-23 27 1 0 0,3-6-28 0 0,33-41 64 0 0,3-2-64 0 0,13-6-24 0 0,-9 3-28 0 0,0 1 0 0 0,0 1 0 0 0,0-1 0 0 0,1 1 0 0 0,-1 0 0 0 0,0 1 0 0 0,12-2 0 0 0,-9 3-12 0 0,0 0 0 0 0,0-1 11 0 0,-2 0 42 0 0,-6 1 52 0 0,-2 0-155 0 0,-11 2 73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1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0,'0'0'10272'0'0,"1"2"-9866"0"0,6 16 62 0 0,-2 0 0 0 0,0 1 0 0 0,3 26 0 0 0,8 31-263 0 0,-5-31 173 0 0,6 50 0 0 0,-11-54 46 0 0,21 76 1 0 0,-23-106-414 0 0,-1-2 16 0 0,0 0-1 0 0,1 0 1 0 0,8 13 0 0 0,-2-1-16 0 0,-9-17-8 0 0,-1 0 4 0 0,1-1 46 0 0,-4 10 75 0 0,0-5-127 0 0,0 0 0 0 0,-1 0 0 0 0,0-1 0 0 0,0 1 0 0 0,-1-1 0 0 0,0 0 0 0 0,0 0 0 0 0,-7 6 0 0 0,4-4 5 0 0,1 0 0 0 0,0 1-1 0 0,0-1 1 0 0,1 1 0 0 0,0 1 0 0 0,1-1-1 0 0,-6 18 1 0 0,10-25 130 0 0,1-3-108 0 0,0 1-1 0 0,0-1 1 0 0,0 1 0 0 0,0-1-1 0 0,0 1 1 0 0,0-1 0 0 0,0 0 0 0 0,0 1-1 0 0,0-1 1 0 0,1 1 0 0 0,-1-1-1 0 0,0 1 1 0 0,0-1 0 0 0,0 1 0 0 0,1-1-1 0 0,-1 0 1 0 0,0 1 0 0 0,1-1-1 0 0,-1 0 1 0 0,0 1 0 0 0,1-1-1 0 0,-1 0 1 0 0,1 1 0 0 0,-1-1 0 0 0,0 0-1 0 0,1 0 1 0 0,-1 1 0 0 0,1-1-1 0 0,0 0 1 0 0,1 1 37 0 0,-1-1 0 0 0,1 0 0 0 0,0 0 0 0 0,0 0 1 0 0,0 0-1 0 0,-1 0 0 0 0,1 0 0 0 0,3-1 0 0 0,0 0 51 0 0,-1 0 1 0 0,0 0-1 0 0,0-1 0 0 0,0 1 1 0 0,0-1-1 0 0,0 0 0 0 0,6-5 1 0 0,-1 0-104 0 0,-7 5-87 0 0,3-6-1509 0 0,-10 20-3656 0 0,5-10 4815 0 0,0-2 399 0 0,-1 0 0 0 0,1 0-1 0 0,0 1 1 0 0,0-1-1 0 0,0 0 1 0 0,0 0 0 0 0,0 1-1 0 0,0-1 1 0 0,-1 0 0 0 0,1 1-1 0 0,0-1 1 0 0,0 0-1 0 0,0 0 1 0 0,0 1 0 0 0,0-1-1 0 0,0 0 1 0 0,0 1 0 0 0,0-1-1 0 0,0 0 1 0 0,0 0-1 0 0,0 1 1 0 0,1-1 0 0 0,-1 0-1 0 0,0 1 1 0 0,0-1 0 0 0,0 0-1 0 0,0 0 1 0 0,0 1 0 0 0,0-1-1 0 0,1 0 1 0 0,-1 0-1 0 0,0 1 1 0 0,0-1 0 0 0,1 0-1 0 0,11 2 10 0 0,0-3 16 0 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5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81 13647 0 0,'-5'-19'1336'0'0,"2"11"-1192"0"0,0 0-144 0 0,-1-1 0 0 0,1 3 848 0 0,3-4 80 0 0,2 2-664 0 0,4 1-168 0 0,4 4-8 0 0,2 1-624 0 0,1 2-120 0 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58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191 324 11055 0 0,'-2'0'852'0'0,"-9"1"-409"0"0,1-1-1 0 0,-20-2 0 0 0,-12 1 3846 0 0,35 1-3890 0 0,1 0 0 0 0,0-1 0 0 0,-1 1 0 0 0,1-1 0 0 0,0 0 1 0 0,0-1-1 0 0,-1 1 0 0 0,1-1 0 0 0,-7-4 0 0 0,11 5-350 0 0,1 1 1 0 0,-1-1-1 0 0,1 0 0 0 0,-1 0 1 0 0,1 0-1 0 0,0 0 1 0 0,-1 0-1 0 0,1 0 0 0 0,0 0 1 0 0,0-1-1 0 0,-1 1 1 0 0,1 0-1 0 0,0-1 0 0 0,1 1 1 0 0,-1-1-1 0 0,0 1 0 0 0,0-1 1 0 0,0 0-1 0 0,1 1 1 0 0,-1-1-1 0 0,1 0 0 0 0,0 1 1 0 0,-1-1-1 0 0,1 0 0 0 0,0 1 1 0 0,0-1-1 0 0,0 0 1 0 0,0 0-1 0 0,0 1 0 0 0,0-1 1 0 0,1 0-1 0 0,-1 1 1 0 0,0-1-1 0 0,1 0 0 0 0,0 1 1 0 0,-1-1-1 0 0,1 0 0 0 0,1-1 1 0 0,3-6-25 0 0,0 0 1 0 0,0 0-1 0 0,1 1 1 0 0,1 0 0 0 0,0 0-1 0 0,10-9 1 0 0,51-40 120 0 0,-37 33-125 0 0,-9 7-36 0 0,41-25 0 0 0,-51 35 11 0 0,1 0-1 0 0,0 1 1 0 0,0 1 0 0 0,0 0-1 0 0,20-4 1 0 0,-30 9 22 0 0,0-1-1 0 0,0 1 1 0 0,0-1-1 0 0,0 1 1 0 0,0 0-1 0 0,0 0 0 0 0,0 0 1 0 0,0 0-1 0 0,0 1 1 0 0,-1-1-1 0 0,1 1 1 0 0,0 0-1 0 0,0 0 1 0 0,0 0-1 0 0,0 0 1 0 0,-1 0-1 0 0,1 0 1 0 0,0 1-1 0 0,-1 0 1 0 0,1-1-1 0 0,-1 1 1 0 0,0 0-1 0 0,1 0 0 0 0,-1 0 1 0 0,0 0-1 0 0,0 1 1 0 0,-1-1-1 0 0,1 1 1 0 0,0-1-1 0 0,-1 1 1 0 0,1-1-1 0 0,-1 1 1 0 0,0 0-1 0 0,0 0 1 0 0,1 4-1 0 0,2 8 92 0 0,-1 1-1 0 0,-1 0 1 0 0,0 0-1 0 0,-1 0 1 0 0,-1 18-1 0 0,0-32-105 0 0,-2 30-88 0 0,-1 0 1 0 0,-2 0-1 0 0,-1-1 0 0 0,-13 37 1 0 0,16-56-130 0 0,2-4 305 0 0,1-1-1876 0 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5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6 16183 0 0,'6'-5'2178'0'0,"-11"17"-1809"0"0,-1-1 0 0 0,0 1 0 0 0,0-1 0 0 0,-11 13 0 0 0,-10 17 224 0 0,-36 84 983 0 0,-72 200 0 0 0,77-152-1154 0 0,42-123-323 0 0,-4 17-72 0 0,0 0 27 0 0,-51 113 0 0 0,53-145-1431 0 0,18-33-252 0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5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7831 0 0,'0'0'706'0'0,"1"0"-174"0"0,6-3 1686 0 0,0 1 0 0 0,1 0 0 0 0,11-1 0 0 0,26-1 1085 0 0,-17 1-2761 0 0,328-38 2714 0 0,-314 36-3107 0 0,-26 3-117 0 0,134-13 263 0 0,-121 14-436 0 0,0 1 0 0 0,0 1 0 0 0,33 6 0 0 0,-59-6-110 0 0,24 6-1705 0 0,-26-7 1570 0 0,1 1 0 0 0,-1-1 0 0 0,0 1 0 0 0,0 0 0 0 0,0-1 1 0 0,0 1-1 0 0,0 0 0 0 0,-1 0 0 0 0,1 0 0 0 0,0 0 0 0 0,1 2 1 0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4:5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25 4607 0 0,'0'0'354'0'0,"0"3"-233"0"0,0 15 1731 0 0,-1 3 2327 0 0,5 40-1 0 0,-3-56-3766 0 0,-1 0-1 0 0,1-1 1 0 0,0 1 0 0 0,1 0 0 0 0,-1-1 0 0 0,1 1 0 0 0,0-1 0 0 0,0 0-1 0 0,0 0 1 0 0,1 0 0 0 0,0 0 0 0 0,-1 0 0 0 0,1 0 0 0 0,6 5 0 0 0,-6-7-234 0 0,1 1 0 0 0,0-1 1 0 0,0 0-1 0 0,0 0 1 0 0,0-1-1 0 0,0 1 0 0 0,0-1 1 0 0,0 0-1 0 0,0 0 1 0 0,1 0-1 0 0,-1 0 0 0 0,0-1 1 0 0,1 0-1 0 0,-1 0 1 0 0,0 0-1 0 0,1 0 0 0 0,-1-1 1 0 0,0 0-1 0 0,5-1 1 0 0,1-1-2 0 0,0 0 1 0 0,-1 0-1 0 0,1-1 1 0 0,-1 0-1 0 0,1-1 1 0 0,16-11-1 0 0,-20 11-152 0 0,0 0 0 0 0,0 0 1 0 0,0 0-1 0 0,0-1 0 0 0,-1 0 0 0 0,9-12 0 0 0,-13 16-35 0 0,0-1 0 0 0,1 1 0 0 0,-1 0-1 0 0,0-1 1 0 0,0 1 0 0 0,0-1 0 0 0,-1 1-1 0 0,1-1 1 0 0,0 1 0 0 0,-1-1 0 0 0,0 0-1 0 0,0 1 1 0 0,0-1 0 0 0,0 1 0 0 0,0-1-1 0 0,0 0 1 0 0,-1 1 0 0 0,1-1 0 0 0,-1 1-1 0 0,0-1 1 0 0,1 1 0 0 0,-1-1 0 0 0,0 1-1 0 0,-2-4 1 0 0,1 5-21 0 0,1 0 0 0 0,0 0 0 0 0,0-1-1 0 0,0 1 1 0 0,0 0 0 0 0,-1 0 0 0 0,1 1 0 0 0,0-1-1 0 0,-1 0 1 0 0,1 0 0 0 0,-1 1 0 0 0,1-1 0 0 0,-1 1 0 0 0,1-1-1 0 0,-1 1 1 0 0,1 0 0 0 0,-1-1 0 0 0,0 1 0 0 0,1 0-1 0 0,-1 0 1 0 0,1 0 0 0 0,-1 0 0 0 0,0 1 0 0 0,-1-1 0 0 0,-6 2-35 0 0,1 0 1 0 0,-1 0 0 0 0,-7 3 0 0 0,-13 6 58 0 0,0 2 0 0 0,1 1 1 0 0,1 1-1 0 0,0 1 0 0 0,1 2 0 0 0,-35 29 0 0 0,56-43 5 0 0,1 1 0 0 0,-1 0 0 0 0,1-1 0 0 0,0 1 0 0 0,0 1 0 0 0,1-1 0 0 0,-1 1 0 0 0,-3 9 0 0 0,6-14 1 0 0,0 1 0 0 0,1-1-1 0 0,0 1 1 0 0,-1-1 0 0 0,1 1-1 0 0,0-1 1 0 0,0 1 0 0 0,-1 0-1 0 0,1-1 1 0 0,1 1 0 0 0,-1 0-1 0 0,0-1 1 0 0,0 1 0 0 0,1-1-1 0 0,-1 1 1 0 0,1 1 0 0 0,0-1-1 0 0,0-1 0 0 0,0 0 0 0 0,0 1 1 0 0,0-1-1 0 0,0 0 0 0 0,1 1 1 0 0,-1-1-1 0 0,0 0 0 0 0,1 0 0 0 0,-1 0 1 0 0,1 0-1 0 0,-1 0 0 0 0,1-1 0 0 0,-1 1 1 0 0,1 0-1 0 0,0-1 0 0 0,-1 1 1 0 0,3 0-1 0 0,9 1-644 0 0,0 0 0 0 0,0-1-1 0 0,0 0 1 0 0,17-1 0 0 0,-11-1-1543 0 0,4 1-5110 0 0</inkml:trace>
  <inkml:trace contextRef="#ctx0" brushRef="#br0" timeOffset="1">477 466 3679 0 0,'0'0'284'0'0,"2"-1"-186"0"0,2 1 1640 0 0,-1-1 1 0 0,1 0 0 0 0,0-1 0 0 0,-1 1-1 0 0,1-1 1 0 0,-1 1 0 0 0,6-4 0 0 0,-7 3-1092 0 0,0 0 1 0 0,0 0 0 0 0,0 1 0 0 0,0-1 0 0 0,0-1-1 0 0,0 1 1 0 0,-1 0 0 0 0,3-4 0 0 0,-1-1-591 0 0,0 1 1 0 0,-1-1 0 0 0,0 0-1 0 0,-1 0 1 0 0,1 0 0 0 0,0-10 0 0 0,3-17 1540 0 0,1 14-1443 0 0,1 1 1 0 0,0 0-1 0 0,1 0 0 0 0,1 1 1 0 0,1 0-1 0 0,1 1 0 0 0,0 0 1 0 0,22-25-1 0 0,-13 19-773 0 0,2 2 1 0 0,1 0-1 0 0,0 1 0 0 0,2 1 1 0 0,26-15-1 0 0,-34 23-1382 0 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5:0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 14423 0 0,'0'0'1646'0'0,"-1"2"-1084"0"0,-6 13 436 0 0,-1 1 0 0 0,2 0-1 0 0,0 0 1 0 0,-5 27 0 0 0,-9 72 1628 0 0,20-111-2570 0 0,-1 0 25 0 0,-1 9 105 0 0,1-1-1 0 0,0 19 1 0 0,1-28-123 0 0,0 0 0 0 0,0 0 0 0 0,1 0 0 0 0,-1 0-1 0 0,1 1 1 0 0,0-1 0 0 0,0 0 0 0 0,0-1 0 0 0,0 1 0 0 0,1 0 0 0 0,-1 0-1 0 0,1 0 1 0 0,-1-1 0 0 0,1 1 0 0 0,2 2 0 0 0,-2-4-8 0 0,-1 0 1 0 0,0-1-1 0 0,1 1 1 0 0,-1 0-1 0 0,1 0 0 0 0,-1-1 1 0 0,0 1-1 0 0,1-1 1 0 0,-1 0-1 0 0,1 1 1 0 0,0-1-1 0 0,-1 0 1 0 0,1 0-1 0 0,-1 0 1 0 0,1 0-1 0 0,-1 0 0 0 0,3 0 1 0 0,23-6 503 0 0,-12 0-386 0 0,-1-1-1 0 0,0 0 0 0 0,0-1 1 0 0,0 0-1 0 0,-1-1 1 0 0,13-12-1 0 0,67-69-249 0 0,-51 47 71 0 0,-19 20-421 0 0,1 1 1 0 0,33-22-1 0 0,-36 31-1753 0 0,38-20 0 0 0,-44 26 728 0 0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5:0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47 7831 0 0,'1'-1'356'0'0,"1"-1"-58"0"0,0 0-271 0 0,0 1 1 0 0,0-1 0 0 0,-1 0-1 0 0,1-1 1 0 0,-1 1 0 0 0,1 0-1 0 0,0-3 1 0 0,6-13 8556 0 0,-8 18-8449 0 0,0 0 1 0 0,0 0-1 0 0,0-1 0 0 0,0 1 1 0 0,0 0-1 0 0,0-1 0 0 0,0 1 1 0 0,0 0-1 0 0,0 0 0 0 0,-1-1 1 0 0,1 1-1 0 0,0 0 0 0 0,0 0 0 0 0,0 0 1 0 0,0-1-1 0 0,0 1 0 0 0,-1 0 1 0 0,1 0-1 0 0,0 0 0 0 0,0-1 1 0 0,0 1-1 0 0,-1 0 0 0 0,1 0 1 0 0,0 0-1 0 0,0 0 0 0 0,0-1 1 0 0,-1 1-1 0 0,1 0 0 0 0,0 0 1 0 0,0 0-1 0 0,-1 0 0 0 0,1 0 1 0 0,-1 0-1 0 0,-12 1 755 0 0,-11 8-1057 0 0,1 3 289 0 0,1 0 0 0 0,-35 28 0 0 0,-35 38-42 0 0,77-64-70 0 0,-19 22-1 0 0,30-31 17 0 0,0-1-1 0 0,0 1 1 0 0,1 0 0 0 0,0 0 0 0 0,0 1-1 0 0,0-1 1 0 0,1 1 0 0 0,0 0 0 0 0,-2 7-1 0 0,3-13-5 0 0,1 1 0 0 0,0 0 0 0 0,0-1 0 0 0,0 1 0 0 0,0-1-1 0 0,0 1 1 0 0,0 0 0 0 0,0-1 0 0 0,0 1 0 0 0,0-1 0 0 0,0 1 0 0 0,1-1-1 0 0,-1 1 1 0 0,0 0 0 0 0,0-1 0 0 0,0 1 0 0 0,1-1 0 0 0,-1 1-1 0 0,0-1 1 0 0,1 1 0 0 0,-1-1 0 0 0,0 1 0 0 0,1-1 0 0 0,-1 0-1 0 0,1 1 1 0 0,0-1 0 0 0,0 1 14 0 0,0 0-1 0 0,0-1 1 0 0,1 1 0 0 0,-1 0-1 0 0,1-1 1 0 0,-1 0 0 0 0,0 1 0 0 0,1-1-1 0 0,-1 0 1 0 0,3 0 0 0 0,3 0 63 0 0,1 0 1 0 0,-1-1-1 0 0,9-2 1 0 0,-14 3-77 0 0,28-7 101 0 0,0-2 0 0 0,-1-1-1 0 0,-1-1 1 0 0,34-18 0 0 0,-55 25-111 0 0,-6 5-12 0 0,0 0 0 0 0,-1 1 0 0 0,1-1 0 0 0,-1 1 0 0 0,0 0 0 0 0,0-1 0 0 0,0 1 0 0 0,1-1 0 0 0,-1 1 0 0 0,-1 2 0 0 0,0 14-106 0 0,1-17 26 0 0,0-1-1 0 0,0 1 1 0 0,0-1-1 0 0,1 1 1 0 0,-1 0-1 0 0,0-1 1 0 0,0 1-1 0 0,1-1 1 0 0,-1 1-1 0 0,0 0 1 0 0,1-1-1 0 0,-1 1 1 0 0,1-1-1 0 0,-1 1 0 0 0,0-1 1 0 0,1 0-1 0 0,-1 1 1 0 0,1-1-1 0 0,-1 1 1 0 0,1-1-1 0 0,0 0 1 0 0,-1 1-1 0 0,1-1 1 0 0,-1 0-1 0 0,1 0 1 0 0,1 1-1 0 0,15 2-6187 0 0,-1-2-930 0 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5:00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12 8287 0 0,'1'-1'382'0'0,"1"1"-241"0"0,9-11 3016 0 0,-14 34 6126 0 0,-11 10-7901 0 0,8-20-727 0 0,-90 173 1682 0 0,-2 6-1026 0 0,91-174-1237 0 0,-60 149 278 0 0,58-141-341 0 0,2 1 0 0 0,0 0-1 0 0,2 1 1 0 0,-3 38 0 0 0,8-59-52 0 0,0 0-1 0 0,0 1 0 0 0,0-1 1 0 0,1 0-1 0 0,0 0 1 0 0,0 0-1 0 0,1 0 0 0 0,0 0 1 0 0,0 0-1 0 0,5 9 1 0 0,-6-15-555 0 0,8 0-3374 0 0,0-2 2329 0 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5:0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6447 0 0,'0'0'14179'0'0,"0"8"-12734"0"0,0-1-1129 0 0,1 1 0 0 0,-2 0 1 0 0,1-1-1 0 0,-1 1 0 0 0,0 0 0 0 0,-5 14 0 0 0,-19 41 199 0 0,12-31-335 0 0,11-27-250 0 0,-1 0 0 0 0,1 1-1 0 0,-1-1 1 0 0,0-1 0 0 0,-1 1 0 0 0,1 0-1 0 0,-1-1 1 0 0,0 0 0 0 0,-5 6-1 0 0,7-9-85 0 0,-9 10-1212 0 0,0 0 0 0 0,1 0 0 0 0,0 1 0 0 0,1 1 1 0 0,-13 20-1 0 0,18-25-394 0 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5:0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7 11519 0 0,'3'-7'10080'0'0,"-4"9"-9986"0"0,-1 0-1 0 0,0 0 1 0 0,0 0-1 0 0,0 0 1 0 0,0-1-1 0 0,0 1 1 0 0,0-1-1 0 0,-5 3 1 0 0,1 0 40 0 0,-20 11 114 0 0,-1-1-1 0 0,-50 19 0 0 0,-60 11-175 0 0,127-41-70 0 0,-81 27-2 0 0,91-30 0 0 0,0 0 0 0 0,0 0 0 0 0,0 0 0 0 0,0 0 0 0 0,0 0 0 0 0,0 0 0 0 0,0 0 0 0 0,1 0 0 0 0,-1 0 0 0 0,0 1 0 0 0,0-1 0 0 0,0 0 0 0 0,0 0 0 0 0,0 0 0 0 0,0 0 0 0 0,0 0 0 0 0,0 0 0 0 0,0 0 0 0 0,0 0 0 0 0,0 0 0 0 0,1 1 0 0 0,-1-1 0 0 0,0 0 0 0 0,0 0 0 0 0,0 0 0 0 0,0 0 0 0 0,0 0 0 0 0,0 0 0 0 0,0 0 0 0 0,0 1 0 0 0,0-1 0 0 0,0 0 0 0 0,0 0 0 0 0,0 0 0 0 0,0 0 0 0 0,0 0 0 0 0,0 0 0 0 0,0 0 0 0 0,0 1 0 0 0,0-1 0 0 0,-1 0 0 0 0,1 0 0 0 0,0 0 0 0 0,0 0 0 0 0,0 0 0 0 0,0 0 0 0 0,0 0 0 0 0,0 0 0 0 0,0 1 0 0 0,0-1 0 0 0,0 0 0 0 0,0 0 0 0 0,0 0 0 0 0,-1 0 0 0 0,1 0 0 0 0,0 0 0 0 0,14 3 0 0 0,-12-2 0 0 0,42 8-27 0 0,0 2 0 0 0,-1 2 0 0 0,41 19 0 0 0,-57-19 9 0 0,-1 0 0 0 0,-1 1 0 0 0,0 2 0 0 0,-1 0 0 0 0,37 34 0 0 0,-57-47 62 0 0,-1 0 0 0 0,0 1 0 0 0,-1-1 0 0 0,1 0 0 0 0,-1 1 0 0 0,1 0-1 0 0,-1 0 1 0 0,0-1 0 0 0,0 1 0 0 0,-1 0 0 0 0,1 1 0 0 0,-1-1 0 0 0,0 0 0 0 0,0 0 0 0 0,0 1-1 0 0,-1-1 1 0 0,0 0 0 0 0,1 6 0 0 0,-2-7-8 0 0,1 0 0 0 0,-1 1-1 0 0,0-1 1 0 0,0 0 0 0 0,0 0 0 0 0,0 0-1 0 0,0 0 1 0 0,0 0 0 0 0,-1 0 0 0 0,0 0-1 0 0,0 0 1 0 0,1-1 0 0 0,-1 1 0 0 0,-1-1 0 0 0,1 1-1 0 0,0-1 1 0 0,-1 0 0 0 0,1 0 0 0 0,-1 0-1 0 0,0 0 1 0 0,1 0 0 0 0,-1 0 0 0 0,0-1-1 0 0,-6 3 1 0 0,0-2 32 0 0,0 1-1 0 0,0-1 0 0 0,0 0 1 0 0,0-1-1 0 0,0 0 1 0 0,-10 0-1 0 0,-57-6 170 0 0,64 4-235 0 0,-12-1 236 0 0,-1-2 0 0 0,-32-9 0 0 0,5-6-1539 0 0,42 14-1192 0 0,0 0 1 0 0,-16-11 0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15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298 783 3223 0 0,'0'0'143'0'0,"-2"1"240"0"0,-12 9 8210 0 0,10-7-9304 0 0,2-1 1609 0 0,-8 0 196 0 0,3-1-889 0 0,0-1 0 0 0,-1 1 0 0 0,1-1 0 0 0,0-1 0 0 0,-1 1 0 0 0,1-1 0 0 0,0 0 0 0 0,0-1 0 0 0,0 0 0 0 0,0 0 0 0 0,0-1 0 0 0,0 1 0 0 0,1-1 0 0 0,-1-1-1 0 0,1 1 1 0 0,-7-6 0 0 0,2 1-54 0 0,1 0 0 0 0,0 0-1 0 0,1-1 1 0 0,0-1 0 0 0,0 1-1 0 0,1-1 1 0 0,0-1 0 0 0,-8-15-1 0 0,7 7-39 0 0,1 0-1 0 0,1 0 0 0 0,1-1 1 0 0,0 0-1 0 0,2 0 0 0 0,0-1 1 0 0,-1-36-1 0 0,4 27 2 0 0,1-1 1 0 0,6-44-1 0 0,16-61 402 0 0,1-8-224 0 0,-23 143-290 0 0,1-6-44 0 0,0 0 0 0 0,-1 0 0 0 0,0 1 0 0 0,0-1 0 0 0,-2-13 0 0 0,-6 16-490 0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5:0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19 4143 0 0,'-9'-1'428'0'0,"0"0"603"0"0,1-1-1 0 0,-15-5 1 0 0,-3 0 4149 0 0,24 7-4013 0 0,-14 3 8374 0 0,20 1-9418 0 0,0 0 0 0 0,1 0 0 0 0,-1 0 0 0 0,0 0 0 0 0,1-1 0 0 0,0 0-1 0 0,0 0 1 0 0,0 0 0 0 0,8 2 0 0 0,5 5 12 0 0,24 12-3 0 0,2-2 1 0 0,52 17-1 0 0,95 20-61 0 0,-170-52-71 0 0,5 3 8 0 0,-1 1 0 0 0,0 0 0 0 0,0 2 0 0 0,-1 1 0 0 0,0 1 0 0 0,-1 1 0 0 0,26 22 0 0 0,-35-23-24 0 0,-13-12 344 0 0,-1 1-323 0 0,-1-1 0 0 0,0 0 0 0 0,0 1 0 0 0,0-1 0 0 0,0 0 0 0 0,0 0 0 0 0,0 0 0 0 0,-1 0 0 0 0,1 0 0 0 0,0 0 0 0 0,-2 1 0 0 0,0 0-8 0 0,-14 10-28 0 0,-1-1-1 0 0,0-1 0 0 0,-1 0 0 0 0,-24 7 0 0 0,-13 8-10 0 0,28-11 45 0 0,-171 74 58 0 0,173-82-61 0 0,17-4 0 0 0,2-1-11 0 0,6-1-47 0 0,-20 15-3188 0 0,15-11 1391 0 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5:03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51 6911 0 0,'-1'0'10213'0'0,"-7"0"-9648"0"0,-5 2-312 0 0,-1 0 1 0 0,1 1 0 0 0,0 1 0 0 0,0 0 0 0 0,1 1 0 0 0,-1 0-1 0 0,1 1 1 0 0,-20 13 0 0 0,-8 8 22 0 0,-38 34-1 0 0,54-42-34 0 0,-62 60 621 0 0,73-65-670 0 0,0 0-1 0 0,2 1 1 0 0,-1 1 0 0 0,-9 18 0 0 0,19-30-128 0 0,-1 2 1 0 0,1-1-1 0 0,0 0 1 0 0,0 0-1 0 0,0 1 1 0 0,1-1-1 0 0,0 1 1 0 0,0-1-1 0 0,0 1 1 0 0,0 9-1 0 0,2-12-24 0 0,-1 1-1 0 0,1-1 1 0 0,0 0 0 0 0,-1 0-1 0 0,1 1 1 0 0,1-1-1 0 0,-1 0 1 0 0,0 0 0 0 0,1 0-1 0 0,0 0 1 0 0,-1 0-1 0 0,1-1 1 0 0,0 1 0 0 0,1-1-1 0 0,-1 1 1 0 0,0-1-1 0 0,1 1 1 0 0,-1-1 0 0 0,5 2-1 0 0,2 2 40 0 0,0-1 1 0 0,0 0-1 0 0,1-1 0 0 0,0 0 1 0 0,-1 0-1 0 0,2-1 0 0 0,10 2 1 0 0,77 8 269 0 0,-92-12-336 0 0,52 4 113 0 0,1-3-1 0 0,93-7 1 0 0,-115 1-13 0 0,-1-2 1 0 0,0-1-1 0 0,-1-2 1 0 0,1-1-1 0 0,44-20 1 0 0,-66 23-87 0 0,0 0 0 0 0,0 0 0 0 0,-1-1 0 0 0,0-1-1 0 0,22-19 1 0 0,-31 24-24 0 0,1 0 0 0 0,-1-1 0 0 0,-1 1-1 0 0,1-1 1 0 0,-1 0 0 0 0,0 0-1 0 0,0 0 1 0 0,0 0 0 0 0,-1-1 0 0 0,0 1-1 0 0,0-1 1 0 0,0 1 0 0 0,-1-1-1 0 0,1 0 1 0 0,-1 0 0 0 0,-1 1 0 0 0,1-1-1 0 0,-1-10 1 0 0,-1 6-30 0 0,-1 1 1 0 0,1-1-1 0 0,-2 0 0 0 0,1 1 1 0 0,-1 0-1 0 0,-1-1 0 0 0,0 1 1 0 0,0 1-1 0 0,-6-10 0 0 0,2 6-39 0 0,0 0 0 0 0,-2 0 0 0 0,1 1 1 0 0,-1 1-1 0 0,-17-15 0 0 0,1 6-142 0 0,-1 1 0 0 0,-1 0 0 0 0,0 2 1 0 0,-54-21-1 0 0,69 31 241 0 0,-1 1 1 0 0,1 1 0 0 0,-1 0-1 0 0,-15-2 1 0 0,25 6-169 0 0,0-1-1 0 0,0 1 0 0 0,0 0 1 0 0,-1 0-1 0 0,1 1 1 0 0,0-1-1 0 0,0 1 1 0 0,-5 1-1 0 0,7-1-266 0 0,0 0 1 0 0,0 0-1 0 0,-1 0 1 0 0,1 0-1 0 0,0 1 1 0 0,0-1-1 0 0,1 0 0 0 0,-1 1 1 0 0,0-1-1 0 0,0 1 1 0 0,1 0-1 0 0,-1 0 0 0 0,1-1 1 0 0,-1 1-1 0 0,-1 4 1 0 0,-2 7-6977 0 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21:05:03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23039 0 0,'0'0'6960'0'0,"10"3"-8736"0"0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1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8375 0 0,'-12'0'309'0'0,"-1"0"0"0"0,-16 4 0 0 0,24-3 176 0 0,0 0 1 0 0,0 1-1 0 0,0-1 0 0 0,0 1 0 0 0,0 0 0 0 0,0 1 0 0 0,0-1 0 0 0,-4 4 1 0 0,8-5-341 0 0,1-1 0 0 0,-1 1 0 0 0,1 0-1 0 0,-1 0 1 0 0,0 0 0 0 0,1 0 0 0 0,-1 0 0 0 0,1-1 0 0 0,0 1 0 0 0,-1 0 0 0 0,1 0 0 0 0,0 0 0 0 0,-1 0 0 0 0,1 0 0 0 0,0 0 0 0 0,0 0 0 0 0,0 0 0 0 0,0 0 0 0 0,0 1 0 0 0,0-1 0 0 0,0 0 0 0 0,1 0 0 0 0,-1 0 0 0 0,0 1 0 0 0,10 24 1356 0 0,-9-23-1044 0 0,0-1-33 0 0,8 11 1556 0 0,8 14-1635 0 0,-16-27-681 0 0,2 4 746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16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40 8751 0 0,'0'0'8523'0'0,"-2"1"-8458"0"0,-8 5-9 0 0,1 1-1 0 0,-1 0 1 0 0,1 1-1 0 0,0 0 1 0 0,1 1-1 0 0,-13 15 1 0 0,-9 10 135 0 0,17-21-78 0 0,0 0 0 0 0,0 1 0 0 0,2 0-1 0 0,0 1 1 0 0,0 1 0 0 0,-10 21 0 0 0,20-35-84 0 0,0 0 1 0 0,0 1 0 0 0,0-1 0 0 0,0 0 0 0 0,1 1 0 0 0,-1-1 0 0 0,1 1 0 0 0,0-1-1 0 0,-1 1 1 0 0,1-1 0 0 0,0 1 0 0 0,1-1 0 0 0,-1 0 0 0 0,0 1 0 0 0,1-1-1 0 0,-1 1 1 0 0,1-1 0 0 0,0 0 0 0 0,0 1 0 0 0,1 2 0 0 0,0-3 4 0 0,0 1 1 0 0,-1-1 0 0 0,1 0-1 0 0,0 0 1 0 0,1 0 0 0 0,-1-1-1 0 0,0 1 1 0 0,1 0-1 0 0,-1-1 1 0 0,1 1 0 0 0,-1-1-1 0 0,1 0 1 0 0,-1 0 0 0 0,1 0-1 0 0,0 0 1 0 0,0-1 0 0 0,4 1-1 0 0,3 1 53 0 0,0-2 0 0 0,-1 0 0 0 0,1 0 0 0 0,0 0 0 0 0,-1-1-1 0 0,1-1 1 0 0,14-3 0 0 0,-6 0-14 0 0,-1-1 0 0 0,0-1 0 0 0,18-10 0 0 0,-32 16-64 0 0,1-1-1 0 0,0-1 1 0 0,-1 1 0 0 0,0 0 0 0 0,0-1 0 0 0,0 0-1 0 0,0 0 1 0 0,0 0 0 0 0,0 0 0 0 0,-1 0 0 0 0,1 0-1 0 0,-1-1 1 0 0,0 1 0 0 0,0-1 0 0 0,0 0-1 0 0,0 0 1 0 0,-1 1 0 0 0,0-1 0 0 0,0 0 0 0 0,0 0-1 0 0,0 0 1 0 0,0-8 0 0 0,-1 6-54 0 0,0 0 0 0 0,-1-1 0 0 0,0 1 1 0 0,0 0-1 0 0,0 0 0 0 0,-1 0 0 0 0,0 0 0 0 0,0 0 0 0 0,0 0 0 0 0,-1 1 1 0 0,0-1-1 0 0,0 1 0 0 0,0 0 0 0 0,-6-8 0 0 0,2 6-134 0 0,0-1-1 0 0,-1 1 0 0 0,1 0 1 0 0,-1 1-1 0 0,-1 0 1 0 0,1 0-1 0 0,-1 1 0 0 0,0 0 1 0 0,-18-8-1 0 0,19 9-58 0 0,-1 0 0 0 0,1-1-1 0 0,-12-9 1 0 0,19 13 196 0 0,1 1 1 0 0,0 0-1 0 0,0 0 0 0 0,-1-1 1 0 0,1 1-1 0 0,0 0 0 0 0,0-1 0 0 0,0 1 1 0 0,0 0-1 0 0,0-1 0 0 0,-1 1 1 0 0,1 0-1 0 0,0-1 0 0 0,0 1 1 0 0,0-1-1 0 0,0 1 0 0 0,0 0 1 0 0,0-1-1 0 0,0 1 0 0 0,0 0 1 0 0,0-1-1 0 0,0 1 0 0 0,0 0 1 0 0,0-1-1 0 0,1 1 0 0 0,-1-1 1 0 0,0 1-1 0 0,0 0 0 0 0,0-1 1 0 0,0 1-1 0 0,1 0 0 0 0,-1-1 1 0 0,7-8-3654 0 0,3-2-1954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1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18 5983 0 0,'0'0'464'0'0,"0"-1"-305"0"0,-13-14 6713 0 0,10 13-4984 0 0,-5 5-720 0 0,4 2-1045 0 0,0 1 0 0 0,0-1 0 0 0,1 1 0 0 0,0-1 0 0 0,0 1 0 0 0,-3 10 0 0 0,-9 17 137 0 0,-16 18-141 0 0,-63 78 0 0 0,-53 38-66 0 0,60-80-3 0 0,45-47-1 0 0,1 2-1 0 0,-55 75 1 0 0,32-27 216 0 0,59-84-256 0 0,0 0 0 0 0,-1 0 0 0 0,0-1 0 0 0,0 1 0 0 0,-1-2 0 0 0,1 1 0 0 0,-9 4 0 0 0,-15 5-108 0 0,25-12 70 0 0,5-2 10 0 0,-1 0-1 0 0,1 0 1 0 0,0 0 0 0 0,-1 0-1 0 0,1 1 1 0 0,-1-1 0 0 0,1 0-1 0 0,-1 0 1 0 0,1 0 0 0 0,-1 0-1 0 0,1 0 1 0 0,0 0-1 0 0,-1 0 1 0 0,1 0 0 0 0,-1 0-1 0 0,1 0 1 0 0,-1 0 0 0 0,1 0-1 0 0,-1-1 1 0 0,1 1 0 0 0,0 0-1 0 0,-1 0 1 0 0,3-7-1399 0 0,9-6 196 0 0,-9 12 949 0 0,9-4-223 0 0,-6 3 409 0 0,8-2 76 0 0,1 0 11 0 0,1-1 0 0 0,-8 3-38 0 0,0-1 1 0 0,0 0-1 0 0,0 0 0 0 0,7-5 0 0 0,-4 2-441 0 0,2-1-301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1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22 13503 0 0,'0'0'620'0'0,"1"-1"-16"0"0,4-5-388 0 0,6-9 5354 0 0,-11 17-5305 0 0,-1 9-124 0 0,0 0 1 0 0,0-1-1 0 0,-1 1 0 0 0,0 0 1 0 0,0-1-1 0 0,-7 16 0 0 0,7-20-137 0 0,0-1 1 0 0,0 1-1 0 0,-1-1 0 0 0,1 0 0 0 0,-1 0 0 0 0,0 0 1 0 0,0 0-1 0 0,-1-1 0 0 0,1 1 0 0 0,-8 5 0 0 0,-27 35 97 0 0,36-42-58 0 0,-1 2-22 0 0,3-4 32 0 0,14 3 69 0 0,-12-3-113 0 0,0-1 0 0 0,0 1 0 0 0,0 0 0 0 0,-1-1 0 0 0,1 1 1 0 0,0-1-1 0 0,0 0 0 0 0,3 1 0 0 0,6-3 24 0 0,0 1 0 0 0,-1-2-1 0 0,0 1 1 0 0,18-8 0 0 0,35-10 60 0 0,-46 18-89 0 0,-14 2-18 0 0,-2 0-94 0 0,1 1-171 0 0,31 1-1644 0 0,-30-2 1597 0 0,-1 0 0 0 0,1 0 0 0 0,-1-1 0 0 0,0 1 0 0 0,1-1 0 0 0,-1 0 0 0 0,0 1 0 0 0,0-1-1 0 0,0 0 1 0 0,0 0 0 0 0,0-1 0 0 0,0 1 0 0 0,3-2 0 0 0,2-4-1050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1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10591 0 0,'0'0'819'0'0,"-6"7"-302"0"0,0-3 206 0 0,0 1 0 0 0,0 1 0 0 0,1-1 1 0 0,0 1-1 0 0,0 0 0 0 0,0 0 0 0 0,1 0 0 0 0,0 1 0 0 0,-7 12 0 0 0,7-7-303 0 0,0 0-1 0 0,1 1 1 0 0,0-1 0 0 0,1 1-1 0 0,-1 23 1 0 0,3-4 91 0 0,4 36 0 0 0,9 13-363 0 0,-8-58-375 0 0,-1 1 1 0 0,2 36-1 0 0,-7-56 193 0 0,0 0 0 0 0,0-1 0 0 0,0 1 0 0 0,0 0 1 0 0,-3 4-1 0 0,0-1-1833 0 0,8-27-11694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1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13 4143 0 0,'2'-1'2583'0'0,"29"-11"10314"0"0,-28 13-12223 0 0,-3-1-636 0 0,0 0 0 0 0,0 0 0 0 0,1 0 0 0 0,-1 0 1 0 0,0 0-1 0 0,0 0 0 0 0,1 0 0 0 0,-1 0 0 0 0,0 0 0 0 0,0 0 1 0 0,0 0-1 0 0,1 0 0 0 0,-1 0 0 0 0,0 0 0 0 0,0 0 0 0 0,1 0 1 0 0,-1 0-1 0 0,0 0 0 0 0,0 1 0 0 0,0-1 0 0 0,1 0 1 0 0,-1 0-1 0 0,0 0 0 0 0,0 0 0 0 0,0 0 0 0 0,0 1 0 0 0,1-1 1 0 0,-1 0-1 0 0,0 1 0 0 0,0 1 19 0 0,1 0 0 0 0,-1 0 0 0 0,0 0 1 0 0,0 0-1 0 0,0 1 0 0 0,-1-1 0 0 0,1 0 0 0 0,0 0 0 0 0,-1 0 1 0 0,0 0-1 0 0,1 0 0 0 0,-1 0 0 0 0,-2 4 0 0 0,1-2 6 0 0,-1 1 0 0 0,0-1-1 0 0,0 0 1 0 0,0-1 0 0 0,-8 7-1 0 0,2-2-50 0 0,-1 0-1 0 0,0-1 0 0 0,0-1 0 0 0,-16 8 0 0 0,6-4-257 0 0,0-1 0 0 0,-1-1 0 0 0,-1 0 0 0 0,1-2 0 0 0,-34 6 0 0 0,50-12 95 0 0,1 0 0 0 0,-1 0 0 0 0,1 0 0 0 0,0-1 0 0 0,-1 0 0 0 0,1 1 0 0 0,-1-2 0 0 0,-6-2 0 0 0,9 4-177 0 0,-5-18-446 0 0,7 16 749 0 0,-1 1 0 0 0,1-1 0 0 0,0 1 0 0 0,-1-1 0 0 0,1 1 0 0 0,0-1 0 0 0,0 1 0 0 0,0-1 0 0 0,0 1 0 0 0,1-1 0 0 0,-1 1 0 0 0,0-1 1 0 0,1 1-1 0 0,-1-1 0 0 0,0 1 0 0 0,1-1 0 0 0,0 1 0 0 0,-1 0 0 0 0,1-1 0 0 0,0 1 0 0 0,0 0 0 0 0,0 0 0 0 0,0-1 0 0 0,2-1 0 0 0,0-1 1078 0 0,-4 9-1027 0 0,1-1 1 0 0,-1 1 0 0 0,0-1-1 0 0,0 1 1 0 0,0-1 0 0 0,0 0-1 0 0,-1 0 1 0 0,0 0-1 0 0,0 0 1 0 0,0 0 0 0 0,-3 5-1 0 0,-5 5 174 0 0,-19 20-1 0 0,4-5-92 0 0,9-9-107 0 0,13-10 0 0 0,3-9 0 0 0,2 2 0 0 0,12 4 0 0 0,-7-5 0 0 0,0-1 0 0 0,0 1 0 0 0,1-2 0 0 0,-1 1 0 0 0,0-1 0 0 0,12-1 0 0 0,23 2 0 0 0,-16 0-179 0 0,0 0 0 0 0,0-2 0 0 0,0-1-1 0 0,51-11 1 0 0,-71 12 182 0 0,0 0 0 0 0,1 0 1 0 0,-1 1-1 0 0,0 0 0 0 0,1 0 0 0 0,-1 1 0 0 0,0 0 0 0 0,11 2 0 0 0,-14-2 36 0 0,1 0 0 0 0,0 1 0 0 0,-1-1-1 0 0,0 1 1 0 0,1 0 0 0 0,-1 0 0 0 0,0 0-1 0 0,0 0 1 0 0,0 1 0 0 0,0-1-1 0 0,0 1 1 0 0,-1 0 0 0 0,1-1 0 0 0,-1 1-1 0 0,3 5 1 0 0,-2-5 36 0 0,-1 1-1 0 0,-1-1 0 0 0,1 1 0 0 0,-1 0 1 0 0,1 0-1 0 0,-1 0 0 0 0,0-1 1 0 0,0 1-1 0 0,-1 0 0 0 0,1 6 1 0 0,-1-7-6 0 0,0 0 0 0 0,0 0 0 0 0,-1-1 1 0 0,0 1-1 0 0,1 0 0 0 0,-1 0 0 0 0,0 0 1 0 0,0-1-1 0 0,0 1 0 0 0,-1 0 0 0 0,1-1 1 0 0,-1 1-1 0 0,1-1 0 0 0,-1 1 0 0 0,-2 2 0 0 0,-10 10-107 0 0,-1-1-1 0 0,0-1 1 0 0,0 0-1 0 0,-2 0 1 0 0,1-2-1 0 0,-1 0 1 0 0,-1-1-1 0 0,0-1 1 0 0,-31 12-1 0 0,32-17-471 0 0,0 0 0 0 0,0-2-1 0 0,-29 3 1 0 0,10-3-357 0 0,-16-2-2003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1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 9215 0 0,'0'0'831'0'0,"1"2"-686"0"0,-1-1-106 0 0,1 1 0 0 0,-1-1 1 0 0,0 0-1 0 0,0 1 0 0 0,1-1 0 0 0,-1 0 0 0 0,0 0 0 0 0,0 1 0 0 0,0-1 0 0 0,0 0 0 0 0,-1 1 0 0 0,1-1 0 0 0,0 0 0 0 0,0 0 0 0 0,-1 1 0 0 0,1-1 1 0 0,-1 1-1 0 0,-11 14 6937 0 0,13-18-6854 0 0,21-29 3308 0 0,-15 26-2497 0 0,-7 5-893 0 0,1-1-1 0 0,-1 0 0 0 0,1 1 1 0 0,-1-1-1 0 0,0 1 0 0 0,1 0 1 0 0,-1-1-1 0 0,1 1 0 0 0,-1-1 1 0 0,1 1-1 0 0,0 0 0 0 0,-1-1 1 0 0,1 1-1 0 0,-1 0 0 0 0,1 0 1 0 0,-1-1-1 0 0,1 1 0 0 0,0 0 1 0 0,0 0-1 0 0,8 0 25 0 0,-7 0 327 0 0,-6 10-257 0 0,1-2-123 0 0,-1 0-11 0 0,1-1 11 0 0,2-6 107 0 0,0-1-47 0 0,-4 0-27 0 0,4 0-109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19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330 179 8751 0 0,'0'0'1131'0'0,"1"0"42"0"0,8 0 1966 0 0,-7 0-1694 0 0,126-2 2249 0 0,-127 3-3675 0 0,0-1 1 0 0,0 0 0 0 0,0 0 0 0 0,0 0-1 0 0,0 0 1 0 0,-1-1 0 0 0,1 1 0 0 0,0 0-1 0 0,0 0 1 0 0,0 0 0 0 0,0-1 0 0 0,0 1 0 0 0,0-1-1 0 0,0 1 1 0 0,0-1 0 0 0,0 1 0 0 0,-1-1-1 0 0,1 1 1 0 0,0-1 0 0 0,1-1 0 0 0,-2 2-7 0 0,0-1 1 0 0,1 0-1 0 0,-1 0 1 0 0,0 0-1 0 0,1 0 1 0 0,-1 0-1 0 0,0 0 1 0 0,0 1-1 0 0,0-1 1 0 0,0 0-1 0 0,0 0 1 0 0,0 0-1 0 0,0 0 1 0 0,0 0-1 0 0,0 0 1 0 0,0 0-1 0 0,-1-1 1 0 0,-1-4 21 0 0,-1 0 0 0 0,0 0 0 0 0,0 0 0 0 0,-6-9 0 0 0,6 10-22 0 0,-14-23 50 0 0,-16-26-167 0 0,31 52 78 0 0,1 0-1 0 0,-1 0 1 0 0,0 0 0 0 0,0 0-1 0 0,0 0 1 0 0,0 1 0 0 0,0-1-1 0 0,0 1 1 0 0,0-1 0 0 0,0 1-1 0 0,-1 0 1 0 0,1 0 0 0 0,0 0-1 0 0,-1 0 1 0 0,1 0 0 0 0,-4 0-1 0 0,2 0-2 0 0,0 1 0 0 0,0 0 0 0 0,0 0 0 0 0,0 0 0 0 0,0 1 0 0 0,0-1 0 0 0,0 1-1 0 0,0 0 1 0 0,-6 2 0 0 0,-5 4-20 0 0,1 0 1 0 0,0 1-1 0 0,0 0 0 0 0,-15 12 0 0 0,23-16 43 0 0,-36 25-85 0 0,-49 37-209 0 0,72-52 71 0 0,1 2 0 0 0,-26 30 0 0 0,41-43 185 0 0,0 1 0 0 0,0 0-1 0 0,0 0 1 0 0,0 0 0 0 0,1 1 0 0 0,0-1 0 0 0,0 1-1 0 0,-3 8 1 0 0,5-11 49 0 0,0-1 0 0 0,0 1 0 0 0,-1 0 0 0 0,1 0 0 0 0,0-1 0 0 0,0 1 0 0 0,1 0 0 0 0,-1 0 0 0 0,0-1 0 0 0,1 1-1 0 0,-1 0 1 0 0,1-1 0 0 0,-1 1 0 0 0,1 0 0 0 0,0-1 0 0 0,-1 1 0 0 0,1-1 0 0 0,0 1 0 0 0,0-1 0 0 0,0 1 0 0 0,0-1 0 0 0,1 0 0 0 0,-1 0 0 0 0,0 1 0 0 0,1-1 0 0 0,-1 0 0 0 0,0 0 0 0 0,2 1 0 0 0,3 0 59 0 0,-1 1 0 0 0,1-1 0 0 0,-1 0 0 0 0,1 0 0 0 0,0 0 0 0 0,0-1 0 0 0,0 0 0 0 0,0 0 0 0 0,10 0 1 0 0,8-1 240 0 0,24-3 1 0 0,19-5 408 0 0,109-27 1 0 0,-161 30-592 0 0,0 0 1 0 0,22-11 0 0 0,-36 16-117 0 0,-1 0 0 0 0,1-1 0 0 0,-1 1 0 0 0,1 0 0 0 0,-1 0 0 0 0,1-1 0 0 0,-1 1-1 0 0,0-1 1 0 0,1 1 0 0 0,-1 0 0 0 0,1-1 0 0 0,-1 1 0 0 0,0-1 0 0 0,0 1 0 0 0,1-1 0 0 0,-1 1 0 0 0,0-1 0 0 0,0 1 0 0 0,0-1 0 0 0,1 1 0 0 0,-1-1 0 0 0,0 1 0 0 0,0-1 0 0 0,0 1 0 0 0,0-1 0 0 0,0 1 0 0 0,0-1 0 0 0,0 1 0 0 0,0-1 0 0 0,0 1 0 0 0,0-1 0 0 0,0 0 0 0 0,-1 1 0 0 0,1-1 0 0 0,0 1 0 0 0,0-1 0 0 0,-1 0 0 0 0,0-1 5 0 0,0 1-1 0 0,0-1 1 0 0,0 0-1 0 0,0 1 1 0 0,0-1-1 0 0,-1 1 0 0 0,-2-3 1 0 0,0 1 0 0 0,-1 0 0 0 0,1 0 0 0 0,-1 1-1 0 0,0-1 1 0 0,0 1 0 0 0,-1 0 0 0 0,-6-1 0 0 0,-12-5-14 0 0,18 5-12 0 0,0 0-74 0 0,5 2-72 0 0,2 1-908 0 0,0 0 1098 0 0,1 0 1 0 0,-1 0-1 0 0,0 0 0 0 0,1 0 0 0 0,-1 0 0 0 0,0 0 0 0 0,1 1 0 0 0,-1-1 0 0 0,0 0 0 0 0,0 1 0 0 0,1-1 1 0 0,-1 1-1 0 0,0-1 0 0 0,0 1 0 0 0,0 0 0 0 0,1 0 0 0 0,-1-1 0 0 0,0 1 0 0 0,0 0 0 0 0,0 0 1 0 0,-1 0-1 0 0,1 0 0 0 0,0 0 0 0 0,0 0 0 0 0,0 0 0 0 0,-1 1 0 0 0,1-1 0 0 0,-1 0 0 0 0,2 3 1 0 0,-3-1-17 0 0,1 0 1 0 0,-1 0 0 0 0,1 1-1 0 0,-1-1 1 0 0,0 0 0 0 0,0 0-1 0 0,-1 0 1 0 0,1 0 0 0 0,-1 0-1 0 0,1 0 1 0 0,-4 3-1 0 0,-28 34 46 0 0,15-20 1 0 0,-28 39 556 0 0,-74 124 0 0 0,99-150-484 0 0,14-24-109 0 0,1 1 0 0 0,0 0 0 0 0,0 0 0 0 0,1 0-1 0 0,-5 16 1 0 0,9-24 132 0 0,5-3-144 0 0,-1 0-1 0 0,0 0 1 0 0,1 0-1 0 0,-1 0 1 0 0,0-1-1 0 0,0 0 1 0 0,6-3-1 0 0,-3 1-7 0 0,21-15-1125 0 0,-13 6-134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2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26 10135 0 0,'3'-3'82'0'0,"0"1"0"0"0,0 0 0 0 0,0 0-1 0 0,1 1 1 0 0,3-2 0 0 0,20-10 4534 0 0,-29 19-1000 0 0,1-2-3016 0 0,-4 5-236 0 0,0 1 0 0 0,-1-1 1 0 0,0-1-1 0 0,-14 16 0 0 0,-3 4 38 0 0,-54 84 768 0 0,37-43-773 0 0,17-28-291 0 0,17-30-129 0 0,0 0 1 0 0,0 0-1 0 0,1 1 1 0 0,0 0 0 0 0,1 0-1 0 0,1 0 1 0 0,-1 1-1 0 0,2-1 1 0 0,0 1-1 0 0,1-1 1 0 0,0 24-1 0 0,3-2-398 0 0,-3-14 77 0 0,2-18 240 0 0,-1 5 67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3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27 3223 0 0,'0'0'6267'0'0,"-1"-1"-5426"0"0,0-1-688 0 0,-1 0-1 0 0,1 0 0 0 0,-1 1 1 0 0,0-1-1 0 0,0 0 0 0 0,1 1 1 0 0,-1 0-1 0 0,0-1 0 0 0,0 1 0 0 0,0 0 1 0 0,-1 0-1 0 0,1 0 0 0 0,0 0 1 0 0,0 1-1 0 0,-1-1 0 0 0,1 0 1 0 0,-3 1-1 0 0,-7-2 224 0 0,0 1-1 0 0,-14 1 1 0 0,18 0-215 0 0,-24 2 395 0 0,-1 1 1 0 0,-33 8 0 0 0,21-2-117 0 0,-1 2 0 0 0,-85 33 0 0 0,112-34-419 0 0,1 0 1 0 0,-31 23-1 0 0,45-30-21 0 0,-7 6 0 0 0,4 2 0 0 0,4 3 0 0 0,3-12-1 0 0,0 1-1 0 0,0 0 1 0 0,0 0-1 0 0,1-1 1 0 0,-1 1-1 0 0,1 0 1 0 0,0-1-1 0 0,0 1 1 0 0,0-1-1 0 0,0 1 1 0 0,0-1-1 0 0,1 1 1 0 0,-1-1-1 0 0,1 0 1 0 0,-1 1-1 0 0,1-1 1 0 0,0 0-1 0 0,0 0 1 0 0,0 0 0 0 0,0-1-1 0 0,0 1 1 0 0,0 0-1 0 0,3 1 1 0 0,7 4-9 0 0,0 0 1 0 0,0 0 0 0 0,15 4 0 0 0,-26-10 9 0 0,126 41 0 0 0,-19-8 0 0 0,-89-26 0 0 0,0 0 0 0 0,0 1 0 0 0,24 17 0 0 0,-38-23 2 0 0,0 1 0 0 0,-1-1 1 0 0,0 1-1 0 0,0 0 0 0 0,0 0 0 0 0,0 1 0 0 0,-1-1 0 0 0,1 1 0 0 0,-1-1 0 0 0,-1 1 0 0 0,1 0 0 0 0,0 0 0 0 0,2 10 1 0 0,-4-11-1 0 0,0 0 0 0 0,0-1 0 0 0,-1 1 0 0 0,0 0 0 0 0,1 0 1 0 0,-1 0-1 0 0,-1 0 0 0 0,1-1 0 0 0,0 1 0 0 0,-1 0 0 0 0,0 0 0 0 0,0-1 1 0 0,0 1-1 0 0,-1 0 0 0 0,1-1 0 0 0,-1 1 0 0 0,1-1 0 0 0,-1 0 1 0 0,0 1-1 0 0,-5 5 0 0 0,-9 8 23 0 0,-1 0 1 0 0,0-1-1 0 0,-1-1 1 0 0,0-1-1 0 0,-38 22 1 0 0,21-16 11 0 0,-1-2 1 0 0,-60 20-1 0 0,73-30 50 0 0,-39 7 0 0 0,50-13-64 0 0,1-1 0 0 0,-1 0 0 0 0,0 0-1 0 0,0-1 1 0 0,-16-2 0 0 0,25 1-15 0 0,0 1-1 0 0,0-1 1 0 0,1 0 0 0 0,-1 0 0 0 0,0 0-1 0 0,0 0 1 0 0,1 0 0 0 0,-1-1 0 0 0,1 1-1 0 0,-1-1 1 0 0,1 1 0 0 0,0-1-1 0 0,-1 0 1 0 0,1 0 0 0 0,0 0 0 0 0,0 0-1 0 0,0 0 1 0 0,1-1 0 0 0,-3-2 0 0 0,4 3 2 0 0,-1 0 0 0 0,1 0 0 0 0,0 0 0 0 0,-1 0 0 0 0,1 0 0 0 0,0 0 0 0 0,0 0 0 0 0,0 0 0 0 0,0 0 0 0 0,1 0 0 0 0,-1 0 0 0 0,2-3 0 0 0,-1 0 6 0 0,0-2 8 0 0,1 0-1 0 0,0 0 0 0 0,1 1 0 0 0,-1-1 1 0 0,1 0-1 0 0,1 1 0 0 0,-1 0 0 0 0,7-8 1 0 0,40-45 118 0 0,-19 24-64 0 0,117-135 67 0 0,-88 105-80 0 0,31-48-65 0 0,-58 82-200 0 0,-29 25 136 0 0,-3 5 71 0 0,12-9-144 0 0,-11 7 79 0 0,1 1 1 0 0,-1-1 0 0 0,0-1-1 0 0,0 1 1 0 0,-1 0 0 0 0,1 0-1 0 0,-1-1 1 0 0,2-4 0 0 0,0-2 410 0 0,2-3-2421 0 0,-4 26 501 0 0,-1 4 1159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32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11 10367 0 0,'10'-11'10847'0'0,"-14"24"-10236"0"0,1-6-549 0 0,-1 0 1 0 0,1 0-1 0 0,-1 0 1 0 0,-1-1-1 0 0,1 1 1 0 0,-1-1-1 0 0,0 0 1 0 0,-1-1-1 0 0,-6 7 1 0 0,4-5-62 0 0,7-5-72 0 0,2-2-597 0 0,0 0 549 0 0,0 0-1 0 0,0 1 1 0 0,0-1 0 0 0,0 0 0 0 0,0 1-1 0 0,-1-1 1 0 0,1 1 0 0 0,0-1-1 0 0,0 1 1 0 0,1 0 0 0 0,3 2-230 0 0,12 2-1805 0 0,1-4-4448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3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40 9503 0 0,'2'-2'432'0'0,"43"-29"284"0"0,-31 24 4466 0 0,-12 8-4810 0 0,-1 0-285 0 0,0 0 0 0 0,0 0 1 0 0,0-1-1 0 0,0 1 1 0 0,-1 0-1 0 0,1 0 1 0 0,0 0-1 0 0,0 0 0 0 0,-1 0 1 0 0,1 1-1 0 0,0-1 1 0 0,-1 0-1 0 0,0 0 1 0 0,1 0-1 0 0,-1 0 0 0 0,1 1 1 0 0,-1 0-1 0 0,0 1 24 0 0,1 1-1 0 0,-1-1 1 0 0,0 1-1 0 0,0-1 0 0 0,-1 1 1 0 0,0 3-1 0 0,-3 7 89 0 0,0 0 0 0 0,-8 17 0 0 0,8-20 4 0 0,-62 150 1033 0 0,23-63-1012 0 0,14-34-116 0 0,23-49-70 0 0,0 1-4 0 0,-1 0 0 0 0,-1-1 0 0 0,-10 14 0 0 0,17-26-25 0 0,-8 9 5 0 0,1 0-1 0 0,1 1 1 0 0,0 0-1 0 0,-8 25 1 0 0,13-33 29 0 0,1 3-47 0 0,1-7-78 0 0,0-1 0 0 0,0 1 1 0 0,1 0-1 0 0,-1-1 1 0 0,0 1-1 0 0,0 0 0 0 0,0-1 1 0 0,1 1-1 0 0,-1-1 1 0 0,0 1-1 0 0,1-1 1 0 0,-1 1-1 0 0,0-1 0 0 0,1 1 1 0 0,-1-1-1 0 0,1 1 1 0 0,-1-1-1 0 0,1 1 1 0 0,-1-1-1 0 0,1 1 0 0 0,-1-1 1 0 0,1 0-1 0 0,-1 1 1 0 0,1-1-1 0 0,0 0 1 0 0,10 4-1854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33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45 3223 0 0,'0'0'143'0'0,"-2"1"300"0"0,-4 1 896 0 0,-1 1 0 0 0,1 0 0 0 0,0 1 0 0 0,0-1 0 0 0,1 1 0 0 0,-10 8 0 0 0,-2 8 334 0 0,16-18-229 0 0,2 0-1060 0 0,1 1-314 0 0,0-1 0 0 0,0 1 0 0 0,0-1 0 0 0,0 0 0 0 0,1 1 0 0 0,-1-1 0 0 0,1 0 0 0 0,-1-1 0 0 0,1 1 0 0 0,0 0 1 0 0,0-1-1 0 0,0 1 0 0 0,0-1 0 0 0,0 0 0 0 0,0 0 0 0 0,0 0 0 0 0,0-1 0 0 0,6 2 0 0 0,5-1 126 0 0,1-1 0 0 0,-1 0 1 0 0,16-3-1 0 0,-11 2-50 0 0,36-6 216 0 0,0-3 1 0 0,77-24 0 0 0,-120 31-334 0 0,59-17 155 0 0,63-17 326 0 0,-103 30-320 0 0,1 2 1 0 0,41-3-1 0 0,-36 12-1614 0 0,-36 2 800 0 0,-1-6 568 0 0,0 1 0 0 0,0 0 0 0 0,1-1 0 0 0,-1 1 0 0 0,0 0 0 0 0,0-1 0 0 0,0 1-1 0 0,0 0 1 0 0,0-1 0 0 0,0 1 0 0 0,0 0 0 0 0,0-1 0 0 0,0 1 0 0 0,0 0 0 0 0,0-1 0 0 0,-1 1 0 0 0,1 0 0 0 0,0-1 0 0 0,0 1 0 0 0,-1-1 0 0 0,1 1 0 0 0,0 0 0 0 0,-1-1 0 0 0,1 1 0 0 0,0-1 0 0 0,-1 1 0 0 0,1-1 0 0 0,-1 1 0 0 0,1-1 0 0 0,-1 1 0 0 0,1-1 0 0 0,-2 1 0 0 0,-3 2-329 0 0,0 0 0 0 0,-1-1-1 0 0,1 1 1 0 0,-1-1 0 0 0,0 0 0 0 0,0-1 0 0 0,0 1-1 0 0,-10 0 1 0 0,4-2-1123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1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23 161 919 0 0,'-1'0'67'0'0,"-7"2"-54"0"0,-6-1 12023 0 0,37-5-10728 0 0,29-10-1 0 0,13-3 466 0 0,-32 13-992 0 0,0 1-1 0 0,59 3 0 0 0,2 0-293 0 0,-4-8-355 0 0,-1-3 0 0 0,0-5 0 0 0,100-30 0 0 0,-177 43-119 0 0,19-7-21 0 0,1 2-1 0 0,0 1 1 0 0,0 1-1 0 0,39-1 1 0 0,-70 7-43 0 0,0 0 0 0 0,0 0 0 0 0,1 0 0 0 0,-1 1 0 0 0,0-1 0 0 0,0 0 0 0 0,1 0 0 0 0,-1 1 0 0 0,0-1 0 0 0,0 1 0 0 0,0-1 0 0 0,0 1 0 0 0,0-1 0 0 0,0 1 0 0 0,0 0 0 0 0,0-1 0 0 0,0 1 0 0 0,0 0 0 0 0,0 0 0 0 0,0 0 1 0 0,1 1-1 0 0,-1 0-429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3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10799 0 0,'0'0'2906'0'0,"-2"1"-2428"0"0,0 1-283 0 0,0 1 0 0 0,0-1 0 0 0,0 1 0 0 0,1-1-1 0 0,-1 1 1 0 0,0 0 0 0 0,1 0 0 0 0,0-1 0 0 0,0 1 0 0 0,0 0 0 0 0,0 0-1 0 0,0 0 1 0 0,1 0 0 0 0,-1 6 0 0 0,-1 9 370 0 0,2 24 0 0 0,0-26-324 0 0,0 0-57 0 0,-2 1 0 0 0,1-1 0 0 0,-2 0 0 0 0,0 0 0 0 0,-7 19 0 0 0,-34 73 491 0 0,35-87-638 0 0,-51 104 141 0 0,59-124-294 0 0,1 1-6 0 0,-1 7-130 0 0,1-7-582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34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4143 0 0,'0'0'12679'0'0,"2"2"-12450"0"0,2 0-107 0 0,-1 0 0 0 0,0 0 0 0 0,0 0 0 0 0,1-1 0 0 0,-1 1 0 0 0,1-1 0 0 0,-1 1 0 0 0,1-1 0 0 0,-1-1 0 0 0,1 1 0 0 0,0 0 0 0 0,0-1 0 0 0,-1 0-1 0 0,6 0 1 0 0,8-1 378 0 0,0 0 0 0 0,17-5 0 0 0,-10 2-17 0 0,82-13 932 0 0,302-36 478 0 0,-380 52-1943 0 0,-1 1 0 0 0,1 2 0 0 0,-1 1 0 0 0,42 9-1 0 0,-66-12-337 0 0,-1 2-26 0 0,9 4-402 0 0,-11-5 560 0 0,1-1-1 0 0,0 1 1 0 0,0-1-1 0 0,0 1 1 0 0,-1 0-1 0 0,1-1 1 0 0,0 1-1 0 0,-1 0 1 0 0,1 0-1 0 0,-1-1 1 0 0,1 1-1 0 0,-1 0 1 0 0,1 0-1 0 0,-1 0 1 0 0,0 0-1 0 0,1 1 1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4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17 4143 0 0,'0'0'319'0'0,"2"-1"12"0"0,13-7 5749 0 0,-12 7-5709 0 0,0-1 0 0 0,0 1 1 0 0,0 0-1 0 0,0 1 0 0 0,1-1 1 0 0,-1 0-1 0 0,0 1 0 0 0,0 0 1 0 0,5 0-1 0 0,-5 0 1674 0 0,-2 3-1749 0 0,1 1-262 0 0,-1 1 0 0 0,0 0 0 0 0,0 0-1 0 0,-1 0 1 0 0,1 0 0 0 0,-1 0 0 0 0,0 0-1 0 0,-1 0 1 0 0,1 0 0 0 0,-1 0 0 0 0,0 0-1 0 0,0-1 1 0 0,0 1 0 0 0,-1 0 0 0 0,1 0 0 0 0,-4 5-1 0 0,-6 12 220 0 0,-26 41 0 0 0,32-54-245 0 0,0-1-8 0 0,-123 208 64 0 0,20-2 0 0 0,105-210-64 0 0,-6 18-21 0 0,9-21 7 0 0,0 0 0 0 0,-1-1 0 0 0,1 1-1 0 0,0 0 1 0 0,0-1 0 0 0,0 1 0 0 0,0 0 0 0 0,0-1 0 0 0,-1 1 0 0 0,1 0 0 0 0,0 0 0 0 0,0-1 0 0 0,1 1-1 0 0,-1 0 1 0 0,0 0 0 0 0,0 2-37 0 0,0-1-131 0 0,1-2 162 0 0,-1 0 0 0 0,0 0-1 0 0,0 0 1 0 0,0 0 0 0 0,1 0-1 0 0,-1 0 1 0 0,0 0 0 0 0,0 0-1 0 0,0 0 1 0 0,0 0 0 0 0,0 1-1 0 0,1-1 1 0 0,-1 0 0 0 0,0 0-1 0 0,0 0 1 0 0,0 0 0 0 0,0 0-1 0 0,0 0 1 0 0,1 0 0 0 0,-1 1-1 0 0,0-1 1 0 0,0 0 0 0 0,0 0-1 0 0,0 0 1 0 0,0 0 0 0 0,0 1-1 0 0,0-1 1 0 0,0 0 0 0 0,0 0-1 0 0,0 0 1 0 0,0 0 0 0 0,0 1-1 0 0,0-1 1 0 0,1 0-53 0 0,-1 1-1 0 0,0-1 0 0 0,0 1 1 0 0,0-1-1 0 0,0 0 1 0 0,0 1-1 0 0,1-1 0 0 0,-1 0 1 0 0,0 1-1 0 0,0-1 1 0 0,0 0-1 0 0,1 1 0 0 0,-1-1 1 0 0,0 0-1 0 0,0 0 1 0 0,1 1-1 0 0,-1-1 0 0 0,0 0 1 0 0,1 0-1 0 0,-1 0 0 0 0,0 1 1 0 0,1-1-1 0 0,-1 0 1 0 0,1 0-1 0 0,-1 0 0 0 0,0 0 1 0 0,1 0-1 0 0,13 3-1342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43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5063 0 0,'0'0'390'0'0,"1"-2"-252"0"0,3-4-174 0 0,6-9 5222 0 0,-2 2 2863 0 0,-7 15-7896 0 0,1 1-110 0 0,0 0-3 0 0,0 0 0 0 0,0 0 1 0 0,-1 1-1 0 0,1-1 1 0 0,-1 0-1 0 0,0 1 0 0 0,0-1 1 0 0,0 1-1 0 0,0-1 1 0 0,-1 1-1 0 0,1-1 0 0 0,-1 1 1 0 0,0 3-1 0 0,0-3-350 0 0,0 0 970 0 0,0 13-5348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4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17 146 5983 0 0,'0'0'464'0'0,"-1"2"-305"0"0,-14 14 8576 0 0,18-16-8162 0 0,155-30 3033 0 0,-64 10-2660 0 0,106-33 213 0 0,-133 33-928 0 0,102-18 0 0 0,-152 36-220 0 0,-4 2 15 0 0,-9 2-79 0 0,-3 0 46 0 0,0 1 0 0 0,-1-1 0 0 0,1 0 0 0 0,0 1 0 0 0,-1-1 0 0 0,1 0 0 0 0,-1 1-1 0 0,0-1 1 0 0,1 1 0 0 0,-1-1 0 0 0,0 1 0 0 0,-1-1 0 0 0,1 0 0 0 0,-1 5 0 0 0,-1-3-19 0 0,1 1-1 0 0,-1-1 1 0 0,0 0 0 0 0,0 0 0 0 0,0 0 0 0 0,-1 0 0 0 0,-3 5-1 0 0,-6 4-58 0 0,-1 0-1 0 0,1-1 1 0 0,-19 13-1 0 0,24-19 80 0 0,-131 114 6 0 0,112-93 0 0 0,1 0 0 0 0,-39 59 0 0 0,28-21 0 0 0,2-3 0 0 0,31-59 0 0 0,2-2 0 0 0,0 0 0 0 0,0 0 0 0 0,1 0 0 0 0,-1 0 0 0 0,0 0 0 0 0,1 0 0 0 0,-1 0 0 0 0,1 0 0 0 0,0 0 0 0 0,-1 0 0 0 0,1 0 0 0 0,0 0 0 0 0,-1 1 0 0 0,1-1 0 0 0,0 2 0 0 0,-2 6-42 0 0,2-7-170 0 0,14-1-5999 0 0,1-2-212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4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56 5527 0 0,'2'-1'423'0'0,"36"-4"11201"0"0,-41 11-11175 0 0,-1 0-429 0 0,1-1-1 0 0,-1 0 0 0 0,0 0 0 0 0,0 0 1 0 0,-1 0-1 0 0,-9 7 0 0 0,-36 21 30 0 0,39-27-46 0 0,1 1-1 0 0,-1 0 1 0 0,2 0 0 0 0,-1 1-1 0 0,1 0 1 0 0,-9 10 0 0 0,13-12-5 0 0,-15 19 131 0 0,1 1-1 0 0,-19 34 1 0 0,34-53-71 0 0,1 0 1 0 0,-1 0-1 0 0,1 0 1 0 0,1 1-1 0 0,-1-1 0 0 0,1 1 1 0 0,0-1-1 0 0,1 1 1 0 0,0 0-1 0 0,0 0 0 0 0,1-1 1 0 0,0 1-1 0 0,0 0 0 0 0,3 13 1 0 0,-2-18-25 0 0,0 0 1 0 0,0 0-1 0 0,1 0 1 0 0,-1 0-1 0 0,1 0 1 0 0,0-1 0 0 0,-1 1-1 0 0,1-1 1 0 0,0 1-1 0 0,1-1 1 0 0,-1 0-1 0 0,0 0 1 0 0,1 0-1 0 0,-1 0 1 0 0,1 0-1 0 0,-1 0 1 0 0,1-1-1 0 0,0 1 1 0 0,5 1-1 0 0,1 0 153 0 0,-1 0 0 0 0,0-1-1 0 0,1 0 1 0 0,0 0 0 0 0,14 0 0 0 0,-11-2-29 0 0,0-1 0 0 0,0 1 0 0 0,-1-2 0 0 0,1 0 0 0 0,0 0 0 0 0,-1-1 0 0 0,16-6 0 0 0,2-3-4 0 0,43-25-1 0 0,-61 30-141 0 0,1-1 0 0 0,-1 1-1 0 0,0-1 1 0 0,-1-1-1 0 0,0 0 1 0 0,0-1-1 0 0,-1 0 1 0 0,-1 0-1 0 0,13-19 1 0 0,-17 22-7 0 0,0 1-1 0 0,-1-1 1 0 0,0 1 0 0 0,0-1 0 0 0,-1 0-1 0 0,0 0 1 0 0,0 0 0 0 0,-1-1 0 0 0,0 1-1 0 0,0 0 1 0 0,0 0 0 0 0,-1-1 0 0 0,0 1 0 0 0,-1-1-1 0 0,0 1 1 0 0,0 0 0 0 0,0 0 0 0 0,-1-1-1 0 0,-3-7 1 0 0,-6-9-260 0 0,-2 0-1 0 0,0 1 1 0 0,-2 0 0 0 0,-27-33-1 0 0,41 54 252 0 0,0 1-31 0 0,-1-1 0 0 0,1 0 0 0 0,-1 1 0 0 0,0-1 0 0 0,0 0 0 0 0,1 1 0 0 0,-1 0 0 0 0,0 0 0 0 0,0-1 0 0 0,0 1 0 0 0,0 0 0 0 0,0 1 0 0 0,-1-1 0 0 0,1 0 0 0 0,0 1 0 0 0,0-1 0 0 0,-1 1 0 0 0,1-1 0 0 0,0 1 0 0 0,0 0 0 0 0,-1 0 0 0 0,1 0 0 0 0,0 0 0 0 0,-1 1 0 0 0,1-1 0 0 0,0 1 1 0 0,0-1-1 0 0,0 1 0 0 0,-1 0 0 0 0,1 0 0 0 0,-3 2 0 0 0,-6 3-139 0 0,0 0 1 0 0,0 1 0 0 0,1 0 0 0 0,-14 13 0 0 0,22-17 129 0 0,-40 34-1443 0 0,19-17 628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46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 3223 0 0,'0'0'7160'0'0,"-4"-9"-3226"0"0,4 5-4231 0 0,3 4 1435 0 0,1 9 5341 0 0,-3-7-6441 0 0,0 0-419 0 0,4 8 246 0 0,-4-8-26 0 0,5 8-580 0 0,-5-7-2218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4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5295 0 0,'0'0'242'0'0,"-2"1"-12"0"0,0 1-195 0 0,0 1-30 0 0,-14 6 125 0 0,-21 8 2915 0 0,27-13-2282 0 0,0 0-1 0 0,0 1 0 0 0,-14 9 0 0 0,-21 19 406 0 0,-72 69-1 0 0,102-87-1130 0 0,1 0 1 0 0,0 1-1 0 0,-15 23 0 0 0,26-34 12 0 0,1-1 0 0 0,-1 1 1 0 0,1 0-1 0 0,-1-1 0 0 0,1 1 0 0 0,1 0 0 0 0,-1 0 0 0 0,1 1 0 0 0,0-1 0 0 0,0 0 1 0 0,0 0-1 0 0,1 1 0 0 0,-1-1 0 0 0,1 0 0 0 0,1 1 0 0 0,-1-1 0 0 0,1 0 0 0 0,2 7 1 0 0,-2-9 19 0 0,0-1 0 0 0,0 1 0 0 0,0-1 0 0 0,1 0 0 0 0,-1 0 0 0 0,1 0 0 0 0,0 0 0 0 0,0 0 0 0 0,-1 0 0 0 0,1 0 0 0 0,0 0 0 0 0,1-1 0 0 0,-1 1 0 0 0,4 1 0 0 0,2 2 138 0 0,1-1 1 0 0,13 4-1 0 0,-18-7-131 0 0,4 2 5 0 0,1-1 0 0 0,-1-1 0 0 0,1 0 0 0 0,0 0 1 0 0,-1 0-1 0 0,1-1 0 0 0,0-1 0 0 0,-1 1 0 0 0,1-2 0 0 0,0 1 0 0 0,-1-1 0 0 0,1 0 1 0 0,-1-1-1 0 0,11-4 0 0 0,7-5 151 0 0,-1 0 0 0 0,-1-2 0 0 0,26-19 0 0 0,4-2 123 0 0,-27 18-119 0 0,-1 0-1 0 0,-1-1 0 0 0,22-22 0 0 0,-46 38-227 0 0,1 1 0 0 0,-1-1-1 0 0,0 1 1 0 0,0-1 0 0 0,0 0-1 0 0,0 1 1 0 0,0-1 0 0 0,0 0-1 0 0,0 0 1 0 0,-1 0 0 0 0,1 1 0 0 0,0-1-1 0 0,-1 0 1 0 0,0 0 0 0 0,1 0-1 0 0,-1 0 1 0 0,0-4 0 0 0,-1 2-7 0 0,1 0-1 0 0,-1 1 1 0 0,0-1 0 0 0,0 0 0 0 0,0 1 0 0 0,-1-1 0 0 0,1 1-1 0 0,-4-7 1 0 0,-1 1-74 0 0,-1 0-1 0 0,1 1 0 0 0,-2 0 1 0 0,1 0-1 0 0,-15-12 0 0 0,16 15-47 0 0,0 0-1 0 0,0 1 0 0 0,0-1 1 0 0,0 1-1 0 0,-1 1 1 0 0,0-1-1 0 0,0 1 0 0 0,0 0 1 0 0,-8-2-1 0 0,10 4-59 0 0,1 0 0 0 0,0-1 0 0 0,0 0 0 0 0,0 0 0 0 0,-6-3 0 0 0,-3-1-193 0 0,11 5 252 0 0,0 1-85 0 0,0 1 161 0 0,0 0 1 0 0,-1 0-1 0 0,1 0 1 0 0,0 0-1 0 0,0 0 1 0 0,0 1-1 0 0,0-1 0 0 0,0 0 1 0 0,0 1-1 0 0,0 0 1 0 0,-2 2-1 0 0,3-2-146 0 0,-3 9-829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4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14567 0 0,'0'0'1619'0'0,"-1"3"-1278"0"0,0 2-176 0 0,0 0 0 0 0,0-1 0 0 0,0 1 0 0 0,0 0 0 0 0,1 1 0 0 0,0-1 0 0 0,0 0 0 0 0,0 0 0 0 0,1 0-1 0 0,0 0 1 0 0,0 0 0 0 0,1 5 0 0 0,-1-9-144 0 0,-1-1 0 0 0,0 0-1 0 0,0 1 1 0 0,0-1-1 0 0,0 1 1 0 0,0-1 0 0 0,0 1-1 0 0,1-1 1 0 0,-1 0 0 0 0,0 1-1 0 0,0-1 1 0 0,1 0 0 0 0,-1 1-1 0 0,0-1 1 0 0,0 0 0 0 0,1 1-1 0 0,-1-1 1 0 0,0 0 0 0 0,1 1-1 0 0,-1-1 1 0 0,1 0-1 0 0,0 1 1 0 0,-1-1-79 0 0,0 0 0 0 0,0 0 1 0 0,0 0-1 0 0,1 0 0 0 0,-1 0 0 0 0,0 0 0 0 0,0 0 1 0 0,0 0-1 0 0,0 1 0 0 0,1-1 0 0 0,-1 0 0 0 0,0 0 1 0 0,0 0-1 0 0,0 0 0 0 0,0 0 0 0 0,0 1 0 0 0,0-1 0 0 0,1 0 1 0 0,-1 0-1 0 0,0 0 0 0 0,0 1 0 0 0,0-1 0 0 0,0 0 1 0 0,0 0-1 0 0,0 0 0 0 0,0 0 0 0 0,0 1 0 0 0,0-1 1 0 0,0 0-1 0 0,0 1 0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4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 10911 0 0,'0'0'2595'0'0,"-1"2"-1820"0"0,0 2-455 0 0,-1 1 0 0 0,1-1 1 0 0,-1 0-1 0 0,0 0 1 0 0,0 0-1 0 0,-1 0 0 0 0,1-1 1 0 0,-1 1-1 0 0,0-1 1 0 0,0 1-1 0 0,-6 4 1 0 0,1-1-21 0 0,0-1 0 0 0,0-1 1 0 0,0 0-1 0 0,-16 7 0 0 0,-10 9-48 0 0,-17 8-198 0 0,30-17-335 0 0,-35 15-1 0 0,48-24 50 0 0,0 0 1 0 0,0 0-1 0 0,0-1 0 0 0,-1-1 0 0 0,1 1 1 0 0,-1-1-1 0 0,0-1 0 0 0,-10 0 1 0 0,-68-10-2572 0 0,47 4 1611 0 0,38 6 1356 0 0,0 0-79 0 0,-6 1-11 0 0,6-1 80 0 0,-1 1-115 0 0,0 0 0 0 0,0 0 0 0 0,0 0-1 0 0,0 0 1 0 0,0 0 0 0 0,-5 4 0 0 0,-6 2-7 0 0,4-3 47 0 0,1 1 0 0 0,0 0 0 0 0,0 0 0 0 0,0 1 0 0 0,0 0 0 0 0,1 0 0 0 0,-9 10 0 0 0,2-1-28 0 0,13-9-22 0 0,1-1-21 0 0,-5 3 15 0 0,4-5-7 0 0,0 0 0 0 0,0 1 0 0 0,1-1 0 0 0,-1 0-1 0 0,1 0 1 0 0,0 1 0 0 0,0-1 0 0 0,-1 5 0 0 0,-4 18 402 0 0,6-24 6 0 0,2 0-280 0 0,0 0-125 0 0,1 0 0 0 0,-1 0 0 0 0,0 0 0 0 0,1-1 0 0 0,0 1 0 0 0,-1-1 0 0 0,1 0 0 0 0,0 0 0 0 0,-1 0-1 0 0,1 0 1 0 0,0 0 0 0 0,0 0 0 0 0,0-1 0 0 0,0 0 0 0 0,0 1 0 0 0,0-1 0 0 0,0 0 0 0 0,6-1 0 0 0,8-1 119 0 0,1-1 0 0 0,18-5 0 0 0,-16 3-96 0 0,72-21-60 0 0,-68 18 5 0 0,0 1 0 0 0,0 1 0 0 0,1 1 0 0 0,48-3 1 0 0,-56 10-31 0 0,-12 0 59 0 0,0 1 0 0 0,1-1 0 0 0,-1 1 0 0 0,0 1 0 0 0,0-1 0 0 0,-1 0-1 0 0,1 1 1 0 0,-1 0 0 0 0,0 0 0 0 0,0 1 0 0 0,0-1 0 0 0,6 9 0 0 0,-5-4 169 0 0,1 0-1 0 0,-1 0 1 0 0,0 1 0 0 0,-1 0 0 0 0,0 0-1 0 0,2 10 1 0 0,-5-17-118 0 0,-1 0 0 0 0,0 0 0 0 0,1 0 0 0 0,-1 1 0 0 0,0-1-1 0 0,-1 0 1 0 0,1 0 0 0 0,0 0 0 0 0,-1 0 0 0 0,0 0 0 0 0,0 0 0 0 0,0 0 0 0 0,0 0 0 0 0,0 0 0 0 0,0-1 0 0 0,-1 1 0 0 0,1 0 0 0 0,-1-1-1 0 0,0 1 1 0 0,0-1 0 0 0,0 0 0 0 0,0 1 0 0 0,-3 1 0 0 0,-6 5-3 0 0,1 0 0 0 0,-2-1 0 0 0,-21 12-1 0 0,23-15-11 0 0,-15 9-40 0 0,0-2-1 0 0,-1-1 0 0 0,-1-1 1 0 0,1-1-1 0 0,-2-2 1 0 0,-39 7-1 0 0,32-8 23 0 0,-1-1 0 0 0,1-2 0 0 0,-39-1 0 0 0,70-1-32 0 0,3-1 1 0 0,-1 0 1 0 0,1 0-1 0 0,-1 0 1 0 0,1-1-1 0 0,0 1 1 0 0,-1 0-1 0 0,1 0 0 0 0,0-1 1 0 0,-1 1-1 0 0,1-1 1 0 0,0 1-1 0 0,0-1 1 0 0,-1 0-1 0 0,0 0 1 0 0,1 0-559 0 0,-6-2 1430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1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35 6447 0 0,'-2'0'499'0'0,"-19"2"-134"0"0,-15 3 8405 0 0,49 0-8404 0 0,1-1-192 0 0,1-1-1 0 0,0-1 1 0 0,0 0-1 0 0,21 0 1 0 0,61-6 250 0 0,-87 4-405 0 0,50-4 131 0 0,369-31 997 0 0,-363 27-1037 0 0,1 2 0 0 0,66 4 0 0 0,-105 5-1032 0 0,-26-3-27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5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105 106 10103 0 0,'-105'13'5232'0'0,"109"-13"-5106"0"0,-1 0 0 0 0,0 1 0 0 0,0 0 0 0 0,0 0 0 0 0,0 0 0 0 0,3 1 0 0 0,11 4 234 0 0,28-1 276 0 0,0-2 0 0 0,1-1 0 0 0,-1-3 0 0 0,60-8 0 0 0,273-52 867 0 0,45-5-479 0 0,-379 63-822 0 0,-1 2 0 0 0,59 6-1 0 0,-73-2-342 0 0,0 2-1 0 0,0 1 1 0 0,-1 1-1 0 0,37 14 1 0 0,-55-15-97 0 0,-2-3-3839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5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1839 0 0,'0'0'160'0'0,"5"-11"-160"0"0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5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1 536 5959 0 0,'0'0'8159'0'0,"0"3"-7884"0"0,3 15-56 0 0,0 0 0 0 0,2-1 1 0 0,7 23-1 0 0,26 53 941 0 0,-18-49-951 0 0,0-1-177 0 0,39 61 0 0 0,-47-84 260 0 0,-9-15 241 0 0,14 30-52 0 0,-18-39-403 0 0,0 0 0 0 0,0 0 0 0 0,1 0 0 0 0,0 0 1 0 0,0 0-1 0 0,0 0 0 0 0,0 0 0 0 0,0 0 1 0 0,1 0-1 0 0,1-7 0 0 0,0 5 20 0 0,18-89 594 0 0,62-175 0 0 0,-50 184-565 0 0,26-77-443 0 0,-50 137 201 0 0,-2-1 0 0 0,-1 1-1 0 0,-2-1 1 0 0,2-38 0 0 0,-5 61 103 0 0,-1-11-74 0 0,1 0-1 0 0,1 0 1 0 0,1 0-1 0 0,0 1 1 0 0,4-16-1 0 0,-6 28 23 0 0,3 2-96 0 0,15 2 61 0 0,-14 1 102 0 0,-2-2-15 0 0,3 2-36 0 0,13 12 43 0 0,1-2 0 0 0,33 18 0 0 0,-45-28 6 0 0,1 0-1 0 0,-1 0 0 0 0,1-1 0 0 0,0 0 1 0 0,-1-1-1 0 0,1 0 0 0 0,0 0 1 0 0,0 0-1 0 0,11-2 0 0 0,32-3 230 0 0,98-21-1 0 0,-43 4 16 0 0,-28 9 42 0 0,179-25 727 0 0,-198 32-620 0 0,0 2 0 0 0,82 7 0 0 0,51 23-63 0 0,-128-17-329 0 0,-44-8 6 0 0,1 0-1 0 0,0-1 1 0 0,-1-2 0 0 0,1 0-1 0 0,-1-1 1 0 0,29-6-1 0 0,-18 1-804 0 0,-28 6 519 0 0,2 0 125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5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33 10303 0 0,'1'-1'472'0'0,"16"-18"258"0"0,-10 11-310 0 0,-5 6 712 0 0,0 1-587 0 0,-2 1-494 0 0,0 0 0 0 0,0-1 0 0 0,1 1 0 0 0,-1 0 0 0 0,0 0-1 0 0,0 0 1 0 0,0 0 0 0 0,1 0 0 0 0,-1 0 0 0 0,0 0 0 0 0,0 0 0 0 0,1 0 0 0 0,-1 0 0 0 0,0 0 0 0 0,0 0 0 0 0,1 0 0 0 0,-1 0 0 0 0,0 0-1 0 0,0 0 1 0 0,1 0 0 0 0,-1 0 0 0 0,0 0 0 0 0,0 0 0 0 0,1 0 0 0 0,-1 0 0 0 0,0 0 0 0 0,0 0 0 0 0,0 0 0 0 0,1 1 0 0 0,-1-1 0 0 0,0 0-1 0 0,0 0 1 0 0,0 0 0 0 0,1 0 0 0 0,-1 1 0 0 0,0-1 0 0 0,0 0 0 0 0,0 0 0 0 0,0 0 0 0 0,0 1 0 0 0,1-1 0 0 0,0 16 496 0 0,-2-9-469 0 0,0 0 0 0 0,0 0-1 0 0,-3 9 1 0 0,-7 8 292 0 0,0 0 0 0 0,-24 37 0 0 0,12-22-154 0 0,-4 5-158 0 0,-22 41 38 0 0,39-63-178 0 0,9-20-46 0 0,1 1-22 0 0,-1-1-139 0 0,-2 11 38 0 0,0-4-4830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5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43 4607 0 0,'2'-1'208'0'0,"9"-4"-9"0"0,2-1 8386 0 0,-28 29-7865 0 0,-16 13-140 0 0,19-23-338 0 0,-18 26 0 0 0,23-29-189 0 0,4-5-31 0 0,-1 1-1 0 0,1-1 1 0 0,0 1 0 0 0,1-1 0 0 0,0 1-1 0 0,0 0 1 0 0,-3 12 0 0 0,1 2-7 0 0,6-16-12 0 0,-1-2 6 0 0,0-1 26 0 0,-1 1 0 0 0,1-1 1 0 0,-1 1-1 0 0,1-1 0 0 0,0 1 1 0 0,0-1-1 0 0,-1 0 0 0 0,1 1 1 0 0,0-1-1 0 0,0 0 0 0 0,0 0 1 0 0,1 0-1 0 0,-1 0 0 0 0,0 0 1 0 0,0 0-1 0 0,0 0 1 0 0,1 0-1 0 0,-1 0 0 0 0,0-1 1 0 0,1 1-1 0 0,-1 0 0 0 0,1-1 1 0 0,-1 1-1 0 0,1-1 0 0 0,-1 0 1 0 0,1 1-1 0 0,1-1 0 0 0,3 0 69 0 0,-1 1-1 0 0,1-1 1 0 0,-1-1-1 0 0,1 1 1 0 0,9-3-1 0 0,-3 0-46 0 0,0 0 0 0 0,0-1 0 0 0,-1-1-1 0 0,0 0 1 0 0,0 0 0 0 0,0-1 0 0 0,-1 0-1 0 0,1-1 1 0 0,-1 0 0 0 0,-1-1 0 0 0,0 0-1 0 0,0 0 1 0 0,15-20 0 0 0,-17 19-14 0 0,-4-2-33 0 0,-2 8-7 0 0,-1 2 0 0 0,0 0 0 0 0,0 0 0 0 0,0 0 1 0 0,-1 0-1 0 0,1-1 0 0 0,0 1 0 0 0,0 0 0 0 0,-1 0 0 0 0,1 0 1 0 0,0 0-1 0 0,-1 0 0 0 0,1 0 0 0 0,-1 0 0 0 0,1 0 0 0 0,-2-1 1 0 0,-10-25 65 0 0,-26-44 0 0 0,30 58-132 0 0,5 11 18 0 0,1 1 4 0 0,1 0-98 0 0,-1 1-154 0 0,-7 0 46 0 0,7 0-38 0 0,1 2-10 0 0,0-2 20 0 0,-4 4 432 0 0,3 2-3175 0 0,-1 6-2030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5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32 2759 0 0,'2'-1'126'0'0,"38"-9"256"0"0,-37 10 841 0 0,0-1-329 0 0,-3 1-662 0 0,1 0 1 0 0,-1-1-1 0 0,1 1 0 0 0,0 0 0 0 0,-1 0 0 0 0,1-1 0 0 0,-1 1 0 0 0,1 0 0 0 0,-1 0 0 0 0,1 0 0 0 0,0 0 0 0 0,-1 0 0 0 0,1 0 0 0 0,0 0 0 0 0,-1 0 1 0 0,1 0-1 0 0,-1 0 0 0 0,1 0 0 0 0,-1 0 0 0 0,1 1 0 0 0,0-1 0 0 0,-1 0 0 0 0,1 0 0 0 0,-1 1 0 0 0,1-1 0 0 0,-1 0 0 0 0,1 1 0 0 0,-1-1 1 0 0,1 0-1 0 0,-1 1 0 0 0,1-1 0 0 0,-1 1 0 0 0,0-1 0 0 0,1 1 0 0 0,-1-1 0 0 0,0 1 0 0 0,1-1 0 0 0,-1 2 0 0 0,1 2-208 0 0,-1 0 0 0 0,1 0-1 0 0,-1 0 1 0 0,0 0 0 0 0,-1 0-1 0 0,1 0 1 0 0,-1-1 0 0 0,0 1-1 0 0,0 0 1 0 0,0 0 0 0 0,0 0 0 0 0,-1-1-1 0 0,1 1 1 0 0,-1 0 0 0 0,-4 6-1 0 0,-6 6 16 0 0,-25 30-1 0 0,20-26-42 0 0,10-12 4 0 0,2-3 0 0 0,1 0 0 0 0,0 1 0 0 0,1 0 0 0 0,-4 6 0 0 0,0 2 14 0 0,3 0 52 0 0,4-10-22 0 0,0-1 0 0 0,0 0 0 0 0,0 0 0 0 0,0 0 0 0 0,0 0 0 0 0,0 0 0 0 0,1 0 0 0 0,0 0 0 0 0,-1 0 0 0 0,1 0 0 0 0,0 0 0 0 0,1 0 0 0 0,-1 0 0 0 0,0 0 0 0 0,1 0 0 0 0,2 2 0 0 0,-1-2 20 0 0,-1 0 1 0 0,1 0-1 0 0,0 0 1 0 0,1 0-1 0 0,-1-1 0 0 0,0 1 1 0 0,1-1-1 0 0,-1 0 0 0 0,1 0 1 0 0,0-1-1 0 0,4 3 0 0 0,-1-2 3 0 0,1 0 0 0 0,-1-1 0 0 0,0 1 0 0 0,1-1 1 0 0,-1-1-1 0 0,1 1 0 0 0,0-1 0 0 0,-1-1 0 0 0,1 1 0 0 0,-1-1 0 0 0,0-1 0 0 0,1 1 0 0 0,7-4 0 0 0,-4 1 56 0 0,0-1-1 0 0,0-1 1 0 0,0 0 0 0 0,-1 0-1 0 0,0-1 1 0 0,-1 0 0 0 0,0-1-1 0 0,0 0 1 0 0,13-15 0 0 0,-18 18-92 0 0,0 0 0 0 0,0 0 0 0 0,-1-1 0 0 0,1 1 1 0 0,-2-1-1 0 0,1 0 0 0 0,0 0 0 0 0,-1 0 0 0 0,0 0 1 0 0,-1 0-1 0 0,1 0 0 0 0,-1-1 0 0 0,0 1 0 0 0,-1 0 1 0 0,0-1-1 0 0,0 1 0 0 0,0 0 0 0 0,-1-1 0 0 0,-2-10 1 0 0,2 11-12 0 0,-1 1 0 0 0,-1-1 0 0 0,1 1 1 0 0,-1-1-1 0 0,0 1 0 0 0,0 0 1 0 0,-1 0-1 0 0,1 0 0 0 0,-1 1 0 0 0,0-1 1 0 0,0 1-1 0 0,-1 0 0 0 0,1 0 1 0 0,-1 1-1 0 0,-10-7 0 0 0,3 4-121 0 0,0 0 0 0 0,0 0 1 0 0,-1 1-1 0 0,0 1 0 0 0,1 0 0 0 0,-17-3 0 0 0,9 7 558 0 0,11 0-1539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5:5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0,'0'0'4024'0'0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6:0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6935 0 0,'0'0'6382'0'0,"0"2"-6308"0"0,-2 7-47 0 0,2-6 1952 0 0,1-1-2688 0 0,0 0 665 0 0,0 0 0 0 0,1 0 0 0 0,-1 0 1 0 0,0 0-1 0 0,1 0 0 0 0,2 2 0 0 0,-2-1-532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6:0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75 3679 0 0,'0'0'1767'0'0,"-2"0"-199"0"0,-2-1-807 0 0,-1-1-1 0 0,1 2 1 0 0,0-1-1 0 0,0 0 1 0 0,-1 1-1 0 0,-7 0 1 0 0,0 0 1332 0 0,78 4-941 0 0,-16-7-595 0 0,1-2-1 0 0,-2-3 0 0 0,60-15 1 0 0,-52 10-463 0 0,14 3 112 0 0,-47 8-1933 0 0,28-7 0 0 0,-50 8-113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6:03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 6911 0 0,'0'0'528'0'0,"-2"2"-341"0"0,-14 16 4360 0 0,16-15-3805 0 0,0 6-172 0 0,0-6 506 0 0,2-2-499 0 0,0 1-415 0 0,1 1 0 0 0,0-2 0 0 0,0 1-1 0 0,0 0 1 0 0,0-1 0 0 0,0 1 0 0 0,0-1 0 0 0,1 0 0 0 0,-1 0 0 0 0,0 0 0 0 0,1 0 0 0 0,-1-1-1 0 0,0 0 1 0 0,5 1 0 0 0,10-1 252 0 0,27-3-1 0 0,-29 1-115 0 0,153-20 1223 0 0,-16 2-604 0 0,-53 11-1081 0 0,-71 7-2775 0 0,-27 2 1536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5 9671 0 0,'0'0'875'0'0,"-20"-5"2341"0"0,17 6-3073 0 0,0 0 0 0 0,0 0 0 0 0,0 0-1 0 0,0 1 1 0 0,0-1 0 0 0,0 1 0 0 0,0 0 0 0 0,0-1 0 0 0,0 1 0 0 0,1 1 0 0 0,-1-1-1 0 0,1 0 1 0 0,0 1 0 0 0,-1-1 0 0 0,1 1 0 0 0,0 0 0 0 0,1-1 0 0 0,-3 5 0 0 0,-4 7 171 0 0,2 1 0 0 0,-9 25 0 0 0,7-19-119 0 0,-43 121 495 0 0,-72 167-288 0 0,120-304-431 0 0,1 0 1 0 0,-1 1-1 0 0,1-1 1 0 0,0 1-1 0 0,0-1 1 0 0,1 1-1 0 0,-2 11 1 0 0,3-15-1067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6:04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48 7687 0 0,'3'-1'350'0'0,"69"-27"529"0"0,-41 10 6036 0 0,-33 18-6571 0 0,-16 0-154 0 0,1 0-1 0 0,0 1 1 0 0,-1 1-1 0 0,1 1 1 0 0,-20 5-1 0 0,7-2-160 0 0,-51 12 4 0 0,-155 54 0 0 0,213-63-33 0 0,1 1 0 0 0,1 1 0 0 0,-30 20 0 0 0,37-20 0 0 0,5-1 0 0 0,5 2-13 0 0,4-11 3 0 0,0 1 0 0 0,0 0-1 0 0,0-1 1 0 0,1 1 0 0 0,-1-1 0 0 0,0 1 0 0 0,1 0 0 0 0,-1-1 0 0 0,1 1 0 0 0,0-1-1 0 0,-1 1 1 0 0,1-1 0 0 0,0 1 0 0 0,0-1 0 0 0,0 1 0 0 0,0-1 0 0 0,0 0-1 0 0,0 0 1 0 0,0 1 0 0 0,0-1 0 0 0,1 0 0 0 0,-1 0 0 0 0,0 0 0 0 0,3 1-1 0 0,3 2-78 0 0,0-1 1 0 0,1 1-1 0 0,14 3 0 0 0,-3 0 31 0 0,343 161 183 0 0,-285-129-114 0 0,-70-37-10 0 0,-1 0-1 0 0,14 13 53 0 0,-9-3-32 0 0,-4 3 22 0 0,-7-13-16 0 0,1 1 0 0 0,0-1 0 0 0,-1 1 1 0 0,0-1-1 0 0,1 1 0 0 0,-1-1 0 0 0,0 1 1 0 0,0 0-1 0 0,-1-1 0 0 0,1 1 0 0 0,-1-1 0 0 0,1 1 1 0 0,-1-1-1 0 0,0 1 0 0 0,-1 3 0 0 0,0-2 19 0 0,0-1-1 0 0,0 0 0 0 0,-1 0 0 0 0,1 0 0 0 0,-1 0 1 0 0,1-1-1 0 0,-1 1 0 0 0,0-1 0 0 0,-6 4 0 0 0,-4 2 81 0 0,0-1 0 0 0,-1-1 0 0 0,0 0 0 0 0,-19 4-1 0 0,23-7-95 0 0,-52 18 172 0 0,-181 48 70 0 0,230-67-323 0 0,0 0 1 0 0,0-1 0 0 0,-23-1-1 0 0,21-2 51 0 0,3-4 0 0 0,11 4 4 0 0,-1 1-1 0 0,1-1 1 0 0,0 0 0 0 0,0 0-1 0 0,0 1 1 0 0,0-1-1 0 0,0 0 1 0 0,0 0 0 0 0,1 0-1 0 0,-1 0 1 0 0,1 0-1 0 0,-1 0 1 0 0,1 0 0 0 0,0 0-1 0 0,-1-1 1 0 0,1 1-1 0 0,0 0 1 0 0,0 0 0 0 0,1 0-1 0 0,-1 0 1 0 0,0 0-1 0 0,1 0 1 0 0,-1 0 0 0 0,2-2-1 0 0,1-7 28 0 0,1 1-1 0 0,1 0 0 0 0,6-12 1 0 0,-9 19-27 0 0,14-24 73 0 0,2 0 0 0 0,1 2 0 0 0,1 0-1 0 0,47-44 1 0 0,-41 46-65 0 0,1 2-1 0 0,48-28 1 0 0,17-13 71 0 0,-74 48 23 0 0,26-28 1 0 0,-37 34-19 0 0,0 0-1 0 0,-1-1 1 0 0,1 1-1 0 0,-2-1 1 0 0,8-15-1 0 0,-10 18-33 0 0,0-3-19 0 0,-5-14 47 0 0,-1 11-39 0 0,0 4-49 0 0,2 7-74 0 0,4 1-2268 0 0,89 1-3668 0 0,-77-1 1452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6:0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5983 0 0,'0'0'12932'0'0,"0"2"-12472"0"0,-4 44 2054 0 0,3-27-2179 0 0,-6 34 0 0 0,5-46-210 0 0,2-6-126 0 0,-9 19 226 0 0,4-10-235 0 0,4-8-92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6:0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5527 0 0,'0'0'12295'0'0,"-1"3"-11803"0"0,-4 28 177 0 0,-2-1-1 0 0,-1 1 1 0 0,-17 39 0 0 0,6-16-332 0 0,-6 18-111 0 0,4-12-60 0 0,-15 68 1 0 0,28-95-104 0 0,3-5-13 0 0,5-26-118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6:0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97 5983 0 0,'-3'1'464'0'0,"-18"1"-53"0"0,6 4 823 0 0,13-5-498 0 0,0 0 0 0 0,-1 0-1 0 0,1 0 1 0 0,-1 0 0 0 0,1 0 0 0 0,-1-1 0 0 0,-4 1 0 0 0,6-1-683 0 0,1 1 1 0 0,-1-1-1 0 0,1 0 0 0 0,0 0 0 0 0,-1 0 0 0 0,1 0 1 0 0,0 1-1 0 0,-1-1 0 0 0,1 0 0 0 0,-1 0 0 0 0,1 1 1 0 0,-3 4 4350 0 0,29-4-4123 0 0,-1 0 0 0 0,1-2 0 0 0,-1 0 0 0 0,1-2 0 0 0,-1-1 0 0 0,0-1 0 0 0,36-12 0 0 0,-29 6-228 0 0,130-40 713 0 0,-126 42-577 0 0,0 2-1 0 0,59-5 1 0 0,-83 11-218 0 0,-9 0-123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6:06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11519 0 0,'0'0'1040'0'0,"0"2"-853"0"0,0 6 118 0 0,-1 0 1 0 0,0 0 0 0 0,-1 0-1 0 0,1 0 1 0 0,-2 0-1 0 0,-4 14 1 0 0,-27 45 1763 0 0,22-44-1399 0 0,-13 30 1 0 0,14-24-376 0 0,1 1 0 0 0,1-1 0 0 0,2 1 0 0 0,1 1-1 0 0,2-1 1 0 0,-1 35 0 0 0,4-24-1288 0 0,0-22-4620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6:06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7831 0 0,'0'0'603'0'0,"-2"1"-396"0"0,-22 3 140 0 0,19-3 693 0 0,0 0 0 0 0,1 0 0 0 0,-1 1 0 0 0,1 0-1 0 0,0 0 1 0 0,-5 3 0 0 0,7-4-6 0 0,-1 3-370 0 0,3-3-628 0 0,0-1-1 0 0,0 0 1 0 0,0 0 0 0 0,-1 0 0 0 0,1 1 0 0 0,0-1 0 0 0,0 0-1 0 0,0 0 1 0 0,0 0 0 0 0,-1 1 0 0 0,1-1 0 0 0,0 0 0 0 0,0 0-1 0 0,0 1 1 0 0,0-1 0 0 0,0 0 0 0 0,0 0 0 0 0,0 1 0 0 0,0-1 0 0 0,0 0-1 0 0,0 1 1 0 0,0-1 0 0 0,0 0 0 0 0,0 0 0 0 0,0 1 0 0 0,0-1-1 0 0,0 0 1 0 0,0 0 0 0 0,0 1 0 0 0,0-1 0 0 0,0 0 0 0 0,0 0-1 0 0,1 1 1 0 0,0 1 58 0 0,0 0 0 0 0,0 0 0 0 0,1 0 0 0 0,-1 0 0 0 0,1-1 0 0 0,0 1 0 0 0,-1 0 0 0 0,1-1 0 0 0,0 0 0 0 0,0 1 0 0 0,0-1 0 0 0,0 0 0 0 0,0 0 0 0 0,3 1 0 0 0,1 0 122 0 0,0 0 1 0 0,0-1-1 0 0,1 0 0 0 0,9 1 0 0 0,19-1 360 0 0,0-1 0 0 0,66-8 0 0 0,68-25 78 0 0,-154 30-652 0 0,-5 0-232 0 0,-7 2-690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6:2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36 3223 0 0,'0'0'10339'0'0,"1"-2"-9518"0"0,9-4-113 0 0,-1 0 0 0 0,1 0 0 0 0,17-6 0 0 0,-25 11-273 0 0,11-2 3361 0 0,-13 12-3669 0 0,-1-1 1 0 0,0 0-1 0 0,0 0 1 0 0,-1 0-1 0 0,0 0 1 0 0,0 0 0 0 0,0 0-1 0 0,-5 8 1 0 0,6-12-118 0 0,0-1 92 0 0,-8 7 171 0 0,7-8-205 0 0,-12 8 103 0 0,13-9-165 0 0,0-1 0 0 0,0 1-1 0 0,1-1 1 0 0,-1 1 0 0 0,0-1 0 0 0,0 1-1 0 0,0-1 1 0 0,1 0 0 0 0,-1 0 0 0 0,0 1-1 0 0,0-1 1 0 0,0 0 0 0 0,0 0 0 0 0,0 0 0 0 0,0 0-1 0 0,1 0 1 0 0,-1 0 0 0 0,0 0 0 0 0,0 0-1 0 0,0 0 1 0 0,0-1 0 0 0,0 1 0 0 0,-1-1-1 0 0,2 1-8 0 0,-1-1-1 0 0,0 1 0 0 0,0-1 0 0 0,1 1 0 0 0,-1-1 0 0 0,0 0 0 0 0,1 0 0 0 0,-1 1 0 0 0,1-1 0 0 0,-1 0 0 0 0,1 0 0 0 0,0 1 0 0 0,-1-1 0 0 0,1-1 0 0 0,1-3-51 0 0,-1 5 41 0 0,0-2-102 0 0,1 0 11 0 0,4-7 18 0 0,2 2 58 0 0,-6 5-30 0 0,14-7-4590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6:2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75 1839 0 0,'-2'1'10222'0'0,"-20"10"-8130"0"0,14-7-1657 0 0,1-1-1 0 0,0 1 0 0 0,0 1 1 0 0,0 0-1 0 0,-10 8 0 0 0,-33 33 1080 0 0,-17 19-867 0 0,58-55-574 0 0,1 0 0 0 0,0 1 1 0 0,1 0-1 0 0,0 0 0 0 0,-6 14 0 0 0,2-2 75 0 0,-6 16 288 0 0,17-37-412 0 0,-1 0-1 0 0,1 1 0 0 0,0-1 1 0 0,0 0-1 0 0,1 0 0 0 0,-1 0 1 0 0,0 1-1 0 0,1-1 0 0 0,-1 0 1 0 0,1 0-1 0 0,0 0 1 0 0,-1 0-1 0 0,1 0 0 0 0,0 0 1 0 0,0 0-1 0 0,1 0 0 0 0,-1 0 1 0 0,0 0-1 0 0,1 0 0 0 0,1 1 1 0 0,3 1 119 0 0,4-2-82 0 0,0 0 0 0 0,0 0 1 0 0,0-1-1 0 0,0 0 1 0 0,0-1-1 0 0,1 0 0 0 0,-1-1 1 0 0,0 0-1 0 0,0-1 1 0 0,0 0-1 0 0,17-5 0 0 0,-8 1-20 0 0,-1-1-1 0 0,0-1 0 0 0,0-1 1 0 0,0 0-1 0 0,20-15 0 0 0,-36 22-33 0 0,0 0 1 0 0,1 0-1 0 0,-1 0 0 0 0,0 0 1 0 0,0-1-1 0 0,-1 1 0 0 0,4-5 0 0 0,-1 1 6 0 0,-1 1 0 0 0,0 1 0 0 0,0-1 0 0 0,0 1 0 0 0,2-8 0 0 0,-4 9-8 0 0,0 0 1 0 0,-1 0-1 0 0,0 0 1 0 0,0 0-1 0 0,0 0 1 0 0,0-4-1 0 0,-1-15 9 0 0,1-16-43 0 0,-1 14-126 0 0,4-44 1 0 0,-1 53-14 0 0,0-1 0 0 0,-1 1 1 0 0,-1 0-1 0 0,0-1 1 0 0,-3-17-1 0 0,3 32 91 0 0,-9-5-398 0 0,6 6 336 0 0,0-1 0 0 0,0 1 0 0 0,0 0 0 0 0,0 1 0 0 0,0-1 0 0 0,-1 1 0 0 0,1-1 0 0 0,0 1 0 0 0,0 0 0 0 0,-5 2 0 0 0,6-2-196 0 0,2 0 318 0 0,0-1 0 0 0,0 0 0 0 0,0 0 0 0 0,0 0 0 0 0,0 0 0 0 0,-1 1 0 0 0,1-1 0 0 0,0 0 0 0 0,0 0 0 0 0,0 0 0 0 0,0 1 0 0 0,0-1 0 0 0,0 0 0 0 0,0 0 0 0 0,-1 0 0 0 0,1 0 0 0 0,0 0 0 0 0,0 1 0 0 0,0-1 0 0 0,0 0 0 0 0,0 0 0 0 0,-1 0 0 0 0,1 0 0 0 0,0 0 0 0 0,0 0 0 0 0,0 0 0 0 0,-1 0 0 0 0,1 0 0 0 0,0 0 0 0 0,-1 1-45 0 0,1-1-1 0 0,-1 0 1 0 0,1 0 0 0 0,-1 1-1 0 0,1-1 1 0 0,-1 0-1 0 0,1 0 1 0 0,0 1-1 0 0,-1-1 1 0 0,1 0 0 0 0,-1 1-1 0 0,1-1 1 0 0,0 1-1 0 0,-1-1 1 0 0,1 0 0 0 0,0 1-1 0 0,0-1 1 0 0,-1 1-1 0 0,-3 10-1974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6:30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57 7367 0 0,'0'0'568'0'0,"2"-2"-373"0"0,14-14 3716 0 0,-15 14-2627 0 0,-1 1-1143 0 0,0 0 0 0 0,0 0 1 0 0,0 0-1 0 0,0 0 1 0 0,0 0-1 0 0,0 0 1 0 0,0 0-1 0 0,0 0 0 0 0,0 0 1 0 0,-1 0-1 0 0,1 0 1 0 0,0 0-1 0 0,-1 0 1 0 0,1 0-1 0 0,-1 0 0 0 0,1 0 1 0 0,-1 0-1 0 0,1 0 1 0 0,-1 0-1 0 0,1 0 1 0 0,-2-1-1 0 0,0 1 0 0 0,0 0 0 0 0,0-1 0 0 0,1 1 1 0 0,-1 0-1 0 0,0 0 0 0 0,0 0 0 0 0,0 1 0 0 0,0-1 0 0 0,0 0 0 0 0,-3 0 0 0 0,-2 0 20 0 0,0 1 0 0 0,-1-1 0 0 0,1 1 0 0 0,0 0 0 0 0,-13 2 0 0 0,-85 24 195 0 0,45-9-320 0 0,45-13-29 0 0,0 0 1 0 0,0 0 0 0 0,1 2-1 0 0,0 0 1 0 0,0 1 0 0 0,-21 12-1 0 0,21-6-7 0 0,12-9 0 0 0,0 0 0 0 0,-5 8 0 0 0,4 1 0 0 0,2-9-4 0 0,1 1-1 0 0,1-1 0 0 0,-1 1 1 0 0,1-1-1 0 0,-1 1 1 0 0,1-1-1 0 0,1 1 1 0 0,-1-1-1 0 0,1 1 0 0 0,-1-1 1 0 0,1 0-1 0 0,0 0 1 0 0,1 0-1 0 0,2 4 1 0 0,2 2 4 0 0,0-2 1 0 0,0 1 0 0 0,1-1 0 0 0,14 12 0 0 0,53 33 6 0 0,-50-37 27 0 0,45 39 1 0 0,-54-42 11 0 0,-11-9-31 0 0,0 1 0 0 0,-1-1 1 0 0,1 1-1 0 0,-1 0 0 0 0,5 7 1 0 0,-3 0 48 0 0,-5-7-50 0 0,1 0 0 0 0,-1-1 0 0 0,-1 1 0 0 0,1 0 0 0 0,-1-1 0 0 0,0 1 0 0 0,0 0 0 0 0,0 0 0 0 0,0-1 1 0 0,-1 1-1 0 0,0 0 0 0 0,0-1 0 0 0,0 1 0 0 0,-1-1 0 0 0,-2 7 0 0 0,1-6 10 0 0,0 0 1 0 0,0 0-1 0 0,0 0 0 0 0,-1 0 1 0 0,0 0-1 0 0,0-1 0 0 0,0 0 1 0 0,-1 0-1 0 0,1 0 0 0 0,-1 0 1 0 0,-9 5-1 0 0,-7 3 43 0 0,0 0-1 0 0,-42 15 1 0 0,56-24-56 0 0,0-1 0 0 0,0 0 0 0 0,0-1 0 0 0,0 0 0 0 0,0 0 0 0 0,0 0 0 0 0,-1-1 0 0 0,1 0-1 0 0,0 0 1 0 0,0-1 0 0 0,-1 0 0 0 0,1 0 0 0 0,-13-5 0 0 0,17 6 0 0 0,0-1-1 0 0,1 0 1 0 0,-1-1-1 0 0,1 1 1 0 0,0 0-1 0 0,-1-1 1 0 0,1 1 0 0 0,0-1-1 0 0,0 0 1 0 0,0 0-1 0 0,0 0 1 0 0,0 0-1 0 0,1 0 1 0 0,-1 0-1 0 0,0 0 1 0 0,1 0-1 0 0,0-1 1 0 0,-1 1-1 0 0,1-1 1 0 0,0 1 0 0 0,0-1-1 0 0,1 1 1 0 0,-1-1-1 0 0,0 0 1 0 0,1 1-1 0 0,0-1 1 0 0,-1 0-1 0 0,1 1 1 0 0,0-1-1 0 0,1-5 1 0 0,-1 8-10 0 0,1-11 89 0 0,1 1-1 0 0,0 0 1 0 0,0 0-1 0 0,1 0 1 0 0,7-18 0 0 0,1-1-45 0 0,-6 13 62 0 0,0-1 0 0 0,2 2 0 0 0,0-1 0 0 0,11-17-1 0 0,-11 24-24 0 0,0 1 0 0 0,1 0 0 0 0,0 0 0 0 0,0 1 0 0 0,1 0 0 0 0,18-11 0 0 0,-25 17-81 0 0,19-13-5 0 0,4-2-26 0 0,-1-1 1 0 0,0 0-1 0 0,-2-2 1 0 0,22-22-1 0 0,-33 29-43 0 0,12-14-134 0 0,-22 25 159 0 0,0-1 0 0 0,0 0 0 0 0,1 0 0 0 0,-1 0 0 0 0,0 0 1 0 0,-1 0-1 0 0,1 0 0 0 0,0 0 0 0 0,-1-1 0 0 0,1 1 0 0 0,-1 0 0 0 0,1-3 1 0 0,-1 4 30 0 0,0 1 1 0 0,-1-1-1 0 0,1 0 1 0 0,0 0-1 0 0,0 1 1 0 0,-1-1 0 0 0,1 0-1 0 0,-1 0 1 0 0,1 1-1 0 0,0-1 1 0 0,-1 0-1 0 0,0 1 1 0 0,1-1 0 0 0,-1 1-1 0 0,1-1 1 0 0,-1 0-1 0 0,1 1 1 0 0,-1-1-1 0 0,0 1 1 0 0,0 0 0 0 0,1-1-1 0 0,-1 1 1 0 0,0 0-1 0 0,0-1 1 0 0,1 1-1 0 0,-1 0 1 0 0,0 0 0 0 0,0-1-1 0 0,1 1 1 0 0,-1 0-1 0 0,0 0 1 0 0,-1 0-1 0 0,-2 0-79 0 0,1 0-1 0 0,-1 0 0 0 0,0 0 1 0 0,0 0-1 0 0,1 0 1 0 0,-8 3-1 0 0,-4 2-431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6:30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2 9215 0 0,'2'0'422'0'0,"4"-1"-175"0"0,-4 1-211 0 0,1 0 0 0 0,0-1 0 0 0,-1 1-1 0 0,1 0 1 0 0,0 0 0 0 0,0 1 0 0 0,-1-1 0 0 0,5 2 0 0 0,-4-2 787 0 0,0 1-1 0 0,0 0 0 0 0,-1 1 0 0 0,1-1 0 0 0,0 0 1 0 0,-1 1-1 0 0,1 0 0 0 0,4 3 2236 0 0,-8-3-2606 0 0,-2 2-274 0 0,1-1 0 0 0,-1 1-1 0 0,0 0 1 0 0,0-1 0 0 0,0 0 0 0 0,-1 0-1 0 0,1 0 1 0 0,-8 5 0 0 0,2-3-90 0 0,0 0 0 0 0,-1-1 0 0 0,-11 4 0 0 0,-194 57 56 0 0,203-62-256 0 0,-1-1 0 0 0,-25 2 0 0 0,36-4 80 0 0,0 0 0 0 0,0-1 0 0 0,0 1 0 0 0,0-1 1 0 0,0 1-1 0 0,0-1 0 0 0,0 0 0 0 0,-3-1 0 0 0,-1 0-73 0 0,4 1-39 0 0,1 0-1 0 0,-1 0 88 0 0,0 0 0 0 0,0-1 0 0 0,0 1 1 0 0,1 0-1 0 0,-1-1 0 0 0,1 1 0 0 0,-2-3 0 0 0,1 2-119 0 0,2-12-1088 0 0,6 1 400 0 0,-3 5 645 0 0,-2 7 663 0 0,-4 3-72 0 0,-2 2-297 0 0,-3 3 72 0 0,0 1-1 0 0,1 1 1 0 0,-9 11-1 0 0,-8 9-22 0 0,5-9-27 0 0,1 1 1 0 0,1 0-1 0 0,1 1 1 0 0,-17 30 0 0 0,30-47-51 0 0,2 1-28 0 0,0 14-8 0 0,2-9 32 0 0,7-1-33 0 0,-5-8-14 0 0,0-1 1 0 0,1 1-1 0 0,-1 0 0 0 0,1-1 0 0 0,-1 0 0 0 0,1 1 1 0 0,0-1-1 0 0,0-1 0 0 0,-1 1 0 0 0,1-1 1 0 0,0 1-1 0 0,6-1 0 0 0,4-1-30 0 0,0-1 1 0 0,16-3-1 0 0,16-3-38 0 0,-21 6-34 0 0,-16 1 60 0 0,0 0 1 0 0,-1 0 0 0 0,1 1 0 0 0,0 1-1 0 0,8 0 1 0 0,1 3 43 0 0,-1 1-1 0 0,0 0 1 0 0,-1 1-1 0 0,1 0 1 0 0,19 12-1 0 0,73 51 9 0 0,-84-53 7 0 0,-17-10 222 0 0,0 1-1 0 0,0 0 0 0 0,0 0 1 0 0,9 12-1 0 0,-16-18-26 0 0,6 21 565 0 0,-7-21-738 0 0,0 1-1 0 0,0 0 1 0 0,-1 0-1 0 0,1 0 1 0 0,0 0-1 0 0,-1-1 0 0 0,0 1 1 0 0,1 0-1 0 0,-1 0 1 0 0,0-1-1 0 0,0 1 0 0 0,0 0 1 0 0,0-1-1 0 0,0 1 1 0 0,0-1-1 0 0,0 0 0 0 0,-1 1 1 0 0,1-1-1 0 0,0 0 1 0 0,-1 0-1 0 0,1 1 1 0 0,-4 0-1 0 0,-4 3 83 0 0,1 0 0 0 0,-1-1 0 0 0,-10 4 0 0 0,15-7-79 0 0,-24 9 120 0 0,0-2 1 0 0,-1-1 0 0 0,-39 3-1 0 0,39-5-79 0 0,6-2-16 0 0,-1-1 0 0 0,1-1 0 0 0,-1-1 0 0 0,-37-6 0 0 0,57 5-21 0 0,4 1-47 0 0,-1 0-1 0 0,0-1 1 0 0,0 1-1 0 0,0-1 1 0 0,1 1-1 0 0,-1-1 1 0 0,0 0-1 0 0,0 1 1 0 0,1-1-1 0 0,-1 1 1 0 0,0-1-1 0 0,1 0 1 0 0,-1 0-1 0 0,1 1 1 0 0,-1-2-1 0 0,1 1 4 0 0,0 1-1 0 0,-1-1 0 0 0,1 1 1 0 0,0-1-1 0 0,0 1 0 0 0,0-1 1 0 0,0 1-1 0 0,0-1 1 0 0,0 1-1 0 0,1 0 0 0 0,-1-1 1 0 0,0 1-1 0 0,0-1 0 0 0,0 1 1 0 0,0-1-1 0 0,0 1 1 0 0,1-1-1 0 0,-1 1 0 0 0,0 0 1 0 0,1-1-1 0 0,0-1-204 0 0,1 0-1 0 0,-1 1 1 0 0,1 0-1 0 0,0-1 1 0 0,0 1-1 0 0,-1 0 1 0 0,1 0-1 0 0,4-2 1 0 0,2 0-2049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1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61 15119 0 0,'-4'-2'143'0'0,"0"1"-1"0"0,0-1 0 0 0,0 1 0 0 0,-1 0 1 0 0,1 0-1 0 0,-1 0 0 0 0,1 0 0 0 0,-1 1 1 0 0,1 0-1 0 0,0 0 0 0 0,-1 0 0 0 0,-7 1 1 0 0,0 3 817 0 0,12-4-938 0 0,0 0-1 0 0,0 0 0 0 0,0 0 0 0 0,0 0 0 0 0,0 0 0 0 0,0 0 0 0 0,0 0 0 0 0,0 0 0 0 0,0 0 0 0 0,0 0 0 0 0,0 0 0 0 0,0 0 0 0 0,0 0 0 0 0,0 0 0 0 0,0 0 0 0 0,0 0 0 0 0,0 0 0 0 0,1 0 0 0 0,-1 0 0 0 0,0 0 0 0 0,0 0 0 0 0,0 0 0 0 0,0 0 1 0 0,0 0-1 0 0,0 0 0 0 0,0 0 0 0 0,0 0 0 0 0,0 0 0 0 0,0 0 0 0 0,0 0 0 0 0,0 1 0 0 0,0-1 0 0 0,0 0 0 0 0,0 0 0 0 0,0 0 0 0 0,0 0 0 0 0,0 0 0 0 0,0 0 0 0 0,0 0 0 0 0,0 0 0 0 0,0 0 0 0 0,0 0 0 0 0,0 0 0 0 0,0 0 0 0 0,0 0 0 0 0,0 0 1 0 0,0 0-1 0 0,0 0 0 0 0,0 0 0 0 0,0 1 0 0 0,0-1 0 0 0,0 0 0 0 0,0 0 0 0 0,0 0 0 0 0,0 0 0 0 0,0 0 0 0 0,0 0 0 0 0,0 0 0 0 0,0 0 0 0 0,0 0 0 0 0,0 0 0 0 0,0 0 0 0 0,0 0 0 0 0,-1 0 0 0 0,1 0 0 0 0,0 0 0 0 0,22 3 1606 0 0,-17-3-1858 0 0,20 2 585 0 0,0-2 0 0 0,50-6 0 0 0,50-15-60 0 0,-108 17-250 0 0,16-2-19 0 0,12-4 373 0 0,74-5 0 0 0,-104 15-448 0 0,-1 0 0 0 0,1 0 0 0 0,0 2 0 0 0,0 0 0 0 0,-1 0 0 0 0,1 2 0 0 0,-1-1 0 0 0,0 2 0 0 0,16 7 0 0 0,1 0-2664 0 0,-15-8 1099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6:36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4607 0 0,'0'0'2854'0'0,"-1"2"-2685"0"0,0 2 15 0 0,0 0 1 0 0,0 0-1 0 0,0 0 1 0 0,-1-1-1 0 0,0 1 1 0 0,1 0-1 0 0,-1-1 0 0 0,-1 1 1 0 0,1-1-1 0 0,0 0 1 0 0,-1 0-1 0 0,0 0 1 0 0,0 0-1 0 0,-4 3 0 0 0,-8 7 1260 0 0,-31 17-1 0 0,21-13-519 0 0,-37 22 462 0 0,-30 22-510 0 0,67-40-830 0 0,0 2 1 0 0,2 0 0 0 0,1 2 0 0 0,1 0 0 0 0,1 2 0 0 0,1 0 0 0 0,1 1 0 0 0,2 1 0 0 0,1 0-1 0 0,1 1 1 0 0,-12 38 0 0 0,22-54-9 0 0,0 1 1 0 0,1 0-1 0 0,0-1 0 0 0,1 1 0 0 0,1 0 1 0 0,0 0-1 0 0,1 0 0 0 0,1 0 0 0 0,0 0 1 0 0,5 21-1 0 0,-4-27 19 0 0,0 0 0 0 0,1 0 0 0 0,1 0 0 0 0,-1-1 1 0 0,2 1-1 0 0,-1-1 0 0 0,1 0 0 0 0,0 0 0 0 0,1-1 0 0 0,0 1 0 0 0,0-1 1 0 0,0 0-1 0 0,1-1 0 0 0,0 0 0 0 0,0 0 0 0 0,1 0 0 0 0,13 7 1 0 0,3-1 508 0 0,1-2 0 0 0,34 11 0 0 0,28 11 452 0 0,-84-30-976 0 0,1-1 32 0 0,1 1-1 0 0,-1 0 1 0 0,0 1-1 0 0,0-1 1 0 0,0 1-1 0 0,6 4 910 0 0,-28 3-934 0 0,2-7-203 0 0,5-2-64 0 0,-12 7-1640 0 0,12-5 751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6:4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46 6127 0 0,'0'0'282'0'0,"2"0"-8"0"0,90-11 614 0 0,33-5 1239 0 0,-118 15-3308 0 0,9-4 9824 0 0,-27 8-6997 0 0,4-2-1331 0 0,-1 1 1 0 0,0-1 0 0 0,-8-1-1 0 0,-24 4 40 0 0,11 3-336 0 0,-3 0 3 0 0,0 1 0 0 0,1 1 0 0 0,1 2-1 0 0,-31 14 1 0 0,42-16-13 0 0,9-5 8 0 0,1 1 1 0 0,0 0 0 0 0,-14 10 0 0 0,20-14-6 0 0,0 1 7 0 0,0 0-1 0 0,0 1 0 0 0,1-1 0 0 0,-1 0 1 0 0,0 1-1 0 0,1 0 0 0 0,-1 0 0 0 0,1-1 0 0 0,0 1 1 0 0,0 1-1 0 0,0-1 0 0 0,0 0 0 0 0,1 0 1 0 0,-1 1-1 0 0,-1 5 0 0 0,2 4-18 0 0,0-9 0 0 0,2 1 0 0 0,8 14 0 0 0,-5-11 0 0 0,0-1 0 0 0,1-1 0 0 0,0 1 0 0 0,0-1 0 0 0,0 0 0 0 0,12 10 0 0 0,43 30 0 0 0,-49-39 0 0 0,114 74 0 0 0,-105-67 12 0 0,-13-10 0 0 0,-1 0-1 0 0,1 1 1 0 0,-1-1 0 0 0,0 1 0 0 0,0 1 0 0 0,-1-1-1 0 0,0 1 1 0 0,0 0 0 0 0,0 1 0 0 0,7 11 0 0 0,-5-1 14 0 0,-2-1 38 0 0,-6 0-48 0 0,-8 16-1 0 0,8-29-4 0 0,1 0-1 0 0,-1-1 1 0 0,0 1 0 0 0,0-1-1 0 0,0 1 1 0 0,-1-1 0 0 0,1 1-1 0 0,0-1 1 0 0,-1 0 0 0 0,0 0-1 0 0,0 0 1 0 0,1 1 0 0 0,-3 0-1 0 0,-3 3 8 0 0,-1 2 3 0 0,0-1 0 0 0,0-1 1 0 0,-1 1-1 0 0,0-1 0 0 0,0-1 1 0 0,0 0-1 0 0,-15 6 0 0 0,-73 22 71 0 0,97-33-91 0 0,-7 2-26 0 0,-1 0-1 0 0,1 0 1 0 0,0-1-1 0 0,-1 0 1 0 0,1-1-1 0 0,-1 1 1 0 0,0-1-1 0 0,1-1 1 0 0,-14-2-1 0 0,16 2-7 0 0,1 0 0 0 0,0-1 0 0 0,0 1 0 0 0,1-1 0 0 0,-1 0 0 0 0,0 0 0 0 0,0 0 0 0 0,1 0-1 0 0,-1-1 1 0 0,1 0 0 0 0,0 1 0 0 0,0-1 0 0 0,0 0 0 0 0,0-1 0 0 0,1 1 0 0 0,-1 0 0 0 0,1-1 0 0 0,-4-6 0 0 0,2 1 7 0 0,0-1 1 0 0,1 1-1 0 0,0-1 1 0 0,0 0-1 0 0,1 0 1 0 0,0 0-1 0 0,1-1 1 0 0,-1-11-1 0 0,2 15 24 0 0,0 0-1 0 0,1 0 1 0 0,0 0 0 0 0,0 1-1 0 0,0-1 1 0 0,1 0 0 0 0,0 1-1 0 0,0 0 1 0 0,0-1-1 0 0,1 1 1 0 0,0 0 0 0 0,0 0-1 0 0,6-7 1 0 0,0 3 79 0 0,0 1-1 0 0,1 1 1 0 0,0 0 0 0 0,0 0-1 0 0,1 1 1 0 0,0 0 0 0 0,23-10-1 0 0,-18 8-12 0 0,71-26 259 0 0,-32 11-18 0 0,-37 17-204 0 0,0-1 0 0 0,-1-1 0 0 0,19-11 0 0 0,-27 14-64 0 0,-6 4-21 0 0,1 0 1 0 0,-1-1-1 0 0,0 1 1 0 0,0-1-1 0 0,0 1 1 0 0,0-1-1 0 0,0 0 1 0 0,0 0-1 0 0,-1 0 1 0 0,0-1-1 0 0,4-4 1 0 0,-3-5-4 0 0,-2 1-79 0 0,-1 1-1 0 0,-1-1 1 0 0,0 0-1 0 0,-5-22 1 0 0,2 6-50 0 0,-1 4-707 0 0,4 21 682 0 0,0 0 1 0 0,0 0-1 0 0,1-1 1 0 0,-1 1-1 0 0,1-1 1 0 0,0 1-1 0 0,0 0 1 0 0,1-5-1 0 0,-1 7-165 0 0,6-12-252 0 0,-4 10 354 0 0,1-1 1 0 0,-1 1-1 0 0,1 0 0 0 0,0 0 0 0 0,0 0 0 0 0,6-4 1 0 0,-8 6-28 0 0,0 0-185 0 0,0 1 239 0 0,-1-1 1 0 0,1 1-1 0 0,0-1 0 0 0,0 0 0 0 0,-1 1 0 0 0,1-1 0 0 0,0 1 0 0 0,0 0 0 0 0,0-1 0 0 0,0 1 1 0 0,-1 0-1 0 0,1-1 0 0 0,2 1 0 0 0,9 0-1010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6:4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37 2303 0 0,'-1'-2'5703'0'0,"0"-15"2202"0"0,3 3-2694 0 0,1 11-4742 0 0,-4 15-157 0 0,0-8-227 0 0,1 0 1 0 0,-1 0-1 0 0,0 0 0 0 0,-3 7 1 0 0,3-9-10 0 0,-3 7 309 0 0,30-34-336 0 0,-8 8-139 0 0,-16 16 10 0 0,-4 3-116 0 0,-5 7 185 0 0,1 0 22 0 0,4-7 13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6:5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58 3223 0 0,'11'-5'10720'0'0,"-12"7"-10336"0"0,-3 3-208 0 0,-1-1 0 0 0,0 1 0 0 0,0-1 0 0 0,0 0 0 0 0,0 0 0 0 0,-11 6 0 0 0,8-6-83 0 0,1 1 1 0 0,-1 1-1 0 0,-9 9 1 0 0,-3 6-75 0 0,-43 44 36 0 0,45-47-56 0 0,-3 1-1 0 0,-25 29 0 0 0,41-42 5 0 0,1 1-1 0 0,-1-1 1 0 0,1 1 0 0 0,0 0 0 0 0,0 0 0 0 0,1 0 0 0 0,0 0 0 0 0,0 1 0 0 0,-2 12 0 0 0,5-18 33 0 0,-1 1-1 0 0,1 0 0 0 0,0-1 0 0 0,0 1 0 0 0,0-1 1 0 0,0 1-1 0 0,1 0 0 0 0,-1-1 0 0 0,1 1 1 0 0,0-1-1 0 0,-1 1 0 0 0,1-1 0 0 0,0 1 1 0 0,0-1-1 0 0,3 3 0 0 0,-2-1 48 0 0,1 0 0 0 0,0 0-1 0 0,1-1 1 0 0,-1 1 0 0 0,1-1-1 0 0,-1 0 1 0 0,7 4 0 0 0,1-1 177 0 0,1 1 0 0 0,-1-2 1 0 0,1 0-1 0 0,0 0 0 0 0,0-1 1 0 0,0-1-1 0 0,1 0 0 0 0,-1-1 1 0 0,23 2-1 0 0,-18-3-4 0 0,0-1-1 0 0,-1-1 1 0 0,1 0-1 0 0,0-1 1 0 0,-1-1-1 0 0,32-10 1 0 0,-40 10-244 0 0,0 0 0 0 0,0-1 1 0 0,-1 0-1 0 0,1 0 0 0 0,-1-1 1 0 0,0 0-1 0 0,0 0 0 0 0,-1 0 1 0 0,0-1-1 0 0,0 0 0 0 0,0-1 1 0 0,0 1-1 0 0,-1-1 0 0 0,0 0 1 0 0,-1 0-1 0 0,0-1 0 0 0,0 1 1 0 0,0-1-1 0 0,-1 0 0 0 0,0 0 1 0 0,-1 0-1 0 0,1-1 0 0 0,-2 1 1 0 0,1 0-1 0 0,-1-1 0 0 0,0 1 1 0 0,-1-1-1 0 0,0 1 0 0 0,-1-1 1 0 0,1 1-1 0 0,-4-16 0 0 0,-3 3-73 0 0,0-1 0 0 0,-17-32 0 0 0,14 32-63 0 0,1 0 0 0 0,-7-23-1 0 0,14 36-11 0 0,-1 0 0 0 0,0 0 0 0 0,-1 1 0 0 0,-5-11 0 0 0,7 17 10 0 0,1 2 31 0 0,0 0 88 0 0,0 0 0 0 0,0 1-1 0 0,0-1 1 0 0,0 0 0 0 0,0 1-1 0 0,0-1 1 0 0,0 1-1 0 0,1-1 1 0 0,-1 1 0 0 0,0 0-1 0 0,0-1 1 0 0,0 1-1 0 0,0 0 1 0 0,1 0 0 0 0,-1-1-1 0 0,-1 3 1 0 0,-11 19-297 0 0,-1 13 339 0 0,7-17-1832 0 0,-2 2-5347 0 0,5-10 2268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6:5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3679 0 0,'-1'1'6602'0'0,"-36"64"-2007"0"0,-10 41-2246 0 0,0 2-1335 0 0,41-97-923 0 0,-3 7-43 0 0,0-1 1 0 0,1 1-1 0 0,1 1 0 0 0,1-1 1 0 0,1 1-1 0 0,0 1 0 0 0,-2 21 1 0 0,6-29-28 0 0,0-7 22 0 0,0 8-33 0 0,-1-1-30 0 0,2-9-86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6:52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 9215 0 0,'0'0'7267'0'0,"-2"2"-6812"0"0,-6 9-189 0 0,0 1 0 0 0,-1-2 0 0 0,0 1 0 0 0,-1-1 0 0 0,0-1 0 0 0,-17 12 0 0 0,8-8-212 0 0,-1-2 0 0 0,-1 0-1 0 0,0-1 1 0 0,0-1 0 0 0,-1-1-1 0 0,-22 6 1 0 0,12-6-71 0 0,-152 30-271 0 0,158-34-172 0 0,0-2 0 0 0,0-1 0 0 0,-37-2 0 0 0,62 1 399 0 0,-1 0 1 0 0,1-1-1 0 0,0 1 1 0 0,0 0-1 0 0,0 0 1 0 0,0-1-1 0 0,0 1 0 0 0,0-1 1 0 0,0 1-1 0 0,0-1 1 0 0,0 0-1 0 0,0 1 1 0 0,0-1-1 0 0,0 0 1 0 0,0 0-1 0 0,0 1 0 0 0,0-1 1 0 0,0 0-1 0 0,1 0 1 0 0,-1 0-1 0 0,0 0 1 0 0,1 0-1 0 0,-1 0 1 0 0,1 0-1 0 0,-1 0 0 0 0,1 0 1 0 0,-1-1-1 0 0,1 1 1 0 0,0 0-1 0 0,-1-2 1 0 0,3-9 26 0 0,0 8 51 0 0,0 0 0 0 0,1 0 0 0 0,-1 0 1 0 0,1 0-1 0 0,0 1 0 0 0,0-1 0 0 0,1 1 0 0 0,-1 0 0 0 0,5-3 0 0 0,-7 4 371 0 0,-2 5-313 0 0,-4 18-14 0 0,-1-1 1 0 0,-1 0 0 0 0,0 0 0 0 0,-2-1 0 0 0,-1 0 0 0 0,0-1-1 0 0,-14 20 1 0 0,18-31-31 0 0,-1 1 1 0 0,0-1-1 0 0,0 0 0 0 0,0-1 0 0 0,-1 0 0 0 0,-9 6 0 0 0,-11 8 34 0 0,25-16-51 0 0,-18 8 79 0 0,14-8-72 0 0,21-2 32 0 0,151 15 171 0 0,-148-14-85 0 0,0 0 0 0 0,0 2 1 0 0,28 11-1 0 0,45 27 842 0 0,-83-40-862 0 0,-2 1 1 0 0,1 0 0 0 0,0 1 0 0 0,-1-1 0 0 0,0 1 0 0 0,0 0-1 0 0,0 1 1 0 0,-1-1 0 0 0,0 1 0 0 0,0 0 0 0 0,0 0 0 0 0,-1 0-1 0 0,0 0 1 0 0,0 1 0 0 0,3 11 0 0 0,-5-13-55 0 0,-3 24 10 0 0,-5-17-53 0 0,3-6 5 0 0,2-2-15 0 0,-1 0-1 0 0,0-1 1 0 0,0 0-1 0 0,0 1 1 0 0,-1-1-1 0 0,1 0 1 0 0,-1-1-1 0 0,1 1 1 0 0,-8 4 0 0 0,-5 1 37 0 0,-20 6 0 0 0,20-7-9 0 0,-26 11-13 0 0,-66 25 99 0 0,96-40-117 0 0,0 0 1 0 0,0 0 0 0 0,-1-1-1 0 0,1 0 1 0 0,-1-1 0 0 0,1 0-1 0 0,-14-2 1 0 0,-1-5-79 0 0,25 5-23 0 0,-2-9-591 0 0,4 9 410 0 0,0 0 0 0 0,0-1 0 0 0,1 1 0 0 0,-1 0 0 0 0,0 0 0 0 0,1 0 0 0 0,-1 0 0 0 0,1 0 0 0 0,-1 0 0 0 0,1 0 0 0 0,-1 0 0 0 0,1 0 0 0 0,0 0 0 0 0,-1 0 0 0 0,1 0 0 0 0,0 0 0 0 0,0 0 0 0 0,0 1 0 0 0,0-1 0 0 0,1-1 0 0 0,0 0-399 0 0,16-12-5279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6:5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8207 0 0,'0'0'3310'0'0,"1"2"-1969"0"0,0 3-844 0 0,0-1-1 0 0,0 0 1 0 0,0 1-1 0 0,0-1 1 0 0,-1 1-1 0 0,0-1 1 0 0,0 1 0 0 0,0-1-1 0 0,-2 10 1 0 0,0 23 1414 0 0,3-31-1700 0 0,0 0 1 0 0,0 0-1 0 0,1 0 0 0 0,-1 0 0 0 0,1 0 0 0 0,1-1 1 0 0,-1 1-1 0 0,1-1 0 0 0,0 1 0 0 0,0-1 1 0 0,5 5-1 0 0,5 7 209 0 0,28 26 0 0 0,-32-34-223 0 0,-6-6-167 0 0,0 1 0 0 0,0 0 0 0 0,-1 0 0 0 0,1 0 0 0 0,-1 0 0 0 0,0 0 0 0 0,0 0-1 0 0,0 1 1 0 0,0-1 0 0 0,-1 1 0 0 0,0-1 0 0 0,0 1 0 0 0,0-1 0 0 0,0 1 0 0 0,-1 0 0 0 0,0 0 0 0 0,0-1 0 0 0,0 1 0 0 0,0 0-1 0 0,-3 9 1 0 0,1-5-21 0 0,0 0 0 0 0,-1-1 0 0 0,0 1-1 0 0,-1 0 1 0 0,0-1 0 0 0,0 0 0 0 0,-1 0 0 0 0,0 0-1 0 0,-11 12 1 0 0,3-5 1 0 0,-1 0 0 0 0,-24 18-1 0 0,29-27-68 0 0,1 0 0 0 0,-1 0 0 0 0,-1-1-1 0 0,1 0 1 0 0,-1-1 0 0 0,-15 5 0 0 0,-7-3-1399 0 0,14-4-895 0 0,16-2 1056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0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400 107 6447 0 0,'2'-1'298'0'0,"10"-4"41"0"0,0 0 1 0 0,-1 0-1 0 0,16-11 0 0 0,-13 8 2929 0 0,-11 6-1859 0 0,-1 0-189 0 0,3-4 3363 0 0,-8 4-4463 0 0,0 0-1 0 0,-1 0 1 0 0,1 0 0 0 0,-1 1 0 0 0,0 0-1 0 0,1-1 1 0 0,-1 1 0 0 0,0 1-1 0 0,1-1 1 0 0,-1 0 0 0 0,0 1 0 0 0,0 0-1 0 0,0 0 1 0 0,-5 0 0 0 0,-9 2 232 0 0,-33 7 0 0 0,27-4-196 0 0,-9 3-105 0 0,1 2 0 0 0,0 0 0 0 0,1 3-1 0 0,0 0 1 0 0,-57 35 0 0 0,80-43-51 0 0,1 0 0 0 0,0 0 0 0 0,-11 11 0 0 0,10-5 0 0 0,3 0 0 0 0,5-10-4 0 0,0 0 1 0 0,0 0 0 0 0,0 0 0 0 0,0 0-1 0 0,0-1 1 0 0,0 1 0 0 0,0 0-1 0 0,0 0 1 0 0,0 0 0 0 0,1-1-1 0 0,-1 1 1 0 0,0 0 0 0 0,1-1-1 0 0,-1 1 1 0 0,1 1 0 0 0,0 0 2 0 0,0 0 1 0 0,0 0-1 0 0,0-1 1 0 0,0 1 0 0 0,0 0-1 0 0,1-1 1 0 0,-1 1-1 0 0,0 0 1 0 0,1-1-1 0 0,0 0 1 0 0,-1 1-1 0 0,1-1 1 0 0,0 0-1 0 0,-1 0 1 0 0,1 0-1 0 0,0 0 1 0 0,0 0 0 0 0,0 0-1 0 0,0-1 1 0 0,4 2-1 0 0,-2-1 0 0 0,5 2 1 0 0,99 35-38 0 0,-93-32 32 0 0,-1 1 1 0 0,0 0-1 0 0,0 2 0 0 0,-1-1 1 0 0,14 13-1 0 0,-5-3 6 0 0,-13-12 0 0 0,-1 2 0 0 0,1-1 0 0 0,-1 1 0 0 0,-1 0 0 0 0,0 1 0 0 0,0 0 0 0 0,0 0 0 0 0,8 16 0 0 0,-8-9 0 0 0,-1 1 0 0 0,-4 1 0 0 0,-3-10 18 0 0,0 0 0 0 0,-1 0 0 0 0,0-1 0 0 0,0 1 0 0 0,-1-1 0 0 0,0 1-1 0 0,0-1 1 0 0,-1 0 0 0 0,0 0 0 0 0,0 0 0 0 0,-5 6 0 0 0,0-2 20 0 0,0-1 1 0 0,0 1-1 0 0,-1-2 1 0 0,0 1-1 0 0,-17 11 1 0 0,22-18-39 0 0,0 1 0 0 0,0-1 1 0 0,0-1-1 0 0,0 1 1 0 0,-1-1-1 0 0,1 0 0 0 0,-1 0 1 0 0,0 0-1 0 0,1-1 1 0 0,-1 0-1 0 0,0 0 1 0 0,0 0-1 0 0,0-1 0 0 0,0 0 1 0 0,0 0-1 0 0,1-1 1 0 0,-1 1-1 0 0,0-1 1 0 0,0 0-1 0 0,0-1 0 0 0,1 0 1 0 0,-1 0-1 0 0,1 0 1 0 0,-7-3-1 0 0,1 0 38 0 0,0-1 0 0 0,1-1-1 0 0,-1 1 1 0 0,1-1 0 0 0,1-1-1 0 0,-1 0 1 0 0,1 0 0 0 0,1-1 0 0 0,-1 0-1 0 0,2-1 1 0 0,-1 0 0 0 0,1 0-1 0 0,-9-18 1 0 0,8 9 44 0 0,7 15-72 0 0,-2-9 38 0 0,4 2-36 0 0,0 8-12 0 0,0 0 0 0 0,0 1 0 0 0,1-1 0 0 0,-1 0 0 0 0,1 1 0 0 0,0 0 0 0 0,-1-1 0 0 0,1 1 0 0 0,0 0 0 0 0,1 0 0 0 0,-1 0 0 0 0,3-2 0 0 0,33-20 0 0 0,-13 9 0 0 0,19-13 64 0 0,102-75 432 0 0,-124 83-420 0 0,-1-1 0 0 0,-1 0-1 0 0,-1-2 1 0 0,28-41 0 0 0,-44 58-85 0 0,0 0 0 0 0,0-1 0 0 0,0 1 0 0 0,-1-1 0 0 0,0 0 0 0 0,2-8 0 0 0,0-3 5 0 0,25-61 4 0 0,-26 70-12 0 0,-3 8-47 0 0,-12 3-29 0 0,2 3-21 0 0,1 1 0 0 0,0-1-1 0 0,0 1 1 0 0,-11 10 0 0 0,9-8-70 0 0,3-2-56 0 0,1 0 0 0 0,0 0 0 0 0,0 0 0 0 0,-10 13 1 0 0,16-17-149 0 0,1 12-1890 0 0,11-9-463 0 0,-6-2 2129 0 0,13 2-1112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0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 9815 0 0,'0'0'10952'0'0,"-1"2"-10869"0"0,-4 6-3 0 0,4-6 149 0 0,1-1-215 0 0,0 0 0 0 0,0 0 1 0 0,0 0-1 0 0,0 0 0 0 0,0 0 0 0 0,-1 0 0 0 0,1 0 0 0 0,0 0 0 0 0,-1 0 0 0 0,1 0 0 0 0,-1 0 1 0 0,0 2 526 0 0,10-14-476 0 0,5-11-118 0 0,-11 19 47 0 0,-2 4-4 0 0,-3 11 106 0 0,-4 10 755 0 0,5-21-2087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08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9 10911 0 0,'1'-1'498'0'0,"7"-6"2726"0"0,-9 11-2937 0 0,0 1 1 0 0,0-1 0 0 0,0 1 0 0 0,0-1 0 0 0,-1 0 0 0 0,0 1 0 0 0,-3 4 0 0 0,-1 5 263 0 0,-135 337 3921 0 0,106-266-4389 0 0,30-71-41 0 0,0-2-47 0 0,4-10-80 0 0,-2 4 345 0 0,3-2-1628 0 0,19-15-4807 0 0,1-2 4415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18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420 106 4143 0 0,'-9'-2'371'0'0,"0"1"-2074"0"0,-9-1 5678 0 0,11 3 840 0 0,19 1-2985 0 0,8 0-1463 0 0,0 0 0 0 0,0-2-1 0 0,33-3 1 0 0,60-13 19 0 0,-105 15-385 0 0,170-35 63 0 0,-151 30-21 0 0,27-12 1 0 0,-36 12 1 0 0,0 0 1 0 0,1 1-1 0 0,0 1 0 0 0,23-3 0 0 0,-15 9 28 0 0,-27-2-73 0 0,1 0 0 0 0,-1 0 0 0 0,1 0 0 0 0,0 0 0 0 0,-1 0 0 0 0,1 1 0 0 0,-1-1 0 0 0,1 0 0 0 0,-1 0 0 0 0,1 1 0 0 0,-1-1 0 0 0,1 0 0 0 0,-1 1 0 0 0,1-1 0 0 0,-1 1 0 0 0,1-1 0 0 0,-1 0 0 0 0,1 1 0 0 0,-1-1 0 0 0,0 1 0 0 0,1-1 0 0 0,-1 1 0 0 0,0-1 0 0 0,0 1 0 0 0,1 0 0 0 0,-1-1 0 0 0,0 1 0 0 0,0-1 0 0 0,0 1 0 0 0,0 0 0 0 0,0-1 0 0 0,0 1 0 0 0,0-1 0 0 0,0 1 0 0 0,0 0 0 0 0,0-1 0 0 0,0 1 0 0 0,0-1 0 0 0,0 1 0 0 0,0 0 0 0 0,0-1 0 0 0,-1 1 0 0 0,1 0 0 0 0,-1 0 0 0 0,1 3 0 0 0,-1-1 0 0 0,-1 1 0 0 0,1-1 0 0 0,-1 0 0 0 0,1 1 0 0 0,-1-1 0 0 0,0 0 0 0 0,0 0 0 0 0,0 0 0 0 0,0 0 0 0 0,-6 5 0 0 0,-3 2 0 0 0,-21 14 0 0 0,4-2 0 0 0,7-6 0 0 0,-25 15 0 0 0,-22 17 0 0 0,-68 77 85 0 0,-24 19 38 0 0,110-104-98 0 0,-2-1 0 0 0,-104 57 0 0 0,-22 3 28 0 0,115-54 171 0 0,56-41-160 0 0,5-2 992 0 0,5-2-992 0 0,8 2 12 0 0,1 0 0 0 0,-1-1-1 0 0,1 0 1 0 0,15-2 0 0 0,50-7 433 0 0,-22 1 24 0 0,86-23 0 0 0,-122 24-504 0 0,363-88 1820 0 0,-347 92-2121 0 0,-16 2 168 0 0,-19 12-522 0 0,-1-9 364 0 0,0 1 1 0 0,0-1 0 0 0,0 0 0 0 0,-1 0 0 0 0,1 0 0 0 0,-1 0 0 0 0,0 0 0 0 0,1 0 0 0 0,-1 0 0 0 0,-5 5-1 0 0,5-6-391 0 0,-1 0-1 0 0,1 0 1 0 0,0 0-1 0 0,-1 0 0 0 0,0 0 1 0 0,1 0-1 0 0,-6 2 0 0 0,1-1-634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0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86 2759 0 0,'16'-4'484'0'0,"0"-1"-1"0"0,-1-1 1 0 0,17-8-1 0 0,42-25 13501 0 0,-76 37-13558 0 0,-2 0-297 0 0,-1 0-1 0 0,1 0 1 0 0,-1 0-1 0 0,1 0 1 0 0,-1 1 0 0 0,0 0-1 0 0,0 0 1 0 0,1 0-1 0 0,-1 0 1 0 0,0 1-1 0 0,0 0 1 0 0,-6 0-1 0 0,-10 2 45 0 0,-34 7-1 0 0,26-3-142 0 0,-196 50-20 0 0,118-26-10 0 0,102-29 0 0 0,-17 9-16 0 0,22-10 15 0 0,0 0 0 0 0,0 0 0 0 0,0 0-1 0 0,-1 0 1 0 0,1 0 0 0 0,0 0 0 0 0,0 0-1 0 0,0 0 1 0 0,0 0 0 0 0,0 0 0 0 0,0 0 0 0 0,0 1-1 0 0,0-1 1 0 0,0 0 0 0 0,0 0 0 0 0,0 0 0 0 0,0 0-1 0 0,0 0 1 0 0,0 0 0 0 0,0 0 0 0 0,-1 0-1 0 0,1 0 1 0 0,0 0 0 0 0,0 0 0 0 0,0 0 0 0 0,0 0-1 0 0,0 0 1 0 0,0 0 0 0 0,0 0 0 0 0,0 1 0 0 0,0-1-1 0 0,0 0 1 0 0,0 0 0 0 0,0 0 0 0 0,0 0 0 0 0,0 0-1 0 0,0 0 1 0 0,0 0 0 0 0,0 0 0 0 0,0 0-1 0 0,0 0 1 0 0,0 0 0 0 0,0 0 0 0 0,0 1 0 0 0,0-1-1 0 0,0 0 1 0 0,0 0 0 0 0,0 0 0 0 0,1 0 0 0 0,-1 0-1 0 0,0 0 1 0 0,0 0 0 0 0,0 0 0 0 0,0 0-1 0 0,0 0 1 0 0,0 0 0 0 0,0 0 0 0 0,0 0 0 0 0,0 0-1 0 0,0 0 1 0 0,0 0 0 0 0,0 0 0 0 0,0 0 0 0 0,0 0-1 0 0,1 1 1 0 0,6 6-15 0 0,2 0 0 0 0,-1 0 0 0 0,1-1 0 0 0,0 0 0 0 0,16 8 0 0 0,-10-5-10 0 0,19 13-1 0 0,106 96 16 0 0,-118-97 11 0 0,12 15 14 0 0,-5-4 132 0 0,-28-31-71 0 0,0 2-6 0 0,3 6-3 0 0,-3-3-8 0 0,0 8-34 0 0,-5 1 38 0 0,1-9-40 0 0,-1-1 1 0 0,0 0-1 0 0,0 0 1 0 0,0-1 0 0 0,0 1-1 0 0,-1-1 1 0 0,1 0 0 0 0,-1 0-1 0 0,-8 5 1 0 0,-51 27 165 0 0,44-27-204 0 0,-36 14 0 0 0,47-20 12 0 0,0-1-1 0 0,-1 0 0 0 0,1-1 1 0 0,-1 1-1 0 0,1-2 1 0 0,-17 0-1 0 0,8-3 5 0 0,15-1 0 0 0,1 2 0 0 0,0-1 8 0 0,0 0-1 0 0,0 0 1 0 0,1 0-1 0 0,-1 0 1 0 0,1 0-1 0 0,-1 0 1 0 0,1-1-1 0 0,0 1 1 0 0,0 0-1 0 0,0-1 1 0 0,1 1-1 0 0,-1 0 1 0 0,1-1-1 0 0,0 1 1 0 0,0-1-1 0 0,1-5 1 0 0,1-6 59 0 0,0 1-1 0 0,7-23 1 0 0,-6 28-64 0 0,0-6 14 0 0,2 0-1 0 0,0 0 1 0 0,0 1 0 0 0,1 0 0 0 0,1 0-1 0 0,14-21 1 0 0,-19 31-9 0 0,0 1 0 0 0,1 0 0 0 0,-1 0 0 0 0,1 0 0 0 0,-1 1 0 0 0,1-1 0 0 0,0 1 0 0 0,0-1 0 0 0,0 1-1 0 0,1 0 1 0 0,-1 0 0 0 0,0 0 0 0 0,7-2 0 0 0,3-1 20 0 0,1-2-9 0 0,-1 1 1 0 0,17-4-1 0 0,-24 8-20 0 0,0 0 0 0 0,1-1 0 0 0,-1 1 0 0 0,11-8 0 0 0,66-40 1 0 0,-19 4 0 0 0,-53 38 0 0 0,-9 7-7 0 0,1 0 0 0 0,-1-1 0 0 0,0 1 0 0 0,0-1 0 0 0,0 1 0 0 0,0-1 0 0 0,0 0 0 0 0,0 0 0 0 0,2-4 0 0 0,0 1-8 0 0,-2 3-67 0 0,-2-5-1803 0 0,0 6 1787 0 0,0 1-1 0 0,0-1 1 0 0,0 0-1 0 0,0 1 0 0 0,0-1 1 0 0,0 0-1 0 0,0 0 1 0 0,0 1-1 0 0,0-1 0 0 0,0 0 1 0 0,-1 1-1 0 0,1-1 1 0 0,0 1-1 0 0,0-1 0 0 0,-1 0 1 0 0,0 0-1 0 0,0-1-719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09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24 5063 0 0,'80'-23'9524'0'0,"-78"25"-8378"0"0,-1-1-998 0 0,-1 0 0 0 0,1 1 1 0 0,-1-1-1 0 0,1 1 1 0 0,-1-1-1 0 0,1 1 0 0 0,-1-1 1 0 0,0 1-1 0 0,0-1 1 0 0,0 1-1 0 0,0-1 0 0 0,0 1 1 0 0,0-1-1 0 0,0 1 1 0 0,0-1-1 0 0,-1 1 1 0 0,1-1-1 0 0,-1 0 0 0 0,1 1 1 0 0,-1-1-1 0 0,1 1 1 0 0,-1-1-1 0 0,0 0 0 0 0,0 1 1 0 0,-1 0-1 0 0,0 2 12 0 0,-1-1-1 0 0,1 0 0 0 0,-1 0 0 0 0,0-1 1 0 0,0 1-1 0 0,-1 0 0 0 0,1-1 1 0 0,-1 0-1 0 0,1 0 0 0 0,-1 0 1 0 0,-6 3-1 0 0,-6 0 236 0 0,-26 7 1 0 0,22-7-218 0 0,1-1-39 0 0,0-2 0 0 0,0 0 0 0 0,-34 0 0 0 0,-2-1 8 0 0,-101 6-235 0 0,119-10-704 0 0,35 3 552 0 0,1-1-263 0 0,1 0 476 0 0,0 1-1 0 0,0 0 1 0 0,-1-1-1 0 0,1 1 1 0 0,0-1-1 0 0,-1 1 1 0 0,1 0-1 0 0,0-1 1 0 0,-1 1-1 0 0,1 0 1 0 0,-1-1-1 0 0,1 1 1 0 0,0 0-1 0 0,-1 0 1 0 0,1-1-1 0 0,-1 1 1 0 0,1 0-1 0 0,-1 0 1 0 0,1 0-1 0 0,-1 0 1 0 0,1-1-1 0 0,-1 1 1 0 0,1 0-1 0 0,-1 0 1 0 0,1 0-1 0 0,-1 0 1 0 0,1 0-1 0 0,-1 0 1 0 0,1 0-1 0 0,-1 1 1 0 0,1-1-1 0 0,-1 0 1 0 0,-18 4-187 0 0,9 0 207 0 0,0 0 0 0 0,0 1 1 0 0,1 0-1 0 0,0 1 0 0 0,-10 8 0 0 0,-41 38-83 0 0,32-26 13 0 0,9-8 40 0 0,0 0 0 0 0,-25 33-1 0 0,32-30 50 0 0,11-20 50 0 0,7 2 56 0 0,-6-2-112 0 0,1-1 0 0 0,-1 0 0 0 0,0 1 0 0 0,1-1 0 0 0,-1 1 0 0 0,1-1 0 0 0,-1 0 0 0 0,1 0-1 0 0,-1 1 1 0 0,1-1 0 0 0,-1 0 0 0 0,1 0 0 0 0,-1 1 0 0 0,1-1 0 0 0,-1 0 0 0 0,1 0 0 0 0,1 0 0 0 0,5 1-2 0 0,1 0 0 0 0,0 0 1 0 0,0-1-1 0 0,0 0 0 0 0,0-1 1 0 0,13-2-1 0 0,49-15 27 0 0,-47 11-23 0 0,35-7 0 0 0,-34 11 1 0 0,-12 0 6 0 0,1 1 0 0 0,-1 1 0 0 0,0 0 0 0 0,1 0 0 0 0,-1 2-1 0 0,0-1 1 0 0,20 5 0 0 0,-14-1-8 0 0,-2-1 21 0 0,0 1-1 0 0,0 1 1 0 0,24 11 0 0 0,-25-9-7 0 0,-8-4 42 0 0,0 1 1 0 0,0-1-1 0 0,0 1 1 0 0,11 9-1 0 0,-15-11-41 0 0,0 1 0 0 0,0-1 0 0 0,0 1 0 0 0,0 0 1 0 0,-1 0-1 0 0,1 0 0 0 0,2 4 0 0 0,-1 0 1 0 0,-2-6 56 0 0,-2 6-29 0 0,0 0 0 0 0,-1-1 0 0 0,-1 11 0 0 0,1-14-37 0 0,0 0 1 0 0,0-1 0 0 0,0 1 0 0 0,0 0 0 0 0,-1-1 0 0 0,1 1 0 0 0,-1-1 0 0 0,0 0 0 0 0,1 1 0 0 0,-5 3 0 0 0,-2 1 2 0 0,0 0-1 0 0,-1-1 0 0 0,1 0 1 0 0,-1 0-1 0 0,-19 8 1 0 0,-52 17 129 0 0,47-19-116 0 0,11-4-10 0 0,1-2 0 0 0,-1-1 0 0 0,0 0 0 0 0,-1-2 0 0 0,1 0-1 0 0,-1-2 1 0 0,1 0 0 0 0,-1-1 0 0 0,-28-5 0 0 0,43 4-8 0 0,0-1-1 0 0,0 0 1 0 0,0-1 0 0 0,-8-3-1 0 0,5 0 1 0 0,6-1-43 0 0,5 6 17 0 0,0 1 1 0 0,-1-1-1 0 0,1 1 0 0 0,0-1 0 0 0,0 0 0 0 0,0 1 1 0 0,0-1-1 0 0,0 1 0 0 0,0-1 0 0 0,0 0 1 0 0,1 1-1 0 0,-1-1 0 0 0,0 1 0 0 0,0-1 0 0 0,0 0 1 0 0,1 1-1 0 0,-1-1 0 0 0,0 1 0 0 0,1-2 0 0 0,0 1-33 0 0,1-3-111 0 0,0 0 0 0 0,0 1 0 0 0,1-1 0 0 0,-1 1 0 0 0,1 0 0 0 0,0 0 0 0 0,0 0 1 0 0,0 0-1 0 0,6-4 0 0 0,34-21-2998 0 0,-34 22 2711 0 0,21-9-1282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1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 9671 0 0,'0'0'875'0'0,"-2"-1"-719"0"0,-7-2 6792 0 0,9 18-5735 0 0,0-12-1090 0 0,1 1-1 0 0,0 0 0 0 0,0 0 0 0 0,0-1 1 0 0,0 1-1 0 0,1 0 0 0 0,0-1 1 0 0,-1 0-1 0 0,1 1 0 0 0,1-1 1 0 0,-1 0-1 0 0,0 0 0 0 0,5 5 1 0 0,6 4 392 0 0,24 18 1 0 0,-22-18-350 0 0,53 37 223 0 0,2-3 0 0 0,83 40 1 0 0,-90-51-92 0 0,-53-30-236 0 0,0 2 0 0 0,0-1 0 0 0,-1 1 0 0 0,0 0 0 0 0,0 1 0 0 0,-1 0 0 0 0,0 1 0 0 0,10 12 0 0 0,-15-16-38 0 0,0-1 0 0 0,0 1-1 0 0,-1 0 1 0 0,1 0 0 0 0,-1 0-1 0 0,0 0 1 0 0,-1 0 0 0 0,1 0-1 0 0,-1 1 1 0 0,0-1 0 0 0,0 0 0 0 0,-1 1-1 0 0,1-1 1 0 0,-1 1 0 0 0,-1-1-1 0 0,1 0 1 0 0,-1 1 0 0 0,1-1-1 0 0,-4 11 1 0 0,0-6-14 0 0,-1 0 0 0 0,0 0 0 0 0,0 0 0 0 0,-1 0 0 0 0,0-1-1 0 0,-1 0 1 0 0,-12 13 0 0 0,-61 52 104 0 0,63-59-103 0 0,-169 129 61 0 0,149-118-68 0 0,-4 0-107 0 0,39-24-7 0 0,0-2-12 0 0,-6 3 193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3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170 223 3679 0 0,'18'-27'325'0'0,"-8"10"-101"0"0,2-1-1 0 0,0 2 1 0 0,1 0 0 0 0,0 0-1 0 0,18-15 1 0 0,61-50 11532 0 0,-93 87-11648 0 0,0 1 1 0 0,0-1 0 0 0,0 0-1 0 0,-1 0 1 0 0,0 1-1 0 0,-4 6 1 0 0,-1 6 44 0 0,-72 239 1390 0 0,53-167-1442 0 0,-62 190 215 0 0,63-215-316 0 0,-91 221 0 0 0,113-279-22 0 0,2-6-90 0 0,-4-16-450 0 0,3 7 509 0 0,0-1-1 0 0,1 0 0 0 0,0 0 1 0 0,1 0-1 0 0,-1-1 1 0 0,2 1-1 0 0,-1 0 1 0 0,2-9-1 0 0,1 0-118 0 0,1 1 0 0 0,11-31 0 0 0,-12 40 142 0 0,0-1 0 0 0,0 1 1 0 0,9-13-1 0 0,-2 9-23 0 0,11-4 128 0 0,39-20 0 0 0,5-4 193 0 0,-50 30-150 0 0,-1 1-1 0 0,1 0 0 0 0,0 1 1 0 0,26-9-1 0 0,-31 13-18 0 0,0 0-1 0 0,0 1 0 0 0,0 0 1 0 0,0 1-1 0 0,0 0 0 0 0,0 1 1 0 0,0-1-1 0 0,20 4 0 0 0,-26-2-83 0 0,0 0 0 0 0,1 0 0 0 0,-1 1-1 0 0,0 0 1 0 0,-1 0 0 0 0,1 0 0 0 0,0 0 0 0 0,-1 0-1 0 0,1 1 1 0 0,-1-1 0 0 0,1 1 0 0 0,-1 0-1 0 0,0 0 1 0 0,0 0 0 0 0,-1 1 0 0 0,1-1 0 0 0,-1 1-1 0 0,1-1 1 0 0,-1 1 0 0 0,0 0 0 0 0,2 7 0 0 0,-2-4-7 0 0,0-1-1 0 0,0 1 1 0 0,0 0 0 0 0,-1 0 0 0 0,0 0 0 0 0,-1 0 0 0 0,1 0 0 0 0,-2 0 0 0 0,1 0 0 0 0,-1-1-1 0 0,1 1 1 0 0,-5 12 0 0 0,2-9 4 0 0,-1-1 1 0 0,-1 1-1 0 0,0-1 0 0 0,0 0 0 0 0,0 0 1 0 0,-1-1-1 0 0,-1 1 0 0 0,-12 12 0 0 0,-8 5 56 0 0,-34 24 0 0 0,29-24-51 0 0,-12 12-147 0 0,22-18-54 0 0,-2 0-1 0 0,-38 24 1 0 0,40-30 0 0 0,-10 5-256 0 0,31-18 421 0 0,-1-1 0 0 0,1 0 0 0 0,0 1-1 0 0,0-1 1 0 0,-1 0 0 0 0,1 0 0 0 0,0 0 0 0 0,-1 0 0 0 0,1 0-1 0 0,0 0 1 0 0,-1 0 0 0 0,1 0 0 0 0,0-1 0 0 0,0 1-1 0 0,-1 0 1 0 0,1-1 0 0 0,0 1 0 0 0,0-1 0 0 0,0 0-1 0 0,-1 1 1 0 0,1-1 0 0 0,0 0 0 0 0,0 0 0 0 0,0 1 0 0 0,0-1-1 0 0,0 0 1 0 0,0 0 0 0 0,1 0 0 0 0,-1 0 0 0 0,0 0-1 0 0,0 0 1 0 0,1-1 0 0 0,-1 1 0 0 0,1 0 0 0 0,-1 0-1 0 0,1 0 1 0 0,-1-1 0 0 0,1 1 0 0 0,0 0 0 0 0,-1-3 0 0 0,1 0 3 0 0,0 0 1 0 0,0 0-1 0 0,0 0 1 0 0,1 0 0 0 0,-1 0-1 0 0,1 0 1 0 0,0 0 0 0 0,0 0-1 0 0,0 0 1 0 0,1 0 0 0 0,-1 1-1 0 0,3-5 1 0 0,5-7-1975 0 0,14-21 1 0 0,-19 31 653 0 0,17-24-4291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3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 13271 0 0,'-1'0'606'0'0,"-3"-1"-259"0"0,3 1-317 0 0,0 0 1 0 0,-1 0-1 0 0,1 0 0 0 0,-1 0 1 0 0,1 0-1 0 0,-1 0 1 0 0,1 0-1 0 0,0 0 1 0 0,-1 1-1 0 0,1-1 1 0 0,0 0-1 0 0,-1 1 1 0 0,1-1-1 0 0,0 1 1 0 0,-2 1-1 0 0,2-1 7 0 0,-1-1 0 0 0,1 1-1 0 0,0 0 1 0 0,0 0-1 0 0,0 0 1 0 0,0 0 0 0 0,1 0-1 0 0,-1 1 1 0 0,0-1 0 0 0,0 0-1 0 0,1 0 1 0 0,-1 1 0 0 0,0-1-1 0 0,1 0 1 0 0,0 0-1 0 0,-1 1 1 0 0,1-1 0 0 0,0 1-1 0 0,-1-1 1 0 0,1 0 0 0 0,0 1-1 0 0,0-1 1 0 0,0 1 0 0 0,0-1-1 0 0,1 0 1 0 0,-1 1-1 0 0,0-1 1 0 0,1 3 0 0 0,1 6 379 0 0,1-1 1 0 0,6 17-1 0 0,-8-23-394 0 0,12 28 114 0 0,2 0 1 0 0,0-1-1 0 0,2-1 1 0 0,28 36-1 0 0,95 96 491 0 0,-111-130-508 0 0,-5-9 19 0 0,-2 2 0 0 0,-1 1 0 0 0,26 40 1 0 0,-42-58-92 0 0,-1 0 1 0 0,0 0-1 0 0,-1 1 1 0 0,1-1-1 0 0,-2 1 0 0 0,1 0 1 0 0,-1 0-1 0 0,0 0 1 0 0,-1 0-1 0 0,0 0 1 0 0,0 0-1 0 0,0 0 1 0 0,-1 1-1 0 0,-1-1 0 0 0,1 0 1 0 0,-1 0-1 0 0,-1 0 1 0 0,-4 15-1 0 0,-4 4 77 0 0,-2-2-1 0 0,0 1 0 0 0,-2-2 1 0 0,-26 36-1 0 0,13-24-396 0 0,-3-1 1 0 0,-36 33-1 0 0,-66 49-2782 0 0,122-109 2583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3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58 1839 0 0,'2'-2'83'0'0,"53"-32"501"0"0,-15 12 12939 0 0,-40 23-13461 0 0,-1 1 0 0 0,0-1 0 0 0,0 1 0 0 0,0-1 0 0 0,0 0-1 0 0,0 0 1 0 0,0 1 0 0 0,0-1 0 0 0,-1 1 0 0 0,-1 1 16 0 0,-31 32-48 0 0,-1-1-1 0 0,-2-2 1 0 0,-70 47 0 0 0,63-50-173 0 0,-222 154-256 0 0,257-175 399 0 0,-15 16 0 0 0,11-10 11 0 0,12-13 240 0 0,7 7 199 0 0,-3-6-387 0 0,0-1 0 0 0,0 0 1 0 0,1 1-1 0 0,-1-1 0 0 0,1-1 0 0 0,-1 1 0 0 0,1 0 0 0 0,-1-1 0 0 0,1 0 0 0 0,-1 0 0 0 0,1 0 1 0 0,4-1-1 0 0,0 1 44 0 0,300-17 1653 0 0,-261 14-3813 0 0,-27 0-4342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37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14599 0 0,'0'0'1320'0'0,"1"2"-1082"0"0,201 179 1788 0 0,-157-146-1714 0 0,18 14 104 0 0,61 61 0 0 0,-111-95-378 0 0,0 0 0 0 0,0 1 0 0 0,-2 0 0 0 0,0 1 0 0 0,-1 0 0 0 0,0 1 0 0 0,-2 0 0 0 0,0 0 0 0 0,-1 1 0 0 0,-1 0 0 0 0,6 31 0 0 0,-9-35-34 0 0,-1 1 1 0 0,-1-1 0 0 0,0 0-1 0 0,-1 1 1 0 0,-1-1-1 0 0,0 0 1 0 0,-1 0-1 0 0,-1 1 1 0 0,0-2-1 0 0,-1 1 1 0 0,-1 0-1 0 0,0-1 1 0 0,-1 1-1 0 0,-1-2 1 0 0,-13 22-1 0 0,7-17 1 0 0,-1 0-1 0 0,-1-1 1 0 0,0-1 0 0 0,-1 0-1 0 0,-30 21 1 0 0,-100 58-38 0 0,114-75-44 0 0,-18 10-1727 0 0,30-18 706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33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12407 0 0,'0'0'6603'0'0,"-1"1"-6351"0"0,-3 2-172 0 0,1 0 0 0 0,0 1-1 0 0,0-1 1 0 0,1 1 0 0 0,-1-1 0 0 0,1 1 0 0 0,-1 0 0 0 0,-2 8 0 0 0,-13 39 108 0 0,7-17-62 0 0,-66 163-2294 0 0,67-173-749 0 0,4-12 1258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3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49 171 8751 0 0,'-49'13'5840'0'0,"52"-12"-4224"0"0,3 1-1345 0 0,0 0 0 0 0,0-1-1 0 0,0 1 1 0 0,0-1 0 0 0,0-1-1 0 0,0 1 1 0 0,0-1 0 0 0,0 0-1 0 0,8-1 1 0 0,60-11 863 0 0,-58 9-872 0 0,290-67 1664 0 0,-100 22-842 0 0,-138 32-799 0 0,77-15 626 0 0,-113 26-737 0 0,-1 1 1 0 0,52 1-1 0 0,-76 3-227 0 0,1 0-1 0 0,-1 1 0 0 0,0 0 1 0 0,1 1-1 0 0,-1-1 1 0 0,0 1-1 0 0,0 1 0 0 0,0-1 1 0 0,10 6-1 0 0,-16-7-170 0 0,0 1 22 0 0,-1 0 0 0 0,0 0 0 0 0,0 0 0 0 0,0 1 0 0 0,0-1 0 0 0,0 0 0 0 0,0 0 0 0 0,-1 2-1 0 0,1-2-9 0 0,-1 0 0 0 0,0 0 0 0 0,1-1 0 0 0,-1 1 0 0 0,0 0-1 0 0,0-1 1 0 0,0 1 0 0 0,0 0 0 0 0,-1-1 0 0 0,1 1 0 0 0,0-1-1 0 0,0 0 1 0 0,-1 1 0 0 0,-2 0 0 0 0,-5 4-1307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34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176 221 12263 0 0,'-9'3'223'0'0,"0"1"-1"0"0,-1 0 0 0 0,1 0 0 0 0,1 1 0 0 0,-1 1 1 0 0,-8 6-1 0 0,-45 42 2055 0 0,19-15 1954 0 0,60-37-3060 0 0,-15-2-1095 0 0,1 1-1 0 0,0-1 0 0 0,0 0 1 0 0,-1 0-1 0 0,1 0 0 0 0,5 0 1 0 0,19-7 246 0 0,0-1 0 0 0,-1-1 1 0 0,0-1-1 0 0,34-19 1 0 0,14-5 29 0 0,277-93 688 0 0,-295 108-871 0 0,45-14 282 0 0,127-24 1 0 0,-178 49-955 0 0,0 1 0 0 0,0 3 0 0 0,0 1 0 0 0,90 9 0 0 0,-121-4-1471 0 0,32 9 0 0 0,-23-3-5322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1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5063 0 0,'0'0'1931'0'0,"3"0"-364"0"0,21-2 275 0 0,0-1 1 0 0,-1-1 0 0 0,28-8 0 0 0,8-2 402 0 0,120-28-846 0 0,-97 20-703 0 0,108-13-1 0 0,-156 33-735 0 0,-1 2 0 0 0,0 1-1 0 0,65 11 1 0 0,-48-5-640 0 0,-21-4-1264 0 0,1-2 1 0 0,54-5-1 0 0,-78 3 1479 0 0,1 0 0 0 0,-1-1 1 0 0,12-4-1 0 0,16-3-2178 0 0,-21 7-1047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34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86 251 9095 0 0,'-9'6'407'0'0,"0"1"-1"0"0,0-1 1 0 0,1 1-1 0 0,-13 15 1 0 0,7-7 2963 0 0,12-13-2929 0 0,0-1 1 0 0,1 0-1 0 0,0 1 0 0 0,-1-1 0 0 0,1 1 1 0 0,0 0-1 0 0,0-1 0 0 0,-2 4 1 0 0,2 1 2835 0 0,9-11-1993 0 0,4-8-1121 0 0,-1 0-1 0 0,0-1 1 0 0,-1 0-1 0 0,-1-1 1 0 0,12-23 0 0 0,18-27-94 0 0,-23 44-67 0 0,0 0 0 0 0,2 1-1 0 0,0 1 1 0 0,2 1-1 0 0,0 1 1 0 0,23-16-1 0 0,-41 31-2 0 0,0 1-1 0 0,1 0 1 0 0,-1 0 0 0 0,0 0-1 0 0,1 0 1 0 0,-1 0 0 0 0,1 0-1 0 0,2 0 1 0 0,6 1-58 0 0,-9 1 58 0 0,1 0-1 0 0,-1 0 0 0 0,0 0 0 0 0,0 0 0 0 0,0 0 0 0 0,0 1 0 0 0,0-1 0 0 0,0 1 0 0 0,0-1 0 0 0,0 1 0 0 0,-1 0 0 0 0,1 0 1 0 0,-1-1-1 0 0,1 1 0 0 0,-1 0 0 0 0,0 0 0 0 0,0 1 0 0 0,0-1 0 0 0,0 0 0 0 0,0 0 0 0 0,0 1 0 0 0,0-1 0 0 0,-1 0 0 0 0,1 5 0 0 0,1 6-2 0 0,-1 1 0 0 0,0-1 0 0 0,-2 18-1 0 0,1-25 5 0 0,0 7-6 0 0,0 94-369 0 0,1-90 262 0 0,1 0 0 0 0,0 1 0 0 0,1-1 0 0 0,7 18-1 0 0,-10-33-598 0 0,2 2-360 0 0,-1 0-628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3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48 5063 0 0,'12'-10'706'0'0,"19"-12"0"0"0,-1 8 6597 0 0,-29 14-7062 0 0,0-1-1 0 0,-1 1 1 0 0,1 0-1 0 0,-1 0 1 0 0,1 0 0 0 0,0 0-1 0 0,-1 0 1 0 0,1 0-1 0 0,0 0 1 0 0,-1 0-1 0 0,1 0 1 0 0,0 0 0 0 0,-1 0-1 0 0,1 0 1 0 0,0 1-1 0 0,-1-1 1 0 0,1 0 0 0 0,1 1-1 0 0,6 9 1046 0 0,-7-7-1213 0 0,0 0 0 0 0,0 1 0 0 0,0-1 0 0 0,0 0 0 0 0,0 6 0 0 0,-1 10 160 0 0,-1-1 0 0 0,-1 1 0 0 0,0-1 0 0 0,-2 1 1 0 0,-8 26-1 0 0,8-31-122 0 0,-130 378 752 0 0,66-211-646 0 0,42-111-309 0 0,-53 164-624 0 0,70-191-678 0 0,8-24-5480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35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16783 0 0,'0'0'2479'0'0,"1"1"-1763"0"0,1 2-586 0 0,-1-1 0 0 0,1 0-1 0 0,0 0 1 0 0,0 0 0 0 0,0-1 0 0 0,0 1 0 0 0,0 0-1 0 0,0-1 1 0 0,0 1 0 0 0,1-1 0 0 0,-1 0 0 0 0,1 1 0 0 0,-1-1-1 0 0,1-1 1 0 0,-1 1 0 0 0,1 0 0 0 0,-1 0 0 0 0,1-1-1 0 0,0 0 1 0 0,-1 1 0 0 0,5-1 0 0 0,9 0 139 0 0,-1 0 0 0 0,23-4 0 0 0,-32 3-206 0 0,165-28 627 0 0,-27 4-598 0 0,-106 20-1152 0 0,71 0 0 0 0,-55 7-1713 0 0,-34 1 643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35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143 133 7831 0 0,'1'1'7275'0'0,"4"1"-6817"0"0,0 1-1 0 0,0-1 1 0 0,0 0 0 0 0,0 0-1 0 0,0-1 1 0 0,0 1 0 0 0,0-1-1 0 0,1 0 1 0 0,-1-1 0 0 0,0 1-1 0 0,1-1 1 0 0,-1 0 0 0 0,0-1-1 0 0,1 1 1 0 0,8-3-1 0 0,2-2 19 0 0,0 0 0 0 0,0-1 0 0 0,23-13 0 0 0,-29 13-420 0 0,-1 0 0 0 0,0 0 0 0 0,0 0 0 0 0,0-2-1 0 0,-1 1 1 0 0,11-12 0 0 0,-18 18-91 0 0,0 0 0 0 0,0 0 1 0 0,0 0-1 0 0,-1-1 0 0 0,1 1 0 0 0,0 0 0 0 0,0-1 0 0 0,-1 1 0 0 0,1 0 0 0 0,-1-1 1 0 0,1 1-1 0 0,-1-1 0 0 0,1 1 0 0 0,-1-1 0 0 0,0 1 0 0 0,0-1 0 0 0,0 1 0 0 0,0-1 1 0 0,0 1-1 0 0,0-1 0 0 0,0 1 0 0 0,0-1 0 0 0,-1-2 0 0 0,0 3-40 0 0,0 0 0 0 0,0-1 0 0 0,0 1-1 0 0,0 0 1 0 0,0 0 0 0 0,0 0 0 0 0,0 0 0 0 0,-1 0 0 0 0,1 0-1 0 0,0 0 1 0 0,0 0 0 0 0,-1 0 0 0 0,1 1 0 0 0,0-1-1 0 0,-1 1 1 0 0,1-1 0 0 0,-1 1 0 0 0,1-1 0 0 0,-1 1 0 0 0,1 0-1 0 0,-1 0 1 0 0,1-1 0 0 0,-3 1 0 0 0,-3 0-164 0 0,0 1-1 0 0,0 0 1 0 0,0-1 0 0 0,1 2-1 0 0,-1-1 1 0 0,0 1 0 0 0,0 0-1 0 0,1 1 1 0 0,0-1 0 0 0,-1 1-1 0 0,-8 6 1 0 0,-8 6 5 0 0,-34 28 0 0 0,36-26 274 0 0,8-7 82 0 0,-72 60 788 0 0,73-58-599 0 0,0 0 0 0 0,0 1 0 0 0,1 0 1 0 0,-12 20-1 0 0,21-30-258 0 0,1-1 0 0 0,-1 1 0 0 0,1 0 0 0 0,-1 0 0 0 0,1 0 0 0 0,0 1 0 0 0,0-1 0 0 0,1 0 0 0 0,-1 0 0 0 0,0 1 0 0 0,1-1 0 0 0,0 0 0 0 0,0 0 0 0 0,0 1 1 0 0,0-1-1 0 0,1 0 0 0 0,-1 1 0 0 0,3 5 0 0 0,-2-6-17 0 0,1 1 0 0 0,0-1 1 0 0,0 1-1 0 0,0-1 0 0 0,0 0 1 0 0,1 0-1 0 0,-1 0 0 0 0,1 0 1 0 0,0 0-1 0 0,0 0 0 0 0,0-1 1 0 0,0 1-1 0 0,0-1 0 0 0,1 0 1 0 0,5 3-1 0 0,5 1-226 0 0,0-1 1 0 0,0 0-1 0 0,1-1 0 0 0,0-1 0 0 0,-1 0 1 0 0,1-1-1 0 0,1-1 0 0 0,21 0 0 0 0,-9-2-1446 0 0</inkml:trace>
  <inkml:trace contextRef="#ctx0" brushRef="#br0" timeOffset="1">633 422 13015 0 0,'0'0'8952'0'0,"0"-1"-8288"0"0,3-8-75 0 0,0 0 1 0 0,-1 0-1 0 0,1-19 0 0 0,-2 19-403 0 0,0 1-1 0 0,1-1 0 0 0,-1 1 1 0 0,2-1-1 0 0,-1 1 0 0 0,4-9 1 0 0,2 4-80 0 0,0 0 1 0 0,1 0-1 0 0,0 1 1 0 0,11-12 0 0 0,47-42-167 0 0,-54 53-81 0 0,1 2-1 0 0,1-1 1 0 0,0 2 0 0 0,1 0-1 0 0,0 1 1 0 0,0 0 0 0 0,1 2-1 0 0,0-1 1 0 0,20-4 0 0 0,-30 11-368 0 0,-1 0 0 0 0,0 0 0 0 0,1 1 0 0 0,-1 0 0 0 0,1 0 0 0 0,-1 0 0 0 0,0 1 0 0 0,1 0 0 0 0,-1 0 0 0 0,0 1 0 0 0,7 2 0 0 0,2 2-1530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35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9671 0 0,'0'0'875'0'0,"1"2"-347"0"0,1 0 80 0 0,0 0 1 0 0,-1 0-1 0 0,1 0 1 0 0,-1 0-1 0 0,1 0 0 0 0,-1 0 1 0 0,0 1-1 0 0,0-1 1 0 0,0 0-1 0 0,0 1 0 0 0,-1-1 1 0 0,2 4-1 0 0,-2-2-111 0 0,1 1-1 0 0,-1-1 0 0 0,0 1 1 0 0,0 0-1 0 0,-1-1 0 0 0,0 7 1 0 0,-3 5-101 0 0,-1 0 0 0 0,-13 29 0 0 0,13-33-94 0 0,-153 298 270 0 0,101-206-485 0 0,34-64-195 0 0,-15 30-418 0 0,33-59 390 0 0,0 0 0 0 0,1 0 0 0 0,0 1 0 0 0,-3 15-1 0 0,7-17-2770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36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2 451 8751 0 0,'-1'-16'622'0'0,"0"0"0"0"0,2 0 0 0 0,3-26 0 0 0,-2 33-105 0 0,0 1 1 0 0,0 0 0 0 0,1 0-1 0 0,0 0 1 0 0,1 1 0 0 0,0-1 0 0 0,0 1-1 0 0,9-13 1 0 0,2 3-267 0 0,0 0 0 0 0,2 0 0 0 0,0 2 0 0 0,0 0 1 0 0,2 1-1 0 0,-1 0 0 0 0,2 2 0 0 0,37-18 0 0 0,13-1 1408 0 0,97-27 1 0 0,-121 44-650 0 0,-25 7-546 0 0,0 2 1 0 0,23-4-1 0 0,-34 8-302 0 0,0 0 1 0 0,0 0 0 0 0,0 1-1 0 0,-1 1 1 0 0,1 0-1 0 0,19 3 1 0 0,-26-3-139 0 0,0 0 0 0 0,-1 0 1 0 0,1 0-1 0 0,0 0 0 0 0,-1 0 0 0 0,1 0 1 0 0,-1 1-1 0 0,1 0 0 0 0,-1-1 1 0 0,1 1-1 0 0,-1 0 0 0 0,0 0 0 0 0,0 0 1 0 0,0 0-1 0 0,0 0 0 0 0,2 4 0 0 0,-3-3 2 0 0,1 1-1 0 0,-1 0 1 0 0,1-1-1 0 0,-1 1 0 0 0,0 0 1 0 0,-1 0-1 0 0,1 0 1 0 0,-1 0-1 0 0,1 0 0 0 0,-1 0 1 0 0,-1 5-1 0 0,0 8-49 0 0,-1 0-1 0 0,-1 0 1 0 0,-1 0 0 0 0,0 0-1 0 0,-1-1 1 0 0,-1 1-1 0 0,0-1 1 0 0,-1-1 0 0 0,-1 1-1 0 0,0-1 1 0 0,-13 16-1 0 0,12-18-1 0 0,-1-1-1 0 0,-1 0 1 0 0,0 0-1 0 0,-1-1 1 0 0,0-1-1 0 0,-1 0 1 0 0,0 0-1 0 0,0-1 1 0 0,-1-1-1 0 0,0 0 1 0 0,-1-1-1 0 0,-16 5 1 0 0,14-6-5 0 0,-1-1 0 0 0,0-1 0 0 0,0 0 1 0 0,0-2-1 0 0,0 0 0 0 0,-21 0 0 0 0,26-3 34 0 0,-1 0-1 0 0,1-1 1 0 0,0 0-1 0 0,0-1 1 0 0,0 0-1 0 0,0-1 1 0 0,1-1-1 0 0,-1 0 1 0 0,-12-7-1 0 0,23 11-6 0 0,0-1 0 0 0,0 1 0 0 0,0 0 0 0 0,0-1 1 0 0,0 1-1 0 0,0-1 0 0 0,0 1 0 0 0,1-1 0 0 0,-1 0 0 0 0,1 0 0 0 0,-1 0 0 0 0,1 0 0 0 0,0 0 0 0 0,-1 0 0 0 0,1 0 0 0 0,0 0 0 0 0,0 0 1 0 0,1-1-1 0 0,-2-3 0 0 0,2 3-88 0 0,0-1 1 0 0,0 1 0 0 0,0-1-1 0 0,0 1 1 0 0,1-1-1 0 0,-1 0 1 0 0,1 1 0 0 0,0-1-1 0 0,0 1 1 0 0,0 0 0 0 0,3-6-1 0 0,3-3-507 0 0,1 0 1 0 0,-1 0-1 0 0,2 1 0 0 0,-1 1 0 0 0,18-17 0 0 0,0 2-781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36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1 560 5063 0 0,'0'0'16868'0'0,"0"-2"-15948"0"0,1-4-573 0 0,0 0 0 0 0,0 0 0 0 0,1 0 0 0 0,0 0 0 0 0,0 0 0 0 0,1 0-1 0 0,3-5 1 0 0,4-13 127 0 0,1-5-293 0 0,1 1-1 0 0,1 0 0 0 0,2 1 1 0 0,0 1-1 0 0,2 0 0 0 0,0 1 1 0 0,31-32-1 0 0,-17 25-288 0 0,8-11-657 0 0,2 3-1 0 0,72-54 1 0 0,-109 90 202 0 0,1 1 0 0 0,0-1 0 0 0,0 2 1 0 0,1-1-1 0 0,-1 0 0 0 0,10-2 0 0 0,-13 5 304 0 0,-1-1 0 0 0,1 1 0 0 0,-1 0 0 0 0,1 0 0 0 0,-1 0 0 0 0,1 0 0 0 0,0 0 0 0 0,-1 0 0 0 0,1 1 0 0 0,-1-1 0 0 0,1 0 0 0 0,-1 1 0 0 0,1-1 0 0 0,-1 1 0 0 0,0 0 1 0 0,1-1-1 0 0,-1 1 0 0 0,1 0 0 0 0,-1 0 0 0 0,0 0 0 0 0,0 0 0 0 0,0 0 0 0 0,0 0 0 0 0,1 0 0 0 0,-1 0 0 0 0,-1 1 0 0 0,1-1 0 0 0,0 0 0 0 0,1 3 0 0 0,5 10-1988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36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84 794 5527 0 0,'1'1'423'0'0,"15"31"1837"0"0,-15-29-1258 0 0,1 0 0 0 0,-1 1 1 0 0,1-1-1 0 0,-1 0 0 0 0,1-1 0 0 0,2 4 0 0 0,-2-4-684 0 0,-1-1 1 0 0,1 0-1 0 0,0 0 0 0 0,-1 0 1 0 0,1 0-1 0 0,0 0 0 0 0,0 0 1 0 0,-1 0-1 0 0,1-1 0 0 0,0 1 1 0 0,0-1-1 0 0,0 1 1 0 0,3 0-1 0 0,8-1 186 0 0,-1 1-1 0 0,1-1 1 0 0,0-1 0 0 0,-1-1 0 0 0,1 0 0 0 0,-1 0-1 0 0,15-5 1 0 0,12-2-73 0 0,-19 5-288 0 0,35-12-1 0 0,-48 13-141 0 0,0 0 0 0 0,1 0-1 0 0,-1-1 1 0 0,0 0 0 0 0,-1 0-1 0 0,1-1 1 0 0,9-8 0 0 0,-15 12-14 0 0,0 0 0 0 0,0 0-1 0 0,-1 0 1 0 0,1 0 0 0 0,0 0 0 0 0,0 0 0 0 0,-1-1 0 0 0,1 1 0 0 0,-1 0-1 0 0,1 0 1 0 0,-1 0 0 0 0,1-1 0 0 0,-1 1 0 0 0,0 0 0 0 0,1-1 0 0 0,-1 1-1 0 0,0 0 1 0 0,0-1 0 0 0,0 1 0 0 0,0 0 0 0 0,0-1 0 0 0,-1 1 0 0 0,1 0-1 0 0,0-1 1 0 0,-1 1 0 0 0,1 0 0 0 0,0 0 0 0 0,-1-1 0 0 0,0 1 0 0 0,1 0-1 0 0,-1 0 1 0 0,0 0 0 0 0,1 0 0 0 0,-1 0 0 0 0,0 0 0 0 0,0 0 0 0 0,0 0-1 0 0,-2-2 1 0 0,-1-1-48 0 0,-1 1-1 0 0,1-1 1 0 0,-1 1-1 0 0,0 0 0 0 0,0 0 1 0 0,0 0-1 0 0,0 1 1 0 0,-6-2-1 0 0,3 2 5 0 0,-1 0 0 0 0,1 1 0 0 0,0 0-1 0 0,0 1 1 0 0,-1 0 0 0 0,1 0 0 0 0,0 0 0 0 0,-1 1-1 0 0,1 0 1 0 0,0 1 0 0 0,0 0 0 0 0,0 0 0 0 0,-10 5-1 0 0,-1 1 28 0 0,0 1 0 0 0,0 1 0 0 0,0 1-1 0 0,-17 14 1 0 0,20-13 63 0 0,1 1 0 0 0,0 0-1 0 0,1 1 1 0 0,-21 26 0 0 0,28-32 17 0 0,1 1 1 0 0,1-1 0 0 0,-1 1-1 0 0,2 1 1 0 0,-1-1-1 0 0,1 1 1 0 0,1 0-1 0 0,-1 0 1 0 0,2 0 0 0 0,-3 18-1 0 0,4-24-26 0 0,1 0 0 0 0,0 0 0 0 0,0-1 0 0 0,0 1 0 0 0,1 0 0 0 0,0 0 0 0 0,-1-1 0 0 0,1 1 0 0 0,0 0 0 0 0,1-1 0 0 0,-1 1 0 0 0,1-1 0 0 0,-1 1 0 0 0,4 4 0 0 0,-2-4 4 0 0,1 0 0 0 0,-1-1-1 0 0,1 1 1 0 0,-1-1 0 0 0,1 0 0 0 0,0 0-1 0 0,0 0 1 0 0,0 0 0 0 0,9 4-1 0 0,0-3-35 0 0,-1 1-1 0 0,0-1 0 0 0,1-1 0 0 0,0-1 0 0 0,0 1 0 0 0,0-2 1 0 0,21 0-1 0 0,-3 0-942 0 0,0-2 0 0 0,0-1 1 0 0,0-1-1 0 0,39-10 1 0 0,-24-1-672 0 0</inkml:trace>
  <inkml:trace contextRef="#ctx0" brushRef="#br0" timeOffset="1">1456 90 16671 0 0,'3'-5'112'0'0,"24"-42"1242"0"0,-24 42-1295 0 0,0 1 0 0 0,1 0 0 0 0,-1 0-1 0 0,1 0 1 0 0,0 0 0 0 0,0 1-1 0 0,9-7 3317 0 0,-14 22-2940 0 0,0 1 0 0 0,-1-1 0 0 0,-1 0 0 0 0,0 0 1 0 0,-8 18-1 0 0,2-1-139 0 0,-174 479 609 0 0,138-401-1111 0 0,12-27-439 0 0,-83 144 0 0 0,89-175-195 0 0,-6 6-1174 0 0,8-23-2185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3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60 11575 0 0,'-13'2'246'0'0,"0"1"0"0"0,1 0 0 0 0,-1 1 0 0 0,1 1 0 0 0,-20 9 0 0 0,-2 1 4572 0 0,94-10-1864 0 0,124-17-31 0 0,-76 3-2261 0 0,-44 4-726 0 0,-1-2 0 0 0,0-3 0 0 0,-1-4-1 0 0,78-25 1 0 0,-102 24-1256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3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313 151 7367 0 0,'21'-23'1687'0'0,"1"1"-1"0"0,31-23 1 0 0,-2 0 2220 0 0,-48 42-3486 0 0,-2 2-81 0 0,1-1 0 0 0,-1 1 0 0 0,1-1 0 0 0,-1 1 0 0 0,1 0 0 0 0,0 0 0 0 0,-1-1 0 0 0,4 0 0 0 0,-4 14 334 0 0,-4 1-557 0 0,1 0 0 0 0,-2 0 0 0 0,0-1 0 0 0,0 1 0 0 0,-8 15 0 0 0,0 0 27 0 0,-208 438 770 0 0,96-219-916 0 0,82-169 25 0 0,23-46-511 0 0,-15 38 1 0 0,33-68 86 0 0,14-6-2950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1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1023 35 4143 0 0,'60'-23'1055'0'0,"-19"12"8168"0"0,-51 17-8917 0 0,-390 231 1870 0 0,343-204-2100 0 0,-1-3 0 0 0,-107 39 0 0 0,115-49-17 0 0,-32 12 17 0 0,45-21-59 0 0,-61 10 1 0 0,85-19-17 0 0,1-1 1 0 0,-1-1 0 0 0,1 0 0 0 0,0 0 0 0 0,-1-1 0 0 0,1-1 0 0 0,0 0-1 0 0,-1-1 1 0 0,-11-4 0 0 0,22 6 0 0 0,0 1-1 0 0,0-1 0 0 0,1 0 1 0 0,-1 0-1 0 0,0 0 0 0 0,1 0 1 0 0,-1 0-1 0 0,1 0 0 0 0,-1 0 1 0 0,1 0-1 0 0,0 0 0 0 0,-1-1 1 0 0,1 1-1 0 0,0-1 0 0 0,0 1 1 0 0,0-1-1 0 0,0 1 0 0 0,0-1 1 0 0,0 1-1 0 0,0-4 0 0 0,0 3 4 0 0,1-1 0 0 0,-1 0 0 0 0,1 1 0 0 0,0-1 0 0 0,0 0 0 0 0,0 1 0 0 0,1-1 0 0 0,-1 0 0 0 0,1 1-1 0 0,-1-1 1 0 0,1 0 0 0 0,2-4 0 0 0,0 1 7 0 0,0-1-1 0 0,1 1 1 0 0,-1 0 0 0 0,2 0-1 0 0,-1 0 1 0 0,1 0-1 0 0,-1 1 1 0 0,2-1 0 0 0,8-6-1 0 0,-8 7 23 0 0,1 1-1 0 0,0 0 1 0 0,0 0-1 0 0,0 1 1 0 0,0 0-1 0 0,0 0 1 0 0,1 0-1 0 0,-1 1 1 0 0,1 0-1 0 0,-1 1 1 0 0,1 0-1 0 0,0 0 0 0 0,0 1 1 0 0,0 0-1 0 0,-1 0 1 0 0,1 0-1 0 0,13 3 1 0 0,151 46 755 0 0,-164-46-724 0 0,8 1 138 0 0,-1 1 1 0 0,0 0-1 0 0,-1 2 1 0 0,1-1-1 0 0,-1 2 0 0 0,0 0 1 0 0,22 18-1 0 0,-32-23-161 0 0,1 0 0 0 0,-1 0 0 0 0,1 0 0 0 0,0 0 0 0 0,0-1 0 0 0,0 0 0 0 0,0 0 0 0 0,0 0 0 0 0,0-1 0 0 0,1 1 0 0 0,9 0 0 0 0,-3-2 22 0 0,-1 0-1 0 0,0 0 1 0 0,21-5-1 0 0,-9 2-70 0 0,27-3 42 0 0,-48 6-125 0 0,13 11-1676 0 0,-14-9 1351 0 0,0-1-536 0 0,0 8-1165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38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7367 0 0,'2'-1'6435'0'0,"2"-1"-5969"0"0,1 0 0 0 0,0 1 0 0 0,-1-1 1 0 0,1 1-1 0 0,0 0 0 0 0,0 1 0 0 0,5-1 0 0 0,40 2 468 0 0,-13-1-234 0 0,91-7 723 0 0,0-6 1 0 0,130-31-1 0 0,-109 19-1390 0 0,-36 5-3471 0 0,-75 13 1559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3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0 14943 0 0,'0'0'1358'0'0,"-1"2"-1118"0"0,-25 75 789 0 0,-40 83 0 0 0,5-14 387 0 0,28-61-993 0 0,-54 138 6 0 0,-15-6-293 0 0,85-186-133 0 0,-2-1 1 0 0,-23 29-1 0 0,29-43-30 0 0,-1 0 0 0 0,-1 0 1 0 0,0-2-1 0 0,-31 23 0 0 0,46-37 27 0 0,-3 3 0 0 0,-1-1 0 0 0,0 1 0 0 0,0-1 0 0 0,-6 2 0 0 0,0-3 0 0 0,9-1 1 0 0,1 0-1 0 0,-1 0 1 0 0,0-1-1 0 0,1 1 1 0 0,-1 0-1 0 0,0-1 1 0 0,1 1-1 0 0,-1-1 1 0 0,1 1 0 0 0,-1-1-1 0 0,1 1 1 0 0,-1-1-1 0 0,1 1 1 0 0,-1-1-1 0 0,1 1 1 0 0,-1-1-1 0 0,1 0 1 0 0,0 1-1 0 0,-1-1 1 0 0,1 0-1 0 0,0 1 1 0 0,-1-1 0 0 0,1 0-1 0 0,0 0 1 0 0,0 1-1 0 0,0-1 1 0 0,0 0-1 0 0,0 1 1 0 0,0-1-1 0 0,0 0 1 0 0,0 0-1 0 0,0 1 1 0 0,0-1-1 0 0,0 0 1 0 0,0 0 0 0 0,0 1-1 0 0,1-1 1 0 0,-1 0-1 0 0,0 1 1 0 0,1-2-1 0 0,1-3 9 0 0,0 0-1 0 0,0 1 0 0 0,0-1 1 0 0,4-5-1 0 0,2-2-12 0 0,1 0-1 0 0,0 2 1 0 0,0-1-1 0 0,2 1 1 0 0,20-17-1 0 0,-10 12-44 0 0,1 1-1 0 0,31-16 0 0 0,-42 24 25 0 0,-1 2 1 0 0,1-1-1 0 0,0 2 0 0 0,0-1 0 0 0,1 1 1 0 0,17-2-1 0 0,-23 5 33 0 0,0 0 0 0 0,0 0 0 0 0,-1 0 0 0 0,1 0 1 0 0,0 1-1 0 0,-1 0 0 0 0,1 0 0 0 0,-1 1 0 0 0,1-1 0 0 0,-1 1 1 0 0,0 1-1 0 0,1-1 0 0 0,-1 1 0 0 0,0-1 0 0 0,5 6 1 0 0,-3-3 45 0 0,-1 0 1 0 0,0 0-1 0 0,0 1 0 0 0,0 0 1 0 0,-1 0-1 0 0,0 1 1 0 0,0-1-1 0 0,3 8 1 0 0,-5-9-29 0 0,-1-1-1 0 0,-1 1 1 0 0,1-1 0 0 0,-1 1 0 0 0,0-1 0 0 0,0 1-1 0 0,0 0 1 0 0,0-1 0 0 0,-1 1 0 0 0,0 0-1 0 0,0 0 1 0 0,0 0 0 0 0,-1-1 0 0 0,1 1-1 0 0,-2 4 1 0 0,-17 56-387 0 0,9-39-2972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3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78 189 11055 0 0,'2'0'6115'0'0,"14"-4"-5240"0"0,-1 0 1 0 0,0-1-1 0 0,1 0 1 0 0,-2-1-1 0 0,1-1 1 0 0,13-8-1 0 0,-1-2-876 0 0,0-1 0 0 0,26-23 0 0 0,-43 32-267 0 0,0 0 0 0 0,0-1 0 0 0,8-11 0 0 0,-18 20 255 0 0,0 1 1 0 0,0 0-1 0 0,0-1 0 0 0,0 1 1 0 0,0 0-1 0 0,1-1 0 0 0,-1 1 1 0 0,0 0-1 0 0,0-1 0 0 0,0 1 0 0 0,0-1 1 0 0,0 1-1 0 0,0 0 0 0 0,0-1 1 0 0,0 1-1 0 0,0 0 0 0 0,0-1 1 0 0,-1 1-1 0 0,1-1 0 0 0,0 1 0 0 0,0 0 1 0 0,0-1-1 0 0,0 1 0 0 0,0 0 1 0 0,-1-1-1 0 0,1 1 0 0 0,0 0 0 0 0,0 0 1 0 0,-1-1-1 0 0,1 1 0 0 0,0 0 1 0 0,0 0-1 0 0,-1-1 0 0 0,1 1 1 0 0,0 0-1 0 0,-1 0 0 0 0,1 0 0 0 0,0-1 1 0 0,-1 1-1 0 0,1 0 0 0 0,0 0 1 0 0,-1 0-1 0 0,1 0 0 0 0,-1 0 1 0 0,1 0-1 0 0,0 0 0 0 0,-1 0 0 0 0,-18-4-133 0 0,15 4 134 0 0,-1 1 0 0 0,1 0 1 0 0,0 0-1 0 0,-1 0 0 0 0,1 0 0 0 0,0 1 0 0 0,0-1 0 0 0,-1 1 0 0 0,1 0 0 0 0,-3 3 0 0 0,-38 28-47 0 0,40-29 64 0 0,-11 8 47 0 0,-101 88 291 0 0,105-88-305 0 0,1 1 0 0 0,0 0 0 0 0,0 1 0 0 0,2 0 0 0 0,0 0 0 0 0,-15 32 0 0 0,23-43-30 0 0,0-1 1 0 0,0 1-1 0 0,0 0 0 0 0,0 0 0 0 0,1 0 0 0 0,-1 0 0 0 0,1 0 1 0 0,0 0-1 0 0,0 0 0 0 0,0-1 0 0 0,0 1 0 0 0,0 0 0 0 0,1 0 1 0 0,-1 0-1 0 0,1 0 0 0 0,0 0 0 0 0,0 0 0 0 0,2 5 0 0 0,-1-5 2 0 0,0 0-1 0 0,1 0 1 0 0,-1 0-1 0 0,1 0 1 0 0,0 0-1 0 0,0 0 1 0 0,0-1-1 0 0,0 1 1 0 0,0-1-1 0 0,0 0 1 0 0,1 0-1 0 0,-1 0 1 0 0,8 2-1 0 0,6 1 30 0 0,0 0 0 0 0,1-2 0 0 0,0 0 0 0 0,0 0 0 0 0,33-2-1 0 0,0 2 28 0 0,43 2-1020 0 0,-55-6-4645 0 0,-8 0-1267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3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47 12607 0 0,'2'-1'579'0'0,"53"-19"301"0"0,-53 19-412 0 0,0 1 151 0 0,7-2 3611 0 0,-9 0-3826 0 0,0 2-395 0 0,0-1 0 0 0,0 0-1 0 0,0 0 1 0 0,0 0 0 0 0,0 1-1 0 0,-1-1 1 0 0,1 0 0 0 0,0 0-1 0 0,0 1 1 0 0,-1-1 0 0 0,1 0-1 0 0,0 0 1 0 0,-1 1 0 0 0,1-1-1 0 0,0 0 1 0 0,-1 1 0 0 0,1-1-1 0 0,-1 0 1 0 0,1 1 0 0 0,-1-1-1 0 0,0 1 1 0 0,0-1 0 0 0,0 0 11 0 0,-1 0 0 0 0,1 1 1 0 0,0-1-1 0 0,-1 1 1 0 0,1 0-1 0 0,-1-1 1 0 0,1 1-1 0 0,0 0 1 0 0,-1 0-1 0 0,1 0 0 0 0,-4 0 1 0 0,-3 1 66 0 0,0 1 1 0 0,-1 0-1 0 0,-12 5 0 0 0,15-5-77 0 0,-45 18-15 0 0,-68 37 0 0 0,112-54 2 0 0,-49 29-29 0 0,-80 61-1 0 0,106-71 31 0 0,23-17 3 0 0,-69 54 63 0 0,68-52-50 0 0,0 1 1 0 0,0 0 0 0 0,1 1 0 0 0,0-1 0 0 0,1 1-1 0 0,-9 15 1 0 0,14-23 7 0 0,0 1 0 0 0,0 0 0 0 0,1 0 0 0 0,-1 0 0 0 0,0 0 0 0 0,1-1 0 0 0,-1 1 0 0 0,1 0 0 0 0,0 0 0 0 0,0 0 0 0 0,0 0 0 0 0,0 0 0 0 0,0 0 0 0 0,0 0 0 0 0,0 0 0 0 0,0 0 0 0 0,1 0 0 0 0,-1 0 0 0 0,2 2 0 0 0,-1-2 19 0 0,0 1 0 0 0,1-1 0 0 0,0 0 0 0 0,-1 0 0 0 0,1 0 0 0 0,0 0 0 0 0,0-1 0 0 0,0 1 0 0 0,0 0 1 0 0,0-1-1 0 0,0 1 0 0 0,5 1 0 0 0,3 2 92 0 0,0-2 1 0 0,0 1 0 0 0,1-1 0 0 0,0-1-1 0 0,18 3 1 0 0,14-2 137 0 0,0-1 0 0 0,82-8 0 0 0,85-29-156 0 0,-199 32-573 0 0,-1 0-1 0 0,20-8 1 0 0,-12 0-6456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4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36 13591 0 0,'2'-1'622'0'0,"35"-13"234"0"0,-29 10-89 0 0,1 0 0 0 0,0 0 0 0 0,16-3 0 0 0,-23 7 247 0 0,-1-1-794 0 0,1 1 0 0 0,-1 0-1 0 0,1-1 1 0 0,0 1 0 0 0,-1 0-1 0 0,1 0 1 0 0,-1 0 0 0 0,1 0-1 0 0,-1 0 1 0 0,1 1 0 0 0,-1-1-1 0 0,3 1 1 0 0,-4 3-130 0 0,0 0 1 0 0,0 0-1 0 0,0 0 0 0 0,-1 0 0 0 0,1 0 0 0 0,-1 0 1 0 0,0 0-1 0 0,0 0 0 0 0,0 0 0 0 0,-1 0 0 0 0,-1 4 0 0 0,-6 9 168 0 0,-12 17-1 0 0,10-15-138 0 0,-52 73 145 0 0,-10 20-701 0 0,64-92-2714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40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82 6911 0 0,'0'0'528'0'0,"-2"0"-341"0"0,-14 2 12394 0 0,17-2-11535 0 0,54-3 351 0 0,0-3 0 0 0,56-12 0 0 0,-6 0-927 0 0,238-17 450 0 0,-310 34-1062 0 0,22-1 57 0 0,-21 5-3600 0 0,-33-2 2433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4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1 253 18079 0 0,'0'0'1820'0'0,"1"-1"-1589"0"0,3-3 5 0 0,0 0 0 0 0,1 0 0 0 0,-1 1 0 0 0,1 0 0 0 0,0 0 0 0 0,0 0 1 0 0,0 0-1 0 0,0 1 0 0 0,11-4 0 0 0,-1 1 312 0 0,0 1 0 0 0,24-4 0 0 0,465-75 2733 0 0,-143 28-2852 0 0,-206 33-671 0 0,-15-7-3913 0 0,-101 18-4414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4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11 5983 0 0,'1'-1'5096'0'0,"14"-9"-40"0"0,-13 10-4698 0 0,7 2 2828 0 0,-9 0-2818 0 0,-1 2-287 0 0,1 1 0 0 0,-1-1-1 0 0,0 0 1 0 0,0 1 0 0 0,0-1-1 0 0,-1 0 1 0 0,1 0 0 0 0,-1 0 0 0 0,-2 4-1 0 0,-25 37 137 0 0,15-25-198 0 0,-65 97 98 0 0,68-99-158 0 0,10-17-174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4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0,'0'0'5488'0'0,"3"11"-6016"0"0,3-2 80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4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618 418 4143 0 0,'0'0'319'0'0,"-1"11"2402"0"0,1-10-2413 0 0,0 0 150 0 0,0 1 1 0 0,0 0-1 0 0,-1-1 1 0 0,1 1-1 0 0,0 0 1 0 0,0 0-1 0 0,1-1 0 0 0,-1 1 1 0 0,1 2 931 0 0,-1-2-487 0 0,0-2-780 0 0,0 0-1 0 0,0 1 1 0 0,0-1-1 0 0,0 0 1 0 0,0 1 0 0 0,0-1-1 0 0,1 0 1 0 0,-1 0 0 0 0,0 1-1 0 0,0-1 1 0 0,0 0 0 0 0,0 0-1 0 0,0 1 1 0 0,1-1-1 0 0,-1 0 1 0 0,0 0 0 0 0,0 0-1 0 0,0 1 1 0 0,1-1 0 0 0,-1 0-1 0 0,0 0 1 0 0,0 0-1 0 0,1 0 1 0 0,-1 1 0 0 0,0-1-1 0 0,0 0 1 0 0,1 0 0 0 0,-1 0-1 0 0,0 0 1 0 0,1 0-1 0 0,-1 0 1 0 0,0 0 0 0 0,0 0-1 0 0,1 0 1 0 0,-1 0 0 0 0,1 0-1 0 0,13-5 1294 0 0,-9 2-1267 0 0,-1 0 0 0 0,0 0-1 0 0,0-1 1 0 0,7-6 0 0 0,11-19 192 0 0,33-59 0 0 0,-28 42-289 0 0,-17 27-221 0 0,0-1 0 0 0,-2 0 1 0 0,0 0-1 0 0,-1 0 1 0 0,-1-1-1 0 0,-1 0 1 0 0,-1 0-1 0 0,-1-1 1 0 0,0-24-1 0 0,-2 43 68 0 0,-1-1 1 0 0,0 1-1 0 0,-1-1 0 0 0,1 0 0 0 0,-1 1 0 0 0,1-1 0 0 0,-3-5 1 0 0,2 7-102 0 0,-4 3 158 0 0,0-1 0 0 0,-1 1 0 0 0,1 1-1 0 0,0-1 1 0 0,0 1 0 0 0,0 0 0 0 0,0 0 0 0 0,0 0-1 0 0,0 1 1 0 0,0-1 0 0 0,1 1 0 0 0,-1 0 0 0 0,-5 6-1 0 0,-6 5 4 0 0,1 1-1 0 0,-13 17 0 0 0,3 1 25 0 0,2 1-1 0 0,1 0 1 0 0,-21 47 0 0 0,-1 0 2 0 0,-1 2-15 0 0,-53 133 0 0 0,84-178 30 0 0,-24 56 0 0 0,18-56 2 0 0,-1-2-1 0 0,-1 0 1 0 0,-2-1-1 0 0,-2-2 1 0 0,-1 0-1 0 0,-50 47 1 0 0,42-50 44 0 0,21-20 80 0 0,1 1 0 0 0,1 0 0 0 0,0 1-1 0 0,0 1 1 0 0,-17 24 0 0 0,28-35 449 0 0,8 16-388 0 0,-7-16-82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2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906 29 5527 0 0,'1'-2'250'0'0,"17"-25"12020"0"0,-19 29-12170 0 0,-140 170 491 0 0,-14-11-499 0 0,24-26-99 0 0,-144 152 122 0 0,213-223 0 0 0,-70 79 135 0 0,128-138-454 0 0,1 0 0 0 0,-1 0 0 0 0,1 0 0 0 0,0 0 0 0 0,0 0 0 0 0,-4 12 0 0 0,7-15-1368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4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0 232 7831 0 0,'1'-1'4856'0'0,"3"-4"-4485"0"0,0 1 1 0 0,0 0-1 0 0,1 1 0 0 0,-1-1 0 0 0,1 1 0 0 0,0-1 1 0 0,0 1-1 0 0,0 1 0 0 0,0-1 0 0 0,0 1 0 0 0,11-3 0 0 0,8-2 587 0 0,36-5-1 0 0,-33 7-327 0 0,362-61 2662 0 0,-345 59-3258 0 0,-25 5-187 0 0,0-1 0 0 0,0-1 0 0 0,0-1 0 0 0,35-14 0 0 0,-31 9-372 0 0,-14 6 218 0 0,0 0-1 0 0,0 0 1 0 0,10-8 0 0 0,-16 10-155 0 0,0 0 1 0 0,0-1-1 0 0,0 1 1 0 0,-1-1-1 0 0,0 0 1 0 0,1 0-1 0 0,1-4 1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4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16 298 1839 0 0,'0'0'17224'0'0,"-8"-3"-15834"0"0,7 0-1303 0 0,-1-1 1 0 0,1 1 0 0 0,0-1 0 0 0,1 1-1 0 0,-1-1 1 0 0,0 0 0 0 0,1 1 0 0 0,0-1-1 0 0,0 1 1 0 0,0-1 0 0 0,0 0 0 0 0,1 1-1 0 0,0-1 1 0 0,-1 1 0 0 0,3-6 0 0 0,1-4 90 0 0,0 0 0 0 0,13-23 0 0 0,-11 25-157 0 0,0 1 1 0 0,1-1-1 0 0,1 1 0 0 0,-1 1 1 0 0,1 0-1 0 0,1 0 0 0 0,0 0 1 0 0,18-12-1 0 0,-13 11 0 0 0,1 1 1 0 0,1 0-1 0 0,0 2 0 0 0,0-1 1 0 0,26-6-1 0 0,-34 11-82 0 0,0 0-1 0 0,0 1 1 0 0,0 0 0 0 0,0 0-1 0 0,0 1 1 0 0,1 0 0 0 0,-1 1-1 0 0,0-1 1 0 0,1 2 0 0 0,-1-1-1 0 0,10 3 1 0 0,30 7-3428 0 0,-33-6 1706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4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5063 0 0,'0'0'390'0'0,"-2"0"100"0"0,-6 0 811 0 0,1 1-1 0 0,-1 0 0 0 0,0 0 0 0 0,0 0 1 0 0,1 1-1 0 0,-1 1 0 0 0,-11 4 0 0 0,10-3-807 0 0,0 1-1 0 0,0 0 0 0 0,1 1 1 0 0,-1 0-1 0 0,-10 10 0 0 0,10-8-366 0 0,1 1 1 0 0,0 0-1 0 0,1 0 0 0 0,0 1 0 0 0,0 0 0 0 0,1 0 0 0 0,1 0 1 0 0,-1 1-1 0 0,2 0 0 0 0,-8 22 0 0 0,11-29-75 0 0,1 0 1 0 0,-1 1-1 0 0,1-1 0 0 0,0 0 1 0 0,0 0-1 0 0,0 0 0 0 0,1 0 0 0 0,-1 0 1 0 0,1 0-1 0 0,0 0 0 0 0,0 0 1 0 0,0 0-1 0 0,1 0 0 0 0,3 6 1 0 0,-5-8 98 0 0,16-2 201 0 0,-14 1-307 0 0,1-1 1 0 0,-1 0 0 0 0,0 0-1 0 0,1 0 1 0 0,-1 0 0 0 0,0 0-1 0 0,1 0 1 0 0,-1-1 0 0 0,0 1-1 0 0,0-1 1 0 0,1 0 0 0 0,-1 1-1 0 0,0-1 1 0 0,0 0 0 0 0,0 0-1 0 0,0-1 1 0 0,0 1 0 0 0,0 0-1 0 0,3-3 1 0 0,0-1-8 0 0,0-1-1 0 0,-1 1 1 0 0,0-1-1 0 0,0 1 1 0 0,0-1-1 0 0,-1-1 1 0 0,0 1 0 0 0,0 0-1 0 0,0-1 1 0 0,-1 1-1 0 0,0-1 1 0 0,-1 0-1 0 0,1 0 1 0 0,-1 0-1 0 0,0-8 1 0 0,0-1-239 0 0,-1 0 0 0 0,0 0 0 0 0,-2 0-1 0 0,0 0 1 0 0,-5-23 0 0 0,6 38-131 0 0,1-1-1172 0 0,-1 0 1099 0 0,1 1-1 0 0,0 0 1 0 0,0 0-1 0 0,0 0 1 0 0,0-1-1 0 0,0 1 1 0 0,0 0 0 0 0,1-2-1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4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107 243 13591 0 0,'-2'0'622'0'0,"-4"-2"-299"0"0,-23 1 204 0 0,22 1-158 0 0,1 0-1 0 0,0-1 1 0 0,0 1-1 0 0,0-1 1 0 0,0 0-1 0 0,0-1 1 0 0,0 1-1 0 0,1-1 1 0 0,-10-5 1110 0 0,20-11-1063 0 0,-1 11-363 0 0,1 1 0 0 0,0-1 1 0 0,0 1-1 0 0,0 0 0 0 0,0 0 0 0 0,1 0 0 0 0,0 1 0 0 0,0-1 1 0 0,1 2-1 0 0,8-6 0 0 0,10-5 179 0 0,39-15 1 0 0,-58 27-131 0 0,0 0 1 0 0,0 1 0 0 0,0 0 0 0 0,1 0-1 0 0,-1 1 1 0 0,1 0 0 0 0,-1 0 0 0 0,1 1 0 0 0,-1-1-1 0 0,10 2 1 0 0,-14-1-59 0 0,1 1-1 0 0,-1 0 1 0 0,0 0 0 0 0,0 0-1 0 0,0 0 1 0 0,0 0-1 0 0,0 0 1 0 0,0 0 0 0 0,0 1-1 0 0,0-1 1 0 0,0 1-1 0 0,-1-1 1 0 0,1 1 0 0 0,2 3-1 0 0,-1-1-5 0 0,0 0 0 0 0,-1 0 1 0 0,1 1-1 0 0,-1-1 0 0 0,3 8 0 0 0,-5-11-34 0 0,1 0 0 0 0,-1 1 0 0 0,0-1 0 0 0,1 0 0 0 0,-1 0 0 0 0,0 1 0 0 0,0-1-1 0 0,0 0 1 0 0,0 0 0 0 0,0 2 0 0 0,-9 23 86 0 0,5-17-10 0 0,0-3 0 0 0,26-35-542 0 0,45-46 0 0 0,-56 65 352 0 0,1 0-1 0 0,0 0 1 0 0,1 1 0 0 0,-1 0 0 0 0,2 1-1 0 0,27-12 1 0 0,-36 19 103 0 0,0-1 1 0 0,0 1-1 0 0,0 0 0 0 0,0 0 1 0 0,0 0-1 0 0,0 1 0 0 0,1-1 0 0 0,-1 1 1 0 0,8 2-1 0 0,-3-1 140 0 0,1 2 0 0 0,-1-1-1 0 0,16 7 1 0 0,-23-7-89 0 0,0 0-1 0 0,0-1 1 0 0,0 1-1 0 0,0 1 1 0 0,0-1-1 0 0,0 0 1 0 0,-1 1-1 0 0,0-1 1 0 0,1 1-1 0 0,-1 0 1 0 0,0 0-1 0 0,0 0 1 0 0,0 0-1 0 0,-1 0 1 0 0,1 0-1 0 0,-1 0 1 0 0,0 0-1 0 0,2 4 1 0 0,-1 3 15 0 0,1-1-1 0 0,-1 1 1 0 0,-1 0 0 0 0,0 0-1 0 0,0 12 1 0 0,-5 34-101 0 0,3-45-240 0 0,-1 0 0 0 0,2 0-1 0 0,-1 0 1 0 0,1 0 0 0 0,1 0-1 0 0,0-1 1 0 0,5 21 0 0 0,-6-29-679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45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13 2303 0 0,'0'0'10039'0'0,"4"-13"-4658"0"0,-43 104-4180 0 0,13-29-462 0 0,-103 237 701 0 0,59-166-1210 0 0,43-84-118 0 0,25-45 163 0 0,0 1-3254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4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21 392 6911 0 0,'0'0'623'0'0,"-1"-1"-514"0"0,-1-1 835 0 0,0 0 0 0 0,1-1 0 0 0,-1 1-1 0 0,0 0 1 0 0,1-1 0 0 0,-1 1 0 0 0,1-1-1 0 0,0 0 1 0 0,-2-3 0 0 0,3 3-539 0 0,-1 0 1 0 0,0 0-1 0 0,1 0 1 0 0,0 0-1 0 0,-1-1 0 0 0,1 1 1 0 0,1-4-1 0 0,0 0-186 0 0,0 1-1 0 0,1-1 1 0 0,0 1-1 0 0,0-1 1 0 0,1 1-1 0 0,3-6 1 0 0,-3 7-130 0 0,0 0 1 0 0,1 0-1 0 0,-1 0 1 0 0,1 1-1 0 0,0-1 1 0 0,0 1-1 0 0,1 0 1 0 0,7-6-1 0 0,43-23 100 0 0,-44 26-166 0 0,311-162-159 0 0,-308 163 172 0 0,-1 1 0 0 0,1 1 0 0 0,15-4 0 0 0,-22 7-13 0 0,-1 0 0 0 0,1 0 0 0 0,0 0 0 0 0,0 1 0 0 0,0 0 0 0 0,0 0 0 0 0,0 1 0 0 0,10 2 0 0 0,-15-2-11 0 0,1 0 1 0 0,0 0 0 0 0,-1 0-1 0 0,1 1 1 0 0,-1-1 0 0 0,1 0-1 0 0,-1 1 1 0 0,0 0 0 0 0,0 0-1 0 0,1-1 1 0 0,-1 1 0 0 0,-1 1-1 0 0,1-1 1 0 0,0 0 0 0 0,0 0-1 0 0,-1 1 1 0 0,1-1 0 0 0,-1 1-1 0 0,0-1 1 0 0,0 1 0 0 0,0-1-1 0 0,0 1 1 0 0,0 0 0 0 0,0 0-1 0 0,-1-1 1 0 0,0 1 0 0 0,1 0-1 0 0,-1 0 1 0 0,0 4 0 0 0,-1 2 26 0 0,1 0 1 0 0,-1 1 0 0 0,-1-1-1 0 0,0 0 1 0 0,0 0 0 0 0,-1 0-1 0 0,-7 16 1 0 0,0-5 0 0 0,-2 0 0 0 0,0-1 0 0 0,-2 0 0 0 0,0-1 0 0 0,-1-1 0 0 0,0 0 0 0 0,-1-1 0 0 0,-30 23 0 0 0,5-9 64 0 0,0-3 0 0 0,-86 44 0 0 0,104-61-202 0 0,-1 0 1 0 0,0-1-1 0 0,0-2 0 0 0,-1 0 0 0 0,-34 4 0 0 0,56-11-3 0 0,0 1 0 0 0,0-1 0 0 0,0 0 0 0 0,0 0 0 0 0,0 0-1 0 0,0 0 1 0 0,0 0 0 0 0,0 0 0 0 0,0-1 0 0 0,1 0 0 0 0,-1 0-1 0 0,0 1 1 0 0,0-2 0 0 0,0 1 0 0 0,-3-2 0 0 0,6 3-24 0 0,0-1 1 0 0,-1 0-1 0 0,1 1 1 0 0,0-1-1 0 0,0 1 1 0 0,0-1-1 0 0,0 1 1 0 0,0-1 0 0 0,-1 1-1 0 0,1-1 1 0 0,0 0-1 0 0,0 1 1 0 0,0-1-1 0 0,0 1 1 0 0,1-1-1 0 0,-1 0 1 0 0,0 1-1 0 0,0-1 1 0 0,0 1-1 0 0,1-2 1 0 0,-1 2-489 0 0,4-13-6387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4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342 116 8751 0 0,'13'-13'322'0'0,"28"-30"5724"0"0,-39 41-5240 0 0,-2 1-716 0 0,1 0 0 0 0,-1 0 0 0 0,1 0 1 0 0,-1 0-1 0 0,1 0 0 0 0,-1 0 1 0 0,0 0-1 0 0,1 0 0 0 0,-1 0 1 0 0,0-1-1 0 0,0 1 0 0 0,0 0 1 0 0,0 0-1 0 0,0 0 0 0 0,0 0 0 0 0,0 0 1 0 0,0-1-1 0 0,0 1 0 0 0,-1 0 1 0 0,1 0-1 0 0,0 0 0 0 0,-1 0 1 0 0,1 0-1 0 0,-1 0 0 0 0,1 0 0 0 0,-2-1 1 0 0,-1-6 5 0 0,2 7-85 0 0,0-1-1 0 0,-1 1 0 0 0,1 0 1 0 0,-1 0-1 0 0,0 0 1 0 0,1 0-1 0 0,-1 0 0 0 0,0 0 1 0 0,1 1-1 0 0,-1-1 0 0 0,0 1 1 0 0,0-1-1 0 0,0 1 1 0 0,-2-1-1 0 0,1 0-2 0 0,-6-1 1 0 0,1 1-1 0 0,0-1 1 0 0,-1 2 0 0 0,1-1-1 0 0,-1 1 1 0 0,0 0 0 0 0,1 1-1 0 0,-1 0 1 0 0,1 0 0 0 0,-11 4-1 0 0,6-2 25 0 0,1 1 0 0 0,0 1-1 0 0,0 0 1 0 0,1 0 0 0 0,0 2-1 0 0,-14 8 1 0 0,7-1 228 0 0,0 2 0 0 0,1 0 0 0 0,0 2 0 0 0,2-1 0 0 0,0 2 0 0 0,-21 32 0 0 0,16-11-56 0 0,18-37-177 0 0,1 0 1 0 0,0 1 0 0 0,0-1 0 0 0,0 0 0 0 0,0 0-1 0 0,1 1 1 0 0,-1-1 0 0 0,1 0 0 0 0,0 1-1 0 0,0 5 1 0 0,1-8-16 0 0,-1 0 0 0 0,1-1 0 0 0,-1 1 0 0 0,0 0 0 0 0,1 0 0 0 0,0 0 0 0 0,-1-1 0 0 0,1 1 0 0 0,-1 0 0 0 0,1-1 0 0 0,0 1 0 0 0,-1 0 0 0 0,1-1 0 0 0,0 1 0 0 0,0-1 0 0 0,0 1 0 0 0,-1-1 0 0 0,1 1 0 0 0,0-1 0 0 0,0 0 0 0 0,0 1 0 0 0,0-1-1 0 0,0 0 1 0 0,0 0 0 0 0,1 0 0 0 0,24 1 170 0 0,-15-2-185 0 0,1-1 0 0 0,-1-1 0 0 0,0 0 0 0 0,0 0-1 0 0,-1-1 1 0 0,1 0 0 0 0,-1-1 0 0 0,0 0 0 0 0,0-1-1 0 0,0 0 1 0 0,-1-1 0 0 0,0 0 0 0 0,0 0 0 0 0,-1-1 0 0 0,15-16 0 0 0,-22 23-201 0 0,0-5-168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4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79 415 12463 0 0,'0'0'1134'0'0,"-6"13"-93"0"0,5-11-848 0 0,-1-1 1 0 0,1 1-1 0 0,-1-1 1 0 0,1 0-1 0 0,-1 1 1 0 0,1-1-1 0 0,-1 0 1 0 0,0 0-1 0 0,1 0 0 0 0,-1-1 1 0 0,0 1-1 0 0,0 0 1 0 0,0-1-1 0 0,0 1 1 0 0,0-1-1 0 0,0 1 1 0 0,0-1-1 0 0,0 0 1 0 0,0 0-1 0 0,0 0 0 0 0,1 0 1 0 0,-1 0-1 0 0,0 0 1 0 0,0-1-1 0 0,0 1 1 0 0,0-1-1 0 0,0 1 1 0 0,0-1-1 0 0,0 0 0 0 0,1 0 1 0 0,-1 0-1 0 0,-2-1 1 0 0,3 0-94 0 0,-1 0 0 0 0,1 0 0 0 0,0 0 0 0 0,0 0 0 0 0,0 0 0 0 0,0 0 0 0 0,0 0 0 0 0,1 0 1 0 0,-1-1-1 0 0,1 1 0 0 0,-1 0 0 0 0,1-1 0 0 0,0 1 0 0 0,0 0 0 0 0,0-3 0 0 0,1-5 52 0 0,0 0 1 0 0,1 1-1 0 0,1-1 1 0 0,-1 0-1 0 0,2 1 0 0 0,-1 0 1 0 0,1 0-1 0 0,9-15 0 0 0,0-2 72 0 0,-5 9-174 0 0,0-1 1 0 0,1 2-1 0 0,1-1 0 0 0,1 1 1 0 0,0 1-1 0 0,1 0 0 0 0,1 1 1 0 0,18-16-1 0 0,-6 9-51 0 0,35-27-26 0 0,-53 43-31 0 0,0 1 1 0 0,1 0-1 0 0,0 0 0 0 0,0 0 1 0 0,0 1-1 0 0,14-4 0 0 0,7 2-1825 0 0,-1 0 1 0 0,58-1-1 0 0,-61 6 43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4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17 16351 0 0,'6'-5'252'0'0,"-4"3"-76"0"0,0 1 0 0 0,1 0-1 0 0,-1 0 1 0 0,0-1-1 0 0,0 1 1 0 0,0 1-1 0 0,1-1 1 0 0,4-1-1 0 0,-6 1 292 0 0,-1 10-173 0 0,-1 0 0 0 0,0-1 0 0 0,-1 1 0 0 0,1-1 0 0 0,-2 0 0 0 0,1 1 0 0 0,-8 14 0 0 0,-34 54 108 0 0,18-35 34 0 0,-167 302 1120 0 0,-96 157-1436 0 0,283-491-598 0 0,1 0 0 0 0,0 1 0 0 0,-4 12 1 0 0,8-21-783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4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16039 0 0,'0'0'4090'0'0,"2"1"-3258"0"0,17 2 68 0 0,0-1 0 0 0,0-1 0 0 0,35-1 1 0 0,-16-1-465 0 0,306-16 1742 0 0,-303 14-2381 0 0,1-2 0 0 0,-1-2 0 0 0,-1-2 0 0 0,0-2 0 0 0,72-28 0 0 0,-87 27-1075 0 0,-1 2-59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2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14423 0 0,'0'0'1408'0'0,"-9"0"-816"0"0,9 13-368 0 0,3-3 0 0 0,5-1-320 0 0,1 2-64 0 0,1 0-16 0 0,1 0-6416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2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205 175 9671 0 0,'-1'0'748'0'0,"-33"-3"70"0"0,-19-5 6159 0 0,55 6-6613 0 0,6-7-191 0 0,0 1 0 0 0,1 0 0 0 0,1 0 0 0 0,-1 1 0 0 0,13-8 0 0 0,59-29-269 0 0,-31 18 143 0 0,-37 19-19 0 0,-1 1 0 0 0,1 1 0 0 0,0 0-1 0 0,0 0 1 0 0,22-3 0 0 0,-34 8-20 0 0,-1 0 1 0 0,1 0-1 0 0,-1 0 0 0 0,1 0 1 0 0,-1 0-1 0 0,1 0 0 0 0,-1 0 1 0 0,1 0-1 0 0,-1 0 1 0 0,1 1-1 0 0,-1-1 0 0 0,1 0 1 0 0,-1 0-1 0 0,1 0 0 0 0,-1 1 1 0 0,0-1-1 0 0,1 0 1 0 0,-1 1-1 0 0,1-1 0 0 0,-1 0 1 0 0,0 1-1 0 0,1-1 0 0 0,-1 0 1 0 0,0 1-1 0 0,0-1 1 0 0,1 1-1 0 0,-1-1 0 0 0,0 1 1 0 0,0-1-1 0 0,0 1 0 0 0,1-1 1 0 0,-1 1-1 0 0,0-1 1 0 0,0 1-1 0 0,0 0 0 0 0,1 17 108 0 0,-2-11-84 0 0,-1 0 0 0 0,0-1 0 0 0,0 1 0 0 0,-1 0-1 0 0,1-1 1 0 0,-7 10 0 0 0,-25 36 120 0 0,30-46-137 0 0,-9 11 7 0 0,-1 0 1 0 0,0-1 0 0 0,-2 0-1 0 0,-22 18 1 0 0,-74 47 12 0 0,104-76-37 0 0,-50 32-21 0 0,-24 16-18 0 0,75-47 41 0 0,2 1 0 0 0,2 2 0 0 0,8 0 0 0 0,-2-7 10 0 0,0 0 0 0 0,-1 0 0 0 0,1 0 0 0 0,0 0-1 0 0,1-1 1 0 0,-1 1 0 0 0,0-1 0 0 0,0 0 0 0 0,1 0 0 0 0,-1 0 0 0 0,0 0-1 0 0,1 0 1 0 0,3-1 0 0 0,8 1 90 0 0,26-1-1 0 0,-34 0-84 0 0,174-21 1094 0 0,-91 8-606 0 0,-57 10-1155 0 0,36 2-1 0 0,-42 1-1754 0 0,-15 0-4461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4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446 194 9095 0 0,'0'0'415'0'0,"1"-1"-7"0"0,4-5-263 0 0,41-42 2884 0 0,-32 34-1235 0 0,19-24-1 0 0,-21 22-1234 0 0,-1 3 22 0 0,-1-1 1 0 0,10-19-1 0 0,-19 32 44 0 0,-2 0-613 0 0,1 1-1 0 0,0-1 1 0 0,-1 1-1 0 0,1-1 1 0 0,0 1 0 0 0,-1-1-1 0 0,1 1 1 0 0,0 0-1 0 0,-1-1 1 0 0,1 1-1 0 0,-1 0 1 0 0,1-1 0 0 0,-1 1-1 0 0,1 0 1 0 0,-1-1-1 0 0,1 1 1 0 0,-1 0-1 0 0,1 0 1 0 0,-1 0 0 0 0,1 0-1 0 0,-1-1 1 0 0,1 1-1 0 0,-1 0 1 0 0,0 0 0 0 0,-15-1-30 0 0,5 3 18 0 0,0 0 0 0 0,0 1 0 0 0,1 0 0 0 0,-1 1 0 0 0,1 0 0 0 0,0 1 0 0 0,-12 7 0 0 0,-15 7 0 0 0,-189 95 446 0 0,199-97-365 0 0,0 1 1 0 0,2 1-1 0 0,0 1 0 0 0,1 1 0 0 0,-41 47 1 0 0,63-65-80 0 0,-1 0 0 0 0,1 0 0 0 0,0 0 0 0 0,0 1 0 0 0,1-1 1 0 0,-1 0-1 0 0,-1 6 0 0 0,3-8 0 0 0,-1 0-1 0 0,1 0 1 0 0,0 0 0 0 0,0 0 0 0 0,0 0-1 0 0,0 0 1 0 0,0 0 0 0 0,0 0-1 0 0,0 0 1 0 0,0 0 0 0 0,0 0 0 0 0,1 0-1 0 0,-1 0 1 0 0,0 0 0 0 0,1 0 0 0 0,-1 0-1 0 0,0 0 1 0 0,1 0 0 0 0,0 0 0 0 0,-1-1-1 0 0,1 1 1 0 0,-1 0 0 0 0,1 0 0 0 0,0-1-1 0 0,-1 1 1 0 0,1 0 0 0 0,0-1 0 0 0,0 1-1 0 0,0 0 1 0 0,-1-1 0 0 0,1 1-1 0 0,2 0 1 0 0,4 2 12 0 0,0-1 0 0 0,0 0 0 0 0,1 0 0 0 0,-1 0-1 0 0,1-1 1 0 0,-1 0 0 0 0,1 0 0 0 0,12-1 0 0 0,6-1 41 0 0,30-6 0 0 0,82-19 11 0 0,-116 20-87 0 0,-1-1 0 0 0,1-1 1 0 0,-2 0-1 0 0,26-15 1 0 0,-45 22 7 0 0,3 0-8 0 0,-1-1-1 0 0,0 0 1 0 0,0 0-1 0 0,1 0 0 0 0,-1-1 1 0 0,0 1-1 0 0,-1-1 0 0 0,1 1 1 0 0,0-1-1 0 0,-1 0 1 0 0,1 0-1 0 0,-1 0 0 0 0,0-1 1 0 0,0 1-1 0 0,-1 0 0 0 0,1-1 1 0 0,2-6-1 0 0,-4 9 82 0 0,0 2 4 0 0,-2 3-34 0 0,1 0-1 0 0,0 0 1 0 0,0 0-1 0 0,1 0 1 0 0,-1 0 0 0 0,1 0-1 0 0,0 0 1 0 0,0 0-1 0 0,1 0 1 0 0,-1 0-1 0 0,1 0 1 0 0,-1 0-1 0 0,1 0 1 0 0,1 0 0 0 0,-1 0-1 0 0,0-1 1 0 0,1 1-1 0 0,0 0 1 0 0,0-1-1 0 0,0 1 1 0 0,0-1 0 0 0,0 0-1 0 0,1 0 1 0 0,0 0-1 0 0,-1 0 1 0 0,7 5-1 0 0,-3-3-183 0 0,1 0-1 0 0,0 0 0 0 0,0-1 1 0 0,0 0-1 0 0,10 4 1 0 0,-6-4-1248 0 0,-1 0 1 0 0,1-1 0 0 0,14 2 0 0 0,-3-2-5081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4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5 4607 0 0,'0'0'11992'0'0,"7"-4"-10961"0"0,-23 25 2984 0 0,-23 41-3982 0 0,19-30 299 0 0,-48 89-935 0 0,68-120-39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50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7367 0 0,'0'0'3968'0'0,"9"-3"-2824"0"0,2 6-2760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50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31 378 10535 0 0,'0'0'6272'0'0,"-1"2"-6208"0"0,-5 7 218 0 0,1 2 1 0 0,0-1-1 0 0,1 0 0 0 0,-6 22 3299 0 0,12-34-3379 0 0,0 1-107 0 0,8-8 770 0 0,-10 9-841 0 0,1 0 0 0 0,-1-1 0 0 0,0 1 0 0 0,1 0 0 0 0,-1-1 0 0 0,0 1 0 0 0,0 0 0 0 0,1-1 0 0 0,-1 1 0 0 0,0-1 0 0 0,0 1 0 0 0,0 0 0 0 0,1-1 0 0 0,-1 1 0 0 0,0-1 0 0 0,0 1 0 0 0,0-1 0 0 0,0 1 0 0 0,0-1 0 0 0,0 1 0 0 0,0 0 0 0 0,0-1 0 0 0,0 1 0 0 0,0-2 0 0 0,0 1-24 0 0,-1 0 0 0 0,1 0 0 0 0,0 0 0 0 0,0 0 0 0 0,0-1 0 0 0,0 1 0 0 0,0 0 0 0 0,1 0 0 0 0,-1 0 0 0 0,0-1 0 0 0,0 1 0 0 0,1 0 0 0 0,-1 0 0 0 0,2-2 0 0 0,8-19 0 0 0,-8 19 0 0 0,13-24-50 0 0,1 1-1 0 0,1 1 0 0 0,32-37 1 0 0,-18 29-76 0 0,62-51-1 0 0,-64 60 10 0 0,-10 7 40 0 0,0 2 0 0 0,1 0 0 0 0,0 1 0 0 0,1 1 0 0 0,39-17-1 0 0,-56 30 36 0 0,7 8 30 0 0,-10-2 14 0 0,-1-4-3 0 0,1 3-4 0 0,-1-1-1 0 0,1 1 0 0 0,-1 0 1 0 0,0 0-1 0 0,-1 0 0 0 0,1 0 1 0 0,-3 9-1 0 0,-11 35-20 0 0,8-31 33 0 0,-15 48 74 0 0,-43 158 118 0 0,61-214-199 0 0,2-3 0 0 0,3 8 0 0 0,-2-5 0 0 0,0-8-10 0 0,1 0-1 0 0,-1 0 0 0 0,0 0 1 0 0,1 0-1 0 0,-1 0 1 0 0,1 0-1 0 0,0 0 1 0 0,0 0-1 0 0,1 2 1 0 0,1 1-88 0 0,-3-4-43 0 0,6 5-1652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5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24 13559 0 0,'14'-7'483'0'0,"-10"5"-403"0"0,0 0 1 0 0,-1 0 0 0 0,1 0 0 0 0,0 0 0 0 0,0 1 0 0 0,1 0 0 0 0,-1-1 0 0 0,0 1 0 0 0,0 1 0 0 0,0-1 0 0 0,1 1 0 0 0,8 0 0 0 0,-12 0 1080 0 0,-3 1-738 0 0,-16 10 170 0 0,0-1-1 0 0,-29 10 1 0 0,-14 7-168 0 0,21-6-287 0 0,1 2 0 0 0,1 2 0 0 0,-63 53 0 0 0,82-60-12 0 0,1 0 0 0 0,1 0 0 0 0,0 2 0 0 0,1 0 0 0 0,1 1 0 0 0,1 0 0 0 0,2 1 0 0 0,-14 31 0 0 0,22-45-96 0 0,1 0 0 0 0,1-1 0 0 0,0 1 0 0 0,0 1 0 0 0,1-1 0 0 0,-1 11 0 0 0,1-16-28 0 0,1-1 1 0 0,0 0-1 0 0,1 1 0 0 0,-1-1 0 0 0,0 0 1 0 0,1 1-1 0 0,-1-1 0 0 0,1 0 1 0 0,0 1-1 0 0,-1-1 0 0 0,1 0 1 0 0,0 0-1 0 0,1 0 0 0 0,-1 0 1 0 0,0 0-1 0 0,0 0 0 0 0,1 0 0 0 0,0 0 1 0 0,-1 0-1 0 0,1-1 0 0 0,0 1 1 0 0,-1-1-1 0 0,1 1 0 0 0,0-1 1 0 0,0 0-1 0 0,4 2 0 0 0,0-1-56 0 0,1 1-1 0 0,0-2 1 0 0,-1 1-1 0 0,1-1 1 0 0,0 0-1 0 0,0 0 0 0 0,0-1 1 0 0,9 0-1 0 0,30-6-5614 0 0,-14 0-651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5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7831 0 0,'-2'0'2736'0'0,"-5"0"-1399"0"0,0 1 0 0 0,0-1-1 0 0,0 2 1 0 0,-13 3-1 0 0,9-2-716 0 0,0 1-1 0 0,-14 9 1 0 0,-3 3-880 0 0,-30 25 1 0 0,42-29 884 0 0,-3 2-500 0 0,2 0-1 0 0,-26 28 1 0 0,36-36-109 0 0,1 1 0 0 0,1 0 1 0 0,-1 1-1 0 0,1 0 0 0 0,1 0 0 0 0,-1 0 1 0 0,1 0-1 0 0,1 0 0 0 0,-4 13 0 0 0,6-19-15 0 0,1-1-1 0 0,0 0 0 0 0,-1 1 1 0 0,1-1-1 0 0,0 1 1 0 0,0-1-1 0 0,0 1 0 0 0,0-1 1 0 0,0 0-1 0 0,0 1 1 0 0,1-1-1 0 0,-1 1 0 0 0,0-1 1 0 0,1 0-1 0 0,-1 1 1 0 0,1-1-1 0 0,0 0 0 0 0,-1 1 1 0 0,1-1-1 0 0,1 2 1 0 0,0-1 9 0 0,0-1 0 0 0,-1 0 0 0 0,1 1 0 0 0,0-1 0 0 0,-1 0 0 0 0,1 0 0 0 0,0 0 0 0 0,0 0-1 0 0,0-1 1 0 0,0 1 0 0 0,0-1 0 0 0,4 2 0 0 0,3-2 45 0 0,-1 1-1 0 0,1-1 0 0 0,0 0 1 0 0,0-1-1 0 0,14-2 0 0 0,-3-1-10 0 0,-1-1-1 0 0,-1-1 1 0 0,1 0 0 0 0,-1-1-1 0 0,0-1 1 0 0,0-1 0 0 0,20-13-1 0 0,-30 17-33 0 0,-1-1-1 0 0,0 1 1 0 0,0-1-1 0 0,-1-1 1 0 0,0 1-1 0 0,0-1 1 0 0,0 0-1 0 0,-1-1 1 0 0,0 1-1 0 0,0-1 1 0 0,-1 0-1 0 0,0 0 1 0 0,0 0-1 0 0,-1-1 1 0 0,0 1-1 0 0,-1-1 1 0 0,4-17-1 0 0,-6 22-33 0 0,0 1-1 0 0,1-1 1 0 0,-1 0 0 0 0,0 1-1 0 0,-1-1 1 0 0,1 1 0 0 0,-1-1-1 0 0,1 0 1 0 0,-1 1-1 0 0,0-1 1 0 0,0 1 0 0 0,-1 0-1 0 0,1-1 1 0 0,-1 1-1 0 0,1 0 1 0 0,-1 0 0 0 0,0 0-1 0 0,0 0 1 0 0,-1 0 0 0 0,-2-2-1 0 0,3 3-167 0 0,0 1 0 0 0,-1 0 0 0 0,1 0 0 0 0,-1 1 0 0 0,1-1 0 0 0,-1 0 1 0 0,1 1-1 0 0,-1-1 0 0 0,0 1 0 0 0,1 0 0 0 0,-1 0 0 0 0,1 0 0 0 0,-1 0 0 0 0,-3 1 0 0 0,1-1-1493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5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10 266 8287 0 0,'0'0'7035'0'0,"-5"-6"-5339"0"0,4 4-1591 0 0,1 0 0 0 0,-1 0 0 0 0,0 0-1 0 0,1 0 1 0 0,-1 0 0 0 0,1 0 0 0 0,0 0 0 0 0,0-1 0 0 0,0 1 0 0 0,0 0 0 0 0,0 0-1 0 0,0 0 1 0 0,0 0 0 0 0,1-1 0 0 0,-1 1 0 0 0,1 0 0 0 0,0 0 0 0 0,-1 0 0 0 0,1 0-1 0 0,0 0 1 0 0,2-2 0 0 0,2-6 165 0 0,1 0 0 0 0,12-14 0 0 0,-16 21-227 0 0,10-12 37 0 0,2 0 1 0 0,0 1-1 0 0,1 1 1 0 0,0 0-1 0 0,1 1 1 0 0,0 0-1 0 0,1 2 1 0 0,1 0-1 0 0,-1 1 1 0 0,1 0-1 0 0,1 1 1 0 0,34-9 0 0 0,-48 16-80 0 0,1-1 0 0 0,-1 1 0 0 0,0 0 0 0 0,0 0 1 0 0,0 0-1 0 0,1 1 0 0 0,-1 0 0 0 0,0 0 1 0 0,1 0-1 0 0,-1 1 0 0 0,8 1 0 0 0,2 5 55 0 0,-12-2-17 0 0,-2-2-10 0 0,2 1 10 0 0,-1 0 0 0 0,0 0 0 0 0,-1 1 0 0 0,1-1 0 0 0,-1 1 0 0 0,0-1 0 0 0,0 1 0 0 0,0 0 0 0 0,-1-1 0 0 0,0 1 0 0 0,0 0 0 0 0,0 5 0 0 0,-2 8 161 0 0,-5 30 0 0 0,-1-14-120 0 0,-6 40 54 0 0,14-71-143 0 0,0-1 0 0 0,0 1 0 0 0,0-1 0 0 0,0 1 0 0 0,1-1 0 0 0,-1 0 0 0 0,1 1-1 0 0,-1-1 1 0 0,1 1 0 0 0,0-1 0 0 0,0 0 0 0 0,0 0 0 0 0,0 1 0 0 0,0-1 0 0 0,1 0-1 0 0,-1 0 1 0 0,4 3 0 0 0,13 11-2129 0 0,2-5-4649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5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63 10135 0 0,'8'-11'667'0'0,"4"-6"874"0"0,18-18 3901 0 0,-28 37-5369 0 0,-1-1 1 0 0,1 1-1 0 0,0-1 1 0 0,-1 1-1 0 0,1 0 1 0 0,-1 0-1 0 0,0 0 1 0 0,1 0-1 0 0,-1 0 1 0 0,0 0-1 0 0,0 0 1 0 0,0 0-1 0 0,-1 0 1 0 0,1 1 0 0 0,0-1-1 0 0,-1 0 1 0 0,1 0-1 0 0,-1 1 1 0 0,0 4-1 0 0,-1 15 245 0 0,0-1-1 0 0,-2 1 1 0 0,-1 0-1 0 0,-8 28 1 0 0,6-24-104 0 0,-101 327 560 0 0,72-265-470 0 0,-88 159 0 0 0,108-223-1270 0 0,0-1 0 0 0,-1 0 0 0 0,-1-1 0 0 0,-36 35 0 0 0,45-50-5548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52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17999 0 0,'0'0'1974'0'0,"2"1"-1670"0"0,8 1-25 0 0,-1-1 0 0 0,1 1 0 0 0,0-2 0 0 0,-1 1 0 0 0,19-2 0 0 0,52-10 1064 0 0,-65 9-1134 0 0,222-40 1196 0 0,23-3-1724 0 0,-85 22-5119 0 0,-151 20-1714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53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78 1839 0 0,'-1'2'134'0'0,"-27"42"16892"0"0,33-42-16795 0 0,0 0-1 0 0,0-1 0 0 0,1 0 1 0 0,-1 0-1 0 0,0 0 0 0 0,1 0 1 0 0,-1-1-1 0 0,1 0 0 0 0,-1 0 1 0 0,1 0-1 0 0,-1-1 0 0 0,6-1 1 0 0,13-3 274 0 0,31-11 1 0 0,-42 12-379 0 0,-5 1-75 0 0,14-3 38 0 0,-1-2 1 0 0,26-13-1 0 0,-40 16-138 0 0,-10 1-2 0 0,-8 1-58 0 0,11 3 98 0 0,-10 0-73 0 0,-1 0-1 0 0,1 1 1 0 0,-1 0 0 0 0,1 0-1 0 0,-1 1 1 0 0,1 1-1 0 0,0 0 1 0 0,0 0-1 0 0,0 1 1 0 0,-16 9 0 0 0,0 1 39 0 0,1 1 1 0 0,-37 31-1 0 0,53-39 44 0 0,0 2-1 0 0,1-1 0 0 0,-1 1 1 0 0,2 0-1 0 0,-1 1 0 0 0,1 0 1 0 0,-6 10-1 0 0,11-15 6 0 0,-1 0-1 0 0,1 0 0 0 0,0 0 0 0 0,0 0 1 0 0,0 0-1 0 0,1 1 0 0 0,0-1 0 0 0,0 0 1 0 0,0 1-1 0 0,0-1 0 0 0,1 1 1 0 0,0-1-1 0 0,0 0 0 0 0,1 1 0 0 0,0-1 1 0 0,0 1-1 0 0,2 8 0 0 0,-1-10-31 0 0,-1-1 0 0 0,1 1 0 0 0,0-1 0 0 0,1 0 0 0 0,-1 1-1 0 0,0-1 1 0 0,1 0 0 0 0,0 0 0 0 0,0-1 0 0 0,-1 1 0 0 0,2 0 0 0 0,-1-1 0 0 0,0 0-1 0 0,5 3 1 0 0,-3-3-504 0 0,-1 0 0 0 0,1 0 0 0 0,-1 0 0 0 0,1-1 0 0 0,0 0 0 0 0,8 2 0 0 0,5-1-6161 0 0</inkml:trace>
  <inkml:trace contextRef="#ctx0" brushRef="#br0" timeOffset="1">643 1 10135 0 0,'0'0'778'0'0,"-1"1"-506"0"0,-3 4 267 0 0,1-1 0 0 0,0 0 0 0 0,0 1-1 0 0,0 0 1 0 0,1-1 0 0 0,0 1 0 0 0,-3 7 0 0 0,4-8-273 0 0,1-1 0 0 0,-1 0 0 0 0,1 1 0 0 0,0-1-1 0 0,0 0 1 0 0,0 1 0 0 0,0-1 0 0 0,0 1 0 0 0,1-1 0 0 0,0 0-1 0 0,0 1 1 0 0,0-1 0 0 0,2 5 0 0 0,1 1 0 0 0,1 0 0 0 0,0 0 0 0 0,1 0 0 0 0,0-1 0 0 0,0 0 0 0 0,1 0 0 0 0,0-1 0 0 0,0 1 0 0 0,1-2 0 0 0,-1 1 0 0 0,2-1 0 0 0,15 9 0 0 0,7 2 171 0 0,2-1-1 0 0,42 14 1 0 0,-41-19-747 0 0,0 0 0 0 0,1-3 1 0 0,0 0-1 0 0,0-3 0 0 0,1 0 1 0 0,-1-3-1 0 0,47-2 1 0 0,-72-1-233 0 0,3-2-335 0 0,-7 4-4172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2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14743 0 0,'0'0'1568'0'0,"-9"9"-1568"0"0,0 0 0 0 0,-1 2 528 0 0,1 0 48 0 0,0-2 16 0 0,1 0 1640 0 0,23-6-2096 0 0,1-1-984 0 0,2-4-200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5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7831 0 0,'0'0'603'0'0,"0"1"-108"0"0,-5 7 1151 0 0,1 0 1 0 0,-1-1-1 0 0,-9 12 1 0 0,4-9-158 0 0,-18 16 1 0 0,-59 36-603 0 0,44-34-110 0 0,-87 48-176 0 0,17-12-521 0 0,108-61-184 0 0,-1 1-1 0 0,1 0 0 0 0,-1 1 1 0 0,1-1-1 0 0,0 1 0 0 0,1 0 1 0 0,-1 1-1 0 0,1-1 0 0 0,-5 8 1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5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42 1839 0 0,'7'-9'250'0'0,"-1"0"-1"0"0,8-15 17600 0 0,-34 41-17309 0 0,-20 25-21 0 0,3 1 0 0 0,-34 52 1 0 0,-54 104-14 0 0,-50 135-205 0 0,15-16-2635 0 0,146-292-94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54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71 130 8287 0 0,'-12'7'482'0'0,"-25"16"1327"0"0,16-1 7631 0 0,21-22-9367 0 0,0 1 0 0 0,0 0 0 0 0,1-1 0 0 0,-1 1 1 0 0,0 0-1 0 0,1-1 0 0 0,-1 1 0 0 0,0 0 0 0 0,1-1 0 0 0,-1 1 1 0 0,1-1-1 0 0,-1 1 0 0 0,1-1 0 0 0,-1 1 0 0 0,1-1 0 0 0,-1 1 1 0 0,1-1-1 0 0,0 1 0 0 0,-1-1 0 0 0,1 0 0 0 0,0 1 0 0 0,-1-1 0 0 0,1 0 1 0 0,0 0-1 0 0,0 1 0 0 0,19 3 629 0 0,-1-3-259 0 0,0-1 1 0 0,0 0-1 0 0,0-2 0 0 0,0 0 1 0 0,37-10-1 0 0,-13 2-54 0 0,151-22 533 0 0,101-22-567 0 0,-158 21-343 0 0,66-14-1754 0 0,-196 45 1512 0 0,0 1-333 0 0,0-1 0 0 0,0 1 0 0 0,0 0 1 0 0,1 1-1 0 0,12 0 0 0 0,-10 3-1529 0 0</inkml:trace>
  <inkml:trace contextRef="#ctx0" brushRef="#br0" timeOffset="1">866 674 16127 0 0,'0'0'8512'0'0,"13"5"-8000"0"0,1-5-40 0 0,2 2-8 0 0,2 1-656 0 0,4-4-136 0 0,3-5-24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5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0 237 4607 0 0,'2'-9'135'0'0,"-1"6"-86"0"0,0-1-1 0 0,0 1 1 0 0,0-1-1 0 0,1 1 1 0 0,-1 0 0 0 0,3-4-1 0 0,5-15 1011 0 0,-4 7 5962 0 0,12 19-5300 0 0,-15-2-1641 0 0,1 0 1 0 0,0 0-1 0 0,-1 1 0 0 0,0-1 0 0 0,1 1 0 0 0,-1-1 0 0 0,0 1 0 0 0,0 0 0 0 0,0 0 0 0 0,-1 0 1 0 0,1 0-1 0 0,-1 0 0 0 0,0 0 0 0 0,2 6 0 0 0,0 2-21 0 0,0 0 1 0 0,1 21-1 0 0,-2 2 136 0 0,-2 0-1 0 0,-4 46 0 0 0,-17 64 632 0 0,-3 41-11 0 0,24-163-655 0 0,0-20 712 0 0,2-3-600 0 0,6-3-231 0 0,0-1-1 0 0,0 1 0 0 0,-1-1 0 0 0,1-1 1 0 0,-1 1-1 0 0,0-1 0 0 0,-1-1 1 0 0,1 1-1 0 0,8-12 0 0 0,3-9 195 0 0,22-39 1 0 0,-9 14-134 0 0,-12 21-101 0 0,-10 16-3 0 0,0 0 1 0 0,1 0-1 0 0,1 1 0 0 0,0 0 1 0 0,1 0-1 0 0,26-21 1 0 0,-37 33-55 0 0,1 17-75 0 0,3 56 107 0 0,3 28-15 0 0,-7-89 36 0 0,1 0 1 0 0,1 1-1 0 0,0-1 1 0 0,0 0 0 0 0,1 0-1 0 0,0 0 1 0 0,6 9-1 0 0,-8-16 13 0 0,0 0 0 0 0,0 0 0 0 0,0 0 0 0 0,1-1 0 0 0,-1 1 1 0 0,1-1-1 0 0,-1 1 0 0 0,1-1 0 0 0,0 0 0 0 0,0 0 0 0 0,0 0 0 0 0,0 0 0 0 0,0 0 0 0 0,1-1 0 0 0,-1 1 0 0 0,0-1 0 0 0,1 0 0 0 0,-1 0 0 0 0,1 0 0 0 0,-1-1 0 0 0,7 1 1 0 0,-1-1 18 0 0,0-1 1 0 0,0 0 0 0 0,0-1-1 0 0,0 1 1 0 0,-1-2 0 0 0,1 1-1 0 0,10-6 1 0 0,-17 7-19 0 0,0 0 1 0 0,0 0 0 0 0,-1 0-1 0 0,1 0 1 0 0,-1 0 0 0 0,1-1-1 0 0,-1 1 1 0 0,1 0-1 0 0,-1-1 1 0 0,0 0 0 0 0,0 1-1 0 0,0-1 1 0 0,0 1 0 0 0,0-1-1 0 0,1-2 1 0 0,9-29 224 0 0,-9 24-157 0 0,20-53 300 0 0,2 1 0 0 0,3 1 0 0 0,49-83 0 0 0,-52 104-469 0 0,2 0-1 0 0,1 2 1 0 0,2 1 0 0 0,57-55-1 0 0,-37 51-449 0 0,-44 36 353 0 0,0 1-1 0 0,0 0 1 0 0,1 0-1 0 0,-1 0 1 0 0,1 0-1 0 0,0 1 1 0 0,11-3-1 0 0,-17 5-13 0 0,1 0-1 0 0,-1-1 1 0 0,1 1 0 0 0,0 0-1 0 0,-1 0 1 0 0,1 0-1 0 0,-1 0 1 0 0,1 0-1 0 0,0 1 1 0 0,-1-1 0 0 0,1 0-1 0 0,-1 0 1 0 0,1 0-1 0 0,-1 0 1 0 0,1 1 0 0 0,-1-1-1 0 0,1 0 1 0 0,-1 0-1 0 0,1 1 1 0 0,-1-1 0 0 0,1 0-1 0 0,-1 1 1 0 0,1-1-1 0 0,-1 1 1 0 0,0-1-1 0 0,1 1 1 0 0,-1-1 0 0 0,0 0-1 0 0,1 1 1 0 0,-1-1-1 0 0,0 1 1 0 0,1 0 0 0 0,3 10-5761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5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93 13015 0 0,'0'0'1179'0'0,"-1"2"-972"0"0,-1 0-190 0 0,-4 15 76 0 0,6-16 3 0 0,-1 0-1 0 0,1 0 0 0 0,0 1 0 0 0,-1-1 0 0 0,1 0 1 0 0,0 0-1 0 0,0 1 0 0 0,0-1 0 0 0,0 0 1 0 0,0 1-1 0 0,1-1 0 0 0,-1 0 0 0 0,0 1 1 0 0,0-1-1 0 0,1 0 0 0 0,-1 0 0 0 0,1 0 1 0 0,-1 1-1 0 0,1-1 0 0 0,0 0 0 0 0,-1 0 1 0 0,1 0-1 0 0,0 0 0 0 0,0 0 0 0 0,0 0 1 0 0,0 0-1 0 0,0 0 0 0 0,0 0 0 0 0,0-1 1 0 0,0 1-1 0 0,0 0 0 0 0,0 0 0 0 0,0-1 1 0 0,0 1-1 0 0,1-1 0 0 0,-1 1 0 0 0,0-1 1 0 0,0 0-1 0 0,2 1 0 0 0,3 0 90 0 0,-1 0 1 0 0,1 0-1 0 0,0-1 1 0 0,-1 0-1 0 0,1 0 1 0 0,-1 0-1 0 0,1-1 0 0 0,6-1 1 0 0,16-5 14 0 0,-1-1 0 0 0,0-1 0 0 0,0-1 1 0 0,-1-2-1 0 0,-1-1 0 0 0,0-1 0 0 0,31-22 0 0 0,-53 34-224 0 0,-1 0 0 0 0,1 0 0 0 0,-1 0 0 0 0,1 0 0 0 0,-1 0 0 0 0,0-1 0 0 0,0 1 0 0 0,0-1 0 0 0,2-4 0 0 0,-3 6 2 0 0,-1 1-1 0 0,0-1 1 0 0,0 1-1 0 0,0-1 1 0 0,0 1-1 0 0,0-1 1 0 0,0 1-1 0 0,-1-1 1 0 0,1 1-1 0 0,0 0 1 0 0,0-1-1 0 0,0 1 1 0 0,0-1-1 0 0,0 1 1 0 0,-1-1-1 0 0,1 1 1 0 0,0-1 0 0 0,0 1-1 0 0,-1 0 1 0 0,1-1-1 0 0,0 1 1 0 0,-1 0-1 0 0,1-1 1 0 0,0 1-1 0 0,-1 0 1 0 0,1-1-1 0 0,-1 1 1 0 0,1 0-1 0 0,0 0 1 0 0,-1-1-1 0 0,1 1 1 0 0,-1 0-1 0 0,1 0 1 0 0,-1 0-1 0 0,1 0 1 0 0,-1 0-1 0 0,0-1 1 0 0,-18-2-500 0 0,1 2 114 0 0,-1 2 1 0 0,1 0-1 0 0,-1 1 0 0 0,1 1 1 0 0,0 1-1 0 0,0 1 0 0 0,0 0 1 0 0,-23 11-1 0 0,19-7 365 0 0,1 2 0 0 0,0 0 0 0 0,0 2 0 0 0,1 0 0 0 0,1 1 0 0 0,0 1 0 0 0,1 0 0 0 0,1 2 1 0 0,-25 30-1 0 0,39-43 138 0 0,1-1 1 0 0,-1 0-1 0 0,1 1 1 0 0,0 0-1 0 0,0-1 1 0 0,0 1-1 0 0,1 0 1 0 0,-3 7 0 0 0,5-10-63 0 0,-1 0 0 0 0,0-1 1 0 0,0 1-1 0 0,0-1 0 0 0,0 1 1 0 0,0-1-1 0 0,1 1 1 0 0,-1 0-1 0 0,0-1 0 0 0,0 1 1 0 0,1-1-1 0 0,-1 1 1 0 0,0-1-1 0 0,1 0 0 0 0,-1 1 1 0 0,1-1-1 0 0,-1 1 0 0 0,0-1 1 0 0,1 0-1 0 0,-1 1 1 0 0,2 0-1 0 0,9 5 279 0 0,-4-3-112 0 0,0-1 0 0 0,0 1 0 0 0,1-1 0 0 0,-1-1-1 0 0,15 2 1 0 0,41-2 623 0 0,-43-1-617 0 0,33 1-521 0 0,88 12 0 0 0,-114-9-6619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5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393 119 5983 0 0,'0'0'274'0'0,"1"0"-6"0"0,20-9 9018 0 0,-19 7-8660 0 0,-1 1-8 0 0,-1-1-330 0 0,2-2-209 0 0,-1 0 0 0 0,-1 0 0 0 0,1 0-1 0 0,0 0 1 0 0,-1 0 0 0 0,0 0 0 0 0,0 0 0 0 0,0-1 0 0 0,0 1-1 0 0,-1 0 1 0 0,0 0 0 0 0,0 0 0 0 0,0 0 0 0 0,-3-7-1 0 0,3 8-69 0 0,0 1 0 0 0,-1 0-1 0 0,1-1 1 0 0,-1 1-1 0 0,1 0 1 0 0,-1 0 0 0 0,0 0-1 0 0,1 0 1 0 0,-1 1-1 0 0,0-1 1 0 0,-1 0-1 0 0,1 1 1 0 0,0-1 0 0 0,0 1-1 0 0,-1 0 1 0 0,1 0-1 0 0,0 0 1 0 0,-1 0-1 0 0,1 0 1 0 0,-1 1 0 0 0,1-1-1 0 0,-1 1 1 0 0,0-1-1 0 0,1 1 1 0 0,-4 0 0 0 0,-4 1-17 0 0,0 0 0 0 0,0 0 0 0 0,0 1 0 0 0,0 0 0 0 0,1 1 0 0 0,-1 0 1 0 0,1 1-1 0 0,-14 7 0 0 0,4 0-33 0 0,0 0-1 0 0,-32 26 1 0 0,31-21 71 0 0,1 2 1 0 0,1 0-1 0 0,-21 28 1 0 0,29-32 49 0 0,0 0 0 0 0,0 1 1 0 0,2 1-1 0 0,0-1 1 0 0,-11 31-1 0 0,18-41-66 0 0,-1-1 1 0 0,1 1-1 0 0,0 0 1 0 0,0 0-1 0 0,1 0 1 0 0,0 0-1 0 0,0 0 1 0 0,0 0-1 0 0,1 8 1 0 0,-1-11-9 0 0,1-1 0 0 0,-1 1-1 0 0,1-1 1 0 0,-1 1 0 0 0,1-1 0 0 0,0 1 0 0 0,0-1 0 0 0,0 1-1 0 0,-1-1 1 0 0,1 0 0 0 0,0 1 0 0 0,1-1 0 0 0,-1 0 0 0 0,0 0-1 0 0,0 0 1 0 0,0 0 0 0 0,1 0 0 0 0,-1 0 0 0 0,1 0-1 0 0,-1 0 1 0 0,0-1 0 0 0,1 1 0 0 0,-1 0 0 0 0,1-1 0 0 0,0 1-1 0 0,-1-1 1 0 0,1 0 0 0 0,-1 0 0 0 0,1 1 0 0 0,0-1 0 0 0,-1 0-1 0 0,3 0 1 0 0,4-1 13 0 0,0 0-1 0 0,-1 0 1 0 0,1-1-1 0 0,0 1 1 0 0,-1-2-1 0 0,9-2 1 0 0,42-22 59 0 0,-31 13-78 0 0,-1-1 0 0 0,0-1 0 0 0,38-32 0 0 0,-72 56 29 0 0,0 1-1 0 0,-12 17 1 0 0,17-22-40 0 0,0 1 1 0 0,0-1-1 0 0,0 1 1 0 0,1 0-1 0 0,0 0 0 0 0,0 0 1 0 0,0 0-1 0 0,1 0 1 0 0,-1 0-1 0 0,0 8 1 0 0,2-13-47 0 0,1 0 0 0 0,-1 1 0 0 0,0-1 1 0 0,0 1-1 0 0,1-1 0 0 0,-1 0 0 0 0,0 1 1 0 0,1-1-1 0 0,-1 0 0 0 0,0 1 1 0 0,1-1-1 0 0,-1 0 0 0 0,0 0 0 0 0,1 1 1 0 0,-1-1-1 0 0,0 0 0 0 0,1 0 0 0 0,-1 1 1 0 0,1-1-1 0 0,-1 0 0 0 0,1 0 1 0 0,-1 0-1 0 0,1 0 0 0 0,0 0-205 0 0,13 4-1476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7:5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90 339 1839 0 0,'-1'3'83'0'0,"-1"4"56"0"0,-1 0-1 0 0,0-1 1 0 0,0 1-1 0 0,-1 0 1 0 0,0-1-1 0 0,0 0 1 0 0,-9 10-1 0 0,-5 2 3450 0 0,-1-4 5089 0 0,9-17-6743 0 0,9 1-1826 0 0,0 1 0 0 0,1-1 0 0 0,-1 0 0 0 0,0 0 0 0 0,1 0 0 0 0,-1 0 0 0 0,1 0 1 0 0,0 0-1 0 0,0-1 0 0 0,0 1 0 0 0,0 0 0 0 0,0 0 0 0 0,0 0 0 0 0,0 0 0 0 0,1 0 1 0 0,-1 0-1 0 0,1 0 0 0 0,-1 0 0 0 0,1 0 0 0 0,2-3 0 0 0,1-6 103 0 0,2 0 0 0 0,8-12 1 0 0,5-7-148 0 0,2 2 0 0 0,0 0 0 0 0,2 1 0 0 0,1 1 1 0 0,1 2-1 0 0,1 0 0 0 0,1 2 0 0 0,1 1 1 0 0,1 1-1 0 0,43-22 0 0 0,-60 36-32 0 0,3-3-594 0 0,1 2 0 0 0,0 0 1 0 0,0 1-1 0 0,24-6 0 0 0,-18 8-989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0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60 188 6447 0 0,'0'0'586'0'0,"1"-1"-486"0"0,8-4 1865 0 0,0 0 0 0 0,0 1-1 0 0,1 0 1 0 0,-1 1 0 0 0,15-4 0 0 0,2 0-437 0 0,18-9-791 0 0,0-2 0 0 0,-1-2 1 0 0,66-41-1 0 0,-90 46-980 0 0,-18 14-10 0 0,-7-16-1123 0 0,5 16 1322 0 0,0 1 1 0 0,0-1-1 0 0,0 1 0 0 0,-1 0 0 0 0,1-1 0 0 0,0 1 0 0 0,0 0 1 0 0,0 0-1 0 0,-1 0 0 0 0,1 0 0 0 0,0 0 0 0 0,0 0 1 0 0,0 0-1 0 0,-1 0 0 0 0,1 1 0 0 0,0-1 0 0 0,0 0 1 0 0,-1 1-1 0 0,-25 9-293 0 0,25-9 294 0 0,-23 12-11 0 0,1 1 0 0 0,1 1 1 0 0,-37 32-1 0 0,57-44 77 0 0,-33 28 215 0 0,2 1 0 0 0,1 2 0 0 0,-51 69 0 0 0,79-96-195 0 0,0 0-1 0 0,1 0 1 0 0,-1 0-1 0 0,1 1 1 0 0,1-1-1 0 0,-5 16 1 0 0,7-21-29 0 0,1-1 1 0 0,-1 1-1 0 0,1 0 0 0 0,0 0 1 0 0,0 0-1 0 0,-1 0 0 0 0,1 0 1 0 0,1 0-1 0 0,-1 0 0 0 0,0 0 1 0 0,0-1-1 0 0,1 1 0 0 0,-1 0 1 0 0,1 0-1 0 0,0 0 0 0 0,-1-1 1 0 0,1 1-1 0 0,0 0 0 0 0,0 0 1 0 0,0-1-1 0 0,0 1 0 0 0,0-1 1 0 0,1 1-1 0 0,-1-1 0 0 0,0 0 1 0 0,1 1-1 0 0,-1-1 1 0 0,1 0-1 0 0,-1 0 0 0 0,1 0 1 0 0,0 0-1 0 0,-1 0 0 0 0,1 0 1 0 0,0-1-1 0 0,3 2 0 0 0,4 1-1 0 0,-1-1-1 0 0,1 0 0 0 0,0-1 0 0 0,1 0 1 0 0,-1 0-1 0 0,11-1 0 0 0,58-6-243 0 0,-61 4 176 0 0,78-11-1024 0 0,-55 4-4065 0 0,-9 1-1137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0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472 381 10047 0 0,'0'0'9559'0'0,"2"-1"-9174"0"0,1 0-283 0 0,1-1 0 0 0,-1 0 0 0 0,1 0 0 0 0,-1 0 0 0 0,0-1 0 0 0,0 1 0 0 0,0-1 0 0 0,0 1 0 0 0,0-1 0 0 0,0 0 0 0 0,3-6 0 0 0,26-41 386 0 0,-27 41-410 0 0,0 0-44 0 0,0 0 1 0 0,0 0 0 0 0,-1-1-1 0 0,-1 0 1 0 0,0 0 0 0 0,0 0 0 0 0,-1 0-1 0 0,0 0 1 0 0,-1-1 0 0 0,0 1-1 0 0,-1-15 1 0 0,0 17-59 0 0,-1 1 0 0 0,0-1 0 0 0,-1 0-1 0 0,0 1 1 0 0,0-1 0 0 0,0 1 0 0 0,-1 0-1 0 0,0 0 1 0 0,-1 0 0 0 0,1 0 0 0 0,-2 0 0 0 0,1 1-1 0 0,0-1 1 0 0,-1 1 0 0 0,-11-10 0 0 0,12 12-26 0 0,-1 1 0 0 0,1 0 0 0 0,0 0 0 0 0,-1 0 0 0 0,0 1 0 0 0,0 0 0 0 0,0 0 0 0 0,0 0 0 0 0,0 0 0 0 0,0 1 0 0 0,0 0 0 0 0,-1 0 1 0 0,1 0-1 0 0,0 1 0 0 0,-1 0 0 0 0,1 0 0 0 0,-7 1 0 0 0,4 0-12 0 0,-1 0 1 0 0,1 1 0 0 0,0 0-1 0 0,0 0 1 0 0,0 1-1 0 0,0 0 1 0 0,0 1-1 0 0,1-1 1 0 0,0 2 0 0 0,-10 5-1 0 0,-16 18 8 0 0,2 1-1 0 0,-37 43 1 0 0,62-64 40 0 0,-45 48 9 0 0,-75 113-1 0 0,122-164 7 0 0,1 0 0 0 0,0 0 0 0 0,1 1 0 0 0,-1-1 1 0 0,1 1-1 0 0,-2 6 0 0 0,4-11 1 0 0,0 0 1 0 0,-1 0-1 0 0,1 0 1 0 0,0 0-1 0 0,0 0 1 0 0,0 0 0 0 0,0 0-1 0 0,0 0 1 0 0,0 0-1 0 0,1 0 1 0 0,-1 0-1 0 0,0 0 1 0 0,0 0-1 0 0,1 0 1 0 0,-1 0 0 0 0,0 0-1 0 0,1 0 1 0 0,-1 0-1 0 0,1 0 1 0 0,0 0-1 0 0,-1-1 1 0 0,1 1-1 0 0,-1 0 1 0 0,1 0 0 0 0,0-1-1 0 0,0 1 1 0 0,0 0-1 0 0,-1-1 1 0 0,1 1-1 0 0,0-1 1 0 0,0 1-1 0 0,0-1 1 0 0,0 1 0 0 0,0-1-1 0 0,0 0 1 0 0,0 0-1 0 0,0 1 1 0 0,0-1-1 0 0,0 0 1 0 0,0 0-1 0 0,0 0 1 0 0,2 0 0 0 0,19 1 181 0 0,0-1 0 0 0,0-1 0 0 0,0-1 0 0 0,25-6 0 0 0,8 0 138 0 0,-12 4-61 0 0,-21 3-183 0 0,0-2 0 0 0,0 0 0 0 0,-1-1 0 0 0,1-1-1 0 0,24-9 1 0 0,-43 12-51 0 0,1 0 0 0 0,-1 0 0 0 0,0 0 0 0 0,1 0 0 0 0,-1 0 0 0 0,0-1 0 0 0,0 0 0 0 0,-1 1 0 0 0,1-1 0 0 0,-1 0 0 0 0,1 0 0 0 0,-1-1 0 0 0,0 1 0 0 0,0 0 0 0 0,0-1 0 0 0,2-5 0 0 0,-2 3 24 0 0,0-1-1 0 0,-1 1 1 0 0,1-1 0 0 0,-1 0-1 0 0,-1 1 1 0 0,1-1 0 0 0,-1 0-1 0 0,-1-12 1 0 0,-1 12-9 0 0,1 1-20 0 0,1 6-22 0 0,1 4 5 0 0,0 0 0 0 0,0 1-1 0 0,0-1 1 0 0,-1 0 0 0 0,1 0 0 0 0,-1 1 0 0 0,0-1 0 0 0,0 0-1 0 0,-1 1 1 0 0,0 5 0 0 0,-4 7-5 0 0,-1 1 0 0 0,0-1 0 0 0,-2 0 0 0 0,1-1 0 0 0,-13 18 0 0 0,-56 75 0 0 0,23-36 0 0 0,-39 60 0 0 0,87-124 0 0 0,2-1-16 0 0,2-7-72 0 0,2 2-1585 0 0,0-2 1498 0 0,0 1 0 0 0,-1-1-1 0 0,0 1 1 0 0,1-1 0 0 0,-1 1 0 0 0,0 0 0 0 0,0 2-1 0 0,1-2-83 0 0,-1 1 0 0 0,0 0 0 0 0,1 0 0 0 0,0-1 0 0 0,-1 1 0 0 0,3 4 0 0 0,-2-6 111 0 0,-1 0-1 0 0,1 1 0 0 0,0-1 0 0 0,0 0 1 0 0,0 0-1 0 0,0 0 0 0 0,0 0 1 0 0,0 0-1 0 0,0-1 0 0 0,0 1 1 0 0,0 0-1 0 0,1 0 0 0 0,-1-1 1 0 0,0 1-1 0 0,1 0 0 0 0,-1-1 1 0 0,0 0-1 0 0,1 1 0 0 0,2-1 1 0 0,-2 1-136 0 0,1-1 0 0 0,0 0 1 0 0,0-1-1 0 0,0 1 1 0 0,0-1-1 0 0,-1 1 1 0 0,1-1-1 0 0,0 0 1 0 0,3-1-1 0 0,12-7-1219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0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10 12007 0 0,'0'0'1083'0'0,"1"-2"-891"0"0,2-5 4932 0 0,-5 20-4323 0 0,-8 24-127 0 0,-1 0 0 0 0,-2-1 0 0 0,-26 52 0 0 0,17-39-458 0 0,-15 39 35 0 0,-64 132-126 0 0,60-125-57 0 0,3-8-8 0 0,35-81-58 0 0,-6 23-17 0 0,8-26-215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2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1161 48 10623 0 0,'1'-1'488'0'0,"13"-3"11"0"0,0-1 0 0 0,-1-1-1 0 0,21-12 1 0 0,-33 18-419 0 0,11-9 1489 0 0,-12 8-1531 0 0,0 1-1 0 0,0 0 1 0 0,0 0 0 0 0,0 0 0 0 0,0 0 0 0 0,0 0-1 0 0,0-1 1 0 0,0 1 0 0 0,0 0 0 0 0,0 0 0 0 0,0 0-1 0 0,0 0 1 0 0,0 0 0 0 0,0 0 0 0 0,0 0-1 0 0,0-1 1 0 0,0 1 0 0 0,0 0 0 0 0,0 0 0 0 0,0 0-1 0 0,0 0 1 0 0,-1 0 0 0 0,1 0 0 0 0,0 0-1 0 0,0 0 1 0 0,0-1 0 0 0,0 1 0 0 0,0 0 0 0 0,0 0-1 0 0,0 0 1 0 0,-1 0 0 0 0,1 0 0 0 0,0 0 0 0 0,0 0-1 0 0,0 0 1 0 0,0 0 0 0 0,0 0 0 0 0,0 0-1 0 0,-1 0 1 0 0,1 0 0 0 0,0 0 0 0 0,0 0 0 0 0,0 0-1 0 0,0 0 1 0 0,0 0 0 0 0,0 0 0 0 0,-1 0 0 0 0,1 0-1 0 0,-29 2 821 0 0,28-2-944 0 0,-38 6 165 0 0,1 2 0 0 0,-46 17 1 0 0,20-6-33 0 0,32-11-47 0 0,-63 19 0 0 0,-123 18 0 0 0,186-41 0 0 0,1-1 0 0 0,-1-2 0 0 0,0-1 0 0 0,1-1 0 0 0,-1-2 0 0 0,0-1 0 0 0,1-2 0 0 0,-34-10 0 0 0,34 7 0 0 0,-34-13 0 0 0,-115-20 0 0 0,168 39 0 0 0,8 2 0 0 0,-1 1 0 0 0,1-1 0 0 0,-1 1 0 0 0,-7 0 0 0 0,12 0-1 0 0,0 0 0 0 0,-1 0 0 0 0,1 0 0 0 0,0 0 0 0 0,-1 0 0 0 0,1 0 0 0 0,-1 0 0 0 0,1 0 0 0 0,0 0 0 0 0,-1 0 0 0 0,1 0 0 0 0,0 0 0 0 0,-1 0 0 0 0,1 0 0 0 0,0 0 0 0 0,-1 1 0 0 0,1-1 0 0 0,0 0 0 0 0,-1 0 0 0 0,1 0 0 0 0,0 1 0 0 0,0-1 0 0 0,-1 0 0 0 0,1 0 0 0 0,0 1 0 0 0,0-1 0 0 0,0 0 0 0 0,-1 0 0 0 0,1 1 0 0 0,0-1 0 0 0,0 0 0 0 0,0 1 0 0 0,0-1 0 0 0,-1 0 0 0 0,1 1 0 0 0,0-1 0 0 0,0 0 0 0 0,0 1 0 0 0,0-1 0 0 0,0 1 0 0 0,0-1 0 0 0,0 0 0 0 0,0 1 0 0 0,0-1 0 0 0,0 0 0 0 0,0 1 0 0 0,0-1 0 0 0,1 0 0 0 0,-1 1 0 0 0,0-1 0 0 0,0 0 0 0 0,0 1 0 0 0,3 15 30 0 0,0-11 0 0 0,0-3-3 0 0,6 13 60 0 0,1 0 0 0 0,0-1 1 0 0,1 0-1 0 0,1-1 0 0 0,19 17 0 0 0,-5-5 79 0 0,103 100 715 0 0,-110-103-774 0 0,-1-1 0 0 0,-1 2 0 0 0,-1 0 0 0 0,17 34 0 0 0,-25-41-100 0 0,24 52 166 0 0,-29-60-110 0 0,-1 0 1 0 0,1 1-1 0 0,-1-1 0 0 0,-1 1 0 0 0,1 0 0 0 0,-1 10 0 0 0,-1-17 1678 0 0,0-11-1632 0 0,0-3-86 0 0,1 0 0 0 0,1-1 0 0 0,0 1 0 0 0,0 0-1 0 0,1 0 1 0 0,1 0 0 0 0,0 1 0 0 0,1-1 0 0 0,0 1 0 0 0,11-18-1 0 0,4-2-29 0 0,2 2 0 0 0,31-33-1 0 0,25-34 7 0 0,-76 94-23 0 0,-1 0-1 0 0,1 0 1 0 0,-1-1-1 0 0,1 1 1 0 0,-1-1-1 0 0,0 1 1 0 0,0-1-1 0 0,0 1 1 0 0,-1-1-1 0 0,1 0 1 0 0,0 1-1 0 0,-1-1 1 0 0,1-4-1 0 0,-3 5-32 0 0,0 1-1 0 0,0-1 1 0 0,0 1 0 0 0,0 0-1 0 0,0 0 1 0 0,0 0-1 0 0,0 0 1 0 0,0 0 0 0 0,-3-1-1 0 0,3 2 2 0 0,1 0-1 0 0,0 0 1 0 0,0-1 0 0 0,0 1-1 0 0,0 0 1 0 0,0 0-1 0 0,0 0 1 0 0,0 1 0 0 0,0-1-1 0 0,-1 0 1 0 0,1 0-1 0 0,0 0 1 0 0,0 1 0 0 0,0-1-1 0 0,0 1 1 0 0,0-1-1 0 0,0 1 1 0 0,0-1-1 0 0,0 1 1 0 0,0-1 0 0 0,0 1-1 0 0,1 0 1 0 0,-1 0-1 0 0,0-1 1 0 0,0 1 0 0 0,1 0-1 0 0,-1 0 1 0 0,0 0-1 0 0,1 0 1 0 0,-1 0 0 0 0,1 0-1 0 0,-1 0 1 0 0,1 0-1 0 0,-1 0 1 0 0,1 0 0 0 0,0 1-1 0 0,-1 0-834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0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6 5527 0 0,'2'-6'5020'0'0,"-4"14"-1042"0"0,-5 5-2634 0 0,3-4-766 0 0,-100 188 3638 0 0,-54 28-3347 0 0,66-102-762 0 0,43-61-1999 0 0,48-61 983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09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 6911 0 0,'0'0'315'0'0,"-2"0"-7"0"0,-34-4 3304 0 0,32 4-94 0 0,-10 1-1175 0 0,9 6-2136 0 0,0-1 0 0 0,0 1 0 0 0,1 0 1 0 0,0 0-1 0 0,0 0 0 0 0,1 0 0 0 0,0 1 0 0 0,-3 9 0 0 0,-1 7 93 0 0,-6 36 0 0 0,12-54-228 0 0,0 1-1 0 0,0-1 0 0 0,1 0 1 0 0,0 0-1 0 0,0 0 1 0 0,1 1-1 0 0,-1-1 1 0 0,1 0-1 0 0,1 0 0 0 0,-1 0 1 0 0,1 0-1 0 0,0 0 1 0 0,3 6-1 0 0,-4-11-45 0 0,0 0 0 0 0,0 0 0 0 0,0 0 0 0 0,0 0 0 0 0,0 0 0 0 0,0 0 1 0 0,0 0-1 0 0,0 0 0 0 0,0-1 0 0 0,0 1 0 0 0,0 0 0 0 0,1-1 0 0 0,-1 1 0 0 0,0-1 0 0 0,0 0 0 0 0,1 1 0 0 0,-1-1 0 0 0,0 0 0 0 0,1 1 0 0 0,-1-1 0 0 0,0 0 0 0 0,1 0 0 0 0,-1 0 0 0 0,0 0 0 0 0,1-1 0 0 0,-1 1 0 0 0,0 0 1 0 0,1-1-1 0 0,1 0 0 0 0,1 0-7 0 0,-1 0 0 0 0,1-1-1 0 0,0 1 1 0 0,-1-1 0 0 0,1 0 0 0 0,-1 0 0 0 0,0-1 0 0 0,5-4 0 0 0,2-2-4 0 0,-1-2-1 0 0,0 1 0 0 0,-1-1 1 0 0,-1-1-1 0 0,1 1 1 0 0,-2-1-1 0 0,0-1 0 0 0,0 1 1 0 0,5-19-1 0 0,-4 12-15 0 0,-3 8-4 0 0,-1 1-1 0 0,0 0 1 0 0,3-17 0 0 0,-6 25-109 0 0,0 2 83 0 0,0-1 0 0 0,0 1 0 0 0,0-1 0 0 0,0 1-1 0 0,0 0 1 0 0,0-1 0 0 0,0 1 0 0 0,0 0 0 0 0,0-1 0 0 0,0 1-1 0 0,0 0 1 0 0,0-1 0 0 0,-1 1 0 0 0,1 0 0 0 0,0-1 0 0 0,0 1 0 0 0,0 0-1 0 0,-1-1 1 0 0,1 1 0 0 0,0 0 0 0 0,0 0 0 0 0,-1-1 0 0 0,1 1-1 0 0,0 0 1 0 0,0 0 0 0 0,-1 0 0 0 0,1-1 0 0 0,0 1 0 0 0,-1 0 0 0 0,1 0-1 0 0,0 0 1 0 0,-1 0 0 0 0,-13 2-451 0 0,10-1 360 0 0,0 1 0 0 0,0 0 0 0 0,0 0 0 0 0,-7 5 0 0 0,7-3-83 0 0,0 0-1 0 0,0 0 1 0 0,1 0 0 0 0,-1 0-1 0 0,1 1 1 0 0,0-1-1 0 0,-4 7 1 0 0,6-8-151 0 0,0-1 0 0 0,0 0-1 0 0,1 1 1 0 0,-1-1 0 0 0,1 1 0 0 0,-1-1 0 0 0,1 1 0 0 0,0-1-1 0 0,0 1 1 0 0,0-1 0 0 0,0 1 0 0 0,0-1 0 0 0,1 1 0 0 0,-1-1-1 0 0,1 1 1 0 0,-1-1 0 0 0,1 1 0 0 0,1 2 0 0 0,5 9-4354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09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9215 0 0,'0'0'707'0'0,"-15"8"3108"0"0,8-4-2848 0 0,0 0-1 0 0,1 0 1 0 0,-1 1 0 0 0,1 0 0 0 0,-11 12 0 0 0,14-13-950 0 0,0-1 1 0 0,0 1-1 0 0,1 0 0 0 0,0-1 1 0 0,-1 1-1 0 0,2 0 0 0 0,-1 1 1 0 0,0-1-1 0 0,1 0 0 0 0,0 0 1 0 0,0 1-1 0 0,-1 6 0 0 0,1-8 5 0 0,5 12 16 0 0,-3-8-31 0 0,-1-6-3 0 0,1 1-1 0 0,-1 0 0 0 0,1-1 0 0 0,-1 1 0 0 0,1-1 0 0 0,-1 1 0 0 0,1-1 0 0 0,0 1 0 0 0,0-1 0 0 0,-1 1 0 0 0,1-1 0 0 0,0 0 0 0 0,0 1 0 0 0,2 0 1 0 0,-1 0 6 0 0,0 0 1 0 0,0 0 0 0 0,0 0 0 0 0,0 0 0 0 0,0-1 0 0 0,0 1-1 0 0,0-1 1 0 0,1 1 0 0 0,-1-1 0 0 0,1 0 0 0 0,-1 0 0 0 0,1 0-1 0 0,-1 0 1 0 0,1 0 0 0 0,-1-1 0 0 0,1 1 0 0 0,0-1 0 0 0,0 0-1 0 0,-1 0 1 0 0,6 0 0 0 0,-3-1 52 0 0,1 1 0 0 0,-1-1 0 0 0,1-1 0 0 0,-1 1 0 0 0,1-1 0 0 0,-1 0 0 0 0,0 0 0 0 0,8-5 0 0 0,-12 6-42 0 0,1 0-1 0 0,-1 1 1 0 0,0-1-1 0 0,0 0 1 0 0,0 0 0 0 0,0-1-1 0 0,-1 1 1 0 0,1 0-1 0 0,0 0 1 0 0,0 0-1 0 0,-1 0 1 0 0,1-1-1 0 0,0 1 1 0 0,-1 0 0 0 0,1-1-1 0 0,-1 1 1 0 0,0-1-1 0 0,0 1 1 0 0,1 0-1 0 0,-1-1 1 0 0,0 1-1 0 0,0-1 1 0 0,0 1-1 0 0,-1-3 1 0 0,1-1 26 0 0,-1-1-1 0 0,-1 0 1 0 0,1 0 0 0 0,-3-5-1 0 0,4 11-43 0 0,-9-20 195 0 0,6 13-126 0 0,-1-1-1 0 0,2 0 1 0 0,-4-9 0 0 0,6 15-136 0 0,2-3-45 0 0,-2 4-171 0 0,20-11-2160 0 0,-16 11 1784 0 0,1 0 1 0 0,-1 0-1 0 0,1 0 1 0 0,7 0-1 0 0,-1 1-1232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1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537 146 1839 0 0,'-1'2'134'0'0,"-4"6"235"0"0,0 0 0 0 0,-1-1 0 0 0,0 1-1 0 0,-1-1 1 0 0,-8 7 0 0 0,-17 20 4279 0 0,0 5 847 0 0,41-55-4681 0 0,72-83 1278 0 0,-52 66-1700 0 0,36-54 0 0 0,-62 84-387 0 0,-2 0-6 0 0,0 1 0 0 0,1-1 0 0 0,-1 1 0 0 0,0-1-1 0 0,0 1 1 0 0,0-1 0 0 0,-1 0 0 0 0,1 1 0 0 0,0-6 0 0 0,-1 7-6 0 0,-1 1 0 0 0,1 0 0 0 0,0 0 0 0 0,0-1 0 0 0,0 1 0 0 0,-1 0 0 0 0,1 0 0 0 0,0 0 0 0 0,0 0 0 0 0,-1-1 1 0 0,1 1-1 0 0,0 0 0 0 0,-1 0 0 0 0,1 0 0 0 0,0 0 0 0 0,0 0 0 0 0,-1 0 0 0 0,1 0 0 0 0,0 0 0 0 0,-1 0 0 0 0,1 0 1 0 0,0 0-1 0 0,-1 0 0 0 0,1 0 0 0 0,0 0 0 0 0,0 0 0 0 0,-1 0 0 0 0,1 0 0 0 0,0 0 0 0 0,-1 0 0 0 0,-10 2-56 0 0,-3 3-10 0 0,0 0 0 0 0,0 1-1 0 0,1 1 1 0 0,-22 14 0 0 0,19-11 23 0 0,-209 135-940 0 0,184-115 912 0 0,2 2-1 0 0,1 2 0 0 0,-43 49 0 0 0,72-73 116 0 0,1 0 0 0 0,0 1 1 0 0,0 0-1 0 0,2 1 0 0 0,-1-1 0 0 0,1 1 0 0 0,1 1 1 0 0,0-1-1 0 0,1 1 0 0 0,-4 15 0 0 0,8-26-33 0 0,0 0-1 0 0,-1 0 0 0 0,1 0 1 0 0,0 1-1 0 0,0-1 0 0 0,0 0 1 0 0,1 0-1 0 0,-1 0 0 0 0,0 0 1 0 0,1 0-1 0 0,-1 0 0 0 0,1 0 1 0 0,0 0-1 0 0,0 0 0 0 0,0 0 1 0 0,0 0-1 0 0,0-1 0 0 0,0 1 1 0 0,0 0-1 0 0,0 0 1 0 0,1-1-1 0 0,-1 1 0 0 0,1-1 1 0 0,-1 1-1 0 0,1-1 0 0 0,0 0 1 0 0,0 0-1 0 0,-1 0 0 0 0,1 0 1 0 0,0 0-1 0 0,0 0 0 0 0,0 0 1 0 0,0 0-1 0 0,0-1 0 0 0,0 1 1 0 0,4 0-1 0 0,7 0 17 0 0,0 1 0 0 0,0-1-1 0 0,-1-1 1 0 0,24-3 0 0 0,-27 3-19 0 0,43-7-1626 0 0,1-2-1 0 0,99-31 0 0 0,-109 26-3441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1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9671 0 0,'0'0'748'0'0,"-2"0"-492"0"0,-7 1 326 0 0,0 0-1 0 0,0 1 0 0 0,0 0 0 0 0,0 0 0 0 0,0 0 1 0 0,1 2-1 0 0,-1-1 0 0 0,1 1 0 0 0,0 0 0 0 0,-13 9 1 0 0,-4 4-118 0 0,-43 39 1 0 0,55-43-396 0 0,0-1 0 0 0,-20 28 0 0 0,28-32-60 0 0,0 0-1 0 0,0 0 0 0 0,1 0 0 0 0,0 0 1 0 0,0 1-1 0 0,1 0 0 0 0,-3 12 0 0 0,5-19-8 0 0,1 0 0 0 0,0 0 0 0 0,0 0 0 0 0,-1 0 0 0 0,1 0 0 0 0,0 0 0 0 0,1 0 0 0 0,-1 0 0 0 0,0 0 0 0 0,0 0 0 0 0,1 0 0 0 0,-1 0 0 0 0,1 0 0 0 0,0 0 0 0 0,1 2 0 0 0,5 3 0 0 0,-3-5 3 0 0,0-1-1 0 0,-1 1 1 0 0,1-1-1 0 0,0 0 0 0 0,0 0 1 0 0,0 0-1 0 0,0-1 1 0 0,0 1-1 0 0,-1-1 1 0 0,1 0-1 0 0,0 0 0 0 0,0-1 1 0 0,0 1-1 0 0,0-1 1 0 0,0 0-1 0 0,0 0 1 0 0,0 0-1 0 0,-1 0 0 0 0,5-2 1 0 0,9-5 28 0 0,0 0 1 0 0,25-16 0 0 0,-42 24-32 0 0,7-5 14 0 0,0 1 0 0 0,-1-1 0 0 0,1 0 0 0 0,-1 0 0 0 0,-1-1 0 0 0,1 0-1 0 0,-1 0 1 0 0,0 0 0 0 0,0-1 0 0 0,0 1 0 0 0,3-9 0 0 0,-6 11-42 0 0,-1 0 1 0 0,1 0-1 0 0,-1 0 1 0 0,0 0 0 0 0,0 0-1 0 0,0-1 1 0 0,-1 1-1 0 0,1 0 1 0 0,-1 0-1 0 0,0-1 1 0 0,-1 1-1 0 0,1 0 1 0 0,-1 0-1 0 0,1-1 1 0 0,-1 1-1 0 0,-1 0 1 0 0,1 0-1 0 0,0 0 1 0 0,-1 0-1 0 0,0 0 1 0 0,0 1-1 0 0,-4-7 1 0 0,1 3-1837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1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11 308 3223 0 0,'0'0'11808'0'0,"-5"-8"-9349"0"0,4 7-2315 0 0,0-1 1 0 0,0 0 0 0 0,1 0-1 0 0,-1 0 1 0 0,1 0-1 0 0,-1 0 1 0 0,1 0 0 0 0,0 0-1 0 0,0 0 1 0 0,0 0-1 0 0,0 0 1 0 0,0 0-1 0 0,0 0 1 0 0,0 0 0 0 0,1 0-1 0 0,0-4 1 0 0,2-4 102 0 0,1 0-1 0 0,5-10 1 0 0,-1 2 175 0 0,-1 1-303 0 0,1 1-1 0 0,0 1 1 0 0,1-1 0 0 0,0 1 0 0 0,2 1 0 0 0,14-18 0 0 0,-17 24-63 0 0,-1 0 0 0 0,1 1 0 0 0,1 0 0 0 0,-1 0 0 0 0,1 1 0 0 0,0 0 0 0 0,1 0 1 0 0,-1 1-1 0 0,1 0 0 0 0,0 1 0 0 0,15-4 0 0 0,-24 7-57 0 0,1 1-1 0 0,-1 0 1 0 0,0-1-1 0 0,1 1 1 0 0,-1 0-1 0 0,1 0 1 0 0,-1-1 0 0 0,1 1-1 0 0,-1 0 1 0 0,1 1-1 0 0,-1-1 1 0 0,0 0-1 0 0,1 0 1 0 0,-1 1-1 0 0,1-1 1 0 0,-1 0 0 0 0,0 1-1 0 0,1 0 1 0 0,-1-1-1 0 0,0 1 1 0 0,1 0-1 0 0,-1-1 1 0 0,0 1 0 0 0,0 0-1 0 0,0 0 1 0 0,2 2-1 0 0,-2-1 0 0 0,1 1 1 0 0,-1 0-1 0 0,0 0 0 0 0,0 0 0 0 0,0 0 1 0 0,0 0-1 0 0,0 0 0 0 0,0 0 0 0 0,-1 0 1 0 0,0 0-1 0 0,1 4 0 0 0,-3 85 206 0 0,0-71-458 0 0,1-1 0 0 0,1 1 1 0 0,1 0-1 0 0,0-1 0 0 0,9 38 0 0 0,-7-45-4933 0 0,0-1-1719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11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301 724 1375 0 0,'0'0'66'0'0,"0"2"-8"0"0,0 17-255 0 0,-1 11 3089 0 0,4-2 6351 0 0,-3-26-8413 0 0,2-2-107 0 0,2 0-511 0 0,0 0 1 0 0,-1 0-1 0 0,1-1 1 0 0,0 1-1 0 0,0-1 0 0 0,0 0 1 0 0,-1 0-1 0 0,1 0 0 0 0,0 0 1 0 0,-1-1-1 0 0,1 0 1 0 0,-1 0-1 0 0,7-4 0 0 0,6-5 397 0 0,20-19-1 0 0,-31 26-519 0 0,34-29 406 0 0,93-85 488 0 0,-104 91-855 0 0,-2-2 1 0 0,35-50 0 0 0,-37 44-232 0 0,-2-1 1 0 0,-2-2-1 0 0,-1 0 1 0 0,-2-1-1 0 0,-1 0 1 0 0,-3-2-1 0 0,13-60 1 0 0,-25 93-2 0 0,6-34-462 0 0,-7 39 455 0 0,0 0 0 0 0,0 0 1 0 0,0-1-1 0 0,0 1 0 0 0,0 0 0 0 0,-1-1 1 0 0,0 1-1 0 0,1 0 0 0 0,-3-5 0 0 0,2 7 84 0 0,1 1 0 0 0,0 0 0 0 0,-1 0 0 0 0,1 0 0 0 0,-1 0 0 0 0,1 0 0 0 0,-1 0-1 0 0,1 0 1 0 0,0 0 0 0 0,-1 0 0 0 0,1 0 0 0 0,-1 0 0 0 0,1 0 0 0 0,-1 0 0 0 0,1 0 0 0 0,0 0 0 0 0,-1 0 0 0 0,1 0-1 0 0,-1 0 1 0 0,1 1 0 0 0,0-1 0 0 0,-1 0 0 0 0,1 0 0 0 0,-1 1 0 0 0,-9 4-148 0 0,1 1 71 0 0,0 1 0 0 0,0 0 1 0 0,1 0-1 0 0,0 1 0 0 0,-13 17 0 0 0,-30 49 83 0 0,42-60 5 0 0,-131 221 247 0 0,112-185-214 0 0,-28 54 54 0 0,4 2 0 0 0,5 2-1 0 0,-55 196 1 0 0,89-263 61 0 0,-1-1 1 0 0,-2-1-1 0 0,-2 0 1 0 0,-29 46-1 0 0,10-29-329 0 0,-85 101 0 0 0,120-154 73 0 0,-1 0 0 0 0,0 0 0 0 0,0 0 0 0 0,0-1 0 0 0,0 1 0 0 0,0-1 0 0 0,-5 3 0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12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16351 0 0,'0'0'1484'0'0,"2"0"-1221"0"0,34-1 1561 0 0,70-12 0 0 0,36-17-256 0 0,-72 14-1307 0 0,76-8 0 0 0,-22 8-4812 0 0,-98 14-2583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1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5983 0 0,'0'0'11547'0'0,"0"2"-10054"0"0,-7 15-285 0 0,-1 0 0 0 0,0 0-1 0 0,-20 31 1 0 0,25-44-1274 0 0,0 0-63 0 0,0 0 0 0 0,0 1 0 0 0,1-1 0 0 0,0 1 0 0 0,0 0 0 0 0,0-1 0 0 0,0 1 0 0 0,1 0 0 0 0,-2 9 0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86 315 11975 0 0,'0'0'10191'0'0,"-5"-6"-9747"0"0,-21-17-166 0 0,18 17-247 0 0,1 0-1 0 0,0-1 1 0 0,-10-12 0 0 0,15 17-39 0 0,0-1 0 0 0,0 0 0 0 0,1 0 0 0 0,-1 0 0 0 0,1 0 0 0 0,0 0 1 0 0,0 0-1 0 0,0-1 0 0 0,0 1 0 0 0,0 0 0 0 0,1 0 0 0 0,0-1 0 0 0,-1 1 0 0 0,2-6 0 0 0,0-1-46 0 0,0 0 0 0 0,1 1 0 0 0,1-1-1 0 0,0 0 1 0 0,0 1 0 0 0,1-1 0 0 0,0 1-1 0 0,1 0 1 0 0,-1 0 0 0 0,2 1 0 0 0,10-14-1 0 0,-12 16 42 0 0,2 0-1 0 0,-1 0 0 0 0,0 1 1 0 0,1-1-1 0 0,0 1 1 0 0,1 1-1 0 0,-1-1 0 0 0,1 1 1 0 0,0 0-1 0 0,-1 1 0 0 0,2-1 1 0 0,-1 1-1 0 0,0 1 0 0 0,1 0 1 0 0,11-3-1 0 0,-13 5 30 0 0,1 0-1 0 0,-1 0 0 0 0,0 0 1 0 0,1 1-1 0 0,-1 0 1 0 0,0 0-1 0 0,0 1 1 0 0,0 0-1 0 0,0 0 0 0 0,0 0 1 0 0,0 1-1 0 0,-1-1 1 0 0,1 1-1 0 0,-1 1 1 0 0,1-1-1 0 0,8 8 0 0 0,-3 0 64 0 0,0 0 0 0 0,0 0 0 0 0,-1 1-1 0 0,-1 0 1 0 0,14 23 0 0 0,-21-32-64 0 0,0 0 0 0 0,-1 0 0 0 0,1 0-1 0 0,-1 0 1 0 0,0 0 0 0 0,1 1 0 0 0,-1-1 0 0 0,-1 1 0 0 0,1-1 0 0 0,0 1 0 0 0,-1-1 0 0 0,0 1 0 0 0,0-1 0 0 0,0 1 0 0 0,0-1-1 0 0,-1 5 1 0 0,-1-4-5 0 0,1 0 0 0 0,-1 0 0 0 0,0 0 0 0 0,0 0 0 0 0,0 0 0 0 0,0 0 0 0 0,-1-1 0 0 0,1 1 0 0 0,-1-1 0 0 0,0 0 0 0 0,0 1 0 0 0,-6 3-1 0 0,-20 15-166 0 0,-1-2 0 0 0,-60 30-1 0 0,41-24-777 0 0,48-25 897 0 0,-16 9-1506 0 0,-29 11 0 0 0,44-20 730 0 0,1-9-2985 0 0,4-2-1404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23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138 116 4143 0 0,'-39'5'386'0'0,"-17"3"1160"0"0,21 2 6614 0 0,34-10-6922 0 0,-5 2 3303 0 0,12 1-3662 0 0,15 3-934 0 0,14-4 448 0 0,0-1 0 0 0,-1-2 0 0 0,65-9 0 0 0,-80 7-268 0 0,355-49 1352 0 0,-177 20-1273 0 0,130-15 75 0 0,-300 44-318 0 0,-6 1-140 0 0,30-1 0 0 0,-46 3 132 0 0,-1 0 0 0 0,1 1 0 0 0,-1-1 0 0 0,0 1 0 0 0,1 0 1 0 0,-1 0-1 0 0,0 0 0 0 0,1 1 0 0 0,-1-1 0 0 0,0 1 0 0 0,0 0 0 0 0,6 4 0 0 0,-10-6-59 0 0,0 1 0 0 0,1-1 0 0 0,-1 1 0 0 0,0-1 0 0 0,1 1 0 0 0,-1-1 0 0 0,0 1 0 0 0,0-1 0 0 0,0 1 0 0 0,1-1 0 0 0,-1 1 0 0 0,0 0 0 0 0,0-1 0 0 0,0 1 0 0 0,0-1 0 0 0,0 1 0 0 0,0-1 0 0 0,0 1 0 0 0,0-1 0 0 0,0 1 0 0 0,-1 1 0 0 0,1-1-663 0 0,-3 13-6691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1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0 14655 0 0,'0'0'1328'0'0,"0"2"-1090"0"0,-4 17 112 0 0,0 0 1 0 0,-1-1-1 0 0,-1 1 1 0 0,-1-1 0 0 0,-1-1-1 0 0,-15 27 1 0 0,-71 97 773 0 0,49-78-972 0 0,-281 383 195 0 0,295-409-296 0 0,1 1 1 0 0,2 2-1 0 0,-33 64 0 0 0,58-100-51 0 0,1 1 0 0 0,1 0 0 0 0,-1-1 0 0 0,-1 10 0 0 0,4-3 0 0 0,-1-11-31 0 0,1 1 0 0 0,-1 0 0 0 0,1-1 0 0 0,-1 1 0 0 0,1 0 0 0 0,0-1 0 0 0,-1 1 0 0 0,1-1 0 0 0,0 1 0 0 0,0-1-1 0 0,-1 1 1 0 0,1-1 0 0 0,0 0 0 0 0,0 1 0 0 0,-1-1 0 0 0,1 0 0 0 0,0 0 0 0 0,0 0 0 0 0,0 1 0 0 0,1-1 0 0 0,19 0-1131 0 0,-2-3 128 0 0</inkml:trace>
  <inkml:trace contextRef="#ctx0" brushRef="#br0" timeOffset="1">487 797 8287 0 0,'0'0'639'0'0,"-1"2"-415"0"0,-25 32 4748 0 0,26-29-2652 0 0,0-4-2233 0 0,-1-1 0 0 0,1 1 0 0 0,0-1 0 0 0,0 0 0 0 0,0 1 0 0 0,0-1-1 0 0,0 0 1 0 0,0 1 0 0 0,1-1 0 0 0,-1 0 0 0 0,0 1 0 0 0,0-1 0 0 0,0 0 0 0 0,0 1 0 0 0,0-1 0 0 0,0 0 0 0 0,1 1 0 0 0,-1-1 0 0 0,0 0 0 0 0,0 1 0 0 0,0-1-1 0 0,1 0 1 0 0,-1 0 0 0 0,0 1 0 0 0,0-1 0 0 0,1 0 0 0 0,-1 0 0 0 0,0 0 0 0 0,1 1 0 0 0,-1-1 0 0 0,0 0 0 0 0,1 0 0 0 0,-1 0 0 0 0,0 0 0 0 0,1 0-1 0 0,-1 0 1 0 0,0 1 0 0 0,1-1 0 0 0,0 0 0 0 0,3 1 66 0 0,0 0-1 0 0,1 0 0 0 0,-1 0 1 0 0,1 0-1 0 0,0-1 0 0 0,-1 0 1 0 0,1 0-1 0 0,-1 0 0 0 0,1 0 1 0 0,-1-1-1 0 0,7-1 0 0 0,7-2 334 0 0,23-9 0 0 0,-37 12-409 0 0,16-7 124 0 0,30-14-1 0 0,-42 17-179 0 0,1 1 0 0 0,-1-2 1 0 0,-1 1-1 0 0,1-1 0 0 0,12-13 0 0 0,-14 13-25 0 0,-6 4-90 0 0,-4 3-196 0 0,0-1 198 0 0,0 1 1 0 0,0 0-1 0 0,0 0 1 0 0,0 0-1 0 0,0 0 1 0 0,0 1 0 0 0,0 0-1 0 0,-7 4 1 0 0,-32 25-39 0 0,31-22 42 0 0,-76 65 152 0 0,79-65-51 0 0,0 0-1 0 0,1 1 1 0 0,0 0-1 0 0,1 0 1 0 0,0 1 0 0 0,-10 21-1 0 0,15-30-76 0 0,1 0-1 0 0,1 1 1 0 0,-1-1 0 0 0,0 0-1 0 0,0 1 1 0 0,1-1 0 0 0,0 1-1 0 0,-1-1 1 0 0,1 0 0 0 0,0 1-1 0 0,0-1 1 0 0,0 1 0 0 0,1-1-1 0 0,-1 1 1 0 0,2 4 0 0 0,-2-6-17 0 0,1 1 0 0 0,0-1 0 0 0,0 1 0 0 0,0-1 0 0 0,1 1 0 0 0,-1-1 0 0 0,0 0 0 0 0,1 1 0 0 0,-1-1 1 0 0,0 0-1 0 0,1 0 0 0 0,0 0 0 0 0,-1 0 0 0 0,1 0 0 0 0,-1 0 0 0 0,1-1 0 0 0,0 1 0 0 0,0 0 1 0 0,-1-1-1 0 0,1 0 0 0 0,3 1 0 0 0,14 2-1438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1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3 172 7367 0 0,'-3'6'13608'0'0,"27"-17"-12957"0"0,-1 0-1 0 0,34-23 1 0 0,27-15-435 0 0,-43 30-140 0 0,63-28-60 0 0,-101 46-9 0 0,1-1 1 0 0,-1 1-1 0 0,0 1 0 0 0,1-1 0 0 0,-1 0 0 0 0,1 1 1 0 0,-1 0-1 0 0,1-1 0 0 0,5 2 0 0 0,-7-1 61 0 0,-1 1 45 0 0,2 1-91 0 0,-1 1 0 0 0,0-1-1 0 0,0 0 1 0 0,-1 1-1 0 0,1-1 1 0 0,0 1 0 0 0,-1-1-1 0 0,1 1 1 0 0,-1 0-1 0 0,0-1 1 0 0,0 1-1 0 0,0 0 1 0 0,0 0 0 0 0,-1 0-1 0 0,1 0 1 0 0,-1 0-1 0 0,0 0 1 0 0,0 0-1 0 0,0 0 1 0 0,0 0 0 0 0,0 0-1 0 0,0 0 1 0 0,-1 0-1 0 0,0 0 1 0 0,1 0 0 0 0,-3 3-1 0 0,-8 15 21 0 0,5-10-30 0 0,-1 0 0 0 0,2 1 0 0 0,0-1 1 0 0,-7 24-1 0 0,12-33-234 0 0,3 4-1162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13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11055 0 0,'-2'1'852'0'0,"-26"30"1269"0"0,1 1-1 0 0,1 0 1 0 0,-39 67-1 0 0,33-39-679 0 0,-41 102 0 0 0,46-84-1233 0 0,-16 86 0 0 0,-16 50 0 0 0,49-186-231 0 0,0 1-142 0 0,-19 39 0 0 0,25-60 128 0 0,-1 1-1 0 0,0-1 1 0 0,0 0 0 0 0,-1-1 0 0 0,0 1 0 0 0,-1-1-1 0 0,1 0 1 0 0,-15 10 0 0 0,20-16-678 0 0,-5 3 1569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14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17535 0 0,'0'0'1588'0'0,"1"-2"-1304"0"0,1-1-200 0 0,1 0 0 0 0,-1 0 0 0 0,1 1-1 0 0,0-1 1 0 0,0 0 0 0 0,0 1 0 0 0,0 0 0 0 0,0 0-1 0 0,1 0 1 0 0,-1 0 0 0 0,0 0 0 0 0,6-1 0 0 0,10-4 646 0 0,23-4 0 0 0,-14 4-431 0 0,95-24 1771 0 0,228-26-1 0 0,-291 50-2155 0 0,43-5 175 0 0,-34 2-8334 0 0,-49 6 419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1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61 12207 0 0,'14'-14'483'0'0,"0"0"0"0"0,24-19 4243 0 0,-40 48-4020 0 0,-3 0-495 0 0,0 0 1 0 0,-1 0 0 0 0,-13 22 0 0 0,1 0-137 0 0,-121 321 113 0 0,58-137-17 0 0,-13-8-90 0 0,65-158-227 0 0,-62 90-1 0 0,90-143-202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17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8 177 5063 0 0,'-7'-4'11604'0'0,"19"2"-9981"0"0,24-7-654 0 0,43-17 1 0 0,-11 4-268 0 0,-52 17-581 0 0,206-55 1026 0 0,-221 60-1181 0 0,180-33 1245 0 0,-90 22-2319 0 0,2 7-6047 0 0,-79 4 641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1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 1839 0 0,'-1'0'3379'0'0,"-1"2"-2321"0"0,0-1 0 0 0,-1 1 0 0 0,1 0 0 0 0,0 0 0 0 0,0 0 0 0 0,0 0 0 0 0,0 0 0 0 0,-2 5 0 0 0,-15 24 1926 0 0,10-14-2694 0 0,-37 65 616 0 0,-60 151 0 0 0,44-69-859 0 0,-45 103 23 0 0,82-216-55 0 0,-56 86 0 0 0,70-122-11 0 0,0 0 1 0 0,-1-1-1 0 0,-1-1 1 0 0,0 0-1 0 0,0-1 1 0 0,-1 0-1 0 0,-1-1 1 0 0,0 0-1 0 0,-28 14 1 0 0,40-24 5 0 0,-1 1 0 0 0,0-1-1 0 0,0 0 1 0 0,0 0 0 0 0,0 0 0 0 0,0-1 0 0 0,0 1 0 0 0,0-1 0 0 0,-1 0 0 0 0,-7-1-1 0 0,11 1-6 0 0,0-1 0 0 0,0 1 0 0 0,0 0 0 0 0,-1 0 0 0 0,1-1 0 0 0,0 1 0 0 0,0 0 0 0 0,0-1 0 0 0,0 1 0 0 0,0-1 0 0 0,0 0 0 0 0,0 1 0 0 0,0-1-1 0 0,0 0 1 0 0,0 0 0 0 0,1 1 0 0 0,-1-1 0 0 0,0 0 0 0 0,0 0 0 0 0,1 0 0 0 0,-1 0 0 0 0,0 0 0 0 0,1 0 0 0 0,-1 0 0 0 0,1 0 0 0 0,-1 0 0 0 0,1 0 0 0 0,0-1-1 0 0,0 1 1 0 0,-1 0 0 0 0,1 0 0 0 0,0 0 0 0 0,0 0 0 0 0,0-1 0 0 0,0 1 0 0 0,0 0 0 0 0,0 0 0 0 0,0 0 0 0 0,1 0 0 0 0,-1-1 0 0 0,0 1 0 0 0,1-1 0 0 0,3-6-32 0 0,-1 0 0 0 0,1 1 0 0 0,1-1 1 0 0,0 1-1 0 0,0 0 0 0 0,0 1 1 0 0,1-1-1 0 0,12-11 0 0 0,-8 8-62 0 0,10-10-83 0 0,2 1-1 0 0,0 1 0 0 0,0 0 1 0 0,2 2-1 0 0,45-23 0 0 0,-61 35 166 0 0,0 0-1 0 0,1 1 1 0 0,-1 1-1 0 0,1-1 1 0 0,0 1-1 0 0,0 1 1 0 0,0-1-1 0 0,0 2 1 0 0,0-1-1 0 0,0 1 1 0 0,0 1-1 0 0,12 1 1 0 0,-16-1 62 0 0,-1 0-1 0 0,0 0 1 0 0,0 0 0 0 0,0 1 0 0 0,0-1 0 0 0,0 1 0 0 0,0 0 0 0 0,0 0 0 0 0,-1 1 0 0 0,1-1 0 0 0,-1 1 0 0 0,1 0 0 0 0,-1 0 0 0 0,0 0 0 0 0,0 0 0 0 0,0 0 0 0 0,-1 1-1 0 0,1-1 1 0 0,-1 1 0 0 0,0 0 0 0 0,0 0 0 0 0,0 0 0 0 0,0 0 0 0 0,-1 0 0 0 0,1 0 0 0 0,-1 0 0 0 0,1 6 0 0 0,-1-3 70 0 0,-1 1 0 0 0,1 0 1 0 0,-1-1-1 0 0,-1 1 0 0 0,0 0 0 0 0,-1 7 1 0 0,-2 13-1292 0 0,3 6-3838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1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30 5983 0 0,'0'0'2372'0'0,"1"-8"4872"0"0,-2 6-7147 0 0,-1 0 0 0 0,1 1 1 0 0,-1-1-1 0 0,1 1 0 0 0,-1-1 0 0 0,1 1 0 0 0,-1 0 0 0 0,0 0 0 0 0,0 0 0 0 0,0-1 0 0 0,1 2 1 0 0,-1-1-1 0 0,0 0 0 0 0,0 0 0 0 0,0 1 0 0 0,-1-1 0 0 0,1 1 0 0 0,0-1 0 0 0,0 1 0 0 0,0 0 1 0 0,-4 0-1 0 0,-2 0-33 0 0,0 0 1 0 0,0 1-1 0 0,0 0 0 0 0,-12 3 1 0 0,14-3-45 0 0,0 1 0 0 0,1 1 0 0 0,-1-1 0 0 0,1 1 0 0 0,0 0 0 0 0,-1 0 1 0 0,2 1-1 0 0,-1 0 0 0 0,0-1 0 0 0,-6 8 0 0 0,-4 6 388 0 0,-20 28 0 0 0,14-17 127 0 0,11-14-279 0 0,1-1 0 0 0,0 2 0 0 0,1-1 0 0 0,0 1 0 0 0,-5 16 0 0 0,12-29 65 0 0,13 3-6 0 0,-8-4-284 0 0,-1-1 0 0 0,1 0 0 0 0,0 0-1 0 0,0 0 1 0 0,0 0 0 0 0,0 0 0 0 0,-1-1 0 0 0,1 0 0 0 0,0 1 0 0 0,0-1 0 0 0,-1-1 0 0 0,7-2 0 0 0,5-3 42 0 0,22-14 0 0 0,-20 10-61 0 0,0-2 0 0 0,0 0 1 0 0,-1 0-1 0 0,14-18 0 0 0,-35 38-32 0 0,0-1-1 0 0,1 1 1 0 0,-1 0 0 0 0,1 0-1 0 0,0 1 1 0 0,1-1 0 0 0,0 1-1 0 0,0-1 1 0 0,1 1 0 0 0,-3 12-1 0 0,5-19-15 0 0,0 0 0 0 0,0 0 0 0 0,0 0 0 0 0,0 0 0 0 0,0 0 0 0 0,0 0-1 0 0,0 0 1 0 0,1 0 0 0 0,-1 0 0 0 0,0-1 0 0 0,1 1 0 0 0,-1 0 0 0 0,0 0 0 0 0,1 0 0 0 0,-1 0 0 0 0,1 0-1 0 0,0-1 1 0 0,-1 1 0 0 0,1 0 0 0 0,-1-1 0 0 0,1 1 0 0 0,0 0 0 0 0,0-1 0 0 0,-1 1 0 0 0,1-1 0 0 0,0 1 0 0 0,0-1-1 0 0,0 1 1 0 0,0-1 0 0 0,-1 0 0 0 0,1 1 0 0 0,0-1 0 0 0,0 0 0 0 0,2 1 0 0 0,1 0-389 0 0,1-1 1 0 0,0 1-1 0 0,-1-1 1 0 0,1 0-1 0 0,6 0 1 0 0,10-3-6266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1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0 16783 0 0,'0'0'1522'0'0,"-1"3"-1165"0"0,-79 133 2318 0 0,0 1-1787 0 0,-68 171-188 0 0,27 11-914 0 0,96-238-127 0 0,-37 113-2438 0 0,59-185 1484 0 0,-1 1-1 0 0,-7 12 1 0 0,6-14-475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18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23 149 9671 0 0,'-8'4'875'0'0,"0"-2"-719"0"0,2 2 203 0 0,6-3-43 0 0,0 0 1 0 0,1 0-1 0 0,-1 0 1 0 0,1 0-1 0 0,-1 0 1 0 0,1 0 0 0 0,0-1-1 0 0,-1 1 1 0 0,1 0-1 0 0,0 0 1 0 0,-1-1-1 0 0,2 2 46 0 0,2 0 82 0 0,0 1 1 0 0,0-1 0 0 0,0 1 0 0 0,0-1 0 0 0,0-1 0 0 0,0 1 0 0 0,0 0-1 0 0,1-1 1 0 0,-1 0 0 0 0,1 0 0 0 0,-1 0 0 0 0,1-1 0 0 0,0 1 0 0 0,6-1-1 0 0,9-1 25 0 0,39-6 0 0 0,-49 5-93 0 0,369-81 2282 0 0,-131 23-2356 0 0,-196 49-406 0 0,74-14-2560 0 0,-95 21-5784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2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12 448 10623 0 0,'0'0'964'0'0,"-7"-8"159"0"0,3 4 2686 0 0,5 18-3549 0 0,0 1 0 0 0,1-1 0 0 0,0 0 0 0 0,9 28 0 0 0,27 55 387 0 0,-16-42-186 0 0,8 19 153 0 0,20 55-262 0 0,-49-128-358 0 0,2 6 1316 0 0,-1-10 14 0 0,0-1-1662 0 0,13-25 468 0 0,-2 0 0 0 0,16-56 0 0 0,-23 67-120 0 0,114-379-2067 0 0,-117 385 1889 0 0,10-34-445 0 0,8-54 0 0 0,-19 82 568 0 0,-1 1 1 0 0,0-1-1 0 0,-1 0 1 0 0,-1 1-1 0 0,-1-1 1 0 0,-7-31 0 0 0,14 68 51 0 0,-3-6 6 0 0,2 0 0 0 0,0 0 0 0 0,9 21 0 0 0,-10-29 16 0 0,-1-1-1 0 0,1 0 1 0 0,-1-1-1 0 0,1 1 0 0 0,0 0 1 0 0,1-1-1 0 0,-1 0 1 0 0,0 0-1 0 0,1 0 1 0 0,0 0-1 0 0,0 0 0 0 0,0-1 1 0 0,0 0-1 0 0,0 1 1 0 0,5 0-1 0 0,4 2 87 0 0,1-1 0 0 0,0-1 0 0 0,0 0-1 0 0,0-1 1 0 0,0-1 0 0 0,1 0 0 0 0,-1-1 0 0 0,17-2-1 0 0,116-21 553 0 0,-100 13-480 0 0,174-35 508 0 0,47-8-37 0 0,-196 39-471 0 0,109-15 305 0 0,-167 27-453 0 0,48-2 82 0 0,-54 4-171 0 0,0 0 0 0 0,-1 0-1 0 0,1 1 1 0 0,0 0 0 0 0,11 4-1 0 0,-17-5-229 0 0,-3 3-228 0 0,0-1 348 0 0,0 0-1 0 0,0 0 1 0 0,0 0 0 0 0,-1 0-1 0 0,1 0 1 0 0,-1-1 0 0 0,1 1-1 0 0,-1 0 1 0 0,-2 2-1 0 0,2-3-101 0 0,-11 10-1155 0 0,-2 0-57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2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25 5063 0 0,'2'-1'390'0'0,"23"-23"7935"0"0,-25 25-8194 0 0,1 0 0 0 0,-1 0 0 0 0,1 0 0 0 0,-1 0 0 0 0,1 0 0 0 0,-1 0 0 0 0,0 0 0 0 0,1 0 0 0 0,-1 0 0 0 0,0 0 0 0 0,0 0 0 0 0,0 0 0 0 0,0 0 0 0 0,0 0 0 0 0,0 0 0 0 0,0 0-1 0 0,0 2 1 0 0,-5 18 424 0 0,-4 2-187 0 0,-2 0 0 0 0,0 0 1 0 0,-1-1-1 0 0,-18 24 0 0 0,-4 10-85 0 0,-100 190 93 0 0,68-125-297 0 0,34-63-228 0 0,-3-1 0 0 0,-2-2 0 0 0,-2-2 0 0 0,-74 76 1 0 0,95-110-397 0 0,0 0 0 0 0,1 1 0 0 0,-19 29 0 0 0,35-48-343 0 0,14 1-6746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2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51 203 4607 0 0,'-50'-3'12119'0'0,"61"4"-11106"0"0,15-1-561 0 0,-1-1 0 0 0,0-1 0 0 0,41-10 0 0 0,-30 6-120 0 0,124-26 810 0 0,-12 1-332 0 0,141-23-189 0 0,-263 49-1276 0 0,0-2 0 0 0,0-1 0 0 0,45-20-1 0 0,-59 21-4256 0 0,0-1-1512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23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 8751 0 0,'0'0'794'0'0,"-1"2"-652"0"0,-10 28 699 0 0,-2 0 0 0 0,0-1 0 0 0,-2 0-1 0 0,-22 30 1 0 0,1 1 319 0 0,-90 183 957 0 0,-24 43-1556 0 0,4-76-317 0 0,140-201-222 0 0,-1 0 0 0 0,0-1 1 0 0,-1 1-1 0 0,0-2 0 0 0,0 1 1 0 0,-1-1-1 0 0,0-1 1 0 0,-12 8-1 0 0,21-24-271 0 0,4-1 131 0 0,0 1 0 0 0,1-1 1 0 0,0 1-1 0 0,1 0 0 0 0,0 1 1 0 0,0 0-1 0 0,15-16 0 0 0,-3 4-47 0 0,28-25-1 0 0,-39 40 210 0 0,0 0-1 0 0,0 1 0 0 0,1 0 1 0 0,0 0-1 0 0,0 0 1 0 0,0 1-1 0 0,18-6 0 0 0,-25 10 8 0 0,0-1-1 0 0,1 1 0 0 0,-1 0 1 0 0,0 0-1 0 0,0-1 0 0 0,1 1 0 0 0,-1 0 1 0 0,0 0-1 0 0,1 0 0 0 0,-1 0 1 0 0,0 1-1 0 0,1-1 0 0 0,-1 0 1 0 0,0 0-1 0 0,0 1 0 0 0,1-1 1 0 0,-1 1-1 0 0,0-1 0 0 0,0 1 1 0 0,2 1-1 0 0,-1-1 5 0 0,-1 1 1 0 0,0-1-1 0 0,1 1 0 0 0,-1-1 1 0 0,0 1-1 0 0,0 0 1 0 0,0-1-1 0 0,0 1 0 0 0,-1 0 1 0 0,1 0-1 0 0,0 0 0 0 0,0 2 1 0 0,0 5 86 0 0,1-1 0 0 0,-2 1 0 0 0,1-1-1 0 0,-1 1 1 0 0,-1 10 0 0 0,-16 81 375 0 0,5-43-619 0 0,12-55-877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2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162 150 5527 0 0,'0'0'423'0'0,"1"-1"-278"0"0,23-5 4011 0 0,34-6-1 0 0,-37 9-3089 0 0,-1-1 1 0 0,0-1-1 0 0,24-9 0 0 0,-39 12-934 0 0,3-1-4 0 0,1-1 0 0 0,-2 0-1 0 0,1 0 1 0 0,9-7 0 0 0,-15 10-132 0 0,-1 0 0 0 0,1-1 1 0 0,-1 1-1 0 0,1 0 0 0 0,-1-1 1 0 0,0 1-1 0 0,0-1 0 0 0,1 0 1 0 0,-1 1-1 0 0,0-1 0 0 0,0 0 1 0 0,-1 0-1 0 0,1 0 0 0 0,0 1 1 0 0,-1-1-1 0 0,1 0 0 0 0,-1 0 1 0 0,1 0-1 0 0,-1 0 0 0 0,0 0 1 0 0,0 0-1 0 0,0 0 0 0 0,0 0 1 0 0,-1-4-1 0 0,1 5-43 0 0,-1-1-1 0 0,1 0 1 0 0,-1 1 0 0 0,0-1 0 0 0,1 1-1 0 0,-1-1 1 0 0,0 1 0 0 0,0 0-1 0 0,0-1 1 0 0,0 1 0 0 0,0 0 0 0 0,0-1-1 0 0,0 1 1 0 0,-1 0 0 0 0,1 0 0 0 0,0 0-1 0 0,-1 0 1 0 0,1 0 0 0 0,-1 0 0 0 0,1 1-1 0 0,-1-1 1 0 0,1 0 0 0 0,-1 1-1 0 0,0-1 1 0 0,1 1 0 0 0,-1 0 0 0 0,0-1-1 0 0,1 1 1 0 0,-1 0 0 0 0,0 0 0 0 0,-1 0-1 0 0,-4 0-83 0 0,1 1 0 0 0,0-1 0 0 0,0 1 0 0 0,-1 0 1 0 0,1 1-1 0 0,-11 4 0 0 0,4-1 114 0 0,0 2 0 0 0,1 0 1 0 0,0 0-1 0 0,0 1 0 0 0,1 1 0 0 0,-11 9 1 0 0,-58 65 656 0 0,54-54-261 0 0,-43 52 434 0 0,60-69-674 0 0,1 0 1 0 0,0 1-1 0 0,1 0 1 0 0,1 0-1 0 0,-7 17 1 0 0,12-26-122 0 0,0-1 1 0 0,0 1 0 0 0,0 0 0 0 0,0 0 0 0 0,1 0 0 0 0,-1 0 0 0 0,1 0 0 0 0,0 0 0 0 0,0 0 0 0 0,1-1 0 0 0,-1 1 0 0 0,1 0 0 0 0,0 0-1 0 0,0 0 1 0 0,2 5 0 0 0,-1-6-13 0 0,-1 0 0 0 0,1 0 0 0 0,0 0-1 0 0,0 0 1 0 0,1 0 0 0 0,-1-1 0 0 0,1 1-1 0 0,-1-1 1 0 0,1 0 0 0 0,0 0 0 0 0,0 0 0 0 0,0 0-1 0 0,0 0 1 0 0,0-1 0 0 0,0 1 0 0 0,0-1-1 0 0,6 2 1 0 0,3 0-7 0 0,0-1 0 0 0,0 0 0 0 0,0-1 0 0 0,0 0 0 0 0,0-1 0 0 0,22-2 0 0 0,73-15-527 0 0,-105 16 503 0 0,71-15-636 0 0,6-3-46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2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54 10135 0 0,'8'-11'476'0'0,"-2"4"-276"0"0,-1-1-1 0 0,0 0 0 0 0,5-11 3729 0 0,-10 32-2096 0 0,-2 6-1557 0 0,0 0 1 0 0,-2 0-1 0 0,-9 29 1 0 0,-24 54 744 0 0,27-76-757 0 0,-188 406 1190 0 0,-76 11-1325 0 0,265-429-161 0 0,-23 32-478 0 0,-45 52-1 0 0,61-85-1142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2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65 161 11055 0 0,'-3'0'215'0'0,"-4"2"-98"0"0,0 1 0 0 0,1-1 0 0 0,-1 1 0 0 0,-7 4 0 0 0,13-6 26 0 0,-1 0 1 0 0,1 0 0 0 0,-1 0 0 0 0,1 0-1 0 0,-1 1 1 0 0,1-1 0 0 0,0 0-1 0 0,0 1 1 0 0,0-1 0 0 0,0 1 0 0 0,0-1-1 0 0,0 1 1 0 0,0 0 0 0 0,0-1 0 0 0,1 1-1 0 0,-1 0 1 0 0,1-1 0 0 0,-1 1 0 0 0,1 0-1 0 0,-1 0 1 0 0,1-1 0 0 0,0 3 0 0 0,3-3 1472 0 0,8 2-1125 0 0,0 0 0 0 0,0-1 1 0 0,0-1-1 0 0,0 0 1 0 0,1 0-1 0 0,-1-1 0 0 0,0 0 1 0 0,15-3-1 0 0,92-23 808 0 0,-70 14-751 0 0,68-14 34 0 0,313-89-886 0 0,-336 77-4626 0 0,-79 33 2863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2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151 579 5527 0 0,'0'0'423'0'0,"-2"0"-278"0"0,-5 1 464 0 0,0 0-1 0 0,0 0 1 0 0,0-1-1 0 0,0 0 1 0 0,0-1 0 0 0,1 1-1 0 0,-1-1 1 0 0,0-1-1 0 0,0 1 1 0 0,0-1-1 0 0,1 0 1 0 0,-11-5-1 0 0,14 5-342 0 0,-1 0 0 0 0,1 0 0 0 0,0-1 0 0 0,0 1 0 0 0,0-1 0 0 0,0 1 0 0 0,0-1-1 0 0,1 0 1 0 0,-1 0 0 0 0,1 0 0 0 0,0 0 0 0 0,-1-1 0 0 0,1 1 0 0 0,1-1 0 0 0,-1 1 0 0 0,1-1 0 0 0,-1 1-1 0 0,1-1 1 0 0,0 0 0 0 0,0 0 0 0 0,1 0 0 0 0,-1 0 0 0 0,1 0 0 0 0,0-4 0 0 0,0-1-26 0 0,1 0 1 0 0,1 0 0 0 0,0 0-1 0 0,0 1 1 0 0,0-1-1 0 0,1 1 1 0 0,0-1 0 0 0,1 1-1 0 0,0 0 1 0 0,6-9-1 0 0,7-9 118 0 0,32-37-1 0 0,-27 39-344 0 0,1 0-1 0 0,1 1 1 0 0,1 1-1 0 0,1 2 1 0 0,34-21-1 0 0,-9 11-735 0 0,1 2 0 0 0,58-22 0 0 0,-90 43-1854 0 0,31-9 0 0 0,-33 12-3711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25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142 153 12295 0 0,'0'0'563'0'0,"-1"2"-14"0"0,-13 19-484 0 0,-91 148 1790 0 0,102-163-1681 0 0,-1 1-1 0 0,1 0 0 0 0,1 1 1 0 0,-1-1-1 0 0,1 0 0 0 0,1 1 1 0 0,-1-1-1 0 0,0 11 0 0 0,2-16 149 0 0,12 1 462 0 0,3-1-442 0 0,-9-3-223 0 0,0 0-1 0 0,-1-1 0 0 0,1 0 1 0 0,-1 0-1 0 0,1 0 0 0 0,4-3 1 0 0,12-5 204 0 0,2 0-97 0 0,0 0-1 0 0,0-2 1 0 0,-1-2 0 0 0,-1 0-1 0 0,0-1 1 0 0,29-25 0 0 0,-36 25-135 0 0,0 0-1 0 0,-1 0 1 0 0,-1-2 0 0 0,0 0 0 0 0,-1 0 0 0 0,-1-1 0 0 0,-1-1 0 0 0,13-30 0 0 0,-9 8-122 0 0,5-12-3072 0 0,-14 42 1543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25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42 192 11519 0 0,'0'0'887'0'0,"1"2"-391"0"0,3 1 251 0 0,-1 0 0 0 0,1 0 0 0 0,0 0 0 0 0,0 0 0 0 0,0 0 0 0 0,0-1 0 0 0,0 0-1 0 0,6 3 1 0 0,-6-4-537 0 0,1 0-1 0 0,-1 0 0 0 0,0 0 0 0 0,0-1 0 0 0,0 0 0 0 0,1 1 0 0 0,-1-2 0 0 0,0 1 0 0 0,1 0 0 0 0,-1-1 0 0 0,0 0 0 0 0,0 1 1 0 0,0-2-1 0 0,0 1 0 0 0,8-4 0 0 0,41-22 312 0 0,65-44-1 0 0,-69 40-444 0 0,-35 22-92 0 0,36-24 46 0 0,-45 30-58 0 0,-1 0-1 0 0,0-1 1 0 0,0 0-1 0 0,0 0 1 0 0,0 0-1 0 0,-1-1 1 0 0,1 1-1 0 0,2-6 0 0 0,-6 9-104 0 0,-1 1 5 0 0,-6-1 49 0 0,1 1-1 0 0,-1 0 1 0 0,1 0 0 0 0,-1 1-1 0 0,1 0 1 0 0,-1 0 0 0 0,1 1-1 0 0,0 0 1 0 0,-8 3 0 0 0,-55 26-245 0 0,37-14 323 0 0,0 2 0 0 0,1 1 0 0 0,2 1 0 0 0,0 2 0 0 0,1 0 0 0 0,1 2 0 0 0,-33 40 0 0 0,49-51 23 0 0,1 0 0 0 0,-14 28 0 0 0,19-33-14 0 0,1 0-1 0 0,1 0 0 0 0,-1 0 0 0 0,2 1 1 0 0,-1-1-1 0 0,-1 15 0 0 0,4-21-18 0 0,-1 1 0 0 0,1 0-1 0 0,0-1 1 0 0,1 1 0 0 0,-1-1 0 0 0,1 1 0 0 0,-1-1-1 0 0,1 1 1 0 0,0-1 0 0 0,1 1 0 0 0,-1-1-1 0 0,0 0 1 0 0,1 0 0 0 0,0 0 0 0 0,0 1 0 0 0,0-2-1 0 0,0 1 1 0 0,0 0 0 0 0,0 0 0 0 0,1-1-1 0 0,0 1 1 0 0,-1-1 0 0 0,1 0 0 0 0,0 0 0 0 0,0 0-1 0 0,0 0 1 0 0,0 0 0 0 0,0-1 0 0 0,6 3-1 0 0,3 0-98 0 0,-1-1-1 0 0,1 0 1 0 0,0-1-1 0 0,0 0 1 0 0,0 0-1 0 0,0-2 0 0 0,20 0 1 0 0,7-2-1051 0 0,5-1-57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2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180 197 8751 0 0,'-1'2'399'0'0,"-22"36"-643"0"0,-15 20 4005 0 0,28-44-2288 0 0,-1 0 0 0 0,-1-1-1 0 0,0-1 1 0 0,-23 20 0 0 0,32-30-1323 0 0,1 0 0 0 0,-1 0 0 0 0,0-1 0 0 0,0 1 0 0 0,0-1 0 0 0,0 1 0 0 0,-4 0 0 0 0,5-2 405 0 0,0 1-326 0 0,2-1-218 0 0,-1 0 0 0 0,1 0 0 0 0,0 0-1 0 0,0 0 1 0 0,0 0 0 0 0,0 1-1 0 0,-1-1 1 0 0,1 0 0 0 0,0 0 0 0 0,0 0-1 0 0,0 0 1 0 0,0 0 0 0 0,-1 0 0 0 0,1 0-1 0 0,0 0 1 0 0,0 0 0 0 0,0 0 0 0 0,0 0-1 0 0,-1 0 1 0 0,1 0 0 0 0,0 0-1 0 0,0 0 1 0 0,0 0 0 0 0,0 0 0 0 0,-1 0-1 0 0,1 0 1 0 0,0-1 0 0 0,0 1 0 0 0,0 0-1 0 0,0 0 1 0 0,-1 0 0 0 0,1 0 0 0 0,0 0-1 0 0,0 0 1 0 0,0 0 0 0 0,0-1-1 0 0,0 1 1 0 0,2-7 7 0 0,1 1-1 0 0,-1-1 1 0 0,2 1-1 0 0,-1-1 1 0 0,1 1 0 0 0,0 0-1 0 0,0 0 1 0 0,7-7-1 0 0,2-3 29 0 0,7-13-45 0 0,57-72 18 0 0,-60 81-46 0 0,0 2 0 0 0,38-33 0 0 0,-47 46-12 0 0,0 0 0 0 0,0 0 1 0 0,0 1-1 0 0,11-4 0 0 0,-18 8 35 0 0,-1 0 0 0 0,1 0-1 0 0,0 0 1 0 0,0-1-1 0 0,-1 1 1 0 0,1 0-1 0 0,0 0 1 0 0,0 0 0 0 0,-1 0-1 0 0,1 0 1 0 0,0 1-1 0 0,-1-1 1 0 0,1 0-1 0 0,0 0 1 0 0,0 0 0 0 0,-1 1-1 0 0,1-1 1 0 0,0 0-1 0 0,-1 1 1 0 0,1-1-1 0 0,0 1 1 0 0,0 0 0 0 0,12 12-16 0 0,-11-11 24 0 0,1 3 12 0 0,1 0 0 0 0,-1-1 1 0 0,0 1-1 0 0,-1 0 0 0 0,1 1 0 0 0,-1-1 0 0 0,0 0 0 0 0,-1 1 0 0 0,1-1 1 0 0,-1 1-1 0 0,0-1 0 0 0,0 1 0 0 0,-1 0 0 0 0,1-1 0 0 0,-2 7 0 0 0,0 0 28 0 0,0 0 0 0 0,-1 0 0 0 0,-1 0 0 0 0,0-1 0 0 0,0 1 0 0 0,-6 11-1 0 0,-2 9 35 0 0,14-39-116 0 0,1 0 1 0 0,1 0-1 0 0,0 1 1 0 0,-1 0 0 0 0,2-1-1 0 0,-1 1 1 0 0,1 1-1 0 0,7-6 1 0 0,60-47-410 0 0,-36 31 284 0 0,1 1 1 0 0,2 1-1 0 0,0 3 0 0 0,2 1 1 0 0,0 2-1 0 0,50-14 0 0 0,-83 30 193 0 0,1 1 0 0 0,-1 0-1 0 0,0 0 1 0 0,1 1 0 0 0,0 1-1 0 0,18 0 1 0 0,-27 1-3 0 0,0-1-1 0 0,0 1 0 0 0,0 0 1 0 0,0 0-1 0 0,-1-1 0 0 0,1 1 1 0 0,0 0-1 0 0,0 0 0 0 0,0 0 1 0 0,-1 0-1 0 0,1 0 1 0 0,0 0-1 0 0,-1 0 0 0 0,1 1 1 0 0,-1-1-1 0 0,0 0 0 0 0,1 0 1 0 0,-1 3-1 0 0,1-3 25 0 0,0 5 38 0 0,1 0 0 0 0,-1-1 0 0 0,-1 1 1 0 0,1 0-1 0 0,-1 0 0 0 0,0 0 0 0 0,0 0 0 0 0,-1 0 0 0 0,0 0 0 0 0,0 0 0 0 0,0-1 0 0 0,-5 12 0 0 0,-2 5 211 0 0,-24 41-1 0 0,15-31-193 0 0,15-29-104 0 0,-3 8 7 0 0,0 0 0 0 0,0 0 0 0 0,1 0 0 0 0,1 0 0 0 0,-4 16 0 0 0,7-15-3201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2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117 138 4143 0 0,'-1'1'1967'0'0,"-29"31"4202"0"0,22-25-5560 0 0,1 0 0 0 0,0 0 0 0 0,-10 14 0 0 0,-19 47 1378 0 0,25-46-58 0 0,24-38-1553 0 0,15-23-248 0 0,55-58 0 0 0,-64 78-128 0 0,1 1 0 0 0,36-24 0 0 0,-36 28-7 0 0,41-19 1 0 0,-50 29 30 0 0,-1 0 0 0 0,0 0 0 0 0,1 1 0 0 0,0 0 1 0 0,0 1-1 0 0,15-1 0 0 0,-14 2 84 0 0,19 0 184 0 0,-21 4-214 0 0,3 3 21 0 0,-10-3-88 0 0,-2 0 3 0 0,0-2-14 0 0,0 0 1 0 0,0 0-1 0 0,0 0 1 0 0,0 1-1 0 0,-1-1 1 0 0,1 1-1 0 0,0-1 1 0 0,0 1-1 0 0,-1-1 1 0 0,1 1-1 0 0,-1-1 1 0 0,1 1-1 0 0,-1-1 1 0 0,0 1-1 0 0,0 0 1 0 0,0-1-1 0 0,1 1 1 0 0,-1-1-1 0 0,-1 1 1 0 0,1 0 0 0 0,-1 2-1 0 0,1 2-1 0 0,-2 5 29 0 0,-1 0-1 0 0,0 0 0 0 0,0-1 1 0 0,-1 1-1 0 0,0-1 1 0 0,-10 17-1 0 0,6-10 65 0 0,-7 20 0 0 0,13-31-78 0 0,0 0 1 0 0,0 0-1 0 0,1 0 1 0 0,0 0 0 0 0,1 0-1 0 0,-1 0 1 0 0,1 9-1 0 0,1-11 24 0 0,-1-1-1 0 0,1 1 0 0 0,0-1 1 0 0,-1 1-1 0 0,1-1 1 0 0,1 0-1 0 0,-1 0 1 0 0,0 1-1 0 0,1-1 0 0 0,0 0 1 0 0,0 0-1 0 0,0 0 1 0 0,0-1-1 0 0,0 1 1 0 0,4 3-1 0 0,-2-2 13 0 0,1-1-1 0 0,-1 0 1 0 0,1 0-1 0 0,0 0 1 0 0,-1 0 0 0 0,1-1-1 0 0,1 0 1 0 0,9 3 0 0 0,1-2 24 0 0,0 0 0 0 0,1-1 0 0 0,-1-1 0 0 0,0 0 0 0 0,27-3-1 0 0,12-5-123 0 0,-19 2-5995 0 0,-14 1-809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2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76 191 13847 0 0,'2'-1'631'0'0,"23"-15"359"0"0,1 2 0 0 0,34-14 1 0 0,61-18 2164 0 0,-71 27-3082 0 0,2 2 7 0 0,-27 9-164 0 0,-1-1 0 0 0,46-23 1 0 0,-69 32-185 0 0,-11 3-867 0 0,-18 4 1024 0 0,1 1 0 0 0,0 2 0 0 0,0 0 0 0 0,1 2 0 0 0,-42 25 1 0 0,20-5 708 0 0,-82 70 0 0 0,111-86-321 0 0,1 2 1 0 0,0 0-1 0 0,1 0 1 0 0,1 2-1 0 0,1 0 1 0 0,-14 25 0 0 0,28-43-256 0 0,0 0 1 0 0,0-1-1 0 0,0 1 1 0 0,0 0-1 0 0,0 0 1 0 0,1 0-1 0 0,-1 0 1 0 0,1 0-1 0 0,-1 0 1 0 0,1 0-1 0 0,0 0 1 0 0,0 0-1 0 0,0 0 1 0 0,0 0-1 0 0,0 0 1 0 0,0 0-1 0 0,1 0 1 0 0,-1-1-1 0 0,1 1 1 0 0,-1 0-1 0 0,1 0 1 0 0,0 0-1 0 0,1 3 1 0 0,0-3-3 0 0,0 0 0 0 0,0 0 0 0 0,0 0 0 0 0,0 0 1 0 0,0-1-1 0 0,0 1 0 0 0,0-1 0 0 0,1 1 0 0 0,-1-1 0 0 0,1 0 0 0 0,-1 0 0 0 0,1 0 1 0 0,-1 0-1 0 0,1-1 0 0 0,0 1 0 0 0,-1-1 0 0 0,4 1 0 0 0,12 1-883 0 0,33 0 0 0 0,-26-4-163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2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17 9671 0 0,'0'0'1190'0'0,"-3"-8"2398"0"0,1 6-3436 0 0,-1 1 0 0 0,1 0 0 0 0,-1 0 0 0 0,1 0 1 0 0,-1 0-1 0 0,1 1 0 0 0,-1-1 0 0 0,0 1 0 0 0,1-1 0 0 0,-1 1 1 0 0,0 0-1 0 0,0 0 0 0 0,1 0 0 0 0,-1 1 0 0 0,0-1 1 0 0,1 1-1 0 0,-1-1 0 0 0,1 1 0 0 0,-1 0 0 0 0,0 0 0 0 0,-3 2 1 0 0,-5 2-29 0 0,0 1 1 0 0,0 0 0 0 0,-14 12-1 0 0,-203 177 1840 0 0,182-153-1729 0 0,43-39-217 0 0,-50 48 282 0 0,45-43-240 0 0,1 1 0 0 0,0-1 0 0 0,1 1-1 0 0,-8 15 1 0 0,13-22 88 0 0,9 5 216 0 0,-5-6-317 0 0,0 0 1 0 0,0 1-1 0 0,0-1 0 0 0,0 0 0 0 0,1 0 1 0 0,-1-1-1 0 0,0 1 0 0 0,1-1 0 0 0,-1 0 0 0 0,0 1 1 0 0,1-2-1 0 0,4 1 0 0 0,42-9 371 0 0,-46 8-381 0 0,32-9 9 0 0,0-1-1 0 0,-2-2 0 0 0,1-2 1 0 0,32-18-1 0 0,-39 22-64 0 0,-27 11-67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2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0 352 15407 0 0,'0'0'6474'0'0,"2"-1"-5564"0"0,26-25 3 0 0,39-27-1 0 0,-18 16-465 0 0,22-22-433 0 0,-25 20 11 0 0,81-54 0 0 0,-114 86-25 0 0,0 0 0 0 0,0 1 0 0 0,1 0 0 0 0,16-4 0 0 0,-25 8 0 0 0,1 1 0 0 0,0-1 0 0 0,-1 1 0 0 0,1 0 0 0 0,0 1 0 0 0,0 0 0 0 0,0 0 0 0 0,0 0 0 0 0,0 0 0 0 0,0 1 0 0 0,0 0 0 0 0,-1 0 0 0 0,7 3 0 0 0,-10-3 2 0 0,0 0 0 0 0,0 0 0 0 0,0 1-1 0 0,0-1 1 0 0,0 1 0 0 0,-1-1 0 0 0,1 1 0 0 0,0 0 0 0 0,-1-1-1 0 0,1 1 1 0 0,-1 0 0 0 0,0 0 0 0 0,1 0 0 0 0,-1 0-1 0 0,0 0 1 0 0,0 1 0 0 0,-1-1 0 0 0,1 0 0 0 0,0 0 0 0 0,0 5-1 0 0,1 3 17 0 0,-1 1 0 0 0,-1 0 0 0 0,0 13 0 0 0,0-9 0 0 0,0 3 40 0 0,-1 4 93 0 0,6 44-1 0 0,-4-58-127 0 0,1 0 0 0 0,0 0-1 0 0,1 0 1 0 0,0-1-1 0 0,0 1 1 0 0,0 0 0 0 0,1-1-1 0 0,9 13 1 0 0,-3-7 13 0 0,0-1 0 0 0,1 0 0 0 0,1-1 0 0 0,0 0 0 0 0,15 10 0 0 0,-6-7-77 0 0,0-1-1 0 0,38 18 1 0 0,23 1-1823 0 0,-53-23 25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3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164 145 7423 0 0,'0'0'340'0'0,"1"-1"-5"0"0,4-3-219 0 0,0 0 0 0 0,-1 1 0 0 0,2 0 0 0 0,-1 0 0 0 0,8-4 0 0 0,-8 5 339 0 0,-1 0 0 0 0,0 0 0 0 0,0 0 0 0 0,0 0 0 0 0,0-1 0 0 0,0 0 0 0 0,0 0 0 0 0,-1 0 0 0 0,0 0 0 0 0,1 0 0 0 0,-1-1 0 0 0,4-6 0 0 0,-6 10-232 0 0,-1-1 1 0 0,1 0 0 0 0,-1 0 0 0 0,1 0 0 0 0,-1 0 0 0 0,0 0-1 0 0,1 0 1 0 0,-1 0 0 0 0,0 0 0 0 0,1 0 0 0 0,-1 0 0 0 0,0 0-1 0 0,0 0 1 0 0,0 0 0 0 0,0 0 0 0 0,0 0 0 0 0,0 0 0 0 0,0 0-1 0 0,-1-2 1 0 0,0 3-185 0 0,1-1 0 0 0,-1 1 0 0 0,1-1 0 0 0,-1 1 0 0 0,0 0 0 0 0,1-1 0 0 0,-1 1 0 0 0,0-1 0 0 0,1 1 0 0 0,-1 0 0 0 0,0 0 1 0 0,0-1-1 0 0,1 1 0 0 0,-1 0 0 0 0,0 0 0 0 0,0 0 0 0 0,0 0 0 0 0,1 0 0 0 0,-1 0 0 0 0,0 0 0 0 0,0 0 0 0 0,1 0 0 0 0,-1 1 0 0 0,0-1 0 0 0,0 0 0 0 0,1 0 0 0 0,-2 1 0 0 0,-7 2 19 0 0,-1 0 1 0 0,1 0-1 0 0,0 1 1 0 0,-1 0 0 0 0,2 1-1 0 0,-1 0 1 0 0,1 1-1 0 0,-13 10 1 0 0,-4 6-17 0 0,-27 32 1 0 0,27-27-87 0 0,19-21 35 0 0,0 1 0 0 0,1-1 0 0 0,0 1 0 0 0,0 0 0 0 0,-6 13 1 0 0,10-18 10 0 0,0 0 0 0 0,0-1 0 0 0,1 1 0 0 0,-1 0 0 0 0,1 0 0 0 0,-1 0 0 0 0,1 0 0 0 0,-1 0 0 0 0,1 0 0 0 0,0 0 0 0 0,0 0 0 0 0,0 0 0 0 0,0 0 0 0 0,1 0 0 0 0,-1 0 0 0 0,0-1 0 0 0,1 1 0 0 0,0 0 0 0 0,-1 0 0 0 0,1 0 0 0 0,0 0 0 0 0,0-1 0 0 0,0 1 0 0 0,0 0 0 0 0,0-1 0 0 0,0 1 0 0 0,0-1 0 0 0,1 1 0 0 0,-1-1 0 0 0,2 2 0 0 0,2 1 24 0 0,1-1 0 0 0,-1 0 0 0 0,1 0-1 0 0,-1 0 1 0 0,1-1 0 0 0,0 1 0 0 0,0-1 0 0 0,0-1-1 0 0,0 1 1 0 0,0-1 0 0 0,1 0 0 0 0,-1-1 0 0 0,0 1 0 0 0,0-1-1 0 0,1 0 1 0 0,10-2 0 0 0,9-3 168 0 0,0 0 1 0 0,41-14-1 0 0,-51 14-147 0 0,-5 1-34 0 0,-1 1-1 0 0,1-2 0 0 0,-1 1 0 0 0,0-1 0 0 0,0-1 1 0 0,12-9-1 0 0,-18 12-8 0 0,0 0 0 0 0,-1-1-1 0 0,1 1 1 0 0,-1-1 0 0 0,0 1 0 0 0,0-1 0 0 0,0 0 0 0 0,-1-1-1 0 0,1 1 1 0 0,-1 0 0 0 0,0-1 0 0 0,0 1 0 0 0,-1-1 0 0 0,1 1 0 0 0,-1-1-1 0 0,0 0 1 0 0,0-5 0 0 0,0 4-57 0 0,-1-1-1 0 0,0 0 0 0 0,0 1 1 0 0,-1-1-1 0 0,0 0 1 0 0,0 1-1 0 0,0-1 0 0 0,-1 1 1 0 0,0-1-1 0 0,0 1 1 0 0,-1 0-1 0 0,0 0 1 0 0,0 0-1 0 0,0 0 0 0 0,-1 1 1 0 0,0-1-1 0 0,0 1 1 0 0,0 0-1 0 0,-1 0 0 0 0,1 0 1 0 0,-1 1-1 0 0,0 0 1 0 0,-1 0-1 0 0,1 0 0 0 0,-11-5 1 0 0,-48-19-3198 0 0,44 20-2170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3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458 694 4607 0 0,'0'0'354'0'0,"-5"7"132"0"0,-15 13 12572 0 0,28-31-11692 0 0,10-15-643 0 0,26-34 115 0 0,59-109 0 0 0,-34 15-550 0 0,-61 130-270 0 0,0 0-1 0 0,-1-1 0 0 0,-2 0 0 0 0,5-40 0 0 0,-10 55-100 0 0,0 0 0 0 0,0 0-1 0 0,-1 0 1 0 0,0 0 0 0 0,-1 0-1 0 0,0 1 1 0 0,-1-1-1 0 0,0 0 1 0 0,0 1 0 0 0,-7-13-1 0 0,10 21 68 0 0,-1 0 0 0 0,1 0-1 0 0,0 0 1 0 0,-1 0 0 0 0,1 0-1 0 0,-1 0 1 0 0,0 1 0 0 0,1-1 0 0 0,-1 0-1 0 0,0 0 1 0 0,0 0 0 0 0,1 1 0 0 0,-1-1-1 0 0,0 0 1 0 0,0 1 0 0 0,0-1-1 0 0,0 1 1 0 0,0-1 0 0 0,0 1 0 0 0,0-1-1 0 0,0 1 1 0 0,0-1 0 0 0,0 1-1 0 0,0 0 1 0 0,0 0 0 0 0,0 0 0 0 0,0 0-1 0 0,0 0 1 0 0,-1 0 0 0 0,1 0 0 0 0,0 0-1 0 0,0 0 1 0 0,0 0 0 0 0,0 0-1 0 0,0 1 1 0 0,0-1 0 0 0,0 0 0 0 0,0 1-1 0 0,0-1 1 0 0,0 1 0 0 0,0-1-1 0 0,0 1 1 0 0,0 0 0 0 0,0-1 0 0 0,-1 2-1 0 0,-3 3-34 0 0,0 1 0 0 0,0-1 0 0 0,1 1 0 0 0,-1-1-1 0 0,-4 10 1 0 0,-11 21 22 0 0,1 1 0 0 0,2 1 0 0 0,-16 54-1 0 0,-26 125 71 0 0,33-110 27 0 0,-56 169 64 0 0,64-229-126 0 0,-1-2-1 0 0,-2 0 1 0 0,-49 75 0 0 0,50-91 19 0 0,-9 14 21 0 0,-52 59 0 0 0,75-95-423 0 0,-2-1-1 0 0,1 0 0 0 0,0 0 1 0 0,-1-1-1 0 0,0 0 0 0 0,-1-1 1 0 0,-15 7-1 0 0,22-10-897 0 0,-12-11-3006 0 0,11 1 2261 0 0,1-3-1975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37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76 8287 0 0,'-1'1'639'0'0,"-4"5"-256"0"0,1-1 1 0 0,0 1-1 0 0,-5 10 0 0 0,9-15-240 0 0,0 0 0 0 0,0-1 0 0 0,0 1 1 0 0,0 0-1 0 0,0 0 0 0 0,0-1 0 0 0,0 1 0 0 0,0 0 0 0 0,0 0 0 0 0,0-1 0 0 0,0 1 0 0 0,1 0 0 0 0,-1 0 0 0 0,0-1 0 0 0,1 1 0 0 0,-1 0 0 0 0,0-1 0 0 0,1 1 0 0 0,-1 0 0 0 0,1-1 0 0 0,-1 1 0 0 0,1-1 0 0 0,-1 1 0 0 0,1-1 0 0 0,-1 1 0 0 0,2 0 1 0 0,16 10 1245 0 0,-12-9-1172 0 0,0 0 0 0 0,1-1 0 0 0,0 1 0 0 0,-1-1 0 0 0,1-1 0 0 0,-1 1 0 0 0,1-1 0 0 0,10-1 0 0 0,55-11 674 0 0,-66 10-824 0 0,203-55 1467 0 0,41-7-1868 0 0,-215 57-4443 0 0,-6 1-1685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3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400 118 6071 0 0,'0'0'548'0'0,"1"2"-450"0"0,5 14 1103 0 0,-2 1 0 0 0,5 25 0 0 0,-6-26 4153 0 0,-1-17-4958 0 0,7-7-94 0 0,-1 1 0 0 0,0-1 0 0 0,-1-1-1 0 0,1 1 1 0 0,-2-1 0 0 0,12-18 0 0 0,-16 23-271 0 0,0-1 0 0 0,0 1 0 0 0,0 0 0 0 0,0-1 0 0 0,0 1 0 0 0,-1-1 0 0 0,0 1 0 0 0,0-1 0 0 0,0 0-1 0 0,-1 1 1 0 0,0-1 0 0 0,1 0 0 0 0,-2 0 0 0 0,1 1 0 0 0,0-1 0 0 0,-1 0 0 0 0,0 1 0 0 0,0-1 0 0 0,-2-5 0 0 0,2 8-27 0 0,-1-1 0 0 0,1 1-1 0 0,0 0 1 0 0,0 0 0 0 0,-1 0 0 0 0,1 0 0 0 0,-1 0 0 0 0,0 0-1 0 0,0 0 1 0 0,1 1 0 0 0,-1-1 0 0 0,0 1 0 0 0,-1-1 0 0 0,1 1-1 0 0,0 0 1 0 0,0 0 0 0 0,-3-2 0 0 0,1 2-15 0 0,0 0 0 0 0,1 1-1 0 0,-1-1 1 0 0,0 1 0 0 0,0 0 0 0 0,0 0-1 0 0,0 0 1 0 0,0 0 0 0 0,1 0 0 0 0,-6 2-1 0 0,-5 2-91 0 0,1 0 0 0 0,-1 1 0 0 0,1 1-1 0 0,-23 13 1 0 0,-24 14 77 0 0,1 3 1 0 0,-96 79-1 0 0,149-109 77 0 0,-1 0 0 0 0,1 0 1 0 0,1 0-1 0 0,-1 1 0 0 0,1 0 1 0 0,-6 11-1 0 0,10-17-30 0 0,0 1 0 0 0,0-1 0 0 0,0 1 0 0 0,1 0 1 0 0,-1 0-1 0 0,1 0 0 0 0,-1-1 0 0 0,1 1 0 0 0,-1 0 0 0 0,1 0 0 0 0,0 0 1 0 0,0 0-1 0 0,0 0 0 0 0,0-1 0 0 0,0 1 0 0 0,0 0 0 0 0,1 0 0 0 0,-1 0 1 0 0,1 0-1 0 0,-1 0 0 0 0,1-1 0 0 0,0 1 0 0 0,-1 0 0 0 0,1 0 0 0 0,0-1 0 0 0,0 1 1 0 0,0-1-1 0 0,0 1 0 0 0,1-1 0 0 0,-1 1 0 0 0,0-1 0 0 0,1 0 0 0 0,-1 0 1 0 0,1 1-1 0 0,1 0 0 0 0,5 2 30 0 0,-1 0 0 0 0,1-1 0 0 0,0 0 0 0 0,-1 0 0 0 0,2-1 0 0 0,-1 0 0 0 0,0 0 0 0 0,0-1 0 0 0,1 0 0 0 0,-1 0-1 0 0,0-1 1 0 0,1 0 0 0 0,12-2 0 0 0,-5 0-12 0 0,0-1 0 0 0,1-1 0 0 0,-1 0 0 0 0,-1-1 0 0 0,1-1 0 0 0,14-7 1 0 0,-26 11-34 0 0,4-1-4 0 0,-1-1-1 0 0,1 0 0 0 0,-1 0 1 0 0,0 0-1 0 0,-1-1 0 0 0,1 0 1 0 0,-1 0-1 0 0,0-1 0 0 0,0 0 1 0 0,0 0-1 0 0,-1 0 0 0 0,7-11 1 0 0,-16 19-62 0 0,3-2 56 0 0,0 0-1 0 0,-1 1 1 0 0,1-1 0 0 0,0 0-1 0 0,0 1 1 0 0,-1 0-1 0 0,1-1 1 0 0,0 1 0 0 0,0 0-1 0 0,0-1 1 0 0,0 1-1 0 0,0 0 1 0 0,0 0 0 0 0,-1 2-1 0 0,0-2 5 0 0,1 0 0 0 0,0-1 0 0 0,1 0 0 0 0,-1 1 0 0 0,0-1 0 0 0,1 1 0 0 0,-1-1 0 0 0,1 1 0 0 0,-1 0 0 0 0,1-1 0 0 0,0 1 0 0 0,-1-1 0 0 0,1 1 0 0 0,0 0 0 0 0,-1 0 0 0 0,1-1 0 0 0,0 1 0 0 0,0 0 0 0 0,-1-1 0 0 0,1 1 0 0 0,0 1 0 0 0,-2 8 0 0 0,3-1-21 0 0,0-7-63 0 0,0 0 0 0 0,0 0 0 0 0,1 0 0 0 0,-1 0 1 0 0,0 0-1 0 0,1 0 0 0 0,0-1 0 0 0,-1 1 0 0 0,1 0 0 0 0,3 1 0 0 0,-1 1-864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38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16 10591 0 0,'11'-16'2487'0'0,"-18"29"612"0"0,-84 134 701 0 0,13-24-2634 0 0,-41 99-258 0 0,71-132-827 0 0,40-76-186 0 0,2-1-1 0 0,-1 0 0 0 0,2 1 0 0 0,-1 1 1 0 0,-3 19-1 0 0,8-32-890 0 0,4-1-305 0 0,9 2-61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3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47 10135 0 0,'5'-6'254'0'0,"1"0"0"0"0,-1 0 0 0 0,1 0 0 0 0,10-6 0 0 0,4 1 6672 0 0,-16 23-5675 0 0,-2-6-1074 0 0,-1 0 1 0 0,-1 0-1 0 0,1 1 1 0 0,-1-1-1 0 0,0 0 0 0 0,-1 0 1 0 0,0 0-1 0 0,-2 12 1 0 0,-18 49 612 0 0,17-56-668 0 0,-24 66 104 0 0,-57 152 488 0 0,32-122-1062 0 0,4-11-84 0 0,46-88 91 0 0,0 0 1 0 0,0 1-1 0 0,1-1 0 0 0,0 1 0 0 0,1-1 0 0 0,0 1 0 0 0,-1 11 1 0 0,4-17-983 0 0,5 3-48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3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1 11055 0 0,'-30'5'922'0'0,"0"2"-1"0"0,1 2 1 0 0,0 0-1 0 0,-43 21 1 0 0,30-13 165 0 0,14-6-711 0 0,-142 62 834 0 0,123-51-1486 0 0,-68 44-1 0 0,104-55-327 0 0,11-11 558 0 0,0 0 0 0 0,0 1 0 0 0,0-1 0 0 0,0 0-1 0 0,0 0 1 0 0,0 1 0 0 0,0-1 0 0 0,0 0 0 0 0,0 1 0 0 0,0-1 0 0 0,0 0-1 0 0,0 0 1 0 0,0 1 0 0 0,0-1 0 0 0,0 0 0 0 0,0 1 0 0 0,0-1 0 0 0,0 0-1 0 0,0 1 1 0 0,0-1 0 0 0,0 0 0 0 0,0 0 0 0 0,1 1 0 0 0,-1-1 0 0 0,0 0-1 0 0,0 1 1 0 0,3 0-54 0 0,-1 1-1 0 0,0-1 0 0 0,0 0 1 0 0,0 1-1 0 0,1-1 0 0 0,-1 0 1 0 0,0 0-1 0 0,4 0 0 0 0,24 10 506 0 0,-1 0 0 0 0,0 2 0 0 0,-1 1 0 0 0,-1 1 0 0 0,0 1 0 0 0,-1 1 0 0 0,-1 2 1 0 0,34 31-1 0 0,-57-47-362 0 0,1-1 0 0 0,0 1 1 0 0,-1 0-1 0 0,0 0 1 0 0,0 1-1 0 0,0-1 0 0 0,0 0 1 0 0,0 1-1 0 0,-1-1 1 0 0,1 1-1 0 0,-1 0 0 0 0,2 6 1 0 0,-3-8-35 0 0,0 0 0 0 0,0-1 0 0 0,0 1 1 0 0,0 0-1 0 0,-1 0 0 0 0,1 0 0 0 0,0 0 0 0 0,-1-1 1 0 0,1 1-1 0 0,-1 0 0 0 0,0 0 0 0 0,1-1 0 0 0,-1 1 0 0 0,0-1 1 0 0,0 1-1 0 0,0 0 0 0 0,0-1 0 0 0,0 0 0 0 0,-1 1 1 0 0,1-1-1 0 0,0 0 0 0 0,-1 1 0 0 0,1-1 0 0 0,-1 0 0 0 0,1 0 1 0 0,-1 0-1 0 0,1 0 0 0 0,-3 0 0 0 0,-11 5 40 0 0,0-1 1 0 0,0 0-1 0 0,-1-2 0 0 0,1 1 0 0 0,-1-2 0 0 0,-26 1 0 0 0,13 0-25 0 0,-37 0-465 0 0,-132-10 0 0 0,182 6 377 0 0,1 0 1 0 0,-1-1 0 0 0,0-1-1 0 0,1-1 1 0 0,-1 0 0 0 0,1-1-1 0 0,-25-11 1 0 0,40 16-83 0 0,-1 0 0 0 0,0-1 0 0 0,0 1-1 0 0,0-1 1 0 0,1 1 0 0 0,-1 0 0 0 0,0-1 0 0 0,1 0 0 0 0,-1 1 0 0 0,0-1-1 0 0,1 1 1 0 0,-1-1 0 0 0,1 0 0 0 0,-1 0 0 0 0,1 1 0 0 0,-1-1 0 0 0,1 0 0 0 0,-1 0-1 0 0,1 1 1 0 0,0-1 0 0 0,-1-2 0 0 0,1 3 66 0 0,0-1-1 0 0,1 0 1 0 0,-1 1 0 0 0,0-1-1 0 0,1 0 1 0 0,-1 1 0 0 0,0-1-1 0 0,1 1 1 0 0,-1-1-1 0 0,1 1 1 0 0,-1-1 0 0 0,1 0-1 0 0,-1 1 1 0 0,1 0 0 0 0,-1-1-1 0 0,1 1 1 0 0,-1-1-1 0 0,1 1 1 0 0,0 0 0 0 0,0-1-1 0 0,7-2-348 0 0,-1 0-1 0 0,1 0 0 0 0,12-2 0 0 0,-16 5 144 0 0,20-4-2642 0 0,3 2-807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28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68 2759 0 0,'1'-1'207'0'0,"51"-46"2634"0"0,-30 29 4102 0 0,-23 20-6849 0 0,0-1 1 0 0,0 1-1 0 0,0-1 1 0 0,0 1-1 0 0,0-1 1 0 0,-1 0-1 0 0,1 1 1 0 0,0-1-1 0 0,-3 2 1 0 0,2-1 31 0 0,-57 56 445 0 0,-10 8-349 0 0,60-58-25 0 0,0 1 1 0 0,1 0-1 0 0,0 0 0 0 0,0 0 1 0 0,1 1-1 0 0,1 1 0 0 0,-1-1 1 0 0,-5 15-1 0 0,10-20-87 0 0,0-1 1 0 0,1 1-1 0 0,0 0 1 0 0,0 0-1 0 0,0 0 0 0 0,0 0 1 0 0,1 0-1 0 0,0 0 1 0 0,0 0-1 0 0,0 5 1 0 0,1-6-76 0 0,0 0 0 0 0,0-1 1 0 0,0 1-1 0 0,1-1 0 0 0,-1 1 1 0 0,1-1-1 0 0,0 1 1 0 0,0-1-1 0 0,0 0 0 0 0,0 0 1 0 0,0 0-1 0 0,1 0 0 0 0,-1 0 1 0 0,6 4-1 0 0,-4-5-7 0 0,-1 1 1 0 0,1-1-1 0 0,0 0 0 0 0,1 0 0 0 0,-1 0 0 0 0,0 0 0 0 0,0-1 0 0 0,1 0 1 0 0,-1 0-1 0 0,1 0 0 0 0,-1 0 0 0 0,1-1 0 0 0,-1 0 0 0 0,1 0 0 0 0,-1 0 1 0 0,8-1-1 0 0,5-2 121 0 0,-1 0 0 0 0,34-11 0 0 0,-29 6-65 0 0,-1 0 1 0 0,35-19 0 0 0,-36 17-24 0 0,-14 6-33 0 0,-4 1-3 0 0,5-6-3 0 0,-1-3 26 0 0,-4 8-37 0 0,-3-16 69 0 0,2 19-75 0 0,-4-16 5 0 0,0 0 0 0 0,-1 0 1 0 0,-1 0-1 0 0,-1 0 0 0 0,-10-17 0 0 0,-5-15-139 0 0,20 43 30 0 0,-1 0-1 0 0,0 0 0 0 0,0 0 0 0 0,0 0 1 0 0,0 0-1 0 0,-1 1 0 0 0,0 0 1 0 0,0-1-1 0 0,-1 1 0 0 0,0 1 1 0 0,1-1-1 0 0,-11-6 0 0 0,13 9 24 0 0,-3 0 54 0 0,4 1-57 0 0,2 3-918 0 0,7 5-277 0 0,2 0-366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60 8751 0 0,'1'-9'910'0'0,"1"0"4554"0"0,-4 9-4755 0 0,-1 1-605 0 0,0 0 1 0 0,0 1-1 0 0,-1-1 1 0 0,1 1-1 0 0,0 0 1 0 0,0-1-1 0 0,0 1 0 0 0,1 1 1 0 0,-1-1-1 0 0,0 0 1 0 0,1 1-1 0 0,0-1 1 0 0,-1 1-1 0 0,1 0 0 0 0,0 0 1 0 0,-2 4-1 0 0,-4 7 234 0 0,0 0-1 0 0,-6 20 1 0 0,8-18-144 0 0,1 0 1 0 0,0 0-1 0 0,2 1 0 0 0,-4 31 1 0 0,6-36-100 0 0,1 0 1 0 0,0 1 0 0 0,1-1 0 0 0,0 0 0 0 0,1 0 0 0 0,1 0 0 0 0,4 16 0 0 0,-6-26-55 0 0,0 1 0 0 0,0-1 0 0 0,0 1 0 0 0,0-1 0 0 0,1 0 0 0 0,-1 0 0 0 0,1 1 0 0 0,-1-1 0 0 0,1 0 0 0 0,0 0 0 0 0,0 0 0 0 0,0-1 0 0 0,0 1 0 0 0,0 0 1 0 0,0-1-1 0 0,0 1 0 0 0,0-1 0 0 0,1 0 0 0 0,-1 0 0 0 0,1 0 0 0 0,-1 0 0 0 0,1 0 0 0 0,-1 0 0 0 0,1-1 0 0 0,-1 1 0 0 0,1-1 0 0 0,0 0 0 0 0,-1 0 0 0 0,1 0 0 0 0,0 0 1 0 0,-1 0-1 0 0,1-1 0 0 0,0 1 0 0 0,-1-1 0 0 0,1 1 0 0 0,-1-1 0 0 0,1 0 0 0 0,-1 0 0 0 0,3-2 0 0 0,9-4 124 0 0,-1 0 0 0 0,-1-2 0 0 0,1 1 0 0 0,-1-2 0 0 0,-1 0 0 0 0,21-22 0 0 0,52-77 94 0 0,-56 71-217 0 0,21-34 61 0 0,-41 59-645 0 0,-1 0 0 0 0,0 0 0 0 0,7-24 0 0 0,-11 13-2626 0 0,-3 21 2289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0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12 12695 0 0,'21'-5'1246'0'0,"-14"3"-1003"0"0,-1 1 0 0 0,1-1-1 0 0,0 1 1 0 0,0 1 0 0 0,0-1 0 0 0,0 1-1 0 0,12 1 1 0 0,-2 0 2029 0 0,-6 0 834 0 0,-11-1-3070 0 0,0 1 0 0 0,0-1-1 0 0,1 1 1 0 0,-1-1 0 0 0,0 0 0 0 0,0 1 0 0 0,0-1 0 0 0,0 1-1 0 0,0-1 1 0 0,0 0 0 0 0,0 1 0 0 0,0-1 0 0 0,0 1 0 0 0,0-1 0 0 0,0 0-1 0 0,0 1 1 0 0,0-1 0 0 0,0 0 0 0 0,-1 1 0 0 0,1-1 0 0 0,0 1 0 0 0,0-1-1 0 0,0 0 1 0 0,-1 1 0 0 0,1-1 0 0 0,0 0 0 0 0,0 1 0 0 0,-1-1 0 0 0,-3 7 22 0 0,0 0 0 0 0,-1-1 1 0 0,0 0-1 0 0,0 0 0 0 0,-1 0 1 0 0,-6 5-1 0 0,-40 30 76 0 0,25-22-91 0 0,-27 20 52 0 0,34-26 49 0 0,0 0 0 0 0,2 2 0 0 0,-31 29 1 0 0,46-40-102 0 0,1-1-1 0 0,-1 1 1 0 0,0 0 0 0 0,1 0 0 0 0,0 0-1 0 0,0 0 1 0 0,0 0 0 0 0,0 0 0 0 0,1 1-1 0 0,-1-1 1 0 0,1 0 0 0 0,0 1 0 0 0,1-1-1 0 0,-1 1 1 0 0,1-1 0 0 0,0 1 0 0 0,0 5-1 0 0,1-7-31 0 0,-1 0-1 0 0,1 0 0 0 0,0 0 0 0 0,0 0 1 0 0,0 0-1 0 0,0-1 0 0 0,1 1 0 0 0,-1 0 1 0 0,1-1-1 0 0,-1 1 0 0 0,1-1 0 0 0,0 1 1 0 0,0-1-1 0 0,0 0 0 0 0,1 0 1 0 0,-1 0-1 0 0,0 0 0 0 0,1 0 0 0 0,-1 0 1 0 0,1-1-1 0 0,-1 1 0 0 0,1-1 0 0 0,0 0 1 0 0,0 0-1 0 0,0 0 0 0 0,4 1 0 0 0,2 0 0 0 0,-1-1 0 0 0,1 0-1 0 0,0-1 1 0 0,0 0-1 0 0,0 0 1 0 0,0-1-1 0 0,-1 0 1 0 0,12-2-1 0 0,69-23-124 0 0,-84 24 88 0 0,53-21-1453 0 0,-34 11-2538 0 0,-16 8 1502 0 0,12-5-4603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0 11975 0 0,'0'0'1083'0'0,"-1"2"-891"0"0,-152 289 6340 0 0,111-211-6096 0 0,-99 210 425 0 0,42-85-785 0 0,63-134-72 0 0,33-63 7 0 0,17-14 53 0 0,10-9-19 0 0,0-1 1 0 0,-1 0-1 0 0,29-29 0 0 0,-12 10-45 0 0,-25 23 1 0 0,24-15-1 0 0,-35 24-1 0 0,1 1 0 0 0,0-1-1 0 0,0 1 1 0 0,0 0 0 0 0,0 0-1 0 0,0 0 1 0 0,1 1 0 0 0,-1-1-1 0 0,9 0 1 0 0,-13 3-2 0 0,0-1 0 0 0,-1 1 0 0 0,1-1 0 0 0,-1 1 0 0 0,1-1 0 0 0,-1 1-1 0 0,1-1 1 0 0,-1 1 0 0 0,1 0 0 0 0,-1-1 0 0 0,1 1 0 0 0,-1 0 0 0 0,0-1 0 0 0,0 1 0 0 0,1 0 0 0 0,-1-1 0 0 0,0 2-1 0 0,1 0 0 0 0,2 7 31 0 0,0 1 1 0 0,-1 0-1 0 0,0 0 0 0 0,0 0 0 0 0,-1 0 0 0 0,-1 15 0 0 0,5 29 254 0 0,-5-48-282 0 0,2-1 0 0 0,-1 0 1 0 0,0 0-1 0 0,1 0 0 0 0,0 0 0 0 0,0-1 1 0 0,1 1-1 0 0,2 4 0 0 0,-3-7-145 0 0,0 1-1 0 0,0-1 1 0 0,-1 0-1 0 0,1 0 1 0 0,1-1-1 0 0,-1 1 1 0 0,0 0-1 0 0,0-1 1 0 0,5 3-1 0 0,13 2-5676 0 0,-4-6-441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1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2 10535 0 0,'0'0'482'0'0,"2"0"-8"0"0,40-1 330 0 0,-23 0 3770 0 0,-22 14-3693 0 0,1-8-752 0 0,0 0 0 0 0,-1-1 1 0 0,1 1-1 0 0,-1-1 0 0 0,0 0 0 0 0,0 1 0 0 0,0-1 1 0 0,-6 5-1 0 0,-35 28 580 0 0,34-29-556 0 0,-48 34 231 0 0,-101 54-1 0 0,140-85-374 0 0,-82 52 71 0 0,85-50-52 0 0,0-1 0 0 0,0 2 0 0 0,-23 27 0 0 0,35-37 0 0 0,1 0-1 0 0,0 0 0 0 0,0 1 1 0 0,1-1-1 0 0,-1 1 1 0 0,-1 5-1 0 0,4-9-19 0 0,0-1 1 0 0,0 1-1 0 0,0-1 0 0 0,0 1 0 0 0,1-1 0 0 0,-1 1 0 0 0,0-1 1 0 0,0 1-1 0 0,0 0 0 0 0,1-1 0 0 0,-1 1 0 0 0,0-1 1 0 0,0 1-1 0 0,1-1 0 0 0,-1 0 0 0 0,1 1 0 0 0,-1-1 1 0 0,0 1-1 0 0,1-1 0 0 0,-1 0 0 0 0,1 1 0 0 0,0-1 0 0 0,0 1 22 0 0,2 2 9 0 0,0-1 0 0 0,1 1 0 0 0,-1-1 0 0 0,1 0 0 0 0,-1 0 0 0 0,1 0 0 0 0,0 0 0 0 0,0-1 0 0 0,0 0 0 0 0,0 0 0 0 0,0 0 0 0 0,6 1 0 0 0,8 0 65 0 0,29-1 0 0 0,-18-1-21 0 0,41 1-762 0 0,96-12 0 0 0,-131 7-931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1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 9215 0 0,'-3'0'5459'0'0,"-9"3"-3319"0"0,-19 9-1096 0 0,-111 46 54 0 0,-88 43-32 0 0,184-78-977 0 0,-52 30 216 0 0,88-46-247 0 0,0 0-1 0 0,1 0 1 0 0,0 1 0 0 0,0 0 0 0 0,0 0 0 0 0,-13 20 0 0 0,18-25-49 0 0,3-2-4 0 0,1 0 0 0 0,-1 0 1 0 0,0 0-1 0 0,0 0 1 0 0,1 0-1 0 0,-1 0 0 0 0,1 0 1 0 0,-1 1-1 0 0,1-1 1 0 0,-1 0-1 0 0,1 0 1 0 0,0 0-1 0 0,0 0 0 0 0,-1 1 1 0 0,1-1-1 0 0,0 0 1 0 0,0 0-1 0 0,0 0 0 0 0,0 2 1 0 0,1-2-3 0 0,0-1 0 0 0,-1 1 0 0 0,1-1 0 0 0,-1 0-1 0 0,1 1 1 0 0,0-1 0 0 0,-1 0 0 0 0,1 1 0 0 0,0-1 0 0 0,-1 0 0 0 0,1 0 0 0 0,0 1 0 0 0,0-1 0 0 0,-1 0 0 0 0,1 0-1 0 0,1 0 1 0 0,-1 0 1 0 0,12 2 18 0 0,-1 0 0 0 0,1-1 0 0 0,-1 0 0 0 0,1-2 0 0 0,0 1 0 0 0,17-4 0 0 0,77-20-34 0 0,-48 9-217 0 0,9 1-3142 0 0,-50 11 1557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6447 0 0,'0'0'11608'0'0,"2"-1"-10773"0"0,26-18 349 0 0,-1-1 0 0 0,36-35-1 0 0,-38 32-1210 0 0,1 1 0 0 0,46-30-1 0 0,-53 41 28 0 0,0 1 0 0 0,1 0 0 0 0,1 2 0 0 0,-1 0 0 0 0,1 1 0 0 0,38-7 0 0 0,-57 14 11 0 0,0-1-1 0 0,0 1 1 0 0,1 0-1 0 0,-1 0 1 0 0,0 0-1 0 0,1 0 1 0 0,-1 0-1 0 0,0 1 1 0 0,1-1-1 0 0,-1 1 1 0 0,0-1-1 0 0,0 1 1 0 0,1 0-1 0 0,-1 0 1 0 0,0 0-1 0 0,0 0 1 0 0,0 0-1 0 0,0 0 1 0 0,0 1-1 0 0,-1-1 1 0 0,4 3-1 0 0,-3-1 43 0 0,0 0 1 0 0,0 0-1 0 0,0 0 0 0 0,-1 1 1 0 0,1-1-1 0 0,-1 0 0 0 0,1 1 1 0 0,-1-1-1 0 0,0 0 0 0 0,-1 1 1 0 0,1 0-1 0 0,0-1 0 0 0,-1 5 0 0 0,0 16 299 0 0,-1-1-1 0 0,-6 43 1 0 0,2-38-1292 0 0,0 38 0 0 0,7-45-2352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134 338 14743 0 0,'0'0'1335'0'0,"-1"1"-868"0"0,-14 15 259 0 0,2 0 0 0 0,0 1 1 0 0,2 1-1 0 0,-1 0 1 0 0,2 0-1 0 0,1 1 0 0 0,0 0 1 0 0,1 1-1 0 0,1 0 1 0 0,-7 35-1 0 0,10-41-1454 0 0,2-9 47 0 0,1 0 1 0 0,-1 1-1 0 0,1-1 1 0 0,0 8 0 0 0,12-16-2798 0 0</inkml:trace>
  <inkml:trace contextRef="#ctx0" brushRef="#br0" timeOffset="1">310 13 1375 0 0,'3'-13'9032'0'0,"4"28"-9032"0"0,1-1-4160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10 13591 0 0,'2'-1'622'0'0,"0"1"-400"0"0,14-8 6250 0 0,-17 8-5817 0 0,-106 80 1189 0 0,107-79-1840 0 0,-7 4 6 0 0,1 0 0 0 0,0 1 0 0 0,1 0-1 0 0,-1 0 1 0 0,1 0 0 0 0,-8 13 0 0 0,8-11-26 0 0,4-7-60 0 0,9 10-153 0 0,-4-8 170 0 0,0 0-1 0 0,1 0 1 0 0,-1 0 0 0 0,1 0-1 0 0,0-1 1 0 0,0 0 0 0 0,0 0 0 0 0,0 0-1 0 0,0-1 1 0 0,8 2 0 0 0,-4-1-13 0 0,-1 1 0 0 0,0-1 0 0 0,8 5 0 0 0,-11-5 78 0 0,-1 1 1 0 0,0-1 0 0 0,-1 1-1 0 0,1 0 1 0 0,0 0-1 0 0,-1 0 1 0 0,0 0-1 0 0,1 1 1 0 0,-1-1 0 0 0,-1 1-1 0 0,1 0 1 0 0,0 0-1 0 0,-1 0 1 0 0,3 5-1 0 0,-3-2 60 0 0,0 1-1 0 0,0-1 0 0 0,-1 0 0 0 0,1 0 0 0 0,-2 1 1 0 0,1-1-1 0 0,-1 0 0 0 0,0 11 0 0 0,-1-13-42 0 0,1 0 0 0 0,-1 1 0 0 0,0-1 0 0 0,-1 1 1 0 0,1-1-1 0 0,-1 0 0 0 0,0 0 0 0 0,0 0 0 0 0,-1 0 0 0 0,1 0 0 0 0,-1 0 0 0 0,-5 5 0 0 0,3-4 47 0 0,0 0-1 0 0,-1 0 1 0 0,0-1-1 0 0,-1 0 1 0 0,1 0-1 0 0,-1 0 1 0 0,-11 5-1 0 0,1-2 42 0 0,0-1 0 0 0,0-1 0 0 0,-1-1 0 0 0,0 0-1 0 0,0-1 1 0 0,-29 2 0 0 0,39-6-269 0 0,0 0 1 0 0,-1 0-1 0 0,1-1 0 0 0,0 0 0 0 0,0 0 1 0 0,-9-4-1 0 0,-2-1-925 0 0,-24-11 0 0 0,10-2-2837 0 0,26 15 3252 0 0,-11-8-1698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3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 17535 0 0,'0'0'2456'0'0,"-1"2"-2168"0"0,-6 16 304 0 0,-18 28 0 0 0,1-2-84 0 0,-124 286 1237 0 0,27-52-1099 0 0,98-232-595 0 0,-40 62-1 0 0,44-82-186 0 0,0 0 0 0 0,-2-1-1 0 0,-34 33 1 0 0,37-45-2149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3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5063 0 0,'2'0'10299'0'0,"17"3"-7965"0"0,0-1 1 0 0,23-1-1 0 0,81-11-912 0 0,-60 3-530 0 0,317-30 76 0 0,-256 31-2379 0 0,-71 8-5962 0 0,-32 0 101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2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0 498 2303 0 0,'0'0'13432'0'0,"2"1"-13272"0"0,18 9 4304 0 0,-19-26-3208 0 0,-1 13-1172 0 0,0-13 530 0 0,3-27 1 0 0,-2 37-576 0 0,1 0 1 0 0,-1 0-1 0 0,1 0 1 0 0,0 0-1 0 0,1 0 0 0 0,0 1 1 0 0,4-9-1 0 0,15-18-25 0 0,1 2 0 0 0,1 0-1 0 0,2 2 1 0 0,1 0 0 0 0,1 2 0 0 0,1 1 0 0 0,1 2-1 0 0,56-34 1 0 0,-59 40-82 0 0,1-1 108 0 0,53-24 0 0 0,-73 38-106 0 0,1 1 1 0 0,-1 0-1 0 0,1 1 0 0 0,0-1 0 0 0,0 2 0 0 0,0-1 1 0 0,0 1-1 0 0,0 1 0 0 0,0 0 0 0 0,0 0 1 0 0,12 2-1 0 0,12 8-2188 0 0,-15-4-1160 0 0,-6-3-2909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50 8751 0 0,'9'-1'794'0'0,"-1"0"-492"0"0,1 0 0 0 0,0 1 0 0 0,-1 0 0 0 0,1 0 0 0 0,12 3 0 0 0,19 1 3743 0 0,-31-4-3394 0 0,132-4 5388 0 0,-116 2-5430 0 0,-1-1-1 0 0,1-1 0 0 0,38-12 1 0 0,-26 2-339 0 0,-37 13-270 0 0,0 1 0 0 0,0 0 0 0 0,-1 0-1 0 0,1 0 1 0 0,0 0 0 0 0,0 0-1 0 0,0 0 1 0 0,0 0 0 0 0,-1 0 0 0 0,1 0-1 0 0,0 0 1 0 0,0-1 0 0 0,0 1-1 0 0,0 0 1 0 0,-1 0 0 0 0,1 0 0 0 0,0 0-1 0 0,0 0 1 0 0,0-1 0 0 0,0 1-1 0 0,0 0 1 0 0,-1 0 0 0 0,1 0-1 0 0,0-1 1 0 0,0 1 0 0 0,0 0 0 0 0,0 0-1 0 0,0 0 1 0 0,0-1 0 0 0,0 1-1 0 0,0 0 1 0 0,0 0 0 0 0,0 0 0 0 0,0-1-1 0 0,0 1 1 0 0,0 0 0 0 0,0 0-1 0 0,0 0 1 0 0,0-1 0 0 0,0 1 0 0 0,0 0-1 0 0,0 0 1 0 0,0 0 0 0 0,1-1-1 0 0,-1 1 1 0 0,0 0 0 0 0,0 0-1 0 0,0 0 1 0 0,0 0 0 0 0,0-1 0 0 0,0 1-1 0 0,1 0 1 0 0,-1 0 0 0 0,0 0-1 0 0,0 0 1 0 0,0 0 0 0 0,0-1 0 0 0,1 1-1 0 0,-1 0 1 0 0,0 0 0 0 0,0 0-1 0 0,0 0 1 0 0,1 0 0 0 0,-6-1-40 0 0,1 1 1 0 0,-1 0-1 0 0,1 0 1 0 0,-1 1 0 0 0,1-1-1 0 0,-1 1 1 0 0,1 0-1 0 0,-1 0 1 0 0,-5 2-1 0 0,2 0-8 0 0,-44 13-53 0 0,1 2-1 0 0,-66 33 1 0 0,76-29 101 0 0,1 1 0 0 0,-40 31 0 0 0,76-50 25 0 0,0-1-1 0 0,0 1 1 0 0,0 0-1 0 0,1 1 1 0 0,-1-1 0 0 0,1 1-1 0 0,-3 5 1 0 0,6-9-22 0 0,-1 0 61 0 0,2 1-51 0 0,1-1 0 0 0,0 1 0 0 0,-1-1 0 0 0,1 0 0 0 0,0 0 0 0 0,0 0 0 0 0,0 0 0 0 0,0 0 0 0 0,4 2 1 0 0,-4-2 10 0 0,51 20-1816 0 0,-33-15 741 0 0</inkml:trace>
  <inkml:trace contextRef="#ctx0" brushRef="#br0" timeOffset="1">423 422 17103 0 0,'0'0'1551'0'0,"1"-1"-1276"0"0,19-8 764 0 0,30-20 1 0 0,-36 21-312 0 0,25-19 334 0 0,0-1-1 0 0,-1-2 0 0 0,46-49 1 0 0,67-62-522 0 0,-142 133-557 0 0,-3 2-137 0 0,1 0 1 0 0,-1 0-1 0 0,1 1 0 0 0,0 0 1 0 0,11-5-1 0 0,-17 9-247 0 0,15 16-5420 0 0,-8-6 3963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4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11 13015 0 0,'0'0'596'0'0,"2"-1"-13"0"0,11-9 8605 0 0,-26 22-8244 0 0,9-7-760 0 0,-166 140 481 0 0,149-124-665 0 0,15-11 0 0 0,4-3-19 0 0,3-6 12 0 0,-1-1-1 0 0,0 1 0 0 0,0-1 0 0 0,0 0 0 0 0,1 1 0 0 0,-1-1 1 0 0,0 1-1 0 0,1-1 0 0 0,-1 1 0 0 0,0-1 0 0 0,1 0 0 0 0,-1 1 1 0 0,1-1-1 0 0,-1 1 0 0 0,1-1 0 0 0,-1 0 0 0 0,1 0 0 0 0,0 1 1 0 0,1 0-17 0 0,39 30-184 0 0,-24-19 102 0 0,0 1 0 0 0,22 21 0 0 0,-35-29 125 0 0,1 0 1 0 0,-1 0-1 0 0,0 1 1 0 0,-1-1-1 0 0,1 1 1 0 0,-1 0-1 0 0,0 0 1 0 0,-1 0-1 0 0,1 0 1 0 0,-1 0-1 0 0,0 1 1 0 0,0 6-1 0 0,0-5 184 0 0,-1 0 0 0 0,-1 0-1 0 0,0 0 1 0 0,0 0 0 0 0,-2 15 0 0 0,1-20-163 0 0,0-1-1 0 0,1 1 1 0 0,-1 0 0 0 0,0 0 0 0 0,0 0 0 0 0,0-1 0 0 0,-1 1-1 0 0,1 0 1 0 0,-1-1 0 0 0,1 1 0 0 0,-1-1 0 0 0,0 0 0 0 0,0 0-1 0 0,0 1 1 0 0,0-1 0 0 0,0 0 0 0 0,-1-1 0 0 0,1 1 0 0 0,-4 2-1 0 0,-7 0-20 0 0,1 0 0 0 0,-1-1-1 0 0,0 0 1 0 0,0-1 0 0 0,-1 0-1 0 0,-18-1 1 0 0,-84-1-1974 0 0,0-10-3871 0 0,83 5-2377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3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49 113 3223 0 0,'0'0'342'0'0,"1"2"223"0"0,1 15 209 0 0,-1-1 0 0 0,-1 1 1 0 0,0 0-1 0 0,-3 21 0 0 0,-15 69 1466 0 0,14-88-1707 0 0,-2 11 108 0 0,-1 5 493 0 0,1-1 0 0 0,-2 54 2357 0 0,17-92-2843 0 0,-1-1-586 0 0,0 0 0 0 0,-1 0 0 0 0,0-1 0 0 0,0 0 1 0 0,8-10-1 0 0,30-39 336 0 0,-18 21-296 0 0,58-63-175 0 0,-67 78 43 0 0,2 1 0 0 0,38-28-1 0 0,-54 45-17 0 0,-4 0 48 0 0,1 1 0 0 0,-1 0 0 0 0,1 0 0 0 0,-1 0 0 0 0,1 0-1 0 0,-1 0 1 0 0,1 0 0 0 0,-1 0 0 0 0,1 0 0 0 0,0 0 0 0 0,-1 1 0 0 0,1-1 0 0 0,-1 0-1 0 0,1 0 1 0 0,-1 0 0 0 0,1 1 0 0 0,-1-1 0 0 0,1 0 0 0 0,-1 0 0 0 0,0 1 0 0 0,1-1 0 0 0,-1 0-1 0 0,1 1 1 0 0,-1-1 0 0 0,0 1 0 0 0,1-1 0 0 0,-1 0 0 0 0,0 1 0 0 0,1-1 0 0 0,-1 1-1 0 0,0-1 1 0 0,0 1 0 0 0,1-1 0 0 0,-1 1 0 0 0,0-1 0 0 0,0 2 0 0 0,1-1 3 0 0,2 6 72 0 0,0 0 1 0 0,-1 1 0 0 0,0-1-1 0 0,0 1 1 0 0,0-1-1 0 0,0 11 1 0 0,0 49 392 0 0,-2-28-292 0 0,0-2-65 0 0,3 29-23 0 0,-2-58-79 0 0,0-1 0 0 0,1 1-1 0 0,-1 0 1 0 0,2 0 0 0 0,-1-1-1 0 0,5 9 1 0 0,0-6 39 0 0,-5-8-44 0 0,0-1-1 0 0,0 0 0 0 0,0 1 1 0 0,0-1-1 0 0,0 0 0 0 0,0 0 0 0 0,0 0 1 0 0,0 0-1 0 0,0-1 0 0 0,0 1 1 0 0,1 0-1 0 0,-1-1 0 0 0,0 0 1 0 0,0 1-1 0 0,1-1 0 0 0,-1 0 1 0 0,0 0-1 0 0,0-1 0 0 0,1 1 1 0 0,-1 0-1 0 0,0-1 0 0 0,0 1 1 0 0,1-1-1 0 0,-1 0 0 0 0,0 1 1 0 0,0-1-1 0 0,0 0 0 0 0,0-1 1 0 0,0 1-1 0 0,0 0 0 0 0,0 0 1 0 0,1-2-1 0 0,5-4 13 0 0,-1 1 1 0 0,0-1-1 0 0,0 0 1 0 0,0-1 0 0 0,-1 1-1 0 0,6-12 1 0 0,66-115 421 0 0,21-31 366 0 0,-67 112-716 0 0,12-15-20 0 0,-37 58-184 0 0,1 0 0 0 0,0 1 0 0 0,1-1 0 0 0,12-9 0 0 0,-15 15-451 0 0,1 0 0 0 0,0 0 0 0 0,0 1-1 0 0,0 0 1 0 0,0 0 0 0 0,14-3 0 0 0,-21 6 520 0 0,15-4-1312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3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84 5983 0 0,'0'-1'274'0'0,"-1"-3"28"0"0,0-1 0 0 0,-1 1 0 0 0,1 0 0 0 0,-1 0 0 0 0,0 0 0 0 0,0 0 1 0 0,0 0-1 0 0,-1 1 0 0 0,1-1 0 0 0,-1 1 0 0 0,0-1 0 0 0,0 1 0 0 0,0 0 0 0 0,0 0 0 0 0,0 0 1 0 0,-1 1-1 0 0,0-1 0 0 0,1 1 0 0 0,-1 0 0 0 0,0 0 0 0 0,0 0 0 0 0,-5-2 0 0 0,3 3 109 0 0,1-1 0 0 0,0 1 0 0 0,-1 0 0 0 0,1 0 0 0 0,0 1 0 0 0,-1-1 0 0 0,1 1 0 0 0,-1 1 0 0 0,-9 1 0 0 0,9-1-499 0 0,1 0-1 0 0,0 1 1 0 0,0-1-1 0 0,0 1 0 0 0,0 1 1 0 0,-6 3-1 0 0,-40 25 658 0 0,-9 5 43 0 0,-63 50-1 0 0,112-78-383 0 0,2 0 0 0 0,-1 1 0 0 0,1 0-1 0 0,0 1 1 0 0,1-1 0 0 0,-12 19 0 0 0,20-27-200 0 0,-1 0 0 0 0,0 1 1 0 0,1-1-1 0 0,-1 0 0 0 0,1 0 1 0 0,0 0-1 0 0,-1 1 0 0 0,1-1 0 0 0,0 0 1 0 0,0 0-1 0 0,0 1 0 0 0,0-1 1 0 0,0 0-1 0 0,0 0 0 0 0,0 1 0 0 0,0-1 1 0 0,0 0-1 0 0,1 0 0 0 0,-1 1 0 0 0,0-1 1 0 0,1 0-1 0 0,-1 0 0 0 0,1 0 1 0 0,-1 0-1 0 0,1 1 0 0 0,0-1 0 0 0,0 0 1 0 0,-1 0-1 0 0,1 0 0 0 0,0 0 1 0 0,0-1-1 0 0,0 1 0 0 0,0 0 0 0 0,0 0 1 0 0,0 0-1 0 0,0-1 0 0 0,0 1 1 0 0,0-1-1 0 0,1 1 0 0 0,-1-1 0 0 0,0 1 1 0 0,3 0-1 0 0,1 1 5 0 0,1-1 0 0 0,0 0 0 0 0,0 0 0 0 0,0 0 0 0 0,0 0 0 0 0,0-1 0 0 0,12-1 0 0 0,4-3-10 0 0,0-1 1 0 0,0-2 0 0 0,0 0-1 0 0,-1-1 1 0 0,25-14-1 0 0,-38 18-167 0 0,0 0 0 0 0,0-1-1 0 0,0 0 1 0 0,13-13 0 0 0,-18 29 20 0 0,-3-4 114 0 0,1-1 1 0 0,-1 0-1 0 0,0 0 1 0 0,-1 1-1 0 0,1-1 1 0 0,-1 0-1 0 0,-4 12 0 0 0,4-13 12 0 0,0-2-1 0 0,0 14 9 0 0,1-17-14 0 0,1 0-1 0 0,-1 1 1 0 0,0-1 0 0 0,0 0-1 0 0,0 1 1 0 0,1-1 0 0 0,-1 0-1 0 0,0 0 1 0 0,0 1-1 0 0,1-1 1 0 0,-1 0 0 0 0,0 0-1 0 0,0 0 1 0 0,1 1 0 0 0,-1-1-1 0 0,0 0 1 0 0,1 0 0 0 0,-1 0-1 0 0,0 0 1 0 0,1 0 0 0 0,-1 0-1 0 0,0 0 1 0 0,1 0 0 0 0,-1 0-1 0 0,0 0 1 0 0,1 0 0 0 0,-1 0-1 0 0,0 0 1 0 0,1 0 0 0 0,-1 0-1 0 0,1 0 1 0 0,-1 0 0 0 0,12-2-689 0 0,2-3-338 0 0,2-2-65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14 6911 0 0,'9'-14'10905'0'0,"-6"25"-10358"0"0,-3-11-419 0 0,1 6 15 0 0,-1 0 0 0 0,1-1 0 0 0,-1 1 0 0 0,0 0 0 0 0,-1 0 0 0 0,1-1 0 0 0,-1 1-1 0 0,0 0 1 0 0,-1-1 0 0 0,-2 8 0 0 0,-4 8 217 0 0,-13 26 1 0 0,12-29-178 0 0,-13 23 135 0 0,-56 78 0 0 0,-1 0-282 0 0,61-87-61 0 0,5-11-54 0 0,1 0 0 0 0,1 1 0 0 0,-12 33 0 0 0,19-36-450 0 0,4-18 444 0 0,0-1-1 0 0,0 1 1 0 0,0 0-1 0 0,0-1 0 0 0,0 1 1 0 0,0-1-1 0 0,1 1 1 0 0,-1 0-1 0 0,0-1 1 0 0,0 1-1 0 0,0-1 1 0 0,1 1-1 0 0,-1 0 0 0 0,0-1 1 0 0,0 1-1 0 0,1-1 1 0 0,-1 1-1 0 0,0-1 1 0 0,1 1-1 0 0,-1-1 1 0 0,1 0-1 0 0,-1 1 0 0 0,1-1 1 0 0,-1 1-1 0 0,1-1 1 0 0,0 1-1 0 0,11 1-1814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3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20 5527 0 0,'2'-1'423'0'0,"18"-7"-389"0"0,-1 1 1918 0 0,-8 4 3585 0 0,-10 3-5400 0 0,-1 0 1 0 0,1 0 0 0 0,0 0-1 0 0,-1 0 1 0 0,1 0 0 0 0,-1 0-1 0 0,1 0 1 0 0,-1 0 0 0 0,1 0-1 0 0,-1 0 1 0 0,1 1 0 0 0,-1-1-1 0 0,1 0 1 0 0,-1 0 0 0 0,1 1-1 0 0,-1-1 1 0 0,1 0 0 0 0,-1 1-1 0 0,1-1 1 0 0,-1 0 0 0 0,1 1-1 0 0,-1-1 1 0 0,0 1 0 0 0,1-1-1 0 0,-1 1 1 0 0,0-1 0 0 0,0 1-1 0 0,1-1 1 0 0,-1 1 0 0 0,0-1-1 0 0,0 1 1 0 0,1 0 0 0 0,2 18 403 0 0,-3-10-212 0 0,0 1 0 0 0,-1 0 0 0 0,0-1 1 0 0,-1 1-1 0 0,-5 15 0 0 0,-19 48 867 0 0,20-58-1006 0 0,-69 147 1075 0 0,46-106-1166 0 0,3 2-1 0 0,-30 98 1 0 0,54-148-7 0 0,0 0 0 0 0,1 1 0 0 0,-1 11 0 0 0,5 3-1366 0 0,-3-21 485 0 0,1 0 1 0 0,-1 0-1 0 0,1 0 1 0 0,0 0-1 0 0,0 0 1 0 0,0 0-1 0 0,2 3 1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3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584 107 6911 0 0,'19'-20'836'0'0,"18"-21"-1437"0"0,-34 37 1402 0 0,1 0 0 0 0,-1 0 0 0 0,-1-1 0 0 0,1 0 0 0 0,-1 1 0 0 0,1-1 0 0 0,2-9 4379 0 0,-20 31-4684 0 0,1 1 0 0 0,1 0 0 0 0,1 1 0 0 0,-19 40 0 0 0,13-26-214 0 0,-103 215 900 0 0,22-40-668 0 0,-86 108-274 0 0,172-295-276 0 0,-2 0 1 0 0,0 0-1 0 0,-1-2 0 0 0,-1 0 0 0 0,-37 32 0 0 0,52-50-328 0 0,-7-12-3213 0 0,1-5 2379 0 0,7 13 838 0 0,-6-17-1582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3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16183 0 0,'0'0'1462'0'0,"1"2"-1125"0"0,-1 0-238 0 0,1 0 0 0 0,0 1 0 0 0,0-1 0 0 0,0 0 0 0 0,0 0 0 0 0,0 0 0 0 0,0 0 0 0 0,0-1 0 0 0,1 1 0 0 0,-1 0 0 0 0,1 0 0 0 0,-1-1 0 0 0,1 1 0 0 0,0-1 0 0 0,-1 0 0 0 0,1 1 0 0 0,0-1 0 0 0,0 0 0 0 0,0 0 0 0 0,0 0 0 0 0,0 0 0 0 0,0 0 0 0 0,1-1 0 0 0,-1 1 0 0 0,0-1 0 0 0,4 1 0 0 0,6 1 239 0 0,-1-1 0 0 0,1 0 0 0 0,22-1 0 0 0,25-5 455 0 0,-1-3 0 0 0,77-19 0 0 0,111-45 96 0 0,-76 21-744 0 0,-112 33-489 0 0,35-9-2344 0 0,-76 23 843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32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0 14655 0 0,'0'0'1328'0'0,"1"2"-1090"0"0,1 1-217 0 0,-1 0 0 0 0,0 0 0 0 0,1 0 0 0 0,-1 0 1 0 0,-1 1-1 0 0,1-1 0 0 0,0 0 0 0 0,-1 1 0 0 0,0-1 0 0 0,0 0 1 0 0,0 1-1 0 0,0-1 0 0 0,-1 7 0 0 0,-2 4 308 0 0,0 0-1 0 0,-6 14 1 0 0,3-11-49 0 0,-13 43 486 0 0,-47 136 762 0 0,31-106-1124 0 0,-4-2 0 0 0,-86 143 1 0 0,106-201-386 0 0,-2-1 1 0 0,0 0 0 0 0,-2-2-1 0 0,-1 0 1 0 0,-43 35-1 0 0,45-43-13 0 0,15-13 2 0 0,0 0 0 0 0,0 0 0 0 0,-1 0 0 0 0,0-1 0 0 0,-16 8 0 0 0,21-12-2 0 0,3 0-5 0 0,-1-1 0 0 0,0 0-1 0 0,1 0 1 0 0,-1 1 0 0 0,0-1 0 0 0,0 0 0 0 0,0 0-1 0 0,1 0 1 0 0,-1 0 0 0 0,0 0 0 0 0,0 0-1 0 0,0 0 1 0 0,1 0 0 0 0,-1 0 0 0 0,0-1 0 0 0,0 1-1 0 0,1 0 1 0 0,-3-1 0 0 0,3 0 2 0 0,-1 1-1 0 0,1-1 1 0 0,0 1 0 0 0,-1-1 0 0 0,1 0 0 0 0,0 1-1 0 0,-1-1 1 0 0,1 0 0 0 0,0 0 0 0 0,0 1-1 0 0,-1-1 1 0 0,1 0 0 0 0,0 0 0 0 0,0 1 0 0 0,0-1-1 0 0,0 0 1 0 0,0-1 0 0 0,0 1 0 0 0,0-3-14 0 0,1 1 0 0 0,-1-1 0 0 0,1 0 0 0 0,0 0 0 0 0,0 0 0 0 0,0 0 0 0 0,0 1 0 0 0,1-1 0 0 0,-1 0 0 0 0,1 1 0 0 0,0-1-1 0 0,0 1 1 0 0,3-4 0 0 0,5-6-69 0 0,20-20 0 0 0,-27 30 91 0 0,20-19-88 0 0,2 0 0 0 0,0 2 0 0 0,1 2 0 0 0,1 0-1 0 0,1 1 1 0 0,0 2 0 0 0,49-19 0 0 0,-73 32 65 0 0,0 1 1 0 0,1-1-1 0 0,-1 1 1 0 0,1 0-1 0 0,-1 0 0 0 0,1 1 1 0 0,-1-1-1 0 0,1 1 1 0 0,-1 0-1 0 0,8 1 1 0 0,-10 0 24 0 0,0-1 1 0 0,0 1-1 0 0,0 0 1 0 0,0 0 0 0 0,0 0-1 0 0,0 0 1 0 0,0 0-1 0 0,0 0 1 0 0,0 0-1 0 0,0 0 1 0 0,-1 1 0 0 0,1-1-1 0 0,0 1 1 0 0,-1 0-1 0 0,1-1 1 0 0,-1 1-1 0 0,0 0 1 0 0,0 0 0 0 0,1 0-1 0 0,-1 0 1 0 0,0 0-1 0 0,-1 0 1 0 0,2 2 0 0 0,0 5 96 0 0,0-1 1 0 0,0 1 0 0 0,-1-1 0 0 0,0 1 0 0 0,0-1 0 0 0,-1 1 0 0 0,-1 10 0 0 0,-1-1 93 0 0,-1-1-1 0 0,-7 26 1 0 0,-9 23-277 0 0,19-65-550 0 0,7 9-5206 0 0,0-5 4066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3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13359 0 0,'-1'2'6723'0'0,"-6"9"-6172"0"0,0 1 0 0 0,1-1 0 0 0,1 1 0 0 0,0 1 1 0 0,-4 12-1 0 0,-3 8-293 0 0,3-9-347 0 0,-2 1 1 0 0,-1-1-1 0 0,-1-1 0 0 0,-21 30 0 0 0,30-45-893 0 0,12-18-4624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3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8551 0 0,'0'0'390'0'0,"-1"0"-8"0"0,-3 0-167 0 0,1 0-1 0 0,-1 0 1 0 0,1 0 0 0 0,-1 1-1 0 0,1-1 1 0 0,0 1-1 0 0,-1 0 1 0 0,1 0-1 0 0,0 0 1 0 0,-1 1-1 0 0,-3 2 3245 0 0,6-4-3420 0 0,1 0 0 0 0,0 0 0 0 0,-1 1 0 0 0,1-1 0 0 0,0 0 0 0 0,0 1 1 0 0,0-1-1 0 0,-1 0 0 0 0,1 1 0 0 0,0-1 0 0 0,0 0 0 0 0,0 1 0 0 0,0-1 0 0 0,-1 0 0 0 0,1 1 0 0 0,0-1 0 0 0,0 1 0 0 0,0-1 1 0 0,0 0-1 0 0,0 1 0 0 0,0-1 0 0 0,0 1 0 0 0,0-1 0 0 0,0 0 0 0 0,0 1 0 0 0,0-1 0 0 0,1 1 0 0 0,1 11 308 0 0,2-1-133 0 0,0 0 0 0 0,1-1 0 0 0,1 1 0 0 0,-1-1 0 0 0,9 9 0 0 0,39 48 673 0 0,-30-39-604 0 0,59 68 165 0 0,5-4 1 0 0,3-3 0 0 0,146 110-1 0 0,-213-181-404 0 0,0 1 0 0 0,-1 1 0 0 0,-2 0-1 0 0,0 2 1 0 0,-1 0 0 0 0,22 34 0 0 0,-40-54 9 0 0,3 5 64 0 0,-10-13-5206 0 0,-1-3-923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3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39 6911 0 0,'0'0'315'0'0,"2"-1"-7"0"0,11-8-149 0 0,11-6 490 0 0,-9 2 11959 0 0,-25 12-11492 0 0,4 3-977 0 0,0 0 0 0 0,0 0-1 0 0,0 0 1 0 0,1 1 0 0 0,-1 0 0 0 0,1 0 0 0 0,-1 0 0 0 0,-8 8 0 0 0,-1-1-81 0 0,-110 83 176 0 0,107-78-180 0 0,1 1-1 0 0,1 0 1 0 0,1 1 0 0 0,-23 34-1 0 0,36-48-41 0 0,0 0-1 0 0,0 1 0 0 0,0-1 0 0 0,1 1 1 0 0,-1 0-1 0 0,1-1 0 0 0,0 1 0 0 0,0 0 0 0 0,0 0 1 0 0,0 6-1 0 0,1-8-7 0 0,0-1-1 0 0,1 1 1 0 0,-1 0 0 0 0,0-1 0 0 0,1 1 0 0 0,-1-1 0 0 0,1 1-1 0 0,-1 0 1 0 0,1-1 0 0 0,0 1 0 0 0,0-1 0 0 0,-1 1 0 0 0,1-1-1 0 0,0 0 1 0 0,0 1 0 0 0,0-1 0 0 0,1 0 0 0 0,-1 0 0 0 0,0 0-1 0 0,0 0 1 0 0,1 0 0 0 0,-1 0 0 0 0,1 0 0 0 0,-1 0 0 0 0,1 0-1 0 0,2 0 1 0 0,1 1 0 0 0,1 0-1 0 0,-1-1 1 0 0,0 0-1 0 0,1 0 0 0 0,-1 0 1 0 0,11-1-1 0 0,35-4 33 0 0,-32 2-32 0 0,96-16-4422 0 0,-87 11-2868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3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11519 0 0,'0'0'3887'0'0,"0"3"-2422"0"0,-1 6-1027 0 0,0 1 0 0 0,0-1 0 0 0,-1 1 0 0 0,0-1 0 0 0,-1 0 0 0 0,-4 10 0 0 0,-27 56 397 0 0,20-44-360 0 0,-175 334 797 0 0,39-135-4088 0 0,144-221 1684 0 0,1 0 0 0 0,-1 1-1 0 0,-5 16 1 0 0</inkml:trace>
  <inkml:trace contextRef="#ctx0" brushRef="#br0" timeOffset="1">14 835 7367 0 0,'0'0'568'0'0,"1"-2"-373"0"0,7-10 1614 0 0,1 1-1 0 0,1-1 1 0 0,-1 1-1 0 0,14-11 0 0 0,24-19 760 0 0,-38 33-2549 0 0,53-42 999 0 0,2 3-1 0 0,2 3 1 0 0,129-66 0 0 0,65-22-2216 0 0,-252 127 507 0 0,1 1-1 0 0,17-5 0 0 0,-8 6-5480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33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12895 0 0,'0'0'1572'0'0,"0"2"-329"0"0,1 3-608 0 0,0 0 0 0 0,0 0 0 0 0,0 0 0 0 0,0-1 0 0 0,1 1 0 0 0,0-1 0 0 0,0 1 0 0 0,4 7 0 0 0,-4-9-539 0 0,0-1 1 0 0,1 0-1 0 0,-1 1 1 0 0,0-1-1 0 0,1 0 0 0 0,-1 0 1 0 0,1 0-1 0 0,0 0 1 0 0,0-1-1 0 0,0 1 0 0 0,0-1 1 0 0,0 0-1 0 0,0 1 1 0 0,6 0-1 0 0,5 1 130 0 0,1 0 0 0 0,0-1 0 0 0,0 0 0 0 0,18-1 0 0 0,-2-4-2542 0 0,-2-3-3936 0 0,-16 2-406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34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24 314 15719 0 0,'0'0'1424'0'0,"-1"2"-1172"0"0,-3 6-218 0 0,-14 18 1544 0 0,20-26-1354 0 0,6 0-121 0 0,0-1 0 0 0,0-1 0 0 0,-1 1-1 0 0,1-2 1 0 0,0 1 0 0 0,-1-1 0 0 0,1 0-1 0 0,-1 0 1 0 0,0-1 0 0 0,11-6 0 0 0,8-9-39 0 0,31-26 0 0 0,-49 39-75 0 0,80-79-77 0 0,15-12-790 0 0,-91 88 826 0 0,1 0 0 0 0,0 0-1 0 0,0 1 1 0 0,1 1 0 0 0,0 0 0 0 0,0 1-1 0 0,15-4 1 0 0,-26 9 222 0 0,-3 1-145 0 0,1 1 0 0 0,0-1 0 0 0,-1 0 0 0 0,1 1 0 0 0,0-1 0 0 0,-1 0 0 0 0,1 1 0 0 0,-1-1 0 0 0,1 1 0 0 0,0-1 0 0 0,-1 1 0 0 0,1-1 0 0 0,-1 1 0 0 0,1-1 0 0 0,-1 1 0 0 0,0 0 0 0 0,1-1 0 0 0,-1 1 0 0 0,0 0 0 0 0,1 0 0 0 0,5 15 394 0 0,-5-9-250 0 0,0-1-1 0 0,0 1 1 0 0,-1-1 0 0 0,0 1 0 0 0,0 0 0 0 0,-1-1 0 0 0,0 1 0 0 0,-1 6 0 0 0,-18 52 1147 0 0,6-22-558 0 0,8-19-1007 0 0,1 0-1 0 0,1 1 0 0 0,1-1 1 0 0,1 27-1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3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60 15231 0 0,'-82'32'5159'0'0,"100"-33"-5061"0"0,0 0 1 0 0,1-1 0 0 0,-1-1-1 0 0,0-1 1 0 0,-1-1-1 0 0,1 0 1 0 0,-1-2-1 0 0,0 0 1 0 0,0 0-1 0 0,-1-2 1 0 0,0 0 0 0 0,29-22-1 0 0,-44 31-206 0 0,-12 7-64 0 0,-37 25 178 0 0,-83 63 373 0 0,112-80-150 0 0,2 1-1 0 0,0 1 1 0 0,1 0 0 0 0,-25 35-1 0 0,39-49-169 0 0,0 0-1 0 0,0 1 0 0 0,0-1 1 0 0,1 1-1 0 0,-1 0 1 0 0,1 0-1 0 0,-1-1 1 0 0,1 1-1 0 0,1 0 0 0 0,-2 6 1 0 0,2-9-40 0 0,0 1-1 0 0,0 0 1 0 0,1 0 0 0 0,-1 0 0 0 0,0 0 0 0 0,1 0-1 0 0,-1 0 1 0 0,1 0 0 0 0,0 0 0 0 0,-1-1-1 0 0,1 1 1 0 0,0 0 0 0 0,0 0 0 0 0,0-1 0 0 0,1 1-1 0 0,-1-1 1 0 0,0 1 0 0 0,0-1 0 0 0,1 1-1 0 0,-1-1 1 0 0,1 0 0 0 0,2 2 0 0 0,1 0-286 0 0,1-1 0 0 0,-1 0 0 0 0,0 0 0 0 0,1 0 1 0 0,-1-1-1 0 0,1 0 0 0 0,0 0 0 0 0,-1 0 0 0 0,1 0 0 0 0,0-1 0 0 0,0 0 1 0 0,-1-1-1 0 0,8 0 0 0 0,10-2-7152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34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8 12439 0 0,'0'-7'10896'0'0,"-13"13"-10625"0"0,2 0-263 0 0,0 2 1 0 0,0-1-1 0 0,1 2 1 0 0,0-1-1 0 0,1 1 1 0 0,-16 20-1 0 0,-11 9-2 0 0,29-32-31 0 0,0 0-1 0 0,0 1 1 0 0,1 0-1 0 0,0 0 1 0 0,1 0-1 0 0,-1 1 1 0 0,-6 13-1 0 0,12-20-58 0 0,5 12-165 0 0,2-2 225 0 0,0-1 0 0 0,10 13 1 0 0,-11-18 11 0 0,-2 1 1 0 0,1 0 0 0 0,-1 0 0 0 0,0 0 0 0 0,0 1 0 0 0,-1 0 0 0 0,0 0-1 0 0,0-1 1 0 0,4 14 0 0 0,-6-12 61 0 0,0 0 0 0 0,-1 0-1 0 0,1 0 1 0 0,-1 0 0 0 0,-1-1 0 0 0,0 1-1 0 0,-2 13 1 0 0,2-17-18 0 0,0 1 0 0 0,-1-1 1 0 0,0 1-1 0 0,1-1 0 0 0,-1 0 0 0 0,-1 0 0 0 0,1 0 0 0 0,-1 0 0 0 0,1 0 1 0 0,-1 0-1 0 0,0-1 0 0 0,-1 1 0 0 0,-5 4 0 0 0,6-6-8 0 0,1-2 0 0 0,-1 1 0 0 0,1 0 0 0 0,-1 0-1 0 0,1-1 1 0 0,-1 0 0 0 0,0 1 0 0 0,1-1 0 0 0,-1 0 0 0 0,0 0-1 0 0,1 0 1 0 0,-1-1 0 0 0,-4 0 0 0 0,3 0-1 0 0,-51-11-84 0 0,19 3-760 0 0,34 9-239 0 0,-4-3-2811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35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16871 0 0,'0'0'3904'0'0,"-1"1"-3249"0"0,-37 19-405 0 0,1 2 1 0 0,1 1-1 0 0,1 2 1 0 0,1 1-1 0 0,-30 32 0 0 0,48-39-239 0 0,15-19-11 0 0,1 1 0 0 0,-1 0 0 0 0,0-1 0 0 0,1 1 0 0 0,-1 0 0 0 0,1-1 0 0 0,0 1 0 0 0,-1 0 0 0 0,1 0 0 0 0,0 0 0 0 0,-1-1 0 0 0,1 1 0 0 0,0 0 0 0 0,0 0 0 0 0,0 0 0 0 0,-1 0 0 0 0,1 0 0 0 0,0-1 0 0 0,0 1 0 0 0,0 0 0 0 0,1 1 0 0 0,-1 1-12 0 0,0 0-11 0 0,1 1 0 0 0,-1-1 0 0 0,1 0 0 0 0,-1 1 0 0 0,1-1 0 0 0,0 0 0 0 0,0 1 0 0 0,0-1 0 0 0,1 0 0 0 0,-1 0 0 0 0,1 0 0 0 0,0 0 0 0 0,0 0 0 0 0,4 4 0 0 0,5 6-183 0 0,22 19 0 0 0,-21-21-34 0 0,8 7-145 0 0,0 2-1 0 0,25 34 1 0 0,-40-48 589 0 0,-1 1 0 0 0,0-1 0 0 0,0 1 0 0 0,0 0 0 0 0,-1 0 1 0 0,0 0-1 0 0,0 0 0 0 0,-1 0 0 0 0,0 1 0 0 0,-1-1 0 0 0,1 1 0 0 0,-1 0 0 0 0,-1-1 0 0 0,1 10 0 0 0,-2-13-142 0 0,1 0-1 0 0,-1 0 0 0 0,1 0 1 0 0,-1-1-1 0 0,0 1 1 0 0,0 0-1 0 0,-1-1 1 0 0,1 1-1 0 0,-1-1 1 0 0,0 1-1 0 0,0-1 1 0 0,0 0-1 0 0,0 1 0 0 0,-1-1 1 0 0,1-1-1 0 0,-1 1 1 0 0,1 0-1 0 0,-1 0 1 0 0,0-1-1 0 0,0 0 1 0 0,-5 3-1 0 0,0 0-165 0 0,0-1 1 0 0,0 0-1 0 0,0 0 0 0 0,-1 0 0 0 0,0-1 1 0 0,1-1-1 0 0,-1 1 0 0 0,0-2 1 0 0,0 1-1 0 0,0-1 0 0 0,-1 0 0 0 0,1-1 1 0 0,0 0-1 0 0,-13-2 0 0 0,3-2-1508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6 13935 0 0,'0'0'638'0'0,"0"-1"-14"0"0,-3-4 1666 0 0,-4 27-1124 0 0,3-11-1095 0 0,0 0 0 0 0,-1 0 1 0 0,0 0-1 0 0,-1 0 1 0 0,-6 9-1 0 0,-39 47 549 0 0,12-18-410 0 0,22-25-173 0 0,-19 27-139 0 0,35-50-565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13559 0 0,'0'0'1472'0'0,"11"7"-1472"0"0,-2 0-104 0 0,2 2-5880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6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20 10591 0 0,'0'0'819'0'0,"-2"-1"-534"0"0,1-1-3 0 0,-1 0 1 0 0,0 1-1 0 0,0-1 0 0 0,0 1 0 0 0,-1-1 0 0 0,1 1 0 0 0,0 0 0 0 0,0 0 0 0 0,-1 0 0 0 0,1 0 1 0 0,-1 0-1 0 0,1 0 0 0 0,-1 1 0 0 0,1-1 0 0 0,-1 1 0 0 0,-3 0 0 0 0,1 0-86 0 0,0 1 0 0 0,1-1 0 0 0,-1 1 0 0 0,0 0-1 0 0,0 1 1 0 0,1-1 0 0 0,-1 1 0 0 0,-5 2 0 0 0,-6 5-39 0 0,0 1 1 0 0,1 1 0 0 0,-22 18 0 0 0,10-7-79 0 0,-58 53 68 0 0,83-73-52 0 0,3 0-71 0 0,-1 0 0 0 0,1 0 0 0 0,-1 1 0 0 0,1-1 0 0 0,0 0 0 0 0,0 0 0 0 0,0 0 0 0 0,0 0 0 0 0,0 0 0 0 0,0 0 0 0 0,1 0 0 0 0,-1 0 0 0 0,1 0 0 0 0,-1-1 0 0 0,1 1 0 0 0,0-1 0 0 0,-1 1 0 0 0,4 1 0 0 0,6 5-55 0 0,23 12 0 0 0,-23-14 62 0 0,25 15-31 0 0,47 35 0 0 0,-79-53 4 0 0,0 0-1 0 0,1 0 1 0 0,-1 1-1 0 0,-1-1 1 0 0,1 1 0 0 0,0 0-1 0 0,-1 0 1 0 0,0 0-1 0 0,0 1 1 0 0,0-1-1 0 0,-1 1 1 0 0,1-1-1 0 0,-1 1 1 0 0,3 10 0 0 0,-4-12 0 0 0,0-1 1 0 0,-1 1 0 0 0,1 0-1 0 0,-1 0 1 0 0,1 0 0 0 0,-1 0 0 0 0,0 0-1 0 0,0 0 1 0 0,0 0 0 0 0,-1 0 0 0 0,1 0-1 0 0,-1 0 1 0 0,1 0 0 0 0,-1 0-1 0 0,0 0 1 0 0,0 0 0 0 0,-1-1 0 0 0,1 1-1 0 0,0 0 1 0 0,-1-1 0 0 0,0 1 0 0 0,1-1-1 0 0,-1 1 1 0 0,0-1 0 0 0,0 0 0 0 0,0 0-1 0 0,-1 0 1 0 0,1 0 0 0 0,0 0-1 0 0,-6 2 1 0 0,1 0 77 0 0,0 0 0 0 0,-1 0 0 0 0,0-1-1 0 0,0 0 1 0 0,0 0 0 0 0,0-1 0 0 0,0 0 0 0 0,-17 1-1 0 0,-6-1 247 0 0,-34-2 0 0 0,26-1-164 0 0,7 1-115 0 0,-2 1-88 0 0,-60-8 1 0 0,93 7 2 0 0,-1 0 0 0 0,0-1 0 0 0,1 1 0 0 0,-1-1 0 0 0,0 1 0 0 0,1-1 0 0 0,-1 0 0 0 0,1 0 0 0 0,-3-1 0 0 0,2 0-213 0 0,1-15-6766 0 0,4 9 1095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3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0 9215 0 0,'0'0'6115'0'0,"-8"4"-5622"0"0,-4 5-163 0 0,0 0-1 0 0,1 0 0 0 0,0 1 0 0 0,1 1 1 0 0,0 0-1 0 0,-12 16 0 0 0,19-23-268 0 0,-73 92 470 0 0,-58 69 168 0 0,95-121-540 0 0,-71 62 1 0 0,-102 61-37 0 0,239-186-5662 0 0,-7 6-624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8 13359 0 0,'5'-7'2236'0'0,"-7"9"-975"0"0,-12 21-440 0 0,2-4-328 0 0,-83 154 1381 0 0,39-65-1087 0 0,-37 75-304 0 0,9-16-286 0 0,36-80-283 0 0,-84 117 0 0 0,111-177 13 0 0,-1 0 1 0 0,-2-1-1 0 0,-1-1 0 0 0,-44 35 0 0 0,69-60 73 0 0,-1 0 0 0 0,1 0 0 0 0,0 1 0 0 0,0-1 0 0 0,0 0 0 0 0,-1 0 0 0 0,1 1 0 0 0,0-1 0 0 0,0 0 0 0 0,-1 0 0 0 0,1 0 0 0 0,0 1 0 0 0,-1-1 0 0 0,1 0 0 0 0,0 0 0 0 0,0 0 0 0 0,-1 0 0 0 0,1 0 0 0 0,0 0 0 0 0,-1 0 0 0 0,1 0 0 0 0,0 0 0 0 0,-1 0 0 0 0,1 0 0 0 0,0 0 0 0 0,-1 0 0 0 0,1 0 0 0 0,0 0 0 0 0,-1 0 0 0 0,1 0 0 0 0,0 0 0 0 0,0 0 0 0 0,-1 0 0 0 0,1 0 0 0 0,0 0 0 0 0,-1-1 0 0 0,1 1 0 0 0,0 0 0 0 0,-1-1 0 0 0,0-4 0 0 0,1 2 5 0 0,0-1 0 0 0,0 0 0 0 0,0 1 0 0 0,1-1 0 0 0,-1 0 0 0 0,1 1 0 0 0,-1-1 0 0 0,1 0 0 0 0,1 1-1 0 0,-1 0 1 0 0,0-1 0 0 0,1 1 0 0 0,3-7 0 0 0,4-3-9 0 0,18-23 0 0 0,-23 32 7 0 0,31-36-3 0 0,2 1 0 0 0,1 2 0 0 0,1 1 0 0 0,74-49 0 0 0,-97 74 0 0 0,12-8 0 0 0,36-18 0 0 0,-55 32 0 0 0,0 1 0 0 0,0 0 0 0 0,1 1 0 0 0,-1 0 0 0 0,1 0 0 0 0,0 1 0 0 0,0 1 0 0 0,16-1 0 0 0,-22 2 8 0 0,0 0 0 0 0,0 0-1 0 0,0 1 1 0 0,0 0 0 0 0,0 0 0 0 0,0 0-1 0 0,0 0 1 0 0,0 1 0 0 0,0-1 0 0 0,-1 1-1 0 0,1 0 1 0 0,-1 0 0 0 0,1 0 0 0 0,-1 1-1 0 0,0-1 1 0 0,1 1 0 0 0,-1 0 0 0 0,-1 0-1 0 0,1 0 1 0 0,0 0 0 0 0,-1 0 0 0 0,1 1-1 0 0,-1-1 1 0 0,3 8 0 0 0,-2-3 31 0 0,0-1 0 0 0,0 1 0 0 0,-1 0 1 0 0,0 0-1 0 0,0 0 0 0 0,-1 0 0 0 0,0 0 0 0 0,-1 0 1 0 0,0 0-1 0 0,0 0 0 0 0,-2 14 0 0 0,0-9-7 0 0,-1 0 1 0 0,0 0-1 0 0,-1 0 0 0 0,-1 0 1 0 0,0-1-1 0 0,0 0 0 0 0,-13 20 1 0 0,12-24-23 0 0,0 0 1 0 0,-1 0-1 0 0,0 0 0 0 0,0 0 1 0 0,-1-1-1 0 0,0-1 1 0 0,0 1-1 0 0,-1-1 1 0 0,0-1-1 0 0,-14 8 0 0 0,-12 4 5 0 0,-2-1 0 0 0,0-2 0 0 0,0-2 0 0 0,-63 13 0 0 0,84-22-15 0 0,8-1 0 0 0,0-1 0 0 0,0 0 0 0 0,0 0 0 0 0,0 0 0 0 0,0-1 0 0 0,0 0 0 0 0,-11-2 0 0 0,18 2 0 0 0,0 0-1 0 0,1 0 0 0 0,-1-1 1 0 0,1 1-1 0 0,-1 0 0 0 0,0 0 1 0 0,1 0-1 0 0,-1-1 0 0 0,1 1 1 0 0,-1 0-1 0 0,1-1 0 0 0,-1 1 1 0 0,1 0-1 0 0,-1-1 0 0 0,1 1 1 0 0,-1-1-1 0 0,1 1 1 0 0,-1-1-1 0 0,1 1 0 0 0,-1-1 1 0 0,2-5-95 0 0,-1 6 67 0 0,0-2-148 0 0,0-1 0 0 0,1 1 0 0 0,-1-1 0 0 0,1 1-1 0 0,0-1 1 0 0,0 1 0 0 0,0 0 0 0 0,0-1 0 0 0,0 1 0 0 0,0 0 0 0 0,3-3 0 0 0,18-21-5845 0 0,-3 10 19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61 155 3223 0 0,'0'0'143'0'0,"1"2"-3"0"0,2 2 498 0 0,1-1 0 0 0,0 0 0 0 0,0 0 0 0 0,0-1 0 0 0,0 1 0 0 0,0-1 1 0 0,0 0-1 0 0,1 0 0 0 0,-1 0 0 0 0,1 0 0 0 0,-1-1 0 0 0,1 0 0 0 0,0 0 0 0 0,-1 0 0 0 0,1 0 0 0 0,0-1 0 0 0,0 0 0 0 0,5 0 0 0 0,14-2 1090 0 0,0 0 0 0 0,33-8 0 0 0,-32 6-1872 0 0,-20 3 257 0 0,93-20 1127 0 0,-84 17-1151 0 0,0 0 1 0 0,-1-1-1 0 0,0 0 0 0 0,25-15 0 0 0,-32 16-82 0 0,0-1-1 0 0,0 0 0 0 0,0 0 1 0 0,-1-1-1 0 0,1 1 0 0 0,4-9 0 0 0,-8 12-15 0 0,-1-1-1 0 0,1 1 1 0 0,-1 0-1 0 0,0-1 0 0 0,0 1 1 0 0,0-1-1 0 0,0 0 1 0 0,0 1-1 0 0,0-5 0 0 0,-1 6-12 0 0,0-1 0 0 0,0 1 0 0 0,0 0 0 0 0,0-1 0 0 0,0 1 0 0 0,-1 0-1 0 0,1-1 1 0 0,0 1 0 0 0,-1 0 0 0 0,1-1 0 0 0,-1 1 0 0 0,1 0-1 0 0,-1 0 1 0 0,0 0 0 0 0,1 0 0 0 0,-1 0 0 0 0,0-1 0 0 0,0 1-1 0 0,0 0 1 0 0,-1-1 0 0 0,0 1-44 0 0,-1-1 0 0 0,1 1 0 0 0,0 0-1 0 0,-1 0 1 0 0,1 0 0 0 0,-1 0 0 0 0,1 0 0 0 0,-1 1 0 0 0,0-1-1 0 0,1 1 1 0 0,-1-1 0 0 0,0 1 0 0 0,1 0 0 0 0,-1 0-1 0 0,-5 1 1 0 0,-5 0-339 0 0,-25 7-1 0 0,33-6 320 0 0,-30 7-65 0 0,0 2-1 0 0,1 2 1 0 0,1 1-1 0 0,0 1 1 0 0,1 2-1 0 0,0 2 1 0 0,2 0-1 0 0,0 2 1 0 0,-36 34 0 0 0,59-49 205 0 0,0 1 0 0 0,0 1 1 0 0,1-1-1 0 0,0 1 1 0 0,0 0-1 0 0,-4 10 0 0 0,8-16-22 0 0,1 1 0 0 0,0-1-1 0 0,0 1 1 0 0,0-1-1 0 0,0 1 1 0 0,0-1-1 0 0,1 1 1 0 0,-1-1-1 0 0,1 1 1 0 0,0-1-1 0 0,0 1 1 0 0,0 0-1 0 0,0-1 1 0 0,0 1 0 0 0,0 0-1 0 0,1-1 1 0 0,-1 1-1 0 0,1-1 1 0 0,-1 1-1 0 0,1-1 1 0 0,0 1-1 0 0,0-1 1 0 0,1 0-1 0 0,-1 1 1 0 0,0-1-1 0 0,1 0 1 0 0,2 3 0 0 0,2 1 84 0 0,1 0 1 0 0,0-1 0 0 0,0 1 0 0 0,0-2 0 0 0,1 1 0 0 0,0-1 0 0 0,0 0 0 0 0,0-1 0 0 0,0 0 0 0 0,14 4 0 0 0,5-1 102 0 0,0-1-1 0 0,29 1 1 0 0,-33-4-201 0 0,-1-2 1 0 0,1 0-1 0 0,-1-2 0 0 0,0 0 0 0 0,34-8 1 0 0,-37 5-769 0 0,-1-1 0 0 0,1-1 1 0 0,30-16-1 0 0,-13 3-6105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7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11 8751 0 0,'2'-3'252'0'0,"11"-5"9096"0"0,-19 23-7734 0 0,-364 836 2740 0 0,346-799-4602 0 0,-3 0 0 0 0,-36 54-1 0 0,42-77 7 0 0,0-1-1 0 0,-2-1 1 0 0,-1-1-1 0 0,-47 40 1 0 0,64-60-520 0 0,0 0-1 0 0,0-1 1 0 0,-15 7 0 0 0,0-4-1000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8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87 16671 0 0,'-6'0'216'0'0,"0"1"0"0"0,0-1 0 0 0,-1 1 0 0 0,1 1 0 0 0,0-1 0 0 0,0 1 0 0 0,0 0 0 0 0,-8 4 0 0 0,4-2 279 0 0,9-4-423 0 0,0 1 1 0 0,1-1 0 0 0,-1 0-1 0 0,1 0 1 0 0,-1 1 0 0 0,1-1-1 0 0,-1 0 1 0 0,1 1 0 0 0,-1-1-1 0 0,1 0 1 0 0,0 1-1 0 0,-1-1 1 0 0,1 1 0 0 0,-1-1-1 0 0,1 1 1 0 0,0-1 0 0 0,0 1-1 0 0,-1-1 1 0 0,1 1-1 0 0,0-1 1 0 0,0 1 0 0 0,-1-1-1 0 0,1 1 1 0 0,0-1 0 0 0,0 1-1 0 0,0 0 1 0 0,0-1 0 0 0,0 1-1 0 0,0-1 1 0 0,0 1-1 0 0,0 0 1 0 0,0-1 0 0 0,0 1-1 0 0,0-1 1 0 0,0 1 0 0 0,1-1-1 0 0,-1 2 1 0 0,1 0 9 0 0,0-1 0 0 0,-1 1 1 0 0,1-1-1 0 0,0 1 0 0 0,0-1 1 0 0,0 0-1 0 0,0 1 0 0 0,0-1 1 0 0,1 0-1 0 0,1 2 0 0 0,2 0 0 0 0,-1-1 0 0 0,0 0 0 0 0,1 0 0 0 0,0 0-1 0 0,-1-1 1 0 0,1 0 0 0 0,0 0 0 0 0,0 0 0 0 0,0 0 0 0 0,9 0 0 0 0,6-2 137 0 0,26-2 0 0 0,-34 1-161 0 0,183-32 485 0 0,-3-17-436 0 0,13-3-322 0 0,-185 49-1066 0 0,36-2 1 0 0,-27 6-279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79 144 6447 0 0,'0'2'5911'0'0,"1"2"-5227"0"0,0 0-1 0 0,-1-1 1 0 0,0 1 0 0 0,0 0 0 0 0,0 0-1 0 0,0 0 1 0 0,-1 0 0 0 0,1-1 0 0 0,-1 1-1 0 0,-2 6 1 0 0,-17 41-92 0 0,10-28 328 0 0,-34 81 789 0 0,44-104-1701 0 0,0 0 0 0 0,0 0 0 0 0,0 1 0 0 0,-1-1 0 0 0,1 0 0 0 0,0 0 0 0 0,0 0 0 0 0,0 0 0 0 0,0 0 0 0 0,0 0 0 0 0,0 1 0 0 0,0-1 0 0 0,0 0 0 0 0,-1 0 0 0 0,1 0 0 0 0,0 0 0 0 0,0 1 0 0 0,0-1 0 0 0,0 0 0 0 0,0 0 0 0 0,0 0 0 0 0,0 0 0 0 0,0 1 0 0 0,0-1 0 0 0,0 0 0 0 0,0 0 0 0 0,0 0 0 0 0,0 0 0 0 0,0 1 0 0 0,1-1 0 0 0,-1 0 0 0 0,0 0 0 0 0,0 0 0 0 0,0 0 0 0 0,0 1 0 0 0,0-1 0 0 0,0 0 0 0 0,0 0 0 0 0,0 0 0 0 0,0 0 0 0 0,1 0 0 0 0,-1 0 0 0 0,0 1 0 0 0,0-1 0 0 0,0 0 0 0 0,0 0 0 0 0,0 0 0 0 0,1 0 0 0 0,-1 0 0 0 0,0 0 0 0 0,11-5 211 0 0,20-18 15 0 0,-26 18-140 0 0,40-31 99 0 0,-4 3-138 0 0,58-37 1 0 0,-87 63-56 0 0,-1 4 0 0 0,-2 3-13 0 0,-8 1 8 0 0,0 0 1 0 0,1 0 0 0 0,-1-1-1 0 0,0 1 1 0 0,0 0 0 0 0,0 0-1 0 0,0 0 1 0 0,-1 0 0 0 0,1 0-1 0 0,0 0 1 0 0,0 1 0 0 0,0-1-1 0 0,-1 0 1 0 0,1 2 0 0 0,1 0-10 0 0,4 7 0 0 0,-1 0-1 0 0,0 0 1 0 0,-1 0 0 0 0,4 12-1 0 0,10 24 122 0 0,-17-44-80 0 0,0 0 0 0 0,0 0-1 0 0,0 0 1 0 0,1 0 0 0 0,-1 0 0 0 0,1 0 0 0 0,-1-1 0 0 0,1 1 0 0 0,0-1-1 0 0,0 1 1 0 0,0-1 0 0 0,-1 0 0 0 0,1 1 0 0 0,1-1 0 0 0,-1 0 0 0 0,2 1 0 0 0,0-1 47 0 0,0 0 0 0 0,0 0 0 0 0,0-1 0 0 0,0 1 0 0 0,1-1 0 0 0,-1 0 0 0 0,0 0 0 0 0,6-1 0 0 0,2-1 78 0 0,0-1 1 0 0,-1 0 0 0 0,1 0-1 0 0,-1-2 1 0 0,15-7-1 0 0,-11 5-116 0 0,0-1 0 0 0,-1 0 0 0 0,0-2 0 0 0,0 1 0 0 0,-1-2 0 0 0,-1 0 0 0 0,0 0-1 0 0,0-1 1 0 0,11-15 0 0 0,-5 1 33 0 0,24-50-1 0 0,-7 13-850 0 0,-31 56 364 0 0,-1 1-291 0 0,1 0-1 0 0,0 0 1 0 0,0 1-1 0 0,6-7 0 0 0,-3 5-1123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8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51 2759 0 0,'0'0'126'0'0,"0"2"526"0"0,-1-1-1010 0 0,-1 5 3303 0 0,2-5-1661 0 0,0 1-1 0 0,-1-1 1 0 0,1 1 0 0 0,0 0-1 0 0,0-1 1 0 0,0 1 0 0 0,0-1-1 0 0,0 1 1 0 0,0-1 0 0 0,0 3-1 0 0,4 2-890 0 0,-3-4-250 0 0,1-1 1 0 0,0 1 0 0 0,0-1 0 0 0,0 0-1 0 0,0 0 1 0 0,0 0 0 0 0,0 0 0 0 0,1 0-1 0 0,-1 0 1 0 0,0 0 0 0 0,0 0 0 0 0,1-1-1 0 0,-1 0 1 0 0,0 1 0 0 0,1-1 0 0 0,-1 0-1 0 0,4 0 1 0 0,9-1 204 0 0,25-3 0 0 0,-22 1-173 0 0,-1 0-143 0 0,-1-1 0 0 0,1 0 0 0 0,-1-1 0 0 0,0-1 0 0 0,0-1 0 0 0,-1 0 0 0 0,0-1 0 0 0,0 0 0 0 0,18-15 0 0 0,-25 17-53 0 0,-8 6 13 0 0,0 0 1 0 0,0-1 0 0 0,0 1 0 0 0,0 0-1 0 0,0 0 1 0 0,0-1 0 0 0,0 1-1 0 0,-1 0 1 0 0,1 0 0 0 0,0 0-1 0 0,0-1 1 0 0,0 1 0 0 0,0 0-1 0 0,0 0 1 0 0,0 0 0 0 0,0-1-1 0 0,0 1 1 0 0,0 0 0 0 0,-1 0-1 0 0,1 0 1 0 0,0-1 0 0 0,0 1-1 0 0,0 0 1 0 0,0 0 0 0 0,-1 0-1 0 0,1 0 1 0 0,0 0 0 0 0,0 0 0 0 0,0-1-1 0 0,-1 1 1 0 0,1 0 0 0 0,0 0-1 0 0,0 0 1 0 0,0 0 0 0 0,-1 0-1 0 0,1 0 1 0 0,0 0 0 0 0,0 0-1 0 0,-1 0 1 0 0,1 0 0 0 0,-10-4-120 0 0,4 4 29 0 0,-1 0 1 0 0,1 0-1 0 0,0 0 0 0 0,-1 1 0 0 0,1 0 0 0 0,-1 0 1 0 0,1 1-1 0 0,0 0 0 0 0,-7 2 0 0 0,-10 6-176 0 0,-20 12 0 0 0,42-22 272 0 0,-35 20-27 0 0,1 1 0 0 0,2 2 0 0 0,0 1 0 0 0,-38 37 0 0 0,63-54 109 0 0,1 0 1 0 0,0 1-1 0 0,1 0 0 0 0,0 1 1 0 0,-9 15-1 0 0,14-21-43 0 0,-1 0 0 0 0,1-1 1 0 0,0 1-1 0 0,0 0 0 0 0,1 0 1 0 0,-1 0-1 0 0,1 0 0 0 0,-1 0 0 0 0,1 1 1 0 0,0 3-1 0 0,0-5-7 0 0,1 0 1 0 0,-1 0-1 0 0,1 0 1 0 0,-1 0-1 0 0,1 0 1 0 0,0-1-1 0 0,0 1 1 0 0,0 0-1 0 0,0 0 1 0 0,0 0 0 0 0,0-1-1 0 0,0 1 1 0 0,0-1-1 0 0,1 1 1 0 0,-1-1-1 0 0,1 1 1 0 0,1 1-1 0 0,5 1 14 0 0,-1 1 0 0 0,1-1 0 0 0,0 0 0 0 0,0 0 0 0 0,1-1 0 0 0,-1 0 0 0 0,1 0 0 0 0,-1-1 0 0 0,1-1 0 0 0,0 1-1 0 0,0-1 1 0 0,0-1 0 0 0,0 0 0 0 0,0 0 0 0 0,15-2 0 0 0,-1-2-905 0 0,0 0 0 0 0,0-2 1 0 0,0 0-1 0 0,39-17 0 0 0,-35 10-1050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64 15263 0 0,'0'0'696'0'0,"-1"2"-13"0"0,-26 24-288 0 0,26-25 250 0 0,0 3 581 0 0,1-3-1161 0 0,0-1-1 0 0,0 0 0 0 0,-1 0 1 0 0,1 0-1 0 0,0 0 1 0 0,0 1-1 0 0,0-1 1 0 0,0 0-1 0 0,0 0 0 0 0,-1 1 1 0 0,1-1-1 0 0,0 0 1 0 0,0 0-1 0 0,0 1 0 0 0,0-1 1 0 0,0 0-1 0 0,0 0 1 0 0,0 1-1 0 0,0-1 0 0 0,0 0 1 0 0,0 0-1 0 0,0 1 1 0 0,0-1-1 0 0,0 0 1 0 0,0 0-1 0 0,0 1 0 0 0,0-1 1 0 0,0 0-1 0 0,0 0 1 0 0,1 1-1 0 0,-1-1 0 0 0,0 0 1 0 0,2 2 63 0 0,0 0 0 0 0,-1 0-1 0 0,1-1 1 0 0,1 1 0 0 0,-1-1 0 0 0,0 1 0 0 0,0-1-1 0 0,0 0 1 0 0,1 0 0 0 0,-1 0 0 0 0,0 0 0 0 0,1 0 0 0 0,-1-1-1 0 0,1 1 1 0 0,-1-1 0 0 0,1 1 0 0 0,-1-1 0 0 0,4 0 0 0 0,6 0 162 0 0,0-1 0 0 0,20-4 0 0 0,-13 2-17 0 0,7-2-135 0 0,-1-1 1 0 0,1-1 0 0 0,39-18-1 0 0,-14 6-51 0 0,-39 15-89 0 0,-1 0 0 0 0,0-1 0 0 0,0 0 1 0 0,-1-1-1 0 0,1 0 0 0 0,18-15 0 0 0,-28 20-62 0 0,-9 0-241 0 0,1 1 162 0 0,-1 0 1 0 0,1 1-1 0 0,0 0 1 0 0,-1 0-1 0 0,1 0 1 0 0,0 1-1 0 0,-1 0 1 0 0,1 1-1 0 0,-11 5 1 0 0,-6 4-144 0 0,-34 24 0 0 0,57-36 277 0 0,-58 40 104 0 0,1 1-1 0 0,-82 79 1 0 0,134-114-61 0 0,-5 4 77 0 0,-18 24-1 0 0,27-32-85 0 0,0 1-1 0 0,1 0 1 0 0,-1 0 0 0 0,0 0 0 0 0,1 0-1 0 0,0 0 1 0 0,-1 0 0 0 0,1 0-1 0 0,0 0 1 0 0,1 0 0 0 0,-1 1-1 0 0,1-1 1 0 0,-1 0 0 0 0,1 7-1 0 0,0-8-10 0 0,1-1-1 0 0,-1 1 1 0 0,0-1 0 0 0,1 1-1 0 0,-1-1 1 0 0,1 1-1 0 0,0-1 1 0 0,0 1-1 0 0,-1-1 1 0 0,1 0-1 0 0,0 1 1 0 0,0-1-1 0 0,0 0 1 0 0,0 0-1 0 0,0 0 1 0 0,1 0-1 0 0,0 1 1 0 0,1 0-19 0 0,0 0 0 0 0,0 0-1 0 0,0-1 1 0 0,0 0 0 0 0,0 1 0 0 0,1-1 0 0 0,4 1 0 0 0,5 0-233 0 0,0-1 0 0 0,0 0 1 0 0,15-2-1 0 0,-23 1 100 0 0,35-3-1957 0 0,0-1 1 0 0,0-3-1 0 0,61-18 0 0 0,-45 7-369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4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28 140 5527 0 0,'-1'2'5767'0'0,"0"2"-4817"0"0,0-1 0 0 0,0 1 0 0 0,0-1-1 0 0,-1 0 1 0 0,0 1 0 0 0,0-1 0 0 0,-2 4 0 0 0,-8 14 5227 0 0,12-22-6070 0 0,1-1 0 0 0,0 1 0 0 0,0 0 0 0 0,0 0 0 0 0,0-1 0 0 0,0 1 0 0 0,0 0 0 0 0,0 0 0 0 0,0 0 0 0 0,2-1 0 0 0,0 0 22 0 0,25-23 4 0 0,1 2-1 0 0,1 0 1 0 0,2 3-1 0 0,0 0 0 0 0,1 2 1 0 0,46-18-1 0 0,-73 33-142 0 0,1 1 1 0 0,0 0-1 0 0,-1 0 0 0 0,1 1 1 0 0,0 0-1 0 0,10-1 0 0 0,-15 2 7 0 0,1 0 0 0 0,-1 0 1 0 0,0 0-1 0 0,0 1 0 0 0,0-1 0 0 0,0 1 0 0 0,1-1 0 0 0,-1 1 1 0 0,0 0-1 0 0,0 0 0 0 0,0 0 0 0 0,0 0 0 0 0,0 0 0 0 0,-1 0 1 0 0,1 1-1 0 0,0-1 0 0 0,0 1 0 0 0,-1-1 0 0 0,1 1 0 0 0,-1-1 1 0 0,1 1-1 0 0,-1 0 0 0 0,2 4 0 0 0,12 28-46 0 0,-11-22 22 0 0,1 0 1 0 0,12 21 0 0 0,-6-15 26 0 0,54 86-131 0 0,-63-101-3 0 0,1 1-1 0 0,0-1 1 0 0,-1 0-1 0 0,1 0 1 0 0,0 0-1 0 0,1 0 1 0 0,-1 0-1 0 0,1-1 0 0 0,-1 0 1 0 0,1 1-1 0 0,7 2 1 0 0,-8-5-94 0 0,-1 1 1 0 0,1-1 0 0 0,-1 0-1 0 0,1 0 1 0 0,-1-1-1 0 0,1 1 1 0 0,-1 0 0 0 0,1-1-1 0 0,-1 0 1 0 0,0 1 0 0 0,4-3-1 0 0,1 1-760 0 0,7-1-606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5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431 110 6447 0 0,'0'0'499'0'0,"1"0"-328"0"0,5-5 1331 0 0,0 1 0 0 0,0-1 0 0 0,4-5 0 0 0,22-18 2867 0 0,-13 11-2971 0 0,-11 9-652 0 0,-8 8-723 0 0,0 0 1 0 0,0-1-1 0 0,0 1 0 0 0,1-1 1 0 0,-1 1-1 0 0,0-1 1 0 0,0 1-1 0 0,0 0 1 0 0,0-1-1 0 0,0 1 0 0 0,0-1 1 0 0,0 1-1 0 0,0 0 1 0 0,0-1-1 0 0,-1 1 0 0 0,1-1 1 0 0,0 1-1 0 0,0 0 1 0 0,0-1-1 0 0,0 1 0 0 0,-1-1 1 0 0,1 1-1 0 0,0 0 1 0 0,0-1-1 0 0,0 1 0 0 0,-1 0 1 0 0,1-1-1 0 0,-1 1 1 0 0,-9-10 194 0 0,6 8-205 0 0,-1 0 0 0 0,0 1 0 0 0,1-1 0 0 0,-1 1 0 0 0,0 0 0 0 0,1 0 0 0 0,-1 0 0 0 0,0 1 0 0 0,0 0-1 0 0,-8 0 1 0 0,-6 2 41 0 0,-26 6 0 0 0,31-5-48 0 0,-9 2-52 0 0,1 1 0 0 0,0 0-1 0 0,0 2 1 0 0,0 1 0 0 0,1 1-1 0 0,1 0 1 0 0,-1 2 0 0 0,2 0-1 0 0,0 1 1 0 0,0 1 0 0 0,-28 28-1 0 0,46-40-11 0 0,2-1 48 0 0,0 1 0 0 0,1 0 0 0 0,0-1 0 0 0,-1 1 0 0 0,1-1 0 0 0,0 0 0 0 0,-1 1 0 0 0,1-1 1 0 0,0 0-1 0 0,0 0 0 0 0,3 1 0 0 0,9 3 8 0 0,0-1 0 0 0,1-1-1 0 0,-1 0 1 0 0,22 2 0 0 0,15 2 2 0 0,-23-1-2 0 0,0 2-1 0 0,0 0 1 0 0,47 22-1 0 0,-62-24 18 0 0,-1 1 0 0 0,1 0 0 0 0,-2 1 0 0 0,1 1-1 0 0,-1 0 1 0 0,0 0 0 0 0,-1 1 0 0 0,0 0 0 0 0,15 21 0 0 0,-23-27 8 0 0,1 0 0 0 0,-1 0 0 0 0,0 0 0 0 0,0 0 0 0 0,-1 0 0 0 0,1 0 0 0 0,-1 0 0 0 0,0 1 0 0 0,0-1 0 0 0,1 8 0 0 0,-2-9-10 0 0,0 0 1 0 0,0 0 0 0 0,-1 0-1 0 0,1 0 1 0 0,-1 0 0 0 0,0 0-1 0 0,1 0 1 0 0,-1 0 0 0 0,0 0-1 0 0,-1 0 1 0 0,1-1 0 0 0,0 1-1 0 0,-1 0 1 0 0,0-1 0 0 0,1 1-1 0 0,-4 3 1 0 0,-7 5-24 0 0,1-1 0 0 0,-1 0 0 0 0,-1 0 0 0 0,0-1 0 0 0,-18 9 0 0 0,-73 31-99 0 0,97-46 102 0 0,-163 61-889 0 0,156-59 772 0 0,-7 2-60 0 0,-22 4-1 0 0,38-10 164 0 0,0 0-1 0 0,0 0 1 0 0,0-1 0 0 0,0 0-1 0 0,-1 0 1 0 0,1 0 0 0 0,0 0-1 0 0,0-1 1 0 0,0 0 0 0 0,-6-2-1 0 0,9 3 22 0 0,0-1 1 0 0,1 0-1 0 0,-1 0 0 0 0,0 0 0 0 0,1 0 0 0 0,-1 0 0 0 0,1 0 0 0 0,-1 0 1 0 0,1 0-1 0 0,-1-1 0 0 0,1 1 0 0 0,0-1 0 0 0,0 1 0 0 0,-1-1 1 0 0,1 1-1 0 0,0-1 0 0 0,1 0 0 0 0,-1 0 0 0 0,0 1 0 0 0,0-1 1 0 0,1 0-1 0 0,-1 0 0 0 0,1 0 0 0 0,-1 0 0 0 0,1 0 0 0 0,0 0 0 0 0,0 1 1 0 0,0-1-1 0 0,0 0 0 0 0,1-3 0 0 0,0-2 27 0 0,0 1 0 0 0,0-1-1 0 0,1 1 1 0 0,0 0 0 0 0,1-1-1 0 0,-1 1 1 0 0,6-8 0 0 0,5-7 128 0 0,2 1-1 0 0,0 1 1 0 0,1 0 0 0 0,36-31-1 0 0,-33 34 89 0 0,34-22-1 0 0,2 0 207 0 0,-4 2-97 0 0,-32 24-227 0 0,24-21 0 0 0,-40 31-117 0 0,-1 0-1 0 0,1-1 0 0 0,-1 1 1 0 0,0-1-1 0 0,0 1 0 0 0,0-1 1 0 0,0 0-1 0 0,-1 0 0 0 0,1 0 1 0 0,-1 0-1 0 0,1 0 0 0 0,-1 0 1 0 0,0 0-1 0 0,0 0 0 0 0,0 0 1 0 0,-1-1-1 0 0,1-6 0 0 0,8-65 5 0 0,-8 74-28 0 0,-1 0 0 0 0,1-1-1 0 0,-1 1 1 0 0,1-1 0 0 0,-1 1-1 0 0,1 0 1 0 0,0 0 0 0 0,0-1-1 0 0,0 1 1 0 0,0 0 0 0 0,0 0-1 0 0,0 0 1 0 0,0 0 0 0 0,0 0-1 0 0,0 0 1 0 0,0 1 0 0 0,1-1-1 0 0,-1 0 1 0 0,0 0 0 0 0,1 1-1 0 0,-1-1 1 0 0,0 1 0 0 0,1-1-1 0 0,-1 1 1 0 0,1 0 0 0 0,-1-1-1 0 0,1 1 1 0 0,-1 0 0 0 0,1 0-1 0 0,1 0 1 0 0,1 0-18 0 0,3-1-224 0 0,0 0 0 0 0,0 1 0 0 0,0-1-1 0 0,0 1 1 0 0,0 1 0 0 0,0 0 0 0 0,1 0-1 0 0,12 4 1 0 0,-10-3-520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5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31 12895 0 0,'0'0'998'0'0,"1"-2"-508"0"0,20-27 7557 0 0,-22 31-7855 0 0,-18 40 416 0 0,12-30-505 0 0,1 0 0 0 0,1 0 0 0 0,-5 18 0 0 0,10-29-433 0 0,-3 10 806 0 0,3-6-2735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2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6 3679 0 0,'-1'2'5102'0'0,"-16"19"343"0"0,-16 11-4033 0 0,8-10-687 0 0,-5 8 135 0 0,12-14-509 0 0,1 1-1 0 0,1 1 0 0 0,0 1 0 0 0,-19 30 0 0 0,27-36-190 0 0,1-1 0 0 0,1 1 1 0 0,0 0-1 0 0,1 0 0 0 0,-4 16 0 0 0,8-26-130 0 0,0 0 1 0 0,0 0-1 0 0,1 1 0 0 0,0-1 0 0 0,-1 1 0 0 0,1-1 0 0 0,1 0 0 0 0,-1 1 0 0 0,0-1 0 0 0,1 1 0 0 0,0-1 0 0 0,0 0 0 0 0,0 0 1 0 0,0 1-1 0 0,0-1 0 0 0,1 0 0 0 0,-1 0 0 0 0,1 0 0 0 0,0 0 0 0 0,0-1 0 0 0,0 1 0 0 0,0 0 0 0 0,0-1 0 0 0,1 1 1 0 0,-1-1-1 0 0,1 0 0 0 0,3 3 0 0 0,0-2 43 0 0,0 0 0 0 0,0 0 0 0 0,1 0 0 0 0,-1-1 0 0 0,1 1 0 0 0,-1-2 0 0 0,1 1 0 0 0,8 0 0 0 0,0 0 121 0 0,0-1-1 0 0,27-1 0 0 0,-37-1-150 0 0,0 1 0 0 0,1-1 0 0 0,-1-1 0 0 0,0 1 0 0 0,0-1-1 0 0,0 1 1 0 0,0-1 0 0 0,0-1 0 0 0,0 1 0 0 0,-1-1 0 0 0,6-3 0 0 0,-4 1 38 0 0,0 0 0 0 0,0-1 0 0 0,-1 0 0 0 0,1 0 0 0 0,-1 0 0 0 0,7-12 0 0 0,0-5 100 0 0,0-1-1 0 0,-2 0 1 0 0,12-38-1 0 0,-17 46-172 0 0,-2 5-35 0 0,0 0 0 0 0,-1 0 0 0 0,0 0 0 0 0,0 0 0 0 0,-1 0-1 0 0,-1-1 1 0 0,0 1 0 0 0,-1 0 0 0 0,0-1 0 0 0,0 1 0 0 0,-1 0 0 0 0,-1 0 0 0 0,0 0 0 0 0,-6-15-1 0 0,8 24-14 0 0,0 0 0 0 0,0 1-1 0 0,0-1 1 0 0,0 0 0 0 0,0 0-1 0 0,0 1 1 0 0,-1-1 0 0 0,1 1-1 0 0,0-1 1 0 0,-1 1-1 0 0,1 0 1 0 0,-1-1 0 0 0,0 1-1 0 0,0 0 1 0 0,1 0 0 0 0,-1 0-1 0 0,0 0 1 0 0,0 0-1 0 0,0 1 1 0 0,0-1 0 0 0,0 1-1 0 0,0-1 1 0 0,0 1 0 0 0,0 0-1 0 0,0-1 1 0 0,0 1-1 0 0,0 0 1 0 0,0 0 0 0 0,0 1-1 0 0,0-1 1 0 0,0 0 0 0 0,0 1-1 0 0,0-1 1 0 0,0 1 0 0 0,-2 1-1 0 0,-3 0-227 0 0,1 2-1 0 0,-1-1 1 0 0,1 1 0 0 0,0-1-1 0 0,0 2 1 0 0,1-1 0 0 0,-1 1-1 0 0,-8 9 1 0 0,12-11 405 0 0,-7 7-2167 0 0,6 1-3500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3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3223 0 0,'2'1'6854'0'0,"4"5"-6371"0"0,0-1 0 0 0,1 0 0 0 0,-1-1 1 0 0,1 0-1 0 0,0 0 0 0 0,0 0 0 0 0,1-1 0 0 0,-1 0 1 0 0,1-1-1 0 0,0 1 0 0 0,-1-1 0 0 0,1-1 1 0 0,0 0-1 0 0,11 1 0 0 0,12-1 233 0 0,0-2 0 0 0,43-5 0 0 0,-62 4-554 0 0,515-95 2087 0 0,-429 75-2018 0 0,-50 11-155 0 0,0 2-1 0 0,1 3 1 0 0,79-2 0 0 0,-121 8-164 0 0,1 1 1 0 0,0 0 0 0 0,0 0 0 0 0,-1 1-1 0 0,9 3 1 0 0,-16-5 36 0 0,1 0-1 0 0,-1 0 1 0 0,1 1 0 0 0,-1-1 0 0 0,1 0 0 0 0,-1 1-1 0 0,1-1 1 0 0,-1 1 0 0 0,0-1 0 0 0,1 0-1 0 0,-1 1 1 0 0,0-1 0 0 0,1 1 0 0 0,-1-1 0 0 0,0 1-1 0 0,0 0 1 0 0,1-1 0 0 0,-1 1 0 0 0,0-1-1 0 0,0 1 1 0 0,0-1 0 0 0,0 1 0 0 0,0-1 0 0 0,1 1-1 0 0,-1 0 1 0 0,0-1 0 0 0,0 1 0 0 0,-1-1-1 0 0,1 1 1 0 0,0 0 0 0 0,0-1 0 0 0,0 2 0 0 0,-7 16-2715 0 0,-2-6-3665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5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9 11055 0 0,'0'0'852'0'0,"-8"-4"-318"0"0,4 3-64 0 0,0 0 1 0 0,0 0-1 0 0,1 1 1 0 0,-1-1-1 0 0,0 1 1 0 0,0 0 0 0 0,0-1-1 0 0,0 2 1 0 0,0-1-1 0 0,0 0 1 0 0,0 1-1 0 0,0 0 1 0 0,-4 1-1 0 0,-3 2-131 0 0,1-1-1 0 0,0 1 1 0 0,-17 9-1 0 0,13-3-303 0 0,-1 0 1 0 0,2 0-1 0 0,-1 1 0 0 0,1 1 1 0 0,1 0-1 0 0,-19 24 1 0 0,17-17-4 0 0,1 1 0 0 0,0 0 1 0 0,1 1-1 0 0,-12 29 0 0 0,21-42-35 0 0,0 1 0 0 0,1-1-1 0 0,0 1 1 0 0,0-1 0 0 0,1 1 0 0 0,0-1-1 0 0,0 1 1 0 0,1 0 0 0 0,0 0-1 0 0,2 13 1 0 0,-1-17 2 0 0,0-1-1 0 0,0 1 0 0 0,0-1 1 0 0,1 0-1 0 0,0 0 0 0 0,-1 1 1 0 0,1-1-1 0 0,1 0 0 0 0,-1-1 1 0 0,1 1-1 0 0,-1 0 1 0 0,1-1-1 0 0,0 1 0 0 0,0-1 1 0 0,1 0-1 0 0,-1 0 0 0 0,1 0 1 0 0,-1 0-1 0 0,1-1 0 0 0,0 1 1 0 0,8 2-1 0 0,-2-1 51 0 0,0-1-1 0 0,0-1 0 0 0,0 0 1 0 0,0 0-1 0 0,0-1 0 0 0,0-1 1 0 0,1 1-1 0 0,-1-2 0 0 0,0 1 1 0 0,1-1-1 0 0,16-5 0 0 0,-14 3 24 0 0,0-1-1 0 0,0 0 1 0 0,0-1-1 0 0,-1 0 1 0 0,0-1 0 0 0,0 0-1 0 0,-1-1 1 0 0,17-13-1 0 0,-22 15-52 0 0,-1-1-1 0 0,0 1 1 0 0,0 0-1 0 0,0-1 1 0 0,-1 0 0 0 0,0 0-1 0 0,0-1 1 0 0,-1 1-1 0 0,1-1 1 0 0,-2 0-1 0 0,1 0 1 0 0,-1 0-1 0 0,0 0 1 0 0,0 0 0 0 0,0 0-1 0 0,-1-1 1 0 0,-1 1-1 0 0,1 0 1 0 0,-1-1-1 0 0,-1-8 1 0 0,0 6-46 0 0,0 1 0 0 0,-1 0 0 0 0,0-1 1 0 0,-1 1-1 0 0,0 0 0 0 0,0 1 0 0 0,-1-1 0 0 0,0 0 0 0 0,0 1 0 0 0,-1 0 0 0 0,0 0 1 0 0,-1 0-1 0 0,0 1 0 0 0,0 0 0 0 0,-9-9 0 0 0,8 10-205 0 0,0 0 0 0 0,0 0 0 0 0,0 1 0 0 0,-1 0 0 0 0,0 0 0 0 0,0 0 0 0 0,0 1 0 0 0,0 1 0 0 0,-1-1 0 0 0,-12-2 0 0 0,20 5-428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5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17 1375 0 0,'7'-16'16491'0'0,"-8"17"-15519"0"0,-7 7-404 0 0,1 1 1 0 0,0 1-1 0 0,1-1 0 0 0,0 1 0 0 0,-8 18 1 0 0,-21 58 579 0 0,32-76-985 0 0,-17 47 217 0 0,-18 97 0 0 0,18-46-451 0 0,19-105-157 0 0,0 2 405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8:5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16 13823 0 0,'25'-16'8031'0'0,"-33"25"-7630"0"0,4-5-349 0 0,0 0-1 0 0,-1 0 1 0 0,0-1 0 0 0,1 1-1 0 0,-1-1 1 0 0,-1 0 0 0 0,-8 4-1 0 0,-43 12 441 0 0,32-11-413 0 0,-109 32-76 0 0,73-23-29 0 0,-16 1-1089 0 0,75-17 677 0 0,-1-4-270 0 0,3 3 676 0 0,0 0 1 0 0,-1 0-1 0 0,1 0 1 0 0,0 0-1 0 0,0 0 0 0 0,-1 0 1 0 0,1 0-1 0 0,0 0 0 0 0,0 0 1 0 0,0-1-1 0 0,-1 1 1 0 0,1 0-1 0 0,0 0 0 0 0,0 0 1 0 0,0 0-1 0 0,0 0 0 0 0,-1-1 1 0 0,1 1-1 0 0,0 0 1 0 0,0 0-1 0 0,0 0 0 0 0,0-1 1 0 0,0 1-1 0 0,0 0 0 0 0,-1 0 1 0 0,1 0-1 0 0,0-1 0 0 0,0 1 1 0 0,0-5-299 0 0,0 1 1 0 0,0-1-1 0 0,0 0 1 0 0,0 1-1 0 0,1-1 0 0 0,0 1 1 0 0,0-1-1 0 0,0 1 1 0 0,0 0-1 0 0,3-6 1 0 0,-3 9-83 0 0,-1 1 366 0 0,0-1 1 0 0,0 1 0 0 0,0 0 0 0 0,0 0 0 0 0,1-1 0 0 0,-1 1 0 0 0,0 0 0 0 0,0-1 0 0 0,0 1 0 0 0,0 0-1 0 0,0 0 1 0 0,0-1 0 0 0,1 1 0 0 0,-1 0 0 0 0,0-1 0 0 0,0 1 0 0 0,0 0 0 0 0,0-1 0 0 0,0 1 0 0 0,0 0-1 0 0,0-1 1 0 0,-1 1 0 0 0,-7 1 44 0 0,-1 1-1 0 0,1 0 0 0 0,-1 1 1 0 0,1 0-1 0 0,0 0 1 0 0,0 0-1 0 0,-13 9 0 0 0,5-4 3 0 0,-91 58 535 0 0,1-1 136 0 0,94-57-455 0 0,9-7 136 0 0,1 1 0 0 0,-1 0-1 0 0,1-1 1 0 0,-1 0 0 0 0,-5 2 0 0 0,32 6 17 0 0,-11-6-351 0 0,0-1 0 0 0,0 0 0 0 0,0-2 0 0 0,0 1 0 0 0,27-4 0 0 0,18 2-34 0 0,-38 1-9 0 0,-5 0-25 0 0,0 1 1 0 0,0 0 0 0 0,-1 1-1 0 0,1 0 1 0 0,0 1 0 0 0,26 10-1 0 0,-27-7 157 0 0,-2 1-1 0 0,1 1 0 0 0,-1 0 1 0 0,0 1-1 0 0,-1 0 0 0 0,20 20 1 0 0,-11-7 191 0 0,-2 0 0 0 0,24 37 1 0 0,-40-57-218 0 0,-1 1 1 0 0,1-1-1 0 0,-1 0 1 0 0,0 1-1 0 0,0-1 1 0 0,0 1-1 0 0,-1-1 1 0 0,1 1-1 0 0,0 0 1 0 0,-1-1 0 0 0,0 1-1 0 0,0 0 1 0 0,0-1-1 0 0,0 1 1 0 0,0 0-1 0 0,-1 5 1 0 0,0-4 22 0 0,0 0 1 0 0,-1-1-1 0 0,0 1 1 0 0,0 0 0 0 0,0-1-1 0 0,0 1 1 0 0,0-1-1 0 0,-1 1 1 0 0,1-1 0 0 0,-4 3-1 0 0,-4 4 35 0 0,0-2 1 0 0,-1 1-1 0 0,0-2 0 0 0,0 1 1 0 0,-23 10-1 0 0,-6-1-92 0 0,0-1 0 0 0,-2-2 0 0 0,1-2 0 0 0,-2-2 0 0 0,-54 7 0 0 0,36-14-181 0 0,59-2-25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2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197 174 2303 0 0,'4'-13'3283'0'0,"-5"12"-2982"0"0,-5-15 5080 0 0,5 16-4903 0 0,1-1 0 0 0,-1 1-1 0 0,1 0 1 0 0,-1-1 0 0 0,0 1-1 0 0,1 0 1 0 0,-1-1 0 0 0,0 1-1 0 0,1 0 1 0 0,-1 0 0 0 0,0 0 0 0 0,1 0-1 0 0,-1 0 1 0 0,0-1 0 0 0,1 1-1 0 0,-1 0 1 0 0,0 1 0 0 0,-1-1-1 0 0,-5 2-882 0 0,6-1 457 0 0,-1 0 0 0 0,1 0 0 0 0,0 0 0 0 0,1 1 0 0 0,-1-1 0 0 0,0 0-1 0 0,0 0 1 0 0,0 1 0 0 0,-1 2 0 0 0,-1 2 89 0 0,-4 4 26 0 0,1 0 0 0 0,-9 20 0 0 0,9-17-134 0 0,0 0 1 0 0,-1 0-1 0 0,-13 16 1 0 0,15-22 9 0 0,-2 5-164 0 0,-1 0 1 0 0,0 0-1 0 0,-15 15 1 0 0,12-15-60 0 0,-17 13-609 0 0,27-24 725 0 0,2-3 51 0 0,6-12 114 0 0,0 1 1 0 0,1 0 0 0 0,0 0 0 0 0,16-17 0 0 0,-5 9 39 0 0,33-29 1 0 0,-17 23-99 0 0,58-36 0 0 0,-53 38-43 0 0,1 2 926 0 0,84-37 0 0 0,-106 54-677 0 0,-17 5-114 0 0,3-1 67 0 0,-5 1-186 0 0,0 1 0 0 0,0 0-1 0 0,0 0 1 0 0,0 0 0 0 0,0 0-1 0 0,0 0 1 0 0,0 0 0 0 0,0 0-1 0 0,0 0 1 0 0,0 0 0 0 0,1 0-1 0 0,-1 0 1 0 0,0 0-1 0 0,0 0 1 0 0,0 0 0 0 0,0 0-1 0 0,0 0 1 0 0,0 0 0 0 0,0 0-1 0 0,0 0 1 0 0,1 0 0 0 0,-1 0-1 0 0,0 0 1 0 0,0 0 0 0 0,0 0-1 0 0,0 0 1 0 0,0 0-1 0 0,0 0 1 0 0,0 0 0 0 0,0 0-1 0 0,0 0 1 0 0,1 0 0 0 0,-1 0-1 0 0,0 0 1 0 0,0 0 0 0 0,0 0-1 0 0,0 0 1 0 0,0 0 0 0 0,0 0-1 0 0,0 0 1 0 0,0 0-1 0 0,0 1 1 0 0,0-1 0 0 0,0 0-1 0 0,0 0 1 0 0,1 0 0 0 0,-1 0-1 0 0,0 0 1 0 0,0 0 0 0 0,0 0-1 0 0,0 0 1 0 0,0 0 0 0 0,0 0-1 0 0,0 1 1 0 0,-2 9 4 0 0,0 0 1 0 0,-1-1-1 0 0,0 1 1 0 0,-1-1 0 0 0,0 1-1 0 0,0-1 1 0 0,-9 12-1 0 0,-45 61-14 0 0,49-71-15 0 0,7-9-6 0 0,-5 8-190 0 0,-19 18 0 0 0,23-25 109 0 0,-1-1 1 0 0,1 1-1 0 0,-1-1 0 0 0,0 1 1 0 0,-5 1-1 0 0,7-3 58 0 0,1 0-54 0 0,2-4-424 0 0,0 0 511 0 0,0 0-1 0 0,1 0 1 0 0,-1 1 0 0 0,0-1-1 0 0,1 0 1 0 0,0 1 0 0 0,0-1-1 0 0,0 1 1 0 0,2-3 0 0 0,0 0-1 0 0,6-6-1 0 0,0 0 0 0 0,1 1 0 0 0,0 0 0 0 0,13-8 0 0 0,52-32-35 0 0,-49 34 55 0 0,129-76 131 0 0,-129 82 257 0 0,-25 9-298 0 0,0 1-16 0 0,5-1-55 0 0,-5 0 40 0 0,-1 2-4 0 0,0-1-66 0 0,0 0 0 0 0,0 1 1 0 0,0-1-1 0 0,-1 0 0 0 0,1 1 1 0 0,0-1-1 0 0,0 1 0 0 0,-1-1 1 0 0,1 1-1 0 0,0-1 0 0 0,-1 1 1 0 0,1-1-1 0 0,-1 1 0 0 0,1 0 1 0 0,-1-1-1 0 0,1 1 0 0 0,-1 0 1 0 0,1-1-1 0 0,-1 1 0 0 0,0 0 0 0 0,1 0 1 0 0,-1 0-1 0 0,0-1 0 0 0,1 1 1 0 0,-1 0-1 0 0,0 0 0 0 0,0 0 1 0 0,0 0-1 0 0,0-1 0 0 0,0 1 1 0 0,0 2-1 0 0,0-1 1 0 0,0 6 13 0 0,0 0 0 0 0,-1 0 1 0 0,1 0-1 0 0,-1 0 0 0 0,-4 14 0 0 0,-16 39 149 0 0,8-26-111 0 0,4-14-11 0 0,-14 20 1 0 0,22-38-2 0 0,-2 4-31 0 0,-2-1-50 0 0,4-5-159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2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90 288 13647 0 0,'0'0'1239'0'0,"-1"1"-1022"0"0,-7 3 310 0 0,-1 1 0 0 0,1-1 1 0 0,-1 0-1 0 0,-12 3 0 0 0,-2 1 1277 0 0,21-7-1200 0 0,2-1-561 0 0,0 0-1 0 0,0 0 1 0 0,-1 0-1 0 0,1 1 1 0 0,0-1-1 0 0,-1 0 1 0 0,1 0-1 0 0,0 0 1 0 0,-1 0-1 0 0,1 0 1 0 0,-1 0-1 0 0,1 0 1 0 0,0 0-1 0 0,-1 0 1 0 0,1 0-1 0 0,0 0 1 0 0,-1 0-1 0 0,1 0 1 0 0,0 0-1 0 0,-1 0 1 0 0,1 0-1 0 0,0-1 1 0 0,-1 1-1 0 0,0 0 1 0 0,2-6-22 0 0,0 0 0 0 0,0 1 0 0 0,0-1 0 0 0,1 1 0 0 0,0-1 0 0 0,0 1 0 0 0,0 0 0 0 0,1-1 0 0 0,4-7 0 0 0,3-2 18 0 0,21-26 0 0 0,-20 31 63 0 0,-1 0 0 0 0,1 1 1 0 0,1 0-1 0 0,0 1 0 0 0,0 0 0 0 0,0 1 1 0 0,1 0-1 0 0,0 1 0 0 0,21-7 0 0 0,-29 11-10 0 0,0 1-1 0 0,1 0 0 0 0,-1 0 0 0 0,0 0 0 0 0,0 1 0 0 0,0 0 0 0 0,1 0 0 0 0,-1 0 0 0 0,6 1 0 0 0,-8 0 14 0 0,-3-1-102 0 0,1 0 1 0 0,-1 0 0 0 0,0 0-1 0 0,1 0 1 0 0,-1 0 0 0 0,1 1-1 0 0,-1-1 1 0 0,0 0 0 0 0,1 0-1 0 0,-1 0 1 0 0,0 0 0 0 0,1 1 0 0 0,-1-1-1 0 0,0 0 1 0 0,1 1 0 0 0,-1-1-1 0 0,0 0 1 0 0,0 0 0 0 0,1 1-1 0 0,-1 0 1 0 0,7 5 33 0 0,-7-5-36 0 0,1 0 1 0 0,0 0 0 0 0,-1 1-1 0 0,1-1 1 0 0,0 0-1 0 0,-1 0 1 0 0,0 1-1 0 0,1-1 1 0 0,-1 0 0 0 0,0 0-1 0 0,1 1 1 0 0,-1-1-1 0 0,0 0 1 0 0,0 1-1 0 0,0-1 1 0 0,0 0 0 0 0,0 1-1 0 0,-1-1 1 0 0,1 0-1 0 0,-1 2 1 0 0,-9 26 18 0 0,10-27-20 0 0,-10 17-65 0 0,0 0-1 0 0,-1-1 1 0 0,-17 22 0 0 0,27-39-2 0 0,5-12-250 0 0,1 0 220 0 0,1 0 1 0 0,-1 1-1 0 0,2-1 1 0 0,-1 2-1 0 0,2-1 1 0 0,10-11-1 0 0,0 2-350 0 0,38-30-1 0 0,-30 31 265 0 0,0 1 0 0 0,0 1 0 0 0,2 1 0 0 0,0 1 0 0 0,52-17 0 0 0,-73 30 353 0 0,1-1 0 0 0,-1 1 0 0 0,1 0 0 0 0,14 0 0 0 0,-20 1 113 0 0,-1 2-23 0 0,1 1-185 0 0,-1 0 1 0 0,1 1 0 0 0,-1-1-1 0 0,1 1 1 0 0,-1-1-1 0 0,0 1 1 0 0,0-1-1 0 0,-1 1 1 0 0,1 0 0 0 0,-1-1-1 0 0,0 1 1 0 0,0 0-1 0 0,0 0 1 0 0,-1 4 0 0 0,0 5 31 0 0,-2 1 1 0 0,-5 22 0 0 0,-33 116 212 0 0,34-123-256 0 0,5-17-55 0 0,4-10-19 0 0,-1-1-32 0 0,-1 0-168 0 0,1 0-273 0 0,1 1 261 0 0,-1 0-6 0 0,0-1-1 0 0,0 0 0 0 0,0 0 0 0 0,0 0 1 0 0,0 0-1 0 0,0-1 0 0 0,0 1 1 0 0,0 0-1 0 0,0 0 0 0 0,1-1 0 0 0,1 2 1 0 0,8 1-1270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2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318 134 1375 0 0,'0'0'12023'0'0,"1"2"-11447"0"0,1 0-384 0 0,-1-1 1 0 0,0 1-1 0 0,1 0 0 0 0,-1-1 0 0 0,1 1 1 0 0,-1-1-1 0 0,1 0 0 0 0,0 1 0 0 0,0-1 1 0 0,-1 0-1 0 0,1 0 0 0 0,0 0 1 0 0,0 0-1 0 0,0-1 0 0 0,0 1 0 0 0,0 0 1 0 0,0-1-1 0 0,1 1 0 0 0,-1-1 0 0 0,0 0 1 0 0,0 0-1 0 0,0 0 0 0 0,0 0 1 0 0,0 0-1 0 0,1 0 0 0 0,-1-1 0 0 0,0 1 1 0 0,3-2-1 0 0,0 1-52 0 0,0-1 0 0 0,0 0 1 0 0,0 0-1 0 0,-1-1 0 0 0,1 1 0 0 0,-1-1 0 0 0,0 0 1 0 0,0-1-1 0 0,0 1 0 0 0,0 0 0 0 0,0-1 1 0 0,-1 0-1 0 0,0 0 0 0 0,1 0 0 0 0,-1-1 0 0 0,-1 1 1 0 0,4-7-1 0 0,-2 3-35 0 0,-3 5-93 0 0,0 1 0 0 0,0-1 1 0 0,0 1-1 0 0,-1-1 1 0 0,1 1-1 0 0,0-1 0 0 0,-1 0 1 0 0,0 1-1 0 0,0-1 0 0 0,0 0 1 0 0,0-3-1 0 0,0 4-28 0 0,0 1 0 0 0,0-1 0 0 0,0 0 0 0 0,0 0 1 0 0,0 0-1 0 0,-1 0 0 0 0,1 0 0 0 0,-1 0 0 0 0,1 1 0 0 0,-1-1 0 0 0,0 0 0 0 0,0 0 0 0 0,0 1 0 0 0,0-1 0 0 0,0 0 0 0 0,0 1 0 0 0,0-1 1 0 0,0 1-1 0 0,-1 0 0 0 0,0-2 0 0 0,-1 2-42 0 0,1-1 0 0 0,0 1 0 0 0,-1 0 0 0 0,1 0 0 0 0,-1 0 0 0 0,1 0 0 0 0,-1 1 0 0 0,1-1 0 0 0,-1 1 0 0 0,0-1 0 0 0,1 1 0 0 0,-5 0 0 0 0,-7 1-194 0 0,1 1 0 0 0,1 0 1 0 0,-1 0-1 0 0,-19 8 1 0 0,32-10 249 0 0,-28 10-44 0 0,0 0 0 0 0,1 3 0 0 0,0 0 0 0 0,1 1 0 0 0,0 2 0 0 0,2 1 0 0 0,0 0 0 0 0,-36 36 0 0 0,54-48 118 0 0,0 1 0 0 0,0 0 0 0 0,1 0 1 0 0,0 1-1 0 0,0 0 0 0 0,0 0 0 0 0,1 0 1 0 0,0 0-1 0 0,-4 12 0 0 0,8-18-56 0 0,0-1 0 0 0,0 1 1 0 0,0 0-1 0 0,0 0 0 0 0,0-1 0 0 0,0 1 0 0 0,0 0 0 0 0,0 0 0 0 0,0-1 0 0 0,0 1 0 0 0,0 0 1 0 0,1 0-1 0 0,-1-1 0 0 0,0 1 0 0 0,1 0 0 0 0,-1-1 0 0 0,0 1 0 0 0,1 0 0 0 0,-1-1 1 0 0,1 1-1 0 0,-1 0 0 0 0,1-1 0 0 0,0 1 0 0 0,14 8 149 0 0,-11-8-130 0 0,0 0 0 0 0,0-1-1 0 0,0 1 1 0 0,0-1 0 0 0,0 0-1 0 0,0-1 1 0 0,-1 1 0 0 0,1-1-1 0 0,0 1 1 0 0,7-4 0 0 0,39-16 222 0 0,-35 13-240 0 0,18-8-247 0 0,-1-2 0 0 0,0-1 0 0 0,29-24 0 0 0,-59 41 250 0 0,-19 16 531 0 0,11-10-516 0 0,-1 0-1 0 0,2 1 1 0 0,-1 0 0 0 0,1 0-1 0 0,0 0 1 0 0,0 1 0 0 0,1 0-1 0 0,-6 11 1 0 0,7-9-32 0 0,3 0-249 0 0,0-8 117 0 0,1 0 1 0 0,-1 0-1 0 0,1-1 0 0 0,-1 1 0 0 0,1 0 0 0 0,-1 0 1 0 0,1 0-1 0 0,-1-1 0 0 0,1 1 0 0 0,0 0 0 0 0,0-1 1 0 0,-1 1-1 0 0,1 0 0 0 0,0-1 0 0 0,0 1 0 0 0,0-1 1 0 0,0 0-1 0 0,-1 1 0 0 0,1-1 0 0 0,0 1 0 0 0,0-1 1 0 0,0 0-1 0 0,0 0 0 0 0,0 0 0 0 0,0 0 0 0 0,0 1 1 0 0,0-1-1 0 0,0 0 0 0 0,1-1 0 0 0,11 1-1311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2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42 278 8751 0 0,'0'0'674'0'0,"-8"4"1360"0"0,6-3-1158 0 0,-1-1-1 0 0,0 1 0 0 0,0-1 1 0 0,0 1-1 0 0,0-1 0 0 0,0 0 1 0 0,1 0-1 0 0,-1 0 0 0 0,-5-1 1 0 0,10-19 862 0 0,1 14-1600 0 0,-1 1 0 0 0,1-1 0 0 0,0 1-1 0 0,0 0 1 0 0,1 0 0 0 0,5-6 0 0 0,29-27 73 0 0,-26 28-108 0 0,15-16-126 0 0,1 2 0 0 0,2 1 0 0 0,0 1 0 0 0,1 2 0 0 0,54-26 0 0 0,-81 43 7 0 0,1 1 0 0 0,0 1 0 0 0,-1-1 0 0 0,10-1 0 0 0,-2 4 3 0 0,-11-1 20 0 0,-1 1 0 0 0,1 0-1 0 0,0 0 1 0 0,0 0 0 0 0,-1-1-1 0 0,1 1 1 0 0,-1 0 0 0 0,1 0 0 0 0,-1 0-1 0 0,1 0 1 0 0,-1 0 0 0 0,1 0-1 0 0,-1 0 1 0 0,0 0 0 0 0,1 0 0 0 0,-1 0-1 0 0,0 0 1 0 0,0 0 0 0 0,0 1 0 0 0,0-1-1 0 0,0 1 1 0 0,-3 26 224 0 0,3-27-226 0 0,-5 22 303 0 0,-11 33-1 0 0,11-40-560 0 0,0 0 0 0 0,1 1 1 0 0,0-1-1 0 0,-2 35 0 0 0,16-44-3034 0 0,0-1 1367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26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170 248 8751 0 0,'0'2'399'0'0,"-1"2"-290"0"0,0-1 1 0 0,-1 1-1 0 0,1 0 0 0 0,-1-1 0 0 0,0 1 1 0 0,0-1-1 0 0,-1 1 0 0 0,1-1 0 0 0,-1 0 1 0 0,1 0-1 0 0,-7 5 0 0 0,5-4 702 0 0,0 0-1 0 0,0-1 1 0 0,-1 0-1 0 0,1 0 0 0 0,-1 0 1 0 0,0 0-1 0 0,0-1 1 0 0,-9 4-1 0 0,11-6-648 0 0,1 1 1 0 0,0-1-1 0 0,0 1 0 0 0,-1-1 0 0 0,1 0 0 0 0,0 0 0 0 0,-1 0 1 0 0,1 0-1 0 0,0 0 0 0 0,-1 0 0 0 0,1-1 0 0 0,0 1 0 0 0,0-1 1 0 0,-1 1-1 0 0,1-1 0 0 0,0 0 0 0 0,0 0 0 0 0,0 0 0 0 0,0 0 1 0 0,0-1-1 0 0,0 1 0 0 0,0 0 0 0 0,0-1 0 0 0,1 1 0 0 0,-4-4 1 0 0,2 0-83 0 0,-1-1 1 0 0,1 1-1 0 0,0 0 1 0 0,1-1-1 0 0,-1 0 1 0 0,1 0-1 0 0,0 0 1 0 0,-1-9-1 0 0,1 5-149 0 0,0 0 0 0 0,1 0 0 0 0,1-1 0 0 0,0 1 0 0 0,0 0 0 0 0,0 0 0 0 0,2 0 0 0 0,-1 0 0 0 0,1 0 0 0 0,1 0 0 0 0,-1 0 0 0 0,5-9 0 0 0,-3 13-8 0 0,-1 0-1 0 0,0 1 0 0 0,1-1 1 0 0,0 1-1 0 0,0 0 0 0 0,1 0 1 0 0,-1 0-1 0 0,1 0 0 0 0,0 1 1 0 0,1 0-1 0 0,-1 0 0 0 0,8-4 1 0 0,-2 2-102 0 0,1 0 1 0 0,0 1 0 0 0,0 0 0 0 0,0 1 0 0 0,18-4 0 0 0,-7 4 324 0 0,-1 2 1 0 0,0 1 0 0 0,1 0 0 0 0,-1 2-1 0 0,1 0 1 0 0,-1 2 0 0 0,1 0 0 0 0,-1 2 0 0 0,-1 0-1 0 0,29 12 1 0 0,-41-14 111 0 0,-1 1-1 0 0,1 1 0 0 0,-1 0 0 0 0,0 0 1 0 0,8 7-1 0 0,-15-11-239 0 0,0 0 1 0 0,-1-1-1 0 0,1 1 0 0 0,0 0 1 0 0,-1 0-1 0 0,1 0 0 0 0,-1 0 1 0 0,1 0-1 0 0,-1 0 0 0 0,1 0 0 0 0,-1 0 1 0 0,0 0-1 0 0,0 0 0 0 0,1 0 1 0 0,-1 1-1 0 0,0-1 0 0 0,0 0 1 0 0,0 0-1 0 0,0 0 0 0 0,0 0 0 0 0,0 0 1 0 0,0 0-1 0 0,-1 0 0 0 0,1 2 1 0 0,-11 24 345 0 0,10-26-362 0 0,-3 7-63 0 0,0-1-1 0 0,-1 0 0 0 0,-1 0 1 0 0,1 0-1 0 0,-11 9 1 0 0,-36 28-514 0 0,44-38 516 0 0,-19 16-777 0 0,-2-1 1 0 0,0-2-1 0 0,-2-1 0 0 0,0-2 0 0 0,-47 19 0 0 0,72-33 502 0 0,4-1-418 0 0,0 0-1 0 0,0 0 1 0 0,-1-1-1 0 0,1 1 0 0 0,0-1 1 0 0,-5 1-1 0 0,-2-2-4467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2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15119 0 0,'0'0'1366'0'0,"-2"0"-1126"0"0,-1 1-150 0 0,1 0 0 0 0,-1 0 1 0 0,0 0-1 0 0,1 0 1 0 0,-1 0-1 0 0,1 0 1 0 0,-1 1-1 0 0,1 0 1 0 0,-1-1-1 0 0,1 1 1 0 0,0 0-1 0 0,0 0 1 0 0,0 0-1 0 0,0 0 0 0 0,-2 3 1 0 0,-2 5 648 0 0,0 0 0 0 0,-8 17 0 0 0,-1 3-110 0 0,-23 42 71 0 0,-45 118 1 0 0,57-124-616 0 0,-38 104 61 0 0,50-127-336 0 0,2 0-1 0 0,-6 47 0 0 0,16-69-2026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2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61 10735 0 0,'0'0'979'0'0,"1"0"-808"0"0,12-4-202 0 0,-11 4 325 0 0,0 0 0 0 0,0-1 0 0 0,0 0 0 0 0,0 1 0 0 0,0-1 0 0 0,0 0 0 0 0,0 0 1 0 0,4-2 2643 0 0,-6 2-2859 0 0,-1 1 1 0 0,1-1 0 0 0,0 1 0 0 0,0-1 0 0 0,0 1 0 0 0,0-1 0 0 0,0 1 0 0 0,0 0 0 0 0,-1-1-1 0 0,1 1 1 0 0,0-1 0 0 0,0 1 0 0 0,-1 0 0 0 0,1-1 0 0 0,0 1 0 0 0,-1-1 0 0 0,1 1 0 0 0,0 0-1 0 0,-1 0 1 0 0,1-1 0 0 0,-1 1 0 0 0,1 0 0 0 0,0 0 0 0 0,-1-1 0 0 0,1 1 0 0 0,-1 0 0 0 0,0 0-1 0 0,-19-3 581 0 0,-23 6-676 0 0,39-2 166 0 0,-29 4-36 0 0,-1 2-1 0 0,2 1 1 0 0,-1 1-1 0 0,1 2 0 0 0,0 1 1 0 0,1 2-1 0 0,1 1 1 0 0,0 1-1 0 0,1 2 1 0 0,-32 25-1 0 0,58-41-106 0 0,0 1-1 0 0,0-1 0 0 0,1 1 1 0 0,-1 0-1 0 0,1 0 1 0 0,-1 0-1 0 0,-2 6 0 0 0,4-7-3 0 0,0 0-1 0 0,0-1 0 0 0,1 1 1 0 0,-1 0-1 0 0,1 0 0 0 0,-1 0 1 0 0,1 0-1 0 0,0-1 0 0 0,0 1 1 0 0,-1 0-1 0 0,1 0 0 0 0,1 0 1 0 0,-1 0-1 0 0,0 0 0 0 0,0 0 1 0 0,2 3-1 0 0,-1-4 2 0 0,0 1 0 0 0,0 0 0 0 0,0-1 0 0 0,0 1 0 0 0,1-1 0 0 0,-1 1 0 0 0,0-1 0 0 0,1 0 0 0 0,-1 1 0 0 0,1-1 0 0 0,0 0 0 0 0,3 2 1 0 0,0 0 7 0 0,19 12 22 0 0,2-1-1 0 0,0-1 0 0 0,0-2 1 0 0,43 13-1 0 0,34 15 55 0 0,-81-29 12 0 0,0 2 1 0 0,39 25 0 0 0,-55-34-84 0 0,-1 1 0 0 0,0 0 0 0 0,-1 0 1 0 0,1 1-1 0 0,-1-1 0 0 0,1 1 0 0 0,-1 0 0 0 0,-1 0 1 0 0,1 1-1 0 0,-1-1 0 0 0,0 1 0 0 0,0-1 1 0 0,0 1-1 0 0,-1 0 0 0 0,0 0 0 0 0,2 11 0 0 0,-4-14-1 0 0,0 1 0 0 0,0-1 0 0 0,0 1-1 0 0,0-1 1 0 0,-1 1 0 0 0,0-1 0 0 0,1 1-1 0 0,-1-1 1 0 0,-1 0 0 0 0,1 1 0 0 0,0-1-1 0 0,-1 0 1 0 0,0 0 0 0 0,1 0 0 0 0,-1 0-1 0 0,0 0 1 0 0,-1 0 0 0 0,1 0 0 0 0,0-1-1 0 0,-1 1 1 0 0,0-1 0 0 0,1 0 0 0 0,-1 0-1 0 0,0 0 1 0 0,-6 3 0 0 0,-4 2 62 0 0,-1-1 1 0 0,0 0 0 0 0,0-1-1 0 0,-25 6 1 0 0,-10 1-399 0 0,-74 7 0 0 0,96-17 179 0 0,0-1 1 0 0,0-1-1 0 0,0-1 0 0 0,-38-7 0 0 0,57 6 84 0 0,1 1-1 0 0,0-1 1 0 0,1-1-1 0 0,-1 1 1 0 0,0-1-1 0 0,1 0 1 0 0,-1-1-1 0 0,-10-6 1 0 0,16 8 51 0 0,-1 1 1 0 0,1 0-1 0 0,-1-1 0 0 0,1 1 0 0 0,-1-1 1 0 0,1 1-1 0 0,0-1 0 0 0,0 0 1 0 0,0 0-1 0 0,0 1 0 0 0,0-1 1 0 0,0 0-1 0 0,0 0 0 0 0,0 0 1 0 0,1 0-1 0 0,-1 0 0 0 0,1 0 1 0 0,0 0-1 0 0,-1 0 0 0 0,1 0 1 0 0,0-1-1 0 0,0 1 0 0 0,0 0 1 0 0,1 0-1 0 0,-1 0 0 0 0,0 0 1 0 0,1 0-1 0 0,-1 0 0 0 0,1 0 1 0 0,0 0-1 0 0,0 0 0 0 0,0 0 1 0 0,0 1-1 0 0,1-3 0 0 0,2-2 96 0 0,1-1-1 0 0,-1 2 1 0 0,1-1-1 0 0,0 0 1 0 0,1 1-1 0 0,0 0 1 0 0,-1 0-1 0 0,1 0 1 0 0,12-6-1 0 0,6-1 347 0 0,34-15 0 0 0,-48 23-351 0 0,23-8 328 0 0,67-14-1 0 0,14-4-163 0 0,-101 25-259 0 0,-1 0 0 0 0,0 0 1 0 0,0-2-1 0 0,0 1 0 0 0,-1-1 0 0 0,18-14 0 0 0,-22 14-18 0 0,0-1-1 0 0,0 1 0 0 0,-1-1 1 0 0,0-1-1 0 0,0 1 0 0 0,-1-1 0 0 0,0 0 1 0 0,4-11-1 0 0,4-14-104 0 0,8-34 0 0 0,-12 38 87 0 0,29-68-172 0 0,-25 69 97 0 0,-13 28 109 0 0,1 1 0 0 0,-1-1 0 0 0,0 1-1 0 0,1-1 1 0 0,-1 0 0 0 0,0 1 0 0 0,1-1-1 0 0,-1 1 1 0 0,0-1 0 0 0,0 0 0 0 0,0 1 0 0 0,0-1-1 0 0,0 0 1 0 0,1 1 0 0 0,-1-1 0 0 0,0 0-1 0 0,-1 1 1 0 0,1-1 0 0 0,0 0 0 0 0,0 1 0 0 0,0-1-1 0 0,0 0 1 0 0,0 1 0 0 0,-1-1 0 0 0,1 0 0 0 0,0 1-1 0 0,-1-1 1 0 0,1 1 0 0 0,0-1 0 0 0,-1 0-1 0 0,1 1 1 0 0,-1-1 0 0 0,1 1 0 0 0,-1-1 0 0 0,1 1-1 0 0,-1 0 1 0 0,1-1 0 0 0,-1 1 0 0 0,0-1-1 0 0,-1 1-32 0 0,0-1 0 0 0,1 1 0 0 0,-1 0-1 0 0,0 0 1 0 0,0 0 0 0 0,0 0-1 0 0,1 0 1 0 0,-1 0 0 0 0,0 0 0 0 0,0 1-1 0 0,0-1 1 0 0,1 0 0 0 0,-1 1-1 0 0,-2 1 1 0 0,-4 2-166 0 0,0 1 0 0 0,0 0 0 0 0,0 0-1 0 0,0 1 1 0 0,1 0 0 0 0,0 0 0 0 0,1 1 0 0 0,-1 0-1 0 0,-6 9 1 0 0,2 2-189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31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8 157 5527 0 0,'-7'-5'10219'0'0,"7"4"-10060"0"0,0 0 0 0 0,0 1 0 0 0,-1-1 0 0 0,1 0 0 0 0,0 1 0 0 0,1-1 1 0 0,-1 0-1 0 0,0 0 0 0 0,0 1 0 0 0,0-1 0 0 0,0 0 0 0 0,0 1 0 0 0,1-1 0 0 0,-1 0 0 0 0,0 1 0 0 0,1-1 0 0 0,-1 0 1 0 0,1 1-1 0 0,-1-1 0 0 0,0 1 0 0 0,2-2 0 0 0,-1 1-5 0 0,1 0-1 0 0,0-1 1 0 0,-1 1 0 0 0,1 0-1 0 0,0 0 1 0 0,0 0 0 0 0,3-1-1 0 0,5-1-71 0 0,0 1 0 0 0,15-2 1 0 0,-18 3 256 0 0,207-25 726 0 0,9-10-643 0 0,113-15-347 0 0,-263 49-1236 0 0,-57 2-243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2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 2303 0 0,'0'0'24576'0'0,"1"-1"-25221"0"0,7-7 675 0 0,-13 11 58 0 0,-12 12 47 0 0,-7 18-60 0 0,23-32 13 0 0,3-1-129 0 0,-1-1 1 0 0,1 1-1 0 0,-1-1 1 0 0,1 1 0 0 0,-1-1-1 0 0,0 1 1 0 0,1-1-1 0 0,-1 0 1 0 0,0 0-1 0 0,1 0 1 0 0,1-2 0 0 0,6-4-422 0 0,15-13-722 0 0,-20 14-3254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2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3679 0 0,'0'0'17247'0'0,"1"2"-16659"0"0,1 10-356 0 0,0-1 0 0 0,-1 1 0 0 0,0 0 0 0 0,-1 0 0 0 0,0 0 1 0 0,-1 0-1 0 0,0 0 0 0 0,-1 0 0 0 0,-6 21 0 0 0,-6 0-101 0 0,0 0 0 0 0,-2-1-1 0 0,-33 47 1 0 0,11-26-62 0 0,-48 52-1 0 0,80-97-132 0 0,0 0 0 0 0,0 1 0 0 0,1 0 1 0 0,-5 10-1 0 0,9-18 54 0 0,1 1-101 0 0,9-2-3413 0 0,3-2-3952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2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0 7831 0 0,'0'0'7298'0'0,"-1"1"-6608"0"0,-16 8 238 0 0,1-1-1 0 0,-1 0 1 0 0,-27 8-1 0 0,-57 9-672 0 0,85-21-184 0 0,-19 4 96 0 0,0 2-1 0 0,1 2 0 0 0,0 1 1 0 0,-57 32-1 0 0,84-42-106 0 0,1 1 1 0 0,0 1-1 0 0,0-1 0 0 0,0 1 0 0 0,0 0 0 0 0,1 1 0 0 0,0-1 1 0 0,0 1-1 0 0,-5 7 0 0 0,9-10-61 0 0,-1 0-1 0 0,0 0 1 0 0,1 1-1 0 0,0-1 1 0 0,0 0-1 0 0,0 1 1 0 0,0-1-1 0 0,0 1 1 0 0,1-1-1 0 0,-1 1 1 0 0,1-1-1 0 0,0 1 1 0 0,0-1-1 0 0,0 1 1 0 0,1-1-1 0 0,-1 1 1 0 0,1-1-1 0 0,0 1 1 0 0,0-1-1 0 0,0 0 1 0 0,3 6 0 0 0,-2-5-16 0 0,1 0 1 0 0,-1 0-1 0 0,1-1 1 0 0,-1 1-1 0 0,1-1 1 0 0,0 1-1 0 0,1-1 1 0 0,-1 0-1 0 0,0 0 1 0 0,1-1 0 0 0,0 1-1 0 0,5 2 1 0 0,6 3-88 0 0,1-1 1 0 0,17 5-1 0 0,16 7-13 0 0,-34-11 248 0 0,0 0 0 0 0,-1 0 0 0 0,0 1 0 0 0,25 22 1 0 0,-35-27-96 0 0,0-1 0 0 0,-1 1 1 0 0,0 0-1 0 0,0 0 0 0 0,0 0 1 0 0,0 1-1 0 0,0-1 0 0 0,-1 0 1 0 0,0 1-1 0 0,0 0 0 0 0,0 0 1 0 0,-1-1-1 0 0,1 1 0 0 0,-1 0 1 0 0,0 0-1 0 0,-1 0 0 0 0,1 0 1 0 0,-1 1-1 0 0,0-1 0 0 0,-1 7 1 0 0,1-8 59 0 0,-1 0 0 0 0,0 0 0 0 0,0 0 0 0 0,-1 0-1 0 0,1 0 1 0 0,-1 0 0 0 0,0-1 0 0 0,0 1 0 0 0,0-1 0 0 0,0 1 0 0 0,-6 4 0 0 0,4-3 1 0 0,-2 0 0 0 0,1 0 1 0 0,0-1-1 0 0,-1 0 0 0 0,0 0 0 0 0,-8 4 0 0 0,-4 0-95 0 0,-1-1-1 0 0,0-1 0 0 0,-36 8 0 0 0,19-6-226 0 0,0-2 1 0 0,0-2-1 0 0,0-1 1 0 0,0-2 0 0 0,-39-3-1 0 0,73 2 217 0 0,-1-1-1 0 0,1 1 1 0 0,-1 0-1 0 0,1-1 1 0 0,-1 0-1 0 0,1 1 1 0 0,0-1-1 0 0,-1 0 1 0 0,1 0-1 0 0,0-1 1 0 0,0 1-1 0 0,-1 0 1 0 0,1-1-1 0 0,0 1 1 0 0,0-1-1 0 0,1 0 1 0 0,-1 1-1 0 0,0-1 1 0 0,1 0-1 0 0,-1 0 1 0 0,-1-3-1 0 0,1 2 12 0 0,1 0 1 0 0,0-1-1 0 0,0 1 0 0 0,0-1 0 0 0,1 1 1 0 0,-1-1-1 0 0,1 1 0 0 0,0-1 0 0 0,0 1 0 0 0,0-1 1 0 0,0 1-1 0 0,0-1 0 0 0,1 1 0 0 0,1-6 0 0 0,1-1 48 0 0,1 1 0 0 0,-1 0-1 0 0,2 0 1 0 0,-1 0-1 0 0,1 1 1 0 0,1-1-1 0 0,-1 1 1 0 0,1 0-1 0 0,1 1 1 0 0,-1 0-1 0 0,2 0 1 0 0,-1 0-1 0 0,0 1 1 0 0,1 0-1 0 0,10-6 1 0 0,5-2 125 0 0,2 1-1 0 0,-1 1 1 0 0,2 1-1 0 0,30-9 1 0 0,27-3 32 0 0,30-10 16 0 0,-100 28-224 0 0,0-1 0 0 0,0-1 0 0 0,-1 0 0 0 0,0-1 0 0 0,-1 0 0 0 0,0-1 0 0 0,0 0 0 0 0,0-1 0 0 0,-1 0 0 0 0,11-15 0 0 0,-19 23-37 0 0,-1 1-1 0 0,0-1 1 0 0,0 0-1 0 0,0 0 0 0 0,0 0 1 0 0,0 0-1 0 0,0 0 1 0 0,-1 0-1 0 0,1 0 1 0 0,-1 0-1 0 0,1 0 1 0 0,-1-1-1 0 0,0 1 1 0 0,0 0-1 0 0,0 0 1 0 0,0 0-1 0 0,0 0 1 0 0,0-1-1 0 0,-1 1 0 0 0,1 0 1 0 0,-1 0-1 0 0,1 0 1 0 0,-1 0-1 0 0,0 0 1 0 0,0 0-1 0 0,0 0 1 0 0,-1-2-1 0 0,-4-5-265 0 0,0 1 0 0 0,0 0 1 0 0,-1 1-1 0 0,-12-12 0 0 0,9 9 139 0 0,7 8-554 0 0,-2-4 1286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3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82 7367 0 0,'2'0'334'0'0,"24"-13"-452"0"0,14-11 7145 0 0,-1 1 963 0 0,-13 10-6384 0 0,-16 8-757 0 0,-2 1 633 0 0,-8 4-1455 0 0,0 1 0 0 0,0-1 0 0 0,0 0 0 0 0,1 0 0 0 0,-1 1 0 0 0,0-1 0 0 0,0 0 0 0 0,0 1 0 0 0,0-1 0 0 0,0 0 0 0 0,0 1-1 0 0,0-1 1 0 0,0 0 0 0 0,0 0 0 0 0,0 1 0 0 0,0-1 0 0 0,0 0 0 0 0,0 1 0 0 0,0-1 0 0 0,0 0 0 0 0,0 1 0 0 0,0-1 0 0 0,0 0 0 0 0,-1 0 0 0 0,1 1 0 0 0,0-1 0 0 0,0 0 0 0 0,-1 1 0 0 0,0 3-33 0 0,-1 1 0 0 0,0-1-1 0 0,-1 1 1 0 0,1-1 0 0 0,-1 0 0 0 0,0 0 0 0 0,0 0-1 0 0,0-1 1 0 0,-7 7 0 0 0,-4 2-49 0 0,-19 12-1 0 0,20-14 30 0 0,-7 4-120 0 0,-1-2-1 0 0,0 0 0 0 0,-1-1 1 0 0,0-1-1 0 0,-1-1 0 0 0,-33 9 1 0 0,22-10-170 0 0,1-2 1 0 0,-1-1 0 0 0,-68 1-1 0 0,94-6 263 0 0,-1 0 0 0 0,1-1-1 0 0,-10-2 1 0 0,16 2 16 0 0,-1 1-1 0 0,0-1 1 0 0,1 0-1 0 0,-1 0 1 0 0,1 0-1 0 0,0 0 1 0 0,-1 0 0 0 0,1 0-1 0 0,0-1 1 0 0,0 1-1 0 0,0-1 1 0 0,0 0 0 0 0,-3-3-1 0 0,4 4-138 0 0,1 0-662 0 0,1 0 792 0 0,-1 0 1 0 0,1 0-1 0 0,0 0 0 0 0,-1 1 0 0 0,1-1 0 0 0,0 0 0 0 0,0 0 0 0 0,-1 1 0 0 0,1-1 0 0 0,0 0 1 0 0,0 1-1 0 0,0-1 0 0 0,0 1 0 0 0,0-1 0 0 0,1 0 0 0 0,-1 1 51 0 0,0 0 0 0 0,-1 0 0 0 0,1 0 0 0 0,0 0 0 0 0,0 0 0 0 0,0 0 0 0 0,0 0 0 0 0,0 0 0 0 0,-1 0 0 0 0,1 0 1 0 0,0 0-1 0 0,0 0 0 0 0,0 1 0 0 0,-1-1 0 0 0,1 0 0 0 0,0 1 0 0 0,0-1 0 0 0,0 1 0 0 0,-1-1 0 0 0,1 1 0 0 0,0-1 0 0 0,-1 1 0 0 0,1-1 0 0 0,-1 1 0 0 0,1-1 0 0 0,0 1 0 0 0,-1 0 0 0 0,1-1 0 0 0,-1 1 0 0 0,0 0 0 0 0,1 0 0 0 0,-1 0 0 0 0,0-1 0 0 0,1 1 0 0 0,-1 0 0 0 0,0 0 0 0 0,0 0 0 0 0,0-1 0 0 0,1 1 0 0 0,-1 0 0 0 0,0 1 0 0 0,0-1-4 0 0,0 1 6 0 0,0 1-1 0 0,1 0 1 0 0,-1-1-1 0 0,-1 1 1 0 0,1 0 0 0 0,0-1-1 0 0,-1 1 1 0 0,1 0-1 0 0,-1-1 1 0 0,0 1 0 0 0,1-1-1 0 0,-1 1 1 0 0,-1-1-1 0 0,1 1 1 0 0,0-1-1 0 0,-1 0 1 0 0,1 0 0 0 0,-1 1-1 0 0,-2 2 1 0 0,-4 3 53 0 0,-1 0 0 0 0,0-1 1 0 0,-13 9-1 0 0,-13 12 55 0 0,11-1 478 0 0,23-26-515 0 0,0 1-24 0 0,-3 4-32 0 0,3-5 4 0 0,9 8-531 0 0,-6-7 444 0 0,1 0-1 0 0,0 0 1 0 0,0 0-1 0 0,0 0 1 0 0,0-1-1 0 0,0 1 1 0 0,0-1-1 0 0,1 0 1 0 0,-1 0-1 0 0,0 0 1 0 0,1 0 0 0 0,5 0-1 0 0,7 0-232 0 0,23-1 1 0 0,-20 0 91 0 0,15 0-88 0 0,-11-1 71 0 0,0 1 0 0 0,34 5 1 0 0,-49-4 299 0 0,-1 1-1 0 0,1 0 1 0 0,-1 1 0 0 0,0-1 0 0 0,1 1 0 0 0,-1 0 0 0 0,-1 1 0 0 0,1 0 0 0 0,0 0-1 0 0,-1 1 1 0 0,9 7 0 0 0,-9-6 81 0 0,1 1 0 0 0,-1 1 0 0 0,0-1 0 0 0,0 1 0 0 0,-1 0-1 0 0,0 0 1 0 0,4 10 0 0 0,-6-13-26 0 0,-1 1 0 0 0,0 0-1 0 0,0 0 1 0 0,-1 1 0 0 0,1-1 0 0 0,-1 0-1 0 0,-1 0 1 0 0,1 1 0 0 0,-1-1 0 0 0,0 0-1 0 0,-1 9 1 0 0,0-13-90 0 0,1 0 0 0 0,-1 0-1 0 0,0 0 1 0 0,0 0 0 0 0,0 0-1 0 0,0 0 1 0 0,0 0 0 0 0,0 0-1 0 0,-1-1 1 0 0,1 1 0 0 0,-1 0-1 0 0,1-1 1 0 0,-1 0 0 0 0,1 1 0 0 0,-1-1-1 0 0,-3 2 1 0 0,-2 2 35 0 0,0-2 0 0 0,-14 7 0 0 0,3-4-52 0 0,0 0 0 0 0,-1-2 0 0 0,-27 5 0 0 0,-60 1 71 0 0,74-8-92 0 0,14-1-20 0 0,-100 5-421 0 0,102-7 364 0 0,0 0-1 0 0,1 0 0 0 0,-1-2 0 0 0,1 0 0 0 0,-23-7 0 0 0,25 3-194 0 0,12 6 95 0 0,2 1-1215 0 0,7-2 772 0 0,-1 0 0 0 0,0 0 1 0 0,1 1-1 0 0,13 0 0 0 0,-5 1-544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30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40 6447 0 0,'0'0'586'0'0,"-2"2"-486"0"0,-6 4 2023 0 0,1 1 1 0 0,-1 0-1 0 0,1 0 0 0 0,1 1 1 0 0,-8 11-1 0 0,-3 11-255 0 0,31-35-1438 0 0,0-1 0 0 0,18-12 0 0 0,-12 8-444 0 0,0 0 1 0 0,0 1-1 0 0,1 0 0 0 0,0 2 1 0 0,1 1-1 0 0,0 0 0 0 0,34-3 1 0 0,-54 9 65 0 0,0-1 0 0 0,0 1 1 0 0,0 0-1 0 0,0 0 0 0 0,0 0 1 0 0,0 0-1 0 0,0 0 0 0 0,-1 0 1 0 0,1 0-1 0 0,0 1 0 0 0,0-1 1 0 0,0 1-1 0 0,0-1 0 0 0,0 1 1 0 0,-1 0-1 0 0,1 0 0 0 0,0 0 1 0 0,-1 0-1 0 0,3 1 0 0 0,-3-1 187 0 0,0 1-22 0 0,0 5-139 0 0,0 1 0 0 0,0-1-1 0 0,0 0 1 0 0,-1 1 0 0 0,0-1-1 0 0,0 1 1 0 0,-1-1-1 0 0,-1 8 1 0 0,2-13 246 0 0,2-3-292 0 0,13-8-306 0 0,21-15 0 0 0,8-5-226 0 0,-33 22 423 0 0,0 0 66 0 0,1 1 1 0 0,0 0 0 0 0,0 0 0 0 0,0 2 0 0 0,1-1 0 0 0,0 1 0 0 0,25-4-1 0 0,-34 8 101 0 0,-1-1 0 0 0,1 1-1 0 0,0 0 1 0 0,-1 0 0 0 0,1 0-1 0 0,-1 0 1 0 0,1 1 0 0 0,-1-1-1 0 0,1 1 1 0 0,5 2 0 0 0,-6-2-48 0 0,-1 0 1 0 0,0 0-1 0 0,0 0 1 0 0,0 1 0 0 0,-1-1-1 0 0,1 1 1 0 0,0-1 0 0 0,0 1-1 0 0,-1-1 1 0 0,1 1-1 0 0,-1 0 1 0 0,1 0 0 0 0,-1 0-1 0 0,0 0 1 0 0,0 0 0 0 0,0 0-1 0 0,0 0 1 0 0,1 3-1 0 0,0 4 9 0 0,0-1 0 0 0,-1 0-1 0 0,0 1 1 0 0,0-1 0 0 0,0 1-1 0 0,-1 0 1 0 0,-1-1 0 0 0,-1 12-1 0 0,2-17-44 0 0,0 0 0 0 0,-1 1 1 0 0,0-1-1 0 0,1 0 0 0 0,-1 0 0 0 0,0 0 0 0 0,-1 0 0 0 0,1 0 0 0 0,0 0 0 0 0,-3 4 0 0 0,-2 2 2 0 0,-27 58-2876 0 0,32-66 1911 0 0,-3 8-2524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3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34 107 4607 0 0,'0'0'354'0'0,"-1"1"-26"0"0,-7 16 4545 0 0,-8 20 0 0 0,13-28-2637 0 0,-2-2 3114 0 0,8-14-4268 0 0,4-3-947 0 0,1 1-1 0 0,0-1 1 0 0,0 1 0 0 0,1 1-1 0 0,0-1 1 0 0,0 2 0 0 0,14-10-1 0 0,-1 1-156 0 0,2 1-1 0 0,0 1 0 0 0,26-12 1 0 0,-45 24 0 0 0,-1 2-13 0 0,9 0 25 0 0,2 2 24 0 0,-11 2 15 0 0,-3-1-19 0 0,3 4 12 0 0,-3-6-20 0 0,0 0 1 0 0,-1 0 0 0 0,1 1 0 0 0,-1-1-1 0 0,1 0 1 0 0,-1 0 0 0 0,1 0-1 0 0,-1 1 1 0 0,0-1 0 0 0,1 0-1 0 0,-1 1 1 0 0,0-1 0 0 0,0 0-1 0 0,0 1 1 0 0,0-1 0 0 0,0 0-1 0 0,0 0 1 0 0,-1 2 0 0 0,0 3-1 0 0,2 0 0 0 0,-5 18 60 0 0,-12 52 157 0 0,15-75-166 0 0,5-1-15 0 0,-1 0 0 0 0,1-1 0 0 0,-1 0 0 0 0,1 0 0 0 0,-1 0 0 0 0,0 0 0 0 0,1 0 0 0 0,-1-1 0 0 0,0 1 0 0 0,5-4 0 0 0,29-24 28 0 0,-26 20-83 0 0,22-18-53 0 0,30-24-137 0 0,-54 44 164 0 0,1 1 0 0 0,0 1-1 0 0,0-1 1 0 0,1 2 0 0 0,12-5 0 0 0,-20 7 35 0 0,15-1-59 0 0,-9 3 78 0 0,-6 1 42 0 0,-1 0 0 0 0,1 0 0 0 0,-1 0 1 0 0,1 0-1 0 0,-1 1 0 0 0,0-1 0 0 0,0 1 1 0 0,3 2-1 0 0,-1-1 1 0 0,-3-2 18 0 0,17 13 160 0 0,-15-12-174 0 0,1 1-1 0 0,-1 0 1 0 0,1 0 0 0 0,-1 0-1 0 0,0 0 1 0 0,0 0-1 0 0,-1 0 1 0 0,1 1 0 0 0,-1 0-1 0 0,1-1 1 0 0,-1 1-1 0 0,0 0 1 0 0,-1 0 0 0 0,1 0-1 0 0,-1 0 1 0 0,0 1-1 0 0,1-1 1 0 0,-2 0 0 0 0,1 0-1 0 0,-1 1 1 0 0,1-1-1 0 0,-1 0 1 0 0,0 1-1 0 0,-1 5 1 0 0,0-5-53 0 0,-1 8 46 0 0,-2 1-43 0 0,2-9-8 0 0,2-3 0 0 0,-1-1 0 0 0,1 1 0 0 0,-1 0 0 0 0,1-1 0 0 0,0 1 0 0 0,0 0 0 0 0,-1-1 0 0 0,1 1 0 0 0,0 0 0 0 0,1-1 0 0 0,-1 1 0 0 0,1 2 0 0 0,5 12-720 0 0,-6-14 335 0 0,5 5-3173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3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14655 0 0,'0'0'671'0'0,"0"-1"-14"0"0,0 0-584 0 0,0 0-1 0 0,0 0 1 0 0,0 0 0 0 0,0 0-1 0 0,0 1 1 0 0,0-1-1 0 0,1 0 1 0 0,-1 0-1 0 0,0 0 1 0 0,1 0 0 0 0,-1 1-1 0 0,0-1 1 0 0,1 0-1 0 0,-1 0 1 0 0,1 1-1 0 0,-1-1 1 0 0,1 0-1 0 0,0 1 1 0 0,-1-1 0 0 0,1 0-1 0 0,0 1 1 0 0,-1-1-1 0 0,1 1 1 0 0,0-1-1 0 0,-1 1 1 0 0,1-1 0 0 0,0 1-1 0 0,0 0 1 0 0,0-1-1 0 0,0 1 1 0 0,-1 0-1 0 0,1 0 1 0 0,0 0 0 0 0,0-1-1 0 0,0 1 1 0 0,0 0-1 0 0,1 0 1 0 0,-1 0-147 0 0,3 0 76 0 0,-1 0 0 0 0,1 0 0 0 0,0 0 0 0 0,0 0-1 0 0,-1 1 1 0 0,1-1 0 0 0,0 1 0 0 0,-1 0 0 0 0,1 0-1 0 0,6 3 1 0 0,-8-3-2 0 0,8 3-1360 0 0,0-1 0 0 0,0 2 0 0 0,14 8 0 0 0,-15-7-4336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45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 11487 0 0,'0'0'528'0'0,"1"-1"-16"0"0,0 1-474 0 0,0 0 0 0 0,0 0 0 0 0,0 0 0 0 0,0 0 0 0 0,0 0 0 0 0,-1 0 0 0 0,1 0 0 0 0,0 0-1 0 0,0 0 1 0 0,0 1 0 0 0,0-1 0 0 0,0 0 0 0 0,-1 0 0 0 0,1 1 0 0 0,0-1 0 0 0,0 1 0 0 0,-1-1 0 0 0,1 1 0 0 0,0-1-1 0 0,0 1 1 0 0,-1-1 0 0 0,1 1 0 0 0,-1-1 0 0 0,1 1 0 0 0,0 1 0 0 0,8 15 1117 0 0,-8-15-1102 0 0,0 3 212 0 0,0 0 0 0 0,0 0 0 0 0,0 0 0 0 0,0 1 1 0 0,-1-1-1 0 0,1 0 0 0 0,-1 0 0 0 0,-1 1 0 0 0,1-1 0 0 0,-1 0 1 0 0,0 0-1 0 0,0 0 0 0 0,-2 5 0 0 0,-4 10 347 0 0,-1-1 0 0 0,-10 19 1 0 0,2-5-108 0 0,-37 84-73 0 0,-115 189 0 0 0,-9-28-650 0 0,171-265 309 0 0,1-2-761 0 0,2-7-2665 0 0,11-10-3085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4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4607 0 0,'1'1'9387'0'0,"2"2"-8993"0"0,0-1 0 0 0,0 0 0 0 0,1 0 0 0 0,-1 0 0 0 0,0-1 0 0 0,1 1-1 0 0,0-1 1 0 0,-1 0 0 0 0,1 0 0 0 0,-1 0 0 0 0,1 0 0 0 0,0 0 0 0 0,0-1 0 0 0,0 0 0 0 0,6 0 0 0 0,10-1 143 0 0,35-7 0 0 0,-37 5 204 0 0,277-59 2559 0 0,-236 48-3249 0 0,-9 2-755 0 0,48-20 0 0 0,-4-8-7840 0 0,-57 20 1832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46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0 10191 0 0,'0'0'920'0'0,"-1"2"-754"0"0,-2 8 232 0 0,0 0 0 0 0,-1-1 0 0 0,0 1 0 0 0,-1-1 1 0 0,-10 15-1 0 0,3-4 825 0 0,-100 182 3632 0 0,-44 105-3064 0 0,29-67-1587 0 0,104-202-185 0 0,-2-2 0 0 0,-1-1 0 0 0,-54 55 0 0 0,73-83-43 0 0,0 0 0 0 0,0-1 0 0 0,-1 0 0 0 0,0-1 0 0 0,0 1 0 0 0,-16 6 0 0 0,22-11-56 0 0,2-3-146 0 0,1-2 176 0 0,-1 0 0 0 0,1 0 0 0 0,0 0 0 0 0,0 0 1 0 0,1 0-1 0 0,-1 0 0 0 0,1 0 0 0 0,-1 1 0 0 0,1-1 1 0 0,0 0-1 0 0,5-4 0 0 0,4-7-172 0 0,17-17 0 0 0,-21 24 130 0 0,13-12-79 0 0,0 1 1 0 0,36-27-1 0 0,-44 37 198 0 0,1 1 1 0 0,0 0-1 0 0,0 1 1 0 0,0 1-1 0 0,1 0 1 0 0,21-6-1 0 0,-32 11 19 0 0,0 1-1 0 0,-1-1 0 0 0,1 0 1 0 0,0 1-1 0 0,0 0 1 0 0,-1 0-1 0 0,1 0 1 0 0,0 0-1 0 0,0 0 0 0 0,-1 1 1 0 0,1-1-1 0 0,0 1 1 0 0,-1 0-1 0 0,1-1 0 0 0,0 1 1 0 0,-1 1-1 0 0,1-1 1 0 0,-1 0-1 0 0,3 2 0 0 0,-2 0 18 0 0,-1-1 0 0 0,1 1-1 0 0,0 0 1 0 0,-1 0-1 0 0,0 0 1 0 0,0 0-1 0 0,0 0 1 0 0,0 1-1 0 0,0-1 1 0 0,-1 0 0 0 0,1 1-1 0 0,-1 0 1 0 0,1 4-1 0 0,0 3 19 0 0,-1 0 0 0 0,0 0 0 0 0,0 0 1 0 0,-1-1-1 0 0,-3 22 0 0 0,2-20-207 0 0,0 1 0 0 0,1-1 1 0 0,2 21-1 0 0,2-25-1674 0 0,-3-7 1418 0 0,-1 1-916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3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9 15263 0 0,'0'0'696'0'0,"0"-1"-13"0"0,-4-4-440 0 0,-3 2-182 0 0,4 4 3 0 0,0 0 0 0 0,0 0-1 0 0,-1 0 1 0 0,1 1 0 0 0,0-1 0 0 0,0 1 0 0 0,0-1 0 0 0,0 1 0 0 0,1 0 0 0 0,-1 0-1 0 0,0 1 1 0 0,-2 1 0 0 0,0 1 112 0 0,1 1 0 0 0,-1-1 0 0 0,1 1-1 0 0,-8 11 1 0 0,8-8-41 0 0,1-1-1 0 0,0 1 0 0 0,0 0 1 0 0,1 0-1 0 0,0 0 1 0 0,1 0-1 0 0,-1 14 0 0 0,1 3 100 0 0,4 37 0 0 0,14 37-149 0 0,-10-68-139 0 0,-1 1 1 0 0,1 34-1 0 0,-7-57-218 0 0,0 0-1 0 0,-1 0 1 0 0,0 0 0 0 0,0 0 0 0 0,-1 0 0 0 0,0-1-1 0 0,-1 1 1 0 0,0-1 0 0 0,0 0 0 0 0,-1 1-1 0 0,-6 9 1 0 0,5-12-188 0 0,0-1 0 0 0,0 0-1 0 0,-1 0 1 0 0,-8 8 0 0 0,0-1-980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4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45 114 17135 0 0,'0'0'1712'0'0,"0"1"-1568"0"0,-4 12-97 0 0,5-11 4 0 0,-1-1 369 0 0,1 1 136 0 0,1 0-466 0 0,0 0 0 0 0,0 0 1 0 0,1 0-1 0 0,-1-1 0 0 0,0 1 1 0 0,1-1-1 0 0,0 1 0 0 0,-1-1 1 0 0,1 0-1 0 0,0 0 0 0 0,-1 0 1 0 0,1-1-1 0 0,0 1 0 0 0,0 0 1 0 0,0-1-1 0 0,0 0 0 0 0,0 0 1 0 0,0 0-1 0 0,0 0 0 0 0,-1 0 1 0 0,1-1-1 0 0,0 1 0 0 0,3-2 1 0 0,10-1 5 0 0,0-2 0 0 0,28-12 0 0 0,-32 13-26 0 0,54-26 12 0 0,-58 26-84 0 0,-1-1 0 0 0,0 1 0 0 0,0-1-1 0 0,0-1 1 0 0,-1 1 0 0 0,9-10 0 0 0,-14 14-16 0 0,0 0-1 0 0,0 0 1 0 0,0 0 0 0 0,-1 0 0 0 0,1 0 0 0 0,0-1-1 0 0,0 1 1 0 0,-1 0 0 0 0,1 0 0 0 0,-1-1 0 0 0,1 1-1 0 0,-1-1 1 0 0,0 1 0 0 0,1 0 0 0 0,-1-1 0 0 0,0 1-1 0 0,0-1 1 0 0,0 1 0 0 0,0-1 0 0 0,0 1 0 0 0,0 0-1 0 0,-1-1 1 0 0,1 1 0 0 0,-1-3 0 0 0,0 3-6 0 0,1 1-1 0 0,-1-1 1 0 0,0 0 0 0 0,0 0-1 0 0,1 0 1 0 0,-1 0 0 0 0,0 1 0 0 0,0-1-1 0 0,0 1 1 0 0,0-1 0 0 0,0 0-1 0 0,0 1 1 0 0,0-1 0 0 0,0 1 0 0 0,0 0-1 0 0,0-1 1 0 0,-1 1 0 0 0,1 0-1 0 0,0 0 1 0 0,0 0 0 0 0,0 0-1 0 0,0 0 1 0 0,0 0 0 0 0,0 0 0 0 0,-1 0-1 0 0,1 0 1 0 0,0 0 0 0 0,0 1-1 0 0,0-1 1 0 0,-2 1 0 0 0,-6 2-34 0 0,-1 1 0 0 0,1 0 0 0 0,0 0 1 0 0,1 1-1 0 0,-13 9 0 0 0,-38 33 49 0 0,31-21 208 0 0,-35 40 0 0 0,50-51-52 0 0,1 1 0 0 0,1 0 0 0 0,0 1 0 0 0,-12 26 0 0 0,21-39-132 0 0,1 0 0 0 0,-1-1 0 0 0,1 1-1 0 0,0 0 1 0 0,0 0 0 0 0,0 0 0 0 0,1 0-1 0 0,-1 0 1 0 0,1 0 0 0 0,0 0 0 0 0,0 0 0 0 0,1 4-1 0 0,-1-6-8 0 0,1 0-1 0 0,0 0 0 0 0,-1-1 1 0 0,1 1-1 0 0,0 0 0 0 0,0-1 1 0 0,0 1-1 0 0,0 0 0 0 0,0-1 1 0 0,0 1-1 0 0,1-1 0 0 0,-1 0 1 0 0,0 1-1 0 0,1-1 0 0 0,-1 0 1 0 0,1 0-1 0 0,-1 0 0 0 0,1 0 1 0 0,0 0-1 0 0,-1 0 0 0 0,1-1 1 0 0,0 1-1 0 0,-1 0 0 0 0,1-1 1 0 0,0 1-1 0 0,0-1 0 0 0,3 0 0 0 0,10 2 10 0 0,0-1-1 0 0,0 0 1 0 0,0-2-1 0 0,15-1 1 0 0,61-13-154 0 0,-84 14 125 0 0,136-26-2321 0 0,-98 18 1077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4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0 5063 0 0,'0'0'232'0'0,"-1"3"-13"0"0,-32 121 11922 0 0,8-50-10782 0 0,-57 123 0 0 0,46-129-1133 0 0,-4-2 1 0 0,-2-1 0 0 0,-101 117-1 0 0,-58 51-1850 0 0,198-229-534 0 0,4-8 950 0 0,9-12 90 0 0,-5 9 509 0 0,20-32-923 0 0,8-4-11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4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59 398 14191 0 0,'0'0'1291'0'0,"-1"0"-1063"0"0,-2 1-79 0 0,0-1 0 0 0,0 1 1 0 0,-1-1-1 0 0,1 0 0 0 0,0 1 0 0 0,0-2 1 0 0,0 1-1 0 0,0 0 0 0 0,-5-2 0 0 0,-9 0 1998 0 0,17 1-2074 0 0,-1 0 0 0 0,0-1 1 0 0,1 1-1 0 0,-1 0 0 0 0,1 0 1 0 0,0-1-1 0 0,-1 1 0 0 0,1 0 1 0 0,0-1-1 0 0,0 1 0 0 0,0-2 1 0 0,1-5 7 0 0,0 0 0 0 0,1 0 1 0 0,1 0-1 0 0,-1 1 1 0 0,1-1-1 0 0,1 0 1 0 0,-1 1-1 0 0,6-8 1 0 0,-4 5-63 0 0,6-9 15 0 0,0 2 1 0 0,1-1 0 0 0,0 2-1 0 0,20-21 1 0 0,65-53 122 0 0,-82 77-128 0 0,1 0 0 0 0,1 1 0 0 0,29-15 0 0 0,-36 22-6 0 0,0 1 1 0 0,0 0 0 0 0,0 0 0 0 0,0 1 0 0 0,1 0 0 0 0,-1 1 0 0 0,1 0 0 0 0,17-1 0 0 0,-24 3 20 0 0,1 1 1 0 0,0-1-1 0 0,-1 1 0 0 0,1 0 1 0 0,-1 0-1 0 0,1 0 1 0 0,-1 0-1 0 0,1 1 0 0 0,-1 0 1 0 0,0 0-1 0 0,0 0 1 0 0,0 0-1 0 0,5 5 0 0 0,-4-3 14 0 0,0 0-1 0 0,-1 1 0 0 0,1-1 1 0 0,-1 1-1 0 0,0 0 0 0 0,-1 1 1 0 0,1-1-1 0 0,4 11 0 0 0,-2-3 31 0 0,-2 0 0 0 0,0 0-1 0 0,0 1 1 0 0,-1-1 0 0 0,-1 1-1 0 0,0-1 1 0 0,-1 1 0 0 0,-1 19-1 0 0,0-25-64 0 0,0-1 0 0 0,-1 1-1 0 0,0 0 1 0 0,0 0-1 0 0,-1 0 1 0 0,0 0-1 0 0,-1-1 1 0 0,1 1-1 0 0,-1-1 1 0 0,-1 1 0 0 0,0-1-1 0 0,0 0 1 0 0,0-1-1 0 0,0 1 1 0 0,-1-1-1 0 0,0 0 1 0 0,-1 0-1 0 0,0 0 1 0 0,1-1-1 0 0,-2 0 1 0 0,1 0 0 0 0,-9 5-1 0 0,1-2-24 0 0,-1-1 0 0 0,0 0 0 0 0,0-1 0 0 0,-27 6-1 0 0,-66 9-450 0 0,70-18-390 0 0,1-1 0 0 0,-56-4 0 0 0,59-1-2653 0 0,22 0-3039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4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4 8751 0 0,'0'0'674'0'0,"-7"-3"-412"0"0,4 3 49 0 0,1 0 0 0 0,0 0 0 0 0,-1 0 1 0 0,1 0-1 0 0,-1 1 0 0 0,1-1 0 0 0,0 1 0 0 0,0 0 0 0 0,-1-1 0 0 0,1 1 0 0 0,0 0 0 0 0,0 0 0 0 0,0 0 0 0 0,0 1 0 0 0,0-1 0 0 0,0 0 0 0 0,-3 4 0 0 0,-4 3 909 0 0,1 0-1 0 0,-9 10 1 0 0,6-5-1007 0 0,2 1 0 0 0,-1 0 0 0 0,2 1 0 0 0,0 0 0 0 0,-9 22 1 0 0,-23 85 594 0 0,30-86-654 0 0,-19 62 92 0 0,-55 165-68 0 0,65-212-181 0 0,-3 0 0 0 0,-1-2 1 0 0,-32 47-1 0 0,44-79 2 0 0,-2 0-1 0 0,0-1 0 0 0,-17 18 1 0 0,21-26 11 0 0,0 0-1 0 0,0-1 1 0 0,-1 0 0 0 0,1 0 0 0 0,-1-1 0 0 0,-1-1-1 0 0,-11 6 1 0 0,18-10-20 0 0,0 1 0 0 0,-1-1 0 0 0,1-1 0 0 0,0 1 0 0 0,0 0 0 0 0,-1-1 0 0 0,1 0 0 0 0,0 0 0 0 0,-9-1 0 0 0,12 0-139 0 0,1-1-19 0 0,-1-2 82 0 0,1 0-1 0 0,1 0 1 0 0,-1 0 0 0 0,1-1-1 0 0,-1 1 1 0 0,1 0 0 0 0,0 0-1 0 0,1 0 1 0 0,-1 0 0 0 0,1 0 0 0 0,0 1-1 0 0,0-1 1 0 0,3-5 0 0 0,7-8-402 0 0,21-24 0 0 0,-18 22 267 0 0,9-9-39 0 0,1 0 1 0 0,1 1-1 0 0,1 2 1 0 0,1 1-1 0 0,2 1 1 0 0,36-22 0 0 0,-60 41 447 0 0,1 0 1 0 0,-1 1-1 0 0,0 0 1 0 0,1 1-1 0 0,0-1 1 0 0,0 1 0 0 0,-1 1-1 0 0,1-1 1 0 0,14 0-1 0 0,-18 2-106 0 0,-1 0 0 0 0,1 0 0 0 0,0 1 0 0 0,-1-1-1 0 0,1 1 1 0 0,-1-1 0 0 0,1 1 0 0 0,-1 0 0 0 0,1 0 0 0 0,-1 0 0 0 0,1 1-1 0 0,-1-1 1 0 0,0 0 0 0 0,0 1 0 0 0,0 0 0 0 0,0-1 0 0 0,0 1 0 0 0,0 0-1 0 0,0 0 1 0 0,0 0 0 0 0,-1 0 0 0 0,1 0 0 0 0,-1 1 0 0 0,1-1 0 0 0,-1 0-1 0 0,0 1 1 0 0,0-1 0 0 0,0 1 0 0 0,0 2 0 0 0,0-1-24 0 0,0 1 0 0 0,0 0 0 0 0,0 0 1 0 0,-1 0-1 0 0,0-1 0 0 0,0 1 0 0 0,-1 0 0 0 0,1 0 1 0 0,-1 0-1 0 0,0-1 0 0 0,0 1 0 0 0,0 0 0 0 0,-5 8 0 0 0,-2 6 118 0 0,-22 34-1 0 0,18-33-27 0 0,3-5-109 0 0,-28 53 230 0 0,34-61-247 0 0,0 1-1 0 0,0-1 1 0 0,1 1-1 0 0,0-1 1 0 0,0 1-1 0 0,1 0 1 0 0,-1 12-1 0 0,3-13-45 0 0,-1-6 14 0 0,0-1 0 0 0,1 1-1 0 0,-1-1 1 0 0,0 1 0 0 0,1-1-1 0 0,-1 1 1 0 0,0-1 0 0 0,1 0-1 0 0,-1 1 1 0 0,1-1 0 0 0,-1 0-1 0 0,1 1 1 0 0,-1-1 0 0 0,1 0 0 0 0,-1 0-1 0 0,1 0 1 0 0,-1 1 0 0 0,1-1-1 0 0,-1 0 1 0 0,1 0 0 0 0,-1 0-1 0 0,1 0 1 0 0,0 0 0 0 0,-1 0 0 0 0,2 0-1 0 0,13-1-217 0 0,-8 0-223 0 0,1-1 0 0 0,0-1-1 0 0,12-5 1 0 0,6-4-616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4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98 467 13215 0 0,'0'0'604'0'0,"-1"1"-13"0"0,-19 19 2656 0 0,11-14-1182 0 0,8-4-1989 0 0,0-1 0 0 0,-1 0 0 0 0,1 0 0 0 0,-1 0 0 0 0,1-1 0 0 0,-1 1 1 0 0,1 0-1 0 0,-1 0 0 0 0,0-1 0 0 0,1 1 0 0 0,-1-1 0 0 0,0 1 0 0 0,1-1 0 0 0,-1 0 0 0 0,0 0 0 0 0,0 0 0 0 0,1 0 1 0 0,-1 0-1 0 0,0 0 0 0 0,0 0 0 0 0,1-1 0 0 0,-1 1 0 0 0,0 0 0 0 0,1-1 0 0 0,-1 0 0 0 0,0 1 0 0 0,1-1 1 0 0,-1 0-1 0 0,1 0 0 0 0,-1 0 0 0 0,1 0 0 0 0,0 0 0 0 0,-1 0 0 0 0,1 0 0 0 0,0 0 0 0 0,0-1 0 0 0,-1 1 0 0 0,1 0 1 0 0,0-1-1 0 0,1 1 0 0 0,-1-1 0 0 0,0 1 0 0 0,0-1 0 0 0,1 0 0 0 0,-1 1 0 0 0,0-1 0 0 0,1 0 0 0 0,0 1 1 0 0,-1-1-1 0 0,1 0 0 0 0,0 1 0 0 0,0-1 0 0 0,0 0 0 0 0,0-3 0 0 0,2-4 108 0 0,-1 0 0 0 0,1 0 0 0 0,0 0-1 0 0,1 1 1 0 0,0-1 0 0 0,7-14 0 0 0,31-47 384 0 0,-32 57-483 0 0,12-20-12 0 0,2 1-1 0 0,1 0 1 0 0,40-38-1 0 0,-47 53-297 0 0,1 2 0 0 0,0 0-1 0 0,1 1 1 0 0,0 1 0 0 0,1 0 0 0 0,1 2-1 0 0,23-10 1 0 0,-36 18 32 0 0,0 1 1 0 0,1-1-1 0 0,-1 2 0 0 0,1-1 0 0 0,-1 1 1 0 0,1 0-1 0 0,12 1 0 0 0,13 4-6339 0 0,-17 2-466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48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13559 0 0,'0'0'3778'0'0,"-1"2"-2986"0"0,-5 4-492 0 0,1 0 1 0 0,-2 0 0 0 0,1-1-1 0 0,0 0 1 0 0,-1 0 0 0 0,0-1-1 0 0,0 1 1 0 0,-14 5 0 0 0,-14 9 135 0 0,-15 11 122 0 0,-32 21-115 0 0,67-40-325 0 0,1 0 0 0 0,1 0-1 0 0,-17 18 1 0 0,26-25-70 0 0,1 1 0 0 0,-1 0 0 0 0,1-1-1 0 0,0 1 1 0 0,-5 10 0 0 0,7-12-36 0 0,0-1 1 0 0,1 1 0 0 0,-1 0-1 0 0,0-1 1 0 0,1 1-1 0 0,-1 0 1 0 0,1 0-1 0 0,0 0 1 0 0,0-1 0 0 0,0 1-1 0 0,0 0 1 0 0,1 0-1 0 0,0 3 1 0 0,0-5-7 0 0,-1 0 1 0 0,1 0 0 0 0,-1 0-1 0 0,1 0 1 0 0,-1 0-1 0 0,1 0 1 0 0,0 0-1 0 0,-1 0 1 0 0,1-1 0 0 0,0 1-1 0 0,0 0 1 0 0,0-1-1 0 0,0 1 1 0 0,0 0-1 0 0,0-1 1 0 0,0 1 0 0 0,1 0-1 0 0,19 5 39 0 0,-18-5-36 0 0,6 1 24 0 0,0-1 0 0 0,1 0 0 0 0,-1-1-1 0 0,0 0 1 0 0,1 0 0 0 0,-1-1 0 0 0,0-1 0 0 0,0 1 0 0 0,0-1 0 0 0,0-1 0 0 0,0 1 0 0 0,0-2 0 0 0,-1 1-1 0 0,15-8 1 0 0,-4-1 20 0 0,1 0 0 0 0,-1-1 0 0 0,-1-1-1 0 0,30-30 1 0 0,-43 40-52 0 0,13-18 81 0 0,-38 44-19 0 0,14-16-45 0 0,0 0 0 0 0,-8 11 0 0 0,11-14-19 0 0,2-2-6 0 0,0 0 0 0 0,0 0 0 0 0,0 0 0 0 0,1 0 0 0 0,-1 0 1 0 0,0 0-1 0 0,1 1 0 0 0,-1-1 0 0 0,0 0 0 0 0,1 0 0 0 0,0 0 0 0 0,-1 3 0 0 0,-1 3-462 0 0,1-5-159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49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38 10591 0 0,'54'-37'7936'0'0,"-56"37"-7464"0"0,-5 2-254 0 0,-1 0 1 0 0,1 1-1 0 0,0 0 0 0 0,0 0 0 0 0,0 0 0 0 0,-10 7 1 0 0,-38 32 363 0 0,37-28-485 0 0,7-6-99 0 0,1 1-1 0 0,0 0 1 0 0,1 0 0 0 0,0 1 0 0 0,1 0 0 0 0,0 0-1 0 0,0 1 1 0 0,-10 21 0 0 0,17-31-36 0 0,1 1 0 0 0,-1 0 0 0 0,0 0 0 0 0,1-1 0 0 0,0 1 0 0 0,-1 0 0 0 0,1 0 0 0 0,0 0 0 0 0,0 0 0 0 0,0-1 0 0 0,0 1 0 0 0,1 0 0 0 0,-1 0 0 0 0,0 0 0 0 0,1 0 0 0 0,-1-1 0 0 0,1 1 0 0 0,0 0 0 0 0,-1-1 0 0 0,1 1 0 0 0,0 0 0 0 0,0-1 0 0 0,0 1 0 0 0,2 1 0 0 0,2 4-167 0 0,2 0 1 0 0,-1-1-1 0 0,14 11 0 0 0,6 5 75 0 0,-22-17 231 0 0,0 1-1 0 0,0-1 1 0 0,0 1-1 0 0,-1 0 1 0 0,0 0-1 0 0,0 0 1 0 0,-1 0-1 0 0,1 0 1 0 0,-1 1-1 0 0,-1-1 1 0 0,1 1-1 0 0,-1 0 0 0 0,0-1 1 0 0,0 11-1 0 0,-1-12 43 0 0,-1 0 0 0 0,1 0 0 0 0,-1 0-1 0 0,0 0 1 0 0,0-1 0 0 0,0 1-1 0 0,-1 0 1 0 0,0 0 0 0 0,0-1-1 0 0,0 1 1 0 0,0-1 0 0 0,-1 0 0 0 0,0 0-1 0 0,0 0 1 0 0,0 0 0 0 0,0 0-1 0 0,0 0 1 0 0,-1-1 0 0 0,0 0-1 0 0,-4 4 1 0 0,-2-1 65 0 0,0 1-1 0 0,0-1 1 0 0,-1-1 0 0 0,0 0-1 0 0,-13 4 1 0 0,16-7-180 0 0,1 0 0 0 0,-1 0 0 0 0,1-1 1 0 0,-1 0-1 0 0,0-1 0 0 0,1 1 0 0 0,-1-1 1 0 0,0-1-1 0 0,-8-1 0 0 0,14 2-96 0 0,1 0 0 0 0,-1-1 0 0 0,0 1 0 0 0,0-1 0 0 0,0 0 0 0 0,0 1 0 0 0,1-1 0 0 0,-3-2 0 0 0,3 3-299 0 0,1-1 0 0 0,-1 1 0 0 0,1 0 0 0 0,-1-1 0 0 0,1 1 0 0 0,-1-1 0 0 0,1 0 0 0 0,0 1 0 0 0,-1-1 0 0 0,1 1 0 0 0,0-1 0 0 0,-1 0 0 0 0,1 1 0 0 0,0-1 0 0 0,0 1 0 0 0,0-1 0 0 0,0-1 0 0 0,0-8-7415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4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76 16207 0 0,'0'0'744'0'0,"-1"3"-18"0"0,-5 56 435 0 0,6-58-1010 0 0,0 0 1 0 0,0 0-1 0 0,0 0 0 0 0,0 0 1 0 0,1-1-1 0 0,-1 1 1 0 0,1 0-1 0 0,-1 0 0 0 0,0 0 1 0 0,1 0-1 0 0,0 0 1 0 0,-1 0-1 0 0,1 0 0 0 0,-1-1 1 0 0,1 1-1 0 0,0 0 0 0 0,0 0 1 0 0,-1-1-1 0 0,1 1 1 0 0,0-1-1 0 0,0 1 0 0 0,0-1 1 0 0,0 1-1 0 0,0-1 1 0 0,0 1-1 0 0,0-1 0 0 0,0 0 1 0 0,0 1-1 0 0,1-1 0 0 0,2 1 42 0 0,0 0-1 0 0,0-1 0 0 0,0 1 0 0 0,1-1 0 0 0,4 0 0 0 0,5-1-57 0 0,-1-2 0 0 0,1 1-1 0 0,-1-2 1 0 0,0 1 0 0 0,0-2-1 0 0,0 0 1 0 0,-1 0-1 0 0,15-9 1 0 0,-2-1-164 0 0,0-2 1 0 0,39-32-1 0 0,-60 45-54 0 0,0 0 0 0 0,1 0 0 0 0,-1 0 0 0 0,-1-1 1 0 0,1 0-1 0 0,4-6 0 0 0,-8 10-92 0 0,-11 1-42 0 0,0 2 175 0 0,0-1 1 0 0,0 1-1 0 0,0 1 0 0 0,0 0 1 0 0,1 1-1 0 0,-1 0 1 0 0,1 0-1 0 0,0 1 1 0 0,-10 7-1 0 0,-9 6 91 0 0,-52 44-1 0 0,56-40 32 0 0,1 1-1 0 0,1 1 1 0 0,0 1-1 0 0,2 1 1 0 0,1 0-1 0 0,2 2 1 0 0,-30 56-1 0 0,45-78-67 0 0,1 0 1 0 0,-1 0-1 0 0,1 0 0 0 0,1 1 0 0 0,-1-1 0 0 0,1 1 1 0 0,0-1-1 0 0,0 1 0 0 0,1 9 0 0 0,0-13-5 0 0,1 0-1 0 0,-1 0 0 0 0,1 0 1 0 0,0 0-1 0 0,-1 0 0 0 0,1 0 1 0 0,1-1-1 0 0,-1 1 0 0 0,0 0 1 0 0,1 0-1 0 0,-1-1 0 0 0,1 1 1 0 0,0-1-1 0 0,0 0 0 0 0,0 1 1 0 0,0-1-1 0 0,0 0 0 0 0,0 0 1 0 0,1 0-1 0 0,-1-1 0 0 0,1 1 1 0 0,3 1-1 0 0,1 1 21 0 0,0-1 0 0 0,0 0-1 0 0,1-1 1 0 0,-1 0 0 0 0,1 0 0 0 0,-1-1-1 0 0,1 0 1 0 0,0 0 0 0 0,7 0 0 0 0,9-2-586 0 0,38-6 0 0 0,-58 6 396 0 0,21-2-1144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5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0,'0'0'12520'0'0,"1"1"-12309"0"0,6 16-106 0 0,-2-3-51 0 0,0-2-52 0 0,-1 0 0 0 0,3 16 0 0 0,1 2-1202 0 0,-7-28 619 0 0,0 0-730 0 0,3 5-322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5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9991 0 0,'0'0'5262'0'0,"0"3"-4532"0"0,15 115 2850 0 0,-14-115-3574 0 0,0 1-1 0 0,0-1 1 0 0,1 1-1 0 0,-1-1 1 0 0,1 0-1 0 0,1 4 1 0 0,0-2-138 0 0,-2-3-125 0 0,0 0-822 0 0,3 8-3368 0 0,0 3-1441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3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56 13559 0 0,'0'0'622'0'0,"-1"0"-13"0"0,-7 0 3532 0 0,10 1-3578 0 0,3 1-393 0 0,-1 0 0 0 0,1 0 0 0 0,-1-1 0 0 0,1 1 0 0 0,0-1 0 0 0,-1 0 0 0 0,1-1-1 0 0,0 1 1 0 0,0-1 0 0 0,-1 0 0 0 0,7 0 0 0 0,9-3 268 0 0,29-6 1 0 0,-16 3-77 0 0,66-15 280 0 0,27-4-14 0 0,-106 23-955 0 0,1 0-1 0 0,-1 1 1 0 0,0 1 0 0 0,27 4 0 0 0,-35-4-232 0 0,-10 0 179 0 0,0 0 0 0 0,0 0-1 0 0,0 0 1 0 0,0 0 0 0 0,0 1 0 0 0,1-1-1 0 0,-1 0 1 0 0,0 1 0 0 0,0 0 0 0 0,3 1 0 0 0,2 2-6150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5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24 206 2759 0 0,'0'0'126'0'0,"0"-2"-5"0"0,8-16 13129 0 0,-7 18-13192 0 0,-1 0 1 0 0,0 0-1 0 0,0 0 1 0 0,0 0 0 0 0,0-1-1 0 0,0 1 1 0 0,0 0-1 0 0,0 0 1 0 0,0 0-1 0 0,0 0 1 0 0,0 0 0 0 0,1 0-1 0 0,-1 0 1 0 0,0 0-1 0 0,0 0 1 0 0,0 0 0 0 0,0 0-1 0 0,0 0 1 0 0,0 0-1 0 0,0 0 1 0 0,1 0-1 0 0,-1 0 1 0 0,0 0 0 0 0,0 0-1 0 0,0 0 1 0 0,0 0-1 0 0,0 0 1 0 0,0 0-1 0 0,0 0 1 0 0,1 0 0 0 0,-1 0-1 0 0,0 0 1 0 0,0 0-1 0 0,0 0 1 0 0,0 0 0 0 0,0 0-1 0 0,0 0 1 0 0,0 0-1 0 0,0 0 1 0 0,1 1-1 0 0,-1-1 1 0 0,0 0 0 0 0,0 0-1 0 0,0 0 1 0 0,0 0-1 0 0,0 0 1 0 0,0 0-1 0 0,0 0 1 0 0,0 0 0 0 0,0 1-1 0 0,3 10 102 0 0,0 0 0 0 0,-2 0 0 0 0,1 1 0 0 0,-1-1 0 0 0,-1 22 0 0 0,-9 62 273 0 0,7-79-368 0 0,-30 249 172 0 0,28-225-169 0 0,4-38 88 0 0,2-3-63 0 0,3-4-38 0 0,0 0 0 0 0,0-1-1 0 0,0 1 1 0 0,0-1 0 0 0,-1 0 0 0 0,5-10 0 0 0,20-43 207 0 0,-17 32-156 0 0,-4 9-47 0 0,14-30 48 0 0,50-80-1 0 0,-58 113-121 0 0,-13 13-54 0 0,6 15 1 0 0,-3-2 60 0 0,-1 0-1 0 0,0 0 1 0 0,0 0-1 0 0,1 12 1 0 0,4 18-14 0 0,0-8 38 0 0,-2-10 0 0 0,11 33 0 0 0,-15-50-3 0 0,1 0 0 0 0,-1-1 0 0 0,1 0 1 0 0,0 1-1 0 0,1-1 0 0 0,-1 0 0 0 0,1-1 0 0 0,0 1 0 0 0,0 0 0 0 0,9 6 0 0 0,-9-8 25 0 0,0-1-1 0 0,1 0 1 0 0,-1 1-1 0 0,1-2 1 0 0,0 1-1 0 0,0 0 1 0 0,-1-1-1 0 0,1 0 1 0 0,0 0-1 0 0,0 0 1 0 0,0-1-1 0 0,0 0 1 0 0,0 0 0 0 0,0 0-1 0 0,10-2 1 0 0,-9 1 36 0 0,0 0-1 0 0,0-1 1 0 0,1 0 0 0 0,-1 0 0 0 0,0-1 0 0 0,-1 1 0 0 0,1-1 0 0 0,0 0 0 0 0,-1-1 0 0 0,0 1 0 0 0,9-9 0 0 0,-7 5 54 0 0,-2 0-1 0 0,1 0 1 0 0,-1-1-1 0 0,0 1 1 0 0,5-13-1 0 0,17-44 513 0 0,-9 19-326 0 0,-5 16-277 0 0,8-20 84 0 0,2 1 0 0 0,1 1 0 0 0,37-51 0 0 0,-38 67-537 0 0,6-9-2819 0 0,50-54 1 0 0,-64 82-1659 0 0,-1 4-1249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5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66 179 6911 0 0,'1'0'9235'0'0,"8"2"-8534"0"0,-1 0 0 0 0,1 0 0 0 0,-1-1 1 0 0,1-1-1 0 0,-1 0 0 0 0,16-1 0 0 0,2 0-288 0 0,1 1-113 0 0,-1-2-1 0 0,41-7 1 0 0,-53 6-250 0 0,0 0-1 0 0,-1-2 1 0 0,1 1 0 0 0,-1-1 0 0 0,0-1 0 0 0,17-11 0 0 0,-26 15-43 0 0,-1 0 0 0 0,0 0 0 0 0,-1-1 0 0 0,1 1 0 0 0,0-1 0 0 0,-1 1 0 0 0,1-1-1 0 0,-1 0 1 0 0,0 0 0 0 0,0 0 0 0 0,0-1 0 0 0,0 1 0 0 0,2-6 0 0 0,-4 7-24 0 0,1 0 0 0 0,-1-1-1 0 0,0 1 1 0 0,1 0 0 0 0,-1 0 0 0 0,0 0-1 0 0,0-1 1 0 0,0 1 0 0 0,-1 0 0 0 0,1 0 0 0 0,-1 0-1 0 0,1 0 1 0 0,-1-1 0 0 0,1 1 0 0 0,-1 0 0 0 0,0 0-1 0 0,0 0 1 0 0,0 0 0 0 0,0 1 0 0 0,-1-1 0 0 0,1 0-1 0 0,0 0 1 0 0,-1 1 0 0 0,-1-3 0 0 0,-1 1-23 0 0,1 0 1 0 0,-1 0-1 0 0,0 0 0 0 0,0 0 1 0 0,0 1-1 0 0,0-1 0 0 0,0 1 1 0 0,-1 0-1 0 0,1 1 0 0 0,-1-1 1 0 0,1 1-1 0 0,-10-2 0 0 0,7 2-83 0 0,-1 1-1 0 0,0-1 0 0 0,1 2 0 0 0,-1-1 0 0 0,1 1 0 0 0,-1 0 0 0 0,-10 3 1 0 0,-1 3-110 0 0,1 0 0 0 0,0 0 0 0 0,1 2 1 0 0,0 0-1 0 0,-25 18 0 0 0,24-14 375 0 0,2 0 0 0 0,-1 1-1 0 0,-23 28 1 0 0,32-33-68 0 0,0 0 1 0 0,2 1-1 0 0,-1 0 1 0 0,1 0-1 0 0,0 0 1 0 0,1 1-1 0 0,1 0 1 0 0,-6 15 0 0 0,9-22-39 0 0,0 1 1 0 0,0-1-1 0 0,1 0 1 0 0,-1 0-1 0 0,1 1 1 0 0,0-1 0 0 0,0 0-1 0 0,0 0 1 0 0,1 1-1 0 0,0-1 1 0 0,-1 0-1 0 0,1 0 1 0 0,1 0 0 0 0,-1 0-1 0 0,1 0 1 0 0,-1 0-1 0 0,1 0 1 0 0,0 0-1 0 0,1-1 1 0 0,-1 1 0 0 0,0-1-1 0 0,1 1 1 0 0,0-1-1 0 0,0 0 1 0 0,0 0 0 0 0,0 0-1 0 0,1-1 1 0 0,-1 1-1 0 0,1-1 1 0 0,-1 0-1 0 0,1 0 1 0 0,0 0 0 0 0,0 0-1 0 0,0-1 1 0 0,0 1-1 0 0,7 0 1 0 0,5 1 39 0 0,0-1 0 0 0,1 0 0 0 0,-1-1 0 0 0,23-3-1 0 0,65-11-323 0 0,-70 8-167 0 0,23-7-1173 0 0,-32 5 757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5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182 223 14135 0 0,'0'0'3776'0'0,"1"-2"-3025"0"0,4-8-150 0 0,0 0 0 0 0,1 0 0 0 0,14-17 0 0 0,-11 16-412 0 0,-1-1-1 0 0,8-14 0 0 0,-8 11 90 0 0,0-1 0 0 0,-2 0 0 0 0,0 0 0 0 0,6-23-1 0 0,-12 39-276 0 0,0-1-1 0 0,0 1 0 0 0,0 0 0 0 0,1-1 0 0 0,-1 1 1 0 0,0 0-1 0 0,0-1 0 0 0,0 1 0 0 0,0 0 0 0 0,0-1 1 0 0,0 1-1 0 0,0 0 0 0 0,0-1 0 0 0,0 1 1 0 0,0-1-1 0 0,0 1 0 0 0,0 0 0 0 0,0-1 0 0 0,0 1 1 0 0,0 0-1 0 0,-1-1 0 0 0,1 1 0 0 0,0 0 0 0 0,0-1 1 0 0,0 1-1 0 0,0 0 0 0 0,-1 0 0 0 0,1-1 0 0 0,0 1 1 0 0,0 0-1 0 0,-1 0 0 0 0,1-1 0 0 0,0 1 0 0 0,0 0 1 0 0,-1 0-1 0 0,1-1 0 0 0,0 1 0 0 0,-1 0 0 0 0,1 0 1 0 0,0 0-1 0 0,-1 0 0 0 0,1 0 0 0 0,0 0 0 0 0,-1-1 1 0 0,1 1-1 0 0,0 0 0 0 0,-1 0 0 0 0,1 0 0 0 0,0 0 1 0 0,-1 0-1 0 0,1 0 0 0 0,0 0 0 0 0,-1 1 0 0 0,0-1 0 0 0,-2-1-7 0 0,-1 1-1 0 0,1 1 1 0 0,-1-1-1 0 0,0 0 1 0 0,1 1-1 0 0,-1 0 0 0 0,1 0 1 0 0,-1 0-1 0 0,1 0 1 0 0,-1 0-1 0 0,1 1 1 0 0,-5 2-1 0 0,-6 4-65 0 0,-18 16 0 0 0,21-17 53 0 0,-14 12-21 0 0,0 1-1 0 0,-23 25 1 0 0,38-34 27 0 0,1 0 0 0 0,0 0-1 0 0,0 1 1 0 0,1 0 0 0 0,1 0-1 0 0,-11 25 1 0 0,16-35 14 0 0,1 1 0 0 0,0 0 0 0 0,1-1 0 0 0,-1 1 0 0 0,0 0 0 0 0,1 0 0 0 0,-1-1 0 0 0,1 1 0 0 0,0 0 0 0 0,0 0 0 0 0,0 0 0 0 0,1 4 0 0 0,3 3 0 0 0,-2-8 2 0 0,0 0 0 0 0,1 0 0 0 0,-1 0-1 0 0,0 0 1 0 0,0 0 0 0 0,1-1 0 0 0,-1 1 0 0 0,1-1-1 0 0,0 0 1 0 0,-1 0 0 0 0,1 0 0 0 0,0 0 0 0 0,0 0 0 0 0,-1 0-1 0 0,1-1 1 0 0,0 0 0 0 0,4 1 0 0 0,4-1 11 0 0,-1 0 0 0 0,1 0 0 0 0,15-3 0 0 0,0-1-50 0 0,1-2-1 0 0,-1 0 1 0 0,-1-2-1 0 0,1-1 1 0 0,-1-1-1 0 0,-1-1 1 0 0,25-15-1 0 0,-44 23 2 0 0,-1 0 0 0 0,0 0-1 0 0,-1 0 1 0 0,1-1 0 0 0,-1 1-1 0 0,5-6 1 0 0,-7 8 481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5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0 475 17935 0 0,'0'0'1632'0'0,"4"-15"-1161"0"0,-1 0 452 0 0,2 1 0 0 0,-1 0 0 0 0,2 0 0 0 0,0 0 0 0 0,1 1 0 0 0,13-21-1 0 0,59-70-493 0 0,-73 97-309 0 0,16-17-295 0 0,1 1 0 0 0,1 1 0 0 0,1 1-1 0 0,0 1 1 0 0,2 2 0 0 0,0 0 0 0 0,31-14 0 0 0,-52 29-296 0 0,0 0 1 0 0,0 1 0 0 0,1-1-1 0 0,-1 1 1 0 0,0 1 0 0 0,1-1-1 0 0,-1 1 1 0 0,1 0 0 0 0,12 0-1 0 0,-14 2-197 0 0,0-1 0 0 0,1 1 0 0 0,-1 0 0 0 0,0 0 0 0 0,0 1 0 0 0,0-1-1 0 0,0 1 1 0 0,0 0 0 0 0,-1 1 0 0 0,1-1 0 0 0,-1 1 0 0 0,9 6 0 0 0,-1 1-196 0 0,18 12 270 0 0,-6-11 3309 0 0,-4-6-225 0 0,0-1 1 0 0,29 3-1 0 0,-25-6-852 0 0,41-2 1 0 0,-57 1-1557 0 0,1-1 1 0 0,-1 0 0 0 0,0 0-1 0 0,0-1 1 0 0,14-5-1 0 0,-19 5-60 0 0,0 1 0 0 0,0-1 0 0 0,0 0-1 0 0,0 0 1 0 0,-1 0 0 0 0,1 0 0 0 0,0 0-1 0 0,-1-1 1 0 0,1 1 0 0 0,-1-1 0 0 0,0 1-1 0 0,0-1 1 0 0,0 0 0 0 0,0 0 0 0 0,-1 0-1 0 0,3-5 1 0 0,-3 5-41 0 0,0 1 0 0 0,-1 0 0 0 0,1-1 0 0 0,0 1 0 0 0,-1 0 0 0 0,0-1 0 0 0,0 1 0 0 0,0-1 0 0 0,0 1 0 0 0,0-1-1 0 0,0 1 1 0 0,0 0 0 0 0,-1-1 0 0 0,1 1 0 0 0,-1-1 0 0 0,-1-3 0 0 0,1 5 5 0 0,0 0-1 0 0,1 0 1 0 0,-1-1-1 0 0,0 1 1 0 0,0 0-1 0 0,0 0 1 0 0,0 0-1 0 0,0 0 1 0 0,0 0-1 0 0,-1 0 1 0 0,1 0-1 0 0,0 0 1 0 0,0 1-1 0 0,-1-1 1 0 0,1 0-1 0 0,0 1 1 0 0,-1-1-1 0 0,1 1 1 0 0,-1 0-1 0 0,1-1 1 0 0,0 1 0 0 0,-1 0-1 0 0,1 0 1 0 0,-1 0-1 0 0,1 0 1 0 0,-1 0-1 0 0,1 0 1 0 0,-3 0-1 0 0,-4 2-69 0 0,0 0 1 0 0,1 0-1 0 0,-1 0 0 0 0,1 1 0 0 0,-1 1 0 0 0,1-1 1 0 0,0 1-1 0 0,-9 6 0 0 0,-2 3-62 0 0,-28 26 1 0 0,27-20 137 0 0,0 0 0 0 0,-25 35 0 0 0,36-42 9 0 0,0 0 0 0 0,0 1-1 0 0,1 0 1 0 0,1 0 0 0 0,0 1-1 0 0,-5 18 1 0 0,11-29-1 0 0,-1 0 0 0 0,0 0 0 0 0,1 0 0 0 0,-1 0 0 0 0,1 0 0 0 0,0 0 0 0 0,0 0 0 0 0,0 0 0 0 0,1 1 0 0 0,-1-1 0 0 0,1 0 0 0 0,-1 0 0 0 0,1 0 0 0 0,0 0 0 0 0,2 3 0 0 0,-2-4 0 0 0,0 0 0 0 0,1 0 0 0 0,-1 0 0 0 0,1-1 0 0 0,0 1 0 0 0,-1 0 0 0 0,1-1 0 0 0,0 1 0 0 0,0-1 0 0 0,0 1 0 0 0,0-1 0 0 0,0 0 0 0 0,1 0 0 0 0,-1 0 0 0 0,0 0 0 0 0,0 0 0 0 0,1-1 0 0 0,-1 1 0 0 0,5 0 0 0 0,18 1-101 0 0,0-1-1 0 0,0-2 1 0 0,46-6-1 0 0,-33 3-4 0 0,7-1-2596 0 0,-34 3 1308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5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342 363 7367 0 0,'0'0'568'0'0,"-2"0"-373"0"0,-17-7 10832 0 0,29 1-11361 0 0,-1 1 415 0 0,-1-1-1 0 0,0-1 1 0 0,0 1 0 0 0,0-1-1 0 0,-1-1 1 0 0,0 1 0 0 0,-1-1-1 0 0,0 0 1 0 0,0-1 0 0 0,-1 1-1 0 0,0-1 1 0 0,0 0 0 0 0,-1-1-1 0 0,0 1 1 0 0,0-1-1 0 0,-1 1 1 0 0,-1-1 0 0 0,0 0-1 0 0,0 0 1 0 0,-1-1 0 0 0,0 1-1 0 0,-1 0 1 0 0,0 0 0 0 0,-1-12-1 0 0,0 16-89 0 0,0-6 11 0 0,0 1 1 0 0,-1-1-1 0 0,0 0 0 0 0,-6-17 0 0 0,7 27-21 0 0,0-1-1 0 0,0 1 0 0 0,0 0 1 0 0,0 0-1 0 0,0 0 1 0 0,0 0-1 0 0,-1 0 1 0 0,1 0-1 0 0,0 0 1 0 0,-1 0-1 0 0,0 1 1 0 0,1-1-1 0 0,-1 1 1 0 0,0-1-1 0 0,0 1 1 0 0,0-1-1 0 0,0 1 1 0 0,0 0-1 0 0,0 0 1 0 0,-1 0-1 0 0,1 0 0 0 0,0 1 1 0 0,0-1-1 0 0,-1 1 1 0 0,1-1-1 0 0,0 1 1 0 0,-1 0-1 0 0,1-1 1 0 0,-4 2-1 0 0,-2 0-28 0 0,1 0 0 0 0,0 1 0 0 0,0-1 0 0 0,0 2 0 0 0,0-1 0 0 0,1 1 0 0 0,-14 7 0 0 0,-42 32 36 0 0,49-32 30 0 0,-103 82 238 0 0,102-78-197 0 0,0 0 0 0 0,0 0 0 0 0,2 1 0 0 0,-1 1 0 0 0,-13 25 0 0 0,23-37-29 0 0,1 0-1 0 0,0 1 1 0 0,0-1 0 0 0,1 1-1 0 0,-1-1 1 0 0,1 1-1 0 0,0 0 1 0 0,-1 8 0 0 0,2-12-16 0 0,0 1-1 0 0,0 0 1 0 0,1 0 0 0 0,-1-1 0 0 0,0 1 0 0 0,1 0 0 0 0,-1-1 0 0 0,1 1 0 0 0,-1 0 0 0 0,1-1 0 0 0,0 1 0 0 0,0-1-1 0 0,-1 1 1 0 0,1-1 0 0 0,0 1 0 0 0,0-1 0 0 0,1 0 0 0 0,-1 1 0 0 0,0-1 0 0 0,0 0 0 0 0,1 0 0 0 0,-1 0 0 0 0,0 0 0 0 0,1 0-1 0 0,-1 0 1 0 0,1 0 0 0 0,1 0 0 0 0,4 1 21 0 0,-1 0 0 0 0,0 0 0 0 0,1-1 0 0 0,-1 0 0 0 0,1 0-1 0 0,0-1 1 0 0,-1 1 0 0 0,11-2 0 0 0,53-9 200 0 0,-64 9-217 0 0,25-5 6 0 0,-1 0 0 0 0,0-3 1 0 0,-1 0-1 0 0,1-2 0 0 0,30-16 0 0 0,-52 23-34 0 0,-13 7 27 0 0,1 1 1 0 0,0-1-1 0 0,0 1 1 0 0,0 0 0 0 0,0 1-1 0 0,1-1 1 0 0,-6 8 0 0 0,-19 39 575 0 0,-42 76 704 0 0,-53 112-526 0 0,113-218-815 0 0,2 1 1 0 0,1 0-1 0 0,-6 29 0 0 0,12-50-178 0 0,7-1-938 0 0,-4 1 842 0 0,-1-1 0 0 0,1 0 1 0 0,0 0-1 0 0,0-1 0 0 0,0 1 0 0 0,-1 0 0 0 0,1-1 1 0 0,2 0-1 0 0,12-6-7113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0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66 4607 0 0,'0'0'354'0'0,"1"-1"-233"0"0,3-4 901 0 0,1 0-1 0 0,0 1 1 0 0,-1 0 0 0 0,1 0-1 0 0,1 0 1 0 0,-1 0-1 0 0,1 1 1 0 0,-1 0 0 0 0,13-5-1 0 0,20-3 2837 0 0,0 3-3347 0 0,-32 7-364 0 0,-1 0 809 0 0,-6 11-383 0 0,-7 15-343 0 0,-2-1 0 0 0,-19 38-1 0 0,8-19-5 0 0,-18 46 189 0 0,-54 180 0 0 0,82-227-375 0 0,-1 5 3 0 0,-22 53 0 0 0,27-84-4 0 0,0 0 0 0 0,-1 0 0 0 0,-1-1 0 0 0,0-1 0 0 0,-1 1 0 0 0,-1-2 0 0 0,-14 15 0 0 0,72-67-3410 0 0,-30 24-3961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0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8 4143 0 0,'5'-8'15222'0'0,"-9"19"-14928"0"0,-2-1 1 0 0,1 0 0 0 0,-1 0 0 0 0,-14 16 0 0 0,-36 35 142 0 0,16-18-187 0 0,-269 314 844 0 0,300-347-1532 0 0,-1 1 0 0 0,-17 13 0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03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24 8751 0 0,'0'0'674'0'0,"-4"-9"5404"0"0,1-5-2430 0 0,2 14-3428 0 0,-10 3-213 0 0,0 1 0 0 0,0 1 0 0 0,0 0-1 0 0,1 0 1 0 0,-16 12 0 0 0,4-4-4 0 0,-13 7 4 0 0,-13 7-58 0 0,1 3 0 0 0,-66 52 0 0 0,108-77 40 0 0,1-1 1 0 0,0 1 0 0 0,-1 0 0 0 0,1 0 0 0 0,1 0 0 0 0,-4 6 0 0 0,6-10 14 0 0,1 0 0 0 0,-1 0 0 0 0,1 0 0 0 0,-1 0 0 0 0,1 0 0 0 0,-1 0 0 0 0,1 0 0 0 0,0 0 0 0 0,0 0 1 0 0,-1 0-1 0 0,1 0 0 0 0,0 0 0 0 0,0 0 0 0 0,0 0 0 0 0,0 0 0 0 0,0 0 0 0 0,0 0 0 0 0,0 0 0 0 0,1 0 0 0 0,-1 0 1 0 0,0 0-1 0 0,1 0 0 0 0,-1 0 0 0 0,0 0 0 0 0,1-1 0 0 0,-1 1 0 0 0,1 0 0 0 0,-1 0 0 0 0,1 0 0 0 0,0 0 0 0 0,-1-1 1 0 0,1 1-1 0 0,0 0 0 0 0,0 0 0 0 0,-1-1 0 0 0,1 1 0 0 0,0-1 0 0 0,0 1 0 0 0,0-1 0 0 0,0 1 0 0 0,0-1 0 0 0,0 0 0 0 0,0 1 1 0 0,0-1-1 0 0,0 0 0 0 0,1 1 0 0 0,6 1 41 0 0,1-1 0 0 0,-1 1 0 0 0,0-2-1 0 0,1 1 1 0 0,-1-1 0 0 0,1 0 0 0 0,8-2 0 0 0,59-13 262 0 0,-44 7-164 0 0,-19 5-72 0 0,0 0-1 0 0,-1-1 0 0 0,0-1 1 0 0,15-8-1 0 0,-20 10-27 0 0,0-1-1 0 0,0-1 1 0 0,-1 1 0 0 0,0-1-1 0 0,0 0 1 0 0,0-1 0 0 0,0 1 0 0 0,6-10-1 0 0,-11 14-35 0 0,0-1 0 0 0,0 1-1 0 0,0-1 1 0 0,-1 1 0 0 0,1-1-1 0 0,0 0 1 0 0,-1 1 0 0 0,1-1-1 0 0,-1 0 1 0 0,1 1 0 0 0,-1-1-1 0 0,0 0 1 0 0,0 1 0 0 0,0-1-1 0 0,0 0 1 0 0,0 0 0 0 0,0 1 0 0 0,0-1-1 0 0,-1-2 1 0 0,0 1-9 0 0,0 1 1 0 0,0-1-1 0 0,0 0 1 0 0,-1 1-1 0 0,1 0 1 0 0,-1-1-1 0 0,0 1 1 0 0,0 0-1 0 0,1 0 1 0 0,-6-4-1 0 0,2 2-59 0 0,0 0 1 0 0,-1 0-1 0 0,0 0 0 0 0,1 1 0 0 0,-1 0 1 0 0,-1 0-1 0 0,1 1 0 0 0,0 0 0 0 0,-10-3 1 0 0,12 5-19 0 0,1-1 1 0 0,-1 0 0 0 0,0 1 0 0 0,0 0 0 0 0,1 0-1 0 0,-1 0 1 0 0,0 0 0 0 0,0 0 0 0 0,1 1 0 0 0,-1 0-1 0 0,0 0 1 0 0,1 0 0 0 0,-1 0 0 0 0,0 0 0 0 0,1 1-1 0 0,0-1 1 0 0,-1 1 0 0 0,1 0 0 0 0,0 0 0 0 0,0 1-1 0 0,0-1 1 0 0,-5 6 0 0 0,-1 4-345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0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6911 0 0,'0'0'12311'0'0,"-1"2"-11648"0"0,-36 41 227 0 0,-16 22 166 0 0,50-62-1056 0 0,-54 81 0 0 0,51-73 0 0 0,0-1 0 0 0,1 1 0 0 0,0 1 0 0 0,0-1 0 0 0,1 1 0 0 0,-2 13 0 0 0,6-23 7 0 0,-1 1 0 0 0,1-1 0 0 0,0 0 1 0 0,0 0-1 0 0,-1 0 0 0 0,2 1 0 0 0,-1-1 0 0 0,0 0 0 0 0,0 0 0 0 0,1 0 0 0 0,-1 1 0 0 0,1-1 0 0 0,0 0 0 0 0,0 0 1 0 0,-1 0-1 0 0,1 0 0 0 0,1 0 0 0 0,-1 0 0 0 0,0-1 0 0 0,0 1 0 0 0,3 3 0 0 0,-1-3 10 0 0,0 0 0 0 0,0 0 0 0 0,0 0 0 0 0,0-1-1 0 0,0 1 1 0 0,0-1 0 0 0,0 0 0 0 0,0 0 0 0 0,0 0 0 0 0,1 0 0 0 0,-1 0-1 0 0,0-1 1 0 0,7 1 0 0 0,-2-1 43 0 0,1 0 1 0 0,-1 0-1 0 0,1-1 0 0 0,-1 0 0 0 0,1 0 0 0 0,-1-1 1 0 0,0 0-1 0 0,0-1 0 0 0,1 0 0 0 0,-2 0 0 0 0,14-7 1 0 0,-17 8-13 0 0,0-1 0 0 0,0 0 0 0 0,0 0 1 0 0,0-1-1 0 0,-1 1 0 0 0,1-1 1 0 0,-1 0-1 0 0,0 0 0 0 0,0 0 1 0 0,0 0-1 0 0,-1 0 0 0 0,1-1 1 0 0,-1 1-1 0 0,0-1 0 0 0,0 1 1 0 0,-1-1-1 0 0,0 0 0 0 0,1 0 1 0 0,-1 0-1 0 0,-1 0 0 0 0,1-5 0 0 0,-1-2-13 0 0,0-1 0 0 0,-1 0-1 0 0,0 0 1 0 0,-1 0 0 0 0,-1 1-1 0 0,0-1 1 0 0,0 1 0 0 0,-7-15-1 0 0,9 25-205 0 0,0 0-1 0 0,0 0 1 0 0,0 1-1 0 0,-1-1 0 0 0,1 0 1 0 0,0 1-1 0 0,-1-1 0 0 0,1 1 1 0 0,-1-1-1 0 0,1 1 1 0 0,-1 0-1 0 0,1 0 0 0 0,-1 0 1 0 0,0 0-1 0 0,0 0 0 0 0,0 0 1 0 0,-2 0-1 0 0,-5-2-2100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4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439 123 7367 0 0,'49'-75'1581'0'0,"-13"27"6876"0"0,-37 52-8348 0 0,0-1 1 0 0,0 0 0 0 0,0 1-1 0 0,0-1 1 0 0,0 0 0 0 0,-1 0 0 0 0,1 0-1 0 0,-3 4 1 0 0,-2 3 56 0 0,-27 53 473 0 0,-59 137 701 0 0,26 25-888 0 0,16 4-395 0 0,28-118-56 0 0,18-93-47 0 0,0-1 0 0 0,-1 1 0 0 0,-1-1 0 0 0,-15 32 0 0 0,18-43 18 0 0,0-1 0 0 0,-1 0 0 0 0,0 1 0 0 0,0-1 0 0 0,0-1 0 0 0,0 1-1 0 0,-1 0 1 0 0,0-1 0 0 0,0 0 0 0 0,0 0 0 0 0,0-1 0 0 0,-1 0 0 0 0,1 1 0 0 0,-1-2 0 0 0,0 1-1 0 0,0-1 1 0 0,-9 3 0 0 0,10-4 23 0 0,0 0 0 0 0,0 0 0 0 0,-1 0-1 0 0,1-1 1 0 0,0 0 0 0 0,0 0 0 0 0,-1 0-1 0 0,1-1 1 0 0,0 0 0 0 0,0 0 0 0 0,-9-2 0 0 0,12 2 11 0 0,0 0 0 0 0,0 0 0 0 0,0 0 0 0 0,0 0 0 0 0,0-1 0 0 0,0 1 1 0 0,0-1-1 0 0,0 1 0 0 0,0-1 0 0 0,1 0 0 0 0,-1 1 0 0 0,1-1 0 0 0,-1 0 1 0 0,1 0-1 0 0,-1 0 0 0 0,1 0 0 0 0,0-1 0 0 0,0 1 0 0 0,0 0 0 0 0,1 0 1 0 0,-1-1-1 0 0,0 1 0 0 0,1 0 0 0 0,-1-1 0 0 0,1 1 0 0 0,0 0 0 0 0,0-5 1 0 0,0 1-4 0 0,1 0 0 0 0,0 0 0 0 0,0-1 0 0 0,0 1 0 0 0,1 0 0 0 0,0 0 0 0 0,0 0 0 0 0,1 1 0 0 0,-1-1 0 0 0,1 0 0 0 0,1 1 0 0 0,-1 0 0 0 0,6-7 0 0 0,6-5 11 0 0,0 0 0 0 0,24-19 0 0 0,-8 8-8 0 0,79-72-24 0 0,-92 86 11 0 0,2 0 0 0 0,-1 1 0 0 0,2 1 0 0 0,26-12 0 0 0,-43 22 6 0 0,-1 1 0 0 0,1 0 0 0 0,0-1 1 0 0,1 2-1 0 0,-1-1 0 0 0,0 0 0 0 0,0 1 0 0 0,0-1 0 0 0,0 1 1 0 0,9 1-1 0 0,-11 0 5 0 0,1-1 1 0 0,-1 1 0 0 0,1 0-1 0 0,0 0 1 0 0,-1 0 0 0 0,0 0-1 0 0,1 0 1 0 0,-1 1 0 0 0,0-1-1 0 0,1 1 1 0 0,-1 0 0 0 0,0-1-1 0 0,0 1 1 0 0,0 0 0 0 0,-1 0-1 0 0,1 0 1 0 0,2 5 0 0 0,2 3 67 0 0,0 1 0 0 0,-1 0 0 0 0,0 0 0 0 0,-1 1 1 0 0,-1 0-1 0 0,0-1 0 0 0,2 17 0 0 0,-2-12 47 0 0,-2 1 0 0 0,0 0-1 0 0,-1 0 1 0 0,-4 29-1 0 0,3-41-97 0 0,0-1 1 0 0,0 1-1 0 0,0-1 0 0 0,-1 0 1 0 0,0 1-1 0 0,1-1 0 0 0,-2 0 0 0 0,1 0 1 0 0,0 0-1 0 0,-1 0 0 0 0,0-1 0 0 0,-5 7 1 0 0,2-5 7 0 0,1 0 1 0 0,-1-1 0 0 0,0 1 0 0 0,-1-1-1 0 0,1-1 1 0 0,-1 1 0 0 0,-8 3-1 0 0,-6-1-17 0 0,1 0 0 0 0,-1-1 0 0 0,0-1 0 0 0,-32 2-1 0 0,28-3-183 0 0,-1-2-1 0 0,1-1 0 0 0,0-1 0 0 0,0-1 0 0 0,-30-6 0 0 0,53 8-18 0 0,-12-5 182 0 0,14 5-59 0 0,0 0-1 0 0,-1 0 1 0 0,1 0-1 0 0,0-1 1 0 0,-1 1 0 0 0,1 0-1 0 0,0 0 1 0 0,0-1-1 0 0,0 1 1 0 0,-1 0-1 0 0,1 0 1 0 0,0-1-1 0 0,0 1 1 0 0,0 0 0 0 0,-1 0-1 0 0,1-1 1 0 0,0 1-1 0 0,0 0 1 0 0,0-1-1 0 0,0 1 1 0 0,0 0-1 0 0,0-1 1 0 0,0 1 0 0 0,0 0-1 0 0,0-1 1 0 0,0 1-1 0 0,0 0 1 0 0,0-1-1 0 0,0 1 1 0 0,0 0-1 0 0,0-1 1 0 0,0 1 0 0 0,0 0-1 0 0,0 0 1 0 0,0-1-1 0 0,1 1 1 0 0,-1 0-1 0 0,0-1 1 0 0,8-8-1223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3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333 134 1839 0 0,'0'0'83'0'0,"-7"-4"348"0"0,2 1 1546 0 0,0 0-1 0 0,0 0 1 0 0,0 1 0 0 0,0-1 0 0 0,0 1 0 0 0,0 0-1 0 0,-7-1 1 0 0,28 2-1827 0 0,1-1-1 0 0,0-1 0 0 0,19-6 0 0 0,11-1 28 0 0,302-53 721 0 0,-318 57-769 0 0,-12 1-42 0 0,0 2 1 0 0,0 0-1 0 0,0 1 1 0 0,1 0-1 0 0,-1 2 0 0 0,0 0 1 0 0,25 5-1 0 0,-44-5-90 0 0,0 0 0 0 0,1 1 1 0 0,-1-1-1 0 0,0 1 0 0 0,0-1 0 0 0,0 1 0 0 0,0-1 0 0 0,0 1 1 0 0,0-1-1 0 0,0 1 0 0 0,0 0 0 0 0,0-1 0 0 0,0 1 0 0 0,0-1 1 0 0,0 1-1 0 0,0-1 0 0 0,-1 0 0 0 0,1 1 0 0 0,0-1 0 0 0,0 2 0 0 0,-1-2 3 0 0,0 4-5 0 0,-1 0 0 0 0,0 1 1 0 0,-1-1-1 0 0,1 0 0 0 0,-1 0 0 0 0,0-1 0 0 0,0 1 0 0 0,0 0 1 0 0,-4 2-1 0 0,-36 29-91 0 0,19-17 50 0 0,-76 70-147 0 0,10-8 6 0 0,-260 193-485 0 0,80-72 672 0 0,209-157 28 0 0,60-43 57 0 0,12-1 100 0 0,17-3-47 0 0,-1-2 0 0 0,44-13-1 0 0,2 0 98 0 0,45-1 775 0 0,163-6 0 0 0,-230 22-760 0 0,53-3 40 0 0,-102 6-370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44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13647 0 0,'0'0'628'0'0,"-1"2"-17"0"0,-3 4-346 0 0,0 1-1 0 0,0 0 1 0 0,1 1-1 0 0,0-1 1 0 0,1 0 0 0 0,0 1-1 0 0,0 0 1 0 0,0-1-1 0 0,1 1 1 0 0,0 0 0 0 0,1 0-1 0 0,0 0 1 0 0,0-1-1 0 0,0 1 1 0 0,1 0 0 0 0,0 0-1 0 0,1 0 1 0 0,0-1-1 0 0,0 1 1 0 0,1-1 0 0 0,0 0-1 0 0,0 1 1 0 0,7 11 0 0 0,3-3-401 0 0,-1-1 0 0 0,23 19-1 0 0,-17-16-1977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4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9671 0 0,'0'1'5987'0'0,"-29"68"-1752"0"0,-46 89-1661 0 0,-119 301-2293 0 0,148-322-2883 0 0,34-100 33 0 0,4-11-3961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3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99 193 2303 0 0,'-1'1'5296'0'0,"-7"10"-4163"0"0,0 1 0 0 0,1 0 0 0 0,1 0 0 0 0,0 0 0 0 0,0 1 0 0 0,-6 25 0 0 0,-14 87 292 0 0,20-90-854 0 0,1-5-206 0 0,-2 48 1 0 0,6-66-342 0 0,2-1 0 0 0,-1 1 1 0 0,2-1-1 0 0,0 1 0 0 0,0-1 1 0 0,1 0-1 0 0,5 16 0 0 0,-7-25-14 0 0,0 0 0 0 0,0 1 0 0 0,0-1 0 0 0,1 0-1 0 0,-1 0 1 0 0,0 0 0 0 0,3 2 0 0 0,-3-3-4 0 0,0 0 0 0 0,-1-1 0 0 0,1 1 0 0 0,0-1 0 0 0,0 1 0 0 0,0-1 0 0 0,0 0 0 0 0,-1 1 0 0 0,1-1 0 0 0,0 0 1 0 0,0 1-1 0 0,0-1 0 0 0,0 0 0 0 0,0 0 0 0 0,0 0 0 0 0,0 0 0 0 0,0 0 0 0 0,0 0 0 0 0,0 0 0 0 0,0 0 0 0 0,1-1 0 0 0,4-1 19 0 0,0 0-1 0 0,-1 0 0 0 0,1-1 1 0 0,0 1-1 0 0,-1-2 1 0 0,0 1-1 0 0,0 0 0 0 0,0-1 1 0 0,8-8-1 0 0,4-4 71 0 0,17-23 1 0 0,-15 12-23 0 0,0 0 1 0 0,-2 0 0 0 0,-1-2-1 0 0,24-58 1 0 0,-32 71 30 0 0,-6 13-76 0 0,-1-1 1 0 0,1 1 0 0 0,-1 0-1 0 0,1 0 1 0 0,-1-1 0 0 0,0 1 0 0 0,1-8-1 0 0,-2 10 524 0 0,4 13-337 0 0,14 42 45 0 0,17 45 63 0 0,-28-83-285 0 0,-2-5 14 0 0,0-1-1 0 0,1 0 0 0 0,-1 0 1 0 0,2 0-1 0 0,12 15 0 0 0,-1-3 61 0 0,-14-17-22 0 0,1 0-1 0 0,-1 0 0 0 0,11 7 0 0 0,-14-11 2 0 0,0 0 139 0 0,-1-1-163 0 0,0 0 1 0 0,0 1-1 0 0,0-1 1 0 0,1 0-1 0 0,-1 0 1 0 0,0 0-1 0 0,0 1 0 0 0,1-1 1 0 0,-1 0-1 0 0,0 0 1 0 0,0 0-1 0 0,1 0 1 0 0,-1 0-1 0 0,0 1 0 0 0,0-1 1 0 0,1 0-1 0 0,-1 0 1 0 0,0 0-1 0 0,1 0 0 0 0,-1 0 1 0 0,0 0-1 0 0,1 0 1 0 0,-1 0-1 0 0,5-20 11 0 0,0-1 1 0 0,1 2-1 0 0,1-1 0 0 0,0 1 1 0 0,2 0-1 0 0,14-23 0 0 0,-1 7 73 0 0,2 1-1 0 0,34-38 1 0 0,-19 30-276 0 0,76-59 1 0 0,4-4-123 0 0,-29 4-4994 0 0,-79 89 3702 0 0,-2 1-89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38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14567 0 0,'0'0'664'0'0,"-2"2"-8"0"0,-6 5-519 0 0,1 0-1 0 0,-1 1 1 0 0,2 0-1 0 0,-1 0 1 0 0,1 1-1 0 0,0 0 1 0 0,1 0-1 0 0,-7 16 1 0 0,-28 85 1930 0 0,35-94-1932 0 0,-43 162 1370 0 0,-4 14-939 0 0,-45 78-572 0 0,40-141-135 0 0,56-128 173 0 0,2-11-106 0 0,0 0 45 0 0,0 0 1 0 0,1 0-1 0 0,0 1 1 0 0,0-1-1 0 0,1 0 1 0 0,1 1-1 0 0,5-12 1 0 0,4-2-82 0 0,29-42-1 0 0,-34 54 119 0 0,0 1-1 0 0,2 0 0 0 0,17-17 1 0 0,-21 22 2 0 0,0 1 0 0 0,0 0 0 0 0,0 0 1 0 0,1 0-1 0 0,-1 0 0 0 0,1 1 0 0 0,0 1 0 0 0,12-5 1 0 0,-16 7 28 0 0,-1-1 1 0 0,1 1-1 0 0,0-1 1 0 0,-1 1 0 0 0,1 0-1 0 0,0 0 1 0 0,-1 0-1 0 0,1 0 1 0 0,-1 1 0 0 0,1-1-1 0 0,0 1 1 0 0,-1 0-1 0 0,1 0 1 0 0,-1-1 0 0 0,1 2-1 0 0,-1-1 1 0 0,3 2 0 0 0,-2-1 4 0 0,-1 0 0 0 0,1 0 0 0 0,-1 1 0 0 0,0-1 1 0 0,1 1-1 0 0,-1 0 0 0 0,-1-1 0 0 0,1 1 0 0 0,0 0 1 0 0,-1 0-1 0 0,3 6 0 0 0,-1 1 52 0 0,0 0 1 0 0,-1 1-1 0 0,-1-1 1 0 0,1 0-1 0 0,-2 1 0 0 0,1-1 1 0 0,-3 17-1 0 0,-7 40 304 0 0,4-40-725 0 0,-2 47 1 0 0,7-71 43 0 0,0-1 1 0 0,1 1-1 0 0,-1-1 1 0 0,0 1-1 0 0,1-1 0 0 0,-1 0 1 0 0,1 1-1 0 0,0-1 1 0 0,0 1-1 0 0,0-1 1 0 0,0 0-1 0 0,0 0 0 0 0,0 0 1 0 0,1 1-1 0 0,-1-1 1 0 0,1 0-1 0 0,-1-1 1 0 0,1 1-1 0 0,0 0 0 0 0,0 0 1 0 0,0-1-1 0 0,0 1 1 0 0,0-1-1 0 0,0 0 1 0 0,0 1-1 0 0,0-1 0 0 0,3 1 1 0 0,9-1-1543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3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71 8287 0 0,'0'0'639'0'0,"1"-1"-415"0"0,4-4 63 0 0,-4 4 284 0 0,1-1-1 0 0,-1 1 1 0 0,0-1 0 0 0,-1 0 0 0 0,1 1 0 0 0,0-1 0 0 0,0 0-1 0 0,-1 1 1 0 0,1-1 0 0 0,0-2 0 0 0,1-15 2050 0 0,-2 17-1792 0 0,0 1-70 0 0,-1-1-687 0 0,1 1 0 0 0,-1 0 0 0 0,0 0 0 0 0,1-1 0 0 0,-1 1 0 0 0,0 0 1 0 0,0 0-1 0 0,0 0 0 0 0,0 0 0 0 0,0 0 0 0 0,0 0 0 0 0,0 0 0 0 0,0 0 1 0 0,0 0-1 0 0,0 0 0 0 0,0 1 0 0 0,-1-1 0 0 0,1 0 0 0 0,-2 0 0 0 0,1 0-37 0 0,-1 1-1 0 0,1 0 1 0 0,0 0-1 0 0,0 0 1 0 0,-1 0-1 0 0,1 0 0 0 0,0 0 1 0 0,0 0-1 0 0,-1 1 1 0 0,1-1-1 0 0,-3 2 0 0 0,-4 1-36 0 0,-1 2-1 0 0,1-1 0 0 0,0 1 1 0 0,-12 10-1 0 0,-5 6-12 0 0,1 1-1 0 0,1 1 1 0 0,-33 41-1 0 0,42-46 14 0 0,13-16 10 0 0,0 0 0 0 0,0 0 0 0 0,1 0 0 0 0,-1 1 1 0 0,1-1-1 0 0,0 1 0 0 0,-1-1 0 0 0,1 1 0 0 0,0-1 0 0 0,0 1 0 0 0,1 0 0 0 0,-1 0 0 0 0,1-1 0 0 0,-1 1 0 0 0,1 0 0 0 0,0 0 0 0 0,0 0 0 0 0,0-1 0 0 0,1 6 1 0 0,-1-7 1 0 0,1 0 0 0 0,-1 0 1 0 0,1 0-1 0 0,-1-1 1 0 0,1 1-1 0 0,-1 0 1 0 0,1 0-1 0 0,0-1 1 0 0,-1 1-1 0 0,1 0 0 0 0,0-1 1 0 0,-1 1-1 0 0,1 0 1 0 0,0-1-1 0 0,0 1 1 0 0,0-1-1 0 0,0 1 1 0 0,1 0-1 0 0,17 4 82 0 0,-12-5-45 0 0,1 1 0 0 0,0-2 0 0 0,-1 1 0 0 0,1-1 0 0 0,-1 0 0 0 0,13-3 0 0 0,-1-2 69 0 0,23-10 0 0 0,-23 6-94 0 0,-17 9 31 0 0,0 20 104 0 0,-2-9-103 0 0,0-9-70 0 0,0-1-1 0 0,0 1 1 0 0,0 0 0 0 0,0 0 0 0 0,0 0 0 0 0,0 0 0 0 0,1-1-1 0 0,-1 1 1 0 0,0 0 0 0 0,1 0 0 0 0,-1-1 0 0 0,0 1-1 0 0,1 0 1 0 0,-1 0 0 0 0,1-1 0 0 0,-1 1 0 0 0,1 0-1 0 0,-1-1 1 0 0,1 1 0 0 0,-1-1 0 0 0,1 1 0 0 0,0-1 0 0 0,-1 1-1 0 0,1-1 1 0 0,0 1 0 0 0,0-1 0 0 0,-1 1 0 0 0,1-1-1 0 0,0 0 1 0 0,0 0 0 0 0,0 1 0 0 0,-1-1 0 0 0,2 0-1 0 0,-1 0-124 0 0,3 1-25 0 0,-1-1 0 0 0,1 0 0 0 0,-1 0 0 0 0,0 0-1 0 0,1-1 1 0 0,-1 1 0 0 0,0-1 0 0 0,1 1 0 0 0,-1-1 0 0 0,4-2 0 0 0,34-15-1638 0 0,-33 14 1203 0 0,25-13-1366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3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81 8287 0 0,'4'-11'472'0'0,"-1"1"-1"0"0,-1-1 0 0 0,2-13 0 0 0,-2-1 10491 0 0,-8 37-10186 0 0,-7 18-457 0 0,1 1 0 0 0,2 1 1 0 0,-8 37-1 0 0,3-9 42 0 0,-35 124 492 0 0,-56 193-491 0 0,99-352-461 0 0,-3 8-777 0 0,-1-1 0 0 0,-24 48-1 0 0,31-73-420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3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14047 0 0,'-11'4'273'0'0,"0"-1"0"0"0,1 2 0 0 0,-1 0 0 0 0,-16 10 0 0 0,24-13-206 0 0,0 0-1 0 0,1 0 0 0 0,-1 0 1 0 0,1 0-1 0 0,0 1 1 0 0,0-1-1 0 0,0 1 1 0 0,0-1-1 0 0,-3 6 1 0 0,5-6 67 0 0,-1-1 0 0 0,0 1 0 0 0,1 0 0 0 0,-1 0 0 0 0,1 0 0 0 0,0 0 0 0 0,0-1 0 0 0,-1 1 1 0 0,1 0-1 0 0,0 0 0 0 0,1 0 0 0 0,-1 0 0 0 0,0 0 0 0 0,0-1 0 0 0,1 1 0 0 0,-1 0 0 0 0,1 0 0 0 0,1 2 1 0 0,-1-3-19 0 0,0 1 0 0 0,0 0 0 0 0,0-1 0 0 0,1 1 0 0 0,-1-1 0 0 0,0 1 0 0 0,1-1 0 0 0,-1 0 0 0 0,1 0 1 0 0,0 1-1 0 0,-1-1 0 0 0,1 0 0 0 0,0-1 0 0 0,0 1 0 0 0,0 0 0 0 0,3 1 0 0 0,35 6 677 0 0,-38-8-738 0 0,26 3 275 0 0,-1-1-1 0 0,1-2 1 0 0,0 0 0 0 0,41-8-1 0 0,109-30 248 0 0,-22-8-134 0 0,-41 12-4422 0 0,-97 28-3389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4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10591 0 0,'0'0'8838'0'0,"0"2"-7954"0"0,-5 18-318 0 0,0 0 0 0 0,-1 0 0 0 0,-16 33 1 0 0,-3 11 149 0 0,14-29-724 0 0,-10 55 1 0 0,21-80 569 0 0,0-5-2771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4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10367 0 0,'0'0'1120'0'0,"0"11"-1120"0"0,0-1-3048 0 0,1 3-632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40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27 6911 0 0,'0'0'528'0'0,"-1"-2"-341"0"0,1 1 533 0 0,-1 0 0 0 0,1-1 0 0 0,-1 1 0 0 0,0-1-1 0 0,1 1 1 0 0,-1 0 0 0 0,0 0 0 0 0,0-1 0 0 0,0 1 0 0 0,0 0 0 0 0,0 0-1 0 0,0 0 1 0 0,0 0 0 0 0,0 0 0 0 0,-2-1 0 0 0,1 1-380 0 0,1 1-1 0 0,-1-1 1 0 0,0 0 0 0 0,1 1 0 0 0,-1 0-1 0 0,1-1 1 0 0,-1 1 0 0 0,0 0 0 0 0,1 0-1 0 0,-1 0 1 0 0,-2 0 0 0 0,0 1-251 0 0,0-1 0 0 0,1 1 0 0 0,-1 0 0 0 0,1 0 0 0 0,0 0 0 0 0,-1 1 0 0 0,1-1 0 0 0,0 1 0 0 0,-4 3 0 0 0,3-3 14 0 0,3-1-98 0 0,1-1 0 0 0,-1 1 1 0 0,0 0-1 0 0,0 0 1 0 0,0 0-1 0 0,1 0 1 0 0,-1 0-1 0 0,0 0 1 0 0,1 0-1 0 0,-1 0 0 0 0,0 0 1 0 0,1 0-1 0 0,0 0 1 0 0,-1 0-1 0 0,1 1 1 0 0,-4 6 4 0 0,2-2-138 0 0,-1 0 0 0 0,0-1 0 0 0,-1 1 0 0 0,1-1 0 0 0,-1 0 0 0 0,0 0 0 0 0,0 0 0 0 0,-1 0 0 0 0,1-1 0 0 0,-1 1 0 0 0,0-1 0 0 0,0 0 0 0 0,-10 5 0 0 0,-34 16-652 0 0,31-17 778 0 0,1 1 0 0 0,-30 21-1 0 0,46-30 6 0 0,1 0 0 0 0,-1 1 0 0 0,1-1-1 0 0,-1 1 1 0 0,1-1 0 0 0,0 1 0 0 0,-1-1-1 0 0,1 1 1 0 0,0-1 0 0 0,0 1 0 0 0,-1-1-1 0 0,1 1 1 0 0,0 0 0 0 0,0-1 0 0 0,0 1-1 0 0,0-1 1 0 0,-1 1 0 0 0,1 0 0 0 0,0-1-1 0 0,0 1 1 0 0,0 0 0 0 0,0-1 0 0 0,1 1-1 0 0,-1-1 1 0 0,0 1 0 0 0,0 0-1 0 0,0-1 1 0 0,0 1 0 0 0,1-1 0 0 0,-1 1-1 0 0,0-1 1 0 0,0 1 0 0 0,1-1 0 0 0,-1 1-1 0 0,0-1 1 0 0,1 1 0 0 0,-1-1 0 0 0,1 1-1 0 0,-1-1 1 0 0,2 1 0 0 0,0 2-16 0 0,1-1 0 0 0,0 1 1 0 0,0-1-1 0 0,0 0 0 0 0,4 2 1 0 0,13 6-165 0 0,1-2 0 0 0,40 11 0 0 0,-36-12 17 0 0,43 18 1 0 0,-60-22 159 0 0,-1 1 1 0 0,1 1-1 0 0,-1-1 0 0 0,0 1 0 0 0,0 0 0 0 0,0 1 0 0 0,-1-1 1 0 0,7 9-1 0 0,-12-13 23 0 0,1 1 0 0 0,-1 0 1 0 0,0 0-1 0 0,1 0 0 0 0,-1 1 0 0 0,0-1 1 0 0,0 0-1 0 0,-1 0 0 0 0,1 1 1 0 0,0-1-1 0 0,-1 0 0 0 0,1 1 0 0 0,-1-1 1 0 0,0 0-1 0 0,0 1 0 0 0,0-1 1 0 0,0 1-1 0 0,0-1 0 0 0,0 0 0 0 0,-1 1 1 0 0,1-1-1 0 0,-1 1 0 0 0,0-1 1 0 0,1 0-1 0 0,-1 0 0 0 0,0 1 0 0 0,0-1 1 0 0,-1 0-1 0 0,1 0 0 0 0,0 0 1 0 0,-1 0-1 0 0,1 0 0 0 0,-3 1 1 0 0,-2 3 55 0 0,0-1 0 0 0,0 0 0 0 0,0 0 0 0 0,-1 0 1 0 0,1-1-1 0 0,-1 0 0 0 0,0 0 0 0 0,-1-1 1 0 0,-10 4-1 0 0,-6 1 173 0 0,-42 7-1 0 0,35-10-113 0 0,0-1 0 0 0,-58 0 0 0 0,70-5-326 0 0,-1 0 0 0 0,1-1 0 0 0,0-2 1 0 0,0 1-1 0 0,-33-13 0 0 0,49 15-429 0 0,1 0 1 0 0,-1-1-1 0 0,0 1 0 0 0,1-1 0 0 0,-1 0 0 0 0,1 1 0 0 0,-3-4 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3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7367 0 0,'0'0'667'0'0,"1"-10"5324"0"0,1 7-5635 0 0,0 0 1 0 0,0 1-1 0 0,0 0 1 0 0,1-1-1 0 0,-1 1 1 0 0,1 0-1 0 0,-1 0 1 0 0,1 1-1 0 0,0-1 1 0 0,0 1 0 0 0,0-1-1 0 0,0 1 1 0 0,0 0-1 0 0,6-2 1 0 0,7-1 241 0 0,29-2 1 0 0,-29 4-114 0 0,178-23 1181 0 0,330-55-1807 0 0,-465 70-4186 0 0,-48 8 701 0 0,-1 0-2690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4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87 6911 0 0,'0'0'982'0'0,"0"2"420"0"0,2 4-627 0 0,-1 1-1 0 0,0-1 0 0 0,-1 0 1 0 0,0 0-1 0 0,0 0 0 0 0,0 1 1 0 0,-1-1-1 0 0,-2 12 1 0 0,1-9-369 0 0,-1 0 1 0 0,-1 0-1 0 0,1 0 1 0 0,-1 0-1 0 0,-7 11 1 0 0,2-7-257 0 0,0 0-1 0 0,-2 0 1 0 0,1-1-1 0 0,-1 0 1 0 0,-1-1 0 0 0,-23 18-1 0 0,20-20 11 0 0,14-8-80 0 0,1-3-13 0 0,0-2-67 0 0,1 0 0 0 0,-1 0-1 0 0,1 0 1 0 0,0 0 0 0 0,1 0 0 0 0,-1 0 0 0 0,1 1 0 0 0,-1-1 0 0 0,1 0-1 0 0,0 1 1 0 0,0 0 0 0 0,4-5 0 0 0,6-7-70 0 0,19-17-1 0 0,-16 17 43 0 0,6-8-12 0 0,2 2 0 0 0,32-25 0 0 0,-46 39 55 0 0,0 1 0 0 0,0 1 1 0 0,0 0-1 0 0,1 0 0 0 0,-1 1 1 0 0,1 0-1 0 0,0 0 0 0 0,0 1 1 0 0,1 1-1 0 0,16-3 0 0 0,-24 5 40 0 0,-1 0-1 0 0,1 0 1 0 0,-1 1-1 0 0,0-1 1 0 0,1 0-1 0 0,-1 1 1 0 0,1 0-1 0 0,-1 0 1 0 0,0-1-1 0 0,1 1 0 0 0,-1 1 1 0 0,0-1-1 0 0,0 0 1 0 0,0 0-1 0 0,0 1 1 0 0,0-1-1 0 0,0 1 1 0 0,0 0-1 0 0,2 3 1 0 0,-1-1 38 0 0,0-1-1 0 0,0 1 1 0 0,-1 0 0 0 0,0 1-1 0 0,0-1 1 0 0,0 0 0 0 0,0 0-1 0 0,-1 1 1 0 0,1-1 0 0 0,0 7-1 0 0,-1-3-69 0 0,-1 2 25 0 0,-2 0-36 0 0,-1-2-36 0 0,3-7-98 0 0,0-4-2001 0 0,0 2 2065 0 0,0 0-1 0 0,0-1 0 0 0,0 1 1 0 0,0 0-1 0 0,1-1 1 0 0,-1 1-1 0 0,0 0 1 0 0,1-2-1 0 0,3-3 0 0 0,-1 0 0 0 0,1 0-1 0 0,0 1 1 0 0,0 0 0 0 0,1 0-1 0 0,-1 0 1 0 0,1 0 0 0 0,9-6-1 0 0,48-31-177 0 0,-49 34 214 0 0,5-3-21 0 0,1 1 0 0 0,0 1 1 0 0,37-12-1 0 0,-42 16 159 0 0,0 2 1 0 0,1 0-1 0 0,0 0 1 0 0,0 1-1 0 0,-1 1 0 0 0,20 1 1 0 0,-32 0-94 0 0,1 0 0 0 0,-1 0 0 0 0,1 0 0 0 0,-1 1 0 0 0,0-1 0 0 0,1 1 0 0 0,-1 0 1 0 0,0-1-1 0 0,0 1 0 0 0,1 0 0 0 0,-1 0 0 0 0,0 0 0 0 0,0 1 0 0 0,0-1 0 0 0,0 0 0 0 0,0 1 0 0 0,-1-1 0 0 0,1 1 0 0 0,0 0 0 0 0,-1-1 1 0 0,1 1-1 0 0,-1 0 0 0 0,1 0 0 0 0,-1 0 0 0 0,0 0 0 0 0,0 1 0 0 0,0-1 0 0 0,0 0 0 0 0,0 0 0 0 0,-1 0 0 0 0,1 1 0 0 0,-1-1 1 0 0,1 0-1 0 0,-1 1 0 0 0,0-1 0 0 0,0 1 0 0 0,0-1 0 0 0,0 0 0 0 0,0 1 0 0 0,-1 1 0 0 0,-1 7 11 0 0,-1-1-1 0 0,0 1 1 0 0,-1-1-1 0 0,1 0 1 0 0,-11 18-1 0 0,-1 2 73 0 0,7-14 76 0 0,-19 28 0 0 0,-1 1-1448 0 0,15-14-4337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4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63 14799 0 0,'0'0'2700'0'0,"2"1"-2104"0"0,11 0-143 0 0,-1-1-1 0 0,0 0 1 0 0,1-1-1 0 0,18-3 1 0 0,-4-1-155 0 0,27-8 1 0 0,10-11-1728 0 0,-72 18 540 0 0,4 4 758 0 0,-1 0 1 0 0,0 0 0 0 0,0 1-1 0 0,0 0 1 0 0,0 0 0 0 0,0 0 0 0 0,0 0-1 0 0,0 1 1 0 0,0 0 0 0 0,0 0-1 0 0,0 0 1 0 0,-8 2 0 0 0,-5 2-14 0 0,1 0 0 0 0,-21 8 0 0 0,5 0 463 0 0,1 2 0 0 0,0 2 0 0 0,1 0 0 0 0,0 2 0 0 0,2 2 0 0 0,0 1 0 0 0,-47 43 0 0 0,67-55-209 0 0,1 0 0 0 0,-10 12-1 0 0,16-18-82 0 0,0 0-1 0 0,0 0 1 0 0,1-1 0 0 0,-1 1-1 0 0,1 0 1 0 0,-1 0-1 0 0,1 0 1 0 0,0 1 0 0 0,0-1-1 0 0,1 0 1 0 0,-1 0-1 0 0,1 0 1 0 0,-1 6 0 0 0,1-8-22 0 0,1 1 0 0 0,-1-1 0 0 0,1 0 0 0 0,-1 1 0 0 0,1-1 0 0 0,-1 0 1 0 0,1 0-1 0 0,0 1 0 0 0,0-1 0 0 0,-1 0 0 0 0,1 0 0 0 0,0 0 0 0 0,0 0 0 0 0,0 0 1 0 0,0 0-1 0 0,0 0 0 0 0,1 0 0 0 0,-1-1 0 0 0,0 1 0 0 0,0 0 0 0 0,0-1 1 0 0,1 1-1 0 0,-1-1 0 0 0,0 1 0 0 0,1-1 0 0 0,-1 1 0 0 0,0-1 0 0 0,1 0 1 0 0,-1 0-1 0 0,3 0 0 0 0,5 1-89 0 0,0 0 0 0 0,0-1 1 0 0,12-2-1 0 0,-21 2 84 0 0,34-4-1499 0 0,3-3-5016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42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12 7367 0 0,'0'0'667'0'0,"-1"0"-547"0"0,-6-3 926 0 0,0 1-1 0 0,0 0 1 0 0,0 0 0 0 0,0 1 0 0 0,0 0-1 0 0,0 1 1 0 0,0-1 0 0 0,-1 1-1 0 0,-9 1 1 0 0,5 1-663 0 0,0 1 1 0 0,1-1-1 0 0,-1 2 0 0 0,1 0 1 0 0,-12 5-1 0 0,-9 8-554 0 0,0 1 0 0 0,-48 37 0 0 0,78-54 250 0 0,-77 61 96 0 0,68-52-97 0 0,0 0 1 0 0,1 1-1 0 0,0 1 1 0 0,-13 20 0 0 0,21-31-73 0 0,1 1 1 0 0,0-1 0 0 0,0 1-1 0 0,0 0 1 0 0,1-1 0 0 0,-1 1-1 0 0,0 0 1 0 0,1 0 0 0 0,-1 0-1 0 0,1 0 1 0 0,-1-1 0 0 0,1 1-1 0 0,0 0 1 0 0,0 0 0 0 0,0 0 0 0 0,0 0-1 0 0,0 0 1 0 0,0 0 0 0 0,1 0-1 0 0,0 3 1 0 0,0-4-1 0 0,0 0 0 0 0,0 1 0 0 0,0-1 0 0 0,0 1 0 0 0,1-1 0 0 0,-1 0 0 0 0,0 0 0 0 0,1 0 0 0 0,-1 0 0 0 0,1 0-1 0 0,-1 0 1 0 0,1 0 0 0 0,0 0 0 0 0,-1-1 0 0 0,1 1 0 0 0,0 0 0 0 0,-1-1 0 0 0,1 0 0 0 0,0 1 0 0 0,0-1 0 0 0,0 0 0 0 0,1 0 0 0 0,8 1-5 0 0,-1-1-1 0 0,0-1 1 0 0,0 1 0 0 0,0-2 0 0 0,18-3 0 0 0,49-20-1010 0 0,-58 18 482 0 0,19-9-2690 0 0,-20 7 1346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4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11687 0 0,'0'0'1060'0'0,"0"2"-869"0"0,1 14 4180 0 0,1-16-3721 0 0,5 0-443 0 0,0-1 1 0 0,0 0-1 0 0,0 0 0 0 0,-1-1 0 0 0,1 0 0 0 0,-1 0 0 0 0,1 0 0 0 0,-1-1 1 0 0,0 0-1 0 0,11-6 0 0 0,4-6-121 0 0,31-27-1 0 0,9-6 84 0 0,-53 43-147 0 0,9-6 373 0 0,37-19 0 0 0,-28 24 358 0 0,-25 8-682 0 0,0-1 1 0 0,0 1-1 0 0,0 0 0 0 0,0 0 1 0 0,0 0-1 0 0,0 0 0 0 0,0 0 1 0 0,-1 0-1 0 0,1 0 0 0 0,-1 0 1 0 0,1 4-1 0 0,-1-6-63 0 0,1 11 240 0 0,0 0-1 0 0,-1 14 1 0 0,0-15-99 0 0,0-1 1 0 0,0 0-1 0 0,4 16 0 0 0,-2-17-116 0 0,0 3 28 0 0,1 0-1 0 0,5 12 1 0 0,-6-19-78 0 0,0 1 1 0 0,0-1-1 0 0,1 0 0 0 0,-1 0 1 0 0,1-1-1 0 0,0 1 1 0 0,0-1-1 0 0,5 5 0 0 0,23 16-2029 0 0,-30-23 1366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4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10135 0 0,'0'2'4243'0'0,"1"5"-3138"0"0,0 0 0 0 0,-1 0 0 0 0,-1 12 1 0 0,-10 46 227 0 0,6-42-756 0 0,-27 123 629 0 0,-7-2 0 0 0,-80 194 0 0 0,103-295-1404 0 0,1-2-582 0 0,-2-2 1 0 0,-1 1 0 0 0,-32 50-1 0 0,41-79-1462 0 0,4-5-2217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59:4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 16095 0 0,'-2'1'738'0'0,"-2"2"-598"0"0,-1 0 1 0 0,1 1 0 0 0,0 0-1 0 0,-1-1 1 0 0,2 1 0 0 0,-1 1-1 0 0,-3 4 1 0 0,6-7-58 0 0,0-1 0 0 0,0 0 0 0 0,0 1-1 0 0,0-1 1 0 0,1 1 0 0 0,-1-1 0 0 0,1 1 0 0 0,-1-1 0 0 0,1 1 0 0 0,0-1 0 0 0,-1 1-1 0 0,1-1 1 0 0,0 1 0 0 0,0 0 0 0 0,0-1 0 0 0,0 1 0 0 0,1-1 0 0 0,-1 1 0 0 0,0 0 0 0 0,1-1-1 0 0,-1 1 1 0 0,1-1 0 0 0,-1 1 0 0 0,1-1 0 0 0,-1 1 0 0 0,1-1 0 0 0,0 0 0 0 0,0 1-1 0 0,0-1 1 0 0,2 2 0 0 0,1 1 138 0 0,1 0 0 0 0,-1-1 0 0 0,1 0 0 0 0,0 0 0 0 0,0 0 0 0 0,0 0 0 0 0,0-1 0 0 0,0 0 0 0 0,0 0 0 0 0,1 0 0 0 0,-1-1 0 0 0,10 2 0 0 0,8 0 346 0 0,38 0 0 0 0,-61-3-565 0 0,59 0 546 0 0,0-4-1 0 0,103-18 0 0 0,112-47-1007 0 0,-214 48-2712 0 0,-34 10-5055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0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 7831 0 0,'0'0'6220'0'0,"-2"0"-5484"0"0,-40 13 777 0 0,1 2 0 0 0,-71 36 0 0 0,46-15-1296 0 0,-67 50 1 0 0,100-62-157 0 0,2 1 0 0 0,1 2 0 0 0,-48 55 0 0 0,71-75-5 0 0,2 1 0 0 0,-1 0 0 0 0,1 1 0 0 0,0 0 0 0 0,1-1 1 0 0,0 2-1 0 0,0-1 0 0 0,-2 11 0 0 0,5-17-40 0 0,0 0-1 0 0,0 0 0 0 0,1-1 0 0 0,0 1 1 0 0,-1 0-1 0 0,1 0 0 0 0,0 0 1 0 0,0 0-1 0 0,1-1 0 0 0,-1 1 1 0 0,1 0-1 0 0,-1 0 0 0 0,1 0 0 0 0,0-1 1 0 0,0 1-1 0 0,0 0 0 0 0,0-1 1 0 0,0 1-1 0 0,1-1 0 0 0,-1 1 1 0 0,1-1-1 0 0,0 0 0 0 0,0 0 0 0 0,0 0 1 0 0,0 0-1 0 0,0 0 0 0 0,0 0 1 0 0,0 0-1 0 0,1 0 0 0 0,-1-1 1 0 0,0 0-1 0 0,5 3 0 0 0,3-1 27 0 0,0 1-1 0 0,0-1 1 0 0,1-1 0 0 0,-1 0-1 0 0,1 0 1 0 0,-1-1 0 0 0,19-1-1 0 0,77-9-137 0 0,-80 6-45 0 0,90-15-3538 0 0,-101 15 2593 0 0,21-4-5013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24 2759 0 0,'1'-1'207'0'0,"7"-21"14612"0"0,-9 22-14190 0 0,-6 4-484 0 0,0 1 0 0 0,1 0 0 0 0,0 0 0 0 0,0 0 1 0 0,0 0-1 0 0,0 1 0 0 0,1 0 0 0 0,-5 7 0 0 0,-4 3-18 0 0,-17 19-127 0 0,-56 65 0 0 0,77-86 0 0 0,0 1 0 0 0,0 0 0 0 0,2 0 0 0 0,0 1 0 0 0,-8 23 0 0 0,15-37 5 0 0,0-1 0 0 0,1 1-1 0 0,-1 0 1 0 0,1-1 0 0 0,0 1 0 0 0,-1 0-1 0 0,1 0 1 0 0,0-1 0 0 0,0 1 0 0 0,0 0-1 0 0,0 0 1 0 0,1 0 0 0 0,-1-1 0 0 0,0 1-1 0 0,1 0 1 0 0,-1-1 0 0 0,1 1 0 0 0,0 0-1 0 0,-1-1 1 0 0,2 3 0 0 0,0-3 11 0 0,-1 1 0 0 0,1 0 0 0 0,0-1 0 0 0,-1 1 0 0 0,1-1 0 0 0,0 1 0 0 0,0-1 0 0 0,0 0 0 0 0,0 0 0 0 0,0 0 0 0 0,1 0 0 0 0,-1 0 0 0 0,3 0 0 0 0,3 1 26 0 0,0-1-1 0 0,0 0 0 0 0,0 0 1 0 0,-1-1-1 0 0,1 0 0 0 0,0 0 1 0 0,0-1-1 0 0,8-1 0 0 0,-7-1-7 0 0,1 0-1 0 0,-1 0 1 0 0,0-1-1 0 0,0 0 1 0 0,0-1-1 0 0,-1 0 1 0 0,1 0-1 0 0,-1 0 1 0 0,-1-1-1 0 0,8-7 1 0 0,-4 3-10 0 0,-1-1 0 0 0,-1 0 0 0 0,0 0 0 0 0,-1 0 0 0 0,0-1 0 0 0,8-17 1 0 0,-13 24-108 0 0,-1-1 1 0 0,0 1 0 0 0,0-1 0 0 0,-1 1 0 0 0,0-1 0 0 0,0 0 0 0 0,0 0-1 0 0,-1 1 1 0 0,0-11 0 0 0,-3-13-6440 0 0,1 20 600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0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82 377 11375 0 0,'-2'-1'522'0'0,"-7"0"-303"0"0,2 0-53 0 0,0 0-1 0 0,1 0 1 0 0,-1-1 0 0 0,1 0 0 0 0,-8-3 0 0 0,13 4-49 0 0,-1 0 0 0 0,0 1 0 0 0,1-1 0 0 0,-1 0 0 0 0,1-1 0 0 0,0 1 0 0 0,-1 0 0 0 0,1 0 0 0 0,0 0 1 0 0,0-1-1 0 0,0 1 0 0 0,0-1 0 0 0,0 1 0 0 0,0-1 0 0 0,0 1 0 0 0,0-1 0 0 0,1 0 0 0 0,-1 1 1 0 0,1-1-1 0 0,-1 0 0 0 0,1 1 0 0 0,0-1 0 0 0,-1 0 0 0 0,1 0 0 0 0,0-2 0 0 0,1-5 136 0 0,0 1-1 0 0,0-1 1 0 0,1 0 0 0 0,0 1-1 0 0,0-1 1 0 0,1 1-1 0 0,0 0 1 0 0,1 0-1 0 0,7-12 1 0 0,-3 6-86 0 0,1 1 0 0 0,1 0 0 0 0,0 0 0 0 0,16-15 1 0 0,-2 6 46 0 0,0 0 1 0 0,1 2 0 0 0,1 1 0 0 0,1 1 0 0 0,31-15 0 0 0,-53 31-105 0 0,1 0 0 0 0,-1 0 0 0 0,0 0 0 0 0,0 1 0 0 0,1 0 0 0 0,-1 0 0 0 0,0 0 0 0 0,7 0 0 0 0,-10 1-65 0 0,1 0 1 0 0,-1 1 0 0 0,1-1 0 0 0,-1 0 0 0 0,1 1-1 0 0,-1-1 1 0 0,1 1 0 0 0,-1 0 0 0 0,1 0-1 0 0,-1 0 1 0 0,0 0 0 0 0,0 0 0 0 0,1 0 0 0 0,-1 1-1 0 0,0-1 1 0 0,0 1 0 0 0,0 0 0 0 0,-1-1-1 0 0,3 4 1 0 0,4 5 33 0 0,-1 1 0 0 0,-1 1 0 0 0,0-1 1 0 0,0 1-1 0 0,-1 0 0 0 0,-1 0 0 0 0,0 1 0 0 0,-1-1 0 0 0,3 21 0 0 0,1 42-1235 0 0,-6 0-4464 0 0,-1-64 3645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0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360 837 4607 0 0,'2'1'2387'0'0,"3"-1"-1548"0"0,0 1-1 0 0,-1-1 1 0 0,1 0-1 0 0,0 0 1 0 0,0-1 0 0 0,0 1-1 0 0,0-1 1 0 0,-1 0-1 0 0,1 0 1 0 0,9-4 0 0 0,-7 2-327 0 0,-1-1 0 0 0,1 1 0 0 0,-1-1 0 0 0,0-1 1 0 0,0 1-1 0 0,9-10 0 0 0,-6 5-323 0 0,-1-1-1 0 0,1 0 1 0 0,-2 0 0 0 0,0-1-1 0 0,0 0 1 0 0,-1 0 0 0 0,0-1-1 0 0,4-15 1 0 0,4-17-82 0 0,-3-1-1 0 0,-1-1 1 0 0,-3 1 0 0 0,3-93 0 0 0,-24-185-1336 0 0,9 284 925 0 0,5 38 208 0 0,-8 15-306 0 0,4-6 324 0 0,-11 34-60 0 0,-11 48 0 0 0,5-14 118 0 0,-156 471 356 0 0,132-408-111 0 0,-18 53-80 0 0,-16-8 183 0 0,7-65 662 0 0,60-103-1724 0 0,-1 0-1 0 0,-23 22 0 0 0,29-31-1277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3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7 11831 0 0,'1'0'540'0'0,"16"-7"2640"0"0,-26 16-2577 0 0,6-7-499 0 0,-129 95 2057 0 0,102-76-1991 0 0,-36 20-6 0 0,-89 42 0 0 0,60-35-138 0 0,72-35-26 0 0,-1-1 0 0 0,0-1 0 0 0,-1-2 0 0 0,0 0 0 0 0,-39 7 0 0 0,55-14 0 0 0,1-1-1 0 0,0 0 0 0 0,-1-1 1 0 0,1 0-1 0 0,0-1 1 0 0,-16-2-1 0 0,21 2-20 0 0,-1 0 0 0 0,1 0 0 0 0,0 0 0 0 0,-1-1 1 0 0,1 1-1 0 0,0-1 0 0 0,0 0 0 0 0,0 0 0 0 0,0 0 0 0 0,1 0 0 0 0,-1 0 0 0 0,0-1 0 0 0,1 1 0 0 0,0-1 1 0 0,0 0-1 0 0,-1 0 0 0 0,2 0 0 0 0,-4-5 0 0 0,3 4-25 0 0,0 0-1 0 0,1 0 1 0 0,-1 0 0 0 0,1 0-1 0 0,0 0 1 0 0,0 0 0 0 0,0 0-1 0 0,1 0 1 0 0,-1 0 0 0 0,1-1-1 0 0,0 1 1 0 0,1 0 0 0 0,-1 0-1 0 0,1 0 1 0 0,-1-1 0 0 0,1 1-1 0 0,0 0 1 0 0,1 0 0 0 0,2-6-1 0 0,-2 6 44 0 0,0 1 1 0 0,0 0-1 0 0,1 0 0 0 0,-1 0 1 0 0,1 0-1 0 0,-1 0 0 0 0,1 1 0 0 0,0-1 1 0 0,0 1-1 0 0,0 0 0 0 0,0 0 1 0 0,1 0-1 0 0,-1 0 0 0 0,1 0 0 0 0,-1 1 1 0 0,1-1-1 0 0,-1 1 0 0 0,1 0 0 0 0,0 0 1 0 0,0 1-1 0 0,-1-1 0 0 0,5 1 1 0 0,0 0 98 0 0,-1 0 1 0 0,0 0-1 0 0,0 1 1 0 0,0 1-1 0 0,0-1 1 0 0,0 1 0 0 0,0 0-1 0 0,0 0 1 0 0,-1 1-1 0 0,1 0 1 0 0,6 5-1 0 0,10 6 398 0 0,34 28 0 0 0,-33-24-299 0 0,-2-2-20 0 0,-1-1 47 0 0,-1 1 0 0 0,0 1 0 0 0,30 34 0 0 0,-45-44-212 0 0,0-1 1 0 0,-3-4 32 0 0,1 1-39 0 0,1 0 0 0 0,-1-1 1 0 0,1 0-1 0 0,-1 1 0 0 0,1-2 1 0 0,0 1-1 0 0,0 0 1 0 0,0-1-1 0 0,0 1 0 0 0,0-1 1 0 0,0 0-1 0 0,0-1 1 0 0,0 1-1 0 0,0-1 0 0 0,1 1 1 0 0,3-2-1 0 0,-5 2-183 0 0,0-1 1 0 0,-1 0-1 0 0,1 0 0 0 0,-1-1 0 0 0,1 1 0 0 0,0-1 1 0 0,-1 1-1 0 0,1-1 0 0 0,-1 0 0 0 0,1 0 0 0 0,-1 0 1 0 0,0 0-1 0 0,3-1 0 0 0,2-2-3316 0 0,4-2-2995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07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10 107 5983 0 0,'-9'-4'12416'0'0,"11"3"-11138"0"0,10-2-951 0 0,196-53 2991 0 0,-138 40-2776 0 0,74-6 1 0 0,-74 18-1622 0 0,-40 4-5755 0 0,-15 0-269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0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5983 0 0,'1'2'3662'0'0,"1"9"467"0"0,1 18 3020 0 0,-3-25-6833 0 0,0-1 0 0 0,0 1 1 0 0,-1 0-1 0 0,1 0 0 0 0,-3 7 0 0 0,0-1-50 0 0,-1 0 0 0 0,-1-1-1 0 0,1 1 1 0 0,-2-1-1 0 0,1 0 1 0 0,-9 10-1 0 0,-43 44 213 0 0,4-6-1156 0 0,52-56-69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0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213 373 15231 0 0,'0'0'696'0'0,"-1"1"-13"0"0,-3 2-558 0 0,-1 1 0 0 0,1-1-1 0 0,0-1 1 0 0,-1 1 0 0 0,1-1 0 0 0,-9 3 0 0 0,-5 0 2954 0 0,16-4-2910 0 0,-1-1-1 0 0,1 0 0 0 0,0 0 1 0 0,0 0-1 0 0,-1 0 1 0 0,1-1-1 0 0,0 1 0 0 0,-1-1 1 0 0,1 1-1 0 0,0-1 0 0 0,-5-1 1 0 0,-22-16-82 0 0,10 7-151 0 0,9 6 30 0 0,3 2-88 0 0,0 0 0 0 0,1-1 0 0 0,-1 0 1 0 0,1 0-1 0 0,-8-7 0 0 0,12 9 94 0 0,1 0-1 0 0,-1 0 1 0 0,1 0-1 0 0,-1 0 0 0 0,1 0 1 0 0,0 0-1 0 0,-1 0 1 0 0,1-1-1 0 0,0 1 1 0 0,1-1-1 0 0,-1 1 1 0 0,0 0-1 0 0,1-1 0 0 0,-1 0 1 0 0,1 1-1 0 0,0-1 1 0 0,0 1-1 0 0,0-1 1 0 0,1-4-1 0 0,0-2 46 0 0,1 0 1 0 0,0 1-1 0 0,1-1 0 0 0,0 1 1 0 0,0 0-1 0 0,1 0 0 0 0,0 0 0 0 0,0 0 1 0 0,1 0-1 0 0,6-7 0 0 0,-1 2 28 0 0,2 0 1 0 0,-1 0-1 0 0,2 1 0 0 0,17-13 0 0 0,-10 10-13 0 0,1 0 0 0 0,1 2 0 0 0,0 1-1 0 0,37-16 1 0 0,-45 23-4 0 0,1 0 1 0 0,0 1-1 0 0,1 0 0 0 0,-1 1 0 0 0,1 1 1 0 0,-1 1-1 0 0,1 0 0 0 0,25 2 1 0 0,-24 0 106 0 0,1 2 0 0 0,-1 0 0 0 0,34 11 0 0 0,-45-12-115 0 0,0 1-1 0 0,-1-1 1 0 0,1 1-1 0 0,-1 0 1 0 0,1 0 0 0 0,-1 0-1 0 0,0 1 1 0 0,0 0 0 0 0,-1 0-1 0 0,1 0 1 0 0,-1 0 0 0 0,0 1-1 0 0,0 0 1 0 0,0 0 0 0 0,3 6-1 0 0,-6-8-15 0 0,0-1 0 0 0,0 1 0 0 0,-1-1 0 0 0,1 1 0 0 0,0 0 0 0 0,-1-1 0 0 0,0 1 0 0 0,0 0 0 0 0,0-1 0 0 0,0 1 0 0 0,0 0 0 0 0,0-1 0 0 0,-1 1 0 0 0,1 0 0 0 0,-1-1 0 0 0,0 1 0 0 0,0-1 0 0 0,0 1 0 0 0,0-1 0 0 0,0 1 0 0 0,0-1 0 0 0,-1 0 0 0 0,1 1 0 0 0,-3 1 0 0 0,-4 6 19 0 0,-1 0 1 0 0,0-1 0 0 0,-17 14 0 0 0,20-18-23 0 0,-34 25-114 0 0,0-2-1 0 0,-2-2 0 0 0,-1-2 1 0 0,-47 19-1 0 0,79-38 30 0 0,-54 23-1635 0 0,55-25 307 0 0,0 1 0 0 0,-12 1-1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0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8287 0 0,'0'0'756'0'0,"-1"2"-622"0"0,-1 17 844 0 0,-1 1 0 0 0,-1-1 0 0 0,-1 0 0 0 0,-1 0 0 0 0,-9 21 0 0 0,-145 256 3552 0 0,77-171-3538 0 0,39-61-676 0 0,-51 99 0 0 0,85-143-748 0 0,-30 59 847 0 0,8-29-7500 0 0,25-41 1003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0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88 137 6911 0 0,'2'0'5943'0'0,"20"-5"-238"0"0,2-2-3562 0 0,22-6-672 0 0,-30 10-1211 0 0,-1 0 0 0 0,1-2 0 0 0,0 0 1 0 0,-1 0-1 0 0,0-2 0 0 0,-1 1 1 0 0,23-16-1 0 0,-35 21-276 0 0,-1 0-1 0 0,0 0 1 0 0,1 0 0 0 0,-1 0-1 0 0,0 0 1 0 0,0-1 0 0 0,0 1-1 0 0,0-1 1 0 0,0 1 0 0 0,0-1-1 0 0,-1 1 1 0 0,1-1 0 0 0,0 1-1 0 0,-1-1 1 0 0,1 1 0 0 0,-1-1-1 0 0,1-2 1 0 0,-1 3-15 0 0,0 0 0 0 0,0 0 0 0 0,0 0 0 0 0,0 0 0 0 0,0 0 0 0 0,-1 0 0 0 0,1 0 0 0 0,0 0 0 0 0,-1 0 0 0 0,1 0 0 0 0,0 0 0 0 0,-1 0 0 0 0,1 0 0 0 0,-1 1 0 0 0,1-1 0 0 0,-1 0 0 0 0,0 0 0 0 0,1 0 0 0 0,-1 0 0 0 0,0 1 0 0 0,0-1 0 0 0,0 0 0 0 0,1 1 0 0 0,-1-1 0 0 0,0 1 0 0 0,0-1 0 0 0,0 1 0 0 0,-2-1 0 0 0,-1-1-65 0 0,1 2 0 0 0,-1-1-1 0 0,0 0 1 0 0,0 1 0 0 0,0-1 0 0 0,0 1 0 0 0,0 0 0 0 0,0 1 0 0 0,1-1-1 0 0,-1 1 1 0 0,0-1 0 0 0,0 1 0 0 0,0 0 0 0 0,-4 2 0 0 0,-8 4-331 0 0,-28 14 0 0 0,37-17 407 0 0,-11 6 67 0 0,0 1 1 0 0,1 1-1 0 0,0 0 1 0 0,1 2-1 0 0,1 0 1 0 0,0 0-1 0 0,0 2 1 0 0,2-1-1 0 0,-23 35 1 0 0,34-46-27 0 0,0 0 0 0 0,0 0 1 0 0,0 0-1 0 0,0 0 0 0 0,1 0 1 0 0,-1 1-1 0 0,1-1 0 0 0,0 1 1 0 0,1-1-1 0 0,-1 6 1 0 0,1-8-104 0 0,0-1 0 0 0,0 1 0 0 0,0 0 1 0 0,1 0-1 0 0,-1 0 0 0 0,1 0 1 0 0,-1-1-1 0 0,1 1 0 0 0,-1 0 1 0 0,1 0-1 0 0,0-1 0 0 0,0 1 1 0 0,0-1-1 0 0,0 1 0 0 0,0-1 0 0 0,0 1 1 0 0,1-1-1 0 0,-1 1 0 0 0,0-1 1 0 0,1 0-1 0 0,-1 0 0 0 0,1 0 1 0 0,-1 0-1 0 0,1 0 0 0 0,0 0 1 0 0,3 1-1 0 0,12 4-6857 0 0</inkml:trace>
  <inkml:trace contextRef="#ctx0" brushRef="#br0" timeOffset="1">391 310 13359 0 0,'0'0'1210'0'0,"0"1"-996"0"0,-3 6 4061 0 0,7-9-2124 0 0,9-8-521 0 0,20-18-1442 0 0,-31 25 216 0 0,28-23 24 0 0,103-84 376 0 0,-111 93-775 0 0,2 1 0 0 0,0 2 0 0 0,0 0-1 0 0,31-11 1 0 0,-41 20-29 0 0,-14 5 0 0 0,1 0 0 0 0,-1-1 0 0 0,1 1 0 0 0,-1 0 0 0 0,1 0 0 0 0,-1 0 0 0 0,1 0 0 0 0,0 0 0 0 0,-1 0 0 0 0,1 0 0 0 0,-1 0 0 0 0,1 0 0 0 0,-1 0 0 0 0,1 0 0 0 0,-1 0 0 0 0,1 0 0 0 0,-1 1 0 0 0,1-1 0 0 0,0 1 0 0 0,0 0 0 0 0,-1 0 0 0 0,1 0 0 0 0,-1 0 0 0 0,1 0 0 0 0,-1 0 0 0 0,0 0 0 0 0,1 0 0 0 0,-1 0 0 0 0,0 0 0 0 0,1 0 0 0 0,-1 0 0 0 0,0 0 0 0 0,0 0 0 0 0,0 0 0 0 0,0 0-1 0 0,0 0 1 0 0,-1 2 0 0 0,-3 23 12 0 0,-4-1 52 0 0,-2 1 0 0 0,0-2 0 0 0,-18 32 0 0 0,16-35-73 0 0,2-1 0 0 0,0 1 0 0 0,2 1 0 0 0,0 0 0 0 0,-5 27 0 0 0,12-48-18 0 0,1-1 0 0 0,0 1 0 0 0,0 0 0 0 0,-1 0 0 0 0,1 0 0 0 0,0 0 0 0 0,0 0 0 0 0,0 0 0 0 0,0-1 0 0 0,0 1 0 0 0,0 0-1 0 0,0 0 1 0 0,0 0 0 0 0,1 0 0 0 0,-1 0 0 0 0,0 0 0 0 0,0-1 0 0 0,1 1 0 0 0,-1 0 0 0 0,1 0 0 0 0,-1 0 0 0 0,0-1 0 0 0,1 1-1 0 0,-1 0 1 0 0,1-1 0 0 0,0 1 0 0 0,-1 0 0 0 0,1-1 0 0 0,0 1 0 0 0,-1-1 0 0 0,1 1 0 0 0,0-1 0 0 0,0 1 0 0 0,-1-1 0 0 0,1 1-1 0 0,0-1 1 0 0,0 0 0 0 0,0 1 0 0 0,0-1 0 0 0,-1 0 0 0 0,1 0 0 0 0,0 0 0 0 0,0 0 0 0 0,0 0 0 0 0,0 0 0 0 0,0 0 0 0 0,0 0-1 0 0,1 0 1 0 0,3-1-445 0 0,-1 0 0 0 0,1 0 0 0 0,-1 0 0 0 0,1 0 0 0 0,-1-1 0 0 0,0 0 0 0 0,0 0 0 0 0,5-3 0 0 0,13-10-6742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0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0 3223 0 0,'-1'2'9934'0'0,"-3"10"-9294"0"0,0 0 0 0 0,-1 1 0 0 0,-1-2-1 0 0,0 1 1 0 0,-13 18 0 0 0,-3 8 115 0 0,-115 252 2589 0 0,82-166-2492 0 0,11-34-492 0 0,-37 95 39 0 0,53-105-342 0 0,-52 143 142 0 0,73-206-198 0 0,3-10-145 0 0,1 1 0 0 0,0 0 0 0 0,0 0 0 0 0,-2 15 0 0 0,4-22-745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0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6447 0 0,'1'0'6320'0'0,"28"-1"-1759"0"0,36-5-1 0 0,26-12-395 0 0,88-36-3111 0 0,-69 19 82 0 0,-87 29-2091 0 0,0 1-1 0 0,44-4 0 0 0,-54 9-405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10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234 156 9671 0 0,'0'0'1196'0'0,"-1"1"-321"0"0,-59 30 4021 0 0,-36 9-3331 0 0,74-32-1153 0 0,20-6-336 0 0,-1-2-1 0 0,1 1 0 0 0,-1 0 1 0 0,0 0-1 0 0,1-1 1 0 0,-1 1-1 0 0,1-1 1 0 0,-1 0-1 0 0,0 0 0 0 0,1 0 1 0 0,-1 0-1 0 0,-3-1 1 0 0,5 1-29 0 0,0-1 0 0 0,0 1 1 0 0,0-1-1 0 0,0 1 1 0 0,0-1-1 0 0,0 0 0 0 0,0 1 1 0 0,0-1-1 0 0,1 0 0 0 0,-1 1 1 0 0,0-1-1 0 0,0 0 1 0 0,1 0-1 0 0,-1 0 0 0 0,0 0 1 0 0,1 1-1 0 0,-1-1 0 0 0,1 0 1 0 0,-1 0-1 0 0,1 0 1 0 0,0 0-1 0 0,-1 0 0 0 0,1-1 1 0 0,0 1-1 0 0,0 0 1 0 0,0 0-1 0 0,0 0 0 0 0,-1 0 1 0 0,2 0-1 0 0,-1 0 0 0 0,0 0 1 0 0,0-2-1 0 0,1-3 57 0 0,1 0-1 0 0,-1 0 1 0 0,1 0 0 0 0,0 0-1 0 0,1 0 1 0 0,-1 1-1 0 0,1-1 1 0 0,0 1 0 0 0,1 0-1 0 0,-1-1 1 0 0,6-5-1 0 0,4-3 3 0 0,0 1 0 0 0,22-19-1 0 0,-23 23-75 0 0,1 0 0 0 0,0 1 0 0 0,0 0 0 0 0,1 1 0 0 0,0 1 0 0 0,0 0 0 0 0,0 1 0 0 0,1 0 0 0 0,0 1 0 0 0,0 1 0 0 0,0 0 0 0 0,31-1 0 0 0,-36 4 37 0 0,1 0-1 0 0,-1 1 1 0 0,0 0 0 0 0,0 0-1 0 0,0 1 1 0 0,0 0 0 0 0,0 1 0 0 0,0 0-1 0 0,0 1 1 0 0,-1 0 0 0 0,0 1-1 0 0,0-1 1 0 0,0 2 0 0 0,0-1 0 0 0,-1 1-1 0 0,0 1 1 0 0,0-1 0 0 0,-1 1-1 0 0,1 1 1 0 0,7 11 0 0 0,-12-15-55 0 0,0 0 0 0 0,0 1 1 0 0,0-1-1 0 0,-1 1 0 0 0,0 0 1 0 0,0 0-1 0 0,0 0 0 0 0,-1 0 0 0 0,0 0 1 0 0,0 0-1 0 0,0 0 0 0 0,0 1 1 0 0,-1-1-1 0 0,0 0 0 0 0,0 0 0 0 0,-1 1 1 0 0,1-1-1 0 0,-1 0 0 0 0,0 0 1 0 0,0 0-1 0 0,-1 0 0 0 0,0 0 1 0 0,1 0-1 0 0,-2 0 0 0 0,1 0 0 0 0,-1 0 1 0 0,1-1-1 0 0,-1 0 0 0 0,0 1 1 0 0,-1-1-1 0 0,-6 6 0 0 0,0 0 8 0 0,-1 0 0 0 0,0-2-1 0 0,-1 1 1 0 0,0-1 0 0 0,0-1 0 0 0,-1 0-1 0 0,-22 8 1 0 0,0-2-123 0 0,-64 13 0 0 0,-128 7-921 0 0,227-33 1029 0 0,-11 2-129 0 0,7 1 139 0 0,10 1 297 0 0,0-2-312 0 0,19 12 0 0 0,-21-12 32 0 0,0 1-1 0 0,0 0 1 0 0,-1 0-1 0 0,1 0 0 0 0,0 1 1 0 0,-1-1-1 0 0,0 1 1 0 0,0 0-1 0 0,0 0 1 0 0,0 0-1 0 0,-1 0 1 0 0,1 0-1 0 0,-1 1 0 0 0,0-1 1 0 0,1 7-1 0 0,0 1 100 0 0,0 0-1 0 0,-1 0 0 0 0,-1 0 1 0 0,0 14-1 0 0,-1-19-66 0 0,0 15 162 0 0,0 0-1 0 0,-2 0 1 0 0,-6 28 0 0 0,-19 63 182 0 0,4-20-310 0 0,21-82-50 0 0,2 5 731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1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5983 0 0,'-1'2'3935'0'0,"-13"15"4885"0"0,-2 2-3953 0 0,-7 13-2621 0 0,19-27-2096 0 0,1 0 1 0 0,0 1-1 0 0,0 0 0 0 0,0-1 1 0 0,1 1-1 0 0,0 0 0 0 0,-2 9 1 0 0,2-9-58 0 0,2-2 18 0 0,2 10-74 0 0,0-4-26 0 0,2-2 21 0 0,-3-7-82 0 0,16-6-2955 0 0,-13 3 2475 0 0,-1-1 1 0 0,0 1-1 0 0,0-1 0 0 0,-1 1 1 0 0,1-1-1 0 0,3-4 0 0 0,3-5-1286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11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58 8663 0 0,'2'-1'398'0'0,"2"-3"-139"0"0,6-7 621 0 0,1 1 0 0 0,0 1 1 0 0,18-13 7572 0 0,-29 28-8068 0 0,0 1 0 0 0,0-1 0 0 0,0 0 0 0 0,-1 1 0 0 0,0-1 0 0 0,0 0 0 0 0,-1 1 0 0 0,0-1 0 0 0,0 0 0 0 0,-4 8-1 0 0,-23 36-437 0 0,-2-1-1 0 0,-39 46 0 0 0,66-89-502 0 0,-2 2-3276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35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9 10135 0 0,'0'-9'8919'0'0,"-2"11"-8679"0"0,-9 8-88 0 0,0 0-1 0 0,0 1 1 0 0,1 0 0 0 0,-12 19-1 0 0,-32 57-40 0 0,20-30-123 0 0,26-44 17 0 0,-103 155-121 0 0,74-117-193 0 0,-53 56 1 0 0,74-89 278 0 0,-151 145-164 0 0,-14-19 266 0 0,181-144-378 0 0,0 0-1 0 0,-1 1 1 0 0,1-1-1 0 0,-1 0 1 0 0,0 2-1533 0 0,0-1 1533 0 0,1-1-1 0 0,0 1 1 0 0,0-1-1 0 0,-1 0 1 0 0,1 1 0 0 0,0-1-1 0 0,0 1 1 0 0,12 1-5480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11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31 4607 0 0,'0'0'354'0'0,"0"-7"260"0"0,1 6-87 0 0,-1 0 0 0 0,0 0 0 0 0,0 0 0 0 0,0 0 0 0 0,0 0 0 0 0,-1 0-1 0 0,1 0 1 0 0,0 0 0 0 0,0 1 0 0 0,0-1 0 0 0,-1 0 0 0 0,1 0 0 0 0,0 0-1 0 0,-1 0 1 0 0,1 1 0 0 0,-1-1 0 0 0,1 0 0 0 0,-1 0 0 0 0,0 1 0 0 0,1-1-1 0 0,-1 0 1 0 0,1 1 0 0 0,-1-1 0 0 0,-1 0 0 0 0,0 0-275 0 0,1 1 1 0 0,-1-1-1 0 0,0 1 1 0 0,0 0-1 0 0,1-1 0 0 0,-1 1 1 0 0,0 0-1 0 0,0 0 1 0 0,1 0-1 0 0,-1 1 1 0 0,0-1-1 0 0,-2 1 1 0 0,-2 0-72 0 0,1 1 0 0 0,0 0 1 0 0,-1 0-1 0 0,1 1 0 0 0,0-1 1 0 0,0 1-1 0 0,0 0 0 0 0,0 1 1 0 0,1-1-1 0 0,-9 9 0 0 0,1 0 15 0 0,0 1-1 0 0,-12 19 1 0 0,15-20-133 0 0,1 0 1 0 0,0 1-1 0 0,1 0 0 0 0,0 1 1 0 0,1-1-1 0 0,-5 19 0 0 0,9-26-100 0 0,1-1 0 0 0,0 1 0 0 0,0-1 1 0 0,1 1-1 0 0,0-1 0 0 0,0 1 0 0 0,0-1 0 0 0,0 1 0 0 0,1 0 0 0 0,0-1 0 0 0,0 1 0 0 0,0-1 0 0 0,1 0 0 0 0,0 0 0 0 0,0 1 0 0 0,0-1 0 0 0,1 0 0 0 0,0 0 0 0 0,5 7 0 0 0,1-1-1299 0 0,2 0-411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1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22 9935 0 0,'0'0'455'0'0,"1"-1"-12"0"0,14-19 6439 0 0,-14 22-6560 0 0,1 4-223 0 0,0 1 1 0 0,0-1 0 0 0,-1 1 0 0 0,0-1-1 0 0,0 1 1 0 0,-1-1 0 0 0,0 1 0 0 0,0 0 0 0 0,0-1-1 0 0,-1 1 1 0 0,-2 11 0 0 0,-4 8 343 0 0,-15 41-1 0 0,13-42-266 0 0,3-12-257 0 0,0 1 0 0 0,0-2 0 0 0,-1 1 0 0 0,-1-1 0 0 0,0 0 0 0 0,-11 13 0 0 0,6-10-1841 0 0,-29 25-1 0 0,5-16-1930 0 0,18-12 1878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1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13591 0 0,'0'0'1231'0'0,"2"1"-1014"0"0,9 4-63 0 0,-1-1 0 0 0,1-1 0 0 0,0 1 0 0 0,-1-2 0 0 0,1 0 0 0 0,1 0 0 0 0,-1-1 0 0 0,12 0 0 0 0,94-8 1459 0 0,-93 5-1348 0 0,548-60 3367 0 0,-501 54-3494 0 0,74-11-23 0 0,-136 16-107 0 0,-4 2-10 0 0,-1 0 0 0 0,1 1 0 0 0,0-1 0 0 0,-1 1-1 0 0,9 0 1 0 0,-11 0-76 0 0,-9 11-3236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1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0 295 15087 0 0,'0'0'694'0'0,"2"-2"-22"0"0,3-2-607 0 0,1 1 1 0 0,-1-1 0 0 0,1 1 0 0 0,0 0-1 0 0,0 0 1 0 0,0 1 0 0 0,10-3 0 0 0,51-8 1257 0 0,-27 6-538 0 0,282-70 2910 0 0,-179 41-2614 0 0,-40 10-584 0 0,200-44 726 0 0,-222 55-1942 0 0,146-7 1 0 0,-197 22-937 0 0,-2 2-4043 0 0,-4 2-1544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1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752 705 5527 0 0,'-1'-1'250'0'0,"-3"-2"-45"0"0,3 1-165 0 0,-1 1 0 0 0,0 0 0 0 0,0 0 1 0 0,1 0-1 0 0,-1 0 0 0 0,0 0 0 0 0,0 0 0 0 0,-13-3 11932 0 0,27-5-10864 0 0,52-42 684 0 0,-39 33-1253 0 0,-1-1-1 0 0,25-26 1 0 0,-19 11-335 0 0,-1-1 0 0 0,-2-2 0 0 0,-1-1 0 0 0,-2-1 0 0 0,-1-1 0 0 0,18-48 0 0 0,-36 76-344 0 0,-1 1 0 0 0,-1-1-1 0 0,0 1 1 0 0,-1-1 0 0 0,0 0 0 0 0,0 0-1 0 0,-1 0 1 0 0,-1 0 0 0 0,-2-18-1 0 0,2 25-61 0 0,-1 1-1 0 0,0-1 0 0 0,0 1 1 0 0,0-1-1 0 0,0 1 0 0 0,-1-1 1 0 0,0 1-1 0 0,0 0 1 0 0,0 0-1 0 0,0 0 0 0 0,-1 0 1 0 0,0 0-1 0 0,1 1 0 0 0,-1-1 1 0 0,-1 1-1 0 0,1 0 0 0 0,0-1 1 0 0,-1 1-1 0 0,0 1 0 0 0,1-1 1 0 0,-1 1-1 0 0,0-1 0 0 0,-1 1 1 0 0,1 0-1 0 0,0 1 0 0 0,0-1 1 0 0,-8-1-1 0 0,7 2-35 0 0,0 1 0 0 0,0-1 0 0 0,-1 1 0 0 0,1 0 0 0 0,0 0 0 0 0,-1 1 0 0 0,1-1-1 0 0,0 1 1 0 0,0 0 0 0 0,-8 3 0 0 0,-4 3-814 0 0,-28 14 0 0 0,34-16 664 0 0,1 1 324 0 0,1 0-1 0 0,0 1 0 0 0,0 0 0 0 0,0 0 0 0 0,1 1 1 0 0,0 0-1 0 0,0 0 0 0 0,1 1 0 0 0,0 0 1 0 0,-6 11-1 0 0,-8 17 908 0 0,-23 51 1 0 0,41-82-745 0 0,-25 62 1183 0 0,-21 73-1 0 0,-10 74 557 0 0,48-173-1565 0 0,0 4-32 0 0,-34 108 538 0 0,30-114-533 0 0,-41 76 0 0 0,42-94-509 0 0,0 0-1 0 0,-2 0 1 0 0,0-1 0 0 0,-29 27 0 0 0,-102 77-3195 0 0,115-102 3272 0 0,-2-1 0 0 0,-65 31 0 0 0,70-43 780 0 0,29-11-573 0 0,0 1 0 0 0,0 0 1 0 0,-1 0-1 0 0,1 0 0 0 0,0-1 0 0 0,-1 1 1 0 0,1 0-1 0 0,0 0 0 0 0,0-1 1 0 0,-1 1-1 0 0,1 0 0 0 0,0 0 1 0 0,0-1-1 0 0,0 1 0 0 0,-1 0 1 0 0,1-1-1 0 0,0 1 0 0 0,0 0 0 0 0,0-1 1 0 0,0 1-1 0 0,0 0 0 0 0,0-1 1 0 0,0 1-1 0 0,0 0 0 0 0,0-1 1 0 0,0 1-1 0 0,0 0 0 0 0,0-1 1 0 0,0 1-1 0 0,0-1 0 0 0,0 1 12 0 0,0-3 31 0 0,1 0-1 0 0,-1 0 1 0 0,1-1-1 0 0,0 1 1 0 0,0 0 0 0 0,0 0-1 0 0,1 1 1 0 0,-1-1 0 0 0,1 0-1 0 0,-1 0 1 0 0,1 1 0 0 0,3-5-1 0 0,31-30-2754 0 0,-29 30 1246 0 0,24-23-3677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15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33 141 11055 0 0,'-10'0'1180'0'0,"3"1"-3623"0"0,-8 4 14835 0 0,25-7-10008 0 0,145-46-1075 0 0,3-1-1048 0 0,-123 40-315 0 0,101-20-61 0 0,-109 25-1127 0 0,0 1 0 0 0,1 1 0 0 0,27 2 0 0 0,-42 1-484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1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72 142 5527 0 0,'20'-51'1476'0'0,"-8"32"7810"0"0,-12 24-9001 0 0,-1 0 0 0 0,0 0 1 0 0,0 0-1 0 0,-1 0 0 0 0,1 0 1 0 0,-3 5-1 0 0,-2 8 67 0 0,-16 55 745 0 0,2-8-338 0 0,3 0-1 0 0,-10 77 1 0 0,26-136-725 0 0,1 1 0 0 0,-1-1-1 0 0,1 1 1 0 0,1-1 0 0 0,-1 1-1 0 0,1 0 1 0 0,0-1 0 0 0,1 0-1 0 0,-1 1 1 0 0,4 8 0 0 0,-4-15-27 0 0,-1 1 1 0 0,0-1-1 0 0,1 1 0 0 0,-1-1 1 0 0,1 1-1 0 0,-1-1 1 0 0,1 0-1 0 0,-1 1 1 0 0,0-1-1 0 0,1 0 0 0 0,-1 1 1 0 0,1-1-1 0 0,0 0 1 0 0,-1 1-1 0 0,1-1 0 0 0,-1 0 1 0 0,1 0-1 0 0,-1 0 1 0 0,1 0-1 0 0,0 1 0 0 0,-1-1 1 0 0,1 0-1 0 0,-1 0 1 0 0,1 0-1 0 0,0 0 0 0 0,-1 0 1 0 0,1 0-1 0 0,-1-1 1 0 0,1 1-1 0 0,0 0 1 0 0,0 0-1 0 0,17-8 141 0 0,-12 3-123 0 0,0 0 0 0 0,1-1 1 0 0,-2 1-1 0 0,1-1 0 0 0,-1 0 0 0 0,0-1 0 0 0,0 1 0 0 0,8-15 0 0 0,0-6 96 0 0,12-29-1 0 0,-17 37-107 0 0,-6 13-13 0 0,8-20 16 0 0,1 1 0 0 0,2 0 0 0 0,19-29 0 0 0,-26 46-27 0 0,-6 8 8 0 0,1 1-1 0 0,0-1 1 0 0,-1 0-1 0 0,1 0 1 0 0,0 1-1 0 0,-1-1 1 0 0,1 0-1 0 0,-1 1 0 0 0,1-1 1 0 0,-1 1-1 0 0,1-1 1 0 0,-1 1-1 0 0,1-1 1 0 0,-1 1-1 0 0,0-1 1 0 0,1 1-1 0 0,-1 0 0 0 0,3 4 1 0 0,0 1-1 0 0,0-1 0 0 0,-1 1 1 0 0,0-1-1 0 0,0 1 0 0 0,-1 0 1 0 0,2 6-1 0 0,3 45-18 0 0,-5-38 20 0 0,0-12 4 0 0,6 47 64 0 0,-6-49-58 0 0,0 0 0 0 0,1 0 0 0 0,-1-1 0 0 0,1 1-1 0 0,0 0 1 0 0,0-1 0 0 0,1 1 0 0 0,4 5 0 0 0,-1-3 48 0 0,-5-6-41 0 0,0-1 0 0 0,0 1 0 0 0,1 0 0 0 0,-1 0 0 0 0,0 0 0 0 0,0-1 0 0 0,1 1 0 0 0,-1-1 0 0 0,0 1 0 0 0,1-1 0 0 0,-1 1 0 0 0,1-1 0 0 0,-1 0 0 0 0,1 0 0 0 0,-1 0 0 0 0,1 0 0 0 0,-1 0 0 0 0,0 0 0 0 0,1 0 0 0 0,-1 0 0 0 0,1 0 0 0 0,-1-1 0 0 0,1 1 0 0 0,-1-1 0 0 0,0 1 0 0 0,1-1 0 0 0,-1 1 0 0 0,0-1 0 0 0,3-1 0 0 0,2-2 94 0 0,0 0 1 0 0,-1 0-1 0 0,1-1 1 0 0,6-7-1 0 0,3-4 213 0 0,-2-1 0 0 0,0 0 0 0 0,15-28 0 0 0,7-10 201 0 0,31-41-44 0 0,37-50-681 0 0,-101 144 72 0 0,5-8 68 0 0,1 1-1 0 0,0 0 1 0 0,18-16 0 0 0,-23 23-209 0 0,0 0 1 0 0,0 0 0 0 0,-1 0-1 0 0,1 1 1 0 0,1-1 0 0 0,-1 1-1 0 0,0 0 1 0 0,4-1 0 0 0,-4 1-283 0 0,-1 1 1 0 0,0 0 0 0 0,0 0 0 0 0,0 0 0 0 0,1 0-1 0 0,-1 0 1 0 0,0 0 0 0 0,0 1 0 0 0,0-1-1 0 0,0 1 1 0 0,0 0 0 0 0,0-1 0 0 0,0 1-1 0 0,3 1 1 0 0,6 5-6096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16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167 124 7367 0 0,'0'0'667'0'0,"1"2"-547"0"0,1 1 632 0 0,0 0 0 0 0,0 0 0 0 0,0 0 0 0 0,1 0-1 0 0,-1 0 1 0 0,1 0 0 0 0,0-1 0 0 0,0 1 0 0 0,0-1 0 0 0,0 0 0 0 0,0 0 0 0 0,0 0-1 0 0,1 0 1 0 0,-1-1 0 0 0,1 1 0 0 0,3 0 0 0 0,-2-1-492 0 0,-1 0 0 0 0,1 0 0 0 0,-1-1 0 0 0,1 0 0 0 0,-1 0-1 0 0,1 0 1 0 0,-1 0 0 0 0,8-3 0 0 0,15-3 85 0 0,-1-2-1 0 0,1 0 1 0 0,-2-2-1 0 0,1-1 1 0 0,-1-2-1 0 0,-1 0 1 0 0,37-27-1 0 0,-57 37-341 0 0,0 0 0 0 0,-1-1 0 0 0,0 1 0 0 0,0-1 0 0 0,0 1 0 0 0,4-7 0 0 0,-7 9-11 0 0,1 1 1 0 0,-1-1-1 0 0,0 1 1 0 0,1-1-1 0 0,-1 0 1 0 0,0 1-1 0 0,1-1 1 0 0,-1 1-1 0 0,0-1 1 0 0,0 0-1 0 0,1 1 1 0 0,-1-1-1 0 0,0 0 1 0 0,0 1-1 0 0,0-1 1 0 0,0 0-1 0 0,0 1 1 0 0,0-1-1 0 0,0 0 1 0 0,0 1-1 0 0,0-1 1 0 0,0 0-1 0 0,0 1 1 0 0,-1-1-1 0 0,1 0 1 0 0,0 1-1 0 0,0-1 1 0 0,-1 0-1 0 0,1 1 1 0 0,0-1-1 0 0,-1 1 1 0 0,1-1-1 0 0,-1 1 1 0 0,1-1-1 0 0,-1 1 1 0 0,1-1-1 0 0,-1 1 1 0 0,1-1-1 0 0,-1 1 1 0 0,1-1-1 0 0,-1 1 1 0 0,1 0 0 0 0,-1-1-1 0 0,0 1 1 0 0,1 0-1 0 0,-1 0 1 0 0,0 0-1 0 0,1-1 1 0 0,-1 1-1 0 0,0 0 1 0 0,1 0-1 0 0,-1 0 1 0 0,-1 0-1 0 0,-7-1-98 0 0,-1 1-1 0 0,1 0 1 0 0,-1 1-1 0 0,1 0 1 0 0,0 0-1 0 0,0 1 0 0 0,-13 4 1 0 0,-6 4-282 0 0,-28 13 0 0 0,18-5-23 0 0,0 1 0 0 0,2 2-1 0 0,-47 35 1 0 0,67-44 398 0 0,1 0 1 0 0,1 2-1 0 0,0 0 0 0 0,1 0 1 0 0,0 1-1 0 0,1 1 0 0 0,1 0 1 0 0,0 1-1 0 0,-12 26 0 0 0,21-36 33 0 0,-1 0 1 0 0,1 0-1 0 0,0 0 0 0 0,0 0 0 0 0,0 0 1 0 0,1 1-1 0 0,1-1 0 0 0,-1 0 0 0 0,2 14 1 0 0,-1-17 1 0 0,1 0 1 0 0,0 0-1 0 0,0 0 1 0 0,0 0-1 0 0,0 0 1 0 0,1 0-1 0 0,-1-1 1 0 0,1 1-1 0 0,0 0 1 0 0,0-1 0 0 0,0 1-1 0 0,1-1 1 0 0,0 0-1 0 0,-1 0 1 0 0,1 0-1 0 0,0 0 1 0 0,0 0-1 0 0,7 4 1 0 0,-1-2 10 0 0,1 0 0 0 0,-1 0 0 0 0,1-1 0 0 0,0-1 0 0 0,11 4 0 0 0,54 8 149 0 0,-64-13-177 0 0,12 1-749 0 0,46 1 0 0 0,-37-5-904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1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11 527 12671 0 0,'0'0'8208'0'0,"-4"-8"-6931"0"0,2-3-975 0 0,0-1 0 0 0,1 0 0 0 0,0 0 0 0 0,1 0-1 0 0,0 0 1 0 0,1 0 0 0 0,2-13 0 0 0,-1 10-106 0 0,0 4-119 0 0,0 0 1 0 0,0 0-1 0 0,1 0 0 0 0,1 1 0 0 0,0 0 1 0 0,0-1-1 0 0,8-11 0 0 0,45-65 21 0 0,-30 50-118 0 0,50-62-683 0 0,-64 84 165 0 0,-6 7-468 0 0,0 1 0 0 0,1 0 0 0 0,11-8 0 0 0,-7 6-3177 0 0,4-5-2729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1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186 164 1839 0 0,'2'0'134'0'0,"6"1"1884"0"0,1-1-1 0 0,0 0 1 0 0,0-1 0 0 0,0 1 0 0 0,16-5 0 0 0,47-15 2960 0 0,-52 14-4751 0 0,19-5 412 0 0,-12 4-204 0 0,0-2 0 0 0,36-16 0 0 0,-51 19-427 0 0,0 0 1 0 0,0 0 0 0 0,-1-2 0 0 0,0 1 0 0 0,-1-2 0 0 0,13-11 0 0 0,-22 19-67 0 0,-7-9-169 0 0,5 10 212 0 0,0-1 1 0 0,0 0-1 0 0,0 0 1 0 0,-1 1-1 0 0,1-1 1 0 0,0 0-1 0 0,0 1 1 0 0,-1-1-1 0 0,1 1 1 0 0,0 0-1 0 0,-1-1 1 0 0,1 1-1 0 0,0 0 1 0 0,-1 0-1 0 0,1 0 1 0 0,-1 0-1 0 0,1 0 1 0 0,0 0-1 0 0,-1 0 1 0 0,1 0-1 0 0,-3 1 1 0 0,-31 9-207 0 0,31-8 186 0 0,-28 11-53 0 0,2 2 0 0 0,-1 1 1 0 0,-53 38-1 0 0,38-23 34 0 0,42-28 53 0 0,-115 76-44 0 0,88-56 30 0 0,-47 45 1 0 0,70-60 15 0 0,1 0-1 0 0,-1 0 0 0 0,2 1 1 0 0,-1 0-1 0 0,1 0 0 0 0,1 1 1 0 0,-8 16-1 0 0,12-24-1 0 0,0 1 1 0 0,0 0 0 0 0,0 0-1 0 0,1 0 1 0 0,-1 0-1 0 0,1 0 1 0 0,-1 1-1 0 0,1-1 1 0 0,0 0 0 0 0,0 0-1 0 0,0 0 1 0 0,1 0-1 0 0,-1 0 1 0 0,1 0-1 0 0,0 0 1 0 0,0 0 0 0 0,0 0-1 0 0,0 0 1 0 0,0 0-1 0 0,1 0 1 0 0,-1-1-1 0 0,1 1 1 0 0,-1 0 0 0 0,1-1-1 0 0,0 0 1 0 0,0 1-1 0 0,1-1 1 0 0,-1 0-1 0 0,0 0 1 0 0,6 3 0 0 0,-1 0-9 0 0,1-1 1 0 0,0 1-1 0 0,0-2 1 0 0,0 1 0 0 0,1-1-1 0 0,15 3 1 0 0,56 6 17 0 0,-66-11-13 0 0,12 2-147 0 0,1-2 1 0 0,0-1-1 0 0,-1-1 0 0 0,1-1 0 0 0,38-9 1 0 0,-42 6-951 0 0,-1-2 1 0 0,0 0 0 0 0,34-17 0 0 0,-14 2-563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36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64 7831 0 0,'0'0'603'0'0,"-2"0"-396"0"0,-75 20 13348 0 0,78-22-13424 0 0,5-3-104 0 0,-1-1-1 0 0,1 1 1 0 0,0 0 0 0 0,1 0-1 0 0,7-4 1 0 0,38-20 69 0 0,-5 13-80 0 0,-47 16-12 0 0,1-1 0 0 0,-1 1 0 0 0,1 0 1 0 0,-1 0-1 0 0,0 0 0 0 0,1 0 0 0 0,-1 0 0 0 0,1 0 0 0 0,-1 0 0 0 0,1 0 0 0 0,-1 0 0 0 0,0 0 0 0 0,1 0 1 0 0,-1 0-1 0 0,1 0 0 0 0,-1 0 0 0 0,1 0 0 0 0,-1 0 0 0 0,0 1 0 0 0,1-1 0 0 0,-1 0 0 0 0,1 0 0 0 0,-1 0 0 0 0,0 1 1 0 0,1-1-1 0 0,-1 0 0 0 0,1 1 0 0 0,5 13 217 0 0,-5-9-158 0 0,0 0-1 0 0,0 0 0 0 0,-1 0 1 0 0,0 7-1 0 0,-1-6-60 0 0,0 1 0 0 0,0-1-1 0 0,-1 0 1 0 0,0 0 0 0 0,0 0 0 0 0,0 0 0 0 0,-1 0-1 0 0,0 0 1 0 0,0-1 0 0 0,-1 1 0 0 0,1-1 0 0 0,-9 9-1 0 0,-4 2 11 0 0,0 0 0 0 0,-25 17-1 0 0,8-5-5 0 0,-145 111-6 0 0,175-137-2 0 0,-5 5 6 0 0,-3 5 5 0 0,11-11-5 0 0,1-1 0 0 0,-1 1 1 0 0,1 0-1 0 0,0-1 0 0 0,-1 1 1 0 0,1 0-1 0 0,0-1 0 0 0,-1 1 1 0 0,1-1-1 0 0,0 1 0 0 0,1 0 1 0 0,-2-1-4 0 0,6 2 4 0 0,0 0 1 0 0,0 0-1 0 0,1 0 0 0 0,-1-1 0 0 0,0 1 1 0 0,1-2-1 0 0,-1 1 0 0 0,0-1 1 0 0,1 0-1 0 0,-1 0 0 0 0,13-3 0 0 0,5 2 4 0 0,92-6 263 0 0,-51 1 85 0 0,0 4 1 0 0,89 7-1 0 0,-147-4-447 0 0,1 1 0 0 0,-1 0 1 0 0,0 0-1 0 0,9 3 0 0 0,-14-4-165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17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29 10911 0 0,'1'-1'498'0'0,"1"-3"-254"0"0,14-16 198 0 0,-16 20-421 0 0,1 0-1 0 0,-1-1 0 0 0,0 1 1 0 0,0 0-1 0 0,0 0 0 0 0,0 0 1 0 0,0 0-1 0 0,0-1 0 0 0,0 1 1 0 0,1 0-1 0 0,-1 0 0 0 0,0 0 0 0 0,0 0 1 0 0,0 0-1 0 0,0-1 0 0 0,0 1 1 0 0,1 0-1 0 0,-1 0 0 0 0,0 0 1 0 0,0 0-1 0 0,0 0 0 0 0,1 0 1 0 0,-1 0-1 0 0,0 0 0 0 0,0 0 1 0 0,0 0-1 0 0,0 0 0 0 0,1 0 1 0 0,-1 0-1 0 0,0 0 0 0 0,0 0 1 0 0,0 0-1 0 0,1 0 0 0 0,-1 0 1 0 0,0 0-1 0 0,0 0 0 0 0,0 0 1 0 0,1 0-1 0 0,-1 0 0 0 0,0 0 0 0 0,0 0 1 0 0,0 0-1 0 0,0 1 0 0 0,1-1 1 0 0,-1 0-1 0 0,0 0 0 0 0,0 0 1 0 0,0 1-1 0 0,2 12 2196 0 0,-7 20 1252 0 0,-6 3-2913 0 0,-1 0 1 0 0,-21 41-1 0 0,14-33-226 0 0,-49 109-65 0 0,-57 144 133 0 0,87-170-1816 0 0,-5 14-1155 0 0,37-126 831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1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0 411 5983 0 0,'7'-20'711'0'0,"1"0"0"0"0,0 1 0 0 0,1 0 0 0 0,2 0 0 0 0,0 1 0 0 0,0 1 0 0 0,2 0 0 0 0,0 0 0 0 0,26-24 0 0 0,-17 20-263 0 0,1 1 0 0 0,2 1-1 0 0,0 1 1 0 0,1 1 0 0 0,0 1 0 0 0,30-12-1 0 0,-27 15 225 0 0,2 1-1 0 0,-1 2 0 0 0,61-12 1 0 0,-73 19-361 0 0,1 1-1 0 0,-1 0 1 0 0,1 2 0 0 0,0 0 0 0 0,-1 1 0 0 0,1 1 0 0 0,-1 0 0 0 0,23 7 0 0 0,-30-5-211 0 0,-1 0-1 0 0,0 0 1 0 0,0 1-1 0 0,-1 0 1 0 0,1 1 0 0 0,-1 0-1 0 0,-1 0 1 0 0,1 1-1 0 0,-1 0 1 0 0,0 0-1 0 0,0 1 1 0 0,-1 0 0 0 0,11 17-1 0 0,-14-20-55 0 0,-1 0-1 0 0,0 0 1 0 0,0 1 0 0 0,-1-1-1 0 0,1 1 1 0 0,-1-1-1 0 0,-1 1 1 0 0,1 0 0 0 0,-1 0-1 0 0,0 0 1 0 0,0 0 0 0 0,0 0-1 0 0,-1 0 1 0 0,0 1-1 0 0,0-1 1 0 0,-1 0 0 0 0,0 0-1 0 0,0 0 1 0 0,0 0-1 0 0,-1 0 1 0 0,0-1 0 0 0,0 1-1 0 0,0 0 1 0 0,-1-1 0 0 0,-5 10-1 0 0,1-6-34 0 0,0 0 0 0 0,0-1 1 0 0,-1-1-1 0 0,0 1 0 0 0,0-1 0 0 0,-12 8 0 0 0,-57 31 55 0 0,47-31-138 0 0,-1-2 1 0 0,-1-2-1 0 0,1 0 0 0 0,-2-2 0 0 0,1-2 0 0 0,-1-1 1 0 0,-1-1-1 0 0,-41 0 0 0 0,63-5-600 0 0,0 0 1 0 0,1 0-1 0 0,-23-4 1 0 0,20-1-697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1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112 104 13359 0 0,'2'0'612'0'0,"1"0"-535"0"0,1 0 0 0 0,-1 0 0 0 0,1 1 0 0 0,-1 0 0 0 0,1-1 0 0 0,-1 1 0 0 0,0 1 0 0 0,1-1-1 0 0,-1 0 1 0 0,0 1 0 0 0,4 2 0 0 0,0 1 224 0 0,1 1-1 0 0,-1 0 1 0 0,8 8 0 0 0,-13-11-86 0 0,1 0 0 0 0,0-1 0 0 0,0 1 0 0 0,1-1 1 0 0,-1 0-1 0 0,0 0 0 0 0,1 0 0 0 0,0 0 0 0 0,-1-1 1 0 0,1 1-1 0 0,0-1 0 0 0,-1 0 0 0 0,1 0 0 0 0,6 0 1 0 0,-4 0-68 0 0,-1-1 0 0 0,1-1 0 0 0,-1 1 0 0 0,1-1 1 0 0,-1 0-1 0 0,0 0 0 0 0,1-1 0 0 0,-1 0 1 0 0,7-2-1 0 0,6-6-39 0 0,0 0 1 0 0,-1-2-1 0 0,0 1 1 0 0,21-21-1 0 0,-33 28-85 0 0,0 0-21 0 0,0-1 1 0 0,0 1-1 0 0,0-1 1 0 0,0 0-1 0 0,-1 0 1 0 0,0-1-1 0 0,0 1 0 0 0,0-1 1 0 0,-1 0-1 0 0,1 0 1 0 0,3-11-1 0 0,-7 17-11 0 0,0-1-1 0 0,0 1 1 0 0,0 0-1 0 0,0-1 1 0 0,0 1 0 0 0,0 0-1 0 0,0-1 1 0 0,0 1-1 0 0,0 0 1 0 0,0-1-1 0 0,0 1 1 0 0,0 0-1 0 0,-1 0 1 0 0,1-1 0 0 0,0 1-1 0 0,0 0 1 0 0,0-1-1 0 0,0 1 1 0 0,-1 0-1 0 0,1 0 1 0 0,0-1 0 0 0,0 1-1 0 0,-1 0 1 0 0,1 0-1 0 0,0 0 1 0 0,0-1-1 0 0,-1 1 1 0 0,1 0-1 0 0,0 0 1 0 0,0 0 0 0 0,-1 0-1 0 0,-8-4-197 0 0,3 4 116 0 0,1 1-1 0 0,-1-1 1 0 0,1 1-1 0 0,-1 0 1 0 0,0 0-1 0 0,1 1 1 0 0,0-1-1 0 0,-1 1 1 0 0,-8 5-1 0 0,9-5 35 0 0,-54 26-168 0 0,1 3 1 0 0,-103 73-1 0 0,147-94 226 0 0,1 0 0 0 0,1 1 0 0 0,-1 0 0 0 0,2 1 0 0 0,0 0 0 0 0,-16 23-1 0 0,24-30 3 0 0,1-1 0 0 0,-1 1-1 0 0,1-1 1 0 0,1 1 0 0 0,-1 0-1 0 0,0 0 1 0 0,1 0-1 0 0,0-1 1 0 0,0 1 0 0 0,1 0-1 0 0,-1 7 1 0 0,1-8-1 0 0,1 0 1 0 0,0 0 0 0 0,-1-1-1 0 0,1 1 1 0 0,1 0-1 0 0,-1 0 1 0 0,0-1-1 0 0,1 1 1 0 0,0-1 0 0 0,0 1-1 0 0,0-1 1 0 0,0 0-1 0 0,1 0 1 0 0,-1 0-1 0 0,1 0 1 0 0,4 4 0 0 0,-2-2 5 0 0,2-1 1 0 0,-1 1-1 0 0,0-1 1 0 0,1 0 0 0 0,0 0-1 0 0,0-1 1 0 0,0 0-1 0 0,0 0 1 0 0,1-1 0 0 0,-1 1-1 0 0,1-2 1 0 0,-1 1-1 0 0,10 0 1 0 0,-1-1-296 0 0,-1-1-1 0 0,0-1 1 0 0,0 0-1 0 0,0-1 1 0 0,26-6 0 0 0,-12 1-6120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1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77 10135 0 0,'1'-2'778'0'0,"6"-9"-637"0"0,11-19 1361 0 0,-8 8 5180 0 0,-14 16-5275 0 0,2 5-1358 0 0,1 0 0 0 0,-1 0 1 0 0,1 1-1 0 0,-1-1 0 0 0,0 1 1 0 0,1-1-1 0 0,-1 1 0 0 0,1 0 1 0 0,-1-1-1 0 0,0 1 0 0 0,1 0 1 0 0,-1 0-1 0 0,0 0 0 0 0,1 1 1 0 0,-1-1-1 0 0,0 0 0 0 0,1 0 1 0 0,-3 2-1 0 0,-32 10-2 0 0,31-10 10 0 0,-42 19-44 0 0,1 2 1 0 0,1 2 0 0 0,1 2-1 0 0,2 2 1 0 0,-66 59-1 0 0,97-79-13 0 0,-3 2 0 0 0,1 1 0 0 0,0 0 0 0 0,1 1 0 0 0,1 0 0 0 0,-14 21 0 0 0,19-21 0 0 0,6-13 0 0 0,0 1-1 0 0,0-1 1 0 0,0 0-1 0 0,0 1 1 0 0,0-1-1 0 0,-1 0 1 0 0,1 0-1 0 0,0 1 1 0 0,0-1 0 0 0,0 0-1 0 0,0 1 1 0 0,0-1-1 0 0,0 0 1 0 0,0 1-1 0 0,0-1 1 0 0,0 0-1 0 0,0 1 1 0 0,0-1-1 0 0,1 0 1 0 0,-1 1-1 0 0,0-1 1 0 0,0 0 0 0 0,0 0-1 0 0,0 1 1 0 0,1-1-1 0 0,0 1-3 0 0,0-1 0 0 0,0 1 0 0 0,1-1 0 0 0,-1 0 0 0 0,0 1 0 0 0,0-1 0 0 0,1 0 0 0 0,-1 0 0 0 0,0 0 0 0 0,0 0 0 0 0,1 0 0 0 0,-1-1 0 0 0,0 1 0 0 0,2 0 0 0 0,22-7-59 0 0,-17 5-4 0 0,14-5-228 0 0,-1-1 1 0 0,1 0-1 0 0,25-16 1 0 0,56-41-690 0 0,-75 45 1102 0 0,48-44 619 0 0,-75 64-707 0 0,-7 8 371 0 0,0 1-265 0 0,1-1-1 0 0,0 1 1 0 0,0 0 0 0 0,-4 14-1 0 0,8-20-126 0 0,0 0 0 0 0,1 0 0 0 0,0 0 0 0 0,0 0 1 0 0,-1 0-1 0 0,2 0 0 0 0,-1 5 0 0 0,7 4-1409 0 0,6-4-3743 0 0,-1-6-1267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1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 16439 0 0,'0'0'1491'0'0,"-1"1"-1227"0"0,-5 2-171 0 0,1 1 0 0 0,0-1-1 0 0,0 1 1 0 0,1 0 0 0 0,-1 1 0 0 0,1-1 0 0 0,0 1 0 0 0,-5 7-1 0 0,-29 47 1186 0 0,29-43-1075 0 0,-128 253 2313 0 0,70-127-2038 0 0,-128 264-271 0 0,147-304-231 0 0,36-79-571 0 0,-1 0-1 0 0,-2-1 1 0 0,-24 30 0 0 0,23-33-1000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1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17279 0 0,'-2'1'794'0'0,"-3"-1"-669"0"0,1 1 0 0 0,-1 1 1 0 0,1-1-1 0 0,0 1 0 0 0,-1-1 1 0 0,1 1-1 0 0,0 0 0 0 0,0 1 1 0 0,0-1-1 0 0,0 1 0 0 0,-6 6 2111 0 0,24-2-780 0 0,-1-3-1157 0 0,-1-1 0 0 0,1-1 0 0 0,0 0-1 0 0,0 0 1 0 0,0-2 0 0 0,0 1 0 0 0,21-3-1 0 0,-8 1-136 0 0,371-35-1486 0 0,-376 34 20 0 0,0 0 0 0 0,0 1-1 0 0,34 3 1 0 0,-36 1-579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1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41 104 6911 0 0,'0'0'528'0'0,"2"11"3691"0"0,-1-9-3777 0 0,0-1 0 0 0,1 1 0 0 0,-1-1 0 0 0,0 1 0 0 0,1-1 0 0 0,-1 0 0 0 0,0 1-1 0 0,1-1 1 0 0,-1 0 0 0 0,1 0 0 0 0,0 0 0 0 0,-1 0 0 0 0,1 0 0 0 0,0-1 0 0 0,2 2 0 0 0,0-1-80 0 0,-1 0 1 0 0,1-1 0 0 0,0 1-1 0 0,0-1 1 0 0,-1 0-1 0 0,1 0 1 0 0,5-1-1 0 0,5-2 212 0 0,-1 0 1 0 0,0 0-1 0 0,18-9 0 0 0,18-7 5 0 0,-1-2 0 0 0,45-28 0 0 0,-87 45-582 0 0,-1 0-1 0 0,0 0 1 0 0,7-7-1 0 0,-12 10 2 0 0,1 0-90 0 0,-6 0-414 0 0,0 1 339 0 0,0-1 1 0 0,0 1-1 0 0,0 0 1 0 0,0 1-1 0 0,0-1 1 0 0,0 1-1 0 0,0 0 1 0 0,0 0-1 0 0,-8 4 0 0 0,-7 2-144 0 0,-22 13 0 0 0,34-16 245 0 0,-26 14-166 0 0,-60 42-1 0 0,78-48 276 0 0,0 1 0 0 0,1 0 0 0 0,0 1 0 0 0,1 1-1 0 0,-16 23 1 0 0,26-32-28 0 0,0 0 0 0 0,1 0 0 0 0,-1 1 0 0 0,2-1 0 0 0,-3 8 0 0 0,4-11-11 0 0,0 1 0 0 0,0-1 1 0 0,0 1-1 0 0,1-1 0 0 0,-1 0 0 0 0,1 1 0 0 0,0-1 0 0 0,0 1 1 0 0,1-1-1 0 0,-1 1 0 0 0,1-1 0 0 0,1 6 0 0 0,-2-8-21 0 0,1 0-1 0 0,-1 0 1 0 0,1 0 0 0 0,0 0-1 0 0,0 1 1 0 0,0-1 0 0 0,0-1-1 0 0,-1 1 1 0 0,1 0 0 0 0,0 0-1 0 0,1 0 1 0 0,-1 0 0 0 0,0-1-1 0 0,0 1 1 0 0,0 0 0 0 0,0-1-1 0 0,1 1 1 0 0,-1-1 0 0 0,0 1-1 0 0,2-1 1 0 0,29 4-958 0 0,-29-4 836 0 0,16 1-1279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19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34 438 17479 0 0,'0'0'5737'0'0,"-11"5"-4627"0"0,11-5-1056 0 0,0 0 0 0 0,-1 1 0 0 0,1-1 0 0 0,0 0 0 0 0,-1 0 0 0 0,1 0 1 0 0,-1 1-1 0 0,1-1 0 0 0,-1 0 0 0 0,1 0 0 0 0,-1 0 0 0 0,1 0 0 0 0,0 0 0 0 0,-1 0 0 0 0,1 0 1 0 0,-1 0-1 0 0,1 0 0 0 0,-1 0 0 0 0,1 0 0 0 0,-1 0 0 0 0,1 0 0 0 0,-1 0 0 0 0,1 0 1 0 0,0-1-1 0 0,-1 1 0 0 0,1 0 0 0 0,-1 0 0 0 0,1-1 0 0 0,-1 1 0 0 0,0-1-30 0 0,0 0-1 0 0,1 0 1 0 0,-1 0-1 0 0,0 0 0 0 0,1 0 1 0 0,-1 0-1 0 0,1 0 1 0 0,-1 0-1 0 0,1 0 1 0 0,0-1-1 0 0,-1-1 1 0 0,0-1-63 0 0,0-1 0 0 0,1 1 1 0 0,0-1-1 0 0,0 1 1 0 0,0-1-1 0 0,1-5 0 0 0,4-15 10 0 0,1 0 0 0 0,1 1-1 0 0,17-41 1 0 0,-17 52 19 0 0,-1 0-1 0 0,1 1 1 0 0,1 0 0 0 0,1 0 0 0 0,-1 1 0 0 0,2 0-1 0 0,-1 1 1 0 0,14-11 0 0 0,1 1-186 0 0,2 2 0 0 0,50-29 0 0 0,-58 38 94 0 0,1 0 0 0 0,0 1 0 0 0,1 1-1 0 0,-1 1 1 0 0,30-5 0 0 0,-44 11 98 0 0,0-1 1 0 0,1 1 0 0 0,-1 0 0 0 0,0 0-1 0 0,1 1 1 0 0,-1-1 0 0 0,0 1-1 0 0,0 1 1 0 0,1-1 0 0 0,-1 1-1 0 0,0 0 1 0 0,0 0 0 0 0,7 4-1 0 0,-10-5 34 0 0,0 1 0 0 0,0-1-1 0 0,0 0 1 0 0,0 1 0 0 0,-1-1 0 0 0,1 1-1 0 0,-1 0 1 0 0,1 0 0 0 0,-1-1-1 0 0,1 1 1 0 0,-1 0 0 0 0,0 0 0 0 0,0 0-1 0 0,0 1 1 0 0,0-1 0 0 0,0 0 0 0 0,-1 0-1 0 0,1 0 1 0 0,-1 1 0 0 0,1-1-1 0 0,-1 0 1 0 0,0 1 0 0 0,0-1 0 0 0,0 0-1 0 0,0 1 1 0 0,0-1 0 0 0,0 0-1 0 0,-1 1 1 0 0,1-1 0 0 0,-1 0 0 0 0,0 0-1 0 0,1 0 1 0 0,-3 4 0 0 0,-4 6 37 0 0,0 0 1 0 0,-1-1-1 0 0,0 1 1 0 0,-1-2 0 0 0,0 1-1 0 0,0-1 1 0 0,-13 9-1 0 0,-8 11-82 0 0,-29 24-186 0 0,-6 7-990 0 0,53-44 207 0 0,12-16 429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2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0 6447 0 0,'-2'1'298'0'0,"-15"7"170"0"0,0 1 0 0 0,1 0 0 0 0,0 1 0 0 0,1 1 1 0 0,0 1-1 0 0,-23 22 0 0 0,0 5 2299 0 0,-34 46-1 0 0,41-42-1653 0 0,1 0-1 0 0,-32 64 1 0 0,-30 104 616 0 0,29-34-1046 0 0,56-160-788 0 0,2-2-343 0 0,-1 0 0 0 0,-10 19-1 0 0,12-27-1311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2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422 129 1375 0 0,'20'-23'1113'0'0,"28"-26"0"0"0,-38 40 502 0 0,0 1 1 0 0,0 0-1 0 0,1 0 1 0 0,1 1-1 0 0,16-7 1 0 0,-28 14-1515 0 0,0-1 0 0 0,0 1 0 0 0,1 0 0 0 0,-1 0 1 0 0,0 0-1 0 0,1-1 0 0 0,-1 1 0 0 0,1 0 0 0 0,-1 0 0 0 0,0 0 0 0 0,1 0 0 0 0,-1 0 1 0 0,0 0-1 0 0,1 0 0 0 0,-1 0 0 0 0,1 0 0 0 0,-1 0 0 0 0,0 0 0 0 0,1 0 0 0 0,-1 0 1 0 0,0 0-1 0 0,1 0 0 0 0,-1 0 0 0 0,1 0 0 0 0,-1 1 0 0 0,0-1 0 0 0,1 0 0 0 0,-1 0 1 0 0,0 0-1 0 0,0 1 0 0 0,1-1 0 0 0,-1 0 0 0 0,0 0 0 0 0,1 1 0 0 0,-1-1 0 0 0,0 0 0 0 0,1 1 1 0 0,-1 0-4 0 0,0 1 0 0 0,1-1 0 0 0,-1 0 0 0 0,0 1 0 0 0,0-1 0 0 0,0 0 0 0 0,0 1 0 0 0,0-1 0 0 0,0 1 0 0 0,-1 1 0 0 0,0 5 62 0 0,-1 0 0 0 0,-1 0 0 0 0,-3 7 0 0 0,-16 29 1108 0 0,-30 44 0 0 0,-4 5-540 0 0,-10 31-460 0 0,-53 96-229 0 0,51-90 20 0 0,31-56-386 0 0,-61 88 0 0 0,92-153-581 0 0,-1-1-1 0 0,0 1 1 0 0,-1-2-1 0 0,-8 9 1 0 0,6-9-5502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38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3223 0 0,'-8'8'4419'0'0,"8"1"-2058"0"0,-1-1 1 0 0,-3 16-1 0 0,4-23-1673 0 0,0-1-618 0 0,0 0 1 0 0,0 1-1 0 0,0-1 1 0 0,-1 0-1 0 0,1 0 0 0 0,0 0 1 0 0,0 1-1 0 0,0-1 1 0 0,0 0-1 0 0,0 0 0 0 0,0 1 1 0 0,0-1-1 0 0,0 0 1 0 0,0 0-1 0 0,0 0 0 0 0,0 1 1 0 0,0-1-1 0 0,0 0 1 0 0,0 0-1 0 0,1 0 1 0 0,-1 1-1 0 0,0-1 0 0 0,0 0 1 0 0,0 0-1 0 0,0 0 1 0 0,0 1-1 0 0,0-1 0 0 0,0 0 1 0 0,1 0-1 0 0,-1 0 1 0 0,0 0-1 0 0,0 1 0 0 0,0-1 1 0 0,0 0-1 0 0,1 0 1 0 0,-1 0-1 0 0,0 0 1 0 0,0 0-1 0 0,7 6 1223 0 0,0-5-522 0 0,-6-1-539 0 0,-8-1-473 0 0,-9 2-1417 0 0,6 1-2942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2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47 178 14655 0 0,'-9'-3'356'0'0,"2"1"-297"0"0,-24-6 2894 0 0,37 9-2758 0 0,0 0 0 0 0,-1-1-1 0 0,1 0 1 0 0,0 0 0 0 0,10-2 0 0 0,-1 0-28 0 0,215-34 1643 0 0,-119 15-996 0 0,191-36 834 0 0,-286 54-1703 0 0,17-2-1741 0 0,1-1 1 0 0,55-19 0 0 0,-66 15-5004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2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11 6447 0 0,'7'-4'268'0'0,"2"-1"-75"0"0,-1 3 3981 0 0,-9 4-2829 0 0,-5 12-423 0 0,-1 0 0 0 0,0 0 0 0 0,-1 0-1 0 0,-16 19 1 0 0,-10 17 217 0 0,-87 170 889 0 0,-3 6-1429 0 0,72-137-527 0 0,-69 111 50 0 0,92-157-87 0 0,-1-3 1 0 0,-56 58 0 0 0,46-62-137 0 0,39-36-23 0 0,1-7-316 0 0,3 0 358 0 0,0 0-1 0 0,0 1 1 0 0,0 0 0 0 0,0 0 0 0 0,1 0-1 0 0,7-9 1 0 0,33-32-164 0 0,-30 32 165 0 0,19-18 15 0 0,43-34-1 0 0,-56 52 77 0 0,1 0 0 0 0,0 2 0 0 0,42-21 0 0 0,-59 33 28 0 0,-1-1 0 0 0,0 1 1 0 0,0 0-1 0 0,1 0 0 0 0,-1 1 0 0 0,1-1 0 0 0,-1 1 1 0 0,1-1-1 0 0,-1 1 0 0 0,1 0 0 0 0,-1 1 1 0 0,1-1-1 0 0,6 2 0 0 0,-8-1 21 0 0,1 0 0 0 0,-1 0 0 0 0,1 0 0 0 0,-1 0 1 0 0,0 1-1 0 0,0-1 0 0 0,1 1 0 0 0,-1-1 0 0 0,0 1 0 0 0,0 0 0 0 0,-1 0 0 0 0,1 0 0 0 0,0 0 1 0 0,-1 0-1 0 0,1 0 0 0 0,-1 0 0 0 0,0 1 0 0 0,1-1 0 0 0,0 3 0 0 0,2 8 163 0 0,0 0-1 0 0,0 0 1 0 0,-1 0-1 0 0,-1 0 0 0 0,0 0 1 0 0,-1 1-1 0 0,-1 22 1 0 0,-1-17-615 0 0,-1 1 0 0 0,-1 0 0 0 0,-1-1 0 0 0,-9 28 0 0 0,11-38-2331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2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69 10135 0 0,'26'-17'1000'0'0,"20"-12"-825"0"0,-14 11 4238 0 0,-31 18-4155 0 0,0-1-1 0 0,0 1 1 0 0,0-1-1 0 0,0 1 0 0 0,0-1 1 0 0,0 1-1 0 0,0 0 1 0 0,0-1-1 0 0,0 1 1 0 0,0 0-1 0 0,1 0 1 0 0,-1 0-1 0 0,0 0 0 0 0,0 0 1 0 0,0 0-1 0 0,0 0 1 0 0,1 0-1 0 0,-1 0 1 0 0,0 1-1 0 0,0-1 0 0 0,0 0 1 0 0,1 1-1 0 0,-1 0-166 0 0,0 0-1 0 0,0 0 0 0 0,0 0 0 0 0,0 0 0 0 0,0 0 0 0 0,0 0 0 0 0,-1 0 1 0 0,1 0-1 0 0,0 0 0 0 0,-1 1 0 0 0,1-1 0 0 0,-1 0 0 0 0,1 0 0 0 0,-1 1 1 0 0,0-1-1 0 0,1 2 0 0 0,0 3-83 0 0,-1 0 0 0 0,0 1 0 0 0,0-1 0 0 0,0 0 0 0 0,-1 1 1 0 0,1-1-1 0 0,-3 6 0 0 0,-2 5 95 0 0,-1 0-1 0 0,0-1 1 0 0,-1 0 0 0 0,-1 0 0 0 0,-11 16-1 0 0,-54 68-370 0 0,49-70-302 0 0,22-28 64 0 0,-1 1 499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2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31 14567 0 0,'0'0'664'0'0,"2"0"-8"0"0,0-1-593 0 0,1 0 1 0 0,-1 0-1 0 0,1-1 0 0 0,-1 1 0 0 0,0-1 0 0 0,1 1 0 0 0,-1-1 0 0 0,0 0 1 0 0,0 0-1 0 0,0 0 0 0 0,2-2 0 0 0,5-5 5082 0 0,-11 10-4904 0 0,-20 8-190 0 0,0 2 0 0 0,2 0-1 0 0,-1 2 1 0 0,1 0 0 0 0,1 1-1 0 0,0 1 1 0 0,1 0-1 0 0,-27 32 1 0 0,42-43-46 0 0,-8 13-38 0 0,11-16 20 0 0,0 0-1 0 0,0-1 1 0 0,0 1 0 0 0,0 0-1 0 0,0-1 1 0 0,0 1 0 0 0,0-1-1 0 0,0 1 1 0 0,0 0 0 0 0,0-1-1 0 0,1 1 1 0 0,-1-1-1 0 0,0 1 1 0 0,0 0 0 0 0,1-1-1 0 0,-1 1 1 0 0,0-1 0 0 0,1 1-1 0 0,-1-1 1 0 0,1 1 0 0 0,0 1-31 0 0,1 0-18 0 0,-1 1-1 0 0,1-1 0 0 0,0 0 1 0 0,0 1-1 0 0,0-1 0 0 0,1 0 1 0 0,-1 0-1 0 0,1 0 1 0 0,-1 0-1 0 0,1-1 0 0 0,-1 1 1 0 0,1-1-1 0 0,5 3 0 0 0,5 0-323 0 0,25 6-1 0 0,-4-2 264 0 0,-23-4 101 0 0,0 1 1 0 0,0 0-1 0 0,0 0 1 0 0,19 14-1 0 0,-26-16 44 0 0,0 0 0 0 0,0 0 0 0 0,-1 0 0 0 0,1 0 0 0 0,-1 1 0 0 0,0-1 0 0 0,0 1 0 0 0,0 0 0 0 0,-1 0 0 0 0,1 0 0 0 0,-1 0 0 0 0,0 0 0 0 0,0 1 0 0 0,0-1 0 0 0,1 7 0 0 0,-3-9 14 0 0,1 1 0 0 0,-1-1 0 0 0,0 1-1 0 0,0-1 1 0 0,0 1 0 0 0,-1-1 0 0 0,1 1 0 0 0,-1-1 0 0 0,1 1 0 0 0,-1-1 0 0 0,0 1 0 0 0,0-1 0 0 0,0 0 0 0 0,0 1-1 0 0,0-1 1 0 0,0 0 0 0 0,-1 0 0 0 0,1 0 0 0 0,-1 0 0 0 0,1 0 0 0 0,-1 0 0 0 0,0 0 0 0 0,0-1 0 0 0,0 1 0 0 0,0-1-1 0 0,0 1 1 0 0,0-1 0 0 0,-4 2 0 0 0,-5 2 185 0 0,1 0 0 0 0,-1-1 0 0 0,0-1-1 0 0,-21 5 1 0 0,-3-2 236 0 0,0 0-1 0 0,-41 0 0 0 0,60-6-828 0 0,1 0 0 0 0,0-1-1 0 0,0-1 1 0 0,0 0 0 0 0,0-1-1 0 0,0-1 1 0 0,-23-8 0 0 0,14 0-7299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2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21 3223 0 0,'2'-1'240'0'0,"20"-8"2278"0"0,-20 8-1741 0 0,1-1-1 0 0,0 1 1 0 0,-1 0 0 0 0,1 0 0 0 0,0 0-1 0 0,0 0 1 0 0,0 0 0 0 0,5 0-1 0 0,-7 1-676 0 0,-1 0-1 0 0,1 0 0 0 0,-1 1 0 0 0,1-1 0 0 0,-1 0 1 0 0,1 1-1 0 0,-1-1 0 0 0,1 0 0 0 0,-1 1 0 0 0,1-1 1 0 0,-1 0-1 0 0,1 1 0 0 0,-1-1 0 0 0,0 1 0 0 0,1-1 1 0 0,-1 1-1 0 0,0-1 0 0 0,1 1 0 0 0,-1-1 0 0 0,0 1 1 0 0,1 1-1 0 0,3 10 504 0 0,-3-7-437 0 0,-1 1-1 0 0,0-1 1 0 0,0 0 0 0 0,0 0 0 0 0,0 0 0 0 0,-1 0 0 0 0,0 0 0 0 0,0 0 0 0 0,0 0 0 0 0,-2 6 0 0 0,-23 49 850 0 0,24-55-928 0 0,-25 47 630 0 0,-2-1 1 0 0,-42 56 0 0 0,-83 83 534 0 0,40-45-1018 0 0,56-68-115 0 0,35-42-532 0 0,22-33 148 0 0,6-15-4279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2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1 534 2303 0 0,'0'-2'167'0'0,"2"-16"-631"0"0,-1 9 3470 0 0,1 0 0 0 0,0 0 0 0 0,4-13-1 0 0,4 1-1581 0 0,134-185 4114 0 0,-121 175-5251 0 0,1 1 0 0 0,2 1 1 0 0,33-29-1 0 0,-47 48-284 0 0,0 0 1 0 0,0 1 0 0 0,1 0 0 0 0,1 1-1 0 0,-1 0 1 0 0,1 1 0 0 0,0 1-1 0 0,1 0 1 0 0,-1 1 0 0 0,28-5 0 0 0,-38 9-8 0 0,0 1 1 0 0,1-1 0 0 0,-1 1 0 0 0,1 0 0 0 0,-1 0 0 0 0,1 1 0 0 0,-1-1 0 0 0,1 1 0 0 0,-1 0 0 0 0,0 0 0 0 0,0 1 0 0 0,1-1 0 0 0,-1 1 0 0 0,0 0 0 0 0,0 0 0 0 0,5 4 0 0 0,-4-1-2 0 0,0-1 1 0 0,0 0-1 0 0,0 1 1 0 0,-1 0-1 0 0,0 0 1 0 0,0 1-1 0 0,-1-1 0 0 0,1 1 1 0 0,-1 0-1 0 0,3 8 1 0 0,-1-2 18 0 0,-1 0 0 0 0,-1 0 1 0 0,0 0-1 0 0,-1 0 1 0 0,0 1-1 0 0,-1-1 0 0 0,0 1 1 0 0,-1-1-1 0 0,0 1 0 0 0,-1-1 1 0 0,-4 19-1 0 0,0-15 51 0 0,0 0-1 0 0,-1-1 1 0 0,0 0-1 0 0,-1 0 1 0 0,-1-1-1 0 0,-1 0 1 0 0,0 0-1 0 0,0-1 1 0 0,-1 0-1 0 0,-1-1 1 0 0,0 0-1 0 0,-25 20 1 0 0,24-23-36 0 0,0-1 0 0 0,0 0 0 0 0,-1 0 0 0 0,0-1 1 0 0,-1-1-1 0 0,1 0 0 0 0,-1-1 0 0 0,0 0 0 0 0,-1-1 0 0 0,1-1 1 0 0,-1 0-1 0 0,0-1 0 0 0,1-1 0 0 0,-21 0 0 0 0,21-1-370 0 0,-23-5 0 0 0,32 4-123 0 0,0 0 0 0 0,0-1 1 0 0,0 1-1 0 0,1-1 1 0 0,-1 0-1 0 0,1 0 1 0 0,-1-1-1 0 0,-3-2 1 0 0,5-7-8139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24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0 428 14711 0 0,'31'7'1073'0'0,"-16"-2"-615"0"0,1-2 1 0 0,0 0-1 0 0,19 1 1 0 0,-33-4 252 0 0,8-5 1110 0 0,-8 3-1661 0 0,-1 0 0 0 0,1 0 0 0 0,-1 0 0 0 0,1 0 0 0 0,-1 0 0 0 0,0 0 0 0 0,0 0 0 0 0,0-1 0 0 0,0 1 0 0 0,0 0 0 0 0,0-1 0 0 0,-1 1 0 0 0,1-1 0 0 0,-1 1 0 0 0,0-5 0 0 0,0-2 210 0 0,-1-1 0 0 0,0 1 0 0 0,-2-10-1 0 0,1 9-154 0 0,0 0 0 0 0,0-13 0 0 0,2 10-187 0 0,0 0 0 0 0,1 0 0 0 0,1 0 0 0 0,0 0-1 0 0,1 1 1 0 0,0-1 0 0 0,1 1 0 0 0,0 0 0 0 0,1 0 0 0 0,1 0 0 0 0,0 0 0 0 0,0 1 0 0 0,1 0 0 0 0,0 1 0 0 0,1-1 0 0 0,0 1 0 0 0,1 1 0 0 0,0 0 0 0 0,17-14-1 0 0,-12 13-273 0 0,0 1-1 0 0,0 0 0 0 0,1 1 0 0 0,0 1 0 0 0,0 0 0 0 0,18-5 0 0 0,-26 10-123 0 0,1 0 0 0 0,0 0 0 0 0,-1 1 0 0 0,1 0 1 0 0,0 1-1 0 0,0-1 0 0 0,-1 1 0 0 0,1 1 0 0 0,0 0 0 0 0,0 0 0 0 0,-1 0 0 0 0,1 1 1 0 0,-1 0-1 0 0,1 1 0 0 0,8 3 0 0 0,4 5-1385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24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59 12351 0 0,'5'-5'1119'0'0,"0"1"-958"0"0,10-12 3433 0 0,-17 11-1670 0 0,3 5-1880 0 0,-1 0 1 0 0,0-1-1 0 0,0 1 1 0 0,-1 0-1 0 0,1-1 0 0 0,0 1 1 0 0,0 0-1 0 0,0-1 1 0 0,0 1-1 0 0,0 0 0 0 0,0-1 1 0 0,0 1-1 0 0,0 0 0 0 0,-1-1 1 0 0,1 1-1 0 0,0 0 1 0 0,0-1-1 0 0,0 1 0 0 0,-1 0 1 0 0,1 0-1 0 0,0-1 1 0 0,0 1-1 0 0,-1 0 0 0 0,1 0 1 0 0,0 0-1 0 0,-1-1 0 0 0,1 1 1 0 0,0 0-1 0 0,-1 0 1 0 0,1 0-1 0 0,0 0 0 0 0,-1 0 1 0 0,-3-1 42 0 0,1 0 1 0 0,-1 0-1 0 0,0 1 1 0 0,0 0-1 0 0,1 0 1 0 0,-1 0-1 0 0,0 0 1 0 0,1 0-1 0 0,-1 1 0 0 0,0-1 1 0 0,1 1-1 0 0,-1 0 1 0 0,1 1-1 0 0,-1-1 1 0 0,-4 3-1 0 0,-4 2-13 0 0,1 0 1 0 0,0 1-1 0 0,-12 9 0 0 0,14-8-30 0 0,0 0 0 0 0,1 0 0 0 0,0 1 0 0 0,0 0 1 0 0,1 1-1 0 0,0 0 0 0 0,-10 19 0 0 0,3 1 67 0 0,-16 48-1 0 0,28-75-101 0 0,1 0-1 0 0,0 0 1 0 0,1 0-1 0 0,-1 0 1 0 0,0 0-1 0 0,1 1 0 0 0,0-1 1 0 0,0 0-1 0 0,0 0 1 0 0,0 0-1 0 0,0 0 0 0 0,1 1 1 0 0,1 5-1 0 0,-1-8 10 0 0,0 1 0 0 0,0 0 0 0 0,0-1 0 0 0,0 1-1 0 0,0-1 1 0 0,0 1 0 0 0,0-1 0 0 0,1 0 0 0 0,-1 1 0 0 0,1-1 0 0 0,-1 0-1 0 0,1 0 1 0 0,-1 0 0 0 0,1 0 0 0 0,0 0 0 0 0,0 0 0 0 0,-1-1 0 0 0,1 1-1 0 0,0 0 1 0 0,0-1 0 0 0,0 0 0 0 0,0 1 0 0 0,-1-1 0 0 0,4 0-1 0 0,3 0 51 0 0,0 0 0 0 0,0 0 0 0 0,0-1 0 0 0,0 0 0 0 0,0-1 0 0 0,0 1 0 0 0,0-2 0 0 0,-1 1 0 0 0,1-1 0 0 0,-1 0 0 0 0,11-6 0 0 0,0-2 23 0 0,0 0 0 0 0,-1-1 0 0 0,19-18 0 0 0,-26 21-66 0 0,-1-1 0 0 0,0 1 0 0 0,-1-1 0 0 0,0-1 0 0 0,-1 0 0 0 0,9-15 0 0 0,-13 21-14 0 0,-1 0 1 0 0,0 0-1 0 0,0 1 1 0 0,0-2-1 0 0,0 1 1 0 0,-1 0-1 0 0,0 0 0 0 0,0 0 1 0 0,0-1-1 0 0,-1 1 1 0 0,1 0-1 0 0,-2-1 1 0 0,1 1-1 0 0,0-1 1 0 0,-1 1-1 0 0,0 0 1 0 0,0 0-1 0 0,-2-6 0 0 0,0 7-87 0 0,1 0 0 0 0,-1 0 0 0 0,1 0 0 0 0,-1 1 0 0 0,0-1 0 0 0,0 1 0 0 0,-1-1 0 0 0,1 1 0 0 0,-1 0 0 0 0,0 0 0 0 0,0 1 0 0 0,0-1 0 0 0,0 1 0 0 0,0 0 0 0 0,0 0 0 0 0,-1 0 0 0 0,1 0 0 0 0,-1 1 0 0 0,-7-2 0 0 0,11 3-884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24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4 12495 0 0,'20'-2'526'0'0,"1"0"0"0"0,-1 2-1 0 0,30 3 1 0 0,-37-2 225 0 0,-4 0 75 0 0,-7-1 2 0 0,7 7 1600 0 0,-9-4-2329 0 0,0-1-1 0 0,0 0 0 0 0,0 0 0 0 0,0 0 1 0 0,-1 1-1 0 0,1-1 0 0 0,-1 0 1 0 0,1 0-1 0 0,-1 0 0 0 0,0 0 1 0 0,0 0-1 0 0,0 0 0 0 0,0 0 1 0 0,0 0-1 0 0,0 0 0 0 0,-1 0 1 0 0,1 0-1 0 0,-2 1 0 0 0,-6 7 104 0 0,0-2 0 0 0,-10 9 0 0 0,10-9 0 0 0,-172 164 1937 0 0,171-162-2060 0 0,1 1 1 0 0,1 0 0 0 0,0 0-1 0 0,0 1 1 0 0,-11 22-1 0 0,17-28-44 0 0,0-1 0 0 0,1 0 0 0 0,-1 1 0 0 0,1-1 0 0 0,0 1 0 0 0,0-1 0 0 0,0 10 0 0 0,1-12-26 0 0,0 0-1 0 0,1 0 0 0 0,-1 1 0 0 0,1-1 1 0 0,0 0-1 0 0,0 0 0 0 0,0 0 0 0 0,0 0 1 0 0,0 0-1 0 0,1-1 0 0 0,-1 1 0 0 0,1 0 1 0 0,0-1-1 0 0,3 5 0 0 0,-3-5-92 0 0,0 0 1 0 0,0 0-1 0 0,0 0 0 0 0,1 0 0 0 0,-1-1 1 0 0,1 1-1 0 0,0-1 0 0 0,-1 1 0 0 0,1-1 1 0 0,0 0-1 0 0,0 0 0 0 0,0 0 0 0 0,0 0 1 0 0,-1-1-1 0 0,1 1 0 0 0,0-1 0 0 0,0 0 1 0 0,0 0-1 0 0,5 0 0 0 0,1-1-601 0 0,0-1-1 0 0,0 1 1 0 0,-1-2-1 0 0,1 1 1 0 0,11-6-1 0 0,3-3-6502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2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61 13591 0 0,'0'0'622'0'0,"-1"1"-13"0"0,-4 6-392 0 0,1 3-23 0 0,3-9-29 0 0,1 0 1 0 0,0 1 0 0 0,0-1-1 0 0,-1 0 1 0 0,1 0 0 0 0,0 1-1 0 0,0-1 1 0 0,0 0 0 0 0,0 0-1 0 0,1 0 1 0 0,-1 1 0 0 0,0-1 0 0 0,1 0-1 0 0,-1 0 1 0 0,0 0 0 0 0,1 1-1 0 0,-1-1 1 0 0,1 0 0 0 0,0 0-1 0 0,-1 0 1 0 0,1 0 0 0 0,0 0-1 0 0,0 0 1 0 0,-1 0 0 0 0,1-1-1 0 0,0 1 1 0 0,0 0 0 0 0,0 0-1 0 0,0 0 1 0 0,0-1 0 0 0,0 1 0 0 0,0-1-1 0 0,1 1 1 0 0,-1-1 0 0 0,0 1-1 0 0,0-1 1 0 0,0 0 0 0 0,2 1-1 0 0,3 0 45 0 0,-1 0 0 0 0,1-1 0 0 0,-1 1 0 0 0,1-1 0 0 0,-1 0 0 0 0,1-1 0 0 0,7-1 0 0 0,29-6 195 0 0,-1-3 0 0 0,-1-1 0 0 0,0-2 0 0 0,66-32 0 0 0,-101 43-402 0 0,-2 2-6 0 0,-1 0 0 0 0,1-1-1 0 0,-1 0 1 0 0,0 1 0 0 0,0-1 0 0 0,0 0 0 0 0,0 0 0 0 0,3-2 0 0 0,-4 2-133 0 0,-38-1-516 0 0,19 6 485 0 0,1-1 0 0 0,0 2-1 0 0,0 0 1 0 0,0 2 0 0 0,-30 12 0 0 0,12-1 58 0 0,-49 33-1 0 0,49-25 107 0 0,1 1 0 0 0,1 2-1 0 0,-35 38 1 0 0,59-56 3 0 0,0 0 0 0 0,-11 17 0 0 0,18-24 0 0 0,0 0 0 0 0,0 1 0 0 0,0-1 0 0 0,0 1 0 0 0,1 0 0 0 0,-1-1 0 0 0,1 1 0 0 0,0 0 0 0 0,0 0 0 0 0,1-1 0 0 0,-1 1 0 0 0,1 0 0 0 0,0 4 0 0 0,0-6-56 0 0,0 0-1 0 0,1-1 1 0 0,-1 1-1 0 0,1 0 0 0 0,0-1 1 0 0,0 1-1 0 0,-1-1 1 0 0,1 1-1 0 0,0-1 1 0 0,0 1-1 0 0,0-1 1 0 0,0 1-1 0 0,1-1 1 0 0,-1 0-1 0 0,0 0 1 0 0,1 0-1 0 0,-1 0 0 0 0,0 0 1 0 0,1 0-1 0 0,-1 0 1 0 0,1 0-1 0 0,0 0 1 0 0,-1-1-1 0 0,1 1 1 0 0,0-1-1 0 0,-1 1 1 0 0,1-1-1 0 0,2 1 1 0 0,2 0-782 0 0,1 0 0 0 0,0-1 1 0 0,0 0-1 0 0,0 0 1 0 0,13-2-1 0 0,3-3-6337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1:2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1 449 11055 0 0,'1'-1'8132'0'0,"6"-6"-7227"0"0,0 0 0 0 0,0 0 0 0 0,10-14 0 0 0,7-8-365 0 0,150-147 204 0 0,14 15-792 0 0,-176 151 9 0 0,-6 5 34 0 0,-1 1 1 0 0,1 0-1 0 0,-1 1 1 0 0,1-1-1 0 0,0 1 1 0 0,10-4-1 0 0,-13 7-37 0 0,2 1 37 0 0,-1-1-1 0 0,0 1 1 0 0,1 0 0 0 0,-1 0 0 0 0,1 1-1 0 0,-1-1 1 0 0,0 1 0 0 0,0 0 0 0 0,0 0-1 0 0,0 1 1 0 0,0-1 0 0 0,0 1 0 0 0,6 5 0 0 0,-2-1 3 0 0,-5-6 2 0 0,9 13 0 0 0,-10-11 0 0 0,0 1 0 0 0,0 0 0 0 0,-1-1 0 0 0,1 1 0 0 0,-1 0 0 0 0,0 0 0 0 0,0 0 0 0 0,0 0 0 0 0,-1 0 0 0 0,1 0 0 0 0,-1 0 0 0 0,0 0 0 0 0,0 0 0 0 0,0 1 0 0 0,-1-1 0 0 0,1 0 0 0 0,-1 0 0 0 0,-1 4 0 0 0,-4 9 0 0 0,0 0 0 0 0,-16 31 0 0 0,10-23 0 0 0,6-12 1 0 0,-3 4 13 0 0,1 1 0 0 0,1 1 0 0 0,1-1 0 0 0,-4 21 0 0 0,9-34-8 0 0,0 1 0 0 0,0-1 0 0 0,1 1 0 0 0,0-1 0 0 0,0 0 0 0 0,0 1 0 0 0,1-1 0 0 0,0 1 0 0 0,0-1-1 0 0,0 0 1 0 0,1 1 0 0 0,0-1 0 0 0,0 0 0 0 0,0 0 0 0 0,0 0 0 0 0,1-1 0 0 0,0 1 0 0 0,0 0 0 0 0,5 5-1 0 0,-1-4 50 0 0,-1 1 0 0 0,1-1 0 0 0,0-1-1 0 0,1 0 1 0 0,-1 0 0 0 0,1 0-1 0 0,12 5 1 0 0,62 20 1098 0 0,-60-23-333 0 0,-11-3-998 0 0,-1-1 0 0 0,1-1-1 0 0,0 0 1 0 0,-1 0 0 0 0,1-1-1 0 0,22 0 1 0 0,-27-2-184 0 0,1 0 0 0 0,-1 0 0 0 0,0 0 0 0 0,0-1 0 0 0,11-4-1 0 0,-11 3-1061 0 0,0 0 0 0 0,0-1 0 0 0,9-7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39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47 5983 0 0,'0'0'464'0'0,"1"-1"-305"0"0,0 1 208 0 0,-1-1-1 0 0,1 0 1 0 0,0 0 0 0 0,-1 1-1 0 0,1-1 1 0 0,0 0 0 0 0,-1 0-1 0 0,1 0 1 0 0,-1 0 0 0 0,1 0-1 0 0,-1 0 1 0 0,0 1 0 0 0,1-1-1 0 0,-1 0 1 0 0,0 0 0 0 0,1 0-1 0 0,-1-1 1 0 0,0 1 0 0 0,0-1-1 0 0,0 1-249 0 0,-1 0-1 0 0,1 0 0 0 0,0 0 0 0 0,-1 0 1 0 0,1 1-1 0 0,-1-1 0 0 0,1 0 0 0 0,-1 0 1 0 0,1 0-1 0 0,-1 1 0 0 0,1-1 0 0 0,-1 0 1 0 0,0 1-1 0 0,1-1 0 0 0,-1 0 0 0 0,-1 0 1 0 0,-1-1-28 0 0,0 0 0 0 0,0 1 0 0 0,0 0 1 0 0,-1-1-1 0 0,1 1 0 0 0,0 0 1 0 0,-1 0-1 0 0,-3 0 0 0 0,-5 1 163 0 0,0 0 0 0 0,-1 1 0 0 0,1 0 0 0 0,0 1-1 0 0,0 0 1 0 0,0 1 0 0 0,-15 5 0 0 0,2 2-126 0 0,0 0-1 0 0,-28 18 1 0 0,31-15-112 0 0,1 1-1 0 0,1 0 0 0 0,0 2 1 0 0,1 0-1 0 0,-23 25 0 0 0,41-40-9 0 0,1-1-2 0 0,0 1 0 0 0,-1-1 0 0 0,1 0 0 0 0,0 0 1 0 0,0 1-1 0 0,-1-1 0 0 0,1 0 0 0 0,0 1 0 0 0,0-1 0 0 0,-1 0 1 0 0,1 1-1 0 0,0-1 0 0 0,0 0 0 0 0,0 1 0 0 0,0-1 0 0 0,-1 0 1 0 0,1 1-1 0 0,0-1 0 0 0,0 0 0 0 0,0 1 0 0 0,0-1 0 0 0,0 1 1 0 0,2 8 7 0 0,5 0-22 0 0,-3-7 6 0 0,-1 0 1 0 0,0 0-1 0 0,1 0 0 0 0,0-1 0 0 0,-1 1 0 0 0,1-1 0 0 0,0 0 1 0 0,0 0-1 0 0,0 0 0 0 0,4 0 0 0 0,44 2-34 0 0,-18-2 20 0 0,-1 2-11 0 0,13 0 13 0 0,68 15-1 0 0,-100-15 19 0 0,0 1 1 0 0,-1 0-1 0 0,0 1 1 0 0,1 1-1 0 0,-2 0 0 0 0,1 1 1 0 0,-1 0-1 0 0,0 1 1 0 0,14 11-1 0 0,-23-16 2 0 0,8 7 19 0 0,16 17-1 0 0,-25-24-11 0 0,1 1 0 0 0,0-1-1 0 0,-1 1 1 0 0,0 0 0 0 0,0-1-1 0 0,0 1 1 0 0,0 0 0 0 0,-1 0-1 0 0,0 0 1 0 0,2 6 0 0 0,-3-8 7 0 0,1 1-1 0 0,-1 0 1 0 0,1 0 0 0 0,-1 0-1 0 0,0-1 1 0 0,0 1 0 0 0,0 0 0 0 0,-1 0-1 0 0,1 0 1 0 0,-1 0 0 0 0,1-1 0 0 0,-1 1-1 0 0,0 0 1 0 0,0 0 0 0 0,0-1-1 0 0,-3 5 1 0 0,1-1 53 0 0,0 0-23 0 0,-1-1 0 0 0,0 1 0 0 0,0-1 0 0 0,0 0 0 0 0,0 0 0 0 0,-1 0 0 0 0,0 0 0 0 0,0-1 0 0 0,0 0 0 0 0,-11 7 1 0 0,1-3 15 0 0,0-1 0 0 0,0 0 0 0 0,-19 5 0 0 0,5-2-28 0 0,0-2 1 0 0,0-1 0 0 0,-1-2-1 0 0,0 0 1 0 0,-49 0 0 0 0,-83-18-25 0 0,148 12-322 0 0,-29 1-1 0 0,14 1-7 0 0,37 6-5275 0 0,4-1-409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2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325 102 5983 0 0,'44'-61'1616'0'0,"-7"21"14039"0"0,-42 47-14364 0 0,-12 11-1624 0 0,-48 32 540 0 0,46-38-240 0 0,1 2 0 0 0,0 0 0 0 0,1 1 0 0 0,-20 23 0 0 0,35-36-35 0 0,1 1 0 0 0,0 0 0 0 0,1 0 0 0 0,-1 0 0 0 0,0 0 1 0 0,1 0-1 0 0,-1 0 0 0 0,1 0 0 0 0,0 3 0 0 0,1 17-124 0 0,0-8 162 0 0,2-11 12 0 0,-1-1 6 0 0,1 2 10 0 0,1 1 1 0 0,0-1-1 0 0,0 0 0 0 0,0 0 1 0 0,0 0-1 0 0,1 0 0 0 0,6 5 1 0 0,42 27 0 0 0,-12-8 156 0 0,-39-28 360 0 0,-2 1-460 0 0,-1-1 0 0 0,1 1 0 0 0,-1 0 0 0 0,1-1-1 0 0,-1 1 1 0 0,0 0 0 0 0,0-1 0 0 0,0 1 0 0 0,0-1 0 0 0,0 1 0 0 0,0-1-1 0 0,0 1 1 0 0,0-1 0 0 0,-1 0 0 0 0,1 1 0 0 0,0-1 0 0 0,-1 0 0 0 0,1 0-1 0 0,-1 0 1 0 0,1 0 0 0 0,-4 1 0 0 0,-5 2 81 0 0,0 0 0 0 0,-16 5 0 0 0,9-4-46 0 0,-38 13-214 0 0,-1-2 0 0 0,-60 9-1 0 0,113-25-180 0 0,1 1 0 0 0,-1-1 1 0 0,0 0-1 0 0,0 0 0 0 0,0-1 0 0 0,0 1 0 0 0,-5-2 0 0 0,7-3-4787 0 0,1 4 4824 0 0,0 1 0 0 0,0 0 0 0 0,1-1-268 0 0,2-12-7097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2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435 102 8751 0 0,'2'-9'314'0'0,"1"0"0"0"0,-2 0 0 0 0,2-15 0 0 0,-5-2 3093 0 0,1 24-2561 0 0,1 0 0 0 0,-1 0 1 0 0,0 0-1 0 0,0 1 0 0 0,1-1 1 0 0,-1 0-1 0 0,-1 0 0 0 0,1 1 1 0 0,0-1-1 0 0,-2-1 0 0 0,2 2-712 0 0,-1 1 0 0 0,0-1 0 0 0,0 1-1 0 0,0-1 1 0 0,0 1 0 0 0,0 0 0 0 0,0 0 0 0 0,0-1 0 0 0,0 2 0 0 0,0-1-1 0 0,0 0 1 0 0,0 0 0 0 0,0 0 0 0 0,0 1 0 0 0,-3 0 0 0 0,4 0-27 0 0,-8 1-100 0 0,1 1 0 0 0,0 0-1 0 0,0 0 1 0 0,0 1-1 0 0,1 0 1 0 0,-1 0-1 0 0,-12 11 1 0 0,-45 44-14 0 0,40-35 4 0 0,12-11-169 0 0,0 0-1 0 0,0 1 1 0 0,2 1-1 0 0,-15 22 0 0 0,23-28 48 0 0,2-7 83 0 0,1-1-1 0 0,-1 1 0 0 0,0 0 1 0 0,1 0-1 0 0,-1-1 0 0 0,0 1 0 0 0,0-1 1 0 0,-3 4-1 0 0,25 6-249 0 0,-4-5 36 0 0,1 0 0 0 0,19 3 0 0 0,-24-6 96 0 0,0 0 0 0 0,0 1 0 0 0,0 0 0 0 0,0 1 0 0 0,21 12 0 0 0,-25-12 175 0 0,-1 1-1 0 0,0-1 1 0 0,0 1-1 0 0,-1 1 1 0 0,0 0 0 0 0,11 13-1 0 0,-15-16 97 0 0,-1-1-1 0 0,0 1 1 0 0,0-1-1 0 0,0 1 1 0 0,-1 0-1 0 0,0-1 1 0 0,1 1-1 0 0,-1 0 1 0 0,0 0-1 0 0,-1 0 1 0 0,1 0-1 0 0,-1 0 1 0 0,0 0-1 0 0,0 0 1 0 0,0 0-1 0 0,0 0 1 0 0,-1 0-1 0 0,1 0 1 0 0,-2 5-1 0 0,0-5-88 0 0,1 1 1 0 0,-1-1-1 0 0,0 1 0 0 0,0-1 0 0 0,0 0 0 0 0,-1 0 0 0 0,1 0 1 0 0,-1 0-1 0 0,0-1 0 0 0,0 1 0 0 0,0-1 0 0 0,-6 5 1 0 0,3-3 32 0 0,-1-1 0 0 0,1 1 0 0 0,-1-1 0 0 0,0-1 0 0 0,-1 1 0 0 0,-12 3 0 0 0,-5-1 67 0 0,0 0-1 0 0,-1-2 1 0 0,-35 1-1 0 0,60-5-121 0 0,-29 2-1183 0 0,-1-2-1 0 0,-52-7 1 0 0,51 2-6667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33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5983 0 0,'0'0'14240'0'0,"-2"1"-13816"0"0,-21 15-9 0 0,1 1 1 0 0,-36 36-1 0 0,55-50-413 0 0,-22 24-2 0 0,1 1 0 0 0,2 0 0 0 0,0 2 0 0 0,3 1 0 0 0,-19 36 0 0 0,35-61 3 0 0,-1 1-1 0 0,1 0 1 0 0,0 1 0 0 0,1-1-1 0 0,0 0 1 0 0,0 1 0 0 0,0 0-1 0 0,1-1 1 0 0,0 15 0 0 0,1-19-1 0 0,0 0 1 0 0,1 0-1 0 0,-1-1 1 0 0,1 1-1 0 0,-1 0 1 0 0,1 0-1 0 0,0-1 1 0 0,0 1-1 0 0,0 0 1 0 0,1-1-1 0 0,-1 1 1 0 0,1-1 0 0 0,-1 0-1 0 0,1 1 1 0 0,0-1-1 0 0,0 0 1 0 0,0 0-1 0 0,0 0 1 0 0,0 0-1 0 0,0 0 1 0 0,1-1-1 0 0,-1 1 1 0 0,1-1 0 0 0,-1 1-1 0 0,1-1 1 0 0,-1 0-1 0 0,1 0 1 0 0,0 0-1 0 0,4 0 1 0 0,4 2 33 0 0,0-1-1 0 0,0-1 1 0 0,0 1 0 0 0,0-2 0 0 0,1 0-1 0 0,-1 0 1 0 0,0-1 0 0 0,15-3-1 0 0,9-4 101 0 0,46-17 0 0 0,-57 17-111 0 0,0-1 0 0 0,-1-1 1 0 0,39-23-1 0 0,-56 30-19 0 0,0-1 0 0 0,0 0 0 0 0,-1-1 0 0 0,0 1 0 0 0,0-1 0 0 0,0 0 0 0 0,0 0 0 0 0,-1-1 0 0 0,0 1 0 0 0,0-1 0 0 0,0 0 0 0 0,-1 0 0 0 0,0 0 0 0 0,0-1 0 0 0,0 1 0 0 0,-1-1 0 0 0,0 1 0 0 0,0-1 0 0 0,0-7 0 0 0,-1 6 8 0 0,-1 1 0 0 0,0 0 0 0 0,-1-1 0 0 0,0 1 0 0 0,0 0 0 0 0,0-1-1 0 0,-1 1 1 0 0,0 0 0 0 0,0 0 0 0 0,-1 0 0 0 0,0 0 0 0 0,0 1 0 0 0,-7-11-1 0 0,0 4-69 0 0,0 0 0 0 0,0 0-1 0 0,-2 1 1 0 0,-24-20 0 0 0,12 9-895 0 0,22 22 507 0 0,-1-8-2527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33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530 810 13791 0 0,'0'0'2400'0'0,"0"-1"-1394"0"0,-3-12-491 0 0,1 1 0 0 0,1-1 1 0 0,0 0-1 0 0,1 0 0 0 0,0 0 0 0 0,1 0 1 0 0,0 0-1 0 0,4-14 0 0 0,5-14-315 0 0,17-44 0 0 0,-18 57-20 0 0,80-195 150 0 0,-19 54-363 0 0,-61 142-434 0 0,-1-1 1 0 0,7-47-1 0 0,-15 73 199 0 0,-9 11-425 0 0,-4 7 529 0 0,1 1 0 0 0,1 0 0 0 0,-11 24 0 0 0,-23 58 53 0 0,38-83 91 0 0,-223 642 1120 0 0,218-618-1025 0 0,-2-1 0 0 0,-2 0 0 0 0,-2-1 0 0 0,-1-1 0 0 0,-28 40 0 0 0,-132 160 30 0 0,158-212-84 0 0,-69 91-283 0 0,88-115-93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3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0,'0'0'1463'0'0,"2"2"-296"0"0,8 4-433 0 0,1-1 0 0 0,0 1 1 0 0,0-2-1 0 0,0 1 0 0 0,1-2 1 0 0,0 1-1 0 0,-1-2 0 0 0,1 1 1 0 0,17 0-1 0 0,13-1-100 0 0,57-5 0 0 0,-83 2-236 0 0,67-6 529 0 0,-45 2-533 0 0,60 2-1 0 0,-68 7-1735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3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667 101 8751 0 0,'24'-43'966'0'0,"-19"35"-17"0"0,-1-1-1 0 0,1 1 0 0 0,1-1 0 0 0,12-14 2543 0 0,-18 36-3128 0 0,-1 1 1 0 0,-1-1-1 0 0,0 1 1 0 0,-1-1 0 0 0,-8 22-1 0 0,-31 63 922 0 0,21-51-681 0 0,-201 429 831 0 0,155-336-1278 0 0,-44 63-197 0 0,83-159 3 0 0,-1-2-1 0 0,-56 60 1 0 0,77-95-150 0 0,0 1 0 0 0,-1-2 0 0 0,0 1 0 0 0,-10 5 0 0 0,0 0-500 0 0,18-12 492 0 0,0 0 1 0 0,0 1-1 0 0,0-1 1 0 0,1 0 0 0 0,-1 1-1 0 0,0-1 1 0 0,0 0 0 0 0,0 0-1 0 0,0 0 1 0 0,0 0-1 0 0,0 0 1 0 0,0 0 0 0 0,0 0-1 0 0,0 0 1 0 0,0 0 0 0 0,1 0-1 0 0,-1-1 1 0 0,0 1 0 0 0,0 0-1 0 0,0-1 1 0 0,0 1-1 0 0,0 0 1 0 0,1-1 0 0 0,-1 1-1 0 0,0-1 1 0 0,-1 0 0 0 0,-5-6-1784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3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41 148 11743 0 0,'-10'-4'245'0'0,"-21"-5"3376"0"0,33 11-2748 0 0,3 2-650 0 0,1-1 0 0 0,-1 1 1 0 0,1-1-1 0 0,0 0 0 0 0,0 0 1 0 0,0-1-1 0 0,0 0 0 0 0,0 0 0 0 0,8 1 1 0 0,11 1 385 0 0,27 2 1 0 0,-43-6-431 0 0,51 4 598 0 0,1-4 1 0 0,0-2 0 0 0,89-15 0 0 0,175-57 690 0 0,15-5-2498 0 0,-295 72-422 0 0,-25 6-2783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3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9671 0 0,'0'0'748'0'0,"2"2"-492"0"0,7 4 1241 0 0,1 0 0 0 0,-1 1 0 0 0,-1 1-1 0 0,11 10 1 0 0,-18-16-1380 0 0,0-1 1 0 0,0 1-1 0 0,0 0 0 0 0,0-1 0 0 0,0 1 1 0 0,-1 0-1 0 0,1 0 0 0 0,-1 0 0 0 0,0 0 1 0 0,1 0-1 0 0,-1 0 0 0 0,0-1 0 0 0,0 4 1 0 0,0-2 42 0 0,0 1-46 0 0,0 0 0 0 0,-1 0 0 0 0,1 0 0 0 0,-1 0 0 0 0,0 0 0 0 0,0 0 0 0 0,-1 0 0 0 0,1 0 0 0 0,-1 0 0 0 0,0 0 0 0 0,0-1 0 0 0,0 1 0 0 0,0-1 0 0 0,-5 6 0 0 0,-4 3 181 0 0,-1 0 0 0 0,-16 14 0 0 0,18-18-212 0 0,-32 26 253 0 0,18-15-227 0 0,-27 28-1 0 0,49-46-362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3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81 118 3679 0 0,'0'0'284'0'0,"-1"2"-186"0"0,-12 20 369 0 0,-7 14 8467 0 0,2-4-2208 0 0,6-11-7336 0 0,10-17 714 0 0,-11 12 329 0 0,11-14-45 0 0,3-3-371 0 0,-1 0 0 0 0,0 0 0 0 0,1 0 0 0 0,-1 0 0 0 0,1 0-1 0 0,0 0 1 0 0,-1 0 0 0 0,1 0 0 0 0,0 0 0 0 0,-1 0 0 0 0,1 0 0 0 0,1 0-1 0 0,1-2 29 0 0,17-19 232 0 0,1 1-1 0 0,35-26 1 0 0,-42 35-195 0 0,10-6 101 0 0,2 1-1 0 0,-1 1 0 0 0,35-15 0 0 0,-53 27-37 0 0,1 0-1 0 0,0 1 1 0 0,0 0-1 0 0,0 0 0 0 0,1 1 1 0 0,-1 0-1 0 0,0 1 0 0 0,1 0 1 0 0,0 0-1 0 0,-1 1 0 0 0,1 0 1 0 0,-1 0-1 0 0,1 1 0 0 0,10 2 1 0 0,-17-2 40 0 0,0 0-32 0 0,7 9-122 0 0,-2 3-31 0 0,-4 1 0 0 0,-3 0 0 0 0,-5 2 0 0 0,3-12 7 0 0,0 0-1 0 0,0 0 1 0 0,-1 0-1 0 0,1 0 1 0 0,-5 5-1 0 0,-18 23 19 0 0,17-19-25 0 0,1-2-13 0 0,6-8-54 0 0,4-4-365 0 0,21-10 349 0 0,-1-2 0 0 0,0 0 1 0 0,0-1-1 0 0,25-22 0 0 0,-33 25 65 0 0,10-6-33 0 0,1 0 0 0 0,1 1 0 0 0,48-19 0 0 0,-70 33 57 0 0,0 1 0 0 0,1 0 0 0 0,-1 0-1 0 0,0 1 1 0 0,0-1 0 0 0,0 1 0 0 0,1 1 0 0 0,-1-1 0 0 0,0 1-1 0 0,10 2 1 0 0,-6-2 78 0 0,-7 0-73 0 0,-1-1 1 0 0,0 1-1 0 0,1 0 0 0 0,-1-1 0 0 0,0 1 0 0 0,1 0 0 0 0,-1 0 1 0 0,0 0-1 0 0,0 0 0 0 0,2 1 0 0 0,1 2-6 0 0,-4-4-5 0 0,1 0 1 0 0,0 1-1 0 0,0-1 0 0 0,0 1 0 0 0,0 0 0 0 0,0-1 1 0 0,-1 1-1 0 0,1 0 0 0 0,0-1 0 0 0,-1 1 0 0 0,1 0 1 0 0,0 0-1 0 0,-1 0 0 0 0,1-1 0 0 0,-1 1 1 0 0,1 0-1 0 0,-1 0 0 0 0,0 0 0 0 0,1 2 0 0 0,0 0 7 0 0,1 2 30 0 0,0-1 1 0 0,-1 1 0 0 0,1 0-1 0 0,-1 0 1 0 0,0 0 0 0 0,0 0-1 0 0,-1 0 1 0 0,0 0 0 0 0,0 0-1 0 0,0 0 1 0 0,-1 7 0 0 0,-2 7-29 0 0,-10 31 0 0 0,2-9-18 0 0,10-37-491 0 0,1 0 0 0 0,-1 0 0 0 0,1 1 0 0 0,0-1 0 0 0,0 0 0 0 0,1 0 0 0 0,-1 1 0 0 0,2 5 0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3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4143 0 0,'23'-26'289'0'0,"21"-28"5169"0"0,-42 51-4998 0 0,0 0 0 0 0,0 1 0 0 0,0-1 0 0 0,0 1 0 0 0,0-1-1 0 0,1 1 1 0 0,-1 0 0 0 0,1 0 0 0 0,-1 0 0 0 0,1 0 0 0 0,0 1 0 0 0,0-1 0 0 0,0 1 0 0 0,5-2 0 0 0,1 1 158 0 0,-1 0 0 0 0,0 1 1 0 0,0 1-1 0 0,14 0 1 0 0,1-2 106 0 0,0 0 0 0 0,0-2 0 0 0,0 0 1 0 0,27-10-1 0 0,11-2-109 0 0,-56 15-612 0 0,0 0 1 0 0,-1 0 0 0 0,0 0 0 0 0,0 0-1 0 0,0-1 1 0 0,0 1 0 0 0,0-1 0 0 0,-1 0-1 0 0,1 0 1 0 0,0-1 0 0 0,-1 1 0 0 0,5-4-1 0 0,-7 4-104 0 0,-1 1-237 0 0,1 1 293 0 0,-1 0 0 0 0,0 0-1 0 0,0-1 1 0 0,0 1 0 0 0,0 0-1 0 0,0 0 1 0 0,0-1 0 0 0,0 1-1 0 0,0 0 1 0 0,1 0 0 0 0,-1-1-1 0 0,0 1 1 0 0,0 0 0 0 0,0 0 0 0 0,0-1-1 0 0,-1 1 1 0 0,1 0 0 0 0,0-1-1 0 0,0 1 1 0 0,0 0 0 0 0,0 0-1 0 0,0-1 1 0 0,0 1 0 0 0,0 0-1 0 0,-1-1 1 0 0,-1 0-11 0 0,-1 0 1 0 0,0 0-1 0 0,0 0 0 0 0,0 0 0 0 0,-1 1 1 0 0,1-1-1 0 0,0 1 0 0 0,0 0 0 0 0,0-1 1 0 0,0 1-1 0 0,-1 1 0 0 0,1-1 0 0 0,0 1 1 0 0,0-1-1 0 0,0 1 0 0 0,0 0 0 0 0,0 0 1 0 0,-5 2-1 0 0,-7 4-273 0 0,0 1-1 0 0,-18 11 1 0 0,26-15 309 0 0,-38 28 86 0 0,-74 65 0 0 0,110-89-16 0 0,1 1 1 0 0,0-1-1 0 0,0 1 1 0 0,-10 18 0 0 0,15-24-28 0 0,1 1 0 0 0,0 0 1 0 0,0 0-1 0 0,0 0 0 0 0,0 0 1 0 0,1 0-1 0 0,0 0 1 0 0,0 1-1 0 0,0-1 0 0 0,0 1 1 0 0,1-1-1 0 0,-1 0 0 0 0,1 1 1 0 0,0-1-1 0 0,1 8 1 0 0,0-10-18 0 0,0 1 1 0 0,1-1-1 0 0,-1 1 1 0 0,0-1-1 0 0,1 0 1 0 0,-1 0-1 0 0,1 1 1 0 0,0-1-1 0 0,0 0 1 0 0,0 0-1 0 0,0 0 1 0 0,0-1 0 0 0,0 1-1 0 0,0 0 1 0 0,0-1-1 0 0,1 0 1 0 0,-1 1-1 0 0,1-1 1 0 0,-1 0-1 0 0,1 0 1 0 0,-1 0-1 0 0,1-1 1 0 0,3 1-1 0 0,5 2-128 0 0,0-1-1 0 0,1-1 1 0 0,-1 0-1 0 0,16-1 1 0 0,3-2-567 0 0,2-1-43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3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42 3679 0 0,'-15'0'1401'0'0,"-22"-3"-3852"0"0,18 1 5999 0 0,3 1 8902 0 0,133 2-10318 0 0,248-9-132 0 0,482-21-689 0 0,-811 33-1519 0 0,-18-1-1404 0 0,0-2-4009 0 0,-15 0 4724 0 0,-1 1 0 0 0,1 0 1 0 0,-1 0-1 0 0,0 0 1 0 0,0 0-1 0 0,0 0 0 0 0,0 0 1 0 0,4 5-1 0 0,-5-4 393 0 0,13 13-2254 0 0,-13-14 2052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3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73 16207 0 0,'2'-1'744'0'0,"1"-1"-583"0"0,0 0 1 0 0,-1 0-1 0 0,1 0 0 0 0,0-1 0 0 0,-1 1 0 0 0,1-1 0 0 0,-1 1 1 0 0,0-1-1 0 0,0 0 0 0 0,0 0 0 0 0,0 0 0 0 0,0 0 1 0 0,-1-1-1 0 0,1 1 0 0 0,-1 0 0 0 0,1-6 0 0 0,-1 8 781 0 0,-2 0-575 0 0,1-1 1 0 0,0 1 0 0 0,0-1-1 0 0,-1 1 1 0 0,1-1 0 0 0,-1 1 0 0 0,1 0-1 0 0,-1-1 1 0 0,-1-2 0 0 0,0 4-359 0 0,-1-1 0 0 0,0 1 0 0 0,1 0 0 0 0,-1 0 0 0 0,0 0 0 0 0,1 0 0 0 0,-1 0 0 0 0,0 0 0 0 0,1 1 1 0 0,-1-1-1 0 0,0 1 0 0 0,1 0 0 0 0,-1 0 0 0 0,1 0 0 0 0,-1 0 0 0 0,1 0 0 0 0,0 1 0 0 0,-1-1 0 0 0,1 1 0 0 0,0-1 0 0 0,-2 3 0 0 0,-7 6 45 0 0,0 0 0 0 0,-16 21-1 0 0,13-14-36 0 0,6-9-38 0 0,0 0-1 0 0,0 1 1 0 0,1 0 0 0 0,1 1-1 0 0,-1-1 1 0 0,2 1 0 0 0,-1 1-1 0 0,-5 15 1 0 0,11-24 6 0 0,0-1-1 0 0,-1 1 1 0 0,1 0-1 0 0,0 0 1 0 0,0-1 0 0 0,0 1-1 0 0,1 0 1 0 0,-1 0-1 0 0,0 0 1 0 0,1-1-1 0 0,-1 1 1 0 0,1 0-1 0 0,0-1 1 0 0,-1 1 0 0 0,1-1-1 0 0,0 1 1 0 0,0 0-1 0 0,2 1 1 0 0,20 23-236 0 0,-23-26 251 0 0,15 11-183 0 0,0 1 0 0 0,0-2 0 0 0,31 16-1 0 0,-25-15 101 0 0,32 23 0 0 0,-47-30 96 0 0,0 1 0 0 0,0 1 0 0 0,0-1 0 0 0,-1 1-1 0 0,0 0 1 0 0,-1 0 0 0 0,1 0 0 0 0,-1 1 0 0 0,4 8-1 0 0,-5-11 29 0 0,-1 1-1 0 0,0 0 0 0 0,-1 0 1 0 0,1 0-1 0 0,-1 0 0 0 0,0 0 0 0 0,0 0 1 0 0,-1 0-1 0 0,1 1 0 0 0,-1 9 0 0 0,-1-12-14 0 0,0 0 0 0 0,1 0 0 0 0,-1 0 0 0 0,0 0 0 0 0,-1 0 0 0 0,1 0 0 0 0,0 0 0 0 0,-1 0 0 0 0,0-1 0 0 0,0 1 0 0 0,1-1 0 0 0,-1 1 0 0 0,-1-1 0 0 0,1 0 0 0 0,0 1 0 0 0,-1-1 0 0 0,1 0 0 0 0,-1-1 0 0 0,-2 3 0 0 0,-4 1 35 0 0,-1 0-1 0 0,1-1 1 0 0,-1 0 0 0 0,1-1-1 0 0,-1 0 1 0 0,0 0 0 0 0,0-1-1 0 0,-18 2 1 0 0,-5-3 113 0 0,-45-3 0 0 0,74 2-167 0 0,-19-2 46 0 0,0-2-1 0 0,-37-11 0 0 0,39 10 30 0 0,11 2 3 0 0,-1 0 1 0 0,1 0-1 0 0,-18-10 0 0 0,25 11-268 0 0,0 1 0 0 0,1-1 0 0 0,-1 1 1 0 0,1-1-1 0 0,0 0 0 0 0,-1 0 0 0 0,1 0 0 0 0,0 0 0 0 0,0-1 1 0 0,0 1-1 0 0,0 0 0 0 0,1-1 0 0 0,-1 0 0 0 0,1 1 0 0 0,-1-1 0 0 0,1 0 1 0 0,0 1-1 0 0,-1-6 0 0 0,1-9-7880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13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5527 0 0,'0'0'1564'0'0,"2"1"-466"0"0,4 0-678 0 0,-1 1 0 0 0,0 0 0 0 0,0 1 0 0 0,-1-1 0 0 0,1 1 1 0 0,0 0-1 0 0,-1 0 0 0 0,5 5 0 0 0,35 34 27 0 0,-25-22 31 0 0,-15-15-409 0 0,0 0 0 0 0,0 0 0 0 0,0 0-1 0 0,0 1 1 0 0,-1-1 0 0 0,0 1 0 0 0,0 0-1 0 0,-1 0 1 0 0,0 0 0 0 0,0 0 0 0 0,0 0-1 0 0,0 1 1 0 0,-1-1 0 0 0,0 0 0 0 0,-1 1-1 0 0,0-1 1 0 0,0 1 0 0 0,0-1 0 0 0,0 1 0 0 0,-3 11-1 0 0,0-7 85 0 0,-1 11 654 0 0,-15 43 0 0 0,16-58-673 0 0,0 0 0 0 0,0 0-1 0 0,-1 0 1 0 0,0 0 0 0 0,-1-1-1 0 0,1 0 1 0 0,-1 0 0 0 0,0 0 0 0 0,-10 9-1 0 0,-3 0 38 0 0,9-7-117 0 0,0 0 0 0 0,-1-1 0 0 0,0 1 0 0 0,-21 10 1 0 0,21-15-61 0 0,9-2-40 0 0,-1-1-1 0 0,1 1 1 0 0,-1-1-1 0 0,1 0 0 0 0,-1 1 1 0 0,1-1-1 0 0,-1 0 1 0 0,1 0-1 0 0,-1 0 1 0 0,1 0-1 0 0,-1-1 0 0 0,1 1 1 0 0,-1 0-1 0 0,1 0 1 0 0,0-1-1 0 0,-1 1 1 0 0,1-1-1 0 0,-1 0 0 0 0,1 1 1 0 0,0-1-1 0 0,-3-1 1 0 0,4 1-75 0 0,-1 0 0 0 0,0 0 0 0 0,0 0 0 0 0,1 0 0 0 0,-1 0 1 0 0,1-1-1 0 0,-1 1 0 0 0,1 0 0 0 0,-1 0 0 0 0,1 0 0 0 0,-1-1 0 0 0,1 1 1 0 0,0 0-1 0 0,0-1 0 0 0,0 1 0 0 0,0 0 0 0 0,0 0 0 0 0,0-1 0 0 0,0 1 0 0 0,0 0 1 0 0,0 0-1 0 0,1-1 0 0 0,0-1 0 0 0,5-13-1226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14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427 180 6303 0 0,'0'0'571'0'0,"1"2"-472"0"0,6 11 305 0 0,-5-11-239 0 0,-1-1 455 0 0,10 6 1231 0 0,-8-6-1607 0 0,0 0 0 0 0,0 0 1 0 0,0 0-1 0 0,0 0 0 0 0,0 0 1 0 0,0-1-1 0 0,0 0 0 0 0,0 1 1 0 0,0-1-1 0 0,0 0 0 0 0,5-1 1 0 0,-6 1 441 0 0,-1 0-602 0 0,-1 0-1 0 0,1 0 0 0 0,0 0 1 0 0,-1 0-1 0 0,1 0 0 0 0,0 0 1 0 0,-1 0-1 0 0,1 0 0 0 0,0 0 1 0 0,-1 0-1 0 0,1 0 0 0 0,0 0 1 0 0,-1 0-1 0 0,1-1 1 0 0,-1 1-1 0 0,1 0 0 0 0,0 0 1 0 0,-1-1-1 0 0,1 1 0 0 0,-1 0 1 0 0,1-1-1 0 0,-1 1 0 0 0,1-1 1 0 0,-1 1-1 0 0,1-1 0 0 0,-1 1 1 0 0,0-1-1 0 0,1 1 0 0 0,-1-1 1 0 0,0 1-1 0 0,1-1 0 0 0,-1 1 1 0 0,0-1-1 0 0,1 0 1 0 0,-1 1-1 0 0,0-1 0 0 0,0 0 1 0 0,0 1-1 0 0,0-1 0 0 0,0 0 1 0 0,0 1-1 0 0,0-1 0 0 0,0 0 1 0 0,0 0-1 0 0,0-3 17 0 0,0 0 0 0 0,0 0 1 0 0,0 0-1 0 0,-1 0 0 0 0,-1-7 0 0 0,-15-38 384 0 0,8 25-118 0 0,-6-26 0 0 0,6 29-334 0 0,9 20-30 0 0,-1 0 0 0 0,0-1 0 0 0,1 1 0 0 0,-1 0 0 0 0,0 0-1 0 0,0 0 1 0 0,0 0 0 0 0,0 0 0 0 0,0 0 0 0 0,0 0 0 0 0,0 0 0 0 0,0 0 0 0 0,-1 0 0 0 0,1 0-1 0 0,0 1 1 0 0,-2-2 0 0 0,1 2-12 0 0,0 0 1 0 0,-1 0-1 0 0,1 0 0 0 0,0 0 1 0 0,0 0-1 0 0,0 0 0 0 0,0 1 0 0 0,0-1 1 0 0,0 1-1 0 0,0-1 0 0 0,0 1 1 0 0,0 0-1 0 0,-3 2 0 0 0,-25 17-78 0 0,16-11 30 0 0,-136 106-158 0 0,138-105 198 0 0,-18 16 47 0 0,2 1-1 0 0,2 1 0 0 0,-34 44 1 0 0,53-62-16 0 0,-2 1 38 0 0,0 1 0 0 0,1 0 0 0 0,1 0 1 0 0,-10 21-1 0 0,17-33-46 0 0,0 1 1 0 0,0-1 0 0 0,0 0-1 0 0,0 1 1 0 0,0-1-1 0 0,0 1 1 0 0,0-1-1 0 0,0 0 1 0 0,0 1 0 0 0,0-1-1 0 0,0 0 1 0 0,1 1-1 0 0,-1-1 1 0 0,0 0 0 0 0,0 1-1 0 0,0-1 1 0 0,1 0-1 0 0,-1 1 1 0 0,0-1-1 0 0,0 0 1 0 0,1 1 0 0 0,-1-1-1 0 0,0 0 1 0 0,1 0-1 0 0,-1 1 1 0 0,0-1-1 0 0,1 0 1 0 0,0 0 0 0 0,9 5 68 0 0,-6-5-58 0 0,-1 1 0 0 0,1-1 0 0 0,0 0 0 0 0,0 0 0 0 0,0 0 0 0 0,-1 0 0 0 0,1-1 0 0 0,0 0 0 0 0,0 0 0 0 0,-1 0 0 0 0,5-2 0 0 0,40-19 78 0 0,-39 18-75 0 0,36-23 53 0 0,-1-2 0 0 0,44-37 0 0 0,-88 66-72 0 0,0 0 0 0 0,0 0 0 0 0,-1 1 0 0 0,1-1 0 0 0,0 0 0 0 0,0 0 0 0 0,0 0 0 0 0,0 0 0 0 0,0 0 0 0 0,0 1 0 0 0,0-1 0 0 0,0 0 0 0 0,0 0 0 0 0,0 0 0 0 0,0 0 0 0 0,0 0 0 0 0,0 0 0 0 0,0 1 0 0 0,1-1 0 0 0,-1 0 0 0 0,0 0 0 0 0,0 0 0 0 0,0 0 0 0 0,0 0 0 0 0,0 1 0 0 0,0-1 0 0 0,0 0 0 0 0,0 0 0 0 0,0 0 0 0 0,0 0 0 0 0,0 0 0 0 0,1 0 0 0 0,-1 0 0 0 0,0 0 0 0 0,0 0 0 0 0,0 1 0 0 0,0-1 0 0 0,0 0 0 0 0,0 0 0 0 0,1 0 0 0 0,-1 0 0 0 0,0 0 0 0 0,0 0 0 0 0,0 0 0 0 0,0 0 0 0 0,0 0 0 0 0,1 0 0 0 0,-1 0 0 0 0,0 0 0 0 0,0 0 0 0 0,0 0 0 0 0,0 0 0 0 0,0 0 0 0 0,1 0 0 0 0,-1 0 0 0 0,0 0 0 0 0,0 0 0 0 0,0-1 0 0 0,0 1 0 0 0,0 0 0 0 0,0 0 0 0 0,1 0 0 0 0,-1 0 0 0 0,0 0 0 0 0,0 0 0 0 0,0 0 0 0 0,-3 13 0 0 0,3-12 0 0 0,-14 110-64 0 0,13-100 64 0 0,2 1 0 0 0,0-3-48 0 0,-1-7-196 0 0,13-5-1172 0 0,-1-3-3034 0 0,1-3-1432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1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67 6447 0 0,'41'-47'737'0'0,"-23"28"7925"0"0,-19 20-8205 0 0,-161 286 1794 0 0,129-226-2228 0 0,-114 197 95 0 0,36-100-67 0 0,74-110-18 0 0,-52 51 1 0 0,88-97-28 0 0,-7 5-9 0 0,-19 12 86 0 0,26-18-24 0 0,1-7-41 0 0,1 1-1 0 0,-1 0 1 0 0,1-1 0 0 0,1 1-1 0 0,-1 0 1 0 0,1 0 0 0 0,2-7 0 0 0,20-33-41 0 0,-18 34 33 0 0,11-18-10 0 0,1 1 0 0 0,23-27 0 0 0,-30 42 0 0 0,2-1 0 0 0,-1 2 0 0 0,1 0 0 0 0,1 0 0 0 0,23-14 0 0 0,-34 24 0 0 0,-1 0-1 0 0,1 1 0 0 0,0-1 0 0 0,0 1 1 0 0,-1 0-1 0 0,1 0 0 0 0,0 0 1 0 0,0 1-1 0 0,1-1 0 0 0,-1 1 1 0 0,0-1-1 0 0,0 1 0 0 0,0 0 1 0 0,0 0-1 0 0,0 0 0 0 0,0 1 1 0 0,6 0-1 0 0,-4 1-13 0 0,-1 0 1 0 0,1 0 0 0 0,-1 1-1 0 0,1-1 1 0 0,-1 1-1 0 0,0 0 1 0 0,0 0-1 0 0,0 0 1 0 0,0 1 0 0 0,3 4-1 0 0,4 4-10 0 0,-1 1-1 0 0,0 0 0 0 0,-1 0 1 0 0,-1 1-1 0 0,0 0 0 0 0,10 26 0 0 0,-14-31 49 0 0,-1 1-1 0 0,0 0 0 0 0,-1 0 0 0 0,0 0 0 0 0,0 0 0 0 0,-1 0 0 0 0,0 0 0 0 0,-1 0 0 0 0,0 0 0 0 0,-1 1 0 0 0,-3 17 0 0 0,2-23 43 0 0,0 1 0 0 0,-1 0 0 0 0,1-1-1 0 0,-1 0 1 0 0,0 0 0 0 0,0 0 0 0 0,-1 0 0 0 0,0 0-1 0 0,0 0 1 0 0,0-1 0 0 0,0 0 0 0 0,0 0-1 0 0,-8 5 1 0 0,-7 5 53 0 0,-1-2-1 0 0,-24 12 0 0 0,24-14-130 0 0,-12 6 30 0 0,-1-1 0 0 0,-1-1 0 0 0,-69 17 0 0 0,59-23-3 0 0,40-8-35 0 0,0 0 0 0 0,0 0 0 0 0,1 0 0 0 0,-1 0 0 0 0,0-1 1 0 0,0 1-1 0 0,0-1 0 0 0,-6-2 0 0 0,10 2 3 0 0,-1 1-1 0 0,1-1 1 0 0,0 1-1 0 0,0-1 1 0 0,0 0-1 0 0,0 1 1 0 0,0-1-1 0 0,0 0 1 0 0,0 1-1 0 0,0-1 1 0 0,0 0-1 0 0,0 1 1 0 0,0-1-1 0 0,0 0 1 0 0,1 1-1 0 0,-1-1 1 0 0,0 0-1 0 0,1 0 1 0 0,-1 0-15 0 0,3-6-362 0 0,0 0 1 0 0,1-1-1 0 0,0 2 0 0 0,0-1 0 0 0,0 0 0 0 0,1 1 0 0 0,6-7 1 0 0,11-13-1241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1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18 9671 0 0,'0'0'5064'0'0,"-10"0"-2517"0"0,6 1-2481 0 0,-1 1-1 0 0,1-1 1 0 0,0 1 0 0 0,1 0-1 0 0,-1 0 1 0 0,0 1-1 0 0,0-1 1 0 0,1 1 0 0 0,0-1-1 0 0,-1 1 1 0 0,1 0 0 0 0,-5 7-1 0 0,-4 6 295 0 0,-16 25 0 0 0,25-35-352 0 0,-16 24-8 0 0,1-3 0 0 0,2 0 0 0 0,-22 50 0 0 0,37-73 5 0 0,0-1 0 0 0,0 1 0 0 0,0 0 0 0 0,0 0 0 0 0,1 0-1 0 0,0 0 1 0 0,-1 0 0 0 0,1 0 0 0 0,1 0 0 0 0,-1 0 0 0 0,1 0 0 0 0,-1 0-1 0 0,1 0 1 0 0,0 0 0 0 0,1-1 0 0 0,-1 1 0 0 0,0 0 0 0 0,1-1 0 0 0,2 4 0 0 0,-2-4 0 0 0,0 0 1 0 0,0-1 0 0 0,0 1-1 0 0,0-1 1 0 0,1 1 0 0 0,-1-1 0 0 0,1 0-1 0 0,-1 0 1 0 0,1 0 0 0 0,0 0-1 0 0,0-1 1 0 0,0 1 0 0 0,0-1 0 0 0,0 1-1 0 0,0-1 1 0 0,0 0 0 0 0,0-1 0 0 0,1 1-1 0 0,-1 0 1 0 0,0-1 0 0 0,0 0-1 0 0,1 0 1 0 0,3 0 0 0 0,0 0 20 0 0,0-1 0 0 0,0 0 0 0 0,0 0 0 0 0,0-1 0 0 0,0 0 0 0 0,0 0 0 0 0,-1 0 0 0 0,1-1 0 0 0,0 0 0 0 0,-1-1 0 0 0,8-5 0 0 0,-9 6 0 0 0,-1-1 1 0 0,1-1-1 0 0,-1 1 1 0 0,0 0-1 0 0,-1-1 1 0 0,1 0-1 0 0,-1 0 1 0 0,0 0-1 0 0,0 0 1 0 0,0-1-1 0 0,-1 1 1 0 0,0-1-1 0 0,0 1 1 0 0,1-7-1 0 0,1-4 4 0 0,-2 1 0 0 0,0-1-1 0 0,0-30 1 0 0,-9-50-14 0 0,1 0-4468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1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16 11055 0 0,'0'0'852'0'0,"-1"2"-560"0"0,-4 4 469 0 0,-1-1 0 0 0,0 0 0 0 0,0 0 0 0 0,-11 7-1 0 0,-17 13 1274 0 0,22-13-1837 0 0,-11 9 59 0 0,-20 25-1 0 0,36-38-182 0 0,1 0 0 0 0,1 0-1 0 0,0 0 1 0 0,0 1 0 0 0,0 0 0 0 0,1 0-1 0 0,-5 15 1 0 0,8-21-53 0 0,0 1 0 0 0,1 0 1 0 0,-1-1-1 0 0,0 1 0 0 0,1 0 0 0 0,0-1 0 0 0,0 1 0 0 0,0 0 0 0 0,0-1 0 0 0,1 1 0 0 0,0 0 0 0 0,-1-1 0 0 0,1 1 1 0 0,0-1-1 0 0,1 1 0 0 0,-1-1 0 0 0,1 1 0 0 0,-1-1 0 0 0,1 0 0 0 0,0 0 0 0 0,0 0 0 0 0,1 0 0 0 0,-1 0 1 0 0,1 0-1 0 0,-1 0 0 0 0,1-1 0 0 0,0 0 0 0 0,0 1 0 0 0,0-1 0 0 0,0 0 0 0 0,0 0 0 0 0,0-1 0 0 0,1 1 1 0 0,-1-1-1 0 0,1 1 0 0 0,-1-1 0 0 0,1 0 0 0 0,-1 0 0 0 0,1-1 0 0 0,4 1 0 0 0,3-1 107 0 0,-1 0 0 0 0,1-1-1 0 0,-1 0 1 0 0,1-1-1 0 0,-1 0 1 0 0,1-1 0 0 0,-1 0-1 0 0,0-1 1 0 0,0 0 0 0 0,-1 0-1 0 0,1-1 1 0 0,13-9 0 0 0,-5 2 94 0 0,-1-2 0 0 0,0 0-1 0 0,0-1 1 0 0,-2-1 0 0 0,15-17 0 0 0,-14 11-149 0 0,0 0 1 0 0,16-32-1 0 0,-8 9-2477 0 0,-4 7-3423 0 0,-8 16-688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15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 16039 0 0,'0'0'1452'0'0,"0"1"-1141"0"0,-3 15 132 0 0,-1 0-1 0 0,0-1 1 0 0,-1 0 0 0 0,-11 25-1 0 0,-80 184 885 0 0,39-84-1158 0 0,-33 72-167 0 0,-69 155-109 0 0,113-258-1746 0 0,38-90 30 0 0,8-17 548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16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45 10591 0 0,'0'0'819'0'0,"-2"1"-534"0"0,-16 9-147 0 0,3-1 5092 0 0,15-9-5178 0 0,0 1 0 0 0,0-1-1 0 0,0 0 1 0 0,0 1 0 0 0,-1-1 0 0 0,1 1-1 0 0,0-1 1 0 0,0 0 0 0 0,0 1 0 0 0,0-1-1 0 0,0 1 1 0 0,0-1 0 0 0,0 0 0 0 0,0 1-1 0 0,0-1 1 0 0,0 1 0 0 0,0-1 0 0 0,0 0-1 0 0,0 1 1 0 0,0-1 0 0 0,1 1 0 0 0,-1-1-1 0 0,0 0 1 0 0,0 1 0 0 0,0-1 0 0 0,0 0-1 0 0,1 1 1 0 0,-1-1 0 0 0,0 0 0 0 0,0 1-1 0 0,1-1 1 0 0,-1 0 0 0 0,0 0-1 0 0,1 1 1 0 0,0-1 0 0 0,11 12 705 0 0,-7-10-572 0 0,0 0 1 0 0,0 0-1 0 0,0 0 0 0 0,1-1 1 0 0,-1 0-1 0 0,0 0 0 0 0,1 0 1 0 0,-1-1-1 0 0,6 0 0 0 0,53-5 1019 0 0,-52 4-985 0 0,350-69 1293 0 0,-306 54-4293 0 0,-39 12-1983 0 0,2-2-2531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1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440 253 6535 0 0,'0'0'592'0'0,"0"2"-490"0"0,6 21 758 0 0,-6-22-781 0 0,0-1-1 0 0,0 1 1 0 0,0 0 0 0 0,0-1 0 0 0,0 1 0 0 0,-1-1 0 0 0,-6 9 7343 0 0,23-22-6151 0 0,-12 7-1205 0 0,0-1 1 0 0,0 1-1 0 0,0-1 1 0 0,-1 0-1 0 0,0 0 1 0 0,0 0-1 0 0,0 0 1 0 0,-1-1-1 0 0,-1 1 1 0 0,1 0-1 0 0,-1-1 1 0 0,0 0-1 0 0,-1-10 1 0 0,0 7-66 0 0,-1 0 1 0 0,-1 0 0 0 0,1 0-1 0 0,-2 1 1 0 0,1-1-1 0 0,-2 1 1 0 0,1 0 0 0 0,-10-19-1 0 0,11 25-7 0 0,-1 1 0 0 0,1-1 0 0 0,0 1 1 0 0,-1 0-1 0 0,0 0 0 0 0,1 0 0 0 0,-1 0 0 0 0,0 0 0 0 0,-1 0 0 0 0,1 1 0 0 0,0 0 0 0 0,-1-1 0 0 0,-7-2 0 0 0,6 3-12 0 0,-1 0 0 0 0,0 0 0 0 0,1 1 0 0 0,-1 0 0 0 0,0 0 0 0 0,0 1 0 0 0,0-1 0 0 0,-11 2 0 0 0,1 1-16 0 0,0 1 0 0 0,-1 0 1 0 0,1 2-1 0 0,0 0 0 0 0,-29 13 0 0 0,30-10 36 0 0,0 0 0 0 0,1 1-1 0 0,0 1 1 0 0,0 0 0 0 0,1 0-1 0 0,1 1 1 0 0,-19 22 0 0 0,18-17 8 0 0,0 1 0 0 0,1 0 0 0 0,1 0 1 0 0,1 1-1 0 0,-15 36 0 0 0,23-48-4 0 0,0 1 1 0 0,0 0 0 0 0,1 0-1 0 0,-1 0 1 0 0,1 0-1 0 0,1 0 1 0 0,0 12 0 0 0,0-17 6 0 0,0 1 0 0 0,0 0 1 0 0,1 0-1 0 0,-1 0 1 0 0,1-1-1 0 0,0 1 1 0 0,0 0-1 0 0,0 0 1 0 0,0-1-1 0 0,0 1 1 0 0,1-1-1 0 0,-1 1 1 0 0,1-1-1 0 0,-1 0 1 0 0,1 1-1 0 0,0-1 1 0 0,0 0-1 0 0,0 0 1 0 0,0 0-1 0 0,0 0 1 0 0,5 2-1 0 0,-4-3 9 0 0,1 0 0 0 0,-1 0 0 0 0,1 0-1 0 0,0 0 1 0 0,-1 0 0 0 0,1-1 0 0 0,0 0-1 0 0,0 0 1 0 0,4 0 0 0 0,1 0 27 0 0,0-1-1 0 0,16-4 1 0 0,-2-2-26 0 0,-1-1-1 0 0,1 0 0 0 0,-1-2 1 0 0,-1-1-1 0 0,0-1 0 0 0,0 0 1 0 0,-1-2-1 0 0,-1 0 0 0 0,0-1 1 0 0,-1-1-1 0 0,23-26 0 0 0,-29 29-22 0 0,-32 35 0 0 0,0 2 0 0 0,1 0 0 0 0,2 1 0 0 0,0 0 0 0 0,2 2 0 0 0,-21 50 0 0 0,15-28 15 0 0,-1-1 0 0 0,-3-2 0 0 0,-1 0 0 0 0,-49 63 0 0 0,54-84-47 0 0,-25 24 0 0 0,45-48-901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17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 8607 0 0,'0'0'396'0'0,"-2"0"-12"0"0,1 0-376 0 0,0 0-1 0 0,0 1 0 0 0,0-1 0 0 0,0 0 0 0 0,1 0 1 0 0,-1 1-1 0 0,0-1 0 0 0,0 1 0 0 0,0-1 1 0 0,0 1-1 0 0,0-1 0 0 0,1 1 0 0 0,-1 0 0 0 0,0-1 1 0 0,1 1-1 0 0,-1 0 0 0 0,0-1 0 0 0,1 1 0 0 0,-1 0 1 0 0,1 0-1 0 0,-1 0 0 0 0,1 0 0 0 0,-1 1 1 0 0,-1 2 98 0 0,-7 9 772 0 0,0 0 0 0 0,2 0 0 0 0,-1 1 0 0 0,-8 25 0 0 0,-3 4 144 0 0,-61 115 804 0 0,52-108-1656 0 0,-39 51 0 0 0,-18 5 182 0 0,85-104-326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41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2 500 5983 0 0,'0'0'8198'0'0,"0"2"-7802"0"0,-1 10-93 0 0,0 0 1 0 0,1 0 0 0 0,0 0 0 0 0,2 0 0 0 0,-1 0 0 0 0,1 0 0 0 0,1-1 0 0 0,0 1-1 0 0,0-1 1 0 0,8 17 0 0 0,4 12 208 0 0,14 62-1 0 0,-19-61-414 0 0,24 62-1 0 0,-18-73 1992 0 0,-2-47-1744 0 0,-6 2-286 0 0,-2-1 0 0 0,0 1 0 0 0,-1-1 0 0 0,-1 0 0 0 0,4-27 0 0 0,-1 6-14 0 0,2-2-68 0 0,27-155-464 0 0,-22 48-731 0 0,-7 56 665 0 0,31-148-1 0 0,-36 230 573 0 0,0 1-1 0 0,0-1 1 0 0,1 1 0 0 0,6-13-1 0 0,-3 13 47 0 0,1 3-37 0 0,-5 4-24 0 0,-1 1 1 0 0,0-1-1 0 0,1 0 0 0 0,-1 1 1 0 0,0-1-1 0 0,1 1 0 0 0,-1 0 0 0 0,0-1 1 0 0,1 1-1 0 0,-1 0 0 0 0,0 0 1 0 0,0 0-1 0 0,0 0 0 0 0,0 0 1 0 0,0 0-1 0 0,0 0 0 0 0,0 0 1 0 0,0 0-1 0 0,0 1 0 0 0,-1-1 1 0 0,1 0-1 0 0,0 1 0 0 0,-1-1 1 0 0,1 2-1 0 0,2 5 12 0 0,0 1 1 0 0,3 13-1 0 0,-6-22-15 0 0,4 19 46 0 0,-2-9-31 0 0,0 1-1 0 0,1-1 1 0 0,0 0-1 0 0,4 10 0 0 0,-5-17-7 0 0,-1 0-1 0 0,1-1 0 0 0,0 1 0 0 0,0 0 0 0 0,0-1 0 0 0,0 1 0 0 0,0-1 0 0 0,1 0 0 0 0,-1 0 0 0 0,0 0 1 0 0,1 0-1 0 0,0 0 0 0 0,-1 0 0 0 0,1-1 0 0 0,0 1 0 0 0,0-1 0 0 0,6 2 0 0 0,2 0 16 0 0,1-1 0 0 0,-1 0-1 0 0,1-1 1 0 0,0 0 0 0 0,0-1-1 0 0,19-2 1 0 0,72-15 155 0 0,-73 11-162 0 0,249-62 136 0 0,-44 11 28 0 0,-134 34 304 0 0,178-15 0 0 0,-268 37-484 0 0,1 1 0 0 0,-1 0 0 0 0,1 1-1 0 0,0 0 1 0 0,-1 0 0 0 0,0 2 0 0 0,1-1 0 0 0,20 9 0 0 0,-30-10-71 0 0,-1 12-279 0 0,-1-11 192 0 0,0 1 1 0 0,-1 0 0 0 0,1 0-1 0 0,-1 0 1 0 0,0 0 0 0 0,0-1-1 0 0,0 1 1 0 0,0 0 0 0 0,-1-1-1 0 0,1 1 1 0 0,-1-1 0 0 0,1 1-1 0 0,-1-1 1 0 0,0 0 0 0 0,0 1-1 0 0,-3 1 1 0 0,-5 7-1101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1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 3223 0 0,'-1'1'3728'0'0,"-2"12"52"0"0,2-11-3592 0 0,1 1-1 0 0,-1 0 1 0 0,0-1-1 0 0,0 1 1 0 0,0-1 0 0 0,0 0-1 0 0,-1 1 1 0 0,1-1-1 0 0,0 0 1 0 0,-1 0-1 0 0,-2 3 1 0 0,-14 15 656 0 0,-117 130 1917 0 0,102-110-2525 0 0,-67 77 146 0 0,91-107-366 0 0,0 1 0 0 0,1-1 0 0 0,-12 21 0 0 0,20-31-19 0 0,0 0 1 0 0,0 1-1 0 0,-1-1 1 0 0,1 0-1 0 0,0 1 1 0 0,-1-1-1 0 0,1 1 1 0 0,0-1-1 0 0,0 0 1 0 0,0 1-1 0 0,0-1 1 0 0,-1 1-1 0 0,1-1 0 0 0,0 1 1 0 0,0-1-1 0 0,0 1 1 0 0,0-1-1 0 0,0 0 1 0 0,0 1-1 0 0,0-1 1 0 0,0 1-1 0 0,0-1 1 0 0,0 1-1 0 0,0-1 1 0 0,1 1-1 0 0,-1-1 1 0 0,0 0-1 0 0,0 1 1 0 0,0-1-1 0 0,1 1 1 0 0,-1-1-1 0 0,0 0 1 0 0,1 1-1 0 0,5 1-673 0 0,6-1-3332 0 0,2-2-1364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1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2303 0 0,'0'0'9364'0'0,"0"2"-9134"0"0,-4 8-71 0 0,-1 0 1 0 0,0-1-1 0 0,-1 0 1 0 0,1 0 0 0 0,-13 14-1 0 0,10-13 53 0 0,0 1 1 0 0,1 0-1 0 0,-9 16 0 0 0,7-8 95 0 0,6-13-129 0 0,0 0-1 0 0,0 1 1 0 0,0 0 0 0 0,1-1-1 0 0,-1 1 1 0 0,2 0 0 0 0,-3 13-1 0 0,4-18 55 0 0,0-2-207 0 0,0 0 1 0 0,0 1-1 0 0,0-1 0 0 0,0 0 0 0 0,0 1 0 0 0,0-1 0 0 0,1 1 1 0 0,-1-1-1 0 0,0 0 0 0 0,0 1 0 0 0,0-1 0 0 0,0 0 1 0 0,0 1-1 0 0,1-1 0 0 0,-1 0 0 0 0,0 0 0 0 0,0 1 0 0 0,0-1 1 0 0,1 0-1 0 0,-1 1 0 0 0,0-1 0 0 0,1 0 0 0 0,-1 0 0 0 0,0 0 1 0 0,0 1-1 0 0,1-1 0 0 0,-1 0 0 0 0,0 0 0 0 0,1 0 1 0 0,-1 0-1 0 0,0 0 0 0 0,1 1 0 0 0,-1-1 0 0 0,1 0 0 0 0,-1 0 1 0 0,0 0-1 0 0,1 0 0 0 0,-1 0 0 0 0,0 0 0 0 0,1 0 0 0 0,17 1 567 0 0,-7-2-440 0 0,1-1-1 0 0,-1 0 0 0 0,1-1 1 0 0,-1-1-1 0 0,0 0 1 0 0,0 0-1 0 0,0-1 0 0 0,-1 0 1 0 0,0-1-1 0 0,15-10 1 0 0,-16 9-128 0 0,0 0 0 0 0,0 0 0 0 0,-1-1 1 0 0,0 0-1 0 0,-1 0 0 0 0,1-1 0 0 0,-2 0 0 0 0,1-1 1 0 0,-1 1-1 0 0,9-21 0 0 0,-14 28-21 0 0,-1 1 1 0 0,1-1-1 0 0,-1 1 0 0 0,1 0 0 0 0,-1-1 1 0 0,0 1-1 0 0,1-1 0 0 0,-1 1 0 0 0,0-1 1 0 0,0 1-1 0 0,0-1 0 0 0,0 1 0 0 0,0-1 1 0 0,0 1-1 0 0,-1-1 0 0 0,1 1 0 0 0,0-1 0 0 0,-1 1 1 0 0,1 0-1 0 0,-1-1 0 0 0,0-1 0 0 0,0 2-22 0 0,-1 0 0 0 0,1 0 0 0 0,0 0 0 0 0,0 0 0 0 0,-1 0 0 0 0,1 0 0 0 0,0 0 0 0 0,-1 1 0 0 0,1-1 0 0 0,-1 0 0 0 0,1 1 0 0 0,-1-1 0 0 0,1 1 0 0 0,-1-1 0 0 0,1 1 0 0 0,-3 0 0 0 0,-2-1-84 0 0,-1 1 0 0 0,1 0 0 0 0,0 1 0 0 0,-1-1 0 0 0,1 1 0 0 0,0 0-1 0 0,0 1 1 0 0,-11 3 0 0 0,11-2-358 0 0,0 1 0 0 0,0-1 0 0 0,0 1 0 0 0,1 0 0 0 0,-9 7 0 0 0,5-2-861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1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1375 0 0,'0'2'107'0'0,"1"3"8"0"0,-1 0 0 0 0,0 1-1 0 0,0-1 1 0 0,0 1 0 0 0,0-1-1 0 0,-1 1 1 0 0,0-1 0 0 0,-1 0-1 0 0,1 0 1 0 0,-3 8 0 0 0,-4 4 1105 0 0,-17 28 0 0 0,2-1 54 0 0,2-5-347 0 0,13-26 143 0 0,1 1-1 0 0,-7 19 1 0 0,13-32-914 0 0,1 0 1 0 0,-1 0-1 0 0,1 0 0 0 0,0 0 0 0 0,-1 0 1 0 0,1 1-1 0 0,0-1 0 0 0,0 0 1 0 0,0 0-1 0 0,0 0 0 0 0,0 0 1 0 0,0 1-1 0 0,0-1 0 0 0,0 0 0 0 0,0 0 1 0 0,1 0-1 0 0,-1 0 0 0 0,0 0 1 0 0,1 1-1 0 0,-1-1 0 0 0,1 0 0 0 0,-1 0 1 0 0,1 0-1 0 0,0 0 0 0 0,-1 0 1 0 0,1 0-1 0 0,0 0 0 0 0,0-1 0 0 0,-1 1 1 0 0,1 0-1 0 0,0 0 0 0 0,0-1 1 0 0,2 2-1 0 0,-1-1 4 0 0,1 0-1 0 0,-1 0 1 0 0,0-1 0 0 0,1 1-1 0 0,-1-1 1 0 0,1 1 0 0 0,-1-1-1 0 0,0 0 1 0 0,1 0 0 0 0,-1 0-1 0 0,1 0 1 0 0,-1 0 0 0 0,1-1 0 0 0,2 0-1 0 0,14-5 216 0 0,1-2 0 0 0,-1 0 0 0 0,0-1 0 0 0,-1-1-1 0 0,0-1 1 0 0,31-25 0 0 0,-45 33-398 0 0,0 0 0 0 0,0 0 0 0 0,0-1 0 0 0,0 1-1 0 0,-1-1 1 0 0,0 0 0 0 0,3-5 0 0 0,-5 8-168 0 0,-1 0-44 0 0,-1 1 191 0 0,1-1 1 0 0,0 0-1 0 0,-1 1 1 0 0,1-1-1 0 0,0 0 1 0 0,-1 1-1 0 0,1-1 1 0 0,-1 1-1 0 0,1-1 1 0 0,-1 1-1 0 0,0-1 1 0 0,1 1-1 0 0,-1-1 1 0 0,1 1-1 0 0,-1-1 1 0 0,0 1-1 0 0,1 0 1 0 0,-2-1-1 0 0,-14-5-470 0 0,-4 1 30 0 0,1 0 1 0 0,-1 2-1 0 0,-36-1 0 0 0,11 0-129 0 0,11 1-1380 0 0,20-1 830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19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6911 0 0,'0'0'528'0'0,"-1"2"-180"0"0,0 0 196 0 0,-1 1-1 0 0,0-1 0 0 0,0 0 0 0 0,0 0 1 0 0,0 1-1 0 0,-3 1 0 0 0,-32 19 212 0 0,12-8-702 0 0,10-5 170 0 0,-75 54 1014 0 0,71-48-608 0 0,0 0 0 0 0,-24 27 0 0 0,20-9 500 0 0,22-32-869 0 0,1-1-228 0 0,1-1 0 0 0,-1 1 0 0 0,0 0 0 0 0,0 0 0 0 0,0 0 0 0 0,1 0 0 0 0,-1 0 0 0 0,0-1 0 0 0,1 1 1 0 0,-1 0-1 0 0,1 0 0 0 0,-1 0 0 0 0,1-1 0 0 0,-1 1 0 0 0,1 0 0 0 0,0-1 0 0 0,-1 1 0 0 0,1 0 0 0 0,0-1 0 0 0,-1 1 0 0 0,1-1 0 0 0,0 1 0 0 0,0-1 0 0 0,0 0 1 0 0,-1 1-1 0 0,1-1 0 0 0,0 0 0 0 0,0 1 0 0 0,0-1 0 0 0,0 0 0 0 0,0 0 0 0 0,0 0 0 0 0,0 0 0 0 0,-1 0 0 0 0,1 0 0 0 0,0 0 0 0 0,0 0 0 0 0,1 0 0 0 0,5-1 61 0 0,-1 0 0 0 0,0 0 0 0 0,0 0 0 0 0,6-2 0 0 0,3-1 36 0 0,-2-1 0 0 0,1 0 0 0 0,0-1 0 0 0,-1 0 0 0 0,0-1 0 0 0,-1-1 0 0 0,0 0 0 0 0,0 0 0 0 0,0-1 0 0 0,-1-1 0 0 0,-1 0 0 0 0,1 0 0 0 0,15-23 0 0 0,-21 28-113 0 0,-1-1-1 0 0,0 0 1 0 0,0 0-1 0 0,-1 0 1 0 0,0 0-1 0 0,0 0 1 0 0,0-1-1 0 0,-1 1 1 0 0,0-1-1 0 0,0 0 1 0 0,-1 1-1 0 0,1-12 1 0 0,-2 17-52 0 0,0 0 0 0 0,0 1 0 0 0,0-1 0 0 0,0 0 1 0 0,-1 0-1 0 0,1 0 0 0 0,0 1 0 0 0,0-1 1 0 0,-1 0-1 0 0,1 0 0 0 0,-1 1 0 0 0,1-1 1 0 0,-1-1-1 0 0,-4-7-2871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581 767 7831 0 0,'7'-6'810'0'0,"5"-17"307"0"0,-11 22 107 0 0,5-11 1252 0 0,49-90 633 0 0,-34 61-2915 0 0,-1-1-1 0 0,-2 0 0 0 0,14-51 1 0 0,-19 54-160 0 0,53-202-420 0 0,-58 209 349 0 0,-4 16-8 0 0,-1 0-1 0 0,0 0 1 0 0,1-21-1 0 0,-5 37 42 0 0,1-1 1 0 0,0 1-1 0 0,0-1 0 0 0,-1 1 0 0 0,1-1 1 0 0,0 1-1 0 0,-1 0 0 0 0,1-1 1 0 0,0 1-1 0 0,-1-1 0 0 0,1 1 0 0 0,-1 0 1 0 0,1-1-1 0 0,-1 1 0 0 0,1 0 1 0 0,0 0-1 0 0,-1-1 0 0 0,1 1 1 0 0,-1 0-1 0 0,0 0 0 0 0,1 0 0 0 0,-1 0 1 0 0,1-1-1 0 0,-1 1 0 0 0,1 0 1 0 0,-1 0-1 0 0,1 0 0 0 0,-1 0 1 0 0,1 0-1 0 0,-1 0 0 0 0,1 1 0 0 0,-1-1 1 0 0,0 0-1 0 0,1 0 0 0 0,-1 0 1 0 0,-3 2-12 0 0,1-1 1 0 0,-1 1-1 0 0,1-1 1 0 0,0 1-1 0 0,-1 0 1 0 0,1 0-1 0 0,0 1 1 0 0,0-1 0 0 0,-4 5-1 0 0,-26 31-56 0 0,19-21 32 0 0,-9 11 10 0 0,2 1 0 0 0,-34 61 0 0 0,-23 70-27 0 0,-39 168 56 0 0,51-124 0 0 0,63-196-2 0 0,-16 46 14 0 0,-41 79 1 0 0,51-116-8 0 0,-1-1 1 0 0,0 0 0 0 0,-2-1 0 0 0,0 0 0 0 0,0 0-1 0 0,-2-1 1 0 0,0-1 0 0 0,-24 18 0 0 0,36-29-14 0 0,-69 45-154 0 0,62-42-98 0 0,-2 1-1 0 0,1-1 1 0 0,0-1 0 0 0,-1 0-1 0 0,-15 3 1 0 0,10-5-799 0 0,3-3-41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11519 0 0,'0'0'1435'0'0,"2"0"-335"0"0,77-23 4837 0 0,42-12-4522 0 0,-48 13-849 0 0,67-20-1369 0 0,-113 33-335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16 9671 0 0,'0'-1'65'0'0,"1"0"-1"0"0,-1 1 1 0 0,0-1-1 0 0,0 1 0 0 0,0-1 1 0 0,0 0-1 0 0,0 1 1 0 0,0-1-1 0 0,0 1 1 0 0,0-1-1 0 0,0 0 0 0 0,0 1 1 0 0,0-1-1 0 0,0 1 1 0 0,0-2-1 0 0,-5-2 119 0 0,2 4 1825 0 0,-7 12-1367 0 0,1 1 1 0 0,0 0 0 0 0,0 0 0 0 0,-12 29 0 0 0,1-5-262 0 0,-40 73 367 0 0,-120 200 199 0 0,120-214-793 0 0,-39 58 38 0 0,51-89-429 0 0,-39 53 757 0 0,26-42-6196 0 0,52-65 33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16 146 1839 0 0,'0'0'83'0'0,"-1"1"-6"0"0,-14 0 10471 0 0,19 5-6061 0 0,14 4-3651 0 0,-13-9-691 0 0,1 1 1 0 0,-1-1-1 0 0,0 0 0 0 0,1 0 0 0 0,-1 0 1 0 0,1-1-1 0 0,6 0 0 0 0,40-5 812 0 0,-39 3-731 0 0,77-14 1026 0 0,101-31-1 0 0,-41 8-757 0 0,-124 31-1389 0 0,0 0 0 0 0,-1-1 0 0 0,33-18-1 0 0,-39 18-864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10 7367 0 0,'1'-2'181'0'0,"2"-1"15"0"0,10 0 190 0 0,-12 2-210 0 0,0 1 1 0 0,0 0-1 0 0,0 0 1 0 0,0 0-1 0 0,0 0 0 0 0,0 0 1 0 0,0 0-1 0 0,0 0 0 0 0,0 0 1 0 0,0 0-1 0 0,0 1 1 0 0,0-1-1 0 0,0 0 0 0 0,0 1 1 0 0,0-1-1 0 0,0 0 0 0 0,0 1 1 0 0,0-1-1 0 0,0 1 0 0 0,0 0 1 0 0,-1-1-1 0 0,1 1 1 0 0,0 0-1 0 0,0-1 0 0 0,-1 1 1 0 0,2 1-1 0 0,-1 0 73 0 0,0 0-1 0 0,-1-1 1 0 0,1 1-1 0 0,0 0 1 0 0,-1 0-1 0 0,1-1 1 0 0,-1 1 0 0 0,0 0-1 0 0,1 0 1 0 0,-1 0-1 0 0,0 0 1 0 0,0 0-1 0 0,0 0 1 0 0,-1 2 0 0 0,-1 4-76 0 0,0 0 1 0 0,0-1 0 0 0,-1 1-1 0 0,0-1 1 0 0,0 0 0 0 0,-5 7 0 0 0,-28 43 403 0 0,20-33-369 0 0,-189 278 1249 0 0,80-120-1301 0 0,-173 204 43 0 0,251-335-68 0 0,45-50-65 0 0,4-1-60 0 0,0-1 0 0 0,-1-1-1 0 0,1 1 1 0 0,-1 0 0 0 0,1 0-1 0 0,-1-1 1 0 0,0 1 0 0 0,0 0-1 0 0,0-1 1 0 0,1 1 0 0 0,0-4 0 0 0,1 2-9 0 0,14-21-120 0 0,46-58-151 0 0,-54 71 250 0 0,1 1 0 0 0,0 0 0 0 0,1 1 0 0 0,0 0-1 0 0,13-8 1 0 0,-21 15 22 0 0,-1 1 1 0 0,1-1-1 0 0,0 1 0 0 0,0 0 1 0 0,0 0-1 0 0,5-2 0 0 0,3 4 2 0 0,-9 0 4 0 0,-1 0-1 0 0,1 1 1 0 0,0-1-1 0 0,-1 0 1 0 0,0 1-1 0 0,1-1 1 0 0,-1 1-1 0 0,0-1 0 0 0,1 1 1 0 0,-1 0-1 0 0,0-1 1 0 0,0 1-1 0 0,0 0 1 0 0,-1 0-1 0 0,1-1 1 0 0,0 1-1 0 0,-1 0 1 0 0,1 0-1 0 0,-1 4 1 0 0,2 4 104 0 0,-1 0 1 0 0,-1 16-1 0 0,0-21-63 0 0,0 13 14 0 0,-1-1 0 0 0,0 1 0 0 0,-2-1 0 0 0,0 0 0 0 0,-1 0 0 0 0,-1 0 0 0 0,-11 27 0 0 0,15-42-885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1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89 4607 0 0,'0'0'354'0'0,"1"1"71"0"0,3 2 315 0 0,-1 0-1 0 0,1-1 0 0 0,0 0 1 0 0,0 0-1 0 0,0 0 1 0 0,0 0-1 0 0,1-1 1 0 0,-1 1-1 0 0,0-1 0 0 0,6 1 1 0 0,-2-2-240 0 0,0 1 1 0 0,-1-1-1 0 0,1 0 0 0 0,0-1 0 0 0,10-1 1 0 0,6-4-128 0 0,-1-1 0 0 0,41-17 0 0 0,-56 20-48 0 0,-4 3-315 0 0,0-1 0 0 0,0 0 0 0 0,-1 0 0 0 0,1-1 0 0 0,-1 1-1 0 0,1-1 1 0 0,-1 1 0 0 0,4-6 0 0 0,-5 7-21 0 0,-1 0-1 0 0,0 0 1 0 0,0-1-1 0 0,0 1 1 0 0,0 0-1 0 0,-1-1 1 0 0,1 1-1 0 0,0-1 1 0 0,0 1-1 0 0,-1-1 1 0 0,1 0-1 0 0,0-2 1 0 0,-1 4-7 0 0,0-1 1 0 0,0 0-1 0 0,0 0 0 0 0,-1 1 1 0 0,1-1-1 0 0,0 0 1 0 0,0 0-1 0 0,0 1 0 0 0,0-1 1 0 0,-1 0-1 0 0,1 0 1 0 0,0 1-1 0 0,-1-1 0 0 0,1 0 1 0 0,0 1-1 0 0,-1-1 0 0 0,1 1 1 0 0,-2-2-1 0 0,1 1-14 0 0,0 0 0 0 0,0 0 0 0 0,0 1-1 0 0,-1-1 1 0 0,1 0 0 0 0,0 0 0 0 0,-1 1-1 0 0,1-1 1 0 0,0 1 0 0 0,-1-1 0 0 0,1 1-1 0 0,-1 0 1 0 0,1-1 0 0 0,-1 1 0 0 0,1 0-1 0 0,-3 0 1 0 0,-5 2 14 0 0,0 0-1 0 0,0 1 0 0 0,1 0 0 0 0,0 0 1 0 0,-1 1-1 0 0,1 0 0 0 0,1 1 1 0 0,-10 6-1 0 0,-6 6 208 0 0,-25 24 1 0 0,10-7 94 0 0,-48 47 355 0 0,74-69-524 0 0,1 1-1 0 0,0 0 0 0 0,1 1 0 0 0,-14 26 1 0 0,22-36-106 0 0,0 0 1 0 0,0 0-1 0 0,1 0 1 0 0,-1 0 0 0 0,1 0-1 0 0,0 1 1 0 0,1-1 0 0 0,-1 0-1 0 0,0 0 1 0 0,1 7-1 0 0,1-9-4 0 0,-1 0-1 0 0,0 0 0 0 0,1 0 1 0 0,-1-1-1 0 0,1 1 0 0 0,0 0 1 0 0,-1 0-1 0 0,1-1 0 0 0,0 1 1 0 0,0 0-1 0 0,0-1 0 0 0,0 1 1 0 0,0-1-1 0 0,1 0 0 0 0,-1 1 1 0 0,0-1-1 0 0,1 0 0 0 0,-1 0 1 0 0,1 1-1 0 0,-1-1 0 0 0,1 0 1 0 0,0-1-1 0 0,-1 1 0 0 0,1 0 1 0 0,0 0-1 0 0,2 0 0 0 0,6 2 13 0 0,0-1 0 0 0,0 0 0 0 0,0-1 0 0 0,1 0 0 0 0,-1 0 0 0 0,1-1-1 0 0,11-2 1 0 0,9-1 22 0 0,33-9 1 0 0,29-11-740 0 0,-48 9-134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80 5527 0 0,'-1'2'6403'0'0,"-27"45"-1748"0"0,16-27-3843 0 0,-12 24 1 0 0,-18 64-140 0 0,41-107-537 0 0,12-7-28 0 0,2-3-44 0 0,-1-2-1 0 0,0 0 1 0 0,-1 0-1 0 0,11-15 1 0 0,12-11-46 0 0,17-18-18 0 0,15-15 0 0 0,-55 60 0 0 0,0 1 0 0 0,0 0 0 0 0,0 1 0 0 0,22-12 0 0 0,-29 18 2 0 0,-1 1-1 0 0,1 0 0 0 0,0-1 1 0 0,0 1-1 0 0,0 1 1 0 0,0-1-1 0 0,0 0 0 0 0,0 1 1 0 0,0 0-1 0 0,0 0 0 0 0,0 0 1 0 0,0 1-1 0 0,7 0 1 0 0,-9 0 8 0 0,0 0 0 0 0,0-1 1 0 0,1 1-1 0 0,-1 0 0 0 0,0 0 1 0 0,0 0-1 0 0,0 0 0 0 0,0 0 0 0 0,0 0 1 0 0,0 1-1 0 0,0-1 0 0 0,-1 1 1 0 0,1-1-1 0 0,0 1 0 0 0,-1 0 1 0 0,0 0-1 0 0,1 0 0 0 0,-1 0 1 0 0,0 0-1 0 0,0 0 0 0 0,0 0 1 0 0,0 0-1 0 0,0 0 0 0 0,1 4 1 0 0,-1 0-2 0 0,-1 0 0 0 0,1-1 0 0 0,-1 1 0 0 0,0 0-1 0 0,0 0 1 0 0,-1 0 0 0 0,0 0 0 0 0,-2 7 0 0 0,-3 8 10 0 0,-8 19-1 0 0,7-24 37 0 0,-7 32-1 0 0,11-38 53 0 0,2 0-1 0 0,-1 1 1 0 0,2-1-1 0 0,-1 1 1 0 0,1-1 0 0 0,3 15-1 0 0,-3-21-61 0 0,1 0 0 0 0,0 1 1 0 0,1-1-1 0 0,-1 0 0 0 0,1 1 0 0 0,0-1 0 0 0,0 0 0 0 0,0 0 1 0 0,0-1-1 0 0,1 1 0 0 0,0 0 0 0 0,-1-1 0 0 0,1 1 0 0 0,1-1 0 0 0,-1 0 1 0 0,0 0-1 0 0,6 3 0 0 0,-1-1 3 0 0,0-1 0 0 0,0 0 0 0 0,1 0 0 0 0,-1-1 0 0 0,1 0 0 0 0,0-1 0 0 0,0 0 0 0 0,1 0 0 0 0,-1-1 0 0 0,0 0 0 0 0,0 0 0 0 0,11-2 0 0 0,14-1-36 0 0,68-14 0 0 0,-30 3-307 0 0,-19 7-1710 0 0,-35 5 970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27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265 226 10567 0 0,'0'0'482'0'0,"-1"1"-8"0"0,-3 0-352 0 0,-14 13 31 0 0,18-14-80 0 0,0 0 0 0 0,-1 0 0 0 0,1 0 0 0 0,0 0 0 0 0,0 0 0 0 0,0 0 0 0 0,0 0 0 0 0,0 1 0 0 0,-1-1 0 0 0,1 0 0 0 0,0 0 0 0 0,0 0 0 0 0,0 0 0 0 0,0 0 0 0 0,0 0 0 0 0,-1 0 0 0 0,1 0 0 0 0,0 0 0 0 0,0 1 0 0 0,0-1 0 0 0,0 0 0 0 0,0 0 0 0 0,0 0 0 0 0,0 0 0 0 0,0 0 0 0 0,0 1 0 0 0,0-1 0 0 0,0 0 0 0 0,-1 0 0 0 0,1 0 0 0 0,0 0 0 0 0,0 0 0 0 0,0 1 0 0 0,0-1 0 0 0,0 0 0 0 0,0 0 0 0 0,0 0 0 0 0,0 0 0 0 0,0 1 0 0 0,1-1 0 0 0,-1 0 0 0 0,0 0 0 0 0,0 0 0 0 0,0 0 0 0 0,0 0 0 0 0,0 1 0 0 0,0-1 0 0 0,0 0 0 0 0,0 0 0 0 0,0 0 0 0 0,0 0 0 0 0,1 0 0 0 0,10 0 878 0 0,18-8-542 0 0,-25 5-276 0 0,1 1-1 0 0,0-1 1 0 0,-1-1 0 0 0,0 1-1 0 0,1 0 1 0 0,-1-1-1 0 0,-1 0 1 0 0,1 0 0 0 0,0 0-1 0 0,-1 0 1 0 0,5-9-1 0 0,0-2 454 0 0,0 0 0 0 0,8-22-1 0 0,-11 27-387 0 0,-2 0 0 0 0,1 0 0 0 0,-2 0 0 0 0,1 0-1 0 0,-1 0 1 0 0,-1-1 0 0 0,1-19 0 0 0,-4 21-133 0 0,-3 1-12 0 0,3 7-55 0 0,1 1-1 0 0,0-1 0 0 0,0 1 1 0 0,-1 0-1 0 0,1-1 0 0 0,0 1 0 0 0,-1 0 1 0 0,1 0-1 0 0,0 0 0 0 0,-1 0 0 0 0,1 0 1 0 0,0 0-1 0 0,-1 0 0 0 0,1 0 0 0 0,0 0 1 0 0,0 1-1 0 0,-1-1 0 0 0,1 1 1 0 0,0-1-1 0 0,0 1 0 0 0,-2 0 0 0 0,-28 15-190 0 0,27-14 169 0 0,-17 12-44 0 0,0 0 0 0 0,0 2 0 0 0,2 0 1 0 0,-20 21-1 0 0,-65 81 11 0 0,64-71 45 0 0,33-38 12 0 0,0-1 0 0 0,1 1 1 0 0,0 0-1 0 0,1 0 0 0 0,-9 20 0 0 0,13-27 12 0 0,0 1 0 0 0,1 0 0 0 0,-1-1 0 0 0,0 1 0 0 0,1 0 0 0 0,0 0 0 0 0,0-1-1 0 0,0 1 1 0 0,0 0 0 0 0,0 0 0 0 0,0-1 0 0 0,2 5 0 0 0,-2-5 10 0 0,1 0 0 0 0,0-1 0 0 0,0 1 0 0 0,0 0 0 0 0,0-1 0 0 0,0 1 0 0 0,0-1 0 0 0,1 1 0 0 0,-1-1 0 0 0,0 0 0 0 0,1 1 0 0 0,-1-1 0 0 0,1 0 0 0 0,-1 0 0 0 0,1 0 0 0 0,0 0 0 0 0,-1 0 0 0 0,1 0 0 0 0,0-1 0 0 0,2 1 0 0 0,3 2 45 0 0,1-2 1 0 0,0 1 0 0 0,0-1 0 0 0,0 0 0 0 0,0-1 0 0 0,-1 1-1 0 0,1-2 1 0 0,0 1 0 0 0,0-1 0 0 0,0 0 0 0 0,0-1 0 0 0,7-2-1 0 0,7-4 87 0 0,0 0 0 0 0,37-20 0 0 0,-48 22-135 0 0,0-1-1 0 0,-1 0 0 0 0,1 0 0 0 0,15-17 0 0 0,-25 23 85 0 0,3 2-113 0 0,-1-1-1 0 0,0 1 1 0 0,0 0 0 0 0,0 0-1 0 0,-1 1 1 0 0,1-1 0 0 0,5 4-1 0 0,5 1-13 0 0,45 21-2582 0 0,-44-23-4924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27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0 11055 0 0,'0'0'852'0'0,"-17"1"-360"0"0,13 1 53 0 0,0 1 1 0 0,-1 0-1 0 0,1 0 0 0 0,0 1 0 0 0,0-1 0 0 0,-6 8 0 0 0,-19 28 720 0 0,23-30-1223 0 0,-53 78 1008 0 0,-77 149 0 0 0,-53 166-557 0 0,68-147-405 0 0,90-199-135 0 0,-2-1 1 0 0,-56 70-1 0 0,85-121-37 0 0,0 0 0 0 0,1 0 0 0 0,-2 0 0 0 0,1-1-1 0 0,0 0 1 0 0,-1 0 0 0 0,-6 4 0 0 0,9-6-1009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28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295 249 14711 0 0,'37'-11'936'0'0,"-16"5"156"0"0,30-13 0 0 0,-46 17-882 0 0,1-1-1 0 0,0 0 1 0 0,-1-1-1 0 0,0 1 1 0 0,0-1 0 0 0,0 0-1 0 0,0 0 1 0 0,0-1 0 0 0,5-6-1 0 0,-8 6-123 0 0,0 1-1 0 0,0-1 1 0 0,-1 0-1 0 0,1 0 1 0 0,-1 1-1 0 0,0-1 1 0 0,0 0-1 0 0,-1 0 1 0 0,0 0 0 0 0,0 0-1 0 0,0 0 1 0 0,-1-5-1 0 0,0-1 1 0 0,0 1 0 0 0,-5-18 0 0 0,5 23-84 0 0,-1 1 1 0 0,0 0-1 0 0,1 0 0 0 0,-1 0 0 0 0,0 0 0 0 0,-1 0 1 0 0,1 0-1 0 0,-1 1 0 0 0,-3-5 0 0 0,4 7-6 0 0,1 0 0 0 0,-1 0 0 0 0,1 0 0 0 0,-1 1-1 0 0,0-1 1 0 0,1 0 0 0 0,-1 1 0 0 0,0-1 0 0 0,0 1-1 0 0,0-1 1 0 0,1 1 0 0 0,-1 0 0 0 0,0 0 0 0 0,0 0 0 0 0,0 0-1 0 0,0 0 1 0 0,1 0 0 0 0,-4 1 0 0 0,-3 1-42 0 0,0-1 1 0 0,-14 6-1 0 0,-7 6 27 0 0,-1 1 0 0 0,2 1 0 0 0,0 1 0 0 0,1 1 1 0 0,1 2-1 0 0,1 1 0 0 0,0 1 0 0 0,2 1 0 0 0,-36 42 0 0 0,51-55 64 0 0,1 0 1 0 0,0 1 0 0 0,0 0-1 0 0,1 1 1 0 0,1-1-1 0 0,0 1 1 0 0,0 0-1 0 0,1 0 1 0 0,0 1 0 0 0,-3 18-1 0 0,7-28-21 0 0,0 0-1 0 0,0 1 0 0 0,0-1 1 0 0,0 0-1 0 0,0 0 1 0 0,1 1-1 0 0,-1-1 1 0 0,1 0-1 0 0,-1 0 0 0 0,1 0 1 0 0,0 0-1 0 0,0 0 1 0 0,2 3-1 0 0,-3-4-14 0 0,1-1 0 0 0,-1 1 0 0 0,1-1-1 0 0,-1 0 1 0 0,1 1 0 0 0,0-1 0 0 0,-1 0 0 0 0,1 1 0 0 0,-1-1-1 0 0,1 0 1 0 0,0 0 0 0 0,-1 1 0 0 0,1-1 0 0 0,0 0 0 0 0,0 0-1 0 0,-1 0 1 0 0,1 0 0 0 0,0 0 0 0 0,0 0 0 0 0,1 0 15 0 0,5 0-8 0 0,-1 0-1 0 0,0 0 0 0 0,0-1 0 0 0,1 0 0 0 0,-1 0 1 0 0,0 0-1 0 0,0-1 0 0 0,10-3 0 0 0,46-25 13 0 0,-45 21-34 0 0,86-50-64 0 0,-78 44-167 0 0,-23 14 88 0 0,-2 2-437 0 0,1 1 480 0 0,0-1 0 0 0,0 1 0 0 0,1-1-1 0 0,-1 1 1 0 0,0-1 0 0 0,0 1 0 0 0,1-1 0 0 0,2 2 0 0 0,-2-1-346 0 0,9 6-1041 0 0,1 0-69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2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121 435 8287 0 0,'0'0'756'0'0,"-2"1"-622"0"0,-23 0 205 0 0,19-2 930 0 0,1 1 0 0 0,0-1 1 0 0,0-1-1 0 0,-1 1 1 0 0,-7-4-1 0 0,9 4-328 0 0,0-1-1 0 0,0-1 1 0 0,1 1-1 0 0,-1 0 1 0 0,0-1-1 0 0,1 0 1 0 0,-5-4-1 0 0,6 5-911 0 0,0-1 1 0 0,-1 0-1 0 0,1 0 0 0 0,0 0 0 0 0,-2-6 0 0 0,3 6 64 0 0,0 0 1 0 0,0-1-1 0 0,1 1 0 0 0,-1-1 0 0 0,1 1 1 0 0,0 0-1 0 0,0-1 0 0 0,0 1 1 0 0,0-1-1 0 0,1 1 0 0 0,-1-1 0 0 0,1 1 1 0 0,0 0-1 0 0,0 0 0 0 0,2-5 0 0 0,1 0-20 0 0,0-1 0 0 0,0 1 0 0 0,0 0-1 0 0,10-12 1 0 0,-1 4-75 0 0,1 1 1 0 0,1 1-1 0 0,1 0 0 0 0,0 1 0 0 0,0 1 1 0 0,35-20-1 0 0,115-47-1059 0 0,-76 44-925 0 0,-56 24-1730 0 0,68-14 1 0 0,-60 22 1221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2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24 4143 0 0,'0'0'754'0'0,"-8"-6"3922"0"0,3 4-3481 0 0,-1-1 0 0 0,0 1 0 0 0,0 0 0 0 0,0 0 0 0 0,-9-2 0 0 0,6 3-644 0 0,0 0 0 0 0,0 0 0 0 0,-12 1 0 0 0,6 2-474 0 0,0 0 1 0 0,0 0 0 0 0,0 1-1 0 0,-17 7 1 0 0,8-1 59 0 0,1 2 0 0 0,0 0-1 0 0,-40 28 1 0 0,58-35-123 0 0,1-1 0 0 0,-1 2 0 0 0,1-1 1 0 0,-6 8-1 0 0,10-12-13 0 0,-1 2 88 0 0,1 0 37 0 0,-1-2-119 0 0,1 1-1 0 0,0-1 0 0 0,0 0 0 0 0,0 1 0 0 0,0-1 0 0 0,0 0 0 0 0,0 1 0 0 0,-1-1 0 0 0,1 1 1 0 0,0-1-1 0 0,0 0 0 0 0,0 1 0 0 0,0-1 0 0 0,0 0 0 0 0,1 1 0 0 0,-1-1 0 0 0,0 1 1 0 0,0-1-1 0 0,0 0 0 0 0,0 1 0 0 0,2 1 2 0 0,0 0 1 0 0,0-1-1 0 0,-1 1 0 0 0,1-1 0 0 0,0 0 1 0 0,0 0-1 0 0,0 1 0 0 0,1-1 1 0 0,-1 0-1 0 0,0-1 0 0 0,0 1 1 0 0,0 0-1 0 0,1-1 0 0 0,-1 1 1 0 0,0-1-1 0 0,1 0 0 0 0,-1 1 1 0 0,1-1-1 0 0,-1 0 0 0 0,0-1 1 0 0,1 1-1 0 0,-1 0 0 0 0,0-1 1 0 0,4 0-1 0 0,7-3-99 0 0,0 0 0 0 0,-1-1 1 0 0,15-7-1 0 0,-23 10 37 0 0,3-2-1 0 0,16-6-140 0 0,-1-2-1 0 0,0 0 1 0 0,-1-1 0 0 0,22-19 0 0 0,-41 31 251 0 0,-4 1 23 0 0,0 0-53 0 0,-1 0 1 0 0,0 1-1 0 0,1 0 1 0 0,-1 0-1 0 0,1 0 1 0 0,-1 0-1 0 0,1 0 1 0 0,0 0-1 0 0,-1 0 1 0 0,1 1-1 0 0,0 0 1 0 0,0-1-1 0 0,-2 3 1 0 0,-29 29 342 0 0,27-26-295 0 0,-17 19 175 0 0,2 2 0 0 0,-35 58 0 0 0,-25 67 427 0 0,78-147-675 0 0,-57 127-434 0 0,-2 6-440 0 0,47-112 753 0 0,0 0 1 0 0,-2-1 0 0 0,-19 23-1 0 0,30-42 22 0 0,-38 43 314 0 0,39-45-532 0 0,-1 0 0 0 0,1-1-1 0 0,-1 1 1 0 0,0-1 0 0 0,0 0 0 0 0,-13 5-1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2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16 12439 0 0,'0'0'5475'0'0,"10"-3"-3398"0"0,36 7-1278 0 0,-33-3-607 0 0,-1 1 1 0 0,1-2-1 0 0,17 0 0 0 0,77-11-64 0 0,-89 8-239 0 0,-16 1 59 0 0,0 2-121 0 0,-3-1-494 0 0,-1 1 610 0 0,1-1-1 0 0,0 1 1 0 0,-1-1-1 0 0,1 1 1 0 0,0 0-1 0 0,-1-1 1 0 0,1 1-1 0 0,0 0 1 0 0,-1 0-1 0 0,1 0 1 0 0,-1 0-1 0 0,0 0 1 0 0,-14 2-69 0 0,0 1 1 0 0,1 0 0 0 0,0 1-1 0 0,0 1 1 0 0,0 0 0 0 0,0 1-1 0 0,1 0 1 0 0,-19 12 0 0 0,-7 7 352 0 0,-54 45 0 0 0,78-57-67 0 0,-24 25 0 0 0,35-32-108 0 0,-1 1 0 0 0,2-1 0 0 0,-1 1 0 0 0,1 0 0 0 0,0 0 0 0 0,0 0 0 0 0,-3 10 0 0 0,6-15-40 0 0,1 0-1 0 0,-1 0 1 0 0,0 0-1 0 0,1 0 0 0 0,-1 1 1 0 0,1-1-1 0 0,0 0 1 0 0,0 0-1 0 0,0 0 1 0 0,0 0-1 0 0,0 0 1 0 0,0 1-1 0 0,0-1 1 0 0,1 0-1 0 0,-1 0 1 0 0,1 0-1 0 0,0 0 0 0 0,0 0 1 0 0,-1 0-1 0 0,1 0 1 0 0,0 0-1 0 0,1 0 1 0 0,-1-1-1 0 0,0 1 1 0 0,0 0-1 0 0,1-1 1 0 0,-1 1-1 0 0,1-1 0 0 0,-1 1 1 0 0,1-1-1 0 0,0 0 1 0 0,0 1-1 0 0,0-1 1 0 0,-1 0-1 0 0,1 0 1 0 0,4 1-1 0 0,4 1 43 0 0,0 0 0 0 0,0 0-1 0 0,0-1 1 0 0,1-1 0 0 0,-1 1-1 0 0,13-1 1 0 0,-9-1-2925 0 0,26-3 0 0 0,-13-1-3603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29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112 264 12695 0 0,'0'0'580'0'0,"-1"0"-10"0"0,-5 1 972 0 0,5 1-818 0 0,-41 65 2086 0 0,31-50-2574 0 0,0 0 0 0 0,-21 24 1 0 0,26-35-162 0 0,5-5 177 0 0,3-10 30 0 0,7-7-127 0 0,1 1 1 0 0,0 0-1 0 0,1 1 0 0 0,17-18 0 0 0,-12 13-131 0 0,8-9-33 0 0,84-93 22 0 0,-89 103-67 0 0,0 1 1 0 0,1 1-1 0 0,0 1 1 0 0,32-17-1 0 0,-36 23 26 0 0,1 0-1 0 0,1 1 1 0 0,27-8-1 0 0,-40 15 43 0 0,-1-1-1 0 0,0 1 0 0 0,1 0 0 0 0,-1 1 0 0 0,1-1 0 0 0,0 1 1 0 0,-1 0-1 0 0,1 0 0 0 0,-1 0 0 0 0,1 1 0 0 0,-1 0 0 0 0,1 0 1 0 0,-1 0-1 0 0,1 0 0 0 0,-1 1 0 0 0,0-1 0 0 0,0 1 0 0 0,0 0 1 0 0,0 0-1 0 0,6 5 0 0 0,-8-5 9 0 0,0 1-1 0 0,0-1 1 0 0,0 1 0 0 0,-1 0-1 0 0,1 0 1 0 0,0 0 0 0 0,-1 0-1 0 0,0 0 1 0 0,0 0 0 0 0,0 0-1 0 0,0 0 1 0 0,0 0 0 0 0,-1 1 0 0 0,1-1-1 0 0,-1 0 1 0 0,0 1 0 0 0,0-1-1 0 0,0 0 1 0 0,-1 7 0 0 0,-1 2 31 0 0,0-1 0 0 0,-1 1 0 0 0,0-1 1 0 0,-6 15-1 0 0,-62 114 435 0 0,42-86-346 0 0,-3-1-1839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3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43 3223 0 0,'-1'1'16666'0'0,"-13"19"-16276"0"0,1 0 0 0 0,0 1 0 0 0,2 1 0 0 0,-15 38 0 0 0,23-54-381 0 0,1 0-1 0 0,1 1 1 0 0,-1-1-1 0 0,1 0 0 0 0,0 1 1 0 0,1-1-1 0 0,-1 1 1 0 0,1-1-1 0 0,0 1 1 0 0,3 12-1 0 0,-2-14 6 0 0,1 1-1 0 0,-1-1 1 0 0,1-1-1 0 0,0 1 1 0 0,1 0-1 0 0,-1 0 1 0 0,1-1-1 0 0,0 1 1 0 0,0-1 0 0 0,0 0-1 0 0,1 0 1 0 0,-1 0-1 0 0,1-1 1 0 0,5 5-1 0 0,-4-5 30 0 0,0 1 0 0 0,0-1 0 0 0,0 0 1 0 0,0 0-1 0 0,0 0 0 0 0,1-1 0 0 0,-1 0 0 0 0,11 3 0 0 0,-12-4 1 0 0,0-1-1 0 0,0 0 0 0 0,1 1 1 0 0,-1-1-1 0 0,0-1 1 0 0,0 1-1 0 0,1-1 1 0 0,-1 1-1 0 0,0-1 0 0 0,0 0 1 0 0,0-1-1 0 0,0 1 1 0 0,4-3-1 0 0,6-3 108 0 0,-1 0-1 0 0,0-1 1 0 0,0-1 0 0 0,-1 0-1 0 0,0-1 1 0 0,-1 0 0 0 0,14-15-1 0 0,-8 3-49 0 0,0 0 0 0 0,-1-1 0 0 0,15-29 0 0 0,-15 20-578 0 0,18-45 0 0 0,-19 30-5003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3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10047 0 0,'0'0'463'0'0,"1"1"-14"0"0,1 1-313 0 0,5 16-96 0 0,-5-12 273 0 0,-1-1 0 0 0,0 1 0 0 0,0 9 0 0 0,-1-13 1085 0 0,-2 2-475 0 0,-1 2 3788 0 0,2-6-4674 0 0,1 0 0 0 0,0 0 1 0 0,0 0-1 0 0,0 0 0 0 0,0 0 0 0 0,-1 0 0 0 0,1 0 0 0 0,0 0 0 0 0,0 0 0 0 0,0 0 1 0 0,-1 0-1 0 0,1 0 0 0 0,0 0 0 0 0,0 0 0 0 0,0 0 0 0 0,0 0 0 0 0,-1 0 0 0 0,1 0 1 0 0,0-1-1 0 0,0 1 0 0 0,0 0 0 0 0,0 0 0 0 0,-1 0 0 0 0,1 0 0 0 0,0 0 1 0 0,0 0-1 0 0,0 0 0 0 0,0-1 0 0 0,0 1 0 0 0,0 0 0 0 0,-1 0 0 0 0,1 0 0 0 0,0 0 1 0 0,0 0-1 0 0,0-1 0 0 0,0 1 0 0 0,0 0 0 0 0,0 0 0 0 0,0 0 0 0 0,0 0 0 0 0,0-1 1 0 0,0 1-1 0 0,0 0 0 0 0,0 0 0 0 0,0 0 0 0 0,0-1 0 0 0,0 1 0 0 0,0 0 0 0 0,0 0 1 0 0,0 0-1 0 0,0 0 0 0 0,0-1 0 0 0,6-15 553 0 0,13-15-251 0 0,-4 12-218 0 0,1 2-1 0 0,0 0 0 0 0,22-17 1 0 0,-27 25-68 0 0,0 1-1 0 0,1 0 1 0 0,0 1 0 0 0,0 0 0 0 0,1 1-1 0 0,21-7 1 0 0,-11 8-53 0 0,-13 6 0 0 0,-5 1 0 0 0,9 3 10 0 0,-11-1 20 0 0,-2-2 3 0 0,2 0-3 0 0,-1 1-1 0 0,0-1 0 0 0,0 1 0 0 0,-1-1 1 0 0,1 1-1 0 0,0 0 0 0 0,-1 0 0 0 0,0 0 0 0 0,0 0 1 0 0,1 0-1 0 0,-2 0 0 0 0,1 0 0 0 0,0 0 0 0 0,-1 0 1 0 0,1 1-1 0 0,-1-1 0 0 0,0 0 0 0 0,0 0 0 0 0,-1 4 1 0 0,-1 8 57 0 0,-1 0 0 0 0,-1-1 0 0 0,-7 19 0 0 0,9-25-82 0 0,1-5 37 0 0,-2 3-67 0 0,15-10-347 0 0,10-10-2 0 0,0 0-1 0 0,-2-2 1 0 0,26-24-1 0 0,11-9-94 0 0,-33 31 321 0 0,32-19 0 0 0,-47 32 145 0 0,0 0 0 0 0,1 1 0 0 0,-1 0-1 0 0,1 0 1 0 0,0 1 0 0 0,0 0 0 0 0,13-1 0 0 0,-20 4 12 0 0,0-1 0 0 0,-1 1 0 0 0,1 0 0 0 0,0 0 0 0 0,0 0 0 0 0,0 0 0 0 0,-1 1 0 0 0,1-1 0 0 0,0 1 0 0 0,0 0 0 0 0,-1 0 0 0 0,1 0 0 0 0,-1 0 0 0 0,1 0 0 0 0,4 3 0 0 0,-5-2 18 0 0,-1-1-1 0 0,1 1 1 0 0,0 0 0 0 0,-1 0-1 0 0,1 0 1 0 0,-1 0 0 0 0,0 0-1 0 0,0 1 1 0 0,0-1 0 0 0,0 0-1 0 0,0 0 1 0 0,0 1 0 0 0,-1-1-1 0 0,1 1 1 0 0,-1-1 0 0 0,1 0 0 0 0,-1 6-1 0 0,0-1 39 0 0,0 1 0 0 0,-1-1 0 0 0,0 1 0 0 0,0-1 0 0 0,-1 1 0 0 0,-4 13 0 0 0,-22 42 59 0 0,19-46-122 0 0,2 0 0 0 0,-10 27 0 0 0,17-42-39 0 0,-1 1-1 0 0,1-1 0 0 0,-1 0 1 0 0,1 0-1 0 0,0 1 0 0 0,0-1 0 0 0,0 0 1 0 0,0 1-1 0 0,0-1 0 0 0,1 0 0 0 0,0 3 1 0 0,-1-4-75 0 0,1 0 0 0 0,-1 0 0 0 0,1 0 1 0 0,-1 0-1 0 0,1 1 0 0 0,0-1 0 0 0,0 0 1 0 0,-1 0-1 0 0,1-1 0 0 0,0 1 0 0 0,0 0 0 0 0,0 0 1 0 0,0 0-1 0 0,0 0 0 0 0,0-1 0 0 0,0 1 1 0 0,0-1-1 0 0,1 1 0 0 0,-1-1 0 0 0,2 1 1 0 0,10 2-1139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31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0 4607 0 0,'0'0'208'0'0,"-1"3"-9"0"0,-20 63 8386 0 0,-6 1-3309 0 0,4-9-4668 0 0,-55 156 105 0 0,-8 23-158 0 0,62-177-539 0 0,-44 78 0 0 0,52-110-9 0 0,-1-1-1 0 0,-2 0 0 0 0,-1-2 1 0 0,-40 41-1 0 0,53-59 3 0 0,-1 0-1 0 0,-1-1 1 0 0,1 0-1 0 0,-1 0 1 0 0,0-1 0 0 0,-13 6-1 0 0,12-9 23 0 0,9-3-25 0 0,1 1 1 0 0,-1 0 0 0 0,0-1-1 0 0,0 1 1 0 0,1 0 0 0 0,-1-1-1 0 0,1 1 1 0 0,-1-1 0 0 0,0 1-1 0 0,1-1 1 0 0,-1 1 0 0 0,1-1-1 0 0,-1 0 1 0 0,1 1-1 0 0,-1-1 1 0 0,1 0 0 0 0,0 1-1 0 0,-1-1 1 0 0,1 0 0 0 0,0 1-1 0 0,-1-1 1 0 0,1 0 0 0 0,0 0-1 0 0,0 1 1 0 0,0-1-1 0 0,0 0 1 0 0,0 0 0 0 0,0 0-1 0 0,0 1 1 0 0,0-1 0 0 0,0 0-1 0 0,0 0 1 0 0,0 1 0 0 0,0-1-1 0 0,1-1 1 0 0,0-2 25 0 0,0 0 0 0 0,0 0 0 0 0,0-1 0 0 0,1 1 0 0 0,2-4 0 0 0,4-7 61 0 0,2 0 0 0 0,0 1 1 0 0,20-23-1 0 0,42-34-187 0 0,-52 52 9 0 0,-14 13 15 0 0,15-14-315 0 0,1 0 0 0 0,47-32 0 0 0,-63 47 363 0 0,0 2 0 0 0,1-1 0 0 0,-1 1 0 0 0,1 0 0 0 0,0 0 1 0 0,0 1-1 0 0,0 0 0 0 0,0 0 0 0 0,1 1 0 0 0,-1-1 0 0 0,0 2 0 0 0,1-1 0 0 0,-1 1 1 0 0,1 0-1 0 0,-1 1 0 0 0,15 2 0 0 0,-20-2 57 0 0,1-1 0 0 0,-1 1-1 0 0,1 0 1 0 0,-1 0 0 0 0,0 0 0 0 0,1 0 0 0 0,-1 1 0 0 0,0-1-1 0 0,0 1 1 0 0,0-1 0 0 0,0 1 0 0 0,0 0 0 0 0,0 0 0 0 0,0 0-1 0 0,-1 0 1 0 0,1 0 0 0 0,-1 0 0 0 0,1 0 0 0 0,-1 0 0 0 0,0 1-1 0 0,0-1 1 0 0,0 0 0 0 0,0 1 0 0 0,0-1 0 0 0,0 1 0 0 0,-1-1-1 0 0,1 1 1 0 0,-1 0 0 0 0,0-1 0 0 0,0 1 0 0 0,0-1 0 0 0,-1 5-1 0 0,0 4 243 0 0,0-1 0 0 0,-2 0 0 0 0,1-1 0 0 0,-1 1 0 0 0,0 0 0 0 0,-10 17 0 0 0,8-17-74 0 0,0 0 0 0 0,-1-1 0 0 0,0 1 0 0 0,0-1 0 0 0,-12 11 1 0 0,13-15-165 0 0,0 0 1 0 0,-1-1-1 0 0,1 0 1 0 0,-1 0-1 0 0,0 0 1 0 0,-1-1 0 0 0,1 0-1 0 0,0 0 1 0 0,-13 3-1 0 0,-3 1-37 0 0,-40 5 0 0 0,52-11-133 0 0,-1 0-1 0 0,1-1 1 0 0,0 0-1 0 0,0-1 0 0 0,-1 0 1 0 0,-12-3-1 0 0,23 4 51 0 0,-1 0-1 0 0,1 0 1 0 0,0 0-1 0 0,-1-1 1 0 0,1 1-1 0 0,0 0 1 0 0,-1 0-1 0 0,1-1 1 0 0,0 1-1 0 0,0 0 1 0 0,-1-1-1 0 0,1 1 1 0 0,0 0-1 0 0,0-1 1 0 0,-1 1-1 0 0,1 0 1 0 0,0-1-1 0 0,0 1 1 0 0,0-1-1 0 0,0 1 1 0 0,-1 0-1 0 0,1-1 1 0 0,0 1-1 0 0,0-1 1 0 0,0 1-1 0 0,0 0 1 0 0,0-1-1 0 0,0 0 1 0 0,2-11-2958 0 0,3 2-3791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4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45 1375 0 0,'0'0'380'0'0,"10"-16"6840"0"0,-1 1-3997 0 0,-8 14-2335 0 0,5-5 375 0 0,4-1 309 0 0,-10 7-1539 0 0,0 0 0 0 0,0 0 0 0 0,1 0 0 0 0,-1 0-1 0 0,0 0 1 0 0,0 0 0 0 0,1 0 0 0 0,-1 1 0 0 0,0-1-1 0 0,0 0 1 0 0,1 0 0 0 0,-1 0 0 0 0,0 0 0 0 0,0 0 0 0 0,1 0-1 0 0,-1 0 1 0 0,0 0 0 0 0,0 1 0 0 0,0-1 0 0 0,1 0 0 0 0,-1 0-1 0 0,0 0 1 0 0,0 1 0 0 0,0-1 0 0 0,1 0 0 0 0,0 2 5 0 0,0 0 0 0 0,-1 0 0 0 0,1 0 1 0 0,-1 1-1 0 0,1-1 0 0 0,-1 0 1 0 0,1 0-1 0 0,-1 5 0 0 0,0 2 7 0 0,-1 1 0 0 0,0 0-1 0 0,0 0 1 0 0,-1 0 0 0 0,-1-1-1 0 0,-5 18 1 0 0,-29 57 118 0 0,27-63-127 0 0,-19 36 22 0 0,-61 91-1 0 0,-54 40-36 0 0,80-110-1450 0 0,77-91 570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3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11831 0 0,'0'0'1075'0'0,"2"-1"-883"0"0,53-17 4755 0 0,71-13-1 0 0,-70 21-3604 0 0,-20 5-994 0 0,64-18-1 0 0,-99 23-362 0 0,-1-1 0 0 0,1 1-1 0 0,0 0 1 0 0,0 0-1 0 0,0-1 1 0 0,0 1 0 0 0,0 0-1 0 0,0-1 1 0 0,0 1-1 0 0,-1-1 1 0 0,1 1 0 0 0,0-1-1 0 0,0 0 1 0 0,-1 1-1 0 0,1-1 1 0 0,0 0 0 0 0,-1 1-1 0 0,1-1 1 0 0,-1 0-1 0 0,1 0 1 0 0,-1 0 0 0 0,1 1-1 0 0,-1-1 1 0 0,0 0-1 0 0,1 0 1 0 0,-1 0 0 0 0,0 0-1 0 0,0 0 1 0 0,0 0-1 0 0,1 0 1 0 0,-1 0 0 0 0,0-1-1 0 0,-1-1-22 0 0,0 1 1 0 0,1-1-1 0 0,-1 1 1 0 0,0 0-1 0 0,0 0 0 0 0,0-1 1 0 0,0 1-1 0 0,-3-2 0 0 0,3 2-24 0 0,0 0 48 0 0,-1 0 1 0 0,1 0-1 0 0,-1 0 0 0 0,1 0 1 0 0,-1 0-1 0 0,0 1 0 0 0,0-1 0 0 0,0 1 1 0 0,0 0-1 0 0,0-1 0 0 0,0 1 1 0 0,0 0-1 0 0,0 0 0 0 0,-5-1 0 0 0,3 1-23 0 0,0 0-1 0 0,0 0 1 0 0,0 1-1 0 0,0 0 0 0 0,0 0 1 0 0,0 0-1 0 0,-1 0 1 0 0,-3 1-1 0 0,-3 2-38 0 0,0 0 0 0 0,0 0 0 0 0,0 1 0 0 0,0 0 0 0 0,-13 8 0 0 0,11-4 99 0 0,0 1 1 0 0,1 0-1 0 0,0 1 0 0 0,0 0 1 0 0,1 1-1 0 0,0 0 0 0 0,1 1 1 0 0,1 0-1 0 0,0 1 0 0 0,0-1 1 0 0,-10 22-1 0 0,18-31-78 0 0,-1 0-1 0 0,1 0 0 0 0,-1 0 1 0 0,1 0-1 0 0,0 1 1 0 0,1-1-1 0 0,-1 0 1 0 0,0 1-1 0 0,1-1 0 0 0,0 0 1 0 0,0 1-1 0 0,0-1 1 0 0,0 1-1 0 0,0-1 1 0 0,1 0-1 0 0,-1 1 0 0 0,1-1 1 0 0,0 0-1 0 0,0 0 1 0 0,0 1-1 0 0,1-1 1 0 0,-1 0-1 0 0,1 0 0 0 0,2 3 1 0 0,6 7-748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0:3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1 588 3223 0 0,'1'-2'11259'0'0,"8"-9"-7528"0"0,15-20 2955 0 0,-21 26-6101 0 0,0-1-1 0 0,0 1 1 0 0,0-1-1 0 0,3-9 1 0 0,-1-2 204 0 0,1 0 0 0 0,12-23 1 0 0,-13 31-674 0 0,0 1 1 0 0,0 1-1 0 0,1-1 0 0 0,0 1 1 0 0,0 0-1 0 0,12-10 0 0 0,185-138-372 0 0,-159 126 8 0 0,2 3 0 0 0,90-38 0 0 0,-61 37-160 0 0,47-20-1717 0 0,-96 33-314 0 0,-18 7 478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4607 0 0,'0'0'10490'0'0,"1"1"-9988"0"0,1 1-392 0 0,0 0-1 0 0,-1-1 1 0 0,1 1-1 0 0,-1 0 1 0 0,1 0-1 0 0,-1 0 1 0 0,0 0-1 0 0,0 0 1 0 0,0 0-1 0 0,0 1 1 0 0,0-1-1 0 0,-1 0 1 0 0,1 0-1 0 0,-1 1 1 0 0,1-1-1 0 0,-1 0 1 0 0,0 1-1 0 0,0-1 1 0 0,0 0-1 0 0,0 1 1 0 0,0-1-1 0 0,-1 0 1 0 0,1 1-1 0 0,-1-1 1 0 0,1 0-1 0 0,-1 0 1 0 0,0 1-1 0 0,0-1 1 0 0,0 0-1 0 0,0 0 1 0 0,0 0-1 0 0,-3 3 1 0 0,-3 4 126 0 0,-1-1 0 0 0,0-1 0 0 0,0 0 0 0 0,-11 8 0 0 0,-7 6 146 0 0,11-8-189 0 0,5-6-115 0 0,1 1-1 0 0,0 0 0 0 0,1 1 1 0 0,0-1-1 0 0,0 2 0 0 0,1-1 1 0 0,-8 14-1 0 0,12-14-137 0 0,1-2-10 0 0,2-6 15 0 0,1-1 0 0 0,-1 1 0 0 0,1-1 0 0 0,0 0 0 0 0,-1 0 0 0 0,1 1 0 0 0,-1-1 0 0 0,1 0 0 0 0,-1 0 0 0 0,1 0 0 0 0,0 0 0 0 0,-1 0 0 0 0,1 1 0 0 0,-1-1 0 0 0,1 0 0 0 0,0-1 0 0 0,0 1-26 0 0,11 0-966 0 0,0-5-44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108 227 3679 0 0,'-1'1'167'0'0,"-6"5"26"0"0,1 0 0 0 0,-1-1 0 0 0,-1 0 0 0 0,1-1 0 0 0,-13 7 0 0 0,12-8 2213 0 0,1 0 1 0 0,-1 0-1 0 0,-12 2 1376 0 0,20-5-3668 0 0,-1-1 0 0 0,0 1 0 0 0,1-1 0 0 0,-1 1 0 0 0,1-1 0 0 0,-1 0 0 0 0,1 1 0 0 0,-1-1 0 0 0,1 0 0 0 0,-1 1 0 0 0,1-1 0 0 0,0 0 0 0 0,-1 0 0 0 0,1 1 0 0 0,0-1 0 0 0,-1 0 0 0 0,1 0 0 0 0,0 0 0 0 0,0 1 0 0 0,0-1 0 0 0,0 0 0 0 0,0 0 0 0 0,0 0 0 0 0,0 1 0 0 0,0-1 0 0 0,0 0 0 0 0,1 0 0 0 0,-1 0 0 0 0,0 1 0 0 0,0-1 1 0 0,1 0-1 0 0,-1 0 0 0 0,0 1 0 0 0,1-1 0 0 0,0 0 0 0 0,17-30 601 0 0,-15 27-529 0 0,11-17-53 0 0,2 2 0 0 0,1 0 0 0 0,0 0 0 0 0,1 2 0 0 0,33-26 0 0 0,-36 33-138 0 0,0 0 1 0 0,0 1-1 0 0,1 0 0 0 0,0 1 1 0 0,1 1-1 0 0,-1 1 0 0 0,1 0 1 0 0,31-6-1 0 0,-41 11-2 0 0,0 0-1 0 0,-1 1 0 0 0,1-1 1 0 0,0 2-1 0 0,0-1 0 0 0,9 2 1 0 0,-13-2 6 0 0,0 1 0 0 0,0 0 0 0 0,-1-1 0 0 0,1 1 0 0 0,-1 0 0 0 0,1 0 0 0 0,0 0 0 0 0,-1 1 0 0 0,0-1 0 0 0,1 0 0 0 0,-1 1 0 0 0,4 3 1 0 0,-3-2-11 0 0,-1-1 8 0 0,-1-1 0 0 0,1 1 0 0 0,-1-1 0 0 0,0 1 0 0 0,0 0 0 0 0,0-1 0 0 0,0 1 0 0 0,0 0 0 0 0,0 0 0 0 0,-1 0 0 0 0,1 0 0 0 0,0 0 0 0 0,-1-1 1 0 0,0 1-1 0 0,1 1 0 0 0,-1-1 0 0 0,0 0 0 0 0,0 0 0 0 0,0 3 0 0 0,-1 3 38 0 0,0 1 0 0 0,-1-1 1 0 0,-2 9-1 0 0,4-17-33 0 0,-5 16 37 0 0,-1 0-1 0 0,-1-1 1 0 0,-12 22-1 0 0,3-6-212 0 0,6-6 156 0 0,7-19-471 0 0,1 0-1 0 0,-1 0 1 0 0,-6 11-1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14 7831 0 0,'1'-1'603'0'0,"14"-12"4660"0"0,-16 18-5058 0 0,0 1-1 0 0,-1-1 1 0 0,1 0 0 0 0,-1 0 0 0 0,0 0 0 0 0,0 0 0 0 0,-1 0 0 0 0,1-1 0 0 0,-1 1 0 0 0,0-1 0 0 0,-5 5 0 0 0,-2 6 264 0 0,-62 91 1281 0 0,-18 26-744 0 0,7-1-249 0 0,-154 260 0 0 0,176-286-2329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3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 14743 0 0,'-1'1'672'0'0,"-25"12"366"0"0,26-13-990 0 0,0 0 0 0 0,-1 1 0 0 0,1-1 0 0 0,0 0 0 0 0,0 1 0 0 0,0-1 0 0 0,0 0 0 0 0,0 1 0 0 0,0-1 0 0 0,0 0 0 0 0,0 1 0 0 0,0-1 0 0 0,0 1 0 0 0,0-1 0 0 0,0 0 0 0 0,0 1 0 0 0,0-1 0 0 0,0 0 0 0 0,0 1 0 0 0,0-1 0 0 0,0 0 0 0 0,0 1 0 0 0,1-1 0 0 0,-1 0 0 0 0,0 1 1 0 0,0-1-1 0 0,1 1 0 0 0,5 9 691 0 0,-4-8-544 0 0,0 0 1 0 0,1 0-1 0 0,-1-1 1 0 0,1 1 0 0 0,0 0-1 0 0,0-1 1 0 0,-1 0-1 0 0,1 1 1 0 0,0-1 0 0 0,0 0-1 0 0,0-1 1 0 0,0 1-1 0 0,1 0 1 0 0,-1-1 0 0 0,0 0-1 0 0,3 0 1 0 0,9 0 329 0 0,0 0 1 0 0,17-4-1 0 0,-18 3-303 0 0,385-42 100 0 0,-331 31-2713 0 0,-38 6 231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4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45 4607 0 0,'1'1'3198'0'0,"6"2"-1305"0"0,0 0 0 0 0,0-1 0 0 0,0 0 1 0 0,13 3-1 0 0,-9-3-661 0 0,0-1 0 0 0,17-1 0 0 0,5-2-942 0 0,39-8 0 0 0,-41 5 626 0 0,-22 3-913 0 0,0 0 0 0 0,-1-1 0 0 0,1 0 0 0 0,-1 0 0 0 0,1-1 0 0 0,-1 0 0 0 0,10-7 0 0 0,-4 0-151 0 0,-14 11 142 0 0,0 0-1 0 0,0 0 1 0 0,0 0-1 0 0,0 0 1 0 0,0 0-1 0 0,0 0 1 0 0,0 0-1 0 0,0-1 0 0 0,0 1 1 0 0,0 0-1 0 0,0 0 1 0 0,0 0-1 0 0,0 0 1 0 0,0 0-1 0 0,0 0 1 0 0,0 0-1 0 0,0-1 0 0 0,-1 1 1 0 0,1 0-1 0 0,0 0 1 0 0,0 0-1 0 0,0 0 1 0 0,0 0-1 0 0,0 0 1 0 0,0 0-1 0 0,0 0 0 0 0,0 0 1 0 0,0-1-1 0 0,0 1 1 0 0,0 0-1 0 0,-1 0 1 0 0,1 0-1 0 0,0 0 1 0 0,0 0-1 0 0,0 0 0 0 0,0 0 1 0 0,0 0-1 0 0,0 0 1 0 0,0 0-1 0 0,0 0 1 0 0,-1 0-1 0 0,1 0 1 0 0,0 0-1 0 0,0 0 0 0 0,0 0 1 0 0,0 0-1 0 0,0 0 1 0 0,0 0-1 0 0,-1 0 1 0 0,1 0-1 0 0,-17 1-567 0 0,-25 12 532 0 0,0 2 1 0 0,2 1-1 0 0,0 3 0 0 0,0 0 0 0 0,-51 37 1 0 0,73-45 76 0 0,-17 16 0 0 0,30-22-26 0 0,0-1-1 0 0,0 1 1 0 0,1 0-1 0 0,-1 0 1 0 0,1 1-1 0 0,1-1 1 0 0,-7 12-1 0 0,10-17-7 0 0,0 1 0 0 0,-1-1 0 0 0,1 1 0 0 0,0-1 0 0 0,-1 1 0 0 0,1 0 0 0 0,0-1 0 0 0,0 1 0 0 0,-1-1 0 0 0,1 1 0 0 0,0 0 0 0 0,0-1 0 0 0,0 1 0 0 0,0 0 0 0 0,0-1 0 0 0,0 1 0 0 0,0 0 0 0 0,0-1 0 0 0,0 1 0 0 0,0 0 0 0 0,1-1 0 0 0,-1 1 0 0 0,0 0 0 0 0,0-1 0 0 0,0 1 0 0 0,1-1 0 0 0,-1 1 0 0 0,0 0 0 0 0,1-1 0 0 0,-1 1 0 0 0,1-1 0 0 0,-1 1 0 0 0,1-1 0 0 0,-1 1 0 0 0,1-1 0 0 0,-1 0 0 0 0,1 1 0 0 0,-1-1 0 0 0,1 1 0 0 0,-1-1 0 0 0,1 0 0 0 0,0 0 0 0 0,0 1 0 0 0,1 0 9 0 0,2 1-100 0 0,0-1 0 0 0,0 1 0 0 0,0-1 1 0 0,0 0-1 0 0,1 0 0 0 0,-1 0 1 0 0,1 0-1 0 0,-1-1 0 0 0,0 0 1 0 0,6 0-1 0 0,14-1-1057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1 437 9671 0 0,'0'0'4899'0'0,"3"-8"-844"0"0,6-23-2383 0 0,-8 23-1448 0 0,1 0-1 0 0,1 1 1 0 0,-1-1-1 0 0,1 1 1 0 0,0-1-1 0 0,5-6 1 0 0,12-15 190 0 0,2 2-1 0 0,44-45 1 0 0,-47 53-631 0 0,2 1 1 0 0,1 1-1 0 0,33-21 0 0 0,-34 28-2509 0 0,-12 6 599 0 0</inkml:trace>
  <inkml:trace contextRef="#ctx0" brushRef="#br0" timeOffset="1">484 104 13847 0 0,'0'0'1254'0'0,"-1"1"-1029"0"0,-8 6 38 0 0,2-1 1 0 0,-1 2-1 0 0,1-1 0 0 0,0 1 1 0 0,0 0-1 0 0,1 0 0 0 0,0 1 0 0 0,1-1 1 0 0,0 1-1 0 0,-6 15 0 0 0,6-10 67 0 0,0 0 0 0 0,1 1 0 0 0,1-1 0 0 0,0 1 0 0 0,1-1-1 0 0,0 29 1 0 0,2-27-158 0 0,-1-12-7 0 0,1 1 1 0 0,0-1-1 0 0,0 1 0 0 0,0-1 1 0 0,1 6-1 0 0,-1-9-132 0 0,0-1-1 0 0,1 1 1 0 0,-1-1-1 0 0,0 1 1 0 0,0-1-1 0 0,0 0 1 0 0,0 1-1 0 0,0-1 1 0 0,1 0-1 0 0,-1 1 1 0 0,0-1-1 0 0,0 0 1 0 0,1 1-1 0 0,-1-1 1 0 0,0 0-1 0 0,1 1 1 0 0,-1-1-1 0 0,0 0 1 0 0,1 1-1 0 0,-1-1 1 0 0,0 0-1 0 0,1 0 1 0 0,-1 0-1 0 0,0 0 1 0 0,1 1-1 0 0,-1-1 1 0 0,1 0-1 0 0,-1 0 1 0 0,0 0-1 0 0,1 0 1 0 0,-1 0-1 0 0,2 0 1 0 0,13 2 710 0 0,-11-3-627 0 0,0 0 1 0 0,0 1-1 0 0,0-2 0 0 0,0 1 1 0 0,0-1-1 0 0,0 1 0 0 0,0-1 1 0 0,6-4-1 0 0,29-22 383 0 0,-9 5-302 0 0,77-53 3 0 0,-29 20-175 0 0,160-97-774 0 0,-215 139-152 0 0,-7 3-1022 0 0,1 1-3372 0 0,-1 2-1869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4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14 14367 0 0,'0'0'1992'0'0,"0"-2"-1840"0"0,0 1-139 0 0,0 1 0 0 0,0-1 0 0 0,0 1 0 0 0,0-1-1 0 0,-1 1 1 0 0,1-1 0 0 0,0 1 0 0 0,0-1 0 0 0,0 1 0 0 0,-1-1 0 0 0,1 1-1 0 0,0-1 1 0 0,0 1 0 0 0,-1-1 0 0 0,1 1 0 0 0,-1 0 0 0 0,1-1 0 0 0,0 1-1 0 0,-1 0 1 0 0,1-1 0 0 0,-1 1 0 0 0,1 0 0 0 0,0 0 0 0 0,-1-1-1 0 0,1 1 1 0 0,-1 0 0 0 0,1 0 0 0 0,-2-1 0 0 0,1 1 30 0 0,-1 0-1 0 0,1 0 1 0 0,-1 0 0 0 0,0 0 0 0 0,1 0-1 0 0,-1 1 1 0 0,0-1 0 0 0,1 0 0 0 0,-3 2-1 0 0,-5 1 195 0 0,0 1 0 0 0,-13 8 0 0 0,20-11-204 0 0,-33 19 305 0 0,13-9-114 0 0,0 2-1 0 0,1 0 1 0 0,0 2 0 0 0,1 0-1 0 0,-19 20 1 0 0,35-31-138 0 0,1 0 1 0 0,0 0-1 0 0,0 1 0 0 0,-4 8 0 0 0,5-9-9 0 0,1-2 113 0 0,2 2 88 0 0,-1-4-262 0 0,0 1-1 0 0,0-1 1 0 0,0 0 0 0 0,0 0-1 0 0,0 0 1 0 0,0 1 0 0 0,0-1 0 0 0,0 0-1 0 0,0 0 1 0 0,0 0 0 0 0,0 1-1 0 0,0-1 1 0 0,0 0 0 0 0,0 0-1 0 0,0 0 1 0 0,0 1 0 0 0,0-1 0 0 0,0 0-1 0 0,0 0 1 0 0,0 0 0 0 0,0 1-1 0 0,0-1 1 0 0,1 0 0 0 0,-1 0-1 0 0,0 0 1 0 0,0 0 0 0 0,0 1-1 0 0,0-1 1 0 0,0 0 0 0 0,1 0 0 0 0,-1 0-1 0 0,0 0 1 0 0,0 0 0 0 0,0 1-1 0 0,0-1 1 0 0,1 0 0 0 0,-1 0-1 0 0,0 0 1 0 0,6 0 116 0 0,1 1 0 0 0,-1-2-1 0 0,0 1 1 0 0,0 0 0 0 0,0-1 0 0 0,0 0 0 0 0,0-1-1 0 0,9-2 1 0 0,48-24 171 0 0,-38 17-265 0 0,-9 2 5 0 0,-11 6-44 0 0,0 0 0 0 0,1 1 0 0 0,-1-1-1 0 0,9-2 1 0 0,-14 6-17 0 0,1 0 1 0 0,-1 0-1 0 0,0 1 0 0 0,0-1 0 0 0,0 0 0 0 0,1 0 0 0 0,-1 0 1 0 0,0 0-1 0 0,0 0 0 0 0,-1 2 0 0 0,0 3-15 0 0,0 0 1 0 0,-1 0-1 0 0,0 0 0 0 0,0-1 0 0 0,0 1 0 0 0,0-1 1 0 0,-4 6-1 0 0,0 1 21 0 0,-10 26-1 0 0,16-37 9 0 0,0-1-1 0 0,1 1 1 0 0,-1 0-1 0 0,0 0 1 0 0,0 0-1 0 0,1-1 1 0 0,-1 1-1 0 0,0 0 1 0 0,1-1-1 0 0,-1 1 1 0 0,1 0-1 0 0,-1-1 1 0 0,1 1-1 0 0,0 0 1 0 0,-1-1-1 0 0,1 1 1 0 0,-1-1-1 0 0,1 1 1 0 0,0-1-1 0 0,0 1 1 0 0,-1-1-1 0 0,1 0 1 0 0,0 1-1 0 0,0-1 1 0 0,0 1-1 0 0,2 0-121 0 0,0-1 0 0 0,0 1 0 0 0,0 0 1 0 0,1-1-1 0 0,-1 1 0 0 0,0-1 0 0 0,0 0 0 0 0,0 0 0 0 0,0-1 0 0 0,5 0 0 0 0,18-5-5511 0 0,-5-3-933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5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15 6911 0 0,'2'-14'13876'0'0,"-1"24"-13663"0"0,-1 0-1 0 0,0 0 0 0 0,0 1 1 0 0,-1-1-1 0 0,0 0 1 0 0,-1 0-1 0 0,-1 0 1 0 0,1-1-1 0 0,-7 15 0 0 0,-5 8-40 0 0,-24 43-1 0 0,9-26-101 0 0,-44 57 0 0 0,-45 39 145 0 0,-41 59-41 0 0,159-204-174 0 0,-28 45-84 0 0,26-42 71 0 0,0 1 1 0 0,0 0-1 0 0,1 0 0 0 0,-1 0 0 0 0,1 1 1 0 0,0-1-1 0 0,0 0 0 0 0,1 0 1 0 0,-1 1-1 0 0,1 4 0 0 0,0-8-110 0 0,0 0 1 0 0,0 0-1 0 0,1 1 0 0 0,-1-1 0 0 0,0 0 1 0 0,1 0-1 0 0,-1 0 0 0 0,1 0 0 0 0,-1 0 0 0 0,1 0 1 0 0,0 0-1 0 0,-1 0 0 0 0,1 0 0 0 0,0 0 1 0 0,0 0-1 0 0,0 0 0 0 0,0 0 0 0 0,0-1 1 0 0,0 1-1 0 0,0 0 0 0 0,0-1 0 0 0,0 1 1 0 0,0 0-1 0 0,0-1 0 0 0,0 0 0 0 0,2 1 1 0 0,9 0-1660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4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82 505 6911 0 0,'0'0'528'0'0,"-1"-7"520"0"0,2 3-753 0 0,-1 0-1 0 0,2 1 1 0 0,-1-1-1 0 0,0 1 0 0 0,1 0 1 0 0,0-1-1 0 0,-1 1 0 0 0,1 0 1 0 0,3-3-1 0 0,1-4 5 0 0,11-16 8 0 0,1 2 0 0 0,27-28 0 0 0,-26 30-199 0 0,16-15 381 0 0,1 1-1 0 0,2 1 0 0 0,81-56 1 0 0,-85 69 0 0 0,0 2-1 0 0,41-18 1 0 0,-52 29-87 0 0,0 0 0 0 0,0 1 0 0 0,1 2 0 0 0,40-7 0 0 0,-57 12-338 0 0,0 0 0 0 0,-1 1 1 0 0,1 0-1 0 0,0 0 0 0 0,0 1 0 0 0,-1-1 1 0 0,1 1-1 0 0,0 1 0 0 0,-1-1 1 0 0,1 1-1 0 0,-1 1 0 0 0,0-1 1 0 0,0 1-1 0 0,0 0 0 0 0,0 0 1 0 0,0 1-1 0 0,0-1 0 0 0,-1 1 1 0 0,0 1-1 0 0,0-1 0 0 0,0 1 1 0 0,0 0-1 0 0,-1 0 0 0 0,0 0 1 0 0,0 0-1 0 0,0 1 0 0 0,0 0 1 0 0,-1 0-1 0 0,0 0 0 0 0,-1 0 1 0 0,1 0-1 0 0,1 9 0 0 0,-1-2-58 0 0,-1 1 0 0 0,0-1 0 0 0,-1 1-1 0 0,-1 0 1 0 0,0-1 0 0 0,-1 1 0 0 0,0 0 0 0 0,-1-1 0 0 0,0 1-1 0 0,-6 16 1 0 0,3-16 1 0 0,0 1 0 0 0,-1 0 1 0 0,0-1-1 0 0,-1 0 0 0 0,-1 0 0 0 0,0-1 0 0 0,-1 0 0 0 0,-19 20 0 0 0,15-20-7 0 0,-2 0 0 0 0,1-1 0 0 0,-23 14 0 0 0,-53 25 0 0 0,53-31 0 0 0,-38 18-219 0 0,-1-2-1 0 0,-2-5 0 0 0,-91 26 1 0 0,61-35 65 0 0,30-6 16 0 0,73-16 123 0 0,-18 10-96 0 0,29-3 39 0 0,3-2 74 0 0,0 0-1 0 0,0-1 0 0 0,1 0 1 0 0,-1 0-1 0 0,1-1 0 0 0,10 2 1 0 0,12 3 162 0 0,-10-1 2 0 0,1 1 1 0 0,-1 1 0 0 0,-1 0-1 0 0,0 2 1 0 0,0 1 0 0 0,-1 0-1 0 0,-1 2 1 0 0,0 0 0 0 0,33 32-1 0 0,-36-29-112 0 0,-3-3-8 0 0,-1 0 0 0 0,2-1 1 0 0,0 0-1 0 0,1-1 0 0 0,30 19 0 0 0,-41-29-3 0 0,3 0-65 0 0,-5-1-151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0 15463 0 0,'0'0'5396'0'0,"-2"2"-5012"0"0,-40 40 632 0 0,20-19-831 0 0,1-1-163 0 0,14-13-23 0 0,-1-2 1 0 0,1 1-1 0 0,-13 9 0 0 0,4-6-3 0 0,-1 0-1 0 0,-28 12 1 0 0,44-22-63 0 0,4 12-26 0 0,3 2 58 0 0,0 0 0 0 0,0-1 0 0 0,14 21 0 0 0,5 11 36 0 0,-9-15-24 0 0,-11-23 271 0 0,0 1 0 0 0,-1 0 0 0 0,0 0-1 0 0,5 17 1 0 0,-9-24-223 0 0,0 0 0 0 0,0 0 0 0 0,0-1-1 0 0,0 1 1 0 0,0 0 0 0 0,0-1 0 0 0,0 1 0 0 0,-1 0 0 0 0,1-1-1 0 0,-1 1 1 0 0,1 0 0 0 0,-1-1 0 0 0,0 1 0 0 0,0-1 0 0 0,1 1 0 0 0,-1-1-1 0 0,0 1 1 0 0,0-1 0 0 0,0 0 0 0 0,-1 0 0 0 0,1 1 0 0 0,0-1-1 0 0,0 0 1 0 0,-1 0 0 0 0,1 0 0 0 0,-1 0 0 0 0,1 0 0 0 0,-1-1-1 0 0,-1 2 1 0 0,-4 1-15 0 0,0 0-1 0 0,-1 0 0 0 0,1 0 1 0 0,-13 1-1 0 0,-14 2-257 0 0,0-1-1 0 0,0-3 1 0 0,0 0-1 0 0,0-2 1 0 0,-41-6-1 0 0,55 3-492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76 5527 0 0,'0'0'1871'0'0,"8"-7"2494"0"0,-8 6-4247 0 0,5-11 2744 0 0,-5 11-2757 0 0,0 1-1 0 0,0 0 1 0 0,1-1 0 0 0,-1 1 0 0 0,0 0 0 0 0,0-1 0 0 0,0 1-1 0 0,0-1 1 0 0,0 1 0 0 0,0 0 0 0 0,0-1 0 0 0,0 1-1 0 0,0 0 1 0 0,0-1 0 0 0,-1 1 0 0 0,1 0 0 0 0,0-1 0 0 0,0 1-1 0 0,0-1 1 0 0,0 1 0 0 0,0 0 0 0 0,-1-1 0 0 0,1 1 0 0 0,0 0-1 0 0,0 0 1 0 0,-1-1 0 0 0,1 1 0 0 0,0 0 0 0 0,0 0-1 0 0,-1-1 1 0 0,1 1 0 0 0,-1 0 0 0 0,-2-1-31 0 0,0 0 0 0 0,0 0 0 0 0,0 0 0 0 0,0 0 0 0 0,0 1 0 0 0,0 0 0 0 0,0 0 0 0 0,0 0 1 0 0,0 0-1 0 0,0 0 0 0 0,0 0 0 0 0,0 1 0 0 0,0-1 0 0 0,-5 3 0 0 0,2-1 12 0 0,0 1 0 0 0,1-1 0 0 0,0 1-1 0 0,-1 0 1 0 0,1 1 0 0 0,0 0 0 0 0,-4 4 0 0 0,-4 5 30 0 0,0 0 1 0 0,1 2-1 0 0,-20 30 1 0 0,28-39-109 0 0,0 2 0 0 0,1-1 0 0 0,-1 0 1 0 0,2 1-1 0 0,-1-1 0 0 0,1 1 0 0 0,0 0 0 0 0,0 0 1 0 0,1 0-1 0 0,0-1 0 0 0,1 2 0 0 0,0 12 1 0 0,0-19-1 0 0,1 0 0 0 0,0 0 1 0 0,-1 0-1 0 0,1-1 1 0 0,0 1-1 0 0,0 0 1 0 0,0-1-1 0 0,0 1 1 0 0,0 0-1 0 0,1-1 1 0 0,-1 0-1 0 0,0 1 1 0 0,1-1-1 0 0,-1 0 1 0 0,1 1-1 0 0,-1-1 0 0 0,1 0 1 0 0,0 0-1 0 0,-1 0 1 0 0,1 0-1 0 0,0-1 1 0 0,0 1-1 0 0,0 0 1 0 0,0-1-1 0 0,-1 1 1 0 0,5-1-1 0 0,3 2 41 0 0,-1-1 1 0 0,0-1-1 0 0,1 0 0 0 0,16-1 0 0 0,-5-2 10 0 0,1 0 0 0 0,-1-1 0 0 0,0-2 0 0 0,37-14 0 0 0,-47 16-52 0 0,1-1-1 0 0,-1-1 1 0 0,0 0 0 0 0,-1 0-1 0 0,1-1 1 0 0,-1 0 0 0 0,0 0-1 0 0,-1-1 1 0 0,0-1 0 0 0,10-12-1 0 0,-16 17-9 0 0,1 0-1 0 0,-1-1 1 0 0,0 1-1 0 0,0-1 1 0 0,0 1-1 0 0,-1-1 1 0 0,0 0-1 0 0,0 0 1 0 0,0 0-1 0 0,0 1 1 0 0,-1-1-1 0 0,1 0 1 0 0,-2 0-1 0 0,1 0 1 0 0,0 0-1 0 0,-1 0 1 0 0,0 0 0 0 0,0 0-1 0 0,0 1 1 0 0,-1-1-1 0 0,-2-6 1 0 0,2 6-58 0 0,0 1-1 0 0,-1-1 1 0 0,1 1 0 0 0,-1 0 0 0 0,0-1 0 0 0,0 1 0 0 0,0 1 0 0 0,-1-1 0 0 0,0 0 0 0 0,1 1 0 0 0,-1 0 0 0 0,0 0 0 0 0,-1 0 0 0 0,1 0 0 0 0,0 1 0 0 0,-1-1 0 0 0,0 1 0 0 0,1 0 0 0 0,-1 1 0 0 0,-8-3 0 0 0,10 3-108 0 0,-1 0 1 0 0,0 1 0 0 0,0-1 0 0 0,0 1-1 0 0,0 0 1 0 0,0 0 0 0 0,0 0 0 0 0,0 0 0 0 0,0 1-1 0 0,1-1 1 0 0,-7 3 0 0 0,5 3-1379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5983 0 0,'-1'0'2059'0'0,"-32"30"2821"0"0,-13 24-3183 0 0,24-27-1003 0 0,-3 5-432 0 0,1 0 1 0 0,2 2-1 0 0,-20 39 1 0 0,-45 113-226 0 0,16-30-111 0 0,49-112-444 0 0,-36 53-1 0 0,47-83 391 0 0,1 1 0 0 0,-2-2 0 0 0,0 1-1 0 0,0-2 1 0 0,-2 1 0 0 0,1-2 0 0 0,-17 11-1 0 0,21-16 1651 0 0,9-8-1132 0 0,4-14-258 0 0,0 1 0 0 0,0 0-1 0 0,2 0 1 0 0,0 0 0 0 0,0 1-1 0 0,2 0 1 0 0,12-19 0 0 0,-9 17-131 0 0,0 0 0 0 0,2 0 1 0 0,0 2-1 0 0,0-1 0 0 0,1 1 1 0 0,1 1-1 0 0,25-17 0 0 0,-38 29-7 0 0,0-1-1 0 0,1 1 1 0 0,-1 0-1 0 0,0 0 0 0 0,0 0 1 0 0,1 0-1 0 0,-1 0 1 0 0,1 0-1 0 0,-1 1 1 0 0,1-1-1 0 0,-1 1 0 0 0,1 0 1 0 0,-1-1-1 0 0,1 1 1 0 0,4 1-1 0 0,-5-1 1 0 0,0 1-1 0 0,0 0 1 0 0,1 0-1 0 0,-1 0 1 0 0,0 0-1 0 0,-1 0 1 0 0,1 0-1 0 0,0 0 1 0 0,0 0-1 0 0,0 1 1 0 0,-1-1 0 0 0,1 1-1 0 0,-1-1 1 0 0,1 1-1 0 0,-1 0 1 0 0,0 0-1 0 0,1 0 1 0 0,0 3-1 0 0,5 7 5 0 0,-1 2 0 0 0,-1-1 0 0 0,0 1 0 0 0,-1 0-1 0 0,4 26 1 0 0,-4-9 3 0 0,1 52-1 0 0,-5-73 12 0 0,0-1 0 0 0,-1 0 0 0 0,-3 19 1 0 0,3-25 16 0 0,0 0 0 0 0,0 0 1 0 0,0 0-1 0 0,-1-1 0 0 0,1 1 0 0 0,-1 0 1 0 0,1-1-1 0 0,-1 1 0 0 0,0-1 1 0 0,0 1-1 0 0,0-1 0 0 0,0 0 1 0 0,0 0-1 0 0,-1 0 0 0 0,-3 3 1 0 0,0-2 93 0 0,0 0 0 0 0,0 0 0 0 0,0 0 0 0 0,-1-1 0 0 0,1 0 0 0 0,-1 0 0 0 0,-9 1 0 0 0,-49 2 141 0 0,21-2-246 0 0,34-2-25 0 0,-1 0-1 0 0,0-1 1 0 0,1 0-1 0 0,-15-2 1 0 0,24 2-181 0 0,-2-8-571 0 0,3 7 664 0 0,-1-1 1 0 0,1 0-1 0 0,0 1 0 0 0,0-1 0 0 0,0 1 0 0 0,0-1 1 0 0,1 1-1 0 0,-1-1 0 0 0,0 0 0 0 0,1 1 0 0 0,-1-1 1 0 0,1 1-1 0 0,-1-1 0 0 0,1 1 0 0 0,0-1 0 0 0,-1 1 1 0 0,1 0-1 0 0,0-1 0 0 0,0 1 0 0 0,0 0 0 0 0,3-2 1 0 0,1-2-567 0 0,0 1 0 0 0,0 0 0 0 0,1 1 0 0 0,6-4 0 0 0,-1 0-2110 0 0,0 0-1388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18 5983 0 0,'1'0'274'0'0,"15"-12"90"0"0,-3 7-343 0 0,-8 6 47 0 0,-3-1 39 0 0,0 0 80 0 0,-1 0 0 0 0,1 0 0 0 0,-1 0 1 0 0,1 0-1 0 0,-1 1 0 0 0,1-1 0 0 0,-1 0 0 0 0,1 1 1 0 0,-1-1-1 0 0,0 1 0 0 0,1-1 0 0 0,-1 1 0 0 0,1 0 1 0 0,-1-1-1 0 0,0 1 0 0 0,0 0 0 0 0,0 0 0 0 0,1 0 1 0 0,-1 0-1 0 0,1 2 0 0 0,-1-1-45 0 0,0-1 1 0 0,0 1-1 0 0,0 0 0 0 0,0 0 0 0 0,-1 0 0 0 0,1 0 1 0 0,0 0-1 0 0,-1 0 0 0 0,0 1 0 0 0,1-1 1 0 0,-1 0-1 0 0,0 4 0 0 0,-1 4 91 0 0,-1 1-1 0 0,0 0 1 0 0,0-1 0 0 0,-6 16 0 0 0,8-26-229 0 0,-20 55 1191 0 0,-45 88-1 0 0,-40 46-232 0 0,96-173-900 0 0,-307 474 331 0 0,296-463-871 0 0,-2-1 0 0 0,-1-1 0 0 0,-41 35 0 0 0,46-46-974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15951 0 0,'0'0'2775'0'0,"2"0"-2316"0"0,5 3-199 0 0,-1-1 1 0 0,1 0 0 0 0,1-1-1 0 0,-1 1 1 0 0,0-1 0 0 0,0-1-1 0 0,0 1 1 0 0,0-1-1 0 0,14-2 1 0 0,105-11 16 0 0,-1-5 1 0 0,155-44-1 0 0,-252 54-2041 0 0,0-1 0 0 0,31-16 0 0 0,-40 15 80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8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8 10479 0 0,'0'0'950'0'0,"-2"0"-782"0"0,-30-4 741 0 0,28 3-578 0 0,-1 0 1 0 0,0 0-1 0 0,0 1 1 0 0,0 0-1 0 0,1-1 0 0 0,-1 2 1 0 0,0-1-1 0 0,0 0 0 0 0,0 1 1 0 0,-7 2-1 0 0,-5 5-24 0 0,0 0 0 0 0,1 1 0 0 0,0 1 0 0 0,0 0 0 0 0,-15 15 0 0 0,-8 3-161 0 0,8-6-105 0 0,0-1 30 0 0,0 1 1 0 0,-32 32-1 0 0,58-49 36 0 0,1 0 1 0 0,-1 1-1 0 0,-4 8 0 0 0,8-12 305 0 0,16 5 168 0 0,-7-6-503 0 0,-1 1-1 0 0,1-1 0 0 0,-1 0 0 0 0,0-1 1 0 0,1 0-1 0 0,-1 0 0 0 0,1-1 1 0 0,12-2-1 0 0,0-1 42 0 0,37-13 0 0 0,-41 11-100 0 0,-1 0 1 0 0,0-1-1 0 0,-1-1 1 0 0,16-10-1 0 0,-9 3-5 0 0,-1-2 0 0 0,23-23 0 0 0,-42 39 197 0 0,-2 4-178 0 0,1 0 1 0 0,-1 0-1 0 0,0 0 0 0 0,0 0 0 0 0,0 0 0 0 0,-1 0 0 0 0,-2 5 0 0 0,-3 6 49 0 0,7-13-79 0 0,-3 5 38 0 0,1 1 1 0 0,1 0 0 0 0,-1 0-1 0 0,1 0 1 0 0,0 0 0 0 0,0 8-1 0 0,1-12-309 0 0,0 0 0 0 0,0 0 0 0 0,1 0 0 0 0,-1 0 0 0 0,0 0 0 0 0,1 0-1 0 0,0 0 1 0 0,0 0 0 0 0,0 0 0 0 0,0 0 0 0 0,3 4 0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8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4607 0 0,'15'-7'16629'0'0,"-12"19"-16472"0"0,0-1-1 0 0,-1 1 1 0 0,0 0-1 0 0,-1 0 1 0 0,-1 0-1 0 0,-1 18 1 0 0,0-20-605 0 0,0 0 0 0 0,-1 0 0 0 0,0 0-1 0 0,-6 16 1 0 0,5-17-668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24 229 3679 0 0,'0'0'284'0'0,"-1"1"-186"0"0,-21 25 15448 0 0,26-34-14676 0 0,9-12-765 0 0,1 0 0 0 0,1 1 1 0 0,28-28-1 0 0,-10 17 42 0 0,39-29-1 0 0,-60 49-151 0 0,-3 3-5 0 0,0 0 0 0 0,0 1 1 0 0,1 0-1 0 0,0 0 0 0 0,11-4 0 0 0,-13 10 10 0 0,-7 1 0 0 0,1 1 1 0 0,-1-1-1 0 0,0 1 0 0 0,1-1 0 0 0,-1 1 0 0 0,0 0 0 0 0,0-1 1 0 0,0 1-1 0 0,0 0 0 0 0,0 0 0 0 0,0 0 0 0 0,-1 0 1 0 0,1 0-1 0 0,-1 0 0 0 0,1 2 0 0 0,4 37 65 0 0,-3-25-15 0 0,5 56-198 0 0,-7-70-151 0 0,5 7-2445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2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87 1839 0 0,'4'-6'15688'0'0,"-2"6"-14972"0"0,15 0 132 0 0,0-1-1 0 0,0-1 1 0 0,20-5-1 0 0,-22 3-773 0 0,0 0-1 0 0,0-1 1 0 0,0-1-1 0 0,-1 0 0 0 0,0-1 1 0 0,23-15-1 0 0,-35 20-65 0 0,8-8 7 0 0,-21 6-95 0 0,4 4 19 0 0,1 0 0 0 0,-1 0 1 0 0,0 0-1 0 0,0 1 0 0 0,0 0 0 0 0,0 1 1 0 0,0-1-1 0 0,1 1 0 0 0,-9 4 1 0 0,-10 5-70 0 0,-22 13 0 0 0,25-11 127 0 0,0 1 0 0 0,1 1 0 0 0,1 0-1 0 0,-27 28 1 0 0,45-42 13 0 0,1 0 0 0 0,0 1 0 0 0,-1-1 0 0 0,1 1 0 0 0,0-1 0 0 0,0 1 0 0 0,0 0 0 0 0,0-1 0 0 0,0 1 0 0 0,1 0-1 0 0,-1 0 1 0 0,0-1 0 0 0,1 1 0 0 0,-1 3 0 0 0,1-4-92 0 0,0 0-1 0 0,0-1 1 0 0,0 1-1 0 0,0 0 1 0 0,0 0-1 0 0,0 0 0 0 0,1-1 1 0 0,-1 1-1 0 0,0 0 1 0 0,1 0-1 0 0,-1-1 1 0 0,0 1-1 0 0,1 0 1 0 0,0 0-1 0 0,0 0-392 0 0,0 0-1 0 0,0 0 0 0 0,0 0 1 0 0,0 0-1 0 0,0 0 0 0 0,0 0 1 0 0,1-1-1 0 0,-1 1 0 0 0,0 0 1 0 0,2 0-1 0 0,9 3-5931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30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54 326 5527 0 0,'-7'8'13039'0'0,"3"-11"-12570"0"0,0-1-1 0 0,0 1 1 0 0,0-1 0 0 0,0 0-1 0 0,0 0 1 0 0,1-1-1 0 0,-1 1 1 0 0,1-1 0 0 0,-3-7-1 0 0,5 10-417 0 0,0-1 0 0 0,0 0 0 0 0,0 1 0 0 0,0-1 0 0 0,1 0 0 0 0,-1 0 0 0 0,1 1 0 0 0,0-1 0 0 0,0 0 0 0 0,0 0-1 0 0,0 0 1 0 0,0 0 0 0 0,1 1 0 0 0,-1-1 0 0 0,1 0 0 0 0,0 0 0 0 0,0 1 0 0 0,0-1 0 0 0,0 1 0 0 0,0-1 0 0 0,3-3-1 0 0,3-4-10 0 0,0 0 0 0 0,1 1 0 0 0,0-1-1 0 0,1 2 1 0 0,0-1 0 0 0,15-10-1 0 0,67-40-280 0 0,-76 50 184 0 0,10-5 2 0 0,0 0-1 0 0,0 2 0 0 0,45-16 0 0 0,-59 25 53 0 0,1 0 1 0 0,-1 1-1 0 0,0 0 1 0 0,1 1 0 0 0,11 0-1 0 0,-16 1-4 0 0,0 1 1 0 0,0 0-1 0 0,0 0 0 0 0,0 0 1 0 0,-1 1-1 0 0,1 0 0 0 0,0 0 1 0 0,-1 1-1 0 0,8 4 0 0 0,-10-5 5 0 0,-1 0 0 0 0,0 0-1 0 0,0 0 1 0 0,0 0 0 0 0,0 1 0 0 0,0 0-1 0 0,0-1 1 0 0,-1 1 0 0 0,0 0 0 0 0,1 0-1 0 0,-1 1 1 0 0,0-1 0 0 0,0 0 0 0 0,-1 1-1 0 0,1-1 1 0 0,-1 1 0 0 0,1-1 0 0 0,-1 1-1 0 0,-1 0 1 0 0,1 0 0 0 0,0-1 0 0 0,-1 1-1 0 0,0 0 1 0 0,0 0 0 0 0,0 0 0 0 0,0 0-1 0 0,0-1 1 0 0,-1 1 0 0 0,0 0 0 0 0,-1 5 0 0 0,0-2 6 0 0,-1 1 1 0 0,0-1-1 0 0,0 0 1 0 0,0 0 0 0 0,-1 0-1 0 0,0-1 1 0 0,-1 1 0 0 0,1-1-1 0 0,-1 0 1 0 0,0 0 0 0 0,-1-1-1 0 0,1 1 1 0 0,-1-1 0 0 0,-10 6-1 0 0,-3-1-65 0 0,0-1 0 0 0,0-1-1 0 0,-1 0 1 0 0,-1-2 0 0 0,-22 5 0 0 0,-29 9-740 0 0,63-17 346 0 0,-1-1 1 0 0,0 0-1 0 0,0 0 1 0 0,-18 0-1 0 0,21-4-2640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48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176 108 9503 0 0,'0'0'3186'0'0,"1"0"-2428"0"0,16 1 524 0 0,-1 1 0 0 0,1 1 0 0 0,27 7 1 0 0,-28-5-896 0 0,1-1 1 0 0,0-1-1 0 0,30 1 1 0 0,-36-3-340 0 0,-5 0-33 0 0,-1-1 0 0 0,1-1 0 0 0,-1 1 0 0 0,1-1 0 0 0,9-2 1 0 0,-14 3-54 0 0,0-1 0 0 0,0 1 0 0 0,0-1 1 0 0,0 1-1 0 0,1-1 0 0 0,-1 0 1 0 0,0 1-1 0 0,0-1 0 0 0,0 0 0 0 0,0 0 1 0 0,0 0-1 0 0,-1 0 0 0 0,1 0 1 0 0,0 0-1 0 0,0 0 0 0 0,-1 0 1 0 0,1 0-1 0 0,0-3 0 0 0,8-19-847 0 0,-9 19 748 0 0,0 0-1 0 0,1 1 1 0 0,-1-1 0 0 0,0 0-1 0 0,-1 1 1 0 0,1-1 0 0 0,-1 1-1 0 0,1-1 1 0 0,-1 1-1 0 0,0-1 1 0 0,-1 1 0 0 0,1-1-1 0 0,0 1 1 0 0,-1 0 0 0 0,0 0-1 0 0,0-1 1 0 0,-4-4-1 0 0,4 6 46 0 0,0 0-1 0 0,0-1 1 0 0,0 1-1 0 0,0 0 1 0 0,0 0-1 0 0,-1 1 1 0 0,1-1-1 0 0,-1 0 1 0 0,0 1-1 0 0,1-1 1 0 0,-1 1-1 0 0,0 0 1 0 0,0 0-1 0 0,0 0 1 0 0,0 0-1 0 0,0 1 1 0 0,0-1-1 0 0,0 1 1 0 0,0 0-1 0 0,0 0 1 0 0,-5 0-1 0 0,-1 2-46 0 0,-1 0 1 0 0,0 0-1 0 0,1 1 0 0 0,-1 1 0 0 0,-14 7 0 0 0,-43 29-899 0 0,29-16 793 0 0,16-10 523 0 0,1 0 0 0 0,1 2-1 0 0,0 1 1 0 0,1 0 0 0 0,1 1 0 0 0,-18 24-1 0 0,32-37-161 0 0,0 0 0 0 0,0 1 0 0 0,1 0 0 0 0,0 0 0 0 0,0 0 0 0 0,0 0 0 0 0,1 0 0 0 0,0 1 0 0 0,0-1 0 0 0,1 1 0 0 0,-1 8 0 0 0,1-12-62 0 0,1-1 1 0 0,0 1 0 0 0,0 0 0 0 0,1-1 0 0 0,-1 1 0 0 0,1 0 0 0 0,-1-1-1 0 0,1 1 1 0 0,0-1 0 0 0,0 1 0 0 0,0-1 0 0 0,0 1 0 0 0,0-1 0 0 0,1 0-1 0 0,-1 1 1 0 0,1-1 0 0 0,-1 0 0 0 0,1 0 0 0 0,0 0 0 0 0,0 0 0 0 0,0 0-1 0 0,0-1 1 0 0,0 1 0 0 0,0-1 0 0 0,0 1 0 0 0,1-1 0 0 0,-1 0 0 0 0,1 1 0 0 0,-1-1-1 0 0,5 1 1 0 0,9 2 675 0 0,28 4-1 0 0,-32-6-553 0 0,-1 0 1 0 0,0 0-1 0 0,0 1 0 0 0,-1 0 0 0 0,21 9 0 0 0,-27-9-385 0 0,-1-1 0 0 0,0 1 0 0 0,0 0 0 0 0,5 6 0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3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0 10135 0 0,'-1'2'3792'0'0,"-97"100"1779"0"0,76-76-5119 0 0,1 0 1 0 0,-22 38-1 0 0,-2 22 211 0 0,-61 164 0 0 0,89-206-677 0 0,9-25-68 0 0,-1 0 0 0 0,-1 0 1 0 0,-1-1-1 0 0,-22 31 0 0 0,19-31-2452 0 0,-2-1 0 0 0,-20 17-1 0 0,13-13-3573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3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61 269 3679 0 0,'-1'-5'12939'0'0,"3"10"-12844"0"0,-1 1 0 0 0,1-1 0 0 0,-1 1 0 0 0,-1 0 0 0 0,1-1 0 0 0,-1 1 0 0 0,0 0 0 0 0,0-1 0 0 0,-1 1 0 0 0,-1 8 0 0 0,-3 5 229 0 0,-12 33 0 0 0,10-32-106 0 0,-6 25 0 0 0,6-15-81 0 0,1 0-1 0 0,2 0 0 0 0,-1 56 1 0 0,7-63-126 0 0,0-19-8 0 0,0-1 4 0 0,1 2 46 0 0,7 2 11 0 0,-8-6-53 0 0,1-1 0 0 0,0 1 0 0 0,-1-1 0 0 0,1 1 0 0 0,0-1 0 0 0,-1 0-1 0 0,1 0 1 0 0,0 0 0 0 0,-1-1 0 0 0,1 1 0 0 0,0 0 0 0 0,-1-1 0 0 0,1 0 0 0 0,-1 0 0 0 0,1 0-1 0 0,-1 0 1 0 0,5-2 0 0 0,2-2 25 0 0,0-1 0 0 0,-1 0 0 0 0,11-8 0 0 0,-1-3 6 0 0,-1-1 1 0 0,-1-1-1 0 0,-1 0 0 0 0,23-36 0 0 0,6-10 23 0 0,-25 40-43 0 0,-1 0-1 0 0,21-43 0 0 0,-33 58-10 0 0,-5 9 538 0 0,6 11-469 0 0,-4-1-68 0 0,-1 1 0 0 0,1-1 0 0 0,-2 1-1 0 0,1 0 1 0 0,-1 0 0 0 0,-1 12 0 0 0,0-6-14 0 0,4 22 1 0 0,1-4 1 0 0,-4-21 0 0 0,1 0 0 0 0,1 0 0 0 0,0 0 0 0 0,0-1 0 0 0,10 22 0 0 0,-6-21 0 0 0,4-5 16 0 0,-10-8-5 0 0,1 1-1 0 0,-1-1 1 0 0,1 0 0 0 0,0 0-1 0 0,-1 0 1 0 0,1 0-1 0 0,0 0 1 0 0,-1 0 0 0 0,1 0-1 0 0,0 0 1 0 0,-1-1-1 0 0,1 1 1 0 0,0-1 0 0 0,-1 1-1 0 0,1-1 1 0 0,-1 1-1 0 0,1-1 1 0 0,-1 0-1 0 0,2-1 1 0 0,5-3 67 0 0,-1-1 0 0 0,10-8 0 0 0,0-1 132 0 0,-10 11-140 0 0,-5 4-44 0 0,0-1 0 0 0,0 0 0 0 0,0-1 0 0 0,0 1 0 0 0,-1 0 1 0 0,1 0-1 0 0,0-1 0 0 0,-1 1 0 0 0,1-1 0 0 0,-1 0 0 0 0,0 1 0 0 0,2-4 1 0 0,10-11 34 0 0,13-25 1 0 0,2-2 2 0 0,49-67 69 0 0,124-159-44 0 0,-193 259-474 0 0,1 0 1 0 0,0 1-1 0 0,1-1 1 0 0,0 2-1 0 0,0-1 0 0 0,20-11 1 0 0,-28 19-439 0 0,-1 2 432 0 0,-1-1-1 0 0,1 1 1 0 0,0 0-1 0 0,-1-1 1 0 0,1 1-1 0 0,-1 0 1 0 0,1 0 0 0 0,-1 0-1 0 0,1-1 1 0 0,-1 1-1 0 0,1 0 1 0 0,-1 0-1 0 0,0 0 1 0 0,1 1-1 0 0,0 17-5192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3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65 1375 0 0,'0'0'5832'0'0,"2"-1"-5049"0"0,9-7 4872 0 0,-13 11-5453 0 0,-14 27 471 0 0,-24 30 0 0 0,21-33-230 0 0,-24 47 0 0 0,14-15-331 0 0,20-38-85 0 0,10-17-6 0 0,0-1-1 0 0,-1 0 64 0 0,0-3-80 0 0,0 0 0 0 0,0 0-1 0 0,0 0 1 0 0,1 0 0 0 0,-1 0-1 0 0,0 0 1 0 0,0 0 0 0 0,0 0-1 0 0,0 0 1 0 0,1 0 0 0 0,-1 0-1 0 0,0 1 1 0 0,0-1 0 0 0,0 0-1 0 0,1 0 1 0 0,-1 0 0 0 0,0 0-1 0 0,0 0 1 0 0,0 0 0 0 0,0 0 0 0 0,0 1-1 0 0,0-1 1 0 0,1 0 0 0 0,-1 0-1 0 0,0 0 1 0 0,0 0 0 0 0,0 1-1 0 0,0-1 1 0 0,0 0 0 0 0,0 0-1 0 0,0 0 1 0 0,0 1 0 0 0,0-1-1 0 0,0 0 7 0 0,1 1 0 0 0,-1-1-1 0 0,0 1 1 0 0,0-1 0 0 0,0 0-1 0 0,1 1 1 0 0,-1-1 0 0 0,0 0-1 0 0,0 1 1 0 0,1-1 0 0 0,-1 0-1 0 0,0 1 1 0 0,1-1 0 0 0,-1 0-1 0 0,0 1 1 0 0,1-1 0 0 0,-1 0 0 0 0,0 0-1 0 0,1 0 1 0 0,-1 1 0 0 0,0-1-1 0 0,1 0 1 0 0,-1 0 0 0 0,1 0-1 0 0,-1 0 1 0 0,1 0 0 0 0,0 0-1 0 0,6 1 82 0 0,1-1 0 0 0,-1 0 0 0 0,0 0 0 0 0,1-1 0 0 0,-1 0 0 0 0,1-1 0 0 0,-1 1 0 0 0,0-1 0 0 0,0-1 0 0 0,0 1-1 0 0,0-1 1 0 0,8-5 0 0 0,-1 1 19 0 0,0-2 0 0 0,-1 1 0 0 0,0-2 0 0 0,22-20 0 0 0,-25 20-60 0 0,-1 0-1 0 0,0-1 1 0 0,0 0 0 0 0,-1 0-1 0 0,-1-1 1 0 0,0 0-1 0 0,-1 0 1 0 0,0 0 0 0 0,8-27-1 0 0,-14 36-33 0 0,1 1-1 0 0,-1-1 1 0 0,1 0-1 0 0,-1 1 0 0 0,0-1 1 0 0,0 0-1 0 0,0 1 1 0 0,-1-1-1 0 0,1 0 1 0 0,-1 1-1 0 0,1-1 1 0 0,-1 1-1 0 0,0-1 1 0 0,0 1-1 0 0,0-1 1 0 0,-2-2-1 0 0,0 1 4 0 0,1 0 0 0 0,-1 1-1 0 0,0-1 1 0 0,0 1 0 0 0,-1 0 0 0 0,1 0 0 0 0,-1 0-1 0 0,-7-4 1 0 0,8 5-22 0 0,-2-1-2 0 0,0 0 0 0 0,0 1-1 0 0,0 0 1 0 0,0 0 0 0 0,-1 0 0 0 0,-10-2 0 0 0,11 2-9 0 0,-18-4-181 0 0,21 5 11 0 0,12-13-6760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3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65 4607 0 0,'0'0'660'0'0,"-2"1"691"0"0,-20 8 2080 0 0,17-7-2982 0 0,0 0 1 0 0,0 0-1 0 0,0 0 0 0 0,0 1 1 0 0,1 0-1 0 0,-1 0 0 0 0,1 0 0 0 0,-1 0 1 0 0,-4 5-1 0 0,0 2 12 0 0,0 1 0 0 0,0 0 0 0 0,1 0 0 0 0,0 1-1 0 0,1-1 1 0 0,-6 16 0 0 0,11-22-411 0 0,0-1 0 0 0,1 1-1 0 0,-1 0 1 0 0,1-1 0 0 0,0 1-1 0 0,1 0 1 0 0,-1-1-1 0 0,1 1 1 0 0,0 0 0 0 0,0 0-1 0 0,1-1 1 0 0,-1 1 0 0 0,1 0-1 0 0,0 0 1 0 0,0-1 0 0 0,1 1-1 0 0,-1-1 1 0 0,1 1 0 0 0,0-1-1 0 0,0 0 1 0 0,5 7 0 0 0,-3-5-18 0 0,-1-1 1 0 0,1 0-1 0 0,0-1 1 0 0,1 1 0 0 0,-1-1-1 0 0,1 0 1 0 0,0 0 0 0 0,0 0-1 0 0,0 0 1 0 0,0-1-1 0 0,1 0 1 0 0,0 0 0 0 0,-1-1-1 0 0,1 0 1 0 0,0 1 0 0 0,0-2-1 0 0,0 1 1 0 0,0-1 0 0 0,1 0-1 0 0,-1 0 1 0 0,0-1-1 0 0,0 0 1 0 0,1 0 0 0 0,-1 0-1 0 0,0-1 1 0 0,1 0 0 0 0,-1 0-1 0 0,0-1 1 0 0,0 1-1 0 0,0-1 1 0 0,0-1 0 0 0,-1 1-1 0 0,1-1 1 0 0,0 0 0 0 0,7-5-1 0 0,-1-2 88 0 0,0 0-1 0 0,-1 0 0 0 0,0-1 1 0 0,0-1-1 0 0,12-16 0 0 0,40-71 876 0 0,-31 45-782 0 0,-16 28-2244 0 0,19-46 0 0 0,-28 57-4571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3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15119 0 0,'0'0'1643'0'0,"1"2"-1430"0"0,0 5-102 0 0,-1-1 1 0 0,1 0-1 0 0,-1 1 0 0 0,0-1 0 0 0,-1 1 0 0 0,0-1 1 0 0,0 1-1 0 0,-2 8 0 0 0,-20 54 929 0 0,13-42-678 0 0,-80 202 826 0 0,60-146-1115 0 0,-53 104-1 0 0,71-164-529 0 0,0 1 0 0 0,1 1-1 0 0,2 0 1 0 0,-9 33 0 0 0,18-53-4117 0 0,3 7-1398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3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77 323 12815 0 0,'3'1'587'0'0,"24"13"210"0"0,-17-6-691 0 0,0 5 5540 0 0,-12-15-5220 0 0,-8-2-356 0 0,0-1 1 0 0,1 0 0 0 0,0-1-1 0 0,0 0 1 0 0,0 0 0 0 0,1-1 0 0 0,0 0-1 0 0,0-1 1 0 0,-9-11 0 0 0,13 14-76 0 0,1 1 0 0 0,0-1 0 0 0,1 1 0 0 0,-1-1 1 0 0,1 0-1 0 0,0 0 0 0 0,0-1 0 0 0,0 1 0 0 0,1 0 1 0 0,0 0-1 0 0,0-1 0 0 0,0 1 0 0 0,1-1 0 0 0,-1 1 1 0 0,2-1-1 0 0,-1 1 0 0 0,0-1 0 0 0,1 1 0 0 0,0 0 0 0 0,0-1 1 0 0,3-5-1 0 0,0-1-94 0 0,1 1 1 0 0,1-1-1 0 0,0 1 1 0 0,1 0-1 0 0,0 0 1 0 0,1 1 0 0 0,0 0-1 0 0,0 0 1 0 0,1 1-1 0 0,1 0 1 0 0,-1 0-1 0 0,1 1 1 0 0,18-10-1 0 0,-24 16 82 0 0,0 0 0 0 0,1 0-1 0 0,-1 1 1 0 0,1-1 0 0 0,-1 1-1 0 0,1 0 1 0 0,-1 1 0 0 0,1-1-1 0 0,0 1 1 0 0,-1 0 0 0 0,8 1-1 0 0,10 1 16 0 0,-15 1 3 0 0,-2 1 11 0 0,2-1 42 0 0,0 1-1 0 0,0 1 1 0 0,-1-1 0 0 0,1 1 0 0 0,-1 0-1 0 0,0 1 1 0 0,-1 0 0 0 0,1-1 0 0 0,8 13 0 0 0,1 4 359 0 0,19 38 1 0 0,-33-58-387 0 0,5 7 19 0 0,-2 1-1 0 0,1-1 0 0 0,-1 1 0 0 0,-1 0 1 0 0,5 16-1 0 0,-7-10-2 0 0,-2-13-39 0 0,1 0 1 0 0,-1 1 0 0 0,0-1-1 0 0,0 0 1 0 0,0 0 0 0 0,0 1-1 0 0,0-1 1 0 0,-1 0 0 0 0,1 0-1 0 0,-1 0 1 0 0,0-1 0 0 0,0 1-1 0 0,0 0 1 0 0,0-1-1 0 0,-1 1 1 0 0,1-1 0 0 0,-1 0-1 0 0,1 0 1 0 0,-4 2 0 0 0,-7 4-13 0 0,0 0 0 0 0,-1-1-1 0 0,-15 6 1 0 0,1-1-34 0 0,16-6-134 0 0,-86 38-1459 0 0,81-37 611 0 0,-1-1 0 0 0,0-1 1 0 0,-31 5-1 0 0,36-10 82 0 0,0-3-2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3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40 3223 0 0,'6'-9'156'0'0,"8"-22"9030"0"0,-19 41-4940 0 0,-41 72-3930 0 0,-59 175 343 0 0,74-171-568 0 0,-54 115 57 0 0,62-157-330 0 0,-1-1 0 0 0,-41 55 0 0 0,34-57-373 0 0,-88 108-3066 0 0,110-139 2852 0 0,8-9 196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34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5 3679 0 0,'0'0'284'0'0,"11"-5"7978"0"0,-12 7-7640 0 0,-6 8-275 0 0,0-2-1 0 0,0 1 1 0 0,-1-1-1 0 0,0 0 0 0 0,-12 9 1 0 0,-52 35 797 0 0,50-36-888 0 0,-48 35 232 0 0,-59 37 9 0 0,121-83-465 0 0,-84 52 281 0 0,80-48-186 0 0,0 0-1 0 0,1 0 1 0 0,0 2-1 0 0,1-1 1 0 0,-12 15-1 0 0,21-23-94 0 0,0 0 0 0 0,0 0 0 0 0,0-1 0 0 0,0 1 0 0 0,1 0 0 0 0,-1 0 0 0 0,0 0 0 0 0,1 0-1 0 0,-1 0 1 0 0,1 0 0 0 0,0 0 0 0 0,0 0 0 0 0,-1 0 0 0 0,2 0 0 0 0,-1 0 0 0 0,0 0 0 0 0,0 0 0 0 0,0 0 0 0 0,1 1-1 0 0,-1-2 1 0 0,1 1 0 0 0,0 0 0 0 0,0 0 0 0 0,0 0 0 0 0,0 0 0 0 0,0 0 0 0 0,0-1 0 0 0,0 1 0 0 0,2 2 0 0 0,1 0-5 0 0,-1 0 1 0 0,1 0 0 0 0,0-1 0 0 0,0 1 0 0 0,0-1 0 0 0,0 0 0 0 0,0 0 0 0 0,1-1-1 0 0,-1 1 1 0 0,10 2 0 0 0,11 3-209 0 0,1-2 0 0 0,0-1 0 0 0,0-1-1 0 0,1-1 1 0 0,-1-1 0 0 0,1-2 0 0 0,-1-1 0 0 0,44-6 0 0 0,-23 0-6309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34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14 8751 0 0,'0'0'674'0'0,"-1"-2"-438"0"0,0 1-145 0 0,1 1 1 0 0,-1-1 0 0 0,0 0-1 0 0,1 0 1 0 0,-1 0 0 0 0,0 1-1 0 0,0-1 1 0 0,0 0 0 0 0,1 1-1 0 0,-1-1 1 0 0,0 0 0 0 0,0 1-1 0 0,0 0 1 0 0,0-1 0 0 0,0 1-1 0 0,0-1 1 0 0,0 1 0 0 0,0 0-1 0 0,0 0 1 0 0,0-1 0 0 0,0 1 0 0 0,0 0-1 0 0,0 0 1 0 0,0 0 0 0 0,-1 0-1 0 0,1 0 1 0 0,0 1 0 0 0,0-1-1 0 0,-1 1 1 0 0,-1-1 368 0 0,-8 3 232 0 0,1 1-1 0 0,0 0 0 0 0,-1 0 1 0 0,2 1-1 0 0,-12 7 0 0 0,-9 4-545 0 0,-53 20 212 0 0,52-24-53 0 0,1 1 0 0 0,1 2-1 0 0,-48 31 1 0 0,71-42-258 0 0,1 0 0 0 0,1 0 0 0 0,-1 0 0 0 0,1 1 0 0 0,-1-1 0 0 0,-4 9 0 0 0,4-3 45 0 0,5-9-88 0 0,-1-1 0 0 0,1 1-1 0 0,0 0 1 0 0,0 0 0 0 0,0-1 0 0 0,0 1 0 0 0,0 0-1 0 0,0 0 1 0 0,0-1 0 0 0,1 1 0 0 0,-1 0-1 0 0,0-1 1 0 0,0 1 0 0 0,0 0 0 0 0,1 0-1 0 0,-1-1 1 0 0,0 1 0 0 0,1-1 0 0 0,-1 1-1 0 0,1 0 1 0 0,-1 0 4 0 0,1 0-5 0 0,0 1 1 0 0,0 0-1 0 0,1-1 0 0 0,-1 1 0 0 0,0-1 1 0 0,0 1-1 0 0,1-1 0 0 0,-1 0 1 0 0,1 1-1 0 0,-1-1 0 0 0,1 0 1 0 0,0 0-1 0 0,-1 0 0 0 0,1 0 1 0 0,0 0-1 0 0,3 0 0 0 0,-2 1 6 0 0,4 0 12 0 0,0 1 1 0 0,0-1-1 0 0,0 0 0 0 0,1-1 0 0 0,-1 0 1 0 0,1 0-1 0 0,10 0 0 0 0,55-6 192 0 0,-49 2-176 0 0,-15 2-3 0 0,0 0 0 0 0,0 0 0 0 0,0-1 0 0 0,0 0 0 0 0,13-6 0 0 0,-19 7-36 0 0,-1 0-1 0 0,1 0 1 0 0,0-1-1 0 0,0 1 1 0 0,-1-1-1 0 0,1 0 1 0 0,0 1-1 0 0,-1-1 1 0 0,0 0-1 0 0,1-1 1 0 0,-1 1-1 0 0,2-3 1 0 0,2-2-159 0 0,21-25-3754 0 0,-18 20-1957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3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22 332 3679 0 0,'-7'23'167'0'0,"1"-8"-7"0"0,-2-3 5604 0 0,7-14-3879 0 0,1-3-1595 0 0,0 0 0 0 0,0 0 0 0 0,1 0 0 0 0,0 0-1 0 0,0 0 1 0 0,0 0 0 0 0,0 0 0 0 0,1 0 0 0 0,3-8-1 0 0,26-44 598 0 0,-16 32-732 0 0,-9 15-110 0 0,47-80 522 0 0,-44 76-356 0 0,1 0 0 0 0,1 0 0 0 0,24-22 0 0 0,-26 28-63 0 0,1 0-1 0 0,0 1 0 0 0,0 1 1 0 0,0 0-1 0 0,12-5 1 0 0,-16 8-87 0 0,0 1 1 0 0,1-1 0 0 0,-1 2 0 0 0,1-1 0 0 0,-1 0-1 0 0,1 1 1 0 0,0 1 0 0 0,-1-1 0 0 0,1 1-1 0 0,7 0 1 0 0,-12 1-49 0 0,-1 0-1 0 0,1 0 1 0 0,-1 0-1 0 0,1 0 1 0 0,-1 0-1 0 0,1 0 1 0 0,-1 0-1 0 0,0 0 1 0 0,0 0-1 0 0,1 1 1 0 0,-1-1 0 0 0,0 0-1 0 0,0 1 1 0 0,0-1-1 0 0,-1 1 1 0 0,1-1-1 0 0,1 4 1 0 0,-1-4 1 0 0,1 6 36 0 0,1 0-1 0 0,-1-1 1 0 0,0 1-1 0 0,0 0 1 0 0,-1 0-1 0 0,0 0 1 0 0,0 0 0 0 0,-1 10-1 0 0,-5 60 547 0 0,0-29-398 0 0,5-19-124 0 0,2-24-64 0 0,2 10 17 0 0,2-2-119 0 0,-4-10-21 0 0,0-1-178 0 0,17 19-2188 0 0,-17-19 998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4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810 162 4143 0 0,'0'0'6938'0'0,"-2"-9"-3849"0"0,3 5-2953 0 0,-1 0 1 0 0,1 0-1 0 0,0 0 0 0 0,0 0 1 0 0,0 0-1 0 0,0 0 0 0 0,1 1 1 0 0,-1-1-1 0 0,1 0 0 0 0,0 1 1 0 0,0-1-1 0 0,1 1 0 0 0,4-6 1 0 0,6-10-19 0 0,20-30 38 0 0,-20 30-88 0 0,-13 19-67 0 0,0 0 0 0 0,0 0 0 0 0,1 0 1 0 0,-1 0-1 0 0,0 0 0 0 0,0 0 0 0 0,0-1 1 0 0,0 1-1 0 0,1 0 0 0 0,-1 0 1 0 0,0 0-1 0 0,0 0 0 0 0,0 0 0 0 0,0 0 1 0 0,0-1-1 0 0,0 1 0 0 0,0 0 0 0 0,0 0 1 0 0,1 0-1 0 0,-1 0 0 0 0,0-1 0 0 0,0 1 1 0 0,0 0-1 0 0,0 0 0 0 0,0 0 1 0 0,0 0-1 0 0,0-1 0 0 0,0 1 0 0 0,0 0 1 0 0,0 0-1 0 0,0 0 0 0 0,0-1 0 0 0,0 1 1 0 0,0 0-1 0 0,0 0 0 0 0,-1 0 0 0 0,1 0 1 0 0,0-1-1 0 0,0 1 0 0 0,0 0 1 0 0,0 0-1 0 0,0 0 0 0 0,0 0 0 0 0,0 0 1 0 0,0-1-1 0 0,-1 1 0 0 0,1 0 0 0 0,0 0 1 0 0,0 0-1 0 0,0 0 0 0 0,0 0 1 0 0,0 0-1 0 0,-1 0 0 0 0,1-1 0 0 0,-7 2-7 0 0,7-1 9 0 0,-7 2-30 0 0,0 0 0 0 0,0 0 0 0 0,1 1 0 0 0,-1 0 0 0 0,1 1 1 0 0,-1-1-1 0 0,1 1 0 0 0,0 0 0 0 0,-9 8 0 0 0,-8 6-34 0 0,-10 3 26 0 0,-7 5 223 0 0,0 2 1 0 0,2 1-1 0 0,-39 39 0 0 0,71-62-94 0 0,0 1 0 0 0,1-1 0 0 0,-8 13 0 0 0,12-17-76 0 0,0 0 1 0 0,0 0-1 0 0,0 0 0 0 0,0 0 0 0 0,0 0 0 0 0,0 0 0 0 0,1 0 1 0 0,-1 0-1 0 0,1 1 0 0 0,0-1 0 0 0,-1 0 0 0 0,1 0 1 0 0,0 0-1 0 0,0 1 0 0 0,1-1 0 0 0,-1 0 0 0 0,0 0 0 0 0,2 3 1 0 0,-2-4-15 0 0,1-1 0 0 0,-1 1 1 0 0,1 0-1 0 0,-1-1 1 0 0,1 1-1 0 0,-1-1 1 0 0,1 0-1 0 0,0 1 1 0 0,-1-1-1 0 0,1 1 0 0 0,-1-1 1 0 0,1 0-1 0 0,0 0 1 0 0,0 1-1 0 0,-1-1 1 0 0,1 0-1 0 0,0 0 1 0 0,0 0-1 0 0,0 0 0 0 0,15 1 36 0 0,-16-1-35 0 0,12 0 25 0 0,0-2 0 0 0,0 1 0 0 0,-1-2-1 0 0,1 1 1 0 0,-1-2 0 0 0,20-7 0 0 0,-12 2 18 0 0,0 0 0 0 0,33-23 0 0 0,-45 26 12 0 0,-119 132 22 0 0,29-31-12 0 0,-104 130 313 0 0,15 14 34 0 0,136-187-382 0 0,3 1 1 0 0,1 2-1 0 0,3 1 0 0 0,-27 74 0 0 0,54-123-29 0 0,0 0 0 0 0,0 0 0 0 0,0 1 0 0 0,1-1 0 0 0,0 0 0 0 0,1 1 0 0 0,0-1 0 0 0,1 14 0 0 0,3-4 34 0 0,1-15-19 0 0,-3-1-6 0 0,0 0-2 0 0,1-1 1 0 0,-1 1 0 0 0,1 0 0 0 0,-1-1-1 0 0,1 1 1 0 0,-1-1 0 0 0,1 0 0 0 0,-1 0 0 0 0,1 0-1 0 0,-1 0 1 0 0,1 0 0 0 0,0-1 0 0 0,-1 1 0 0 0,1-1-1 0 0,-1 1 1 0 0,1-1 0 0 0,3-2 0 0 0,5-2 23 0 0,1-1 1 0 0,12-8-1 0 0,-14 9-31 0 0,30-20-752 0 0,42-33-1 0 0,-48 31-176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44 12263 0 0,'6'-8'233'0'0,"-3"4"-76"0"0,-1 0-1 0 0,2 0 1 0 0,-1 0-1 0 0,0 1 0 0 0,1-1 1 0 0,4-2-1 0 0,-8 5 5 0 0,0 1-1 0 0,1-1 1 0 0,-1 1 0 0 0,1-1-1 0 0,-1 1 1 0 0,0 0-1 0 0,1-1 1 0 0,-1 1-1 0 0,1 0 1 0 0,-1-1 0 0 0,1 1-1 0 0,-1 0 1 0 0,1 0-1 0 0,-1-1 1 0 0,1 1-1 0 0,-1 0 1 0 0,1 0 0 0 0,-1 0-1 0 0,1 0 1 0 0,-1 0-1 0 0,1 0 1 0 0,-1 0 0 0 0,1 0-1 0 0,0 0 1 0 0,-1 0-1 0 0,1 0 1 0 0,-1 0-1 0 0,1 0 1 0 0,-1 0 0 0 0,2 1-1 0 0,4 5-379 0 0,-4-3 308 0 0,-1 0 1 0 0,1 0-1 0 0,-1 0 1 0 0,1 0-1 0 0,-1 1 1 0 0,0-1-1 0 0,-1 0 1 0 0,1 1-1 0 0,0-1 1 0 0,-1 7-1 0 0,-2 39 534 0 0,2-38-514 0 0,-6 39 253 0 0,-2-1-1 0 0,-1 0 1 0 0,-26 73 0 0 0,-67 136 196 0 0,53-157-528 0 0,-97 153-1 0 0,127-228-240 0 0,18-24-31 0 0</inkml:trace>
  <inkml:trace contextRef="#ctx0" brushRef="#br0" timeOffset="1">11 513 3679 0 0,'0'0'284'0'0,"-1"0"-186"0"0,-8-2 6059 0 0,17 2-1409 0 0,4 2-2369 0 0,5 1-1407 0 0,181-12 2943 0 0,-140 4-3052 0 0,215-28 1373 0 0,-162 18-1753 0 0,-83 11-432 0 0,-11 3-404 0 0,0-1 0 0 0,-1-1 0 0 0,1-1 0 0 0,18-6 0 0 0,-21 3-5546 0 0,-4 0-1927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3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273 140 1839 0 0,'0'0'395'0'0,"3"0"984"0"0,8-3 1520 0 0,1 0 0 0 0,14-6 0 0 0,-24 8-1119 0 0,0 0-975 0 0,6-4-5 0 0,-6 4 1014 0 0,0-1-1348 0 0,10-17 886 0 0,-11 17-940 0 0,-9-11-105 0 0,-13-4-290 0 0,11 11-34 0 0,1-1 1 0 0,1-1-1 0 0,-1 0 0 0 0,-13-16 0 0 0,21 22-44 0 0,0 2-187 0 0,1 0 243 0 0,0 0 0 0 0,0 0 0 0 0,-1 0 0 0 0,1 0 1 0 0,0 0-1 0 0,0 0 0 0 0,0 0 0 0 0,-1 0 0 0 0,1 0 1 0 0,0 0-1 0 0,0 0 0 0 0,0 0 0 0 0,0-1 0 0 0,-1 1 1 0 0,1 0-1 0 0,0 0 0 0 0,0 0 0 0 0,0 0 0 0 0,0 0 1 0 0,0-1-1 0 0,-1 1 0 0 0,1 0 0 0 0,0 0 0 0 0,0 0 1 0 0,0 0-1 0 0,0-1 0 0 0,0 1 0 0 0,0 0 0 0 0,0-1-2 0 0,0 1-1 0 0,-1 0 0 0 0,1-1 1 0 0,0 1-1 0 0,0 0 1 0 0,0 0-1 0 0,0-1 0 0 0,-1 1 1 0 0,1 0-1 0 0,0 0 0 0 0,0-1 1 0 0,0 1-1 0 0,-1 0 0 0 0,1 0 1 0 0,0 0-1 0 0,0-1 0 0 0,-1 1 1 0 0,1 0-1 0 0,0 0 1 0 0,-1 0-1 0 0,1 0 0 0 0,0 0 1 0 0,-1 0-1 0 0,1-1 0 0 0,0 1 1 0 0,0 0-1 0 0,-1 0 0 0 0,1 0 1 0 0,0 0-1 0 0,-1 0 0 0 0,1 0 1 0 0,-5 1-57 0 0,0 0-1 0 0,0 0 1 0 0,0 0-1 0 0,0 1 1 0 0,0-1 0 0 0,1 1-1 0 0,-1 0 1 0 0,0 0 0 0 0,1 1-1 0 0,0 0 1 0 0,0-1 0 0 0,-5 5-1 0 0,-6 5-174 0 0,-25 28-1 0 0,-31 44 27 0 0,59-67 210 0 0,1-1-1 0 0,0 2 1 0 0,-11 26-1 0 0,17-28 15 0 0,5 14 116 0 0,1-28-49 0 0,12 6 96 0 0,-11-7-144 0 0,1 0 1 0 0,-1-1 0 0 0,1 1 0 0 0,0-1 0 0 0,-1 0 0 0 0,1 0 0 0 0,0 0-1 0 0,-1 0 1 0 0,1 0 0 0 0,0-1 0 0 0,-1 1 0 0 0,5-2 0 0 0,33-14 303 0 0,-30 12-252 0 0,40-18 207 0 0,-9 5-198 0 0,0-2 0 0 0,50-31-1 0 0,-80 41-90 0 0,-5 2 14 0 0,-4 5 190 0 0,-15-1-126 0 0,11 3-72 0 0,0 0 0 0 0,0 0-1 0 0,0 1 1 0 0,0-1 0 0 0,0 1 0 0 0,0-1-1 0 0,1 1 1 0 0,-1-1 0 0 0,0 1-1 0 0,0 0 1 0 0,0 0 0 0 0,1 0 0 0 0,-1 0-1 0 0,0 0 1 0 0,1 0 0 0 0,-1 1-1 0 0,1-1 1 0 0,-1 0 0 0 0,1 1 0 0 0,0-1-1 0 0,0 1 1 0 0,-2 2 0 0 0,2-2 5 0 0,-1 0 60 0 0,2 0-9 0 0,0 9-38 0 0,0-9-60 0 0,1 1 1 0 0,-1-1-1 0 0,1 0 0 0 0,0 1 0 0 0,0-1 0 0 0,-1 0 1 0 0,1 0-1 0 0,1 0 0 0 0,-1 0 0 0 0,2 3 0 0 0,7 9-3138 0 0,-8-12 1006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38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40 6911 0 0,'2'-2'528'0'0,"23"-13"-386"0"0,11-8 6620 0 0,-37 26-6698 0 0,-2 7 328 0 0,-1-1-1 0 0,0 0 1 0 0,-1 0-1 0 0,0 0 1 0 0,-9 12-1 0 0,-6 12 956 0 0,7-8-117 0 0,2 1-1 0 0,-15 50 0 0 0,23-64-1159 0 0,1 4-125 0 0,1-13-173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3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4607 0 0,'0'0'12600'0'0,"3"-1"-12493"0"0,-1 1-105 0 0,1-1 0 0 0,-1 1 0 0 0,1-1 0 0 0,-1 0 0 0 0,1 0 0 0 0,-1 0 0 0 0,1 0 0 0 0,-1 0 0 0 0,0 0 0 0 0,0-1 0 0 0,4-2 0 0 0,1-1-5 0 0,8-7 3 0 0,0 0-1 0 0,-1 0 0 0 0,24-28 1 0 0,-22 22 6 0 0,31-26 1 0 0,-41 38 161 0 0,1 1 0 0 0,0 0 0 0 0,0 0 0 0 0,1 1 1 0 0,-1 0-1 0 0,1 0 0 0 0,0 0 0 0 0,0 1 0 0 0,15-4 0 0 0,-21 7-100 0 0,0 1 0 0 0,-1-1 0 0 0,1 0 0 0 0,0 0 0 0 0,0 1-1 0 0,0-1 1 0 0,-1 1 0 0 0,1 0 0 0 0,0-1 0 0 0,0 1 0 0 0,-1 0 0 0 0,1 0 0 0 0,-1 0-1 0 0,3 2 1 0 0,1 0 112 0 0,-2-1-116 0 0,0 0 1 0 0,0 0-1 0 0,0 0 1 0 0,0 1 0 0 0,-1-1-1 0 0,1 1 1 0 0,-1-1-1 0 0,1 1 1 0 0,-1 0 0 0 0,0 0-1 0 0,0 0 1 0 0,2 4-1 0 0,-1 1 64 0 0,-1 0 0 0 0,1 0-1 0 0,2 16 1 0 0,9 35 189 0 0,-9-44-261 0 0,8 7-725 0 0,-10-20 339 0 0,-1 0-820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38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28 2303 0 0,'5'-2'33'0'0,"8"-5"137"0"0,8-11 14778 0 0,-21 21-14591 0 0,-2 11-218 0 0,-1 0 0 0 0,0 0 0 0 0,-11 26 0 0 0,-22 43 201 0 0,13-34-10 0 0,-119 258 1128 0 0,3-54-1335 0 0,-46 67-6 0 0,168-294-286 0 0,16-23-702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3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15319 0 0,'0'0'1386'0'0,"1"1"-1142"0"0,6 2-147 0 0,-1 0 0 0 0,1 0 0 0 0,-1 0 0 0 0,1-1 0 0 0,0 0 0 0 0,0 0 1 0 0,0 0-1 0 0,0-1 0 0 0,0-1 0 0 0,8 1 0 0 0,9-1 319 0 0,41-4 0 0 0,16-10 758 0 0,121-35 1 0 0,-152 35-710 0 0,118-35 938 0 0,56-14-2337 0 0,-208 59-4483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3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22 14279 0 0,'20'-17'1298'0'0,"-10"12"-968"0"0,-9 5-292 0 0,-1 0 1 0 0,1 1-1 0 0,0-1 0 0 0,0 0 0 0 0,-1 0 0 0 0,1 1 0 0 0,0-1 1 0 0,0 0-1 0 0,-1 1 0 0 0,1-1 0 0 0,-1 1 0 0 0,1-1 0 0 0,0 1 1 0 0,-1-1-1 0 0,1 1 0 0 0,-1-1 0 0 0,1 1 0 0 0,-1 0 0 0 0,1-1 1 0 0,-1 1-1 0 0,0 0 0 0 0,1-1 0 0 0,-1 1 0 0 0,0 0 0 0 0,1 0 1 0 0,-1-1-1 0 0,0 1 0 0 0,0 0 0 0 0,0 0 0 0 0,0-1 0 0 0,0 1 1 0 0,0 0-1 0 0,0 1 0 0 0,1 3 221 0 0,-1 0 0 0 0,0-1 0 0 0,0 1 0 0 0,-2 6 1 0 0,-2 8 6 0 0,-1 0 1 0 0,-1-1 0 0 0,-1 1 0 0 0,-14 25-1 0 0,5-8 131 0 0,-196 401 1448 0 0,179-374-1807 0 0,-68 93-1 0 0,63-104-75 0 0,2 1 1 0 0,-40 80-1 0 0,72-124-48 0 0,3-7 13 0 0,4-3-287 0 0,3-1 317 0 0,-1-1 0 0 0,1 1 0 0 0,-1-2 0 0 0,0 1 0 0 0,0 0 0 0 0,0-1 0 0 0,8-8 0 0 0,32-37-14 0 0,-20 21-8 0 0,10-11 52 0 0,-10 11 13 0 0,0 1 0 0 0,53-42-1 0 0,-73 66 1 0 0,0-1 0 0 0,0 1 0 0 0,1 0 0 0 0,8-4 0 0 0,-13 7 2 0 0,0 0-1 0 0,0-1 0 0 0,0 1 1 0 0,0 0-1 0 0,-1 0 1 0 0,1 0-1 0 0,0 0 1 0 0,0-1-1 0 0,0 1 0 0 0,0 0 1 0 0,-1 0-1 0 0,1 1 1 0 0,0-1-1 0 0,2 0 1 0 0,-2 1 7 0 0,0 0 1 0 0,1 0 0 0 0,-1 0-1 0 0,0 0 1 0 0,0 1 0 0 0,0-1-1 0 0,0 0 1 0 0,0 1 0 0 0,0-1 0 0 0,0 0-1 0 0,0 1 1 0 0,-1-1 0 0 0,1 1-1 0 0,0-1 1 0 0,-1 1 0 0 0,1 0 0 0 0,-1-1-1 0 0,0 1 1 0 0,0-1 0 0 0,1 1-1 0 0,-1 0 1 0 0,0-1 0 0 0,-1 4-1 0 0,1 5 46 0 0,0-1-1 0 0,-4 17 1 0 0,-6 17 202 0 0,-30 82 0 0 0,16-58-141 0 0,15-27-105 0 0,8-23 31 0 0,2-16-48 0 0,-1-1-1 0 0,0 1 1 0 0,1 0-1 0 0,-1 0 1 0 0,0 0-1 0 0,1-1 1 0 0,-1 1-1 0 0,1 0 1 0 0,-1-1-1 0 0,1 1 1 0 0,0 0-1 0 0,-1-1 1 0 0,1 1-1 0 0,0 0 1 0 0,0 0 0 0 0,2 0-161 0 0,-1 0 1 0 0,1-1-1 0 0,-1 1 1 0 0,1 0-1 0 0,0-1 1 0 0,0 1-1 0 0,-1-1 1 0 0,1 0-1 0 0,0 0 1 0 0,0 0-1 0 0,-1 0 1 0 0,1-1-1 0 0,0 1 1 0 0,0-1 0 0 0,-1 0-1 0 0,1 1 1 0 0,-1-1-1 0 0,1 0 1 0 0,2-2-1 0 0,17-6-6669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3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3679 0 0,'0'0'284'0'0,"1"3"196"0"0,0 1 434 0 0,0 0 0 0 0,1 1 1 0 0,0-1-1 0 0,0 0 0 0 0,0-1 0 0 0,0 1 0 0 0,1 0 0 0 0,-1 0 0 0 0,1-1 0 0 0,0 0 0 0 0,0 1 0 0 0,4 2 0 0 0,-4-4-762 0 0,0 0 0 0 0,0 0 0 0 0,0-1 0 0 0,0 1 0 0 0,1-1 0 0 0,5 2 0 0 0,0-1 258 0 0,0 0 1 0 0,0-1-1 0 0,0-1 1 0 0,1 0-1 0 0,-1 0 1 0 0,17-2-1 0 0,55-15 1550 0 0,-77 16-1861 0 0,0 0-43 0 0,-1 0 0 0 0,1 0 0 0 0,-1 0 0 0 0,1 0 1 0 0,-1 0-1 0 0,1-1 0 0 0,-1 0 0 0 0,0 1 0 0 0,0-1 0 0 0,4-3 0 0 0,-1-8-44 0 0,-7 8-22 0 0,0 5 5 0 0,1-1 2 0 0,0 1-1 0 0,-1-1 0 0 0,1 1 0 0 0,0-1 0 0 0,0 1 0 0 0,-1 0 0 0 0,1-1 1 0 0,-1 1-1 0 0,1-1 0 0 0,0 1 0 0 0,-1 0 0 0 0,1-1 0 0 0,-1 1 0 0 0,1 0 1 0 0,-1 0-1 0 0,1-1 0 0 0,-1 1 0 0 0,1 0 0 0 0,-1 0 0 0 0,1 0 0 0 0,-1 0 1 0 0,1 0-1 0 0,-1-1 0 0 0,0 1 0 0 0,-12-1-96 0 0,2 2-52 0 0,1 1 0 0 0,0 1-1 0 0,0-1 1 0 0,-1 1-1 0 0,1 1 1 0 0,1 0 0 0 0,-15 8-1 0 0,6-4-58 0 0,-2 2-4 0 0,0 0 0 0 0,1 1 0 0 0,1 1 0 0 0,-22 17 1 0 0,32-22 223 0 0,-1 1 0 0 0,2 0 0 0 0,-1 0 0 0 0,1 0 0 0 0,0 1 0 0 0,1 0 0 0 0,0 0 0 0 0,0 1 0 0 0,1-1 0 0 0,-6 17 0 0 0,10-24 9 0 0,1 0 0 0 0,-1 1 0 0 0,0-1 1 0 0,1 1-1 0 0,-1-1 0 0 0,1 1 0 0 0,0-1 0 0 0,0 0 0 0 0,0 1 0 0 0,0-1 0 0 0,0 1 0 0 0,1-1 0 0 0,-1 1 1 0 0,1-1-1 0 0,-1 0 0 0 0,1 1 0 0 0,0-1 0 0 0,1 3 0 0 0,0-3 0 0 0,0 1 0 0 0,-1-1 1 0 0,1 0-1 0 0,0 0 0 0 0,1 0 0 0 0,-1 0 0 0 0,0 0 0 0 0,1 0 1 0 0,-1-1-1 0 0,1 1 0 0 0,-1-1 0 0 0,1 0 0 0 0,3 2 1 0 0,6 0 14 0 0,0 1 1 0 0,1-2-1 0 0,0 0 1 0 0,-1 0 0 0 0,22 0-1 0 0,-16-2-78 0 0,167 0-832 0 0,-153-2-361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4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13 9215 0 0,'0'0'422'0'0,"0"-2"-13"0"0,0-8 5022 0 0,-9 40-4389 0 0,-2 36 13 0 0,-8 34 130 0 0,6-46-873 0 0,-2-1 0 0 0,-3 0 0 0 0,-2-2 0 0 0,-49 93 0 0 0,7-48-212 0 0,-100 118 0 0 0,139-186-93 0 0,-63 84 50 0 0,75-96-57 0 0,5-2-46 0 0,6-13 23 0 0,0-1 1 0 0,0 1-1 0 0,0 0 1 0 0,0-1-1 0 0,0 1 1 0 0,0-1-1 0 0,0 1 1 0 0,1-1-1 0 0,-1 1 1 0 0,0-1-1 0 0,0 1 1 0 0,0 0-1 0 0,1-1 1 0 0,-1 1-1 0 0,0-1 1 0 0,0 1-1 0 0,1-1 1 0 0,-1 0-1 0 0,0 1 1 0 0,1-1-1 0 0,-1 1 1 0 0,1-1-1 0 0,-1 0 1 0 0,1 1-1 0 0,1 0-6 0 0,-1-1-1 0 0,0 1 1 0 0,1-1 0 0 0,-1 1-1 0 0,0-1 1 0 0,1 0 0 0 0,-1 1-1 0 0,0-1 1 0 0,4 0-1 0 0,-1 0-177 0 0,0 0 0 0 0,1-1-1 0 0,-1 0 1 0 0,0 1 0 0 0,8-4 0 0 0,-7 2-445 0 0,1-1 1 0 0,0 0 0 0 0,-1 0 0 0 0,8-6 0 0 0,4-6-5011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40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45 11375 0 0,'-13'1'283'0'0,"1"1"0"0"0,0 0 0 0 0,-1 1 0 0 0,1 0 0 0 0,0 0 0 0 0,0 2 0 0 0,1-1 0 0 0,-16 9 3012 0 0,29-12-2799 0 0,6 3-285 0 0,0 0 0 0 0,1-1 0 0 0,-1 0 0 0 0,1-1 1 0 0,0 0-1 0 0,-1 0 0 0 0,1-1 0 0 0,0 0 0 0 0,0 0 0 0 0,0-1 0 0 0,0 0 0 0 0,13-2 1 0 0,13-4 441 0 0,63-19 0 0 0,-54 13-239 0 0,18-4-70 0 0,1 3 0 0 0,0 2 0 0 0,119-3 0 0 0,-90 10-6396 0 0,-71 2-448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4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65 107 4607 0 0,'0'0'208'0'0,"1"-1"-9"0"0,3 1-149 0 0,-2 0-28 0 0,0 0-1 0 0,-1 0 1 0 0,1-1-1 0 0,0 1 1 0 0,0-1-1 0 0,-1 0 1 0 0,1 1-1 0 0,0-1 1 0 0,-1 0-1 0 0,1 0 1 0 0,2-2-1 0 0,11-6 7408 0 0,-15 9-7313 0 0,0 0-1 0 0,0 0 0 0 0,0 1 1 0 0,1-1-1 0 0,-1 0 0 0 0,0 0 1 0 0,0 1-1 0 0,0-1 0 0 0,0 0 1 0 0,0 0-1 0 0,1 1 0 0 0,-1-1 1 0 0,0 0-1 0 0,0 0 1 0 0,0 1-1 0 0,0-1 0 0 0,0 0 1 0 0,0 0-1 0 0,0 1 0 0 0,0-1 1 0 0,0 0-1 0 0,0 1 0 0 0,0-1 1 0 0,0 0-1 0 0,0 0 0 0 0,0 1 1 0 0,0-1-1 0 0,0 0 1 0 0,0 0-1 0 0,-1 1 0 0 0,-1 13 85 0 0,-1 0 0 0 0,-1 0 0 0 0,0-1 0 0 0,-1 0 0 0 0,-1 0 0 0 0,-12 23 0 0 0,-8 18 143 0 0,15-27-233 0 0,-11 27-13 0 0,20-49-84 0 0,1 0 1 0 0,0 0-1 0 0,0 0 0 0 0,0 0 0 0 0,0 0 1 0 0,1 0-1 0 0,0 0 0 0 0,1 8 1 0 0,-1-12-1 0 0,0 0 1 0 0,1 1 0 0 0,-1-1 0 0 0,1 0 0 0 0,-1 0 0 0 0,1 0-1 0 0,-1 0 1 0 0,1 0 0 0 0,0-1 0 0 0,0 1 0 0 0,-1 0-1 0 0,1 0 1 0 0,0 0 0 0 0,0-1 0 0 0,0 1 0 0 0,0 0 0 0 0,0-1-1 0 0,0 1 1 0 0,0-1 0 0 0,0 1 0 0 0,0-1 0 0 0,0 1 0 0 0,0-1-1 0 0,2 1 1 0 0,-1-1 26 0 0,1 1 0 0 0,-1-1 1 0 0,1 1-1 0 0,0-1 0 0 0,-1 0 0 0 0,1 0 0 0 0,0 0 0 0 0,4-1 0 0 0,13-5 169 0 0,0 0-1 0 0,-1-2 1 0 0,0 0-1 0 0,0-1 1 0 0,28-18-1 0 0,81-68 0 0 0,-101 71-232 0 0,37-42 0 0 0,-16 16-411 0 0,-32 32-95 0 0,22-28 0 0 0,-7-1-3352 0 0,-25 36 2192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4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92 378 2759 0 0,'-5'13'184'0'0,"0"1"-1"0"0,0-1 0 0 0,-2 0 0 0 0,1-1 0 0 0,-2 0 0 0 0,-9 14 0 0 0,-14 14 14375 0 0,24-65-13366 0 0,7 18-1033 0 0,1 0-1 0 0,0 0 1 0 0,0 1 0 0 0,1-1-1 0 0,0 1 1 0 0,0-1 0 0 0,0 1-1 0 0,4-7 1 0 0,30-49 945 0 0,-19 35-645 0 0,4-7-140 0 0,2 1 0 0 0,1 0-1 0 0,2 2 1 0 0,1 1 0 0 0,51-43 0 0 0,-58 57-391 0 0,1 1 1 0 0,32-19-1 0 0,-38 27-113 0 0,-1 0 1 0 0,1 0-1 0 0,0 1 1 0 0,1 1-1 0 0,15-3 0 0 0,-25 8-102 0 0,-1-1-1 0 0,1 1 0 0 0,-1 0 1 0 0,1 0-1 0 0,-1 0 0 0 0,1 1 0 0 0,-1 0 1 0 0,11 3-1 0 0,19 10-7564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41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54 175 7831 0 0,'-2'1'9140'0'0,"-1"2"-8910"0"0,0 0 0 0 0,1 1 1 0 0,-1-1-1 0 0,1 1 0 0 0,-1-1 0 0 0,1 1 0 0 0,0 0 0 0 0,0 0 0 0 0,1 0 0 0 0,-3 7 1 0 0,-9 50 519 0 0,10-43-449 0 0,0 1-166 0 0,-2 28 0 0 0,4-41-103 0 0,1 0 0 0 0,1 1 0 0 0,-1-1 0 0 0,1 0-1 0 0,0 0 1 0 0,0 1 0 0 0,5 10 0 0 0,-5-15 43 0 0,2-1 32 0 0,0-1-31 0 0,1-1 0 0 0,0 1 0 0 0,0 0 0 0 0,0-1 0 0 0,-1 0 0 0 0,1 0 0 0 0,0 0 0 0 0,-1-1 0 0 0,1 1 0 0 0,0-1 0 0 0,-1 0 0 0 0,0 0 0 0 0,5-3 0 0 0,8-7 348 0 0,19-18 0 0 0,-26 22-262 0 0,31-29 309 0 0,-2-2-1 0 0,38-50 1 0 0,-38 39-373 0 0,-16 20-61 0 0,40-44 0 0 0,-23 37-732 0 0,-38 36-290 0 0,8-5-1349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4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2759 0 0,'3'2'207'0'0,"13"15"1567"0"0,7 12 8025 0 0,-21-24-6227 0 0,5 19-2556 0 0,-6-22-1161 0 0,-1-2 156 0 0,1 0 0 0 0,-1 0 0 0 0,0 0 1 0 0,0 0-1 0 0,0 0 0 0 0,1 0 0 0 0,-1 0 0 0 0,0 1 0 0 0,0-1 1 0 0,0 0-1 0 0,0 0 0 0 0,1 0 0 0 0,-1 0 0 0 0,0 0 0 0 0,0 0 1 0 0,0 1-1 0 0,0-1 0 0 0,1 0 0 0 0,-1 0 0 0 0,0 0 0 0 0,0 0 1 0 0,0 0-1 0 0,0 1 0 0 0,0-1 0 0 0,0 0 0 0 0,0 0 0 0 0,0 0 1 0 0,0 1-1 0 0,1 0 23 0 0,-1-1 1 0 0,0 1-1 0 0,0-1 0 0 0,1 1 1 0 0,-1-1-1 0 0,0 1 1 0 0,1-1-1 0 0,-1 1 1 0 0,1-1-1 0 0,-1 1 0 0 0,1-1 1 0 0,-1 0-1 0 0,1 1 1 0 0,-1-1-1 0 0,2 1 1 0 0,1 0 68 0 0,0 0 1 0 0,0 0 0 0 0,1 0 0 0 0,-1 0-1 0 0,1-1 1 0 0,-1 1 0 0 0,0-1 0 0 0,1 0-1 0 0,-1 0 1 0 0,1-1 0 0 0,-1 1 0 0 0,1 0-1 0 0,-1-1 1 0 0,0 0 0 0 0,4-1 0 0 0,10-4 140 0 0,28-14 1 0 0,-16 6-124 0 0,-7 5-110 0 0,89-42-19 0 0,-109 50-72 0 0,-4 1-681 0 0,-3-1 739 0 0,0 0 1 0 0,0 1 0 0 0,0 0-1 0 0,0 0 1 0 0,0 0-1 0 0,0 1 1 0 0,0 0 0 0 0,0 0-1 0 0,1 0 1 0 0,-1 0 0 0 0,0 1-1 0 0,-6 2 1 0 0,-10 6-53 0 0,-25 14 0 0 0,24-10 58 0 0,0 0-1 0 0,-34 30 0 0 0,45-34 53 0 0,0 1-1 0 0,1 0 0 0 0,0 1 0 0 0,1-1 0 0 0,0 2 0 0 0,-7 14 0 0 0,14-25-16 0 0,1 0 1 0 0,0 0-1 0 0,0 1 0 0 0,0-1 0 0 0,0 1 1 0 0,0-1-1 0 0,1 0 0 0 0,-1 1 1 0 0,1-1-1 0 0,0 1 0 0 0,-1-1 0 0 0,1 1 1 0 0,0-1-1 0 0,0 1 0 0 0,1-1 0 0 0,-1 1 1 0 0,1-1-1 0 0,-1 1 0 0 0,1-1 0 0 0,0 1 1 0 0,-1-1-1 0 0,1 0 0 0 0,1 1 0 0 0,-1-1 1 0 0,0 0-1 0 0,0 0 0 0 0,1 0 1 0 0,-1 0-1 0 0,1 0 0 0 0,0 0 0 0 0,0 0 1 0 0,0-1-1 0 0,-1 1 0 0 0,2 0 0 0 0,-1-1 1 0 0,0 0-1 0 0,3 2 0 0 0,12 5 80 0 0,1-1 0 0 0,-1 0-1 0 0,1-2 1 0 0,25 5 0 0 0,-21-5-31 0 0,-1 1 1 0 0,31 11-1 0 0,-28-6-13 0 0,-18-8-691 0 0,0 0 0 0 0,-1-1 0 0 0,1 0 1 0 0,7 1-1 0 0,-1 0-451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43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103 260 2303 0 0,'-2'2'102'0'0,"-11"8"378"0"0,0 0 0 0 0,0-1 1 0 0,-16 9-1 0 0,26-17 491 0 0,1 1 1 0 0,-1 0-1 0 0,1 0 0 0 0,0 0 0 0 0,0 1 0 0 0,-3 2 1 0 0,2-1-1015 0 0,1-3 276 0 0,1 1-103 0 0,-5 4-30 0 0,4-5-26 0 0,10-13 90 0 0,10-12 132 0 0,1 1-1 0 0,1 0 1 0 0,1 2-1 0 0,27-22 1 0 0,-11 10 216 0 0,-15 14 9 0 0,1 0-1 0 0,41-27 1 0 0,-54 41-272 0 0,0 1 1 0 0,1 0-1 0 0,-1 0 0 0 0,1 1 0 0 0,-1 1 1 0 0,1-1-1 0 0,0 2 0 0 0,0-1 0 0 0,0 2 1 0 0,0-1-1 0 0,0 2 0 0 0,15 1 0 0 0,-22-1-172 0 0,0-1 0 0 0,-1 1 0 0 0,1 1 0 0 0,-1-1-1 0 0,1 0 1 0 0,-1 1 0 0 0,1 0 0 0 0,-1-1 0 0 0,0 1 0 0 0,0 1-1 0 0,0-1 1 0 0,0 0 0 0 0,0 1 0 0 0,-1-1 0 0 0,5 6 0 0 0,-1 2-56 0 0,-4-5 22 0 0,-1-4-43 0 0,0 1 1 0 0,-1 0-1 0 0,1-1 1 0 0,-1 1 0 0 0,0 0-1 0 0,1-1 1 0 0,-1 1 0 0 0,0 0-1 0 0,0 0 1 0 0,0-1-1 0 0,0 1 1 0 0,0 0 0 0 0,-1 0-1 0 0,1-1 1 0 0,0 1 0 0 0,-1 0-1 0 0,0-1 1 0 0,1 1-1 0 0,-2 3 1 0 0,-1 0 8 0 0,-1 3-5 0 0,0-1 1 0 0,0 1-1 0 0,0-1 0 0 0,-1 0 1 0 0,0 0-1 0 0,0-1 0 0 0,-8 8 1 0 0,-9 5 4 0 0,-32 22 0 0 0,43-34 2 0 0,18-12 11 0 0,0-2 0 0 0,8-9 0 0 0,4-5 19 0 0,15-10-38 0 0,1 1 1 0 0,45-29-1 0 0,-57 45-1 0 0,0 0 0 0 0,0 2 0 0 0,2 0-1 0 0,-1 2 1 0 0,30-8 0 0 0,-32 11 187 0 0,-1 2 1 0 0,1 1-1 0 0,30-2 0 0 0,-37 6 51 0 0,-1 0 0 0 0,1 1-1 0 0,-1 1 1 0 0,0 1 0 0 0,1 0-1 0 0,-1 0 1 0 0,18 8-1 0 0,-12-4-148 0 0,-16-5-90 0 0,1 3 51 0 0,-3-3-50 0 0,1 0 0 0 0,-1 0-1 0 0,0 1 1 0 0,0-1 0 0 0,0 0 0 0 0,2 4-1 0 0,0 7-3 0 0,-4-8 3 0 0,-1 9-1 0 0,-1-7 0 0 0,0-1 0 0 0,0 0 0 0 0,-1 0 0 0 0,0 0 0 0 0,-1-1 0 0 0,1 1 0 0 0,-6 6 0 0 0,-33 34 0 0 0,-43 44-77 0 0,84-88-107 0 0,4 13-3119 0 0,12-8-7829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4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120 148 6911 0 0,'0'0'4998'0'0,"3"0"-2625"0"0,14-2-645 0 0,1 0 1 0 0,-1-1-1 0 0,30-10 1 0 0,3 1-454 0 0,-23 4-885 0 0,-1 0 0 0 0,0-2 0 0 0,30-15 0 0 0,-43 19-447 0 0,0-1-1 0 0,0-1 0 0 0,0 0 1 0 0,21-19-1 0 0,-32 26-97 0 0,-5 0-1058 0 0,-1-1 1125 0 0,0 1 0 0 0,-1 0-1 0 0,1 0 1 0 0,-1 0 0 0 0,1 1-1 0 0,-1 0 1 0 0,1-1 0 0 0,-1 2-1 0 0,1-1 1 0 0,-1 0 0 0 0,1 1-1 0 0,-8 2 1 0 0,-8 3-311 0 0,-30 12 1 0 0,26-8 151 0 0,-19 6 133 0 0,1 2 0 0 0,1 1 0 0 0,-67 44 0 0 0,97-55 115 0 0,1 0 1 0 0,1 0-1 0 0,-1 1 0 0 0,1 1 0 0 0,1-1 0 0 0,0 1 1 0 0,0 1-1 0 0,-9 17 0 0 0,15-25 34 0 0,1 0-1 0 0,0 0 1 0 0,0 0-1 0 0,0 1 1 0 0,0-1 0 0 0,0 1-1 0 0,1-1 1 0 0,0 0 0 0 0,-1 1-1 0 0,1-1 1 0 0,0 1 0 0 0,1-1-1 0 0,-1 1 1 0 0,1-1 0 0 0,-1 0-1 0 0,1 1 1 0 0,0-1 0 0 0,0 0-1 0 0,1 1 1 0 0,-1-1 0 0 0,1 0-1 0 0,-1 0 1 0 0,5 5 0 0 0,-3-4-34 0 0,1 0 0 0 0,-1 1 1 0 0,1-2-1 0 0,0 1 1 0 0,1 0-1 0 0,-1-1 1 0 0,1 0-1 0 0,-1 0 1 0 0,1 0-1 0 0,0-1 0 0 0,0 1 1 0 0,0-1-1 0 0,0 0 1 0 0,7 1-1 0 0,9 1-1087 0 0,0-2-396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4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84 15119 0 0,'41'-21'1133'0'0,"34"-19"-515"0"0,-73 38-6 0 0,0 0 196 0 0,-2 2-732 0 0,1 0 0 0 0,-1 0 0 0 0,0-1 1 0 0,0 1-1 0 0,1 0 0 0 0,-1-1 0 0 0,0 1 0 0 0,0 0 1 0 0,1-1-1 0 0,-1 1 0 0 0,0 0 0 0 0,0-1 0 0 0,0 1 1 0 0,0-1-1 0 0,0 1 0 0 0,1 0 0 0 0,-1-1 0 0 0,0 1 0 0 0,0-1 1 0 0,0 1-1 0 0,0-1 0 0 0,0 1 0 0 0,0-1 0 0 0,-1 1-37 0 0,1-1-1 0 0,-1 1 1 0 0,0-1-1 0 0,1 1 1 0 0,-1-1-1 0 0,1 1 1 0 0,-1-1-1 0 0,0 1 1 0 0,1 0-1 0 0,-1-1 1 0 0,0 1-1 0 0,1 0 0 0 0,-1 0 1 0 0,0-1-1 0 0,0 1 1 0 0,-5-1-1 0 0,-1 0 0 0 0,1 0 0 0 0,0 1 0 0 0,-1-1 0 0 0,1 1 0 0 0,0 1 1 0 0,-1-1-1 0 0,1 1 0 0 0,-9 3 0 0 0,-8 2 20 0 0,-24 10 0 0 0,45-15-53 0 0,-20 8-1 0 0,0 1 0 0 0,-23 15-1 0 0,24-11-3 0 0,19-10 0 0 0,-5 6 0 0 0,5 5 12 0 0,1-6 16 0 0,1-4-12 0 0,0 1 0 0 0,0-1 0 0 0,1 1 0 0 0,-1-1 0 0 0,3 8 0 0 0,1 3 48 0 0,-1-2-10 0 0,-2 1-44 0 0,-3-3-31 0 0,1-10-79 0 0,4-2-595 0 0,21-8-238 0 0,0-1 0 0 0,29-14-1 0 0,-45 20-406 0 0,1 0 0 0 0,0 1-1 0 0,0 0 1 0 0,17-2 0 0 0,-24 4-547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44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67 157 5063 0 0,'0'0'390'0'0,"-1"2"-252"0"0,-10 13 1896 0 0,2-2-265 0 0,0 0 0 0 0,1 1 0 0 0,0 0 0 0 0,1 0 0 0 0,-7 21 4847 0 0,17-35-6504 0 0,0 0-92 0 0,1 0 0 0 0,-1-1 0 0 0,0 0 0 0 0,0 1 0 0 0,1-1 0 0 0,-1 0 1 0 0,0-1-1 0 0,0 1 0 0 0,0 0 0 0 0,0-1 0 0 0,0 0 0 0 0,-1 0 0 0 0,5-3 0 0 0,5-6 30 0 0,17-20 0 0 0,-6 6 5 0 0,5-4-36 0 0,-14 13-11 0 0,1 1 1 0 0,1 1-1 0 0,18-14 1 0 0,-14 16-7 0 0,0 0-1 0 0,0 1 1 0 0,1 1 0 0 0,0 1-1 0 0,1 1 1 0 0,0 1 0 0 0,0 1-1 0 0,45-7 1 0 0,-65 13 32 0 0,0 0 0 0 0,0 0-1 0 0,1 0 1 0 0,-1 0 0 0 0,0 1 0 0 0,0-1 0 0 0,0 1 0 0 0,0-1 0 0 0,0 1 0 0 0,4 1 0 0 0,-4-1-14 0 0,0 0 108 0 0,8 9 71 0 0,-9-8-191 0 0,0 1-1 0 0,1 0 1 0 0,-1-1 0 0 0,0 1 0 0 0,-1 0-1 0 0,1 0 1 0 0,0 0 0 0 0,-1-1 0 0 0,0 1 0 0 0,0 0-1 0 0,0 0 1 0 0,0 0 0 0 0,0 0 0 0 0,-1 5-1 0 0,-2 6 58 0 0,-7 23 0 0 0,4-18-46 0 0,-1 13 34 0 0,5-27-45 0 0,1-4-8 0 0,0 1 0 0 0,1 0 1 0 0,-1 0-1 0 0,1 0 0 0 0,0 0 0 0 0,-1 0 1 0 0,1 0-1 0 0,0 0 0 0 0,0 0 1 0 0,0 0-1 0 0,1 3 0 0 0,1 10 0 0 0,0-12-8 0 0,-1 0 0 0 0,1 1 0 0 0,-1-1 1 0 0,1 0-1 0 0,0 0 0 0 0,1 0 0 0 0,-1 0 0 0 0,0-1 0 0 0,1 1 0 0 0,-1 0 0 0 0,1-1 1 0 0,0 0-1 0 0,0 0 0 0 0,0 0 0 0 0,0 0 0 0 0,0 0 0 0 0,1 0 0 0 0,-1-1 0 0 0,0 0 0 0 0,1 0 1 0 0,3 1-1 0 0,2 1-565 0 0,0-1 1 0 0,17 1 0 0 0,15-3-6120 0 0,-24-1-270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4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6703 0 0,'0'0'6808'0'0,"2"1"-6160"0"0,4 2 16 0 0,0 0 0 0 0,-1 1 0 0 0,0-1 0 0 0,7 6 0 0 0,-11-7-305 0 0,-2 10-256 0 0,0-9-59 0 0,1 0 1 0 0,-1 0 0 0 0,0 0-1 0 0,0-1 1 0 0,0 1 0 0 0,0 0 0 0 0,0-1-1 0 0,-4 5 1 0 0,4-5-5 0 0,0 1 0 0 0,-1-1 0 0 0,1 0 0 0 0,0 1 0 0 0,0-1 0 0 0,0 1 0 0 0,0-1 0 0 0,0 5 0 0 0,0-4-3 0 0,1 1-1 0 0,0-1 0 0 0,0 0 0 0 0,0 0 1 0 0,0 0-1 0 0,1 0 0 0 0,-1 1 1 0 0,1-1-1 0 0,0 0 0 0 0,0 0 1 0 0,1 3-1 0 0,3 2 0 0 0,-1 0 0 0 0,1 0 0 0 0,1 0 0 0 0,7 8 0 0 0,-11-14-204 0 0,12 0-8720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36 132 7687 0 0,'0'0'3539'0'0,"0"2"-3046"0"0,-18 112 1943 0 0,15-95-2278 0 0,-5 28 190 0 0,2 2 48 0 0,5-47 1450 0 0,4-2-1639 0 0,10-4-130 0 0,-1 0-1 0 0,0-1 1 0 0,0 0 0 0 0,0 0-1 0 0,0-2 1 0 0,-1 1 0 0 0,0-2-1 0 0,11-8 1 0 0,78-77 78 0 0,-87 80-164 0 0,-9 9 22 0 0,11-14 27 0 0,-7 6-40 0 0,0-1 0 0 0,-2 4 12 0 0,-6 9-7 0 0,0-1-1 0 0,0 1 1 0 0,0 0 0 0 0,0 0-1 0 0,0 0 1 0 0,0 0-1 0 0,0-1 1 0 0,0 1 0 0 0,0 0-1 0 0,0 0 1 0 0,0 0-1 0 0,1 0 1 0 0,-1-1-1 0 0,0 1 1 0 0,0 0 0 0 0,0 0-1 0 0,0 0 1 0 0,0 0-1 0 0,0 0 1 0 0,1 0 0 0 0,-1 0-1 0 0,0-1 1 0 0,0 1-1 0 0,0 0 1 0 0,0 0-1 0 0,1 0 1 0 0,-1 0 0 0 0,0 0-1 0 0,0 0 1 0 0,0 0-1 0 0,0 0 1 0 0,1 0 0 0 0,-1 0-1 0 0,0 0 1 0 0,0 0-1 0 0,0 0 1 0 0,1 0-1 0 0,-1 0 1 0 0,0 0 0 0 0,0 0-1 0 0,0 0 1 0 0,0 0-1 0 0,1 0 1 0 0,-1 0 0 0 0,0 1-1 0 0,0-1 1 0 0,0 0-1 0 0,0 0 1 0 0,0 0 0 0 0,1 0-1 0 0,-1 0 1 0 0,0 0-1 0 0,0 0 1 0 0,0 1-1 0 0,0-1 1 0 0,0 0 0 0 0,0 0-1 0 0,1 0 1 0 0,3 18 53 0 0,-1 28-107 0 0,-2-42 69 0 0,0 21-20 0 0,6 33-1 0 0,-5-48 3 0 0,1 1 1 0 0,0-1-1 0 0,0 0 0 0 0,1 0 0 0 0,7 14 0 0 0,-10-22 58 0 0,2 0 12 0 0,-2 0-30 0 0,1-1-1 0 0,0 1 0 0 0,0-1 1 0 0,0 1-1 0 0,0-1 1 0 0,0 0-1 0 0,0 0 1 0 0,0 0-1 0 0,1 0 0 0 0,-1 0 1 0 0,0-1-1 0 0,1 1 1 0 0,-1 0-1 0 0,0-1 1 0 0,1 0-1 0 0,-1 0 0 0 0,1 0 1 0 0,-1 0-1 0 0,0 0 1 0 0,1 0-1 0 0,-1 0 1 0 0,0-1-1 0 0,1 1 0 0 0,-1-1 1 0 0,0 0-1 0 0,1 0 1 0 0,-1 0-1 0 0,3-1 1 0 0,4-3 127 0 0,-1-1 0 0 0,1 0 0 0 0,-1 0 0 0 0,-1 0-1 0 0,1-1 1 0 0,8-11 0 0 0,35-50 493 0 0,-3 3-236 0 0,88-73-10 0 0,-73 85-588 0 0,-61 52-12 0 0,2 1-1128 0 0,0 0 221 0 0,0 1 0 0 0,1 0 1 0 0,-1 0-1 0 0,0 0 0 0 0,0 0 0 0 0,7 3 0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12 10447 0 0,'0'0'2619'0'0,"2"-1"-1804"0"0,-2 1-745 0 0,0 0 1 0 0,0-1-1 0 0,1 1 1 0 0,-1 0-1 0 0,0 0 1 0 0,0 0-1 0 0,0 0 1 0 0,1 0-1 0 0,-1-1 1 0 0,0 1-1 0 0,0 0 1 0 0,0 0-1 0 0,0 0 1 0 0,0-1-1 0 0,1 1 1 0 0,-1 0-1 0 0,0 0 1 0 0,0-1-1 0 0,0 1 1 0 0,0 0 0 0 0,0 0-1 0 0,0-1 1 0 0,0 1-1 0 0,0 0 1 0 0,0 0-1 0 0,0-1 1 0 0,0 1-1 0 0,0 0 1 0 0,0 0-1 0 0,0-1 1 0 0,0 1-1 0 0,0 0 1 0 0,0 0-1 0 0,0-1 1 0 0,-12-1 590 0 0,6 2-671 0 0,1 0 0 0 0,-1 1 1 0 0,0 0-1 0 0,1 0 0 0 0,-1 0 0 0 0,1 1 1 0 0,-1 0-1 0 0,1 0 0 0 0,0 0 0 0 0,-10 6 1 0 0,1 1-21 0 0,0 1 1 0 0,-17 15 0 0 0,12-9 29 0 0,-66 53 0 0 0,65-55 216 0 0,0 1 0 0 0,1 0 0 0 0,-17 20 0 0 0,34-33 1119 0 0,4 0-1102 0 0,4 0-180 0 0,-1 0-1 0 0,1 0 1 0 0,-1 0-1 0 0,1-1 0 0 0,0 0 1 0 0,-1 0-1 0 0,1 0 1 0 0,0-1-1 0 0,0 0 1 0 0,0 0-1 0 0,-1 0 1 0 0,1-1-1 0 0,0 0 0 0 0,8-2 1 0 0,1-1-28 0 0,-1 0 0 0 0,0-1 0 0 0,0-1 0 0 0,23-13 0 0 0,-31 16-25 0 0,-1 0 0 0 0,-1 0 0 0 0,0 0 0 0 0,0-1 0 0 0,0 1 0 0 0,0-1 0 0 0,4-5 0 0 0,0 0-16 0 0,-7 7-64 0 0,-1 5-76 0 0,-6 43 72 0 0,7-31 84 0 0,6 0 0 0 0,-6-13-147 0 0,1-1 1 0 0,0 1-1 0 0,0 0 0 0 0,0 0 1 0 0,0-1-1 0 0,0 1 0 0 0,1-1 1 0 0,-1 0-1 0 0,0 0 0 0 0,1 0 0 0 0,-1 0 1 0 0,1 0-1 0 0,-1 0 0 0 0,1-1 1 0 0,3 1-1 0 0,0 0-557 0 0,-1-1 0 0 0,1 1 0 0 0,-1-2 0 0 0,1 1 0 0 0,0-1 1 0 0,6-1-1 0 0,9-3-4718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8:42:49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7831 0 0,'0'2'5755'0'0,"1"10"-5168"0"0,-1 0 1 0 0,-1 0-1 0 0,0 0 1 0 0,-1 0-1 0 0,0 0 1 0 0,0-1-1 0 0,-5 13 1 0 0,-3 14-43 0 0,5-13-519 0 0,-1-1 0 0 0,-2 0-1 0 0,-11 27 1 0 0,14-41-378 0 0,0 0 0 0 0,0-1 1 0 0,-1 1-1 0 0,-1-1 0 0 0,1 0 0 0 0,-1 0 0 0 0,-1-1 0 0 0,0 0 0 0 0,-12 10 0 0 0,19-18-241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0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51 6911 0 0,'1'-2'528'0'0,"22"-19"-81"0"0,-17 16 1040 0 0,0 0 1 0 0,1 1 0 0 0,-1 0 0 0 0,11-5 0 0 0,-15 8-631 0 0,0 2-57 0 0,-1-1-728 0 0,0 0 0 0 0,0 0 0 0 0,0 0 1 0 0,0 1-1 0 0,0-1 0 0 0,-1 0 0 0 0,1 1 0 0 0,0-1 1 0 0,0 0-1 0 0,0 1 0 0 0,-1-1 0 0 0,1 1 0 0 0,0-1 1 0 0,0 1-1 0 0,-1 0 0 0 0,1-1 0 0 0,-1 1 0 0 0,1 0 1 0 0,0 0-1 0 0,-1-1 0 0 0,1 1 0 0 0,-1 0 0 0 0,0 0 0 0 0,1 0 1 0 0,-1-1-1 0 0,1 3 0 0 0,-1 0-16 0 0,1 0 0 0 0,-1 0 0 0 0,1 0-1 0 0,-1 0 1 0 0,0 0 0 0 0,0 1 0 0 0,-1-1 0 0 0,0 3 0 0 0,-2 8-17 0 0,0-1 1 0 0,-11 24 0 0 0,-17 27 268 0 0,-3-2 1 0 0,-58 80-1 0 0,43-70-187 0 0,-7 13-430 0 0,55-83-15 0 0,-1 0-85 0 0,-1 5 486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21 1375 0 0,'3'-5'32'0'0,"0"0"-53"0"0,22-5 6993 0 0,-21 22-4744 0 0,-3-9-1809 0 0,-1 1 0 0 0,0 0 1 0 0,0 0-1 0 0,0-1 0 0 0,0 1 0 0 0,0 0 0 0 0,-1 0 0 0 0,0-1 1 0 0,0 1-1 0 0,0-1 0 0 0,-2 7 0 0 0,-3 3 68 0 0,-13 21 1 0 0,8-14 151 0 0,-87 170 1635 0 0,73-135-1842 0 0,-28 90-1 0 0,51-138-432 0 0,0 0 0 0 0,1 0 0 0 0,-1 0 0 0 0,1 0-1 0 0,0 0 1 0 0,1 14 0 0 0,0-20-243 0 0,1 0 0 0 0,-1 1 0 0 0,1-1 0 0 0,-1 0 0 0 0,1 1-1 0 0,0-1 1 0 0,-1 0 0 0 0,1 0 0 0 0,0 0 0 0 0,0 0 0 0 0,0 0 0 0 0,0 0 0 0 0,0 0-1 0 0,0 0 1 0 0,0 0 0 0 0,0 0 0 0 0,0-1 0 0 0,1 1 0 0 0,0 0 0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7367 0 0,'0'0'4632'0'0,"0"3"-3370"0"0,0 5-1014 0 0,0 0 1 0 0,-1 0 0 0 0,0 0-1 0 0,0 0 1 0 0,-1 0-1 0 0,0 0 1 0 0,0 0 0 0 0,-1-1-1 0 0,-3 9 1 0 0,-39 70 1038 0 0,39-76-1098 0 0,-74 144 1275 0 0,-30 50-425 0 0,-137 188-454 0 0,244-386-584 0 0,-11 12 29 0 0,12-16-129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2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7831 0 0,'0'0'5736'0'0,"2"1"-4153"0"0,7 4-1239 0 0,0-1 0 0 0,0 0 1 0 0,1 0-1 0 0,0-1 0 0 0,-1 0 1 0 0,1-1-1 0 0,0 0 0 0 0,0-1 0 0 0,17 0 1 0 0,31-4 809 0 0,1-2 1 0 0,79-20 0 0 0,73-6-350 0 0,-180 29-910 0 0,-2 1-440 0 0,48-8 1 0 0,-69 7 9 0 0,0 0 0 0 0,1-1 0 0 0,-1 1 0 0 0,0-1 1 0 0,0-1-1 0 0,-1 0 0 0 0,1 0 0 0 0,-1 0 0 0 0,0-1 0 0 0,8-6 1 0 0,3-7-1444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7367 0 0,'0'0'3263'0'0,"0"3"-1894"0"0,3 8-901 0 0,-1 1 0 0 0,-1-1 1 0 0,0 0-1 0 0,0 1 0 0 0,-1 0 0 0 0,-1-1 0 0 0,0 1 0 0 0,0-1 0 0 0,-2 0 0 0 0,-5 20 0 0 0,-5 8 517 0 0,-32 63-1 0 0,20-48-447 0 0,18-38-438 0 0,-113 233 1168 0 0,100-214-1153 0 0,-1-1 1 0 0,-2-1 0 0 0,-2-1 0 0 0,-53 54 0 0 0,41-50-67 0 0,-65 58 104 0 0,102-94-124 0 0,0 1 1 0 0,-1-1-1 0 0,1 0 1 0 0,0 0-1 0 0,0 1 1 0 0,0-1-1 0 0,-1 0 1 0 0,1 0-1 0 0,0 1 1 0 0,0-1-1 0 0,-1 0 1 0 0,1 0-1 0 0,0 0 1 0 0,-1 1-1 0 0,1-1 1 0 0,0 0-1 0 0,-1 0 1 0 0,1 0-1 0 0,0 0 1 0 0,-1 0-1 0 0,1 0 1 0 0,0 0-1 0 0,-1 0 1 0 0,1 0 0 0 0,0 0-1 0 0,-1 0 1 0 0,1 0-1 0 0,0 0 1 0 0,-1 0-1 0 0,3-10 226 0 0,14-16-127 0 0,-5 14-92 0 0,2 0 1 0 0,-1 1-1 0 0,1 0 1 0 0,16-9-1 0 0,9-8-55 0 0,3-3-416 0 0,3 1 0 0 0,75-38 0 0 0,-114 67 376 0 0,6 1 38 0 0,-6 1-21 0 0,4 4 43 0 0,-5-1 43 0 0,0 5 13 0 0,0 1 0 0 0,-1 0 0 0 0,0 0 1 0 0,-1 0-1 0 0,0 1 0 0 0,-1-1 1 0 0,0 0-1 0 0,-1 19 0 0 0,-11 89 74 0 0,6-85-240 0 0,5-31-74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2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 5063 0 0,'3'-1'232'0'0,"0"1"-155"0"0,1-1 0 0 0,24-19 12624 0 0,-23 32-11636 0 0,-4-8-930 0 0,-1-1-1 0 0,1 1 1 0 0,-1 0 0 0 0,0 0-1 0 0,0-1 1 0 0,0 1-1 0 0,0 0 1 0 0,-1 0-1 0 0,1-1 1 0 0,-3 7 0 0 0,2-4 48 0 0,-2 7-35 0 0,-1 13-193 0 0,-2 0 0 0 0,-1-1 0 0 0,-19 48 0 0 0,25-71-880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3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4143 0 0,'0'2'5951'0'0,"0"3"-5177"0"0,-1 0 0 0 0,1 0-1 0 0,-1 0 1 0 0,0 0 0 0 0,-1-1 0 0 0,1 1 0 0 0,-1 0 0 0 0,-2 4-1 0 0,-1 0-268 0 0,0 0 0 0 0,0-1-1 0 0,-10 12 1 0 0,0-3-285 0 0,-1 0 0 0 0,-32 25 0 0 0,2-7 144 0 0,-29 24 65 0 0,66-50-381 0 0,0 0 1 0 0,0 0-1 0 0,1 1 1 0 0,0 0-1 0 0,-7 14 1 0 0,14-24-43 0 0,1 1 1 0 0,0 0-1 0 0,0-1 1 0 0,0 1-1 0 0,0-1 1 0 0,0 1-1 0 0,-1 0 1 0 0,1-1 0 0 0,0 1-1 0 0,1 0 1 0 0,-1-1-1 0 0,0 1 1 0 0,0-1-1 0 0,0 1 1 0 0,0 0 0 0 0,0-1-1 0 0,1 1 1 0 0,-1-1-1 0 0,0 1 1 0 0,0-1-1 0 0,1 2 1 0 0,-1-2 3 0 0,1 1 0 0 0,-1-1 1 0 0,0 1-1 0 0,1 0 0 0 0,-1 0 1 0 0,1-1-1 0 0,-1 1 0 0 0,1-1 0 0 0,-1 1 1 0 0,1 0-1 0 0,0-1 0 0 0,-1 1 0 0 0,1-1 1 0 0,-1 1-1 0 0,1-1 0 0 0,0 1 0 0 0,0-1 1 0 0,-1 0-1 0 0,1 1 0 0 0,0-1 1 0 0,1 0-1 0 0,0 1 24 0 0,3 1 4 0 0,0 0 0 0 0,1 0 0 0 0,-1 0 1 0 0,0-1-1 0 0,1 0 0 0 0,-1 0 0 0 0,1-1 1 0 0,6 0-1 0 0,46-3 220 0 0,-43 1-182 0 0,10-1-293 0 0,38-9-1 0 0,-7-5-6284 0 0,-29 5 55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 10591 0 0,'0'0'1268'0'0,"-1"3"-552"0"0,-7 37 1183 0 0,-2 1 0 0 0,-18 44 1 0 0,2-26-1418 0 0,-3-2 0 0 0,-1-1 1 0 0,-4-2-1 0 0,-65 84 1 0 0,51-75-463 0 0,29-36-405 0 0,0-2-1 0 0,-2 0 1 0 0,0-2-1 0 0,-33 29 1 0 0,46-47-683 0 0,0 0 0 0 0,-1 0-1 0 0,1-1 1 0 0,-1 0 0 0 0,0 0 0 0 0,-14 3 0 0 0,22-7 957 0 0,1 1 1 0 0,-1-1-1 0 0,0 0 1 0 0,0 1-1 0 0,0-1 1 0 0,0 0-1 0 0,-1 0 1 0 0,1 0 0 0 0,0 0-1 0 0,0 0 1 0 0,0 0-1 0 0,0 0 1 0 0,0 0-1 0 0,0-1 1 0 0,0 1-1 0 0,0 0 1 0 0,0 0-1 0 0,0-1 1 0 0,0 1-1 0 0,1-1 1 0 0,-1 1 0 0 0,0-1-1 0 0,0 1 1 0 0,0-1-1 0 0,0 0 1 0 0,1 1-1 0 0,-1-1 1 0 0,0 0-1 0 0,0 0 1 0 0,1 1-1 0 0,-2-2 1 0 0,1-1 332 0 0,0 1 0 0 0,0 0 0 0 0,1-1-1 0 0,-1 1 1 0 0,0 0 0 0 0,1-1 0 0 0,0 1 0 0 0,-1-1 0 0 0,1-3 0 0 0,1 4-31 0 0,-1 0 0 0 0,1 0 1 0 0,-1 1-1 0 0,1-1 0 0 0,0 0 0 0 0,0 0 1 0 0,0 1-1 0 0,0-1 0 0 0,0 1 1 0 0,0-1-1 0 0,0 1 0 0 0,3-3 1 0 0,-1 1 183 0 0,2-2 39 0 0,0 0 0 0 0,0 0-1 0 0,1 0 1 0 0,0 1 0 0 0,0 0 0 0 0,0 0-1 0 0,8-3 1 0 0,50-20 1587 0 0,-37 17-1430 0 0,97-34 1232 0 0,-71 27-1074 0 0,0-3 0 0 0,88-46 0 0 0,-104 45-625 0 0,88-53-387 0 0,-43 27-3496 0 0,-80 46 2233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9671 0 0,'0'0'4674'0'0,"-1"3"-2657"0"0,1-1-1821 0 0,0 0-1 0 0,-1 0 1 0 0,1 0 0 0 0,0 0 0 0 0,0 0-1 0 0,0 0 1 0 0,1 0 0 0 0,-1 0 0 0 0,0 0-1 0 0,1 0 1 0 0,0 0 0 0 0,-1 0-1 0 0,1 0 1 0 0,0 0 0 0 0,0 0 0 0 0,0 0-1 0 0,0-1 1 0 0,0 1 0 0 0,0 0 0 0 0,0-1-1 0 0,1 1 1 0 0,-1-1 0 0 0,1 1-1 0 0,-1-1 1 0 0,1 0 0 0 0,0 0 0 0 0,-1 1-1 0 0,1-1 1 0 0,3 1 0 0 0,7 4 24 0 0,0 0 0 0 0,1-1 0 0 0,20 5 1 0 0,-10-3 295 0 0,29 11-168 0 0,-48-16-454 0 0,1 0 178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2T19:01:5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9 153 6447 0 0,'0'0'907'0'0,"1"3"342"0"0,-1 2-288 0 0,0 0 0 0 0,0 0-1 0 0,0-1 1 0 0,0 1 0 0 0,-1 0-1 0 0,0 0 1 0 0,0 0 0 0 0,0-1-1 0 0,-5 11 4187 0 0,9-28-5080 0 0,0 6-80 0 0,0 0-1 0 0,0 0 1 0 0,1 0 0 0 0,0 1-1 0 0,1-1 1 0 0,-1 1 0 0 0,1 0-1 0 0,9-9 1 0 0,1 1-46 0 0,0 1 1 0 0,19-13-1 0 0,-12 11-75 0 0,2 0-1 0 0,0 2 0 0 0,40-17 1 0 0,-46 23 119 0 0,-13 7 13 0 0,-1 1-5 0 0,9 0-36 0 0,1 5 22 0 0,-2 4-22 0 0,-3 4 32 0 0,-8-12 24 0 0,-1 0-1 0 0,1 1 1 0 0,0-1-1 0 0,-1 1 1 0 0,0-1-1 0 0,1 1 1 0 0,-1-1 0 0 0,0 1-1 0 0,0-1 1 0 0,-1 1-1 0 0,1-1 1 0 0,-1 1-1 0 0,0 4 1 0 0,-3 2 98 0 0,0 1-1 0 0,-6 11 1 0 0,-7 17 268 0 0,14-32-353 0 0,2-3-18 0 0,0 0 0 0 0,0 1 1 0 0,0-1-1 0 0,0 0 1 0 0,1 0-1 0 0,-1 0 1 0 0,1 0-1 0 0,0 1 0 0 0,0-1 1 0 0,0 0-1 0 0,0 0 1 0 0,1 1-1 0 0,-1-1 0 0 0,1 0 1 0 0,0 0-1 0 0,0 0 1 0 0,2 5-1 0 0,-3-6-269 0 0,1-1-1 0 0,0 0 0 0 0,0 0 1 0 0,0 1-1 0 0,-1-1 0 0 0,1 0 1 0 0,0 0-1 0 0,0 0 0 0 0,1 0 1 0 0,-1 0-1 0 0,0 0 0 0 0,0 0 1 0 0,0-1-1 0 0,1 1 0 0 0,-1 0 1 0 0,0-1-1 0 0,1 1 0 0 0,-1-1 1 0 0,2 1-1 0 0,-1 0-978 0 0,11 3-5671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7884-39FB-4482-AF29-87833630B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65EBB-AAA4-4105-9D3C-266D01074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E9DDB-1BCD-49AC-862E-E7ACFB699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F857A-4F55-423A-A147-10F5461F517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44E86-0B05-4F5D-8F6B-F384572FB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004D5-9A10-48CA-9B9F-C4AD0ECE3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CEB84-7124-4AF0-A4C8-0A34BDE0E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64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11A0-E8AE-4477-9649-F0FEA001B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6F0290-BD82-44D4-A6BF-E8769BCE41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8B0DA-A107-425B-BE07-79C91F25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F857A-4F55-423A-A147-10F5461F517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7898C-F1C7-4848-891C-2E63201BF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06A41-B25D-4135-9571-0858CFF7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CEB84-7124-4AF0-A4C8-0A34BDE0E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0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2B1053-4C67-4D25-9259-FF3D71228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1CA2E5-9B7A-420E-B7EC-C676FE079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60C98-BBC9-4867-BCEC-81E14322B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F857A-4F55-423A-A147-10F5461F517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59A64-4C65-455D-A38A-348F70F6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B65CF-62FF-4C5B-BCEA-1612722E5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CEB84-7124-4AF0-A4C8-0A34BDE0E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96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B713-84B6-4FCA-AF22-5F0271F3B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1200F-F2F5-43CB-ADC1-32A7D8153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622AB-87AE-46D9-B98F-84422E18F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F857A-4F55-423A-A147-10F5461F517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132E1-3361-464F-BD1E-C6C3A3F92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9C7F9-E0D0-402A-BE57-27D62FEB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CEB84-7124-4AF0-A4C8-0A34BDE0E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63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C253-0AB1-41CE-A06F-794844C36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C2F4F-AEE5-45E8-AB00-4E63453CF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65A24-A9CE-4EF1-9BA6-6DAAEC4B2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F857A-4F55-423A-A147-10F5461F517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F04FA-5317-4158-8CC7-1BFE5104E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D21A2-66B4-4EFC-A19E-581F7E7AB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CEB84-7124-4AF0-A4C8-0A34BDE0E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00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6F48D-A7F9-4968-89A6-71F90535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80238-DD69-4AD3-B164-CC6CCF620D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168427-8BED-4203-91F7-0200D477E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8FE87E-ADF4-4AEA-A1A8-0800D5C4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F857A-4F55-423A-A147-10F5461F517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FABED-8D03-4104-A4C6-DDEA283C5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D9D4C-FB69-4657-A45E-2E55C731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CEB84-7124-4AF0-A4C8-0A34BDE0E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91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E268-4E5B-40D1-9CA4-2DEDF70C9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0C7AE-7D84-4B3B-9A75-1E9846BC3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0EE7F-0D9D-4655-8454-A6BE8EE4C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1D243A-7973-4128-B864-327A07FC0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68CEF-D64B-4B0F-B1BC-26897FF017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A3220-5580-4B6F-A18E-7FE92B581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F857A-4F55-423A-A147-10F5461F517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C67D36-DAE5-43FF-B449-823C5401D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762865-ED07-4D9C-BA14-20442B2F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CEB84-7124-4AF0-A4C8-0A34BDE0E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7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CC16-4558-4911-AC7F-26F78ADE3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6364C2-D07E-48FE-B484-2FCFC6A0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F857A-4F55-423A-A147-10F5461F517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4041A-4B21-4F17-A6A9-6121715C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921C6-AE94-47C5-A62A-48BB1B12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CEB84-7124-4AF0-A4C8-0A34BDE0E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20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7F2761-938C-48B9-8C2E-9790147E2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F857A-4F55-423A-A147-10F5461F517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9BD1F2-093D-473B-A37C-EAD58BE19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ECBB9-52EF-442D-B39F-7336BC7B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CEB84-7124-4AF0-A4C8-0A34BDE0E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83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26BB-5219-4E28-AC8E-52D225F86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CBBFF-46EC-459B-8395-2A271940E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3EC90A-8195-445E-BD8B-9DC8A94F2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C173E-FB68-42B4-9FB0-0AD0A12DA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F857A-4F55-423A-A147-10F5461F517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CBF25-AAFD-41E8-93EF-CF8BD7692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778E6-DC9F-47E8-A7C7-CDE60D277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CEB84-7124-4AF0-A4C8-0A34BDE0E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1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023EE-D0D5-44E4-9BA0-8FBE21086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72B34D-582E-47C0-83ED-D667BC547E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FCFDF9-676D-4AC1-B825-7DA22E1F9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BD010-4FAF-4A98-B7A2-DEBB2747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F857A-4F55-423A-A147-10F5461F517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C5ACF-01B8-4519-85D2-787469482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0763C-29C2-4821-8AE8-E6BA93CB0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CEB84-7124-4AF0-A4C8-0A34BDE0E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2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9C285F-5D8D-4D20-BA83-343DF8DEB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9356D-5268-4186-872C-0EF02C167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0C4F9-8364-4D6B-9BE2-B5865F089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F857A-4F55-423A-A147-10F5461F517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3090F-41CB-497A-A480-CCE981A49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1434F-42B4-476E-A9E0-402098EA2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CEB84-7124-4AF0-A4C8-0A34BDE0E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8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71.png"/><Relationship Id="rId299" Type="http://schemas.openxmlformats.org/officeDocument/2006/relationships/image" Target="../media/image1962.png"/><Relationship Id="rId21" Type="http://schemas.openxmlformats.org/officeDocument/2006/relationships/image" Target="../media/image1823.png"/><Relationship Id="rId63" Type="http://schemas.openxmlformats.org/officeDocument/2006/relationships/image" Target="../media/image1844.png"/><Relationship Id="rId159" Type="http://schemas.openxmlformats.org/officeDocument/2006/relationships/image" Target="../media/image1892.png"/><Relationship Id="rId324" Type="http://schemas.openxmlformats.org/officeDocument/2006/relationships/customXml" Target="../ink/ink1994.xml"/><Relationship Id="rId366" Type="http://schemas.openxmlformats.org/officeDocument/2006/relationships/customXml" Target="../ink/ink2015.xml"/><Relationship Id="rId170" Type="http://schemas.openxmlformats.org/officeDocument/2006/relationships/customXml" Target="../ink/ink1917.xml"/><Relationship Id="rId226" Type="http://schemas.openxmlformats.org/officeDocument/2006/relationships/customXml" Target="../ink/ink1945.xml"/><Relationship Id="rId433" Type="http://schemas.openxmlformats.org/officeDocument/2006/relationships/image" Target="../media/image2028.png"/><Relationship Id="rId268" Type="http://schemas.openxmlformats.org/officeDocument/2006/relationships/customXml" Target="../ink/ink1966.xml"/><Relationship Id="rId475" Type="http://schemas.openxmlformats.org/officeDocument/2006/relationships/image" Target="../media/image2049.png"/><Relationship Id="rId32" Type="http://schemas.openxmlformats.org/officeDocument/2006/relationships/customXml" Target="../ink/ink1848.xml"/><Relationship Id="rId74" Type="http://schemas.openxmlformats.org/officeDocument/2006/relationships/customXml" Target="../ink/ink1869.xml"/><Relationship Id="rId128" Type="http://schemas.openxmlformats.org/officeDocument/2006/relationships/customXml" Target="../ink/ink1896.xml"/><Relationship Id="rId335" Type="http://schemas.openxmlformats.org/officeDocument/2006/relationships/image" Target="../media/image1980.png"/><Relationship Id="rId377" Type="http://schemas.openxmlformats.org/officeDocument/2006/relationships/image" Target="../media/image2001.png"/><Relationship Id="rId5" Type="http://schemas.openxmlformats.org/officeDocument/2006/relationships/image" Target="../media/image1815.png"/><Relationship Id="rId181" Type="http://schemas.openxmlformats.org/officeDocument/2006/relationships/image" Target="../media/image1903.png"/><Relationship Id="rId237" Type="http://schemas.openxmlformats.org/officeDocument/2006/relationships/image" Target="../media/image1931.png"/><Relationship Id="rId402" Type="http://schemas.openxmlformats.org/officeDocument/2006/relationships/customXml" Target="../ink/ink2033.xml"/><Relationship Id="rId279" Type="http://schemas.openxmlformats.org/officeDocument/2006/relationships/image" Target="../media/image1952.png"/><Relationship Id="rId444" Type="http://schemas.openxmlformats.org/officeDocument/2006/relationships/customXml" Target="../ink/ink2054.xml"/><Relationship Id="rId486" Type="http://schemas.openxmlformats.org/officeDocument/2006/relationships/customXml" Target="../ink/ink2075.xml"/><Relationship Id="rId43" Type="http://schemas.openxmlformats.org/officeDocument/2006/relationships/image" Target="../media/image1834.png"/><Relationship Id="rId139" Type="http://schemas.openxmlformats.org/officeDocument/2006/relationships/image" Target="../media/image1882.png"/><Relationship Id="rId290" Type="http://schemas.openxmlformats.org/officeDocument/2006/relationships/customXml" Target="../ink/ink1977.xml"/><Relationship Id="rId304" Type="http://schemas.openxmlformats.org/officeDocument/2006/relationships/customXml" Target="../ink/ink1984.xml"/><Relationship Id="rId346" Type="http://schemas.openxmlformats.org/officeDocument/2006/relationships/customXml" Target="../ink/ink2005.xml"/><Relationship Id="rId388" Type="http://schemas.openxmlformats.org/officeDocument/2006/relationships/customXml" Target="../ink/ink2026.xml"/><Relationship Id="rId85" Type="http://schemas.openxmlformats.org/officeDocument/2006/relationships/image" Target="../media/image1855.png"/><Relationship Id="rId150" Type="http://schemas.openxmlformats.org/officeDocument/2006/relationships/customXml" Target="../ink/ink1907.xml"/><Relationship Id="rId192" Type="http://schemas.openxmlformats.org/officeDocument/2006/relationships/customXml" Target="../ink/ink1928.xml"/><Relationship Id="rId206" Type="http://schemas.openxmlformats.org/officeDocument/2006/relationships/customXml" Target="../ink/ink1935.xml"/><Relationship Id="rId413" Type="http://schemas.openxmlformats.org/officeDocument/2006/relationships/image" Target="../media/image2018.png"/><Relationship Id="rId248" Type="http://schemas.openxmlformats.org/officeDocument/2006/relationships/customXml" Target="../ink/ink1956.xml"/><Relationship Id="rId455" Type="http://schemas.openxmlformats.org/officeDocument/2006/relationships/image" Target="../media/image2039.png"/><Relationship Id="rId497" Type="http://schemas.openxmlformats.org/officeDocument/2006/relationships/image" Target="../media/image2060.png"/><Relationship Id="rId12" Type="http://schemas.openxmlformats.org/officeDocument/2006/relationships/customXml" Target="../ink/ink1838.xml"/><Relationship Id="rId108" Type="http://schemas.openxmlformats.org/officeDocument/2006/relationships/customXml" Target="../ink/ink1886.xml"/><Relationship Id="rId315" Type="http://schemas.openxmlformats.org/officeDocument/2006/relationships/image" Target="../media/image1970.png"/><Relationship Id="rId357" Type="http://schemas.openxmlformats.org/officeDocument/2006/relationships/image" Target="../media/image1991.png"/><Relationship Id="rId54" Type="http://schemas.openxmlformats.org/officeDocument/2006/relationships/customXml" Target="../ink/ink1859.xml"/><Relationship Id="rId96" Type="http://schemas.openxmlformats.org/officeDocument/2006/relationships/customXml" Target="../ink/ink1880.xml"/><Relationship Id="rId161" Type="http://schemas.openxmlformats.org/officeDocument/2006/relationships/image" Target="../media/image1893.png"/><Relationship Id="rId217" Type="http://schemas.openxmlformats.org/officeDocument/2006/relationships/image" Target="../media/image1921.png"/><Relationship Id="rId399" Type="http://schemas.openxmlformats.org/officeDocument/2006/relationships/image" Target="../media/image2011.png"/><Relationship Id="rId259" Type="http://schemas.openxmlformats.org/officeDocument/2006/relationships/image" Target="../media/image1942.png"/><Relationship Id="rId424" Type="http://schemas.openxmlformats.org/officeDocument/2006/relationships/customXml" Target="../ink/ink2044.xml"/><Relationship Id="rId466" Type="http://schemas.openxmlformats.org/officeDocument/2006/relationships/customXml" Target="../ink/ink2065.xml"/><Relationship Id="rId23" Type="http://schemas.openxmlformats.org/officeDocument/2006/relationships/image" Target="../media/image1824.png"/><Relationship Id="rId119" Type="http://schemas.openxmlformats.org/officeDocument/2006/relationships/image" Target="../media/image1872.png"/><Relationship Id="rId270" Type="http://schemas.openxmlformats.org/officeDocument/2006/relationships/customXml" Target="../ink/ink1967.xml"/><Relationship Id="rId326" Type="http://schemas.openxmlformats.org/officeDocument/2006/relationships/customXml" Target="../ink/ink1995.xml"/><Relationship Id="rId65" Type="http://schemas.openxmlformats.org/officeDocument/2006/relationships/image" Target="../media/image1845.png"/><Relationship Id="rId130" Type="http://schemas.openxmlformats.org/officeDocument/2006/relationships/customXml" Target="../ink/ink1897.xml"/><Relationship Id="rId368" Type="http://schemas.openxmlformats.org/officeDocument/2006/relationships/customXml" Target="../ink/ink2016.xml"/><Relationship Id="rId172" Type="http://schemas.openxmlformats.org/officeDocument/2006/relationships/customXml" Target="../ink/ink1918.xml"/><Relationship Id="rId228" Type="http://schemas.openxmlformats.org/officeDocument/2006/relationships/customXml" Target="../ink/ink1946.xml"/><Relationship Id="rId435" Type="http://schemas.openxmlformats.org/officeDocument/2006/relationships/image" Target="../media/image2029.png"/><Relationship Id="rId477" Type="http://schemas.openxmlformats.org/officeDocument/2006/relationships/image" Target="../media/image2050.png"/><Relationship Id="rId281" Type="http://schemas.openxmlformats.org/officeDocument/2006/relationships/image" Target="../media/image1953.png"/><Relationship Id="rId337" Type="http://schemas.openxmlformats.org/officeDocument/2006/relationships/image" Target="../media/image1981.png"/><Relationship Id="rId34" Type="http://schemas.openxmlformats.org/officeDocument/2006/relationships/customXml" Target="../ink/ink1849.xml"/><Relationship Id="rId76" Type="http://schemas.openxmlformats.org/officeDocument/2006/relationships/customXml" Target="../ink/ink1870.xml"/><Relationship Id="rId141" Type="http://schemas.openxmlformats.org/officeDocument/2006/relationships/image" Target="../media/image1883.png"/><Relationship Id="rId379" Type="http://schemas.openxmlformats.org/officeDocument/2006/relationships/image" Target="../media/image2002.png"/><Relationship Id="rId7" Type="http://schemas.openxmlformats.org/officeDocument/2006/relationships/image" Target="../media/image1816.png"/><Relationship Id="rId183" Type="http://schemas.openxmlformats.org/officeDocument/2006/relationships/image" Target="../media/image1904.png"/><Relationship Id="rId239" Type="http://schemas.openxmlformats.org/officeDocument/2006/relationships/image" Target="../media/image1932.png"/><Relationship Id="rId390" Type="http://schemas.openxmlformats.org/officeDocument/2006/relationships/customXml" Target="../ink/ink2027.xml"/><Relationship Id="rId404" Type="http://schemas.openxmlformats.org/officeDocument/2006/relationships/customXml" Target="../ink/ink2034.xml"/><Relationship Id="rId446" Type="http://schemas.openxmlformats.org/officeDocument/2006/relationships/customXml" Target="../ink/ink2055.xml"/><Relationship Id="rId250" Type="http://schemas.openxmlformats.org/officeDocument/2006/relationships/customXml" Target="../ink/ink1957.xml"/><Relationship Id="rId292" Type="http://schemas.openxmlformats.org/officeDocument/2006/relationships/customXml" Target="../ink/ink1978.xml"/><Relationship Id="rId306" Type="http://schemas.openxmlformats.org/officeDocument/2006/relationships/customXml" Target="../ink/ink1985.xml"/><Relationship Id="rId488" Type="http://schemas.openxmlformats.org/officeDocument/2006/relationships/customXml" Target="../ink/ink2076.xml"/><Relationship Id="rId45" Type="http://schemas.openxmlformats.org/officeDocument/2006/relationships/image" Target="../media/image1835.png"/><Relationship Id="rId87" Type="http://schemas.openxmlformats.org/officeDocument/2006/relationships/image" Target="../media/image1856.png"/><Relationship Id="rId110" Type="http://schemas.openxmlformats.org/officeDocument/2006/relationships/customXml" Target="../ink/ink1887.xml"/><Relationship Id="rId348" Type="http://schemas.openxmlformats.org/officeDocument/2006/relationships/customXml" Target="../ink/ink2006.xml"/><Relationship Id="rId152" Type="http://schemas.openxmlformats.org/officeDocument/2006/relationships/customXml" Target="../ink/ink1908.xml"/><Relationship Id="rId194" Type="http://schemas.openxmlformats.org/officeDocument/2006/relationships/customXml" Target="../ink/ink1929.xml"/><Relationship Id="rId208" Type="http://schemas.openxmlformats.org/officeDocument/2006/relationships/customXml" Target="../ink/ink1936.xml"/><Relationship Id="rId415" Type="http://schemas.openxmlformats.org/officeDocument/2006/relationships/image" Target="../media/image2019.png"/><Relationship Id="rId457" Type="http://schemas.openxmlformats.org/officeDocument/2006/relationships/image" Target="../media/image2040.png"/><Relationship Id="rId261" Type="http://schemas.openxmlformats.org/officeDocument/2006/relationships/image" Target="../media/image1943.png"/><Relationship Id="rId14" Type="http://schemas.openxmlformats.org/officeDocument/2006/relationships/customXml" Target="../ink/ink1839.xml"/><Relationship Id="rId56" Type="http://schemas.openxmlformats.org/officeDocument/2006/relationships/customXml" Target="../ink/ink1860.xml"/><Relationship Id="rId317" Type="http://schemas.openxmlformats.org/officeDocument/2006/relationships/image" Target="../media/image1971.png"/><Relationship Id="rId359" Type="http://schemas.openxmlformats.org/officeDocument/2006/relationships/image" Target="../media/image1992.png"/><Relationship Id="rId98" Type="http://schemas.openxmlformats.org/officeDocument/2006/relationships/customXml" Target="../ink/ink1881.xml"/><Relationship Id="rId121" Type="http://schemas.openxmlformats.org/officeDocument/2006/relationships/image" Target="../media/image1873.png"/><Relationship Id="rId163" Type="http://schemas.openxmlformats.org/officeDocument/2006/relationships/image" Target="../media/image1894.png"/><Relationship Id="rId219" Type="http://schemas.openxmlformats.org/officeDocument/2006/relationships/image" Target="../media/image1922.png"/><Relationship Id="rId370" Type="http://schemas.openxmlformats.org/officeDocument/2006/relationships/customXml" Target="../ink/ink2017.xml"/><Relationship Id="rId426" Type="http://schemas.openxmlformats.org/officeDocument/2006/relationships/customXml" Target="../ink/ink2045.xml"/><Relationship Id="rId230" Type="http://schemas.openxmlformats.org/officeDocument/2006/relationships/customXml" Target="../ink/ink1947.xml"/><Relationship Id="rId468" Type="http://schemas.openxmlformats.org/officeDocument/2006/relationships/customXml" Target="../ink/ink2066.xml"/><Relationship Id="rId25" Type="http://schemas.openxmlformats.org/officeDocument/2006/relationships/image" Target="../media/image1825.png"/><Relationship Id="rId67" Type="http://schemas.openxmlformats.org/officeDocument/2006/relationships/image" Target="../media/image1846.png"/><Relationship Id="rId272" Type="http://schemas.openxmlformats.org/officeDocument/2006/relationships/customXml" Target="../ink/ink1968.xml"/><Relationship Id="rId328" Type="http://schemas.openxmlformats.org/officeDocument/2006/relationships/customXml" Target="../ink/ink1996.xml"/><Relationship Id="rId132" Type="http://schemas.openxmlformats.org/officeDocument/2006/relationships/customXml" Target="../ink/ink1898.xml"/><Relationship Id="rId174" Type="http://schemas.openxmlformats.org/officeDocument/2006/relationships/customXml" Target="../ink/ink1919.xml"/><Relationship Id="rId381" Type="http://schemas.openxmlformats.org/officeDocument/2006/relationships/image" Target="../media/image2003.png"/><Relationship Id="rId241" Type="http://schemas.openxmlformats.org/officeDocument/2006/relationships/image" Target="../media/image1933.png"/><Relationship Id="rId437" Type="http://schemas.openxmlformats.org/officeDocument/2006/relationships/image" Target="../media/image2030.png"/><Relationship Id="rId479" Type="http://schemas.openxmlformats.org/officeDocument/2006/relationships/image" Target="../media/image2051.png"/><Relationship Id="rId36" Type="http://schemas.openxmlformats.org/officeDocument/2006/relationships/customXml" Target="../ink/ink1850.xml"/><Relationship Id="rId283" Type="http://schemas.openxmlformats.org/officeDocument/2006/relationships/image" Target="../media/image1954.png"/><Relationship Id="rId339" Type="http://schemas.openxmlformats.org/officeDocument/2006/relationships/image" Target="../media/image1982.png"/><Relationship Id="rId490" Type="http://schemas.openxmlformats.org/officeDocument/2006/relationships/customXml" Target="../ink/ink2077.xml"/><Relationship Id="rId78" Type="http://schemas.openxmlformats.org/officeDocument/2006/relationships/customXml" Target="../ink/ink1871.xml"/><Relationship Id="rId101" Type="http://schemas.openxmlformats.org/officeDocument/2006/relationships/image" Target="../media/image1863.png"/><Relationship Id="rId143" Type="http://schemas.openxmlformats.org/officeDocument/2006/relationships/image" Target="../media/image1884.png"/><Relationship Id="rId185" Type="http://schemas.openxmlformats.org/officeDocument/2006/relationships/image" Target="../media/image1905.png"/><Relationship Id="rId350" Type="http://schemas.openxmlformats.org/officeDocument/2006/relationships/customXml" Target="../ink/ink2007.xml"/><Relationship Id="rId406" Type="http://schemas.openxmlformats.org/officeDocument/2006/relationships/customXml" Target="../ink/ink2035.xml"/><Relationship Id="rId9" Type="http://schemas.openxmlformats.org/officeDocument/2006/relationships/image" Target="../media/image1817.png"/><Relationship Id="rId210" Type="http://schemas.openxmlformats.org/officeDocument/2006/relationships/customXml" Target="../ink/ink1937.xml"/><Relationship Id="rId392" Type="http://schemas.openxmlformats.org/officeDocument/2006/relationships/customXml" Target="../ink/ink2028.xml"/><Relationship Id="rId448" Type="http://schemas.openxmlformats.org/officeDocument/2006/relationships/customXml" Target="../ink/ink2056.xml"/><Relationship Id="rId252" Type="http://schemas.openxmlformats.org/officeDocument/2006/relationships/customXml" Target="../ink/ink1958.xml"/><Relationship Id="rId294" Type="http://schemas.openxmlformats.org/officeDocument/2006/relationships/customXml" Target="../ink/ink1979.xml"/><Relationship Id="rId308" Type="http://schemas.openxmlformats.org/officeDocument/2006/relationships/customXml" Target="../ink/ink1986.xml"/><Relationship Id="rId47" Type="http://schemas.openxmlformats.org/officeDocument/2006/relationships/image" Target="../media/image1836.png"/><Relationship Id="rId89" Type="http://schemas.openxmlformats.org/officeDocument/2006/relationships/image" Target="../media/image1857.png"/><Relationship Id="rId112" Type="http://schemas.openxmlformats.org/officeDocument/2006/relationships/customXml" Target="../ink/ink1888.xml"/><Relationship Id="rId154" Type="http://schemas.openxmlformats.org/officeDocument/2006/relationships/customXml" Target="../ink/ink1909.xml"/><Relationship Id="rId361" Type="http://schemas.openxmlformats.org/officeDocument/2006/relationships/image" Target="../media/image1993.png"/><Relationship Id="rId196" Type="http://schemas.openxmlformats.org/officeDocument/2006/relationships/customXml" Target="../ink/ink1930.xml"/><Relationship Id="rId417" Type="http://schemas.openxmlformats.org/officeDocument/2006/relationships/image" Target="../media/image2020.png"/><Relationship Id="rId459" Type="http://schemas.openxmlformats.org/officeDocument/2006/relationships/image" Target="../media/image2041.png"/><Relationship Id="rId16" Type="http://schemas.openxmlformats.org/officeDocument/2006/relationships/customXml" Target="../ink/ink1840.xml"/><Relationship Id="rId221" Type="http://schemas.openxmlformats.org/officeDocument/2006/relationships/image" Target="../media/image1923.png"/><Relationship Id="rId263" Type="http://schemas.openxmlformats.org/officeDocument/2006/relationships/image" Target="../media/image1944.png"/><Relationship Id="rId319" Type="http://schemas.openxmlformats.org/officeDocument/2006/relationships/image" Target="../media/image1972.png"/><Relationship Id="rId470" Type="http://schemas.openxmlformats.org/officeDocument/2006/relationships/customXml" Target="../ink/ink2067.xml"/><Relationship Id="rId58" Type="http://schemas.openxmlformats.org/officeDocument/2006/relationships/customXml" Target="../ink/ink1861.xml"/><Relationship Id="rId123" Type="http://schemas.openxmlformats.org/officeDocument/2006/relationships/image" Target="../media/image1874.png"/><Relationship Id="rId330" Type="http://schemas.openxmlformats.org/officeDocument/2006/relationships/customXml" Target="../ink/ink1997.xml"/><Relationship Id="rId165" Type="http://schemas.openxmlformats.org/officeDocument/2006/relationships/image" Target="../media/image1895.png"/><Relationship Id="rId372" Type="http://schemas.openxmlformats.org/officeDocument/2006/relationships/customXml" Target="../ink/ink2018.xml"/><Relationship Id="rId428" Type="http://schemas.openxmlformats.org/officeDocument/2006/relationships/customXml" Target="../ink/ink2046.xml"/><Relationship Id="rId232" Type="http://schemas.openxmlformats.org/officeDocument/2006/relationships/customXml" Target="../ink/ink1948.xml"/><Relationship Id="rId274" Type="http://schemas.openxmlformats.org/officeDocument/2006/relationships/customXml" Target="../ink/ink1969.xml"/><Relationship Id="rId481" Type="http://schemas.openxmlformats.org/officeDocument/2006/relationships/image" Target="../media/image2052.png"/><Relationship Id="rId27" Type="http://schemas.openxmlformats.org/officeDocument/2006/relationships/image" Target="../media/image1826.png"/><Relationship Id="rId69" Type="http://schemas.openxmlformats.org/officeDocument/2006/relationships/image" Target="../media/image1847.png"/><Relationship Id="rId134" Type="http://schemas.openxmlformats.org/officeDocument/2006/relationships/customXml" Target="../ink/ink1899.xml"/><Relationship Id="rId80" Type="http://schemas.openxmlformats.org/officeDocument/2006/relationships/customXml" Target="../ink/ink1872.xml"/><Relationship Id="rId176" Type="http://schemas.openxmlformats.org/officeDocument/2006/relationships/customXml" Target="../ink/ink1920.xml"/><Relationship Id="rId341" Type="http://schemas.openxmlformats.org/officeDocument/2006/relationships/image" Target="../media/image1983.png"/><Relationship Id="rId383" Type="http://schemas.openxmlformats.org/officeDocument/2006/relationships/image" Target="../media/image2004.png"/><Relationship Id="rId439" Type="http://schemas.openxmlformats.org/officeDocument/2006/relationships/image" Target="../media/image2031.png"/><Relationship Id="rId201" Type="http://schemas.openxmlformats.org/officeDocument/2006/relationships/image" Target="../media/image1913.png"/><Relationship Id="rId243" Type="http://schemas.openxmlformats.org/officeDocument/2006/relationships/image" Target="../media/image1934.png"/><Relationship Id="rId285" Type="http://schemas.openxmlformats.org/officeDocument/2006/relationships/image" Target="../media/image1955.png"/><Relationship Id="rId450" Type="http://schemas.openxmlformats.org/officeDocument/2006/relationships/customXml" Target="../ink/ink2057.xml"/><Relationship Id="rId38" Type="http://schemas.openxmlformats.org/officeDocument/2006/relationships/customXml" Target="../ink/ink1851.xml"/><Relationship Id="rId103" Type="http://schemas.openxmlformats.org/officeDocument/2006/relationships/image" Target="../media/image1864.png"/><Relationship Id="rId310" Type="http://schemas.openxmlformats.org/officeDocument/2006/relationships/customXml" Target="../ink/ink1987.xml"/><Relationship Id="rId492" Type="http://schemas.openxmlformats.org/officeDocument/2006/relationships/customXml" Target="../ink/ink2078.xml"/><Relationship Id="rId91" Type="http://schemas.openxmlformats.org/officeDocument/2006/relationships/image" Target="../media/image1858.png"/><Relationship Id="rId145" Type="http://schemas.openxmlformats.org/officeDocument/2006/relationships/image" Target="../media/image1885.png"/><Relationship Id="rId187" Type="http://schemas.openxmlformats.org/officeDocument/2006/relationships/image" Target="../media/image1906.png"/><Relationship Id="rId352" Type="http://schemas.openxmlformats.org/officeDocument/2006/relationships/customXml" Target="../ink/ink2008.xml"/><Relationship Id="rId394" Type="http://schemas.openxmlformats.org/officeDocument/2006/relationships/customXml" Target="../ink/ink2029.xml"/><Relationship Id="rId408" Type="http://schemas.openxmlformats.org/officeDocument/2006/relationships/customXml" Target="../ink/ink2036.xml"/><Relationship Id="rId212" Type="http://schemas.openxmlformats.org/officeDocument/2006/relationships/customXml" Target="../ink/ink1938.xml"/><Relationship Id="rId254" Type="http://schemas.openxmlformats.org/officeDocument/2006/relationships/customXml" Target="../ink/ink1959.xml"/><Relationship Id="rId49" Type="http://schemas.openxmlformats.org/officeDocument/2006/relationships/image" Target="../media/image1837.png"/><Relationship Id="rId114" Type="http://schemas.openxmlformats.org/officeDocument/2006/relationships/customXml" Target="../ink/ink1889.xml"/><Relationship Id="rId296" Type="http://schemas.openxmlformats.org/officeDocument/2006/relationships/customXml" Target="../ink/ink1980.xml"/><Relationship Id="rId461" Type="http://schemas.openxmlformats.org/officeDocument/2006/relationships/image" Target="../media/image2042.png"/><Relationship Id="rId60" Type="http://schemas.openxmlformats.org/officeDocument/2006/relationships/customXml" Target="../ink/ink1862.xml"/><Relationship Id="rId156" Type="http://schemas.openxmlformats.org/officeDocument/2006/relationships/customXml" Target="../ink/ink1910.xml"/><Relationship Id="rId198" Type="http://schemas.openxmlformats.org/officeDocument/2006/relationships/customXml" Target="../ink/ink1931.xml"/><Relationship Id="rId321" Type="http://schemas.openxmlformats.org/officeDocument/2006/relationships/image" Target="../media/image1973.png"/><Relationship Id="rId363" Type="http://schemas.openxmlformats.org/officeDocument/2006/relationships/image" Target="../media/image1994.png"/><Relationship Id="rId419" Type="http://schemas.openxmlformats.org/officeDocument/2006/relationships/image" Target="../media/image2021.png"/><Relationship Id="rId223" Type="http://schemas.openxmlformats.org/officeDocument/2006/relationships/image" Target="../media/image1924.png"/><Relationship Id="rId430" Type="http://schemas.openxmlformats.org/officeDocument/2006/relationships/customXml" Target="../ink/ink2047.xml"/><Relationship Id="rId18" Type="http://schemas.openxmlformats.org/officeDocument/2006/relationships/customXml" Target="../ink/ink1841.xml"/><Relationship Id="rId265" Type="http://schemas.openxmlformats.org/officeDocument/2006/relationships/image" Target="../media/image1945.png"/><Relationship Id="rId472" Type="http://schemas.openxmlformats.org/officeDocument/2006/relationships/customXml" Target="../ink/ink2068.xml"/><Relationship Id="rId125" Type="http://schemas.openxmlformats.org/officeDocument/2006/relationships/image" Target="../media/image1875.png"/><Relationship Id="rId167" Type="http://schemas.openxmlformats.org/officeDocument/2006/relationships/image" Target="../media/image1896.png"/><Relationship Id="rId332" Type="http://schemas.openxmlformats.org/officeDocument/2006/relationships/customXml" Target="../ink/ink1998.xml"/><Relationship Id="rId374" Type="http://schemas.openxmlformats.org/officeDocument/2006/relationships/customXml" Target="../ink/ink2019.xml"/><Relationship Id="rId71" Type="http://schemas.openxmlformats.org/officeDocument/2006/relationships/image" Target="../media/image1848.png"/><Relationship Id="rId234" Type="http://schemas.openxmlformats.org/officeDocument/2006/relationships/customXml" Target="../ink/ink1949.xml"/><Relationship Id="rId2" Type="http://schemas.openxmlformats.org/officeDocument/2006/relationships/customXml" Target="../ink/ink1833.xml"/><Relationship Id="rId29" Type="http://schemas.openxmlformats.org/officeDocument/2006/relationships/image" Target="../media/image1827.png"/><Relationship Id="rId276" Type="http://schemas.openxmlformats.org/officeDocument/2006/relationships/customXml" Target="../ink/ink1970.xml"/><Relationship Id="rId441" Type="http://schemas.openxmlformats.org/officeDocument/2006/relationships/image" Target="../media/image2032.png"/><Relationship Id="rId483" Type="http://schemas.openxmlformats.org/officeDocument/2006/relationships/image" Target="../media/image2053.png"/><Relationship Id="rId40" Type="http://schemas.openxmlformats.org/officeDocument/2006/relationships/customXml" Target="../ink/ink1852.xml"/><Relationship Id="rId136" Type="http://schemas.openxmlformats.org/officeDocument/2006/relationships/customXml" Target="../ink/ink1900.xml"/><Relationship Id="rId178" Type="http://schemas.openxmlformats.org/officeDocument/2006/relationships/customXml" Target="../ink/ink1921.xml"/><Relationship Id="rId301" Type="http://schemas.openxmlformats.org/officeDocument/2006/relationships/image" Target="../media/image1963.png"/><Relationship Id="rId343" Type="http://schemas.openxmlformats.org/officeDocument/2006/relationships/image" Target="../media/image1984.png"/><Relationship Id="rId82" Type="http://schemas.openxmlformats.org/officeDocument/2006/relationships/customXml" Target="../ink/ink1873.xml"/><Relationship Id="rId203" Type="http://schemas.openxmlformats.org/officeDocument/2006/relationships/image" Target="../media/image1914.png"/><Relationship Id="rId385" Type="http://schemas.openxmlformats.org/officeDocument/2006/relationships/image" Target="../media/image2005.png"/><Relationship Id="rId245" Type="http://schemas.openxmlformats.org/officeDocument/2006/relationships/image" Target="../media/image1935.png"/><Relationship Id="rId287" Type="http://schemas.openxmlformats.org/officeDocument/2006/relationships/image" Target="../media/image1956.png"/><Relationship Id="rId410" Type="http://schemas.openxmlformats.org/officeDocument/2006/relationships/customXml" Target="../ink/ink2037.xml"/><Relationship Id="rId452" Type="http://schemas.openxmlformats.org/officeDocument/2006/relationships/customXml" Target="../ink/ink2058.xml"/><Relationship Id="rId494" Type="http://schemas.openxmlformats.org/officeDocument/2006/relationships/customXml" Target="../ink/ink2079.xml"/><Relationship Id="rId105" Type="http://schemas.openxmlformats.org/officeDocument/2006/relationships/image" Target="../media/image1865.png"/><Relationship Id="rId147" Type="http://schemas.openxmlformats.org/officeDocument/2006/relationships/image" Target="../media/image1886.png"/><Relationship Id="rId312" Type="http://schemas.openxmlformats.org/officeDocument/2006/relationships/customXml" Target="../ink/ink1988.xml"/><Relationship Id="rId354" Type="http://schemas.openxmlformats.org/officeDocument/2006/relationships/customXml" Target="../ink/ink2009.xml"/><Relationship Id="rId51" Type="http://schemas.openxmlformats.org/officeDocument/2006/relationships/image" Target="../media/image1838.png"/><Relationship Id="rId93" Type="http://schemas.openxmlformats.org/officeDocument/2006/relationships/image" Target="../media/image1859.png"/><Relationship Id="rId189" Type="http://schemas.openxmlformats.org/officeDocument/2006/relationships/image" Target="../media/image1907.png"/><Relationship Id="rId396" Type="http://schemas.openxmlformats.org/officeDocument/2006/relationships/customXml" Target="../ink/ink2030.xml"/><Relationship Id="rId214" Type="http://schemas.openxmlformats.org/officeDocument/2006/relationships/customXml" Target="../ink/ink1939.xml"/><Relationship Id="rId256" Type="http://schemas.openxmlformats.org/officeDocument/2006/relationships/customXml" Target="../ink/ink1960.xml"/><Relationship Id="rId298" Type="http://schemas.openxmlformats.org/officeDocument/2006/relationships/customXml" Target="../ink/ink1981.xml"/><Relationship Id="rId421" Type="http://schemas.openxmlformats.org/officeDocument/2006/relationships/image" Target="../media/image2022.png"/><Relationship Id="rId463" Type="http://schemas.openxmlformats.org/officeDocument/2006/relationships/image" Target="../media/image2043.png"/><Relationship Id="rId116" Type="http://schemas.openxmlformats.org/officeDocument/2006/relationships/customXml" Target="../ink/ink1890.xml"/><Relationship Id="rId158" Type="http://schemas.openxmlformats.org/officeDocument/2006/relationships/customXml" Target="../ink/ink1911.xml"/><Relationship Id="rId323" Type="http://schemas.openxmlformats.org/officeDocument/2006/relationships/image" Target="../media/image1974.png"/><Relationship Id="rId20" Type="http://schemas.openxmlformats.org/officeDocument/2006/relationships/customXml" Target="../ink/ink1842.xml"/><Relationship Id="rId62" Type="http://schemas.openxmlformats.org/officeDocument/2006/relationships/customXml" Target="../ink/ink1863.xml"/><Relationship Id="rId365" Type="http://schemas.openxmlformats.org/officeDocument/2006/relationships/image" Target="../media/image1995.png"/><Relationship Id="rId225" Type="http://schemas.openxmlformats.org/officeDocument/2006/relationships/image" Target="../media/image1925.png"/><Relationship Id="rId267" Type="http://schemas.openxmlformats.org/officeDocument/2006/relationships/image" Target="../media/image1946.png"/><Relationship Id="rId432" Type="http://schemas.openxmlformats.org/officeDocument/2006/relationships/customXml" Target="../ink/ink2048.xml"/><Relationship Id="rId474" Type="http://schemas.openxmlformats.org/officeDocument/2006/relationships/customXml" Target="../ink/ink2069.xml"/><Relationship Id="rId106" Type="http://schemas.openxmlformats.org/officeDocument/2006/relationships/customXml" Target="../ink/ink1885.xml"/><Relationship Id="rId127" Type="http://schemas.openxmlformats.org/officeDocument/2006/relationships/image" Target="../media/image1876.png"/><Relationship Id="rId313" Type="http://schemas.openxmlformats.org/officeDocument/2006/relationships/image" Target="../media/image1969.png"/><Relationship Id="rId495" Type="http://schemas.openxmlformats.org/officeDocument/2006/relationships/image" Target="../media/image2059.png"/><Relationship Id="rId10" Type="http://schemas.openxmlformats.org/officeDocument/2006/relationships/customXml" Target="../ink/ink1837.xml"/><Relationship Id="rId31" Type="http://schemas.openxmlformats.org/officeDocument/2006/relationships/image" Target="../media/image1828.png"/><Relationship Id="rId52" Type="http://schemas.openxmlformats.org/officeDocument/2006/relationships/customXml" Target="../ink/ink1858.xml"/><Relationship Id="rId73" Type="http://schemas.openxmlformats.org/officeDocument/2006/relationships/image" Target="../media/image1849.png"/><Relationship Id="rId94" Type="http://schemas.openxmlformats.org/officeDocument/2006/relationships/customXml" Target="../ink/ink1879.xml"/><Relationship Id="rId148" Type="http://schemas.openxmlformats.org/officeDocument/2006/relationships/customXml" Target="../ink/ink1906.xml"/><Relationship Id="rId169" Type="http://schemas.openxmlformats.org/officeDocument/2006/relationships/image" Target="../media/image1897.png"/><Relationship Id="rId334" Type="http://schemas.openxmlformats.org/officeDocument/2006/relationships/customXml" Target="../ink/ink1999.xml"/><Relationship Id="rId355" Type="http://schemas.openxmlformats.org/officeDocument/2006/relationships/image" Target="../media/image1990.png"/><Relationship Id="rId376" Type="http://schemas.openxmlformats.org/officeDocument/2006/relationships/customXml" Target="../ink/ink2020.xml"/><Relationship Id="rId397" Type="http://schemas.openxmlformats.org/officeDocument/2006/relationships/image" Target="../media/image2010.png"/><Relationship Id="rId4" Type="http://schemas.openxmlformats.org/officeDocument/2006/relationships/customXml" Target="../ink/ink1834.xml"/><Relationship Id="rId180" Type="http://schemas.openxmlformats.org/officeDocument/2006/relationships/customXml" Target="../ink/ink1922.xml"/><Relationship Id="rId215" Type="http://schemas.openxmlformats.org/officeDocument/2006/relationships/image" Target="../media/image1920.png"/><Relationship Id="rId236" Type="http://schemas.openxmlformats.org/officeDocument/2006/relationships/customXml" Target="../ink/ink1950.xml"/><Relationship Id="rId257" Type="http://schemas.openxmlformats.org/officeDocument/2006/relationships/image" Target="../media/image1941.png"/><Relationship Id="rId278" Type="http://schemas.openxmlformats.org/officeDocument/2006/relationships/customXml" Target="../ink/ink1971.xml"/><Relationship Id="rId401" Type="http://schemas.openxmlformats.org/officeDocument/2006/relationships/image" Target="../media/image2012.png"/><Relationship Id="rId422" Type="http://schemas.openxmlformats.org/officeDocument/2006/relationships/customXml" Target="../ink/ink2043.xml"/><Relationship Id="rId443" Type="http://schemas.openxmlformats.org/officeDocument/2006/relationships/image" Target="../media/image2033.png"/><Relationship Id="rId464" Type="http://schemas.openxmlformats.org/officeDocument/2006/relationships/customXml" Target="../ink/ink2064.xml"/><Relationship Id="rId303" Type="http://schemas.openxmlformats.org/officeDocument/2006/relationships/image" Target="../media/image1964.png"/><Relationship Id="rId485" Type="http://schemas.openxmlformats.org/officeDocument/2006/relationships/image" Target="../media/image2054.png"/><Relationship Id="rId42" Type="http://schemas.openxmlformats.org/officeDocument/2006/relationships/customXml" Target="../ink/ink1853.xml"/><Relationship Id="rId84" Type="http://schemas.openxmlformats.org/officeDocument/2006/relationships/customXml" Target="../ink/ink1874.xml"/><Relationship Id="rId138" Type="http://schemas.openxmlformats.org/officeDocument/2006/relationships/customXml" Target="../ink/ink1901.xml"/><Relationship Id="rId345" Type="http://schemas.openxmlformats.org/officeDocument/2006/relationships/image" Target="../media/image1985.png"/><Relationship Id="rId387" Type="http://schemas.openxmlformats.org/officeDocument/2006/relationships/image" Target="../media/image2006.png"/><Relationship Id="rId191" Type="http://schemas.openxmlformats.org/officeDocument/2006/relationships/image" Target="../media/image1908.png"/><Relationship Id="rId205" Type="http://schemas.openxmlformats.org/officeDocument/2006/relationships/image" Target="../media/image1915.png"/><Relationship Id="rId247" Type="http://schemas.openxmlformats.org/officeDocument/2006/relationships/image" Target="../media/image1936.png"/><Relationship Id="rId412" Type="http://schemas.openxmlformats.org/officeDocument/2006/relationships/customXml" Target="../ink/ink2038.xml"/><Relationship Id="rId107" Type="http://schemas.openxmlformats.org/officeDocument/2006/relationships/image" Target="../media/image1866.png"/><Relationship Id="rId289" Type="http://schemas.openxmlformats.org/officeDocument/2006/relationships/image" Target="../media/image1957.png"/><Relationship Id="rId454" Type="http://schemas.openxmlformats.org/officeDocument/2006/relationships/customXml" Target="../ink/ink2059.xml"/><Relationship Id="rId496" Type="http://schemas.openxmlformats.org/officeDocument/2006/relationships/customXml" Target="../ink/ink2080.xml"/><Relationship Id="rId11" Type="http://schemas.openxmlformats.org/officeDocument/2006/relationships/image" Target="../media/image1818.png"/><Relationship Id="rId53" Type="http://schemas.openxmlformats.org/officeDocument/2006/relationships/image" Target="../media/image1839.png"/><Relationship Id="rId149" Type="http://schemas.openxmlformats.org/officeDocument/2006/relationships/image" Target="../media/image1887.png"/><Relationship Id="rId314" Type="http://schemas.openxmlformats.org/officeDocument/2006/relationships/customXml" Target="../ink/ink1989.xml"/><Relationship Id="rId356" Type="http://schemas.openxmlformats.org/officeDocument/2006/relationships/customXml" Target="../ink/ink2010.xml"/><Relationship Id="rId398" Type="http://schemas.openxmlformats.org/officeDocument/2006/relationships/customXml" Target="../ink/ink2031.xml"/><Relationship Id="rId95" Type="http://schemas.openxmlformats.org/officeDocument/2006/relationships/image" Target="../media/image1860.png"/><Relationship Id="rId160" Type="http://schemas.openxmlformats.org/officeDocument/2006/relationships/customXml" Target="../ink/ink1912.xml"/><Relationship Id="rId216" Type="http://schemas.openxmlformats.org/officeDocument/2006/relationships/customXml" Target="../ink/ink1940.xml"/><Relationship Id="rId423" Type="http://schemas.openxmlformats.org/officeDocument/2006/relationships/image" Target="../media/image2023.png"/><Relationship Id="rId258" Type="http://schemas.openxmlformats.org/officeDocument/2006/relationships/customXml" Target="../ink/ink1961.xml"/><Relationship Id="rId465" Type="http://schemas.openxmlformats.org/officeDocument/2006/relationships/image" Target="../media/image2044.png"/><Relationship Id="rId22" Type="http://schemas.openxmlformats.org/officeDocument/2006/relationships/customXml" Target="../ink/ink1843.xml"/><Relationship Id="rId64" Type="http://schemas.openxmlformats.org/officeDocument/2006/relationships/customXml" Target="../ink/ink1864.xml"/><Relationship Id="rId118" Type="http://schemas.openxmlformats.org/officeDocument/2006/relationships/customXml" Target="../ink/ink1891.xml"/><Relationship Id="rId325" Type="http://schemas.openxmlformats.org/officeDocument/2006/relationships/image" Target="../media/image1975.png"/><Relationship Id="rId367" Type="http://schemas.openxmlformats.org/officeDocument/2006/relationships/image" Target="../media/image1996.png"/><Relationship Id="rId171" Type="http://schemas.openxmlformats.org/officeDocument/2006/relationships/image" Target="../media/image1898.png"/><Relationship Id="rId227" Type="http://schemas.openxmlformats.org/officeDocument/2006/relationships/image" Target="../media/image1926.png"/><Relationship Id="rId269" Type="http://schemas.openxmlformats.org/officeDocument/2006/relationships/image" Target="../media/image1947.png"/><Relationship Id="rId434" Type="http://schemas.openxmlformats.org/officeDocument/2006/relationships/customXml" Target="../ink/ink2049.xml"/><Relationship Id="rId476" Type="http://schemas.openxmlformats.org/officeDocument/2006/relationships/customXml" Target="../ink/ink2070.xml"/><Relationship Id="rId33" Type="http://schemas.openxmlformats.org/officeDocument/2006/relationships/image" Target="../media/image1829.png"/><Relationship Id="rId129" Type="http://schemas.openxmlformats.org/officeDocument/2006/relationships/image" Target="../media/image1877.png"/><Relationship Id="rId280" Type="http://schemas.openxmlformats.org/officeDocument/2006/relationships/customXml" Target="../ink/ink1972.xml"/><Relationship Id="rId336" Type="http://schemas.openxmlformats.org/officeDocument/2006/relationships/customXml" Target="../ink/ink2000.xml"/><Relationship Id="rId75" Type="http://schemas.openxmlformats.org/officeDocument/2006/relationships/image" Target="../media/image1850.png"/><Relationship Id="rId140" Type="http://schemas.openxmlformats.org/officeDocument/2006/relationships/customXml" Target="../ink/ink1902.xml"/><Relationship Id="rId182" Type="http://schemas.openxmlformats.org/officeDocument/2006/relationships/customXml" Target="../ink/ink1923.xml"/><Relationship Id="rId378" Type="http://schemas.openxmlformats.org/officeDocument/2006/relationships/customXml" Target="../ink/ink2021.xml"/><Relationship Id="rId403" Type="http://schemas.openxmlformats.org/officeDocument/2006/relationships/image" Target="../media/image2013.png"/><Relationship Id="rId6" Type="http://schemas.openxmlformats.org/officeDocument/2006/relationships/customXml" Target="../ink/ink1835.xml"/><Relationship Id="rId238" Type="http://schemas.openxmlformats.org/officeDocument/2006/relationships/customXml" Target="../ink/ink1951.xml"/><Relationship Id="rId445" Type="http://schemas.openxmlformats.org/officeDocument/2006/relationships/image" Target="../media/image2034.png"/><Relationship Id="rId487" Type="http://schemas.openxmlformats.org/officeDocument/2006/relationships/image" Target="../media/image2055.png"/><Relationship Id="rId291" Type="http://schemas.openxmlformats.org/officeDocument/2006/relationships/image" Target="../media/image1958.png"/><Relationship Id="rId305" Type="http://schemas.openxmlformats.org/officeDocument/2006/relationships/image" Target="../media/image1965.png"/><Relationship Id="rId347" Type="http://schemas.openxmlformats.org/officeDocument/2006/relationships/image" Target="../media/image1986.png"/><Relationship Id="rId44" Type="http://schemas.openxmlformats.org/officeDocument/2006/relationships/customXml" Target="../ink/ink1854.xml"/><Relationship Id="rId86" Type="http://schemas.openxmlformats.org/officeDocument/2006/relationships/customXml" Target="../ink/ink1875.xml"/><Relationship Id="rId151" Type="http://schemas.openxmlformats.org/officeDocument/2006/relationships/image" Target="../media/image1888.png"/><Relationship Id="rId389" Type="http://schemas.openxmlformats.org/officeDocument/2006/relationships/image" Target="../media/image2007.png"/><Relationship Id="rId193" Type="http://schemas.openxmlformats.org/officeDocument/2006/relationships/image" Target="../media/image1909.png"/><Relationship Id="rId207" Type="http://schemas.openxmlformats.org/officeDocument/2006/relationships/image" Target="../media/image1916.png"/><Relationship Id="rId249" Type="http://schemas.openxmlformats.org/officeDocument/2006/relationships/image" Target="../media/image1937.png"/><Relationship Id="rId414" Type="http://schemas.openxmlformats.org/officeDocument/2006/relationships/customXml" Target="../ink/ink2039.xml"/><Relationship Id="rId456" Type="http://schemas.openxmlformats.org/officeDocument/2006/relationships/customXml" Target="../ink/ink2060.xml"/><Relationship Id="rId13" Type="http://schemas.openxmlformats.org/officeDocument/2006/relationships/image" Target="../media/image1819.png"/><Relationship Id="rId109" Type="http://schemas.openxmlformats.org/officeDocument/2006/relationships/image" Target="../media/image1867.png"/><Relationship Id="rId260" Type="http://schemas.openxmlformats.org/officeDocument/2006/relationships/customXml" Target="../ink/ink1962.xml"/><Relationship Id="rId316" Type="http://schemas.openxmlformats.org/officeDocument/2006/relationships/customXml" Target="../ink/ink1990.xml"/><Relationship Id="rId55" Type="http://schemas.openxmlformats.org/officeDocument/2006/relationships/image" Target="../media/image1840.png"/><Relationship Id="rId97" Type="http://schemas.openxmlformats.org/officeDocument/2006/relationships/image" Target="../media/image1861.png"/><Relationship Id="rId120" Type="http://schemas.openxmlformats.org/officeDocument/2006/relationships/customXml" Target="../ink/ink1892.xml"/><Relationship Id="rId358" Type="http://schemas.openxmlformats.org/officeDocument/2006/relationships/customXml" Target="../ink/ink2011.xml"/><Relationship Id="rId162" Type="http://schemas.openxmlformats.org/officeDocument/2006/relationships/customXml" Target="../ink/ink1913.xml"/><Relationship Id="rId218" Type="http://schemas.openxmlformats.org/officeDocument/2006/relationships/customXml" Target="../ink/ink1941.xml"/><Relationship Id="rId425" Type="http://schemas.openxmlformats.org/officeDocument/2006/relationships/image" Target="../media/image2024.png"/><Relationship Id="rId467" Type="http://schemas.openxmlformats.org/officeDocument/2006/relationships/image" Target="../media/image2045.png"/><Relationship Id="rId271" Type="http://schemas.openxmlformats.org/officeDocument/2006/relationships/image" Target="../media/image1948.png"/><Relationship Id="rId24" Type="http://schemas.openxmlformats.org/officeDocument/2006/relationships/customXml" Target="../ink/ink1844.xml"/><Relationship Id="rId66" Type="http://schemas.openxmlformats.org/officeDocument/2006/relationships/customXml" Target="../ink/ink1865.xml"/><Relationship Id="rId131" Type="http://schemas.openxmlformats.org/officeDocument/2006/relationships/image" Target="../media/image1878.png"/><Relationship Id="rId327" Type="http://schemas.openxmlformats.org/officeDocument/2006/relationships/image" Target="../media/image1976.png"/><Relationship Id="rId369" Type="http://schemas.openxmlformats.org/officeDocument/2006/relationships/image" Target="../media/image1997.png"/><Relationship Id="rId173" Type="http://schemas.openxmlformats.org/officeDocument/2006/relationships/image" Target="../media/image1899.png"/><Relationship Id="rId229" Type="http://schemas.openxmlformats.org/officeDocument/2006/relationships/image" Target="../media/image1927.png"/><Relationship Id="rId380" Type="http://schemas.openxmlformats.org/officeDocument/2006/relationships/customXml" Target="../ink/ink2022.xml"/><Relationship Id="rId436" Type="http://schemas.openxmlformats.org/officeDocument/2006/relationships/customXml" Target="../ink/ink2050.xml"/><Relationship Id="rId240" Type="http://schemas.openxmlformats.org/officeDocument/2006/relationships/customXml" Target="../ink/ink1952.xml"/><Relationship Id="rId478" Type="http://schemas.openxmlformats.org/officeDocument/2006/relationships/customXml" Target="../ink/ink2071.xml"/><Relationship Id="rId35" Type="http://schemas.openxmlformats.org/officeDocument/2006/relationships/image" Target="../media/image1830.png"/><Relationship Id="rId77" Type="http://schemas.openxmlformats.org/officeDocument/2006/relationships/image" Target="../media/image1851.png"/><Relationship Id="rId100" Type="http://schemas.openxmlformats.org/officeDocument/2006/relationships/customXml" Target="../ink/ink1882.xml"/><Relationship Id="rId282" Type="http://schemas.openxmlformats.org/officeDocument/2006/relationships/customXml" Target="../ink/ink1973.xml"/><Relationship Id="rId338" Type="http://schemas.openxmlformats.org/officeDocument/2006/relationships/customXml" Target="../ink/ink2001.xml"/><Relationship Id="rId8" Type="http://schemas.openxmlformats.org/officeDocument/2006/relationships/customXml" Target="../ink/ink1836.xml"/><Relationship Id="rId142" Type="http://schemas.openxmlformats.org/officeDocument/2006/relationships/customXml" Target="../ink/ink1903.xml"/><Relationship Id="rId184" Type="http://schemas.openxmlformats.org/officeDocument/2006/relationships/customXml" Target="../ink/ink1924.xml"/><Relationship Id="rId391" Type="http://schemas.openxmlformats.org/officeDocument/2006/relationships/image" Target="../media/image2008.png"/><Relationship Id="rId405" Type="http://schemas.openxmlformats.org/officeDocument/2006/relationships/image" Target="../media/image2014.png"/><Relationship Id="rId447" Type="http://schemas.openxmlformats.org/officeDocument/2006/relationships/image" Target="../media/image2035.png"/><Relationship Id="rId251" Type="http://schemas.openxmlformats.org/officeDocument/2006/relationships/image" Target="../media/image1938.png"/><Relationship Id="rId489" Type="http://schemas.openxmlformats.org/officeDocument/2006/relationships/image" Target="../media/image2056.png"/><Relationship Id="rId46" Type="http://schemas.openxmlformats.org/officeDocument/2006/relationships/customXml" Target="../ink/ink1855.xml"/><Relationship Id="rId293" Type="http://schemas.openxmlformats.org/officeDocument/2006/relationships/image" Target="../media/image1959.png"/><Relationship Id="rId307" Type="http://schemas.openxmlformats.org/officeDocument/2006/relationships/image" Target="../media/image1966.png"/><Relationship Id="rId349" Type="http://schemas.openxmlformats.org/officeDocument/2006/relationships/image" Target="../media/image1987.png"/><Relationship Id="rId88" Type="http://schemas.openxmlformats.org/officeDocument/2006/relationships/customXml" Target="../ink/ink1876.xml"/><Relationship Id="rId111" Type="http://schemas.openxmlformats.org/officeDocument/2006/relationships/image" Target="../media/image1868.png"/><Relationship Id="rId153" Type="http://schemas.openxmlformats.org/officeDocument/2006/relationships/image" Target="../media/image1889.png"/><Relationship Id="rId195" Type="http://schemas.openxmlformats.org/officeDocument/2006/relationships/image" Target="../media/image1910.png"/><Relationship Id="rId209" Type="http://schemas.openxmlformats.org/officeDocument/2006/relationships/image" Target="../media/image1917.png"/><Relationship Id="rId360" Type="http://schemas.openxmlformats.org/officeDocument/2006/relationships/customXml" Target="../ink/ink2012.xml"/><Relationship Id="rId416" Type="http://schemas.openxmlformats.org/officeDocument/2006/relationships/customXml" Target="../ink/ink2040.xml"/><Relationship Id="rId220" Type="http://schemas.openxmlformats.org/officeDocument/2006/relationships/customXml" Target="../ink/ink1942.xml"/><Relationship Id="rId458" Type="http://schemas.openxmlformats.org/officeDocument/2006/relationships/customXml" Target="../ink/ink2061.xml"/><Relationship Id="rId15" Type="http://schemas.openxmlformats.org/officeDocument/2006/relationships/image" Target="../media/image1820.png"/><Relationship Id="rId57" Type="http://schemas.openxmlformats.org/officeDocument/2006/relationships/image" Target="../media/image1841.png"/><Relationship Id="rId262" Type="http://schemas.openxmlformats.org/officeDocument/2006/relationships/customXml" Target="../ink/ink1963.xml"/><Relationship Id="rId318" Type="http://schemas.openxmlformats.org/officeDocument/2006/relationships/customXml" Target="../ink/ink1991.xml"/><Relationship Id="rId99" Type="http://schemas.openxmlformats.org/officeDocument/2006/relationships/image" Target="../media/image1862.png"/><Relationship Id="rId122" Type="http://schemas.openxmlformats.org/officeDocument/2006/relationships/customXml" Target="../ink/ink1893.xml"/><Relationship Id="rId164" Type="http://schemas.openxmlformats.org/officeDocument/2006/relationships/customXml" Target="../ink/ink1914.xml"/><Relationship Id="rId371" Type="http://schemas.openxmlformats.org/officeDocument/2006/relationships/image" Target="../media/image1998.png"/><Relationship Id="rId427" Type="http://schemas.openxmlformats.org/officeDocument/2006/relationships/image" Target="../media/image2025.png"/><Relationship Id="rId469" Type="http://schemas.openxmlformats.org/officeDocument/2006/relationships/image" Target="../media/image2046.png"/><Relationship Id="rId26" Type="http://schemas.openxmlformats.org/officeDocument/2006/relationships/customXml" Target="../ink/ink1845.xml"/><Relationship Id="rId231" Type="http://schemas.openxmlformats.org/officeDocument/2006/relationships/image" Target="../media/image1928.png"/><Relationship Id="rId273" Type="http://schemas.openxmlformats.org/officeDocument/2006/relationships/image" Target="../media/image1949.png"/><Relationship Id="rId329" Type="http://schemas.openxmlformats.org/officeDocument/2006/relationships/image" Target="../media/image1977.png"/><Relationship Id="rId480" Type="http://schemas.openxmlformats.org/officeDocument/2006/relationships/customXml" Target="../ink/ink2072.xml"/><Relationship Id="rId68" Type="http://schemas.openxmlformats.org/officeDocument/2006/relationships/customXml" Target="../ink/ink1866.xml"/><Relationship Id="rId133" Type="http://schemas.openxmlformats.org/officeDocument/2006/relationships/image" Target="../media/image1879.png"/><Relationship Id="rId175" Type="http://schemas.openxmlformats.org/officeDocument/2006/relationships/image" Target="../media/image1900.png"/><Relationship Id="rId340" Type="http://schemas.openxmlformats.org/officeDocument/2006/relationships/customXml" Target="../ink/ink2002.xml"/><Relationship Id="rId200" Type="http://schemas.openxmlformats.org/officeDocument/2006/relationships/customXml" Target="../ink/ink1932.xml"/><Relationship Id="rId382" Type="http://schemas.openxmlformats.org/officeDocument/2006/relationships/customXml" Target="../ink/ink2023.xml"/><Relationship Id="rId438" Type="http://schemas.openxmlformats.org/officeDocument/2006/relationships/customXml" Target="../ink/ink2051.xml"/><Relationship Id="rId242" Type="http://schemas.openxmlformats.org/officeDocument/2006/relationships/customXml" Target="../ink/ink1953.xml"/><Relationship Id="rId284" Type="http://schemas.openxmlformats.org/officeDocument/2006/relationships/customXml" Target="../ink/ink1974.xml"/><Relationship Id="rId491" Type="http://schemas.openxmlformats.org/officeDocument/2006/relationships/image" Target="../media/image2057.png"/><Relationship Id="rId37" Type="http://schemas.openxmlformats.org/officeDocument/2006/relationships/image" Target="../media/image1831.png"/><Relationship Id="rId79" Type="http://schemas.openxmlformats.org/officeDocument/2006/relationships/image" Target="../media/image1852.png"/><Relationship Id="rId102" Type="http://schemas.openxmlformats.org/officeDocument/2006/relationships/customXml" Target="../ink/ink1883.xml"/><Relationship Id="rId144" Type="http://schemas.openxmlformats.org/officeDocument/2006/relationships/customXml" Target="../ink/ink1904.xml"/><Relationship Id="rId90" Type="http://schemas.openxmlformats.org/officeDocument/2006/relationships/customXml" Target="../ink/ink1877.xml"/><Relationship Id="rId186" Type="http://schemas.openxmlformats.org/officeDocument/2006/relationships/customXml" Target="../ink/ink1925.xml"/><Relationship Id="rId351" Type="http://schemas.openxmlformats.org/officeDocument/2006/relationships/image" Target="../media/image1988.png"/><Relationship Id="rId393" Type="http://schemas.openxmlformats.org/officeDocument/2006/relationships/image" Target="../media/image1795.png"/><Relationship Id="rId407" Type="http://schemas.openxmlformats.org/officeDocument/2006/relationships/image" Target="../media/image2015.png"/><Relationship Id="rId449" Type="http://schemas.openxmlformats.org/officeDocument/2006/relationships/image" Target="../media/image2036.png"/><Relationship Id="rId211" Type="http://schemas.openxmlformats.org/officeDocument/2006/relationships/image" Target="../media/image1918.png"/><Relationship Id="rId253" Type="http://schemas.openxmlformats.org/officeDocument/2006/relationships/image" Target="../media/image1939.png"/><Relationship Id="rId295" Type="http://schemas.openxmlformats.org/officeDocument/2006/relationships/image" Target="../media/image1960.png"/><Relationship Id="rId309" Type="http://schemas.openxmlformats.org/officeDocument/2006/relationships/image" Target="../media/image1967.png"/><Relationship Id="rId460" Type="http://schemas.openxmlformats.org/officeDocument/2006/relationships/customXml" Target="../ink/ink2062.xml"/><Relationship Id="rId48" Type="http://schemas.openxmlformats.org/officeDocument/2006/relationships/customXml" Target="../ink/ink1856.xml"/><Relationship Id="rId113" Type="http://schemas.openxmlformats.org/officeDocument/2006/relationships/image" Target="../media/image1869.png"/><Relationship Id="rId320" Type="http://schemas.openxmlformats.org/officeDocument/2006/relationships/customXml" Target="../ink/ink1992.xml"/><Relationship Id="rId155" Type="http://schemas.openxmlformats.org/officeDocument/2006/relationships/image" Target="../media/image1890.png"/><Relationship Id="rId197" Type="http://schemas.openxmlformats.org/officeDocument/2006/relationships/image" Target="../media/image1911.png"/><Relationship Id="rId362" Type="http://schemas.openxmlformats.org/officeDocument/2006/relationships/customXml" Target="../ink/ink2013.xml"/><Relationship Id="rId418" Type="http://schemas.openxmlformats.org/officeDocument/2006/relationships/customXml" Target="../ink/ink2041.xml"/><Relationship Id="rId222" Type="http://schemas.openxmlformats.org/officeDocument/2006/relationships/customXml" Target="../ink/ink1943.xml"/><Relationship Id="rId264" Type="http://schemas.openxmlformats.org/officeDocument/2006/relationships/customXml" Target="../ink/ink1964.xml"/><Relationship Id="rId471" Type="http://schemas.openxmlformats.org/officeDocument/2006/relationships/image" Target="../media/image2047.png"/><Relationship Id="rId17" Type="http://schemas.openxmlformats.org/officeDocument/2006/relationships/image" Target="../media/image1821.png"/><Relationship Id="rId59" Type="http://schemas.openxmlformats.org/officeDocument/2006/relationships/image" Target="../media/image1842.png"/><Relationship Id="rId124" Type="http://schemas.openxmlformats.org/officeDocument/2006/relationships/customXml" Target="../ink/ink1894.xml"/><Relationship Id="rId70" Type="http://schemas.openxmlformats.org/officeDocument/2006/relationships/customXml" Target="../ink/ink1867.xml"/><Relationship Id="rId166" Type="http://schemas.openxmlformats.org/officeDocument/2006/relationships/customXml" Target="../ink/ink1915.xml"/><Relationship Id="rId331" Type="http://schemas.openxmlformats.org/officeDocument/2006/relationships/image" Target="../media/image1978.png"/><Relationship Id="rId373" Type="http://schemas.openxmlformats.org/officeDocument/2006/relationships/image" Target="../media/image1999.png"/><Relationship Id="rId429" Type="http://schemas.openxmlformats.org/officeDocument/2006/relationships/image" Target="../media/image202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929.png"/><Relationship Id="rId440" Type="http://schemas.openxmlformats.org/officeDocument/2006/relationships/customXml" Target="../ink/ink2052.xml"/><Relationship Id="rId28" Type="http://schemas.openxmlformats.org/officeDocument/2006/relationships/customXml" Target="../ink/ink1846.xml"/><Relationship Id="rId275" Type="http://schemas.openxmlformats.org/officeDocument/2006/relationships/image" Target="../media/image1950.png"/><Relationship Id="rId300" Type="http://schemas.openxmlformats.org/officeDocument/2006/relationships/customXml" Target="../ink/ink1982.xml"/><Relationship Id="rId482" Type="http://schemas.openxmlformats.org/officeDocument/2006/relationships/customXml" Target="../ink/ink2073.xml"/><Relationship Id="rId81" Type="http://schemas.openxmlformats.org/officeDocument/2006/relationships/image" Target="../media/image1853.png"/><Relationship Id="rId135" Type="http://schemas.openxmlformats.org/officeDocument/2006/relationships/image" Target="../media/image1880.png"/><Relationship Id="rId177" Type="http://schemas.openxmlformats.org/officeDocument/2006/relationships/image" Target="../media/image1901.png"/><Relationship Id="rId342" Type="http://schemas.openxmlformats.org/officeDocument/2006/relationships/customXml" Target="../ink/ink2003.xml"/><Relationship Id="rId384" Type="http://schemas.openxmlformats.org/officeDocument/2006/relationships/customXml" Target="../ink/ink2024.xml"/><Relationship Id="rId202" Type="http://schemas.openxmlformats.org/officeDocument/2006/relationships/customXml" Target="../ink/ink1933.xml"/><Relationship Id="rId244" Type="http://schemas.openxmlformats.org/officeDocument/2006/relationships/customXml" Target="../ink/ink1954.xml"/><Relationship Id="rId39" Type="http://schemas.openxmlformats.org/officeDocument/2006/relationships/image" Target="../media/image1832.png"/><Relationship Id="rId286" Type="http://schemas.openxmlformats.org/officeDocument/2006/relationships/customXml" Target="../ink/ink1975.xml"/><Relationship Id="rId451" Type="http://schemas.openxmlformats.org/officeDocument/2006/relationships/image" Target="../media/image2037.png"/><Relationship Id="rId493" Type="http://schemas.openxmlformats.org/officeDocument/2006/relationships/image" Target="../media/image2058.png"/><Relationship Id="rId50" Type="http://schemas.openxmlformats.org/officeDocument/2006/relationships/customXml" Target="../ink/ink1857.xml"/><Relationship Id="rId104" Type="http://schemas.openxmlformats.org/officeDocument/2006/relationships/customXml" Target="../ink/ink1884.xml"/><Relationship Id="rId146" Type="http://schemas.openxmlformats.org/officeDocument/2006/relationships/customXml" Target="../ink/ink1905.xml"/><Relationship Id="rId188" Type="http://schemas.openxmlformats.org/officeDocument/2006/relationships/customXml" Target="../ink/ink1926.xml"/><Relationship Id="rId311" Type="http://schemas.openxmlformats.org/officeDocument/2006/relationships/image" Target="../media/image1968.png"/><Relationship Id="rId353" Type="http://schemas.openxmlformats.org/officeDocument/2006/relationships/image" Target="../media/image1989.png"/><Relationship Id="rId395" Type="http://schemas.openxmlformats.org/officeDocument/2006/relationships/image" Target="../media/image2009.png"/><Relationship Id="rId409" Type="http://schemas.openxmlformats.org/officeDocument/2006/relationships/image" Target="../media/image2016.png"/><Relationship Id="rId92" Type="http://schemas.openxmlformats.org/officeDocument/2006/relationships/customXml" Target="../ink/ink1878.xml"/><Relationship Id="rId213" Type="http://schemas.openxmlformats.org/officeDocument/2006/relationships/image" Target="../media/image1919.png"/><Relationship Id="rId420" Type="http://schemas.openxmlformats.org/officeDocument/2006/relationships/customXml" Target="../ink/ink2042.xml"/><Relationship Id="rId255" Type="http://schemas.openxmlformats.org/officeDocument/2006/relationships/image" Target="../media/image1940.png"/><Relationship Id="rId297" Type="http://schemas.openxmlformats.org/officeDocument/2006/relationships/image" Target="../media/image1961.png"/><Relationship Id="rId462" Type="http://schemas.openxmlformats.org/officeDocument/2006/relationships/customXml" Target="../ink/ink2063.xml"/><Relationship Id="rId115" Type="http://schemas.openxmlformats.org/officeDocument/2006/relationships/image" Target="../media/image1870.png"/><Relationship Id="rId157" Type="http://schemas.openxmlformats.org/officeDocument/2006/relationships/image" Target="../media/image1891.png"/><Relationship Id="rId322" Type="http://schemas.openxmlformats.org/officeDocument/2006/relationships/customXml" Target="../ink/ink1993.xml"/><Relationship Id="rId364" Type="http://schemas.openxmlformats.org/officeDocument/2006/relationships/customXml" Target="../ink/ink2014.xml"/><Relationship Id="rId61" Type="http://schemas.openxmlformats.org/officeDocument/2006/relationships/image" Target="../media/image1843.png"/><Relationship Id="rId199" Type="http://schemas.openxmlformats.org/officeDocument/2006/relationships/image" Target="../media/image1912.png"/><Relationship Id="rId19" Type="http://schemas.openxmlformats.org/officeDocument/2006/relationships/image" Target="../media/image1822.png"/><Relationship Id="rId224" Type="http://schemas.openxmlformats.org/officeDocument/2006/relationships/customXml" Target="../ink/ink1944.xml"/><Relationship Id="rId266" Type="http://schemas.openxmlformats.org/officeDocument/2006/relationships/customXml" Target="../ink/ink1965.xml"/><Relationship Id="rId431" Type="http://schemas.openxmlformats.org/officeDocument/2006/relationships/image" Target="../media/image2027.png"/><Relationship Id="rId473" Type="http://schemas.openxmlformats.org/officeDocument/2006/relationships/image" Target="../media/image2048.png"/><Relationship Id="rId30" Type="http://schemas.openxmlformats.org/officeDocument/2006/relationships/customXml" Target="../ink/ink1847.xml"/><Relationship Id="rId126" Type="http://schemas.openxmlformats.org/officeDocument/2006/relationships/customXml" Target="../ink/ink1895.xml"/><Relationship Id="rId168" Type="http://schemas.openxmlformats.org/officeDocument/2006/relationships/customXml" Target="../ink/ink1916.xml"/><Relationship Id="rId333" Type="http://schemas.openxmlformats.org/officeDocument/2006/relationships/image" Target="../media/image1979.png"/><Relationship Id="rId72" Type="http://schemas.openxmlformats.org/officeDocument/2006/relationships/customXml" Target="../ink/ink1868.xml"/><Relationship Id="rId375" Type="http://schemas.openxmlformats.org/officeDocument/2006/relationships/image" Target="../media/image2000.png"/><Relationship Id="rId3" Type="http://schemas.openxmlformats.org/officeDocument/2006/relationships/image" Target="../media/image1814.png"/><Relationship Id="rId235" Type="http://schemas.openxmlformats.org/officeDocument/2006/relationships/image" Target="../media/image1930.png"/><Relationship Id="rId277" Type="http://schemas.openxmlformats.org/officeDocument/2006/relationships/image" Target="../media/image1951.png"/><Relationship Id="rId400" Type="http://schemas.openxmlformats.org/officeDocument/2006/relationships/customXml" Target="../ink/ink2032.xml"/><Relationship Id="rId442" Type="http://schemas.openxmlformats.org/officeDocument/2006/relationships/customXml" Target="../ink/ink2053.xml"/><Relationship Id="rId484" Type="http://schemas.openxmlformats.org/officeDocument/2006/relationships/customXml" Target="../ink/ink2074.xml"/><Relationship Id="rId137" Type="http://schemas.openxmlformats.org/officeDocument/2006/relationships/image" Target="../media/image1881.png"/><Relationship Id="rId302" Type="http://schemas.openxmlformats.org/officeDocument/2006/relationships/customXml" Target="../ink/ink1983.xml"/><Relationship Id="rId344" Type="http://schemas.openxmlformats.org/officeDocument/2006/relationships/customXml" Target="../ink/ink2004.xml"/><Relationship Id="rId41" Type="http://schemas.openxmlformats.org/officeDocument/2006/relationships/image" Target="../media/image1833.png"/><Relationship Id="rId83" Type="http://schemas.openxmlformats.org/officeDocument/2006/relationships/image" Target="../media/image1854.png"/><Relationship Id="rId179" Type="http://schemas.openxmlformats.org/officeDocument/2006/relationships/image" Target="../media/image1902.png"/><Relationship Id="rId386" Type="http://schemas.openxmlformats.org/officeDocument/2006/relationships/customXml" Target="../ink/ink2025.xml"/><Relationship Id="rId190" Type="http://schemas.openxmlformats.org/officeDocument/2006/relationships/customXml" Target="../ink/ink1927.xml"/><Relationship Id="rId204" Type="http://schemas.openxmlformats.org/officeDocument/2006/relationships/customXml" Target="../ink/ink1934.xml"/><Relationship Id="rId246" Type="http://schemas.openxmlformats.org/officeDocument/2006/relationships/customXml" Target="../ink/ink1955.xml"/><Relationship Id="rId288" Type="http://schemas.openxmlformats.org/officeDocument/2006/relationships/customXml" Target="../ink/ink1976.xml"/><Relationship Id="rId411" Type="http://schemas.openxmlformats.org/officeDocument/2006/relationships/image" Target="../media/image2017.png"/><Relationship Id="rId453" Type="http://schemas.openxmlformats.org/officeDocument/2006/relationships/image" Target="../media/image2038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18.png"/><Relationship Id="rId671" Type="http://schemas.openxmlformats.org/officeDocument/2006/relationships/image" Target="../media/image2394.png"/><Relationship Id="rId769" Type="http://schemas.openxmlformats.org/officeDocument/2006/relationships/image" Target="../media/image2443.png"/><Relationship Id="rId21" Type="http://schemas.openxmlformats.org/officeDocument/2006/relationships/image" Target="../media/image2070.png"/><Relationship Id="rId324" Type="http://schemas.openxmlformats.org/officeDocument/2006/relationships/customXml" Target="../ink/ink2242.xml"/><Relationship Id="rId531" Type="http://schemas.openxmlformats.org/officeDocument/2006/relationships/image" Target="../media/image2324.png"/><Relationship Id="rId629" Type="http://schemas.openxmlformats.org/officeDocument/2006/relationships/image" Target="../media/image2373.png"/><Relationship Id="rId170" Type="http://schemas.openxmlformats.org/officeDocument/2006/relationships/customXml" Target="../ink/ink2165.xml"/><Relationship Id="rId268" Type="http://schemas.openxmlformats.org/officeDocument/2006/relationships/customXml" Target="../ink/ink2214.xml"/><Relationship Id="rId475" Type="http://schemas.openxmlformats.org/officeDocument/2006/relationships/image" Target="../media/image2296.png"/><Relationship Id="rId682" Type="http://schemas.openxmlformats.org/officeDocument/2006/relationships/customXml" Target="../ink/ink2421.xml"/><Relationship Id="rId32" Type="http://schemas.openxmlformats.org/officeDocument/2006/relationships/customXml" Target="../ink/ink2096.xml"/><Relationship Id="rId128" Type="http://schemas.openxmlformats.org/officeDocument/2006/relationships/customXml" Target="../ink/ink2144.xml"/><Relationship Id="rId335" Type="http://schemas.openxmlformats.org/officeDocument/2006/relationships/image" Target="../media/image2226.png"/><Relationship Id="rId542" Type="http://schemas.openxmlformats.org/officeDocument/2006/relationships/customXml" Target="../ink/ink2351.xml"/><Relationship Id="rId181" Type="http://schemas.openxmlformats.org/officeDocument/2006/relationships/image" Target="../media/image2150.png"/><Relationship Id="rId402" Type="http://schemas.openxmlformats.org/officeDocument/2006/relationships/customXml" Target="../ink/ink2281.xml"/><Relationship Id="rId279" Type="http://schemas.openxmlformats.org/officeDocument/2006/relationships/image" Target="../media/image2199.png"/><Relationship Id="rId486" Type="http://schemas.openxmlformats.org/officeDocument/2006/relationships/customXml" Target="../ink/ink2323.xml"/><Relationship Id="rId693" Type="http://schemas.openxmlformats.org/officeDocument/2006/relationships/image" Target="../media/image2405.png"/><Relationship Id="rId707" Type="http://schemas.openxmlformats.org/officeDocument/2006/relationships/image" Target="../media/image2412.png"/><Relationship Id="rId43" Type="http://schemas.openxmlformats.org/officeDocument/2006/relationships/image" Target="../media/image2081.png"/><Relationship Id="rId139" Type="http://schemas.openxmlformats.org/officeDocument/2006/relationships/image" Target="../media/image2129.png"/><Relationship Id="rId346" Type="http://schemas.openxmlformats.org/officeDocument/2006/relationships/customXml" Target="../ink/ink2253.xml"/><Relationship Id="rId553" Type="http://schemas.openxmlformats.org/officeDocument/2006/relationships/image" Target="../media/image2335.png"/><Relationship Id="rId760" Type="http://schemas.openxmlformats.org/officeDocument/2006/relationships/customXml" Target="../ink/ink2460.xml"/><Relationship Id="rId192" Type="http://schemas.openxmlformats.org/officeDocument/2006/relationships/customXml" Target="../ink/ink2176.xml"/><Relationship Id="rId206" Type="http://schemas.openxmlformats.org/officeDocument/2006/relationships/customXml" Target="../ink/ink2183.xml"/><Relationship Id="rId413" Type="http://schemas.openxmlformats.org/officeDocument/2006/relationships/image" Target="../media/image2265.png"/><Relationship Id="rId497" Type="http://schemas.openxmlformats.org/officeDocument/2006/relationships/image" Target="../media/image2307.png"/><Relationship Id="rId620" Type="http://schemas.openxmlformats.org/officeDocument/2006/relationships/customXml" Target="../ink/ink2390.xml"/><Relationship Id="rId718" Type="http://schemas.openxmlformats.org/officeDocument/2006/relationships/customXml" Target="../ink/ink2439.xml"/><Relationship Id="rId357" Type="http://schemas.openxmlformats.org/officeDocument/2006/relationships/image" Target="../media/image2237.png"/><Relationship Id="rId54" Type="http://schemas.openxmlformats.org/officeDocument/2006/relationships/customXml" Target="../ink/ink2107.xml"/><Relationship Id="rId217" Type="http://schemas.openxmlformats.org/officeDocument/2006/relationships/image" Target="../media/image2168.png"/><Relationship Id="rId564" Type="http://schemas.openxmlformats.org/officeDocument/2006/relationships/customXml" Target="../ink/ink2362.xml"/><Relationship Id="rId771" Type="http://schemas.openxmlformats.org/officeDocument/2006/relationships/image" Target="../media/image2444.png"/><Relationship Id="rId424" Type="http://schemas.openxmlformats.org/officeDocument/2006/relationships/customXml" Target="../ink/ink2292.xml"/><Relationship Id="rId631" Type="http://schemas.openxmlformats.org/officeDocument/2006/relationships/image" Target="../media/image2374.png"/><Relationship Id="rId729" Type="http://schemas.openxmlformats.org/officeDocument/2006/relationships/image" Target="../media/image2423.png"/><Relationship Id="rId270" Type="http://schemas.openxmlformats.org/officeDocument/2006/relationships/customXml" Target="../ink/ink2215.xml"/><Relationship Id="rId65" Type="http://schemas.openxmlformats.org/officeDocument/2006/relationships/image" Target="../media/image2092.png"/><Relationship Id="rId130" Type="http://schemas.openxmlformats.org/officeDocument/2006/relationships/customXml" Target="../ink/ink2145.xml"/><Relationship Id="rId368" Type="http://schemas.openxmlformats.org/officeDocument/2006/relationships/customXml" Target="../ink/ink2264.xml"/><Relationship Id="rId575" Type="http://schemas.openxmlformats.org/officeDocument/2006/relationships/image" Target="../media/image2346.png"/><Relationship Id="rId782" Type="http://schemas.openxmlformats.org/officeDocument/2006/relationships/customXml" Target="../ink/ink2471.xml"/><Relationship Id="rId228" Type="http://schemas.openxmlformats.org/officeDocument/2006/relationships/customXml" Target="../ink/ink2194.xml"/><Relationship Id="rId435" Type="http://schemas.openxmlformats.org/officeDocument/2006/relationships/image" Target="../media/image2276.png"/><Relationship Id="rId642" Type="http://schemas.openxmlformats.org/officeDocument/2006/relationships/customXml" Target="../ink/ink2401.xml"/><Relationship Id="rId281" Type="http://schemas.openxmlformats.org/officeDocument/2006/relationships/image" Target="../media/image2200.png"/><Relationship Id="rId502" Type="http://schemas.openxmlformats.org/officeDocument/2006/relationships/customXml" Target="../ink/ink2331.xml"/><Relationship Id="rId76" Type="http://schemas.openxmlformats.org/officeDocument/2006/relationships/customXml" Target="../ink/ink2118.xml"/><Relationship Id="rId141" Type="http://schemas.openxmlformats.org/officeDocument/2006/relationships/image" Target="../media/image2130.png"/><Relationship Id="rId379" Type="http://schemas.openxmlformats.org/officeDocument/2006/relationships/image" Target="../media/image2248.png"/><Relationship Id="rId586" Type="http://schemas.openxmlformats.org/officeDocument/2006/relationships/customXml" Target="../ink/ink2373.xml"/><Relationship Id="rId7" Type="http://schemas.openxmlformats.org/officeDocument/2006/relationships/image" Target="../media/image2063.png"/><Relationship Id="rId239" Type="http://schemas.openxmlformats.org/officeDocument/2006/relationships/image" Target="../media/image2179.png"/><Relationship Id="rId446" Type="http://schemas.openxmlformats.org/officeDocument/2006/relationships/customXml" Target="../ink/ink2303.xml"/><Relationship Id="rId653" Type="http://schemas.openxmlformats.org/officeDocument/2006/relationships/image" Target="../media/image2385.png"/><Relationship Id="rId292" Type="http://schemas.openxmlformats.org/officeDocument/2006/relationships/customXml" Target="../ink/ink2226.xml"/><Relationship Id="rId306" Type="http://schemas.openxmlformats.org/officeDocument/2006/relationships/customXml" Target="../ink/ink2233.xml"/><Relationship Id="rId87" Type="http://schemas.openxmlformats.org/officeDocument/2006/relationships/image" Target="../media/image2103.png"/><Relationship Id="rId513" Type="http://schemas.openxmlformats.org/officeDocument/2006/relationships/image" Target="../media/image2315.png"/><Relationship Id="rId597" Type="http://schemas.openxmlformats.org/officeDocument/2006/relationships/image" Target="../media/image2357.png"/><Relationship Id="rId720" Type="http://schemas.openxmlformats.org/officeDocument/2006/relationships/customXml" Target="../ink/ink2440.xml"/><Relationship Id="rId152" Type="http://schemas.openxmlformats.org/officeDocument/2006/relationships/customXml" Target="../ink/ink2156.xml"/><Relationship Id="rId457" Type="http://schemas.openxmlformats.org/officeDocument/2006/relationships/image" Target="../media/image2287.png"/><Relationship Id="rId664" Type="http://schemas.openxmlformats.org/officeDocument/2006/relationships/customXml" Target="../ink/ink2412.xml"/><Relationship Id="rId14" Type="http://schemas.openxmlformats.org/officeDocument/2006/relationships/customXml" Target="../ink/ink2087.xml"/><Relationship Id="rId317" Type="http://schemas.openxmlformats.org/officeDocument/2006/relationships/image" Target="../media/image2218.png"/><Relationship Id="rId524" Type="http://schemas.openxmlformats.org/officeDocument/2006/relationships/customXml" Target="../ink/ink2342.xml"/><Relationship Id="rId731" Type="http://schemas.openxmlformats.org/officeDocument/2006/relationships/image" Target="../media/image2424.png"/><Relationship Id="rId98" Type="http://schemas.openxmlformats.org/officeDocument/2006/relationships/customXml" Target="../ink/ink2129.xml"/><Relationship Id="rId163" Type="http://schemas.openxmlformats.org/officeDocument/2006/relationships/image" Target="../media/image2141.png"/><Relationship Id="rId370" Type="http://schemas.openxmlformats.org/officeDocument/2006/relationships/customXml" Target="../ink/ink2265.xml"/><Relationship Id="rId230" Type="http://schemas.openxmlformats.org/officeDocument/2006/relationships/customXml" Target="../ink/ink2195.xml"/><Relationship Id="rId468" Type="http://schemas.openxmlformats.org/officeDocument/2006/relationships/customXml" Target="../ink/ink2314.xml"/><Relationship Id="rId675" Type="http://schemas.openxmlformats.org/officeDocument/2006/relationships/image" Target="../media/image2396.png"/><Relationship Id="rId25" Type="http://schemas.openxmlformats.org/officeDocument/2006/relationships/image" Target="../media/image2072.png"/><Relationship Id="rId328" Type="http://schemas.openxmlformats.org/officeDocument/2006/relationships/customXml" Target="../ink/ink2244.xml"/><Relationship Id="rId535" Type="http://schemas.openxmlformats.org/officeDocument/2006/relationships/image" Target="../media/image2326.png"/><Relationship Id="rId742" Type="http://schemas.openxmlformats.org/officeDocument/2006/relationships/customXml" Target="../ink/ink2451.xml"/><Relationship Id="rId174" Type="http://schemas.openxmlformats.org/officeDocument/2006/relationships/customXml" Target="../ink/ink2167.xml"/><Relationship Id="rId381" Type="http://schemas.openxmlformats.org/officeDocument/2006/relationships/image" Target="../media/image2249.png"/><Relationship Id="rId602" Type="http://schemas.openxmlformats.org/officeDocument/2006/relationships/customXml" Target="../ink/ink2381.xml"/><Relationship Id="rId241" Type="http://schemas.openxmlformats.org/officeDocument/2006/relationships/image" Target="../media/image2180.png"/><Relationship Id="rId479" Type="http://schemas.openxmlformats.org/officeDocument/2006/relationships/image" Target="../media/image2298.png"/><Relationship Id="rId686" Type="http://schemas.openxmlformats.org/officeDocument/2006/relationships/customXml" Target="../ink/ink2423.xml"/><Relationship Id="rId36" Type="http://schemas.openxmlformats.org/officeDocument/2006/relationships/customXml" Target="../ink/ink2098.xml"/><Relationship Id="rId339" Type="http://schemas.openxmlformats.org/officeDocument/2006/relationships/image" Target="../media/image2228.png"/><Relationship Id="rId546" Type="http://schemas.openxmlformats.org/officeDocument/2006/relationships/customXml" Target="../ink/ink2353.xml"/><Relationship Id="rId753" Type="http://schemas.openxmlformats.org/officeDocument/2006/relationships/image" Target="../media/image2435.png"/><Relationship Id="rId101" Type="http://schemas.openxmlformats.org/officeDocument/2006/relationships/image" Target="../media/image2110.png"/><Relationship Id="rId185" Type="http://schemas.openxmlformats.org/officeDocument/2006/relationships/image" Target="../media/image2152.png"/><Relationship Id="rId406" Type="http://schemas.openxmlformats.org/officeDocument/2006/relationships/customXml" Target="../ink/ink2283.xml"/><Relationship Id="rId392" Type="http://schemas.openxmlformats.org/officeDocument/2006/relationships/customXml" Target="../ink/ink2276.xml"/><Relationship Id="rId613" Type="http://schemas.openxmlformats.org/officeDocument/2006/relationships/image" Target="../media/image2365.png"/><Relationship Id="rId697" Type="http://schemas.openxmlformats.org/officeDocument/2006/relationships/image" Target="../media/image2407.png"/><Relationship Id="rId252" Type="http://schemas.openxmlformats.org/officeDocument/2006/relationships/customXml" Target="../ink/ink2206.xml"/><Relationship Id="rId47" Type="http://schemas.openxmlformats.org/officeDocument/2006/relationships/image" Target="../media/image2083.png"/><Relationship Id="rId112" Type="http://schemas.openxmlformats.org/officeDocument/2006/relationships/customXml" Target="../ink/ink2136.xml"/><Relationship Id="rId557" Type="http://schemas.openxmlformats.org/officeDocument/2006/relationships/image" Target="../media/image2337.png"/><Relationship Id="rId764" Type="http://schemas.openxmlformats.org/officeDocument/2006/relationships/customXml" Target="../ink/ink2462.xml"/><Relationship Id="rId196" Type="http://schemas.openxmlformats.org/officeDocument/2006/relationships/customXml" Target="../ink/ink2178.xml"/><Relationship Id="rId417" Type="http://schemas.openxmlformats.org/officeDocument/2006/relationships/image" Target="../media/image2267.png"/><Relationship Id="rId624" Type="http://schemas.openxmlformats.org/officeDocument/2006/relationships/customXml" Target="../ink/ink2392.xml"/><Relationship Id="rId263" Type="http://schemas.openxmlformats.org/officeDocument/2006/relationships/image" Target="../media/image2191.png"/><Relationship Id="rId470" Type="http://schemas.openxmlformats.org/officeDocument/2006/relationships/customXml" Target="../ink/ink2315.xml"/><Relationship Id="rId58" Type="http://schemas.openxmlformats.org/officeDocument/2006/relationships/customXml" Target="../ink/ink2109.xml"/><Relationship Id="rId123" Type="http://schemas.openxmlformats.org/officeDocument/2006/relationships/image" Target="../media/image2121.png"/><Relationship Id="rId330" Type="http://schemas.openxmlformats.org/officeDocument/2006/relationships/customXml" Target="../ink/ink2245.xml"/><Relationship Id="rId568" Type="http://schemas.openxmlformats.org/officeDocument/2006/relationships/customXml" Target="../ink/ink2364.xml"/><Relationship Id="rId775" Type="http://schemas.openxmlformats.org/officeDocument/2006/relationships/image" Target="../media/image2446.png"/><Relationship Id="rId428" Type="http://schemas.openxmlformats.org/officeDocument/2006/relationships/customXml" Target="../ink/ink2294.xml"/><Relationship Id="rId635" Type="http://schemas.openxmlformats.org/officeDocument/2006/relationships/image" Target="../media/image2376.png"/><Relationship Id="rId274" Type="http://schemas.openxmlformats.org/officeDocument/2006/relationships/customXml" Target="../ink/ink2217.xml"/><Relationship Id="rId481" Type="http://schemas.openxmlformats.org/officeDocument/2006/relationships/image" Target="../media/image2299.png"/><Relationship Id="rId702" Type="http://schemas.openxmlformats.org/officeDocument/2006/relationships/customXml" Target="../ink/ink2431.xml"/><Relationship Id="rId69" Type="http://schemas.openxmlformats.org/officeDocument/2006/relationships/image" Target="../media/image2094.png"/><Relationship Id="rId134" Type="http://schemas.openxmlformats.org/officeDocument/2006/relationships/customXml" Target="../ink/ink2147.xml"/><Relationship Id="rId579" Type="http://schemas.openxmlformats.org/officeDocument/2006/relationships/image" Target="../media/image2348.png"/><Relationship Id="rId341" Type="http://schemas.openxmlformats.org/officeDocument/2006/relationships/image" Target="../media/image2229.png"/><Relationship Id="rId439" Type="http://schemas.openxmlformats.org/officeDocument/2006/relationships/image" Target="../media/image2278.png"/><Relationship Id="rId646" Type="http://schemas.openxmlformats.org/officeDocument/2006/relationships/customXml" Target="../ink/ink2403.xml"/><Relationship Id="rId201" Type="http://schemas.openxmlformats.org/officeDocument/2006/relationships/image" Target="../media/image2160.png"/><Relationship Id="rId285" Type="http://schemas.openxmlformats.org/officeDocument/2006/relationships/image" Target="../media/image2202.png"/><Relationship Id="rId506" Type="http://schemas.openxmlformats.org/officeDocument/2006/relationships/customXml" Target="../ink/ink2333.xml"/><Relationship Id="rId492" Type="http://schemas.openxmlformats.org/officeDocument/2006/relationships/customXml" Target="../ink/ink2326.xml"/><Relationship Id="rId713" Type="http://schemas.openxmlformats.org/officeDocument/2006/relationships/image" Target="../media/image2415.png"/><Relationship Id="rId145" Type="http://schemas.openxmlformats.org/officeDocument/2006/relationships/image" Target="../media/image2132.png"/><Relationship Id="rId352" Type="http://schemas.openxmlformats.org/officeDocument/2006/relationships/customXml" Target="../ink/ink2256.xml"/><Relationship Id="rId212" Type="http://schemas.openxmlformats.org/officeDocument/2006/relationships/customXml" Target="../ink/ink2186.xml"/><Relationship Id="rId657" Type="http://schemas.openxmlformats.org/officeDocument/2006/relationships/image" Target="../media/image2387.png"/><Relationship Id="rId296" Type="http://schemas.openxmlformats.org/officeDocument/2006/relationships/customXml" Target="../ink/ink2228.xml"/><Relationship Id="rId517" Type="http://schemas.openxmlformats.org/officeDocument/2006/relationships/image" Target="../media/image2317.png"/><Relationship Id="rId724" Type="http://schemas.openxmlformats.org/officeDocument/2006/relationships/customXml" Target="../ink/ink2442.xml"/><Relationship Id="rId60" Type="http://schemas.openxmlformats.org/officeDocument/2006/relationships/customXml" Target="../ink/ink2110.xml"/><Relationship Id="rId156" Type="http://schemas.openxmlformats.org/officeDocument/2006/relationships/customXml" Target="../ink/ink2158.xml"/><Relationship Id="rId363" Type="http://schemas.openxmlformats.org/officeDocument/2006/relationships/image" Target="../media/image2240.png"/><Relationship Id="rId570" Type="http://schemas.openxmlformats.org/officeDocument/2006/relationships/customXml" Target="../ink/ink2365.xml"/><Relationship Id="rId223" Type="http://schemas.openxmlformats.org/officeDocument/2006/relationships/image" Target="../media/image2171.png"/><Relationship Id="rId430" Type="http://schemas.openxmlformats.org/officeDocument/2006/relationships/customXml" Target="../ink/ink2295.xml"/><Relationship Id="rId668" Type="http://schemas.openxmlformats.org/officeDocument/2006/relationships/customXml" Target="../ink/ink2414.xml"/><Relationship Id="rId18" Type="http://schemas.openxmlformats.org/officeDocument/2006/relationships/customXml" Target="../ink/ink2089.xml"/><Relationship Id="rId528" Type="http://schemas.openxmlformats.org/officeDocument/2006/relationships/customXml" Target="../ink/ink2344.xml"/><Relationship Id="rId735" Type="http://schemas.openxmlformats.org/officeDocument/2006/relationships/image" Target="../media/image2426.png"/><Relationship Id="rId167" Type="http://schemas.openxmlformats.org/officeDocument/2006/relationships/image" Target="../media/image2143.png"/><Relationship Id="rId374" Type="http://schemas.openxmlformats.org/officeDocument/2006/relationships/customXml" Target="../ink/ink2267.xml"/><Relationship Id="rId581" Type="http://schemas.openxmlformats.org/officeDocument/2006/relationships/image" Target="../media/image2349.png"/><Relationship Id="rId71" Type="http://schemas.openxmlformats.org/officeDocument/2006/relationships/image" Target="../media/image2095.png"/><Relationship Id="rId234" Type="http://schemas.openxmlformats.org/officeDocument/2006/relationships/customXml" Target="../ink/ink2197.xml"/><Relationship Id="rId679" Type="http://schemas.openxmlformats.org/officeDocument/2006/relationships/image" Target="../media/image2398.png"/><Relationship Id="rId2" Type="http://schemas.openxmlformats.org/officeDocument/2006/relationships/customXml" Target="../ink/ink2081.xml"/><Relationship Id="rId29" Type="http://schemas.openxmlformats.org/officeDocument/2006/relationships/image" Target="../media/image2074.png"/><Relationship Id="rId441" Type="http://schemas.openxmlformats.org/officeDocument/2006/relationships/image" Target="../media/image2279.png"/><Relationship Id="rId539" Type="http://schemas.openxmlformats.org/officeDocument/2006/relationships/image" Target="../media/image2328.png"/><Relationship Id="rId746" Type="http://schemas.openxmlformats.org/officeDocument/2006/relationships/customXml" Target="../ink/ink2453.xml"/><Relationship Id="rId178" Type="http://schemas.openxmlformats.org/officeDocument/2006/relationships/customXml" Target="../ink/ink2169.xml"/><Relationship Id="rId301" Type="http://schemas.openxmlformats.org/officeDocument/2006/relationships/image" Target="../media/image2210.png"/><Relationship Id="rId82" Type="http://schemas.openxmlformats.org/officeDocument/2006/relationships/customXml" Target="../ink/ink2121.xml"/><Relationship Id="rId385" Type="http://schemas.openxmlformats.org/officeDocument/2006/relationships/image" Target="../media/image2251.png"/><Relationship Id="rId592" Type="http://schemas.openxmlformats.org/officeDocument/2006/relationships/customXml" Target="../ink/ink2376.xml"/><Relationship Id="rId606" Type="http://schemas.openxmlformats.org/officeDocument/2006/relationships/customXml" Target="../ink/ink2383.xml"/><Relationship Id="rId245" Type="http://schemas.openxmlformats.org/officeDocument/2006/relationships/image" Target="../media/image2182.png"/><Relationship Id="rId452" Type="http://schemas.openxmlformats.org/officeDocument/2006/relationships/customXml" Target="../ink/ink2306.xml"/><Relationship Id="rId105" Type="http://schemas.openxmlformats.org/officeDocument/2006/relationships/image" Target="../media/image2112.png"/><Relationship Id="rId312" Type="http://schemas.openxmlformats.org/officeDocument/2006/relationships/customXml" Target="../ink/ink2236.xml"/><Relationship Id="rId757" Type="http://schemas.openxmlformats.org/officeDocument/2006/relationships/image" Target="../media/image2437.png"/><Relationship Id="rId93" Type="http://schemas.openxmlformats.org/officeDocument/2006/relationships/image" Target="../media/image2106.png"/><Relationship Id="rId189" Type="http://schemas.openxmlformats.org/officeDocument/2006/relationships/image" Target="../media/image2154.png"/><Relationship Id="rId396" Type="http://schemas.openxmlformats.org/officeDocument/2006/relationships/customXml" Target="../ink/ink2278.xml"/><Relationship Id="rId617" Type="http://schemas.openxmlformats.org/officeDocument/2006/relationships/image" Target="../media/image2367.png"/><Relationship Id="rId256" Type="http://schemas.openxmlformats.org/officeDocument/2006/relationships/customXml" Target="../ink/ink2208.xml"/><Relationship Id="rId463" Type="http://schemas.openxmlformats.org/officeDocument/2006/relationships/image" Target="../media/image2290.png"/><Relationship Id="rId670" Type="http://schemas.openxmlformats.org/officeDocument/2006/relationships/customXml" Target="../ink/ink2415.xml"/><Relationship Id="rId116" Type="http://schemas.openxmlformats.org/officeDocument/2006/relationships/customXml" Target="../ink/ink2138.xml"/><Relationship Id="rId323" Type="http://schemas.openxmlformats.org/officeDocument/2006/relationships/image" Target="../media/image2221.png"/><Relationship Id="rId530" Type="http://schemas.openxmlformats.org/officeDocument/2006/relationships/customXml" Target="../ink/ink2345.xml"/><Relationship Id="rId768" Type="http://schemas.openxmlformats.org/officeDocument/2006/relationships/customXml" Target="../ink/ink2464.xml"/><Relationship Id="rId20" Type="http://schemas.openxmlformats.org/officeDocument/2006/relationships/customXml" Target="../ink/ink2090.xml"/><Relationship Id="rId628" Type="http://schemas.openxmlformats.org/officeDocument/2006/relationships/customXml" Target="../ink/ink2394.xml"/><Relationship Id="rId267" Type="http://schemas.openxmlformats.org/officeDocument/2006/relationships/image" Target="../media/image2193.png"/><Relationship Id="rId474" Type="http://schemas.openxmlformats.org/officeDocument/2006/relationships/customXml" Target="../ink/ink2317.xml"/><Relationship Id="rId127" Type="http://schemas.openxmlformats.org/officeDocument/2006/relationships/image" Target="../media/image2123.png"/><Relationship Id="rId681" Type="http://schemas.openxmlformats.org/officeDocument/2006/relationships/image" Target="../media/image2399.png"/><Relationship Id="rId779" Type="http://schemas.openxmlformats.org/officeDocument/2006/relationships/image" Target="../media/image2448.png"/><Relationship Id="rId31" Type="http://schemas.openxmlformats.org/officeDocument/2006/relationships/image" Target="../media/image2075.png"/><Relationship Id="rId334" Type="http://schemas.openxmlformats.org/officeDocument/2006/relationships/customXml" Target="../ink/ink2247.xml"/><Relationship Id="rId541" Type="http://schemas.openxmlformats.org/officeDocument/2006/relationships/image" Target="../media/image2329.png"/><Relationship Id="rId639" Type="http://schemas.openxmlformats.org/officeDocument/2006/relationships/image" Target="../media/image2378.png"/><Relationship Id="rId180" Type="http://schemas.openxmlformats.org/officeDocument/2006/relationships/customXml" Target="../ink/ink2170.xml"/><Relationship Id="rId278" Type="http://schemas.openxmlformats.org/officeDocument/2006/relationships/customXml" Target="../ink/ink2219.xml"/><Relationship Id="rId401" Type="http://schemas.openxmlformats.org/officeDocument/2006/relationships/image" Target="../media/image2259.png"/><Relationship Id="rId485" Type="http://schemas.openxmlformats.org/officeDocument/2006/relationships/image" Target="../media/image2301.png"/><Relationship Id="rId692" Type="http://schemas.openxmlformats.org/officeDocument/2006/relationships/customXml" Target="../ink/ink2426.xml"/><Relationship Id="rId706" Type="http://schemas.openxmlformats.org/officeDocument/2006/relationships/customXml" Target="../ink/ink2433.xml"/><Relationship Id="rId42" Type="http://schemas.openxmlformats.org/officeDocument/2006/relationships/customXml" Target="../ink/ink2101.xml"/><Relationship Id="rId138" Type="http://schemas.openxmlformats.org/officeDocument/2006/relationships/customXml" Target="../ink/ink2149.xml"/><Relationship Id="rId345" Type="http://schemas.openxmlformats.org/officeDocument/2006/relationships/image" Target="../media/image2231.png"/><Relationship Id="rId552" Type="http://schemas.openxmlformats.org/officeDocument/2006/relationships/customXml" Target="../ink/ink2356.xml"/><Relationship Id="rId191" Type="http://schemas.openxmlformats.org/officeDocument/2006/relationships/image" Target="../media/image2155.png"/><Relationship Id="rId205" Type="http://schemas.openxmlformats.org/officeDocument/2006/relationships/image" Target="../media/image2162.png"/><Relationship Id="rId412" Type="http://schemas.openxmlformats.org/officeDocument/2006/relationships/customXml" Target="../ink/ink2286.xml"/><Relationship Id="rId289" Type="http://schemas.openxmlformats.org/officeDocument/2006/relationships/image" Target="../media/image2204.png"/><Relationship Id="rId496" Type="http://schemas.openxmlformats.org/officeDocument/2006/relationships/customXml" Target="../ink/ink2328.xml"/><Relationship Id="rId717" Type="http://schemas.openxmlformats.org/officeDocument/2006/relationships/image" Target="../media/image2417.png"/><Relationship Id="rId53" Type="http://schemas.openxmlformats.org/officeDocument/2006/relationships/image" Target="../media/image2086.png"/><Relationship Id="rId149" Type="http://schemas.openxmlformats.org/officeDocument/2006/relationships/image" Target="../media/image2134.png"/><Relationship Id="rId356" Type="http://schemas.openxmlformats.org/officeDocument/2006/relationships/customXml" Target="../ink/ink2258.xml"/><Relationship Id="rId563" Type="http://schemas.openxmlformats.org/officeDocument/2006/relationships/image" Target="../media/image2340.png"/><Relationship Id="rId770" Type="http://schemas.openxmlformats.org/officeDocument/2006/relationships/customXml" Target="../ink/ink2465.xml"/><Relationship Id="rId95" Type="http://schemas.openxmlformats.org/officeDocument/2006/relationships/image" Target="../media/image2107.png"/><Relationship Id="rId160" Type="http://schemas.openxmlformats.org/officeDocument/2006/relationships/customXml" Target="../ink/ink2160.xml"/><Relationship Id="rId216" Type="http://schemas.openxmlformats.org/officeDocument/2006/relationships/customXml" Target="../ink/ink2188.xml"/><Relationship Id="rId423" Type="http://schemas.openxmlformats.org/officeDocument/2006/relationships/image" Target="../media/image2270.png"/><Relationship Id="rId258" Type="http://schemas.openxmlformats.org/officeDocument/2006/relationships/customXml" Target="../ink/ink2209.xml"/><Relationship Id="rId465" Type="http://schemas.openxmlformats.org/officeDocument/2006/relationships/image" Target="../media/image2291.png"/><Relationship Id="rId630" Type="http://schemas.openxmlformats.org/officeDocument/2006/relationships/customXml" Target="../ink/ink2395.xml"/><Relationship Id="rId672" Type="http://schemas.openxmlformats.org/officeDocument/2006/relationships/customXml" Target="../ink/ink2416.xml"/><Relationship Id="rId728" Type="http://schemas.openxmlformats.org/officeDocument/2006/relationships/customXml" Target="../ink/ink2444.xml"/><Relationship Id="rId22" Type="http://schemas.openxmlformats.org/officeDocument/2006/relationships/customXml" Target="../ink/ink2091.xml"/><Relationship Id="rId64" Type="http://schemas.openxmlformats.org/officeDocument/2006/relationships/customXml" Target="../ink/ink2112.xml"/><Relationship Id="rId118" Type="http://schemas.openxmlformats.org/officeDocument/2006/relationships/customXml" Target="../ink/ink2139.xml"/><Relationship Id="rId325" Type="http://schemas.openxmlformats.org/officeDocument/2006/relationships/image" Target="../media/image100.png"/><Relationship Id="rId367" Type="http://schemas.openxmlformats.org/officeDocument/2006/relationships/image" Target="../media/image2242.png"/><Relationship Id="rId532" Type="http://schemas.openxmlformats.org/officeDocument/2006/relationships/customXml" Target="../ink/ink2346.xml"/><Relationship Id="rId574" Type="http://schemas.openxmlformats.org/officeDocument/2006/relationships/customXml" Target="../ink/ink2367.xml"/><Relationship Id="rId171" Type="http://schemas.openxmlformats.org/officeDocument/2006/relationships/image" Target="../media/image2145.png"/><Relationship Id="rId227" Type="http://schemas.openxmlformats.org/officeDocument/2006/relationships/image" Target="../media/image2173.png"/><Relationship Id="rId781" Type="http://schemas.openxmlformats.org/officeDocument/2006/relationships/image" Target="../media/image2449.png"/><Relationship Id="rId269" Type="http://schemas.openxmlformats.org/officeDocument/2006/relationships/image" Target="../media/image2194.png"/><Relationship Id="rId434" Type="http://schemas.openxmlformats.org/officeDocument/2006/relationships/customXml" Target="../ink/ink2297.xml"/><Relationship Id="rId476" Type="http://schemas.openxmlformats.org/officeDocument/2006/relationships/customXml" Target="../ink/ink2318.xml"/><Relationship Id="rId641" Type="http://schemas.openxmlformats.org/officeDocument/2006/relationships/image" Target="../media/image2379.png"/><Relationship Id="rId683" Type="http://schemas.openxmlformats.org/officeDocument/2006/relationships/image" Target="../media/image2400.png"/><Relationship Id="rId739" Type="http://schemas.openxmlformats.org/officeDocument/2006/relationships/image" Target="../media/image2428.png"/><Relationship Id="rId33" Type="http://schemas.openxmlformats.org/officeDocument/2006/relationships/image" Target="../media/image2076.png"/><Relationship Id="rId129" Type="http://schemas.openxmlformats.org/officeDocument/2006/relationships/image" Target="../media/image2124.png"/><Relationship Id="rId280" Type="http://schemas.openxmlformats.org/officeDocument/2006/relationships/customXml" Target="../ink/ink2220.xml"/><Relationship Id="rId336" Type="http://schemas.openxmlformats.org/officeDocument/2006/relationships/customXml" Target="../ink/ink2248.xml"/><Relationship Id="rId501" Type="http://schemas.openxmlformats.org/officeDocument/2006/relationships/image" Target="../media/image2309.png"/><Relationship Id="rId543" Type="http://schemas.openxmlformats.org/officeDocument/2006/relationships/image" Target="../media/image2330.png"/><Relationship Id="rId75" Type="http://schemas.openxmlformats.org/officeDocument/2006/relationships/image" Target="../media/image2097.png"/><Relationship Id="rId140" Type="http://schemas.openxmlformats.org/officeDocument/2006/relationships/customXml" Target="../ink/ink2150.xml"/><Relationship Id="rId182" Type="http://schemas.openxmlformats.org/officeDocument/2006/relationships/customXml" Target="../ink/ink2171.xml"/><Relationship Id="rId378" Type="http://schemas.openxmlformats.org/officeDocument/2006/relationships/customXml" Target="../ink/ink2269.xml"/><Relationship Id="rId403" Type="http://schemas.openxmlformats.org/officeDocument/2006/relationships/image" Target="../media/image2260.png"/><Relationship Id="rId585" Type="http://schemas.openxmlformats.org/officeDocument/2006/relationships/image" Target="../media/image2351.png"/><Relationship Id="rId750" Type="http://schemas.openxmlformats.org/officeDocument/2006/relationships/customXml" Target="../ink/ink2455.xml"/><Relationship Id="rId6" Type="http://schemas.openxmlformats.org/officeDocument/2006/relationships/customXml" Target="../ink/ink2083.xml"/><Relationship Id="rId238" Type="http://schemas.openxmlformats.org/officeDocument/2006/relationships/customXml" Target="../ink/ink2199.xml"/><Relationship Id="rId445" Type="http://schemas.openxmlformats.org/officeDocument/2006/relationships/image" Target="../media/image2281.png"/><Relationship Id="rId487" Type="http://schemas.openxmlformats.org/officeDocument/2006/relationships/image" Target="../media/image2302.png"/><Relationship Id="rId610" Type="http://schemas.openxmlformats.org/officeDocument/2006/relationships/customXml" Target="../ink/ink2385.xml"/><Relationship Id="rId652" Type="http://schemas.openxmlformats.org/officeDocument/2006/relationships/customXml" Target="../ink/ink2406.xml"/><Relationship Id="rId694" Type="http://schemas.openxmlformats.org/officeDocument/2006/relationships/customXml" Target="../ink/ink2427.xml"/><Relationship Id="rId708" Type="http://schemas.openxmlformats.org/officeDocument/2006/relationships/customXml" Target="../ink/ink2434.xml"/><Relationship Id="rId291" Type="http://schemas.openxmlformats.org/officeDocument/2006/relationships/image" Target="../media/image2205.png"/><Relationship Id="rId305" Type="http://schemas.openxmlformats.org/officeDocument/2006/relationships/image" Target="../media/image2212.png"/><Relationship Id="rId347" Type="http://schemas.openxmlformats.org/officeDocument/2006/relationships/image" Target="../media/image2232.png"/><Relationship Id="rId512" Type="http://schemas.openxmlformats.org/officeDocument/2006/relationships/customXml" Target="../ink/ink2336.xml"/><Relationship Id="rId44" Type="http://schemas.openxmlformats.org/officeDocument/2006/relationships/customXml" Target="../ink/ink2102.xml"/><Relationship Id="rId86" Type="http://schemas.openxmlformats.org/officeDocument/2006/relationships/customXml" Target="../ink/ink2123.xml"/><Relationship Id="rId151" Type="http://schemas.openxmlformats.org/officeDocument/2006/relationships/image" Target="../media/image2135.png"/><Relationship Id="rId389" Type="http://schemas.openxmlformats.org/officeDocument/2006/relationships/image" Target="../media/image2253.png"/><Relationship Id="rId554" Type="http://schemas.openxmlformats.org/officeDocument/2006/relationships/customXml" Target="../ink/ink2357.xml"/><Relationship Id="rId596" Type="http://schemas.openxmlformats.org/officeDocument/2006/relationships/customXml" Target="../ink/ink2378.xml"/><Relationship Id="rId761" Type="http://schemas.openxmlformats.org/officeDocument/2006/relationships/image" Target="../media/image2439.png"/><Relationship Id="rId193" Type="http://schemas.openxmlformats.org/officeDocument/2006/relationships/image" Target="../media/image2156.png"/><Relationship Id="rId207" Type="http://schemas.openxmlformats.org/officeDocument/2006/relationships/image" Target="../media/image2163.png"/><Relationship Id="rId249" Type="http://schemas.openxmlformats.org/officeDocument/2006/relationships/image" Target="../media/image2184.png"/><Relationship Id="rId414" Type="http://schemas.openxmlformats.org/officeDocument/2006/relationships/customXml" Target="../ink/ink2287.xml"/><Relationship Id="rId456" Type="http://schemas.openxmlformats.org/officeDocument/2006/relationships/customXml" Target="../ink/ink2308.xml"/><Relationship Id="rId498" Type="http://schemas.openxmlformats.org/officeDocument/2006/relationships/customXml" Target="../ink/ink2329.xml"/><Relationship Id="rId621" Type="http://schemas.openxmlformats.org/officeDocument/2006/relationships/image" Target="../media/image2369.png"/><Relationship Id="rId663" Type="http://schemas.openxmlformats.org/officeDocument/2006/relationships/image" Target="../media/image2390.png"/><Relationship Id="rId13" Type="http://schemas.openxmlformats.org/officeDocument/2006/relationships/image" Target="../media/image2066.png"/><Relationship Id="rId109" Type="http://schemas.openxmlformats.org/officeDocument/2006/relationships/image" Target="../media/image2114.png"/><Relationship Id="rId260" Type="http://schemas.openxmlformats.org/officeDocument/2006/relationships/customXml" Target="../ink/ink2210.xml"/><Relationship Id="rId316" Type="http://schemas.openxmlformats.org/officeDocument/2006/relationships/customXml" Target="../ink/ink2238.xml"/><Relationship Id="rId523" Type="http://schemas.openxmlformats.org/officeDocument/2006/relationships/image" Target="../media/image2320.png"/><Relationship Id="rId719" Type="http://schemas.openxmlformats.org/officeDocument/2006/relationships/image" Target="../media/image2418.png"/><Relationship Id="rId55" Type="http://schemas.openxmlformats.org/officeDocument/2006/relationships/image" Target="../media/image2087.png"/><Relationship Id="rId97" Type="http://schemas.openxmlformats.org/officeDocument/2006/relationships/image" Target="../media/image2108.png"/><Relationship Id="rId120" Type="http://schemas.openxmlformats.org/officeDocument/2006/relationships/customXml" Target="../ink/ink2140.xml"/><Relationship Id="rId358" Type="http://schemas.openxmlformats.org/officeDocument/2006/relationships/customXml" Target="../ink/ink2259.xml"/><Relationship Id="rId565" Type="http://schemas.openxmlformats.org/officeDocument/2006/relationships/image" Target="../media/image2341.png"/><Relationship Id="rId730" Type="http://schemas.openxmlformats.org/officeDocument/2006/relationships/customXml" Target="../ink/ink2445.xml"/><Relationship Id="rId772" Type="http://schemas.openxmlformats.org/officeDocument/2006/relationships/customXml" Target="../ink/ink2466.xml"/><Relationship Id="rId162" Type="http://schemas.openxmlformats.org/officeDocument/2006/relationships/customXml" Target="../ink/ink2161.xml"/><Relationship Id="rId218" Type="http://schemas.openxmlformats.org/officeDocument/2006/relationships/customXml" Target="../ink/ink2189.xml"/><Relationship Id="rId425" Type="http://schemas.openxmlformats.org/officeDocument/2006/relationships/image" Target="../media/image2271.png"/><Relationship Id="rId467" Type="http://schemas.openxmlformats.org/officeDocument/2006/relationships/image" Target="../media/image2292.png"/><Relationship Id="rId632" Type="http://schemas.openxmlformats.org/officeDocument/2006/relationships/customXml" Target="../ink/ink2396.xml"/><Relationship Id="rId271" Type="http://schemas.openxmlformats.org/officeDocument/2006/relationships/image" Target="../media/image2195.png"/><Relationship Id="rId674" Type="http://schemas.openxmlformats.org/officeDocument/2006/relationships/customXml" Target="../ink/ink2417.xml"/><Relationship Id="rId24" Type="http://schemas.openxmlformats.org/officeDocument/2006/relationships/customXml" Target="../ink/ink2092.xml"/><Relationship Id="rId66" Type="http://schemas.openxmlformats.org/officeDocument/2006/relationships/customXml" Target="../ink/ink2113.xml"/><Relationship Id="rId131" Type="http://schemas.openxmlformats.org/officeDocument/2006/relationships/image" Target="../media/image2125.png"/><Relationship Id="rId327" Type="http://schemas.openxmlformats.org/officeDocument/2006/relationships/image" Target="../media/image2222.png"/><Relationship Id="rId369" Type="http://schemas.openxmlformats.org/officeDocument/2006/relationships/image" Target="../media/image2243.png"/><Relationship Id="rId534" Type="http://schemas.openxmlformats.org/officeDocument/2006/relationships/customXml" Target="../ink/ink2347.xml"/><Relationship Id="rId576" Type="http://schemas.openxmlformats.org/officeDocument/2006/relationships/customXml" Target="../ink/ink2368.xml"/><Relationship Id="rId741" Type="http://schemas.openxmlformats.org/officeDocument/2006/relationships/image" Target="../media/image2429.png"/><Relationship Id="rId783" Type="http://schemas.openxmlformats.org/officeDocument/2006/relationships/image" Target="../media/image2450.png"/><Relationship Id="rId173" Type="http://schemas.openxmlformats.org/officeDocument/2006/relationships/image" Target="../media/image2146.png"/><Relationship Id="rId229" Type="http://schemas.openxmlformats.org/officeDocument/2006/relationships/image" Target="../media/image2174.png"/><Relationship Id="rId380" Type="http://schemas.openxmlformats.org/officeDocument/2006/relationships/customXml" Target="../ink/ink2270.xml"/><Relationship Id="rId436" Type="http://schemas.openxmlformats.org/officeDocument/2006/relationships/customXml" Target="../ink/ink2298.xml"/><Relationship Id="rId601" Type="http://schemas.openxmlformats.org/officeDocument/2006/relationships/image" Target="../media/image2359.png"/><Relationship Id="rId643" Type="http://schemas.openxmlformats.org/officeDocument/2006/relationships/image" Target="../media/image2380.png"/><Relationship Id="rId240" Type="http://schemas.openxmlformats.org/officeDocument/2006/relationships/customXml" Target="../ink/ink2200.xml"/><Relationship Id="rId478" Type="http://schemas.openxmlformats.org/officeDocument/2006/relationships/customXml" Target="../ink/ink2319.xml"/><Relationship Id="rId685" Type="http://schemas.openxmlformats.org/officeDocument/2006/relationships/image" Target="../media/image2401.png"/><Relationship Id="rId35" Type="http://schemas.openxmlformats.org/officeDocument/2006/relationships/image" Target="../media/image2077.png"/><Relationship Id="rId77" Type="http://schemas.openxmlformats.org/officeDocument/2006/relationships/image" Target="../media/image2098.png"/><Relationship Id="rId100" Type="http://schemas.openxmlformats.org/officeDocument/2006/relationships/customXml" Target="../ink/ink2130.xml"/><Relationship Id="rId282" Type="http://schemas.openxmlformats.org/officeDocument/2006/relationships/customXml" Target="../ink/ink2221.xml"/><Relationship Id="rId338" Type="http://schemas.openxmlformats.org/officeDocument/2006/relationships/customXml" Target="../ink/ink2249.xml"/><Relationship Id="rId503" Type="http://schemas.openxmlformats.org/officeDocument/2006/relationships/image" Target="../media/image2310.png"/><Relationship Id="rId545" Type="http://schemas.openxmlformats.org/officeDocument/2006/relationships/image" Target="../media/image2331.png"/><Relationship Id="rId587" Type="http://schemas.openxmlformats.org/officeDocument/2006/relationships/image" Target="../media/image2352.png"/><Relationship Id="rId710" Type="http://schemas.openxmlformats.org/officeDocument/2006/relationships/customXml" Target="../ink/ink2435.xml"/><Relationship Id="rId752" Type="http://schemas.openxmlformats.org/officeDocument/2006/relationships/customXml" Target="../ink/ink2456.xml"/><Relationship Id="rId8" Type="http://schemas.openxmlformats.org/officeDocument/2006/relationships/customXml" Target="../ink/ink2084.xml"/><Relationship Id="rId142" Type="http://schemas.openxmlformats.org/officeDocument/2006/relationships/customXml" Target="../ink/ink2151.xml"/><Relationship Id="rId184" Type="http://schemas.openxmlformats.org/officeDocument/2006/relationships/customXml" Target="../ink/ink2172.xml"/><Relationship Id="rId391" Type="http://schemas.openxmlformats.org/officeDocument/2006/relationships/image" Target="../media/image2254.png"/><Relationship Id="rId405" Type="http://schemas.openxmlformats.org/officeDocument/2006/relationships/image" Target="../media/image2261.png"/><Relationship Id="rId447" Type="http://schemas.openxmlformats.org/officeDocument/2006/relationships/image" Target="../media/image2282.png"/><Relationship Id="rId612" Type="http://schemas.openxmlformats.org/officeDocument/2006/relationships/customXml" Target="../ink/ink2386.xml"/><Relationship Id="rId251" Type="http://schemas.openxmlformats.org/officeDocument/2006/relationships/image" Target="../media/image2185.png"/><Relationship Id="rId489" Type="http://schemas.openxmlformats.org/officeDocument/2006/relationships/image" Target="../media/image2303.png"/><Relationship Id="rId654" Type="http://schemas.openxmlformats.org/officeDocument/2006/relationships/customXml" Target="../ink/ink2407.xml"/><Relationship Id="rId696" Type="http://schemas.openxmlformats.org/officeDocument/2006/relationships/customXml" Target="../ink/ink2428.xml"/><Relationship Id="rId46" Type="http://schemas.openxmlformats.org/officeDocument/2006/relationships/customXml" Target="../ink/ink2103.xml"/><Relationship Id="rId293" Type="http://schemas.openxmlformats.org/officeDocument/2006/relationships/image" Target="../media/image2206.png"/><Relationship Id="rId307" Type="http://schemas.openxmlformats.org/officeDocument/2006/relationships/image" Target="../media/image2213.png"/><Relationship Id="rId349" Type="http://schemas.openxmlformats.org/officeDocument/2006/relationships/image" Target="../media/image2233.png"/><Relationship Id="rId514" Type="http://schemas.openxmlformats.org/officeDocument/2006/relationships/customXml" Target="../ink/ink2337.xml"/><Relationship Id="rId556" Type="http://schemas.openxmlformats.org/officeDocument/2006/relationships/customXml" Target="../ink/ink2358.xml"/><Relationship Id="rId721" Type="http://schemas.openxmlformats.org/officeDocument/2006/relationships/image" Target="../media/image2419.png"/><Relationship Id="rId763" Type="http://schemas.openxmlformats.org/officeDocument/2006/relationships/image" Target="../media/image2440.png"/><Relationship Id="rId88" Type="http://schemas.openxmlformats.org/officeDocument/2006/relationships/customXml" Target="../ink/ink2124.xml"/><Relationship Id="rId111" Type="http://schemas.openxmlformats.org/officeDocument/2006/relationships/image" Target="../media/image2115.png"/><Relationship Id="rId153" Type="http://schemas.openxmlformats.org/officeDocument/2006/relationships/image" Target="../media/image2136.png"/><Relationship Id="rId195" Type="http://schemas.openxmlformats.org/officeDocument/2006/relationships/image" Target="../media/image2157.png"/><Relationship Id="rId209" Type="http://schemas.openxmlformats.org/officeDocument/2006/relationships/image" Target="../media/image2164.png"/><Relationship Id="rId360" Type="http://schemas.openxmlformats.org/officeDocument/2006/relationships/customXml" Target="../ink/ink2260.xml"/><Relationship Id="rId416" Type="http://schemas.openxmlformats.org/officeDocument/2006/relationships/customXml" Target="../ink/ink2288.xml"/><Relationship Id="rId598" Type="http://schemas.openxmlformats.org/officeDocument/2006/relationships/customXml" Target="../ink/ink2379.xml"/><Relationship Id="rId220" Type="http://schemas.openxmlformats.org/officeDocument/2006/relationships/customXml" Target="../ink/ink2190.xml"/><Relationship Id="rId458" Type="http://schemas.openxmlformats.org/officeDocument/2006/relationships/customXml" Target="../ink/ink2309.xml"/><Relationship Id="rId623" Type="http://schemas.openxmlformats.org/officeDocument/2006/relationships/image" Target="../media/image2370.png"/><Relationship Id="rId665" Type="http://schemas.openxmlformats.org/officeDocument/2006/relationships/image" Target="../media/image2391.png"/><Relationship Id="rId15" Type="http://schemas.openxmlformats.org/officeDocument/2006/relationships/image" Target="../media/image2067.png"/><Relationship Id="rId57" Type="http://schemas.openxmlformats.org/officeDocument/2006/relationships/image" Target="../media/image2088.png"/><Relationship Id="rId262" Type="http://schemas.openxmlformats.org/officeDocument/2006/relationships/customXml" Target="../ink/ink2211.xml"/><Relationship Id="rId318" Type="http://schemas.openxmlformats.org/officeDocument/2006/relationships/customXml" Target="../ink/ink2239.xml"/><Relationship Id="rId525" Type="http://schemas.openxmlformats.org/officeDocument/2006/relationships/image" Target="../media/image2321.png"/><Relationship Id="rId567" Type="http://schemas.openxmlformats.org/officeDocument/2006/relationships/image" Target="../media/image2342.png"/><Relationship Id="rId732" Type="http://schemas.openxmlformats.org/officeDocument/2006/relationships/customXml" Target="../ink/ink2446.xml"/><Relationship Id="rId99" Type="http://schemas.openxmlformats.org/officeDocument/2006/relationships/image" Target="../media/image2109.png"/><Relationship Id="rId122" Type="http://schemas.openxmlformats.org/officeDocument/2006/relationships/customXml" Target="../ink/ink2141.xml"/><Relationship Id="rId164" Type="http://schemas.openxmlformats.org/officeDocument/2006/relationships/customXml" Target="../ink/ink2162.xml"/><Relationship Id="rId371" Type="http://schemas.openxmlformats.org/officeDocument/2006/relationships/image" Target="../media/image2244.png"/><Relationship Id="rId774" Type="http://schemas.openxmlformats.org/officeDocument/2006/relationships/customXml" Target="../ink/ink2467.xml"/><Relationship Id="rId427" Type="http://schemas.openxmlformats.org/officeDocument/2006/relationships/image" Target="../media/image2272.png"/><Relationship Id="rId469" Type="http://schemas.openxmlformats.org/officeDocument/2006/relationships/image" Target="../media/image2293.png"/><Relationship Id="rId634" Type="http://schemas.openxmlformats.org/officeDocument/2006/relationships/customXml" Target="../ink/ink2397.xml"/><Relationship Id="rId676" Type="http://schemas.openxmlformats.org/officeDocument/2006/relationships/customXml" Target="../ink/ink2418.xml"/><Relationship Id="rId26" Type="http://schemas.openxmlformats.org/officeDocument/2006/relationships/customXml" Target="../ink/ink2093.xml"/><Relationship Id="rId231" Type="http://schemas.openxmlformats.org/officeDocument/2006/relationships/image" Target="../media/image2175.png"/><Relationship Id="rId273" Type="http://schemas.openxmlformats.org/officeDocument/2006/relationships/image" Target="../media/image2196.png"/><Relationship Id="rId329" Type="http://schemas.openxmlformats.org/officeDocument/2006/relationships/image" Target="../media/image2223.png"/><Relationship Id="rId480" Type="http://schemas.openxmlformats.org/officeDocument/2006/relationships/customXml" Target="../ink/ink2320.xml"/><Relationship Id="rId536" Type="http://schemas.openxmlformats.org/officeDocument/2006/relationships/customXml" Target="../ink/ink2348.xml"/><Relationship Id="rId701" Type="http://schemas.openxmlformats.org/officeDocument/2006/relationships/image" Target="../media/image2409.png"/><Relationship Id="rId68" Type="http://schemas.openxmlformats.org/officeDocument/2006/relationships/customXml" Target="../ink/ink2114.xml"/><Relationship Id="rId133" Type="http://schemas.openxmlformats.org/officeDocument/2006/relationships/image" Target="../media/image2126.png"/><Relationship Id="rId175" Type="http://schemas.openxmlformats.org/officeDocument/2006/relationships/image" Target="../media/image2147.png"/><Relationship Id="rId340" Type="http://schemas.openxmlformats.org/officeDocument/2006/relationships/customXml" Target="../ink/ink2250.xml"/><Relationship Id="rId578" Type="http://schemas.openxmlformats.org/officeDocument/2006/relationships/customXml" Target="../ink/ink2369.xml"/><Relationship Id="rId743" Type="http://schemas.openxmlformats.org/officeDocument/2006/relationships/image" Target="../media/image2430.png"/><Relationship Id="rId785" Type="http://schemas.openxmlformats.org/officeDocument/2006/relationships/image" Target="../media/image2451.png"/><Relationship Id="rId200" Type="http://schemas.openxmlformats.org/officeDocument/2006/relationships/customXml" Target="../ink/ink2180.xml"/><Relationship Id="rId382" Type="http://schemas.openxmlformats.org/officeDocument/2006/relationships/customXml" Target="../ink/ink2271.xml"/><Relationship Id="rId438" Type="http://schemas.openxmlformats.org/officeDocument/2006/relationships/customXml" Target="../ink/ink2299.xml"/><Relationship Id="rId603" Type="http://schemas.openxmlformats.org/officeDocument/2006/relationships/image" Target="../media/image2360.png"/><Relationship Id="rId645" Type="http://schemas.openxmlformats.org/officeDocument/2006/relationships/image" Target="../media/image2381.png"/><Relationship Id="rId687" Type="http://schemas.openxmlformats.org/officeDocument/2006/relationships/image" Target="../media/image2402.png"/><Relationship Id="rId242" Type="http://schemas.openxmlformats.org/officeDocument/2006/relationships/customXml" Target="../ink/ink2201.xml"/><Relationship Id="rId284" Type="http://schemas.openxmlformats.org/officeDocument/2006/relationships/customXml" Target="../ink/ink2222.xml"/><Relationship Id="rId491" Type="http://schemas.openxmlformats.org/officeDocument/2006/relationships/image" Target="../media/image2304.png"/><Relationship Id="rId505" Type="http://schemas.openxmlformats.org/officeDocument/2006/relationships/image" Target="../media/image2311.png"/><Relationship Id="rId712" Type="http://schemas.openxmlformats.org/officeDocument/2006/relationships/customXml" Target="../ink/ink2436.xml"/><Relationship Id="rId37" Type="http://schemas.openxmlformats.org/officeDocument/2006/relationships/image" Target="../media/image2078.png"/><Relationship Id="rId79" Type="http://schemas.openxmlformats.org/officeDocument/2006/relationships/image" Target="../media/image2099.png"/><Relationship Id="rId102" Type="http://schemas.openxmlformats.org/officeDocument/2006/relationships/customXml" Target="../ink/ink2131.xml"/><Relationship Id="rId144" Type="http://schemas.openxmlformats.org/officeDocument/2006/relationships/customXml" Target="../ink/ink2152.xml"/><Relationship Id="rId547" Type="http://schemas.openxmlformats.org/officeDocument/2006/relationships/image" Target="../media/image2332.png"/><Relationship Id="rId589" Type="http://schemas.openxmlformats.org/officeDocument/2006/relationships/image" Target="../media/image2353.png"/><Relationship Id="rId754" Type="http://schemas.openxmlformats.org/officeDocument/2006/relationships/customXml" Target="../ink/ink2457.xml"/><Relationship Id="rId90" Type="http://schemas.openxmlformats.org/officeDocument/2006/relationships/customXml" Target="../ink/ink2125.xml"/><Relationship Id="rId186" Type="http://schemas.openxmlformats.org/officeDocument/2006/relationships/customXml" Target="../ink/ink2173.xml"/><Relationship Id="rId351" Type="http://schemas.openxmlformats.org/officeDocument/2006/relationships/image" Target="../media/image2234.png"/><Relationship Id="rId393" Type="http://schemas.openxmlformats.org/officeDocument/2006/relationships/image" Target="../media/image2255.png"/><Relationship Id="rId407" Type="http://schemas.openxmlformats.org/officeDocument/2006/relationships/image" Target="../media/image2262.png"/><Relationship Id="rId449" Type="http://schemas.openxmlformats.org/officeDocument/2006/relationships/image" Target="../media/image2283.png"/><Relationship Id="rId614" Type="http://schemas.openxmlformats.org/officeDocument/2006/relationships/customXml" Target="../ink/ink2387.xml"/><Relationship Id="rId656" Type="http://schemas.openxmlformats.org/officeDocument/2006/relationships/customXml" Target="../ink/ink2408.xml"/><Relationship Id="rId211" Type="http://schemas.openxmlformats.org/officeDocument/2006/relationships/image" Target="../media/image2165.png"/><Relationship Id="rId253" Type="http://schemas.openxmlformats.org/officeDocument/2006/relationships/image" Target="../media/image2186.png"/><Relationship Id="rId295" Type="http://schemas.openxmlformats.org/officeDocument/2006/relationships/image" Target="../media/image2207.png"/><Relationship Id="rId309" Type="http://schemas.openxmlformats.org/officeDocument/2006/relationships/image" Target="../media/image2214.png"/><Relationship Id="rId460" Type="http://schemas.openxmlformats.org/officeDocument/2006/relationships/customXml" Target="../ink/ink2310.xml"/><Relationship Id="rId516" Type="http://schemas.openxmlformats.org/officeDocument/2006/relationships/customXml" Target="../ink/ink2338.xml"/><Relationship Id="rId698" Type="http://schemas.openxmlformats.org/officeDocument/2006/relationships/customXml" Target="../ink/ink2429.xml"/><Relationship Id="rId48" Type="http://schemas.openxmlformats.org/officeDocument/2006/relationships/customXml" Target="../ink/ink2104.xml"/><Relationship Id="rId113" Type="http://schemas.openxmlformats.org/officeDocument/2006/relationships/image" Target="../media/image2116.png"/><Relationship Id="rId320" Type="http://schemas.openxmlformats.org/officeDocument/2006/relationships/customXml" Target="../ink/ink2240.xml"/><Relationship Id="rId558" Type="http://schemas.openxmlformats.org/officeDocument/2006/relationships/customXml" Target="../ink/ink2359.xml"/><Relationship Id="rId723" Type="http://schemas.openxmlformats.org/officeDocument/2006/relationships/image" Target="../media/image2420.png"/><Relationship Id="rId765" Type="http://schemas.openxmlformats.org/officeDocument/2006/relationships/image" Target="../media/image2441.png"/><Relationship Id="rId155" Type="http://schemas.openxmlformats.org/officeDocument/2006/relationships/image" Target="../media/image2137.png"/><Relationship Id="rId197" Type="http://schemas.openxmlformats.org/officeDocument/2006/relationships/image" Target="../media/image2158.png"/><Relationship Id="rId362" Type="http://schemas.openxmlformats.org/officeDocument/2006/relationships/customXml" Target="../ink/ink2261.xml"/><Relationship Id="rId418" Type="http://schemas.openxmlformats.org/officeDocument/2006/relationships/customXml" Target="../ink/ink2289.xml"/><Relationship Id="rId625" Type="http://schemas.openxmlformats.org/officeDocument/2006/relationships/image" Target="../media/image2371.png"/><Relationship Id="rId222" Type="http://schemas.openxmlformats.org/officeDocument/2006/relationships/customXml" Target="../ink/ink2191.xml"/><Relationship Id="rId264" Type="http://schemas.openxmlformats.org/officeDocument/2006/relationships/customXml" Target="../ink/ink2212.xml"/><Relationship Id="rId471" Type="http://schemas.openxmlformats.org/officeDocument/2006/relationships/image" Target="../media/image2294.png"/><Relationship Id="rId667" Type="http://schemas.openxmlformats.org/officeDocument/2006/relationships/image" Target="../media/image2392.png"/><Relationship Id="rId17" Type="http://schemas.openxmlformats.org/officeDocument/2006/relationships/image" Target="../media/image2068.png"/><Relationship Id="rId59" Type="http://schemas.openxmlformats.org/officeDocument/2006/relationships/image" Target="../media/image2089.png"/><Relationship Id="rId124" Type="http://schemas.openxmlformats.org/officeDocument/2006/relationships/customXml" Target="../ink/ink2142.xml"/><Relationship Id="rId527" Type="http://schemas.openxmlformats.org/officeDocument/2006/relationships/image" Target="../media/image2322.png"/><Relationship Id="rId569" Type="http://schemas.openxmlformats.org/officeDocument/2006/relationships/image" Target="../media/image2343.png"/><Relationship Id="rId734" Type="http://schemas.openxmlformats.org/officeDocument/2006/relationships/customXml" Target="../ink/ink2447.xml"/><Relationship Id="rId776" Type="http://schemas.openxmlformats.org/officeDocument/2006/relationships/customXml" Target="../ink/ink2468.xml"/><Relationship Id="rId70" Type="http://schemas.openxmlformats.org/officeDocument/2006/relationships/customXml" Target="../ink/ink2115.xml"/><Relationship Id="rId166" Type="http://schemas.openxmlformats.org/officeDocument/2006/relationships/customXml" Target="../ink/ink2163.xml"/><Relationship Id="rId331" Type="http://schemas.openxmlformats.org/officeDocument/2006/relationships/image" Target="../media/image2224.png"/><Relationship Id="rId373" Type="http://schemas.openxmlformats.org/officeDocument/2006/relationships/image" Target="../media/image2245.png"/><Relationship Id="rId429" Type="http://schemas.openxmlformats.org/officeDocument/2006/relationships/image" Target="../media/image2273.png"/><Relationship Id="rId580" Type="http://schemas.openxmlformats.org/officeDocument/2006/relationships/customXml" Target="../ink/ink2370.xml"/><Relationship Id="rId636" Type="http://schemas.openxmlformats.org/officeDocument/2006/relationships/customXml" Target="../ink/ink2398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176.png"/><Relationship Id="rId440" Type="http://schemas.openxmlformats.org/officeDocument/2006/relationships/customXml" Target="../ink/ink2300.xml"/><Relationship Id="rId678" Type="http://schemas.openxmlformats.org/officeDocument/2006/relationships/customXml" Target="../ink/ink2419.xml"/><Relationship Id="rId28" Type="http://schemas.openxmlformats.org/officeDocument/2006/relationships/customXml" Target="../ink/ink2094.xml"/><Relationship Id="rId275" Type="http://schemas.openxmlformats.org/officeDocument/2006/relationships/image" Target="../media/image2197.png"/><Relationship Id="rId300" Type="http://schemas.openxmlformats.org/officeDocument/2006/relationships/customXml" Target="../ink/ink2230.xml"/><Relationship Id="rId482" Type="http://schemas.openxmlformats.org/officeDocument/2006/relationships/customXml" Target="../ink/ink2321.xml"/><Relationship Id="rId538" Type="http://schemas.openxmlformats.org/officeDocument/2006/relationships/customXml" Target="../ink/ink2349.xml"/><Relationship Id="rId703" Type="http://schemas.openxmlformats.org/officeDocument/2006/relationships/image" Target="../media/image2410.png"/><Relationship Id="rId745" Type="http://schemas.openxmlformats.org/officeDocument/2006/relationships/image" Target="../media/image2431.png"/><Relationship Id="rId81" Type="http://schemas.openxmlformats.org/officeDocument/2006/relationships/image" Target="../media/image2100.png"/><Relationship Id="rId135" Type="http://schemas.openxmlformats.org/officeDocument/2006/relationships/image" Target="../media/image2127.png"/><Relationship Id="rId177" Type="http://schemas.openxmlformats.org/officeDocument/2006/relationships/image" Target="../media/image2148.png"/><Relationship Id="rId342" Type="http://schemas.openxmlformats.org/officeDocument/2006/relationships/customXml" Target="../ink/ink2251.xml"/><Relationship Id="rId384" Type="http://schemas.openxmlformats.org/officeDocument/2006/relationships/customXml" Target="../ink/ink2272.xml"/><Relationship Id="rId591" Type="http://schemas.openxmlformats.org/officeDocument/2006/relationships/image" Target="../media/image2354.png"/><Relationship Id="rId605" Type="http://schemas.openxmlformats.org/officeDocument/2006/relationships/image" Target="../media/image2361.png"/><Relationship Id="rId202" Type="http://schemas.openxmlformats.org/officeDocument/2006/relationships/customXml" Target="../ink/ink2181.xml"/><Relationship Id="rId244" Type="http://schemas.openxmlformats.org/officeDocument/2006/relationships/customXml" Target="../ink/ink2202.xml"/><Relationship Id="rId647" Type="http://schemas.openxmlformats.org/officeDocument/2006/relationships/image" Target="../media/image2382.png"/><Relationship Id="rId689" Type="http://schemas.openxmlformats.org/officeDocument/2006/relationships/image" Target="../media/image2403.png"/><Relationship Id="rId39" Type="http://schemas.openxmlformats.org/officeDocument/2006/relationships/image" Target="../media/image2079.png"/><Relationship Id="rId286" Type="http://schemas.openxmlformats.org/officeDocument/2006/relationships/customXml" Target="../ink/ink2223.xml"/><Relationship Id="rId451" Type="http://schemas.openxmlformats.org/officeDocument/2006/relationships/image" Target="../media/image2284.png"/><Relationship Id="rId493" Type="http://schemas.openxmlformats.org/officeDocument/2006/relationships/image" Target="../media/image2305.png"/><Relationship Id="rId507" Type="http://schemas.openxmlformats.org/officeDocument/2006/relationships/image" Target="../media/image2312.png"/><Relationship Id="rId549" Type="http://schemas.openxmlformats.org/officeDocument/2006/relationships/image" Target="../media/image2333.png"/><Relationship Id="rId714" Type="http://schemas.openxmlformats.org/officeDocument/2006/relationships/customXml" Target="../ink/ink2437.xml"/><Relationship Id="rId756" Type="http://schemas.openxmlformats.org/officeDocument/2006/relationships/customXml" Target="../ink/ink2458.xml"/><Relationship Id="rId50" Type="http://schemas.openxmlformats.org/officeDocument/2006/relationships/customXml" Target="../ink/ink2105.xml"/><Relationship Id="rId104" Type="http://schemas.openxmlformats.org/officeDocument/2006/relationships/customXml" Target="../ink/ink2132.xml"/><Relationship Id="rId146" Type="http://schemas.openxmlformats.org/officeDocument/2006/relationships/customXml" Target="../ink/ink2153.xml"/><Relationship Id="rId188" Type="http://schemas.openxmlformats.org/officeDocument/2006/relationships/customXml" Target="../ink/ink2174.xml"/><Relationship Id="rId311" Type="http://schemas.openxmlformats.org/officeDocument/2006/relationships/image" Target="../media/image2215.png"/><Relationship Id="rId353" Type="http://schemas.openxmlformats.org/officeDocument/2006/relationships/image" Target="../media/image2235.png"/><Relationship Id="rId395" Type="http://schemas.openxmlformats.org/officeDocument/2006/relationships/image" Target="../media/image2256.png"/><Relationship Id="rId409" Type="http://schemas.openxmlformats.org/officeDocument/2006/relationships/image" Target="../media/image2263.png"/><Relationship Id="rId560" Type="http://schemas.openxmlformats.org/officeDocument/2006/relationships/customXml" Target="../ink/ink2360.xml"/><Relationship Id="rId92" Type="http://schemas.openxmlformats.org/officeDocument/2006/relationships/customXml" Target="../ink/ink2126.xml"/><Relationship Id="rId213" Type="http://schemas.openxmlformats.org/officeDocument/2006/relationships/image" Target="../media/image2166.png"/><Relationship Id="rId420" Type="http://schemas.openxmlformats.org/officeDocument/2006/relationships/customXml" Target="../ink/ink2290.xml"/><Relationship Id="rId616" Type="http://schemas.openxmlformats.org/officeDocument/2006/relationships/customXml" Target="../ink/ink2388.xml"/><Relationship Id="rId658" Type="http://schemas.openxmlformats.org/officeDocument/2006/relationships/customXml" Target="../ink/ink2409.xml"/><Relationship Id="rId255" Type="http://schemas.openxmlformats.org/officeDocument/2006/relationships/image" Target="../media/image2187.png"/><Relationship Id="rId297" Type="http://schemas.openxmlformats.org/officeDocument/2006/relationships/image" Target="../media/image2208.png"/><Relationship Id="rId462" Type="http://schemas.openxmlformats.org/officeDocument/2006/relationships/customXml" Target="../ink/ink2311.xml"/><Relationship Id="rId518" Type="http://schemas.openxmlformats.org/officeDocument/2006/relationships/customXml" Target="../ink/ink2339.xml"/><Relationship Id="rId725" Type="http://schemas.openxmlformats.org/officeDocument/2006/relationships/image" Target="../media/image2421.png"/><Relationship Id="rId115" Type="http://schemas.openxmlformats.org/officeDocument/2006/relationships/image" Target="../media/image2117.png"/><Relationship Id="rId157" Type="http://schemas.openxmlformats.org/officeDocument/2006/relationships/image" Target="../media/image2138.png"/><Relationship Id="rId322" Type="http://schemas.openxmlformats.org/officeDocument/2006/relationships/customXml" Target="../ink/ink2241.xml"/><Relationship Id="rId364" Type="http://schemas.openxmlformats.org/officeDocument/2006/relationships/customXml" Target="../ink/ink2262.xml"/><Relationship Id="rId767" Type="http://schemas.openxmlformats.org/officeDocument/2006/relationships/image" Target="../media/image2442.png"/><Relationship Id="rId61" Type="http://schemas.openxmlformats.org/officeDocument/2006/relationships/image" Target="../media/image2090.png"/><Relationship Id="rId199" Type="http://schemas.openxmlformats.org/officeDocument/2006/relationships/image" Target="../media/image2159.png"/><Relationship Id="rId571" Type="http://schemas.openxmlformats.org/officeDocument/2006/relationships/image" Target="../media/image2344.png"/><Relationship Id="rId627" Type="http://schemas.openxmlformats.org/officeDocument/2006/relationships/image" Target="../media/image2372.png"/><Relationship Id="rId669" Type="http://schemas.openxmlformats.org/officeDocument/2006/relationships/image" Target="../media/image2393.png"/><Relationship Id="rId19" Type="http://schemas.openxmlformats.org/officeDocument/2006/relationships/image" Target="../media/image2069.png"/><Relationship Id="rId224" Type="http://schemas.openxmlformats.org/officeDocument/2006/relationships/customXml" Target="../ink/ink2192.xml"/><Relationship Id="rId266" Type="http://schemas.openxmlformats.org/officeDocument/2006/relationships/customXml" Target="../ink/ink2213.xml"/><Relationship Id="rId431" Type="http://schemas.openxmlformats.org/officeDocument/2006/relationships/image" Target="../media/image2274.png"/><Relationship Id="rId473" Type="http://schemas.openxmlformats.org/officeDocument/2006/relationships/image" Target="../media/image2295.png"/><Relationship Id="rId529" Type="http://schemas.openxmlformats.org/officeDocument/2006/relationships/image" Target="../media/image2323.png"/><Relationship Id="rId680" Type="http://schemas.openxmlformats.org/officeDocument/2006/relationships/customXml" Target="../ink/ink2420.xml"/><Relationship Id="rId736" Type="http://schemas.openxmlformats.org/officeDocument/2006/relationships/customXml" Target="../ink/ink2448.xml"/><Relationship Id="rId30" Type="http://schemas.openxmlformats.org/officeDocument/2006/relationships/customXml" Target="../ink/ink2095.xml"/><Relationship Id="rId126" Type="http://schemas.openxmlformats.org/officeDocument/2006/relationships/customXml" Target="../ink/ink2143.xml"/><Relationship Id="rId168" Type="http://schemas.openxmlformats.org/officeDocument/2006/relationships/customXml" Target="../ink/ink2164.xml"/><Relationship Id="rId333" Type="http://schemas.openxmlformats.org/officeDocument/2006/relationships/image" Target="../media/image2225.png"/><Relationship Id="rId540" Type="http://schemas.openxmlformats.org/officeDocument/2006/relationships/customXml" Target="../ink/ink2350.xml"/><Relationship Id="rId778" Type="http://schemas.openxmlformats.org/officeDocument/2006/relationships/customXml" Target="../ink/ink2469.xml"/><Relationship Id="rId72" Type="http://schemas.openxmlformats.org/officeDocument/2006/relationships/customXml" Target="../ink/ink2116.xml"/><Relationship Id="rId375" Type="http://schemas.openxmlformats.org/officeDocument/2006/relationships/image" Target="../media/image2246.png"/><Relationship Id="rId582" Type="http://schemas.openxmlformats.org/officeDocument/2006/relationships/customXml" Target="../ink/ink2371.xml"/><Relationship Id="rId638" Type="http://schemas.openxmlformats.org/officeDocument/2006/relationships/customXml" Target="../ink/ink2399.xml"/><Relationship Id="rId3" Type="http://schemas.openxmlformats.org/officeDocument/2006/relationships/image" Target="../media/image2061.png"/><Relationship Id="rId235" Type="http://schemas.openxmlformats.org/officeDocument/2006/relationships/image" Target="../media/image2177.png"/><Relationship Id="rId277" Type="http://schemas.openxmlformats.org/officeDocument/2006/relationships/image" Target="../media/image2198.png"/><Relationship Id="rId400" Type="http://schemas.openxmlformats.org/officeDocument/2006/relationships/customXml" Target="../ink/ink2280.xml"/><Relationship Id="rId442" Type="http://schemas.openxmlformats.org/officeDocument/2006/relationships/customXml" Target="../ink/ink2301.xml"/><Relationship Id="rId484" Type="http://schemas.openxmlformats.org/officeDocument/2006/relationships/customXml" Target="../ink/ink2322.xml"/><Relationship Id="rId705" Type="http://schemas.openxmlformats.org/officeDocument/2006/relationships/image" Target="../media/image2411.png"/><Relationship Id="rId137" Type="http://schemas.openxmlformats.org/officeDocument/2006/relationships/image" Target="../media/image2128.png"/><Relationship Id="rId302" Type="http://schemas.openxmlformats.org/officeDocument/2006/relationships/customXml" Target="../ink/ink2231.xml"/><Relationship Id="rId344" Type="http://schemas.openxmlformats.org/officeDocument/2006/relationships/customXml" Target="../ink/ink2252.xml"/><Relationship Id="rId691" Type="http://schemas.openxmlformats.org/officeDocument/2006/relationships/image" Target="../media/image2404.png"/><Relationship Id="rId747" Type="http://schemas.openxmlformats.org/officeDocument/2006/relationships/image" Target="../media/image2432.png"/><Relationship Id="rId41" Type="http://schemas.openxmlformats.org/officeDocument/2006/relationships/image" Target="../media/image2080.png"/><Relationship Id="rId83" Type="http://schemas.openxmlformats.org/officeDocument/2006/relationships/image" Target="../media/image2101.png"/><Relationship Id="rId179" Type="http://schemas.openxmlformats.org/officeDocument/2006/relationships/image" Target="../media/image2149.png"/><Relationship Id="rId386" Type="http://schemas.openxmlformats.org/officeDocument/2006/relationships/customXml" Target="../ink/ink2273.xml"/><Relationship Id="rId551" Type="http://schemas.openxmlformats.org/officeDocument/2006/relationships/image" Target="../media/image2334.png"/><Relationship Id="rId593" Type="http://schemas.openxmlformats.org/officeDocument/2006/relationships/image" Target="../media/image2355.png"/><Relationship Id="rId607" Type="http://schemas.openxmlformats.org/officeDocument/2006/relationships/image" Target="../media/image2362.png"/><Relationship Id="rId649" Type="http://schemas.openxmlformats.org/officeDocument/2006/relationships/image" Target="../media/image2383.png"/><Relationship Id="rId190" Type="http://schemas.openxmlformats.org/officeDocument/2006/relationships/customXml" Target="../ink/ink2175.xml"/><Relationship Id="rId204" Type="http://schemas.openxmlformats.org/officeDocument/2006/relationships/customXml" Target="../ink/ink2182.xml"/><Relationship Id="rId246" Type="http://schemas.openxmlformats.org/officeDocument/2006/relationships/customXml" Target="../ink/ink2203.xml"/><Relationship Id="rId288" Type="http://schemas.openxmlformats.org/officeDocument/2006/relationships/customXml" Target="../ink/ink2224.xml"/><Relationship Id="rId411" Type="http://schemas.openxmlformats.org/officeDocument/2006/relationships/image" Target="../media/image2264.png"/><Relationship Id="rId453" Type="http://schemas.openxmlformats.org/officeDocument/2006/relationships/image" Target="../media/image2285.png"/><Relationship Id="rId509" Type="http://schemas.openxmlformats.org/officeDocument/2006/relationships/image" Target="../media/image2313.png"/><Relationship Id="rId660" Type="http://schemas.openxmlformats.org/officeDocument/2006/relationships/customXml" Target="../ink/ink2410.xml"/><Relationship Id="rId106" Type="http://schemas.openxmlformats.org/officeDocument/2006/relationships/customXml" Target="../ink/ink2133.xml"/><Relationship Id="rId313" Type="http://schemas.openxmlformats.org/officeDocument/2006/relationships/image" Target="../media/image2216.png"/><Relationship Id="rId495" Type="http://schemas.openxmlformats.org/officeDocument/2006/relationships/image" Target="../media/image2306.png"/><Relationship Id="rId716" Type="http://schemas.openxmlformats.org/officeDocument/2006/relationships/customXml" Target="../ink/ink2438.xml"/><Relationship Id="rId758" Type="http://schemas.openxmlformats.org/officeDocument/2006/relationships/customXml" Target="../ink/ink2459.xml"/><Relationship Id="rId10" Type="http://schemas.openxmlformats.org/officeDocument/2006/relationships/customXml" Target="../ink/ink2085.xml"/><Relationship Id="rId52" Type="http://schemas.openxmlformats.org/officeDocument/2006/relationships/customXml" Target="../ink/ink2106.xml"/><Relationship Id="rId94" Type="http://schemas.openxmlformats.org/officeDocument/2006/relationships/customXml" Target="../ink/ink2127.xml"/><Relationship Id="rId148" Type="http://schemas.openxmlformats.org/officeDocument/2006/relationships/customXml" Target="../ink/ink2154.xml"/><Relationship Id="rId355" Type="http://schemas.openxmlformats.org/officeDocument/2006/relationships/image" Target="../media/image2236.png"/><Relationship Id="rId397" Type="http://schemas.openxmlformats.org/officeDocument/2006/relationships/image" Target="../media/image2257.png"/><Relationship Id="rId520" Type="http://schemas.openxmlformats.org/officeDocument/2006/relationships/customXml" Target="../ink/ink2340.xml"/><Relationship Id="rId562" Type="http://schemas.openxmlformats.org/officeDocument/2006/relationships/customXml" Target="../ink/ink2361.xml"/><Relationship Id="rId618" Type="http://schemas.openxmlformats.org/officeDocument/2006/relationships/customXml" Target="../ink/ink2389.xml"/><Relationship Id="rId215" Type="http://schemas.openxmlformats.org/officeDocument/2006/relationships/image" Target="../media/image2167.png"/><Relationship Id="rId257" Type="http://schemas.openxmlformats.org/officeDocument/2006/relationships/image" Target="../media/image2188.png"/><Relationship Id="rId422" Type="http://schemas.openxmlformats.org/officeDocument/2006/relationships/customXml" Target="../ink/ink2291.xml"/><Relationship Id="rId464" Type="http://schemas.openxmlformats.org/officeDocument/2006/relationships/customXml" Target="../ink/ink2312.xml"/><Relationship Id="rId299" Type="http://schemas.openxmlformats.org/officeDocument/2006/relationships/image" Target="../media/image2209.png"/><Relationship Id="rId727" Type="http://schemas.openxmlformats.org/officeDocument/2006/relationships/image" Target="../media/image2422.png"/><Relationship Id="rId63" Type="http://schemas.openxmlformats.org/officeDocument/2006/relationships/image" Target="../media/image2091.png"/><Relationship Id="rId159" Type="http://schemas.openxmlformats.org/officeDocument/2006/relationships/image" Target="../media/image2139.png"/><Relationship Id="rId366" Type="http://schemas.openxmlformats.org/officeDocument/2006/relationships/customXml" Target="../ink/ink2263.xml"/><Relationship Id="rId573" Type="http://schemas.openxmlformats.org/officeDocument/2006/relationships/image" Target="../media/image2345.png"/><Relationship Id="rId780" Type="http://schemas.openxmlformats.org/officeDocument/2006/relationships/customXml" Target="../ink/ink2470.xml"/><Relationship Id="rId226" Type="http://schemas.openxmlformats.org/officeDocument/2006/relationships/customXml" Target="../ink/ink2193.xml"/><Relationship Id="rId433" Type="http://schemas.openxmlformats.org/officeDocument/2006/relationships/image" Target="../media/image2275.png"/><Relationship Id="rId640" Type="http://schemas.openxmlformats.org/officeDocument/2006/relationships/customXml" Target="../ink/ink2400.xml"/><Relationship Id="rId738" Type="http://schemas.openxmlformats.org/officeDocument/2006/relationships/customXml" Target="../ink/ink2449.xml"/><Relationship Id="rId74" Type="http://schemas.openxmlformats.org/officeDocument/2006/relationships/customXml" Target="../ink/ink2117.xml"/><Relationship Id="rId377" Type="http://schemas.openxmlformats.org/officeDocument/2006/relationships/image" Target="../media/image2247.png"/><Relationship Id="rId500" Type="http://schemas.openxmlformats.org/officeDocument/2006/relationships/customXml" Target="../ink/ink2330.xml"/><Relationship Id="rId584" Type="http://schemas.openxmlformats.org/officeDocument/2006/relationships/customXml" Target="../ink/ink2372.xml"/><Relationship Id="rId5" Type="http://schemas.openxmlformats.org/officeDocument/2006/relationships/image" Target="../media/image2062.png"/><Relationship Id="rId237" Type="http://schemas.openxmlformats.org/officeDocument/2006/relationships/image" Target="../media/image2178.png"/><Relationship Id="rId444" Type="http://schemas.openxmlformats.org/officeDocument/2006/relationships/customXml" Target="../ink/ink2302.xml"/><Relationship Id="rId651" Type="http://schemas.openxmlformats.org/officeDocument/2006/relationships/image" Target="../media/image2384.png"/><Relationship Id="rId749" Type="http://schemas.openxmlformats.org/officeDocument/2006/relationships/image" Target="../media/image2433.png"/><Relationship Id="rId290" Type="http://schemas.openxmlformats.org/officeDocument/2006/relationships/customXml" Target="../ink/ink2225.xml"/><Relationship Id="rId304" Type="http://schemas.openxmlformats.org/officeDocument/2006/relationships/customXml" Target="../ink/ink2232.xml"/><Relationship Id="rId388" Type="http://schemas.openxmlformats.org/officeDocument/2006/relationships/customXml" Target="../ink/ink2274.xml"/><Relationship Id="rId511" Type="http://schemas.openxmlformats.org/officeDocument/2006/relationships/image" Target="../media/image2314.png"/><Relationship Id="rId609" Type="http://schemas.openxmlformats.org/officeDocument/2006/relationships/image" Target="../media/image2363.png"/><Relationship Id="rId85" Type="http://schemas.openxmlformats.org/officeDocument/2006/relationships/image" Target="../media/image2102.png"/><Relationship Id="rId150" Type="http://schemas.openxmlformats.org/officeDocument/2006/relationships/customXml" Target="../ink/ink2155.xml"/><Relationship Id="rId595" Type="http://schemas.openxmlformats.org/officeDocument/2006/relationships/image" Target="../media/image2356.png"/><Relationship Id="rId248" Type="http://schemas.openxmlformats.org/officeDocument/2006/relationships/customXml" Target="../ink/ink2204.xml"/><Relationship Id="rId455" Type="http://schemas.openxmlformats.org/officeDocument/2006/relationships/image" Target="../media/image2286.png"/><Relationship Id="rId662" Type="http://schemas.openxmlformats.org/officeDocument/2006/relationships/customXml" Target="../ink/ink2411.xml"/><Relationship Id="rId12" Type="http://schemas.openxmlformats.org/officeDocument/2006/relationships/customXml" Target="../ink/ink2086.xml"/><Relationship Id="rId108" Type="http://schemas.openxmlformats.org/officeDocument/2006/relationships/customXml" Target="../ink/ink2134.xml"/><Relationship Id="rId315" Type="http://schemas.openxmlformats.org/officeDocument/2006/relationships/image" Target="../media/image2217.png"/><Relationship Id="rId522" Type="http://schemas.openxmlformats.org/officeDocument/2006/relationships/customXml" Target="../ink/ink2341.xml"/><Relationship Id="rId96" Type="http://schemas.openxmlformats.org/officeDocument/2006/relationships/customXml" Target="../ink/ink2128.xml"/><Relationship Id="rId161" Type="http://schemas.openxmlformats.org/officeDocument/2006/relationships/image" Target="../media/image2140.png"/><Relationship Id="rId399" Type="http://schemas.openxmlformats.org/officeDocument/2006/relationships/image" Target="../media/image2258.png"/><Relationship Id="rId259" Type="http://schemas.openxmlformats.org/officeDocument/2006/relationships/image" Target="../media/image2189.png"/><Relationship Id="rId466" Type="http://schemas.openxmlformats.org/officeDocument/2006/relationships/customXml" Target="../ink/ink2313.xml"/><Relationship Id="rId673" Type="http://schemas.openxmlformats.org/officeDocument/2006/relationships/image" Target="../media/image2395.png"/><Relationship Id="rId23" Type="http://schemas.openxmlformats.org/officeDocument/2006/relationships/image" Target="../media/image2071.png"/><Relationship Id="rId119" Type="http://schemas.openxmlformats.org/officeDocument/2006/relationships/image" Target="../media/image2119.png"/><Relationship Id="rId326" Type="http://schemas.openxmlformats.org/officeDocument/2006/relationships/customXml" Target="../ink/ink2243.xml"/><Relationship Id="rId533" Type="http://schemas.openxmlformats.org/officeDocument/2006/relationships/image" Target="../media/image2325.png"/><Relationship Id="rId740" Type="http://schemas.openxmlformats.org/officeDocument/2006/relationships/customXml" Target="../ink/ink2450.xml"/><Relationship Id="rId172" Type="http://schemas.openxmlformats.org/officeDocument/2006/relationships/customXml" Target="../ink/ink2166.xml"/><Relationship Id="rId477" Type="http://schemas.openxmlformats.org/officeDocument/2006/relationships/image" Target="../media/image2297.png"/><Relationship Id="rId600" Type="http://schemas.openxmlformats.org/officeDocument/2006/relationships/customXml" Target="../ink/ink2380.xml"/><Relationship Id="rId684" Type="http://schemas.openxmlformats.org/officeDocument/2006/relationships/customXml" Target="../ink/ink2422.xml"/><Relationship Id="rId337" Type="http://schemas.openxmlformats.org/officeDocument/2006/relationships/image" Target="../media/image2227.png"/><Relationship Id="rId34" Type="http://schemas.openxmlformats.org/officeDocument/2006/relationships/customXml" Target="../ink/ink2097.xml"/><Relationship Id="rId544" Type="http://schemas.openxmlformats.org/officeDocument/2006/relationships/customXml" Target="../ink/ink2352.xml"/><Relationship Id="rId751" Type="http://schemas.openxmlformats.org/officeDocument/2006/relationships/image" Target="../media/image2434.png"/><Relationship Id="rId183" Type="http://schemas.openxmlformats.org/officeDocument/2006/relationships/image" Target="../media/image2151.png"/><Relationship Id="rId390" Type="http://schemas.openxmlformats.org/officeDocument/2006/relationships/customXml" Target="../ink/ink2275.xml"/><Relationship Id="rId404" Type="http://schemas.openxmlformats.org/officeDocument/2006/relationships/customXml" Target="../ink/ink2282.xml"/><Relationship Id="rId611" Type="http://schemas.openxmlformats.org/officeDocument/2006/relationships/image" Target="../media/image2364.png"/><Relationship Id="rId250" Type="http://schemas.openxmlformats.org/officeDocument/2006/relationships/customXml" Target="../ink/ink2205.xml"/><Relationship Id="rId488" Type="http://schemas.openxmlformats.org/officeDocument/2006/relationships/customXml" Target="../ink/ink2324.xml"/><Relationship Id="rId695" Type="http://schemas.openxmlformats.org/officeDocument/2006/relationships/image" Target="../media/image2406.png"/><Relationship Id="rId709" Type="http://schemas.openxmlformats.org/officeDocument/2006/relationships/image" Target="../media/image2413.png"/><Relationship Id="rId45" Type="http://schemas.openxmlformats.org/officeDocument/2006/relationships/image" Target="../media/image2082.png"/><Relationship Id="rId110" Type="http://schemas.openxmlformats.org/officeDocument/2006/relationships/customXml" Target="../ink/ink2135.xml"/><Relationship Id="rId348" Type="http://schemas.openxmlformats.org/officeDocument/2006/relationships/customXml" Target="../ink/ink2254.xml"/><Relationship Id="rId555" Type="http://schemas.openxmlformats.org/officeDocument/2006/relationships/image" Target="../media/image2336.png"/><Relationship Id="rId762" Type="http://schemas.openxmlformats.org/officeDocument/2006/relationships/customXml" Target="../ink/ink2461.xml"/><Relationship Id="rId194" Type="http://schemas.openxmlformats.org/officeDocument/2006/relationships/customXml" Target="../ink/ink2177.xml"/><Relationship Id="rId208" Type="http://schemas.openxmlformats.org/officeDocument/2006/relationships/customXml" Target="../ink/ink2184.xml"/><Relationship Id="rId415" Type="http://schemas.openxmlformats.org/officeDocument/2006/relationships/image" Target="../media/image2266.png"/><Relationship Id="rId622" Type="http://schemas.openxmlformats.org/officeDocument/2006/relationships/customXml" Target="../ink/ink2391.xml"/><Relationship Id="rId261" Type="http://schemas.openxmlformats.org/officeDocument/2006/relationships/image" Target="../media/image2190.png"/><Relationship Id="rId499" Type="http://schemas.openxmlformats.org/officeDocument/2006/relationships/image" Target="../media/image2308.png"/><Relationship Id="rId56" Type="http://schemas.openxmlformats.org/officeDocument/2006/relationships/customXml" Target="../ink/ink2108.xml"/><Relationship Id="rId359" Type="http://schemas.openxmlformats.org/officeDocument/2006/relationships/image" Target="../media/image2238.png"/><Relationship Id="rId566" Type="http://schemas.openxmlformats.org/officeDocument/2006/relationships/customXml" Target="../ink/ink2363.xml"/><Relationship Id="rId773" Type="http://schemas.openxmlformats.org/officeDocument/2006/relationships/image" Target="../media/image2445.png"/><Relationship Id="rId121" Type="http://schemas.openxmlformats.org/officeDocument/2006/relationships/image" Target="../media/image2120.png"/><Relationship Id="rId219" Type="http://schemas.openxmlformats.org/officeDocument/2006/relationships/image" Target="../media/image2169.png"/><Relationship Id="rId426" Type="http://schemas.openxmlformats.org/officeDocument/2006/relationships/customXml" Target="../ink/ink2293.xml"/><Relationship Id="rId633" Type="http://schemas.openxmlformats.org/officeDocument/2006/relationships/image" Target="../media/image2375.png"/><Relationship Id="rId67" Type="http://schemas.openxmlformats.org/officeDocument/2006/relationships/image" Target="../media/image2093.png"/><Relationship Id="rId272" Type="http://schemas.openxmlformats.org/officeDocument/2006/relationships/customXml" Target="../ink/ink2216.xml"/><Relationship Id="rId577" Type="http://schemas.openxmlformats.org/officeDocument/2006/relationships/image" Target="../media/image2347.png"/><Relationship Id="rId700" Type="http://schemas.openxmlformats.org/officeDocument/2006/relationships/customXml" Target="../ink/ink2430.xml"/><Relationship Id="rId132" Type="http://schemas.openxmlformats.org/officeDocument/2006/relationships/customXml" Target="../ink/ink2146.xml"/><Relationship Id="rId784" Type="http://schemas.openxmlformats.org/officeDocument/2006/relationships/customXml" Target="../ink/ink2472.xml"/><Relationship Id="rId437" Type="http://schemas.openxmlformats.org/officeDocument/2006/relationships/image" Target="../media/image2277.png"/><Relationship Id="rId644" Type="http://schemas.openxmlformats.org/officeDocument/2006/relationships/customXml" Target="../ink/ink2402.xml"/><Relationship Id="rId283" Type="http://schemas.openxmlformats.org/officeDocument/2006/relationships/image" Target="../media/image2201.png"/><Relationship Id="rId490" Type="http://schemas.openxmlformats.org/officeDocument/2006/relationships/customXml" Target="../ink/ink2325.xml"/><Relationship Id="rId504" Type="http://schemas.openxmlformats.org/officeDocument/2006/relationships/customXml" Target="../ink/ink2332.xml"/><Relationship Id="rId711" Type="http://schemas.openxmlformats.org/officeDocument/2006/relationships/image" Target="../media/image2414.png"/><Relationship Id="rId78" Type="http://schemas.openxmlformats.org/officeDocument/2006/relationships/customXml" Target="../ink/ink2119.xml"/><Relationship Id="rId143" Type="http://schemas.openxmlformats.org/officeDocument/2006/relationships/image" Target="../media/image2131.png"/><Relationship Id="rId350" Type="http://schemas.openxmlformats.org/officeDocument/2006/relationships/customXml" Target="../ink/ink2255.xml"/><Relationship Id="rId588" Type="http://schemas.openxmlformats.org/officeDocument/2006/relationships/customXml" Target="../ink/ink2374.xml"/><Relationship Id="rId9" Type="http://schemas.openxmlformats.org/officeDocument/2006/relationships/image" Target="../media/image2064.png"/><Relationship Id="rId210" Type="http://schemas.openxmlformats.org/officeDocument/2006/relationships/customXml" Target="../ink/ink2185.xml"/><Relationship Id="rId448" Type="http://schemas.openxmlformats.org/officeDocument/2006/relationships/customXml" Target="../ink/ink2304.xml"/><Relationship Id="rId655" Type="http://schemas.openxmlformats.org/officeDocument/2006/relationships/image" Target="../media/image2386.png"/><Relationship Id="rId294" Type="http://schemas.openxmlformats.org/officeDocument/2006/relationships/customXml" Target="../ink/ink2227.xml"/><Relationship Id="rId308" Type="http://schemas.openxmlformats.org/officeDocument/2006/relationships/customXml" Target="../ink/ink2234.xml"/><Relationship Id="rId515" Type="http://schemas.openxmlformats.org/officeDocument/2006/relationships/image" Target="../media/image2316.png"/><Relationship Id="rId722" Type="http://schemas.openxmlformats.org/officeDocument/2006/relationships/customXml" Target="../ink/ink2441.xml"/><Relationship Id="rId89" Type="http://schemas.openxmlformats.org/officeDocument/2006/relationships/image" Target="../media/image2104.png"/><Relationship Id="rId154" Type="http://schemas.openxmlformats.org/officeDocument/2006/relationships/customXml" Target="../ink/ink2157.xml"/><Relationship Id="rId361" Type="http://schemas.openxmlformats.org/officeDocument/2006/relationships/image" Target="../media/image2239.png"/><Relationship Id="rId599" Type="http://schemas.openxmlformats.org/officeDocument/2006/relationships/image" Target="../media/image2358.png"/><Relationship Id="rId459" Type="http://schemas.openxmlformats.org/officeDocument/2006/relationships/image" Target="../media/image2288.png"/><Relationship Id="rId666" Type="http://schemas.openxmlformats.org/officeDocument/2006/relationships/customXml" Target="../ink/ink2413.xml"/><Relationship Id="rId16" Type="http://schemas.openxmlformats.org/officeDocument/2006/relationships/customXml" Target="../ink/ink2088.xml"/><Relationship Id="rId221" Type="http://schemas.openxmlformats.org/officeDocument/2006/relationships/image" Target="../media/image2170.png"/><Relationship Id="rId319" Type="http://schemas.openxmlformats.org/officeDocument/2006/relationships/image" Target="../media/image2219.png"/><Relationship Id="rId526" Type="http://schemas.openxmlformats.org/officeDocument/2006/relationships/customXml" Target="../ink/ink2343.xml"/><Relationship Id="rId733" Type="http://schemas.openxmlformats.org/officeDocument/2006/relationships/image" Target="../media/image2425.png"/><Relationship Id="rId165" Type="http://schemas.openxmlformats.org/officeDocument/2006/relationships/image" Target="../media/image2142.png"/><Relationship Id="rId372" Type="http://schemas.openxmlformats.org/officeDocument/2006/relationships/customXml" Target="../ink/ink2266.xml"/><Relationship Id="rId677" Type="http://schemas.openxmlformats.org/officeDocument/2006/relationships/image" Target="../media/image2397.png"/><Relationship Id="rId232" Type="http://schemas.openxmlformats.org/officeDocument/2006/relationships/customXml" Target="../ink/ink2196.xml"/><Relationship Id="rId27" Type="http://schemas.openxmlformats.org/officeDocument/2006/relationships/image" Target="../media/image2073.png"/><Relationship Id="rId537" Type="http://schemas.openxmlformats.org/officeDocument/2006/relationships/image" Target="../media/image2327.png"/><Relationship Id="rId744" Type="http://schemas.openxmlformats.org/officeDocument/2006/relationships/customXml" Target="../ink/ink2452.xml"/><Relationship Id="rId80" Type="http://schemas.openxmlformats.org/officeDocument/2006/relationships/customXml" Target="../ink/ink2120.xml"/><Relationship Id="rId176" Type="http://schemas.openxmlformats.org/officeDocument/2006/relationships/customXml" Target="../ink/ink2168.xml"/><Relationship Id="rId383" Type="http://schemas.openxmlformats.org/officeDocument/2006/relationships/image" Target="../media/image2250.png"/><Relationship Id="rId590" Type="http://schemas.openxmlformats.org/officeDocument/2006/relationships/customXml" Target="../ink/ink2375.xml"/><Relationship Id="rId604" Type="http://schemas.openxmlformats.org/officeDocument/2006/relationships/customXml" Target="../ink/ink2382.xml"/><Relationship Id="rId243" Type="http://schemas.openxmlformats.org/officeDocument/2006/relationships/image" Target="../media/image2181.png"/><Relationship Id="rId450" Type="http://schemas.openxmlformats.org/officeDocument/2006/relationships/customXml" Target="../ink/ink2305.xml"/><Relationship Id="rId688" Type="http://schemas.openxmlformats.org/officeDocument/2006/relationships/customXml" Target="../ink/ink2424.xml"/><Relationship Id="rId38" Type="http://schemas.openxmlformats.org/officeDocument/2006/relationships/customXml" Target="../ink/ink2099.xml"/><Relationship Id="rId103" Type="http://schemas.openxmlformats.org/officeDocument/2006/relationships/image" Target="../media/image2111.png"/><Relationship Id="rId310" Type="http://schemas.openxmlformats.org/officeDocument/2006/relationships/customXml" Target="../ink/ink2235.xml"/><Relationship Id="rId548" Type="http://schemas.openxmlformats.org/officeDocument/2006/relationships/customXml" Target="../ink/ink2354.xml"/><Relationship Id="rId755" Type="http://schemas.openxmlformats.org/officeDocument/2006/relationships/image" Target="../media/image2436.png"/><Relationship Id="rId91" Type="http://schemas.openxmlformats.org/officeDocument/2006/relationships/image" Target="../media/image2105.png"/><Relationship Id="rId187" Type="http://schemas.openxmlformats.org/officeDocument/2006/relationships/image" Target="../media/image2153.png"/><Relationship Id="rId394" Type="http://schemas.openxmlformats.org/officeDocument/2006/relationships/customXml" Target="../ink/ink2277.xml"/><Relationship Id="rId408" Type="http://schemas.openxmlformats.org/officeDocument/2006/relationships/customXml" Target="../ink/ink2284.xml"/><Relationship Id="rId615" Type="http://schemas.openxmlformats.org/officeDocument/2006/relationships/image" Target="../media/image2366.png"/><Relationship Id="rId254" Type="http://schemas.openxmlformats.org/officeDocument/2006/relationships/customXml" Target="../ink/ink2207.xml"/><Relationship Id="rId699" Type="http://schemas.openxmlformats.org/officeDocument/2006/relationships/image" Target="../media/image2408.png"/><Relationship Id="rId49" Type="http://schemas.openxmlformats.org/officeDocument/2006/relationships/image" Target="../media/image2084.png"/><Relationship Id="rId114" Type="http://schemas.openxmlformats.org/officeDocument/2006/relationships/customXml" Target="../ink/ink2137.xml"/><Relationship Id="rId461" Type="http://schemas.openxmlformats.org/officeDocument/2006/relationships/image" Target="../media/image2289.png"/><Relationship Id="rId559" Type="http://schemas.openxmlformats.org/officeDocument/2006/relationships/image" Target="../media/image2338.png"/><Relationship Id="rId766" Type="http://schemas.openxmlformats.org/officeDocument/2006/relationships/customXml" Target="../ink/ink2463.xml"/><Relationship Id="rId198" Type="http://schemas.openxmlformats.org/officeDocument/2006/relationships/customXml" Target="../ink/ink2179.xml"/><Relationship Id="rId321" Type="http://schemas.openxmlformats.org/officeDocument/2006/relationships/image" Target="../media/image2220.png"/><Relationship Id="rId419" Type="http://schemas.openxmlformats.org/officeDocument/2006/relationships/image" Target="../media/image2268.png"/><Relationship Id="rId626" Type="http://schemas.openxmlformats.org/officeDocument/2006/relationships/customXml" Target="../ink/ink2393.xml"/><Relationship Id="rId265" Type="http://schemas.openxmlformats.org/officeDocument/2006/relationships/image" Target="../media/image2192.png"/><Relationship Id="rId472" Type="http://schemas.openxmlformats.org/officeDocument/2006/relationships/customXml" Target="../ink/ink2316.xml"/><Relationship Id="rId125" Type="http://schemas.openxmlformats.org/officeDocument/2006/relationships/image" Target="../media/image2122.png"/><Relationship Id="rId332" Type="http://schemas.openxmlformats.org/officeDocument/2006/relationships/customXml" Target="../ink/ink2246.xml"/><Relationship Id="rId777" Type="http://schemas.openxmlformats.org/officeDocument/2006/relationships/image" Target="../media/image2447.png"/><Relationship Id="rId637" Type="http://schemas.openxmlformats.org/officeDocument/2006/relationships/image" Target="../media/image2377.png"/><Relationship Id="rId276" Type="http://schemas.openxmlformats.org/officeDocument/2006/relationships/customXml" Target="../ink/ink2218.xml"/><Relationship Id="rId483" Type="http://schemas.openxmlformats.org/officeDocument/2006/relationships/image" Target="../media/image2300.png"/><Relationship Id="rId690" Type="http://schemas.openxmlformats.org/officeDocument/2006/relationships/customXml" Target="../ink/ink2425.xml"/><Relationship Id="rId704" Type="http://schemas.openxmlformats.org/officeDocument/2006/relationships/customXml" Target="../ink/ink2432.xml"/><Relationship Id="rId40" Type="http://schemas.openxmlformats.org/officeDocument/2006/relationships/customXml" Target="../ink/ink2100.xml"/><Relationship Id="rId136" Type="http://schemas.openxmlformats.org/officeDocument/2006/relationships/customXml" Target="../ink/ink2148.xml"/><Relationship Id="rId343" Type="http://schemas.openxmlformats.org/officeDocument/2006/relationships/image" Target="../media/image2230.png"/><Relationship Id="rId550" Type="http://schemas.openxmlformats.org/officeDocument/2006/relationships/customXml" Target="../ink/ink2355.xml"/><Relationship Id="rId203" Type="http://schemas.openxmlformats.org/officeDocument/2006/relationships/image" Target="../media/image2161.png"/><Relationship Id="rId648" Type="http://schemas.openxmlformats.org/officeDocument/2006/relationships/customXml" Target="../ink/ink2404.xml"/><Relationship Id="rId287" Type="http://schemas.openxmlformats.org/officeDocument/2006/relationships/image" Target="../media/image2203.png"/><Relationship Id="rId410" Type="http://schemas.openxmlformats.org/officeDocument/2006/relationships/customXml" Target="../ink/ink2285.xml"/><Relationship Id="rId494" Type="http://schemas.openxmlformats.org/officeDocument/2006/relationships/customXml" Target="../ink/ink2327.xml"/><Relationship Id="rId508" Type="http://schemas.openxmlformats.org/officeDocument/2006/relationships/customXml" Target="../ink/ink2334.xml"/><Relationship Id="rId715" Type="http://schemas.openxmlformats.org/officeDocument/2006/relationships/image" Target="../media/image2416.png"/><Relationship Id="rId147" Type="http://schemas.openxmlformats.org/officeDocument/2006/relationships/image" Target="../media/image2133.png"/><Relationship Id="rId354" Type="http://schemas.openxmlformats.org/officeDocument/2006/relationships/customXml" Target="../ink/ink2257.xml"/><Relationship Id="rId51" Type="http://schemas.openxmlformats.org/officeDocument/2006/relationships/image" Target="../media/image2085.png"/><Relationship Id="rId561" Type="http://schemas.openxmlformats.org/officeDocument/2006/relationships/image" Target="../media/image2339.png"/><Relationship Id="rId659" Type="http://schemas.openxmlformats.org/officeDocument/2006/relationships/image" Target="../media/image2388.png"/><Relationship Id="rId214" Type="http://schemas.openxmlformats.org/officeDocument/2006/relationships/customXml" Target="../ink/ink2187.xml"/><Relationship Id="rId298" Type="http://schemas.openxmlformats.org/officeDocument/2006/relationships/customXml" Target="../ink/ink2229.xml"/><Relationship Id="rId421" Type="http://schemas.openxmlformats.org/officeDocument/2006/relationships/image" Target="../media/image2269.png"/><Relationship Id="rId519" Type="http://schemas.openxmlformats.org/officeDocument/2006/relationships/image" Target="../media/image2318.png"/><Relationship Id="rId158" Type="http://schemas.openxmlformats.org/officeDocument/2006/relationships/customXml" Target="../ink/ink2159.xml"/><Relationship Id="rId726" Type="http://schemas.openxmlformats.org/officeDocument/2006/relationships/customXml" Target="../ink/ink2443.xml"/><Relationship Id="rId62" Type="http://schemas.openxmlformats.org/officeDocument/2006/relationships/customXml" Target="../ink/ink2111.xml"/><Relationship Id="rId365" Type="http://schemas.openxmlformats.org/officeDocument/2006/relationships/image" Target="../media/image2241.png"/><Relationship Id="rId572" Type="http://schemas.openxmlformats.org/officeDocument/2006/relationships/customXml" Target="../ink/ink2366.xml"/><Relationship Id="rId225" Type="http://schemas.openxmlformats.org/officeDocument/2006/relationships/image" Target="../media/image2172.png"/><Relationship Id="rId432" Type="http://schemas.openxmlformats.org/officeDocument/2006/relationships/customXml" Target="../ink/ink2296.xml"/><Relationship Id="rId737" Type="http://schemas.openxmlformats.org/officeDocument/2006/relationships/image" Target="../media/image2427.png"/><Relationship Id="rId73" Type="http://schemas.openxmlformats.org/officeDocument/2006/relationships/image" Target="../media/image2096.png"/><Relationship Id="rId169" Type="http://schemas.openxmlformats.org/officeDocument/2006/relationships/image" Target="../media/image2144.png"/><Relationship Id="rId376" Type="http://schemas.openxmlformats.org/officeDocument/2006/relationships/customXml" Target="../ink/ink2268.xml"/><Relationship Id="rId583" Type="http://schemas.openxmlformats.org/officeDocument/2006/relationships/image" Target="../media/image2350.png"/><Relationship Id="rId4" Type="http://schemas.openxmlformats.org/officeDocument/2006/relationships/customXml" Target="../ink/ink2082.xml"/><Relationship Id="rId236" Type="http://schemas.openxmlformats.org/officeDocument/2006/relationships/customXml" Target="../ink/ink2198.xml"/><Relationship Id="rId443" Type="http://schemas.openxmlformats.org/officeDocument/2006/relationships/image" Target="../media/image2280.png"/><Relationship Id="rId650" Type="http://schemas.openxmlformats.org/officeDocument/2006/relationships/customXml" Target="../ink/ink2405.xml"/><Relationship Id="rId303" Type="http://schemas.openxmlformats.org/officeDocument/2006/relationships/image" Target="../media/image2211.png"/><Relationship Id="rId748" Type="http://schemas.openxmlformats.org/officeDocument/2006/relationships/customXml" Target="../ink/ink2454.xml"/><Relationship Id="rId84" Type="http://schemas.openxmlformats.org/officeDocument/2006/relationships/customXml" Target="../ink/ink2122.xml"/><Relationship Id="rId387" Type="http://schemas.openxmlformats.org/officeDocument/2006/relationships/image" Target="../media/image2252.png"/><Relationship Id="rId510" Type="http://schemas.openxmlformats.org/officeDocument/2006/relationships/customXml" Target="../ink/ink2335.xml"/><Relationship Id="rId594" Type="http://schemas.openxmlformats.org/officeDocument/2006/relationships/customXml" Target="../ink/ink2377.xml"/><Relationship Id="rId608" Type="http://schemas.openxmlformats.org/officeDocument/2006/relationships/customXml" Target="../ink/ink2384.xml"/><Relationship Id="rId247" Type="http://schemas.openxmlformats.org/officeDocument/2006/relationships/image" Target="../media/image2183.png"/><Relationship Id="rId107" Type="http://schemas.openxmlformats.org/officeDocument/2006/relationships/image" Target="../media/image2113.png"/><Relationship Id="rId454" Type="http://schemas.openxmlformats.org/officeDocument/2006/relationships/customXml" Target="../ink/ink2307.xml"/><Relationship Id="rId661" Type="http://schemas.openxmlformats.org/officeDocument/2006/relationships/image" Target="../media/image2389.png"/><Relationship Id="rId759" Type="http://schemas.openxmlformats.org/officeDocument/2006/relationships/image" Target="../media/image2438.png"/><Relationship Id="rId11" Type="http://schemas.openxmlformats.org/officeDocument/2006/relationships/image" Target="../media/image2065.png"/><Relationship Id="rId314" Type="http://schemas.openxmlformats.org/officeDocument/2006/relationships/customXml" Target="../ink/ink2237.xml"/><Relationship Id="rId398" Type="http://schemas.openxmlformats.org/officeDocument/2006/relationships/customXml" Target="../ink/ink2279.xml"/><Relationship Id="rId521" Type="http://schemas.openxmlformats.org/officeDocument/2006/relationships/image" Target="../media/image2319.png"/><Relationship Id="rId619" Type="http://schemas.openxmlformats.org/officeDocument/2006/relationships/image" Target="../media/image2368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09.png"/><Relationship Id="rId671" Type="http://schemas.openxmlformats.org/officeDocument/2006/relationships/image" Target="../media/image2782.png"/><Relationship Id="rId21" Type="http://schemas.openxmlformats.org/officeDocument/2006/relationships/image" Target="../media/image2461.png"/><Relationship Id="rId324" Type="http://schemas.openxmlformats.org/officeDocument/2006/relationships/image" Target="../media/image2609.png"/><Relationship Id="rId531" Type="http://schemas.openxmlformats.org/officeDocument/2006/relationships/image" Target="../media/image2712.png"/><Relationship Id="rId629" Type="http://schemas.openxmlformats.org/officeDocument/2006/relationships/image" Target="../media/image2761.png"/><Relationship Id="rId170" Type="http://schemas.openxmlformats.org/officeDocument/2006/relationships/customXml" Target="../ink/ink2557.xml"/><Relationship Id="rId268" Type="http://schemas.openxmlformats.org/officeDocument/2006/relationships/image" Target="../media/image2581.png"/><Relationship Id="rId475" Type="http://schemas.openxmlformats.org/officeDocument/2006/relationships/image" Target="../media/image2684.png"/><Relationship Id="rId682" Type="http://schemas.openxmlformats.org/officeDocument/2006/relationships/customXml" Target="../ink/ink2814.xml"/><Relationship Id="rId32" Type="http://schemas.openxmlformats.org/officeDocument/2006/relationships/customXml" Target="../ink/ink2488.xml"/><Relationship Id="rId128" Type="http://schemas.openxmlformats.org/officeDocument/2006/relationships/customXml" Target="../ink/ink2536.xml"/><Relationship Id="rId335" Type="http://schemas.openxmlformats.org/officeDocument/2006/relationships/customXml" Target="../ink/ink2640.xml"/><Relationship Id="rId542" Type="http://schemas.openxmlformats.org/officeDocument/2006/relationships/customXml" Target="../ink/ink2744.xml"/><Relationship Id="rId181" Type="http://schemas.openxmlformats.org/officeDocument/2006/relationships/image" Target="../media/image2540.png"/><Relationship Id="rId402" Type="http://schemas.openxmlformats.org/officeDocument/2006/relationships/image" Target="../media/image2648.png"/><Relationship Id="rId279" Type="http://schemas.openxmlformats.org/officeDocument/2006/relationships/customXml" Target="../ink/ink2612.xml"/><Relationship Id="rId486" Type="http://schemas.openxmlformats.org/officeDocument/2006/relationships/customXml" Target="../ink/ink2716.xml"/><Relationship Id="rId693" Type="http://schemas.openxmlformats.org/officeDocument/2006/relationships/image" Target="../media/image2793.png"/><Relationship Id="rId707" Type="http://schemas.openxmlformats.org/officeDocument/2006/relationships/image" Target="../media/image2800.png"/><Relationship Id="rId43" Type="http://schemas.openxmlformats.org/officeDocument/2006/relationships/image" Target="../media/image2472.png"/><Relationship Id="rId139" Type="http://schemas.openxmlformats.org/officeDocument/2006/relationships/image" Target="../media/image2520.png"/><Relationship Id="rId346" Type="http://schemas.openxmlformats.org/officeDocument/2006/relationships/image" Target="../media/image2620.png"/><Relationship Id="rId553" Type="http://schemas.openxmlformats.org/officeDocument/2006/relationships/image" Target="../media/image2723.png"/><Relationship Id="rId192" Type="http://schemas.openxmlformats.org/officeDocument/2006/relationships/customXml" Target="../ink/ink2568.xml"/><Relationship Id="rId206" Type="http://schemas.openxmlformats.org/officeDocument/2006/relationships/customXml" Target="../ink/ink2575.xml"/><Relationship Id="rId413" Type="http://schemas.openxmlformats.org/officeDocument/2006/relationships/customXml" Target="../ink/ink2679.xml"/><Relationship Id="rId497" Type="http://schemas.openxmlformats.org/officeDocument/2006/relationships/image" Target="../media/image2695.png"/><Relationship Id="rId620" Type="http://schemas.openxmlformats.org/officeDocument/2006/relationships/customXml" Target="../ink/ink2783.xml"/><Relationship Id="rId718" Type="http://schemas.openxmlformats.org/officeDocument/2006/relationships/customXml" Target="../ink/ink2832.xml"/><Relationship Id="rId357" Type="http://schemas.openxmlformats.org/officeDocument/2006/relationships/customXml" Target="../ink/ink2651.xml"/><Relationship Id="rId54" Type="http://schemas.openxmlformats.org/officeDocument/2006/relationships/customXml" Target="../ink/ink2499.xml"/><Relationship Id="rId217" Type="http://schemas.openxmlformats.org/officeDocument/2006/relationships/image" Target="../media/image2558.png"/><Relationship Id="rId564" Type="http://schemas.openxmlformats.org/officeDocument/2006/relationships/customXml" Target="../ink/ink2755.xml"/><Relationship Id="rId424" Type="http://schemas.openxmlformats.org/officeDocument/2006/relationships/image" Target="../media/image2659.png"/><Relationship Id="rId631" Type="http://schemas.openxmlformats.org/officeDocument/2006/relationships/image" Target="../media/image2762.png"/><Relationship Id="rId270" Type="http://schemas.openxmlformats.org/officeDocument/2006/relationships/image" Target="../media/image2582.png"/><Relationship Id="rId65" Type="http://schemas.openxmlformats.org/officeDocument/2006/relationships/image" Target="../media/image2483.png"/><Relationship Id="rId130" Type="http://schemas.openxmlformats.org/officeDocument/2006/relationships/customXml" Target="../ink/ink2537.xml"/><Relationship Id="rId368" Type="http://schemas.openxmlformats.org/officeDocument/2006/relationships/image" Target="../media/image2631.png"/><Relationship Id="rId575" Type="http://schemas.openxmlformats.org/officeDocument/2006/relationships/image" Target="../media/image2734.png"/><Relationship Id="rId228" Type="http://schemas.openxmlformats.org/officeDocument/2006/relationships/customXml" Target="../ink/ink2586.xml"/><Relationship Id="rId435" Type="http://schemas.openxmlformats.org/officeDocument/2006/relationships/customXml" Target="../ink/ink2690.xml"/><Relationship Id="rId642" Type="http://schemas.openxmlformats.org/officeDocument/2006/relationships/customXml" Target="../ink/ink2794.xml"/><Relationship Id="rId281" Type="http://schemas.openxmlformats.org/officeDocument/2006/relationships/customXml" Target="../ink/ink2613.xml"/><Relationship Id="rId502" Type="http://schemas.openxmlformats.org/officeDocument/2006/relationships/customXml" Target="../ink/ink2724.xml"/><Relationship Id="rId76" Type="http://schemas.openxmlformats.org/officeDocument/2006/relationships/customXml" Target="../ink/ink2510.xml"/><Relationship Id="rId141" Type="http://schemas.openxmlformats.org/officeDocument/2006/relationships/image" Target="../media/image2521.png"/><Relationship Id="rId379" Type="http://schemas.openxmlformats.org/officeDocument/2006/relationships/customXml" Target="../ink/ink2662.xml"/><Relationship Id="rId586" Type="http://schemas.openxmlformats.org/officeDocument/2006/relationships/customXml" Target="../ink/ink2766.xml"/><Relationship Id="rId7" Type="http://schemas.openxmlformats.org/officeDocument/2006/relationships/image" Target="../media/image2454.png"/><Relationship Id="rId239" Type="http://schemas.openxmlformats.org/officeDocument/2006/relationships/image" Target="../media/image100.png"/><Relationship Id="rId446" Type="http://schemas.openxmlformats.org/officeDocument/2006/relationships/customXml" Target="../ink/ink2696.xml"/><Relationship Id="rId653" Type="http://schemas.openxmlformats.org/officeDocument/2006/relationships/image" Target="../media/image2773.png"/><Relationship Id="rId292" Type="http://schemas.openxmlformats.org/officeDocument/2006/relationships/image" Target="../media/image2593.png"/><Relationship Id="rId306" Type="http://schemas.openxmlformats.org/officeDocument/2006/relationships/image" Target="../media/image2600.png"/><Relationship Id="rId87" Type="http://schemas.openxmlformats.org/officeDocument/2006/relationships/image" Target="../media/image2494.png"/><Relationship Id="rId513" Type="http://schemas.openxmlformats.org/officeDocument/2006/relationships/image" Target="../media/image2703.png"/><Relationship Id="rId597" Type="http://schemas.openxmlformats.org/officeDocument/2006/relationships/image" Target="../media/image2745.png"/><Relationship Id="rId152" Type="http://schemas.openxmlformats.org/officeDocument/2006/relationships/customXml" Target="../ink/ink2548.xml"/><Relationship Id="rId457" Type="http://schemas.openxmlformats.org/officeDocument/2006/relationships/image" Target="../media/image2675.png"/><Relationship Id="rId664" Type="http://schemas.openxmlformats.org/officeDocument/2006/relationships/customXml" Target="../ink/ink2805.xml"/><Relationship Id="rId14" Type="http://schemas.openxmlformats.org/officeDocument/2006/relationships/customXml" Target="../ink/ink2479.xml"/><Relationship Id="rId317" Type="http://schemas.openxmlformats.org/officeDocument/2006/relationships/customXml" Target="../ink/ink2631.xml"/><Relationship Id="rId524" Type="http://schemas.openxmlformats.org/officeDocument/2006/relationships/customXml" Target="../ink/ink2735.xml"/><Relationship Id="rId98" Type="http://schemas.openxmlformats.org/officeDocument/2006/relationships/customXml" Target="../ink/ink2521.xml"/><Relationship Id="rId163" Type="http://schemas.openxmlformats.org/officeDocument/2006/relationships/image" Target="../media/image2532.png"/><Relationship Id="rId370" Type="http://schemas.openxmlformats.org/officeDocument/2006/relationships/image" Target="../media/image2632.png"/><Relationship Id="rId230" Type="http://schemas.openxmlformats.org/officeDocument/2006/relationships/customXml" Target="../ink/ink2587.xml"/><Relationship Id="rId468" Type="http://schemas.openxmlformats.org/officeDocument/2006/relationships/customXml" Target="../ink/ink2707.xml"/><Relationship Id="rId675" Type="http://schemas.openxmlformats.org/officeDocument/2006/relationships/image" Target="../media/image2784.png"/><Relationship Id="rId25" Type="http://schemas.openxmlformats.org/officeDocument/2006/relationships/image" Target="../media/image2463.png"/><Relationship Id="rId328" Type="http://schemas.openxmlformats.org/officeDocument/2006/relationships/image" Target="../media/image2611.png"/><Relationship Id="rId535" Type="http://schemas.openxmlformats.org/officeDocument/2006/relationships/image" Target="../media/image2714.png"/><Relationship Id="rId174" Type="http://schemas.openxmlformats.org/officeDocument/2006/relationships/customXml" Target="../ink/ink2559.xml"/><Relationship Id="rId381" Type="http://schemas.openxmlformats.org/officeDocument/2006/relationships/customXml" Target="../ink/ink2663.xml"/><Relationship Id="rId602" Type="http://schemas.openxmlformats.org/officeDocument/2006/relationships/customXml" Target="../ink/ink2774.xml"/><Relationship Id="rId241" Type="http://schemas.openxmlformats.org/officeDocument/2006/relationships/image" Target="../media/image2568.png"/><Relationship Id="rId479" Type="http://schemas.openxmlformats.org/officeDocument/2006/relationships/image" Target="../media/image2686.png"/><Relationship Id="rId686" Type="http://schemas.openxmlformats.org/officeDocument/2006/relationships/customXml" Target="../ink/ink2816.xml"/><Relationship Id="rId36" Type="http://schemas.openxmlformats.org/officeDocument/2006/relationships/customXml" Target="../ink/ink2490.xml"/><Relationship Id="rId339" Type="http://schemas.openxmlformats.org/officeDocument/2006/relationships/customXml" Target="../ink/ink2642.xml"/><Relationship Id="rId546" Type="http://schemas.openxmlformats.org/officeDocument/2006/relationships/customXml" Target="../ink/ink2746.xml"/><Relationship Id="rId101" Type="http://schemas.openxmlformats.org/officeDocument/2006/relationships/image" Target="../media/image2501.png"/><Relationship Id="rId185" Type="http://schemas.openxmlformats.org/officeDocument/2006/relationships/image" Target="../media/image2542.png"/><Relationship Id="rId406" Type="http://schemas.openxmlformats.org/officeDocument/2006/relationships/image" Target="../media/image2650.png"/><Relationship Id="rId392" Type="http://schemas.openxmlformats.org/officeDocument/2006/relationships/image" Target="../media/image2643.png"/><Relationship Id="rId613" Type="http://schemas.openxmlformats.org/officeDocument/2006/relationships/image" Target="../media/image2753.png"/><Relationship Id="rId697" Type="http://schemas.openxmlformats.org/officeDocument/2006/relationships/image" Target="../media/image2795.png"/><Relationship Id="rId252" Type="http://schemas.openxmlformats.org/officeDocument/2006/relationships/customXml" Target="../ink/ink2598.xml"/><Relationship Id="rId47" Type="http://schemas.openxmlformats.org/officeDocument/2006/relationships/image" Target="../media/image2474.png"/><Relationship Id="rId112" Type="http://schemas.openxmlformats.org/officeDocument/2006/relationships/customXml" Target="../ink/ink2528.xml"/><Relationship Id="rId557" Type="http://schemas.openxmlformats.org/officeDocument/2006/relationships/image" Target="../media/image2725.png"/><Relationship Id="rId196" Type="http://schemas.openxmlformats.org/officeDocument/2006/relationships/customXml" Target="../ink/ink2570.xml"/><Relationship Id="rId417" Type="http://schemas.openxmlformats.org/officeDocument/2006/relationships/customXml" Target="../ink/ink2681.xml"/><Relationship Id="rId624" Type="http://schemas.openxmlformats.org/officeDocument/2006/relationships/customXml" Target="../ink/ink2785.xml"/><Relationship Id="rId263" Type="http://schemas.openxmlformats.org/officeDocument/2006/relationships/customXml" Target="../ink/ink2604.xml"/><Relationship Id="rId470" Type="http://schemas.openxmlformats.org/officeDocument/2006/relationships/customXml" Target="../ink/ink2708.xml"/><Relationship Id="rId58" Type="http://schemas.openxmlformats.org/officeDocument/2006/relationships/customXml" Target="../ink/ink2501.xml"/><Relationship Id="rId123" Type="http://schemas.openxmlformats.org/officeDocument/2006/relationships/image" Target="../media/image2512.png"/><Relationship Id="rId330" Type="http://schemas.openxmlformats.org/officeDocument/2006/relationships/image" Target="../media/image2612.png"/><Relationship Id="rId568" Type="http://schemas.openxmlformats.org/officeDocument/2006/relationships/customXml" Target="../ink/ink2757.xml"/><Relationship Id="rId428" Type="http://schemas.openxmlformats.org/officeDocument/2006/relationships/image" Target="../media/image2661.png"/><Relationship Id="rId635" Type="http://schemas.openxmlformats.org/officeDocument/2006/relationships/image" Target="../media/image2764.png"/><Relationship Id="rId274" Type="http://schemas.openxmlformats.org/officeDocument/2006/relationships/image" Target="../media/image2584.png"/><Relationship Id="rId481" Type="http://schemas.openxmlformats.org/officeDocument/2006/relationships/image" Target="../media/image2687.png"/><Relationship Id="rId702" Type="http://schemas.openxmlformats.org/officeDocument/2006/relationships/customXml" Target="../ink/ink2824.xml"/><Relationship Id="rId69" Type="http://schemas.openxmlformats.org/officeDocument/2006/relationships/image" Target="../media/image2485.png"/><Relationship Id="rId134" Type="http://schemas.openxmlformats.org/officeDocument/2006/relationships/customXml" Target="../ink/ink2539.xml"/><Relationship Id="rId579" Type="http://schemas.openxmlformats.org/officeDocument/2006/relationships/image" Target="../media/image2736.png"/><Relationship Id="rId341" Type="http://schemas.openxmlformats.org/officeDocument/2006/relationships/customXml" Target="../ink/ink2643.xml"/><Relationship Id="rId439" Type="http://schemas.openxmlformats.org/officeDocument/2006/relationships/image" Target="../media/image2666.png"/><Relationship Id="rId646" Type="http://schemas.openxmlformats.org/officeDocument/2006/relationships/customXml" Target="../ink/ink2796.xml"/><Relationship Id="rId201" Type="http://schemas.openxmlformats.org/officeDocument/2006/relationships/image" Target="../media/image2550.png"/><Relationship Id="rId285" Type="http://schemas.openxmlformats.org/officeDocument/2006/relationships/customXml" Target="../ink/ink2615.xml"/><Relationship Id="rId506" Type="http://schemas.openxmlformats.org/officeDocument/2006/relationships/customXml" Target="../ink/ink2726.xml"/><Relationship Id="rId492" Type="http://schemas.openxmlformats.org/officeDocument/2006/relationships/customXml" Target="../ink/ink2719.xml"/><Relationship Id="rId713" Type="http://schemas.openxmlformats.org/officeDocument/2006/relationships/image" Target="../media/image2803.png"/><Relationship Id="rId145" Type="http://schemas.openxmlformats.org/officeDocument/2006/relationships/image" Target="../media/image2523.png"/><Relationship Id="rId352" Type="http://schemas.openxmlformats.org/officeDocument/2006/relationships/image" Target="../media/image2623.png"/><Relationship Id="rId212" Type="http://schemas.openxmlformats.org/officeDocument/2006/relationships/customXml" Target="../ink/ink2578.xml"/><Relationship Id="rId657" Type="http://schemas.openxmlformats.org/officeDocument/2006/relationships/image" Target="../media/image2775.png"/><Relationship Id="rId296" Type="http://schemas.openxmlformats.org/officeDocument/2006/relationships/image" Target="../media/image2595.png"/><Relationship Id="rId517" Type="http://schemas.openxmlformats.org/officeDocument/2006/relationships/image" Target="../media/image2705.png"/><Relationship Id="rId60" Type="http://schemas.openxmlformats.org/officeDocument/2006/relationships/customXml" Target="../ink/ink2502.xml"/><Relationship Id="rId156" Type="http://schemas.openxmlformats.org/officeDocument/2006/relationships/customXml" Target="../ink/ink2550.xml"/><Relationship Id="rId363" Type="http://schemas.openxmlformats.org/officeDocument/2006/relationships/customXml" Target="../ink/ink2654.xml"/><Relationship Id="rId570" Type="http://schemas.openxmlformats.org/officeDocument/2006/relationships/customXml" Target="../ink/ink2758.xml"/><Relationship Id="rId223" Type="http://schemas.openxmlformats.org/officeDocument/2006/relationships/image" Target="../media/image2561.png"/><Relationship Id="rId430" Type="http://schemas.openxmlformats.org/officeDocument/2006/relationships/image" Target="../media/image2662.png"/><Relationship Id="rId668" Type="http://schemas.openxmlformats.org/officeDocument/2006/relationships/customXml" Target="../ink/ink2807.xml"/><Relationship Id="rId18" Type="http://schemas.openxmlformats.org/officeDocument/2006/relationships/customXml" Target="../ink/ink2481.xml"/><Relationship Id="rId528" Type="http://schemas.openxmlformats.org/officeDocument/2006/relationships/customXml" Target="../ink/ink2737.xml"/><Relationship Id="rId167" Type="http://schemas.openxmlformats.org/officeDocument/2006/relationships/image" Target="../media/image2534.png"/><Relationship Id="rId374" Type="http://schemas.openxmlformats.org/officeDocument/2006/relationships/image" Target="../media/image2634.png"/><Relationship Id="rId581" Type="http://schemas.openxmlformats.org/officeDocument/2006/relationships/image" Target="../media/image2737.png"/><Relationship Id="rId71" Type="http://schemas.openxmlformats.org/officeDocument/2006/relationships/image" Target="../media/image2486.png"/><Relationship Id="rId234" Type="http://schemas.openxmlformats.org/officeDocument/2006/relationships/customXml" Target="../ink/ink2589.xml"/><Relationship Id="rId679" Type="http://schemas.openxmlformats.org/officeDocument/2006/relationships/image" Target="../media/image2786.png"/><Relationship Id="rId2" Type="http://schemas.openxmlformats.org/officeDocument/2006/relationships/customXml" Target="../ink/ink2473.xml"/><Relationship Id="rId29" Type="http://schemas.openxmlformats.org/officeDocument/2006/relationships/image" Target="../media/image2465.png"/><Relationship Id="rId441" Type="http://schemas.openxmlformats.org/officeDocument/2006/relationships/image" Target="../media/image2667.png"/><Relationship Id="rId539" Type="http://schemas.openxmlformats.org/officeDocument/2006/relationships/image" Target="../media/image2716.png"/><Relationship Id="rId40" Type="http://schemas.openxmlformats.org/officeDocument/2006/relationships/customXml" Target="../ink/ink2492.xml"/><Relationship Id="rId136" Type="http://schemas.openxmlformats.org/officeDocument/2006/relationships/customXml" Target="../ink/ink2540.xml"/><Relationship Id="rId178" Type="http://schemas.openxmlformats.org/officeDocument/2006/relationships/customXml" Target="../ink/ink2561.xml"/><Relationship Id="rId301" Type="http://schemas.openxmlformats.org/officeDocument/2006/relationships/customXml" Target="../ink/ink2623.xml"/><Relationship Id="rId343" Type="http://schemas.openxmlformats.org/officeDocument/2006/relationships/customXml" Target="../ink/ink2644.xml"/><Relationship Id="rId550" Type="http://schemas.openxmlformats.org/officeDocument/2006/relationships/customXml" Target="../ink/ink2748.xml"/><Relationship Id="rId82" Type="http://schemas.openxmlformats.org/officeDocument/2006/relationships/customXml" Target="../ink/ink2513.xml"/><Relationship Id="rId203" Type="http://schemas.openxmlformats.org/officeDocument/2006/relationships/image" Target="../media/image2551.png"/><Relationship Id="rId385" Type="http://schemas.openxmlformats.org/officeDocument/2006/relationships/customXml" Target="../ink/ink2665.xml"/><Relationship Id="rId592" Type="http://schemas.openxmlformats.org/officeDocument/2006/relationships/customXml" Target="../ink/ink2769.xml"/><Relationship Id="rId606" Type="http://schemas.openxmlformats.org/officeDocument/2006/relationships/customXml" Target="../ink/ink2776.xml"/><Relationship Id="rId648" Type="http://schemas.openxmlformats.org/officeDocument/2006/relationships/customXml" Target="../ink/ink2797.xml"/><Relationship Id="rId245" Type="http://schemas.openxmlformats.org/officeDocument/2006/relationships/image" Target="../media/image2570.png"/><Relationship Id="rId287" Type="http://schemas.openxmlformats.org/officeDocument/2006/relationships/customXml" Target="../ink/ink2616.xml"/><Relationship Id="rId410" Type="http://schemas.openxmlformats.org/officeDocument/2006/relationships/image" Target="../media/image2652.png"/><Relationship Id="rId452" Type="http://schemas.openxmlformats.org/officeDocument/2006/relationships/customXml" Target="../ink/ink2699.xml"/><Relationship Id="rId494" Type="http://schemas.openxmlformats.org/officeDocument/2006/relationships/customXml" Target="../ink/ink2720.xml"/><Relationship Id="rId508" Type="http://schemas.openxmlformats.org/officeDocument/2006/relationships/customXml" Target="../ink/ink2727.xml"/><Relationship Id="rId715" Type="http://schemas.openxmlformats.org/officeDocument/2006/relationships/image" Target="../media/image2804.png"/><Relationship Id="rId105" Type="http://schemas.openxmlformats.org/officeDocument/2006/relationships/image" Target="../media/image2503.png"/><Relationship Id="rId147" Type="http://schemas.openxmlformats.org/officeDocument/2006/relationships/image" Target="../media/image2524.png"/><Relationship Id="rId312" Type="http://schemas.openxmlformats.org/officeDocument/2006/relationships/image" Target="../media/image2603.png"/><Relationship Id="rId354" Type="http://schemas.openxmlformats.org/officeDocument/2006/relationships/image" Target="../media/image2624.png"/><Relationship Id="rId51" Type="http://schemas.openxmlformats.org/officeDocument/2006/relationships/image" Target="../media/image2476.png"/><Relationship Id="rId93" Type="http://schemas.openxmlformats.org/officeDocument/2006/relationships/image" Target="../media/image2497.png"/><Relationship Id="rId189" Type="http://schemas.openxmlformats.org/officeDocument/2006/relationships/image" Target="../media/image2544.png"/><Relationship Id="rId396" Type="http://schemas.openxmlformats.org/officeDocument/2006/relationships/image" Target="../media/image2645.png"/><Relationship Id="rId561" Type="http://schemas.openxmlformats.org/officeDocument/2006/relationships/image" Target="../media/image2727.png"/><Relationship Id="rId617" Type="http://schemas.openxmlformats.org/officeDocument/2006/relationships/image" Target="../media/image2755.png"/><Relationship Id="rId659" Type="http://schemas.openxmlformats.org/officeDocument/2006/relationships/image" Target="../media/image2776.png"/><Relationship Id="rId214" Type="http://schemas.openxmlformats.org/officeDocument/2006/relationships/customXml" Target="../ink/ink2579.xml"/><Relationship Id="rId256" Type="http://schemas.openxmlformats.org/officeDocument/2006/relationships/customXml" Target="../ink/ink2600.xml"/><Relationship Id="rId298" Type="http://schemas.openxmlformats.org/officeDocument/2006/relationships/image" Target="../media/image2596.png"/><Relationship Id="rId421" Type="http://schemas.openxmlformats.org/officeDocument/2006/relationships/customXml" Target="../ink/ink2683.xml"/><Relationship Id="rId463" Type="http://schemas.openxmlformats.org/officeDocument/2006/relationships/image" Target="../media/image2678.png"/><Relationship Id="rId519" Type="http://schemas.openxmlformats.org/officeDocument/2006/relationships/image" Target="../media/image2706.png"/><Relationship Id="rId670" Type="http://schemas.openxmlformats.org/officeDocument/2006/relationships/customXml" Target="../ink/ink2808.xml"/><Relationship Id="rId116" Type="http://schemas.openxmlformats.org/officeDocument/2006/relationships/customXml" Target="../ink/ink2530.xml"/><Relationship Id="rId158" Type="http://schemas.openxmlformats.org/officeDocument/2006/relationships/customXml" Target="../ink/ink2551.xml"/><Relationship Id="rId323" Type="http://schemas.openxmlformats.org/officeDocument/2006/relationships/customXml" Target="../ink/ink2634.xml"/><Relationship Id="rId530" Type="http://schemas.openxmlformats.org/officeDocument/2006/relationships/customXml" Target="../ink/ink2738.xml"/><Relationship Id="rId20" Type="http://schemas.openxmlformats.org/officeDocument/2006/relationships/customXml" Target="../ink/ink2482.xml"/><Relationship Id="rId62" Type="http://schemas.openxmlformats.org/officeDocument/2006/relationships/customXml" Target="../ink/ink2503.xml"/><Relationship Id="rId365" Type="http://schemas.openxmlformats.org/officeDocument/2006/relationships/customXml" Target="../ink/ink2655.xml"/><Relationship Id="rId572" Type="http://schemas.openxmlformats.org/officeDocument/2006/relationships/customXml" Target="../ink/ink2759.xml"/><Relationship Id="rId628" Type="http://schemas.openxmlformats.org/officeDocument/2006/relationships/customXml" Target="../ink/ink2787.xml"/><Relationship Id="rId225" Type="http://schemas.openxmlformats.org/officeDocument/2006/relationships/image" Target="../media/image2562.png"/><Relationship Id="rId267" Type="http://schemas.openxmlformats.org/officeDocument/2006/relationships/customXml" Target="../ink/ink2606.xml"/><Relationship Id="rId432" Type="http://schemas.openxmlformats.org/officeDocument/2006/relationships/image" Target="../media/image2663.png"/><Relationship Id="rId474" Type="http://schemas.openxmlformats.org/officeDocument/2006/relationships/customXml" Target="../ink/ink2710.xml"/><Relationship Id="rId127" Type="http://schemas.openxmlformats.org/officeDocument/2006/relationships/image" Target="../media/image2514.png"/><Relationship Id="rId681" Type="http://schemas.openxmlformats.org/officeDocument/2006/relationships/image" Target="../media/image2787.png"/><Relationship Id="rId31" Type="http://schemas.openxmlformats.org/officeDocument/2006/relationships/image" Target="../media/image2466.png"/><Relationship Id="rId73" Type="http://schemas.openxmlformats.org/officeDocument/2006/relationships/image" Target="../media/image2487.png"/><Relationship Id="rId169" Type="http://schemas.openxmlformats.org/officeDocument/2006/relationships/image" Target="../media/image2250.png"/><Relationship Id="rId334" Type="http://schemas.openxmlformats.org/officeDocument/2006/relationships/image" Target="../media/image2614.png"/><Relationship Id="rId376" Type="http://schemas.openxmlformats.org/officeDocument/2006/relationships/image" Target="../media/image2635.png"/><Relationship Id="rId541" Type="http://schemas.openxmlformats.org/officeDocument/2006/relationships/image" Target="../media/image2717.png"/><Relationship Id="rId583" Type="http://schemas.openxmlformats.org/officeDocument/2006/relationships/image" Target="../media/image2738.png"/><Relationship Id="rId639" Type="http://schemas.openxmlformats.org/officeDocument/2006/relationships/image" Target="../media/image2766.png"/><Relationship Id="rId4" Type="http://schemas.openxmlformats.org/officeDocument/2006/relationships/customXml" Target="../ink/ink2474.xml"/><Relationship Id="rId180" Type="http://schemas.openxmlformats.org/officeDocument/2006/relationships/customXml" Target="../ink/ink2562.xml"/><Relationship Id="rId236" Type="http://schemas.openxmlformats.org/officeDocument/2006/relationships/customXml" Target="../ink/ink2590.xml"/><Relationship Id="rId278" Type="http://schemas.openxmlformats.org/officeDocument/2006/relationships/image" Target="../media/image2586.png"/><Relationship Id="rId401" Type="http://schemas.openxmlformats.org/officeDocument/2006/relationships/customXml" Target="../ink/ink2673.xml"/><Relationship Id="rId443" Type="http://schemas.openxmlformats.org/officeDocument/2006/relationships/image" Target="../media/image2668.png"/><Relationship Id="rId650" Type="http://schemas.openxmlformats.org/officeDocument/2006/relationships/customXml" Target="../ink/ink2798.xml"/><Relationship Id="rId303" Type="http://schemas.openxmlformats.org/officeDocument/2006/relationships/customXml" Target="../ink/ink2624.xml"/><Relationship Id="rId485" Type="http://schemas.openxmlformats.org/officeDocument/2006/relationships/image" Target="../media/image2689.png"/><Relationship Id="rId692" Type="http://schemas.openxmlformats.org/officeDocument/2006/relationships/customXml" Target="../ink/ink2819.xml"/><Relationship Id="rId706" Type="http://schemas.openxmlformats.org/officeDocument/2006/relationships/customXml" Target="../ink/ink2826.xml"/><Relationship Id="rId42" Type="http://schemas.openxmlformats.org/officeDocument/2006/relationships/customXml" Target="../ink/ink2493.xml"/><Relationship Id="rId84" Type="http://schemas.openxmlformats.org/officeDocument/2006/relationships/customXml" Target="../ink/ink2514.xml"/><Relationship Id="rId138" Type="http://schemas.openxmlformats.org/officeDocument/2006/relationships/customXml" Target="../ink/ink2541.xml"/><Relationship Id="rId345" Type="http://schemas.openxmlformats.org/officeDocument/2006/relationships/customXml" Target="../ink/ink2645.xml"/><Relationship Id="rId387" Type="http://schemas.openxmlformats.org/officeDocument/2006/relationships/customXml" Target="../ink/ink2666.xml"/><Relationship Id="rId510" Type="http://schemas.openxmlformats.org/officeDocument/2006/relationships/customXml" Target="../ink/ink2728.xml"/><Relationship Id="rId552" Type="http://schemas.openxmlformats.org/officeDocument/2006/relationships/customXml" Target="../ink/ink2749.xml"/><Relationship Id="rId594" Type="http://schemas.openxmlformats.org/officeDocument/2006/relationships/customXml" Target="../ink/ink2770.xml"/><Relationship Id="rId608" Type="http://schemas.openxmlformats.org/officeDocument/2006/relationships/customXml" Target="../ink/ink2777.xml"/><Relationship Id="rId191" Type="http://schemas.openxmlformats.org/officeDocument/2006/relationships/image" Target="../media/image2545.png"/><Relationship Id="rId205" Type="http://schemas.openxmlformats.org/officeDocument/2006/relationships/image" Target="../media/image2552.png"/><Relationship Id="rId247" Type="http://schemas.openxmlformats.org/officeDocument/2006/relationships/image" Target="../media/image2571.png"/><Relationship Id="rId412" Type="http://schemas.openxmlformats.org/officeDocument/2006/relationships/image" Target="../media/image2653.png"/><Relationship Id="rId107" Type="http://schemas.openxmlformats.org/officeDocument/2006/relationships/image" Target="../media/image2504.png"/><Relationship Id="rId289" Type="http://schemas.openxmlformats.org/officeDocument/2006/relationships/customXml" Target="../ink/ink2617.xml"/><Relationship Id="rId454" Type="http://schemas.openxmlformats.org/officeDocument/2006/relationships/customXml" Target="../ink/ink2700.xml"/><Relationship Id="rId496" Type="http://schemas.openxmlformats.org/officeDocument/2006/relationships/customXml" Target="../ink/ink2721.xml"/><Relationship Id="rId661" Type="http://schemas.openxmlformats.org/officeDocument/2006/relationships/image" Target="../media/image2777.png"/><Relationship Id="rId717" Type="http://schemas.openxmlformats.org/officeDocument/2006/relationships/image" Target="../media/image2805.png"/><Relationship Id="rId11" Type="http://schemas.openxmlformats.org/officeDocument/2006/relationships/image" Target="../media/image2456.png"/><Relationship Id="rId53" Type="http://schemas.openxmlformats.org/officeDocument/2006/relationships/image" Target="../media/image2477.png"/><Relationship Id="rId149" Type="http://schemas.openxmlformats.org/officeDocument/2006/relationships/image" Target="../media/image2525.png"/><Relationship Id="rId314" Type="http://schemas.openxmlformats.org/officeDocument/2006/relationships/image" Target="../media/image2604.png"/><Relationship Id="rId356" Type="http://schemas.openxmlformats.org/officeDocument/2006/relationships/image" Target="../media/image2625.png"/><Relationship Id="rId398" Type="http://schemas.openxmlformats.org/officeDocument/2006/relationships/image" Target="../media/image2646.png"/><Relationship Id="rId521" Type="http://schemas.openxmlformats.org/officeDocument/2006/relationships/image" Target="../media/image2707.png"/><Relationship Id="rId563" Type="http://schemas.openxmlformats.org/officeDocument/2006/relationships/image" Target="../media/image2728.png"/><Relationship Id="rId619" Type="http://schemas.openxmlformats.org/officeDocument/2006/relationships/image" Target="../media/image2756.png"/><Relationship Id="rId95" Type="http://schemas.openxmlformats.org/officeDocument/2006/relationships/image" Target="../media/image2498.png"/><Relationship Id="rId160" Type="http://schemas.openxmlformats.org/officeDocument/2006/relationships/customXml" Target="../ink/ink2552.xml"/><Relationship Id="rId216" Type="http://schemas.openxmlformats.org/officeDocument/2006/relationships/customXml" Target="../ink/ink2580.xml"/><Relationship Id="rId423" Type="http://schemas.openxmlformats.org/officeDocument/2006/relationships/customXml" Target="../ink/ink2684.xml"/><Relationship Id="rId258" Type="http://schemas.openxmlformats.org/officeDocument/2006/relationships/customXml" Target="../ink/ink2601.xml"/><Relationship Id="rId465" Type="http://schemas.openxmlformats.org/officeDocument/2006/relationships/image" Target="../media/image2679.png"/><Relationship Id="rId630" Type="http://schemas.openxmlformats.org/officeDocument/2006/relationships/customXml" Target="../ink/ink2788.xml"/><Relationship Id="rId672" Type="http://schemas.openxmlformats.org/officeDocument/2006/relationships/customXml" Target="../ink/ink2809.xml"/><Relationship Id="rId22" Type="http://schemas.openxmlformats.org/officeDocument/2006/relationships/customXml" Target="../ink/ink2483.xml"/><Relationship Id="rId64" Type="http://schemas.openxmlformats.org/officeDocument/2006/relationships/customXml" Target="../ink/ink2504.xml"/><Relationship Id="rId118" Type="http://schemas.openxmlformats.org/officeDocument/2006/relationships/customXml" Target="../ink/ink2531.xml"/><Relationship Id="rId325" Type="http://schemas.openxmlformats.org/officeDocument/2006/relationships/customXml" Target="../ink/ink2635.xml"/><Relationship Id="rId367" Type="http://schemas.openxmlformats.org/officeDocument/2006/relationships/customXml" Target="../ink/ink2656.xml"/><Relationship Id="rId532" Type="http://schemas.openxmlformats.org/officeDocument/2006/relationships/customXml" Target="../ink/ink2739.xml"/><Relationship Id="rId574" Type="http://schemas.openxmlformats.org/officeDocument/2006/relationships/customXml" Target="../ink/ink2760.xml"/><Relationship Id="rId171" Type="http://schemas.openxmlformats.org/officeDocument/2006/relationships/image" Target="../media/image2535.png"/><Relationship Id="rId227" Type="http://schemas.openxmlformats.org/officeDocument/2006/relationships/image" Target="../media/image2563.png"/><Relationship Id="rId269" Type="http://schemas.openxmlformats.org/officeDocument/2006/relationships/customXml" Target="../ink/ink2607.xml"/><Relationship Id="rId434" Type="http://schemas.openxmlformats.org/officeDocument/2006/relationships/image" Target="../media/image2664.png"/><Relationship Id="rId476" Type="http://schemas.openxmlformats.org/officeDocument/2006/relationships/customXml" Target="../ink/ink2711.xml"/><Relationship Id="rId641" Type="http://schemas.openxmlformats.org/officeDocument/2006/relationships/image" Target="../media/image2767.png"/><Relationship Id="rId683" Type="http://schemas.openxmlformats.org/officeDocument/2006/relationships/image" Target="../media/image2788.png"/><Relationship Id="rId33" Type="http://schemas.openxmlformats.org/officeDocument/2006/relationships/image" Target="../media/image2467.png"/><Relationship Id="rId129" Type="http://schemas.openxmlformats.org/officeDocument/2006/relationships/image" Target="../media/image2515.png"/><Relationship Id="rId280" Type="http://schemas.openxmlformats.org/officeDocument/2006/relationships/image" Target="../media/image2587.png"/><Relationship Id="rId336" Type="http://schemas.openxmlformats.org/officeDocument/2006/relationships/image" Target="../media/image2615.png"/><Relationship Id="rId501" Type="http://schemas.openxmlformats.org/officeDocument/2006/relationships/image" Target="../media/image2697.png"/><Relationship Id="rId543" Type="http://schemas.openxmlformats.org/officeDocument/2006/relationships/image" Target="../media/image2718.png"/><Relationship Id="rId75" Type="http://schemas.openxmlformats.org/officeDocument/2006/relationships/image" Target="../media/image2488.png"/><Relationship Id="rId140" Type="http://schemas.openxmlformats.org/officeDocument/2006/relationships/customXml" Target="../ink/ink2542.xml"/><Relationship Id="rId182" Type="http://schemas.openxmlformats.org/officeDocument/2006/relationships/customXml" Target="../ink/ink2563.xml"/><Relationship Id="rId378" Type="http://schemas.openxmlformats.org/officeDocument/2006/relationships/image" Target="../media/image2636.png"/><Relationship Id="rId403" Type="http://schemas.openxmlformats.org/officeDocument/2006/relationships/customXml" Target="../ink/ink2674.xml"/><Relationship Id="rId585" Type="http://schemas.openxmlformats.org/officeDocument/2006/relationships/image" Target="../media/image2739.png"/><Relationship Id="rId6" Type="http://schemas.openxmlformats.org/officeDocument/2006/relationships/customXml" Target="../ink/ink2475.xml"/><Relationship Id="rId238" Type="http://schemas.openxmlformats.org/officeDocument/2006/relationships/customXml" Target="../ink/ink2591.xml"/><Relationship Id="rId445" Type="http://schemas.openxmlformats.org/officeDocument/2006/relationships/image" Target="../media/image2669.png"/><Relationship Id="rId487" Type="http://schemas.openxmlformats.org/officeDocument/2006/relationships/image" Target="../media/image2690.png"/><Relationship Id="rId610" Type="http://schemas.openxmlformats.org/officeDocument/2006/relationships/customXml" Target="../ink/ink2778.xml"/><Relationship Id="rId652" Type="http://schemas.openxmlformats.org/officeDocument/2006/relationships/customXml" Target="../ink/ink2799.xml"/><Relationship Id="rId694" Type="http://schemas.openxmlformats.org/officeDocument/2006/relationships/customXml" Target="../ink/ink2820.xml"/><Relationship Id="rId708" Type="http://schemas.openxmlformats.org/officeDocument/2006/relationships/customXml" Target="../ink/ink2827.xml"/><Relationship Id="rId291" Type="http://schemas.openxmlformats.org/officeDocument/2006/relationships/customXml" Target="../ink/ink2618.xml"/><Relationship Id="rId305" Type="http://schemas.openxmlformats.org/officeDocument/2006/relationships/customXml" Target="../ink/ink2625.xml"/><Relationship Id="rId347" Type="http://schemas.openxmlformats.org/officeDocument/2006/relationships/customXml" Target="../ink/ink2646.xml"/><Relationship Id="rId512" Type="http://schemas.openxmlformats.org/officeDocument/2006/relationships/customXml" Target="../ink/ink2729.xml"/><Relationship Id="rId44" Type="http://schemas.openxmlformats.org/officeDocument/2006/relationships/customXml" Target="../ink/ink2494.xml"/><Relationship Id="rId86" Type="http://schemas.openxmlformats.org/officeDocument/2006/relationships/customXml" Target="../ink/ink2515.xml"/><Relationship Id="rId151" Type="http://schemas.openxmlformats.org/officeDocument/2006/relationships/image" Target="../media/image2526.png"/><Relationship Id="rId389" Type="http://schemas.openxmlformats.org/officeDocument/2006/relationships/customXml" Target="../ink/ink2667.xml"/><Relationship Id="rId554" Type="http://schemas.openxmlformats.org/officeDocument/2006/relationships/customXml" Target="../ink/ink2750.xml"/><Relationship Id="rId596" Type="http://schemas.openxmlformats.org/officeDocument/2006/relationships/customXml" Target="../ink/ink2771.xml"/><Relationship Id="rId193" Type="http://schemas.openxmlformats.org/officeDocument/2006/relationships/image" Target="../media/image2546.png"/><Relationship Id="rId207" Type="http://schemas.openxmlformats.org/officeDocument/2006/relationships/image" Target="../media/image2553.png"/><Relationship Id="rId249" Type="http://schemas.openxmlformats.org/officeDocument/2006/relationships/image" Target="../media/image2572.png"/><Relationship Id="rId414" Type="http://schemas.openxmlformats.org/officeDocument/2006/relationships/image" Target="../media/image2654.png"/><Relationship Id="rId456" Type="http://schemas.openxmlformats.org/officeDocument/2006/relationships/customXml" Target="../ink/ink2701.xml"/><Relationship Id="rId498" Type="http://schemas.openxmlformats.org/officeDocument/2006/relationships/customXml" Target="../ink/ink2722.xml"/><Relationship Id="rId621" Type="http://schemas.openxmlformats.org/officeDocument/2006/relationships/image" Target="../media/image2757.png"/><Relationship Id="rId663" Type="http://schemas.openxmlformats.org/officeDocument/2006/relationships/image" Target="../media/image2778.png"/><Relationship Id="rId13" Type="http://schemas.openxmlformats.org/officeDocument/2006/relationships/image" Target="../media/image2457.png"/><Relationship Id="rId109" Type="http://schemas.openxmlformats.org/officeDocument/2006/relationships/image" Target="../media/image2505.png"/><Relationship Id="rId260" Type="http://schemas.openxmlformats.org/officeDocument/2006/relationships/customXml" Target="../ink/ink2602.xml"/><Relationship Id="rId316" Type="http://schemas.openxmlformats.org/officeDocument/2006/relationships/image" Target="../media/image2605.png"/><Relationship Id="rId523" Type="http://schemas.openxmlformats.org/officeDocument/2006/relationships/image" Target="../media/image2708.png"/><Relationship Id="rId719" Type="http://schemas.openxmlformats.org/officeDocument/2006/relationships/image" Target="../media/image2806.png"/><Relationship Id="rId55" Type="http://schemas.openxmlformats.org/officeDocument/2006/relationships/image" Target="../media/image2478.png"/><Relationship Id="rId97" Type="http://schemas.openxmlformats.org/officeDocument/2006/relationships/image" Target="../media/image2499.png"/><Relationship Id="rId120" Type="http://schemas.openxmlformats.org/officeDocument/2006/relationships/customXml" Target="../ink/ink2532.xml"/><Relationship Id="rId358" Type="http://schemas.openxmlformats.org/officeDocument/2006/relationships/image" Target="../media/image2626.png"/><Relationship Id="rId565" Type="http://schemas.openxmlformats.org/officeDocument/2006/relationships/image" Target="../media/image2729.png"/><Relationship Id="rId162" Type="http://schemas.openxmlformats.org/officeDocument/2006/relationships/customXml" Target="../ink/ink2553.xml"/><Relationship Id="rId218" Type="http://schemas.openxmlformats.org/officeDocument/2006/relationships/customXml" Target="../ink/ink2581.xml"/><Relationship Id="rId425" Type="http://schemas.openxmlformats.org/officeDocument/2006/relationships/customXml" Target="../ink/ink2685.xml"/><Relationship Id="rId467" Type="http://schemas.openxmlformats.org/officeDocument/2006/relationships/image" Target="../media/image2680.png"/><Relationship Id="rId632" Type="http://schemas.openxmlformats.org/officeDocument/2006/relationships/customXml" Target="../ink/ink2789.xml"/><Relationship Id="rId271" Type="http://schemas.openxmlformats.org/officeDocument/2006/relationships/customXml" Target="../ink/ink2608.xml"/><Relationship Id="rId674" Type="http://schemas.openxmlformats.org/officeDocument/2006/relationships/customXml" Target="../ink/ink2810.xml"/><Relationship Id="rId24" Type="http://schemas.openxmlformats.org/officeDocument/2006/relationships/customXml" Target="../ink/ink2484.xml"/><Relationship Id="rId66" Type="http://schemas.openxmlformats.org/officeDocument/2006/relationships/customXml" Target="../ink/ink2505.xml"/><Relationship Id="rId131" Type="http://schemas.openxmlformats.org/officeDocument/2006/relationships/image" Target="../media/image2516.png"/><Relationship Id="rId327" Type="http://schemas.openxmlformats.org/officeDocument/2006/relationships/customXml" Target="../ink/ink2636.xml"/><Relationship Id="rId369" Type="http://schemas.openxmlformats.org/officeDocument/2006/relationships/customXml" Target="../ink/ink2657.xml"/><Relationship Id="rId534" Type="http://schemas.openxmlformats.org/officeDocument/2006/relationships/customXml" Target="../ink/ink2740.xml"/><Relationship Id="rId576" Type="http://schemas.openxmlformats.org/officeDocument/2006/relationships/customXml" Target="../ink/ink2761.xml"/><Relationship Id="rId173" Type="http://schemas.openxmlformats.org/officeDocument/2006/relationships/image" Target="../media/image2536.png"/><Relationship Id="rId229" Type="http://schemas.openxmlformats.org/officeDocument/2006/relationships/image" Target="../media/image2564.png"/><Relationship Id="rId380" Type="http://schemas.openxmlformats.org/officeDocument/2006/relationships/image" Target="../media/image2637.png"/><Relationship Id="rId436" Type="http://schemas.openxmlformats.org/officeDocument/2006/relationships/customXml" Target="../ink/ink2691.xml"/><Relationship Id="rId601" Type="http://schemas.openxmlformats.org/officeDocument/2006/relationships/image" Target="../media/image2747.png"/><Relationship Id="rId643" Type="http://schemas.openxmlformats.org/officeDocument/2006/relationships/image" Target="../media/image2768.png"/><Relationship Id="rId240" Type="http://schemas.openxmlformats.org/officeDocument/2006/relationships/customXml" Target="../ink/ink2592.xml"/><Relationship Id="rId478" Type="http://schemas.openxmlformats.org/officeDocument/2006/relationships/customXml" Target="../ink/ink2712.xml"/><Relationship Id="rId685" Type="http://schemas.openxmlformats.org/officeDocument/2006/relationships/image" Target="../media/image2789.png"/><Relationship Id="rId35" Type="http://schemas.openxmlformats.org/officeDocument/2006/relationships/image" Target="../media/image2468.png"/><Relationship Id="rId77" Type="http://schemas.openxmlformats.org/officeDocument/2006/relationships/image" Target="../media/image2489.png"/><Relationship Id="rId100" Type="http://schemas.openxmlformats.org/officeDocument/2006/relationships/customXml" Target="../ink/ink2522.xml"/><Relationship Id="rId282" Type="http://schemas.openxmlformats.org/officeDocument/2006/relationships/image" Target="../media/image2588.png"/><Relationship Id="rId338" Type="http://schemas.openxmlformats.org/officeDocument/2006/relationships/image" Target="../media/image2616.png"/><Relationship Id="rId503" Type="http://schemas.openxmlformats.org/officeDocument/2006/relationships/image" Target="../media/image2698.png"/><Relationship Id="rId545" Type="http://schemas.openxmlformats.org/officeDocument/2006/relationships/image" Target="../media/image2719.png"/><Relationship Id="rId587" Type="http://schemas.openxmlformats.org/officeDocument/2006/relationships/image" Target="../media/image2740.png"/><Relationship Id="rId710" Type="http://schemas.openxmlformats.org/officeDocument/2006/relationships/customXml" Target="../ink/ink2828.xml"/><Relationship Id="rId8" Type="http://schemas.openxmlformats.org/officeDocument/2006/relationships/customXml" Target="../ink/ink2476.xml"/><Relationship Id="rId142" Type="http://schemas.openxmlformats.org/officeDocument/2006/relationships/customXml" Target="../ink/ink2543.xml"/><Relationship Id="rId184" Type="http://schemas.openxmlformats.org/officeDocument/2006/relationships/customXml" Target="../ink/ink2564.xml"/><Relationship Id="rId391" Type="http://schemas.openxmlformats.org/officeDocument/2006/relationships/customXml" Target="../ink/ink2668.xml"/><Relationship Id="rId405" Type="http://schemas.openxmlformats.org/officeDocument/2006/relationships/customXml" Target="../ink/ink2675.xml"/><Relationship Id="rId447" Type="http://schemas.openxmlformats.org/officeDocument/2006/relationships/image" Target="../media/image2670.png"/><Relationship Id="rId612" Type="http://schemas.openxmlformats.org/officeDocument/2006/relationships/customXml" Target="../ink/ink2779.xml"/><Relationship Id="rId251" Type="http://schemas.openxmlformats.org/officeDocument/2006/relationships/image" Target="../media/image2573.png"/><Relationship Id="rId489" Type="http://schemas.openxmlformats.org/officeDocument/2006/relationships/image" Target="../media/image2691.png"/><Relationship Id="rId654" Type="http://schemas.openxmlformats.org/officeDocument/2006/relationships/customXml" Target="../ink/ink2800.xml"/><Relationship Id="rId696" Type="http://schemas.openxmlformats.org/officeDocument/2006/relationships/customXml" Target="../ink/ink2821.xml"/><Relationship Id="rId46" Type="http://schemas.openxmlformats.org/officeDocument/2006/relationships/customXml" Target="../ink/ink2495.xml"/><Relationship Id="rId293" Type="http://schemas.openxmlformats.org/officeDocument/2006/relationships/customXml" Target="../ink/ink2619.xml"/><Relationship Id="rId307" Type="http://schemas.openxmlformats.org/officeDocument/2006/relationships/customXml" Target="../ink/ink2626.xml"/><Relationship Id="rId349" Type="http://schemas.openxmlformats.org/officeDocument/2006/relationships/customXml" Target="../ink/ink2647.xml"/><Relationship Id="rId514" Type="http://schemas.openxmlformats.org/officeDocument/2006/relationships/customXml" Target="../ink/ink2730.xml"/><Relationship Id="rId556" Type="http://schemas.openxmlformats.org/officeDocument/2006/relationships/customXml" Target="../ink/ink2751.xml"/><Relationship Id="rId88" Type="http://schemas.openxmlformats.org/officeDocument/2006/relationships/customXml" Target="../ink/ink2516.xml"/><Relationship Id="rId111" Type="http://schemas.openxmlformats.org/officeDocument/2006/relationships/image" Target="../media/image2506.png"/><Relationship Id="rId153" Type="http://schemas.openxmlformats.org/officeDocument/2006/relationships/image" Target="../media/image2527.png"/><Relationship Id="rId195" Type="http://schemas.openxmlformats.org/officeDocument/2006/relationships/image" Target="../media/image2547.png"/><Relationship Id="rId209" Type="http://schemas.openxmlformats.org/officeDocument/2006/relationships/image" Target="../media/image2554.png"/><Relationship Id="rId360" Type="http://schemas.openxmlformats.org/officeDocument/2006/relationships/image" Target="../media/image2627.png"/><Relationship Id="rId416" Type="http://schemas.openxmlformats.org/officeDocument/2006/relationships/image" Target="../media/image2655.png"/><Relationship Id="rId598" Type="http://schemas.openxmlformats.org/officeDocument/2006/relationships/customXml" Target="../ink/ink2772.xml"/><Relationship Id="rId220" Type="http://schemas.openxmlformats.org/officeDocument/2006/relationships/customXml" Target="../ink/ink2582.xml"/><Relationship Id="rId458" Type="http://schemas.openxmlformats.org/officeDocument/2006/relationships/customXml" Target="../ink/ink2702.xml"/><Relationship Id="rId623" Type="http://schemas.openxmlformats.org/officeDocument/2006/relationships/image" Target="../media/image2758.png"/><Relationship Id="rId665" Type="http://schemas.openxmlformats.org/officeDocument/2006/relationships/image" Target="../media/image2779.png"/><Relationship Id="rId15" Type="http://schemas.openxmlformats.org/officeDocument/2006/relationships/image" Target="../media/image2458.png"/><Relationship Id="rId57" Type="http://schemas.openxmlformats.org/officeDocument/2006/relationships/image" Target="../media/image2479.png"/><Relationship Id="rId262" Type="http://schemas.openxmlformats.org/officeDocument/2006/relationships/customXml" Target="../ink/ink2603.xml"/><Relationship Id="rId318" Type="http://schemas.openxmlformats.org/officeDocument/2006/relationships/image" Target="../media/image2606.png"/><Relationship Id="rId525" Type="http://schemas.openxmlformats.org/officeDocument/2006/relationships/image" Target="../media/image2709.png"/><Relationship Id="rId567" Type="http://schemas.openxmlformats.org/officeDocument/2006/relationships/image" Target="../media/image2730.png"/><Relationship Id="rId99" Type="http://schemas.openxmlformats.org/officeDocument/2006/relationships/image" Target="../media/image2500.png"/><Relationship Id="rId122" Type="http://schemas.openxmlformats.org/officeDocument/2006/relationships/customXml" Target="../ink/ink2533.xml"/><Relationship Id="rId164" Type="http://schemas.openxmlformats.org/officeDocument/2006/relationships/customXml" Target="../ink/ink2554.xml"/><Relationship Id="rId371" Type="http://schemas.openxmlformats.org/officeDocument/2006/relationships/customXml" Target="../ink/ink2658.xml"/><Relationship Id="rId427" Type="http://schemas.openxmlformats.org/officeDocument/2006/relationships/customXml" Target="../ink/ink2686.xml"/><Relationship Id="rId469" Type="http://schemas.openxmlformats.org/officeDocument/2006/relationships/image" Target="../media/image2681.png"/><Relationship Id="rId634" Type="http://schemas.openxmlformats.org/officeDocument/2006/relationships/customXml" Target="../ink/ink2790.xml"/><Relationship Id="rId676" Type="http://schemas.openxmlformats.org/officeDocument/2006/relationships/customXml" Target="../ink/ink2811.xml"/><Relationship Id="rId26" Type="http://schemas.openxmlformats.org/officeDocument/2006/relationships/customXml" Target="../ink/ink2485.xml"/><Relationship Id="rId231" Type="http://schemas.openxmlformats.org/officeDocument/2006/relationships/image" Target="../media/image2565.png"/><Relationship Id="rId273" Type="http://schemas.openxmlformats.org/officeDocument/2006/relationships/customXml" Target="../ink/ink2609.xml"/><Relationship Id="rId329" Type="http://schemas.openxmlformats.org/officeDocument/2006/relationships/customXml" Target="../ink/ink2637.xml"/><Relationship Id="rId480" Type="http://schemas.openxmlformats.org/officeDocument/2006/relationships/customXml" Target="../ink/ink2713.xml"/><Relationship Id="rId536" Type="http://schemas.openxmlformats.org/officeDocument/2006/relationships/customXml" Target="../ink/ink2741.xml"/><Relationship Id="rId701" Type="http://schemas.openxmlformats.org/officeDocument/2006/relationships/image" Target="../media/image2797.png"/><Relationship Id="rId68" Type="http://schemas.openxmlformats.org/officeDocument/2006/relationships/customXml" Target="../ink/ink2506.xml"/><Relationship Id="rId133" Type="http://schemas.openxmlformats.org/officeDocument/2006/relationships/image" Target="../media/image2517.png"/><Relationship Id="rId175" Type="http://schemas.openxmlformats.org/officeDocument/2006/relationships/image" Target="../media/image2537.png"/><Relationship Id="rId340" Type="http://schemas.openxmlformats.org/officeDocument/2006/relationships/image" Target="../media/image2617.png"/><Relationship Id="rId578" Type="http://schemas.openxmlformats.org/officeDocument/2006/relationships/customXml" Target="../ink/ink2762.xml"/><Relationship Id="rId200" Type="http://schemas.openxmlformats.org/officeDocument/2006/relationships/customXml" Target="../ink/ink2572.xml"/><Relationship Id="rId382" Type="http://schemas.openxmlformats.org/officeDocument/2006/relationships/image" Target="../media/image2638.png"/><Relationship Id="rId438" Type="http://schemas.openxmlformats.org/officeDocument/2006/relationships/customXml" Target="../ink/ink2692.xml"/><Relationship Id="rId603" Type="http://schemas.openxmlformats.org/officeDocument/2006/relationships/image" Target="../media/image2748.png"/><Relationship Id="rId645" Type="http://schemas.openxmlformats.org/officeDocument/2006/relationships/image" Target="../media/image2769.png"/><Relationship Id="rId687" Type="http://schemas.openxmlformats.org/officeDocument/2006/relationships/image" Target="../media/image2790.png"/><Relationship Id="rId242" Type="http://schemas.openxmlformats.org/officeDocument/2006/relationships/customXml" Target="../ink/ink2593.xml"/><Relationship Id="rId284" Type="http://schemas.openxmlformats.org/officeDocument/2006/relationships/image" Target="../media/image2589.png"/><Relationship Id="rId491" Type="http://schemas.openxmlformats.org/officeDocument/2006/relationships/image" Target="../media/image2692.png"/><Relationship Id="rId505" Type="http://schemas.openxmlformats.org/officeDocument/2006/relationships/image" Target="../media/image2699.png"/><Relationship Id="rId712" Type="http://schemas.openxmlformats.org/officeDocument/2006/relationships/customXml" Target="../ink/ink2829.xml"/><Relationship Id="rId37" Type="http://schemas.openxmlformats.org/officeDocument/2006/relationships/image" Target="../media/image2469.png"/><Relationship Id="rId79" Type="http://schemas.openxmlformats.org/officeDocument/2006/relationships/image" Target="../media/image2490.png"/><Relationship Id="rId102" Type="http://schemas.openxmlformats.org/officeDocument/2006/relationships/customXml" Target="../ink/ink2523.xml"/><Relationship Id="rId144" Type="http://schemas.openxmlformats.org/officeDocument/2006/relationships/customXml" Target="../ink/ink2544.xml"/><Relationship Id="rId547" Type="http://schemas.openxmlformats.org/officeDocument/2006/relationships/image" Target="../media/image2720.png"/><Relationship Id="rId589" Type="http://schemas.openxmlformats.org/officeDocument/2006/relationships/image" Target="../media/image2741.png"/><Relationship Id="rId90" Type="http://schemas.openxmlformats.org/officeDocument/2006/relationships/customXml" Target="../ink/ink2517.xml"/><Relationship Id="rId186" Type="http://schemas.openxmlformats.org/officeDocument/2006/relationships/customXml" Target="../ink/ink2565.xml"/><Relationship Id="rId351" Type="http://schemas.openxmlformats.org/officeDocument/2006/relationships/customXml" Target="../ink/ink2648.xml"/><Relationship Id="rId393" Type="http://schemas.openxmlformats.org/officeDocument/2006/relationships/customXml" Target="../ink/ink2669.xml"/><Relationship Id="rId407" Type="http://schemas.openxmlformats.org/officeDocument/2006/relationships/customXml" Target="../ink/ink2676.xml"/><Relationship Id="rId449" Type="http://schemas.openxmlformats.org/officeDocument/2006/relationships/image" Target="../media/image2671.png"/><Relationship Id="rId614" Type="http://schemas.openxmlformats.org/officeDocument/2006/relationships/customXml" Target="../ink/ink2780.xml"/><Relationship Id="rId656" Type="http://schemas.openxmlformats.org/officeDocument/2006/relationships/customXml" Target="../ink/ink2801.xml"/><Relationship Id="rId211" Type="http://schemas.openxmlformats.org/officeDocument/2006/relationships/image" Target="../media/image2555.png"/><Relationship Id="rId253" Type="http://schemas.openxmlformats.org/officeDocument/2006/relationships/image" Target="../media/image2574.png"/><Relationship Id="rId295" Type="http://schemas.openxmlformats.org/officeDocument/2006/relationships/customXml" Target="../ink/ink2620.xml"/><Relationship Id="rId309" Type="http://schemas.openxmlformats.org/officeDocument/2006/relationships/customXml" Target="../ink/ink2627.xml"/><Relationship Id="rId460" Type="http://schemas.openxmlformats.org/officeDocument/2006/relationships/customXml" Target="../ink/ink2703.xml"/><Relationship Id="rId516" Type="http://schemas.openxmlformats.org/officeDocument/2006/relationships/customXml" Target="../ink/ink2731.xml"/><Relationship Id="rId698" Type="http://schemas.openxmlformats.org/officeDocument/2006/relationships/customXml" Target="../ink/ink2822.xml"/><Relationship Id="rId48" Type="http://schemas.openxmlformats.org/officeDocument/2006/relationships/customXml" Target="../ink/ink2496.xml"/><Relationship Id="rId113" Type="http://schemas.openxmlformats.org/officeDocument/2006/relationships/image" Target="../media/image2507.png"/><Relationship Id="rId320" Type="http://schemas.openxmlformats.org/officeDocument/2006/relationships/image" Target="../media/image2607.png"/><Relationship Id="rId558" Type="http://schemas.openxmlformats.org/officeDocument/2006/relationships/customXml" Target="../ink/ink2752.xml"/><Relationship Id="rId155" Type="http://schemas.openxmlformats.org/officeDocument/2006/relationships/image" Target="../media/image2528.png"/><Relationship Id="rId197" Type="http://schemas.openxmlformats.org/officeDocument/2006/relationships/image" Target="../media/image2548.png"/><Relationship Id="rId362" Type="http://schemas.openxmlformats.org/officeDocument/2006/relationships/image" Target="../media/image2628.png"/><Relationship Id="rId418" Type="http://schemas.openxmlformats.org/officeDocument/2006/relationships/image" Target="../media/image2656.png"/><Relationship Id="rId625" Type="http://schemas.openxmlformats.org/officeDocument/2006/relationships/image" Target="../media/image2759.png"/><Relationship Id="rId222" Type="http://schemas.openxmlformats.org/officeDocument/2006/relationships/customXml" Target="../ink/ink2583.xml"/><Relationship Id="rId264" Type="http://schemas.openxmlformats.org/officeDocument/2006/relationships/image" Target="../media/image2579.png"/><Relationship Id="rId471" Type="http://schemas.openxmlformats.org/officeDocument/2006/relationships/image" Target="../media/image2682.png"/><Relationship Id="rId667" Type="http://schemas.openxmlformats.org/officeDocument/2006/relationships/image" Target="../media/image2780.png"/><Relationship Id="rId17" Type="http://schemas.openxmlformats.org/officeDocument/2006/relationships/image" Target="../media/image2459.png"/><Relationship Id="rId59" Type="http://schemas.openxmlformats.org/officeDocument/2006/relationships/image" Target="../media/image2480.png"/><Relationship Id="rId124" Type="http://schemas.openxmlformats.org/officeDocument/2006/relationships/customXml" Target="../ink/ink2534.xml"/><Relationship Id="rId527" Type="http://schemas.openxmlformats.org/officeDocument/2006/relationships/image" Target="../media/image2710.png"/><Relationship Id="rId569" Type="http://schemas.openxmlformats.org/officeDocument/2006/relationships/image" Target="../media/image2731.png"/><Relationship Id="rId70" Type="http://schemas.openxmlformats.org/officeDocument/2006/relationships/customXml" Target="../ink/ink2507.xml"/><Relationship Id="rId166" Type="http://schemas.openxmlformats.org/officeDocument/2006/relationships/customXml" Target="../ink/ink2555.xml"/><Relationship Id="rId331" Type="http://schemas.openxmlformats.org/officeDocument/2006/relationships/customXml" Target="../ink/ink2638.xml"/><Relationship Id="rId373" Type="http://schemas.openxmlformats.org/officeDocument/2006/relationships/customXml" Target="../ink/ink2659.xml"/><Relationship Id="rId429" Type="http://schemas.openxmlformats.org/officeDocument/2006/relationships/customXml" Target="../ink/ink2687.xml"/><Relationship Id="rId580" Type="http://schemas.openxmlformats.org/officeDocument/2006/relationships/customXml" Target="../ink/ink2763.xml"/><Relationship Id="rId636" Type="http://schemas.openxmlformats.org/officeDocument/2006/relationships/customXml" Target="../ink/ink2791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566.png"/><Relationship Id="rId440" Type="http://schemas.openxmlformats.org/officeDocument/2006/relationships/customXml" Target="../ink/ink2693.xml"/><Relationship Id="rId678" Type="http://schemas.openxmlformats.org/officeDocument/2006/relationships/customXml" Target="../ink/ink2812.xml"/><Relationship Id="rId28" Type="http://schemas.openxmlformats.org/officeDocument/2006/relationships/customXml" Target="../ink/ink2486.xml"/><Relationship Id="rId275" Type="http://schemas.openxmlformats.org/officeDocument/2006/relationships/customXml" Target="../ink/ink2610.xml"/><Relationship Id="rId300" Type="http://schemas.openxmlformats.org/officeDocument/2006/relationships/image" Target="../media/image2597.png"/><Relationship Id="rId482" Type="http://schemas.openxmlformats.org/officeDocument/2006/relationships/customXml" Target="../ink/ink2714.xml"/><Relationship Id="rId538" Type="http://schemas.openxmlformats.org/officeDocument/2006/relationships/customXml" Target="../ink/ink2742.xml"/><Relationship Id="rId703" Type="http://schemas.openxmlformats.org/officeDocument/2006/relationships/image" Target="../media/image2798.png"/><Relationship Id="rId81" Type="http://schemas.openxmlformats.org/officeDocument/2006/relationships/image" Target="../media/image2491.png"/><Relationship Id="rId135" Type="http://schemas.openxmlformats.org/officeDocument/2006/relationships/image" Target="../media/image2518.png"/><Relationship Id="rId177" Type="http://schemas.openxmlformats.org/officeDocument/2006/relationships/image" Target="../media/image2538.png"/><Relationship Id="rId342" Type="http://schemas.openxmlformats.org/officeDocument/2006/relationships/image" Target="../media/image2618.png"/><Relationship Id="rId384" Type="http://schemas.openxmlformats.org/officeDocument/2006/relationships/image" Target="../media/image2639.png"/><Relationship Id="rId591" Type="http://schemas.openxmlformats.org/officeDocument/2006/relationships/image" Target="../media/image2742.png"/><Relationship Id="rId605" Type="http://schemas.openxmlformats.org/officeDocument/2006/relationships/image" Target="../media/image2749.png"/><Relationship Id="rId202" Type="http://schemas.openxmlformats.org/officeDocument/2006/relationships/customXml" Target="../ink/ink2573.xml"/><Relationship Id="rId244" Type="http://schemas.openxmlformats.org/officeDocument/2006/relationships/customXml" Target="../ink/ink2594.xml"/><Relationship Id="rId647" Type="http://schemas.openxmlformats.org/officeDocument/2006/relationships/image" Target="../media/image2770.png"/><Relationship Id="rId689" Type="http://schemas.openxmlformats.org/officeDocument/2006/relationships/image" Target="../media/image2791.png"/><Relationship Id="rId39" Type="http://schemas.openxmlformats.org/officeDocument/2006/relationships/image" Target="../media/image2470.png"/><Relationship Id="rId286" Type="http://schemas.openxmlformats.org/officeDocument/2006/relationships/image" Target="../media/image2590.png"/><Relationship Id="rId451" Type="http://schemas.openxmlformats.org/officeDocument/2006/relationships/image" Target="../media/image2672.png"/><Relationship Id="rId493" Type="http://schemas.openxmlformats.org/officeDocument/2006/relationships/image" Target="../media/image2693.png"/><Relationship Id="rId507" Type="http://schemas.openxmlformats.org/officeDocument/2006/relationships/image" Target="../media/image2700.png"/><Relationship Id="rId549" Type="http://schemas.openxmlformats.org/officeDocument/2006/relationships/image" Target="../media/image2721.png"/><Relationship Id="rId714" Type="http://schemas.openxmlformats.org/officeDocument/2006/relationships/customXml" Target="../ink/ink2830.xml"/><Relationship Id="rId50" Type="http://schemas.openxmlformats.org/officeDocument/2006/relationships/customXml" Target="../ink/ink2497.xml"/><Relationship Id="rId104" Type="http://schemas.openxmlformats.org/officeDocument/2006/relationships/customXml" Target="../ink/ink2524.xml"/><Relationship Id="rId146" Type="http://schemas.openxmlformats.org/officeDocument/2006/relationships/customXml" Target="../ink/ink2545.xml"/><Relationship Id="rId188" Type="http://schemas.openxmlformats.org/officeDocument/2006/relationships/customXml" Target="../ink/ink2566.xml"/><Relationship Id="rId311" Type="http://schemas.openxmlformats.org/officeDocument/2006/relationships/customXml" Target="../ink/ink2628.xml"/><Relationship Id="rId353" Type="http://schemas.openxmlformats.org/officeDocument/2006/relationships/customXml" Target="../ink/ink2649.xml"/><Relationship Id="rId395" Type="http://schemas.openxmlformats.org/officeDocument/2006/relationships/customXml" Target="../ink/ink2670.xml"/><Relationship Id="rId409" Type="http://schemas.openxmlformats.org/officeDocument/2006/relationships/customXml" Target="../ink/ink2677.xml"/><Relationship Id="rId560" Type="http://schemas.openxmlformats.org/officeDocument/2006/relationships/customXml" Target="../ink/ink2753.xml"/><Relationship Id="rId92" Type="http://schemas.openxmlformats.org/officeDocument/2006/relationships/customXml" Target="../ink/ink2518.xml"/><Relationship Id="rId213" Type="http://schemas.openxmlformats.org/officeDocument/2006/relationships/image" Target="../media/image2556.png"/><Relationship Id="rId420" Type="http://schemas.openxmlformats.org/officeDocument/2006/relationships/image" Target="../media/image2657.png"/><Relationship Id="rId616" Type="http://schemas.openxmlformats.org/officeDocument/2006/relationships/customXml" Target="../ink/ink2781.xml"/><Relationship Id="rId658" Type="http://schemas.openxmlformats.org/officeDocument/2006/relationships/customXml" Target="../ink/ink2802.xml"/><Relationship Id="rId255" Type="http://schemas.openxmlformats.org/officeDocument/2006/relationships/image" Target="../media/image2575.png"/><Relationship Id="rId297" Type="http://schemas.openxmlformats.org/officeDocument/2006/relationships/customXml" Target="../ink/ink2621.xml"/><Relationship Id="rId462" Type="http://schemas.openxmlformats.org/officeDocument/2006/relationships/customXml" Target="../ink/ink2704.xml"/><Relationship Id="rId518" Type="http://schemas.openxmlformats.org/officeDocument/2006/relationships/customXml" Target="../ink/ink2732.xml"/><Relationship Id="rId115" Type="http://schemas.openxmlformats.org/officeDocument/2006/relationships/image" Target="../media/image2508.png"/><Relationship Id="rId157" Type="http://schemas.openxmlformats.org/officeDocument/2006/relationships/image" Target="../media/image2529.png"/><Relationship Id="rId322" Type="http://schemas.openxmlformats.org/officeDocument/2006/relationships/image" Target="../media/image2608.png"/><Relationship Id="rId364" Type="http://schemas.openxmlformats.org/officeDocument/2006/relationships/image" Target="../media/image2629.png"/><Relationship Id="rId61" Type="http://schemas.openxmlformats.org/officeDocument/2006/relationships/image" Target="../media/image2481.png"/><Relationship Id="rId199" Type="http://schemas.openxmlformats.org/officeDocument/2006/relationships/image" Target="../media/image2549.png"/><Relationship Id="rId571" Type="http://schemas.openxmlformats.org/officeDocument/2006/relationships/image" Target="../media/image2732.png"/><Relationship Id="rId627" Type="http://schemas.openxmlformats.org/officeDocument/2006/relationships/image" Target="../media/image2760.png"/><Relationship Id="rId669" Type="http://schemas.openxmlformats.org/officeDocument/2006/relationships/image" Target="../media/image2781.png"/><Relationship Id="rId19" Type="http://schemas.openxmlformats.org/officeDocument/2006/relationships/image" Target="../media/image2460.png"/><Relationship Id="rId224" Type="http://schemas.openxmlformats.org/officeDocument/2006/relationships/customXml" Target="../ink/ink2584.xml"/><Relationship Id="rId266" Type="http://schemas.openxmlformats.org/officeDocument/2006/relationships/image" Target="../media/image2580.png"/><Relationship Id="rId431" Type="http://schemas.openxmlformats.org/officeDocument/2006/relationships/customXml" Target="../ink/ink2688.xml"/><Relationship Id="rId473" Type="http://schemas.openxmlformats.org/officeDocument/2006/relationships/image" Target="../media/image2683.png"/><Relationship Id="rId529" Type="http://schemas.openxmlformats.org/officeDocument/2006/relationships/image" Target="../media/image2711.png"/><Relationship Id="rId680" Type="http://schemas.openxmlformats.org/officeDocument/2006/relationships/customXml" Target="../ink/ink2813.xml"/><Relationship Id="rId30" Type="http://schemas.openxmlformats.org/officeDocument/2006/relationships/customXml" Target="../ink/ink2487.xml"/><Relationship Id="rId126" Type="http://schemas.openxmlformats.org/officeDocument/2006/relationships/customXml" Target="../ink/ink2535.xml"/><Relationship Id="rId168" Type="http://schemas.openxmlformats.org/officeDocument/2006/relationships/customXml" Target="../ink/ink2556.xml"/><Relationship Id="rId333" Type="http://schemas.openxmlformats.org/officeDocument/2006/relationships/customXml" Target="../ink/ink2639.xml"/><Relationship Id="rId540" Type="http://schemas.openxmlformats.org/officeDocument/2006/relationships/customXml" Target="../ink/ink2743.xml"/><Relationship Id="rId72" Type="http://schemas.openxmlformats.org/officeDocument/2006/relationships/customXml" Target="../ink/ink2508.xml"/><Relationship Id="rId375" Type="http://schemas.openxmlformats.org/officeDocument/2006/relationships/customXml" Target="../ink/ink2660.xml"/><Relationship Id="rId582" Type="http://schemas.openxmlformats.org/officeDocument/2006/relationships/customXml" Target="../ink/ink2764.xml"/><Relationship Id="rId638" Type="http://schemas.openxmlformats.org/officeDocument/2006/relationships/customXml" Target="../ink/ink2792.xml"/><Relationship Id="rId3" Type="http://schemas.openxmlformats.org/officeDocument/2006/relationships/image" Target="../media/image2452.png"/><Relationship Id="rId235" Type="http://schemas.openxmlformats.org/officeDocument/2006/relationships/image" Target="../media/image89.png"/><Relationship Id="rId277" Type="http://schemas.openxmlformats.org/officeDocument/2006/relationships/customXml" Target="../ink/ink2611.xml"/><Relationship Id="rId400" Type="http://schemas.openxmlformats.org/officeDocument/2006/relationships/image" Target="../media/image2647.png"/><Relationship Id="rId442" Type="http://schemas.openxmlformats.org/officeDocument/2006/relationships/customXml" Target="../ink/ink2694.xml"/><Relationship Id="rId484" Type="http://schemas.openxmlformats.org/officeDocument/2006/relationships/customXml" Target="../ink/ink2715.xml"/><Relationship Id="rId705" Type="http://schemas.openxmlformats.org/officeDocument/2006/relationships/image" Target="../media/image2799.png"/><Relationship Id="rId137" Type="http://schemas.openxmlformats.org/officeDocument/2006/relationships/image" Target="../media/image2519.png"/><Relationship Id="rId302" Type="http://schemas.openxmlformats.org/officeDocument/2006/relationships/image" Target="../media/image2598.png"/><Relationship Id="rId344" Type="http://schemas.openxmlformats.org/officeDocument/2006/relationships/image" Target="../media/image2619.png"/><Relationship Id="rId691" Type="http://schemas.openxmlformats.org/officeDocument/2006/relationships/image" Target="../media/image2792.png"/><Relationship Id="rId41" Type="http://schemas.openxmlformats.org/officeDocument/2006/relationships/image" Target="../media/image2471.png"/><Relationship Id="rId83" Type="http://schemas.openxmlformats.org/officeDocument/2006/relationships/image" Target="../media/image2492.png"/><Relationship Id="rId179" Type="http://schemas.openxmlformats.org/officeDocument/2006/relationships/image" Target="../media/image2539.png"/><Relationship Id="rId386" Type="http://schemas.openxmlformats.org/officeDocument/2006/relationships/image" Target="../media/image2640.png"/><Relationship Id="rId551" Type="http://schemas.openxmlformats.org/officeDocument/2006/relationships/image" Target="../media/image2722.png"/><Relationship Id="rId593" Type="http://schemas.openxmlformats.org/officeDocument/2006/relationships/image" Target="../media/image2743.png"/><Relationship Id="rId607" Type="http://schemas.openxmlformats.org/officeDocument/2006/relationships/image" Target="../media/image2750.png"/><Relationship Id="rId649" Type="http://schemas.openxmlformats.org/officeDocument/2006/relationships/image" Target="../media/image2771.png"/><Relationship Id="rId190" Type="http://schemas.openxmlformats.org/officeDocument/2006/relationships/customXml" Target="../ink/ink2567.xml"/><Relationship Id="rId204" Type="http://schemas.openxmlformats.org/officeDocument/2006/relationships/customXml" Target="../ink/ink2574.xml"/><Relationship Id="rId246" Type="http://schemas.openxmlformats.org/officeDocument/2006/relationships/customXml" Target="../ink/ink2595.xml"/><Relationship Id="rId288" Type="http://schemas.openxmlformats.org/officeDocument/2006/relationships/image" Target="../media/image2591.png"/><Relationship Id="rId411" Type="http://schemas.openxmlformats.org/officeDocument/2006/relationships/customXml" Target="../ink/ink2678.xml"/><Relationship Id="rId453" Type="http://schemas.openxmlformats.org/officeDocument/2006/relationships/image" Target="../media/image2673.png"/><Relationship Id="rId509" Type="http://schemas.openxmlformats.org/officeDocument/2006/relationships/image" Target="../media/image2701.png"/><Relationship Id="rId660" Type="http://schemas.openxmlformats.org/officeDocument/2006/relationships/customXml" Target="../ink/ink2803.xml"/><Relationship Id="rId106" Type="http://schemas.openxmlformats.org/officeDocument/2006/relationships/customXml" Target="../ink/ink2525.xml"/><Relationship Id="rId313" Type="http://schemas.openxmlformats.org/officeDocument/2006/relationships/customXml" Target="../ink/ink2629.xml"/><Relationship Id="rId495" Type="http://schemas.openxmlformats.org/officeDocument/2006/relationships/image" Target="../media/image2694.png"/><Relationship Id="rId716" Type="http://schemas.openxmlformats.org/officeDocument/2006/relationships/customXml" Target="../ink/ink2831.xml"/><Relationship Id="rId10" Type="http://schemas.openxmlformats.org/officeDocument/2006/relationships/customXml" Target="../ink/ink2477.xml"/><Relationship Id="rId52" Type="http://schemas.openxmlformats.org/officeDocument/2006/relationships/customXml" Target="../ink/ink2498.xml"/><Relationship Id="rId94" Type="http://schemas.openxmlformats.org/officeDocument/2006/relationships/customXml" Target="../ink/ink2519.xml"/><Relationship Id="rId148" Type="http://schemas.openxmlformats.org/officeDocument/2006/relationships/customXml" Target="../ink/ink2546.xml"/><Relationship Id="rId355" Type="http://schemas.openxmlformats.org/officeDocument/2006/relationships/customXml" Target="../ink/ink2650.xml"/><Relationship Id="rId397" Type="http://schemas.openxmlformats.org/officeDocument/2006/relationships/customXml" Target="../ink/ink2671.xml"/><Relationship Id="rId520" Type="http://schemas.openxmlformats.org/officeDocument/2006/relationships/customXml" Target="../ink/ink2733.xml"/><Relationship Id="rId562" Type="http://schemas.openxmlformats.org/officeDocument/2006/relationships/customXml" Target="../ink/ink2754.xml"/><Relationship Id="rId618" Type="http://schemas.openxmlformats.org/officeDocument/2006/relationships/customXml" Target="../ink/ink2782.xml"/><Relationship Id="rId215" Type="http://schemas.openxmlformats.org/officeDocument/2006/relationships/image" Target="../media/image2557.png"/><Relationship Id="rId257" Type="http://schemas.openxmlformats.org/officeDocument/2006/relationships/image" Target="../media/image2576.png"/><Relationship Id="rId422" Type="http://schemas.openxmlformats.org/officeDocument/2006/relationships/image" Target="../media/image2658.png"/><Relationship Id="rId464" Type="http://schemas.openxmlformats.org/officeDocument/2006/relationships/customXml" Target="../ink/ink2705.xml"/><Relationship Id="rId299" Type="http://schemas.openxmlformats.org/officeDocument/2006/relationships/customXml" Target="../ink/ink2622.xml"/><Relationship Id="rId63" Type="http://schemas.openxmlformats.org/officeDocument/2006/relationships/image" Target="../media/image2482.png"/><Relationship Id="rId159" Type="http://schemas.openxmlformats.org/officeDocument/2006/relationships/image" Target="../media/image2530.png"/><Relationship Id="rId366" Type="http://schemas.openxmlformats.org/officeDocument/2006/relationships/image" Target="../media/image2630.png"/><Relationship Id="rId573" Type="http://schemas.openxmlformats.org/officeDocument/2006/relationships/image" Target="../media/image2733.png"/><Relationship Id="rId226" Type="http://schemas.openxmlformats.org/officeDocument/2006/relationships/customXml" Target="../ink/ink2585.xml"/><Relationship Id="rId433" Type="http://schemas.openxmlformats.org/officeDocument/2006/relationships/customXml" Target="../ink/ink2689.xml"/><Relationship Id="rId640" Type="http://schemas.openxmlformats.org/officeDocument/2006/relationships/customXml" Target="../ink/ink2793.xml"/><Relationship Id="rId74" Type="http://schemas.openxmlformats.org/officeDocument/2006/relationships/customXml" Target="../ink/ink2509.xml"/><Relationship Id="rId377" Type="http://schemas.openxmlformats.org/officeDocument/2006/relationships/customXml" Target="../ink/ink2661.xml"/><Relationship Id="rId500" Type="http://schemas.openxmlformats.org/officeDocument/2006/relationships/customXml" Target="../ink/ink2723.xml"/><Relationship Id="rId584" Type="http://schemas.openxmlformats.org/officeDocument/2006/relationships/customXml" Target="../ink/ink2765.xml"/><Relationship Id="rId5" Type="http://schemas.openxmlformats.org/officeDocument/2006/relationships/image" Target="../media/image2453.png"/><Relationship Id="rId237" Type="http://schemas.openxmlformats.org/officeDocument/2006/relationships/image" Target="../media/image2567.png"/><Relationship Id="rId444" Type="http://schemas.openxmlformats.org/officeDocument/2006/relationships/customXml" Target="../ink/ink2695.xml"/><Relationship Id="rId651" Type="http://schemas.openxmlformats.org/officeDocument/2006/relationships/image" Target="../media/image2772.png"/><Relationship Id="rId290" Type="http://schemas.openxmlformats.org/officeDocument/2006/relationships/image" Target="../media/image2592.png"/><Relationship Id="rId304" Type="http://schemas.openxmlformats.org/officeDocument/2006/relationships/image" Target="../media/image2599.png"/><Relationship Id="rId388" Type="http://schemas.openxmlformats.org/officeDocument/2006/relationships/image" Target="../media/image2641.png"/><Relationship Id="rId511" Type="http://schemas.openxmlformats.org/officeDocument/2006/relationships/image" Target="../media/image2702.png"/><Relationship Id="rId609" Type="http://schemas.openxmlformats.org/officeDocument/2006/relationships/image" Target="../media/image2751.png"/><Relationship Id="rId85" Type="http://schemas.openxmlformats.org/officeDocument/2006/relationships/image" Target="../media/image2493.png"/><Relationship Id="rId150" Type="http://schemas.openxmlformats.org/officeDocument/2006/relationships/customXml" Target="../ink/ink2547.xml"/><Relationship Id="rId595" Type="http://schemas.openxmlformats.org/officeDocument/2006/relationships/image" Target="../media/image2744.png"/><Relationship Id="rId248" Type="http://schemas.openxmlformats.org/officeDocument/2006/relationships/customXml" Target="../ink/ink2596.xml"/><Relationship Id="rId455" Type="http://schemas.openxmlformats.org/officeDocument/2006/relationships/image" Target="../media/image2674.png"/><Relationship Id="rId662" Type="http://schemas.openxmlformats.org/officeDocument/2006/relationships/customXml" Target="../ink/ink2804.xml"/><Relationship Id="rId12" Type="http://schemas.openxmlformats.org/officeDocument/2006/relationships/customXml" Target="../ink/ink2478.xml"/><Relationship Id="rId108" Type="http://schemas.openxmlformats.org/officeDocument/2006/relationships/customXml" Target="../ink/ink2526.xml"/><Relationship Id="rId315" Type="http://schemas.openxmlformats.org/officeDocument/2006/relationships/customXml" Target="../ink/ink2630.xml"/><Relationship Id="rId522" Type="http://schemas.openxmlformats.org/officeDocument/2006/relationships/customXml" Target="../ink/ink2734.xml"/><Relationship Id="rId96" Type="http://schemas.openxmlformats.org/officeDocument/2006/relationships/customXml" Target="../ink/ink2520.xml"/><Relationship Id="rId161" Type="http://schemas.openxmlformats.org/officeDocument/2006/relationships/image" Target="../media/image2531.png"/><Relationship Id="rId399" Type="http://schemas.openxmlformats.org/officeDocument/2006/relationships/customXml" Target="../ink/ink2672.xml"/><Relationship Id="rId259" Type="http://schemas.openxmlformats.org/officeDocument/2006/relationships/image" Target="../media/image2577.png"/><Relationship Id="rId466" Type="http://schemas.openxmlformats.org/officeDocument/2006/relationships/customXml" Target="../ink/ink2706.xml"/><Relationship Id="rId673" Type="http://schemas.openxmlformats.org/officeDocument/2006/relationships/image" Target="../media/image2783.png"/><Relationship Id="rId23" Type="http://schemas.openxmlformats.org/officeDocument/2006/relationships/image" Target="../media/image2462.png"/><Relationship Id="rId119" Type="http://schemas.openxmlformats.org/officeDocument/2006/relationships/image" Target="../media/image2510.png"/><Relationship Id="rId326" Type="http://schemas.openxmlformats.org/officeDocument/2006/relationships/image" Target="../media/image2610.png"/><Relationship Id="rId533" Type="http://schemas.openxmlformats.org/officeDocument/2006/relationships/image" Target="../media/image2713.png"/><Relationship Id="rId172" Type="http://schemas.openxmlformats.org/officeDocument/2006/relationships/customXml" Target="../ink/ink2558.xml"/><Relationship Id="rId477" Type="http://schemas.openxmlformats.org/officeDocument/2006/relationships/image" Target="../media/image2685.png"/><Relationship Id="rId600" Type="http://schemas.openxmlformats.org/officeDocument/2006/relationships/customXml" Target="../ink/ink2773.xml"/><Relationship Id="rId684" Type="http://schemas.openxmlformats.org/officeDocument/2006/relationships/customXml" Target="../ink/ink2815.xml"/><Relationship Id="rId337" Type="http://schemas.openxmlformats.org/officeDocument/2006/relationships/customXml" Target="../ink/ink2641.xml"/><Relationship Id="rId34" Type="http://schemas.openxmlformats.org/officeDocument/2006/relationships/customXml" Target="../ink/ink2489.xml"/><Relationship Id="rId544" Type="http://schemas.openxmlformats.org/officeDocument/2006/relationships/customXml" Target="../ink/ink2745.xml"/><Relationship Id="rId183" Type="http://schemas.openxmlformats.org/officeDocument/2006/relationships/image" Target="../media/image2541.png"/><Relationship Id="rId390" Type="http://schemas.openxmlformats.org/officeDocument/2006/relationships/image" Target="../media/image2642.png"/><Relationship Id="rId404" Type="http://schemas.openxmlformats.org/officeDocument/2006/relationships/image" Target="../media/image2649.png"/><Relationship Id="rId611" Type="http://schemas.openxmlformats.org/officeDocument/2006/relationships/image" Target="../media/image2752.png"/><Relationship Id="rId250" Type="http://schemas.openxmlformats.org/officeDocument/2006/relationships/customXml" Target="../ink/ink2597.xml"/><Relationship Id="rId488" Type="http://schemas.openxmlformats.org/officeDocument/2006/relationships/customXml" Target="../ink/ink2717.xml"/><Relationship Id="rId695" Type="http://schemas.openxmlformats.org/officeDocument/2006/relationships/image" Target="../media/image2794.png"/><Relationship Id="rId709" Type="http://schemas.openxmlformats.org/officeDocument/2006/relationships/image" Target="../media/image2801.png"/><Relationship Id="rId45" Type="http://schemas.openxmlformats.org/officeDocument/2006/relationships/image" Target="../media/image2473.png"/><Relationship Id="rId110" Type="http://schemas.openxmlformats.org/officeDocument/2006/relationships/customXml" Target="../ink/ink2527.xml"/><Relationship Id="rId348" Type="http://schemas.openxmlformats.org/officeDocument/2006/relationships/image" Target="../media/image2621.png"/><Relationship Id="rId555" Type="http://schemas.openxmlformats.org/officeDocument/2006/relationships/image" Target="../media/image2724.png"/><Relationship Id="rId194" Type="http://schemas.openxmlformats.org/officeDocument/2006/relationships/customXml" Target="../ink/ink2569.xml"/><Relationship Id="rId208" Type="http://schemas.openxmlformats.org/officeDocument/2006/relationships/customXml" Target="../ink/ink2576.xml"/><Relationship Id="rId415" Type="http://schemas.openxmlformats.org/officeDocument/2006/relationships/customXml" Target="../ink/ink2680.xml"/><Relationship Id="rId622" Type="http://schemas.openxmlformats.org/officeDocument/2006/relationships/customXml" Target="../ink/ink2784.xml"/><Relationship Id="rId261" Type="http://schemas.openxmlformats.org/officeDocument/2006/relationships/image" Target="../media/image2578.png"/><Relationship Id="rId499" Type="http://schemas.openxmlformats.org/officeDocument/2006/relationships/image" Target="../media/image2696.png"/><Relationship Id="rId56" Type="http://schemas.openxmlformats.org/officeDocument/2006/relationships/customXml" Target="../ink/ink2500.xml"/><Relationship Id="rId359" Type="http://schemas.openxmlformats.org/officeDocument/2006/relationships/customXml" Target="../ink/ink2652.xml"/><Relationship Id="rId566" Type="http://schemas.openxmlformats.org/officeDocument/2006/relationships/customXml" Target="../ink/ink2756.xml"/><Relationship Id="rId121" Type="http://schemas.openxmlformats.org/officeDocument/2006/relationships/image" Target="../media/image2511.png"/><Relationship Id="rId219" Type="http://schemas.openxmlformats.org/officeDocument/2006/relationships/image" Target="../media/image2559.png"/><Relationship Id="rId426" Type="http://schemas.openxmlformats.org/officeDocument/2006/relationships/image" Target="../media/image2660.png"/><Relationship Id="rId633" Type="http://schemas.openxmlformats.org/officeDocument/2006/relationships/image" Target="../media/image2763.png"/><Relationship Id="rId67" Type="http://schemas.openxmlformats.org/officeDocument/2006/relationships/image" Target="../media/image2484.png"/><Relationship Id="rId272" Type="http://schemas.openxmlformats.org/officeDocument/2006/relationships/image" Target="../media/image2583.png"/><Relationship Id="rId577" Type="http://schemas.openxmlformats.org/officeDocument/2006/relationships/image" Target="../media/image2735.png"/><Relationship Id="rId700" Type="http://schemas.openxmlformats.org/officeDocument/2006/relationships/customXml" Target="../ink/ink2823.xml"/><Relationship Id="rId132" Type="http://schemas.openxmlformats.org/officeDocument/2006/relationships/customXml" Target="../ink/ink2538.xml"/><Relationship Id="rId437" Type="http://schemas.openxmlformats.org/officeDocument/2006/relationships/image" Target="../media/image2665.png"/><Relationship Id="rId644" Type="http://schemas.openxmlformats.org/officeDocument/2006/relationships/customXml" Target="../ink/ink2795.xml"/><Relationship Id="rId283" Type="http://schemas.openxmlformats.org/officeDocument/2006/relationships/customXml" Target="../ink/ink2614.xml"/><Relationship Id="rId490" Type="http://schemas.openxmlformats.org/officeDocument/2006/relationships/customXml" Target="../ink/ink2718.xml"/><Relationship Id="rId504" Type="http://schemas.openxmlformats.org/officeDocument/2006/relationships/customXml" Target="../ink/ink2725.xml"/><Relationship Id="rId711" Type="http://schemas.openxmlformats.org/officeDocument/2006/relationships/image" Target="../media/image2802.png"/><Relationship Id="rId78" Type="http://schemas.openxmlformats.org/officeDocument/2006/relationships/customXml" Target="../ink/ink2511.xml"/><Relationship Id="rId143" Type="http://schemas.openxmlformats.org/officeDocument/2006/relationships/image" Target="../media/image2522.png"/><Relationship Id="rId350" Type="http://schemas.openxmlformats.org/officeDocument/2006/relationships/image" Target="../media/image2622.png"/><Relationship Id="rId588" Type="http://schemas.openxmlformats.org/officeDocument/2006/relationships/customXml" Target="../ink/ink2767.xml"/><Relationship Id="rId9" Type="http://schemas.openxmlformats.org/officeDocument/2006/relationships/image" Target="../media/image2455.png"/><Relationship Id="rId210" Type="http://schemas.openxmlformats.org/officeDocument/2006/relationships/customXml" Target="../ink/ink2577.xml"/><Relationship Id="rId448" Type="http://schemas.openxmlformats.org/officeDocument/2006/relationships/customXml" Target="../ink/ink2697.xml"/><Relationship Id="rId655" Type="http://schemas.openxmlformats.org/officeDocument/2006/relationships/image" Target="../media/image2774.png"/><Relationship Id="rId294" Type="http://schemas.openxmlformats.org/officeDocument/2006/relationships/image" Target="../media/image2594.png"/><Relationship Id="rId308" Type="http://schemas.openxmlformats.org/officeDocument/2006/relationships/image" Target="../media/image2601.png"/><Relationship Id="rId515" Type="http://schemas.openxmlformats.org/officeDocument/2006/relationships/image" Target="../media/image2704.png"/><Relationship Id="rId89" Type="http://schemas.openxmlformats.org/officeDocument/2006/relationships/image" Target="../media/image2495.png"/><Relationship Id="rId154" Type="http://schemas.openxmlformats.org/officeDocument/2006/relationships/customXml" Target="../ink/ink2549.xml"/><Relationship Id="rId361" Type="http://schemas.openxmlformats.org/officeDocument/2006/relationships/customXml" Target="../ink/ink2653.xml"/><Relationship Id="rId599" Type="http://schemas.openxmlformats.org/officeDocument/2006/relationships/image" Target="../media/image2746.png"/><Relationship Id="rId459" Type="http://schemas.openxmlformats.org/officeDocument/2006/relationships/image" Target="../media/image2676.png"/><Relationship Id="rId666" Type="http://schemas.openxmlformats.org/officeDocument/2006/relationships/customXml" Target="../ink/ink2806.xml"/><Relationship Id="rId16" Type="http://schemas.openxmlformats.org/officeDocument/2006/relationships/customXml" Target="../ink/ink2480.xml"/><Relationship Id="rId221" Type="http://schemas.openxmlformats.org/officeDocument/2006/relationships/image" Target="../media/image2560.png"/><Relationship Id="rId319" Type="http://schemas.openxmlformats.org/officeDocument/2006/relationships/customXml" Target="../ink/ink2632.xml"/><Relationship Id="rId526" Type="http://schemas.openxmlformats.org/officeDocument/2006/relationships/customXml" Target="../ink/ink2736.xml"/><Relationship Id="rId165" Type="http://schemas.openxmlformats.org/officeDocument/2006/relationships/image" Target="../media/image2533.png"/><Relationship Id="rId372" Type="http://schemas.openxmlformats.org/officeDocument/2006/relationships/image" Target="../media/image2633.png"/><Relationship Id="rId677" Type="http://schemas.openxmlformats.org/officeDocument/2006/relationships/image" Target="../media/image2785.png"/><Relationship Id="rId232" Type="http://schemas.openxmlformats.org/officeDocument/2006/relationships/customXml" Target="../ink/ink2588.xml"/><Relationship Id="rId27" Type="http://schemas.openxmlformats.org/officeDocument/2006/relationships/image" Target="../media/image2464.png"/><Relationship Id="rId537" Type="http://schemas.openxmlformats.org/officeDocument/2006/relationships/image" Target="../media/image2715.png"/><Relationship Id="rId80" Type="http://schemas.openxmlformats.org/officeDocument/2006/relationships/customXml" Target="../ink/ink2512.xml"/><Relationship Id="rId176" Type="http://schemas.openxmlformats.org/officeDocument/2006/relationships/customXml" Target="../ink/ink2560.xml"/><Relationship Id="rId383" Type="http://schemas.openxmlformats.org/officeDocument/2006/relationships/customXml" Target="../ink/ink2664.xml"/><Relationship Id="rId590" Type="http://schemas.openxmlformats.org/officeDocument/2006/relationships/customXml" Target="../ink/ink2768.xml"/><Relationship Id="rId604" Type="http://schemas.openxmlformats.org/officeDocument/2006/relationships/customXml" Target="../ink/ink2775.xml"/><Relationship Id="rId243" Type="http://schemas.openxmlformats.org/officeDocument/2006/relationships/image" Target="../media/image2569.png"/><Relationship Id="rId450" Type="http://schemas.openxmlformats.org/officeDocument/2006/relationships/customXml" Target="../ink/ink2698.xml"/><Relationship Id="rId688" Type="http://schemas.openxmlformats.org/officeDocument/2006/relationships/customXml" Target="../ink/ink2817.xml"/><Relationship Id="rId38" Type="http://schemas.openxmlformats.org/officeDocument/2006/relationships/customXml" Target="../ink/ink2491.xml"/><Relationship Id="rId103" Type="http://schemas.openxmlformats.org/officeDocument/2006/relationships/image" Target="../media/image2502.png"/><Relationship Id="rId310" Type="http://schemas.openxmlformats.org/officeDocument/2006/relationships/image" Target="../media/image2602.png"/><Relationship Id="rId548" Type="http://schemas.openxmlformats.org/officeDocument/2006/relationships/customXml" Target="../ink/ink2747.xml"/><Relationship Id="rId91" Type="http://schemas.openxmlformats.org/officeDocument/2006/relationships/image" Target="../media/image2496.png"/><Relationship Id="rId187" Type="http://schemas.openxmlformats.org/officeDocument/2006/relationships/image" Target="../media/image2543.png"/><Relationship Id="rId394" Type="http://schemas.openxmlformats.org/officeDocument/2006/relationships/image" Target="../media/image2644.png"/><Relationship Id="rId408" Type="http://schemas.openxmlformats.org/officeDocument/2006/relationships/image" Target="../media/image2651.png"/><Relationship Id="rId615" Type="http://schemas.openxmlformats.org/officeDocument/2006/relationships/image" Target="../media/image2754.png"/><Relationship Id="rId254" Type="http://schemas.openxmlformats.org/officeDocument/2006/relationships/customXml" Target="../ink/ink2599.xml"/><Relationship Id="rId699" Type="http://schemas.openxmlformats.org/officeDocument/2006/relationships/image" Target="../media/image2796.png"/><Relationship Id="rId49" Type="http://schemas.openxmlformats.org/officeDocument/2006/relationships/image" Target="../media/image2475.png"/><Relationship Id="rId114" Type="http://schemas.openxmlformats.org/officeDocument/2006/relationships/customXml" Target="../ink/ink2529.xml"/><Relationship Id="rId461" Type="http://schemas.openxmlformats.org/officeDocument/2006/relationships/image" Target="../media/image2677.png"/><Relationship Id="rId559" Type="http://schemas.openxmlformats.org/officeDocument/2006/relationships/image" Target="../media/image2726.png"/><Relationship Id="rId198" Type="http://schemas.openxmlformats.org/officeDocument/2006/relationships/customXml" Target="../ink/ink2571.xml"/><Relationship Id="rId321" Type="http://schemas.openxmlformats.org/officeDocument/2006/relationships/customXml" Target="../ink/ink2633.xml"/><Relationship Id="rId419" Type="http://schemas.openxmlformats.org/officeDocument/2006/relationships/customXml" Target="../ink/ink2682.xml"/><Relationship Id="rId626" Type="http://schemas.openxmlformats.org/officeDocument/2006/relationships/customXml" Target="../ink/ink2786.xml"/><Relationship Id="rId265" Type="http://schemas.openxmlformats.org/officeDocument/2006/relationships/customXml" Target="../ink/ink2605.xml"/><Relationship Id="rId472" Type="http://schemas.openxmlformats.org/officeDocument/2006/relationships/customXml" Target="../ink/ink2709.xml"/><Relationship Id="rId125" Type="http://schemas.openxmlformats.org/officeDocument/2006/relationships/image" Target="../media/image2513.png"/><Relationship Id="rId332" Type="http://schemas.openxmlformats.org/officeDocument/2006/relationships/image" Target="../media/image2613.png"/><Relationship Id="rId637" Type="http://schemas.openxmlformats.org/officeDocument/2006/relationships/image" Target="../media/image2765.png"/><Relationship Id="rId276" Type="http://schemas.openxmlformats.org/officeDocument/2006/relationships/image" Target="../media/image2585.png"/><Relationship Id="rId483" Type="http://schemas.openxmlformats.org/officeDocument/2006/relationships/image" Target="../media/image2688.png"/><Relationship Id="rId690" Type="http://schemas.openxmlformats.org/officeDocument/2006/relationships/customXml" Target="../ink/ink2818.xml"/><Relationship Id="rId704" Type="http://schemas.openxmlformats.org/officeDocument/2006/relationships/customXml" Target="../ink/ink2825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64.png"/><Relationship Id="rId299" Type="http://schemas.openxmlformats.org/officeDocument/2006/relationships/image" Target="../media/image2954.png"/><Relationship Id="rId21" Type="http://schemas.openxmlformats.org/officeDocument/2006/relationships/image" Target="../media/image2816.png"/><Relationship Id="rId63" Type="http://schemas.openxmlformats.org/officeDocument/2006/relationships/image" Target="../media/image2837.png"/><Relationship Id="rId159" Type="http://schemas.openxmlformats.org/officeDocument/2006/relationships/image" Target="../media/image2885.png"/><Relationship Id="rId324" Type="http://schemas.openxmlformats.org/officeDocument/2006/relationships/customXml" Target="../ink/ink2994.xml"/><Relationship Id="rId366" Type="http://schemas.openxmlformats.org/officeDocument/2006/relationships/customXml" Target="../ink/ink3015.xml"/><Relationship Id="rId170" Type="http://schemas.openxmlformats.org/officeDocument/2006/relationships/customXml" Target="../ink/ink2917.xml"/><Relationship Id="rId226" Type="http://schemas.openxmlformats.org/officeDocument/2006/relationships/customXml" Target="../ink/ink2945.xml"/><Relationship Id="rId433" Type="http://schemas.openxmlformats.org/officeDocument/2006/relationships/image" Target="../media/image3021.png"/><Relationship Id="rId268" Type="http://schemas.openxmlformats.org/officeDocument/2006/relationships/customXml" Target="../ink/ink2966.xml"/><Relationship Id="rId32" Type="http://schemas.openxmlformats.org/officeDocument/2006/relationships/customXml" Target="../ink/ink2848.xml"/><Relationship Id="rId74" Type="http://schemas.openxmlformats.org/officeDocument/2006/relationships/customXml" Target="../ink/ink2869.xml"/><Relationship Id="rId128" Type="http://schemas.openxmlformats.org/officeDocument/2006/relationships/customXml" Target="../ink/ink2896.xml"/><Relationship Id="rId335" Type="http://schemas.openxmlformats.org/officeDocument/2006/relationships/image" Target="../media/image2972.png"/><Relationship Id="rId377" Type="http://schemas.openxmlformats.org/officeDocument/2006/relationships/image" Target="../media/image2993.png"/><Relationship Id="rId5" Type="http://schemas.openxmlformats.org/officeDocument/2006/relationships/image" Target="../media/image2808.png"/><Relationship Id="rId181" Type="http://schemas.openxmlformats.org/officeDocument/2006/relationships/image" Target="../media/image2896.png"/><Relationship Id="rId237" Type="http://schemas.openxmlformats.org/officeDocument/2006/relationships/image" Target="../media/image2924.png"/><Relationship Id="rId402" Type="http://schemas.openxmlformats.org/officeDocument/2006/relationships/customXml" Target="../ink/ink3033.xml"/><Relationship Id="rId279" Type="http://schemas.openxmlformats.org/officeDocument/2006/relationships/image" Target="../media/image2944.png"/><Relationship Id="rId444" Type="http://schemas.openxmlformats.org/officeDocument/2006/relationships/customXml" Target="../ink/ink3054.xml"/><Relationship Id="rId43" Type="http://schemas.openxmlformats.org/officeDocument/2006/relationships/image" Target="../media/image2827.png"/><Relationship Id="rId139" Type="http://schemas.openxmlformats.org/officeDocument/2006/relationships/image" Target="../media/image2875.png"/><Relationship Id="rId290" Type="http://schemas.openxmlformats.org/officeDocument/2006/relationships/customXml" Target="../ink/ink2977.xml"/><Relationship Id="rId304" Type="http://schemas.openxmlformats.org/officeDocument/2006/relationships/customXml" Target="../ink/ink2984.xml"/><Relationship Id="rId346" Type="http://schemas.openxmlformats.org/officeDocument/2006/relationships/customXml" Target="../ink/ink3005.xml"/><Relationship Id="rId388" Type="http://schemas.openxmlformats.org/officeDocument/2006/relationships/customXml" Target="../ink/ink3026.xml"/><Relationship Id="rId85" Type="http://schemas.openxmlformats.org/officeDocument/2006/relationships/image" Target="../media/image2848.png"/><Relationship Id="rId150" Type="http://schemas.openxmlformats.org/officeDocument/2006/relationships/customXml" Target="../ink/ink2907.xml"/><Relationship Id="rId192" Type="http://schemas.openxmlformats.org/officeDocument/2006/relationships/customXml" Target="../ink/ink2928.xml"/><Relationship Id="rId206" Type="http://schemas.openxmlformats.org/officeDocument/2006/relationships/customXml" Target="../ink/ink2935.xml"/><Relationship Id="rId413" Type="http://schemas.openxmlformats.org/officeDocument/2006/relationships/image" Target="../media/image3011.png"/><Relationship Id="rId248" Type="http://schemas.openxmlformats.org/officeDocument/2006/relationships/customXml" Target="../ink/ink2956.xml"/><Relationship Id="rId455" Type="http://schemas.openxmlformats.org/officeDocument/2006/relationships/image" Target="../media/image3031.png"/><Relationship Id="rId12" Type="http://schemas.openxmlformats.org/officeDocument/2006/relationships/customXml" Target="../ink/ink2838.xml"/><Relationship Id="rId108" Type="http://schemas.openxmlformats.org/officeDocument/2006/relationships/customXml" Target="../ink/ink2886.xml"/><Relationship Id="rId315" Type="http://schemas.openxmlformats.org/officeDocument/2006/relationships/image" Target="../media/image2962.png"/><Relationship Id="rId357" Type="http://schemas.openxmlformats.org/officeDocument/2006/relationships/image" Target="../media/image2983.png"/><Relationship Id="rId54" Type="http://schemas.openxmlformats.org/officeDocument/2006/relationships/customXml" Target="../ink/ink2859.xml"/><Relationship Id="rId96" Type="http://schemas.openxmlformats.org/officeDocument/2006/relationships/customXml" Target="../ink/ink2880.xml"/><Relationship Id="rId161" Type="http://schemas.openxmlformats.org/officeDocument/2006/relationships/image" Target="../media/image2886.png"/><Relationship Id="rId217" Type="http://schemas.openxmlformats.org/officeDocument/2006/relationships/image" Target="../media/image2914.png"/><Relationship Id="rId399" Type="http://schemas.openxmlformats.org/officeDocument/2006/relationships/image" Target="../media/image3004.png"/><Relationship Id="rId259" Type="http://schemas.openxmlformats.org/officeDocument/2006/relationships/image" Target="../media/image2935.png"/><Relationship Id="rId424" Type="http://schemas.openxmlformats.org/officeDocument/2006/relationships/customXml" Target="../ink/ink3044.xml"/><Relationship Id="rId466" Type="http://schemas.openxmlformats.org/officeDocument/2006/relationships/customXml" Target="../ink/ink3065.xml"/><Relationship Id="rId23" Type="http://schemas.openxmlformats.org/officeDocument/2006/relationships/image" Target="../media/image2817.png"/><Relationship Id="rId119" Type="http://schemas.openxmlformats.org/officeDocument/2006/relationships/image" Target="../media/image2865.png"/><Relationship Id="rId270" Type="http://schemas.openxmlformats.org/officeDocument/2006/relationships/customXml" Target="../ink/ink2967.xml"/><Relationship Id="rId326" Type="http://schemas.openxmlformats.org/officeDocument/2006/relationships/customXml" Target="../ink/ink2995.xml"/><Relationship Id="rId65" Type="http://schemas.openxmlformats.org/officeDocument/2006/relationships/image" Target="../media/image2838.png"/><Relationship Id="rId130" Type="http://schemas.openxmlformats.org/officeDocument/2006/relationships/customXml" Target="../ink/ink2897.xml"/><Relationship Id="rId368" Type="http://schemas.openxmlformats.org/officeDocument/2006/relationships/customXml" Target="../ink/ink3016.xml"/><Relationship Id="rId172" Type="http://schemas.openxmlformats.org/officeDocument/2006/relationships/customXml" Target="../ink/ink2918.xml"/><Relationship Id="rId228" Type="http://schemas.openxmlformats.org/officeDocument/2006/relationships/customXml" Target="../ink/ink2946.xml"/><Relationship Id="rId435" Type="http://schemas.openxmlformats.org/officeDocument/2006/relationships/image" Target="../media/image3022.png"/><Relationship Id="rId281" Type="http://schemas.openxmlformats.org/officeDocument/2006/relationships/image" Target="../media/image2945.png"/><Relationship Id="rId337" Type="http://schemas.openxmlformats.org/officeDocument/2006/relationships/image" Target="../media/image2973.png"/><Relationship Id="rId34" Type="http://schemas.openxmlformats.org/officeDocument/2006/relationships/customXml" Target="../ink/ink2849.xml"/><Relationship Id="rId76" Type="http://schemas.openxmlformats.org/officeDocument/2006/relationships/customXml" Target="../ink/ink2870.xml"/><Relationship Id="rId141" Type="http://schemas.openxmlformats.org/officeDocument/2006/relationships/image" Target="../media/image2876.png"/><Relationship Id="rId379" Type="http://schemas.openxmlformats.org/officeDocument/2006/relationships/image" Target="../media/image2994.png"/><Relationship Id="rId7" Type="http://schemas.openxmlformats.org/officeDocument/2006/relationships/image" Target="../media/image2809.png"/><Relationship Id="rId183" Type="http://schemas.openxmlformats.org/officeDocument/2006/relationships/image" Target="../media/image2897.png"/><Relationship Id="rId239" Type="http://schemas.openxmlformats.org/officeDocument/2006/relationships/image" Target="../media/image2925.png"/><Relationship Id="rId390" Type="http://schemas.openxmlformats.org/officeDocument/2006/relationships/customXml" Target="../ink/ink3027.xml"/><Relationship Id="rId404" Type="http://schemas.openxmlformats.org/officeDocument/2006/relationships/customXml" Target="../ink/ink3034.xml"/><Relationship Id="rId446" Type="http://schemas.openxmlformats.org/officeDocument/2006/relationships/customXml" Target="../ink/ink3055.xml"/><Relationship Id="rId250" Type="http://schemas.openxmlformats.org/officeDocument/2006/relationships/customXml" Target="../ink/ink2957.xml"/><Relationship Id="rId292" Type="http://schemas.openxmlformats.org/officeDocument/2006/relationships/customXml" Target="../ink/ink2978.xml"/><Relationship Id="rId306" Type="http://schemas.openxmlformats.org/officeDocument/2006/relationships/customXml" Target="../ink/ink2985.xml"/><Relationship Id="rId45" Type="http://schemas.openxmlformats.org/officeDocument/2006/relationships/image" Target="../media/image2828.png"/><Relationship Id="rId87" Type="http://schemas.openxmlformats.org/officeDocument/2006/relationships/image" Target="../media/image2849.png"/><Relationship Id="rId110" Type="http://schemas.openxmlformats.org/officeDocument/2006/relationships/customXml" Target="../ink/ink2887.xml"/><Relationship Id="rId348" Type="http://schemas.openxmlformats.org/officeDocument/2006/relationships/customXml" Target="../ink/ink3006.xml"/><Relationship Id="rId152" Type="http://schemas.openxmlformats.org/officeDocument/2006/relationships/customXml" Target="../ink/ink2908.xml"/><Relationship Id="rId194" Type="http://schemas.openxmlformats.org/officeDocument/2006/relationships/customXml" Target="../ink/ink2929.xml"/><Relationship Id="rId208" Type="http://schemas.openxmlformats.org/officeDocument/2006/relationships/customXml" Target="../ink/ink2936.xml"/><Relationship Id="rId415" Type="http://schemas.openxmlformats.org/officeDocument/2006/relationships/image" Target="../media/image3012.png"/><Relationship Id="rId457" Type="http://schemas.openxmlformats.org/officeDocument/2006/relationships/image" Target="../media/image3032.png"/><Relationship Id="rId261" Type="http://schemas.openxmlformats.org/officeDocument/2006/relationships/image" Target="../media/image2936.png"/><Relationship Id="rId14" Type="http://schemas.openxmlformats.org/officeDocument/2006/relationships/customXml" Target="../ink/ink2839.xml"/><Relationship Id="rId56" Type="http://schemas.openxmlformats.org/officeDocument/2006/relationships/customXml" Target="../ink/ink2860.xml"/><Relationship Id="rId317" Type="http://schemas.openxmlformats.org/officeDocument/2006/relationships/image" Target="../media/image2963.png"/><Relationship Id="rId359" Type="http://schemas.openxmlformats.org/officeDocument/2006/relationships/image" Target="../media/image2984.png"/><Relationship Id="rId98" Type="http://schemas.openxmlformats.org/officeDocument/2006/relationships/customXml" Target="../ink/ink2881.xml"/><Relationship Id="rId121" Type="http://schemas.openxmlformats.org/officeDocument/2006/relationships/image" Target="../media/image2866.png"/><Relationship Id="rId163" Type="http://schemas.openxmlformats.org/officeDocument/2006/relationships/image" Target="../media/image2887.png"/><Relationship Id="rId219" Type="http://schemas.openxmlformats.org/officeDocument/2006/relationships/image" Target="../media/image2915.png"/><Relationship Id="rId370" Type="http://schemas.openxmlformats.org/officeDocument/2006/relationships/customXml" Target="../ink/ink3017.xml"/><Relationship Id="rId426" Type="http://schemas.openxmlformats.org/officeDocument/2006/relationships/customXml" Target="../ink/ink3045.xml"/><Relationship Id="rId230" Type="http://schemas.openxmlformats.org/officeDocument/2006/relationships/customXml" Target="../ink/ink2947.xml"/><Relationship Id="rId468" Type="http://schemas.openxmlformats.org/officeDocument/2006/relationships/customXml" Target="../ink/ink3066.xml"/><Relationship Id="rId25" Type="http://schemas.openxmlformats.org/officeDocument/2006/relationships/image" Target="../media/image2818.png"/><Relationship Id="rId67" Type="http://schemas.openxmlformats.org/officeDocument/2006/relationships/image" Target="../media/image2839.png"/><Relationship Id="rId272" Type="http://schemas.openxmlformats.org/officeDocument/2006/relationships/customXml" Target="../ink/ink2968.xml"/><Relationship Id="rId328" Type="http://schemas.openxmlformats.org/officeDocument/2006/relationships/customXml" Target="../ink/ink2996.xml"/><Relationship Id="rId132" Type="http://schemas.openxmlformats.org/officeDocument/2006/relationships/customXml" Target="../ink/ink2898.xml"/><Relationship Id="rId174" Type="http://schemas.openxmlformats.org/officeDocument/2006/relationships/customXml" Target="../ink/ink2919.xml"/><Relationship Id="rId381" Type="http://schemas.openxmlformats.org/officeDocument/2006/relationships/image" Target="../media/image2995.png"/><Relationship Id="rId241" Type="http://schemas.openxmlformats.org/officeDocument/2006/relationships/image" Target="../media/image2926.png"/><Relationship Id="rId437" Type="http://schemas.openxmlformats.org/officeDocument/2006/relationships/image" Target="../media/image3023.png"/><Relationship Id="rId36" Type="http://schemas.openxmlformats.org/officeDocument/2006/relationships/customXml" Target="../ink/ink2850.xml"/><Relationship Id="rId283" Type="http://schemas.openxmlformats.org/officeDocument/2006/relationships/image" Target="../media/image2946.png"/><Relationship Id="rId339" Type="http://schemas.openxmlformats.org/officeDocument/2006/relationships/image" Target="../media/image2974.png"/><Relationship Id="rId78" Type="http://schemas.openxmlformats.org/officeDocument/2006/relationships/customXml" Target="../ink/ink2871.xml"/><Relationship Id="rId101" Type="http://schemas.openxmlformats.org/officeDocument/2006/relationships/image" Target="../media/image2856.png"/><Relationship Id="rId143" Type="http://schemas.openxmlformats.org/officeDocument/2006/relationships/image" Target="../media/image2877.png"/><Relationship Id="rId185" Type="http://schemas.openxmlformats.org/officeDocument/2006/relationships/image" Target="../media/image2898.png"/><Relationship Id="rId350" Type="http://schemas.openxmlformats.org/officeDocument/2006/relationships/customXml" Target="../ink/ink3007.xml"/><Relationship Id="rId406" Type="http://schemas.openxmlformats.org/officeDocument/2006/relationships/customXml" Target="../ink/ink3035.xml"/><Relationship Id="rId9" Type="http://schemas.openxmlformats.org/officeDocument/2006/relationships/image" Target="../media/image2810.png"/><Relationship Id="rId210" Type="http://schemas.openxmlformats.org/officeDocument/2006/relationships/customXml" Target="../ink/ink2937.xml"/><Relationship Id="rId392" Type="http://schemas.openxmlformats.org/officeDocument/2006/relationships/customXml" Target="../ink/ink3028.xml"/><Relationship Id="rId448" Type="http://schemas.openxmlformats.org/officeDocument/2006/relationships/customXml" Target="../ink/ink3056.xml"/><Relationship Id="rId252" Type="http://schemas.openxmlformats.org/officeDocument/2006/relationships/customXml" Target="../ink/ink2958.xml"/><Relationship Id="rId294" Type="http://schemas.openxmlformats.org/officeDocument/2006/relationships/customXml" Target="../ink/ink2979.xml"/><Relationship Id="rId308" Type="http://schemas.openxmlformats.org/officeDocument/2006/relationships/customXml" Target="../ink/ink2986.xml"/><Relationship Id="rId47" Type="http://schemas.openxmlformats.org/officeDocument/2006/relationships/image" Target="../media/image2829.png"/><Relationship Id="rId89" Type="http://schemas.openxmlformats.org/officeDocument/2006/relationships/image" Target="../media/image2850.png"/><Relationship Id="rId112" Type="http://schemas.openxmlformats.org/officeDocument/2006/relationships/customXml" Target="../ink/ink2888.xml"/><Relationship Id="rId154" Type="http://schemas.openxmlformats.org/officeDocument/2006/relationships/customXml" Target="../ink/ink2909.xml"/><Relationship Id="rId361" Type="http://schemas.openxmlformats.org/officeDocument/2006/relationships/image" Target="../media/image2985.png"/><Relationship Id="rId196" Type="http://schemas.openxmlformats.org/officeDocument/2006/relationships/customXml" Target="../ink/ink2930.xml"/><Relationship Id="rId417" Type="http://schemas.openxmlformats.org/officeDocument/2006/relationships/image" Target="../media/image3013.png"/><Relationship Id="rId459" Type="http://schemas.openxmlformats.org/officeDocument/2006/relationships/image" Target="../media/image3033.png"/><Relationship Id="rId16" Type="http://schemas.openxmlformats.org/officeDocument/2006/relationships/customXml" Target="../ink/ink2840.xml"/><Relationship Id="rId221" Type="http://schemas.openxmlformats.org/officeDocument/2006/relationships/image" Target="../media/image2916.png"/><Relationship Id="rId263" Type="http://schemas.openxmlformats.org/officeDocument/2006/relationships/image" Target="../media/image2937.png"/><Relationship Id="rId319" Type="http://schemas.openxmlformats.org/officeDocument/2006/relationships/image" Target="../media/image2964.png"/><Relationship Id="rId470" Type="http://schemas.openxmlformats.org/officeDocument/2006/relationships/customXml" Target="../ink/ink3067.xml"/><Relationship Id="rId58" Type="http://schemas.openxmlformats.org/officeDocument/2006/relationships/customXml" Target="../ink/ink2861.xml"/><Relationship Id="rId123" Type="http://schemas.openxmlformats.org/officeDocument/2006/relationships/image" Target="../media/image2867.png"/><Relationship Id="rId330" Type="http://schemas.openxmlformats.org/officeDocument/2006/relationships/customXml" Target="../ink/ink2997.xml"/><Relationship Id="rId165" Type="http://schemas.openxmlformats.org/officeDocument/2006/relationships/image" Target="../media/image2888.png"/><Relationship Id="rId372" Type="http://schemas.openxmlformats.org/officeDocument/2006/relationships/customXml" Target="../ink/ink3018.xml"/><Relationship Id="rId428" Type="http://schemas.openxmlformats.org/officeDocument/2006/relationships/customXml" Target="../ink/ink3046.xml"/><Relationship Id="rId232" Type="http://schemas.openxmlformats.org/officeDocument/2006/relationships/customXml" Target="../ink/ink2948.xml"/><Relationship Id="rId274" Type="http://schemas.openxmlformats.org/officeDocument/2006/relationships/customXml" Target="../ink/ink2969.xml"/><Relationship Id="rId27" Type="http://schemas.openxmlformats.org/officeDocument/2006/relationships/image" Target="../media/image2819.png"/><Relationship Id="rId69" Type="http://schemas.openxmlformats.org/officeDocument/2006/relationships/image" Target="../media/image2840.png"/><Relationship Id="rId134" Type="http://schemas.openxmlformats.org/officeDocument/2006/relationships/customXml" Target="../ink/ink2899.xml"/><Relationship Id="rId80" Type="http://schemas.openxmlformats.org/officeDocument/2006/relationships/customXml" Target="../ink/ink2872.xml"/><Relationship Id="rId176" Type="http://schemas.openxmlformats.org/officeDocument/2006/relationships/customXml" Target="../ink/ink2920.xml"/><Relationship Id="rId341" Type="http://schemas.openxmlformats.org/officeDocument/2006/relationships/image" Target="../media/image2975.png"/><Relationship Id="rId383" Type="http://schemas.openxmlformats.org/officeDocument/2006/relationships/image" Target="../media/image2996.png"/><Relationship Id="rId439" Type="http://schemas.openxmlformats.org/officeDocument/2006/relationships/image" Target="../media/image3024.png"/><Relationship Id="rId201" Type="http://schemas.openxmlformats.org/officeDocument/2006/relationships/image" Target="../media/image2906.png"/><Relationship Id="rId243" Type="http://schemas.openxmlformats.org/officeDocument/2006/relationships/image" Target="../media/image2927.png"/><Relationship Id="rId285" Type="http://schemas.openxmlformats.org/officeDocument/2006/relationships/image" Target="../media/image2947.png"/><Relationship Id="rId450" Type="http://schemas.openxmlformats.org/officeDocument/2006/relationships/customXml" Target="../ink/ink3057.xml"/><Relationship Id="rId38" Type="http://schemas.openxmlformats.org/officeDocument/2006/relationships/customXml" Target="../ink/ink2851.xml"/><Relationship Id="rId103" Type="http://schemas.openxmlformats.org/officeDocument/2006/relationships/image" Target="../media/image2857.png"/><Relationship Id="rId310" Type="http://schemas.openxmlformats.org/officeDocument/2006/relationships/customXml" Target="../ink/ink2987.xml"/><Relationship Id="rId91" Type="http://schemas.openxmlformats.org/officeDocument/2006/relationships/image" Target="../media/image2851.png"/><Relationship Id="rId145" Type="http://schemas.openxmlformats.org/officeDocument/2006/relationships/image" Target="../media/image2878.png"/><Relationship Id="rId187" Type="http://schemas.openxmlformats.org/officeDocument/2006/relationships/image" Target="../media/image2899.png"/><Relationship Id="rId352" Type="http://schemas.openxmlformats.org/officeDocument/2006/relationships/customXml" Target="../ink/ink3008.xml"/><Relationship Id="rId394" Type="http://schemas.openxmlformats.org/officeDocument/2006/relationships/customXml" Target="../ink/ink3029.xml"/><Relationship Id="rId408" Type="http://schemas.openxmlformats.org/officeDocument/2006/relationships/customXml" Target="../ink/ink3036.xml"/><Relationship Id="rId212" Type="http://schemas.openxmlformats.org/officeDocument/2006/relationships/customXml" Target="../ink/ink2938.xml"/><Relationship Id="rId254" Type="http://schemas.openxmlformats.org/officeDocument/2006/relationships/customXml" Target="../ink/ink2959.xml"/><Relationship Id="rId49" Type="http://schemas.openxmlformats.org/officeDocument/2006/relationships/image" Target="../media/image2830.png"/><Relationship Id="rId114" Type="http://schemas.openxmlformats.org/officeDocument/2006/relationships/customXml" Target="../ink/ink2889.xml"/><Relationship Id="rId296" Type="http://schemas.openxmlformats.org/officeDocument/2006/relationships/customXml" Target="../ink/ink2980.xml"/><Relationship Id="rId461" Type="http://schemas.openxmlformats.org/officeDocument/2006/relationships/image" Target="../media/image3034.png"/><Relationship Id="rId60" Type="http://schemas.openxmlformats.org/officeDocument/2006/relationships/customXml" Target="../ink/ink2862.xml"/><Relationship Id="rId156" Type="http://schemas.openxmlformats.org/officeDocument/2006/relationships/customXml" Target="../ink/ink2910.xml"/><Relationship Id="rId198" Type="http://schemas.openxmlformats.org/officeDocument/2006/relationships/customXml" Target="../ink/ink2931.xml"/><Relationship Id="rId321" Type="http://schemas.openxmlformats.org/officeDocument/2006/relationships/image" Target="../media/image2965.png"/><Relationship Id="rId363" Type="http://schemas.openxmlformats.org/officeDocument/2006/relationships/image" Target="../media/image2986.png"/><Relationship Id="rId419" Type="http://schemas.openxmlformats.org/officeDocument/2006/relationships/image" Target="../media/image3014.png"/><Relationship Id="rId223" Type="http://schemas.openxmlformats.org/officeDocument/2006/relationships/image" Target="../media/image2917.png"/><Relationship Id="rId430" Type="http://schemas.openxmlformats.org/officeDocument/2006/relationships/customXml" Target="../ink/ink3047.xml"/><Relationship Id="rId18" Type="http://schemas.openxmlformats.org/officeDocument/2006/relationships/customXml" Target="../ink/ink2841.xml"/><Relationship Id="rId265" Type="http://schemas.openxmlformats.org/officeDocument/2006/relationships/image" Target="../media/image2938.png"/><Relationship Id="rId125" Type="http://schemas.openxmlformats.org/officeDocument/2006/relationships/image" Target="../media/image2868.png"/><Relationship Id="rId167" Type="http://schemas.openxmlformats.org/officeDocument/2006/relationships/image" Target="../media/image2889.png"/><Relationship Id="rId332" Type="http://schemas.openxmlformats.org/officeDocument/2006/relationships/customXml" Target="../ink/ink2998.xml"/><Relationship Id="rId374" Type="http://schemas.openxmlformats.org/officeDocument/2006/relationships/customXml" Target="../ink/ink3019.xml"/><Relationship Id="rId71" Type="http://schemas.openxmlformats.org/officeDocument/2006/relationships/image" Target="../media/image2841.png"/><Relationship Id="rId234" Type="http://schemas.openxmlformats.org/officeDocument/2006/relationships/customXml" Target="../ink/ink2949.xml"/><Relationship Id="rId2" Type="http://schemas.openxmlformats.org/officeDocument/2006/relationships/customXml" Target="../ink/ink2833.xml"/><Relationship Id="rId29" Type="http://schemas.openxmlformats.org/officeDocument/2006/relationships/image" Target="../media/image2820.png"/><Relationship Id="rId276" Type="http://schemas.openxmlformats.org/officeDocument/2006/relationships/customXml" Target="../ink/ink2970.xml"/><Relationship Id="rId441" Type="http://schemas.openxmlformats.org/officeDocument/2006/relationships/image" Target="../media/image3025.png"/><Relationship Id="rId40" Type="http://schemas.openxmlformats.org/officeDocument/2006/relationships/customXml" Target="../ink/ink2852.xml"/><Relationship Id="rId136" Type="http://schemas.openxmlformats.org/officeDocument/2006/relationships/customXml" Target="../ink/ink2900.xml"/><Relationship Id="rId178" Type="http://schemas.openxmlformats.org/officeDocument/2006/relationships/customXml" Target="../ink/ink2921.xml"/><Relationship Id="rId301" Type="http://schemas.openxmlformats.org/officeDocument/2006/relationships/image" Target="../media/image2955.png"/><Relationship Id="rId343" Type="http://schemas.openxmlformats.org/officeDocument/2006/relationships/image" Target="../media/image2976.png"/><Relationship Id="rId82" Type="http://schemas.openxmlformats.org/officeDocument/2006/relationships/customXml" Target="../ink/ink2873.xml"/><Relationship Id="rId203" Type="http://schemas.openxmlformats.org/officeDocument/2006/relationships/image" Target="../media/image2907.png"/><Relationship Id="rId385" Type="http://schemas.openxmlformats.org/officeDocument/2006/relationships/image" Target="../media/image2997.png"/><Relationship Id="rId19" Type="http://schemas.openxmlformats.org/officeDocument/2006/relationships/image" Target="../media/image2815.png"/><Relationship Id="rId224" Type="http://schemas.openxmlformats.org/officeDocument/2006/relationships/customXml" Target="../ink/ink2944.xml"/><Relationship Id="rId245" Type="http://schemas.openxmlformats.org/officeDocument/2006/relationships/image" Target="../media/image2928.png"/><Relationship Id="rId266" Type="http://schemas.openxmlformats.org/officeDocument/2006/relationships/customXml" Target="../ink/ink2965.xml"/><Relationship Id="rId287" Type="http://schemas.openxmlformats.org/officeDocument/2006/relationships/image" Target="../media/image2948.png"/><Relationship Id="rId410" Type="http://schemas.openxmlformats.org/officeDocument/2006/relationships/customXml" Target="../ink/ink3037.xml"/><Relationship Id="rId431" Type="http://schemas.openxmlformats.org/officeDocument/2006/relationships/image" Target="../media/image3020.png"/><Relationship Id="rId452" Type="http://schemas.openxmlformats.org/officeDocument/2006/relationships/customXml" Target="../ink/ink3058.xml"/><Relationship Id="rId30" Type="http://schemas.openxmlformats.org/officeDocument/2006/relationships/customXml" Target="../ink/ink2847.xml"/><Relationship Id="rId105" Type="http://schemas.openxmlformats.org/officeDocument/2006/relationships/image" Target="../media/image2858.png"/><Relationship Id="rId126" Type="http://schemas.openxmlformats.org/officeDocument/2006/relationships/customXml" Target="../ink/ink2895.xml"/><Relationship Id="rId147" Type="http://schemas.openxmlformats.org/officeDocument/2006/relationships/image" Target="../media/image2879.png"/><Relationship Id="rId168" Type="http://schemas.openxmlformats.org/officeDocument/2006/relationships/customXml" Target="../ink/ink2916.xml"/><Relationship Id="rId312" Type="http://schemas.openxmlformats.org/officeDocument/2006/relationships/customXml" Target="../ink/ink2988.xml"/><Relationship Id="rId333" Type="http://schemas.openxmlformats.org/officeDocument/2006/relationships/image" Target="../media/image2971.png"/><Relationship Id="rId354" Type="http://schemas.openxmlformats.org/officeDocument/2006/relationships/customXml" Target="../ink/ink3009.xml"/><Relationship Id="rId51" Type="http://schemas.openxmlformats.org/officeDocument/2006/relationships/image" Target="../media/image2831.png"/><Relationship Id="rId72" Type="http://schemas.openxmlformats.org/officeDocument/2006/relationships/customXml" Target="../ink/ink2868.xml"/><Relationship Id="rId93" Type="http://schemas.openxmlformats.org/officeDocument/2006/relationships/image" Target="../media/image2852.png"/><Relationship Id="rId189" Type="http://schemas.openxmlformats.org/officeDocument/2006/relationships/image" Target="../media/image2900.png"/><Relationship Id="rId375" Type="http://schemas.openxmlformats.org/officeDocument/2006/relationships/image" Target="../media/image2992.png"/><Relationship Id="rId396" Type="http://schemas.openxmlformats.org/officeDocument/2006/relationships/customXml" Target="../ink/ink3030.xml"/><Relationship Id="rId3" Type="http://schemas.openxmlformats.org/officeDocument/2006/relationships/image" Target="../media/image2807.png"/><Relationship Id="rId214" Type="http://schemas.openxmlformats.org/officeDocument/2006/relationships/customXml" Target="../ink/ink2939.xml"/><Relationship Id="rId235" Type="http://schemas.openxmlformats.org/officeDocument/2006/relationships/image" Target="../media/image2923.png"/><Relationship Id="rId256" Type="http://schemas.openxmlformats.org/officeDocument/2006/relationships/customXml" Target="../ink/ink2960.xml"/><Relationship Id="rId277" Type="http://schemas.openxmlformats.org/officeDocument/2006/relationships/image" Target="../media/image2943.png"/><Relationship Id="rId298" Type="http://schemas.openxmlformats.org/officeDocument/2006/relationships/customXml" Target="../ink/ink2981.xml"/><Relationship Id="rId400" Type="http://schemas.openxmlformats.org/officeDocument/2006/relationships/customXml" Target="../ink/ink3032.xml"/><Relationship Id="rId421" Type="http://schemas.openxmlformats.org/officeDocument/2006/relationships/image" Target="../media/image3015.png"/><Relationship Id="rId442" Type="http://schemas.openxmlformats.org/officeDocument/2006/relationships/customXml" Target="../ink/ink3053.xml"/><Relationship Id="rId463" Type="http://schemas.openxmlformats.org/officeDocument/2006/relationships/image" Target="../media/image3035.png"/><Relationship Id="rId116" Type="http://schemas.openxmlformats.org/officeDocument/2006/relationships/customXml" Target="../ink/ink2890.xml"/><Relationship Id="rId137" Type="http://schemas.openxmlformats.org/officeDocument/2006/relationships/image" Target="../media/image2874.png"/><Relationship Id="rId158" Type="http://schemas.openxmlformats.org/officeDocument/2006/relationships/customXml" Target="../ink/ink2911.xml"/><Relationship Id="rId302" Type="http://schemas.openxmlformats.org/officeDocument/2006/relationships/customXml" Target="../ink/ink2983.xml"/><Relationship Id="rId323" Type="http://schemas.openxmlformats.org/officeDocument/2006/relationships/image" Target="../media/image2966.png"/><Relationship Id="rId344" Type="http://schemas.openxmlformats.org/officeDocument/2006/relationships/customXml" Target="../ink/ink3004.xml"/><Relationship Id="rId20" Type="http://schemas.openxmlformats.org/officeDocument/2006/relationships/customXml" Target="../ink/ink2842.xml"/><Relationship Id="rId41" Type="http://schemas.openxmlformats.org/officeDocument/2006/relationships/image" Target="../media/image2826.png"/><Relationship Id="rId62" Type="http://schemas.openxmlformats.org/officeDocument/2006/relationships/customXml" Target="../ink/ink2863.xml"/><Relationship Id="rId83" Type="http://schemas.openxmlformats.org/officeDocument/2006/relationships/image" Target="../media/image2847.png"/><Relationship Id="rId179" Type="http://schemas.openxmlformats.org/officeDocument/2006/relationships/image" Target="../media/image2895.png"/><Relationship Id="rId365" Type="http://schemas.openxmlformats.org/officeDocument/2006/relationships/image" Target="../media/image2987.png"/><Relationship Id="rId386" Type="http://schemas.openxmlformats.org/officeDocument/2006/relationships/customXml" Target="../ink/ink3025.xml"/><Relationship Id="rId190" Type="http://schemas.openxmlformats.org/officeDocument/2006/relationships/customXml" Target="../ink/ink2927.xml"/><Relationship Id="rId204" Type="http://schemas.openxmlformats.org/officeDocument/2006/relationships/customXml" Target="../ink/ink2934.xml"/><Relationship Id="rId225" Type="http://schemas.openxmlformats.org/officeDocument/2006/relationships/image" Target="../media/image2918.png"/><Relationship Id="rId246" Type="http://schemas.openxmlformats.org/officeDocument/2006/relationships/customXml" Target="../ink/ink2955.xml"/><Relationship Id="rId267" Type="http://schemas.openxmlformats.org/officeDocument/2006/relationships/image" Target="../media/image1186.png"/><Relationship Id="rId288" Type="http://schemas.openxmlformats.org/officeDocument/2006/relationships/customXml" Target="../ink/ink2976.xml"/><Relationship Id="rId411" Type="http://schemas.openxmlformats.org/officeDocument/2006/relationships/image" Target="../media/image3010.png"/><Relationship Id="rId432" Type="http://schemas.openxmlformats.org/officeDocument/2006/relationships/customXml" Target="../ink/ink3048.xml"/><Relationship Id="rId453" Type="http://schemas.openxmlformats.org/officeDocument/2006/relationships/image" Target="../media/image3030.png"/><Relationship Id="rId106" Type="http://schemas.openxmlformats.org/officeDocument/2006/relationships/customXml" Target="../ink/ink2885.xml"/><Relationship Id="rId127" Type="http://schemas.openxmlformats.org/officeDocument/2006/relationships/image" Target="../media/image2869.png"/><Relationship Id="rId313" Type="http://schemas.openxmlformats.org/officeDocument/2006/relationships/image" Target="../media/image2961.png"/><Relationship Id="rId10" Type="http://schemas.openxmlformats.org/officeDocument/2006/relationships/customXml" Target="../ink/ink2837.xml"/><Relationship Id="rId31" Type="http://schemas.openxmlformats.org/officeDocument/2006/relationships/image" Target="../media/image2821.png"/><Relationship Id="rId52" Type="http://schemas.openxmlformats.org/officeDocument/2006/relationships/customXml" Target="../ink/ink2858.xml"/><Relationship Id="rId73" Type="http://schemas.openxmlformats.org/officeDocument/2006/relationships/image" Target="../media/image2842.png"/><Relationship Id="rId94" Type="http://schemas.openxmlformats.org/officeDocument/2006/relationships/customXml" Target="../ink/ink2879.xml"/><Relationship Id="rId148" Type="http://schemas.openxmlformats.org/officeDocument/2006/relationships/customXml" Target="../ink/ink2906.xml"/><Relationship Id="rId169" Type="http://schemas.openxmlformats.org/officeDocument/2006/relationships/image" Target="../media/image2890.png"/><Relationship Id="rId334" Type="http://schemas.openxmlformats.org/officeDocument/2006/relationships/customXml" Target="../ink/ink2999.xml"/><Relationship Id="rId355" Type="http://schemas.openxmlformats.org/officeDocument/2006/relationships/image" Target="../media/image2982.png"/><Relationship Id="rId376" Type="http://schemas.openxmlformats.org/officeDocument/2006/relationships/customXml" Target="../ink/ink3020.xml"/><Relationship Id="rId397" Type="http://schemas.openxmlformats.org/officeDocument/2006/relationships/image" Target="../media/image3003.png"/><Relationship Id="rId4" Type="http://schemas.openxmlformats.org/officeDocument/2006/relationships/customXml" Target="../ink/ink2834.xml"/><Relationship Id="rId180" Type="http://schemas.openxmlformats.org/officeDocument/2006/relationships/customXml" Target="../ink/ink2922.xml"/><Relationship Id="rId215" Type="http://schemas.openxmlformats.org/officeDocument/2006/relationships/image" Target="../media/image2913.png"/><Relationship Id="rId236" Type="http://schemas.openxmlformats.org/officeDocument/2006/relationships/customXml" Target="../ink/ink2950.xml"/><Relationship Id="rId257" Type="http://schemas.openxmlformats.org/officeDocument/2006/relationships/image" Target="../media/image2934.png"/><Relationship Id="rId278" Type="http://schemas.openxmlformats.org/officeDocument/2006/relationships/customXml" Target="../ink/ink2971.xml"/><Relationship Id="rId401" Type="http://schemas.openxmlformats.org/officeDocument/2006/relationships/image" Target="../media/image3005.png"/><Relationship Id="rId422" Type="http://schemas.openxmlformats.org/officeDocument/2006/relationships/customXml" Target="../ink/ink3043.xml"/><Relationship Id="rId443" Type="http://schemas.openxmlformats.org/officeDocument/2006/relationships/image" Target="../media/image3026.png"/><Relationship Id="rId464" Type="http://schemas.openxmlformats.org/officeDocument/2006/relationships/customXml" Target="../ink/ink3064.xml"/><Relationship Id="rId303" Type="http://schemas.openxmlformats.org/officeDocument/2006/relationships/image" Target="../media/image2956.png"/><Relationship Id="rId42" Type="http://schemas.openxmlformats.org/officeDocument/2006/relationships/customXml" Target="../ink/ink2853.xml"/><Relationship Id="rId84" Type="http://schemas.openxmlformats.org/officeDocument/2006/relationships/customXml" Target="../ink/ink2874.xml"/><Relationship Id="rId138" Type="http://schemas.openxmlformats.org/officeDocument/2006/relationships/customXml" Target="../ink/ink2901.xml"/><Relationship Id="rId345" Type="http://schemas.openxmlformats.org/officeDocument/2006/relationships/image" Target="../media/image2977.png"/><Relationship Id="rId387" Type="http://schemas.openxmlformats.org/officeDocument/2006/relationships/image" Target="../media/image2998.png"/><Relationship Id="rId191" Type="http://schemas.openxmlformats.org/officeDocument/2006/relationships/image" Target="../media/image2901.png"/><Relationship Id="rId205" Type="http://schemas.openxmlformats.org/officeDocument/2006/relationships/image" Target="../media/image2908.png"/><Relationship Id="rId247" Type="http://schemas.openxmlformats.org/officeDocument/2006/relationships/image" Target="../media/image2929.png"/><Relationship Id="rId412" Type="http://schemas.openxmlformats.org/officeDocument/2006/relationships/customXml" Target="../ink/ink3038.xml"/><Relationship Id="rId107" Type="http://schemas.openxmlformats.org/officeDocument/2006/relationships/image" Target="../media/image2859.png"/><Relationship Id="rId289" Type="http://schemas.openxmlformats.org/officeDocument/2006/relationships/image" Target="../media/image2949.png"/><Relationship Id="rId454" Type="http://schemas.openxmlformats.org/officeDocument/2006/relationships/customXml" Target="../ink/ink3059.xml"/><Relationship Id="rId11" Type="http://schemas.openxmlformats.org/officeDocument/2006/relationships/image" Target="../media/image2811.png"/><Relationship Id="rId53" Type="http://schemas.openxmlformats.org/officeDocument/2006/relationships/image" Target="../media/image2832.png"/><Relationship Id="rId149" Type="http://schemas.openxmlformats.org/officeDocument/2006/relationships/image" Target="../media/image2880.png"/><Relationship Id="rId314" Type="http://schemas.openxmlformats.org/officeDocument/2006/relationships/customXml" Target="../ink/ink2989.xml"/><Relationship Id="rId356" Type="http://schemas.openxmlformats.org/officeDocument/2006/relationships/customXml" Target="../ink/ink3010.xml"/><Relationship Id="rId398" Type="http://schemas.openxmlformats.org/officeDocument/2006/relationships/customXml" Target="../ink/ink3031.xml"/><Relationship Id="rId95" Type="http://schemas.openxmlformats.org/officeDocument/2006/relationships/image" Target="../media/image2853.png"/><Relationship Id="rId160" Type="http://schemas.openxmlformats.org/officeDocument/2006/relationships/customXml" Target="../ink/ink2912.xml"/><Relationship Id="rId216" Type="http://schemas.openxmlformats.org/officeDocument/2006/relationships/customXml" Target="../ink/ink2940.xml"/><Relationship Id="rId423" Type="http://schemas.openxmlformats.org/officeDocument/2006/relationships/image" Target="../media/image3016.png"/><Relationship Id="rId258" Type="http://schemas.openxmlformats.org/officeDocument/2006/relationships/customXml" Target="../ink/ink2961.xml"/><Relationship Id="rId465" Type="http://schemas.openxmlformats.org/officeDocument/2006/relationships/image" Target="../media/image3036.png"/><Relationship Id="rId22" Type="http://schemas.openxmlformats.org/officeDocument/2006/relationships/customXml" Target="../ink/ink2843.xml"/><Relationship Id="rId64" Type="http://schemas.openxmlformats.org/officeDocument/2006/relationships/customXml" Target="../ink/ink2864.xml"/><Relationship Id="rId118" Type="http://schemas.openxmlformats.org/officeDocument/2006/relationships/customXml" Target="../ink/ink2891.xml"/><Relationship Id="rId325" Type="http://schemas.openxmlformats.org/officeDocument/2006/relationships/image" Target="../media/image2967.png"/><Relationship Id="rId367" Type="http://schemas.openxmlformats.org/officeDocument/2006/relationships/image" Target="../media/image2988.png"/><Relationship Id="rId171" Type="http://schemas.openxmlformats.org/officeDocument/2006/relationships/image" Target="../media/image2891.png"/><Relationship Id="rId227" Type="http://schemas.openxmlformats.org/officeDocument/2006/relationships/image" Target="../media/image2919.png"/><Relationship Id="rId269" Type="http://schemas.openxmlformats.org/officeDocument/2006/relationships/image" Target="../media/image2939.png"/><Relationship Id="rId434" Type="http://schemas.openxmlformats.org/officeDocument/2006/relationships/customXml" Target="../ink/ink3049.xml"/><Relationship Id="rId33" Type="http://schemas.openxmlformats.org/officeDocument/2006/relationships/image" Target="../media/image2822.png"/><Relationship Id="rId129" Type="http://schemas.openxmlformats.org/officeDocument/2006/relationships/image" Target="../media/image2870.png"/><Relationship Id="rId280" Type="http://schemas.openxmlformats.org/officeDocument/2006/relationships/customXml" Target="../ink/ink2972.xml"/><Relationship Id="rId336" Type="http://schemas.openxmlformats.org/officeDocument/2006/relationships/customXml" Target="../ink/ink3000.xml"/><Relationship Id="rId75" Type="http://schemas.openxmlformats.org/officeDocument/2006/relationships/image" Target="../media/image2843.png"/><Relationship Id="rId140" Type="http://schemas.openxmlformats.org/officeDocument/2006/relationships/customXml" Target="../ink/ink2902.xml"/><Relationship Id="rId182" Type="http://schemas.openxmlformats.org/officeDocument/2006/relationships/customXml" Target="../ink/ink2923.xml"/><Relationship Id="rId378" Type="http://schemas.openxmlformats.org/officeDocument/2006/relationships/customXml" Target="../ink/ink3021.xml"/><Relationship Id="rId403" Type="http://schemas.openxmlformats.org/officeDocument/2006/relationships/image" Target="../media/image3006.png"/><Relationship Id="rId6" Type="http://schemas.openxmlformats.org/officeDocument/2006/relationships/customXml" Target="../ink/ink2835.xml"/><Relationship Id="rId238" Type="http://schemas.openxmlformats.org/officeDocument/2006/relationships/customXml" Target="../ink/ink2951.xml"/><Relationship Id="rId445" Type="http://schemas.openxmlformats.org/officeDocument/2006/relationships/image" Target="../media/image3027.png"/><Relationship Id="rId291" Type="http://schemas.openxmlformats.org/officeDocument/2006/relationships/image" Target="../media/image2950.png"/><Relationship Id="rId305" Type="http://schemas.openxmlformats.org/officeDocument/2006/relationships/image" Target="../media/image2957.png"/><Relationship Id="rId347" Type="http://schemas.openxmlformats.org/officeDocument/2006/relationships/image" Target="../media/image2978.png"/><Relationship Id="rId44" Type="http://schemas.openxmlformats.org/officeDocument/2006/relationships/customXml" Target="../ink/ink2854.xml"/><Relationship Id="rId86" Type="http://schemas.openxmlformats.org/officeDocument/2006/relationships/customXml" Target="../ink/ink2875.xml"/><Relationship Id="rId151" Type="http://schemas.openxmlformats.org/officeDocument/2006/relationships/image" Target="../media/image2881.png"/><Relationship Id="rId389" Type="http://schemas.openxmlformats.org/officeDocument/2006/relationships/image" Target="../media/image2999.png"/><Relationship Id="rId193" Type="http://schemas.openxmlformats.org/officeDocument/2006/relationships/image" Target="../media/image2902.png"/><Relationship Id="rId207" Type="http://schemas.openxmlformats.org/officeDocument/2006/relationships/image" Target="../media/image2909.png"/><Relationship Id="rId249" Type="http://schemas.openxmlformats.org/officeDocument/2006/relationships/image" Target="../media/image2930.png"/><Relationship Id="rId414" Type="http://schemas.openxmlformats.org/officeDocument/2006/relationships/customXml" Target="../ink/ink3039.xml"/><Relationship Id="rId456" Type="http://schemas.openxmlformats.org/officeDocument/2006/relationships/customXml" Target="../ink/ink3060.xml"/><Relationship Id="rId13" Type="http://schemas.openxmlformats.org/officeDocument/2006/relationships/image" Target="../media/image2812.png"/><Relationship Id="rId109" Type="http://schemas.openxmlformats.org/officeDocument/2006/relationships/image" Target="../media/image2860.png"/><Relationship Id="rId260" Type="http://schemas.openxmlformats.org/officeDocument/2006/relationships/customXml" Target="../ink/ink2962.xml"/><Relationship Id="rId316" Type="http://schemas.openxmlformats.org/officeDocument/2006/relationships/customXml" Target="../ink/ink2990.xml"/><Relationship Id="rId55" Type="http://schemas.openxmlformats.org/officeDocument/2006/relationships/image" Target="../media/image2833.png"/><Relationship Id="rId97" Type="http://schemas.openxmlformats.org/officeDocument/2006/relationships/image" Target="../media/image2854.png"/><Relationship Id="rId120" Type="http://schemas.openxmlformats.org/officeDocument/2006/relationships/customXml" Target="../ink/ink2892.xml"/><Relationship Id="rId358" Type="http://schemas.openxmlformats.org/officeDocument/2006/relationships/customXml" Target="../ink/ink3011.xml"/><Relationship Id="rId162" Type="http://schemas.openxmlformats.org/officeDocument/2006/relationships/customXml" Target="../ink/ink2913.xml"/><Relationship Id="rId218" Type="http://schemas.openxmlformats.org/officeDocument/2006/relationships/customXml" Target="../ink/ink2941.xml"/><Relationship Id="rId425" Type="http://schemas.openxmlformats.org/officeDocument/2006/relationships/image" Target="../media/image3017.png"/><Relationship Id="rId467" Type="http://schemas.openxmlformats.org/officeDocument/2006/relationships/image" Target="../media/image3037.png"/><Relationship Id="rId271" Type="http://schemas.openxmlformats.org/officeDocument/2006/relationships/image" Target="../media/image2940.png"/><Relationship Id="rId24" Type="http://schemas.openxmlformats.org/officeDocument/2006/relationships/customXml" Target="../ink/ink2844.xml"/><Relationship Id="rId66" Type="http://schemas.openxmlformats.org/officeDocument/2006/relationships/customXml" Target="../ink/ink2865.xml"/><Relationship Id="rId131" Type="http://schemas.openxmlformats.org/officeDocument/2006/relationships/image" Target="../media/image2871.png"/><Relationship Id="rId327" Type="http://schemas.openxmlformats.org/officeDocument/2006/relationships/image" Target="../media/image2968.png"/><Relationship Id="rId369" Type="http://schemas.openxmlformats.org/officeDocument/2006/relationships/image" Target="../media/image2989.png"/><Relationship Id="rId173" Type="http://schemas.openxmlformats.org/officeDocument/2006/relationships/image" Target="../media/image2892.png"/><Relationship Id="rId229" Type="http://schemas.openxmlformats.org/officeDocument/2006/relationships/image" Target="../media/image2920.png"/><Relationship Id="rId380" Type="http://schemas.openxmlformats.org/officeDocument/2006/relationships/customXml" Target="../ink/ink3022.xml"/><Relationship Id="rId436" Type="http://schemas.openxmlformats.org/officeDocument/2006/relationships/customXml" Target="../ink/ink3050.xml"/><Relationship Id="rId240" Type="http://schemas.openxmlformats.org/officeDocument/2006/relationships/customXml" Target="../ink/ink2952.xml"/><Relationship Id="rId35" Type="http://schemas.openxmlformats.org/officeDocument/2006/relationships/image" Target="../media/image2823.png"/><Relationship Id="rId77" Type="http://schemas.openxmlformats.org/officeDocument/2006/relationships/image" Target="../media/image2844.png"/><Relationship Id="rId100" Type="http://schemas.openxmlformats.org/officeDocument/2006/relationships/customXml" Target="../ink/ink2882.xml"/><Relationship Id="rId282" Type="http://schemas.openxmlformats.org/officeDocument/2006/relationships/customXml" Target="../ink/ink2973.xml"/><Relationship Id="rId338" Type="http://schemas.openxmlformats.org/officeDocument/2006/relationships/customXml" Target="../ink/ink3001.xml"/><Relationship Id="rId8" Type="http://schemas.openxmlformats.org/officeDocument/2006/relationships/customXml" Target="../ink/ink2836.xml"/><Relationship Id="rId142" Type="http://schemas.openxmlformats.org/officeDocument/2006/relationships/customXml" Target="../ink/ink2903.xml"/><Relationship Id="rId184" Type="http://schemas.openxmlformats.org/officeDocument/2006/relationships/customXml" Target="../ink/ink2924.xml"/><Relationship Id="rId391" Type="http://schemas.openxmlformats.org/officeDocument/2006/relationships/image" Target="../media/image3000.png"/><Relationship Id="rId405" Type="http://schemas.openxmlformats.org/officeDocument/2006/relationships/image" Target="../media/image3007.png"/><Relationship Id="rId447" Type="http://schemas.openxmlformats.org/officeDocument/2006/relationships/image" Target="../media/image3028.png"/><Relationship Id="rId251" Type="http://schemas.openxmlformats.org/officeDocument/2006/relationships/image" Target="../media/image2931.png"/><Relationship Id="rId46" Type="http://schemas.openxmlformats.org/officeDocument/2006/relationships/customXml" Target="../ink/ink2855.xml"/><Relationship Id="rId293" Type="http://schemas.openxmlformats.org/officeDocument/2006/relationships/image" Target="../media/image2951.png"/><Relationship Id="rId307" Type="http://schemas.openxmlformats.org/officeDocument/2006/relationships/image" Target="../media/image2958.png"/><Relationship Id="rId349" Type="http://schemas.openxmlformats.org/officeDocument/2006/relationships/image" Target="../media/image2979.png"/><Relationship Id="rId88" Type="http://schemas.openxmlformats.org/officeDocument/2006/relationships/customXml" Target="../ink/ink2876.xml"/><Relationship Id="rId111" Type="http://schemas.openxmlformats.org/officeDocument/2006/relationships/image" Target="../media/image2861.png"/><Relationship Id="rId153" Type="http://schemas.openxmlformats.org/officeDocument/2006/relationships/image" Target="../media/image2882.png"/><Relationship Id="rId195" Type="http://schemas.openxmlformats.org/officeDocument/2006/relationships/image" Target="../media/image2903.png"/><Relationship Id="rId209" Type="http://schemas.openxmlformats.org/officeDocument/2006/relationships/image" Target="../media/image2910.png"/><Relationship Id="rId360" Type="http://schemas.openxmlformats.org/officeDocument/2006/relationships/customXml" Target="../ink/ink3012.xml"/><Relationship Id="rId416" Type="http://schemas.openxmlformats.org/officeDocument/2006/relationships/customXml" Target="../ink/ink3040.xml"/><Relationship Id="rId220" Type="http://schemas.openxmlformats.org/officeDocument/2006/relationships/customXml" Target="../ink/ink2942.xml"/><Relationship Id="rId458" Type="http://schemas.openxmlformats.org/officeDocument/2006/relationships/customXml" Target="../ink/ink3061.xml"/><Relationship Id="rId15" Type="http://schemas.openxmlformats.org/officeDocument/2006/relationships/image" Target="../media/image2813.png"/><Relationship Id="rId57" Type="http://schemas.openxmlformats.org/officeDocument/2006/relationships/image" Target="../media/image2834.png"/><Relationship Id="rId262" Type="http://schemas.openxmlformats.org/officeDocument/2006/relationships/customXml" Target="../ink/ink2963.xml"/><Relationship Id="rId318" Type="http://schemas.openxmlformats.org/officeDocument/2006/relationships/customXml" Target="../ink/ink2991.xml"/><Relationship Id="rId99" Type="http://schemas.openxmlformats.org/officeDocument/2006/relationships/image" Target="../media/image2855.png"/><Relationship Id="rId122" Type="http://schemas.openxmlformats.org/officeDocument/2006/relationships/customXml" Target="../ink/ink2893.xml"/><Relationship Id="rId164" Type="http://schemas.openxmlformats.org/officeDocument/2006/relationships/customXml" Target="../ink/ink2914.xml"/><Relationship Id="rId371" Type="http://schemas.openxmlformats.org/officeDocument/2006/relationships/image" Target="../media/image2990.png"/><Relationship Id="rId427" Type="http://schemas.openxmlformats.org/officeDocument/2006/relationships/image" Target="../media/image3018.png"/><Relationship Id="rId469" Type="http://schemas.openxmlformats.org/officeDocument/2006/relationships/image" Target="../media/image3038.png"/><Relationship Id="rId26" Type="http://schemas.openxmlformats.org/officeDocument/2006/relationships/customXml" Target="../ink/ink2845.xml"/><Relationship Id="rId231" Type="http://schemas.openxmlformats.org/officeDocument/2006/relationships/image" Target="../media/image2921.png"/><Relationship Id="rId273" Type="http://schemas.openxmlformats.org/officeDocument/2006/relationships/image" Target="../media/image2941.png"/><Relationship Id="rId329" Type="http://schemas.openxmlformats.org/officeDocument/2006/relationships/image" Target="../media/image2969.png"/><Relationship Id="rId68" Type="http://schemas.openxmlformats.org/officeDocument/2006/relationships/customXml" Target="../ink/ink2866.xml"/><Relationship Id="rId133" Type="http://schemas.openxmlformats.org/officeDocument/2006/relationships/image" Target="../media/image2872.png"/><Relationship Id="rId175" Type="http://schemas.openxmlformats.org/officeDocument/2006/relationships/image" Target="../media/image2893.png"/><Relationship Id="rId340" Type="http://schemas.openxmlformats.org/officeDocument/2006/relationships/customXml" Target="../ink/ink3002.xml"/><Relationship Id="rId200" Type="http://schemas.openxmlformats.org/officeDocument/2006/relationships/customXml" Target="../ink/ink2932.xml"/><Relationship Id="rId382" Type="http://schemas.openxmlformats.org/officeDocument/2006/relationships/customXml" Target="../ink/ink3023.xml"/><Relationship Id="rId438" Type="http://schemas.openxmlformats.org/officeDocument/2006/relationships/customXml" Target="../ink/ink3051.xml"/><Relationship Id="rId242" Type="http://schemas.openxmlformats.org/officeDocument/2006/relationships/customXml" Target="../ink/ink2953.xml"/><Relationship Id="rId284" Type="http://schemas.openxmlformats.org/officeDocument/2006/relationships/customXml" Target="../ink/ink2974.xml"/><Relationship Id="rId37" Type="http://schemas.openxmlformats.org/officeDocument/2006/relationships/image" Target="../media/image2824.png"/><Relationship Id="rId79" Type="http://schemas.openxmlformats.org/officeDocument/2006/relationships/image" Target="../media/image2845.png"/><Relationship Id="rId102" Type="http://schemas.openxmlformats.org/officeDocument/2006/relationships/customXml" Target="../ink/ink2883.xml"/><Relationship Id="rId144" Type="http://schemas.openxmlformats.org/officeDocument/2006/relationships/customXml" Target="../ink/ink2904.xml"/><Relationship Id="rId90" Type="http://schemas.openxmlformats.org/officeDocument/2006/relationships/customXml" Target="../ink/ink2877.xml"/><Relationship Id="rId186" Type="http://schemas.openxmlformats.org/officeDocument/2006/relationships/customXml" Target="../ink/ink2925.xml"/><Relationship Id="rId351" Type="http://schemas.openxmlformats.org/officeDocument/2006/relationships/image" Target="../media/image2980.png"/><Relationship Id="rId393" Type="http://schemas.openxmlformats.org/officeDocument/2006/relationships/image" Target="../media/image3001.png"/><Relationship Id="rId407" Type="http://schemas.openxmlformats.org/officeDocument/2006/relationships/image" Target="../media/image3008.png"/><Relationship Id="rId449" Type="http://schemas.openxmlformats.org/officeDocument/2006/relationships/image" Target="../media/image3029.png"/><Relationship Id="rId211" Type="http://schemas.openxmlformats.org/officeDocument/2006/relationships/image" Target="../media/image2911.png"/><Relationship Id="rId253" Type="http://schemas.openxmlformats.org/officeDocument/2006/relationships/image" Target="../media/image2932.png"/><Relationship Id="rId295" Type="http://schemas.openxmlformats.org/officeDocument/2006/relationships/image" Target="../media/image2952.png"/><Relationship Id="rId309" Type="http://schemas.openxmlformats.org/officeDocument/2006/relationships/image" Target="../media/image2959.png"/><Relationship Id="rId460" Type="http://schemas.openxmlformats.org/officeDocument/2006/relationships/customXml" Target="../ink/ink3062.xml"/><Relationship Id="rId48" Type="http://schemas.openxmlformats.org/officeDocument/2006/relationships/customXml" Target="../ink/ink2856.xml"/><Relationship Id="rId113" Type="http://schemas.openxmlformats.org/officeDocument/2006/relationships/image" Target="../media/image2862.png"/><Relationship Id="rId320" Type="http://schemas.openxmlformats.org/officeDocument/2006/relationships/customXml" Target="../ink/ink2992.xml"/><Relationship Id="rId155" Type="http://schemas.openxmlformats.org/officeDocument/2006/relationships/image" Target="../media/image2883.png"/><Relationship Id="rId197" Type="http://schemas.openxmlformats.org/officeDocument/2006/relationships/image" Target="../media/image2904.png"/><Relationship Id="rId362" Type="http://schemas.openxmlformats.org/officeDocument/2006/relationships/customXml" Target="../ink/ink3013.xml"/><Relationship Id="rId418" Type="http://schemas.openxmlformats.org/officeDocument/2006/relationships/customXml" Target="../ink/ink3041.xml"/><Relationship Id="rId222" Type="http://schemas.openxmlformats.org/officeDocument/2006/relationships/customXml" Target="../ink/ink2943.xml"/><Relationship Id="rId264" Type="http://schemas.openxmlformats.org/officeDocument/2006/relationships/customXml" Target="../ink/ink2964.xml"/><Relationship Id="rId471" Type="http://schemas.openxmlformats.org/officeDocument/2006/relationships/image" Target="../media/image3039.png"/><Relationship Id="rId17" Type="http://schemas.openxmlformats.org/officeDocument/2006/relationships/image" Target="../media/image2814.png"/><Relationship Id="rId59" Type="http://schemas.openxmlformats.org/officeDocument/2006/relationships/image" Target="../media/image2835.png"/><Relationship Id="rId124" Type="http://schemas.openxmlformats.org/officeDocument/2006/relationships/customXml" Target="../ink/ink2894.xml"/><Relationship Id="rId70" Type="http://schemas.openxmlformats.org/officeDocument/2006/relationships/customXml" Target="../ink/ink2867.xml"/><Relationship Id="rId166" Type="http://schemas.openxmlformats.org/officeDocument/2006/relationships/customXml" Target="../ink/ink2915.xml"/><Relationship Id="rId331" Type="http://schemas.openxmlformats.org/officeDocument/2006/relationships/image" Target="../media/image2970.png"/><Relationship Id="rId373" Type="http://schemas.openxmlformats.org/officeDocument/2006/relationships/image" Target="../media/image2991.png"/><Relationship Id="rId429" Type="http://schemas.openxmlformats.org/officeDocument/2006/relationships/image" Target="../media/image301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922.png"/><Relationship Id="rId440" Type="http://schemas.openxmlformats.org/officeDocument/2006/relationships/customXml" Target="../ink/ink3052.xml"/><Relationship Id="rId28" Type="http://schemas.openxmlformats.org/officeDocument/2006/relationships/customXml" Target="../ink/ink2846.xml"/><Relationship Id="rId275" Type="http://schemas.openxmlformats.org/officeDocument/2006/relationships/image" Target="../media/image2942.png"/><Relationship Id="rId300" Type="http://schemas.openxmlformats.org/officeDocument/2006/relationships/customXml" Target="../ink/ink2982.xml"/><Relationship Id="rId81" Type="http://schemas.openxmlformats.org/officeDocument/2006/relationships/image" Target="../media/image2846.png"/><Relationship Id="rId135" Type="http://schemas.openxmlformats.org/officeDocument/2006/relationships/image" Target="../media/image2873.png"/><Relationship Id="rId177" Type="http://schemas.openxmlformats.org/officeDocument/2006/relationships/image" Target="../media/image2894.png"/><Relationship Id="rId342" Type="http://schemas.openxmlformats.org/officeDocument/2006/relationships/customXml" Target="../ink/ink3003.xml"/><Relationship Id="rId384" Type="http://schemas.openxmlformats.org/officeDocument/2006/relationships/customXml" Target="../ink/ink3024.xml"/><Relationship Id="rId202" Type="http://schemas.openxmlformats.org/officeDocument/2006/relationships/customXml" Target="../ink/ink2933.xml"/><Relationship Id="rId244" Type="http://schemas.openxmlformats.org/officeDocument/2006/relationships/customXml" Target="../ink/ink2954.xml"/><Relationship Id="rId39" Type="http://schemas.openxmlformats.org/officeDocument/2006/relationships/image" Target="../media/image2825.png"/><Relationship Id="rId286" Type="http://schemas.openxmlformats.org/officeDocument/2006/relationships/customXml" Target="../ink/ink2975.xml"/><Relationship Id="rId451" Type="http://schemas.openxmlformats.org/officeDocument/2006/relationships/image" Target="../media/image100.png"/><Relationship Id="rId50" Type="http://schemas.openxmlformats.org/officeDocument/2006/relationships/customXml" Target="../ink/ink2857.xml"/><Relationship Id="rId104" Type="http://schemas.openxmlformats.org/officeDocument/2006/relationships/customXml" Target="../ink/ink2884.xml"/><Relationship Id="rId146" Type="http://schemas.openxmlformats.org/officeDocument/2006/relationships/customXml" Target="../ink/ink2905.xml"/><Relationship Id="rId188" Type="http://schemas.openxmlformats.org/officeDocument/2006/relationships/customXml" Target="../ink/ink2926.xml"/><Relationship Id="rId311" Type="http://schemas.openxmlformats.org/officeDocument/2006/relationships/image" Target="../media/image2960.png"/><Relationship Id="rId353" Type="http://schemas.openxmlformats.org/officeDocument/2006/relationships/image" Target="../media/image2981.png"/><Relationship Id="rId395" Type="http://schemas.openxmlformats.org/officeDocument/2006/relationships/image" Target="../media/image3002.png"/><Relationship Id="rId409" Type="http://schemas.openxmlformats.org/officeDocument/2006/relationships/image" Target="../media/image3009.png"/><Relationship Id="rId92" Type="http://schemas.openxmlformats.org/officeDocument/2006/relationships/customXml" Target="../ink/ink2878.xml"/><Relationship Id="rId213" Type="http://schemas.openxmlformats.org/officeDocument/2006/relationships/image" Target="../media/image2912.png"/><Relationship Id="rId420" Type="http://schemas.openxmlformats.org/officeDocument/2006/relationships/customXml" Target="../ink/ink3042.xml"/><Relationship Id="rId255" Type="http://schemas.openxmlformats.org/officeDocument/2006/relationships/image" Target="../media/image2933.png"/><Relationship Id="rId297" Type="http://schemas.openxmlformats.org/officeDocument/2006/relationships/image" Target="../media/image2953.png"/><Relationship Id="rId462" Type="http://schemas.openxmlformats.org/officeDocument/2006/relationships/customXml" Target="../ink/ink3063.xml"/><Relationship Id="rId115" Type="http://schemas.openxmlformats.org/officeDocument/2006/relationships/image" Target="../media/image2863.png"/><Relationship Id="rId157" Type="http://schemas.openxmlformats.org/officeDocument/2006/relationships/image" Target="../media/image2884.png"/><Relationship Id="rId322" Type="http://schemas.openxmlformats.org/officeDocument/2006/relationships/customXml" Target="../ink/ink2993.xml"/><Relationship Id="rId364" Type="http://schemas.openxmlformats.org/officeDocument/2006/relationships/customXml" Target="../ink/ink3014.xml"/><Relationship Id="rId61" Type="http://schemas.openxmlformats.org/officeDocument/2006/relationships/image" Target="../media/image2836.png"/><Relationship Id="rId199" Type="http://schemas.openxmlformats.org/officeDocument/2006/relationships/image" Target="../media/image2905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96.png"/><Relationship Id="rId21" Type="http://schemas.openxmlformats.org/officeDocument/2006/relationships/image" Target="../media/image3049.png"/><Relationship Id="rId42" Type="http://schemas.openxmlformats.org/officeDocument/2006/relationships/customXml" Target="../ink/ink3088.xml"/><Relationship Id="rId63" Type="http://schemas.openxmlformats.org/officeDocument/2006/relationships/image" Target="../media/image3070.png"/><Relationship Id="rId84" Type="http://schemas.openxmlformats.org/officeDocument/2006/relationships/customXml" Target="../ink/ink3109.xml"/><Relationship Id="rId138" Type="http://schemas.openxmlformats.org/officeDocument/2006/relationships/customXml" Target="../ink/ink3136.xml"/><Relationship Id="rId159" Type="http://schemas.openxmlformats.org/officeDocument/2006/relationships/image" Target="../media/image3117.png"/><Relationship Id="rId170" Type="http://schemas.openxmlformats.org/officeDocument/2006/relationships/customXml" Target="../ink/ink3152.xml"/><Relationship Id="rId191" Type="http://schemas.openxmlformats.org/officeDocument/2006/relationships/image" Target="../media/image3133.png"/><Relationship Id="rId205" Type="http://schemas.openxmlformats.org/officeDocument/2006/relationships/image" Target="../media/image3140.png"/><Relationship Id="rId107" Type="http://schemas.openxmlformats.org/officeDocument/2006/relationships/image" Target="../media/image3091.png"/><Relationship Id="rId11" Type="http://schemas.openxmlformats.org/officeDocument/2006/relationships/image" Target="../media/image3044.png"/><Relationship Id="rId32" Type="http://schemas.openxmlformats.org/officeDocument/2006/relationships/customXml" Target="../ink/ink3083.xml"/><Relationship Id="rId53" Type="http://schemas.openxmlformats.org/officeDocument/2006/relationships/image" Target="../media/image3065.png"/><Relationship Id="rId74" Type="http://schemas.openxmlformats.org/officeDocument/2006/relationships/customXml" Target="../ink/ink3104.xml"/><Relationship Id="rId128" Type="http://schemas.openxmlformats.org/officeDocument/2006/relationships/customXml" Target="../ink/ink3131.xml"/><Relationship Id="rId149" Type="http://schemas.openxmlformats.org/officeDocument/2006/relationships/image" Target="../media/image3112.png"/><Relationship Id="rId5" Type="http://schemas.openxmlformats.org/officeDocument/2006/relationships/image" Target="../media/image3041.png"/><Relationship Id="rId95" Type="http://schemas.openxmlformats.org/officeDocument/2006/relationships/image" Target="../media/image3085.png"/><Relationship Id="rId160" Type="http://schemas.openxmlformats.org/officeDocument/2006/relationships/customXml" Target="../ink/ink3147.xml"/><Relationship Id="rId181" Type="http://schemas.openxmlformats.org/officeDocument/2006/relationships/image" Target="../media/image3128.png"/><Relationship Id="rId216" Type="http://schemas.openxmlformats.org/officeDocument/2006/relationships/customXml" Target="../ink/ink3175.xml"/><Relationship Id="rId22" Type="http://schemas.openxmlformats.org/officeDocument/2006/relationships/customXml" Target="../ink/ink3078.xml"/><Relationship Id="rId43" Type="http://schemas.openxmlformats.org/officeDocument/2006/relationships/image" Target="../media/image3060.png"/><Relationship Id="rId64" Type="http://schemas.openxmlformats.org/officeDocument/2006/relationships/customXml" Target="../ink/ink3099.xml"/><Relationship Id="rId118" Type="http://schemas.openxmlformats.org/officeDocument/2006/relationships/customXml" Target="../ink/ink3126.xml"/><Relationship Id="rId139" Type="http://schemas.openxmlformats.org/officeDocument/2006/relationships/image" Target="../media/image3107.png"/><Relationship Id="rId85" Type="http://schemas.openxmlformats.org/officeDocument/2006/relationships/image" Target="../media/image3080.png"/><Relationship Id="rId150" Type="http://schemas.openxmlformats.org/officeDocument/2006/relationships/customXml" Target="../ink/ink3142.xml"/><Relationship Id="rId171" Type="http://schemas.openxmlformats.org/officeDocument/2006/relationships/image" Target="../media/image3123.png"/><Relationship Id="rId192" Type="http://schemas.openxmlformats.org/officeDocument/2006/relationships/customXml" Target="../ink/ink3163.xml"/><Relationship Id="rId206" Type="http://schemas.openxmlformats.org/officeDocument/2006/relationships/customXml" Target="../ink/ink3170.xml"/><Relationship Id="rId12" Type="http://schemas.openxmlformats.org/officeDocument/2006/relationships/customXml" Target="../ink/ink3073.xml"/><Relationship Id="rId33" Type="http://schemas.openxmlformats.org/officeDocument/2006/relationships/image" Target="../media/image3055.png"/><Relationship Id="rId108" Type="http://schemas.openxmlformats.org/officeDocument/2006/relationships/customXml" Target="../ink/ink3121.xml"/><Relationship Id="rId129" Type="http://schemas.openxmlformats.org/officeDocument/2006/relationships/image" Target="../media/image3102.png"/><Relationship Id="rId54" Type="http://schemas.openxmlformats.org/officeDocument/2006/relationships/customXml" Target="../ink/ink3094.xml"/><Relationship Id="rId75" Type="http://schemas.openxmlformats.org/officeDocument/2006/relationships/image" Target="../media/image3075.png"/><Relationship Id="rId96" Type="http://schemas.openxmlformats.org/officeDocument/2006/relationships/customXml" Target="../ink/ink3115.xml"/><Relationship Id="rId140" Type="http://schemas.openxmlformats.org/officeDocument/2006/relationships/customXml" Target="../ink/ink3137.xml"/><Relationship Id="rId161" Type="http://schemas.openxmlformats.org/officeDocument/2006/relationships/image" Target="../media/image3118.png"/><Relationship Id="rId182" Type="http://schemas.openxmlformats.org/officeDocument/2006/relationships/customXml" Target="../ink/ink3158.xml"/><Relationship Id="rId217" Type="http://schemas.openxmlformats.org/officeDocument/2006/relationships/image" Target="../media/image3146.png"/><Relationship Id="rId6" Type="http://schemas.openxmlformats.org/officeDocument/2006/relationships/customXml" Target="../ink/ink3070.xml"/><Relationship Id="rId23" Type="http://schemas.openxmlformats.org/officeDocument/2006/relationships/image" Target="../media/image3050.png"/><Relationship Id="rId119" Type="http://schemas.openxmlformats.org/officeDocument/2006/relationships/image" Target="../media/image3097.png"/><Relationship Id="rId44" Type="http://schemas.openxmlformats.org/officeDocument/2006/relationships/customXml" Target="../ink/ink3089.xml"/><Relationship Id="rId65" Type="http://schemas.openxmlformats.org/officeDocument/2006/relationships/image" Target="../media/image648.png"/><Relationship Id="rId86" Type="http://schemas.openxmlformats.org/officeDocument/2006/relationships/customXml" Target="../ink/ink3110.xml"/><Relationship Id="rId130" Type="http://schemas.openxmlformats.org/officeDocument/2006/relationships/customXml" Target="../ink/ink3132.xml"/><Relationship Id="rId151" Type="http://schemas.openxmlformats.org/officeDocument/2006/relationships/image" Target="../media/image3113.png"/><Relationship Id="rId172" Type="http://schemas.openxmlformats.org/officeDocument/2006/relationships/customXml" Target="../ink/ink3153.xml"/><Relationship Id="rId193" Type="http://schemas.openxmlformats.org/officeDocument/2006/relationships/image" Target="../media/image3134.png"/><Relationship Id="rId207" Type="http://schemas.openxmlformats.org/officeDocument/2006/relationships/image" Target="../media/image3141.png"/><Relationship Id="rId13" Type="http://schemas.openxmlformats.org/officeDocument/2006/relationships/image" Target="../media/image3045.png"/><Relationship Id="rId109" Type="http://schemas.openxmlformats.org/officeDocument/2006/relationships/image" Target="../media/image3092.png"/><Relationship Id="rId34" Type="http://schemas.openxmlformats.org/officeDocument/2006/relationships/customXml" Target="../ink/ink3084.xml"/><Relationship Id="rId55" Type="http://schemas.openxmlformats.org/officeDocument/2006/relationships/image" Target="../media/image3066.png"/><Relationship Id="rId76" Type="http://schemas.openxmlformats.org/officeDocument/2006/relationships/customXml" Target="../ink/ink3105.xml"/><Relationship Id="rId97" Type="http://schemas.openxmlformats.org/officeDocument/2006/relationships/image" Target="../media/image3086.png"/><Relationship Id="rId120" Type="http://schemas.openxmlformats.org/officeDocument/2006/relationships/customXml" Target="../ink/ink3127.xml"/><Relationship Id="rId141" Type="http://schemas.openxmlformats.org/officeDocument/2006/relationships/image" Target="../media/image3108.png"/><Relationship Id="rId7" Type="http://schemas.openxmlformats.org/officeDocument/2006/relationships/image" Target="../media/image3042.png"/><Relationship Id="rId162" Type="http://schemas.openxmlformats.org/officeDocument/2006/relationships/customXml" Target="../ink/ink3148.xml"/><Relationship Id="rId183" Type="http://schemas.openxmlformats.org/officeDocument/2006/relationships/image" Target="../media/image3129.png"/><Relationship Id="rId218" Type="http://schemas.openxmlformats.org/officeDocument/2006/relationships/customXml" Target="../ink/ink3176.xml"/><Relationship Id="rId24" Type="http://schemas.openxmlformats.org/officeDocument/2006/relationships/customXml" Target="../ink/ink3079.xml"/><Relationship Id="rId45" Type="http://schemas.openxmlformats.org/officeDocument/2006/relationships/image" Target="../media/image3061.png"/><Relationship Id="rId66" Type="http://schemas.openxmlformats.org/officeDocument/2006/relationships/customXml" Target="../ink/ink3100.xml"/><Relationship Id="rId87" Type="http://schemas.openxmlformats.org/officeDocument/2006/relationships/image" Target="../media/image3081.png"/><Relationship Id="rId110" Type="http://schemas.openxmlformats.org/officeDocument/2006/relationships/customXml" Target="../ink/ink3122.xml"/><Relationship Id="rId131" Type="http://schemas.openxmlformats.org/officeDocument/2006/relationships/image" Target="../media/image3103.png"/><Relationship Id="rId152" Type="http://schemas.openxmlformats.org/officeDocument/2006/relationships/customXml" Target="../ink/ink3143.xml"/><Relationship Id="rId173" Type="http://schemas.openxmlformats.org/officeDocument/2006/relationships/image" Target="../media/image3124.png"/><Relationship Id="rId194" Type="http://schemas.openxmlformats.org/officeDocument/2006/relationships/customXml" Target="../ink/ink3164.xml"/><Relationship Id="rId208" Type="http://schemas.openxmlformats.org/officeDocument/2006/relationships/customXml" Target="../ink/ink3171.xml"/><Relationship Id="rId14" Type="http://schemas.openxmlformats.org/officeDocument/2006/relationships/customXml" Target="../ink/ink3074.xml"/><Relationship Id="rId35" Type="http://schemas.openxmlformats.org/officeDocument/2006/relationships/image" Target="../media/image3056.png"/><Relationship Id="rId56" Type="http://schemas.openxmlformats.org/officeDocument/2006/relationships/customXml" Target="../ink/ink3095.xml"/><Relationship Id="rId77" Type="http://schemas.openxmlformats.org/officeDocument/2006/relationships/image" Target="../media/image3076.png"/><Relationship Id="rId100" Type="http://schemas.openxmlformats.org/officeDocument/2006/relationships/customXml" Target="../ink/ink3117.xml"/><Relationship Id="rId8" Type="http://schemas.openxmlformats.org/officeDocument/2006/relationships/customXml" Target="../ink/ink3071.xml"/><Relationship Id="rId51" Type="http://schemas.openxmlformats.org/officeDocument/2006/relationships/image" Target="../media/image3064.png"/><Relationship Id="rId72" Type="http://schemas.openxmlformats.org/officeDocument/2006/relationships/customXml" Target="../ink/ink3103.xml"/><Relationship Id="rId93" Type="http://schemas.openxmlformats.org/officeDocument/2006/relationships/image" Target="../media/image3084.png"/><Relationship Id="rId98" Type="http://schemas.openxmlformats.org/officeDocument/2006/relationships/customXml" Target="../ink/ink3116.xml"/><Relationship Id="rId121" Type="http://schemas.openxmlformats.org/officeDocument/2006/relationships/image" Target="../media/image3098.png"/><Relationship Id="rId142" Type="http://schemas.openxmlformats.org/officeDocument/2006/relationships/customXml" Target="../ink/ink3138.xml"/><Relationship Id="rId163" Type="http://schemas.openxmlformats.org/officeDocument/2006/relationships/image" Target="../media/image3119.png"/><Relationship Id="rId184" Type="http://schemas.openxmlformats.org/officeDocument/2006/relationships/customXml" Target="../ink/ink3159.xml"/><Relationship Id="rId189" Type="http://schemas.openxmlformats.org/officeDocument/2006/relationships/image" Target="../media/image3132.png"/><Relationship Id="rId219" Type="http://schemas.openxmlformats.org/officeDocument/2006/relationships/image" Target="../media/image3147.png"/><Relationship Id="rId3" Type="http://schemas.openxmlformats.org/officeDocument/2006/relationships/image" Target="../media/image3040.png"/><Relationship Id="rId214" Type="http://schemas.openxmlformats.org/officeDocument/2006/relationships/customXml" Target="../ink/ink3174.xml"/><Relationship Id="rId25" Type="http://schemas.openxmlformats.org/officeDocument/2006/relationships/image" Target="../media/image3051.png"/><Relationship Id="rId46" Type="http://schemas.openxmlformats.org/officeDocument/2006/relationships/customXml" Target="../ink/ink3090.xml"/><Relationship Id="rId67" Type="http://schemas.openxmlformats.org/officeDocument/2006/relationships/image" Target="../media/image3071.png"/><Relationship Id="rId116" Type="http://schemas.openxmlformats.org/officeDocument/2006/relationships/customXml" Target="../ink/ink3125.xml"/><Relationship Id="rId137" Type="http://schemas.openxmlformats.org/officeDocument/2006/relationships/image" Target="../media/image3106.png"/><Relationship Id="rId158" Type="http://schemas.openxmlformats.org/officeDocument/2006/relationships/customXml" Target="../ink/ink3146.xml"/><Relationship Id="rId20" Type="http://schemas.openxmlformats.org/officeDocument/2006/relationships/customXml" Target="../ink/ink3077.xml"/><Relationship Id="rId41" Type="http://schemas.openxmlformats.org/officeDocument/2006/relationships/image" Target="../media/image3059.png"/><Relationship Id="rId62" Type="http://schemas.openxmlformats.org/officeDocument/2006/relationships/customXml" Target="../ink/ink3098.xml"/><Relationship Id="rId83" Type="http://schemas.openxmlformats.org/officeDocument/2006/relationships/image" Target="../media/image3079.png"/><Relationship Id="rId88" Type="http://schemas.openxmlformats.org/officeDocument/2006/relationships/customXml" Target="../ink/ink3111.xml"/><Relationship Id="rId111" Type="http://schemas.openxmlformats.org/officeDocument/2006/relationships/image" Target="../media/image3093.png"/><Relationship Id="rId132" Type="http://schemas.openxmlformats.org/officeDocument/2006/relationships/customXml" Target="../ink/ink3133.xml"/><Relationship Id="rId153" Type="http://schemas.openxmlformats.org/officeDocument/2006/relationships/image" Target="../media/image3114.png"/><Relationship Id="rId174" Type="http://schemas.openxmlformats.org/officeDocument/2006/relationships/customXml" Target="../ink/ink3154.xml"/><Relationship Id="rId179" Type="http://schemas.openxmlformats.org/officeDocument/2006/relationships/image" Target="../media/image3127.png"/><Relationship Id="rId195" Type="http://schemas.openxmlformats.org/officeDocument/2006/relationships/image" Target="../media/image3135.png"/><Relationship Id="rId209" Type="http://schemas.openxmlformats.org/officeDocument/2006/relationships/image" Target="../media/image3142.png"/><Relationship Id="rId190" Type="http://schemas.openxmlformats.org/officeDocument/2006/relationships/customXml" Target="../ink/ink3162.xml"/><Relationship Id="rId204" Type="http://schemas.openxmlformats.org/officeDocument/2006/relationships/customXml" Target="../ink/ink3169.xml"/><Relationship Id="rId220" Type="http://schemas.openxmlformats.org/officeDocument/2006/relationships/customXml" Target="../ink/ink3177.xml"/><Relationship Id="rId15" Type="http://schemas.openxmlformats.org/officeDocument/2006/relationships/image" Target="../media/image3046.png"/><Relationship Id="rId36" Type="http://schemas.openxmlformats.org/officeDocument/2006/relationships/customXml" Target="../ink/ink3085.xml"/><Relationship Id="rId57" Type="http://schemas.openxmlformats.org/officeDocument/2006/relationships/image" Target="../media/image3067.png"/><Relationship Id="rId106" Type="http://schemas.openxmlformats.org/officeDocument/2006/relationships/customXml" Target="../ink/ink3120.xml"/><Relationship Id="rId127" Type="http://schemas.openxmlformats.org/officeDocument/2006/relationships/image" Target="../media/image3101.png"/><Relationship Id="rId10" Type="http://schemas.openxmlformats.org/officeDocument/2006/relationships/customXml" Target="../ink/ink3072.xml"/><Relationship Id="rId31" Type="http://schemas.openxmlformats.org/officeDocument/2006/relationships/image" Target="../media/image3054.png"/><Relationship Id="rId52" Type="http://schemas.openxmlformats.org/officeDocument/2006/relationships/customXml" Target="../ink/ink3093.xml"/><Relationship Id="rId73" Type="http://schemas.openxmlformats.org/officeDocument/2006/relationships/image" Target="../media/image3074.png"/><Relationship Id="rId78" Type="http://schemas.openxmlformats.org/officeDocument/2006/relationships/customXml" Target="../ink/ink3106.xml"/><Relationship Id="rId94" Type="http://schemas.openxmlformats.org/officeDocument/2006/relationships/customXml" Target="../ink/ink3114.xml"/><Relationship Id="rId99" Type="http://schemas.openxmlformats.org/officeDocument/2006/relationships/image" Target="../media/image3087.png"/><Relationship Id="rId101" Type="http://schemas.openxmlformats.org/officeDocument/2006/relationships/image" Target="../media/image3088.png"/><Relationship Id="rId122" Type="http://schemas.openxmlformats.org/officeDocument/2006/relationships/customXml" Target="../ink/ink3128.xml"/><Relationship Id="rId143" Type="http://schemas.openxmlformats.org/officeDocument/2006/relationships/image" Target="../media/image3109.png"/><Relationship Id="rId148" Type="http://schemas.openxmlformats.org/officeDocument/2006/relationships/customXml" Target="../ink/ink3141.xml"/><Relationship Id="rId164" Type="http://schemas.openxmlformats.org/officeDocument/2006/relationships/customXml" Target="../ink/ink3149.xml"/><Relationship Id="rId169" Type="http://schemas.openxmlformats.org/officeDocument/2006/relationships/image" Target="../media/image3122.png"/><Relationship Id="rId185" Type="http://schemas.openxmlformats.org/officeDocument/2006/relationships/image" Target="../media/image3130.png"/><Relationship Id="rId4" Type="http://schemas.openxmlformats.org/officeDocument/2006/relationships/customXml" Target="../ink/ink3069.xml"/><Relationship Id="rId9" Type="http://schemas.openxmlformats.org/officeDocument/2006/relationships/image" Target="../media/image3043.png"/><Relationship Id="rId180" Type="http://schemas.openxmlformats.org/officeDocument/2006/relationships/customXml" Target="../ink/ink3157.xml"/><Relationship Id="rId210" Type="http://schemas.openxmlformats.org/officeDocument/2006/relationships/customXml" Target="../ink/ink3172.xml"/><Relationship Id="rId215" Type="http://schemas.openxmlformats.org/officeDocument/2006/relationships/image" Target="../media/image3145.png"/><Relationship Id="rId26" Type="http://schemas.openxmlformats.org/officeDocument/2006/relationships/customXml" Target="../ink/ink3080.xml"/><Relationship Id="rId47" Type="http://schemas.openxmlformats.org/officeDocument/2006/relationships/image" Target="../media/image3062.png"/><Relationship Id="rId68" Type="http://schemas.openxmlformats.org/officeDocument/2006/relationships/customXml" Target="../ink/ink3101.xml"/><Relationship Id="rId89" Type="http://schemas.openxmlformats.org/officeDocument/2006/relationships/image" Target="../media/image3082.png"/><Relationship Id="rId112" Type="http://schemas.openxmlformats.org/officeDocument/2006/relationships/customXml" Target="../ink/ink3123.xml"/><Relationship Id="rId133" Type="http://schemas.openxmlformats.org/officeDocument/2006/relationships/image" Target="../media/image3104.png"/><Relationship Id="rId154" Type="http://schemas.openxmlformats.org/officeDocument/2006/relationships/customXml" Target="../ink/ink3144.xml"/><Relationship Id="rId175" Type="http://schemas.openxmlformats.org/officeDocument/2006/relationships/image" Target="../media/image3125.png"/><Relationship Id="rId196" Type="http://schemas.openxmlformats.org/officeDocument/2006/relationships/customXml" Target="../ink/ink3165.xml"/><Relationship Id="rId200" Type="http://schemas.openxmlformats.org/officeDocument/2006/relationships/customXml" Target="../ink/ink3167.xml"/><Relationship Id="rId16" Type="http://schemas.openxmlformats.org/officeDocument/2006/relationships/customXml" Target="../ink/ink3075.xml"/><Relationship Id="rId221" Type="http://schemas.openxmlformats.org/officeDocument/2006/relationships/image" Target="../media/image3148.png"/><Relationship Id="rId37" Type="http://schemas.openxmlformats.org/officeDocument/2006/relationships/image" Target="../media/image3057.png"/><Relationship Id="rId58" Type="http://schemas.openxmlformats.org/officeDocument/2006/relationships/customXml" Target="../ink/ink3096.xml"/><Relationship Id="rId79" Type="http://schemas.openxmlformats.org/officeDocument/2006/relationships/image" Target="../media/image3077.png"/><Relationship Id="rId102" Type="http://schemas.openxmlformats.org/officeDocument/2006/relationships/customXml" Target="../ink/ink3118.xml"/><Relationship Id="rId123" Type="http://schemas.openxmlformats.org/officeDocument/2006/relationships/image" Target="../media/image3099.png"/><Relationship Id="rId144" Type="http://schemas.openxmlformats.org/officeDocument/2006/relationships/customXml" Target="../ink/ink3139.xml"/><Relationship Id="rId90" Type="http://schemas.openxmlformats.org/officeDocument/2006/relationships/customXml" Target="../ink/ink3112.xml"/><Relationship Id="rId165" Type="http://schemas.openxmlformats.org/officeDocument/2006/relationships/image" Target="../media/image3120.png"/><Relationship Id="rId186" Type="http://schemas.openxmlformats.org/officeDocument/2006/relationships/customXml" Target="../ink/ink3160.xml"/><Relationship Id="rId211" Type="http://schemas.openxmlformats.org/officeDocument/2006/relationships/image" Target="../media/image3143.png"/><Relationship Id="rId27" Type="http://schemas.openxmlformats.org/officeDocument/2006/relationships/image" Target="../media/image3052.png"/><Relationship Id="rId48" Type="http://schemas.openxmlformats.org/officeDocument/2006/relationships/customXml" Target="../ink/ink3091.xml"/><Relationship Id="rId69" Type="http://schemas.openxmlformats.org/officeDocument/2006/relationships/image" Target="../media/image3072.png"/><Relationship Id="rId113" Type="http://schemas.openxmlformats.org/officeDocument/2006/relationships/image" Target="../media/image3094.png"/><Relationship Id="rId134" Type="http://schemas.openxmlformats.org/officeDocument/2006/relationships/customXml" Target="../ink/ink3134.xml"/><Relationship Id="rId80" Type="http://schemas.openxmlformats.org/officeDocument/2006/relationships/customXml" Target="../ink/ink3107.xml"/><Relationship Id="rId155" Type="http://schemas.openxmlformats.org/officeDocument/2006/relationships/image" Target="../media/image3115.png"/><Relationship Id="rId176" Type="http://schemas.openxmlformats.org/officeDocument/2006/relationships/customXml" Target="../ink/ink3155.xml"/><Relationship Id="rId197" Type="http://schemas.openxmlformats.org/officeDocument/2006/relationships/image" Target="../media/image3136.png"/><Relationship Id="rId201" Type="http://schemas.openxmlformats.org/officeDocument/2006/relationships/image" Target="../media/image3138.png"/><Relationship Id="rId17" Type="http://schemas.openxmlformats.org/officeDocument/2006/relationships/image" Target="../media/image3047.png"/><Relationship Id="rId38" Type="http://schemas.openxmlformats.org/officeDocument/2006/relationships/customXml" Target="../ink/ink3086.xml"/><Relationship Id="rId59" Type="http://schemas.openxmlformats.org/officeDocument/2006/relationships/image" Target="../media/image3068.png"/><Relationship Id="rId103" Type="http://schemas.openxmlformats.org/officeDocument/2006/relationships/image" Target="../media/image3089.png"/><Relationship Id="rId124" Type="http://schemas.openxmlformats.org/officeDocument/2006/relationships/customXml" Target="../ink/ink3129.xml"/><Relationship Id="rId70" Type="http://schemas.openxmlformats.org/officeDocument/2006/relationships/customXml" Target="../ink/ink3102.xml"/><Relationship Id="rId91" Type="http://schemas.openxmlformats.org/officeDocument/2006/relationships/image" Target="../media/image3083.png"/><Relationship Id="rId145" Type="http://schemas.openxmlformats.org/officeDocument/2006/relationships/image" Target="../media/image3110.png"/><Relationship Id="rId166" Type="http://schemas.openxmlformats.org/officeDocument/2006/relationships/customXml" Target="../ink/ink3150.xml"/><Relationship Id="rId187" Type="http://schemas.openxmlformats.org/officeDocument/2006/relationships/image" Target="../media/image313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173.xml"/><Relationship Id="rId28" Type="http://schemas.openxmlformats.org/officeDocument/2006/relationships/customXml" Target="../ink/ink3081.xml"/><Relationship Id="rId49" Type="http://schemas.openxmlformats.org/officeDocument/2006/relationships/image" Target="../media/image3063.png"/><Relationship Id="rId114" Type="http://schemas.openxmlformats.org/officeDocument/2006/relationships/customXml" Target="../ink/ink3124.xml"/><Relationship Id="rId60" Type="http://schemas.openxmlformats.org/officeDocument/2006/relationships/customXml" Target="../ink/ink3097.xml"/><Relationship Id="rId81" Type="http://schemas.openxmlformats.org/officeDocument/2006/relationships/image" Target="../media/image3078.png"/><Relationship Id="rId135" Type="http://schemas.openxmlformats.org/officeDocument/2006/relationships/image" Target="../media/image3105.png"/><Relationship Id="rId156" Type="http://schemas.openxmlformats.org/officeDocument/2006/relationships/customXml" Target="../ink/ink3145.xml"/><Relationship Id="rId177" Type="http://schemas.openxmlformats.org/officeDocument/2006/relationships/image" Target="../media/image3126.png"/><Relationship Id="rId198" Type="http://schemas.openxmlformats.org/officeDocument/2006/relationships/customXml" Target="../ink/ink3166.xml"/><Relationship Id="rId202" Type="http://schemas.openxmlformats.org/officeDocument/2006/relationships/customXml" Target="../ink/ink3168.xml"/><Relationship Id="rId18" Type="http://schemas.openxmlformats.org/officeDocument/2006/relationships/customXml" Target="../ink/ink3076.xml"/><Relationship Id="rId39" Type="http://schemas.openxmlformats.org/officeDocument/2006/relationships/image" Target="../media/image3058.png"/><Relationship Id="rId50" Type="http://schemas.openxmlformats.org/officeDocument/2006/relationships/customXml" Target="../ink/ink3092.xml"/><Relationship Id="rId104" Type="http://schemas.openxmlformats.org/officeDocument/2006/relationships/customXml" Target="../ink/ink3119.xml"/><Relationship Id="rId125" Type="http://schemas.openxmlformats.org/officeDocument/2006/relationships/image" Target="../media/image3100.png"/><Relationship Id="rId146" Type="http://schemas.openxmlformats.org/officeDocument/2006/relationships/customXml" Target="../ink/ink3140.xml"/><Relationship Id="rId167" Type="http://schemas.openxmlformats.org/officeDocument/2006/relationships/image" Target="../media/image3121.png"/><Relationship Id="rId188" Type="http://schemas.openxmlformats.org/officeDocument/2006/relationships/customXml" Target="../ink/ink3161.xml"/><Relationship Id="rId71" Type="http://schemas.openxmlformats.org/officeDocument/2006/relationships/image" Target="../media/image3073.png"/><Relationship Id="rId92" Type="http://schemas.openxmlformats.org/officeDocument/2006/relationships/customXml" Target="../ink/ink3113.xml"/><Relationship Id="rId213" Type="http://schemas.openxmlformats.org/officeDocument/2006/relationships/image" Target="../media/image3144.png"/><Relationship Id="rId2" Type="http://schemas.openxmlformats.org/officeDocument/2006/relationships/customXml" Target="../ink/ink3068.xml"/><Relationship Id="rId29" Type="http://schemas.openxmlformats.org/officeDocument/2006/relationships/image" Target="../media/image3053.png"/><Relationship Id="rId40" Type="http://schemas.openxmlformats.org/officeDocument/2006/relationships/customXml" Target="../ink/ink3087.xml"/><Relationship Id="rId115" Type="http://schemas.openxmlformats.org/officeDocument/2006/relationships/image" Target="../media/image3095.png"/><Relationship Id="rId136" Type="http://schemas.openxmlformats.org/officeDocument/2006/relationships/customXml" Target="../ink/ink3135.xml"/><Relationship Id="rId157" Type="http://schemas.openxmlformats.org/officeDocument/2006/relationships/image" Target="../media/image3116.png"/><Relationship Id="rId178" Type="http://schemas.openxmlformats.org/officeDocument/2006/relationships/customXml" Target="../ink/ink3156.xml"/><Relationship Id="rId61" Type="http://schemas.openxmlformats.org/officeDocument/2006/relationships/image" Target="../media/image3069.png"/><Relationship Id="rId82" Type="http://schemas.openxmlformats.org/officeDocument/2006/relationships/customXml" Target="../ink/ink3108.xml"/><Relationship Id="rId199" Type="http://schemas.openxmlformats.org/officeDocument/2006/relationships/image" Target="../media/image3137.png"/><Relationship Id="rId203" Type="http://schemas.openxmlformats.org/officeDocument/2006/relationships/image" Target="../media/image3139.png"/><Relationship Id="rId19" Type="http://schemas.openxmlformats.org/officeDocument/2006/relationships/image" Target="../media/image3048.png"/><Relationship Id="rId30" Type="http://schemas.openxmlformats.org/officeDocument/2006/relationships/customXml" Target="../ink/ink3082.xml"/><Relationship Id="rId105" Type="http://schemas.openxmlformats.org/officeDocument/2006/relationships/image" Target="../media/image3090.png"/><Relationship Id="rId126" Type="http://schemas.openxmlformats.org/officeDocument/2006/relationships/customXml" Target="../ink/ink3130.xml"/><Relationship Id="rId147" Type="http://schemas.openxmlformats.org/officeDocument/2006/relationships/image" Target="../media/image3111.png"/><Relationship Id="rId168" Type="http://schemas.openxmlformats.org/officeDocument/2006/relationships/customXml" Target="../ink/ink3151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06.png"/><Relationship Id="rId299" Type="http://schemas.openxmlformats.org/officeDocument/2006/relationships/image" Target="../media/image3297.png"/><Relationship Id="rId21" Type="http://schemas.openxmlformats.org/officeDocument/2006/relationships/image" Target="../media/image3158.png"/><Relationship Id="rId63" Type="http://schemas.openxmlformats.org/officeDocument/2006/relationships/image" Target="../media/image3179.png"/><Relationship Id="rId159" Type="http://schemas.openxmlformats.org/officeDocument/2006/relationships/image" Target="../media/image3227.png"/><Relationship Id="rId324" Type="http://schemas.openxmlformats.org/officeDocument/2006/relationships/customXml" Target="../ink/ink3339.xml"/><Relationship Id="rId366" Type="http://schemas.openxmlformats.org/officeDocument/2006/relationships/customXml" Target="../ink/ink3360.xml"/><Relationship Id="rId170" Type="http://schemas.openxmlformats.org/officeDocument/2006/relationships/customXml" Target="../ink/ink3262.xml"/><Relationship Id="rId226" Type="http://schemas.openxmlformats.org/officeDocument/2006/relationships/customXml" Target="../ink/ink3290.xml"/><Relationship Id="rId433" Type="http://schemas.openxmlformats.org/officeDocument/2006/relationships/image" Target="../media/image3364.png"/><Relationship Id="rId268" Type="http://schemas.openxmlformats.org/officeDocument/2006/relationships/customXml" Target="../ink/ink3311.xml"/><Relationship Id="rId32" Type="http://schemas.openxmlformats.org/officeDocument/2006/relationships/customXml" Target="../ink/ink3193.xml"/><Relationship Id="rId74" Type="http://schemas.openxmlformats.org/officeDocument/2006/relationships/customXml" Target="../ink/ink3214.xml"/><Relationship Id="rId128" Type="http://schemas.openxmlformats.org/officeDocument/2006/relationships/customXml" Target="../ink/ink3241.xml"/><Relationship Id="rId335" Type="http://schemas.openxmlformats.org/officeDocument/2006/relationships/image" Target="../media/image3315.png"/><Relationship Id="rId377" Type="http://schemas.openxmlformats.org/officeDocument/2006/relationships/image" Target="../media/image3336.png"/><Relationship Id="rId5" Type="http://schemas.openxmlformats.org/officeDocument/2006/relationships/image" Target="../media/image3150.png"/><Relationship Id="rId181" Type="http://schemas.openxmlformats.org/officeDocument/2006/relationships/image" Target="../media/image3238.png"/><Relationship Id="rId237" Type="http://schemas.openxmlformats.org/officeDocument/2006/relationships/image" Target="../media/image3266.png"/><Relationship Id="rId402" Type="http://schemas.openxmlformats.org/officeDocument/2006/relationships/customXml" Target="../ink/ink3378.xml"/><Relationship Id="rId279" Type="http://schemas.openxmlformats.org/officeDocument/2006/relationships/image" Target="../media/image3287.png"/><Relationship Id="rId444" Type="http://schemas.openxmlformats.org/officeDocument/2006/relationships/customXml" Target="../ink/ink3399.xml"/><Relationship Id="rId43" Type="http://schemas.openxmlformats.org/officeDocument/2006/relationships/image" Target="../media/image3169.png"/><Relationship Id="rId139" Type="http://schemas.openxmlformats.org/officeDocument/2006/relationships/image" Target="../media/image3217.png"/><Relationship Id="rId290" Type="http://schemas.openxmlformats.org/officeDocument/2006/relationships/customXml" Target="../ink/ink3322.xml"/><Relationship Id="rId304" Type="http://schemas.openxmlformats.org/officeDocument/2006/relationships/customXml" Target="../ink/ink3329.xml"/><Relationship Id="rId346" Type="http://schemas.openxmlformats.org/officeDocument/2006/relationships/customXml" Target="../ink/ink3350.xml"/><Relationship Id="rId388" Type="http://schemas.openxmlformats.org/officeDocument/2006/relationships/customXml" Target="../ink/ink3371.xml"/><Relationship Id="rId85" Type="http://schemas.openxmlformats.org/officeDocument/2006/relationships/image" Target="../media/image3190.png"/><Relationship Id="rId150" Type="http://schemas.openxmlformats.org/officeDocument/2006/relationships/customXml" Target="../ink/ink3252.xml"/><Relationship Id="rId192" Type="http://schemas.openxmlformats.org/officeDocument/2006/relationships/customXml" Target="../ink/ink3273.xml"/><Relationship Id="rId206" Type="http://schemas.openxmlformats.org/officeDocument/2006/relationships/customXml" Target="../ink/ink3280.xml"/><Relationship Id="rId413" Type="http://schemas.openxmlformats.org/officeDocument/2006/relationships/image" Target="../media/image3354.png"/><Relationship Id="rId248" Type="http://schemas.openxmlformats.org/officeDocument/2006/relationships/customXml" Target="../ink/ink3301.xml"/><Relationship Id="rId455" Type="http://schemas.openxmlformats.org/officeDocument/2006/relationships/image" Target="../media/image3375.png"/><Relationship Id="rId12" Type="http://schemas.openxmlformats.org/officeDocument/2006/relationships/customXml" Target="../ink/ink3183.xml"/><Relationship Id="rId108" Type="http://schemas.openxmlformats.org/officeDocument/2006/relationships/customXml" Target="../ink/ink3231.xml"/><Relationship Id="rId315" Type="http://schemas.openxmlformats.org/officeDocument/2006/relationships/image" Target="../media/image3305.png"/><Relationship Id="rId357" Type="http://schemas.openxmlformats.org/officeDocument/2006/relationships/image" Target="../media/image3326.png"/><Relationship Id="rId54" Type="http://schemas.openxmlformats.org/officeDocument/2006/relationships/customXml" Target="../ink/ink3204.xml"/><Relationship Id="rId96" Type="http://schemas.openxmlformats.org/officeDocument/2006/relationships/customXml" Target="../ink/ink3225.xml"/><Relationship Id="rId161" Type="http://schemas.openxmlformats.org/officeDocument/2006/relationships/image" Target="../media/image3228.png"/><Relationship Id="rId217" Type="http://schemas.openxmlformats.org/officeDocument/2006/relationships/image" Target="../media/image3256.png"/><Relationship Id="rId399" Type="http://schemas.openxmlformats.org/officeDocument/2006/relationships/image" Target="../media/image3347.png"/><Relationship Id="rId259" Type="http://schemas.openxmlformats.org/officeDocument/2006/relationships/image" Target="../media/image3277.png"/><Relationship Id="rId424" Type="http://schemas.openxmlformats.org/officeDocument/2006/relationships/customXml" Target="../ink/ink3389.xml"/><Relationship Id="rId466" Type="http://schemas.openxmlformats.org/officeDocument/2006/relationships/customXml" Target="../ink/ink3410.xml"/><Relationship Id="rId23" Type="http://schemas.openxmlformats.org/officeDocument/2006/relationships/image" Target="../media/image3159.png"/><Relationship Id="rId119" Type="http://schemas.openxmlformats.org/officeDocument/2006/relationships/image" Target="../media/image3207.png"/><Relationship Id="rId270" Type="http://schemas.openxmlformats.org/officeDocument/2006/relationships/customXml" Target="../ink/ink3312.xml"/><Relationship Id="rId326" Type="http://schemas.openxmlformats.org/officeDocument/2006/relationships/customXml" Target="../ink/ink3340.xml"/><Relationship Id="rId65" Type="http://schemas.openxmlformats.org/officeDocument/2006/relationships/image" Target="../media/image3180.png"/><Relationship Id="rId130" Type="http://schemas.openxmlformats.org/officeDocument/2006/relationships/customXml" Target="../ink/ink3242.xml"/><Relationship Id="rId368" Type="http://schemas.openxmlformats.org/officeDocument/2006/relationships/customXml" Target="../ink/ink3361.xml"/><Relationship Id="rId172" Type="http://schemas.openxmlformats.org/officeDocument/2006/relationships/customXml" Target="../ink/ink3263.xml"/><Relationship Id="rId228" Type="http://schemas.openxmlformats.org/officeDocument/2006/relationships/customXml" Target="../ink/ink3291.xml"/><Relationship Id="rId435" Type="http://schemas.openxmlformats.org/officeDocument/2006/relationships/image" Target="../media/image3365.png"/><Relationship Id="rId281" Type="http://schemas.openxmlformats.org/officeDocument/2006/relationships/image" Target="../media/image3288.png"/><Relationship Id="rId337" Type="http://schemas.openxmlformats.org/officeDocument/2006/relationships/image" Target="../media/image3316.png"/><Relationship Id="rId34" Type="http://schemas.openxmlformats.org/officeDocument/2006/relationships/customXml" Target="../ink/ink3194.xml"/><Relationship Id="rId76" Type="http://schemas.openxmlformats.org/officeDocument/2006/relationships/customXml" Target="../ink/ink3215.xml"/><Relationship Id="rId141" Type="http://schemas.openxmlformats.org/officeDocument/2006/relationships/image" Target="../media/image3218.png"/><Relationship Id="rId379" Type="http://schemas.openxmlformats.org/officeDocument/2006/relationships/image" Target="../media/image3337.png"/><Relationship Id="rId7" Type="http://schemas.openxmlformats.org/officeDocument/2006/relationships/image" Target="../media/image3151.png"/><Relationship Id="rId183" Type="http://schemas.openxmlformats.org/officeDocument/2006/relationships/image" Target="../media/image3239.png"/><Relationship Id="rId239" Type="http://schemas.openxmlformats.org/officeDocument/2006/relationships/image" Target="../media/image3267.png"/><Relationship Id="rId390" Type="http://schemas.openxmlformats.org/officeDocument/2006/relationships/customXml" Target="../ink/ink3372.xml"/><Relationship Id="rId404" Type="http://schemas.openxmlformats.org/officeDocument/2006/relationships/customXml" Target="../ink/ink3379.xml"/><Relationship Id="rId446" Type="http://schemas.openxmlformats.org/officeDocument/2006/relationships/customXml" Target="../ink/ink3400.xml"/><Relationship Id="rId250" Type="http://schemas.openxmlformats.org/officeDocument/2006/relationships/customXml" Target="../ink/ink3302.xml"/><Relationship Id="rId292" Type="http://schemas.openxmlformats.org/officeDocument/2006/relationships/customXml" Target="../ink/ink3323.xml"/><Relationship Id="rId306" Type="http://schemas.openxmlformats.org/officeDocument/2006/relationships/customXml" Target="../ink/ink3330.xml"/><Relationship Id="rId45" Type="http://schemas.openxmlformats.org/officeDocument/2006/relationships/image" Target="../media/image3170.png"/><Relationship Id="rId87" Type="http://schemas.openxmlformats.org/officeDocument/2006/relationships/image" Target="../media/image3191.png"/><Relationship Id="rId110" Type="http://schemas.openxmlformats.org/officeDocument/2006/relationships/customXml" Target="../ink/ink3232.xml"/><Relationship Id="rId348" Type="http://schemas.openxmlformats.org/officeDocument/2006/relationships/customXml" Target="../ink/ink3351.xml"/><Relationship Id="rId152" Type="http://schemas.openxmlformats.org/officeDocument/2006/relationships/customXml" Target="../ink/ink3253.xml"/><Relationship Id="rId194" Type="http://schemas.openxmlformats.org/officeDocument/2006/relationships/customXml" Target="../ink/ink3274.xml"/><Relationship Id="rId208" Type="http://schemas.openxmlformats.org/officeDocument/2006/relationships/customXml" Target="../ink/ink3281.xml"/><Relationship Id="rId415" Type="http://schemas.openxmlformats.org/officeDocument/2006/relationships/image" Target="../media/image3355.png"/><Relationship Id="rId457" Type="http://schemas.openxmlformats.org/officeDocument/2006/relationships/image" Target="../media/image3376.png"/><Relationship Id="rId261" Type="http://schemas.openxmlformats.org/officeDocument/2006/relationships/image" Target="../media/image3278.png"/><Relationship Id="rId14" Type="http://schemas.openxmlformats.org/officeDocument/2006/relationships/customXml" Target="../ink/ink3184.xml"/><Relationship Id="rId56" Type="http://schemas.openxmlformats.org/officeDocument/2006/relationships/customXml" Target="../ink/ink3205.xml"/><Relationship Id="rId317" Type="http://schemas.openxmlformats.org/officeDocument/2006/relationships/image" Target="../media/image3306.png"/><Relationship Id="rId359" Type="http://schemas.openxmlformats.org/officeDocument/2006/relationships/image" Target="../media/image3327.png"/><Relationship Id="rId98" Type="http://schemas.openxmlformats.org/officeDocument/2006/relationships/customXml" Target="../ink/ink3226.xml"/><Relationship Id="rId121" Type="http://schemas.openxmlformats.org/officeDocument/2006/relationships/image" Target="../media/image3208.png"/><Relationship Id="rId163" Type="http://schemas.openxmlformats.org/officeDocument/2006/relationships/image" Target="../media/image3229.png"/><Relationship Id="rId219" Type="http://schemas.openxmlformats.org/officeDocument/2006/relationships/image" Target="../media/image3257.png"/><Relationship Id="rId370" Type="http://schemas.openxmlformats.org/officeDocument/2006/relationships/customXml" Target="../ink/ink3362.xml"/><Relationship Id="rId426" Type="http://schemas.openxmlformats.org/officeDocument/2006/relationships/customXml" Target="../ink/ink3390.xml"/><Relationship Id="rId230" Type="http://schemas.openxmlformats.org/officeDocument/2006/relationships/customXml" Target="../ink/ink3292.xml"/><Relationship Id="rId468" Type="http://schemas.openxmlformats.org/officeDocument/2006/relationships/customXml" Target="../ink/ink3411.xml"/><Relationship Id="rId25" Type="http://schemas.openxmlformats.org/officeDocument/2006/relationships/image" Target="../media/image3160.png"/><Relationship Id="rId67" Type="http://schemas.openxmlformats.org/officeDocument/2006/relationships/image" Target="../media/image3181.png"/><Relationship Id="rId272" Type="http://schemas.openxmlformats.org/officeDocument/2006/relationships/customXml" Target="../ink/ink3313.xml"/><Relationship Id="rId328" Type="http://schemas.openxmlformats.org/officeDocument/2006/relationships/customXml" Target="../ink/ink3341.xml"/><Relationship Id="rId132" Type="http://schemas.openxmlformats.org/officeDocument/2006/relationships/customXml" Target="../ink/ink3243.xml"/><Relationship Id="rId174" Type="http://schemas.openxmlformats.org/officeDocument/2006/relationships/customXml" Target="../ink/ink3264.xml"/><Relationship Id="rId381" Type="http://schemas.openxmlformats.org/officeDocument/2006/relationships/image" Target="../media/image3338.png"/><Relationship Id="rId241" Type="http://schemas.openxmlformats.org/officeDocument/2006/relationships/image" Target="../media/image3268.png"/><Relationship Id="rId437" Type="http://schemas.openxmlformats.org/officeDocument/2006/relationships/image" Target="../media/image3366.png"/><Relationship Id="rId36" Type="http://schemas.openxmlformats.org/officeDocument/2006/relationships/customXml" Target="../ink/ink3195.xml"/><Relationship Id="rId283" Type="http://schemas.openxmlformats.org/officeDocument/2006/relationships/image" Target="../media/image3289.png"/><Relationship Id="rId339" Type="http://schemas.openxmlformats.org/officeDocument/2006/relationships/image" Target="../media/image3317.png"/><Relationship Id="rId78" Type="http://schemas.openxmlformats.org/officeDocument/2006/relationships/customXml" Target="../ink/ink3216.xml"/><Relationship Id="rId101" Type="http://schemas.openxmlformats.org/officeDocument/2006/relationships/image" Target="../media/image3198.png"/><Relationship Id="rId143" Type="http://schemas.openxmlformats.org/officeDocument/2006/relationships/image" Target="../media/image3219.png"/><Relationship Id="rId185" Type="http://schemas.openxmlformats.org/officeDocument/2006/relationships/image" Target="../media/image3240.png"/><Relationship Id="rId350" Type="http://schemas.openxmlformats.org/officeDocument/2006/relationships/customXml" Target="../ink/ink3352.xml"/><Relationship Id="rId406" Type="http://schemas.openxmlformats.org/officeDocument/2006/relationships/customXml" Target="../ink/ink3380.xml"/><Relationship Id="rId9" Type="http://schemas.openxmlformats.org/officeDocument/2006/relationships/image" Target="../media/image3152.png"/><Relationship Id="rId210" Type="http://schemas.openxmlformats.org/officeDocument/2006/relationships/customXml" Target="../ink/ink3282.xml"/><Relationship Id="rId392" Type="http://schemas.openxmlformats.org/officeDocument/2006/relationships/customXml" Target="../ink/ink3373.xml"/><Relationship Id="rId448" Type="http://schemas.openxmlformats.org/officeDocument/2006/relationships/customXml" Target="../ink/ink3401.xml"/><Relationship Id="rId252" Type="http://schemas.openxmlformats.org/officeDocument/2006/relationships/customXml" Target="../ink/ink3303.xml"/><Relationship Id="rId294" Type="http://schemas.openxmlformats.org/officeDocument/2006/relationships/customXml" Target="../ink/ink3324.xml"/><Relationship Id="rId308" Type="http://schemas.openxmlformats.org/officeDocument/2006/relationships/customXml" Target="../ink/ink3331.xml"/><Relationship Id="rId47" Type="http://schemas.openxmlformats.org/officeDocument/2006/relationships/image" Target="../media/image3171.png"/><Relationship Id="rId89" Type="http://schemas.openxmlformats.org/officeDocument/2006/relationships/image" Target="../media/image3192.png"/><Relationship Id="rId112" Type="http://schemas.openxmlformats.org/officeDocument/2006/relationships/customXml" Target="../ink/ink3233.xml"/><Relationship Id="rId154" Type="http://schemas.openxmlformats.org/officeDocument/2006/relationships/customXml" Target="../ink/ink3254.xml"/><Relationship Id="rId361" Type="http://schemas.openxmlformats.org/officeDocument/2006/relationships/image" Target="../media/image3328.png"/><Relationship Id="rId196" Type="http://schemas.openxmlformats.org/officeDocument/2006/relationships/customXml" Target="../ink/ink3275.xml"/><Relationship Id="rId417" Type="http://schemas.openxmlformats.org/officeDocument/2006/relationships/image" Target="../media/image3356.png"/><Relationship Id="rId459" Type="http://schemas.openxmlformats.org/officeDocument/2006/relationships/image" Target="../media/image3377.png"/><Relationship Id="rId16" Type="http://schemas.openxmlformats.org/officeDocument/2006/relationships/customXml" Target="../ink/ink3185.xml"/><Relationship Id="rId221" Type="http://schemas.openxmlformats.org/officeDocument/2006/relationships/image" Target="../media/image3258.png"/><Relationship Id="rId263" Type="http://schemas.openxmlformats.org/officeDocument/2006/relationships/image" Target="../media/image3279.png"/><Relationship Id="rId319" Type="http://schemas.openxmlformats.org/officeDocument/2006/relationships/image" Target="../media/image3307.png"/><Relationship Id="rId470" Type="http://schemas.openxmlformats.org/officeDocument/2006/relationships/customXml" Target="../ink/ink3412.xml"/><Relationship Id="rId58" Type="http://schemas.openxmlformats.org/officeDocument/2006/relationships/customXml" Target="../ink/ink3206.xml"/><Relationship Id="rId123" Type="http://schemas.openxmlformats.org/officeDocument/2006/relationships/image" Target="../media/image3209.png"/><Relationship Id="rId330" Type="http://schemas.openxmlformats.org/officeDocument/2006/relationships/customXml" Target="../ink/ink3342.xml"/><Relationship Id="rId165" Type="http://schemas.openxmlformats.org/officeDocument/2006/relationships/image" Target="../media/image3230.png"/><Relationship Id="rId372" Type="http://schemas.openxmlformats.org/officeDocument/2006/relationships/customXml" Target="../ink/ink3363.xml"/><Relationship Id="rId428" Type="http://schemas.openxmlformats.org/officeDocument/2006/relationships/customXml" Target="../ink/ink3391.xml"/><Relationship Id="rId232" Type="http://schemas.openxmlformats.org/officeDocument/2006/relationships/customXml" Target="../ink/ink3293.xml"/><Relationship Id="rId274" Type="http://schemas.openxmlformats.org/officeDocument/2006/relationships/customXml" Target="../ink/ink3314.xml"/><Relationship Id="rId27" Type="http://schemas.openxmlformats.org/officeDocument/2006/relationships/image" Target="../media/image3161.png"/><Relationship Id="rId69" Type="http://schemas.openxmlformats.org/officeDocument/2006/relationships/image" Target="../media/image3182.png"/><Relationship Id="rId134" Type="http://schemas.openxmlformats.org/officeDocument/2006/relationships/customXml" Target="../ink/ink3244.xml"/><Relationship Id="rId80" Type="http://schemas.openxmlformats.org/officeDocument/2006/relationships/customXml" Target="../ink/ink3217.xml"/><Relationship Id="rId176" Type="http://schemas.openxmlformats.org/officeDocument/2006/relationships/customXml" Target="../ink/ink3265.xml"/><Relationship Id="rId341" Type="http://schemas.openxmlformats.org/officeDocument/2006/relationships/image" Target="../media/image3318.png"/><Relationship Id="rId383" Type="http://schemas.openxmlformats.org/officeDocument/2006/relationships/image" Target="../media/image3339.png"/><Relationship Id="rId439" Type="http://schemas.openxmlformats.org/officeDocument/2006/relationships/image" Target="../media/image3367.png"/><Relationship Id="rId201" Type="http://schemas.openxmlformats.org/officeDocument/2006/relationships/image" Target="../media/image3248.png"/><Relationship Id="rId243" Type="http://schemas.openxmlformats.org/officeDocument/2006/relationships/image" Target="../media/image3269.png"/><Relationship Id="rId285" Type="http://schemas.openxmlformats.org/officeDocument/2006/relationships/image" Target="../media/image3290.png"/><Relationship Id="rId450" Type="http://schemas.openxmlformats.org/officeDocument/2006/relationships/customXml" Target="../ink/ink3402.xml"/><Relationship Id="rId38" Type="http://schemas.openxmlformats.org/officeDocument/2006/relationships/customXml" Target="../ink/ink3196.xml"/><Relationship Id="rId103" Type="http://schemas.openxmlformats.org/officeDocument/2006/relationships/image" Target="../media/image3199.png"/><Relationship Id="rId310" Type="http://schemas.openxmlformats.org/officeDocument/2006/relationships/customXml" Target="../ink/ink3332.xml"/><Relationship Id="rId91" Type="http://schemas.openxmlformats.org/officeDocument/2006/relationships/image" Target="../media/image3193.png"/><Relationship Id="rId145" Type="http://schemas.openxmlformats.org/officeDocument/2006/relationships/image" Target="../media/image3220.png"/><Relationship Id="rId187" Type="http://schemas.openxmlformats.org/officeDocument/2006/relationships/image" Target="../media/image3241.png"/><Relationship Id="rId352" Type="http://schemas.openxmlformats.org/officeDocument/2006/relationships/customXml" Target="../ink/ink3353.xml"/><Relationship Id="rId394" Type="http://schemas.openxmlformats.org/officeDocument/2006/relationships/customXml" Target="../ink/ink3374.xml"/><Relationship Id="rId408" Type="http://schemas.openxmlformats.org/officeDocument/2006/relationships/customXml" Target="../ink/ink3381.xml"/><Relationship Id="rId212" Type="http://schemas.openxmlformats.org/officeDocument/2006/relationships/customXml" Target="../ink/ink3283.xml"/><Relationship Id="rId254" Type="http://schemas.openxmlformats.org/officeDocument/2006/relationships/customXml" Target="../ink/ink3304.xml"/><Relationship Id="rId49" Type="http://schemas.openxmlformats.org/officeDocument/2006/relationships/image" Target="../media/image3172.png"/><Relationship Id="rId114" Type="http://schemas.openxmlformats.org/officeDocument/2006/relationships/customXml" Target="../ink/ink3234.xml"/><Relationship Id="rId296" Type="http://schemas.openxmlformats.org/officeDocument/2006/relationships/customXml" Target="../ink/ink3325.xml"/><Relationship Id="rId461" Type="http://schemas.openxmlformats.org/officeDocument/2006/relationships/image" Target="../media/image3378.png"/><Relationship Id="rId60" Type="http://schemas.openxmlformats.org/officeDocument/2006/relationships/customXml" Target="../ink/ink3207.xml"/><Relationship Id="rId156" Type="http://schemas.openxmlformats.org/officeDocument/2006/relationships/customXml" Target="../ink/ink3255.xml"/><Relationship Id="rId198" Type="http://schemas.openxmlformats.org/officeDocument/2006/relationships/customXml" Target="../ink/ink3276.xml"/><Relationship Id="rId321" Type="http://schemas.openxmlformats.org/officeDocument/2006/relationships/image" Target="../media/image3308.png"/><Relationship Id="rId363" Type="http://schemas.openxmlformats.org/officeDocument/2006/relationships/image" Target="../media/image3329.png"/><Relationship Id="rId419" Type="http://schemas.openxmlformats.org/officeDocument/2006/relationships/image" Target="../media/image3357.png"/><Relationship Id="rId223" Type="http://schemas.openxmlformats.org/officeDocument/2006/relationships/image" Target="../media/image3259.png"/><Relationship Id="rId430" Type="http://schemas.openxmlformats.org/officeDocument/2006/relationships/customXml" Target="../ink/ink3392.xml"/><Relationship Id="rId18" Type="http://schemas.openxmlformats.org/officeDocument/2006/relationships/customXml" Target="../ink/ink3186.xml"/><Relationship Id="rId265" Type="http://schemas.openxmlformats.org/officeDocument/2006/relationships/image" Target="../media/image3280.png"/><Relationship Id="rId472" Type="http://schemas.openxmlformats.org/officeDocument/2006/relationships/customXml" Target="../ink/ink3413.xml"/><Relationship Id="rId125" Type="http://schemas.openxmlformats.org/officeDocument/2006/relationships/image" Target="../media/image3210.png"/><Relationship Id="rId167" Type="http://schemas.openxmlformats.org/officeDocument/2006/relationships/image" Target="../media/image3231.png"/><Relationship Id="rId332" Type="http://schemas.openxmlformats.org/officeDocument/2006/relationships/customXml" Target="../ink/ink3343.xml"/><Relationship Id="rId374" Type="http://schemas.openxmlformats.org/officeDocument/2006/relationships/customXml" Target="../ink/ink3364.xml"/><Relationship Id="rId71" Type="http://schemas.openxmlformats.org/officeDocument/2006/relationships/image" Target="../media/image3183.png"/><Relationship Id="rId234" Type="http://schemas.openxmlformats.org/officeDocument/2006/relationships/customXml" Target="../ink/ink3294.xml"/><Relationship Id="rId2" Type="http://schemas.openxmlformats.org/officeDocument/2006/relationships/customXml" Target="../ink/ink3178.xml"/><Relationship Id="rId29" Type="http://schemas.openxmlformats.org/officeDocument/2006/relationships/image" Target="../media/image3162.png"/><Relationship Id="rId276" Type="http://schemas.openxmlformats.org/officeDocument/2006/relationships/customXml" Target="../ink/ink3315.xml"/><Relationship Id="rId441" Type="http://schemas.openxmlformats.org/officeDocument/2006/relationships/image" Target="../media/image3368.png"/><Relationship Id="rId40" Type="http://schemas.openxmlformats.org/officeDocument/2006/relationships/customXml" Target="../ink/ink3197.xml"/><Relationship Id="rId136" Type="http://schemas.openxmlformats.org/officeDocument/2006/relationships/customXml" Target="../ink/ink3245.xml"/><Relationship Id="rId178" Type="http://schemas.openxmlformats.org/officeDocument/2006/relationships/customXml" Target="../ink/ink3266.xml"/><Relationship Id="rId301" Type="http://schemas.openxmlformats.org/officeDocument/2006/relationships/image" Target="../media/image3298.png"/><Relationship Id="rId343" Type="http://schemas.openxmlformats.org/officeDocument/2006/relationships/image" Target="../media/image3319.png"/><Relationship Id="rId82" Type="http://schemas.openxmlformats.org/officeDocument/2006/relationships/customXml" Target="../ink/ink3218.xml"/><Relationship Id="rId203" Type="http://schemas.openxmlformats.org/officeDocument/2006/relationships/image" Target="../media/image3249.png"/><Relationship Id="rId385" Type="http://schemas.openxmlformats.org/officeDocument/2006/relationships/image" Target="../media/image3340.png"/><Relationship Id="rId245" Type="http://schemas.openxmlformats.org/officeDocument/2006/relationships/image" Target="../media/image3270.png"/><Relationship Id="rId287" Type="http://schemas.openxmlformats.org/officeDocument/2006/relationships/image" Target="../media/image3291.png"/><Relationship Id="rId410" Type="http://schemas.openxmlformats.org/officeDocument/2006/relationships/customXml" Target="../ink/ink3382.xml"/><Relationship Id="rId452" Type="http://schemas.openxmlformats.org/officeDocument/2006/relationships/customXml" Target="../ink/ink3403.xml"/><Relationship Id="rId30" Type="http://schemas.openxmlformats.org/officeDocument/2006/relationships/customXml" Target="../ink/ink3192.xml"/><Relationship Id="rId105" Type="http://schemas.openxmlformats.org/officeDocument/2006/relationships/image" Target="../media/image3200.png"/><Relationship Id="rId126" Type="http://schemas.openxmlformats.org/officeDocument/2006/relationships/customXml" Target="../ink/ink3240.xml"/><Relationship Id="rId147" Type="http://schemas.openxmlformats.org/officeDocument/2006/relationships/image" Target="../media/image3221.png"/><Relationship Id="rId168" Type="http://schemas.openxmlformats.org/officeDocument/2006/relationships/customXml" Target="../ink/ink3261.xml"/><Relationship Id="rId312" Type="http://schemas.openxmlformats.org/officeDocument/2006/relationships/customXml" Target="../ink/ink3333.xml"/><Relationship Id="rId333" Type="http://schemas.openxmlformats.org/officeDocument/2006/relationships/image" Target="../media/image3314.png"/><Relationship Id="rId354" Type="http://schemas.openxmlformats.org/officeDocument/2006/relationships/customXml" Target="../ink/ink3354.xml"/><Relationship Id="rId51" Type="http://schemas.openxmlformats.org/officeDocument/2006/relationships/image" Target="../media/image3173.png"/><Relationship Id="rId72" Type="http://schemas.openxmlformats.org/officeDocument/2006/relationships/customXml" Target="../ink/ink3213.xml"/><Relationship Id="rId93" Type="http://schemas.openxmlformats.org/officeDocument/2006/relationships/image" Target="../media/image3194.png"/><Relationship Id="rId189" Type="http://schemas.openxmlformats.org/officeDocument/2006/relationships/image" Target="../media/image3242.png"/><Relationship Id="rId375" Type="http://schemas.openxmlformats.org/officeDocument/2006/relationships/image" Target="../media/image3335.png"/><Relationship Id="rId396" Type="http://schemas.openxmlformats.org/officeDocument/2006/relationships/customXml" Target="../ink/ink3375.xml"/><Relationship Id="rId3" Type="http://schemas.openxmlformats.org/officeDocument/2006/relationships/image" Target="../media/image3149.png"/><Relationship Id="rId214" Type="http://schemas.openxmlformats.org/officeDocument/2006/relationships/customXml" Target="../ink/ink3284.xml"/><Relationship Id="rId235" Type="http://schemas.openxmlformats.org/officeDocument/2006/relationships/image" Target="../media/image3265.png"/><Relationship Id="rId256" Type="http://schemas.openxmlformats.org/officeDocument/2006/relationships/customXml" Target="../ink/ink3305.xml"/><Relationship Id="rId277" Type="http://schemas.openxmlformats.org/officeDocument/2006/relationships/image" Target="../media/image3286.png"/><Relationship Id="rId298" Type="http://schemas.openxmlformats.org/officeDocument/2006/relationships/customXml" Target="../ink/ink3326.xml"/><Relationship Id="rId400" Type="http://schemas.openxmlformats.org/officeDocument/2006/relationships/customXml" Target="../ink/ink3377.xml"/><Relationship Id="rId421" Type="http://schemas.openxmlformats.org/officeDocument/2006/relationships/image" Target="../media/image3358.png"/><Relationship Id="rId442" Type="http://schemas.openxmlformats.org/officeDocument/2006/relationships/customXml" Target="../ink/ink3398.xml"/><Relationship Id="rId463" Type="http://schemas.openxmlformats.org/officeDocument/2006/relationships/image" Target="../media/image3379.png"/><Relationship Id="rId116" Type="http://schemas.openxmlformats.org/officeDocument/2006/relationships/customXml" Target="../ink/ink3235.xml"/><Relationship Id="rId137" Type="http://schemas.openxmlformats.org/officeDocument/2006/relationships/image" Target="../media/image3216.png"/><Relationship Id="rId158" Type="http://schemas.openxmlformats.org/officeDocument/2006/relationships/customXml" Target="../ink/ink3256.xml"/><Relationship Id="rId302" Type="http://schemas.openxmlformats.org/officeDocument/2006/relationships/customXml" Target="../ink/ink3328.xml"/><Relationship Id="rId323" Type="http://schemas.openxmlformats.org/officeDocument/2006/relationships/image" Target="../media/image3309.png"/><Relationship Id="rId344" Type="http://schemas.openxmlformats.org/officeDocument/2006/relationships/customXml" Target="../ink/ink3349.xml"/><Relationship Id="rId20" Type="http://schemas.openxmlformats.org/officeDocument/2006/relationships/customXml" Target="../ink/ink3187.xml"/><Relationship Id="rId41" Type="http://schemas.openxmlformats.org/officeDocument/2006/relationships/image" Target="../media/image3168.png"/><Relationship Id="rId62" Type="http://schemas.openxmlformats.org/officeDocument/2006/relationships/customXml" Target="../ink/ink3208.xml"/><Relationship Id="rId83" Type="http://schemas.openxmlformats.org/officeDocument/2006/relationships/image" Target="../media/image3189.png"/><Relationship Id="rId179" Type="http://schemas.openxmlformats.org/officeDocument/2006/relationships/image" Target="../media/image3237.png"/><Relationship Id="rId365" Type="http://schemas.openxmlformats.org/officeDocument/2006/relationships/image" Target="../media/image3330.png"/><Relationship Id="rId386" Type="http://schemas.openxmlformats.org/officeDocument/2006/relationships/customXml" Target="../ink/ink3370.xml"/><Relationship Id="rId190" Type="http://schemas.openxmlformats.org/officeDocument/2006/relationships/customXml" Target="../ink/ink3272.xml"/><Relationship Id="rId204" Type="http://schemas.openxmlformats.org/officeDocument/2006/relationships/customXml" Target="../ink/ink3279.xml"/><Relationship Id="rId225" Type="http://schemas.openxmlformats.org/officeDocument/2006/relationships/image" Target="../media/image3260.png"/><Relationship Id="rId246" Type="http://schemas.openxmlformats.org/officeDocument/2006/relationships/customXml" Target="../ink/ink3300.xml"/><Relationship Id="rId267" Type="http://schemas.openxmlformats.org/officeDocument/2006/relationships/image" Target="../media/image3281.png"/><Relationship Id="rId288" Type="http://schemas.openxmlformats.org/officeDocument/2006/relationships/customXml" Target="../ink/ink3321.xml"/><Relationship Id="rId411" Type="http://schemas.openxmlformats.org/officeDocument/2006/relationships/image" Target="../media/image3353.png"/><Relationship Id="rId432" Type="http://schemas.openxmlformats.org/officeDocument/2006/relationships/customXml" Target="../ink/ink3393.xml"/><Relationship Id="rId453" Type="http://schemas.openxmlformats.org/officeDocument/2006/relationships/image" Target="../media/image3374.png"/><Relationship Id="rId106" Type="http://schemas.openxmlformats.org/officeDocument/2006/relationships/customXml" Target="../ink/ink3230.xml"/><Relationship Id="rId127" Type="http://schemas.openxmlformats.org/officeDocument/2006/relationships/image" Target="../media/image3211.png"/><Relationship Id="rId313" Type="http://schemas.openxmlformats.org/officeDocument/2006/relationships/image" Target="../media/image3304.png"/><Relationship Id="rId10" Type="http://schemas.openxmlformats.org/officeDocument/2006/relationships/customXml" Target="../ink/ink3182.xml"/><Relationship Id="rId31" Type="http://schemas.openxmlformats.org/officeDocument/2006/relationships/image" Target="../media/image3163.png"/><Relationship Id="rId52" Type="http://schemas.openxmlformats.org/officeDocument/2006/relationships/customXml" Target="../ink/ink3203.xml"/><Relationship Id="rId73" Type="http://schemas.openxmlformats.org/officeDocument/2006/relationships/image" Target="../media/image3184.png"/><Relationship Id="rId94" Type="http://schemas.openxmlformats.org/officeDocument/2006/relationships/customXml" Target="../ink/ink3224.xml"/><Relationship Id="rId148" Type="http://schemas.openxmlformats.org/officeDocument/2006/relationships/customXml" Target="../ink/ink3251.xml"/><Relationship Id="rId169" Type="http://schemas.openxmlformats.org/officeDocument/2006/relationships/image" Target="../media/image3232.png"/><Relationship Id="rId334" Type="http://schemas.openxmlformats.org/officeDocument/2006/relationships/customXml" Target="../ink/ink3344.xml"/><Relationship Id="rId355" Type="http://schemas.openxmlformats.org/officeDocument/2006/relationships/image" Target="../media/image3325.png"/><Relationship Id="rId376" Type="http://schemas.openxmlformats.org/officeDocument/2006/relationships/customXml" Target="../ink/ink3365.xml"/><Relationship Id="rId397" Type="http://schemas.openxmlformats.org/officeDocument/2006/relationships/image" Target="../media/image3346.png"/><Relationship Id="rId4" Type="http://schemas.openxmlformats.org/officeDocument/2006/relationships/customXml" Target="../ink/ink3179.xml"/><Relationship Id="rId180" Type="http://schemas.openxmlformats.org/officeDocument/2006/relationships/customXml" Target="../ink/ink3267.xml"/><Relationship Id="rId215" Type="http://schemas.openxmlformats.org/officeDocument/2006/relationships/image" Target="../media/image3255.png"/><Relationship Id="rId236" Type="http://schemas.openxmlformats.org/officeDocument/2006/relationships/customXml" Target="../ink/ink3295.xml"/><Relationship Id="rId257" Type="http://schemas.openxmlformats.org/officeDocument/2006/relationships/image" Target="../media/image3276.png"/><Relationship Id="rId278" Type="http://schemas.openxmlformats.org/officeDocument/2006/relationships/customXml" Target="../ink/ink3316.xml"/><Relationship Id="rId401" Type="http://schemas.openxmlformats.org/officeDocument/2006/relationships/image" Target="../media/image3348.png"/><Relationship Id="rId422" Type="http://schemas.openxmlformats.org/officeDocument/2006/relationships/customXml" Target="../ink/ink3388.xml"/><Relationship Id="rId443" Type="http://schemas.openxmlformats.org/officeDocument/2006/relationships/image" Target="../media/image3369.png"/><Relationship Id="rId464" Type="http://schemas.openxmlformats.org/officeDocument/2006/relationships/customXml" Target="../ink/ink3409.xml"/><Relationship Id="rId303" Type="http://schemas.openxmlformats.org/officeDocument/2006/relationships/image" Target="../media/image3299.png"/><Relationship Id="rId42" Type="http://schemas.openxmlformats.org/officeDocument/2006/relationships/customXml" Target="../ink/ink3198.xml"/><Relationship Id="rId84" Type="http://schemas.openxmlformats.org/officeDocument/2006/relationships/customXml" Target="../ink/ink3219.xml"/><Relationship Id="rId138" Type="http://schemas.openxmlformats.org/officeDocument/2006/relationships/customXml" Target="../ink/ink3246.xml"/><Relationship Id="rId345" Type="http://schemas.openxmlformats.org/officeDocument/2006/relationships/image" Target="../media/image3320.png"/><Relationship Id="rId387" Type="http://schemas.openxmlformats.org/officeDocument/2006/relationships/image" Target="../media/image3341.png"/><Relationship Id="rId191" Type="http://schemas.openxmlformats.org/officeDocument/2006/relationships/image" Target="../media/image3243.png"/><Relationship Id="rId205" Type="http://schemas.openxmlformats.org/officeDocument/2006/relationships/image" Target="../media/image3250.png"/><Relationship Id="rId247" Type="http://schemas.openxmlformats.org/officeDocument/2006/relationships/image" Target="../media/image3271.png"/><Relationship Id="rId412" Type="http://schemas.openxmlformats.org/officeDocument/2006/relationships/customXml" Target="../ink/ink3383.xml"/><Relationship Id="rId107" Type="http://schemas.openxmlformats.org/officeDocument/2006/relationships/image" Target="../media/image3201.png"/><Relationship Id="rId289" Type="http://schemas.openxmlformats.org/officeDocument/2006/relationships/image" Target="../media/image3292.png"/><Relationship Id="rId454" Type="http://schemas.openxmlformats.org/officeDocument/2006/relationships/customXml" Target="../ink/ink3404.xml"/><Relationship Id="rId11" Type="http://schemas.openxmlformats.org/officeDocument/2006/relationships/image" Target="../media/image3153.png"/><Relationship Id="rId53" Type="http://schemas.openxmlformats.org/officeDocument/2006/relationships/image" Target="../media/image3174.png"/><Relationship Id="rId149" Type="http://schemas.openxmlformats.org/officeDocument/2006/relationships/image" Target="../media/image3222.png"/><Relationship Id="rId314" Type="http://schemas.openxmlformats.org/officeDocument/2006/relationships/customXml" Target="../ink/ink3334.xml"/><Relationship Id="rId356" Type="http://schemas.openxmlformats.org/officeDocument/2006/relationships/customXml" Target="../ink/ink3355.xml"/><Relationship Id="rId398" Type="http://schemas.openxmlformats.org/officeDocument/2006/relationships/customXml" Target="../ink/ink3376.xml"/><Relationship Id="rId95" Type="http://schemas.openxmlformats.org/officeDocument/2006/relationships/image" Target="../media/image3195.png"/><Relationship Id="rId160" Type="http://schemas.openxmlformats.org/officeDocument/2006/relationships/customXml" Target="../ink/ink3257.xml"/><Relationship Id="rId216" Type="http://schemas.openxmlformats.org/officeDocument/2006/relationships/customXml" Target="../ink/ink3285.xml"/><Relationship Id="rId423" Type="http://schemas.openxmlformats.org/officeDocument/2006/relationships/image" Target="../media/image3359.png"/><Relationship Id="rId258" Type="http://schemas.openxmlformats.org/officeDocument/2006/relationships/customXml" Target="../ink/ink3306.xml"/><Relationship Id="rId465" Type="http://schemas.openxmlformats.org/officeDocument/2006/relationships/image" Target="../media/image3380.png"/><Relationship Id="rId22" Type="http://schemas.openxmlformats.org/officeDocument/2006/relationships/customXml" Target="../ink/ink3188.xml"/><Relationship Id="rId64" Type="http://schemas.openxmlformats.org/officeDocument/2006/relationships/customXml" Target="../ink/ink3209.xml"/><Relationship Id="rId118" Type="http://schemas.openxmlformats.org/officeDocument/2006/relationships/customXml" Target="../ink/ink3236.xml"/><Relationship Id="rId325" Type="http://schemas.openxmlformats.org/officeDocument/2006/relationships/image" Target="../media/image3310.png"/><Relationship Id="rId367" Type="http://schemas.openxmlformats.org/officeDocument/2006/relationships/image" Target="../media/image3331.png"/><Relationship Id="rId171" Type="http://schemas.openxmlformats.org/officeDocument/2006/relationships/image" Target="../media/image3233.png"/><Relationship Id="rId227" Type="http://schemas.openxmlformats.org/officeDocument/2006/relationships/image" Target="../media/image3261.png"/><Relationship Id="rId269" Type="http://schemas.openxmlformats.org/officeDocument/2006/relationships/image" Target="../media/image3282.png"/><Relationship Id="rId434" Type="http://schemas.openxmlformats.org/officeDocument/2006/relationships/customXml" Target="../ink/ink3394.xml"/><Relationship Id="rId33" Type="http://schemas.openxmlformats.org/officeDocument/2006/relationships/image" Target="../media/image3164.png"/><Relationship Id="rId129" Type="http://schemas.openxmlformats.org/officeDocument/2006/relationships/image" Target="../media/image3212.png"/><Relationship Id="rId280" Type="http://schemas.openxmlformats.org/officeDocument/2006/relationships/customXml" Target="../ink/ink3317.xml"/><Relationship Id="rId336" Type="http://schemas.openxmlformats.org/officeDocument/2006/relationships/customXml" Target="../ink/ink3345.xml"/><Relationship Id="rId75" Type="http://schemas.openxmlformats.org/officeDocument/2006/relationships/image" Target="../media/image3185.png"/><Relationship Id="rId140" Type="http://schemas.openxmlformats.org/officeDocument/2006/relationships/customXml" Target="../ink/ink3247.xml"/><Relationship Id="rId182" Type="http://schemas.openxmlformats.org/officeDocument/2006/relationships/customXml" Target="../ink/ink3268.xml"/><Relationship Id="rId378" Type="http://schemas.openxmlformats.org/officeDocument/2006/relationships/customXml" Target="../ink/ink3366.xml"/><Relationship Id="rId403" Type="http://schemas.openxmlformats.org/officeDocument/2006/relationships/image" Target="../media/image3349.png"/><Relationship Id="rId6" Type="http://schemas.openxmlformats.org/officeDocument/2006/relationships/customXml" Target="../ink/ink3180.xml"/><Relationship Id="rId238" Type="http://schemas.openxmlformats.org/officeDocument/2006/relationships/customXml" Target="../ink/ink3296.xml"/><Relationship Id="rId445" Type="http://schemas.openxmlformats.org/officeDocument/2006/relationships/image" Target="../media/image3370.png"/><Relationship Id="rId291" Type="http://schemas.openxmlformats.org/officeDocument/2006/relationships/image" Target="../media/image3293.png"/><Relationship Id="rId305" Type="http://schemas.openxmlformats.org/officeDocument/2006/relationships/image" Target="../media/image3300.png"/><Relationship Id="rId347" Type="http://schemas.openxmlformats.org/officeDocument/2006/relationships/image" Target="../media/image3321.png"/><Relationship Id="rId44" Type="http://schemas.openxmlformats.org/officeDocument/2006/relationships/customXml" Target="../ink/ink3199.xml"/><Relationship Id="rId86" Type="http://schemas.openxmlformats.org/officeDocument/2006/relationships/customXml" Target="../ink/ink3220.xml"/><Relationship Id="rId151" Type="http://schemas.openxmlformats.org/officeDocument/2006/relationships/image" Target="../media/image3223.png"/><Relationship Id="rId389" Type="http://schemas.openxmlformats.org/officeDocument/2006/relationships/image" Target="../media/image3342.png"/><Relationship Id="rId193" Type="http://schemas.openxmlformats.org/officeDocument/2006/relationships/image" Target="../media/image3244.png"/><Relationship Id="rId207" Type="http://schemas.openxmlformats.org/officeDocument/2006/relationships/image" Target="../media/image3251.png"/><Relationship Id="rId249" Type="http://schemas.openxmlformats.org/officeDocument/2006/relationships/image" Target="../media/image3272.png"/><Relationship Id="rId414" Type="http://schemas.openxmlformats.org/officeDocument/2006/relationships/customXml" Target="../ink/ink3384.xml"/><Relationship Id="rId456" Type="http://schemas.openxmlformats.org/officeDocument/2006/relationships/customXml" Target="../ink/ink3405.xml"/><Relationship Id="rId13" Type="http://schemas.openxmlformats.org/officeDocument/2006/relationships/image" Target="../media/image3154.png"/><Relationship Id="rId109" Type="http://schemas.openxmlformats.org/officeDocument/2006/relationships/image" Target="../media/image3202.png"/><Relationship Id="rId260" Type="http://schemas.openxmlformats.org/officeDocument/2006/relationships/customXml" Target="../ink/ink3307.xml"/><Relationship Id="rId316" Type="http://schemas.openxmlformats.org/officeDocument/2006/relationships/customXml" Target="../ink/ink3335.xml"/><Relationship Id="rId55" Type="http://schemas.openxmlformats.org/officeDocument/2006/relationships/image" Target="../media/image3175.png"/><Relationship Id="rId97" Type="http://schemas.openxmlformats.org/officeDocument/2006/relationships/image" Target="../media/image3196.png"/><Relationship Id="rId120" Type="http://schemas.openxmlformats.org/officeDocument/2006/relationships/customXml" Target="../ink/ink3237.xml"/><Relationship Id="rId358" Type="http://schemas.openxmlformats.org/officeDocument/2006/relationships/customXml" Target="../ink/ink3356.xml"/><Relationship Id="rId162" Type="http://schemas.openxmlformats.org/officeDocument/2006/relationships/customXml" Target="../ink/ink3258.xml"/><Relationship Id="rId218" Type="http://schemas.openxmlformats.org/officeDocument/2006/relationships/customXml" Target="../ink/ink3286.xml"/><Relationship Id="rId425" Type="http://schemas.openxmlformats.org/officeDocument/2006/relationships/image" Target="../media/image3360.png"/><Relationship Id="rId467" Type="http://schemas.openxmlformats.org/officeDocument/2006/relationships/image" Target="../media/image3381.png"/><Relationship Id="rId271" Type="http://schemas.openxmlformats.org/officeDocument/2006/relationships/image" Target="../media/image3283.png"/><Relationship Id="rId24" Type="http://schemas.openxmlformats.org/officeDocument/2006/relationships/customXml" Target="../ink/ink3189.xml"/><Relationship Id="rId66" Type="http://schemas.openxmlformats.org/officeDocument/2006/relationships/customXml" Target="../ink/ink3210.xml"/><Relationship Id="rId131" Type="http://schemas.openxmlformats.org/officeDocument/2006/relationships/image" Target="../media/image3213.png"/><Relationship Id="rId327" Type="http://schemas.openxmlformats.org/officeDocument/2006/relationships/image" Target="../media/image3311.png"/><Relationship Id="rId369" Type="http://schemas.openxmlformats.org/officeDocument/2006/relationships/image" Target="../media/image3332.png"/><Relationship Id="rId173" Type="http://schemas.openxmlformats.org/officeDocument/2006/relationships/image" Target="../media/image3234.png"/><Relationship Id="rId229" Type="http://schemas.openxmlformats.org/officeDocument/2006/relationships/image" Target="../media/image3262.png"/><Relationship Id="rId380" Type="http://schemas.openxmlformats.org/officeDocument/2006/relationships/customXml" Target="../ink/ink3367.xml"/><Relationship Id="rId436" Type="http://schemas.openxmlformats.org/officeDocument/2006/relationships/customXml" Target="../ink/ink3395.xml"/><Relationship Id="rId240" Type="http://schemas.openxmlformats.org/officeDocument/2006/relationships/customXml" Target="../ink/ink3297.xml"/><Relationship Id="rId35" Type="http://schemas.openxmlformats.org/officeDocument/2006/relationships/image" Target="../media/image3165.png"/><Relationship Id="rId77" Type="http://schemas.openxmlformats.org/officeDocument/2006/relationships/image" Target="../media/image3186.png"/><Relationship Id="rId100" Type="http://schemas.openxmlformats.org/officeDocument/2006/relationships/customXml" Target="../ink/ink3227.xml"/><Relationship Id="rId282" Type="http://schemas.openxmlformats.org/officeDocument/2006/relationships/customXml" Target="../ink/ink3318.xml"/><Relationship Id="rId338" Type="http://schemas.openxmlformats.org/officeDocument/2006/relationships/customXml" Target="../ink/ink3346.xml"/><Relationship Id="rId8" Type="http://schemas.openxmlformats.org/officeDocument/2006/relationships/customXml" Target="../ink/ink3181.xml"/><Relationship Id="rId142" Type="http://schemas.openxmlformats.org/officeDocument/2006/relationships/customXml" Target="../ink/ink3248.xml"/><Relationship Id="rId184" Type="http://schemas.openxmlformats.org/officeDocument/2006/relationships/customXml" Target="../ink/ink3269.xml"/><Relationship Id="rId391" Type="http://schemas.openxmlformats.org/officeDocument/2006/relationships/image" Target="../media/image3343.png"/><Relationship Id="rId405" Type="http://schemas.openxmlformats.org/officeDocument/2006/relationships/image" Target="../media/image3350.png"/><Relationship Id="rId447" Type="http://schemas.openxmlformats.org/officeDocument/2006/relationships/image" Target="../media/image3371.png"/><Relationship Id="rId251" Type="http://schemas.openxmlformats.org/officeDocument/2006/relationships/image" Target="../media/image3273.png"/><Relationship Id="rId46" Type="http://schemas.openxmlformats.org/officeDocument/2006/relationships/customXml" Target="../ink/ink3200.xml"/><Relationship Id="rId293" Type="http://schemas.openxmlformats.org/officeDocument/2006/relationships/image" Target="../media/image3294.png"/><Relationship Id="rId307" Type="http://schemas.openxmlformats.org/officeDocument/2006/relationships/image" Target="../media/image3301.png"/><Relationship Id="rId349" Type="http://schemas.openxmlformats.org/officeDocument/2006/relationships/image" Target="../media/image3322.png"/><Relationship Id="rId88" Type="http://schemas.openxmlformats.org/officeDocument/2006/relationships/customXml" Target="../ink/ink3221.xml"/><Relationship Id="rId111" Type="http://schemas.openxmlformats.org/officeDocument/2006/relationships/image" Target="../media/image3203.png"/><Relationship Id="rId153" Type="http://schemas.openxmlformats.org/officeDocument/2006/relationships/image" Target="../media/image3224.png"/><Relationship Id="rId195" Type="http://schemas.openxmlformats.org/officeDocument/2006/relationships/image" Target="../media/image3245.png"/><Relationship Id="rId209" Type="http://schemas.openxmlformats.org/officeDocument/2006/relationships/image" Target="../media/image3252.png"/><Relationship Id="rId360" Type="http://schemas.openxmlformats.org/officeDocument/2006/relationships/customXml" Target="../ink/ink3357.xml"/><Relationship Id="rId416" Type="http://schemas.openxmlformats.org/officeDocument/2006/relationships/customXml" Target="../ink/ink3385.xml"/><Relationship Id="rId220" Type="http://schemas.openxmlformats.org/officeDocument/2006/relationships/customXml" Target="../ink/ink3287.xml"/><Relationship Id="rId458" Type="http://schemas.openxmlformats.org/officeDocument/2006/relationships/customXml" Target="../ink/ink3406.xml"/><Relationship Id="rId15" Type="http://schemas.openxmlformats.org/officeDocument/2006/relationships/image" Target="../media/image3155.png"/><Relationship Id="rId57" Type="http://schemas.openxmlformats.org/officeDocument/2006/relationships/image" Target="../media/image3176.png"/><Relationship Id="rId262" Type="http://schemas.openxmlformats.org/officeDocument/2006/relationships/customXml" Target="../ink/ink3308.xml"/><Relationship Id="rId318" Type="http://schemas.openxmlformats.org/officeDocument/2006/relationships/customXml" Target="../ink/ink3336.xml"/><Relationship Id="rId99" Type="http://schemas.openxmlformats.org/officeDocument/2006/relationships/image" Target="../media/image3197.png"/><Relationship Id="rId122" Type="http://schemas.openxmlformats.org/officeDocument/2006/relationships/customXml" Target="../ink/ink3238.xml"/><Relationship Id="rId164" Type="http://schemas.openxmlformats.org/officeDocument/2006/relationships/customXml" Target="../ink/ink3259.xml"/><Relationship Id="rId371" Type="http://schemas.openxmlformats.org/officeDocument/2006/relationships/image" Target="../media/image3333.png"/><Relationship Id="rId427" Type="http://schemas.openxmlformats.org/officeDocument/2006/relationships/image" Target="../media/image3361.png"/><Relationship Id="rId469" Type="http://schemas.openxmlformats.org/officeDocument/2006/relationships/image" Target="../media/image3382.png"/><Relationship Id="rId26" Type="http://schemas.openxmlformats.org/officeDocument/2006/relationships/customXml" Target="../ink/ink3190.xml"/><Relationship Id="rId231" Type="http://schemas.openxmlformats.org/officeDocument/2006/relationships/image" Target="../media/image3263.png"/><Relationship Id="rId273" Type="http://schemas.openxmlformats.org/officeDocument/2006/relationships/image" Target="../media/image3284.png"/><Relationship Id="rId329" Type="http://schemas.openxmlformats.org/officeDocument/2006/relationships/image" Target="../media/image3312.png"/><Relationship Id="rId68" Type="http://schemas.openxmlformats.org/officeDocument/2006/relationships/customXml" Target="../ink/ink3211.xml"/><Relationship Id="rId133" Type="http://schemas.openxmlformats.org/officeDocument/2006/relationships/image" Target="../media/image3214.png"/><Relationship Id="rId175" Type="http://schemas.openxmlformats.org/officeDocument/2006/relationships/image" Target="../media/image3235.png"/><Relationship Id="rId340" Type="http://schemas.openxmlformats.org/officeDocument/2006/relationships/customXml" Target="../ink/ink3347.xml"/><Relationship Id="rId200" Type="http://schemas.openxmlformats.org/officeDocument/2006/relationships/customXml" Target="../ink/ink3277.xml"/><Relationship Id="rId382" Type="http://schemas.openxmlformats.org/officeDocument/2006/relationships/customXml" Target="../ink/ink3368.xml"/><Relationship Id="rId438" Type="http://schemas.openxmlformats.org/officeDocument/2006/relationships/customXml" Target="../ink/ink3396.xml"/><Relationship Id="rId242" Type="http://schemas.openxmlformats.org/officeDocument/2006/relationships/customXml" Target="../ink/ink3298.xml"/><Relationship Id="rId284" Type="http://schemas.openxmlformats.org/officeDocument/2006/relationships/customXml" Target="../ink/ink3319.xml"/><Relationship Id="rId37" Type="http://schemas.openxmlformats.org/officeDocument/2006/relationships/image" Target="../media/image3166.png"/><Relationship Id="rId79" Type="http://schemas.openxmlformats.org/officeDocument/2006/relationships/image" Target="../media/image3187.png"/><Relationship Id="rId102" Type="http://schemas.openxmlformats.org/officeDocument/2006/relationships/customXml" Target="../ink/ink3228.xml"/><Relationship Id="rId144" Type="http://schemas.openxmlformats.org/officeDocument/2006/relationships/customXml" Target="../ink/ink3249.xml"/><Relationship Id="rId90" Type="http://schemas.openxmlformats.org/officeDocument/2006/relationships/customXml" Target="../ink/ink3222.xml"/><Relationship Id="rId186" Type="http://schemas.openxmlformats.org/officeDocument/2006/relationships/customXml" Target="../ink/ink3270.xml"/><Relationship Id="rId351" Type="http://schemas.openxmlformats.org/officeDocument/2006/relationships/image" Target="../media/image3323.png"/><Relationship Id="rId393" Type="http://schemas.openxmlformats.org/officeDocument/2006/relationships/image" Target="../media/image3344.png"/><Relationship Id="rId407" Type="http://schemas.openxmlformats.org/officeDocument/2006/relationships/image" Target="../media/image3351.png"/><Relationship Id="rId449" Type="http://schemas.openxmlformats.org/officeDocument/2006/relationships/image" Target="../media/image3372.png"/><Relationship Id="rId211" Type="http://schemas.openxmlformats.org/officeDocument/2006/relationships/image" Target="../media/image3253.png"/><Relationship Id="rId253" Type="http://schemas.openxmlformats.org/officeDocument/2006/relationships/image" Target="../media/image3274.png"/><Relationship Id="rId295" Type="http://schemas.openxmlformats.org/officeDocument/2006/relationships/image" Target="../media/image3295.png"/><Relationship Id="rId309" Type="http://schemas.openxmlformats.org/officeDocument/2006/relationships/image" Target="../media/image3302.png"/><Relationship Id="rId460" Type="http://schemas.openxmlformats.org/officeDocument/2006/relationships/customXml" Target="../ink/ink3407.xml"/><Relationship Id="rId48" Type="http://schemas.openxmlformats.org/officeDocument/2006/relationships/customXml" Target="../ink/ink3201.xml"/><Relationship Id="rId113" Type="http://schemas.openxmlformats.org/officeDocument/2006/relationships/image" Target="../media/image3204.png"/><Relationship Id="rId320" Type="http://schemas.openxmlformats.org/officeDocument/2006/relationships/customXml" Target="../ink/ink3337.xml"/><Relationship Id="rId155" Type="http://schemas.openxmlformats.org/officeDocument/2006/relationships/image" Target="../media/image3225.png"/><Relationship Id="rId197" Type="http://schemas.openxmlformats.org/officeDocument/2006/relationships/image" Target="../media/image3246.png"/><Relationship Id="rId362" Type="http://schemas.openxmlformats.org/officeDocument/2006/relationships/customXml" Target="../ink/ink3358.xml"/><Relationship Id="rId418" Type="http://schemas.openxmlformats.org/officeDocument/2006/relationships/customXml" Target="../ink/ink3386.xml"/><Relationship Id="rId222" Type="http://schemas.openxmlformats.org/officeDocument/2006/relationships/customXml" Target="../ink/ink3288.xml"/><Relationship Id="rId264" Type="http://schemas.openxmlformats.org/officeDocument/2006/relationships/customXml" Target="../ink/ink3309.xml"/><Relationship Id="rId471" Type="http://schemas.openxmlformats.org/officeDocument/2006/relationships/image" Target="../media/image3383.png"/><Relationship Id="rId17" Type="http://schemas.openxmlformats.org/officeDocument/2006/relationships/image" Target="../media/image3156.png"/><Relationship Id="rId59" Type="http://schemas.openxmlformats.org/officeDocument/2006/relationships/image" Target="../media/image3177.png"/><Relationship Id="rId124" Type="http://schemas.openxmlformats.org/officeDocument/2006/relationships/customXml" Target="../ink/ink3239.xml"/><Relationship Id="rId70" Type="http://schemas.openxmlformats.org/officeDocument/2006/relationships/customXml" Target="../ink/ink3212.xml"/><Relationship Id="rId166" Type="http://schemas.openxmlformats.org/officeDocument/2006/relationships/customXml" Target="../ink/ink3260.xml"/><Relationship Id="rId331" Type="http://schemas.openxmlformats.org/officeDocument/2006/relationships/image" Target="../media/image3313.png"/><Relationship Id="rId373" Type="http://schemas.openxmlformats.org/officeDocument/2006/relationships/image" Target="../media/image3334.png"/><Relationship Id="rId429" Type="http://schemas.openxmlformats.org/officeDocument/2006/relationships/image" Target="../media/image336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264.png"/><Relationship Id="rId440" Type="http://schemas.openxmlformats.org/officeDocument/2006/relationships/customXml" Target="../ink/ink3397.xml"/><Relationship Id="rId28" Type="http://schemas.openxmlformats.org/officeDocument/2006/relationships/customXml" Target="../ink/ink3191.xml"/><Relationship Id="rId275" Type="http://schemas.openxmlformats.org/officeDocument/2006/relationships/image" Target="../media/image3285.png"/><Relationship Id="rId300" Type="http://schemas.openxmlformats.org/officeDocument/2006/relationships/customXml" Target="../ink/ink3327.xml"/><Relationship Id="rId81" Type="http://schemas.openxmlformats.org/officeDocument/2006/relationships/image" Target="../media/image3188.png"/><Relationship Id="rId135" Type="http://schemas.openxmlformats.org/officeDocument/2006/relationships/image" Target="../media/image3215.png"/><Relationship Id="rId177" Type="http://schemas.openxmlformats.org/officeDocument/2006/relationships/image" Target="../media/image3236.png"/><Relationship Id="rId342" Type="http://schemas.openxmlformats.org/officeDocument/2006/relationships/customXml" Target="../ink/ink3348.xml"/><Relationship Id="rId384" Type="http://schemas.openxmlformats.org/officeDocument/2006/relationships/customXml" Target="../ink/ink3369.xml"/><Relationship Id="rId202" Type="http://schemas.openxmlformats.org/officeDocument/2006/relationships/customXml" Target="../ink/ink3278.xml"/><Relationship Id="rId244" Type="http://schemas.openxmlformats.org/officeDocument/2006/relationships/customXml" Target="../ink/ink3299.xml"/><Relationship Id="rId39" Type="http://schemas.openxmlformats.org/officeDocument/2006/relationships/image" Target="../media/image3167.png"/><Relationship Id="rId286" Type="http://schemas.openxmlformats.org/officeDocument/2006/relationships/customXml" Target="../ink/ink3320.xml"/><Relationship Id="rId451" Type="http://schemas.openxmlformats.org/officeDocument/2006/relationships/image" Target="../media/image3373.png"/><Relationship Id="rId50" Type="http://schemas.openxmlformats.org/officeDocument/2006/relationships/customXml" Target="../ink/ink3202.xml"/><Relationship Id="rId104" Type="http://schemas.openxmlformats.org/officeDocument/2006/relationships/customXml" Target="../ink/ink3229.xml"/><Relationship Id="rId146" Type="http://schemas.openxmlformats.org/officeDocument/2006/relationships/customXml" Target="../ink/ink3250.xml"/><Relationship Id="rId188" Type="http://schemas.openxmlformats.org/officeDocument/2006/relationships/customXml" Target="../ink/ink3271.xml"/><Relationship Id="rId311" Type="http://schemas.openxmlformats.org/officeDocument/2006/relationships/image" Target="../media/image3303.png"/><Relationship Id="rId353" Type="http://schemas.openxmlformats.org/officeDocument/2006/relationships/image" Target="../media/image3324.png"/><Relationship Id="rId395" Type="http://schemas.openxmlformats.org/officeDocument/2006/relationships/image" Target="../media/image3345.png"/><Relationship Id="rId409" Type="http://schemas.openxmlformats.org/officeDocument/2006/relationships/image" Target="../media/image3352.png"/><Relationship Id="rId92" Type="http://schemas.openxmlformats.org/officeDocument/2006/relationships/customXml" Target="../ink/ink3223.xml"/><Relationship Id="rId213" Type="http://schemas.openxmlformats.org/officeDocument/2006/relationships/image" Target="../media/image3254.png"/><Relationship Id="rId420" Type="http://schemas.openxmlformats.org/officeDocument/2006/relationships/customXml" Target="../ink/ink3387.xml"/><Relationship Id="rId255" Type="http://schemas.openxmlformats.org/officeDocument/2006/relationships/image" Target="../media/image3275.png"/><Relationship Id="rId297" Type="http://schemas.openxmlformats.org/officeDocument/2006/relationships/image" Target="../media/image3296.png"/><Relationship Id="rId462" Type="http://schemas.openxmlformats.org/officeDocument/2006/relationships/customXml" Target="../ink/ink3408.xml"/><Relationship Id="rId115" Type="http://schemas.openxmlformats.org/officeDocument/2006/relationships/image" Target="../media/image3205.png"/><Relationship Id="rId157" Type="http://schemas.openxmlformats.org/officeDocument/2006/relationships/image" Target="../media/image3226.png"/><Relationship Id="rId322" Type="http://schemas.openxmlformats.org/officeDocument/2006/relationships/customXml" Target="../ink/ink3338.xml"/><Relationship Id="rId364" Type="http://schemas.openxmlformats.org/officeDocument/2006/relationships/customXml" Target="../ink/ink3359.xml"/><Relationship Id="rId61" Type="http://schemas.openxmlformats.org/officeDocument/2006/relationships/image" Target="../media/image3178.png"/><Relationship Id="rId199" Type="http://schemas.openxmlformats.org/officeDocument/2006/relationships/image" Target="../media/image3247.png"/><Relationship Id="rId19" Type="http://schemas.openxmlformats.org/officeDocument/2006/relationships/image" Target="../media/image3157.png"/><Relationship Id="rId224" Type="http://schemas.openxmlformats.org/officeDocument/2006/relationships/customXml" Target="../ink/ink3289.xml"/><Relationship Id="rId266" Type="http://schemas.openxmlformats.org/officeDocument/2006/relationships/customXml" Target="../ink/ink3310.xml"/><Relationship Id="rId431" Type="http://schemas.openxmlformats.org/officeDocument/2006/relationships/image" Target="../media/image3363.png"/><Relationship Id="rId473" Type="http://schemas.openxmlformats.org/officeDocument/2006/relationships/image" Target="../media/image3384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41.png"/><Relationship Id="rId299" Type="http://schemas.openxmlformats.org/officeDocument/2006/relationships/image" Target="../media/image3531.png"/><Relationship Id="rId21" Type="http://schemas.openxmlformats.org/officeDocument/2006/relationships/image" Target="../media/image3393.png"/><Relationship Id="rId63" Type="http://schemas.openxmlformats.org/officeDocument/2006/relationships/image" Target="../media/image3414.png"/><Relationship Id="rId159" Type="http://schemas.openxmlformats.org/officeDocument/2006/relationships/image" Target="../media/image3462.png"/><Relationship Id="rId324" Type="http://schemas.openxmlformats.org/officeDocument/2006/relationships/customXml" Target="../ink/ink3575.xml"/><Relationship Id="rId366" Type="http://schemas.openxmlformats.org/officeDocument/2006/relationships/customXml" Target="../ink/ink3596.xml"/><Relationship Id="rId170" Type="http://schemas.openxmlformats.org/officeDocument/2006/relationships/customXml" Target="../ink/ink3498.xml"/><Relationship Id="rId226" Type="http://schemas.openxmlformats.org/officeDocument/2006/relationships/customXml" Target="../ink/ink3526.xml"/><Relationship Id="rId433" Type="http://schemas.openxmlformats.org/officeDocument/2006/relationships/image" Target="../media/image3598.png"/><Relationship Id="rId268" Type="http://schemas.openxmlformats.org/officeDocument/2006/relationships/customXml" Target="../ink/ink3547.xml"/><Relationship Id="rId475" Type="http://schemas.openxmlformats.org/officeDocument/2006/relationships/image" Target="../media/image3618.png"/><Relationship Id="rId32" Type="http://schemas.openxmlformats.org/officeDocument/2006/relationships/customXml" Target="../ink/ink3429.xml"/><Relationship Id="rId74" Type="http://schemas.openxmlformats.org/officeDocument/2006/relationships/customXml" Target="../ink/ink3450.xml"/><Relationship Id="rId128" Type="http://schemas.openxmlformats.org/officeDocument/2006/relationships/customXml" Target="../ink/ink3477.xml"/><Relationship Id="rId335" Type="http://schemas.openxmlformats.org/officeDocument/2006/relationships/image" Target="../media/image3549.png"/><Relationship Id="rId377" Type="http://schemas.openxmlformats.org/officeDocument/2006/relationships/image" Target="../media/image3570.png"/><Relationship Id="rId500" Type="http://schemas.openxmlformats.org/officeDocument/2006/relationships/customXml" Target="../ink/ink3663.xml"/><Relationship Id="rId5" Type="http://schemas.openxmlformats.org/officeDocument/2006/relationships/image" Target="../media/image3386.png"/><Relationship Id="rId181" Type="http://schemas.openxmlformats.org/officeDocument/2006/relationships/image" Target="../media/image3473.png"/><Relationship Id="rId237" Type="http://schemas.openxmlformats.org/officeDocument/2006/relationships/image" Target="../media/image3501.png"/><Relationship Id="rId402" Type="http://schemas.openxmlformats.org/officeDocument/2006/relationships/customXml" Target="../ink/ink3614.xml"/><Relationship Id="rId279" Type="http://schemas.openxmlformats.org/officeDocument/2006/relationships/image" Target="../media/image3521.png"/><Relationship Id="rId444" Type="http://schemas.openxmlformats.org/officeDocument/2006/relationships/customXml" Target="../ink/ink3635.xml"/><Relationship Id="rId486" Type="http://schemas.openxmlformats.org/officeDocument/2006/relationships/customXml" Target="../ink/ink3656.xml"/><Relationship Id="rId43" Type="http://schemas.openxmlformats.org/officeDocument/2006/relationships/image" Target="../media/image3404.png"/><Relationship Id="rId139" Type="http://schemas.openxmlformats.org/officeDocument/2006/relationships/image" Target="../media/image3452.png"/><Relationship Id="rId290" Type="http://schemas.openxmlformats.org/officeDocument/2006/relationships/customXml" Target="../ink/ink3558.xml"/><Relationship Id="rId304" Type="http://schemas.openxmlformats.org/officeDocument/2006/relationships/customXml" Target="../ink/ink3565.xml"/><Relationship Id="rId346" Type="http://schemas.openxmlformats.org/officeDocument/2006/relationships/customXml" Target="../ink/ink3586.xml"/><Relationship Id="rId388" Type="http://schemas.openxmlformats.org/officeDocument/2006/relationships/customXml" Target="../ink/ink3607.xml"/><Relationship Id="rId85" Type="http://schemas.openxmlformats.org/officeDocument/2006/relationships/image" Target="../media/image3425.png"/><Relationship Id="rId150" Type="http://schemas.openxmlformats.org/officeDocument/2006/relationships/customXml" Target="../ink/ink3488.xml"/><Relationship Id="rId192" Type="http://schemas.openxmlformats.org/officeDocument/2006/relationships/customXml" Target="../ink/ink3509.xml"/><Relationship Id="rId206" Type="http://schemas.openxmlformats.org/officeDocument/2006/relationships/customXml" Target="../ink/ink3516.xml"/><Relationship Id="rId413" Type="http://schemas.openxmlformats.org/officeDocument/2006/relationships/image" Target="../media/image3588.png"/><Relationship Id="rId248" Type="http://schemas.openxmlformats.org/officeDocument/2006/relationships/customXml" Target="../ink/ink3537.xml"/><Relationship Id="rId455" Type="http://schemas.openxmlformats.org/officeDocument/2006/relationships/image" Target="../media/image3609.png"/><Relationship Id="rId497" Type="http://schemas.openxmlformats.org/officeDocument/2006/relationships/image" Target="../media/image3629.png"/><Relationship Id="rId12" Type="http://schemas.openxmlformats.org/officeDocument/2006/relationships/customXml" Target="../ink/ink3419.xml"/><Relationship Id="rId108" Type="http://schemas.openxmlformats.org/officeDocument/2006/relationships/customXml" Target="../ink/ink3467.xml"/><Relationship Id="rId315" Type="http://schemas.openxmlformats.org/officeDocument/2006/relationships/image" Target="../media/image3539.png"/><Relationship Id="rId357" Type="http://schemas.openxmlformats.org/officeDocument/2006/relationships/image" Target="../media/image3560.png"/><Relationship Id="rId54" Type="http://schemas.openxmlformats.org/officeDocument/2006/relationships/customXml" Target="../ink/ink3440.xml"/><Relationship Id="rId96" Type="http://schemas.openxmlformats.org/officeDocument/2006/relationships/customXml" Target="../ink/ink3461.xml"/><Relationship Id="rId161" Type="http://schemas.openxmlformats.org/officeDocument/2006/relationships/image" Target="../media/image3463.png"/><Relationship Id="rId217" Type="http://schemas.openxmlformats.org/officeDocument/2006/relationships/image" Target="../media/image3491.png"/><Relationship Id="rId399" Type="http://schemas.openxmlformats.org/officeDocument/2006/relationships/image" Target="../media/image3581.png"/><Relationship Id="rId259" Type="http://schemas.openxmlformats.org/officeDocument/2006/relationships/image" Target="../media/image3511.png"/><Relationship Id="rId424" Type="http://schemas.openxmlformats.org/officeDocument/2006/relationships/customXml" Target="../ink/ink3625.xml"/><Relationship Id="rId466" Type="http://schemas.openxmlformats.org/officeDocument/2006/relationships/customXml" Target="../ink/ink3646.xml"/><Relationship Id="rId23" Type="http://schemas.openxmlformats.org/officeDocument/2006/relationships/image" Target="../media/image3394.png"/><Relationship Id="rId119" Type="http://schemas.openxmlformats.org/officeDocument/2006/relationships/image" Target="../media/image3442.png"/><Relationship Id="rId270" Type="http://schemas.openxmlformats.org/officeDocument/2006/relationships/customXml" Target="../ink/ink3548.xml"/><Relationship Id="rId326" Type="http://schemas.openxmlformats.org/officeDocument/2006/relationships/customXml" Target="../ink/ink3576.xml"/><Relationship Id="rId65" Type="http://schemas.openxmlformats.org/officeDocument/2006/relationships/image" Target="../media/image3415.png"/><Relationship Id="rId130" Type="http://schemas.openxmlformats.org/officeDocument/2006/relationships/customXml" Target="../ink/ink3478.xml"/><Relationship Id="rId368" Type="http://schemas.openxmlformats.org/officeDocument/2006/relationships/customXml" Target="../ink/ink3597.xml"/><Relationship Id="rId172" Type="http://schemas.openxmlformats.org/officeDocument/2006/relationships/customXml" Target="../ink/ink3499.xml"/><Relationship Id="rId228" Type="http://schemas.openxmlformats.org/officeDocument/2006/relationships/customXml" Target="../ink/ink3527.xml"/><Relationship Id="rId435" Type="http://schemas.openxmlformats.org/officeDocument/2006/relationships/image" Target="../media/image3599.png"/><Relationship Id="rId477" Type="http://schemas.openxmlformats.org/officeDocument/2006/relationships/image" Target="../media/image3619.png"/><Relationship Id="rId281" Type="http://schemas.openxmlformats.org/officeDocument/2006/relationships/image" Target="../media/image3522.png"/><Relationship Id="rId337" Type="http://schemas.openxmlformats.org/officeDocument/2006/relationships/image" Target="../media/image3550.png"/><Relationship Id="rId34" Type="http://schemas.openxmlformats.org/officeDocument/2006/relationships/customXml" Target="../ink/ink3430.xml"/><Relationship Id="rId76" Type="http://schemas.openxmlformats.org/officeDocument/2006/relationships/customXml" Target="../ink/ink3451.xml"/><Relationship Id="rId141" Type="http://schemas.openxmlformats.org/officeDocument/2006/relationships/image" Target="../media/image3453.png"/><Relationship Id="rId379" Type="http://schemas.openxmlformats.org/officeDocument/2006/relationships/image" Target="../media/image3571.png"/><Relationship Id="rId7" Type="http://schemas.openxmlformats.org/officeDocument/2006/relationships/image" Target="../media/image3387.png"/><Relationship Id="rId183" Type="http://schemas.openxmlformats.org/officeDocument/2006/relationships/image" Target="../media/image3474.png"/><Relationship Id="rId239" Type="http://schemas.openxmlformats.org/officeDocument/2006/relationships/image" Target="../media/image3502.png"/><Relationship Id="rId390" Type="http://schemas.openxmlformats.org/officeDocument/2006/relationships/customXml" Target="../ink/ink3608.xml"/><Relationship Id="rId404" Type="http://schemas.openxmlformats.org/officeDocument/2006/relationships/customXml" Target="../ink/ink3615.xml"/><Relationship Id="rId446" Type="http://schemas.openxmlformats.org/officeDocument/2006/relationships/customXml" Target="../ink/ink3636.xml"/><Relationship Id="rId250" Type="http://schemas.openxmlformats.org/officeDocument/2006/relationships/customXml" Target="../ink/ink3538.xml"/><Relationship Id="rId292" Type="http://schemas.openxmlformats.org/officeDocument/2006/relationships/customXml" Target="../ink/ink3559.xml"/><Relationship Id="rId306" Type="http://schemas.openxmlformats.org/officeDocument/2006/relationships/customXml" Target="../ink/ink3566.xml"/><Relationship Id="rId488" Type="http://schemas.openxmlformats.org/officeDocument/2006/relationships/customXml" Target="../ink/ink3657.xml"/><Relationship Id="rId45" Type="http://schemas.openxmlformats.org/officeDocument/2006/relationships/image" Target="../media/image3405.png"/><Relationship Id="rId87" Type="http://schemas.openxmlformats.org/officeDocument/2006/relationships/image" Target="../media/image3426.png"/><Relationship Id="rId110" Type="http://schemas.openxmlformats.org/officeDocument/2006/relationships/customXml" Target="../ink/ink3468.xml"/><Relationship Id="rId348" Type="http://schemas.openxmlformats.org/officeDocument/2006/relationships/customXml" Target="../ink/ink3587.xml"/><Relationship Id="rId152" Type="http://schemas.openxmlformats.org/officeDocument/2006/relationships/customXml" Target="../ink/ink3489.xml"/><Relationship Id="rId194" Type="http://schemas.openxmlformats.org/officeDocument/2006/relationships/customXml" Target="../ink/ink3510.xml"/><Relationship Id="rId208" Type="http://schemas.openxmlformats.org/officeDocument/2006/relationships/customXml" Target="../ink/ink3517.xml"/><Relationship Id="rId415" Type="http://schemas.openxmlformats.org/officeDocument/2006/relationships/image" Target="../media/image3589.png"/><Relationship Id="rId457" Type="http://schemas.openxmlformats.org/officeDocument/2006/relationships/image" Target="../media/image3610.png"/><Relationship Id="rId261" Type="http://schemas.openxmlformats.org/officeDocument/2006/relationships/image" Target="../media/image3512.png"/><Relationship Id="rId499" Type="http://schemas.openxmlformats.org/officeDocument/2006/relationships/image" Target="../media/image3630.png"/><Relationship Id="rId14" Type="http://schemas.openxmlformats.org/officeDocument/2006/relationships/customXml" Target="../ink/ink3420.xml"/><Relationship Id="rId56" Type="http://schemas.openxmlformats.org/officeDocument/2006/relationships/customXml" Target="../ink/ink3441.xml"/><Relationship Id="rId317" Type="http://schemas.openxmlformats.org/officeDocument/2006/relationships/image" Target="../media/image3540.png"/><Relationship Id="rId359" Type="http://schemas.openxmlformats.org/officeDocument/2006/relationships/image" Target="../media/image3561.png"/><Relationship Id="rId98" Type="http://schemas.openxmlformats.org/officeDocument/2006/relationships/customXml" Target="../ink/ink3462.xml"/><Relationship Id="rId121" Type="http://schemas.openxmlformats.org/officeDocument/2006/relationships/image" Target="../media/image3443.png"/><Relationship Id="rId163" Type="http://schemas.openxmlformats.org/officeDocument/2006/relationships/image" Target="../media/image3464.png"/><Relationship Id="rId219" Type="http://schemas.openxmlformats.org/officeDocument/2006/relationships/image" Target="../media/image3492.png"/><Relationship Id="rId370" Type="http://schemas.openxmlformats.org/officeDocument/2006/relationships/customXml" Target="../ink/ink3598.xml"/><Relationship Id="rId426" Type="http://schemas.openxmlformats.org/officeDocument/2006/relationships/customXml" Target="../ink/ink3626.xml"/><Relationship Id="rId230" Type="http://schemas.openxmlformats.org/officeDocument/2006/relationships/customXml" Target="../ink/ink3528.xml"/><Relationship Id="rId468" Type="http://schemas.openxmlformats.org/officeDocument/2006/relationships/customXml" Target="../ink/ink3647.xml"/><Relationship Id="rId25" Type="http://schemas.openxmlformats.org/officeDocument/2006/relationships/image" Target="../media/image3395.png"/><Relationship Id="rId67" Type="http://schemas.openxmlformats.org/officeDocument/2006/relationships/image" Target="../media/image3416.png"/><Relationship Id="rId272" Type="http://schemas.openxmlformats.org/officeDocument/2006/relationships/customXml" Target="../ink/ink3549.xml"/><Relationship Id="rId328" Type="http://schemas.openxmlformats.org/officeDocument/2006/relationships/customXml" Target="../ink/ink3577.xml"/><Relationship Id="rId132" Type="http://schemas.openxmlformats.org/officeDocument/2006/relationships/customXml" Target="../ink/ink3479.xml"/><Relationship Id="rId174" Type="http://schemas.openxmlformats.org/officeDocument/2006/relationships/customXml" Target="../ink/ink3500.xml"/><Relationship Id="rId381" Type="http://schemas.openxmlformats.org/officeDocument/2006/relationships/image" Target="../media/image3572.png"/><Relationship Id="rId241" Type="http://schemas.openxmlformats.org/officeDocument/2006/relationships/image" Target="../media/image3503.png"/><Relationship Id="rId437" Type="http://schemas.openxmlformats.org/officeDocument/2006/relationships/image" Target="../media/image3600.png"/><Relationship Id="rId479" Type="http://schemas.openxmlformats.org/officeDocument/2006/relationships/image" Target="../media/image3620.png"/><Relationship Id="rId36" Type="http://schemas.openxmlformats.org/officeDocument/2006/relationships/customXml" Target="../ink/ink3431.xml"/><Relationship Id="rId283" Type="http://schemas.openxmlformats.org/officeDocument/2006/relationships/image" Target="../media/image3523.png"/><Relationship Id="rId339" Type="http://schemas.openxmlformats.org/officeDocument/2006/relationships/image" Target="../media/image3551.png"/><Relationship Id="rId490" Type="http://schemas.openxmlformats.org/officeDocument/2006/relationships/customXml" Target="../ink/ink3658.xml"/><Relationship Id="rId78" Type="http://schemas.openxmlformats.org/officeDocument/2006/relationships/customXml" Target="../ink/ink3452.xml"/><Relationship Id="rId101" Type="http://schemas.openxmlformats.org/officeDocument/2006/relationships/image" Target="../media/image3433.png"/><Relationship Id="rId143" Type="http://schemas.openxmlformats.org/officeDocument/2006/relationships/image" Target="../media/image3454.png"/><Relationship Id="rId185" Type="http://schemas.openxmlformats.org/officeDocument/2006/relationships/image" Target="../media/image3475.png"/><Relationship Id="rId350" Type="http://schemas.openxmlformats.org/officeDocument/2006/relationships/customXml" Target="../ink/ink3588.xml"/><Relationship Id="rId406" Type="http://schemas.openxmlformats.org/officeDocument/2006/relationships/customXml" Target="../ink/ink3616.xml"/><Relationship Id="rId9" Type="http://schemas.openxmlformats.org/officeDocument/2006/relationships/image" Target="../media/image3388.png"/><Relationship Id="rId210" Type="http://schemas.openxmlformats.org/officeDocument/2006/relationships/customXml" Target="../ink/ink3518.xml"/><Relationship Id="rId392" Type="http://schemas.openxmlformats.org/officeDocument/2006/relationships/customXml" Target="../ink/ink3609.xml"/><Relationship Id="rId448" Type="http://schemas.openxmlformats.org/officeDocument/2006/relationships/customXml" Target="../ink/ink3637.xml"/><Relationship Id="rId252" Type="http://schemas.openxmlformats.org/officeDocument/2006/relationships/customXml" Target="../ink/ink3539.xml"/><Relationship Id="rId294" Type="http://schemas.openxmlformats.org/officeDocument/2006/relationships/customXml" Target="../ink/ink3560.xml"/><Relationship Id="rId308" Type="http://schemas.openxmlformats.org/officeDocument/2006/relationships/customXml" Target="../ink/ink3567.xml"/><Relationship Id="rId47" Type="http://schemas.openxmlformats.org/officeDocument/2006/relationships/image" Target="../media/image3406.png"/><Relationship Id="rId89" Type="http://schemas.openxmlformats.org/officeDocument/2006/relationships/image" Target="../media/image3427.png"/><Relationship Id="rId112" Type="http://schemas.openxmlformats.org/officeDocument/2006/relationships/customXml" Target="../ink/ink3469.xml"/><Relationship Id="rId154" Type="http://schemas.openxmlformats.org/officeDocument/2006/relationships/customXml" Target="../ink/ink3490.xml"/><Relationship Id="rId361" Type="http://schemas.openxmlformats.org/officeDocument/2006/relationships/image" Target="../media/image3562.png"/><Relationship Id="rId196" Type="http://schemas.openxmlformats.org/officeDocument/2006/relationships/customXml" Target="../ink/ink3511.xml"/><Relationship Id="rId417" Type="http://schemas.openxmlformats.org/officeDocument/2006/relationships/image" Target="../media/image3590.png"/><Relationship Id="rId459" Type="http://schemas.openxmlformats.org/officeDocument/2006/relationships/image" Target="../media/image3611.png"/><Relationship Id="rId16" Type="http://schemas.openxmlformats.org/officeDocument/2006/relationships/customXml" Target="../ink/ink3421.xml"/><Relationship Id="rId221" Type="http://schemas.openxmlformats.org/officeDocument/2006/relationships/image" Target="../media/image3493.png"/><Relationship Id="rId263" Type="http://schemas.openxmlformats.org/officeDocument/2006/relationships/image" Target="../media/image3513.png"/><Relationship Id="rId319" Type="http://schemas.openxmlformats.org/officeDocument/2006/relationships/image" Target="../media/image3541.png"/><Relationship Id="rId470" Type="http://schemas.openxmlformats.org/officeDocument/2006/relationships/customXml" Target="../ink/ink3648.xml"/><Relationship Id="rId58" Type="http://schemas.openxmlformats.org/officeDocument/2006/relationships/customXml" Target="../ink/ink3442.xml"/><Relationship Id="rId123" Type="http://schemas.openxmlformats.org/officeDocument/2006/relationships/image" Target="../media/image3444.png"/><Relationship Id="rId330" Type="http://schemas.openxmlformats.org/officeDocument/2006/relationships/customXml" Target="../ink/ink3578.xml"/><Relationship Id="rId165" Type="http://schemas.openxmlformats.org/officeDocument/2006/relationships/image" Target="../media/image3465.png"/><Relationship Id="rId372" Type="http://schemas.openxmlformats.org/officeDocument/2006/relationships/customXml" Target="../ink/ink3599.xml"/><Relationship Id="rId428" Type="http://schemas.openxmlformats.org/officeDocument/2006/relationships/customXml" Target="../ink/ink3627.xml"/><Relationship Id="rId232" Type="http://schemas.openxmlformats.org/officeDocument/2006/relationships/customXml" Target="../ink/ink3529.xml"/><Relationship Id="rId274" Type="http://schemas.openxmlformats.org/officeDocument/2006/relationships/customXml" Target="../ink/ink3550.xml"/><Relationship Id="rId481" Type="http://schemas.openxmlformats.org/officeDocument/2006/relationships/image" Target="../media/image3621.png"/><Relationship Id="rId27" Type="http://schemas.openxmlformats.org/officeDocument/2006/relationships/image" Target="../media/image3396.png"/><Relationship Id="rId69" Type="http://schemas.openxmlformats.org/officeDocument/2006/relationships/image" Target="../media/image3417.png"/><Relationship Id="rId134" Type="http://schemas.openxmlformats.org/officeDocument/2006/relationships/customXml" Target="../ink/ink3480.xml"/><Relationship Id="rId80" Type="http://schemas.openxmlformats.org/officeDocument/2006/relationships/customXml" Target="../ink/ink3453.xml"/><Relationship Id="rId176" Type="http://schemas.openxmlformats.org/officeDocument/2006/relationships/customXml" Target="../ink/ink3501.xml"/><Relationship Id="rId341" Type="http://schemas.openxmlformats.org/officeDocument/2006/relationships/image" Target="../media/image3552.png"/><Relationship Id="rId383" Type="http://schemas.openxmlformats.org/officeDocument/2006/relationships/image" Target="../media/image3573.png"/><Relationship Id="rId439" Type="http://schemas.openxmlformats.org/officeDocument/2006/relationships/image" Target="../media/image3601.png"/><Relationship Id="rId201" Type="http://schemas.openxmlformats.org/officeDocument/2006/relationships/image" Target="../media/image3483.png"/><Relationship Id="rId243" Type="http://schemas.openxmlformats.org/officeDocument/2006/relationships/image" Target="../media/image3504.png"/><Relationship Id="rId285" Type="http://schemas.openxmlformats.org/officeDocument/2006/relationships/image" Target="../media/image3524.png"/><Relationship Id="rId450" Type="http://schemas.openxmlformats.org/officeDocument/2006/relationships/customXml" Target="../ink/ink3638.xml"/><Relationship Id="rId38" Type="http://schemas.openxmlformats.org/officeDocument/2006/relationships/customXml" Target="../ink/ink3432.xml"/><Relationship Id="rId103" Type="http://schemas.openxmlformats.org/officeDocument/2006/relationships/image" Target="../media/image3434.png"/><Relationship Id="rId310" Type="http://schemas.openxmlformats.org/officeDocument/2006/relationships/customXml" Target="../ink/ink3568.xml"/><Relationship Id="rId492" Type="http://schemas.openxmlformats.org/officeDocument/2006/relationships/customXml" Target="../ink/ink3659.xml"/><Relationship Id="rId91" Type="http://schemas.openxmlformats.org/officeDocument/2006/relationships/image" Target="../media/image3428.png"/><Relationship Id="rId145" Type="http://schemas.openxmlformats.org/officeDocument/2006/relationships/image" Target="../media/image3455.png"/><Relationship Id="rId187" Type="http://schemas.openxmlformats.org/officeDocument/2006/relationships/image" Target="../media/image3476.png"/><Relationship Id="rId352" Type="http://schemas.openxmlformats.org/officeDocument/2006/relationships/customXml" Target="../ink/ink3589.xml"/><Relationship Id="rId394" Type="http://schemas.openxmlformats.org/officeDocument/2006/relationships/customXml" Target="../ink/ink3610.xml"/><Relationship Id="rId408" Type="http://schemas.openxmlformats.org/officeDocument/2006/relationships/customXml" Target="../ink/ink3617.xml"/><Relationship Id="rId212" Type="http://schemas.openxmlformats.org/officeDocument/2006/relationships/customXml" Target="../ink/ink3519.xml"/><Relationship Id="rId254" Type="http://schemas.openxmlformats.org/officeDocument/2006/relationships/customXml" Target="../ink/ink3540.xml"/><Relationship Id="rId49" Type="http://schemas.openxmlformats.org/officeDocument/2006/relationships/image" Target="../media/image3407.png"/><Relationship Id="rId114" Type="http://schemas.openxmlformats.org/officeDocument/2006/relationships/customXml" Target="../ink/ink3470.xml"/><Relationship Id="rId296" Type="http://schemas.openxmlformats.org/officeDocument/2006/relationships/customXml" Target="../ink/ink3561.xml"/><Relationship Id="rId461" Type="http://schemas.openxmlformats.org/officeDocument/2006/relationships/image" Target="../media/image3612.png"/><Relationship Id="rId60" Type="http://schemas.openxmlformats.org/officeDocument/2006/relationships/customXml" Target="../ink/ink3443.xml"/><Relationship Id="rId156" Type="http://schemas.openxmlformats.org/officeDocument/2006/relationships/customXml" Target="../ink/ink3491.xml"/><Relationship Id="rId198" Type="http://schemas.openxmlformats.org/officeDocument/2006/relationships/customXml" Target="../ink/ink3512.xml"/><Relationship Id="rId321" Type="http://schemas.openxmlformats.org/officeDocument/2006/relationships/image" Target="../media/image3542.png"/><Relationship Id="rId363" Type="http://schemas.openxmlformats.org/officeDocument/2006/relationships/image" Target="../media/image3563.png"/><Relationship Id="rId419" Type="http://schemas.openxmlformats.org/officeDocument/2006/relationships/image" Target="../media/image3591.png"/><Relationship Id="rId223" Type="http://schemas.openxmlformats.org/officeDocument/2006/relationships/image" Target="../media/image3494.png"/><Relationship Id="rId430" Type="http://schemas.openxmlformats.org/officeDocument/2006/relationships/customXml" Target="../ink/ink3628.xml"/><Relationship Id="rId18" Type="http://schemas.openxmlformats.org/officeDocument/2006/relationships/customXml" Target="../ink/ink3422.xml"/><Relationship Id="rId265" Type="http://schemas.openxmlformats.org/officeDocument/2006/relationships/image" Target="../media/image3514.png"/><Relationship Id="rId472" Type="http://schemas.openxmlformats.org/officeDocument/2006/relationships/customXml" Target="../ink/ink3649.xml"/><Relationship Id="rId125" Type="http://schemas.openxmlformats.org/officeDocument/2006/relationships/image" Target="../media/image3445.png"/><Relationship Id="rId167" Type="http://schemas.openxmlformats.org/officeDocument/2006/relationships/image" Target="../media/image3466.png"/><Relationship Id="rId332" Type="http://schemas.openxmlformats.org/officeDocument/2006/relationships/customXml" Target="../ink/ink3579.xml"/><Relationship Id="rId374" Type="http://schemas.openxmlformats.org/officeDocument/2006/relationships/customXml" Target="../ink/ink3600.xml"/><Relationship Id="rId71" Type="http://schemas.openxmlformats.org/officeDocument/2006/relationships/image" Target="../media/image3418.png"/><Relationship Id="rId234" Type="http://schemas.openxmlformats.org/officeDocument/2006/relationships/customXml" Target="../ink/ink3530.xml"/><Relationship Id="rId2" Type="http://schemas.openxmlformats.org/officeDocument/2006/relationships/customXml" Target="../ink/ink3414.xml"/><Relationship Id="rId29" Type="http://schemas.openxmlformats.org/officeDocument/2006/relationships/image" Target="../media/image3397.png"/><Relationship Id="rId276" Type="http://schemas.openxmlformats.org/officeDocument/2006/relationships/customXml" Target="../ink/ink3551.xml"/><Relationship Id="rId441" Type="http://schemas.openxmlformats.org/officeDocument/2006/relationships/image" Target="../media/image3602.png"/><Relationship Id="rId483" Type="http://schemas.openxmlformats.org/officeDocument/2006/relationships/image" Target="../media/image3622.png"/><Relationship Id="rId40" Type="http://schemas.openxmlformats.org/officeDocument/2006/relationships/customXml" Target="../ink/ink3433.xml"/><Relationship Id="rId136" Type="http://schemas.openxmlformats.org/officeDocument/2006/relationships/customXml" Target="../ink/ink3481.xml"/><Relationship Id="rId178" Type="http://schemas.openxmlformats.org/officeDocument/2006/relationships/customXml" Target="../ink/ink3502.xml"/><Relationship Id="rId301" Type="http://schemas.openxmlformats.org/officeDocument/2006/relationships/image" Target="../media/image3532.png"/><Relationship Id="rId343" Type="http://schemas.openxmlformats.org/officeDocument/2006/relationships/image" Target="../media/image3553.png"/><Relationship Id="rId82" Type="http://schemas.openxmlformats.org/officeDocument/2006/relationships/customXml" Target="../ink/ink3454.xml"/><Relationship Id="rId203" Type="http://schemas.openxmlformats.org/officeDocument/2006/relationships/image" Target="../media/image3484.png"/><Relationship Id="rId385" Type="http://schemas.openxmlformats.org/officeDocument/2006/relationships/image" Target="../media/image3574.png"/><Relationship Id="rId245" Type="http://schemas.openxmlformats.org/officeDocument/2006/relationships/image" Target="../media/image100.png"/><Relationship Id="rId287" Type="http://schemas.openxmlformats.org/officeDocument/2006/relationships/image" Target="../media/image3525.png"/><Relationship Id="rId410" Type="http://schemas.openxmlformats.org/officeDocument/2006/relationships/customXml" Target="../ink/ink3618.xml"/><Relationship Id="rId452" Type="http://schemas.openxmlformats.org/officeDocument/2006/relationships/customXml" Target="../ink/ink3639.xml"/><Relationship Id="rId494" Type="http://schemas.openxmlformats.org/officeDocument/2006/relationships/customXml" Target="../ink/ink3660.xml"/><Relationship Id="rId105" Type="http://schemas.openxmlformats.org/officeDocument/2006/relationships/image" Target="../media/image3435.png"/><Relationship Id="rId147" Type="http://schemas.openxmlformats.org/officeDocument/2006/relationships/image" Target="../media/image3456.png"/><Relationship Id="rId312" Type="http://schemas.openxmlformats.org/officeDocument/2006/relationships/customXml" Target="../ink/ink3569.xml"/><Relationship Id="rId354" Type="http://schemas.openxmlformats.org/officeDocument/2006/relationships/customXml" Target="../ink/ink3590.xml"/><Relationship Id="rId51" Type="http://schemas.openxmlformats.org/officeDocument/2006/relationships/image" Target="../media/image3408.png"/><Relationship Id="rId93" Type="http://schemas.openxmlformats.org/officeDocument/2006/relationships/image" Target="../media/image3429.png"/><Relationship Id="rId189" Type="http://schemas.openxmlformats.org/officeDocument/2006/relationships/image" Target="../media/image3477.png"/><Relationship Id="rId396" Type="http://schemas.openxmlformats.org/officeDocument/2006/relationships/customXml" Target="../ink/ink3611.xml"/><Relationship Id="rId214" Type="http://schemas.openxmlformats.org/officeDocument/2006/relationships/customXml" Target="../ink/ink3520.xml"/><Relationship Id="rId256" Type="http://schemas.openxmlformats.org/officeDocument/2006/relationships/customXml" Target="../ink/ink3541.xml"/><Relationship Id="rId298" Type="http://schemas.openxmlformats.org/officeDocument/2006/relationships/customXml" Target="../ink/ink3562.xml"/><Relationship Id="rId421" Type="http://schemas.openxmlformats.org/officeDocument/2006/relationships/image" Target="../media/image3592.png"/><Relationship Id="rId463" Type="http://schemas.openxmlformats.org/officeDocument/2006/relationships/image" Target="../media/image3613.png"/><Relationship Id="rId116" Type="http://schemas.openxmlformats.org/officeDocument/2006/relationships/customXml" Target="../ink/ink3471.xml"/><Relationship Id="rId158" Type="http://schemas.openxmlformats.org/officeDocument/2006/relationships/customXml" Target="../ink/ink3492.xml"/><Relationship Id="rId323" Type="http://schemas.openxmlformats.org/officeDocument/2006/relationships/image" Target="../media/image3543.png"/><Relationship Id="rId20" Type="http://schemas.openxmlformats.org/officeDocument/2006/relationships/customXml" Target="../ink/ink3423.xml"/><Relationship Id="rId62" Type="http://schemas.openxmlformats.org/officeDocument/2006/relationships/customXml" Target="../ink/ink3444.xml"/><Relationship Id="rId365" Type="http://schemas.openxmlformats.org/officeDocument/2006/relationships/image" Target="../media/image3564.png"/><Relationship Id="rId225" Type="http://schemas.openxmlformats.org/officeDocument/2006/relationships/image" Target="../media/image3495.png"/><Relationship Id="rId267" Type="http://schemas.openxmlformats.org/officeDocument/2006/relationships/image" Target="../media/image3515.png"/><Relationship Id="rId432" Type="http://schemas.openxmlformats.org/officeDocument/2006/relationships/customXml" Target="../ink/ink3629.xml"/><Relationship Id="rId474" Type="http://schemas.openxmlformats.org/officeDocument/2006/relationships/customXml" Target="../ink/ink3650.xml"/><Relationship Id="rId127" Type="http://schemas.openxmlformats.org/officeDocument/2006/relationships/image" Target="../media/image3446.png"/><Relationship Id="rId10" Type="http://schemas.openxmlformats.org/officeDocument/2006/relationships/customXml" Target="../ink/ink3418.xml"/><Relationship Id="rId31" Type="http://schemas.openxmlformats.org/officeDocument/2006/relationships/image" Target="../media/image3398.png"/><Relationship Id="rId52" Type="http://schemas.openxmlformats.org/officeDocument/2006/relationships/customXml" Target="../ink/ink3439.xml"/><Relationship Id="rId73" Type="http://schemas.openxmlformats.org/officeDocument/2006/relationships/image" Target="../media/image3419.png"/><Relationship Id="rId94" Type="http://schemas.openxmlformats.org/officeDocument/2006/relationships/customXml" Target="../ink/ink3460.xml"/><Relationship Id="rId148" Type="http://schemas.openxmlformats.org/officeDocument/2006/relationships/customXml" Target="../ink/ink3487.xml"/><Relationship Id="rId169" Type="http://schemas.openxmlformats.org/officeDocument/2006/relationships/image" Target="../media/image3467.png"/><Relationship Id="rId334" Type="http://schemas.openxmlformats.org/officeDocument/2006/relationships/customXml" Target="../ink/ink3580.xml"/><Relationship Id="rId355" Type="http://schemas.openxmlformats.org/officeDocument/2006/relationships/image" Target="../media/image3559.png"/><Relationship Id="rId376" Type="http://schemas.openxmlformats.org/officeDocument/2006/relationships/customXml" Target="../ink/ink3601.xml"/><Relationship Id="rId397" Type="http://schemas.openxmlformats.org/officeDocument/2006/relationships/image" Target="../media/image3580.png"/><Relationship Id="rId4" Type="http://schemas.openxmlformats.org/officeDocument/2006/relationships/customXml" Target="../ink/ink3415.xml"/><Relationship Id="rId180" Type="http://schemas.openxmlformats.org/officeDocument/2006/relationships/customXml" Target="../ink/ink3503.xml"/><Relationship Id="rId215" Type="http://schemas.openxmlformats.org/officeDocument/2006/relationships/image" Target="../media/image3490.png"/><Relationship Id="rId236" Type="http://schemas.openxmlformats.org/officeDocument/2006/relationships/customXml" Target="../ink/ink3531.xml"/><Relationship Id="rId257" Type="http://schemas.openxmlformats.org/officeDocument/2006/relationships/image" Target="../media/image3510.png"/><Relationship Id="rId278" Type="http://schemas.openxmlformats.org/officeDocument/2006/relationships/customXml" Target="../ink/ink3552.xml"/><Relationship Id="rId401" Type="http://schemas.openxmlformats.org/officeDocument/2006/relationships/image" Target="../media/image3582.png"/><Relationship Id="rId422" Type="http://schemas.openxmlformats.org/officeDocument/2006/relationships/customXml" Target="../ink/ink3624.xml"/><Relationship Id="rId443" Type="http://schemas.openxmlformats.org/officeDocument/2006/relationships/image" Target="../media/image3603.png"/><Relationship Id="rId464" Type="http://schemas.openxmlformats.org/officeDocument/2006/relationships/customXml" Target="../ink/ink3645.xml"/><Relationship Id="rId303" Type="http://schemas.openxmlformats.org/officeDocument/2006/relationships/image" Target="../media/image3533.png"/><Relationship Id="rId485" Type="http://schemas.openxmlformats.org/officeDocument/2006/relationships/image" Target="../media/image3623.png"/><Relationship Id="rId42" Type="http://schemas.openxmlformats.org/officeDocument/2006/relationships/customXml" Target="../ink/ink3434.xml"/><Relationship Id="rId84" Type="http://schemas.openxmlformats.org/officeDocument/2006/relationships/customXml" Target="../ink/ink3455.xml"/><Relationship Id="rId138" Type="http://schemas.openxmlformats.org/officeDocument/2006/relationships/customXml" Target="../ink/ink3482.xml"/><Relationship Id="rId345" Type="http://schemas.openxmlformats.org/officeDocument/2006/relationships/image" Target="../media/image3554.png"/><Relationship Id="rId387" Type="http://schemas.openxmlformats.org/officeDocument/2006/relationships/image" Target="../media/image3575.png"/><Relationship Id="rId191" Type="http://schemas.openxmlformats.org/officeDocument/2006/relationships/image" Target="../media/image3478.png"/><Relationship Id="rId205" Type="http://schemas.openxmlformats.org/officeDocument/2006/relationships/image" Target="../media/image3485.png"/><Relationship Id="rId247" Type="http://schemas.openxmlformats.org/officeDocument/2006/relationships/image" Target="../media/image3505.png"/><Relationship Id="rId412" Type="http://schemas.openxmlformats.org/officeDocument/2006/relationships/customXml" Target="../ink/ink3619.xml"/><Relationship Id="rId107" Type="http://schemas.openxmlformats.org/officeDocument/2006/relationships/image" Target="../media/image3436.png"/><Relationship Id="rId289" Type="http://schemas.openxmlformats.org/officeDocument/2006/relationships/image" Target="../media/image3526.png"/><Relationship Id="rId454" Type="http://schemas.openxmlformats.org/officeDocument/2006/relationships/customXml" Target="../ink/ink3640.xml"/><Relationship Id="rId496" Type="http://schemas.openxmlformats.org/officeDocument/2006/relationships/customXml" Target="../ink/ink3661.xml"/><Relationship Id="rId11" Type="http://schemas.openxmlformats.org/officeDocument/2006/relationships/image" Target="../media/image3389.png"/><Relationship Id="rId53" Type="http://schemas.openxmlformats.org/officeDocument/2006/relationships/image" Target="../media/image3409.png"/><Relationship Id="rId149" Type="http://schemas.openxmlformats.org/officeDocument/2006/relationships/image" Target="../media/image3457.png"/><Relationship Id="rId314" Type="http://schemas.openxmlformats.org/officeDocument/2006/relationships/customXml" Target="../ink/ink3570.xml"/><Relationship Id="rId356" Type="http://schemas.openxmlformats.org/officeDocument/2006/relationships/customXml" Target="../ink/ink3591.xml"/><Relationship Id="rId398" Type="http://schemas.openxmlformats.org/officeDocument/2006/relationships/customXml" Target="../ink/ink3612.xml"/><Relationship Id="rId95" Type="http://schemas.openxmlformats.org/officeDocument/2006/relationships/image" Target="../media/image3430.png"/><Relationship Id="rId160" Type="http://schemas.openxmlformats.org/officeDocument/2006/relationships/customXml" Target="../ink/ink3493.xml"/><Relationship Id="rId216" Type="http://schemas.openxmlformats.org/officeDocument/2006/relationships/customXml" Target="../ink/ink3521.xml"/><Relationship Id="rId423" Type="http://schemas.openxmlformats.org/officeDocument/2006/relationships/image" Target="../media/image3593.png"/><Relationship Id="rId258" Type="http://schemas.openxmlformats.org/officeDocument/2006/relationships/customXml" Target="../ink/ink3542.xml"/><Relationship Id="rId465" Type="http://schemas.openxmlformats.org/officeDocument/2006/relationships/image" Target="../media/image3614.png"/><Relationship Id="rId22" Type="http://schemas.openxmlformats.org/officeDocument/2006/relationships/customXml" Target="../ink/ink3424.xml"/><Relationship Id="rId64" Type="http://schemas.openxmlformats.org/officeDocument/2006/relationships/customXml" Target="../ink/ink3445.xml"/><Relationship Id="rId118" Type="http://schemas.openxmlformats.org/officeDocument/2006/relationships/customXml" Target="../ink/ink3472.xml"/><Relationship Id="rId325" Type="http://schemas.openxmlformats.org/officeDocument/2006/relationships/image" Target="../media/image3544.png"/><Relationship Id="rId367" Type="http://schemas.openxmlformats.org/officeDocument/2006/relationships/image" Target="../media/image3565.png"/><Relationship Id="rId171" Type="http://schemas.openxmlformats.org/officeDocument/2006/relationships/image" Target="../media/image3468.png"/><Relationship Id="rId227" Type="http://schemas.openxmlformats.org/officeDocument/2006/relationships/image" Target="../media/image3496.png"/><Relationship Id="rId269" Type="http://schemas.openxmlformats.org/officeDocument/2006/relationships/image" Target="../media/image3516.png"/><Relationship Id="rId434" Type="http://schemas.openxmlformats.org/officeDocument/2006/relationships/customXml" Target="../ink/ink3630.xml"/><Relationship Id="rId476" Type="http://schemas.openxmlformats.org/officeDocument/2006/relationships/customXml" Target="../ink/ink3651.xml"/><Relationship Id="rId33" Type="http://schemas.openxmlformats.org/officeDocument/2006/relationships/image" Target="../media/image3399.png"/><Relationship Id="rId129" Type="http://schemas.openxmlformats.org/officeDocument/2006/relationships/image" Target="../media/image3447.png"/><Relationship Id="rId280" Type="http://schemas.openxmlformats.org/officeDocument/2006/relationships/customXml" Target="../ink/ink3553.xml"/><Relationship Id="rId336" Type="http://schemas.openxmlformats.org/officeDocument/2006/relationships/customXml" Target="../ink/ink3581.xml"/><Relationship Id="rId501" Type="http://schemas.openxmlformats.org/officeDocument/2006/relationships/image" Target="../media/image3631.png"/><Relationship Id="rId75" Type="http://schemas.openxmlformats.org/officeDocument/2006/relationships/image" Target="../media/image3420.png"/><Relationship Id="rId140" Type="http://schemas.openxmlformats.org/officeDocument/2006/relationships/customXml" Target="../ink/ink3483.xml"/><Relationship Id="rId182" Type="http://schemas.openxmlformats.org/officeDocument/2006/relationships/customXml" Target="../ink/ink3504.xml"/><Relationship Id="rId378" Type="http://schemas.openxmlformats.org/officeDocument/2006/relationships/customXml" Target="../ink/ink3602.xml"/><Relationship Id="rId403" Type="http://schemas.openxmlformats.org/officeDocument/2006/relationships/image" Target="../media/image3583.png"/><Relationship Id="rId6" Type="http://schemas.openxmlformats.org/officeDocument/2006/relationships/customXml" Target="../ink/ink3416.xml"/><Relationship Id="rId238" Type="http://schemas.openxmlformats.org/officeDocument/2006/relationships/customXml" Target="../ink/ink3532.xml"/><Relationship Id="rId445" Type="http://schemas.openxmlformats.org/officeDocument/2006/relationships/image" Target="../media/image3604.png"/><Relationship Id="rId487" Type="http://schemas.openxmlformats.org/officeDocument/2006/relationships/image" Target="../media/image3624.png"/><Relationship Id="rId291" Type="http://schemas.openxmlformats.org/officeDocument/2006/relationships/image" Target="../media/image3527.png"/><Relationship Id="rId305" Type="http://schemas.openxmlformats.org/officeDocument/2006/relationships/image" Target="../media/image3534.png"/><Relationship Id="rId347" Type="http://schemas.openxmlformats.org/officeDocument/2006/relationships/image" Target="../media/image3555.png"/><Relationship Id="rId44" Type="http://schemas.openxmlformats.org/officeDocument/2006/relationships/customXml" Target="../ink/ink3435.xml"/><Relationship Id="rId86" Type="http://schemas.openxmlformats.org/officeDocument/2006/relationships/customXml" Target="../ink/ink3456.xml"/><Relationship Id="rId151" Type="http://schemas.openxmlformats.org/officeDocument/2006/relationships/image" Target="../media/image3458.png"/><Relationship Id="rId389" Type="http://schemas.openxmlformats.org/officeDocument/2006/relationships/image" Target="../media/image3576.png"/><Relationship Id="rId193" Type="http://schemas.openxmlformats.org/officeDocument/2006/relationships/image" Target="../media/image3479.png"/><Relationship Id="rId207" Type="http://schemas.openxmlformats.org/officeDocument/2006/relationships/image" Target="../media/image3486.png"/><Relationship Id="rId249" Type="http://schemas.openxmlformats.org/officeDocument/2006/relationships/image" Target="../media/image3506.png"/><Relationship Id="rId414" Type="http://schemas.openxmlformats.org/officeDocument/2006/relationships/customXml" Target="../ink/ink3620.xml"/><Relationship Id="rId456" Type="http://schemas.openxmlformats.org/officeDocument/2006/relationships/customXml" Target="../ink/ink3641.xml"/><Relationship Id="rId498" Type="http://schemas.openxmlformats.org/officeDocument/2006/relationships/customXml" Target="../ink/ink3662.xml"/><Relationship Id="rId13" Type="http://schemas.openxmlformats.org/officeDocument/2006/relationships/image" Target="../media/image3390.png"/><Relationship Id="rId109" Type="http://schemas.openxmlformats.org/officeDocument/2006/relationships/image" Target="../media/image3437.png"/><Relationship Id="rId260" Type="http://schemas.openxmlformats.org/officeDocument/2006/relationships/customXml" Target="../ink/ink3543.xml"/><Relationship Id="rId316" Type="http://schemas.openxmlformats.org/officeDocument/2006/relationships/customXml" Target="../ink/ink3571.xml"/><Relationship Id="rId55" Type="http://schemas.openxmlformats.org/officeDocument/2006/relationships/image" Target="../media/image3410.png"/><Relationship Id="rId97" Type="http://schemas.openxmlformats.org/officeDocument/2006/relationships/image" Target="../media/image3431.png"/><Relationship Id="rId120" Type="http://schemas.openxmlformats.org/officeDocument/2006/relationships/customXml" Target="../ink/ink3473.xml"/><Relationship Id="rId358" Type="http://schemas.openxmlformats.org/officeDocument/2006/relationships/customXml" Target="../ink/ink3592.xml"/><Relationship Id="rId162" Type="http://schemas.openxmlformats.org/officeDocument/2006/relationships/customXml" Target="../ink/ink3494.xml"/><Relationship Id="rId218" Type="http://schemas.openxmlformats.org/officeDocument/2006/relationships/customXml" Target="../ink/ink3522.xml"/><Relationship Id="rId425" Type="http://schemas.openxmlformats.org/officeDocument/2006/relationships/image" Target="../media/image3594.png"/><Relationship Id="rId467" Type="http://schemas.openxmlformats.org/officeDocument/2006/relationships/image" Target="../media/image224.png"/><Relationship Id="rId271" Type="http://schemas.openxmlformats.org/officeDocument/2006/relationships/image" Target="../media/image3517.png"/><Relationship Id="rId24" Type="http://schemas.openxmlformats.org/officeDocument/2006/relationships/customXml" Target="../ink/ink3425.xml"/><Relationship Id="rId66" Type="http://schemas.openxmlformats.org/officeDocument/2006/relationships/customXml" Target="../ink/ink3446.xml"/><Relationship Id="rId131" Type="http://schemas.openxmlformats.org/officeDocument/2006/relationships/image" Target="../media/image3448.png"/><Relationship Id="rId327" Type="http://schemas.openxmlformats.org/officeDocument/2006/relationships/image" Target="../media/image3545.png"/><Relationship Id="rId369" Type="http://schemas.openxmlformats.org/officeDocument/2006/relationships/image" Target="../media/image3566.png"/><Relationship Id="rId173" Type="http://schemas.openxmlformats.org/officeDocument/2006/relationships/image" Target="../media/image3469.png"/><Relationship Id="rId229" Type="http://schemas.openxmlformats.org/officeDocument/2006/relationships/image" Target="../media/image3497.png"/><Relationship Id="rId380" Type="http://schemas.openxmlformats.org/officeDocument/2006/relationships/customXml" Target="../ink/ink3603.xml"/><Relationship Id="rId436" Type="http://schemas.openxmlformats.org/officeDocument/2006/relationships/customXml" Target="../ink/ink3631.xml"/><Relationship Id="rId240" Type="http://schemas.openxmlformats.org/officeDocument/2006/relationships/customXml" Target="../ink/ink3533.xml"/><Relationship Id="rId478" Type="http://schemas.openxmlformats.org/officeDocument/2006/relationships/customXml" Target="../ink/ink3652.xml"/><Relationship Id="rId35" Type="http://schemas.openxmlformats.org/officeDocument/2006/relationships/image" Target="../media/image3400.png"/><Relationship Id="rId77" Type="http://schemas.openxmlformats.org/officeDocument/2006/relationships/image" Target="../media/image3421.png"/><Relationship Id="rId100" Type="http://schemas.openxmlformats.org/officeDocument/2006/relationships/customXml" Target="../ink/ink3463.xml"/><Relationship Id="rId282" Type="http://schemas.openxmlformats.org/officeDocument/2006/relationships/customXml" Target="../ink/ink3554.xml"/><Relationship Id="rId338" Type="http://schemas.openxmlformats.org/officeDocument/2006/relationships/customXml" Target="../ink/ink3582.xml"/><Relationship Id="rId8" Type="http://schemas.openxmlformats.org/officeDocument/2006/relationships/customXml" Target="../ink/ink3417.xml"/><Relationship Id="rId142" Type="http://schemas.openxmlformats.org/officeDocument/2006/relationships/customXml" Target="../ink/ink3484.xml"/><Relationship Id="rId184" Type="http://schemas.openxmlformats.org/officeDocument/2006/relationships/customXml" Target="../ink/ink3505.xml"/><Relationship Id="rId391" Type="http://schemas.openxmlformats.org/officeDocument/2006/relationships/image" Target="../media/image3577.png"/><Relationship Id="rId405" Type="http://schemas.openxmlformats.org/officeDocument/2006/relationships/image" Target="../media/image3584.png"/><Relationship Id="rId447" Type="http://schemas.openxmlformats.org/officeDocument/2006/relationships/image" Target="../media/image3605.png"/><Relationship Id="rId251" Type="http://schemas.openxmlformats.org/officeDocument/2006/relationships/image" Target="../media/image3507.png"/><Relationship Id="rId489" Type="http://schemas.openxmlformats.org/officeDocument/2006/relationships/image" Target="../media/image3625.png"/><Relationship Id="rId46" Type="http://schemas.openxmlformats.org/officeDocument/2006/relationships/customXml" Target="../ink/ink3436.xml"/><Relationship Id="rId293" Type="http://schemas.openxmlformats.org/officeDocument/2006/relationships/image" Target="../media/image3528.png"/><Relationship Id="rId307" Type="http://schemas.openxmlformats.org/officeDocument/2006/relationships/image" Target="../media/image3535.png"/><Relationship Id="rId349" Type="http://schemas.openxmlformats.org/officeDocument/2006/relationships/image" Target="../media/image3556.png"/><Relationship Id="rId88" Type="http://schemas.openxmlformats.org/officeDocument/2006/relationships/customXml" Target="../ink/ink3457.xml"/><Relationship Id="rId111" Type="http://schemas.openxmlformats.org/officeDocument/2006/relationships/image" Target="../media/image3438.png"/><Relationship Id="rId153" Type="http://schemas.openxmlformats.org/officeDocument/2006/relationships/image" Target="../media/image3459.png"/><Relationship Id="rId195" Type="http://schemas.openxmlformats.org/officeDocument/2006/relationships/image" Target="../media/image3480.png"/><Relationship Id="rId209" Type="http://schemas.openxmlformats.org/officeDocument/2006/relationships/image" Target="../media/image3487.png"/><Relationship Id="rId360" Type="http://schemas.openxmlformats.org/officeDocument/2006/relationships/customXml" Target="../ink/ink3593.xml"/><Relationship Id="rId416" Type="http://schemas.openxmlformats.org/officeDocument/2006/relationships/customXml" Target="../ink/ink3621.xml"/><Relationship Id="rId220" Type="http://schemas.openxmlformats.org/officeDocument/2006/relationships/customXml" Target="../ink/ink3523.xml"/><Relationship Id="rId458" Type="http://schemas.openxmlformats.org/officeDocument/2006/relationships/customXml" Target="../ink/ink3642.xml"/><Relationship Id="rId15" Type="http://schemas.openxmlformats.org/officeDocument/2006/relationships/image" Target="../media/image1963.png"/><Relationship Id="rId57" Type="http://schemas.openxmlformats.org/officeDocument/2006/relationships/image" Target="../media/image3411.png"/><Relationship Id="rId262" Type="http://schemas.openxmlformats.org/officeDocument/2006/relationships/customXml" Target="../ink/ink3544.xml"/><Relationship Id="rId318" Type="http://schemas.openxmlformats.org/officeDocument/2006/relationships/customXml" Target="../ink/ink3572.xml"/><Relationship Id="rId99" Type="http://schemas.openxmlformats.org/officeDocument/2006/relationships/image" Target="../media/image3432.png"/><Relationship Id="rId122" Type="http://schemas.openxmlformats.org/officeDocument/2006/relationships/customXml" Target="../ink/ink3474.xml"/><Relationship Id="rId164" Type="http://schemas.openxmlformats.org/officeDocument/2006/relationships/customXml" Target="../ink/ink3495.xml"/><Relationship Id="rId371" Type="http://schemas.openxmlformats.org/officeDocument/2006/relationships/image" Target="../media/image3567.png"/><Relationship Id="rId427" Type="http://schemas.openxmlformats.org/officeDocument/2006/relationships/image" Target="../media/image3595.png"/><Relationship Id="rId469" Type="http://schemas.openxmlformats.org/officeDocument/2006/relationships/image" Target="../media/image3615.png"/><Relationship Id="rId26" Type="http://schemas.openxmlformats.org/officeDocument/2006/relationships/customXml" Target="../ink/ink3426.xml"/><Relationship Id="rId231" Type="http://schemas.openxmlformats.org/officeDocument/2006/relationships/image" Target="../media/image3498.png"/><Relationship Id="rId273" Type="http://schemas.openxmlformats.org/officeDocument/2006/relationships/image" Target="../media/image3518.png"/><Relationship Id="rId329" Type="http://schemas.openxmlformats.org/officeDocument/2006/relationships/image" Target="../media/image3546.png"/><Relationship Id="rId480" Type="http://schemas.openxmlformats.org/officeDocument/2006/relationships/customXml" Target="../ink/ink3653.xml"/><Relationship Id="rId68" Type="http://schemas.openxmlformats.org/officeDocument/2006/relationships/customXml" Target="../ink/ink3447.xml"/><Relationship Id="rId133" Type="http://schemas.openxmlformats.org/officeDocument/2006/relationships/image" Target="../media/image3449.png"/><Relationship Id="rId175" Type="http://schemas.openxmlformats.org/officeDocument/2006/relationships/image" Target="../media/image3470.png"/><Relationship Id="rId340" Type="http://schemas.openxmlformats.org/officeDocument/2006/relationships/customXml" Target="../ink/ink3583.xml"/><Relationship Id="rId200" Type="http://schemas.openxmlformats.org/officeDocument/2006/relationships/customXml" Target="../ink/ink3513.xml"/><Relationship Id="rId382" Type="http://schemas.openxmlformats.org/officeDocument/2006/relationships/customXml" Target="../ink/ink3604.xml"/><Relationship Id="rId438" Type="http://schemas.openxmlformats.org/officeDocument/2006/relationships/customXml" Target="../ink/ink3632.xml"/><Relationship Id="rId242" Type="http://schemas.openxmlformats.org/officeDocument/2006/relationships/customXml" Target="../ink/ink3534.xml"/><Relationship Id="rId284" Type="http://schemas.openxmlformats.org/officeDocument/2006/relationships/customXml" Target="../ink/ink3555.xml"/><Relationship Id="rId491" Type="http://schemas.openxmlformats.org/officeDocument/2006/relationships/image" Target="../media/image3626.png"/><Relationship Id="rId37" Type="http://schemas.openxmlformats.org/officeDocument/2006/relationships/image" Target="../media/image3401.png"/><Relationship Id="rId79" Type="http://schemas.openxmlformats.org/officeDocument/2006/relationships/image" Target="../media/image3422.png"/><Relationship Id="rId102" Type="http://schemas.openxmlformats.org/officeDocument/2006/relationships/customXml" Target="../ink/ink3464.xml"/><Relationship Id="rId144" Type="http://schemas.openxmlformats.org/officeDocument/2006/relationships/customXml" Target="../ink/ink3485.xml"/><Relationship Id="rId90" Type="http://schemas.openxmlformats.org/officeDocument/2006/relationships/customXml" Target="../ink/ink3458.xml"/><Relationship Id="rId186" Type="http://schemas.openxmlformats.org/officeDocument/2006/relationships/customXml" Target="../ink/ink3506.xml"/><Relationship Id="rId351" Type="http://schemas.openxmlformats.org/officeDocument/2006/relationships/image" Target="../media/image3557.png"/><Relationship Id="rId393" Type="http://schemas.openxmlformats.org/officeDocument/2006/relationships/image" Target="../media/image3578.png"/><Relationship Id="rId407" Type="http://schemas.openxmlformats.org/officeDocument/2006/relationships/image" Target="../media/image3585.png"/><Relationship Id="rId449" Type="http://schemas.openxmlformats.org/officeDocument/2006/relationships/image" Target="../media/image3606.png"/><Relationship Id="rId211" Type="http://schemas.openxmlformats.org/officeDocument/2006/relationships/image" Target="../media/image3488.png"/><Relationship Id="rId253" Type="http://schemas.openxmlformats.org/officeDocument/2006/relationships/image" Target="../media/image3508.png"/><Relationship Id="rId295" Type="http://schemas.openxmlformats.org/officeDocument/2006/relationships/image" Target="../media/image3529.png"/><Relationship Id="rId309" Type="http://schemas.openxmlformats.org/officeDocument/2006/relationships/image" Target="../media/image3536.png"/><Relationship Id="rId460" Type="http://schemas.openxmlformats.org/officeDocument/2006/relationships/customXml" Target="../ink/ink3643.xml"/><Relationship Id="rId48" Type="http://schemas.openxmlformats.org/officeDocument/2006/relationships/customXml" Target="../ink/ink3437.xml"/><Relationship Id="rId113" Type="http://schemas.openxmlformats.org/officeDocument/2006/relationships/image" Target="../media/image3439.png"/><Relationship Id="rId320" Type="http://schemas.openxmlformats.org/officeDocument/2006/relationships/customXml" Target="../ink/ink3573.xml"/><Relationship Id="rId155" Type="http://schemas.openxmlformats.org/officeDocument/2006/relationships/image" Target="../media/image3460.png"/><Relationship Id="rId197" Type="http://schemas.openxmlformats.org/officeDocument/2006/relationships/image" Target="../media/image3481.png"/><Relationship Id="rId362" Type="http://schemas.openxmlformats.org/officeDocument/2006/relationships/customXml" Target="../ink/ink3594.xml"/><Relationship Id="rId418" Type="http://schemas.openxmlformats.org/officeDocument/2006/relationships/customXml" Target="../ink/ink3622.xml"/><Relationship Id="rId222" Type="http://schemas.openxmlformats.org/officeDocument/2006/relationships/customXml" Target="../ink/ink3524.xml"/><Relationship Id="rId264" Type="http://schemas.openxmlformats.org/officeDocument/2006/relationships/customXml" Target="../ink/ink3545.xml"/><Relationship Id="rId471" Type="http://schemas.openxmlformats.org/officeDocument/2006/relationships/image" Target="../media/image3616.png"/><Relationship Id="rId17" Type="http://schemas.openxmlformats.org/officeDocument/2006/relationships/image" Target="../media/image3391.png"/><Relationship Id="rId59" Type="http://schemas.openxmlformats.org/officeDocument/2006/relationships/image" Target="../media/image3412.png"/><Relationship Id="rId124" Type="http://schemas.openxmlformats.org/officeDocument/2006/relationships/customXml" Target="../ink/ink3475.xml"/><Relationship Id="rId70" Type="http://schemas.openxmlformats.org/officeDocument/2006/relationships/customXml" Target="../ink/ink3448.xml"/><Relationship Id="rId166" Type="http://schemas.openxmlformats.org/officeDocument/2006/relationships/customXml" Target="../ink/ink3496.xml"/><Relationship Id="rId331" Type="http://schemas.openxmlformats.org/officeDocument/2006/relationships/image" Target="../media/image3547.png"/><Relationship Id="rId373" Type="http://schemas.openxmlformats.org/officeDocument/2006/relationships/image" Target="../media/image3568.png"/><Relationship Id="rId429" Type="http://schemas.openxmlformats.org/officeDocument/2006/relationships/image" Target="../media/image359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499.png"/><Relationship Id="rId440" Type="http://schemas.openxmlformats.org/officeDocument/2006/relationships/customXml" Target="../ink/ink3633.xml"/><Relationship Id="rId28" Type="http://schemas.openxmlformats.org/officeDocument/2006/relationships/customXml" Target="../ink/ink3427.xml"/><Relationship Id="rId275" Type="http://schemas.openxmlformats.org/officeDocument/2006/relationships/image" Target="../media/image3519.png"/><Relationship Id="rId300" Type="http://schemas.openxmlformats.org/officeDocument/2006/relationships/customXml" Target="../ink/ink3563.xml"/><Relationship Id="rId482" Type="http://schemas.openxmlformats.org/officeDocument/2006/relationships/customXml" Target="../ink/ink3654.xml"/><Relationship Id="rId81" Type="http://schemas.openxmlformats.org/officeDocument/2006/relationships/image" Target="../media/image3423.png"/><Relationship Id="rId135" Type="http://schemas.openxmlformats.org/officeDocument/2006/relationships/image" Target="../media/image3450.png"/><Relationship Id="rId177" Type="http://schemas.openxmlformats.org/officeDocument/2006/relationships/image" Target="../media/image3471.png"/><Relationship Id="rId342" Type="http://schemas.openxmlformats.org/officeDocument/2006/relationships/customXml" Target="../ink/ink3584.xml"/><Relationship Id="rId384" Type="http://schemas.openxmlformats.org/officeDocument/2006/relationships/customXml" Target="../ink/ink3605.xml"/><Relationship Id="rId202" Type="http://schemas.openxmlformats.org/officeDocument/2006/relationships/customXml" Target="../ink/ink3514.xml"/><Relationship Id="rId244" Type="http://schemas.openxmlformats.org/officeDocument/2006/relationships/customXml" Target="../ink/ink3535.xml"/><Relationship Id="rId39" Type="http://schemas.openxmlformats.org/officeDocument/2006/relationships/image" Target="../media/image3402.png"/><Relationship Id="rId286" Type="http://schemas.openxmlformats.org/officeDocument/2006/relationships/customXml" Target="../ink/ink3556.xml"/><Relationship Id="rId451" Type="http://schemas.openxmlformats.org/officeDocument/2006/relationships/image" Target="../media/image3607.png"/><Relationship Id="rId493" Type="http://schemas.openxmlformats.org/officeDocument/2006/relationships/image" Target="../media/image3627.png"/><Relationship Id="rId50" Type="http://schemas.openxmlformats.org/officeDocument/2006/relationships/customXml" Target="../ink/ink3438.xml"/><Relationship Id="rId104" Type="http://schemas.openxmlformats.org/officeDocument/2006/relationships/customXml" Target="../ink/ink3465.xml"/><Relationship Id="rId146" Type="http://schemas.openxmlformats.org/officeDocument/2006/relationships/customXml" Target="../ink/ink3486.xml"/><Relationship Id="rId188" Type="http://schemas.openxmlformats.org/officeDocument/2006/relationships/customXml" Target="../ink/ink3507.xml"/><Relationship Id="rId311" Type="http://schemas.openxmlformats.org/officeDocument/2006/relationships/image" Target="../media/image3537.png"/><Relationship Id="rId353" Type="http://schemas.openxmlformats.org/officeDocument/2006/relationships/image" Target="../media/image3558.png"/><Relationship Id="rId395" Type="http://schemas.openxmlformats.org/officeDocument/2006/relationships/image" Target="../media/image3579.png"/><Relationship Id="rId409" Type="http://schemas.openxmlformats.org/officeDocument/2006/relationships/image" Target="../media/image3586.png"/><Relationship Id="rId92" Type="http://schemas.openxmlformats.org/officeDocument/2006/relationships/customXml" Target="../ink/ink3459.xml"/><Relationship Id="rId213" Type="http://schemas.openxmlformats.org/officeDocument/2006/relationships/image" Target="../media/image3489.png"/><Relationship Id="rId420" Type="http://schemas.openxmlformats.org/officeDocument/2006/relationships/customXml" Target="../ink/ink3623.xml"/><Relationship Id="rId255" Type="http://schemas.openxmlformats.org/officeDocument/2006/relationships/image" Target="../media/image3509.png"/><Relationship Id="rId297" Type="http://schemas.openxmlformats.org/officeDocument/2006/relationships/image" Target="../media/image3530.png"/><Relationship Id="rId462" Type="http://schemas.openxmlformats.org/officeDocument/2006/relationships/customXml" Target="../ink/ink3644.xml"/><Relationship Id="rId115" Type="http://schemas.openxmlformats.org/officeDocument/2006/relationships/image" Target="../media/image3440.png"/><Relationship Id="rId157" Type="http://schemas.openxmlformats.org/officeDocument/2006/relationships/image" Target="../media/image3461.png"/><Relationship Id="rId322" Type="http://schemas.openxmlformats.org/officeDocument/2006/relationships/customXml" Target="../ink/ink3574.xml"/><Relationship Id="rId364" Type="http://schemas.openxmlformats.org/officeDocument/2006/relationships/customXml" Target="../ink/ink3595.xml"/><Relationship Id="rId61" Type="http://schemas.openxmlformats.org/officeDocument/2006/relationships/image" Target="../media/image3413.png"/><Relationship Id="rId199" Type="http://schemas.openxmlformats.org/officeDocument/2006/relationships/image" Target="../media/image3482.png"/><Relationship Id="rId19" Type="http://schemas.openxmlformats.org/officeDocument/2006/relationships/image" Target="../media/image3392.png"/><Relationship Id="rId224" Type="http://schemas.openxmlformats.org/officeDocument/2006/relationships/customXml" Target="../ink/ink3525.xml"/><Relationship Id="rId266" Type="http://schemas.openxmlformats.org/officeDocument/2006/relationships/customXml" Target="../ink/ink3546.xml"/><Relationship Id="rId431" Type="http://schemas.openxmlformats.org/officeDocument/2006/relationships/image" Target="../media/image3597.png"/><Relationship Id="rId473" Type="http://schemas.openxmlformats.org/officeDocument/2006/relationships/image" Target="../media/image3617.png"/><Relationship Id="rId30" Type="http://schemas.openxmlformats.org/officeDocument/2006/relationships/customXml" Target="../ink/ink3428.xml"/><Relationship Id="rId126" Type="http://schemas.openxmlformats.org/officeDocument/2006/relationships/customXml" Target="../ink/ink3476.xml"/><Relationship Id="rId168" Type="http://schemas.openxmlformats.org/officeDocument/2006/relationships/customXml" Target="../ink/ink3497.xml"/><Relationship Id="rId333" Type="http://schemas.openxmlformats.org/officeDocument/2006/relationships/image" Target="../media/image3548.png"/><Relationship Id="rId72" Type="http://schemas.openxmlformats.org/officeDocument/2006/relationships/customXml" Target="../ink/ink3449.xml"/><Relationship Id="rId375" Type="http://schemas.openxmlformats.org/officeDocument/2006/relationships/image" Target="../media/image3569.png"/><Relationship Id="rId3" Type="http://schemas.openxmlformats.org/officeDocument/2006/relationships/image" Target="../media/image3385.png"/><Relationship Id="rId235" Type="http://schemas.openxmlformats.org/officeDocument/2006/relationships/image" Target="../media/image3500.png"/><Relationship Id="rId277" Type="http://schemas.openxmlformats.org/officeDocument/2006/relationships/image" Target="../media/image3520.png"/><Relationship Id="rId400" Type="http://schemas.openxmlformats.org/officeDocument/2006/relationships/customXml" Target="../ink/ink3613.xml"/><Relationship Id="rId442" Type="http://schemas.openxmlformats.org/officeDocument/2006/relationships/customXml" Target="../ink/ink3634.xml"/><Relationship Id="rId484" Type="http://schemas.openxmlformats.org/officeDocument/2006/relationships/customXml" Target="../ink/ink3655.xml"/><Relationship Id="rId137" Type="http://schemas.openxmlformats.org/officeDocument/2006/relationships/image" Target="../media/image3451.png"/><Relationship Id="rId302" Type="http://schemas.openxmlformats.org/officeDocument/2006/relationships/customXml" Target="../ink/ink3564.xml"/><Relationship Id="rId344" Type="http://schemas.openxmlformats.org/officeDocument/2006/relationships/customXml" Target="../ink/ink3585.xml"/><Relationship Id="rId41" Type="http://schemas.openxmlformats.org/officeDocument/2006/relationships/image" Target="../media/image3403.png"/><Relationship Id="rId83" Type="http://schemas.openxmlformats.org/officeDocument/2006/relationships/image" Target="../media/image3424.png"/><Relationship Id="rId179" Type="http://schemas.openxmlformats.org/officeDocument/2006/relationships/image" Target="../media/image3472.png"/><Relationship Id="rId386" Type="http://schemas.openxmlformats.org/officeDocument/2006/relationships/customXml" Target="../ink/ink3606.xml"/><Relationship Id="rId190" Type="http://schemas.openxmlformats.org/officeDocument/2006/relationships/customXml" Target="../ink/ink3508.xml"/><Relationship Id="rId204" Type="http://schemas.openxmlformats.org/officeDocument/2006/relationships/customXml" Target="../ink/ink3515.xml"/><Relationship Id="rId246" Type="http://schemas.openxmlformats.org/officeDocument/2006/relationships/customXml" Target="../ink/ink3536.xml"/><Relationship Id="rId288" Type="http://schemas.openxmlformats.org/officeDocument/2006/relationships/customXml" Target="../ink/ink3557.xml"/><Relationship Id="rId411" Type="http://schemas.openxmlformats.org/officeDocument/2006/relationships/image" Target="../media/image3587.png"/><Relationship Id="rId453" Type="http://schemas.openxmlformats.org/officeDocument/2006/relationships/image" Target="../media/image3608.png"/><Relationship Id="rId106" Type="http://schemas.openxmlformats.org/officeDocument/2006/relationships/customXml" Target="../ink/ink3466.xml"/><Relationship Id="rId313" Type="http://schemas.openxmlformats.org/officeDocument/2006/relationships/image" Target="../media/image3538.png"/><Relationship Id="rId495" Type="http://schemas.openxmlformats.org/officeDocument/2006/relationships/image" Target="../media/image3628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89.png"/><Relationship Id="rId21" Type="http://schemas.openxmlformats.org/officeDocument/2006/relationships/image" Target="../media/image3641.png"/><Relationship Id="rId42" Type="http://schemas.openxmlformats.org/officeDocument/2006/relationships/customXml" Target="../ink/ink3684.xml"/><Relationship Id="rId63" Type="http://schemas.openxmlformats.org/officeDocument/2006/relationships/image" Target="../media/image3662.png"/><Relationship Id="rId84" Type="http://schemas.openxmlformats.org/officeDocument/2006/relationships/customXml" Target="../ink/ink3705.xml"/><Relationship Id="rId138" Type="http://schemas.openxmlformats.org/officeDocument/2006/relationships/customXml" Target="../ink/ink3732.xml"/><Relationship Id="rId159" Type="http://schemas.openxmlformats.org/officeDocument/2006/relationships/image" Target="../media/image3709.png"/><Relationship Id="rId170" Type="http://schemas.openxmlformats.org/officeDocument/2006/relationships/customXml" Target="../ink/ink3748.xml"/><Relationship Id="rId191" Type="http://schemas.openxmlformats.org/officeDocument/2006/relationships/image" Target="../media/image3725.png"/><Relationship Id="rId205" Type="http://schemas.openxmlformats.org/officeDocument/2006/relationships/image" Target="../media/image3732.png"/><Relationship Id="rId226" Type="http://schemas.openxmlformats.org/officeDocument/2006/relationships/customXml" Target="../ink/ink3776.xml"/><Relationship Id="rId247" Type="http://schemas.openxmlformats.org/officeDocument/2006/relationships/image" Target="../media/image3753.png"/><Relationship Id="rId107" Type="http://schemas.openxmlformats.org/officeDocument/2006/relationships/image" Target="../media/image3684.png"/><Relationship Id="rId11" Type="http://schemas.openxmlformats.org/officeDocument/2006/relationships/image" Target="../media/image3636.png"/><Relationship Id="rId32" Type="http://schemas.openxmlformats.org/officeDocument/2006/relationships/customXml" Target="../ink/ink3679.xml"/><Relationship Id="rId53" Type="http://schemas.openxmlformats.org/officeDocument/2006/relationships/image" Target="../media/image3657.png"/><Relationship Id="rId74" Type="http://schemas.openxmlformats.org/officeDocument/2006/relationships/customXml" Target="../ink/ink3700.xml"/><Relationship Id="rId128" Type="http://schemas.openxmlformats.org/officeDocument/2006/relationships/customXml" Target="../ink/ink3727.xml"/><Relationship Id="rId149" Type="http://schemas.openxmlformats.org/officeDocument/2006/relationships/image" Target="../media/image3704.png"/><Relationship Id="rId5" Type="http://schemas.openxmlformats.org/officeDocument/2006/relationships/image" Target="../media/image3633.png"/><Relationship Id="rId95" Type="http://schemas.openxmlformats.org/officeDocument/2006/relationships/image" Target="../media/image3678.png"/><Relationship Id="rId160" Type="http://schemas.openxmlformats.org/officeDocument/2006/relationships/customXml" Target="../ink/ink3743.xml"/><Relationship Id="rId181" Type="http://schemas.openxmlformats.org/officeDocument/2006/relationships/image" Target="../media/image3720.png"/><Relationship Id="rId216" Type="http://schemas.openxmlformats.org/officeDocument/2006/relationships/customXml" Target="../ink/ink3771.xml"/><Relationship Id="rId237" Type="http://schemas.openxmlformats.org/officeDocument/2006/relationships/image" Target="../media/image3748.png"/><Relationship Id="rId22" Type="http://schemas.openxmlformats.org/officeDocument/2006/relationships/customXml" Target="../ink/ink3674.xml"/><Relationship Id="rId43" Type="http://schemas.openxmlformats.org/officeDocument/2006/relationships/image" Target="../media/image3652.png"/><Relationship Id="rId64" Type="http://schemas.openxmlformats.org/officeDocument/2006/relationships/customXml" Target="../ink/ink3695.xml"/><Relationship Id="rId118" Type="http://schemas.openxmlformats.org/officeDocument/2006/relationships/customXml" Target="../ink/ink3722.xml"/><Relationship Id="rId139" Type="http://schemas.openxmlformats.org/officeDocument/2006/relationships/image" Target="../media/image3699.png"/><Relationship Id="rId85" Type="http://schemas.openxmlformats.org/officeDocument/2006/relationships/image" Target="../media/image3673.png"/><Relationship Id="rId150" Type="http://schemas.openxmlformats.org/officeDocument/2006/relationships/customXml" Target="../ink/ink3738.xml"/><Relationship Id="rId171" Type="http://schemas.openxmlformats.org/officeDocument/2006/relationships/image" Target="../media/image3715.png"/><Relationship Id="rId192" Type="http://schemas.openxmlformats.org/officeDocument/2006/relationships/customXml" Target="../ink/ink3759.xml"/><Relationship Id="rId206" Type="http://schemas.openxmlformats.org/officeDocument/2006/relationships/customXml" Target="../ink/ink3766.xml"/><Relationship Id="rId227" Type="http://schemas.openxmlformats.org/officeDocument/2006/relationships/image" Target="../media/image3743.png"/><Relationship Id="rId248" Type="http://schemas.openxmlformats.org/officeDocument/2006/relationships/customXml" Target="../ink/ink3787.xml"/><Relationship Id="rId12" Type="http://schemas.openxmlformats.org/officeDocument/2006/relationships/customXml" Target="../ink/ink3669.xml"/><Relationship Id="rId33" Type="http://schemas.openxmlformats.org/officeDocument/2006/relationships/image" Target="../media/image3647.png"/><Relationship Id="rId108" Type="http://schemas.openxmlformats.org/officeDocument/2006/relationships/customXml" Target="../ink/ink3717.xml"/><Relationship Id="rId129" Type="http://schemas.openxmlformats.org/officeDocument/2006/relationships/image" Target="../media/image3695.png"/><Relationship Id="rId54" Type="http://schemas.openxmlformats.org/officeDocument/2006/relationships/customXml" Target="../ink/ink3690.xml"/><Relationship Id="rId75" Type="http://schemas.openxmlformats.org/officeDocument/2006/relationships/image" Target="../media/image3668.png"/><Relationship Id="rId96" Type="http://schemas.openxmlformats.org/officeDocument/2006/relationships/customXml" Target="../ink/ink3711.xml"/><Relationship Id="rId140" Type="http://schemas.openxmlformats.org/officeDocument/2006/relationships/customXml" Target="../ink/ink3733.xml"/><Relationship Id="rId161" Type="http://schemas.openxmlformats.org/officeDocument/2006/relationships/image" Target="../media/image3710.png"/><Relationship Id="rId182" Type="http://schemas.openxmlformats.org/officeDocument/2006/relationships/customXml" Target="../ink/ink3754.xml"/><Relationship Id="rId217" Type="http://schemas.openxmlformats.org/officeDocument/2006/relationships/image" Target="../media/image3738.png"/><Relationship Id="rId6" Type="http://schemas.openxmlformats.org/officeDocument/2006/relationships/customXml" Target="../ink/ink3666.xml"/><Relationship Id="rId238" Type="http://schemas.openxmlformats.org/officeDocument/2006/relationships/customXml" Target="../ink/ink3782.xml"/><Relationship Id="rId23" Type="http://schemas.openxmlformats.org/officeDocument/2006/relationships/image" Target="../media/image3642.png"/><Relationship Id="rId119" Type="http://schemas.openxmlformats.org/officeDocument/2006/relationships/image" Target="../media/image3690.png"/><Relationship Id="rId44" Type="http://schemas.openxmlformats.org/officeDocument/2006/relationships/customXml" Target="../ink/ink3685.xml"/><Relationship Id="rId65" Type="http://schemas.openxmlformats.org/officeDocument/2006/relationships/image" Target="../media/image3663.png"/><Relationship Id="rId86" Type="http://schemas.openxmlformats.org/officeDocument/2006/relationships/customXml" Target="../ink/ink3706.xml"/><Relationship Id="rId130" Type="http://schemas.openxmlformats.org/officeDocument/2006/relationships/customXml" Target="../ink/ink3728.xml"/><Relationship Id="rId151" Type="http://schemas.openxmlformats.org/officeDocument/2006/relationships/image" Target="../media/image3705.png"/><Relationship Id="rId172" Type="http://schemas.openxmlformats.org/officeDocument/2006/relationships/customXml" Target="../ink/ink3749.xml"/><Relationship Id="rId193" Type="http://schemas.openxmlformats.org/officeDocument/2006/relationships/image" Target="../media/image3726.png"/><Relationship Id="rId207" Type="http://schemas.openxmlformats.org/officeDocument/2006/relationships/image" Target="../media/image3733.png"/><Relationship Id="rId228" Type="http://schemas.openxmlformats.org/officeDocument/2006/relationships/customXml" Target="../ink/ink3777.xml"/><Relationship Id="rId249" Type="http://schemas.openxmlformats.org/officeDocument/2006/relationships/image" Target="../media/image3754.png"/><Relationship Id="rId13" Type="http://schemas.openxmlformats.org/officeDocument/2006/relationships/image" Target="../media/image3637.png"/><Relationship Id="rId109" Type="http://schemas.openxmlformats.org/officeDocument/2006/relationships/image" Target="../media/image3685.png"/><Relationship Id="rId34" Type="http://schemas.openxmlformats.org/officeDocument/2006/relationships/customXml" Target="../ink/ink3680.xml"/><Relationship Id="rId55" Type="http://schemas.openxmlformats.org/officeDocument/2006/relationships/image" Target="../media/image3658.png"/><Relationship Id="rId76" Type="http://schemas.openxmlformats.org/officeDocument/2006/relationships/customXml" Target="../ink/ink3701.xml"/><Relationship Id="rId97" Type="http://schemas.openxmlformats.org/officeDocument/2006/relationships/image" Target="../media/image3679.png"/><Relationship Id="rId120" Type="http://schemas.openxmlformats.org/officeDocument/2006/relationships/customXml" Target="../ink/ink3723.xml"/><Relationship Id="rId141" Type="http://schemas.openxmlformats.org/officeDocument/2006/relationships/image" Target="../media/image3700.png"/><Relationship Id="rId7" Type="http://schemas.openxmlformats.org/officeDocument/2006/relationships/image" Target="../media/image3634.png"/><Relationship Id="rId162" Type="http://schemas.openxmlformats.org/officeDocument/2006/relationships/customXml" Target="../ink/ink3744.xml"/><Relationship Id="rId183" Type="http://schemas.openxmlformats.org/officeDocument/2006/relationships/image" Target="../media/image3721.png"/><Relationship Id="rId218" Type="http://schemas.openxmlformats.org/officeDocument/2006/relationships/customXml" Target="../ink/ink3772.xml"/><Relationship Id="rId239" Type="http://schemas.openxmlformats.org/officeDocument/2006/relationships/image" Target="../media/image3749.png"/><Relationship Id="rId250" Type="http://schemas.openxmlformats.org/officeDocument/2006/relationships/customXml" Target="../ink/ink3788.xml"/><Relationship Id="rId24" Type="http://schemas.openxmlformats.org/officeDocument/2006/relationships/customXml" Target="../ink/ink3675.xml"/><Relationship Id="rId45" Type="http://schemas.openxmlformats.org/officeDocument/2006/relationships/image" Target="../media/image3653.png"/><Relationship Id="rId66" Type="http://schemas.openxmlformats.org/officeDocument/2006/relationships/customXml" Target="../ink/ink3696.xml"/><Relationship Id="rId87" Type="http://schemas.openxmlformats.org/officeDocument/2006/relationships/image" Target="../media/image3674.png"/><Relationship Id="rId110" Type="http://schemas.openxmlformats.org/officeDocument/2006/relationships/customXml" Target="../ink/ink3718.xml"/><Relationship Id="rId131" Type="http://schemas.openxmlformats.org/officeDocument/2006/relationships/image" Target="../media/image3696.png"/><Relationship Id="rId152" Type="http://schemas.openxmlformats.org/officeDocument/2006/relationships/customXml" Target="../ink/ink3739.xml"/><Relationship Id="rId173" Type="http://schemas.openxmlformats.org/officeDocument/2006/relationships/image" Target="../media/image3716.png"/><Relationship Id="rId194" Type="http://schemas.openxmlformats.org/officeDocument/2006/relationships/customXml" Target="../ink/ink3760.xml"/><Relationship Id="rId208" Type="http://schemas.openxmlformats.org/officeDocument/2006/relationships/customXml" Target="../ink/ink3767.xml"/><Relationship Id="rId229" Type="http://schemas.openxmlformats.org/officeDocument/2006/relationships/image" Target="../media/image3744.png"/><Relationship Id="rId240" Type="http://schemas.openxmlformats.org/officeDocument/2006/relationships/customXml" Target="../ink/ink3783.xml"/><Relationship Id="rId14" Type="http://schemas.openxmlformats.org/officeDocument/2006/relationships/customXml" Target="../ink/ink3670.xml"/><Relationship Id="rId35" Type="http://schemas.openxmlformats.org/officeDocument/2006/relationships/image" Target="../media/image3648.png"/><Relationship Id="rId56" Type="http://schemas.openxmlformats.org/officeDocument/2006/relationships/customXml" Target="../ink/ink3691.xml"/><Relationship Id="rId77" Type="http://schemas.openxmlformats.org/officeDocument/2006/relationships/image" Target="../media/image3669.png"/><Relationship Id="rId100" Type="http://schemas.openxmlformats.org/officeDocument/2006/relationships/customXml" Target="../ink/ink3713.xml"/><Relationship Id="rId8" Type="http://schemas.openxmlformats.org/officeDocument/2006/relationships/customXml" Target="../ink/ink3667.xml"/><Relationship Id="rId98" Type="http://schemas.openxmlformats.org/officeDocument/2006/relationships/customXml" Target="../ink/ink3712.xml"/><Relationship Id="rId121" Type="http://schemas.openxmlformats.org/officeDocument/2006/relationships/image" Target="../media/image3691.png"/><Relationship Id="rId142" Type="http://schemas.openxmlformats.org/officeDocument/2006/relationships/customXml" Target="../ink/ink3734.xml"/><Relationship Id="rId163" Type="http://schemas.openxmlformats.org/officeDocument/2006/relationships/image" Target="../media/image3711.png"/><Relationship Id="rId184" Type="http://schemas.openxmlformats.org/officeDocument/2006/relationships/customXml" Target="../ink/ink3755.xml"/><Relationship Id="rId219" Type="http://schemas.openxmlformats.org/officeDocument/2006/relationships/image" Target="../media/image3739.png"/><Relationship Id="rId230" Type="http://schemas.openxmlformats.org/officeDocument/2006/relationships/customXml" Target="../ink/ink3778.xml"/><Relationship Id="rId251" Type="http://schemas.openxmlformats.org/officeDocument/2006/relationships/image" Target="../media/image3755.png"/><Relationship Id="rId25" Type="http://schemas.openxmlformats.org/officeDocument/2006/relationships/image" Target="../media/image3643.png"/><Relationship Id="rId46" Type="http://schemas.openxmlformats.org/officeDocument/2006/relationships/customXml" Target="../ink/ink3686.xml"/><Relationship Id="rId67" Type="http://schemas.openxmlformats.org/officeDocument/2006/relationships/image" Target="../media/image3664.png"/><Relationship Id="rId88" Type="http://schemas.openxmlformats.org/officeDocument/2006/relationships/customXml" Target="../ink/ink3707.xml"/><Relationship Id="rId111" Type="http://schemas.openxmlformats.org/officeDocument/2006/relationships/image" Target="../media/image3686.png"/><Relationship Id="rId132" Type="http://schemas.openxmlformats.org/officeDocument/2006/relationships/customXml" Target="../ink/ink3729.xml"/><Relationship Id="rId153" Type="http://schemas.openxmlformats.org/officeDocument/2006/relationships/image" Target="../media/image3706.png"/><Relationship Id="rId174" Type="http://schemas.openxmlformats.org/officeDocument/2006/relationships/customXml" Target="../ink/ink3750.xml"/><Relationship Id="rId195" Type="http://schemas.openxmlformats.org/officeDocument/2006/relationships/image" Target="../media/image3727.png"/><Relationship Id="rId209" Type="http://schemas.openxmlformats.org/officeDocument/2006/relationships/image" Target="../media/image3734.png"/><Relationship Id="rId220" Type="http://schemas.openxmlformats.org/officeDocument/2006/relationships/customXml" Target="../ink/ink3773.xml"/><Relationship Id="rId241" Type="http://schemas.openxmlformats.org/officeDocument/2006/relationships/image" Target="../media/image3750.png"/><Relationship Id="rId15" Type="http://schemas.openxmlformats.org/officeDocument/2006/relationships/image" Target="../media/image3638.png"/><Relationship Id="rId36" Type="http://schemas.openxmlformats.org/officeDocument/2006/relationships/customXml" Target="../ink/ink3681.xml"/><Relationship Id="rId57" Type="http://schemas.openxmlformats.org/officeDocument/2006/relationships/image" Target="../media/image3659.png"/><Relationship Id="rId78" Type="http://schemas.openxmlformats.org/officeDocument/2006/relationships/customXml" Target="../ink/ink3702.xml"/><Relationship Id="rId99" Type="http://schemas.openxmlformats.org/officeDocument/2006/relationships/image" Target="../media/image3680.png"/><Relationship Id="rId101" Type="http://schemas.openxmlformats.org/officeDocument/2006/relationships/image" Target="../media/image3681.png"/><Relationship Id="rId122" Type="http://schemas.openxmlformats.org/officeDocument/2006/relationships/customXml" Target="../ink/ink3724.xml"/><Relationship Id="rId143" Type="http://schemas.openxmlformats.org/officeDocument/2006/relationships/image" Target="../media/image3701.png"/><Relationship Id="rId164" Type="http://schemas.openxmlformats.org/officeDocument/2006/relationships/customXml" Target="../ink/ink3745.xml"/><Relationship Id="rId185" Type="http://schemas.openxmlformats.org/officeDocument/2006/relationships/image" Target="../media/image3722.png"/><Relationship Id="rId9" Type="http://schemas.openxmlformats.org/officeDocument/2006/relationships/image" Target="../media/image3635.png"/><Relationship Id="rId210" Type="http://schemas.openxmlformats.org/officeDocument/2006/relationships/customXml" Target="../ink/ink3768.xml"/><Relationship Id="rId26" Type="http://schemas.openxmlformats.org/officeDocument/2006/relationships/customXml" Target="../ink/ink3676.xml"/><Relationship Id="rId231" Type="http://schemas.openxmlformats.org/officeDocument/2006/relationships/image" Target="../media/image3745.png"/><Relationship Id="rId252" Type="http://schemas.openxmlformats.org/officeDocument/2006/relationships/customXml" Target="../ink/ink3789.xml"/><Relationship Id="rId47" Type="http://schemas.openxmlformats.org/officeDocument/2006/relationships/image" Target="../media/image3654.png"/><Relationship Id="rId68" Type="http://schemas.openxmlformats.org/officeDocument/2006/relationships/customXml" Target="../ink/ink3697.xml"/><Relationship Id="rId89" Type="http://schemas.openxmlformats.org/officeDocument/2006/relationships/image" Target="../media/image3675.png"/><Relationship Id="rId112" Type="http://schemas.openxmlformats.org/officeDocument/2006/relationships/customXml" Target="../ink/ink3719.xml"/><Relationship Id="rId133" Type="http://schemas.openxmlformats.org/officeDocument/2006/relationships/image" Target="../media/image1963.png"/><Relationship Id="rId154" Type="http://schemas.openxmlformats.org/officeDocument/2006/relationships/customXml" Target="../ink/ink3740.xml"/><Relationship Id="rId175" Type="http://schemas.openxmlformats.org/officeDocument/2006/relationships/image" Target="../media/image3717.png"/><Relationship Id="rId196" Type="http://schemas.openxmlformats.org/officeDocument/2006/relationships/customXml" Target="../ink/ink3761.xml"/><Relationship Id="rId200" Type="http://schemas.openxmlformats.org/officeDocument/2006/relationships/customXml" Target="../ink/ink3763.xml"/><Relationship Id="rId16" Type="http://schemas.openxmlformats.org/officeDocument/2006/relationships/customXml" Target="../ink/ink3671.xml"/><Relationship Id="rId221" Type="http://schemas.openxmlformats.org/officeDocument/2006/relationships/image" Target="../media/image3740.png"/><Relationship Id="rId242" Type="http://schemas.openxmlformats.org/officeDocument/2006/relationships/customXml" Target="../ink/ink3784.xml"/><Relationship Id="rId37" Type="http://schemas.openxmlformats.org/officeDocument/2006/relationships/image" Target="../media/image3649.png"/><Relationship Id="rId58" Type="http://schemas.openxmlformats.org/officeDocument/2006/relationships/customXml" Target="../ink/ink3692.xml"/><Relationship Id="rId79" Type="http://schemas.openxmlformats.org/officeDocument/2006/relationships/image" Target="../media/image3670.png"/><Relationship Id="rId102" Type="http://schemas.openxmlformats.org/officeDocument/2006/relationships/customXml" Target="../ink/ink3714.xml"/><Relationship Id="rId123" Type="http://schemas.openxmlformats.org/officeDocument/2006/relationships/image" Target="../media/image3692.png"/><Relationship Id="rId144" Type="http://schemas.openxmlformats.org/officeDocument/2006/relationships/customXml" Target="../ink/ink3735.xml"/><Relationship Id="rId90" Type="http://schemas.openxmlformats.org/officeDocument/2006/relationships/customXml" Target="../ink/ink3708.xml"/><Relationship Id="rId165" Type="http://schemas.openxmlformats.org/officeDocument/2006/relationships/image" Target="../media/image3712.png"/><Relationship Id="rId186" Type="http://schemas.openxmlformats.org/officeDocument/2006/relationships/customXml" Target="../ink/ink3756.xml"/><Relationship Id="rId211" Type="http://schemas.openxmlformats.org/officeDocument/2006/relationships/image" Target="../media/image3735.png"/><Relationship Id="rId232" Type="http://schemas.openxmlformats.org/officeDocument/2006/relationships/customXml" Target="../ink/ink3779.xml"/><Relationship Id="rId253" Type="http://schemas.openxmlformats.org/officeDocument/2006/relationships/image" Target="../media/image3756.png"/><Relationship Id="rId27" Type="http://schemas.openxmlformats.org/officeDocument/2006/relationships/image" Target="../media/image3644.png"/><Relationship Id="rId48" Type="http://schemas.openxmlformats.org/officeDocument/2006/relationships/customXml" Target="../ink/ink3687.xml"/><Relationship Id="rId69" Type="http://schemas.openxmlformats.org/officeDocument/2006/relationships/image" Target="../media/image3665.png"/><Relationship Id="rId113" Type="http://schemas.openxmlformats.org/officeDocument/2006/relationships/image" Target="../media/image3687.png"/><Relationship Id="rId134" Type="http://schemas.openxmlformats.org/officeDocument/2006/relationships/customXml" Target="../ink/ink3730.xml"/><Relationship Id="rId80" Type="http://schemas.openxmlformats.org/officeDocument/2006/relationships/customXml" Target="../ink/ink3703.xml"/><Relationship Id="rId155" Type="http://schemas.openxmlformats.org/officeDocument/2006/relationships/image" Target="../media/image3707.png"/><Relationship Id="rId176" Type="http://schemas.openxmlformats.org/officeDocument/2006/relationships/customXml" Target="../ink/ink3751.xml"/><Relationship Id="rId197" Type="http://schemas.openxmlformats.org/officeDocument/2006/relationships/image" Target="../media/image3728.png"/><Relationship Id="rId201" Type="http://schemas.openxmlformats.org/officeDocument/2006/relationships/image" Target="../media/image3730.png"/><Relationship Id="rId222" Type="http://schemas.openxmlformats.org/officeDocument/2006/relationships/customXml" Target="../ink/ink3774.xml"/><Relationship Id="rId243" Type="http://schemas.openxmlformats.org/officeDocument/2006/relationships/image" Target="../media/image3751.png"/><Relationship Id="rId17" Type="http://schemas.openxmlformats.org/officeDocument/2006/relationships/image" Target="../media/image3639.png"/><Relationship Id="rId38" Type="http://schemas.openxmlformats.org/officeDocument/2006/relationships/customXml" Target="../ink/ink3682.xml"/><Relationship Id="rId59" Type="http://schemas.openxmlformats.org/officeDocument/2006/relationships/image" Target="../media/image3660.png"/><Relationship Id="rId103" Type="http://schemas.openxmlformats.org/officeDocument/2006/relationships/image" Target="../media/image3682.png"/><Relationship Id="rId124" Type="http://schemas.openxmlformats.org/officeDocument/2006/relationships/customXml" Target="../ink/ink3725.xml"/><Relationship Id="rId70" Type="http://schemas.openxmlformats.org/officeDocument/2006/relationships/customXml" Target="../ink/ink3698.xml"/><Relationship Id="rId91" Type="http://schemas.openxmlformats.org/officeDocument/2006/relationships/image" Target="../media/image3676.png"/><Relationship Id="rId145" Type="http://schemas.openxmlformats.org/officeDocument/2006/relationships/image" Target="../media/image3702.png"/><Relationship Id="rId166" Type="http://schemas.openxmlformats.org/officeDocument/2006/relationships/customXml" Target="../ink/ink3746.xml"/><Relationship Id="rId187" Type="http://schemas.openxmlformats.org/officeDocument/2006/relationships/image" Target="../media/image372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769.xml"/><Relationship Id="rId233" Type="http://schemas.openxmlformats.org/officeDocument/2006/relationships/image" Target="../media/image3746.png"/><Relationship Id="rId254" Type="http://schemas.openxmlformats.org/officeDocument/2006/relationships/customXml" Target="../ink/ink3790.xml"/><Relationship Id="rId28" Type="http://schemas.openxmlformats.org/officeDocument/2006/relationships/customXml" Target="../ink/ink3677.xml"/><Relationship Id="rId49" Type="http://schemas.openxmlformats.org/officeDocument/2006/relationships/image" Target="../media/image3655.png"/><Relationship Id="rId114" Type="http://schemas.openxmlformats.org/officeDocument/2006/relationships/customXml" Target="../ink/ink3720.xml"/><Relationship Id="rId60" Type="http://schemas.openxmlformats.org/officeDocument/2006/relationships/customXml" Target="../ink/ink3693.xml"/><Relationship Id="rId81" Type="http://schemas.openxmlformats.org/officeDocument/2006/relationships/image" Target="../media/image3671.png"/><Relationship Id="rId135" Type="http://schemas.openxmlformats.org/officeDocument/2006/relationships/image" Target="../media/image3697.png"/><Relationship Id="rId156" Type="http://schemas.openxmlformats.org/officeDocument/2006/relationships/customXml" Target="../ink/ink3741.xml"/><Relationship Id="rId177" Type="http://schemas.openxmlformats.org/officeDocument/2006/relationships/image" Target="../media/image3718.png"/><Relationship Id="rId198" Type="http://schemas.openxmlformats.org/officeDocument/2006/relationships/customXml" Target="../ink/ink3762.xml"/><Relationship Id="rId202" Type="http://schemas.openxmlformats.org/officeDocument/2006/relationships/customXml" Target="../ink/ink3764.xml"/><Relationship Id="rId223" Type="http://schemas.openxmlformats.org/officeDocument/2006/relationships/image" Target="../media/image3741.png"/><Relationship Id="rId244" Type="http://schemas.openxmlformats.org/officeDocument/2006/relationships/customXml" Target="../ink/ink3785.xml"/><Relationship Id="rId18" Type="http://schemas.openxmlformats.org/officeDocument/2006/relationships/customXml" Target="../ink/ink3672.xml"/><Relationship Id="rId39" Type="http://schemas.openxmlformats.org/officeDocument/2006/relationships/image" Target="../media/image3650.png"/><Relationship Id="rId50" Type="http://schemas.openxmlformats.org/officeDocument/2006/relationships/customXml" Target="../ink/ink3688.xml"/><Relationship Id="rId104" Type="http://schemas.openxmlformats.org/officeDocument/2006/relationships/customXml" Target="../ink/ink3715.xml"/><Relationship Id="rId125" Type="http://schemas.openxmlformats.org/officeDocument/2006/relationships/image" Target="../media/image3693.png"/><Relationship Id="rId146" Type="http://schemas.openxmlformats.org/officeDocument/2006/relationships/customXml" Target="../ink/ink3736.xml"/><Relationship Id="rId167" Type="http://schemas.openxmlformats.org/officeDocument/2006/relationships/image" Target="../media/image3713.png"/><Relationship Id="rId188" Type="http://schemas.openxmlformats.org/officeDocument/2006/relationships/customXml" Target="../ink/ink3757.xml"/><Relationship Id="rId71" Type="http://schemas.openxmlformats.org/officeDocument/2006/relationships/image" Target="../media/image3666.png"/><Relationship Id="rId92" Type="http://schemas.openxmlformats.org/officeDocument/2006/relationships/customXml" Target="../ink/ink3709.xml"/><Relationship Id="rId213" Type="http://schemas.openxmlformats.org/officeDocument/2006/relationships/image" Target="../media/image3736.png"/><Relationship Id="rId234" Type="http://schemas.openxmlformats.org/officeDocument/2006/relationships/customXml" Target="../ink/ink3780.xml"/><Relationship Id="rId2" Type="http://schemas.openxmlformats.org/officeDocument/2006/relationships/customXml" Target="../ink/ink3664.xml"/><Relationship Id="rId29" Type="http://schemas.openxmlformats.org/officeDocument/2006/relationships/image" Target="../media/image3645.png"/><Relationship Id="rId255" Type="http://schemas.openxmlformats.org/officeDocument/2006/relationships/image" Target="../media/image3757.png"/><Relationship Id="rId40" Type="http://schemas.openxmlformats.org/officeDocument/2006/relationships/customXml" Target="../ink/ink3683.xml"/><Relationship Id="rId115" Type="http://schemas.openxmlformats.org/officeDocument/2006/relationships/image" Target="../media/image3688.png"/><Relationship Id="rId136" Type="http://schemas.openxmlformats.org/officeDocument/2006/relationships/customXml" Target="../ink/ink3731.xml"/><Relationship Id="rId157" Type="http://schemas.openxmlformats.org/officeDocument/2006/relationships/image" Target="../media/image3708.png"/><Relationship Id="rId178" Type="http://schemas.openxmlformats.org/officeDocument/2006/relationships/customXml" Target="../ink/ink3752.xml"/><Relationship Id="rId61" Type="http://schemas.openxmlformats.org/officeDocument/2006/relationships/image" Target="../media/image3661.png"/><Relationship Id="rId82" Type="http://schemas.openxmlformats.org/officeDocument/2006/relationships/customXml" Target="../ink/ink3704.xml"/><Relationship Id="rId199" Type="http://schemas.openxmlformats.org/officeDocument/2006/relationships/image" Target="../media/image3729.png"/><Relationship Id="rId203" Type="http://schemas.openxmlformats.org/officeDocument/2006/relationships/image" Target="../media/image3731.png"/><Relationship Id="rId19" Type="http://schemas.openxmlformats.org/officeDocument/2006/relationships/image" Target="../media/image3640.png"/><Relationship Id="rId224" Type="http://schemas.openxmlformats.org/officeDocument/2006/relationships/customXml" Target="../ink/ink3775.xml"/><Relationship Id="rId245" Type="http://schemas.openxmlformats.org/officeDocument/2006/relationships/image" Target="../media/image3752.png"/><Relationship Id="rId30" Type="http://schemas.openxmlformats.org/officeDocument/2006/relationships/customXml" Target="../ink/ink3678.xml"/><Relationship Id="rId105" Type="http://schemas.openxmlformats.org/officeDocument/2006/relationships/image" Target="../media/image3683.png"/><Relationship Id="rId126" Type="http://schemas.openxmlformats.org/officeDocument/2006/relationships/customXml" Target="../ink/ink3726.xml"/><Relationship Id="rId147" Type="http://schemas.openxmlformats.org/officeDocument/2006/relationships/image" Target="../media/image3703.png"/><Relationship Id="rId168" Type="http://schemas.openxmlformats.org/officeDocument/2006/relationships/customXml" Target="../ink/ink3747.xml"/><Relationship Id="rId51" Type="http://schemas.openxmlformats.org/officeDocument/2006/relationships/image" Target="../media/image3656.png"/><Relationship Id="rId72" Type="http://schemas.openxmlformats.org/officeDocument/2006/relationships/customXml" Target="../ink/ink3699.xml"/><Relationship Id="rId93" Type="http://schemas.openxmlformats.org/officeDocument/2006/relationships/image" Target="../media/image3677.png"/><Relationship Id="rId189" Type="http://schemas.openxmlformats.org/officeDocument/2006/relationships/image" Target="../media/image3724.png"/><Relationship Id="rId3" Type="http://schemas.openxmlformats.org/officeDocument/2006/relationships/image" Target="../media/image3632.png"/><Relationship Id="rId214" Type="http://schemas.openxmlformats.org/officeDocument/2006/relationships/customXml" Target="../ink/ink3770.xml"/><Relationship Id="rId235" Type="http://schemas.openxmlformats.org/officeDocument/2006/relationships/image" Target="../media/image3747.png"/><Relationship Id="rId256" Type="http://schemas.openxmlformats.org/officeDocument/2006/relationships/customXml" Target="../ink/ink3791.xml"/><Relationship Id="rId116" Type="http://schemas.openxmlformats.org/officeDocument/2006/relationships/customXml" Target="../ink/ink3721.xml"/><Relationship Id="rId137" Type="http://schemas.openxmlformats.org/officeDocument/2006/relationships/image" Target="../media/image3698.png"/><Relationship Id="rId158" Type="http://schemas.openxmlformats.org/officeDocument/2006/relationships/customXml" Target="../ink/ink3742.xml"/><Relationship Id="rId20" Type="http://schemas.openxmlformats.org/officeDocument/2006/relationships/customXml" Target="../ink/ink3673.xml"/><Relationship Id="rId41" Type="http://schemas.openxmlformats.org/officeDocument/2006/relationships/image" Target="../media/image3651.png"/><Relationship Id="rId62" Type="http://schemas.openxmlformats.org/officeDocument/2006/relationships/customXml" Target="../ink/ink3694.xml"/><Relationship Id="rId83" Type="http://schemas.openxmlformats.org/officeDocument/2006/relationships/image" Target="../media/image3672.png"/><Relationship Id="rId179" Type="http://schemas.openxmlformats.org/officeDocument/2006/relationships/image" Target="../media/image3719.png"/><Relationship Id="rId190" Type="http://schemas.openxmlformats.org/officeDocument/2006/relationships/customXml" Target="../ink/ink3758.xml"/><Relationship Id="rId204" Type="http://schemas.openxmlformats.org/officeDocument/2006/relationships/customXml" Target="../ink/ink3765.xml"/><Relationship Id="rId225" Type="http://schemas.openxmlformats.org/officeDocument/2006/relationships/image" Target="../media/image3742.png"/><Relationship Id="rId246" Type="http://schemas.openxmlformats.org/officeDocument/2006/relationships/customXml" Target="../ink/ink3786.xml"/><Relationship Id="rId106" Type="http://schemas.openxmlformats.org/officeDocument/2006/relationships/customXml" Target="../ink/ink3716.xml"/><Relationship Id="rId127" Type="http://schemas.openxmlformats.org/officeDocument/2006/relationships/image" Target="../media/image3694.png"/><Relationship Id="rId10" Type="http://schemas.openxmlformats.org/officeDocument/2006/relationships/customXml" Target="../ink/ink3668.xml"/><Relationship Id="rId31" Type="http://schemas.openxmlformats.org/officeDocument/2006/relationships/image" Target="../media/image3646.png"/><Relationship Id="rId52" Type="http://schemas.openxmlformats.org/officeDocument/2006/relationships/customXml" Target="../ink/ink3689.xml"/><Relationship Id="rId73" Type="http://schemas.openxmlformats.org/officeDocument/2006/relationships/image" Target="../media/image3667.png"/><Relationship Id="rId94" Type="http://schemas.openxmlformats.org/officeDocument/2006/relationships/customXml" Target="../ink/ink3710.xml"/><Relationship Id="rId148" Type="http://schemas.openxmlformats.org/officeDocument/2006/relationships/customXml" Target="../ink/ink3737.xml"/><Relationship Id="rId169" Type="http://schemas.openxmlformats.org/officeDocument/2006/relationships/image" Target="../media/image3714.png"/><Relationship Id="rId4" Type="http://schemas.openxmlformats.org/officeDocument/2006/relationships/customXml" Target="../ink/ink3665.xml"/><Relationship Id="rId180" Type="http://schemas.openxmlformats.org/officeDocument/2006/relationships/customXml" Target="../ink/ink3753.xml"/><Relationship Id="rId215" Type="http://schemas.openxmlformats.org/officeDocument/2006/relationships/image" Target="../media/image3737.png"/><Relationship Id="rId236" Type="http://schemas.openxmlformats.org/officeDocument/2006/relationships/customXml" Target="../ink/ink3781.xml"/><Relationship Id="rId257" Type="http://schemas.openxmlformats.org/officeDocument/2006/relationships/image" Target="../media/image3758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15.png"/><Relationship Id="rId299" Type="http://schemas.openxmlformats.org/officeDocument/2006/relationships/image" Target="../media/image3906.png"/><Relationship Id="rId21" Type="http://schemas.openxmlformats.org/officeDocument/2006/relationships/image" Target="../media/image3768.png"/><Relationship Id="rId63" Type="http://schemas.openxmlformats.org/officeDocument/2006/relationships/image" Target="../media/image3788.png"/><Relationship Id="rId159" Type="http://schemas.openxmlformats.org/officeDocument/2006/relationships/image" Target="../media/image3836.png"/><Relationship Id="rId324" Type="http://schemas.openxmlformats.org/officeDocument/2006/relationships/customXml" Target="../ink/ink3953.xml"/><Relationship Id="rId366" Type="http://schemas.openxmlformats.org/officeDocument/2006/relationships/customXml" Target="../ink/ink3974.xml"/><Relationship Id="rId170" Type="http://schemas.openxmlformats.org/officeDocument/2006/relationships/customXml" Target="../ink/ink3876.xml"/><Relationship Id="rId226" Type="http://schemas.openxmlformats.org/officeDocument/2006/relationships/customXml" Target="../ink/ink3904.xml"/><Relationship Id="rId433" Type="http://schemas.openxmlformats.org/officeDocument/2006/relationships/image" Target="../media/image3973.png"/><Relationship Id="rId268" Type="http://schemas.openxmlformats.org/officeDocument/2006/relationships/customXml" Target="../ink/ink3925.xml"/><Relationship Id="rId475" Type="http://schemas.openxmlformats.org/officeDocument/2006/relationships/image" Target="../media/image3994.png"/><Relationship Id="rId32" Type="http://schemas.openxmlformats.org/officeDocument/2006/relationships/customXml" Target="../ink/ink3807.xml"/><Relationship Id="rId74" Type="http://schemas.openxmlformats.org/officeDocument/2006/relationships/customXml" Target="../ink/ink3828.xml"/><Relationship Id="rId128" Type="http://schemas.openxmlformats.org/officeDocument/2006/relationships/customXml" Target="../ink/ink3855.xml"/><Relationship Id="rId335" Type="http://schemas.openxmlformats.org/officeDocument/2006/relationships/image" Target="../media/image3924.png"/><Relationship Id="rId377" Type="http://schemas.openxmlformats.org/officeDocument/2006/relationships/image" Target="../media/image3945.png"/><Relationship Id="rId5" Type="http://schemas.openxmlformats.org/officeDocument/2006/relationships/image" Target="../media/image3760.png"/><Relationship Id="rId181" Type="http://schemas.openxmlformats.org/officeDocument/2006/relationships/image" Target="../media/image3847.png"/><Relationship Id="rId237" Type="http://schemas.openxmlformats.org/officeDocument/2006/relationships/image" Target="../media/image3875.png"/><Relationship Id="rId402" Type="http://schemas.openxmlformats.org/officeDocument/2006/relationships/customXml" Target="../ink/ink3992.xml"/><Relationship Id="rId279" Type="http://schemas.openxmlformats.org/officeDocument/2006/relationships/image" Target="../media/image3896.png"/><Relationship Id="rId444" Type="http://schemas.openxmlformats.org/officeDocument/2006/relationships/customXml" Target="../ink/ink4013.xml"/><Relationship Id="rId486" Type="http://schemas.openxmlformats.org/officeDocument/2006/relationships/customXml" Target="../ink/ink4034.xml"/><Relationship Id="rId43" Type="http://schemas.openxmlformats.org/officeDocument/2006/relationships/image" Target="../media/image3778.png"/><Relationship Id="rId139" Type="http://schemas.openxmlformats.org/officeDocument/2006/relationships/image" Target="../media/image3826.png"/><Relationship Id="rId290" Type="http://schemas.openxmlformats.org/officeDocument/2006/relationships/customXml" Target="../ink/ink3936.xml"/><Relationship Id="rId304" Type="http://schemas.openxmlformats.org/officeDocument/2006/relationships/customXml" Target="../ink/ink3943.xml"/><Relationship Id="rId346" Type="http://schemas.openxmlformats.org/officeDocument/2006/relationships/customXml" Target="../ink/ink3964.xml"/><Relationship Id="rId388" Type="http://schemas.openxmlformats.org/officeDocument/2006/relationships/customXml" Target="../ink/ink3985.xml"/><Relationship Id="rId85" Type="http://schemas.openxmlformats.org/officeDocument/2006/relationships/image" Target="../media/image3799.png"/><Relationship Id="rId150" Type="http://schemas.openxmlformats.org/officeDocument/2006/relationships/customXml" Target="../ink/ink3866.xml"/><Relationship Id="rId192" Type="http://schemas.openxmlformats.org/officeDocument/2006/relationships/customXml" Target="../ink/ink3887.xml"/><Relationship Id="rId206" Type="http://schemas.openxmlformats.org/officeDocument/2006/relationships/customXml" Target="../ink/ink3894.xml"/><Relationship Id="rId413" Type="http://schemas.openxmlformats.org/officeDocument/2006/relationships/image" Target="../media/image3963.png"/><Relationship Id="rId248" Type="http://schemas.openxmlformats.org/officeDocument/2006/relationships/customXml" Target="../ink/ink3915.xml"/><Relationship Id="rId455" Type="http://schemas.openxmlformats.org/officeDocument/2006/relationships/image" Target="../media/image3984.png"/><Relationship Id="rId12" Type="http://schemas.openxmlformats.org/officeDocument/2006/relationships/customXml" Target="../ink/ink3797.xml"/><Relationship Id="rId108" Type="http://schemas.openxmlformats.org/officeDocument/2006/relationships/customXml" Target="../ink/ink3845.xml"/><Relationship Id="rId315" Type="http://schemas.openxmlformats.org/officeDocument/2006/relationships/image" Target="../media/image3914.png"/><Relationship Id="rId357" Type="http://schemas.openxmlformats.org/officeDocument/2006/relationships/image" Target="../media/image3935.png"/><Relationship Id="rId54" Type="http://schemas.openxmlformats.org/officeDocument/2006/relationships/customXml" Target="../ink/ink3818.xml"/><Relationship Id="rId96" Type="http://schemas.openxmlformats.org/officeDocument/2006/relationships/customXml" Target="../ink/ink3839.xml"/><Relationship Id="rId161" Type="http://schemas.openxmlformats.org/officeDocument/2006/relationships/image" Target="../media/image3837.png"/><Relationship Id="rId217" Type="http://schemas.openxmlformats.org/officeDocument/2006/relationships/image" Target="../media/image3865.png"/><Relationship Id="rId399" Type="http://schemas.openxmlformats.org/officeDocument/2006/relationships/image" Target="../media/image3956.png"/><Relationship Id="rId259" Type="http://schemas.openxmlformats.org/officeDocument/2006/relationships/image" Target="../media/image3886.png"/><Relationship Id="rId424" Type="http://schemas.openxmlformats.org/officeDocument/2006/relationships/customXml" Target="../ink/ink4003.xml"/><Relationship Id="rId466" Type="http://schemas.openxmlformats.org/officeDocument/2006/relationships/customXml" Target="../ink/ink4024.xml"/><Relationship Id="rId23" Type="http://schemas.openxmlformats.org/officeDocument/2006/relationships/image" Target="../media/image224.png"/><Relationship Id="rId119" Type="http://schemas.openxmlformats.org/officeDocument/2006/relationships/image" Target="../media/image3816.png"/><Relationship Id="rId270" Type="http://schemas.openxmlformats.org/officeDocument/2006/relationships/customXml" Target="../ink/ink3926.xml"/><Relationship Id="rId326" Type="http://schemas.openxmlformats.org/officeDocument/2006/relationships/customXml" Target="../ink/ink3954.xml"/><Relationship Id="rId65" Type="http://schemas.openxmlformats.org/officeDocument/2006/relationships/image" Target="../media/image3789.png"/><Relationship Id="rId130" Type="http://schemas.openxmlformats.org/officeDocument/2006/relationships/customXml" Target="../ink/ink3856.xml"/><Relationship Id="rId368" Type="http://schemas.openxmlformats.org/officeDocument/2006/relationships/customXml" Target="../ink/ink3975.xml"/><Relationship Id="rId172" Type="http://schemas.openxmlformats.org/officeDocument/2006/relationships/customXml" Target="../ink/ink3877.xml"/><Relationship Id="rId228" Type="http://schemas.openxmlformats.org/officeDocument/2006/relationships/customXml" Target="../ink/ink3905.xml"/><Relationship Id="rId435" Type="http://schemas.openxmlformats.org/officeDocument/2006/relationships/image" Target="../media/image3974.png"/><Relationship Id="rId477" Type="http://schemas.openxmlformats.org/officeDocument/2006/relationships/image" Target="../media/image3995.png"/><Relationship Id="rId281" Type="http://schemas.openxmlformats.org/officeDocument/2006/relationships/image" Target="../media/image3897.png"/><Relationship Id="rId337" Type="http://schemas.openxmlformats.org/officeDocument/2006/relationships/image" Target="../media/image3925.png"/><Relationship Id="rId34" Type="http://schemas.openxmlformats.org/officeDocument/2006/relationships/customXml" Target="../ink/ink3808.xml"/><Relationship Id="rId76" Type="http://schemas.openxmlformats.org/officeDocument/2006/relationships/customXml" Target="../ink/ink3829.xml"/><Relationship Id="rId141" Type="http://schemas.openxmlformats.org/officeDocument/2006/relationships/image" Target="../media/image3827.png"/><Relationship Id="rId379" Type="http://schemas.openxmlformats.org/officeDocument/2006/relationships/image" Target="../media/image3946.png"/><Relationship Id="rId7" Type="http://schemas.openxmlformats.org/officeDocument/2006/relationships/image" Target="../media/image3761.png"/><Relationship Id="rId183" Type="http://schemas.openxmlformats.org/officeDocument/2006/relationships/image" Target="../media/image3848.png"/><Relationship Id="rId239" Type="http://schemas.openxmlformats.org/officeDocument/2006/relationships/image" Target="../media/image3876.png"/><Relationship Id="rId390" Type="http://schemas.openxmlformats.org/officeDocument/2006/relationships/customXml" Target="../ink/ink3986.xml"/><Relationship Id="rId404" Type="http://schemas.openxmlformats.org/officeDocument/2006/relationships/customXml" Target="../ink/ink3993.xml"/><Relationship Id="rId446" Type="http://schemas.openxmlformats.org/officeDocument/2006/relationships/customXml" Target="../ink/ink4014.xml"/><Relationship Id="rId250" Type="http://schemas.openxmlformats.org/officeDocument/2006/relationships/customXml" Target="../ink/ink3916.xml"/><Relationship Id="rId292" Type="http://schemas.openxmlformats.org/officeDocument/2006/relationships/customXml" Target="../ink/ink3937.xml"/><Relationship Id="rId306" Type="http://schemas.openxmlformats.org/officeDocument/2006/relationships/customXml" Target="../ink/ink3944.xml"/><Relationship Id="rId488" Type="http://schemas.openxmlformats.org/officeDocument/2006/relationships/customXml" Target="../ink/ink4035.xml"/><Relationship Id="rId45" Type="http://schemas.openxmlformats.org/officeDocument/2006/relationships/image" Target="../media/image3779.png"/><Relationship Id="rId87" Type="http://schemas.openxmlformats.org/officeDocument/2006/relationships/image" Target="../media/image3800.png"/><Relationship Id="rId110" Type="http://schemas.openxmlformats.org/officeDocument/2006/relationships/customXml" Target="../ink/ink3846.xml"/><Relationship Id="rId348" Type="http://schemas.openxmlformats.org/officeDocument/2006/relationships/customXml" Target="../ink/ink3965.xml"/><Relationship Id="rId152" Type="http://schemas.openxmlformats.org/officeDocument/2006/relationships/customXml" Target="../ink/ink3867.xml"/><Relationship Id="rId194" Type="http://schemas.openxmlformats.org/officeDocument/2006/relationships/customXml" Target="../ink/ink3888.xml"/><Relationship Id="rId208" Type="http://schemas.openxmlformats.org/officeDocument/2006/relationships/customXml" Target="../ink/ink3895.xml"/><Relationship Id="rId415" Type="http://schemas.openxmlformats.org/officeDocument/2006/relationships/image" Target="../media/image3964.png"/><Relationship Id="rId457" Type="http://schemas.openxmlformats.org/officeDocument/2006/relationships/image" Target="../media/image3985.png"/><Relationship Id="rId261" Type="http://schemas.openxmlformats.org/officeDocument/2006/relationships/image" Target="../media/image3887.png"/><Relationship Id="rId14" Type="http://schemas.openxmlformats.org/officeDocument/2006/relationships/customXml" Target="../ink/ink3798.xml"/><Relationship Id="rId56" Type="http://schemas.openxmlformats.org/officeDocument/2006/relationships/customXml" Target="../ink/ink3819.xml"/><Relationship Id="rId317" Type="http://schemas.openxmlformats.org/officeDocument/2006/relationships/image" Target="../media/image3915.png"/><Relationship Id="rId359" Type="http://schemas.openxmlformats.org/officeDocument/2006/relationships/image" Target="../media/image3936.png"/><Relationship Id="rId98" Type="http://schemas.openxmlformats.org/officeDocument/2006/relationships/customXml" Target="../ink/ink3840.xml"/><Relationship Id="rId121" Type="http://schemas.openxmlformats.org/officeDocument/2006/relationships/image" Target="../media/image3817.png"/><Relationship Id="rId163" Type="http://schemas.openxmlformats.org/officeDocument/2006/relationships/image" Target="../media/image3838.png"/><Relationship Id="rId219" Type="http://schemas.openxmlformats.org/officeDocument/2006/relationships/image" Target="../media/image3866.png"/><Relationship Id="rId370" Type="http://schemas.openxmlformats.org/officeDocument/2006/relationships/customXml" Target="../ink/ink3976.xml"/><Relationship Id="rId426" Type="http://schemas.openxmlformats.org/officeDocument/2006/relationships/customXml" Target="../ink/ink4004.xml"/><Relationship Id="rId230" Type="http://schemas.openxmlformats.org/officeDocument/2006/relationships/customXml" Target="../ink/ink3906.xml"/><Relationship Id="rId468" Type="http://schemas.openxmlformats.org/officeDocument/2006/relationships/customXml" Target="../ink/ink4025.xml"/><Relationship Id="rId25" Type="http://schemas.openxmlformats.org/officeDocument/2006/relationships/image" Target="../media/image3769.png"/><Relationship Id="rId67" Type="http://schemas.openxmlformats.org/officeDocument/2006/relationships/image" Target="../media/image3790.png"/><Relationship Id="rId272" Type="http://schemas.openxmlformats.org/officeDocument/2006/relationships/customXml" Target="../ink/ink3927.xml"/><Relationship Id="rId328" Type="http://schemas.openxmlformats.org/officeDocument/2006/relationships/customXml" Target="../ink/ink3955.xml"/><Relationship Id="rId132" Type="http://schemas.openxmlformats.org/officeDocument/2006/relationships/customXml" Target="../ink/ink3857.xml"/><Relationship Id="rId174" Type="http://schemas.openxmlformats.org/officeDocument/2006/relationships/customXml" Target="../ink/ink3878.xml"/><Relationship Id="rId381" Type="http://schemas.openxmlformats.org/officeDocument/2006/relationships/image" Target="../media/image3947.png"/><Relationship Id="rId241" Type="http://schemas.openxmlformats.org/officeDocument/2006/relationships/image" Target="../media/image3877.png"/><Relationship Id="rId437" Type="http://schemas.openxmlformats.org/officeDocument/2006/relationships/image" Target="../media/image3975.png"/><Relationship Id="rId479" Type="http://schemas.openxmlformats.org/officeDocument/2006/relationships/image" Target="../media/image3996.png"/><Relationship Id="rId36" Type="http://schemas.openxmlformats.org/officeDocument/2006/relationships/customXml" Target="../ink/ink3809.xml"/><Relationship Id="rId283" Type="http://schemas.openxmlformats.org/officeDocument/2006/relationships/image" Target="../media/image3898.png"/><Relationship Id="rId339" Type="http://schemas.openxmlformats.org/officeDocument/2006/relationships/image" Target="../media/image3926.png"/><Relationship Id="rId490" Type="http://schemas.openxmlformats.org/officeDocument/2006/relationships/customXml" Target="../ink/ink4036.xml"/><Relationship Id="rId78" Type="http://schemas.openxmlformats.org/officeDocument/2006/relationships/customXml" Target="../ink/ink3830.xml"/><Relationship Id="rId101" Type="http://schemas.openxmlformats.org/officeDocument/2006/relationships/image" Target="../media/image3807.png"/><Relationship Id="rId143" Type="http://schemas.openxmlformats.org/officeDocument/2006/relationships/image" Target="../media/image3828.png"/><Relationship Id="rId185" Type="http://schemas.openxmlformats.org/officeDocument/2006/relationships/image" Target="../media/image3849.png"/><Relationship Id="rId350" Type="http://schemas.openxmlformats.org/officeDocument/2006/relationships/customXml" Target="../ink/ink3966.xml"/><Relationship Id="rId406" Type="http://schemas.openxmlformats.org/officeDocument/2006/relationships/customXml" Target="../ink/ink3994.xml"/><Relationship Id="rId9" Type="http://schemas.openxmlformats.org/officeDocument/2006/relationships/image" Target="../media/image3762.png"/><Relationship Id="rId210" Type="http://schemas.openxmlformats.org/officeDocument/2006/relationships/customXml" Target="../ink/ink3896.xml"/><Relationship Id="rId392" Type="http://schemas.openxmlformats.org/officeDocument/2006/relationships/customXml" Target="../ink/ink3987.xml"/><Relationship Id="rId448" Type="http://schemas.openxmlformats.org/officeDocument/2006/relationships/customXml" Target="../ink/ink4015.xml"/><Relationship Id="rId252" Type="http://schemas.openxmlformats.org/officeDocument/2006/relationships/customXml" Target="../ink/ink3917.xml"/><Relationship Id="rId294" Type="http://schemas.openxmlformats.org/officeDocument/2006/relationships/customXml" Target="../ink/ink3938.xml"/><Relationship Id="rId308" Type="http://schemas.openxmlformats.org/officeDocument/2006/relationships/customXml" Target="../ink/ink3945.xml"/><Relationship Id="rId47" Type="http://schemas.openxmlformats.org/officeDocument/2006/relationships/image" Target="../media/image3780.png"/><Relationship Id="rId89" Type="http://schemas.openxmlformats.org/officeDocument/2006/relationships/image" Target="../media/image3801.png"/><Relationship Id="rId112" Type="http://schemas.openxmlformats.org/officeDocument/2006/relationships/customXml" Target="../ink/ink3847.xml"/><Relationship Id="rId154" Type="http://schemas.openxmlformats.org/officeDocument/2006/relationships/customXml" Target="../ink/ink3868.xml"/><Relationship Id="rId361" Type="http://schemas.openxmlformats.org/officeDocument/2006/relationships/image" Target="../media/image3937.png"/><Relationship Id="rId196" Type="http://schemas.openxmlformats.org/officeDocument/2006/relationships/customXml" Target="../ink/ink3889.xml"/><Relationship Id="rId417" Type="http://schemas.openxmlformats.org/officeDocument/2006/relationships/image" Target="../media/image3965.png"/><Relationship Id="rId459" Type="http://schemas.openxmlformats.org/officeDocument/2006/relationships/image" Target="../media/image3986.png"/><Relationship Id="rId16" Type="http://schemas.openxmlformats.org/officeDocument/2006/relationships/customXml" Target="../ink/ink3799.xml"/><Relationship Id="rId221" Type="http://schemas.openxmlformats.org/officeDocument/2006/relationships/image" Target="../media/image3867.png"/><Relationship Id="rId263" Type="http://schemas.openxmlformats.org/officeDocument/2006/relationships/image" Target="../media/image3888.png"/><Relationship Id="rId319" Type="http://schemas.openxmlformats.org/officeDocument/2006/relationships/image" Target="../media/image3916.png"/><Relationship Id="rId470" Type="http://schemas.openxmlformats.org/officeDocument/2006/relationships/customXml" Target="../ink/ink4026.xml"/><Relationship Id="rId58" Type="http://schemas.openxmlformats.org/officeDocument/2006/relationships/customXml" Target="../ink/ink3820.xml"/><Relationship Id="rId123" Type="http://schemas.openxmlformats.org/officeDocument/2006/relationships/image" Target="../media/image3818.png"/><Relationship Id="rId330" Type="http://schemas.openxmlformats.org/officeDocument/2006/relationships/customXml" Target="../ink/ink3956.xml"/><Relationship Id="rId165" Type="http://schemas.openxmlformats.org/officeDocument/2006/relationships/image" Target="../media/image3839.png"/><Relationship Id="rId372" Type="http://schemas.openxmlformats.org/officeDocument/2006/relationships/customXml" Target="../ink/ink3977.xml"/><Relationship Id="rId428" Type="http://schemas.openxmlformats.org/officeDocument/2006/relationships/customXml" Target="../ink/ink4005.xml"/><Relationship Id="rId232" Type="http://schemas.openxmlformats.org/officeDocument/2006/relationships/customXml" Target="../ink/ink3907.xml"/><Relationship Id="rId274" Type="http://schemas.openxmlformats.org/officeDocument/2006/relationships/customXml" Target="../ink/ink3928.xml"/><Relationship Id="rId481" Type="http://schemas.openxmlformats.org/officeDocument/2006/relationships/image" Target="../media/image3997.png"/><Relationship Id="rId27" Type="http://schemas.openxmlformats.org/officeDocument/2006/relationships/image" Target="../media/image3770.png"/><Relationship Id="rId69" Type="http://schemas.openxmlformats.org/officeDocument/2006/relationships/image" Target="../media/image3791.png"/><Relationship Id="rId134" Type="http://schemas.openxmlformats.org/officeDocument/2006/relationships/customXml" Target="../ink/ink3858.xml"/><Relationship Id="rId80" Type="http://schemas.openxmlformats.org/officeDocument/2006/relationships/customXml" Target="../ink/ink3831.xml"/><Relationship Id="rId176" Type="http://schemas.openxmlformats.org/officeDocument/2006/relationships/customXml" Target="../ink/ink3879.xml"/><Relationship Id="rId341" Type="http://schemas.openxmlformats.org/officeDocument/2006/relationships/image" Target="../media/image3927.png"/><Relationship Id="rId383" Type="http://schemas.openxmlformats.org/officeDocument/2006/relationships/image" Target="../media/image3948.png"/><Relationship Id="rId439" Type="http://schemas.openxmlformats.org/officeDocument/2006/relationships/image" Target="../media/image3976.png"/><Relationship Id="rId201" Type="http://schemas.openxmlformats.org/officeDocument/2006/relationships/image" Target="../media/image3857.png"/><Relationship Id="rId243" Type="http://schemas.openxmlformats.org/officeDocument/2006/relationships/image" Target="../media/image3878.png"/><Relationship Id="rId285" Type="http://schemas.openxmlformats.org/officeDocument/2006/relationships/image" Target="../media/image3899.png"/><Relationship Id="rId450" Type="http://schemas.openxmlformats.org/officeDocument/2006/relationships/customXml" Target="../ink/ink4016.xml"/><Relationship Id="rId38" Type="http://schemas.openxmlformats.org/officeDocument/2006/relationships/customXml" Target="../ink/ink3810.xml"/><Relationship Id="rId103" Type="http://schemas.openxmlformats.org/officeDocument/2006/relationships/image" Target="../media/image3808.png"/><Relationship Id="rId310" Type="http://schemas.openxmlformats.org/officeDocument/2006/relationships/customXml" Target="../ink/ink3946.xml"/><Relationship Id="rId492" Type="http://schemas.openxmlformats.org/officeDocument/2006/relationships/customXml" Target="../ink/ink4037.xml"/><Relationship Id="rId91" Type="http://schemas.openxmlformats.org/officeDocument/2006/relationships/image" Target="../media/image3802.png"/><Relationship Id="rId145" Type="http://schemas.openxmlformats.org/officeDocument/2006/relationships/image" Target="../media/image3829.png"/><Relationship Id="rId187" Type="http://schemas.openxmlformats.org/officeDocument/2006/relationships/image" Target="../media/image3850.png"/><Relationship Id="rId352" Type="http://schemas.openxmlformats.org/officeDocument/2006/relationships/customXml" Target="../ink/ink3967.xml"/><Relationship Id="rId394" Type="http://schemas.openxmlformats.org/officeDocument/2006/relationships/customXml" Target="../ink/ink3988.xml"/><Relationship Id="rId408" Type="http://schemas.openxmlformats.org/officeDocument/2006/relationships/customXml" Target="../ink/ink3995.xml"/><Relationship Id="rId212" Type="http://schemas.openxmlformats.org/officeDocument/2006/relationships/customXml" Target="../ink/ink3897.xml"/><Relationship Id="rId254" Type="http://schemas.openxmlformats.org/officeDocument/2006/relationships/customXml" Target="../ink/ink3918.xml"/><Relationship Id="rId49" Type="http://schemas.openxmlformats.org/officeDocument/2006/relationships/image" Target="../media/image3781.png"/><Relationship Id="rId114" Type="http://schemas.openxmlformats.org/officeDocument/2006/relationships/customXml" Target="../ink/ink3848.xml"/><Relationship Id="rId296" Type="http://schemas.openxmlformats.org/officeDocument/2006/relationships/customXml" Target="../ink/ink3939.xml"/><Relationship Id="rId461" Type="http://schemas.openxmlformats.org/officeDocument/2006/relationships/image" Target="../media/image3987.png"/><Relationship Id="rId60" Type="http://schemas.openxmlformats.org/officeDocument/2006/relationships/customXml" Target="../ink/ink3821.xml"/><Relationship Id="rId156" Type="http://schemas.openxmlformats.org/officeDocument/2006/relationships/customXml" Target="../ink/ink3869.xml"/><Relationship Id="rId198" Type="http://schemas.openxmlformats.org/officeDocument/2006/relationships/customXml" Target="../ink/ink3890.xml"/><Relationship Id="rId321" Type="http://schemas.openxmlformats.org/officeDocument/2006/relationships/image" Target="../media/image3917.png"/><Relationship Id="rId363" Type="http://schemas.openxmlformats.org/officeDocument/2006/relationships/image" Target="../media/image3938.png"/><Relationship Id="rId419" Type="http://schemas.openxmlformats.org/officeDocument/2006/relationships/image" Target="../media/image3966.png"/><Relationship Id="rId223" Type="http://schemas.openxmlformats.org/officeDocument/2006/relationships/image" Target="../media/image3868.png"/><Relationship Id="rId430" Type="http://schemas.openxmlformats.org/officeDocument/2006/relationships/customXml" Target="../ink/ink4006.xml"/><Relationship Id="rId18" Type="http://schemas.openxmlformats.org/officeDocument/2006/relationships/customXml" Target="../ink/ink3800.xml"/><Relationship Id="rId265" Type="http://schemas.openxmlformats.org/officeDocument/2006/relationships/image" Target="../media/image3889.png"/><Relationship Id="rId472" Type="http://schemas.openxmlformats.org/officeDocument/2006/relationships/customXml" Target="../ink/ink4027.xml"/><Relationship Id="rId125" Type="http://schemas.openxmlformats.org/officeDocument/2006/relationships/image" Target="../media/image3819.png"/><Relationship Id="rId167" Type="http://schemas.openxmlformats.org/officeDocument/2006/relationships/image" Target="../media/image3840.png"/><Relationship Id="rId332" Type="http://schemas.openxmlformats.org/officeDocument/2006/relationships/customXml" Target="../ink/ink3957.xml"/><Relationship Id="rId374" Type="http://schemas.openxmlformats.org/officeDocument/2006/relationships/customXml" Target="../ink/ink3978.xml"/><Relationship Id="rId71" Type="http://schemas.openxmlformats.org/officeDocument/2006/relationships/image" Target="../media/image3792.png"/><Relationship Id="rId234" Type="http://schemas.openxmlformats.org/officeDocument/2006/relationships/customXml" Target="../ink/ink3908.xml"/><Relationship Id="rId2" Type="http://schemas.openxmlformats.org/officeDocument/2006/relationships/customXml" Target="../ink/ink3792.xml"/><Relationship Id="rId29" Type="http://schemas.openxmlformats.org/officeDocument/2006/relationships/image" Target="../media/image3771.png"/><Relationship Id="rId276" Type="http://schemas.openxmlformats.org/officeDocument/2006/relationships/customXml" Target="../ink/ink3929.xml"/><Relationship Id="rId441" Type="http://schemas.openxmlformats.org/officeDocument/2006/relationships/image" Target="../media/image3977.png"/><Relationship Id="rId483" Type="http://schemas.openxmlformats.org/officeDocument/2006/relationships/image" Target="../media/image3998.png"/><Relationship Id="rId40" Type="http://schemas.openxmlformats.org/officeDocument/2006/relationships/customXml" Target="../ink/ink3811.xml"/><Relationship Id="rId136" Type="http://schemas.openxmlformats.org/officeDocument/2006/relationships/customXml" Target="../ink/ink3859.xml"/><Relationship Id="rId178" Type="http://schemas.openxmlformats.org/officeDocument/2006/relationships/customXml" Target="../ink/ink3880.xml"/><Relationship Id="rId301" Type="http://schemas.openxmlformats.org/officeDocument/2006/relationships/image" Target="../media/image3907.png"/><Relationship Id="rId343" Type="http://schemas.openxmlformats.org/officeDocument/2006/relationships/image" Target="../media/image3928.png"/><Relationship Id="rId82" Type="http://schemas.openxmlformats.org/officeDocument/2006/relationships/customXml" Target="../ink/ink3832.xml"/><Relationship Id="rId203" Type="http://schemas.openxmlformats.org/officeDocument/2006/relationships/image" Target="../media/image3858.png"/><Relationship Id="rId385" Type="http://schemas.openxmlformats.org/officeDocument/2006/relationships/image" Target="../media/image3949.png"/><Relationship Id="rId245" Type="http://schemas.openxmlformats.org/officeDocument/2006/relationships/image" Target="../media/image3879.png"/><Relationship Id="rId287" Type="http://schemas.openxmlformats.org/officeDocument/2006/relationships/image" Target="../media/image3900.png"/><Relationship Id="rId410" Type="http://schemas.openxmlformats.org/officeDocument/2006/relationships/customXml" Target="../ink/ink3996.xml"/><Relationship Id="rId452" Type="http://schemas.openxmlformats.org/officeDocument/2006/relationships/customXml" Target="../ink/ink4017.xml"/><Relationship Id="rId105" Type="http://schemas.openxmlformats.org/officeDocument/2006/relationships/image" Target="../media/image3809.png"/><Relationship Id="rId147" Type="http://schemas.openxmlformats.org/officeDocument/2006/relationships/image" Target="../media/image3830.png"/><Relationship Id="rId312" Type="http://schemas.openxmlformats.org/officeDocument/2006/relationships/customXml" Target="../ink/ink3947.xml"/><Relationship Id="rId354" Type="http://schemas.openxmlformats.org/officeDocument/2006/relationships/customXml" Target="../ink/ink3968.xml"/><Relationship Id="rId51" Type="http://schemas.openxmlformats.org/officeDocument/2006/relationships/image" Target="../media/image3782.png"/><Relationship Id="rId93" Type="http://schemas.openxmlformats.org/officeDocument/2006/relationships/image" Target="../media/image3803.png"/><Relationship Id="rId189" Type="http://schemas.openxmlformats.org/officeDocument/2006/relationships/image" Target="../media/image3851.png"/><Relationship Id="rId396" Type="http://schemas.openxmlformats.org/officeDocument/2006/relationships/customXml" Target="../ink/ink3989.xml"/><Relationship Id="rId214" Type="http://schemas.openxmlformats.org/officeDocument/2006/relationships/customXml" Target="../ink/ink3898.xml"/><Relationship Id="rId256" Type="http://schemas.openxmlformats.org/officeDocument/2006/relationships/customXml" Target="../ink/ink3919.xml"/><Relationship Id="rId298" Type="http://schemas.openxmlformats.org/officeDocument/2006/relationships/customXml" Target="../ink/ink3940.xml"/><Relationship Id="rId421" Type="http://schemas.openxmlformats.org/officeDocument/2006/relationships/image" Target="../media/image3967.png"/><Relationship Id="rId463" Type="http://schemas.openxmlformats.org/officeDocument/2006/relationships/image" Target="../media/image3988.png"/><Relationship Id="rId116" Type="http://schemas.openxmlformats.org/officeDocument/2006/relationships/customXml" Target="../ink/ink3849.xml"/><Relationship Id="rId158" Type="http://schemas.openxmlformats.org/officeDocument/2006/relationships/customXml" Target="../ink/ink3870.xml"/><Relationship Id="rId323" Type="http://schemas.openxmlformats.org/officeDocument/2006/relationships/image" Target="../media/image3918.png"/><Relationship Id="rId20" Type="http://schemas.openxmlformats.org/officeDocument/2006/relationships/customXml" Target="../ink/ink3801.xml"/><Relationship Id="rId62" Type="http://schemas.openxmlformats.org/officeDocument/2006/relationships/customXml" Target="../ink/ink3822.xml"/><Relationship Id="rId365" Type="http://schemas.openxmlformats.org/officeDocument/2006/relationships/image" Target="../media/image3939.png"/><Relationship Id="rId190" Type="http://schemas.openxmlformats.org/officeDocument/2006/relationships/customXml" Target="../ink/ink3886.xml"/><Relationship Id="rId204" Type="http://schemas.openxmlformats.org/officeDocument/2006/relationships/customXml" Target="../ink/ink3893.xml"/><Relationship Id="rId225" Type="http://schemas.openxmlformats.org/officeDocument/2006/relationships/image" Target="../media/image3869.png"/><Relationship Id="rId246" Type="http://schemas.openxmlformats.org/officeDocument/2006/relationships/customXml" Target="../ink/ink3914.xml"/><Relationship Id="rId267" Type="http://schemas.openxmlformats.org/officeDocument/2006/relationships/image" Target="../media/image3890.png"/><Relationship Id="rId288" Type="http://schemas.openxmlformats.org/officeDocument/2006/relationships/customXml" Target="../ink/ink3935.xml"/><Relationship Id="rId411" Type="http://schemas.openxmlformats.org/officeDocument/2006/relationships/image" Target="../media/image3962.png"/><Relationship Id="rId432" Type="http://schemas.openxmlformats.org/officeDocument/2006/relationships/customXml" Target="../ink/ink4007.xml"/><Relationship Id="rId453" Type="http://schemas.openxmlformats.org/officeDocument/2006/relationships/image" Target="../media/image3983.png"/><Relationship Id="rId474" Type="http://schemas.openxmlformats.org/officeDocument/2006/relationships/customXml" Target="../ink/ink4028.xml"/><Relationship Id="rId106" Type="http://schemas.openxmlformats.org/officeDocument/2006/relationships/customXml" Target="../ink/ink3844.xml"/><Relationship Id="rId127" Type="http://schemas.openxmlformats.org/officeDocument/2006/relationships/image" Target="../media/image3820.png"/><Relationship Id="rId313" Type="http://schemas.openxmlformats.org/officeDocument/2006/relationships/image" Target="../media/image3913.png"/><Relationship Id="rId10" Type="http://schemas.openxmlformats.org/officeDocument/2006/relationships/customXml" Target="../ink/ink3796.xml"/><Relationship Id="rId31" Type="http://schemas.openxmlformats.org/officeDocument/2006/relationships/image" Target="../media/image3772.png"/><Relationship Id="rId52" Type="http://schemas.openxmlformats.org/officeDocument/2006/relationships/customXml" Target="../ink/ink3817.xml"/><Relationship Id="rId73" Type="http://schemas.openxmlformats.org/officeDocument/2006/relationships/image" Target="../media/image3793.png"/><Relationship Id="rId94" Type="http://schemas.openxmlformats.org/officeDocument/2006/relationships/customXml" Target="../ink/ink3838.xml"/><Relationship Id="rId148" Type="http://schemas.openxmlformats.org/officeDocument/2006/relationships/customXml" Target="../ink/ink3865.xml"/><Relationship Id="rId169" Type="http://schemas.openxmlformats.org/officeDocument/2006/relationships/image" Target="../media/image3841.png"/><Relationship Id="rId334" Type="http://schemas.openxmlformats.org/officeDocument/2006/relationships/customXml" Target="../ink/ink3958.xml"/><Relationship Id="rId355" Type="http://schemas.openxmlformats.org/officeDocument/2006/relationships/image" Target="../media/image3934.png"/><Relationship Id="rId376" Type="http://schemas.openxmlformats.org/officeDocument/2006/relationships/customXml" Target="../ink/ink3979.xml"/><Relationship Id="rId397" Type="http://schemas.openxmlformats.org/officeDocument/2006/relationships/image" Target="../media/image3955.png"/><Relationship Id="rId4" Type="http://schemas.openxmlformats.org/officeDocument/2006/relationships/customXml" Target="../ink/ink3793.xml"/><Relationship Id="rId180" Type="http://schemas.openxmlformats.org/officeDocument/2006/relationships/customXml" Target="../ink/ink3881.xml"/><Relationship Id="rId215" Type="http://schemas.openxmlformats.org/officeDocument/2006/relationships/image" Target="../media/image3864.png"/><Relationship Id="rId236" Type="http://schemas.openxmlformats.org/officeDocument/2006/relationships/customXml" Target="../ink/ink3909.xml"/><Relationship Id="rId257" Type="http://schemas.openxmlformats.org/officeDocument/2006/relationships/image" Target="../media/image3885.png"/><Relationship Id="rId278" Type="http://schemas.openxmlformats.org/officeDocument/2006/relationships/customXml" Target="../ink/ink3930.xml"/><Relationship Id="rId401" Type="http://schemas.openxmlformats.org/officeDocument/2006/relationships/image" Target="../media/image3957.png"/><Relationship Id="rId422" Type="http://schemas.openxmlformats.org/officeDocument/2006/relationships/customXml" Target="../ink/ink4002.xml"/><Relationship Id="rId443" Type="http://schemas.openxmlformats.org/officeDocument/2006/relationships/image" Target="../media/image3978.png"/><Relationship Id="rId464" Type="http://schemas.openxmlformats.org/officeDocument/2006/relationships/customXml" Target="../ink/ink4023.xml"/><Relationship Id="rId303" Type="http://schemas.openxmlformats.org/officeDocument/2006/relationships/image" Target="../media/image3908.png"/><Relationship Id="rId485" Type="http://schemas.openxmlformats.org/officeDocument/2006/relationships/image" Target="../media/image3999.png"/><Relationship Id="rId42" Type="http://schemas.openxmlformats.org/officeDocument/2006/relationships/customXml" Target="../ink/ink3812.xml"/><Relationship Id="rId84" Type="http://schemas.openxmlformats.org/officeDocument/2006/relationships/customXml" Target="../ink/ink3833.xml"/><Relationship Id="rId138" Type="http://schemas.openxmlformats.org/officeDocument/2006/relationships/customXml" Target="../ink/ink3860.xml"/><Relationship Id="rId345" Type="http://schemas.openxmlformats.org/officeDocument/2006/relationships/image" Target="../media/image3929.png"/><Relationship Id="rId387" Type="http://schemas.openxmlformats.org/officeDocument/2006/relationships/image" Target="../media/image3950.png"/><Relationship Id="rId191" Type="http://schemas.openxmlformats.org/officeDocument/2006/relationships/image" Target="../media/image3852.png"/><Relationship Id="rId205" Type="http://schemas.openxmlformats.org/officeDocument/2006/relationships/image" Target="../media/image3859.png"/><Relationship Id="rId247" Type="http://schemas.openxmlformats.org/officeDocument/2006/relationships/image" Target="../media/image3880.png"/><Relationship Id="rId412" Type="http://schemas.openxmlformats.org/officeDocument/2006/relationships/customXml" Target="../ink/ink3997.xml"/><Relationship Id="rId107" Type="http://schemas.openxmlformats.org/officeDocument/2006/relationships/image" Target="../media/image3810.png"/><Relationship Id="rId289" Type="http://schemas.openxmlformats.org/officeDocument/2006/relationships/image" Target="../media/image3901.png"/><Relationship Id="rId454" Type="http://schemas.openxmlformats.org/officeDocument/2006/relationships/customXml" Target="../ink/ink4018.xml"/><Relationship Id="rId11" Type="http://schemas.openxmlformats.org/officeDocument/2006/relationships/image" Target="../media/image3763.png"/><Relationship Id="rId53" Type="http://schemas.openxmlformats.org/officeDocument/2006/relationships/image" Target="../media/image3783.png"/><Relationship Id="rId149" Type="http://schemas.openxmlformats.org/officeDocument/2006/relationships/image" Target="../media/image3831.png"/><Relationship Id="rId314" Type="http://schemas.openxmlformats.org/officeDocument/2006/relationships/customXml" Target="../ink/ink3948.xml"/><Relationship Id="rId356" Type="http://schemas.openxmlformats.org/officeDocument/2006/relationships/customXml" Target="../ink/ink3969.xml"/><Relationship Id="rId398" Type="http://schemas.openxmlformats.org/officeDocument/2006/relationships/customXml" Target="../ink/ink3990.xml"/><Relationship Id="rId95" Type="http://schemas.openxmlformats.org/officeDocument/2006/relationships/image" Target="../media/image3804.png"/><Relationship Id="rId160" Type="http://schemas.openxmlformats.org/officeDocument/2006/relationships/customXml" Target="../ink/ink3871.xml"/><Relationship Id="rId216" Type="http://schemas.openxmlformats.org/officeDocument/2006/relationships/customXml" Target="../ink/ink3899.xml"/><Relationship Id="rId423" Type="http://schemas.openxmlformats.org/officeDocument/2006/relationships/image" Target="../media/image3968.png"/><Relationship Id="rId258" Type="http://schemas.openxmlformats.org/officeDocument/2006/relationships/customXml" Target="../ink/ink3920.xml"/><Relationship Id="rId465" Type="http://schemas.openxmlformats.org/officeDocument/2006/relationships/image" Target="../media/image3989.png"/><Relationship Id="rId22" Type="http://schemas.openxmlformats.org/officeDocument/2006/relationships/customXml" Target="../ink/ink3802.xml"/><Relationship Id="rId64" Type="http://schemas.openxmlformats.org/officeDocument/2006/relationships/customXml" Target="../ink/ink3823.xml"/><Relationship Id="rId118" Type="http://schemas.openxmlformats.org/officeDocument/2006/relationships/customXml" Target="../ink/ink3850.xml"/><Relationship Id="rId325" Type="http://schemas.openxmlformats.org/officeDocument/2006/relationships/image" Target="../media/image3919.png"/><Relationship Id="rId367" Type="http://schemas.openxmlformats.org/officeDocument/2006/relationships/image" Target="../media/image3940.png"/><Relationship Id="rId171" Type="http://schemas.openxmlformats.org/officeDocument/2006/relationships/image" Target="../media/image3842.png"/><Relationship Id="rId227" Type="http://schemas.openxmlformats.org/officeDocument/2006/relationships/image" Target="../media/image3870.png"/><Relationship Id="rId269" Type="http://schemas.openxmlformats.org/officeDocument/2006/relationships/image" Target="../media/image3891.png"/><Relationship Id="rId434" Type="http://schemas.openxmlformats.org/officeDocument/2006/relationships/customXml" Target="../ink/ink4008.xml"/><Relationship Id="rId476" Type="http://schemas.openxmlformats.org/officeDocument/2006/relationships/customXml" Target="../ink/ink4029.xml"/><Relationship Id="rId33" Type="http://schemas.openxmlformats.org/officeDocument/2006/relationships/image" Target="../media/image3773.png"/><Relationship Id="rId129" Type="http://schemas.openxmlformats.org/officeDocument/2006/relationships/image" Target="../media/image3821.png"/><Relationship Id="rId280" Type="http://schemas.openxmlformats.org/officeDocument/2006/relationships/customXml" Target="../ink/ink3931.xml"/><Relationship Id="rId336" Type="http://schemas.openxmlformats.org/officeDocument/2006/relationships/customXml" Target="../ink/ink3959.xml"/><Relationship Id="rId75" Type="http://schemas.openxmlformats.org/officeDocument/2006/relationships/image" Target="../media/image3794.png"/><Relationship Id="rId140" Type="http://schemas.openxmlformats.org/officeDocument/2006/relationships/customXml" Target="../ink/ink3861.xml"/><Relationship Id="rId182" Type="http://schemas.openxmlformats.org/officeDocument/2006/relationships/customXml" Target="../ink/ink3882.xml"/><Relationship Id="rId378" Type="http://schemas.openxmlformats.org/officeDocument/2006/relationships/customXml" Target="../ink/ink3980.xml"/><Relationship Id="rId403" Type="http://schemas.openxmlformats.org/officeDocument/2006/relationships/image" Target="../media/image3958.png"/><Relationship Id="rId6" Type="http://schemas.openxmlformats.org/officeDocument/2006/relationships/customXml" Target="../ink/ink3794.xml"/><Relationship Id="rId238" Type="http://schemas.openxmlformats.org/officeDocument/2006/relationships/customXml" Target="../ink/ink3910.xml"/><Relationship Id="rId445" Type="http://schemas.openxmlformats.org/officeDocument/2006/relationships/image" Target="../media/image3979.png"/><Relationship Id="rId487" Type="http://schemas.openxmlformats.org/officeDocument/2006/relationships/image" Target="../media/image4000.png"/><Relationship Id="rId291" Type="http://schemas.openxmlformats.org/officeDocument/2006/relationships/image" Target="../media/image3902.png"/><Relationship Id="rId305" Type="http://schemas.openxmlformats.org/officeDocument/2006/relationships/image" Target="../media/image3909.png"/><Relationship Id="rId347" Type="http://schemas.openxmlformats.org/officeDocument/2006/relationships/image" Target="../media/image3930.png"/><Relationship Id="rId44" Type="http://schemas.openxmlformats.org/officeDocument/2006/relationships/customXml" Target="../ink/ink3813.xml"/><Relationship Id="rId86" Type="http://schemas.openxmlformats.org/officeDocument/2006/relationships/customXml" Target="../ink/ink3834.xml"/><Relationship Id="rId151" Type="http://schemas.openxmlformats.org/officeDocument/2006/relationships/image" Target="../media/image3832.png"/><Relationship Id="rId389" Type="http://schemas.openxmlformats.org/officeDocument/2006/relationships/image" Target="../media/image3951.png"/><Relationship Id="rId193" Type="http://schemas.openxmlformats.org/officeDocument/2006/relationships/image" Target="../media/image3853.png"/><Relationship Id="rId207" Type="http://schemas.openxmlformats.org/officeDocument/2006/relationships/image" Target="../media/image3860.png"/><Relationship Id="rId249" Type="http://schemas.openxmlformats.org/officeDocument/2006/relationships/image" Target="../media/image3881.png"/><Relationship Id="rId414" Type="http://schemas.openxmlformats.org/officeDocument/2006/relationships/customXml" Target="../ink/ink3998.xml"/><Relationship Id="rId456" Type="http://schemas.openxmlformats.org/officeDocument/2006/relationships/customXml" Target="../ink/ink4019.xml"/><Relationship Id="rId13" Type="http://schemas.openxmlformats.org/officeDocument/2006/relationships/image" Target="../media/image3764.png"/><Relationship Id="rId109" Type="http://schemas.openxmlformats.org/officeDocument/2006/relationships/image" Target="../media/image3811.png"/><Relationship Id="rId260" Type="http://schemas.openxmlformats.org/officeDocument/2006/relationships/customXml" Target="../ink/ink3921.xml"/><Relationship Id="rId316" Type="http://schemas.openxmlformats.org/officeDocument/2006/relationships/customXml" Target="../ink/ink3949.xml"/><Relationship Id="rId55" Type="http://schemas.openxmlformats.org/officeDocument/2006/relationships/image" Target="../media/image3784.png"/><Relationship Id="rId97" Type="http://schemas.openxmlformats.org/officeDocument/2006/relationships/image" Target="../media/image3805.png"/><Relationship Id="rId120" Type="http://schemas.openxmlformats.org/officeDocument/2006/relationships/customXml" Target="../ink/ink3851.xml"/><Relationship Id="rId358" Type="http://schemas.openxmlformats.org/officeDocument/2006/relationships/customXml" Target="../ink/ink3970.xml"/><Relationship Id="rId162" Type="http://schemas.openxmlformats.org/officeDocument/2006/relationships/customXml" Target="../ink/ink3872.xml"/><Relationship Id="rId218" Type="http://schemas.openxmlformats.org/officeDocument/2006/relationships/customXml" Target="../ink/ink3900.xml"/><Relationship Id="rId425" Type="http://schemas.openxmlformats.org/officeDocument/2006/relationships/image" Target="../media/image3969.png"/><Relationship Id="rId467" Type="http://schemas.openxmlformats.org/officeDocument/2006/relationships/image" Target="../media/image3990.png"/><Relationship Id="rId271" Type="http://schemas.openxmlformats.org/officeDocument/2006/relationships/image" Target="../media/image3892.png"/><Relationship Id="rId24" Type="http://schemas.openxmlformats.org/officeDocument/2006/relationships/customXml" Target="../ink/ink3803.xml"/><Relationship Id="rId66" Type="http://schemas.openxmlformats.org/officeDocument/2006/relationships/customXml" Target="../ink/ink3824.xml"/><Relationship Id="rId131" Type="http://schemas.openxmlformats.org/officeDocument/2006/relationships/image" Target="../media/image3822.png"/><Relationship Id="rId327" Type="http://schemas.openxmlformats.org/officeDocument/2006/relationships/image" Target="../media/image3920.png"/><Relationship Id="rId369" Type="http://schemas.openxmlformats.org/officeDocument/2006/relationships/image" Target="../media/image3941.png"/><Relationship Id="rId173" Type="http://schemas.openxmlformats.org/officeDocument/2006/relationships/image" Target="../media/image3843.png"/><Relationship Id="rId229" Type="http://schemas.openxmlformats.org/officeDocument/2006/relationships/image" Target="../media/image3871.png"/><Relationship Id="rId380" Type="http://schemas.openxmlformats.org/officeDocument/2006/relationships/customXml" Target="../ink/ink3981.xml"/><Relationship Id="rId436" Type="http://schemas.openxmlformats.org/officeDocument/2006/relationships/customXml" Target="../ink/ink4009.xml"/><Relationship Id="rId240" Type="http://schemas.openxmlformats.org/officeDocument/2006/relationships/customXml" Target="../ink/ink3911.xml"/><Relationship Id="rId478" Type="http://schemas.openxmlformats.org/officeDocument/2006/relationships/customXml" Target="../ink/ink4030.xml"/><Relationship Id="rId35" Type="http://schemas.openxmlformats.org/officeDocument/2006/relationships/image" Target="../media/image3774.png"/><Relationship Id="rId77" Type="http://schemas.openxmlformats.org/officeDocument/2006/relationships/image" Target="../media/image3795.png"/><Relationship Id="rId100" Type="http://schemas.openxmlformats.org/officeDocument/2006/relationships/customXml" Target="../ink/ink3841.xml"/><Relationship Id="rId282" Type="http://schemas.openxmlformats.org/officeDocument/2006/relationships/customXml" Target="../ink/ink3932.xml"/><Relationship Id="rId338" Type="http://schemas.openxmlformats.org/officeDocument/2006/relationships/customXml" Target="../ink/ink3960.xml"/><Relationship Id="rId8" Type="http://schemas.openxmlformats.org/officeDocument/2006/relationships/customXml" Target="../ink/ink3795.xml"/><Relationship Id="rId142" Type="http://schemas.openxmlformats.org/officeDocument/2006/relationships/customXml" Target="../ink/ink3862.xml"/><Relationship Id="rId184" Type="http://schemas.openxmlformats.org/officeDocument/2006/relationships/customXml" Target="../ink/ink3883.xml"/><Relationship Id="rId391" Type="http://schemas.openxmlformats.org/officeDocument/2006/relationships/image" Target="../media/image3952.png"/><Relationship Id="rId405" Type="http://schemas.openxmlformats.org/officeDocument/2006/relationships/image" Target="../media/image3959.png"/><Relationship Id="rId447" Type="http://schemas.openxmlformats.org/officeDocument/2006/relationships/image" Target="../media/image3980.png"/><Relationship Id="rId251" Type="http://schemas.openxmlformats.org/officeDocument/2006/relationships/image" Target="../media/image3882.png"/><Relationship Id="rId489" Type="http://schemas.openxmlformats.org/officeDocument/2006/relationships/image" Target="../media/image4001.png"/><Relationship Id="rId46" Type="http://schemas.openxmlformats.org/officeDocument/2006/relationships/customXml" Target="../ink/ink3814.xml"/><Relationship Id="rId293" Type="http://schemas.openxmlformats.org/officeDocument/2006/relationships/image" Target="../media/image3903.png"/><Relationship Id="rId307" Type="http://schemas.openxmlformats.org/officeDocument/2006/relationships/image" Target="../media/image3910.png"/><Relationship Id="rId349" Type="http://schemas.openxmlformats.org/officeDocument/2006/relationships/image" Target="../media/image3931.png"/><Relationship Id="rId88" Type="http://schemas.openxmlformats.org/officeDocument/2006/relationships/customXml" Target="../ink/ink3835.xml"/><Relationship Id="rId111" Type="http://schemas.openxmlformats.org/officeDocument/2006/relationships/image" Target="../media/image3812.png"/><Relationship Id="rId153" Type="http://schemas.openxmlformats.org/officeDocument/2006/relationships/image" Target="../media/image3833.png"/><Relationship Id="rId195" Type="http://schemas.openxmlformats.org/officeDocument/2006/relationships/image" Target="../media/image3854.png"/><Relationship Id="rId209" Type="http://schemas.openxmlformats.org/officeDocument/2006/relationships/image" Target="../media/image3861.png"/><Relationship Id="rId360" Type="http://schemas.openxmlformats.org/officeDocument/2006/relationships/customXml" Target="../ink/ink3971.xml"/><Relationship Id="rId416" Type="http://schemas.openxmlformats.org/officeDocument/2006/relationships/customXml" Target="../ink/ink3999.xml"/><Relationship Id="rId220" Type="http://schemas.openxmlformats.org/officeDocument/2006/relationships/customXml" Target="../ink/ink3901.xml"/><Relationship Id="rId458" Type="http://schemas.openxmlformats.org/officeDocument/2006/relationships/customXml" Target="../ink/ink4020.xml"/><Relationship Id="rId15" Type="http://schemas.openxmlformats.org/officeDocument/2006/relationships/image" Target="../media/image3765.png"/><Relationship Id="rId57" Type="http://schemas.openxmlformats.org/officeDocument/2006/relationships/image" Target="../media/image3785.png"/><Relationship Id="rId262" Type="http://schemas.openxmlformats.org/officeDocument/2006/relationships/customXml" Target="../ink/ink3922.xml"/><Relationship Id="rId318" Type="http://schemas.openxmlformats.org/officeDocument/2006/relationships/customXml" Target="../ink/ink3950.xml"/><Relationship Id="rId99" Type="http://schemas.openxmlformats.org/officeDocument/2006/relationships/image" Target="../media/image3806.png"/><Relationship Id="rId122" Type="http://schemas.openxmlformats.org/officeDocument/2006/relationships/customXml" Target="../ink/ink3852.xml"/><Relationship Id="rId164" Type="http://schemas.openxmlformats.org/officeDocument/2006/relationships/customXml" Target="../ink/ink3873.xml"/><Relationship Id="rId371" Type="http://schemas.openxmlformats.org/officeDocument/2006/relationships/image" Target="../media/image3942.png"/><Relationship Id="rId427" Type="http://schemas.openxmlformats.org/officeDocument/2006/relationships/image" Target="../media/image3970.png"/><Relationship Id="rId469" Type="http://schemas.openxmlformats.org/officeDocument/2006/relationships/image" Target="../media/image3991.png"/><Relationship Id="rId26" Type="http://schemas.openxmlformats.org/officeDocument/2006/relationships/customXml" Target="../ink/ink3804.xml"/><Relationship Id="rId231" Type="http://schemas.openxmlformats.org/officeDocument/2006/relationships/image" Target="../media/image3872.png"/><Relationship Id="rId273" Type="http://schemas.openxmlformats.org/officeDocument/2006/relationships/image" Target="../media/image3893.png"/><Relationship Id="rId329" Type="http://schemas.openxmlformats.org/officeDocument/2006/relationships/image" Target="../media/image3921.png"/><Relationship Id="rId480" Type="http://schemas.openxmlformats.org/officeDocument/2006/relationships/customXml" Target="../ink/ink4031.xml"/><Relationship Id="rId68" Type="http://schemas.openxmlformats.org/officeDocument/2006/relationships/customXml" Target="../ink/ink3825.xml"/><Relationship Id="rId133" Type="http://schemas.openxmlformats.org/officeDocument/2006/relationships/image" Target="../media/image3823.png"/><Relationship Id="rId175" Type="http://schemas.openxmlformats.org/officeDocument/2006/relationships/image" Target="../media/image3844.png"/><Relationship Id="rId340" Type="http://schemas.openxmlformats.org/officeDocument/2006/relationships/customXml" Target="../ink/ink3961.xml"/><Relationship Id="rId200" Type="http://schemas.openxmlformats.org/officeDocument/2006/relationships/customXml" Target="../ink/ink3891.xml"/><Relationship Id="rId382" Type="http://schemas.openxmlformats.org/officeDocument/2006/relationships/customXml" Target="../ink/ink3982.xml"/><Relationship Id="rId438" Type="http://schemas.openxmlformats.org/officeDocument/2006/relationships/customXml" Target="../ink/ink4010.xml"/><Relationship Id="rId242" Type="http://schemas.openxmlformats.org/officeDocument/2006/relationships/customXml" Target="../ink/ink3912.xml"/><Relationship Id="rId284" Type="http://schemas.openxmlformats.org/officeDocument/2006/relationships/customXml" Target="../ink/ink3933.xml"/><Relationship Id="rId491" Type="http://schemas.openxmlformats.org/officeDocument/2006/relationships/image" Target="../media/image4002.png"/><Relationship Id="rId37" Type="http://schemas.openxmlformats.org/officeDocument/2006/relationships/image" Target="../media/image3775.png"/><Relationship Id="rId79" Type="http://schemas.openxmlformats.org/officeDocument/2006/relationships/image" Target="../media/image3796.png"/><Relationship Id="rId102" Type="http://schemas.openxmlformats.org/officeDocument/2006/relationships/customXml" Target="../ink/ink3842.xml"/><Relationship Id="rId144" Type="http://schemas.openxmlformats.org/officeDocument/2006/relationships/customXml" Target="../ink/ink3863.xml"/><Relationship Id="rId90" Type="http://schemas.openxmlformats.org/officeDocument/2006/relationships/customXml" Target="../ink/ink3836.xml"/><Relationship Id="rId186" Type="http://schemas.openxmlformats.org/officeDocument/2006/relationships/customXml" Target="../ink/ink3884.xml"/><Relationship Id="rId351" Type="http://schemas.openxmlformats.org/officeDocument/2006/relationships/image" Target="../media/image3932.png"/><Relationship Id="rId393" Type="http://schemas.openxmlformats.org/officeDocument/2006/relationships/image" Target="../media/image3953.png"/><Relationship Id="rId407" Type="http://schemas.openxmlformats.org/officeDocument/2006/relationships/image" Target="../media/image3960.png"/><Relationship Id="rId449" Type="http://schemas.openxmlformats.org/officeDocument/2006/relationships/image" Target="../media/image3981.png"/><Relationship Id="rId211" Type="http://schemas.openxmlformats.org/officeDocument/2006/relationships/image" Target="../media/image3862.png"/><Relationship Id="rId253" Type="http://schemas.openxmlformats.org/officeDocument/2006/relationships/image" Target="../media/image3883.png"/><Relationship Id="rId295" Type="http://schemas.openxmlformats.org/officeDocument/2006/relationships/image" Target="../media/image3904.png"/><Relationship Id="rId309" Type="http://schemas.openxmlformats.org/officeDocument/2006/relationships/image" Target="../media/image3911.png"/><Relationship Id="rId460" Type="http://schemas.openxmlformats.org/officeDocument/2006/relationships/customXml" Target="../ink/ink4021.xml"/><Relationship Id="rId48" Type="http://schemas.openxmlformats.org/officeDocument/2006/relationships/customXml" Target="../ink/ink3815.xml"/><Relationship Id="rId113" Type="http://schemas.openxmlformats.org/officeDocument/2006/relationships/image" Target="../media/image3813.png"/><Relationship Id="rId320" Type="http://schemas.openxmlformats.org/officeDocument/2006/relationships/customXml" Target="../ink/ink3951.xml"/><Relationship Id="rId155" Type="http://schemas.openxmlformats.org/officeDocument/2006/relationships/image" Target="../media/image3834.png"/><Relationship Id="rId197" Type="http://schemas.openxmlformats.org/officeDocument/2006/relationships/image" Target="../media/image3855.png"/><Relationship Id="rId362" Type="http://schemas.openxmlformats.org/officeDocument/2006/relationships/customXml" Target="../ink/ink3972.xml"/><Relationship Id="rId418" Type="http://schemas.openxmlformats.org/officeDocument/2006/relationships/customXml" Target="../ink/ink4000.xml"/><Relationship Id="rId222" Type="http://schemas.openxmlformats.org/officeDocument/2006/relationships/customXml" Target="../ink/ink3902.xml"/><Relationship Id="rId264" Type="http://schemas.openxmlformats.org/officeDocument/2006/relationships/customXml" Target="../ink/ink3923.xml"/><Relationship Id="rId471" Type="http://schemas.openxmlformats.org/officeDocument/2006/relationships/image" Target="../media/image3992.png"/><Relationship Id="rId17" Type="http://schemas.openxmlformats.org/officeDocument/2006/relationships/image" Target="../media/image3766.png"/><Relationship Id="rId59" Type="http://schemas.openxmlformats.org/officeDocument/2006/relationships/image" Target="../media/image3786.png"/><Relationship Id="rId124" Type="http://schemas.openxmlformats.org/officeDocument/2006/relationships/customXml" Target="../ink/ink3853.xml"/><Relationship Id="rId70" Type="http://schemas.openxmlformats.org/officeDocument/2006/relationships/customXml" Target="../ink/ink3826.xml"/><Relationship Id="rId166" Type="http://schemas.openxmlformats.org/officeDocument/2006/relationships/customXml" Target="../ink/ink3874.xml"/><Relationship Id="rId331" Type="http://schemas.openxmlformats.org/officeDocument/2006/relationships/image" Target="../media/image3922.png"/><Relationship Id="rId373" Type="http://schemas.openxmlformats.org/officeDocument/2006/relationships/image" Target="../media/image3943.png"/><Relationship Id="rId429" Type="http://schemas.openxmlformats.org/officeDocument/2006/relationships/image" Target="../media/image397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873.png"/><Relationship Id="rId440" Type="http://schemas.openxmlformats.org/officeDocument/2006/relationships/customXml" Target="../ink/ink4011.xml"/><Relationship Id="rId28" Type="http://schemas.openxmlformats.org/officeDocument/2006/relationships/customXml" Target="../ink/ink3805.xml"/><Relationship Id="rId275" Type="http://schemas.openxmlformats.org/officeDocument/2006/relationships/image" Target="../media/image3894.png"/><Relationship Id="rId300" Type="http://schemas.openxmlformats.org/officeDocument/2006/relationships/customXml" Target="../ink/ink3941.xml"/><Relationship Id="rId482" Type="http://schemas.openxmlformats.org/officeDocument/2006/relationships/customXml" Target="../ink/ink4032.xml"/><Relationship Id="rId81" Type="http://schemas.openxmlformats.org/officeDocument/2006/relationships/image" Target="../media/image3797.png"/><Relationship Id="rId135" Type="http://schemas.openxmlformats.org/officeDocument/2006/relationships/image" Target="../media/image3824.png"/><Relationship Id="rId177" Type="http://schemas.openxmlformats.org/officeDocument/2006/relationships/image" Target="../media/image3845.png"/><Relationship Id="rId342" Type="http://schemas.openxmlformats.org/officeDocument/2006/relationships/customXml" Target="../ink/ink3962.xml"/><Relationship Id="rId384" Type="http://schemas.openxmlformats.org/officeDocument/2006/relationships/customXml" Target="../ink/ink3983.xml"/><Relationship Id="rId202" Type="http://schemas.openxmlformats.org/officeDocument/2006/relationships/customXml" Target="../ink/ink3892.xml"/><Relationship Id="rId244" Type="http://schemas.openxmlformats.org/officeDocument/2006/relationships/customXml" Target="../ink/ink3913.xml"/><Relationship Id="rId39" Type="http://schemas.openxmlformats.org/officeDocument/2006/relationships/image" Target="../media/image3776.png"/><Relationship Id="rId286" Type="http://schemas.openxmlformats.org/officeDocument/2006/relationships/customXml" Target="../ink/ink3934.xml"/><Relationship Id="rId451" Type="http://schemas.openxmlformats.org/officeDocument/2006/relationships/image" Target="../media/image3982.png"/><Relationship Id="rId493" Type="http://schemas.openxmlformats.org/officeDocument/2006/relationships/image" Target="../media/image4003.png"/><Relationship Id="rId50" Type="http://schemas.openxmlformats.org/officeDocument/2006/relationships/customXml" Target="../ink/ink3816.xml"/><Relationship Id="rId104" Type="http://schemas.openxmlformats.org/officeDocument/2006/relationships/customXml" Target="../ink/ink3843.xml"/><Relationship Id="rId146" Type="http://schemas.openxmlformats.org/officeDocument/2006/relationships/customXml" Target="../ink/ink3864.xml"/><Relationship Id="rId188" Type="http://schemas.openxmlformats.org/officeDocument/2006/relationships/customXml" Target="../ink/ink3885.xml"/><Relationship Id="rId311" Type="http://schemas.openxmlformats.org/officeDocument/2006/relationships/image" Target="../media/image3912.png"/><Relationship Id="rId353" Type="http://schemas.openxmlformats.org/officeDocument/2006/relationships/image" Target="../media/image3933.png"/><Relationship Id="rId395" Type="http://schemas.openxmlformats.org/officeDocument/2006/relationships/image" Target="../media/image3954.png"/><Relationship Id="rId409" Type="http://schemas.openxmlformats.org/officeDocument/2006/relationships/image" Target="../media/image3961.png"/><Relationship Id="rId92" Type="http://schemas.openxmlformats.org/officeDocument/2006/relationships/customXml" Target="../ink/ink3837.xml"/><Relationship Id="rId213" Type="http://schemas.openxmlformats.org/officeDocument/2006/relationships/image" Target="../media/image3863.png"/><Relationship Id="rId420" Type="http://schemas.openxmlformats.org/officeDocument/2006/relationships/customXml" Target="../ink/ink4001.xml"/><Relationship Id="rId255" Type="http://schemas.openxmlformats.org/officeDocument/2006/relationships/image" Target="../media/image3884.png"/><Relationship Id="rId297" Type="http://schemas.openxmlformats.org/officeDocument/2006/relationships/image" Target="../media/image3905.png"/><Relationship Id="rId462" Type="http://schemas.openxmlformats.org/officeDocument/2006/relationships/customXml" Target="../ink/ink4022.xml"/><Relationship Id="rId115" Type="http://schemas.openxmlformats.org/officeDocument/2006/relationships/image" Target="../media/image3814.png"/><Relationship Id="rId157" Type="http://schemas.openxmlformats.org/officeDocument/2006/relationships/image" Target="../media/image3835.png"/><Relationship Id="rId322" Type="http://schemas.openxmlformats.org/officeDocument/2006/relationships/customXml" Target="../ink/ink3952.xml"/><Relationship Id="rId364" Type="http://schemas.openxmlformats.org/officeDocument/2006/relationships/customXml" Target="../ink/ink3973.xml"/><Relationship Id="rId61" Type="http://schemas.openxmlformats.org/officeDocument/2006/relationships/image" Target="../media/image3787.png"/><Relationship Id="rId199" Type="http://schemas.openxmlformats.org/officeDocument/2006/relationships/image" Target="../media/image3856.png"/><Relationship Id="rId19" Type="http://schemas.openxmlformats.org/officeDocument/2006/relationships/image" Target="../media/image3767.png"/><Relationship Id="rId224" Type="http://schemas.openxmlformats.org/officeDocument/2006/relationships/customXml" Target="../ink/ink3903.xml"/><Relationship Id="rId266" Type="http://schemas.openxmlformats.org/officeDocument/2006/relationships/customXml" Target="../ink/ink3924.xml"/><Relationship Id="rId431" Type="http://schemas.openxmlformats.org/officeDocument/2006/relationships/image" Target="../media/image3972.png"/><Relationship Id="rId473" Type="http://schemas.openxmlformats.org/officeDocument/2006/relationships/image" Target="../media/image3993.png"/><Relationship Id="rId30" Type="http://schemas.openxmlformats.org/officeDocument/2006/relationships/customXml" Target="../ink/ink3806.xml"/><Relationship Id="rId126" Type="http://schemas.openxmlformats.org/officeDocument/2006/relationships/customXml" Target="../ink/ink3854.xml"/><Relationship Id="rId168" Type="http://schemas.openxmlformats.org/officeDocument/2006/relationships/customXml" Target="../ink/ink3875.xml"/><Relationship Id="rId333" Type="http://schemas.openxmlformats.org/officeDocument/2006/relationships/image" Target="../media/image3923.png"/><Relationship Id="rId72" Type="http://schemas.openxmlformats.org/officeDocument/2006/relationships/customXml" Target="../ink/ink3827.xml"/><Relationship Id="rId375" Type="http://schemas.openxmlformats.org/officeDocument/2006/relationships/image" Target="../media/image3944.png"/><Relationship Id="rId3" Type="http://schemas.openxmlformats.org/officeDocument/2006/relationships/image" Target="../media/image3759.png"/><Relationship Id="rId235" Type="http://schemas.openxmlformats.org/officeDocument/2006/relationships/image" Target="../media/image3874.png"/><Relationship Id="rId277" Type="http://schemas.openxmlformats.org/officeDocument/2006/relationships/image" Target="../media/image3895.png"/><Relationship Id="rId400" Type="http://schemas.openxmlformats.org/officeDocument/2006/relationships/customXml" Target="../ink/ink3991.xml"/><Relationship Id="rId442" Type="http://schemas.openxmlformats.org/officeDocument/2006/relationships/customXml" Target="../ink/ink4012.xml"/><Relationship Id="rId484" Type="http://schemas.openxmlformats.org/officeDocument/2006/relationships/customXml" Target="../ink/ink4033.xml"/><Relationship Id="rId137" Type="http://schemas.openxmlformats.org/officeDocument/2006/relationships/image" Target="../media/image3825.png"/><Relationship Id="rId302" Type="http://schemas.openxmlformats.org/officeDocument/2006/relationships/customXml" Target="../ink/ink3942.xml"/><Relationship Id="rId344" Type="http://schemas.openxmlformats.org/officeDocument/2006/relationships/customXml" Target="../ink/ink3963.xml"/><Relationship Id="rId41" Type="http://schemas.openxmlformats.org/officeDocument/2006/relationships/image" Target="../media/image3777.png"/><Relationship Id="rId83" Type="http://schemas.openxmlformats.org/officeDocument/2006/relationships/image" Target="../media/image3798.png"/><Relationship Id="rId179" Type="http://schemas.openxmlformats.org/officeDocument/2006/relationships/image" Target="../media/image3846.png"/><Relationship Id="rId386" Type="http://schemas.openxmlformats.org/officeDocument/2006/relationships/customXml" Target="../ink/ink3984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61.png"/><Relationship Id="rId671" Type="http://schemas.openxmlformats.org/officeDocument/2006/relationships/image" Target="../media/image4337.png"/><Relationship Id="rId21" Type="http://schemas.openxmlformats.org/officeDocument/2006/relationships/image" Target="../media/image4013.png"/><Relationship Id="rId324" Type="http://schemas.openxmlformats.org/officeDocument/2006/relationships/customXml" Target="../ink/ink4199.xml"/><Relationship Id="rId531" Type="http://schemas.openxmlformats.org/officeDocument/2006/relationships/image" Target="../media/image4267.png"/><Relationship Id="rId629" Type="http://schemas.openxmlformats.org/officeDocument/2006/relationships/image" Target="../media/image4316.png"/><Relationship Id="rId170" Type="http://schemas.openxmlformats.org/officeDocument/2006/relationships/customXml" Target="../ink/ink4122.xml"/><Relationship Id="rId268" Type="http://schemas.openxmlformats.org/officeDocument/2006/relationships/customXml" Target="../ink/ink4171.xml"/><Relationship Id="rId475" Type="http://schemas.openxmlformats.org/officeDocument/2006/relationships/image" Target="../media/image4239.png"/><Relationship Id="rId682" Type="http://schemas.openxmlformats.org/officeDocument/2006/relationships/customXml" Target="../ink/ink4378.xml"/><Relationship Id="rId32" Type="http://schemas.openxmlformats.org/officeDocument/2006/relationships/customXml" Target="../ink/ink4053.xml"/><Relationship Id="rId128" Type="http://schemas.openxmlformats.org/officeDocument/2006/relationships/customXml" Target="../ink/ink4101.xml"/><Relationship Id="rId335" Type="http://schemas.openxmlformats.org/officeDocument/2006/relationships/image" Target="../media/image4169.png"/><Relationship Id="rId542" Type="http://schemas.openxmlformats.org/officeDocument/2006/relationships/customXml" Target="../ink/ink4308.xml"/><Relationship Id="rId181" Type="http://schemas.openxmlformats.org/officeDocument/2006/relationships/image" Target="../media/image4093.png"/><Relationship Id="rId402" Type="http://schemas.openxmlformats.org/officeDocument/2006/relationships/customXml" Target="../ink/ink4238.xml"/><Relationship Id="rId279" Type="http://schemas.openxmlformats.org/officeDocument/2006/relationships/image" Target="../media/image4141.png"/><Relationship Id="rId486" Type="http://schemas.openxmlformats.org/officeDocument/2006/relationships/customXml" Target="../ink/ink4280.xml"/><Relationship Id="rId693" Type="http://schemas.openxmlformats.org/officeDocument/2006/relationships/image" Target="../media/image4348.png"/><Relationship Id="rId707" Type="http://schemas.openxmlformats.org/officeDocument/2006/relationships/image" Target="../media/image4355.png"/><Relationship Id="rId43" Type="http://schemas.openxmlformats.org/officeDocument/2006/relationships/image" Target="../media/image4024.png"/><Relationship Id="rId139" Type="http://schemas.openxmlformats.org/officeDocument/2006/relationships/image" Target="../media/image4072.png"/><Relationship Id="rId346" Type="http://schemas.openxmlformats.org/officeDocument/2006/relationships/customXml" Target="../ink/ink4210.xml"/><Relationship Id="rId553" Type="http://schemas.openxmlformats.org/officeDocument/2006/relationships/image" Target="../media/image4278.png"/><Relationship Id="rId192" Type="http://schemas.openxmlformats.org/officeDocument/2006/relationships/customXml" Target="../ink/ink4133.xml"/><Relationship Id="rId206" Type="http://schemas.openxmlformats.org/officeDocument/2006/relationships/customXml" Target="../ink/ink4140.xml"/><Relationship Id="rId413" Type="http://schemas.openxmlformats.org/officeDocument/2006/relationships/image" Target="../media/image4208.png"/><Relationship Id="rId497" Type="http://schemas.openxmlformats.org/officeDocument/2006/relationships/image" Target="../media/image4250.png"/><Relationship Id="rId620" Type="http://schemas.openxmlformats.org/officeDocument/2006/relationships/customXml" Target="../ink/ink4347.xml"/><Relationship Id="rId357" Type="http://schemas.openxmlformats.org/officeDocument/2006/relationships/image" Target="../media/image4180.png"/><Relationship Id="rId54" Type="http://schemas.openxmlformats.org/officeDocument/2006/relationships/customXml" Target="../ink/ink4064.xml"/><Relationship Id="rId217" Type="http://schemas.openxmlformats.org/officeDocument/2006/relationships/image" Target="../media/image4110.png"/><Relationship Id="rId564" Type="http://schemas.openxmlformats.org/officeDocument/2006/relationships/customXml" Target="../ink/ink4319.xml"/><Relationship Id="rId424" Type="http://schemas.openxmlformats.org/officeDocument/2006/relationships/customXml" Target="../ink/ink4249.xml"/><Relationship Id="rId631" Type="http://schemas.openxmlformats.org/officeDocument/2006/relationships/image" Target="../media/image4317.png"/><Relationship Id="rId270" Type="http://schemas.openxmlformats.org/officeDocument/2006/relationships/customXml" Target="../ink/ink4172.xml"/><Relationship Id="rId65" Type="http://schemas.openxmlformats.org/officeDocument/2006/relationships/image" Target="../media/image4035.png"/><Relationship Id="rId130" Type="http://schemas.openxmlformats.org/officeDocument/2006/relationships/customXml" Target="../ink/ink4102.xml"/><Relationship Id="rId368" Type="http://schemas.openxmlformats.org/officeDocument/2006/relationships/customXml" Target="../ink/ink4221.xml"/><Relationship Id="rId575" Type="http://schemas.openxmlformats.org/officeDocument/2006/relationships/image" Target="../media/image4289.png"/><Relationship Id="rId228" Type="http://schemas.openxmlformats.org/officeDocument/2006/relationships/customXml" Target="../ink/ink4151.xml"/><Relationship Id="rId435" Type="http://schemas.openxmlformats.org/officeDocument/2006/relationships/image" Target="../media/image4219.png"/><Relationship Id="rId642" Type="http://schemas.openxmlformats.org/officeDocument/2006/relationships/customXml" Target="../ink/ink4358.xml"/><Relationship Id="rId281" Type="http://schemas.openxmlformats.org/officeDocument/2006/relationships/image" Target="../media/image4142.png"/><Relationship Id="rId502" Type="http://schemas.openxmlformats.org/officeDocument/2006/relationships/customXml" Target="../ink/ink4288.xml"/><Relationship Id="rId76" Type="http://schemas.openxmlformats.org/officeDocument/2006/relationships/customXml" Target="../ink/ink4075.xml"/><Relationship Id="rId141" Type="http://schemas.openxmlformats.org/officeDocument/2006/relationships/image" Target="../media/image4073.png"/><Relationship Id="rId379" Type="http://schemas.openxmlformats.org/officeDocument/2006/relationships/image" Target="../media/image4191.png"/><Relationship Id="rId586" Type="http://schemas.openxmlformats.org/officeDocument/2006/relationships/customXml" Target="../ink/ink4330.xml"/><Relationship Id="rId7" Type="http://schemas.openxmlformats.org/officeDocument/2006/relationships/image" Target="../media/image4006.png"/><Relationship Id="rId239" Type="http://schemas.openxmlformats.org/officeDocument/2006/relationships/image" Target="../media/image4121.png"/><Relationship Id="rId446" Type="http://schemas.openxmlformats.org/officeDocument/2006/relationships/customXml" Target="../ink/ink4260.xml"/><Relationship Id="rId653" Type="http://schemas.openxmlformats.org/officeDocument/2006/relationships/image" Target="../media/image4328.png"/><Relationship Id="rId292" Type="http://schemas.openxmlformats.org/officeDocument/2006/relationships/customXml" Target="../ink/ink4183.xml"/><Relationship Id="rId306" Type="http://schemas.openxmlformats.org/officeDocument/2006/relationships/customXml" Target="../ink/ink4190.xml"/><Relationship Id="rId87" Type="http://schemas.openxmlformats.org/officeDocument/2006/relationships/image" Target="../media/image4046.png"/><Relationship Id="rId513" Type="http://schemas.openxmlformats.org/officeDocument/2006/relationships/image" Target="../media/image4258.png"/><Relationship Id="rId597" Type="http://schemas.openxmlformats.org/officeDocument/2006/relationships/image" Target="../media/image4300.png"/><Relationship Id="rId152" Type="http://schemas.openxmlformats.org/officeDocument/2006/relationships/customXml" Target="../ink/ink4113.xml"/><Relationship Id="rId457" Type="http://schemas.openxmlformats.org/officeDocument/2006/relationships/image" Target="../media/image4230.png"/><Relationship Id="rId664" Type="http://schemas.openxmlformats.org/officeDocument/2006/relationships/customXml" Target="../ink/ink4369.xml"/><Relationship Id="rId14" Type="http://schemas.openxmlformats.org/officeDocument/2006/relationships/customXml" Target="../ink/ink4044.xml"/><Relationship Id="rId317" Type="http://schemas.openxmlformats.org/officeDocument/2006/relationships/image" Target="../media/image4160.png"/><Relationship Id="rId524" Type="http://schemas.openxmlformats.org/officeDocument/2006/relationships/customXml" Target="../ink/ink4299.xml"/><Relationship Id="rId98" Type="http://schemas.openxmlformats.org/officeDocument/2006/relationships/customXml" Target="../ink/ink4086.xml"/><Relationship Id="rId163" Type="http://schemas.openxmlformats.org/officeDocument/2006/relationships/image" Target="../media/image4084.png"/><Relationship Id="rId370" Type="http://schemas.openxmlformats.org/officeDocument/2006/relationships/customXml" Target="../ink/ink4222.xml"/><Relationship Id="rId230" Type="http://schemas.openxmlformats.org/officeDocument/2006/relationships/customXml" Target="../ink/ink4152.xml"/><Relationship Id="rId468" Type="http://schemas.openxmlformats.org/officeDocument/2006/relationships/customXml" Target="../ink/ink4271.xml"/><Relationship Id="rId675" Type="http://schemas.openxmlformats.org/officeDocument/2006/relationships/image" Target="../media/image4339.png"/><Relationship Id="rId25" Type="http://schemas.openxmlformats.org/officeDocument/2006/relationships/image" Target="../media/image4015.png"/><Relationship Id="rId328" Type="http://schemas.openxmlformats.org/officeDocument/2006/relationships/customXml" Target="../ink/ink4201.xml"/><Relationship Id="rId535" Type="http://schemas.openxmlformats.org/officeDocument/2006/relationships/image" Target="../media/image4269.png"/><Relationship Id="rId174" Type="http://schemas.openxmlformats.org/officeDocument/2006/relationships/customXml" Target="../ink/ink4124.xml"/><Relationship Id="rId381" Type="http://schemas.openxmlformats.org/officeDocument/2006/relationships/image" Target="../media/image4192.png"/><Relationship Id="rId602" Type="http://schemas.openxmlformats.org/officeDocument/2006/relationships/customXml" Target="../ink/ink4338.xml"/><Relationship Id="rId241" Type="http://schemas.openxmlformats.org/officeDocument/2006/relationships/image" Target="../media/image4122.png"/><Relationship Id="rId479" Type="http://schemas.openxmlformats.org/officeDocument/2006/relationships/image" Target="../media/image4241.png"/><Relationship Id="rId686" Type="http://schemas.openxmlformats.org/officeDocument/2006/relationships/customXml" Target="../ink/ink4380.xml"/><Relationship Id="rId36" Type="http://schemas.openxmlformats.org/officeDocument/2006/relationships/customXml" Target="../ink/ink4055.xml"/><Relationship Id="rId339" Type="http://schemas.openxmlformats.org/officeDocument/2006/relationships/image" Target="../media/image4171.png"/><Relationship Id="rId546" Type="http://schemas.openxmlformats.org/officeDocument/2006/relationships/customXml" Target="../ink/ink4310.xml"/><Relationship Id="rId101" Type="http://schemas.openxmlformats.org/officeDocument/2006/relationships/image" Target="../media/image4053.png"/><Relationship Id="rId185" Type="http://schemas.openxmlformats.org/officeDocument/2006/relationships/image" Target="../media/image4095.png"/><Relationship Id="rId406" Type="http://schemas.openxmlformats.org/officeDocument/2006/relationships/customXml" Target="../ink/ink4240.xml"/><Relationship Id="rId392" Type="http://schemas.openxmlformats.org/officeDocument/2006/relationships/customXml" Target="../ink/ink4233.xml"/><Relationship Id="rId613" Type="http://schemas.openxmlformats.org/officeDocument/2006/relationships/image" Target="../media/image4308.png"/><Relationship Id="rId697" Type="http://schemas.openxmlformats.org/officeDocument/2006/relationships/image" Target="../media/image4350.png"/><Relationship Id="rId252" Type="http://schemas.openxmlformats.org/officeDocument/2006/relationships/customXml" Target="../ink/ink4163.xml"/><Relationship Id="rId47" Type="http://schemas.openxmlformats.org/officeDocument/2006/relationships/image" Target="../media/image4026.png"/><Relationship Id="rId112" Type="http://schemas.openxmlformats.org/officeDocument/2006/relationships/customXml" Target="../ink/ink4093.xml"/><Relationship Id="rId557" Type="http://schemas.openxmlformats.org/officeDocument/2006/relationships/image" Target="../media/image4280.png"/><Relationship Id="rId196" Type="http://schemas.openxmlformats.org/officeDocument/2006/relationships/customXml" Target="../ink/ink4135.xml"/><Relationship Id="rId417" Type="http://schemas.openxmlformats.org/officeDocument/2006/relationships/image" Target="../media/image4210.png"/><Relationship Id="rId624" Type="http://schemas.openxmlformats.org/officeDocument/2006/relationships/customXml" Target="../ink/ink4349.xml"/><Relationship Id="rId263" Type="http://schemas.openxmlformats.org/officeDocument/2006/relationships/image" Target="../media/image4133.png"/><Relationship Id="rId470" Type="http://schemas.openxmlformats.org/officeDocument/2006/relationships/customXml" Target="../ink/ink4272.xml"/><Relationship Id="rId58" Type="http://schemas.openxmlformats.org/officeDocument/2006/relationships/customXml" Target="../ink/ink4066.xml"/><Relationship Id="rId123" Type="http://schemas.openxmlformats.org/officeDocument/2006/relationships/image" Target="../media/image4064.png"/><Relationship Id="rId330" Type="http://schemas.openxmlformats.org/officeDocument/2006/relationships/customXml" Target="../ink/ink4202.xml"/><Relationship Id="rId568" Type="http://schemas.openxmlformats.org/officeDocument/2006/relationships/customXml" Target="../ink/ink4321.xml"/><Relationship Id="rId428" Type="http://schemas.openxmlformats.org/officeDocument/2006/relationships/customXml" Target="../ink/ink4251.xml"/><Relationship Id="rId635" Type="http://schemas.openxmlformats.org/officeDocument/2006/relationships/image" Target="../media/image4319.png"/><Relationship Id="rId274" Type="http://schemas.openxmlformats.org/officeDocument/2006/relationships/customXml" Target="../ink/ink4174.xml"/><Relationship Id="rId481" Type="http://schemas.openxmlformats.org/officeDocument/2006/relationships/image" Target="../media/image4242.png"/><Relationship Id="rId702" Type="http://schemas.openxmlformats.org/officeDocument/2006/relationships/customXml" Target="../ink/ink4388.xml"/><Relationship Id="rId69" Type="http://schemas.openxmlformats.org/officeDocument/2006/relationships/image" Target="../media/image4037.png"/><Relationship Id="rId134" Type="http://schemas.openxmlformats.org/officeDocument/2006/relationships/customXml" Target="../ink/ink4104.xml"/><Relationship Id="rId579" Type="http://schemas.openxmlformats.org/officeDocument/2006/relationships/image" Target="../media/image4291.png"/><Relationship Id="rId341" Type="http://schemas.openxmlformats.org/officeDocument/2006/relationships/image" Target="../media/image4172.png"/><Relationship Id="rId439" Type="http://schemas.openxmlformats.org/officeDocument/2006/relationships/image" Target="../media/image4221.png"/><Relationship Id="rId646" Type="http://schemas.openxmlformats.org/officeDocument/2006/relationships/customXml" Target="../ink/ink4360.xml"/><Relationship Id="rId201" Type="http://schemas.openxmlformats.org/officeDocument/2006/relationships/image" Target="../media/image4102.png"/><Relationship Id="rId285" Type="http://schemas.openxmlformats.org/officeDocument/2006/relationships/image" Target="../media/image4144.png"/><Relationship Id="rId506" Type="http://schemas.openxmlformats.org/officeDocument/2006/relationships/customXml" Target="../ink/ink4290.xml"/><Relationship Id="rId492" Type="http://schemas.openxmlformats.org/officeDocument/2006/relationships/customXml" Target="../ink/ink4283.xml"/><Relationship Id="rId713" Type="http://schemas.openxmlformats.org/officeDocument/2006/relationships/image" Target="../media/image4358.png"/><Relationship Id="rId145" Type="http://schemas.openxmlformats.org/officeDocument/2006/relationships/image" Target="../media/image4075.png"/><Relationship Id="rId352" Type="http://schemas.openxmlformats.org/officeDocument/2006/relationships/customXml" Target="../ink/ink4213.xml"/><Relationship Id="rId212" Type="http://schemas.openxmlformats.org/officeDocument/2006/relationships/customXml" Target="../ink/ink4143.xml"/><Relationship Id="rId657" Type="http://schemas.openxmlformats.org/officeDocument/2006/relationships/image" Target="../media/image4330.png"/><Relationship Id="rId296" Type="http://schemas.openxmlformats.org/officeDocument/2006/relationships/customXml" Target="../ink/ink4185.xml"/><Relationship Id="rId517" Type="http://schemas.openxmlformats.org/officeDocument/2006/relationships/image" Target="../media/image4260.png"/><Relationship Id="rId60" Type="http://schemas.openxmlformats.org/officeDocument/2006/relationships/customXml" Target="../ink/ink4067.xml"/><Relationship Id="rId156" Type="http://schemas.openxmlformats.org/officeDocument/2006/relationships/customXml" Target="../ink/ink4115.xml"/><Relationship Id="rId363" Type="http://schemas.openxmlformats.org/officeDocument/2006/relationships/image" Target="../media/image4183.png"/><Relationship Id="rId570" Type="http://schemas.openxmlformats.org/officeDocument/2006/relationships/customXml" Target="../ink/ink4322.xml"/><Relationship Id="rId223" Type="http://schemas.openxmlformats.org/officeDocument/2006/relationships/image" Target="../media/image4113.png"/><Relationship Id="rId430" Type="http://schemas.openxmlformats.org/officeDocument/2006/relationships/customXml" Target="../ink/ink4252.xml"/><Relationship Id="rId668" Type="http://schemas.openxmlformats.org/officeDocument/2006/relationships/customXml" Target="../ink/ink4371.xml"/><Relationship Id="rId18" Type="http://schemas.openxmlformats.org/officeDocument/2006/relationships/customXml" Target="../ink/ink4046.xml"/><Relationship Id="rId528" Type="http://schemas.openxmlformats.org/officeDocument/2006/relationships/customXml" Target="../ink/ink4301.xml"/><Relationship Id="rId167" Type="http://schemas.openxmlformats.org/officeDocument/2006/relationships/image" Target="../media/image4086.png"/><Relationship Id="rId374" Type="http://schemas.openxmlformats.org/officeDocument/2006/relationships/customXml" Target="../ink/ink4224.xml"/><Relationship Id="rId581" Type="http://schemas.openxmlformats.org/officeDocument/2006/relationships/image" Target="../media/image4292.png"/><Relationship Id="rId71" Type="http://schemas.openxmlformats.org/officeDocument/2006/relationships/image" Target="../media/image4038.png"/><Relationship Id="rId234" Type="http://schemas.openxmlformats.org/officeDocument/2006/relationships/customXml" Target="../ink/ink4154.xml"/><Relationship Id="rId679" Type="http://schemas.openxmlformats.org/officeDocument/2006/relationships/image" Target="../media/image4341.png"/><Relationship Id="rId2" Type="http://schemas.openxmlformats.org/officeDocument/2006/relationships/customXml" Target="../ink/ink4038.xml"/><Relationship Id="rId29" Type="http://schemas.openxmlformats.org/officeDocument/2006/relationships/image" Target="../media/image4017.png"/><Relationship Id="rId276" Type="http://schemas.openxmlformats.org/officeDocument/2006/relationships/customXml" Target="../ink/ink4175.xml"/><Relationship Id="rId441" Type="http://schemas.openxmlformats.org/officeDocument/2006/relationships/image" Target="../media/image4222.png"/><Relationship Id="rId483" Type="http://schemas.openxmlformats.org/officeDocument/2006/relationships/image" Target="../media/image4243.png"/><Relationship Id="rId539" Type="http://schemas.openxmlformats.org/officeDocument/2006/relationships/image" Target="../media/image4271.png"/><Relationship Id="rId690" Type="http://schemas.openxmlformats.org/officeDocument/2006/relationships/customXml" Target="../ink/ink4382.xml"/><Relationship Id="rId704" Type="http://schemas.openxmlformats.org/officeDocument/2006/relationships/customXml" Target="../ink/ink4389.xml"/><Relationship Id="rId40" Type="http://schemas.openxmlformats.org/officeDocument/2006/relationships/customXml" Target="../ink/ink4057.xml"/><Relationship Id="rId136" Type="http://schemas.openxmlformats.org/officeDocument/2006/relationships/customXml" Target="../ink/ink4105.xml"/><Relationship Id="rId178" Type="http://schemas.openxmlformats.org/officeDocument/2006/relationships/customXml" Target="../ink/ink4126.xml"/><Relationship Id="rId301" Type="http://schemas.openxmlformats.org/officeDocument/2006/relationships/image" Target="../media/image4152.png"/><Relationship Id="rId343" Type="http://schemas.openxmlformats.org/officeDocument/2006/relationships/image" Target="../media/image4173.png"/><Relationship Id="rId550" Type="http://schemas.openxmlformats.org/officeDocument/2006/relationships/customXml" Target="../ink/ink4312.xml"/><Relationship Id="rId82" Type="http://schemas.openxmlformats.org/officeDocument/2006/relationships/customXml" Target="../ink/ink4078.xml"/><Relationship Id="rId203" Type="http://schemas.openxmlformats.org/officeDocument/2006/relationships/image" Target="../media/image4103.png"/><Relationship Id="rId385" Type="http://schemas.openxmlformats.org/officeDocument/2006/relationships/image" Target="../media/image4194.png"/><Relationship Id="rId592" Type="http://schemas.openxmlformats.org/officeDocument/2006/relationships/customXml" Target="../ink/ink4333.xml"/><Relationship Id="rId606" Type="http://schemas.openxmlformats.org/officeDocument/2006/relationships/customXml" Target="../ink/ink4340.xml"/><Relationship Id="rId648" Type="http://schemas.openxmlformats.org/officeDocument/2006/relationships/customXml" Target="../ink/ink4361.xml"/><Relationship Id="rId245" Type="http://schemas.openxmlformats.org/officeDocument/2006/relationships/image" Target="../media/image4124.png"/><Relationship Id="rId287" Type="http://schemas.openxmlformats.org/officeDocument/2006/relationships/image" Target="../media/image4145.png"/><Relationship Id="rId410" Type="http://schemas.openxmlformats.org/officeDocument/2006/relationships/customXml" Target="../ink/ink4242.xml"/><Relationship Id="rId452" Type="http://schemas.openxmlformats.org/officeDocument/2006/relationships/customXml" Target="../ink/ink4263.xml"/><Relationship Id="rId494" Type="http://schemas.openxmlformats.org/officeDocument/2006/relationships/customXml" Target="../ink/ink4284.xml"/><Relationship Id="rId508" Type="http://schemas.openxmlformats.org/officeDocument/2006/relationships/customXml" Target="../ink/ink4291.xml"/><Relationship Id="rId715" Type="http://schemas.openxmlformats.org/officeDocument/2006/relationships/image" Target="../media/image4359.png"/><Relationship Id="rId105" Type="http://schemas.openxmlformats.org/officeDocument/2006/relationships/image" Target="../media/image4055.png"/><Relationship Id="rId147" Type="http://schemas.openxmlformats.org/officeDocument/2006/relationships/image" Target="../media/image4076.png"/><Relationship Id="rId312" Type="http://schemas.openxmlformats.org/officeDocument/2006/relationships/customXml" Target="../ink/ink4193.xml"/><Relationship Id="rId354" Type="http://schemas.openxmlformats.org/officeDocument/2006/relationships/customXml" Target="../ink/ink4214.xml"/><Relationship Id="rId51" Type="http://schemas.openxmlformats.org/officeDocument/2006/relationships/image" Target="../media/image4028.png"/><Relationship Id="rId93" Type="http://schemas.openxmlformats.org/officeDocument/2006/relationships/image" Target="../media/image4049.png"/><Relationship Id="rId189" Type="http://schemas.openxmlformats.org/officeDocument/2006/relationships/image" Target="../media/image58.png"/><Relationship Id="rId396" Type="http://schemas.openxmlformats.org/officeDocument/2006/relationships/customXml" Target="../ink/ink4235.xml"/><Relationship Id="rId561" Type="http://schemas.openxmlformats.org/officeDocument/2006/relationships/image" Target="../media/image4282.png"/><Relationship Id="rId617" Type="http://schemas.openxmlformats.org/officeDocument/2006/relationships/image" Target="../media/image4310.png"/><Relationship Id="rId659" Type="http://schemas.openxmlformats.org/officeDocument/2006/relationships/image" Target="../media/image4331.png"/><Relationship Id="rId214" Type="http://schemas.openxmlformats.org/officeDocument/2006/relationships/customXml" Target="../ink/ink4144.xml"/><Relationship Id="rId256" Type="http://schemas.openxmlformats.org/officeDocument/2006/relationships/customXml" Target="../ink/ink4165.xml"/><Relationship Id="rId298" Type="http://schemas.openxmlformats.org/officeDocument/2006/relationships/customXml" Target="../ink/ink4186.xml"/><Relationship Id="rId421" Type="http://schemas.openxmlformats.org/officeDocument/2006/relationships/image" Target="../media/image4212.png"/><Relationship Id="rId463" Type="http://schemas.openxmlformats.org/officeDocument/2006/relationships/image" Target="../media/image4233.png"/><Relationship Id="rId519" Type="http://schemas.openxmlformats.org/officeDocument/2006/relationships/image" Target="../media/image4261.png"/><Relationship Id="rId670" Type="http://schemas.openxmlformats.org/officeDocument/2006/relationships/customXml" Target="../ink/ink4372.xml"/><Relationship Id="rId116" Type="http://schemas.openxmlformats.org/officeDocument/2006/relationships/customXml" Target="../ink/ink4095.xml"/><Relationship Id="rId158" Type="http://schemas.openxmlformats.org/officeDocument/2006/relationships/customXml" Target="../ink/ink4116.xml"/><Relationship Id="rId323" Type="http://schemas.openxmlformats.org/officeDocument/2006/relationships/image" Target="../media/image4163.png"/><Relationship Id="rId530" Type="http://schemas.openxmlformats.org/officeDocument/2006/relationships/customXml" Target="../ink/ink4302.xml"/><Relationship Id="rId20" Type="http://schemas.openxmlformats.org/officeDocument/2006/relationships/customXml" Target="../ink/ink4047.xml"/><Relationship Id="rId62" Type="http://schemas.openxmlformats.org/officeDocument/2006/relationships/customXml" Target="../ink/ink4068.xml"/><Relationship Id="rId365" Type="http://schemas.openxmlformats.org/officeDocument/2006/relationships/image" Target="../media/image4184.png"/><Relationship Id="rId572" Type="http://schemas.openxmlformats.org/officeDocument/2006/relationships/customXml" Target="../ink/ink4323.xml"/><Relationship Id="rId628" Type="http://schemas.openxmlformats.org/officeDocument/2006/relationships/customXml" Target="../ink/ink4351.xml"/><Relationship Id="rId225" Type="http://schemas.openxmlformats.org/officeDocument/2006/relationships/image" Target="../media/image4114.png"/><Relationship Id="rId267" Type="http://schemas.openxmlformats.org/officeDocument/2006/relationships/image" Target="../media/image4135.png"/><Relationship Id="rId432" Type="http://schemas.openxmlformats.org/officeDocument/2006/relationships/customXml" Target="../ink/ink4253.xml"/><Relationship Id="rId474" Type="http://schemas.openxmlformats.org/officeDocument/2006/relationships/customXml" Target="../ink/ink4274.xml"/><Relationship Id="rId127" Type="http://schemas.openxmlformats.org/officeDocument/2006/relationships/image" Target="../media/image4066.png"/><Relationship Id="rId681" Type="http://schemas.openxmlformats.org/officeDocument/2006/relationships/image" Target="../media/image4342.png"/><Relationship Id="rId31" Type="http://schemas.openxmlformats.org/officeDocument/2006/relationships/image" Target="../media/image4018.png"/><Relationship Id="rId73" Type="http://schemas.openxmlformats.org/officeDocument/2006/relationships/image" Target="../media/image4039.png"/><Relationship Id="rId169" Type="http://schemas.openxmlformats.org/officeDocument/2006/relationships/image" Target="../media/image4087.png"/><Relationship Id="rId334" Type="http://schemas.openxmlformats.org/officeDocument/2006/relationships/customXml" Target="../ink/ink4204.xml"/><Relationship Id="rId376" Type="http://schemas.openxmlformats.org/officeDocument/2006/relationships/customXml" Target="../ink/ink4225.xml"/><Relationship Id="rId541" Type="http://schemas.openxmlformats.org/officeDocument/2006/relationships/image" Target="../media/image4272.png"/><Relationship Id="rId583" Type="http://schemas.openxmlformats.org/officeDocument/2006/relationships/image" Target="../media/image4293.png"/><Relationship Id="rId639" Type="http://schemas.openxmlformats.org/officeDocument/2006/relationships/image" Target="../media/image4321.png"/><Relationship Id="rId4" Type="http://schemas.openxmlformats.org/officeDocument/2006/relationships/customXml" Target="../ink/ink4039.xml"/><Relationship Id="rId180" Type="http://schemas.openxmlformats.org/officeDocument/2006/relationships/customXml" Target="../ink/ink4127.xml"/><Relationship Id="rId236" Type="http://schemas.openxmlformats.org/officeDocument/2006/relationships/customXml" Target="../ink/ink4155.xml"/><Relationship Id="rId278" Type="http://schemas.openxmlformats.org/officeDocument/2006/relationships/customXml" Target="../ink/ink4176.xml"/><Relationship Id="rId401" Type="http://schemas.openxmlformats.org/officeDocument/2006/relationships/image" Target="../media/image4202.png"/><Relationship Id="rId443" Type="http://schemas.openxmlformats.org/officeDocument/2006/relationships/image" Target="../media/image4223.png"/><Relationship Id="rId650" Type="http://schemas.openxmlformats.org/officeDocument/2006/relationships/customXml" Target="../ink/ink4362.xml"/><Relationship Id="rId303" Type="http://schemas.openxmlformats.org/officeDocument/2006/relationships/image" Target="../media/image4153.png"/><Relationship Id="rId485" Type="http://schemas.openxmlformats.org/officeDocument/2006/relationships/image" Target="../media/image4244.png"/><Relationship Id="rId692" Type="http://schemas.openxmlformats.org/officeDocument/2006/relationships/customXml" Target="../ink/ink4383.xml"/><Relationship Id="rId706" Type="http://schemas.openxmlformats.org/officeDocument/2006/relationships/customXml" Target="../ink/ink4390.xml"/><Relationship Id="rId42" Type="http://schemas.openxmlformats.org/officeDocument/2006/relationships/customXml" Target="../ink/ink4058.xml"/><Relationship Id="rId84" Type="http://schemas.openxmlformats.org/officeDocument/2006/relationships/customXml" Target="../ink/ink4079.xml"/><Relationship Id="rId138" Type="http://schemas.openxmlformats.org/officeDocument/2006/relationships/customXml" Target="../ink/ink4106.xml"/><Relationship Id="rId345" Type="http://schemas.openxmlformats.org/officeDocument/2006/relationships/image" Target="../media/image4174.png"/><Relationship Id="rId387" Type="http://schemas.openxmlformats.org/officeDocument/2006/relationships/image" Target="../media/image4195.png"/><Relationship Id="rId510" Type="http://schemas.openxmlformats.org/officeDocument/2006/relationships/customXml" Target="../ink/ink4292.xml"/><Relationship Id="rId552" Type="http://schemas.openxmlformats.org/officeDocument/2006/relationships/customXml" Target="../ink/ink4313.xml"/><Relationship Id="rId594" Type="http://schemas.openxmlformats.org/officeDocument/2006/relationships/customXml" Target="../ink/ink4334.xml"/><Relationship Id="rId608" Type="http://schemas.openxmlformats.org/officeDocument/2006/relationships/customXml" Target="../ink/ink4341.xml"/><Relationship Id="rId191" Type="http://schemas.openxmlformats.org/officeDocument/2006/relationships/image" Target="../media/image4097.png"/><Relationship Id="rId205" Type="http://schemas.openxmlformats.org/officeDocument/2006/relationships/image" Target="../media/image4104.png"/><Relationship Id="rId247" Type="http://schemas.openxmlformats.org/officeDocument/2006/relationships/image" Target="../media/image4125.png"/><Relationship Id="rId412" Type="http://schemas.openxmlformats.org/officeDocument/2006/relationships/customXml" Target="../ink/ink4243.xml"/><Relationship Id="rId107" Type="http://schemas.openxmlformats.org/officeDocument/2006/relationships/image" Target="../media/image4056.png"/><Relationship Id="rId289" Type="http://schemas.openxmlformats.org/officeDocument/2006/relationships/image" Target="../media/image4146.png"/><Relationship Id="rId454" Type="http://schemas.openxmlformats.org/officeDocument/2006/relationships/customXml" Target="../ink/ink4264.xml"/><Relationship Id="rId496" Type="http://schemas.openxmlformats.org/officeDocument/2006/relationships/customXml" Target="../ink/ink4285.xml"/><Relationship Id="rId661" Type="http://schemas.openxmlformats.org/officeDocument/2006/relationships/image" Target="../media/image4332.png"/><Relationship Id="rId11" Type="http://schemas.openxmlformats.org/officeDocument/2006/relationships/image" Target="../media/image4008.png"/><Relationship Id="rId53" Type="http://schemas.openxmlformats.org/officeDocument/2006/relationships/image" Target="../media/image4029.png"/><Relationship Id="rId149" Type="http://schemas.openxmlformats.org/officeDocument/2006/relationships/image" Target="../media/image4077.png"/><Relationship Id="rId314" Type="http://schemas.openxmlformats.org/officeDocument/2006/relationships/customXml" Target="../ink/ink4194.xml"/><Relationship Id="rId356" Type="http://schemas.openxmlformats.org/officeDocument/2006/relationships/customXml" Target="../ink/ink4215.xml"/><Relationship Id="rId398" Type="http://schemas.openxmlformats.org/officeDocument/2006/relationships/customXml" Target="../ink/ink4236.xml"/><Relationship Id="rId521" Type="http://schemas.openxmlformats.org/officeDocument/2006/relationships/image" Target="../media/image4262.png"/><Relationship Id="rId563" Type="http://schemas.openxmlformats.org/officeDocument/2006/relationships/image" Target="../media/image4283.png"/><Relationship Id="rId619" Type="http://schemas.openxmlformats.org/officeDocument/2006/relationships/image" Target="../media/image4311.png"/><Relationship Id="rId95" Type="http://schemas.openxmlformats.org/officeDocument/2006/relationships/image" Target="../media/image4050.png"/><Relationship Id="rId160" Type="http://schemas.openxmlformats.org/officeDocument/2006/relationships/customXml" Target="../ink/ink4117.xml"/><Relationship Id="rId216" Type="http://schemas.openxmlformats.org/officeDocument/2006/relationships/customXml" Target="../ink/ink4145.xml"/><Relationship Id="rId423" Type="http://schemas.openxmlformats.org/officeDocument/2006/relationships/image" Target="../media/image4213.png"/><Relationship Id="rId258" Type="http://schemas.openxmlformats.org/officeDocument/2006/relationships/customXml" Target="../ink/ink4166.xml"/><Relationship Id="rId465" Type="http://schemas.openxmlformats.org/officeDocument/2006/relationships/image" Target="../media/image4234.png"/><Relationship Id="rId630" Type="http://schemas.openxmlformats.org/officeDocument/2006/relationships/customXml" Target="../ink/ink4352.xml"/><Relationship Id="rId672" Type="http://schemas.openxmlformats.org/officeDocument/2006/relationships/customXml" Target="../ink/ink4373.xml"/><Relationship Id="rId22" Type="http://schemas.openxmlformats.org/officeDocument/2006/relationships/customXml" Target="../ink/ink4048.xml"/><Relationship Id="rId64" Type="http://schemas.openxmlformats.org/officeDocument/2006/relationships/customXml" Target="../ink/ink4069.xml"/><Relationship Id="rId118" Type="http://schemas.openxmlformats.org/officeDocument/2006/relationships/customXml" Target="../ink/ink4096.xml"/><Relationship Id="rId325" Type="http://schemas.openxmlformats.org/officeDocument/2006/relationships/image" Target="../media/image4164.png"/><Relationship Id="rId367" Type="http://schemas.openxmlformats.org/officeDocument/2006/relationships/image" Target="../media/image4185.png"/><Relationship Id="rId532" Type="http://schemas.openxmlformats.org/officeDocument/2006/relationships/customXml" Target="../ink/ink4303.xml"/><Relationship Id="rId574" Type="http://schemas.openxmlformats.org/officeDocument/2006/relationships/customXml" Target="../ink/ink4324.xml"/><Relationship Id="rId171" Type="http://schemas.openxmlformats.org/officeDocument/2006/relationships/image" Target="../media/image4088.png"/><Relationship Id="rId227" Type="http://schemas.openxmlformats.org/officeDocument/2006/relationships/image" Target="../media/image4115.png"/><Relationship Id="rId269" Type="http://schemas.openxmlformats.org/officeDocument/2006/relationships/image" Target="../media/image4136.png"/><Relationship Id="rId434" Type="http://schemas.openxmlformats.org/officeDocument/2006/relationships/customXml" Target="../ink/ink4254.xml"/><Relationship Id="rId476" Type="http://schemas.openxmlformats.org/officeDocument/2006/relationships/customXml" Target="../ink/ink4275.xml"/><Relationship Id="rId641" Type="http://schemas.openxmlformats.org/officeDocument/2006/relationships/image" Target="../media/image4322.png"/><Relationship Id="rId683" Type="http://schemas.openxmlformats.org/officeDocument/2006/relationships/image" Target="../media/image4343.png"/><Relationship Id="rId33" Type="http://schemas.openxmlformats.org/officeDocument/2006/relationships/image" Target="../media/image4019.png"/><Relationship Id="rId129" Type="http://schemas.openxmlformats.org/officeDocument/2006/relationships/image" Target="../media/image4067.png"/><Relationship Id="rId280" Type="http://schemas.openxmlformats.org/officeDocument/2006/relationships/customXml" Target="../ink/ink4177.xml"/><Relationship Id="rId336" Type="http://schemas.openxmlformats.org/officeDocument/2006/relationships/customXml" Target="../ink/ink4205.xml"/><Relationship Id="rId501" Type="http://schemas.openxmlformats.org/officeDocument/2006/relationships/image" Target="../media/image4252.png"/><Relationship Id="rId543" Type="http://schemas.openxmlformats.org/officeDocument/2006/relationships/image" Target="../media/image4273.png"/><Relationship Id="rId75" Type="http://schemas.openxmlformats.org/officeDocument/2006/relationships/image" Target="../media/image4040.png"/><Relationship Id="rId140" Type="http://schemas.openxmlformats.org/officeDocument/2006/relationships/customXml" Target="../ink/ink4107.xml"/><Relationship Id="rId182" Type="http://schemas.openxmlformats.org/officeDocument/2006/relationships/customXml" Target="../ink/ink4128.xml"/><Relationship Id="rId378" Type="http://schemas.openxmlformats.org/officeDocument/2006/relationships/customXml" Target="../ink/ink4226.xml"/><Relationship Id="rId403" Type="http://schemas.openxmlformats.org/officeDocument/2006/relationships/image" Target="../media/image4203.png"/><Relationship Id="rId585" Type="http://schemas.openxmlformats.org/officeDocument/2006/relationships/image" Target="../media/image4294.png"/><Relationship Id="rId6" Type="http://schemas.openxmlformats.org/officeDocument/2006/relationships/customXml" Target="../ink/ink4040.xml"/><Relationship Id="rId238" Type="http://schemas.openxmlformats.org/officeDocument/2006/relationships/customXml" Target="../ink/ink4156.xml"/><Relationship Id="rId445" Type="http://schemas.openxmlformats.org/officeDocument/2006/relationships/image" Target="../media/image4224.png"/><Relationship Id="rId487" Type="http://schemas.openxmlformats.org/officeDocument/2006/relationships/image" Target="../media/image4245.png"/><Relationship Id="rId610" Type="http://schemas.openxmlformats.org/officeDocument/2006/relationships/customXml" Target="../ink/ink4342.xml"/><Relationship Id="rId652" Type="http://schemas.openxmlformats.org/officeDocument/2006/relationships/customXml" Target="../ink/ink4363.xml"/><Relationship Id="rId694" Type="http://schemas.openxmlformats.org/officeDocument/2006/relationships/customXml" Target="../ink/ink4384.xml"/><Relationship Id="rId708" Type="http://schemas.openxmlformats.org/officeDocument/2006/relationships/customXml" Target="../ink/ink4391.xml"/><Relationship Id="rId291" Type="http://schemas.openxmlformats.org/officeDocument/2006/relationships/image" Target="../media/image4147.png"/><Relationship Id="rId305" Type="http://schemas.openxmlformats.org/officeDocument/2006/relationships/image" Target="../media/image4154.png"/><Relationship Id="rId347" Type="http://schemas.openxmlformats.org/officeDocument/2006/relationships/image" Target="../media/image4175.png"/><Relationship Id="rId512" Type="http://schemas.openxmlformats.org/officeDocument/2006/relationships/customXml" Target="../ink/ink4293.xml"/><Relationship Id="rId44" Type="http://schemas.openxmlformats.org/officeDocument/2006/relationships/customXml" Target="../ink/ink4059.xml"/><Relationship Id="rId86" Type="http://schemas.openxmlformats.org/officeDocument/2006/relationships/customXml" Target="../ink/ink4080.xml"/><Relationship Id="rId151" Type="http://schemas.openxmlformats.org/officeDocument/2006/relationships/image" Target="../media/image4078.png"/><Relationship Id="rId389" Type="http://schemas.openxmlformats.org/officeDocument/2006/relationships/image" Target="../media/image4196.png"/><Relationship Id="rId554" Type="http://schemas.openxmlformats.org/officeDocument/2006/relationships/customXml" Target="../ink/ink4314.xml"/><Relationship Id="rId596" Type="http://schemas.openxmlformats.org/officeDocument/2006/relationships/customXml" Target="../ink/ink4335.xml"/><Relationship Id="rId193" Type="http://schemas.openxmlformats.org/officeDocument/2006/relationships/image" Target="../media/image4098.png"/><Relationship Id="rId207" Type="http://schemas.openxmlformats.org/officeDocument/2006/relationships/image" Target="../media/image4105.png"/><Relationship Id="rId249" Type="http://schemas.openxmlformats.org/officeDocument/2006/relationships/image" Target="../media/image4126.png"/><Relationship Id="rId414" Type="http://schemas.openxmlformats.org/officeDocument/2006/relationships/customXml" Target="../ink/ink4244.xml"/><Relationship Id="rId456" Type="http://schemas.openxmlformats.org/officeDocument/2006/relationships/customXml" Target="../ink/ink4265.xml"/><Relationship Id="rId498" Type="http://schemas.openxmlformats.org/officeDocument/2006/relationships/customXml" Target="../ink/ink4286.xml"/><Relationship Id="rId621" Type="http://schemas.openxmlformats.org/officeDocument/2006/relationships/image" Target="../media/image4312.png"/><Relationship Id="rId663" Type="http://schemas.openxmlformats.org/officeDocument/2006/relationships/image" Target="../media/image4333.png"/><Relationship Id="rId13" Type="http://schemas.openxmlformats.org/officeDocument/2006/relationships/image" Target="../media/image4009.png"/><Relationship Id="rId109" Type="http://schemas.openxmlformats.org/officeDocument/2006/relationships/image" Target="../media/image4057.png"/><Relationship Id="rId260" Type="http://schemas.openxmlformats.org/officeDocument/2006/relationships/customXml" Target="../ink/ink4167.xml"/><Relationship Id="rId316" Type="http://schemas.openxmlformats.org/officeDocument/2006/relationships/customXml" Target="../ink/ink4195.xml"/><Relationship Id="rId523" Type="http://schemas.openxmlformats.org/officeDocument/2006/relationships/image" Target="../media/image4263.png"/><Relationship Id="rId55" Type="http://schemas.openxmlformats.org/officeDocument/2006/relationships/image" Target="../media/image4030.png"/><Relationship Id="rId97" Type="http://schemas.openxmlformats.org/officeDocument/2006/relationships/image" Target="../media/image4051.png"/><Relationship Id="rId120" Type="http://schemas.openxmlformats.org/officeDocument/2006/relationships/customXml" Target="../ink/ink4097.xml"/><Relationship Id="rId358" Type="http://schemas.openxmlformats.org/officeDocument/2006/relationships/customXml" Target="../ink/ink4216.xml"/><Relationship Id="rId565" Type="http://schemas.openxmlformats.org/officeDocument/2006/relationships/image" Target="../media/image4284.png"/><Relationship Id="rId162" Type="http://schemas.openxmlformats.org/officeDocument/2006/relationships/customXml" Target="../ink/ink4118.xml"/><Relationship Id="rId218" Type="http://schemas.openxmlformats.org/officeDocument/2006/relationships/customXml" Target="../ink/ink4146.xml"/><Relationship Id="rId425" Type="http://schemas.openxmlformats.org/officeDocument/2006/relationships/image" Target="../media/image4214.png"/><Relationship Id="rId467" Type="http://schemas.openxmlformats.org/officeDocument/2006/relationships/image" Target="../media/image4235.png"/><Relationship Id="rId632" Type="http://schemas.openxmlformats.org/officeDocument/2006/relationships/customXml" Target="../ink/ink4353.xml"/><Relationship Id="rId271" Type="http://schemas.openxmlformats.org/officeDocument/2006/relationships/image" Target="../media/image4137.png"/><Relationship Id="rId674" Type="http://schemas.openxmlformats.org/officeDocument/2006/relationships/customXml" Target="../ink/ink4374.xml"/><Relationship Id="rId24" Type="http://schemas.openxmlformats.org/officeDocument/2006/relationships/customXml" Target="../ink/ink4049.xml"/><Relationship Id="rId66" Type="http://schemas.openxmlformats.org/officeDocument/2006/relationships/customXml" Target="../ink/ink4070.xml"/><Relationship Id="rId131" Type="http://schemas.openxmlformats.org/officeDocument/2006/relationships/image" Target="../media/image4068.png"/><Relationship Id="rId327" Type="http://schemas.openxmlformats.org/officeDocument/2006/relationships/image" Target="../media/image4165.png"/><Relationship Id="rId369" Type="http://schemas.openxmlformats.org/officeDocument/2006/relationships/image" Target="../media/image4186.png"/><Relationship Id="rId534" Type="http://schemas.openxmlformats.org/officeDocument/2006/relationships/customXml" Target="../ink/ink4304.xml"/><Relationship Id="rId576" Type="http://schemas.openxmlformats.org/officeDocument/2006/relationships/customXml" Target="../ink/ink4325.xml"/><Relationship Id="rId173" Type="http://schemas.openxmlformats.org/officeDocument/2006/relationships/image" Target="../media/image4089.png"/><Relationship Id="rId229" Type="http://schemas.openxmlformats.org/officeDocument/2006/relationships/image" Target="../media/image4116.png"/><Relationship Id="rId380" Type="http://schemas.openxmlformats.org/officeDocument/2006/relationships/customXml" Target="../ink/ink4227.xml"/><Relationship Id="rId436" Type="http://schemas.openxmlformats.org/officeDocument/2006/relationships/customXml" Target="../ink/ink4255.xml"/><Relationship Id="rId601" Type="http://schemas.openxmlformats.org/officeDocument/2006/relationships/image" Target="../media/image4302.png"/><Relationship Id="rId643" Type="http://schemas.openxmlformats.org/officeDocument/2006/relationships/image" Target="../media/image4323.png"/><Relationship Id="rId240" Type="http://schemas.openxmlformats.org/officeDocument/2006/relationships/customXml" Target="../ink/ink4157.xml"/><Relationship Id="rId478" Type="http://schemas.openxmlformats.org/officeDocument/2006/relationships/customXml" Target="../ink/ink4276.xml"/><Relationship Id="rId685" Type="http://schemas.openxmlformats.org/officeDocument/2006/relationships/image" Target="../media/image4344.png"/><Relationship Id="rId35" Type="http://schemas.openxmlformats.org/officeDocument/2006/relationships/image" Target="../media/image4020.png"/><Relationship Id="rId77" Type="http://schemas.openxmlformats.org/officeDocument/2006/relationships/image" Target="../media/image4041.png"/><Relationship Id="rId100" Type="http://schemas.openxmlformats.org/officeDocument/2006/relationships/customXml" Target="../ink/ink4087.xml"/><Relationship Id="rId282" Type="http://schemas.openxmlformats.org/officeDocument/2006/relationships/customXml" Target="../ink/ink4178.xml"/><Relationship Id="rId338" Type="http://schemas.openxmlformats.org/officeDocument/2006/relationships/customXml" Target="../ink/ink4206.xml"/><Relationship Id="rId503" Type="http://schemas.openxmlformats.org/officeDocument/2006/relationships/image" Target="../media/image4253.png"/><Relationship Id="rId545" Type="http://schemas.openxmlformats.org/officeDocument/2006/relationships/image" Target="../media/image4274.png"/><Relationship Id="rId587" Type="http://schemas.openxmlformats.org/officeDocument/2006/relationships/image" Target="../media/image4295.png"/><Relationship Id="rId710" Type="http://schemas.openxmlformats.org/officeDocument/2006/relationships/customXml" Target="../ink/ink4392.xml"/><Relationship Id="rId8" Type="http://schemas.openxmlformats.org/officeDocument/2006/relationships/customXml" Target="../ink/ink4041.xml"/><Relationship Id="rId142" Type="http://schemas.openxmlformats.org/officeDocument/2006/relationships/customXml" Target="../ink/ink4108.xml"/><Relationship Id="rId184" Type="http://schemas.openxmlformats.org/officeDocument/2006/relationships/customXml" Target="../ink/ink4129.xml"/><Relationship Id="rId391" Type="http://schemas.openxmlformats.org/officeDocument/2006/relationships/image" Target="../media/image4197.png"/><Relationship Id="rId405" Type="http://schemas.openxmlformats.org/officeDocument/2006/relationships/image" Target="../media/image4204.png"/><Relationship Id="rId447" Type="http://schemas.openxmlformats.org/officeDocument/2006/relationships/image" Target="../media/image4225.png"/><Relationship Id="rId612" Type="http://schemas.openxmlformats.org/officeDocument/2006/relationships/customXml" Target="../ink/ink4343.xml"/><Relationship Id="rId251" Type="http://schemas.openxmlformats.org/officeDocument/2006/relationships/image" Target="../media/image4127.png"/><Relationship Id="rId489" Type="http://schemas.openxmlformats.org/officeDocument/2006/relationships/image" Target="../media/image4246.png"/><Relationship Id="rId654" Type="http://schemas.openxmlformats.org/officeDocument/2006/relationships/customXml" Target="../ink/ink4364.xml"/><Relationship Id="rId696" Type="http://schemas.openxmlformats.org/officeDocument/2006/relationships/customXml" Target="../ink/ink4385.xml"/><Relationship Id="rId46" Type="http://schemas.openxmlformats.org/officeDocument/2006/relationships/customXml" Target="../ink/ink4060.xml"/><Relationship Id="rId293" Type="http://schemas.openxmlformats.org/officeDocument/2006/relationships/image" Target="../media/image4148.png"/><Relationship Id="rId307" Type="http://schemas.openxmlformats.org/officeDocument/2006/relationships/image" Target="../media/image4155.png"/><Relationship Id="rId349" Type="http://schemas.openxmlformats.org/officeDocument/2006/relationships/image" Target="../media/image4176.png"/><Relationship Id="rId514" Type="http://schemas.openxmlformats.org/officeDocument/2006/relationships/customXml" Target="../ink/ink4294.xml"/><Relationship Id="rId556" Type="http://schemas.openxmlformats.org/officeDocument/2006/relationships/customXml" Target="../ink/ink4315.xml"/><Relationship Id="rId88" Type="http://schemas.openxmlformats.org/officeDocument/2006/relationships/customXml" Target="../ink/ink4081.xml"/><Relationship Id="rId111" Type="http://schemas.openxmlformats.org/officeDocument/2006/relationships/image" Target="../media/image4058.png"/><Relationship Id="rId153" Type="http://schemas.openxmlformats.org/officeDocument/2006/relationships/image" Target="../media/image4079.png"/><Relationship Id="rId195" Type="http://schemas.openxmlformats.org/officeDocument/2006/relationships/image" Target="../media/image4099.png"/><Relationship Id="rId209" Type="http://schemas.openxmlformats.org/officeDocument/2006/relationships/image" Target="../media/image4106.png"/><Relationship Id="rId360" Type="http://schemas.openxmlformats.org/officeDocument/2006/relationships/customXml" Target="../ink/ink4217.xml"/><Relationship Id="rId416" Type="http://schemas.openxmlformats.org/officeDocument/2006/relationships/customXml" Target="../ink/ink4245.xml"/><Relationship Id="rId598" Type="http://schemas.openxmlformats.org/officeDocument/2006/relationships/customXml" Target="../ink/ink4336.xml"/><Relationship Id="rId220" Type="http://schemas.openxmlformats.org/officeDocument/2006/relationships/customXml" Target="../ink/ink4147.xml"/><Relationship Id="rId458" Type="http://schemas.openxmlformats.org/officeDocument/2006/relationships/customXml" Target="../ink/ink4266.xml"/><Relationship Id="rId623" Type="http://schemas.openxmlformats.org/officeDocument/2006/relationships/image" Target="../media/image4313.png"/><Relationship Id="rId665" Type="http://schemas.openxmlformats.org/officeDocument/2006/relationships/image" Target="../media/image4334.png"/><Relationship Id="rId15" Type="http://schemas.openxmlformats.org/officeDocument/2006/relationships/image" Target="../media/image4010.png"/><Relationship Id="rId57" Type="http://schemas.openxmlformats.org/officeDocument/2006/relationships/image" Target="../media/image4031.png"/><Relationship Id="rId262" Type="http://schemas.openxmlformats.org/officeDocument/2006/relationships/customXml" Target="../ink/ink4168.xml"/><Relationship Id="rId318" Type="http://schemas.openxmlformats.org/officeDocument/2006/relationships/customXml" Target="../ink/ink4196.xml"/><Relationship Id="rId525" Type="http://schemas.openxmlformats.org/officeDocument/2006/relationships/image" Target="../media/image4264.png"/><Relationship Id="rId567" Type="http://schemas.openxmlformats.org/officeDocument/2006/relationships/image" Target="../media/image4285.png"/><Relationship Id="rId99" Type="http://schemas.openxmlformats.org/officeDocument/2006/relationships/image" Target="../media/image4052.png"/><Relationship Id="rId122" Type="http://schemas.openxmlformats.org/officeDocument/2006/relationships/customXml" Target="../ink/ink4098.xml"/><Relationship Id="rId164" Type="http://schemas.openxmlformats.org/officeDocument/2006/relationships/customXml" Target="../ink/ink4119.xml"/><Relationship Id="rId371" Type="http://schemas.openxmlformats.org/officeDocument/2006/relationships/image" Target="../media/image4187.png"/><Relationship Id="rId427" Type="http://schemas.openxmlformats.org/officeDocument/2006/relationships/image" Target="../media/image4215.png"/><Relationship Id="rId469" Type="http://schemas.openxmlformats.org/officeDocument/2006/relationships/image" Target="../media/image4236.png"/><Relationship Id="rId634" Type="http://schemas.openxmlformats.org/officeDocument/2006/relationships/customXml" Target="../ink/ink4354.xml"/><Relationship Id="rId676" Type="http://schemas.openxmlformats.org/officeDocument/2006/relationships/customXml" Target="../ink/ink4375.xml"/><Relationship Id="rId26" Type="http://schemas.openxmlformats.org/officeDocument/2006/relationships/customXml" Target="../ink/ink4050.xml"/><Relationship Id="rId231" Type="http://schemas.openxmlformats.org/officeDocument/2006/relationships/image" Target="../media/image4117.png"/><Relationship Id="rId273" Type="http://schemas.openxmlformats.org/officeDocument/2006/relationships/image" Target="../media/image4138.png"/><Relationship Id="rId329" Type="http://schemas.openxmlformats.org/officeDocument/2006/relationships/image" Target="../media/image4166.png"/><Relationship Id="rId480" Type="http://schemas.openxmlformats.org/officeDocument/2006/relationships/customXml" Target="../ink/ink4277.xml"/><Relationship Id="rId536" Type="http://schemas.openxmlformats.org/officeDocument/2006/relationships/customXml" Target="../ink/ink4305.xml"/><Relationship Id="rId701" Type="http://schemas.openxmlformats.org/officeDocument/2006/relationships/image" Target="../media/image4352.png"/><Relationship Id="rId68" Type="http://schemas.openxmlformats.org/officeDocument/2006/relationships/customXml" Target="../ink/ink4071.xml"/><Relationship Id="rId133" Type="http://schemas.openxmlformats.org/officeDocument/2006/relationships/image" Target="../media/image4069.png"/><Relationship Id="rId175" Type="http://schemas.openxmlformats.org/officeDocument/2006/relationships/image" Target="../media/image4090.png"/><Relationship Id="rId340" Type="http://schemas.openxmlformats.org/officeDocument/2006/relationships/customXml" Target="../ink/ink4207.xml"/><Relationship Id="rId578" Type="http://schemas.openxmlformats.org/officeDocument/2006/relationships/customXml" Target="../ink/ink4326.xml"/><Relationship Id="rId200" Type="http://schemas.openxmlformats.org/officeDocument/2006/relationships/customXml" Target="../ink/ink4137.xml"/><Relationship Id="rId382" Type="http://schemas.openxmlformats.org/officeDocument/2006/relationships/customXml" Target="../ink/ink4228.xml"/><Relationship Id="rId438" Type="http://schemas.openxmlformats.org/officeDocument/2006/relationships/customXml" Target="../ink/ink4256.xml"/><Relationship Id="rId603" Type="http://schemas.openxmlformats.org/officeDocument/2006/relationships/image" Target="../media/image4303.png"/><Relationship Id="rId645" Type="http://schemas.openxmlformats.org/officeDocument/2006/relationships/image" Target="../media/image4324.png"/><Relationship Id="rId687" Type="http://schemas.openxmlformats.org/officeDocument/2006/relationships/image" Target="../media/image4345.png"/><Relationship Id="rId242" Type="http://schemas.openxmlformats.org/officeDocument/2006/relationships/customXml" Target="../ink/ink4158.xml"/><Relationship Id="rId284" Type="http://schemas.openxmlformats.org/officeDocument/2006/relationships/customXml" Target="../ink/ink4179.xml"/><Relationship Id="rId491" Type="http://schemas.openxmlformats.org/officeDocument/2006/relationships/image" Target="../media/image4247.png"/><Relationship Id="rId505" Type="http://schemas.openxmlformats.org/officeDocument/2006/relationships/image" Target="../media/image4254.png"/><Relationship Id="rId712" Type="http://schemas.openxmlformats.org/officeDocument/2006/relationships/customXml" Target="../ink/ink4393.xml"/><Relationship Id="rId37" Type="http://schemas.openxmlformats.org/officeDocument/2006/relationships/image" Target="../media/image4021.png"/><Relationship Id="rId79" Type="http://schemas.openxmlformats.org/officeDocument/2006/relationships/image" Target="../media/image4042.png"/><Relationship Id="rId102" Type="http://schemas.openxmlformats.org/officeDocument/2006/relationships/customXml" Target="../ink/ink4088.xml"/><Relationship Id="rId144" Type="http://schemas.openxmlformats.org/officeDocument/2006/relationships/customXml" Target="../ink/ink4109.xml"/><Relationship Id="rId547" Type="http://schemas.openxmlformats.org/officeDocument/2006/relationships/image" Target="../media/image4275.png"/><Relationship Id="rId589" Type="http://schemas.openxmlformats.org/officeDocument/2006/relationships/image" Target="../media/image4296.png"/><Relationship Id="rId90" Type="http://schemas.openxmlformats.org/officeDocument/2006/relationships/customXml" Target="../ink/ink4082.xml"/><Relationship Id="rId186" Type="http://schemas.openxmlformats.org/officeDocument/2006/relationships/customXml" Target="../ink/ink4130.xml"/><Relationship Id="rId351" Type="http://schemas.openxmlformats.org/officeDocument/2006/relationships/image" Target="../media/image4177.png"/><Relationship Id="rId393" Type="http://schemas.openxmlformats.org/officeDocument/2006/relationships/image" Target="../media/image4198.png"/><Relationship Id="rId407" Type="http://schemas.openxmlformats.org/officeDocument/2006/relationships/image" Target="../media/image4205.png"/><Relationship Id="rId449" Type="http://schemas.openxmlformats.org/officeDocument/2006/relationships/image" Target="../media/image4226.png"/><Relationship Id="rId614" Type="http://schemas.openxmlformats.org/officeDocument/2006/relationships/customXml" Target="../ink/ink4344.xml"/><Relationship Id="rId656" Type="http://schemas.openxmlformats.org/officeDocument/2006/relationships/customXml" Target="../ink/ink4365.xml"/><Relationship Id="rId211" Type="http://schemas.openxmlformats.org/officeDocument/2006/relationships/image" Target="../media/image4107.png"/><Relationship Id="rId253" Type="http://schemas.openxmlformats.org/officeDocument/2006/relationships/image" Target="../media/image4128.png"/><Relationship Id="rId295" Type="http://schemas.openxmlformats.org/officeDocument/2006/relationships/image" Target="../media/image4149.png"/><Relationship Id="rId309" Type="http://schemas.openxmlformats.org/officeDocument/2006/relationships/image" Target="../media/image4156.png"/><Relationship Id="rId460" Type="http://schemas.openxmlformats.org/officeDocument/2006/relationships/customXml" Target="../ink/ink4267.xml"/><Relationship Id="rId516" Type="http://schemas.openxmlformats.org/officeDocument/2006/relationships/customXml" Target="../ink/ink4295.xml"/><Relationship Id="rId698" Type="http://schemas.openxmlformats.org/officeDocument/2006/relationships/customXml" Target="../ink/ink4386.xml"/><Relationship Id="rId48" Type="http://schemas.openxmlformats.org/officeDocument/2006/relationships/customXml" Target="../ink/ink4061.xml"/><Relationship Id="rId113" Type="http://schemas.openxmlformats.org/officeDocument/2006/relationships/image" Target="../media/image4059.png"/><Relationship Id="rId320" Type="http://schemas.openxmlformats.org/officeDocument/2006/relationships/customXml" Target="../ink/ink4197.xml"/><Relationship Id="rId558" Type="http://schemas.openxmlformats.org/officeDocument/2006/relationships/customXml" Target="../ink/ink4316.xml"/><Relationship Id="rId155" Type="http://schemas.openxmlformats.org/officeDocument/2006/relationships/image" Target="../media/image4080.png"/><Relationship Id="rId197" Type="http://schemas.openxmlformats.org/officeDocument/2006/relationships/image" Target="../media/image4100.png"/><Relationship Id="rId362" Type="http://schemas.openxmlformats.org/officeDocument/2006/relationships/customXml" Target="../ink/ink4218.xml"/><Relationship Id="rId418" Type="http://schemas.openxmlformats.org/officeDocument/2006/relationships/customXml" Target="../ink/ink4246.xml"/><Relationship Id="rId625" Type="http://schemas.openxmlformats.org/officeDocument/2006/relationships/image" Target="../media/image4314.png"/><Relationship Id="rId222" Type="http://schemas.openxmlformats.org/officeDocument/2006/relationships/customXml" Target="../ink/ink4148.xml"/><Relationship Id="rId264" Type="http://schemas.openxmlformats.org/officeDocument/2006/relationships/customXml" Target="../ink/ink4169.xml"/><Relationship Id="rId471" Type="http://schemas.openxmlformats.org/officeDocument/2006/relationships/image" Target="../media/image4237.png"/><Relationship Id="rId667" Type="http://schemas.openxmlformats.org/officeDocument/2006/relationships/image" Target="../media/image4335.png"/><Relationship Id="rId17" Type="http://schemas.openxmlformats.org/officeDocument/2006/relationships/image" Target="../media/image4011.png"/><Relationship Id="rId59" Type="http://schemas.openxmlformats.org/officeDocument/2006/relationships/image" Target="../media/image4032.png"/><Relationship Id="rId124" Type="http://schemas.openxmlformats.org/officeDocument/2006/relationships/customXml" Target="../ink/ink4099.xml"/><Relationship Id="rId527" Type="http://schemas.openxmlformats.org/officeDocument/2006/relationships/image" Target="../media/image4265.png"/><Relationship Id="rId569" Type="http://schemas.openxmlformats.org/officeDocument/2006/relationships/image" Target="../media/image4286.png"/><Relationship Id="rId70" Type="http://schemas.openxmlformats.org/officeDocument/2006/relationships/customXml" Target="../ink/ink4072.xml"/><Relationship Id="rId166" Type="http://schemas.openxmlformats.org/officeDocument/2006/relationships/customXml" Target="../ink/ink4120.xml"/><Relationship Id="rId331" Type="http://schemas.openxmlformats.org/officeDocument/2006/relationships/image" Target="../media/image4167.png"/><Relationship Id="rId373" Type="http://schemas.openxmlformats.org/officeDocument/2006/relationships/image" Target="../media/image4188.png"/><Relationship Id="rId429" Type="http://schemas.openxmlformats.org/officeDocument/2006/relationships/image" Target="../media/image4216.png"/><Relationship Id="rId580" Type="http://schemas.openxmlformats.org/officeDocument/2006/relationships/customXml" Target="../ink/ink4327.xml"/><Relationship Id="rId636" Type="http://schemas.openxmlformats.org/officeDocument/2006/relationships/customXml" Target="../ink/ink4355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118.png"/><Relationship Id="rId440" Type="http://schemas.openxmlformats.org/officeDocument/2006/relationships/customXml" Target="../ink/ink4257.xml"/><Relationship Id="rId678" Type="http://schemas.openxmlformats.org/officeDocument/2006/relationships/customXml" Target="../ink/ink4376.xml"/><Relationship Id="rId28" Type="http://schemas.openxmlformats.org/officeDocument/2006/relationships/customXml" Target="../ink/ink4051.xml"/><Relationship Id="rId275" Type="http://schemas.openxmlformats.org/officeDocument/2006/relationships/image" Target="../media/image4139.png"/><Relationship Id="rId300" Type="http://schemas.openxmlformats.org/officeDocument/2006/relationships/customXml" Target="../ink/ink4187.xml"/><Relationship Id="rId482" Type="http://schemas.openxmlformats.org/officeDocument/2006/relationships/customXml" Target="../ink/ink4278.xml"/><Relationship Id="rId538" Type="http://schemas.openxmlformats.org/officeDocument/2006/relationships/customXml" Target="../ink/ink4306.xml"/><Relationship Id="rId703" Type="http://schemas.openxmlformats.org/officeDocument/2006/relationships/image" Target="../media/image4353.png"/><Relationship Id="rId81" Type="http://schemas.openxmlformats.org/officeDocument/2006/relationships/image" Target="../media/image4043.png"/><Relationship Id="rId135" Type="http://schemas.openxmlformats.org/officeDocument/2006/relationships/image" Target="../media/image4070.png"/><Relationship Id="rId177" Type="http://schemas.openxmlformats.org/officeDocument/2006/relationships/image" Target="../media/image4091.png"/><Relationship Id="rId342" Type="http://schemas.openxmlformats.org/officeDocument/2006/relationships/customXml" Target="../ink/ink4208.xml"/><Relationship Id="rId384" Type="http://schemas.openxmlformats.org/officeDocument/2006/relationships/customXml" Target="../ink/ink4229.xml"/><Relationship Id="rId591" Type="http://schemas.openxmlformats.org/officeDocument/2006/relationships/image" Target="../media/image4297.png"/><Relationship Id="rId605" Type="http://schemas.openxmlformats.org/officeDocument/2006/relationships/image" Target="../media/image4304.png"/><Relationship Id="rId202" Type="http://schemas.openxmlformats.org/officeDocument/2006/relationships/customXml" Target="../ink/ink4138.xml"/><Relationship Id="rId244" Type="http://schemas.openxmlformats.org/officeDocument/2006/relationships/customXml" Target="../ink/ink4159.xml"/><Relationship Id="rId647" Type="http://schemas.openxmlformats.org/officeDocument/2006/relationships/image" Target="../media/image4325.png"/><Relationship Id="rId689" Type="http://schemas.openxmlformats.org/officeDocument/2006/relationships/image" Target="../media/image4346.png"/><Relationship Id="rId39" Type="http://schemas.openxmlformats.org/officeDocument/2006/relationships/image" Target="../media/image4022.png"/><Relationship Id="rId286" Type="http://schemas.openxmlformats.org/officeDocument/2006/relationships/customXml" Target="../ink/ink4180.xml"/><Relationship Id="rId451" Type="http://schemas.openxmlformats.org/officeDocument/2006/relationships/image" Target="../media/image4227.png"/><Relationship Id="rId493" Type="http://schemas.openxmlformats.org/officeDocument/2006/relationships/image" Target="../media/image4248.png"/><Relationship Id="rId507" Type="http://schemas.openxmlformats.org/officeDocument/2006/relationships/image" Target="../media/image4255.png"/><Relationship Id="rId549" Type="http://schemas.openxmlformats.org/officeDocument/2006/relationships/image" Target="../media/image4276.png"/><Relationship Id="rId714" Type="http://schemas.openxmlformats.org/officeDocument/2006/relationships/customXml" Target="../ink/ink4394.xml"/><Relationship Id="rId50" Type="http://schemas.openxmlformats.org/officeDocument/2006/relationships/customXml" Target="../ink/ink4062.xml"/><Relationship Id="rId104" Type="http://schemas.openxmlformats.org/officeDocument/2006/relationships/customXml" Target="../ink/ink4089.xml"/><Relationship Id="rId146" Type="http://schemas.openxmlformats.org/officeDocument/2006/relationships/customXml" Target="../ink/ink4110.xml"/><Relationship Id="rId188" Type="http://schemas.openxmlformats.org/officeDocument/2006/relationships/customXml" Target="../ink/ink4131.xml"/><Relationship Id="rId311" Type="http://schemas.openxmlformats.org/officeDocument/2006/relationships/image" Target="../media/image4157.png"/><Relationship Id="rId353" Type="http://schemas.openxmlformats.org/officeDocument/2006/relationships/image" Target="../media/image4178.png"/><Relationship Id="rId395" Type="http://schemas.openxmlformats.org/officeDocument/2006/relationships/image" Target="../media/image4199.png"/><Relationship Id="rId409" Type="http://schemas.openxmlformats.org/officeDocument/2006/relationships/image" Target="../media/image4206.png"/><Relationship Id="rId560" Type="http://schemas.openxmlformats.org/officeDocument/2006/relationships/customXml" Target="../ink/ink4317.xml"/><Relationship Id="rId92" Type="http://schemas.openxmlformats.org/officeDocument/2006/relationships/customXml" Target="../ink/ink4083.xml"/><Relationship Id="rId213" Type="http://schemas.openxmlformats.org/officeDocument/2006/relationships/image" Target="../media/image4108.png"/><Relationship Id="rId420" Type="http://schemas.openxmlformats.org/officeDocument/2006/relationships/customXml" Target="../ink/ink4247.xml"/><Relationship Id="rId616" Type="http://schemas.openxmlformats.org/officeDocument/2006/relationships/customXml" Target="../ink/ink4345.xml"/><Relationship Id="rId658" Type="http://schemas.openxmlformats.org/officeDocument/2006/relationships/customXml" Target="../ink/ink4366.xml"/><Relationship Id="rId255" Type="http://schemas.openxmlformats.org/officeDocument/2006/relationships/image" Target="../media/image4129.png"/><Relationship Id="rId297" Type="http://schemas.openxmlformats.org/officeDocument/2006/relationships/image" Target="../media/image4150.png"/><Relationship Id="rId462" Type="http://schemas.openxmlformats.org/officeDocument/2006/relationships/customXml" Target="../ink/ink4268.xml"/><Relationship Id="rId518" Type="http://schemas.openxmlformats.org/officeDocument/2006/relationships/customXml" Target="../ink/ink4296.xml"/><Relationship Id="rId115" Type="http://schemas.openxmlformats.org/officeDocument/2006/relationships/image" Target="../media/image4060.png"/><Relationship Id="rId157" Type="http://schemas.openxmlformats.org/officeDocument/2006/relationships/image" Target="../media/image4081.png"/><Relationship Id="rId322" Type="http://schemas.openxmlformats.org/officeDocument/2006/relationships/customXml" Target="../ink/ink4198.xml"/><Relationship Id="rId364" Type="http://schemas.openxmlformats.org/officeDocument/2006/relationships/customXml" Target="../ink/ink4219.xml"/><Relationship Id="rId61" Type="http://schemas.openxmlformats.org/officeDocument/2006/relationships/image" Target="../media/image4033.png"/><Relationship Id="rId199" Type="http://schemas.openxmlformats.org/officeDocument/2006/relationships/image" Target="../media/image4101.png"/><Relationship Id="rId571" Type="http://schemas.openxmlformats.org/officeDocument/2006/relationships/image" Target="../media/image4287.png"/><Relationship Id="rId627" Type="http://schemas.openxmlformats.org/officeDocument/2006/relationships/image" Target="../media/image4315.png"/><Relationship Id="rId669" Type="http://schemas.openxmlformats.org/officeDocument/2006/relationships/image" Target="../media/image4336.png"/><Relationship Id="rId19" Type="http://schemas.openxmlformats.org/officeDocument/2006/relationships/image" Target="../media/image4012.png"/><Relationship Id="rId224" Type="http://schemas.openxmlformats.org/officeDocument/2006/relationships/customXml" Target="../ink/ink4149.xml"/><Relationship Id="rId266" Type="http://schemas.openxmlformats.org/officeDocument/2006/relationships/customXml" Target="../ink/ink4170.xml"/><Relationship Id="rId431" Type="http://schemas.openxmlformats.org/officeDocument/2006/relationships/image" Target="../media/image4217.png"/><Relationship Id="rId473" Type="http://schemas.openxmlformats.org/officeDocument/2006/relationships/image" Target="../media/image4238.png"/><Relationship Id="rId529" Type="http://schemas.openxmlformats.org/officeDocument/2006/relationships/image" Target="../media/image4266.png"/><Relationship Id="rId680" Type="http://schemas.openxmlformats.org/officeDocument/2006/relationships/customXml" Target="../ink/ink4377.xml"/><Relationship Id="rId30" Type="http://schemas.openxmlformats.org/officeDocument/2006/relationships/customXml" Target="../ink/ink4052.xml"/><Relationship Id="rId126" Type="http://schemas.openxmlformats.org/officeDocument/2006/relationships/customXml" Target="../ink/ink4100.xml"/><Relationship Id="rId168" Type="http://schemas.openxmlformats.org/officeDocument/2006/relationships/customXml" Target="../ink/ink4121.xml"/><Relationship Id="rId333" Type="http://schemas.openxmlformats.org/officeDocument/2006/relationships/image" Target="../media/image4168.png"/><Relationship Id="rId540" Type="http://schemas.openxmlformats.org/officeDocument/2006/relationships/customXml" Target="../ink/ink4307.xml"/><Relationship Id="rId72" Type="http://schemas.openxmlformats.org/officeDocument/2006/relationships/customXml" Target="../ink/ink4073.xml"/><Relationship Id="rId375" Type="http://schemas.openxmlformats.org/officeDocument/2006/relationships/image" Target="../media/image4189.png"/><Relationship Id="rId582" Type="http://schemas.openxmlformats.org/officeDocument/2006/relationships/customXml" Target="../ink/ink4328.xml"/><Relationship Id="rId638" Type="http://schemas.openxmlformats.org/officeDocument/2006/relationships/customXml" Target="../ink/ink4356.xml"/><Relationship Id="rId3" Type="http://schemas.openxmlformats.org/officeDocument/2006/relationships/image" Target="../media/image4004.png"/><Relationship Id="rId235" Type="http://schemas.openxmlformats.org/officeDocument/2006/relationships/image" Target="../media/image4119.png"/><Relationship Id="rId277" Type="http://schemas.openxmlformats.org/officeDocument/2006/relationships/image" Target="../media/image4140.png"/><Relationship Id="rId400" Type="http://schemas.openxmlformats.org/officeDocument/2006/relationships/customXml" Target="../ink/ink4237.xml"/><Relationship Id="rId442" Type="http://schemas.openxmlformats.org/officeDocument/2006/relationships/customXml" Target="../ink/ink4258.xml"/><Relationship Id="rId484" Type="http://schemas.openxmlformats.org/officeDocument/2006/relationships/customXml" Target="../ink/ink4279.xml"/><Relationship Id="rId705" Type="http://schemas.openxmlformats.org/officeDocument/2006/relationships/image" Target="../media/image4354.png"/><Relationship Id="rId137" Type="http://schemas.openxmlformats.org/officeDocument/2006/relationships/image" Target="../media/image4071.png"/><Relationship Id="rId302" Type="http://schemas.openxmlformats.org/officeDocument/2006/relationships/customXml" Target="../ink/ink4188.xml"/><Relationship Id="rId344" Type="http://schemas.openxmlformats.org/officeDocument/2006/relationships/customXml" Target="../ink/ink4209.xml"/><Relationship Id="rId691" Type="http://schemas.openxmlformats.org/officeDocument/2006/relationships/image" Target="../media/image4347.png"/><Relationship Id="rId41" Type="http://schemas.openxmlformats.org/officeDocument/2006/relationships/image" Target="../media/image4023.png"/><Relationship Id="rId83" Type="http://schemas.openxmlformats.org/officeDocument/2006/relationships/image" Target="../media/image4044.png"/><Relationship Id="rId179" Type="http://schemas.openxmlformats.org/officeDocument/2006/relationships/image" Target="../media/image4092.png"/><Relationship Id="rId386" Type="http://schemas.openxmlformats.org/officeDocument/2006/relationships/customXml" Target="../ink/ink4230.xml"/><Relationship Id="rId551" Type="http://schemas.openxmlformats.org/officeDocument/2006/relationships/image" Target="../media/image4277.png"/><Relationship Id="rId593" Type="http://schemas.openxmlformats.org/officeDocument/2006/relationships/image" Target="../media/image4298.png"/><Relationship Id="rId607" Type="http://schemas.openxmlformats.org/officeDocument/2006/relationships/image" Target="../media/image4305.png"/><Relationship Id="rId649" Type="http://schemas.openxmlformats.org/officeDocument/2006/relationships/image" Target="../media/image4326.png"/><Relationship Id="rId190" Type="http://schemas.openxmlformats.org/officeDocument/2006/relationships/customXml" Target="../ink/ink4132.xml"/><Relationship Id="rId204" Type="http://schemas.openxmlformats.org/officeDocument/2006/relationships/customXml" Target="../ink/ink4139.xml"/><Relationship Id="rId246" Type="http://schemas.openxmlformats.org/officeDocument/2006/relationships/customXml" Target="../ink/ink4160.xml"/><Relationship Id="rId288" Type="http://schemas.openxmlformats.org/officeDocument/2006/relationships/customXml" Target="../ink/ink4181.xml"/><Relationship Id="rId411" Type="http://schemas.openxmlformats.org/officeDocument/2006/relationships/image" Target="../media/image4207.png"/><Relationship Id="rId453" Type="http://schemas.openxmlformats.org/officeDocument/2006/relationships/image" Target="../media/image4228.png"/><Relationship Id="rId509" Type="http://schemas.openxmlformats.org/officeDocument/2006/relationships/image" Target="../media/image4256.png"/><Relationship Id="rId660" Type="http://schemas.openxmlformats.org/officeDocument/2006/relationships/customXml" Target="../ink/ink4367.xml"/><Relationship Id="rId106" Type="http://schemas.openxmlformats.org/officeDocument/2006/relationships/customXml" Target="../ink/ink4090.xml"/><Relationship Id="rId313" Type="http://schemas.openxmlformats.org/officeDocument/2006/relationships/image" Target="../media/image4158.png"/><Relationship Id="rId495" Type="http://schemas.openxmlformats.org/officeDocument/2006/relationships/image" Target="../media/image4249.png"/><Relationship Id="rId10" Type="http://schemas.openxmlformats.org/officeDocument/2006/relationships/customXml" Target="../ink/ink4042.xml"/><Relationship Id="rId52" Type="http://schemas.openxmlformats.org/officeDocument/2006/relationships/customXml" Target="../ink/ink4063.xml"/><Relationship Id="rId94" Type="http://schemas.openxmlformats.org/officeDocument/2006/relationships/customXml" Target="../ink/ink4084.xml"/><Relationship Id="rId148" Type="http://schemas.openxmlformats.org/officeDocument/2006/relationships/customXml" Target="../ink/ink4111.xml"/><Relationship Id="rId355" Type="http://schemas.openxmlformats.org/officeDocument/2006/relationships/image" Target="../media/image4179.png"/><Relationship Id="rId397" Type="http://schemas.openxmlformats.org/officeDocument/2006/relationships/image" Target="../media/image4200.png"/><Relationship Id="rId520" Type="http://schemas.openxmlformats.org/officeDocument/2006/relationships/customXml" Target="../ink/ink4297.xml"/><Relationship Id="rId562" Type="http://schemas.openxmlformats.org/officeDocument/2006/relationships/customXml" Target="../ink/ink4318.xml"/><Relationship Id="rId618" Type="http://schemas.openxmlformats.org/officeDocument/2006/relationships/customXml" Target="../ink/ink4346.xml"/><Relationship Id="rId215" Type="http://schemas.openxmlformats.org/officeDocument/2006/relationships/image" Target="../media/image4109.png"/><Relationship Id="rId257" Type="http://schemas.openxmlformats.org/officeDocument/2006/relationships/image" Target="../media/image4130.png"/><Relationship Id="rId422" Type="http://schemas.openxmlformats.org/officeDocument/2006/relationships/customXml" Target="../ink/ink4248.xml"/><Relationship Id="rId464" Type="http://schemas.openxmlformats.org/officeDocument/2006/relationships/customXml" Target="../ink/ink4269.xml"/><Relationship Id="rId299" Type="http://schemas.openxmlformats.org/officeDocument/2006/relationships/image" Target="../media/image4151.png"/><Relationship Id="rId63" Type="http://schemas.openxmlformats.org/officeDocument/2006/relationships/image" Target="../media/image4034.png"/><Relationship Id="rId159" Type="http://schemas.openxmlformats.org/officeDocument/2006/relationships/image" Target="../media/image4082.png"/><Relationship Id="rId366" Type="http://schemas.openxmlformats.org/officeDocument/2006/relationships/customXml" Target="../ink/ink4220.xml"/><Relationship Id="rId573" Type="http://schemas.openxmlformats.org/officeDocument/2006/relationships/image" Target="../media/image4288.png"/><Relationship Id="rId226" Type="http://schemas.openxmlformats.org/officeDocument/2006/relationships/customXml" Target="../ink/ink4150.xml"/><Relationship Id="rId433" Type="http://schemas.openxmlformats.org/officeDocument/2006/relationships/image" Target="../media/image4218.png"/><Relationship Id="rId640" Type="http://schemas.openxmlformats.org/officeDocument/2006/relationships/customXml" Target="../ink/ink4357.xml"/><Relationship Id="rId74" Type="http://schemas.openxmlformats.org/officeDocument/2006/relationships/customXml" Target="../ink/ink4074.xml"/><Relationship Id="rId377" Type="http://schemas.openxmlformats.org/officeDocument/2006/relationships/image" Target="../media/image4190.png"/><Relationship Id="rId500" Type="http://schemas.openxmlformats.org/officeDocument/2006/relationships/customXml" Target="../ink/ink4287.xml"/><Relationship Id="rId584" Type="http://schemas.openxmlformats.org/officeDocument/2006/relationships/customXml" Target="../ink/ink4329.xml"/><Relationship Id="rId5" Type="http://schemas.openxmlformats.org/officeDocument/2006/relationships/image" Target="../media/image4005.png"/><Relationship Id="rId237" Type="http://schemas.openxmlformats.org/officeDocument/2006/relationships/image" Target="../media/image4120.png"/><Relationship Id="rId444" Type="http://schemas.openxmlformats.org/officeDocument/2006/relationships/customXml" Target="../ink/ink4259.xml"/><Relationship Id="rId651" Type="http://schemas.openxmlformats.org/officeDocument/2006/relationships/image" Target="../media/image4327.png"/><Relationship Id="rId290" Type="http://schemas.openxmlformats.org/officeDocument/2006/relationships/customXml" Target="../ink/ink4182.xml"/><Relationship Id="rId304" Type="http://schemas.openxmlformats.org/officeDocument/2006/relationships/customXml" Target="../ink/ink4189.xml"/><Relationship Id="rId388" Type="http://schemas.openxmlformats.org/officeDocument/2006/relationships/customXml" Target="../ink/ink4231.xml"/><Relationship Id="rId511" Type="http://schemas.openxmlformats.org/officeDocument/2006/relationships/image" Target="../media/image4257.png"/><Relationship Id="rId609" Type="http://schemas.openxmlformats.org/officeDocument/2006/relationships/image" Target="../media/image4306.png"/><Relationship Id="rId85" Type="http://schemas.openxmlformats.org/officeDocument/2006/relationships/image" Target="../media/image4045.png"/><Relationship Id="rId150" Type="http://schemas.openxmlformats.org/officeDocument/2006/relationships/customXml" Target="../ink/ink4112.xml"/><Relationship Id="rId595" Type="http://schemas.openxmlformats.org/officeDocument/2006/relationships/image" Target="../media/image4299.png"/><Relationship Id="rId248" Type="http://schemas.openxmlformats.org/officeDocument/2006/relationships/customXml" Target="../ink/ink4161.xml"/><Relationship Id="rId455" Type="http://schemas.openxmlformats.org/officeDocument/2006/relationships/image" Target="../media/image4229.png"/><Relationship Id="rId662" Type="http://schemas.openxmlformats.org/officeDocument/2006/relationships/customXml" Target="../ink/ink4368.xml"/><Relationship Id="rId12" Type="http://schemas.openxmlformats.org/officeDocument/2006/relationships/customXml" Target="../ink/ink4043.xml"/><Relationship Id="rId108" Type="http://schemas.openxmlformats.org/officeDocument/2006/relationships/customXml" Target="../ink/ink4091.xml"/><Relationship Id="rId315" Type="http://schemas.openxmlformats.org/officeDocument/2006/relationships/image" Target="../media/image4159.png"/><Relationship Id="rId522" Type="http://schemas.openxmlformats.org/officeDocument/2006/relationships/customXml" Target="../ink/ink4298.xml"/><Relationship Id="rId96" Type="http://schemas.openxmlformats.org/officeDocument/2006/relationships/customXml" Target="../ink/ink4085.xml"/><Relationship Id="rId161" Type="http://schemas.openxmlformats.org/officeDocument/2006/relationships/image" Target="../media/image4083.png"/><Relationship Id="rId399" Type="http://schemas.openxmlformats.org/officeDocument/2006/relationships/image" Target="../media/image4201.png"/><Relationship Id="rId259" Type="http://schemas.openxmlformats.org/officeDocument/2006/relationships/image" Target="../media/image4131.png"/><Relationship Id="rId466" Type="http://schemas.openxmlformats.org/officeDocument/2006/relationships/customXml" Target="../ink/ink4270.xml"/><Relationship Id="rId673" Type="http://schemas.openxmlformats.org/officeDocument/2006/relationships/image" Target="../media/image4338.png"/><Relationship Id="rId23" Type="http://schemas.openxmlformats.org/officeDocument/2006/relationships/image" Target="../media/image4014.png"/><Relationship Id="rId119" Type="http://schemas.openxmlformats.org/officeDocument/2006/relationships/image" Target="../media/image4062.png"/><Relationship Id="rId326" Type="http://schemas.openxmlformats.org/officeDocument/2006/relationships/customXml" Target="../ink/ink4200.xml"/><Relationship Id="rId533" Type="http://schemas.openxmlformats.org/officeDocument/2006/relationships/image" Target="../media/image4268.png"/><Relationship Id="rId172" Type="http://schemas.openxmlformats.org/officeDocument/2006/relationships/customXml" Target="../ink/ink4123.xml"/><Relationship Id="rId477" Type="http://schemas.openxmlformats.org/officeDocument/2006/relationships/image" Target="../media/image4240.png"/><Relationship Id="rId600" Type="http://schemas.openxmlformats.org/officeDocument/2006/relationships/customXml" Target="../ink/ink4337.xml"/><Relationship Id="rId684" Type="http://schemas.openxmlformats.org/officeDocument/2006/relationships/customXml" Target="../ink/ink4379.xml"/><Relationship Id="rId337" Type="http://schemas.openxmlformats.org/officeDocument/2006/relationships/image" Target="../media/image4170.png"/><Relationship Id="rId34" Type="http://schemas.openxmlformats.org/officeDocument/2006/relationships/customXml" Target="../ink/ink4054.xml"/><Relationship Id="rId544" Type="http://schemas.openxmlformats.org/officeDocument/2006/relationships/customXml" Target="../ink/ink4309.xml"/><Relationship Id="rId183" Type="http://schemas.openxmlformats.org/officeDocument/2006/relationships/image" Target="../media/image4094.png"/><Relationship Id="rId390" Type="http://schemas.openxmlformats.org/officeDocument/2006/relationships/customXml" Target="../ink/ink4232.xml"/><Relationship Id="rId404" Type="http://schemas.openxmlformats.org/officeDocument/2006/relationships/customXml" Target="../ink/ink4239.xml"/><Relationship Id="rId611" Type="http://schemas.openxmlformats.org/officeDocument/2006/relationships/image" Target="../media/image4307.png"/><Relationship Id="rId250" Type="http://schemas.openxmlformats.org/officeDocument/2006/relationships/customXml" Target="../ink/ink4162.xml"/><Relationship Id="rId488" Type="http://schemas.openxmlformats.org/officeDocument/2006/relationships/customXml" Target="../ink/ink4281.xml"/><Relationship Id="rId695" Type="http://schemas.openxmlformats.org/officeDocument/2006/relationships/image" Target="../media/image4349.png"/><Relationship Id="rId709" Type="http://schemas.openxmlformats.org/officeDocument/2006/relationships/image" Target="../media/image4356.png"/><Relationship Id="rId45" Type="http://schemas.openxmlformats.org/officeDocument/2006/relationships/image" Target="../media/image4025.png"/><Relationship Id="rId110" Type="http://schemas.openxmlformats.org/officeDocument/2006/relationships/customXml" Target="../ink/ink4092.xml"/><Relationship Id="rId348" Type="http://schemas.openxmlformats.org/officeDocument/2006/relationships/customXml" Target="../ink/ink4211.xml"/><Relationship Id="rId555" Type="http://schemas.openxmlformats.org/officeDocument/2006/relationships/image" Target="../media/image4279.png"/><Relationship Id="rId194" Type="http://schemas.openxmlformats.org/officeDocument/2006/relationships/customXml" Target="../ink/ink4134.xml"/><Relationship Id="rId208" Type="http://schemas.openxmlformats.org/officeDocument/2006/relationships/customXml" Target="../ink/ink4141.xml"/><Relationship Id="rId415" Type="http://schemas.openxmlformats.org/officeDocument/2006/relationships/image" Target="../media/image4209.png"/><Relationship Id="rId622" Type="http://schemas.openxmlformats.org/officeDocument/2006/relationships/customXml" Target="../ink/ink4348.xml"/><Relationship Id="rId261" Type="http://schemas.openxmlformats.org/officeDocument/2006/relationships/image" Target="../media/image4132.png"/><Relationship Id="rId499" Type="http://schemas.openxmlformats.org/officeDocument/2006/relationships/image" Target="../media/image4251.png"/><Relationship Id="rId56" Type="http://schemas.openxmlformats.org/officeDocument/2006/relationships/customXml" Target="../ink/ink4065.xml"/><Relationship Id="rId359" Type="http://schemas.openxmlformats.org/officeDocument/2006/relationships/image" Target="../media/image4181.png"/><Relationship Id="rId566" Type="http://schemas.openxmlformats.org/officeDocument/2006/relationships/customXml" Target="../ink/ink4320.xml"/><Relationship Id="rId121" Type="http://schemas.openxmlformats.org/officeDocument/2006/relationships/image" Target="../media/image4063.png"/><Relationship Id="rId219" Type="http://schemas.openxmlformats.org/officeDocument/2006/relationships/image" Target="../media/image4111.png"/><Relationship Id="rId426" Type="http://schemas.openxmlformats.org/officeDocument/2006/relationships/customXml" Target="../ink/ink4250.xml"/><Relationship Id="rId633" Type="http://schemas.openxmlformats.org/officeDocument/2006/relationships/image" Target="../media/image4318.png"/><Relationship Id="rId67" Type="http://schemas.openxmlformats.org/officeDocument/2006/relationships/image" Target="../media/image4036.png"/><Relationship Id="rId272" Type="http://schemas.openxmlformats.org/officeDocument/2006/relationships/customXml" Target="../ink/ink4173.xml"/><Relationship Id="rId577" Type="http://schemas.openxmlformats.org/officeDocument/2006/relationships/image" Target="../media/image4290.png"/><Relationship Id="rId700" Type="http://schemas.openxmlformats.org/officeDocument/2006/relationships/customXml" Target="../ink/ink4387.xml"/><Relationship Id="rId132" Type="http://schemas.openxmlformats.org/officeDocument/2006/relationships/customXml" Target="../ink/ink4103.xml"/><Relationship Id="rId437" Type="http://schemas.openxmlformats.org/officeDocument/2006/relationships/image" Target="../media/image4220.png"/><Relationship Id="rId644" Type="http://schemas.openxmlformats.org/officeDocument/2006/relationships/customXml" Target="../ink/ink4359.xml"/><Relationship Id="rId283" Type="http://schemas.openxmlformats.org/officeDocument/2006/relationships/image" Target="../media/image4143.png"/><Relationship Id="rId490" Type="http://schemas.openxmlformats.org/officeDocument/2006/relationships/customXml" Target="../ink/ink4282.xml"/><Relationship Id="rId504" Type="http://schemas.openxmlformats.org/officeDocument/2006/relationships/customXml" Target="../ink/ink4289.xml"/><Relationship Id="rId711" Type="http://schemas.openxmlformats.org/officeDocument/2006/relationships/image" Target="../media/image4357.png"/><Relationship Id="rId78" Type="http://schemas.openxmlformats.org/officeDocument/2006/relationships/customXml" Target="../ink/ink4076.xml"/><Relationship Id="rId143" Type="http://schemas.openxmlformats.org/officeDocument/2006/relationships/image" Target="../media/image4074.png"/><Relationship Id="rId350" Type="http://schemas.openxmlformats.org/officeDocument/2006/relationships/customXml" Target="../ink/ink4212.xml"/><Relationship Id="rId588" Type="http://schemas.openxmlformats.org/officeDocument/2006/relationships/customXml" Target="../ink/ink4331.xml"/><Relationship Id="rId9" Type="http://schemas.openxmlformats.org/officeDocument/2006/relationships/image" Target="../media/image4007.png"/><Relationship Id="rId210" Type="http://schemas.openxmlformats.org/officeDocument/2006/relationships/customXml" Target="../ink/ink4142.xml"/><Relationship Id="rId448" Type="http://schemas.openxmlformats.org/officeDocument/2006/relationships/customXml" Target="../ink/ink4261.xml"/><Relationship Id="rId655" Type="http://schemas.openxmlformats.org/officeDocument/2006/relationships/image" Target="../media/image4329.png"/><Relationship Id="rId294" Type="http://schemas.openxmlformats.org/officeDocument/2006/relationships/customXml" Target="../ink/ink4184.xml"/><Relationship Id="rId308" Type="http://schemas.openxmlformats.org/officeDocument/2006/relationships/customXml" Target="../ink/ink4191.xml"/><Relationship Id="rId515" Type="http://schemas.openxmlformats.org/officeDocument/2006/relationships/image" Target="../media/image4259.png"/><Relationship Id="rId89" Type="http://schemas.openxmlformats.org/officeDocument/2006/relationships/image" Target="../media/image4047.png"/><Relationship Id="rId154" Type="http://schemas.openxmlformats.org/officeDocument/2006/relationships/customXml" Target="../ink/ink4114.xml"/><Relationship Id="rId361" Type="http://schemas.openxmlformats.org/officeDocument/2006/relationships/image" Target="../media/image4182.png"/><Relationship Id="rId599" Type="http://schemas.openxmlformats.org/officeDocument/2006/relationships/image" Target="../media/image4301.png"/><Relationship Id="rId459" Type="http://schemas.openxmlformats.org/officeDocument/2006/relationships/image" Target="../media/image4231.png"/><Relationship Id="rId666" Type="http://schemas.openxmlformats.org/officeDocument/2006/relationships/customXml" Target="../ink/ink4370.xml"/><Relationship Id="rId16" Type="http://schemas.openxmlformats.org/officeDocument/2006/relationships/customXml" Target="../ink/ink4045.xml"/><Relationship Id="rId221" Type="http://schemas.openxmlformats.org/officeDocument/2006/relationships/image" Target="../media/image4112.png"/><Relationship Id="rId319" Type="http://schemas.openxmlformats.org/officeDocument/2006/relationships/image" Target="../media/image4161.png"/><Relationship Id="rId526" Type="http://schemas.openxmlformats.org/officeDocument/2006/relationships/customXml" Target="../ink/ink4300.xml"/><Relationship Id="rId165" Type="http://schemas.openxmlformats.org/officeDocument/2006/relationships/image" Target="../media/image4085.png"/><Relationship Id="rId372" Type="http://schemas.openxmlformats.org/officeDocument/2006/relationships/customXml" Target="../ink/ink4223.xml"/><Relationship Id="rId677" Type="http://schemas.openxmlformats.org/officeDocument/2006/relationships/image" Target="../media/image4340.png"/><Relationship Id="rId232" Type="http://schemas.openxmlformats.org/officeDocument/2006/relationships/customXml" Target="../ink/ink4153.xml"/><Relationship Id="rId27" Type="http://schemas.openxmlformats.org/officeDocument/2006/relationships/image" Target="../media/image4016.png"/><Relationship Id="rId537" Type="http://schemas.openxmlformats.org/officeDocument/2006/relationships/image" Target="../media/image4270.png"/><Relationship Id="rId80" Type="http://schemas.openxmlformats.org/officeDocument/2006/relationships/customXml" Target="../ink/ink4077.xml"/><Relationship Id="rId176" Type="http://schemas.openxmlformats.org/officeDocument/2006/relationships/customXml" Target="../ink/ink4125.xml"/><Relationship Id="rId383" Type="http://schemas.openxmlformats.org/officeDocument/2006/relationships/image" Target="../media/image4193.png"/><Relationship Id="rId590" Type="http://schemas.openxmlformats.org/officeDocument/2006/relationships/customXml" Target="../ink/ink4332.xml"/><Relationship Id="rId604" Type="http://schemas.openxmlformats.org/officeDocument/2006/relationships/customXml" Target="../ink/ink4339.xml"/><Relationship Id="rId243" Type="http://schemas.openxmlformats.org/officeDocument/2006/relationships/image" Target="../media/image4123.png"/><Relationship Id="rId450" Type="http://schemas.openxmlformats.org/officeDocument/2006/relationships/customXml" Target="../ink/ink4262.xml"/><Relationship Id="rId688" Type="http://schemas.openxmlformats.org/officeDocument/2006/relationships/customXml" Target="../ink/ink4381.xml"/><Relationship Id="rId38" Type="http://schemas.openxmlformats.org/officeDocument/2006/relationships/customXml" Target="../ink/ink4056.xml"/><Relationship Id="rId103" Type="http://schemas.openxmlformats.org/officeDocument/2006/relationships/image" Target="../media/image4054.png"/><Relationship Id="rId310" Type="http://schemas.openxmlformats.org/officeDocument/2006/relationships/customXml" Target="../ink/ink4192.xml"/><Relationship Id="rId548" Type="http://schemas.openxmlformats.org/officeDocument/2006/relationships/customXml" Target="../ink/ink4311.xml"/><Relationship Id="rId91" Type="http://schemas.openxmlformats.org/officeDocument/2006/relationships/image" Target="../media/image4048.png"/><Relationship Id="rId187" Type="http://schemas.openxmlformats.org/officeDocument/2006/relationships/image" Target="../media/image4096.png"/><Relationship Id="rId394" Type="http://schemas.openxmlformats.org/officeDocument/2006/relationships/customXml" Target="../ink/ink4234.xml"/><Relationship Id="rId408" Type="http://schemas.openxmlformats.org/officeDocument/2006/relationships/customXml" Target="../ink/ink4241.xml"/><Relationship Id="rId615" Type="http://schemas.openxmlformats.org/officeDocument/2006/relationships/image" Target="../media/image4309.png"/><Relationship Id="rId254" Type="http://schemas.openxmlformats.org/officeDocument/2006/relationships/customXml" Target="../ink/ink4164.xml"/><Relationship Id="rId699" Type="http://schemas.openxmlformats.org/officeDocument/2006/relationships/image" Target="../media/image4351.png"/><Relationship Id="rId49" Type="http://schemas.openxmlformats.org/officeDocument/2006/relationships/image" Target="../media/image4027.png"/><Relationship Id="rId114" Type="http://schemas.openxmlformats.org/officeDocument/2006/relationships/customXml" Target="../ink/ink4094.xml"/><Relationship Id="rId461" Type="http://schemas.openxmlformats.org/officeDocument/2006/relationships/image" Target="../media/image4232.png"/><Relationship Id="rId559" Type="http://schemas.openxmlformats.org/officeDocument/2006/relationships/image" Target="../media/image4281.png"/><Relationship Id="rId198" Type="http://schemas.openxmlformats.org/officeDocument/2006/relationships/customXml" Target="../ink/ink4136.xml"/><Relationship Id="rId321" Type="http://schemas.openxmlformats.org/officeDocument/2006/relationships/image" Target="../media/image4162.png"/><Relationship Id="rId419" Type="http://schemas.openxmlformats.org/officeDocument/2006/relationships/image" Target="../media/image4211.png"/><Relationship Id="rId626" Type="http://schemas.openxmlformats.org/officeDocument/2006/relationships/customXml" Target="../ink/ink4350.xml"/><Relationship Id="rId265" Type="http://schemas.openxmlformats.org/officeDocument/2006/relationships/image" Target="../media/image4134.png"/><Relationship Id="rId472" Type="http://schemas.openxmlformats.org/officeDocument/2006/relationships/customXml" Target="../ink/ink4273.xml"/><Relationship Id="rId125" Type="http://schemas.openxmlformats.org/officeDocument/2006/relationships/image" Target="../media/image4065.png"/><Relationship Id="rId332" Type="http://schemas.openxmlformats.org/officeDocument/2006/relationships/customXml" Target="../ink/ink4203.xml"/><Relationship Id="rId637" Type="http://schemas.openxmlformats.org/officeDocument/2006/relationships/image" Target="../media/image4320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324" Type="http://schemas.openxmlformats.org/officeDocument/2006/relationships/image" Target="../media/image161.png"/><Relationship Id="rId531" Type="http://schemas.openxmlformats.org/officeDocument/2006/relationships/image" Target="../media/image263.png"/><Relationship Id="rId170" Type="http://schemas.openxmlformats.org/officeDocument/2006/relationships/customXml" Target="../ink/ink85.xml"/><Relationship Id="rId268" Type="http://schemas.openxmlformats.org/officeDocument/2006/relationships/image" Target="../media/image133.png"/><Relationship Id="rId475" Type="http://schemas.openxmlformats.org/officeDocument/2006/relationships/image" Target="../media/image236.png"/><Relationship Id="rId32" Type="http://schemas.openxmlformats.org/officeDocument/2006/relationships/customXml" Target="../ink/ink16.xml"/><Relationship Id="rId128" Type="http://schemas.openxmlformats.org/officeDocument/2006/relationships/customXml" Target="../ink/ink64.xml"/><Relationship Id="rId335" Type="http://schemas.openxmlformats.org/officeDocument/2006/relationships/customXml" Target="../ink/ink168.xml"/><Relationship Id="rId542" Type="http://schemas.openxmlformats.org/officeDocument/2006/relationships/customXml" Target="../ink/ink273.xml"/><Relationship Id="rId181" Type="http://schemas.openxmlformats.org/officeDocument/2006/relationships/image" Target="../media/image90.png"/><Relationship Id="rId402" Type="http://schemas.openxmlformats.org/officeDocument/2006/relationships/customXml" Target="../ink/ink202.xml"/><Relationship Id="rId279" Type="http://schemas.openxmlformats.org/officeDocument/2006/relationships/customXml" Target="../ink/ink140.xml"/><Relationship Id="rId486" Type="http://schemas.openxmlformats.org/officeDocument/2006/relationships/customXml" Target="../ink/ink244.xml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346" Type="http://schemas.openxmlformats.org/officeDocument/2006/relationships/image" Target="../media/image172.png"/><Relationship Id="rId553" Type="http://schemas.openxmlformats.org/officeDocument/2006/relationships/image" Target="../media/image274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05.png"/><Relationship Id="rId497" Type="http://schemas.openxmlformats.org/officeDocument/2006/relationships/image" Target="../media/image247.png"/><Relationship Id="rId357" Type="http://schemas.openxmlformats.org/officeDocument/2006/relationships/customXml" Target="../ink/ink179.xml"/><Relationship Id="rId54" Type="http://schemas.openxmlformats.org/officeDocument/2006/relationships/customXml" Target="../ink/ink27.xml"/><Relationship Id="rId217" Type="http://schemas.openxmlformats.org/officeDocument/2006/relationships/image" Target="../media/image108.png"/><Relationship Id="rId564" Type="http://schemas.openxmlformats.org/officeDocument/2006/relationships/customXml" Target="../ink/ink284.xml"/><Relationship Id="rId424" Type="http://schemas.openxmlformats.org/officeDocument/2006/relationships/customXml" Target="../ink/ink213.xml"/><Relationship Id="rId270" Type="http://schemas.openxmlformats.org/officeDocument/2006/relationships/image" Target="../media/image134.png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image" Target="../media/image183.png"/><Relationship Id="rId575" Type="http://schemas.openxmlformats.org/officeDocument/2006/relationships/image" Target="../media/image285.png"/><Relationship Id="rId228" Type="http://schemas.openxmlformats.org/officeDocument/2006/relationships/customXml" Target="../ink/ink114.xml"/><Relationship Id="rId435" Type="http://schemas.openxmlformats.org/officeDocument/2006/relationships/image" Target="../media/image216.png"/><Relationship Id="rId281" Type="http://schemas.openxmlformats.org/officeDocument/2006/relationships/customXml" Target="../ink/ink141.xml"/><Relationship Id="rId502" Type="http://schemas.openxmlformats.org/officeDocument/2006/relationships/customXml" Target="../ink/ink252.xml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customXml" Target="../ink/ink190.xml"/><Relationship Id="rId544" Type="http://schemas.openxmlformats.org/officeDocument/2006/relationships/customXml" Target="../ink/ink274.xml"/><Relationship Id="rId7" Type="http://schemas.openxmlformats.org/officeDocument/2006/relationships/image" Target="../media/image3.png"/><Relationship Id="rId183" Type="http://schemas.openxmlformats.org/officeDocument/2006/relationships/image" Target="../media/image91.png"/><Relationship Id="rId239" Type="http://schemas.openxmlformats.org/officeDocument/2006/relationships/image" Target="../media/image119.png"/><Relationship Id="rId390" Type="http://schemas.openxmlformats.org/officeDocument/2006/relationships/customXml" Target="../ink/ink196.xml"/><Relationship Id="rId404" Type="http://schemas.openxmlformats.org/officeDocument/2006/relationships/customXml" Target="../ink/ink203.xml"/><Relationship Id="rId446" Type="http://schemas.openxmlformats.org/officeDocument/2006/relationships/customXml" Target="../ink/ink224.xml"/><Relationship Id="rId250" Type="http://schemas.openxmlformats.org/officeDocument/2006/relationships/image" Target="../media/image124.png"/><Relationship Id="rId292" Type="http://schemas.openxmlformats.org/officeDocument/2006/relationships/image" Target="../media/image145.png"/><Relationship Id="rId306" Type="http://schemas.openxmlformats.org/officeDocument/2006/relationships/image" Target="../media/image152.png"/><Relationship Id="rId488" Type="http://schemas.openxmlformats.org/officeDocument/2006/relationships/customXml" Target="../ink/ink245.xml"/><Relationship Id="rId45" Type="http://schemas.openxmlformats.org/officeDocument/2006/relationships/image" Target="../media/image22.png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348" Type="http://schemas.openxmlformats.org/officeDocument/2006/relationships/image" Target="../media/image173.png"/><Relationship Id="rId513" Type="http://schemas.openxmlformats.org/officeDocument/2006/relationships/image" Target="../media/image255.png"/><Relationship Id="rId555" Type="http://schemas.openxmlformats.org/officeDocument/2006/relationships/image" Target="../media/image275.png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06.png"/><Relationship Id="rId457" Type="http://schemas.openxmlformats.org/officeDocument/2006/relationships/image" Target="../media/image227.png"/><Relationship Id="rId261" Type="http://schemas.openxmlformats.org/officeDocument/2006/relationships/customXml" Target="../ink/ink131.xml"/><Relationship Id="rId499" Type="http://schemas.openxmlformats.org/officeDocument/2006/relationships/image" Target="../media/image248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59.xml"/><Relationship Id="rId359" Type="http://schemas.openxmlformats.org/officeDocument/2006/relationships/customXml" Target="../ink/ink180.xml"/><Relationship Id="rId524" Type="http://schemas.openxmlformats.org/officeDocument/2006/relationships/image" Target="../media/image260.png"/><Relationship Id="rId566" Type="http://schemas.openxmlformats.org/officeDocument/2006/relationships/customXml" Target="../ink/ink285.xml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image" Target="../media/image109.png"/><Relationship Id="rId370" Type="http://schemas.openxmlformats.org/officeDocument/2006/relationships/image" Target="../media/image184.png"/><Relationship Id="rId426" Type="http://schemas.openxmlformats.org/officeDocument/2006/relationships/customXml" Target="../ink/ink214.xml"/><Relationship Id="rId230" Type="http://schemas.openxmlformats.org/officeDocument/2006/relationships/customXml" Target="../ink/ink115.xml"/><Relationship Id="rId468" Type="http://schemas.openxmlformats.org/officeDocument/2006/relationships/customXml" Target="../ink/ink235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image" Target="../media/image135.png"/><Relationship Id="rId328" Type="http://schemas.openxmlformats.org/officeDocument/2006/relationships/image" Target="../media/image163.png"/><Relationship Id="rId535" Type="http://schemas.openxmlformats.org/officeDocument/2006/relationships/image" Target="../media/image265.png"/><Relationship Id="rId577" Type="http://schemas.openxmlformats.org/officeDocument/2006/relationships/image" Target="../media/image286.png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customXml" Target="../ink/ink191.xml"/><Relationship Id="rId241" Type="http://schemas.openxmlformats.org/officeDocument/2006/relationships/image" Target="../media/image120.png"/><Relationship Id="rId437" Type="http://schemas.openxmlformats.org/officeDocument/2006/relationships/image" Target="../media/image217.png"/><Relationship Id="rId479" Type="http://schemas.openxmlformats.org/officeDocument/2006/relationships/image" Target="../media/image238.png"/><Relationship Id="rId36" Type="http://schemas.openxmlformats.org/officeDocument/2006/relationships/customXml" Target="../ink/ink18.xml"/><Relationship Id="rId283" Type="http://schemas.openxmlformats.org/officeDocument/2006/relationships/customXml" Target="../ink/ink142.xml"/><Relationship Id="rId339" Type="http://schemas.openxmlformats.org/officeDocument/2006/relationships/customXml" Target="../ink/ink170.xml"/><Relationship Id="rId490" Type="http://schemas.openxmlformats.org/officeDocument/2006/relationships/customXml" Target="../ink/ink246.xml"/><Relationship Id="rId504" Type="http://schemas.openxmlformats.org/officeDocument/2006/relationships/customXml" Target="../ink/ink253.xml"/><Relationship Id="rId546" Type="http://schemas.openxmlformats.org/officeDocument/2006/relationships/customXml" Target="../ink/ink275.xml"/><Relationship Id="rId78" Type="http://schemas.openxmlformats.org/officeDocument/2006/relationships/customXml" Target="../ink/ink39.xml"/><Relationship Id="rId101" Type="http://schemas.openxmlformats.org/officeDocument/2006/relationships/image" Target="../media/image50.png"/><Relationship Id="rId143" Type="http://schemas.openxmlformats.org/officeDocument/2006/relationships/image" Target="../media/image71.png"/><Relationship Id="rId185" Type="http://schemas.openxmlformats.org/officeDocument/2006/relationships/image" Target="../media/image92.png"/><Relationship Id="rId350" Type="http://schemas.openxmlformats.org/officeDocument/2006/relationships/image" Target="../media/image174.png"/><Relationship Id="rId406" Type="http://schemas.openxmlformats.org/officeDocument/2006/relationships/customXml" Target="../ink/ink204.xml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392" Type="http://schemas.openxmlformats.org/officeDocument/2006/relationships/customXml" Target="../ink/ink197.xml"/><Relationship Id="rId448" Type="http://schemas.openxmlformats.org/officeDocument/2006/relationships/customXml" Target="../ink/ink225.xml"/><Relationship Id="rId252" Type="http://schemas.openxmlformats.org/officeDocument/2006/relationships/image" Target="../media/image125.png"/><Relationship Id="rId294" Type="http://schemas.openxmlformats.org/officeDocument/2006/relationships/image" Target="../media/image146.png"/><Relationship Id="rId308" Type="http://schemas.openxmlformats.org/officeDocument/2006/relationships/image" Target="../media/image153.png"/><Relationship Id="rId515" Type="http://schemas.openxmlformats.org/officeDocument/2006/relationships/customXml" Target="../ink/ink259.xml"/><Relationship Id="rId47" Type="http://schemas.openxmlformats.org/officeDocument/2006/relationships/image" Target="../media/image23.png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customXml" Target="../ink/ink181.xml"/><Relationship Id="rId557" Type="http://schemas.openxmlformats.org/officeDocument/2006/relationships/image" Target="../media/image276.png"/><Relationship Id="rId196" Type="http://schemas.openxmlformats.org/officeDocument/2006/relationships/customXml" Target="../ink/ink98.xml"/><Relationship Id="rId417" Type="http://schemas.openxmlformats.org/officeDocument/2006/relationships/image" Target="../media/image207.png"/><Relationship Id="rId459" Type="http://schemas.openxmlformats.org/officeDocument/2006/relationships/image" Target="../media/image228.png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63" Type="http://schemas.openxmlformats.org/officeDocument/2006/relationships/customXml" Target="../ink/ink132.xml"/><Relationship Id="rId319" Type="http://schemas.openxmlformats.org/officeDocument/2006/relationships/customXml" Target="../ink/ink160.xml"/><Relationship Id="rId470" Type="http://schemas.openxmlformats.org/officeDocument/2006/relationships/customXml" Target="../ink/ink236.xml"/><Relationship Id="rId526" Type="http://schemas.openxmlformats.org/officeDocument/2006/relationships/image" Target="../media/image261.png"/><Relationship Id="rId58" Type="http://schemas.openxmlformats.org/officeDocument/2006/relationships/customXml" Target="../ink/ink29.xml"/><Relationship Id="rId123" Type="http://schemas.openxmlformats.org/officeDocument/2006/relationships/image" Target="../media/image61.png"/><Relationship Id="rId330" Type="http://schemas.openxmlformats.org/officeDocument/2006/relationships/image" Target="../media/image164.png"/><Relationship Id="rId568" Type="http://schemas.openxmlformats.org/officeDocument/2006/relationships/customXml" Target="../ink/ink286.xml"/><Relationship Id="rId165" Type="http://schemas.openxmlformats.org/officeDocument/2006/relationships/image" Target="../media/image82.png"/><Relationship Id="rId372" Type="http://schemas.openxmlformats.org/officeDocument/2006/relationships/image" Target="../media/image185.png"/><Relationship Id="rId428" Type="http://schemas.openxmlformats.org/officeDocument/2006/relationships/customXml" Target="../ink/ink215.xml"/><Relationship Id="rId232" Type="http://schemas.openxmlformats.org/officeDocument/2006/relationships/customXml" Target="../ink/ink116.xml"/><Relationship Id="rId274" Type="http://schemas.openxmlformats.org/officeDocument/2006/relationships/image" Target="../media/image136.png"/><Relationship Id="rId481" Type="http://schemas.openxmlformats.org/officeDocument/2006/relationships/image" Target="../media/image239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67.xml"/><Relationship Id="rId537" Type="http://schemas.openxmlformats.org/officeDocument/2006/relationships/image" Target="../media/image266.png"/><Relationship Id="rId579" Type="http://schemas.openxmlformats.org/officeDocument/2006/relationships/image" Target="../media/image287.png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customXml" Target="../ink/ink171.xml"/><Relationship Id="rId383" Type="http://schemas.openxmlformats.org/officeDocument/2006/relationships/customXml" Target="../ink/ink192.xml"/><Relationship Id="rId439" Type="http://schemas.openxmlformats.org/officeDocument/2006/relationships/image" Target="../media/image218.png"/><Relationship Id="rId201" Type="http://schemas.openxmlformats.org/officeDocument/2006/relationships/image" Target="../media/image100.png"/><Relationship Id="rId243" Type="http://schemas.openxmlformats.org/officeDocument/2006/relationships/image" Target="../media/image121.png"/><Relationship Id="rId285" Type="http://schemas.openxmlformats.org/officeDocument/2006/relationships/customXml" Target="../ink/ink143.xml"/><Relationship Id="rId450" Type="http://schemas.openxmlformats.org/officeDocument/2006/relationships/customXml" Target="../ink/ink226.xml"/><Relationship Id="rId506" Type="http://schemas.openxmlformats.org/officeDocument/2006/relationships/customXml" Target="../ink/ink254.xml"/><Relationship Id="rId38" Type="http://schemas.openxmlformats.org/officeDocument/2006/relationships/customXml" Target="../ink/ink19.xml"/><Relationship Id="rId103" Type="http://schemas.openxmlformats.org/officeDocument/2006/relationships/image" Target="../media/image51.png"/><Relationship Id="rId310" Type="http://schemas.openxmlformats.org/officeDocument/2006/relationships/image" Target="../media/image154.png"/><Relationship Id="rId492" Type="http://schemas.openxmlformats.org/officeDocument/2006/relationships/customXml" Target="../ink/ink247.xml"/><Relationship Id="rId548" Type="http://schemas.openxmlformats.org/officeDocument/2006/relationships/customXml" Target="../ink/ink276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87" Type="http://schemas.openxmlformats.org/officeDocument/2006/relationships/image" Target="../media/image93.png"/><Relationship Id="rId352" Type="http://schemas.openxmlformats.org/officeDocument/2006/relationships/image" Target="../media/image175.png"/><Relationship Id="rId394" Type="http://schemas.openxmlformats.org/officeDocument/2006/relationships/customXml" Target="../ink/ink198.xml"/><Relationship Id="rId408" Type="http://schemas.openxmlformats.org/officeDocument/2006/relationships/customXml" Target="../ink/ink205.xml"/><Relationship Id="rId212" Type="http://schemas.openxmlformats.org/officeDocument/2006/relationships/customXml" Target="../ink/ink106.xml"/><Relationship Id="rId254" Type="http://schemas.openxmlformats.org/officeDocument/2006/relationships/image" Target="../media/image126.png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96" Type="http://schemas.openxmlformats.org/officeDocument/2006/relationships/image" Target="../media/image147.png"/><Relationship Id="rId461" Type="http://schemas.openxmlformats.org/officeDocument/2006/relationships/image" Target="../media/image229.png"/><Relationship Id="rId517" Type="http://schemas.openxmlformats.org/officeDocument/2006/relationships/customXml" Target="../ink/ink260.xml"/><Relationship Id="rId559" Type="http://schemas.openxmlformats.org/officeDocument/2006/relationships/image" Target="../media/image277.png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198" Type="http://schemas.openxmlformats.org/officeDocument/2006/relationships/customXml" Target="../ink/ink99.xml"/><Relationship Id="rId321" Type="http://schemas.openxmlformats.org/officeDocument/2006/relationships/customXml" Target="../ink/ink161.xml"/><Relationship Id="rId363" Type="http://schemas.openxmlformats.org/officeDocument/2006/relationships/customXml" Target="../ink/ink182.xml"/><Relationship Id="rId419" Type="http://schemas.openxmlformats.org/officeDocument/2006/relationships/image" Target="../media/image208.png"/><Relationship Id="rId570" Type="http://schemas.openxmlformats.org/officeDocument/2006/relationships/customXml" Target="../ink/ink287.xml"/><Relationship Id="rId223" Type="http://schemas.openxmlformats.org/officeDocument/2006/relationships/image" Target="../media/image111.png"/><Relationship Id="rId430" Type="http://schemas.openxmlformats.org/officeDocument/2006/relationships/customXml" Target="../ink/ink216.xml"/><Relationship Id="rId18" Type="http://schemas.openxmlformats.org/officeDocument/2006/relationships/customXml" Target="../ink/ink9.xml"/><Relationship Id="rId265" Type="http://schemas.openxmlformats.org/officeDocument/2006/relationships/customXml" Target="../ink/ink133.xml"/><Relationship Id="rId472" Type="http://schemas.openxmlformats.org/officeDocument/2006/relationships/customXml" Target="../ink/ink237.xml"/><Relationship Id="rId528" Type="http://schemas.openxmlformats.org/officeDocument/2006/relationships/customXml" Target="../ink/ink266.xml"/><Relationship Id="rId125" Type="http://schemas.openxmlformats.org/officeDocument/2006/relationships/image" Target="../media/image62.png"/><Relationship Id="rId167" Type="http://schemas.openxmlformats.org/officeDocument/2006/relationships/image" Target="../media/image83.png"/><Relationship Id="rId332" Type="http://schemas.openxmlformats.org/officeDocument/2006/relationships/image" Target="../media/image165.png"/><Relationship Id="rId374" Type="http://schemas.openxmlformats.org/officeDocument/2006/relationships/image" Target="../media/image186.png"/><Relationship Id="rId71" Type="http://schemas.openxmlformats.org/officeDocument/2006/relationships/image" Target="../media/image35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image" Target="../media/image137.png"/><Relationship Id="rId441" Type="http://schemas.openxmlformats.org/officeDocument/2006/relationships/image" Target="../media/image219.png"/><Relationship Id="rId483" Type="http://schemas.openxmlformats.org/officeDocument/2006/relationships/image" Target="../media/image240.png"/><Relationship Id="rId539" Type="http://schemas.openxmlformats.org/officeDocument/2006/relationships/image" Target="../media/image267.png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178" Type="http://schemas.openxmlformats.org/officeDocument/2006/relationships/customXml" Target="../ink/ink89.xml"/><Relationship Id="rId301" Type="http://schemas.openxmlformats.org/officeDocument/2006/relationships/customXml" Target="../ink/ink151.xml"/><Relationship Id="rId343" Type="http://schemas.openxmlformats.org/officeDocument/2006/relationships/customXml" Target="../ink/ink172.xml"/><Relationship Id="rId550" Type="http://schemas.openxmlformats.org/officeDocument/2006/relationships/customXml" Target="../ink/ink277.xml"/><Relationship Id="rId82" Type="http://schemas.openxmlformats.org/officeDocument/2006/relationships/customXml" Target="../ink/ink41.xml"/><Relationship Id="rId203" Type="http://schemas.openxmlformats.org/officeDocument/2006/relationships/image" Target="../media/image101.png"/><Relationship Id="rId385" Type="http://schemas.openxmlformats.org/officeDocument/2006/relationships/customXml" Target="../ink/ink193.xml"/><Relationship Id="rId245" Type="http://schemas.openxmlformats.org/officeDocument/2006/relationships/image" Target="../media/image122.png"/><Relationship Id="rId287" Type="http://schemas.openxmlformats.org/officeDocument/2006/relationships/customXml" Target="../ink/ink144.xml"/><Relationship Id="rId410" Type="http://schemas.openxmlformats.org/officeDocument/2006/relationships/customXml" Target="../ink/ink206.xml"/><Relationship Id="rId452" Type="http://schemas.openxmlformats.org/officeDocument/2006/relationships/customXml" Target="../ink/ink227.xml"/><Relationship Id="rId494" Type="http://schemas.openxmlformats.org/officeDocument/2006/relationships/customXml" Target="../ink/ink248.xml"/><Relationship Id="rId508" Type="http://schemas.openxmlformats.org/officeDocument/2006/relationships/customXml" Target="../ink/ink255.xml"/><Relationship Id="rId105" Type="http://schemas.openxmlformats.org/officeDocument/2006/relationships/image" Target="../media/image52.png"/><Relationship Id="rId147" Type="http://schemas.openxmlformats.org/officeDocument/2006/relationships/image" Target="../media/image73.png"/><Relationship Id="rId312" Type="http://schemas.openxmlformats.org/officeDocument/2006/relationships/image" Target="../media/image155.png"/><Relationship Id="rId354" Type="http://schemas.openxmlformats.org/officeDocument/2006/relationships/image" Target="../media/image176.png"/><Relationship Id="rId51" Type="http://schemas.openxmlformats.org/officeDocument/2006/relationships/image" Target="../media/image25.png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96" Type="http://schemas.openxmlformats.org/officeDocument/2006/relationships/customXml" Target="../ink/ink199.xml"/><Relationship Id="rId561" Type="http://schemas.openxmlformats.org/officeDocument/2006/relationships/image" Target="../media/image278.png"/><Relationship Id="rId214" Type="http://schemas.openxmlformats.org/officeDocument/2006/relationships/customXml" Target="../ink/ink107.xml"/><Relationship Id="rId256" Type="http://schemas.openxmlformats.org/officeDocument/2006/relationships/image" Target="../media/image127.png"/><Relationship Id="rId298" Type="http://schemas.openxmlformats.org/officeDocument/2006/relationships/image" Target="../media/image148.png"/><Relationship Id="rId421" Type="http://schemas.openxmlformats.org/officeDocument/2006/relationships/image" Target="../media/image209.png"/><Relationship Id="rId463" Type="http://schemas.openxmlformats.org/officeDocument/2006/relationships/image" Target="../media/image230.png"/><Relationship Id="rId519" Type="http://schemas.openxmlformats.org/officeDocument/2006/relationships/customXml" Target="../ink/ink261.xml"/><Relationship Id="rId116" Type="http://schemas.openxmlformats.org/officeDocument/2006/relationships/customXml" Target="../ink/ink58.xml"/><Relationship Id="rId158" Type="http://schemas.openxmlformats.org/officeDocument/2006/relationships/customXml" Target="../ink/ink79.xml"/><Relationship Id="rId323" Type="http://schemas.openxmlformats.org/officeDocument/2006/relationships/customXml" Target="../ink/ink162.xml"/><Relationship Id="rId530" Type="http://schemas.openxmlformats.org/officeDocument/2006/relationships/customXml" Target="../ink/ink267.xml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183.xml"/><Relationship Id="rId572" Type="http://schemas.openxmlformats.org/officeDocument/2006/relationships/customXml" Target="../ink/ink288.xml"/><Relationship Id="rId225" Type="http://schemas.openxmlformats.org/officeDocument/2006/relationships/image" Target="../media/image112.png"/><Relationship Id="rId267" Type="http://schemas.openxmlformats.org/officeDocument/2006/relationships/customXml" Target="../ink/ink134.xml"/><Relationship Id="rId432" Type="http://schemas.openxmlformats.org/officeDocument/2006/relationships/customXml" Target="../ink/ink217.xml"/><Relationship Id="rId474" Type="http://schemas.openxmlformats.org/officeDocument/2006/relationships/customXml" Target="../ink/ink238.xml"/><Relationship Id="rId127" Type="http://schemas.openxmlformats.org/officeDocument/2006/relationships/image" Target="../media/image63.png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84.png"/><Relationship Id="rId334" Type="http://schemas.openxmlformats.org/officeDocument/2006/relationships/image" Target="../media/image166.png"/><Relationship Id="rId376" Type="http://schemas.openxmlformats.org/officeDocument/2006/relationships/image" Target="../media/image187.png"/><Relationship Id="rId541" Type="http://schemas.openxmlformats.org/officeDocument/2006/relationships/image" Target="../media/image268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36" Type="http://schemas.openxmlformats.org/officeDocument/2006/relationships/customXml" Target="../ink/ink118.xml"/><Relationship Id="rId278" Type="http://schemas.openxmlformats.org/officeDocument/2006/relationships/image" Target="../media/image138.png"/><Relationship Id="rId401" Type="http://schemas.openxmlformats.org/officeDocument/2006/relationships/image" Target="../media/image199.png"/><Relationship Id="rId443" Type="http://schemas.openxmlformats.org/officeDocument/2006/relationships/image" Target="../media/image220.png"/><Relationship Id="rId303" Type="http://schemas.openxmlformats.org/officeDocument/2006/relationships/customXml" Target="../ink/ink152.xml"/><Relationship Id="rId485" Type="http://schemas.openxmlformats.org/officeDocument/2006/relationships/image" Target="../media/image241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customXml" Target="../ink/ink173.xml"/><Relationship Id="rId387" Type="http://schemas.openxmlformats.org/officeDocument/2006/relationships/image" Target="../media/image192.png"/><Relationship Id="rId510" Type="http://schemas.openxmlformats.org/officeDocument/2006/relationships/customXml" Target="../ink/ink256.xml"/><Relationship Id="rId552" Type="http://schemas.openxmlformats.org/officeDocument/2006/relationships/customXml" Target="../ink/ink278.xml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412" Type="http://schemas.openxmlformats.org/officeDocument/2006/relationships/customXml" Target="../ink/ink207.xml"/><Relationship Id="rId107" Type="http://schemas.openxmlformats.org/officeDocument/2006/relationships/image" Target="../media/image53.png"/><Relationship Id="rId289" Type="http://schemas.openxmlformats.org/officeDocument/2006/relationships/customXml" Target="../ink/ink145.xml"/><Relationship Id="rId454" Type="http://schemas.openxmlformats.org/officeDocument/2006/relationships/customXml" Target="../ink/ink228.xml"/><Relationship Id="rId496" Type="http://schemas.openxmlformats.org/officeDocument/2006/relationships/customXml" Target="../ink/ink249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image" Target="../media/image156.png"/><Relationship Id="rId356" Type="http://schemas.openxmlformats.org/officeDocument/2006/relationships/image" Target="../media/image177.png"/><Relationship Id="rId398" Type="http://schemas.openxmlformats.org/officeDocument/2006/relationships/customXml" Target="../ink/ink200.xml"/><Relationship Id="rId521" Type="http://schemas.openxmlformats.org/officeDocument/2006/relationships/customXml" Target="../ink/ink262.xml"/><Relationship Id="rId563" Type="http://schemas.openxmlformats.org/officeDocument/2006/relationships/image" Target="../media/image279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210.png"/><Relationship Id="rId258" Type="http://schemas.openxmlformats.org/officeDocument/2006/relationships/image" Target="../media/image128.png"/><Relationship Id="rId465" Type="http://schemas.openxmlformats.org/officeDocument/2006/relationships/image" Target="../media/image231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customXml" Target="../ink/ink163.xml"/><Relationship Id="rId367" Type="http://schemas.openxmlformats.org/officeDocument/2006/relationships/customXml" Target="../ink/ink184.xml"/><Relationship Id="rId532" Type="http://schemas.openxmlformats.org/officeDocument/2006/relationships/customXml" Target="../ink/ink268.xml"/><Relationship Id="rId574" Type="http://schemas.openxmlformats.org/officeDocument/2006/relationships/customXml" Target="../ink/ink289.xml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customXml" Target="../ink/ink135.xml"/><Relationship Id="rId434" Type="http://schemas.openxmlformats.org/officeDocument/2006/relationships/customXml" Target="../ink/ink218.xml"/><Relationship Id="rId476" Type="http://schemas.openxmlformats.org/officeDocument/2006/relationships/customXml" Target="../ink/ink239.xml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image" Target="../media/image139.png"/><Relationship Id="rId336" Type="http://schemas.openxmlformats.org/officeDocument/2006/relationships/image" Target="../media/image167.png"/><Relationship Id="rId501" Type="http://schemas.openxmlformats.org/officeDocument/2006/relationships/image" Target="../media/image249.png"/><Relationship Id="rId543" Type="http://schemas.openxmlformats.org/officeDocument/2006/relationships/image" Target="../media/image269.png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image" Target="../media/image188.png"/><Relationship Id="rId403" Type="http://schemas.openxmlformats.org/officeDocument/2006/relationships/image" Target="../media/image200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21.png"/><Relationship Id="rId487" Type="http://schemas.openxmlformats.org/officeDocument/2006/relationships/image" Target="../media/image242.png"/><Relationship Id="rId291" Type="http://schemas.openxmlformats.org/officeDocument/2006/relationships/customXml" Target="../ink/ink146.xml"/><Relationship Id="rId305" Type="http://schemas.openxmlformats.org/officeDocument/2006/relationships/customXml" Target="../ink/ink153.xml"/><Relationship Id="rId347" Type="http://schemas.openxmlformats.org/officeDocument/2006/relationships/customXml" Target="../ink/ink174.xml"/><Relationship Id="rId512" Type="http://schemas.openxmlformats.org/officeDocument/2006/relationships/customXml" Target="../ink/ink257.xml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389" Type="http://schemas.openxmlformats.org/officeDocument/2006/relationships/image" Target="../media/image193.png"/><Relationship Id="rId554" Type="http://schemas.openxmlformats.org/officeDocument/2006/relationships/customXml" Target="../ink/ink279.xml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customXml" Target="../ink/ink125.xml"/><Relationship Id="rId414" Type="http://schemas.openxmlformats.org/officeDocument/2006/relationships/customXml" Target="../ink/ink208.xml"/><Relationship Id="rId456" Type="http://schemas.openxmlformats.org/officeDocument/2006/relationships/customXml" Target="../ink/ink229.xml"/><Relationship Id="rId498" Type="http://schemas.openxmlformats.org/officeDocument/2006/relationships/customXml" Target="../ink/ink250.xml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image" Target="../media/image129.png"/><Relationship Id="rId316" Type="http://schemas.openxmlformats.org/officeDocument/2006/relationships/image" Target="../media/image157.png"/><Relationship Id="rId523" Type="http://schemas.openxmlformats.org/officeDocument/2006/relationships/customXml" Target="../ink/ink263.xml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image" Target="../media/image178.png"/><Relationship Id="rId565" Type="http://schemas.openxmlformats.org/officeDocument/2006/relationships/image" Target="../media/image280.png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image" Target="../media/image211.png"/><Relationship Id="rId467" Type="http://schemas.openxmlformats.org/officeDocument/2006/relationships/image" Target="../media/image232.png"/><Relationship Id="rId271" Type="http://schemas.openxmlformats.org/officeDocument/2006/relationships/customXml" Target="../ink/ink136.xml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customXml" Target="../ink/ink164.xml"/><Relationship Id="rId369" Type="http://schemas.openxmlformats.org/officeDocument/2006/relationships/customXml" Target="../ink/ink185.xml"/><Relationship Id="rId534" Type="http://schemas.openxmlformats.org/officeDocument/2006/relationships/customXml" Target="../ink/ink269.xml"/><Relationship Id="rId576" Type="http://schemas.openxmlformats.org/officeDocument/2006/relationships/customXml" Target="../ink/ink290.xml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380" Type="http://schemas.openxmlformats.org/officeDocument/2006/relationships/image" Target="../media/image189.png"/><Relationship Id="rId436" Type="http://schemas.openxmlformats.org/officeDocument/2006/relationships/customXml" Target="../ink/ink219.xml"/><Relationship Id="rId240" Type="http://schemas.openxmlformats.org/officeDocument/2006/relationships/customXml" Target="../ink/ink120.xml"/><Relationship Id="rId478" Type="http://schemas.openxmlformats.org/officeDocument/2006/relationships/customXml" Target="../ink/ink240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image" Target="../media/image140.png"/><Relationship Id="rId338" Type="http://schemas.openxmlformats.org/officeDocument/2006/relationships/image" Target="../media/image168.png"/><Relationship Id="rId503" Type="http://schemas.openxmlformats.org/officeDocument/2006/relationships/image" Target="../media/image250.png"/><Relationship Id="rId545" Type="http://schemas.openxmlformats.org/officeDocument/2006/relationships/image" Target="../media/image270.png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194.png"/><Relationship Id="rId405" Type="http://schemas.openxmlformats.org/officeDocument/2006/relationships/image" Target="../media/image201.png"/><Relationship Id="rId447" Type="http://schemas.openxmlformats.org/officeDocument/2006/relationships/image" Target="../media/image222.png"/><Relationship Id="rId251" Type="http://schemas.openxmlformats.org/officeDocument/2006/relationships/customXml" Target="../ink/ink126.xml"/><Relationship Id="rId489" Type="http://schemas.openxmlformats.org/officeDocument/2006/relationships/image" Target="../media/image243.png"/><Relationship Id="rId46" Type="http://schemas.openxmlformats.org/officeDocument/2006/relationships/customXml" Target="../ink/ink23.xml"/><Relationship Id="rId293" Type="http://schemas.openxmlformats.org/officeDocument/2006/relationships/customXml" Target="../ink/ink147.xml"/><Relationship Id="rId307" Type="http://schemas.openxmlformats.org/officeDocument/2006/relationships/customXml" Target="../ink/ink154.xml"/><Relationship Id="rId349" Type="http://schemas.openxmlformats.org/officeDocument/2006/relationships/customXml" Target="../ink/ink175.xml"/><Relationship Id="rId514" Type="http://schemas.openxmlformats.org/officeDocument/2006/relationships/customXml" Target="../ink/ink258.xml"/><Relationship Id="rId556" Type="http://schemas.openxmlformats.org/officeDocument/2006/relationships/customXml" Target="../ink/ink280.xml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image" Target="../media/image179.png"/><Relationship Id="rId416" Type="http://schemas.openxmlformats.org/officeDocument/2006/relationships/customXml" Target="../ink/ink209.xml"/><Relationship Id="rId220" Type="http://schemas.openxmlformats.org/officeDocument/2006/relationships/customXml" Target="../ink/ink110.xml"/><Relationship Id="rId458" Type="http://schemas.openxmlformats.org/officeDocument/2006/relationships/customXml" Target="../ink/ink230.xml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image" Target="../media/image130.png"/><Relationship Id="rId318" Type="http://schemas.openxmlformats.org/officeDocument/2006/relationships/image" Target="../media/image158.png"/><Relationship Id="rId525" Type="http://schemas.openxmlformats.org/officeDocument/2006/relationships/customXml" Target="../ink/ink264.xml"/><Relationship Id="rId567" Type="http://schemas.openxmlformats.org/officeDocument/2006/relationships/image" Target="../media/image281.png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customXml" Target="../ink/ink186.xml"/><Relationship Id="rId427" Type="http://schemas.openxmlformats.org/officeDocument/2006/relationships/image" Target="../media/image212.png"/><Relationship Id="rId469" Type="http://schemas.openxmlformats.org/officeDocument/2006/relationships/image" Target="../media/image233.png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73" Type="http://schemas.openxmlformats.org/officeDocument/2006/relationships/customXml" Target="../ink/ink137.xml"/><Relationship Id="rId329" Type="http://schemas.openxmlformats.org/officeDocument/2006/relationships/customXml" Target="../ink/ink165.xml"/><Relationship Id="rId480" Type="http://schemas.openxmlformats.org/officeDocument/2006/relationships/customXml" Target="../ink/ink241.xml"/><Relationship Id="rId536" Type="http://schemas.openxmlformats.org/officeDocument/2006/relationships/customXml" Target="../ink/ink270.xml"/><Relationship Id="rId68" Type="http://schemas.openxmlformats.org/officeDocument/2006/relationships/customXml" Target="../ink/ink34.xml"/><Relationship Id="rId133" Type="http://schemas.openxmlformats.org/officeDocument/2006/relationships/image" Target="../media/image66.png"/><Relationship Id="rId175" Type="http://schemas.openxmlformats.org/officeDocument/2006/relationships/image" Target="../media/image87.png"/><Relationship Id="rId340" Type="http://schemas.openxmlformats.org/officeDocument/2006/relationships/image" Target="../media/image169.png"/><Relationship Id="rId578" Type="http://schemas.openxmlformats.org/officeDocument/2006/relationships/customXml" Target="../ink/ink291.xml"/><Relationship Id="rId200" Type="http://schemas.openxmlformats.org/officeDocument/2006/relationships/customXml" Target="../ink/ink100.xml"/><Relationship Id="rId382" Type="http://schemas.openxmlformats.org/officeDocument/2006/relationships/image" Target="../media/image190.png"/><Relationship Id="rId438" Type="http://schemas.openxmlformats.org/officeDocument/2006/relationships/customXml" Target="../ink/ink220.xml"/><Relationship Id="rId242" Type="http://schemas.openxmlformats.org/officeDocument/2006/relationships/customXml" Target="../ink/ink121.xml"/><Relationship Id="rId284" Type="http://schemas.openxmlformats.org/officeDocument/2006/relationships/image" Target="../media/image141.png"/><Relationship Id="rId491" Type="http://schemas.openxmlformats.org/officeDocument/2006/relationships/image" Target="../media/image244.png"/><Relationship Id="rId505" Type="http://schemas.openxmlformats.org/officeDocument/2006/relationships/image" Target="../media/image251.png"/><Relationship Id="rId37" Type="http://schemas.openxmlformats.org/officeDocument/2006/relationships/image" Target="../media/image18.png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547" Type="http://schemas.openxmlformats.org/officeDocument/2006/relationships/image" Target="../media/image271.png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customXml" Target="../ink/ink176.xml"/><Relationship Id="rId393" Type="http://schemas.openxmlformats.org/officeDocument/2006/relationships/image" Target="../media/image195.png"/><Relationship Id="rId407" Type="http://schemas.openxmlformats.org/officeDocument/2006/relationships/image" Target="../media/image202.png"/><Relationship Id="rId449" Type="http://schemas.openxmlformats.org/officeDocument/2006/relationships/image" Target="../media/image223.png"/><Relationship Id="rId211" Type="http://schemas.openxmlformats.org/officeDocument/2006/relationships/image" Target="../media/image105.png"/><Relationship Id="rId253" Type="http://schemas.openxmlformats.org/officeDocument/2006/relationships/customXml" Target="../ink/ink127.xml"/><Relationship Id="rId295" Type="http://schemas.openxmlformats.org/officeDocument/2006/relationships/customXml" Target="../ink/ink148.xml"/><Relationship Id="rId309" Type="http://schemas.openxmlformats.org/officeDocument/2006/relationships/customXml" Target="../ink/ink155.xml"/><Relationship Id="rId460" Type="http://schemas.openxmlformats.org/officeDocument/2006/relationships/customXml" Target="../ink/ink231.xml"/><Relationship Id="rId516" Type="http://schemas.openxmlformats.org/officeDocument/2006/relationships/image" Target="../media/image256.png"/><Relationship Id="rId48" Type="http://schemas.openxmlformats.org/officeDocument/2006/relationships/customXml" Target="../ink/ink24.xml"/><Relationship Id="rId113" Type="http://schemas.openxmlformats.org/officeDocument/2006/relationships/image" Target="../media/image56.png"/><Relationship Id="rId320" Type="http://schemas.openxmlformats.org/officeDocument/2006/relationships/image" Target="../media/image159.png"/><Relationship Id="rId558" Type="http://schemas.openxmlformats.org/officeDocument/2006/relationships/customXml" Target="../ink/ink281.xml"/><Relationship Id="rId155" Type="http://schemas.openxmlformats.org/officeDocument/2006/relationships/image" Target="../media/image77.png"/><Relationship Id="rId197" Type="http://schemas.openxmlformats.org/officeDocument/2006/relationships/image" Target="../media/image98.png"/><Relationship Id="rId362" Type="http://schemas.openxmlformats.org/officeDocument/2006/relationships/image" Target="../media/image180.png"/><Relationship Id="rId418" Type="http://schemas.openxmlformats.org/officeDocument/2006/relationships/customXml" Target="../ink/ink210.xml"/><Relationship Id="rId222" Type="http://schemas.openxmlformats.org/officeDocument/2006/relationships/customXml" Target="../ink/ink111.xml"/><Relationship Id="rId264" Type="http://schemas.openxmlformats.org/officeDocument/2006/relationships/image" Target="../media/image131.png"/><Relationship Id="rId471" Type="http://schemas.openxmlformats.org/officeDocument/2006/relationships/image" Target="../media/image234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62.xml"/><Relationship Id="rId527" Type="http://schemas.openxmlformats.org/officeDocument/2006/relationships/customXml" Target="../ink/ink265.xml"/><Relationship Id="rId569" Type="http://schemas.openxmlformats.org/officeDocument/2006/relationships/image" Target="../media/image282.png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customXml" Target="../ink/ink166.xml"/><Relationship Id="rId373" Type="http://schemas.openxmlformats.org/officeDocument/2006/relationships/customXml" Target="../ink/ink187.xml"/><Relationship Id="rId429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6.png"/><Relationship Id="rId440" Type="http://schemas.openxmlformats.org/officeDocument/2006/relationships/customXml" Target="../ink/ink221.xml"/><Relationship Id="rId28" Type="http://schemas.openxmlformats.org/officeDocument/2006/relationships/customXml" Target="../ink/ink14.xml"/><Relationship Id="rId275" Type="http://schemas.openxmlformats.org/officeDocument/2006/relationships/customXml" Target="../ink/ink138.xml"/><Relationship Id="rId300" Type="http://schemas.openxmlformats.org/officeDocument/2006/relationships/image" Target="../media/image149.png"/><Relationship Id="rId482" Type="http://schemas.openxmlformats.org/officeDocument/2006/relationships/customXml" Target="../ink/ink242.xml"/><Relationship Id="rId538" Type="http://schemas.openxmlformats.org/officeDocument/2006/relationships/customXml" Target="../ink/ink271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77" Type="http://schemas.openxmlformats.org/officeDocument/2006/relationships/image" Target="../media/image88.png"/><Relationship Id="rId342" Type="http://schemas.openxmlformats.org/officeDocument/2006/relationships/image" Target="../media/image170.png"/><Relationship Id="rId384" Type="http://schemas.openxmlformats.org/officeDocument/2006/relationships/image" Target="../media/image191.png"/><Relationship Id="rId202" Type="http://schemas.openxmlformats.org/officeDocument/2006/relationships/customXml" Target="../ink/ink101.xml"/><Relationship Id="rId244" Type="http://schemas.openxmlformats.org/officeDocument/2006/relationships/customXml" Target="../ink/ink122.xml"/><Relationship Id="rId39" Type="http://schemas.openxmlformats.org/officeDocument/2006/relationships/image" Target="../media/image19.png"/><Relationship Id="rId286" Type="http://schemas.openxmlformats.org/officeDocument/2006/relationships/image" Target="../media/image142.png"/><Relationship Id="rId451" Type="http://schemas.openxmlformats.org/officeDocument/2006/relationships/image" Target="../media/image224.png"/><Relationship Id="rId493" Type="http://schemas.openxmlformats.org/officeDocument/2006/relationships/image" Target="../media/image245.png"/><Relationship Id="rId507" Type="http://schemas.openxmlformats.org/officeDocument/2006/relationships/image" Target="../media/image252.png"/><Relationship Id="rId549" Type="http://schemas.openxmlformats.org/officeDocument/2006/relationships/image" Target="../media/image272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customXml" Target="../ink/ink94.xml"/><Relationship Id="rId311" Type="http://schemas.openxmlformats.org/officeDocument/2006/relationships/customXml" Target="../ink/ink156.xml"/><Relationship Id="rId353" Type="http://schemas.openxmlformats.org/officeDocument/2006/relationships/customXml" Target="../ink/ink177.xml"/><Relationship Id="rId395" Type="http://schemas.openxmlformats.org/officeDocument/2006/relationships/image" Target="../media/image196.png"/><Relationship Id="rId409" Type="http://schemas.openxmlformats.org/officeDocument/2006/relationships/image" Target="../media/image203.png"/><Relationship Id="rId560" Type="http://schemas.openxmlformats.org/officeDocument/2006/relationships/customXml" Target="../ink/ink282.xml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420" Type="http://schemas.openxmlformats.org/officeDocument/2006/relationships/customXml" Target="../ink/ink211.xml"/><Relationship Id="rId255" Type="http://schemas.openxmlformats.org/officeDocument/2006/relationships/customXml" Target="../ink/ink128.xml"/><Relationship Id="rId297" Type="http://schemas.openxmlformats.org/officeDocument/2006/relationships/customXml" Target="../ink/ink149.xml"/><Relationship Id="rId462" Type="http://schemas.openxmlformats.org/officeDocument/2006/relationships/customXml" Target="../ink/ink232.xml"/><Relationship Id="rId518" Type="http://schemas.openxmlformats.org/officeDocument/2006/relationships/image" Target="../media/image257.png"/><Relationship Id="rId115" Type="http://schemas.openxmlformats.org/officeDocument/2006/relationships/image" Target="../media/image57.png"/><Relationship Id="rId157" Type="http://schemas.openxmlformats.org/officeDocument/2006/relationships/image" Target="../media/image78.png"/><Relationship Id="rId322" Type="http://schemas.openxmlformats.org/officeDocument/2006/relationships/image" Target="../media/image160.png"/><Relationship Id="rId364" Type="http://schemas.openxmlformats.org/officeDocument/2006/relationships/image" Target="../media/image181.png"/><Relationship Id="rId61" Type="http://schemas.openxmlformats.org/officeDocument/2006/relationships/image" Target="../media/image30.png"/><Relationship Id="rId199" Type="http://schemas.openxmlformats.org/officeDocument/2006/relationships/image" Target="../media/image99.png"/><Relationship Id="rId571" Type="http://schemas.openxmlformats.org/officeDocument/2006/relationships/image" Target="../media/image283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66" Type="http://schemas.openxmlformats.org/officeDocument/2006/relationships/image" Target="../media/image132.png"/><Relationship Id="rId431" Type="http://schemas.openxmlformats.org/officeDocument/2006/relationships/image" Target="../media/image214.png"/><Relationship Id="rId473" Type="http://schemas.openxmlformats.org/officeDocument/2006/relationships/image" Target="../media/image235.png"/><Relationship Id="rId529" Type="http://schemas.openxmlformats.org/officeDocument/2006/relationships/image" Target="../media/image262.png"/><Relationship Id="rId30" Type="http://schemas.openxmlformats.org/officeDocument/2006/relationships/customXml" Target="../ink/ink15.xml"/><Relationship Id="rId126" Type="http://schemas.openxmlformats.org/officeDocument/2006/relationships/customXml" Target="../ink/ink63.xml"/><Relationship Id="rId168" Type="http://schemas.openxmlformats.org/officeDocument/2006/relationships/customXml" Target="../ink/ink84.xml"/><Relationship Id="rId333" Type="http://schemas.openxmlformats.org/officeDocument/2006/relationships/customXml" Target="../ink/ink167.xml"/><Relationship Id="rId540" Type="http://schemas.openxmlformats.org/officeDocument/2006/relationships/customXml" Target="../ink/ink272.xml"/><Relationship Id="rId72" Type="http://schemas.openxmlformats.org/officeDocument/2006/relationships/customXml" Target="../ink/ink36.xml"/><Relationship Id="rId375" Type="http://schemas.openxmlformats.org/officeDocument/2006/relationships/customXml" Target="../ink/ink188.xml"/><Relationship Id="rId3" Type="http://schemas.openxmlformats.org/officeDocument/2006/relationships/image" Target="../media/image1.png"/><Relationship Id="rId235" Type="http://schemas.openxmlformats.org/officeDocument/2006/relationships/image" Target="../media/image117.png"/><Relationship Id="rId277" Type="http://schemas.openxmlformats.org/officeDocument/2006/relationships/customXml" Target="../ink/ink139.xml"/><Relationship Id="rId400" Type="http://schemas.openxmlformats.org/officeDocument/2006/relationships/customXml" Target="../ink/ink201.xml"/><Relationship Id="rId442" Type="http://schemas.openxmlformats.org/officeDocument/2006/relationships/customXml" Target="../ink/ink222.xml"/><Relationship Id="rId484" Type="http://schemas.openxmlformats.org/officeDocument/2006/relationships/customXml" Target="../ink/ink243.xml"/><Relationship Id="rId137" Type="http://schemas.openxmlformats.org/officeDocument/2006/relationships/image" Target="../media/image68.png"/><Relationship Id="rId302" Type="http://schemas.openxmlformats.org/officeDocument/2006/relationships/image" Target="../media/image150.png"/><Relationship Id="rId344" Type="http://schemas.openxmlformats.org/officeDocument/2006/relationships/image" Target="../media/image171.png"/><Relationship Id="rId41" Type="http://schemas.openxmlformats.org/officeDocument/2006/relationships/image" Target="../media/image20.png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86" Type="http://schemas.openxmlformats.org/officeDocument/2006/relationships/customXml" Target="../ink/ink194.xml"/><Relationship Id="rId551" Type="http://schemas.openxmlformats.org/officeDocument/2006/relationships/image" Target="../media/image273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46" Type="http://schemas.openxmlformats.org/officeDocument/2006/relationships/customXml" Target="../ink/ink123.xml"/><Relationship Id="rId288" Type="http://schemas.openxmlformats.org/officeDocument/2006/relationships/image" Target="../media/image143.png"/><Relationship Id="rId411" Type="http://schemas.openxmlformats.org/officeDocument/2006/relationships/image" Target="../media/image204.png"/><Relationship Id="rId453" Type="http://schemas.openxmlformats.org/officeDocument/2006/relationships/image" Target="../media/image225.png"/><Relationship Id="rId509" Type="http://schemas.openxmlformats.org/officeDocument/2006/relationships/image" Target="../media/image253.png"/><Relationship Id="rId106" Type="http://schemas.openxmlformats.org/officeDocument/2006/relationships/customXml" Target="../ink/ink53.xml"/><Relationship Id="rId313" Type="http://schemas.openxmlformats.org/officeDocument/2006/relationships/customXml" Target="../ink/ink157.xml"/><Relationship Id="rId495" Type="http://schemas.openxmlformats.org/officeDocument/2006/relationships/image" Target="../media/image246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355" Type="http://schemas.openxmlformats.org/officeDocument/2006/relationships/customXml" Target="../ink/ink178.xml"/><Relationship Id="rId397" Type="http://schemas.openxmlformats.org/officeDocument/2006/relationships/image" Target="../media/image197.png"/><Relationship Id="rId520" Type="http://schemas.openxmlformats.org/officeDocument/2006/relationships/image" Target="../media/image258.png"/><Relationship Id="rId562" Type="http://schemas.openxmlformats.org/officeDocument/2006/relationships/customXml" Target="../ink/ink283.xml"/><Relationship Id="rId215" Type="http://schemas.openxmlformats.org/officeDocument/2006/relationships/image" Target="../media/image107.png"/><Relationship Id="rId257" Type="http://schemas.openxmlformats.org/officeDocument/2006/relationships/customXml" Target="../ink/ink129.xml"/><Relationship Id="rId422" Type="http://schemas.openxmlformats.org/officeDocument/2006/relationships/customXml" Target="../ink/ink212.xml"/><Relationship Id="rId464" Type="http://schemas.openxmlformats.org/officeDocument/2006/relationships/customXml" Target="../ink/ink233.xml"/><Relationship Id="rId299" Type="http://schemas.openxmlformats.org/officeDocument/2006/relationships/customXml" Target="../ink/ink150.xml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66" Type="http://schemas.openxmlformats.org/officeDocument/2006/relationships/image" Target="../media/image182.png"/><Relationship Id="rId573" Type="http://schemas.openxmlformats.org/officeDocument/2006/relationships/image" Target="../media/image284.png"/><Relationship Id="rId226" Type="http://schemas.openxmlformats.org/officeDocument/2006/relationships/customXml" Target="../ink/ink113.xml"/><Relationship Id="rId433" Type="http://schemas.openxmlformats.org/officeDocument/2006/relationships/image" Target="../media/image215.png"/><Relationship Id="rId74" Type="http://schemas.openxmlformats.org/officeDocument/2006/relationships/customXml" Target="../ink/ink37.xml"/><Relationship Id="rId377" Type="http://schemas.openxmlformats.org/officeDocument/2006/relationships/customXml" Target="../ink/ink189.xml"/><Relationship Id="rId500" Type="http://schemas.openxmlformats.org/officeDocument/2006/relationships/customXml" Target="../ink/ink251.xml"/><Relationship Id="rId5" Type="http://schemas.openxmlformats.org/officeDocument/2006/relationships/image" Target="../media/image2.png"/><Relationship Id="rId237" Type="http://schemas.openxmlformats.org/officeDocument/2006/relationships/image" Target="../media/image118.png"/><Relationship Id="rId444" Type="http://schemas.openxmlformats.org/officeDocument/2006/relationships/customXml" Target="../ink/ink223.xml"/><Relationship Id="rId290" Type="http://schemas.openxmlformats.org/officeDocument/2006/relationships/image" Target="../media/image144.png"/><Relationship Id="rId304" Type="http://schemas.openxmlformats.org/officeDocument/2006/relationships/image" Target="../media/image151.png"/><Relationship Id="rId388" Type="http://schemas.openxmlformats.org/officeDocument/2006/relationships/customXml" Target="../ink/ink195.xml"/><Relationship Id="rId511" Type="http://schemas.openxmlformats.org/officeDocument/2006/relationships/image" Target="../media/image254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248" Type="http://schemas.openxmlformats.org/officeDocument/2006/relationships/customXml" Target="../ink/ink124.xml"/><Relationship Id="rId455" Type="http://schemas.openxmlformats.org/officeDocument/2006/relationships/image" Target="../media/image226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customXml" Target="../ink/ink158.xml"/><Relationship Id="rId522" Type="http://schemas.openxmlformats.org/officeDocument/2006/relationships/image" Target="../media/image259.png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399" Type="http://schemas.openxmlformats.org/officeDocument/2006/relationships/image" Target="../media/image198.png"/><Relationship Id="rId259" Type="http://schemas.openxmlformats.org/officeDocument/2006/relationships/customXml" Target="../ink/ink130.xml"/><Relationship Id="rId466" Type="http://schemas.openxmlformats.org/officeDocument/2006/relationships/customXml" Target="../ink/ink234.xml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326" Type="http://schemas.openxmlformats.org/officeDocument/2006/relationships/image" Target="../media/image162.png"/><Relationship Id="rId533" Type="http://schemas.openxmlformats.org/officeDocument/2006/relationships/image" Target="../media/image264.png"/><Relationship Id="rId172" Type="http://schemas.openxmlformats.org/officeDocument/2006/relationships/customXml" Target="../ink/ink86.xml"/><Relationship Id="rId477" Type="http://schemas.openxmlformats.org/officeDocument/2006/relationships/image" Target="../media/image237.png"/><Relationship Id="rId337" Type="http://schemas.openxmlformats.org/officeDocument/2006/relationships/customXml" Target="../ink/ink169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17.png"/><Relationship Id="rId21" Type="http://schemas.openxmlformats.org/officeDocument/2006/relationships/image" Target="../media/image4369.png"/><Relationship Id="rId324" Type="http://schemas.openxmlformats.org/officeDocument/2006/relationships/customXml" Target="../ink/ink4556.xml"/><Relationship Id="rId531" Type="http://schemas.openxmlformats.org/officeDocument/2006/relationships/image" Target="../media/image4622.png"/><Relationship Id="rId170" Type="http://schemas.openxmlformats.org/officeDocument/2006/relationships/customXml" Target="../ink/ink4479.xml"/><Relationship Id="rId268" Type="http://schemas.openxmlformats.org/officeDocument/2006/relationships/customXml" Target="../ink/ink4528.xml"/><Relationship Id="rId475" Type="http://schemas.openxmlformats.org/officeDocument/2006/relationships/image" Target="../media/image4596.png"/><Relationship Id="rId32" Type="http://schemas.openxmlformats.org/officeDocument/2006/relationships/customXml" Target="../ink/ink4410.xml"/><Relationship Id="rId128" Type="http://schemas.openxmlformats.org/officeDocument/2006/relationships/customXml" Target="../ink/ink4458.xml"/><Relationship Id="rId335" Type="http://schemas.openxmlformats.org/officeDocument/2006/relationships/image" Target="../media/image4526.png"/><Relationship Id="rId542" Type="http://schemas.openxmlformats.org/officeDocument/2006/relationships/customXml" Target="../ink/ink4665.xml"/><Relationship Id="rId181" Type="http://schemas.openxmlformats.org/officeDocument/2006/relationships/image" Target="../media/image4449.png"/><Relationship Id="rId402" Type="http://schemas.openxmlformats.org/officeDocument/2006/relationships/customXml" Target="../ink/ink4595.xml"/><Relationship Id="rId279" Type="http://schemas.openxmlformats.org/officeDocument/2006/relationships/image" Target="../media/image4498.png"/><Relationship Id="rId486" Type="http://schemas.openxmlformats.org/officeDocument/2006/relationships/customXml" Target="../ink/ink4637.xml"/><Relationship Id="rId43" Type="http://schemas.openxmlformats.org/officeDocument/2006/relationships/image" Target="../media/image4380.png"/><Relationship Id="rId139" Type="http://schemas.openxmlformats.org/officeDocument/2006/relationships/image" Target="../media/image4428.png"/><Relationship Id="rId346" Type="http://schemas.openxmlformats.org/officeDocument/2006/relationships/customXml" Target="../ink/ink4567.xml"/><Relationship Id="rId553" Type="http://schemas.openxmlformats.org/officeDocument/2006/relationships/image" Target="../media/image4632.png"/><Relationship Id="rId192" Type="http://schemas.openxmlformats.org/officeDocument/2006/relationships/customXml" Target="../ink/ink4490.xml"/><Relationship Id="rId206" Type="http://schemas.openxmlformats.org/officeDocument/2006/relationships/customXml" Target="../ink/ink4497.xml"/><Relationship Id="rId413" Type="http://schemas.openxmlformats.org/officeDocument/2006/relationships/image" Target="../media/image4565.png"/><Relationship Id="rId497" Type="http://schemas.openxmlformats.org/officeDocument/2006/relationships/image" Target="../media/image4606.png"/><Relationship Id="rId357" Type="http://schemas.openxmlformats.org/officeDocument/2006/relationships/image" Target="../media/image4537.png"/><Relationship Id="rId54" Type="http://schemas.openxmlformats.org/officeDocument/2006/relationships/customXml" Target="../ink/ink4421.xml"/><Relationship Id="rId217" Type="http://schemas.openxmlformats.org/officeDocument/2006/relationships/image" Target="../media/image4467.png"/><Relationship Id="rId564" Type="http://schemas.openxmlformats.org/officeDocument/2006/relationships/customXml" Target="../ink/ink4676.xml"/><Relationship Id="rId424" Type="http://schemas.openxmlformats.org/officeDocument/2006/relationships/customXml" Target="../ink/ink4606.xml"/><Relationship Id="rId270" Type="http://schemas.openxmlformats.org/officeDocument/2006/relationships/customXml" Target="../ink/ink4529.xml"/><Relationship Id="rId65" Type="http://schemas.openxmlformats.org/officeDocument/2006/relationships/image" Target="../media/image4391.png"/><Relationship Id="rId130" Type="http://schemas.openxmlformats.org/officeDocument/2006/relationships/customXml" Target="../ink/ink4459.xml"/><Relationship Id="rId368" Type="http://schemas.openxmlformats.org/officeDocument/2006/relationships/customXml" Target="../ink/ink4578.xml"/><Relationship Id="rId575" Type="http://schemas.openxmlformats.org/officeDocument/2006/relationships/image" Target="../media/image4643.png"/><Relationship Id="rId228" Type="http://schemas.openxmlformats.org/officeDocument/2006/relationships/customXml" Target="../ink/ink4508.xml"/><Relationship Id="rId435" Type="http://schemas.openxmlformats.org/officeDocument/2006/relationships/image" Target="../media/image4576.png"/><Relationship Id="rId281" Type="http://schemas.openxmlformats.org/officeDocument/2006/relationships/image" Target="../media/image4499.png"/><Relationship Id="rId502" Type="http://schemas.openxmlformats.org/officeDocument/2006/relationships/customXml" Target="../ink/ink4645.xml"/><Relationship Id="rId76" Type="http://schemas.openxmlformats.org/officeDocument/2006/relationships/customXml" Target="../ink/ink4432.xml"/><Relationship Id="rId141" Type="http://schemas.openxmlformats.org/officeDocument/2006/relationships/image" Target="../media/image4429.png"/><Relationship Id="rId379" Type="http://schemas.openxmlformats.org/officeDocument/2006/relationships/image" Target="../media/image4548.png"/><Relationship Id="rId586" Type="http://schemas.openxmlformats.org/officeDocument/2006/relationships/customXml" Target="../ink/ink4687.xml"/><Relationship Id="rId7" Type="http://schemas.openxmlformats.org/officeDocument/2006/relationships/image" Target="../media/image4362.png"/><Relationship Id="rId239" Type="http://schemas.openxmlformats.org/officeDocument/2006/relationships/image" Target="../media/image4478.png"/><Relationship Id="rId446" Type="http://schemas.openxmlformats.org/officeDocument/2006/relationships/customXml" Target="../ink/ink4617.xml"/><Relationship Id="rId292" Type="http://schemas.openxmlformats.org/officeDocument/2006/relationships/customXml" Target="../ink/ink4540.xml"/><Relationship Id="rId306" Type="http://schemas.openxmlformats.org/officeDocument/2006/relationships/customXml" Target="../ink/ink4547.xml"/><Relationship Id="rId87" Type="http://schemas.openxmlformats.org/officeDocument/2006/relationships/image" Target="../media/image4402.png"/><Relationship Id="rId513" Type="http://schemas.openxmlformats.org/officeDocument/2006/relationships/image" Target="../media/image4614.png"/><Relationship Id="rId597" Type="http://schemas.openxmlformats.org/officeDocument/2006/relationships/image" Target="../media/image4654.png"/><Relationship Id="rId152" Type="http://schemas.openxmlformats.org/officeDocument/2006/relationships/customXml" Target="../ink/ink4470.xml"/><Relationship Id="rId457" Type="http://schemas.openxmlformats.org/officeDocument/2006/relationships/image" Target="../media/image4587.png"/><Relationship Id="rId14" Type="http://schemas.openxmlformats.org/officeDocument/2006/relationships/customXml" Target="../ink/ink4401.xml"/><Relationship Id="rId317" Type="http://schemas.openxmlformats.org/officeDocument/2006/relationships/image" Target="../media/image4517.png"/><Relationship Id="rId524" Type="http://schemas.openxmlformats.org/officeDocument/2006/relationships/customXml" Target="../ink/ink4656.xml"/><Relationship Id="rId98" Type="http://schemas.openxmlformats.org/officeDocument/2006/relationships/customXml" Target="../ink/ink4443.xml"/><Relationship Id="rId163" Type="http://schemas.openxmlformats.org/officeDocument/2006/relationships/image" Target="../media/image4440.png"/><Relationship Id="rId370" Type="http://schemas.openxmlformats.org/officeDocument/2006/relationships/customXml" Target="../ink/ink4579.xml"/><Relationship Id="rId230" Type="http://schemas.openxmlformats.org/officeDocument/2006/relationships/customXml" Target="../ink/ink4509.xml"/><Relationship Id="rId468" Type="http://schemas.openxmlformats.org/officeDocument/2006/relationships/customXml" Target="../ink/ink4628.xml"/><Relationship Id="rId25" Type="http://schemas.openxmlformats.org/officeDocument/2006/relationships/image" Target="../media/image4371.png"/><Relationship Id="rId67" Type="http://schemas.openxmlformats.org/officeDocument/2006/relationships/image" Target="../media/image4392.png"/><Relationship Id="rId272" Type="http://schemas.openxmlformats.org/officeDocument/2006/relationships/customXml" Target="../ink/ink4530.xml"/><Relationship Id="rId328" Type="http://schemas.openxmlformats.org/officeDocument/2006/relationships/customXml" Target="../ink/ink4558.xml"/><Relationship Id="rId535" Type="http://schemas.openxmlformats.org/officeDocument/2006/relationships/image" Target="../media/image4623.png"/><Relationship Id="rId577" Type="http://schemas.openxmlformats.org/officeDocument/2006/relationships/image" Target="../media/image4644.png"/><Relationship Id="rId132" Type="http://schemas.openxmlformats.org/officeDocument/2006/relationships/customXml" Target="../ink/ink4460.xml"/><Relationship Id="rId174" Type="http://schemas.openxmlformats.org/officeDocument/2006/relationships/customXml" Target="../ink/ink4481.xml"/><Relationship Id="rId381" Type="http://schemas.openxmlformats.org/officeDocument/2006/relationships/image" Target="../media/image4549.png"/><Relationship Id="rId602" Type="http://schemas.openxmlformats.org/officeDocument/2006/relationships/customXml" Target="../ink/ink4695.xml"/><Relationship Id="rId241" Type="http://schemas.openxmlformats.org/officeDocument/2006/relationships/image" Target="../media/image4479.png"/><Relationship Id="rId437" Type="http://schemas.openxmlformats.org/officeDocument/2006/relationships/image" Target="../media/image4577.png"/><Relationship Id="rId479" Type="http://schemas.openxmlformats.org/officeDocument/2006/relationships/image" Target="../media/image4598.png"/><Relationship Id="rId36" Type="http://schemas.openxmlformats.org/officeDocument/2006/relationships/customXml" Target="../ink/ink4412.xml"/><Relationship Id="rId283" Type="http://schemas.openxmlformats.org/officeDocument/2006/relationships/image" Target="../media/image4500.png"/><Relationship Id="rId339" Type="http://schemas.openxmlformats.org/officeDocument/2006/relationships/image" Target="../media/image4528.png"/><Relationship Id="rId490" Type="http://schemas.openxmlformats.org/officeDocument/2006/relationships/customXml" Target="../ink/ink4639.xml"/><Relationship Id="rId504" Type="http://schemas.openxmlformats.org/officeDocument/2006/relationships/customXml" Target="../ink/ink4646.xml"/><Relationship Id="rId546" Type="http://schemas.openxmlformats.org/officeDocument/2006/relationships/customXml" Target="../ink/ink4667.xml"/><Relationship Id="rId78" Type="http://schemas.openxmlformats.org/officeDocument/2006/relationships/customXml" Target="../ink/ink4433.xml"/><Relationship Id="rId101" Type="http://schemas.openxmlformats.org/officeDocument/2006/relationships/image" Target="../media/image4409.png"/><Relationship Id="rId143" Type="http://schemas.openxmlformats.org/officeDocument/2006/relationships/image" Target="../media/image4430.png"/><Relationship Id="rId185" Type="http://schemas.openxmlformats.org/officeDocument/2006/relationships/image" Target="../media/image4451.png"/><Relationship Id="rId350" Type="http://schemas.openxmlformats.org/officeDocument/2006/relationships/customXml" Target="../ink/ink4569.xml"/><Relationship Id="rId406" Type="http://schemas.openxmlformats.org/officeDocument/2006/relationships/customXml" Target="../ink/ink4597.xml"/><Relationship Id="rId588" Type="http://schemas.openxmlformats.org/officeDocument/2006/relationships/customXml" Target="../ink/ink4688.xml"/><Relationship Id="rId9" Type="http://schemas.openxmlformats.org/officeDocument/2006/relationships/image" Target="../media/image4363.png"/><Relationship Id="rId210" Type="http://schemas.openxmlformats.org/officeDocument/2006/relationships/customXml" Target="../ink/ink4499.xml"/><Relationship Id="rId392" Type="http://schemas.openxmlformats.org/officeDocument/2006/relationships/customXml" Target="../ink/ink4590.xml"/><Relationship Id="rId448" Type="http://schemas.openxmlformats.org/officeDocument/2006/relationships/customXml" Target="../ink/ink4618.xml"/><Relationship Id="rId252" Type="http://schemas.openxmlformats.org/officeDocument/2006/relationships/customXml" Target="../ink/ink4520.xml"/><Relationship Id="rId294" Type="http://schemas.openxmlformats.org/officeDocument/2006/relationships/customXml" Target="../ink/ink4541.xml"/><Relationship Id="rId308" Type="http://schemas.openxmlformats.org/officeDocument/2006/relationships/customXml" Target="../ink/ink4548.xml"/><Relationship Id="rId515" Type="http://schemas.openxmlformats.org/officeDocument/2006/relationships/image" Target="../media/image4615.png"/><Relationship Id="rId47" Type="http://schemas.openxmlformats.org/officeDocument/2006/relationships/image" Target="../media/image4382.png"/><Relationship Id="rId89" Type="http://schemas.openxmlformats.org/officeDocument/2006/relationships/image" Target="../media/image4403.png"/><Relationship Id="rId112" Type="http://schemas.openxmlformats.org/officeDocument/2006/relationships/customXml" Target="../ink/ink4450.xml"/><Relationship Id="rId154" Type="http://schemas.openxmlformats.org/officeDocument/2006/relationships/customXml" Target="../ink/ink4471.xml"/><Relationship Id="rId361" Type="http://schemas.openxmlformats.org/officeDocument/2006/relationships/image" Target="../media/image4539.png"/><Relationship Id="rId557" Type="http://schemas.openxmlformats.org/officeDocument/2006/relationships/image" Target="../media/image4634.png"/><Relationship Id="rId599" Type="http://schemas.openxmlformats.org/officeDocument/2006/relationships/image" Target="../media/image4655.png"/><Relationship Id="rId196" Type="http://schemas.openxmlformats.org/officeDocument/2006/relationships/customXml" Target="../ink/ink4492.xml"/><Relationship Id="rId417" Type="http://schemas.openxmlformats.org/officeDocument/2006/relationships/image" Target="../media/image4567.png"/><Relationship Id="rId459" Type="http://schemas.openxmlformats.org/officeDocument/2006/relationships/image" Target="../media/image4588.png"/><Relationship Id="rId16" Type="http://schemas.openxmlformats.org/officeDocument/2006/relationships/customXml" Target="../ink/ink4402.xml"/><Relationship Id="rId221" Type="http://schemas.openxmlformats.org/officeDocument/2006/relationships/image" Target="../media/image4469.png"/><Relationship Id="rId263" Type="http://schemas.openxmlformats.org/officeDocument/2006/relationships/image" Target="../media/image4490.png"/><Relationship Id="rId319" Type="http://schemas.openxmlformats.org/officeDocument/2006/relationships/image" Target="../media/image4518.png"/><Relationship Id="rId470" Type="http://schemas.openxmlformats.org/officeDocument/2006/relationships/customXml" Target="../ink/ink4629.xml"/><Relationship Id="rId526" Type="http://schemas.openxmlformats.org/officeDocument/2006/relationships/customXml" Target="../ink/ink4657.xml"/><Relationship Id="rId58" Type="http://schemas.openxmlformats.org/officeDocument/2006/relationships/customXml" Target="../ink/ink4423.xml"/><Relationship Id="rId123" Type="http://schemas.openxmlformats.org/officeDocument/2006/relationships/image" Target="../media/image4420.png"/><Relationship Id="rId330" Type="http://schemas.openxmlformats.org/officeDocument/2006/relationships/customXml" Target="../ink/ink4559.xml"/><Relationship Id="rId568" Type="http://schemas.openxmlformats.org/officeDocument/2006/relationships/customXml" Target="../ink/ink4678.xml"/><Relationship Id="rId165" Type="http://schemas.openxmlformats.org/officeDocument/2006/relationships/image" Target="../media/image4441.png"/><Relationship Id="rId372" Type="http://schemas.openxmlformats.org/officeDocument/2006/relationships/customXml" Target="../ink/ink4580.xml"/><Relationship Id="rId428" Type="http://schemas.openxmlformats.org/officeDocument/2006/relationships/customXml" Target="../ink/ink4608.xml"/><Relationship Id="rId232" Type="http://schemas.openxmlformats.org/officeDocument/2006/relationships/customXml" Target="../ink/ink4510.xml"/><Relationship Id="rId274" Type="http://schemas.openxmlformats.org/officeDocument/2006/relationships/customXml" Target="../ink/ink4531.xml"/><Relationship Id="rId481" Type="http://schemas.openxmlformats.org/officeDocument/2006/relationships/image" Target="../media/image4181.png"/><Relationship Id="rId27" Type="http://schemas.openxmlformats.org/officeDocument/2006/relationships/image" Target="../media/image4372.png"/><Relationship Id="rId69" Type="http://schemas.openxmlformats.org/officeDocument/2006/relationships/image" Target="../media/image4393.png"/><Relationship Id="rId134" Type="http://schemas.openxmlformats.org/officeDocument/2006/relationships/customXml" Target="../ink/ink4461.xml"/><Relationship Id="rId537" Type="http://schemas.openxmlformats.org/officeDocument/2006/relationships/image" Target="../media/image4624.png"/><Relationship Id="rId579" Type="http://schemas.openxmlformats.org/officeDocument/2006/relationships/image" Target="../media/image4645.png"/><Relationship Id="rId80" Type="http://schemas.openxmlformats.org/officeDocument/2006/relationships/customXml" Target="../ink/ink4434.xml"/><Relationship Id="rId176" Type="http://schemas.openxmlformats.org/officeDocument/2006/relationships/customXml" Target="../ink/ink4482.xml"/><Relationship Id="rId341" Type="http://schemas.openxmlformats.org/officeDocument/2006/relationships/image" Target="../media/image4529.png"/><Relationship Id="rId383" Type="http://schemas.openxmlformats.org/officeDocument/2006/relationships/image" Target="../media/image4550.png"/><Relationship Id="rId439" Type="http://schemas.openxmlformats.org/officeDocument/2006/relationships/image" Target="../media/image4578.png"/><Relationship Id="rId590" Type="http://schemas.openxmlformats.org/officeDocument/2006/relationships/customXml" Target="../ink/ink4689.xml"/><Relationship Id="rId604" Type="http://schemas.openxmlformats.org/officeDocument/2006/relationships/customXml" Target="../ink/ink4696.xml"/><Relationship Id="rId201" Type="http://schemas.openxmlformats.org/officeDocument/2006/relationships/image" Target="../media/image4459.png"/><Relationship Id="rId243" Type="http://schemas.openxmlformats.org/officeDocument/2006/relationships/image" Target="../media/image4480.png"/><Relationship Id="rId285" Type="http://schemas.openxmlformats.org/officeDocument/2006/relationships/image" Target="../media/image4501.png"/><Relationship Id="rId450" Type="http://schemas.openxmlformats.org/officeDocument/2006/relationships/customXml" Target="../ink/ink4619.xml"/><Relationship Id="rId506" Type="http://schemas.openxmlformats.org/officeDocument/2006/relationships/customXml" Target="../ink/ink4647.xml"/><Relationship Id="rId38" Type="http://schemas.openxmlformats.org/officeDocument/2006/relationships/customXml" Target="../ink/ink4413.xml"/><Relationship Id="rId103" Type="http://schemas.openxmlformats.org/officeDocument/2006/relationships/image" Target="../media/image4410.png"/><Relationship Id="rId310" Type="http://schemas.openxmlformats.org/officeDocument/2006/relationships/customXml" Target="../ink/ink4549.xml"/><Relationship Id="rId492" Type="http://schemas.openxmlformats.org/officeDocument/2006/relationships/customXml" Target="../ink/ink4640.xml"/><Relationship Id="rId548" Type="http://schemas.openxmlformats.org/officeDocument/2006/relationships/customXml" Target="../ink/ink4668.xml"/><Relationship Id="rId91" Type="http://schemas.openxmlformats.org/officeDocument/2006/relationships/image" Target="../media/image4404.png"/><Relationship Id="rId145" Type="http://schemas.openxmlformats.org/officeDocument/2006/relationships/image" Target="../media/image4431.png"/><Relationship Id="rId187" Type="http://schemas.openxmlformats.org/officeDocument/2006/relationships/image" Target="../media/image4452.png"/><Relationship Id="rId352" Type="http://schemas.openxmlformats.org/officeDocument/2006/relationships/customXml" Target="../ink/ink4570.xml"/><Relationship Id="rId394" Type="http://schemas.openxmlformats.org/officeDocument/2006/relationships/customXml" Target="../ink/ink4591.xml"/><Relationship Id="rId408" Type="http://schemas.openxmlformats.org/officeDocument/2006/relationships/customXml" Target="../ink/ink4598.xml"/><Relationship Id="rId212" Type="http://schemas.openxmlformats.org/officeDocument/2006/relationships/customXml" Target="../ink/ink4500.xml"/><Relationship Id="rId254" Type="http://schemas.openxmlformats.org/officeDocument/2006/relationships/customXml" Target="../ink/ink4521.xml"/><Relationship Id="rId49" Type="http://schemas.openxmlformats.org/officeDocument/2006/relationships/image" Target="../media/image4383.png"/><Relationship Id="rId114" Type="http://schemas.openxmlformats.org/officeDocument/2006/relationships/customXml" Target="../ink/ink4451.xml"/><Relationship Id="rId296" Type="http://schemas.openxmlformats.org/officeDocument/2006/relationships/customXml" Target="../ink/ink4542.xml"/><Relationship Id="rId461" Type="http://schemas.openxmlformats.org/officeDocument/2006/relationships/image" Target="../media/image4589.png"/><Relationship Id="rId517" Type="http://schemas.openxmlformats.org/officeDocument/2006/relationships/image" Target="../media/image4616.png"/><Relationship Id="rId559" Type="http://schemas.openxmlformats.org/officeDocument/2006/relationships/image" Target="../media/image4635.png"/><Relationship Id="rId60" Type="http://schemas.openxmlformats.org/officeDocument/2006/relationships/customXml" Target="../ink/ink4424.xml"/><Relationship Id="rId156" Type="http://schemas.openxmlformats.org/officeDocument/2006/relationships/customXml" Target="../ink/ink4472.xml"/><Relationship Id="rId198" Type="http://schemas.openxmlformats.org/officeDocument/2006/relationships/customXml" Target="../ink/ink4493.xml"/><Relationship Id="rId321" Type="http://schemas.openxmlformats.org/officeDocument/2006/relationships/image" Target="../media/image4519.png"/><Relationship Id="rId363" Type="http://schemas.openxmlformats.org/officeDocument/2006/relationships/image" Target="../media/image4540.png"/><Relationship Id="rId419" Type="http://schemas.openxmlformats.org/officeDocument/2006/relationships/image" Target="../media/image4568.png"/><Relationship Id="rId570" Type="http://schemas.openxmlformats.org/officeDocument/2006/relationships/customXml" Target="../ink/ink4679.xml"/><Relationship Id="rId223" Type="http://schemas.openxmlformats.org/officeDocument/2006/relationships/image" Target="../media/image4470.png"/><Relationship Id="rId430" Type="http://schemas.openxmlformats.org/officeDocument/2006/relationships/customXml" Target="../ink/ink4609.xml"/><Relationship Id="rId18" Type="http://schemas.openxmlformats.org/officeDocument/2006/relationships/customXml" Target="../ink/ink4403.xml"/><Relationship Id="rId265" Type="http://schemas.openxmlformats.org/officeDocument/2006/relationships/image" Target="../media/image4491.png"/><Relationship Id="rId472" Type="http://schemas.openxmlformats.org/officeDocument/2006/relationships/customXml" Target="../ink/ink4630.xml"/><Relationship Id="rId528" Type="http://schemas.openxmlformats.org/officeDocument/2006/relationships/customXml" Target="../ink/ink4658.xml"/><Relationship Id="rId125" Type="http://schemas.openxmlformats.org/officeDocument/2006/relationships/image" Target="../media/image4421.png"/><Relationship Id="rId167" Type="http://schemas.openxmlformats.org/officeDocument/2006/relationships/image" Target="../media/image4442.png"/><Relationship Id="rId332" Type="http://schemas.openxmlformats.org/officeDocument/2006/relationships/customXml" Target="../ink/ink4560.xml"/><Relationship Id="rId374" Type="http://schemas.openxmlformats.org/officeDocument/2006/relationships/customXml" Target="../ink/ink4581.xml"/><Relationship Id="rId581" Type="http://schemas.openxmlformats.org/officeDocument/2006/relationships/image" Target="../media/image4646.png"/><Relationship Id="rId71" Type="http://schemas.openxmlformats.org/officeDocument/2006/relationships/image" Target="../media/image4394.png"/><Relationship Id="rId234" Type="http://schemas.openxmlformats.org/officeDocument/2006/relationships/customXml" Target="../ink/ink4511.xml"/><Relationship Id="rId2" Type="http://schemas.openxmlformats.org/officeDocument/2006/relationships/customXml" Target="../ink/ink4395.xml"/><Relationship Id="rId29" Type="http://schemas.openxmlformats.org/officeDocument/2006/relationships/image" Target="../media/image4373.png"/><Relationship Id="rId276" Type="http://schemas.openxmlformats.org/officeDocument/2006/relationships/customXml" Target="../ink/ink4532.xml"/><Relationship Id="rId441" Type="http://schemas.openxmlformats.org/officeDocument/2006/relationships/image" Target="../media/image4579.png"/><Relationship Id="rId483" Type="http://schemas.openxmlformats.org/officeDocument/2006/relationships/image" Target="../media/image4599.png"/><Relationship Id="rId539" Type="http://schemas.openxmlformats.org/officeDocument/2006/relationships/image" Target="../media/image4625.png"/><Relationship Id="rId40" Type="http://schemas.openxmlformats.org/officeDocument/2006/relationships/customXml" Target="../ink/ink4414.xml"/><Relationship Id="rId136" Type="http://schemas.openxmlformats.org/officeDocument/2006/relationships/customXml" Target="../ink/ink4462.xml"/><Relationship Id="rId178" Type="http://schemas.openxmlformats.org/officeDocument/2006/relationships/customXml" Target="../ink/ink4483.xml"/><Relationship Id="rId301" Type="http://schemas.openxmlformats.org/officeDocument/2006/relationships/image" Target="../media/image4509.png"/><Relationship Id="rId343" Type="http://schemas.openxmlformats.org/officeDocument/2006/relationships/image" Target="../media/image4530.png"/><Relationship Id="rId550" Type="http://schemas.openxmlformats.org/officeDocument/2006/relationships/customXml" Target="../ink/ink4669.xml"/><Relationship Id="rId82" Type="http://schemas.openxmlformats.org/officeDocument/2006/relationships/customXml" Target="../ink/ink4435.xml"/><Relationship Id="rId203" Type="http://schemas.openxmlformats.org/officeDocument/2006/relationships/image" Target="../media/image4460.png"/><Relationship Id="rId385" Type="http://schemas.openxmlformats.org/officeDocument/2006/relationships/image" Target="../media/image4551.png"/><Relationship Id="rId592" Type="http://schemas.openxmlformats.org/officeDocument/2006/relationships/customXml" Target="../ink/ink4690.xml"/><Relationship Id="rId606" Type="http://schemas.openxmlformats.org/officeDocument/2006/relationships/customXml" Target="../ink/ink4697.xml"/><Relationship Id="rId245" Type="http://schemas.openxmlformats.org/officeDocument/2006/relationships/image" Target="../media/image4481.png"/><Relationship Id="rId287" Type="http://schemas.openxmlformats.org/officeDocument/2006/relationships/image" Target="../media/image4502.png"/><Relationship Id="rId410" Type="http://schemas.openxmlformats.org/officeDocument/2006/relationships/customXml" Target="../ink/ink4599.xml"/><Relationship Id="rId452" Type="http://schemas.openxmlformats.org/officeDocument/2006/relationships/customXml" Target="../ink/ink4620.xml"/><Relationship Id="rId494" Type="http://schemas.openxmlformats.org/officeDocument/2006/relationships/customXml" Target="../ink/ink4641.xml"/><Relationship Id="rId508" Type="http://schemas.openxmlformats.org/officeDocument/2006/relationships/customXml" Target="../ink/ink4648.xml"/><Relationship Id="rId105" Type="http://schemas.openxmlformats.org/officeDocument/2006/relationships/image" Target="../media/image4411.png"/><Relationship Id="rId147" Type="http://schemas.openxmlformats.org/officeDocument/2006/relationships/image" Target="../media/image4432.png"/><Relationship Id="rId312" Type="http://schemas.openxmlformats.org/officeDocument/2006/relationships/customXml" Target="../ink/ink4550.xml"/><Relationship Id="rId354" Type="http://schemas.openxmlformats.org/officeDocument/2006/relationships/customXml" Target="../ink/ink4571.xml"/><Relationship Id="rId51" Type="http://schemas.openxmlformats.org/officeDocument/2006/relationships/image" Target="../media/image4384.png"/><Relationship Id="rId93" Type="http://schemas.openxmlformats.org/officeDocument/2006/relationships/image" Target="../media/image4405.png"/><Relationship Id="rId189" Type="http://schemas.openxmlformats.org/officeDocument/2006/relationships/image" Target="../media/image4453.png"/><Relationship Id="rId396" Type="http://schemas.openxmlformats.org/officeDocument/2006/relationships/customXml" Target="../ink/ink4592.xml"/><Relationship Id="rId561" Type="http://schemas.openxmlformats.org/officeDocument/2006/relationships/image" Target="../media/image4636.png"/><Relationship Id="rId214" Type="http://schemas.openxmlformats.org/officeDocument/2006/relationships/customXml" Target="../ink/ink4501.xml"/><Relationship Id="rId256" Type="http://schemas.openxmlformats.org/officeDocument/2006/relationships/customXml" Target="../ink/ink4522.xml"/><Relationship Id="rId298" Type="http://schemas.openxmlformats.org/officeDocument/2006/relationships/customXml" Target="../ink/ink4543.xml"/><Relationship Id="rId421" Type="http://schemas.openxmlformats.org/officeDocument/2006/relationships/image" Target="../media/image4569.png"/><Relationship Id="rId463" Type="http://schemas.openxmlformats.org/officeDocument/2006/relationships/image" Target="../media/image4590.png"/><Relationship Id="rId519" Type="http://schemas.openxmlformats.org/officeDocument/2006/relationships/image" Target="../media/image4617.png"/><Relationship Id="rId116" Type="http://schemas.openxmlformats.org/officeDocument/2006/relationships/customXml" Target="../ink/ink4452.xml"/><Relationship Id="rId158" Type="http://schemas.openxmlformats.org/officeDocument/2006/relationships/customXml" Target="../ink/ink4473.xml"/><Relationship Id="rId323" Type="http://schemas.openxmlformats.org/officeDocument/2006/relationships/image" Target="../media/image4520.png"/><Relationship Id="rId530" Type="http://schemas.openxmlformats.org/officeDocument/2006/relationships/customXml" Target="../ink/ink4659.xml"/><Relationship Id="rId20" Type="http://schemas.openxmlformats.org/officeDocument/2006/relationships/customXml" Target="../ink/ink4404.xml"/><Relationship Id="rId62" Type="http://schemas.openxmlformats.org/officeDocument/2006/relationships/customXml" Target="../ink/ink4425.xml"/><Relationship Id="rId365" Type="http://schemas.openxmlformats.org/officeDocument/2006/relationships/image" Target="../media/image4541.png"/><Relationship Id="rId572" Type="http://schemas.openxmlformats.org/officeDocument/2006/relationships/customXml" Target="../ink/ink4680.xml"/><Relationship Id="rId225" Type="http://schemas.openxmlformats.org/officeDocument/2006/relationships/image" Target="../media/image4471.png"/><Relationship Id="rId267" Type="http://schemas.openxmlformats.org/officeDocument/2006/relationships/image" Target="../media/image4492.png"/><Relationship Id="rId432" Type="http://schemas.openxmlformats.org/officeDocument/2006/relationships/customXml" Target="../ink/ink4610.xml"/><Relationship Id="rId474" Type="http://schemas.openxmlformats.org/officeDocument/2006/relationships/customXml" Target="../ink/ink4631.xml"/><Relationship Id="rId127" Type="http://schemas.openxmlformats.org/officeDocument/2006/relationships/image" Target="../media/image4422.png"/><Relationship Id="rId31" Type="http://schemas.openxmlformats.org/officeDocument/2006/relationships/image" Target="../media/image4374.png"/><Relationship Id="rId73" Type="http://schemas.openxmlformats.org/officeDocument/2006/relationships/image" Target="../media/image4395.png"/><Relationship Id="rId169" Type="http://schemas.openxmlformats.org/officeDocument/2006/relationships/image" Target="../media/image4443.png"/><Relationship Id="rId334" Type="http://schemas.openxmlformats.org/officeDocument/2006/relationships/customXml" Target="../ink/ink4561.xml"/><Relationship Id="rId376" Type="http://schemas.openxmlformats.org/officeDocument/2006/relationships/customXml" Target="../ink/ink4582.xml"/><Relationship Id="rId541" Type="http://schemas.openxmlformats.org/officeDocument/2006/relationships/image" Target="../media/image4626.png"/><Relationship Id="rId583" Type="http://schemas.openxmlformats.org/officeDocument/2006/relationships/image" Target="../media/image4647.png"/><Relationship Id="rId4" Type="http://schemas.openxmlformats.org/officeDocument/2006/relationships/customXml" Target="../ink/ink4396.xml"/><Relationship Id="rId180" Type="http://schemas.openxmlformats.org/officeDocument/2006/relationships/customXml" Target="../ink/ink4484.xml"/><Relationship Id="rId236" Type="http://schemas.openxmlformats.org/officeDocument/2006/relationships/customXml" Target="../ink/ink4512.xml"/><Relationship Id="rId278" Type="http://schemas.openxmlformats.org/officeDocument/2006/relationships/customXml" Target="../ink/ink4533.xml"/><Relationship Id="rId401" Type="http://schemas.openxmlformats.org/officeDocument/2006/relationships/image" Target="../media/image4559.png"/><Relationship Id="rId443" Type="http://schemas.openxmlformats.org/officeDocument/2006/relationships/image" Target="../media/image4580.png"/><Relationship Id="rId303" Type="http://schemas.openxmlformats.org/officeDocument/2006/relationships/image" Target="../media/image4510.png"/><Relationship Id="rId485" Type="http://schemas.openxmlformats.org/officeDocument/2006/relationships/image" Target="../media/image4600.png"/><Relationship Id="rId42" Type="http://schemas.openxmlformats.org/officeDocument/2006/relationships/customXml" Target="../ink/ink4415.xml"/><Relationship Id="rId84" Type="http://schemas.openxmlformats.org/officeDocument/2006/relationships/customXml" Target="../ink/ink4436.xml"/><Relationship Id="rId138" Type="http://schemas.openxmlformats.org/officeDocument/2006/relationships/customXml" Target="../ink/ink4463.xml"/><Relationship Id="rId345" Type="http://schemas.openxmlformats.org/officeDocument/2006/relationships/image" Target="../media/image4531.png"/><Relationship Id="rId387" Type="http://schemas.openxmlformats.org/officeDocument/2006/relationships/image" Target="../media/image4552.png"/><Relationship Id="rId510" Type="http://schemas.openxmlformats.org/officeDocument/2006/relationships/customXml" Target="../ink/ink4649.xml"/><Relationship Id="rId552" Type="http://schemas.openxmlformats.org/officeDocument/2006/relationships/customXml" Target="../ink/ink4670.xml"/><Relationship Id="rId594" Type="http://schemas.openxmlformats.org/officeDocument/2006/relationships/customXml" Target="../ink/ink4691.xml"/><Relationship Id="rId608" Type="http://schemas.openxmlformats.org/officeDocument/2006/relationships/customXml" Target="../ink/ink4698.xml"/><Relationship Id="rId191" Type="http://schemas.openxmlformats.org/officeDocument/2006/relationships/image" Target="../media/image4454.png"/><Relationship Id="rId205" Type="http://schemas.openxmlformats.org/officeDocument/2006/relationships/image" Target="../media/image4461.png"/><Relationship Id="rId247" Type="http://schemas.openxmlformats.org/officeDocument/2006/relationships/image" Target="../media/image4482.png"/><Relationship Id="rId412" Type="http://schemas.openxmlformats.org/officeDocument/2006/relationships/customXml" Target="../ink/ink4600.xml"/><Relationship Id="rId107" Type="http://schemas.openxmlformats.org/officeDocument/2006/relationships/image" Target="../media/image4412.png"/><Relationship Id="rId289" Type="http://schemas.openxmlformats.org/officeDocument/2006/relationships/image" Target="../media/image4503.png"/><Relationship Id="rId454" Type="http://schemas.openxmlformats.org/officeDocument/2006/relationships/customXml" Target="../ink/ink4621.xml"/><Relationship Id="rId496" Type="http://schemas.openxmlformats.org/officeDocument/2006/relationships/customXml" Target="../ink/ink4642.xml"/><Relationship Id="rId11" Type="http://schemas.openxmlformats.org/officeDocument/2006/relationships/image" Target="../media/image4364.png"/><Relationship Id="rId53" Type="http://schemas.openxmlformats.org/officeDocument/2006/relationships/image" Target="../media/image4385.png"/><Relationship Id="rId149" Type="http://schemas.openxmlformats.org/officeDocument/2006/relationships/image" Target="../media/image4433.png"/><Relationship Id="rId314" Type="http://schemas.openxmlformats.org/officeDocument/2006/relationships/customXml" Target="../ink/ink4551.xml"/><Relationship Id="rId356" Type="http://schemas.openxmlformats.org/officeDocument/2006/relationships/customXml" Target="../ink/ink4572.xml"/><Relationship Id="rId398" Type="http://schemas.openxmlformats.org/officeDocument/2006/relationships/customXml" Target="../ink/ink4593.xml"/><Relationship Id="rId521" Type="http://schemas.openxmlformats.org/officeDocument/2006/relationships/image" Target="../media/image4618.png"/><Relationship Id="rId563" Type="http://schemas.openxmlformats.org/officeDocument/2006/relationships/image" Target="../media/image4637.png"/><Relationship Id="rId95" Type="http://schemas.openxmlformats.org/officeDocument/2006/relationships/image" Target="../media/image4406.png"/><Relationship Id="rId160" Type="http://schemas.openxmlformats.org/officeDocument/2006/relationships/customXml" Target="../ink/ink4474.xml"/><Relationship Id="rId216" Type="http://schemas.openxmlformats.org/officeDocument/2006/relationships/customXml" Target="../ink/ink4502.xml"/><Relationship Id="rId423" Type="http://schemas.openxmlformats.org/officeDocument/2006/relationships/image" Target="../media/image4570.png"/><Relationship Id="rId258" Type="http://schemas.openxmlformats.org/officeDocument/2006/relationships/customXml" Target="../ink/ink4523.xml"/><Relationship Id="rId465" Type="http://schemas.openxmlformats.org/officeDocument/2006/relationships/image" Target="../media/image4591.png"/><Relationship Id="rId22" Type="http://schemas.openxmlformats.org/officeDocument/2006/relationships/customXml" Target="../ink/ink4405.xml"/><Relationship Id="rId64" Type="http://schemas.openxmlformats.org/officeDocument/2006/relationships/customXml" Target="../ink/ink4426.xml"/><Relationship Id="rId118" Type="http://schemas.openxmlformats.org/officeDocument/2006/relationships/customXml" Target="../ink/ink4453.xml"/><Relationship Id="rId325" Type="http://schemas.openxmlformats.org/officeDocument/2006/relationships/image" Target="../media/image4521.png"/><Relationship Id="rId367" Type="http://schemas.openxmlformats.org/officeDocument/2006/relationships/image" Target="../media/image4542.png"/><Relationship Id="rId532" Type="http://schemas.openxmlformats.org/officeDocument/2006/relationships/customXml" Target="../ink/ink4660.xml"/><Relationship Id="rId574" Type="http://schemas.openxmlformats.org/officeDocument/2006/relationships/customXml" Target="../ink/ink4681.xml"/><Relationship Id="rId171" Type="http://schemas.openxmlformats.org/officeDocument/2006/relationships/image" Target="../media/image4444.png"/><Relationship Id="rId227" Type="http://schemas.openxmlformats.org/officeDocument/2006/relationships/image" Target="../media/image4472.png"/><Relationship Id="rId269" Type="http://schemas.openxmlformats.org/officeDocument/2006/relationships/image" Target="../media/image4493.png"/><Relationship Id="rId434" Type="http://schemas.openxmlformats.org/officeDocument/2006/relationships/customXml" Target="../ink/ink4611.xml"/><Relationship Id="rId476" Type="http://schemas.openxmlformats.org/officeDocument/2006/relationships/customXml" Target="../ink/ink4632.xml"/><Relationship Id="rId33" Type="http://schemas.openxmlformats.org/officeDocument/2006/relationships/image" Target="../media/image4375.png"/><Relationship Id="rId129" Type="http://schemas.openxmlformats.org/officeDocument/2006/relationships/image" Target="../media/image4423.png"/><Relationship Id="rId280" Type="http://schemas.openxmlformats.org/officeDocument/2006/relationships/customXml" Target="../ink/ink4534.xml"/><Relationship Id="rId336" Type="http://schemas.openxmlformats.org/officeDocument/2006/relationships/customXml" Target="../ink/ink4562.xml"/><Relationship Id="rId501" Type="http://schemas.openxmlformats.org/officeDocument/2006/relationships/image" Target="../media/image4608.png"/><Relationship Id="rId543" Type="http://schemas.openxmlformats.org/officeDocument/2006/relationships/image" Target="../media/image4627.png"/><Relationship Id="rId75" Type="http://schemas.openxmlformats.org/officeDocument/2006/relationships/image" Target="../media/image4396.png"/><Relationship Id="rId140" Type="http://schemas.openxmlformats.org/officeDocument/2006/relationships/customXml" Target="../ink/ink4464.xml"/><Relationship Id="rId182" Type="http://schemas.openxmlformats.org/officeDocument/2006/relationships/customXml" Target="../ink/ink4485.xml"/><Relationship Id="rId378" Type="http://schemas.openxmlformats.org/officeDocument/2006/relationships/customXml" Target="../ink/ink4583.xml"/><Relationship Id="rId403" Type="http://schemas.openxmlformats.org/officeDocument/2006/relationships/image" Target="../media/image4560.png"/><Relationship Id="rId585" Type="http://schemas.openxmlformats.org/officeDocument/2006/relationships/image" Target="../media/image4648.png"/><Relationship Id="rId6" Type="http://schemas.openxmlformats.org/officeDocument/2006/relationships/customXml" Target="../ink/ink4397.xml"/><Relationship Id="rId238" Type="http://schemas.openxmlformats.org/officeDocument/2006/relationships/customXml" Target="../ink/ink4513.xml"/><Relationship Id="rId445" Type="http://schemas.openxmlformats.org/officeDocument/2006/relationships/image" Target="../media/image4581.png"/><Relationship Id="rId487" Type="http://schemas.openxmlformats.org/officeDocument/2006/relationships/image" Target="../media/image4601.png"/><Relationship Id="rId610" Type="http://schemas.openxmlformats.org/officeDocument/2006/relationships/customXml" Target="../ink/ink4699.xml"/><Relationship Id="rId291" Type="http://schemas.openxmlformats.org/officeDocument/2006/relationships/image" Target="../media/image4504.png"/><Relationship Id="rId305" Type="http://schemas.openxmlformats.org/officeDocument/2006/relationships/image" Target="../media/image4511.png"/><Relationship Id="rId347" Type="http://schemas.openxmlformats.org/officeDocument/2006/relationships/image" Target="../media/image4532.png"/><Relationship Id="rId512" Type="http://schemas.openxmlformats.org/officeDocument/2006/relationships/customXml" Target="../ink/ink4650.xml"/><Relationship Id="rId44" Type="http://schemas.openxmlformats.org/officeDocument/2006/relationships/customXml" Target="../ink/ink4416.xml"/><Relationship Id="rId86" Type="http://schemas.openxmlformats.org/officeDocument/2006/relationships/customXml" Target="../ink/ink4437.xml"/><Relationship Id="rId151" Type="http://schemas.openxmlformats.org/officeDocument/2006/relationships/image" Target="../media/image4434.png"/><Relationship Id="rId389" Type="http://schemas.openxmlformats.org/officeDocument/2006/relationships/image" Target="../media/image4553.png"/><Relationship Id="rId554" Type="http://schemas.openxmlformats.org/officeDocument/2006/relationships/customXml" Target="../ink/ink4671.xml"/><Relationship Id="rId596" Type="http://schemas.openxmlformats.org/officeDocument/2006/relationships/customXml" Target="../ink/ink4692.xml"/><Relationship Id="rId193" Type="http://schemas.openxmlformats.org/officeDocument/2006/relationships/image" Target="../media/image4455.png"/><Relationship Id="rId207" Type="http://schemas.openxmlformats.org/officeDocument/2006/relationships/image" Target="../media/image4462.png"/><Relationship Id="rId249" Type="http://schemas.openxmlformats.org/officeDocument/2006/relationships/image" Target="../media/image4483.png"/><Relationship Id="rId414" Type="http://schemas.openxmlformats.org/officeDocument/2006/relationships/customXml" Target="../ink/ink4601.xml"/><Relationship Id="rId456" Type="http://schemas.openxmlformats.org/officeDocument/2006/relationships/customXml" Target="../ink/ink4622.xml"/><Relationship Id="rId498" Type="http://schemas.openxmlformats.org/officeDocument/2006/relationships/customXml" Target="../ink/ink4643.xml"/><Relationship Id="rId13" Type="http://schemas.openxmlformats.org/officeDocument/2006/relationships/image" Target="../media/image4365.png"/><Relationship Id="rId109" Type="http://schemas.openxmlformats.org/officeDocument/2006/relationships/image" Target="../media/image4413.png"/><Relationship Id="rId260" Type="http://schemas.openxmlformats.org/officeDocument/2006/relationships/customXml" Target="../ink/ink4524.xml"/><Relationship Id="rId316" Type="http://schemas.openxmlformats.org/officeDocument/2006/relationships/customXml" Target="../ink/ink4552.xml"/><Relationship Id="rId523" Type="http://schemas.openxmlformats.org/officeDocument/2006/relationships/image" Target="../media/image4619.png"/><Relationship Id="rId55" Type="http://schemas.openxmlformats.org/officeDocument/2006/relationships/image" Target="../media/image4386.png"/><Relationship Id="rId97" Type="http://schemas.openxmlformats.org/officeDocument/2006/relationships/image" Target="../media/image4407.png"/><Relationship Id="rId120" Type="http://schemas.openxmlformats.org/officeDocument/2006/relationships/customXml" Target="../ink/ink4454.xml"/><Relationship Id="rId358" Type="http://schemas.openxmlformats.org/officeDocument/2006/relationships/customXml" Target="../ink/ink4573.xml"/><Relationship Id="rId565" Type="http://schemas.openxmlformats.org/officeDocument/2006/relationships/image" Target="../media/image4638.png"/><Relationship Id="rId162" Type="http://schemas.openxmlformats.org/officeDocument/2006/relationships/customXml" Target="../ink/ink4475.xml"/><Relationship Id="rId218" Type="http://schemas.openxmlformats.org/officeDocument/2006/relationships/customXml" Target="../ink/ink4503.xml"/><Relationship Id="rId425" Type="http://schemas.openxmlformats.org/officeDocument/2006/relationships/image" Target="../media/image4571.png"/><Relationship Id="rId467" Type="http://schemas.openxmlformats.org/officeDocument/2006/relationships/image" Target="../media/image4592.png"/><Relationship Id="rId271" Type="http://schemas.openxmlformats.org/officeDocument/2006/relationships/image" Target="../media/image4494.png"/><Relationship Id="rId24" Type="http://schemas.openxmlformats.org/officeDocument/2006/relationships/customXml" Target="../ink/ink4406.xml"/><Relationship Id="rId66" Type="http://schemas.openxmlformats.org/officeDocument/2006/relationships/customXml" Target="../ink/ink4427.xml"/><Relationship Id="rId131" Type="http://schemas.openxmlformats.org/officeDocument/2006/relationships/image" Target="../media/image4424.png"/><Relationship Id="rId327" Type="http://schemas.openxmlformats.org/officeDocument/2006/relationships/image" Target="../media/image4522.png"/><Relationship Id="rId369" Type="http://schemas.openxmlformats.org/officeDocument/2006/relationships/image" Target="../media/image4543.png"/><Relationship Id="rId534" Type="http://schemas.openxmlformats.org/officeDocument/2006/relationships/customXml" Target="../ink/ink4661.xml"/><Relationship Id="rId576" Type="http://schemas.openxmlformats.org/officeDocument/2006/relationships/customXml" Target="../ink/ink4682.xml"/><Relationship Id="rId173" Type="http://schemas.openxmlformats.org/officeDocument/2006/relationships/image" Target="../media/image4445.png"/><Relationship Id="rId229" Type="http://schemas.openxmlformats.org/officeDocument/2006/relationships/image" Target="../media/image4473.png"/><Relationship Id="rId380" Type="http://schemas.openxmlformats.org/officeDocument/2006/relationships/customXml" Target="../ink/ink4584.xml"/><Relationship Id="rId436" Type="http://schemas.openxmlformats.org/officeDocument/2006/relationships/customXml" Target="../ink/ink4612.xml"/><Relationship Id="rId601" Type="http://schemas.openxmlformats.org/officeDocument/2006/relationships/image" Target="../media/image4656.png"/><Relationship Id="rId240" Type="http://schemas.openxmlformats.org/officeDocument/2006/relationships/customXml" Target="../ink/ink4514.xml"/><Relationship Id="rId478" Type="http://schemas.openxmlformats.org/officeDocument/2006/relationships/customXml" Target="../ink/ink4633.xml"/><Relationship Id="rId35" Type="http://schemas.openxmlformats.org/officeDocument/2006/relationships/image" Target="../media/image4376.png"/><Relationship Id="rId77" Type="http://schemas.openxmlformats.org/officeDocument/2006/relationships/image" Target="../media/image4397.png"/><Relationship Id="rId100" Type="http://schemas.openxmlformats.org/officeDocument/2006/relationships/customXml" Target="../ink/ink4444.xml"/><Relationship Id="rId282" Type="http://schemas.openxmlformats.org/officeDocument/2006/relationships/customXml" Target="../ink/ink4535.xml"/><Relationship Id="rId338" Type="http://schemas.openxmlformats.org/officeDocument/2006/relationships/customXml" Target="../ink/ink4563.xml"/><Relationship Id="rId503" Type="http://schemas.openxmlformats.org/officeDocument/2006/relationships/image" Target="../media/image4609.png"/><Relationship Id="rId545" Type="http://schemas.openxmlformats.org/officeDocument/2006/relationships/image" Target="../media/image4628.png"/><Relationship Id="rId587" Type="http://schemas.openxmlformats.org/officeDocument/2006/relationships/image" Target="../media/image4649.png"/><Relationship Id="rId8" Type="http://schemas.openxmlformats.org/officeDocument/2006/relationships/customXml" Target="../ink/ink4398.xml"/><Relationship Id="rId142" Type="http://schemas.openxmlformats.org/officeDocument/2006/relationships/customXml" Target="../ink/ink4465.xml"/><Relationship Id="rId184" Type="http://schemas.openxmlformats.org/officeDocument/2006/relationships/customXml" Target="../ink/ink4486.xml"/><Relationship Id="rId391" Type="http://schemas.openxmlformats.org/officeDocument/2006/relationships/image" Target="../media/image4554.png"/><Relationship Id="rId405" Type="http://schemas.openxmlformats.org/officeDocument/2006/relationships/image" Target="../media/image4561.png"/><Relationship Id="rId447" Type="http://schemas.openxmlformats.org/officeDocument/2006/relationships/image" Target="../media/image4582.png"/><Relationship Id="rId251" Type="http://schemas.openxmlformats.org/officeDocument/2006/relationships/image" Target="../media/image4484.png"/><Relationship Id="rId489" Type="http://schemas.openxmlformats.org/officeDocument/2006/relationships/image" Target="../media/image4602.png"/><Relationship Id="rId46" Type="http://schemas.openxmlformats.org/officeDocument/2006/relationships/customXml" Target="../ink/ink4417.xml"/><Relationship Id="rId293" Type="http://schemas.openxmlformats.org/officeDocument/2006/relationships/image" Target="../media/image4505.png"/><Relationship Id="rId307" Type="http://schemas.openxmlformats.org/officeDocument/2006/relationships/image" Target="../media/image4512.png"/><Relationship Id="rId349" Type="http://schemas.openxmlformats.org/officeDocument/2006/relationships/image" Target="../media/image4533.png"/><Relationship Id="rId514" Type="http://schemas.openxmlformats.org/officeDocument/2006/relationships/customXml" Target="../ink/ink4651.xml"/><Relationship Id="rId556" Type="http://schemas.openxmlformats.org/officeDocument/2006/relationships/customXml" Target="../ink/ink4672.xml"/><Relationship Id="rId88" Type="http://schemas.openxmlformats.org/officeDocument/2006/relationships/customXml" Target="../ink/ink4438.xml"/><Relationship Id="rId111" Type="http://schemas.openxmlformats.org/officeDocument/2006/relationships/image" Target="../media/image4414.png"/><Relationship Id="rId153" Type="http://schemas.openxmlformats.org/officeDocument/2006/relationships/image" Target="../media/image4435.png"/><Relationship Id="rId195" Type="http://schemas.openxmlformats.org/officeDocument/2006/relationships/image" Target="../media/image4456.png"/><Relationship Id="rId209" Type="http://schemas.openxmlformats.org/officeDocument/2006/relationships/image" Target="../media/image4463.png"/><Relationship Id="rId360" Type="http://schemas.openxmlformats.org/officeDocument/2006/relationships/customXml" Target="../ink/ink4574.xml"/><Relationship Id="rId416" Type="http://schemas.openxmlformats.org/officeDocument/2006/relationships/customXml" Target="../ink/ink4602.xml"/><Relationship Id="rId598" Type="http://schemas.openxmlformats.org/officeDocument/2006/relationships/customXml" Target="../ink/ink4693.xml"/><Relationship Id="rId220" Type="http://schemas.openxmlformats.org/officeDocument/2006/relationships/customXml" Target="../ink/ink4504.xml"/><Relationship Id="rId458" Type="http://schemas.openxmlformats.org/officeDocument/2006/relationships/customXml" Target="../ink/ink4623.xml"/><Relationship Id="rId15" Type="http://schemas.openxmlformats.org/officeDocument/2006/relationships/image" Target="../media/image4366.png"/><Relationship Id="rId57" Type="http://schemas.openxmlformats.org/officeDocument/2006/relationships/image" Target="../media/image4387.png"/><Relationship Id="rId262" Type="http://schemas.openxmlformats.org/officeDocument/2006/relationships/customXml" Target="../ink/ink4525.xml"/><Relationship Id="rId318" Type="http://schemas.openxmlformats.org/officeDocument/2006/relationships/customXml" Target="../ink/ink4553.xml"/><Relationship Id="rId525" Type="http://schemas.openxmlformats.org/officeDocument/2006/relationships/image" Target="../media/image58.png"/><Relationship Id="rId567" Type="http://schemas.openxmlformats.org/officeDocument/2006/relationships/image" Target="../media/image4639.png"/><Relationship Id="rId99" Type="http://schemas.openxmlformats.org/officeDocument/2006/relationships/image" Target="../media/image4408.png"/><Relationship Id="rId122" Type="http://schemas.openxmlformats.org/officeDocument/2006/relationships/customXml" Target="../ink/ink4455.xml"/><Relationship Id="rId164" Type="http://schemas.openxmlformats.org/officeDocument/2006/relationships/customXml" Target="../ink/ink4476.xml"/><Relationship Id="rId371" Type="http://schemas.openxmlformats.org/officeDocument/2006/relationships/image" Target="../media/image4544.png"/><Relationship Id="rId427" Type="http://schemas.openxmlformats.org/officeDocument/2006/relationships/image" Target="../media/image4572.png"/><Relationship Id="rId469" Type="http://schemas.openxmlformats.org/officeDocument/2006/relationships/image" Target="../media/image4593.png"/><Relationship Id="rId26" Type="http://schemas.openxmlformats.org/officeDocument/2006/relationships/customXml" Target="../ink/ink4407.xml"/><Relationship Id="rId231" Type="http://schemas.openxmlformats.org/officeDocument/2006/relationships/image" Target="../media/image4474.png"/><Relationship Id="rId273" Type="http://schemas.openxmlformats.org/officeDocument/2006/relationships/image" Target="../media/image4495.png"/><Relationship Id="rId329" Type="http://schemas.openxmlformats.org/officeDocument/2006/relationships/image" Target="../media/image4523.png"/><Relationship Id="rId480" Type="http://schemas.openxmlformats.org/officeDocument/2006/relationships/customXml" Target="../ink/ink4634.xml"/><Relationship Id="rId536" Type="http://schemas.openxmlformats.org/officeDocument/2006/relationships/customXml" Target="../ink/ink4662.xml"/><Relationship Id="rId68" Type="http://schemas.openxmlformats.org/officeDocument/2006/relationships/customXml" Target="../ink/ink4428.xml"/><Relationship Id="rId133" Type="http://schemas.openxmlformats.org/officeDocument/2006/relationships/image" Target="../media/image4425.png"/><Relationship Id="rId175" Type="http://schemas.openxmlformats.org/officeDocument/2006/relationships/image" Target="../media/image4446.png"/><Relationship Id="rId340" Type="http://schemas.openxmlformats.org/officeDocument/2006/relationships/customXml" Target="../ink/ink4564.xml"/><Relationship Id="rId578" Type="http://schemas.openxmlformats.org/officeDocument/2006/relationships/customXml" Target="../ink/ink4683.xml"/><Relationship Id="rId200" Type="http://schemas.openxmlformats.org/officeDocument/2006/relationships/customXml" Target="../ink/ink4494.xml"/><Relationship Id="rId382" Type="http://schemas.openxmlformats.org/officeDocument/2006/relationships/customXml" Target="../ink/ink4585.xml"/><Relationship Id="rId438" Type="http://schemas.openxmlformats.org/officeDocument/2006/relationships/customXml" Target="../ink/ink4613.xml"/><Relationship Id="rId603" Type="http://schemas.openxmlformats.org/officeDocument/2006/relationships/image" Target="../media/image4657.png"/><Relationship Id="rId242" Type="http://schemas.openxmlformats.org/officeDocument/2006/relationships/customXml" Target="../ink/ink4515.xml"/><Relationship Id="rId284" Type="http://schemas.openxmlformats.org/officeDocument/2006/relationships/customXml" Target="../ink/ink4536.xml"/><Relationship Id="rId491" Type="http://schemas.openxmlformats.org/officeDocument/2006/relationships/image" Target="../media/image4603.png"/><Relationship Id="rId505" Type="http://schemas.openxmlformats.org/officeDocument/2006/relationships/image" Target="../media/image4610.png"/><Relationship Id="rId37" Type="http://schemas.openxmlformats.org/officeDocument/2006/relationships/image" Target="../media/image4377.png"/><Relationship Id="rId79" Type="http://schemas.openxmlformats.org/officeDocument/2006/relationships/image" Target="../media/image4398.png"/><Relationship Id="rId102" Type="http://schemas.openxmlformats.org/officeDocument/2006/relationships/customXml" Target="../ink/ink4445.xml"/><Relationship Id="rId144" Type="http://schemas.openxmlformats.org/officeDocument/2006/relationships/customXml" Target="../ink/ink4466.xml"/><Relationship Id="rId547" Type="http://schemas.openxmlformats.org/officeDocument/2006/relationships/image" Target="../media/image4629.png"/><Relationship Id="rId589" Type="http://schemas.openxmlformats.org/officeDocument/2006/relationships/image" Target="../media/image4650.png"/><Relationship Id="rId90" Type="http://schemas.openxmlformats.org/officeDocument/2006/relationships/customXml" Target="../ink/ink4439.xml"/><Relationship Id="rId186" Type="http://schemas.openxmlformats.org/officeDocument/2006/relationships/customXml" Target="../ink/ink4487.xml"/><Relationship Id="rId351" Type="http://schemas.openxmlformats.org/officeDocument/2006/relationships/image" Target="../media/image4534.png"/><Relationship Id="rId393" Type="http://schemas.openxmlformats.org/officeDocument/2006/relationships/image" Target="../media/image4555.png"/><Relationship Id="rId407" Type="http://schemas.openxmlformats.org/officeDocument/2006/relationships/image" Target="../media/image4562.png"/><Relationship Id="rId449" Type="http://schemas.openxmlformats.org/officeDocument/2006/relationships/image" Target="../media/image4583.png"/><Relationship Id="rId211" Type="http://schemas.openxmlformats.org/officeDocument/2006/relationships/image" Target="../media/image4464.png"/><Relationship Id="rId253" Type="http://schemas.openxmlformats.org/officeDocument/2006/relationships/image" Target="../media/image4485.png"/><Relationship Id="rId295" Type="http://schemas.openxmlformats.org/officeDocument/2006/relationships/image" Target="../media/image4506.png"/><Relationship Id="rId309" Type="http://schemas.openxmlformats.org/officeDocument/2006/relationships/image" Target="../media/image4513.png"/><Relationship Id="rId460" Type="http://schemas.openxmlformats.org/officeDocument/2006/relationships/customXml" Target="../ink/ink4624.xml"/><Relationship Id="rId516" Type="http://schemas.openxmlformats.org/officeDocument/2006/relationships/customXml" Target="../ink/ink4652.xml"/><Relationship Id="rId48" Type="http://schemas.openxmlformats.org/officeDocument/2006/relationships/customXml" Target="../ink/ink4418.xml"/><Relationship Id="rId113" Type="http://schemas.openxmlformats.org/officeDocument/2006/relationships/image" Target="../media/image4415.png"/><Relationship Id="rId320" Type="http://schemas.openxmlformats.org/officeDocument/2006/relationships/customXml" Target="../ink/ink4554.xml"/><Relationship Id="rId558" Type="http://schemas.openxmlformats.org/officeDocument/2006/relationships/customXml" Target="../ink/ink4673.xml"/><Relationship Id="rId155" Type="http://schemas.openxmlformats.org/officeDocument/2006/relationships/image" Target="../media/image4436.png"/><Relationship Id="rId197" Type="http://schemas.openxmlformats.org/officeDocument/2006/relationships/image" Target="../media/image4457.png"/><Relationship Id="rId362" Type="http://schemas.openxmlformats.org/officeDocument/2006/relationships/customXml" Target="../ink/ink4575.xml"/><Relationship Id="rId418" Type="http://schemas.openxmlformats.org/officeDocument/2006/relationships/customXml" Target="../ink/ink4603.xml"/><Relationship Id="rId222" Type="http://schemas.openxmlformats.org/officeDocument/2006/relationships/customXml" Target="../ink/ink4505.xml"/><Relationship Id="rId264" Type="http://schemas.openxmlformats.org/officeDocument/2006/relationships/customXml" Target="../ink/ink4526.xml"/><Relationship Id="rId471" Type="http://schemas.openxmlformats.org/officeDocument/2006/relationships/image" Target="../media/image4594.png"/><Relationship Id="rId17" Type="http://schemas.openxmlformats.org/officeDocument/2006/relationships/image" Target="../media/image4367.png"/><Relationship Id="rId59" Type="http://schemas.openxmlformats.org/officeDocument/2006/relationships/image" Target="../media/image4388.png"/><Relationship Id="rId124" Type="http://schemas.openxmlformats.org/officeDocument/2006/relationships/customXml" Target="../ink/ink4456.xml"/><Relationship Id="rId527" Type="http://schemas.openxmlformats.org/officeDocument/2006/relationships/image" Target="../media/image4620.png"/><Relationship Id="rId569" Type="http://schemas.openxmlformats.org/officeDocument/2006/relationships/image" Target="../media/image4640.png"/><Relationship Id="rId70" Type="http://schemas.openxmlformats.org/officeDocument/2006/relationships/customXml" Target="../ink/ink4429.xml"/><Relationship Id="rId166" Type="http://schemas.openxmlformats.org/officeDocument/2006/relationships/customXml" Target="../ink/ink4477.xml"/><Relationship Id="rId331" Type="http://schemas.openxmlformats.org/officeDocument/2006/relationships/image" Target="../media/image4524.png"/><Relationship Id="rId373" Type="http://schemas.openxmlformats.org/officeDocument/2006/relationships/image" Target="../media/image4545.png"/><Relationship Id="rId429" Type="http://schemas.openxmlformats.org/officeDocument/2006/relationships/image" Target="../media/image4573.png"/><Relationship Id="rId580" Type="http://schemas.openxmlformats.org/officeDocument/2006/relationships/customXml" Target="../ink/ink4684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475.png"/><Relationship Id="rId440" Type="http://schemas.openxmlformats.org/officeDocument/2006/relationships/customXml" Target="../ink/ink4614.xml"/><Relationship Id="rId28" Type="http://schemas.openxmlformats.org/officeDocument/2006/relationships/customXml" Target="../ink/ink4408.xml"/><Relationship Id="rId275" Type="http://schemas.openxmlformats.org/officeDocument/2006/relationships/image" Target="../media/image4496.png"/><Relationship Id="rId300" Type="http://schemas.openxmlformats.org/officeDocument/2006/relationships/customXml" Target="../ink/ink4544.xml"/><Relationship Id="rId482" Type="http://schemas.openxmlformats.org/officeDocument/2006/relationships/customXml" Target="../ink/ink4635.xml"/><Relationship Id="rId538" Type="http://schemas.openxmlformats.org/officeDocument/2006/relationships/customXml" Target="../ink/ink4663.xml"/><Relationship Id="rId81" Type="http://schemas.openxmlformats.org/officeDocument/2006/relationships/image" Target="../media/image4399.png"/><Relationship Id="rId135" Type="http://schemas.openxmlformats.org/officeDocument/2006/relationships/image" Target="../media/image4426.png"/><Relationship Id="rId177" Type="http://schemas.openxmlformats.org/officeDocument/2006/relationships/image" Target="../media/image4447.png"/><Relationship Id="rId342" Type="http://schemas.openxmlformats.org/officeDocument/2006/relationships/customXml" Target="../ink/ink4565.xml"/><Relationship Id="rId384" Type="http://schemas.openxmlformats.org/officeDocument/2006/relationships/customXml" Target="../ink/ink4586.xml"/><Relationship Id="rId591" Type="http://schemas.openxmlformats.org/officeDocument/2006/relationships/image" Target="../media/image4651.png"/><Relationship Id="rId605" Type="http://schemas.openxmlformats.org/officeDocument/2006/relationships/image" Target="../media/image4658.png"/><Relationship Id="rId202" Type="http://schemas.openxmlformats.org/officeDocument/2006/relationships/customXml" Target="../ink/ink4495.xml"/><Relationship Id="rId244" Type="http://schemas.openxmlformats.org/officeDocument/2006/relationships/customXml" Target="../ink/ink4516.xml"/><Relationship Id="rId39" Type="http://schemas.openxmlformats.org/officeDocument/2006/relationships/image" Target="../media/image4378.png"/><Relationship Id="rId286" Type="http://schemas.openxmlformats.org/officeDocument/2006/relationships/customXml" Target="../ink/ink4537.xml"/><Relationship Id="rId451" Type="http://schemas.openxmlformats.org/officeDocument/2006/relationships/image" Target="../media/image4584.png"/><Relationship Id="rId493" Type="http://schemas.openxmlformats.org/officeDocument/2006/relationships/image" Target="../media/image4604.png"/><Relationship Id="rId507" Type="http://schemas.openxmlformats.org/officeDocument/2006/relationships/image" Target="../media/image4611.png"/><Relationship Id="rId549" Type="http://schemas.openxmlformats.org/officeDocument/2006/relationships/image" Target="../media/image4630.png"/><Relationship Id="rId50" Type="http://schemas.openxmlformats.org/officeDocument/2006/relationships/customXml" Target="../ink/ink4419.xml"/><Relationship Id="rId104" Type="http://schemas.openxmlformats.org/officeDocument/2006/relationships/customXml" Target="../ink/ink4446.xml"/><Relationship Id="rId146" Type="http://schemas.openxmlformats.org/officeDocument/2006/relationships/customXml" Target="../ink/ink4467.xml"/><Relationship Id="rId188" Type="http://schemas.openxmlformats.org/officeDocument/2006/relationships/customXml" Target="../ink/ink4488.xml"/><Relationship Id="rId311" Type="http://schemas.openxmlformats.org/officeDocument/2006/relationships/image" Target="../media/image4514.png"/><Relationship Id="rId353" Type="http://schemas.openxmlformats.org/officeDocument/2006/relationships/image" Target="../media/image4535.png"/><Relationship Id="rId395" Type="http://schemas.openxmlformats.org/officeDocument/2006/relationships/image" Target="../media/image4556.png"/><Relationship Id="rId409" Type="http://schemas.openxmlformats.org/officeDocument/2006/relationships/image" Target="../media/image4563.png"/><Relationship Id="rId560" Type="http://schemas.openxmlformats.org/officeDocument/2006/relationships/customXml" Target="../ink/ink4674.xml"/><Relationship Id="rId92" Type="http://schemas.openxmlformats.org/officeDocument/2006/relationships/customXml" Target="../ink/ink4440.xml"/><Relationship Id="rId213" Type="http://schemas.openxmlformats.org/officeDocument/2006/relationships/image" Target="../media/image4465.png"/><Relationship Id="rId420" Type="http://schemas.openxmlformats.org/officeDocument/2006/relationships/customXml" Target="../ink/ink4604.xml"/><Relationship Id="rId255" Type="http://schemas.openxmlformats.org/officeDocument/2006/relationships/image" Target="../media/image4486.png"/><Relationship Id="rId297" Type="http://schemas.openxmlformats.org/officeDocument/2006/relationships/image" Target="../media/image4507.png"/><Relationship Id="rId462" Type="http://schemas.openxmlformats.org/officeDocument/2006/relationships/customXml" Target="../ink/ink4625.xml"/><Relationship Id="rId518" Type="http://schemas.openxmlformats.org/officeDocument/2006/relationships/customXml" Target="../ink/ink4653.xml"/><Relationship Id="rId115" Type="http://schemas.openxmlformats.org/officeDocument/2006/relationships/image" Target="../media/image4416.png"/><Relationship Id="rId157" Type="http://schemas.openxmlformats.org/officeDocument/2006/relationships/image" Target="../media/image4437.png"/><Relationship Id="rId322" Type="http://schemas.openxmlformats.org/officeDocument/2006/relationships/customXml" Target="../ink/ink4555.xml"/><Relationship Id="rId364" Type="http://schemas.openxmlformats.org/officeDocument/2006/relationships/customXml" Target="../ink/ink4576.xml"/><Relationship Id="rId61" Type="http://schemas.openxmlformats.org/officeDocument/2006/relationships/image" Target="../media/image4389.png"/><Relationship Id="rId199" Type="http://schemas.openxmlformats.org/officeDocument/2006/relationships/image" Target="../media/image4458.png"/><Relationship Id="rId571" Type="http://schemas.openxmlformats.org/officeDocument/2006/relationships/image" Target="../media/image4641.png"/><Relationship Id="rId19" Type="http://schemas.openxmlformats.org/officeDocument/2006/relationships/image" Target="../media/image4368.png"/><Relationship Id="rId224" Type="http://schemas.openxmlformats.org/officeDocument/2006/relationships/customXml" Target="../ink/ink4506.xml"/><Relationship Id="rId266" Type="http://schemas.openxmlformats.org/officeDocument/2006/relationships/customXml" Target="../ink/ink4527.xml"/><Relationship Id="rId431" Type="http://schemas.openxmlformats.org/officeDocument/2006/relationships/image" Target="../media/image4574.png"/><Relationship Id="rId473" Type="http://schemas.openxmlformats.org/officeDocument/2006/relationships/image" Target="../media/image4595.png"/><Relationship Id="rId529" Type="http://schemas.openxmlformats.org/officeDocument/2006/relationships/image" Target="../media/image4621.png"/><Relationship Id="rId30" Type="http://schemas.openxmlformats.org/officeDocument/2006/relationships/customXml" Target="../ink/ink4409.xml"/><Relationship Id="rId126" Type="http://schemas.openxmlformats.org/officeDocument/2006/relationships/customXml" Target="../ink/ink4457.xml"/><Relationship Id="rId168" Type="http://schemas.openxmlformats.org/officeDocument/2006/relationships/customXml" Target="../ink/ink4478.xml"/><Relationship Id="rId333" Type="http://schemas.openxmlformats.org/officeDocument/2006/relationships/image" Target="../media/image4525.png"/><Relationship Id="rId540" Type="http://schemas.openxmlformats.org/officeDocument/2006/relationships/customXml" Target="../ink/ink4664.xml"/><Relationship Id="rId72" Type="http://schemas.openxmlformats.org/officeDocument/2006/relationships/customXml" Target="../ink/ink4430.xml"/><Relationship Id="rId375" Type="http://schemas.openxmlformats.org/officeDocument/2006/relationships/image" Target="../media/image4546.png"/><Relationship Id="rId582" Type="http://schemas.openxmlformats.org/officeDocument/2006/relationships/customXml" Target="../ink/ink4685.xml"/><Relationship Id="rId3" Type="http://schemas.openxmlformats.org/officeDocument/2006/relationships/image" Target="../media/image4360.png"/><Relationship Id="rId235" Type="http://schemas.openxmlformats.org/officeDocument/2006/relationships/image" Target="../media/image4476.png"/><Relationship Id="rId277" Type="http://schemas.openxmlformats.org/officeDocument/2006/relationships/image" Target="../media/image4497.png"/><Relationship Id="rId400" Type="http://schemas.openxmlformats.org/officeDocument/2006/relationships/customXml" Target="../ink/ink4594.xml"/><Relationship Id="rId442" Type="http://schemas.openxmlformats.org/officeDocument/2006/relationships/customXml" Target="../ink/ink4615.xml"/><Relationship Id="rId484" Type="http://schemas.openxmlformats.org/officeDocument/2006/relationships/customXml" Target="../ink/ink4636.xml"/><Relationship Id="rId137" Type="http://schemas.openxmlformats.org/officeDocument/2006/relationships/image" Target="../media/image4427.png"/><Relationship Id="rId302" Type="http://schemas.openxmlformats.org/officeDocument/2006/relationships/customXml" Target="../ink/ink4545.xml"/><Relationship Id="rId344" Type="http://schemas.openxmlformats.org/officeDocument/2006/relationships/customXml" Target="../ink/ink4566.xml"/><Relationship Id="rId41" Type="http://schemas.openxmlformats.org/officeDocument/2006/relationships/image" Target="../media/image4379.png"/><Relationship Id="rId83" Type="http://schemas.openxmlformats.org/officeDocument/2006/relationships/image" Target="../media/image4400.png"/><Relationship Id="rId179" Type="http://schemas.openxmlformats.org/officeDocument/2006/relationships/image" Target="../media/image4448.png"/><Relationship Id="rId386" Type="http://schemas.openxmlformats.org/officeDocument/2006/relationships/customXml" Target="../ink/ink4587.xml"/><Relationship Id="rId551" Type="http://schemas.openxmlformats.org/officeDocument/2006/relationships/image" Target="../media/image4631.png"/><Relationship Id="rId593" Type="http://schemas.openxmlformats.org/officeDocument/2006/relationships/image" Target="../media/image4652.png"/><Relationship Id="rId607" Type="http://schemas.openxmlformats.org/officeDocument/2006/relationships/image" Target="../media/image4659.png"/><Relationship Id="rId190" Type="http://schemas.openxmlformats.org/officeDocument/2006/relationships/customXml" Target="../ink/ink4489.xml"/><Relationship Id="rId204" Type="http://schemas.openxmlformats.org/officeDocument/2006/relationships/customXml" Target="../ink/ink4496.xml"/><Relationship Id="rId246" Type="http://schemas.openxmlformats.org/officeDocument/2006/relationships/customXml" Target="../ink/ink4517.xml"/><Relationship Id="rId288" Type="http://schemas.openxmlformats.org/officeDocument/2006/relationships/customXml" Target="../ink/ink4538.xml"/><Relationship Id="rId411" Type="http://schemas.openxmlformats.org/officeDocument/2006/relationships/image" Target="../media/image4564.png"/><Relationship Id="rId453" Type="http://schemas.openxmlformats.org/officeDocument/2006/relationships/image" Target="../media/image4585.png"/><Relationship Id="rId509" Type="http://schemas.openxmlformats.org/officeDocument/2006/relationships/image" Target="../media/image4612.png"/><Relationship Id="rId106" Type="http://schemas.openxmlformats.org/officeDocument/2006/relationships/customXml" Target="../ink/ink4447.xml"/><Relationship Id="rId313" Type="http://schemas.openxmlformats.org/officeDocument/2006/relationships/image" Target="../media/image4515.png"/><Relationship Id="rId495" Type="http://schemas.openxmlformats.org/officeDocument/2006/relationships/image" Target="../media/image4605.png"/><Relationship Id="rId10" Type="http://schemas.openxmlformats.org/officeDocument/2006/relationships/customXml" Target="../ink/ink4399.xml"/><Relationship Id="rId52" Type="http://schemas.openxmlformats.org/officeDocument/2006/relationships/customXml" Target="../ink/ink4420.xml"/><Relationship Id="rId94" Type="http://schemas.openxmlformats.org/officeDocument/2006/relationships/customXml" Target="../ink/ink4441.xml"/><Relationship Id="rId148" Type="http://schemas.openxmlformats.org/officeDocument/2006/relationships/customXml" Target="../ink/ink4468.xml"/><Relationship Id="rId355" Type="http://schemas.openxmlformats.org/officeDocument/2006/relationships/image" Target="../media/image4536.png"/><Relationship Id="rId397" Type="http://schemas.openxmlformats.org/officeDocument/2006/relationships/image" Target="../media/image4557.png"/><Relationship Id="rId520" Type="http://schemas.openxmlformats.org/officeDocument/2006/relationships/customXml" Target="../ink/ink4654.xml"/><Relationship Id="rId562" Type="http://schemas.openxmlformats.org/officeDocument/2006/relationships/customXml" Target="../ink/ink4675.xml"/><Relationship Id="rId215" Type="http://schemas.openxmlformats.org/officeDocument/2006/relationships/image" Target="../media/image4466.png"/><Relationship Id="rId257" Type="http://schemas.openxmlformats.org/officeDocument/2006/relationships/image" Target="../media/image4487.png"/><Relationship Id="rId422" Type="http://schemas.openxmlformats.org/officeDocument/2006/relationships/customXml" Target="../ink/ink4605.xml"/><Relationship Id="rId464" Type="http://schemas.openxmlformats.org/officeDocument/2006/relationships/customXml" Target="../ink/ink4626.xml"/><Relationship Id="rId299" Type="http://schemas.openxmlformats.org/officeDocument/2006/relationships/image" Target="../media/image4508.png"/><Relationship Id="rId63" Type="http://schemas.openxmlformats.org/officeDocument/2006/relationships/image" Target="../media/image4390.png"/><Relationship Id="rId159" Type="http://schemas.openxmlformats.org/officeDocument/2006/relationships/image" Target="../media/image4438.png"/><Relationship Id="rId366" Type="http://schemas.openxmlformats.org/officeDocument/2006/relationships/customXml" Target="../ink/ink4577.xml"/><Relationship Id="rId573" Type="http://schemas.openxmlformats.org/officeDocument/2006/relationships/image" Target="../media/image4642.png"/><Relationship Id="rId226" Type="http://schemas.openxmlformats.org/officeDocument/2006/relationships/customXml" Target="../ink/ink4507.xml"/><Relationship Id="rId433" Type="http://schemas.openxmlformats.org/officeDocument/2006/relationships/image" Target="../media/image4575.png"/><Relationship Id="rId74" Type="http://schemas.openxmlformats.org/officeDocument/2006/relationships/customXml" Target="../ink/ink4431.xml"/><Relationship Id="rId377" Type="http://schemas.openxmlformats.org/officeDocument/2006/relationships/image" Target="../media/image4547.png"/><Relationship Id="rId500" Type="http://schemas.openxmlformats.org/officeDocument/2006/relationships/customXml" Target="../ink/ink4644.xml"/><Relationship Id="rId584" Type="http://schemas.openxmlformats.org/officeDocument/2006/relationships/customXml" Target="../ink/ink4686.xml"/><Relationship Id="rId5" Type="http://schemas.openxmlformats.org/officeDocument/2006/relationships/image" Target="../media/image4361.png"/><Relationship Id="rId237" Type="http://schemas.openxmlformats.org/officeDocument/2006/relationships/image" Target="../media/image4477.png"/><Relationship Id="rId444" Type="http://schemas.openxmlformats.org/officeDocument/2006/relationships/customXml" Target="../ink/ink4616.xml"/><Relationship Id="rId290" Type="http://schemas.openxmlformats.org/officeDocument/2006/relationships/customXml" Target="../ink/ink4539.xml"/><Relationship Id="rId304" Type="http://schemas.openxmlformats.org/officeDocument/2006/relationships/customXml" Target="../ink/ink4546.xml"/><Relationship Id="rId388" Type="http://schemas.openxmlformats.org/officeDocument/2006/relationships/customXml" Target="../ink/ink4588.xml"/><Relationship Id="rId511" Type="http://schemas.openxmlformats.org/officeDocument/2006/relationships/image" Target="../media/image4613.png"/><Relationship Id="rId609" Type="http://schemas.openxmlformats.org/officeDocument/2006/relationships/image" Target="../media/image4660.png"/><Relationship Id="rId85" Type="http://schemas.openxmlformats.org/officeDocument/2006/relationships/image" Target="../media/image4401.png"/><Relationship Id="rId150" Type="http://schemas.openxmlformats.org/officeDocument/2006/relationships/customXml" Target="../ink/ink4469.xml"/><Relationship Id="rId595" Type="http://schemas.openxmlformats.org/officeDocument/2006/relationships/image" Target="../media/image4653.png"/><Relationship Id="rId248" Type="http://schemas.openxmlformats.org/officeDocument/2006/relationships/customXml" Target="../ink/ink4518.xml"/><Relationship Id="rId455" Type="http://schemas.openxmlformats.org/officeDocument/2006/relationships/image" Target="../media/image4586.png"/><Relationship Id="rId12" Type="http://schemas.openxmlformats.org/officeDocument/2006/relationships/customXml" Target="../ink/ink4400.xml"/><Relationship Id="rId108" Type="http://schemas.openxmlformats.org/officeDocument/2006/relationships/customXml" Target="../ink/ink4448.xml"/><Relationship Id="rId315" Type="http://schemas.openxmlformats.org/officeDocument/2006/relationships/image" Target="../media/image4516.png"/><Relationship Id="rId522" Type="http://schemas.openxmlformats.org/officeDocument/2006/relationships/customXml" Target="../ink/ink4655.xml"/><Relationship Id="rId96" Type="http://schemas.openxmlformats.org/officeDocument/2006/relationships/customXml" Target="../ink/ink4442.xml"/><Relationship Id="rId161" Type="http://schemas.openxmlformats.org/officeDocument/2006/relationships/image" Target="../media/image4439.png"/><Relationship Id="rId399" Type="http://schemas.openxmlformats.org/officeDocument/2006/relationships/image" Target="../media/image4558.png"/><Relationship Id="rId259" Type="http://schemas.openxmlformats.org/officeDocument/2006/relationships/image" Target="../media/image4488.png"/><Relationship Id="rId466" Type="http://schemas.openxmlformats.org/officeDocument/2006/relationships/customXml" Target="../ink/ink4627.xml"/><Relationship Id="rId23" Type="http://schemas.openxmlformats.org/officeDocument/2006/relationships/image" Target="../media/image4370.png"/><Relationship Id="rId119" Type="http://schemas.openxmlformats.org/officeDocument/2006/relationships/image" Target="../media/image4418.png"/><Relationship Id="rId326" Type="http://schemas.openxmlformats.org/officeDocument/2006/relationships/customXml" Target="../ink/ink4557.xml"/><Relationship Id="rId533" Type="http://schemas.openxmlformats.org/officeDocument/2006/relationships/image" Target="../media/image1558.png"/><Relationship Id="rId172" Type="http://schemas.openxmlformats.org/officeDocument/2006/relationships/customXml" Target="../ink/ink4480.xml"/><Relationship Id="rId477" Type="http://schemas.openxmlformats.org/officeDocument/2006/relationships/image" Target="../media/image4597.png"/><Relationship Id="rId600" Type="http://schemas.openxmlformats.org/officeDocument/2006/relationships/customXml" Target="../ink/ink4694.xml"/><Relationship Id="rId337" Type="http://schemas.openxmlformats.org/officeDocument/2006/relationships/image" Target="../media/image4527.png"/><Relationship Id="rId34" Type="http://schemas.openxmlformats.org/officeDocument/2006/relationships/customXml" Target="../ink/ink4411.xml"/><Relationship Id="rId544" Type="http://schemas.openxmlformats.org/officeDocument/2006/relationships/customXml" Target="../ink/ink4666.xml"/><Relationship Id="rId183" Type="http://schemas.openxmlformats.org/officeDocument/2006/relationships/image" Target="../media/image4450.png"/><Relationship Id="rId390" Type="http://schemas.openxmlformats.org/officeDocument/2006/relationships/customXml" Target="../ink/ink4589.xml"/><Relationship Id="rId404" Type="http://schemas.openxmlformats.org/officeDocument/2006/relationships/customXml" Target="../ink/ink4596.xml"/><Relationship Id="rId611" Type="http://schemas.openxmlformats.org/officeDocument/2006/relationships/image" Target="../media/image4661.png"/><Relationship Id="rId250" Type="http://schemas.openxmlformats.org/officeDocument/2006/relationships/customXml" Target="../ink/ink4519.xml"/><Relationship Id="rId488" Type="http://schemas.openxmlformats.org/officeDocument/2006/relationships/customXml" Target="../ink/ink4638.xml"/><Relationship Id="rId45" Type="http://schemas.openxmlformats.org/officeDocument/2006/relationships/image" Target="../media/image4381.png"/><Relationship Id="rId110" Type="http://schemas.openxmlformats.org/officeDocument/2006/relationships/customXml" Target="../ink/ink4449.xml"/><Relationship Id="rId348" Type="http://schemas.openxmlformats.org/officeDocument/2006/relationships/customXml" Target="../ink/ink4568.xml"/><Relationship Id="rId555" Type="http://schemas.openxmlformats.org/officeDocument/2006/relationships/image" Target="../media/image4633.png"/><Relationship Id="rId194" Type="http://schemas.openxmlformats.org/officeDocument/2006/relationships/customXml" Target="../ink/ink4491.xml"/><Relationship Id="rId208" Type="http://schemas.openxmlformats.org/officeDocument/2006/relationships/customXml" Target="../ink/ink4498.xml"/><Relationship Id="rId415" Type="http://schemas.openxmlformats.org/officeDocument/2006/relationships/image" Target="../media/image4566.png"/><Relationship Id="rId261" Type="http://schemas.openxmlformats.org/officeDocument/2006/relationships/image" Target="../media/image4489.png"/><Relationship Id="rId499" Type="http://schemas.openxmlformats.org/officeDocument/2006/relationships/image" Target="../media/image4607.png"/><Relationship Id="rId56" Type="http://schemas.openxmlformats.org/officeDocument/2006/relationships/customXml" Target="../ink/ink4422.xml"/><Relationship Id="rId359" Type="http://schemas.openxmlformats.org/officeDocument/2006/relationships/image" Target="../media/image4538.png"/><Relationship Id="rId566" Type="http://schemas.openxmlformats.org/officeDocument/2006/relationships/customXml" Target="../ink/ink4677.xml"/><Relationship Id="rId121" Type="http://schemas.openxmlformats.org/officeDocument/2006/relationships/image" Target="../media/image4419.png"/><Relationship Id="rId219" Type="http://schemas.openxmlformats.org/officeDocument/2006/relationships/image" Target="../media/image4468.png"/><Relationship Id="rId426" Type="http://schemas.openxmlformats.org/officeDocument/2006/relationships/customXml" Target="../ink/ink4607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19.png"/><Relationship Id="rId299" Type="http://schemas.openxmlformats.org/officeDocument/2006/relationships/image" Target="../media/image4809.png"/><Relationship Id="rId21" Type="http://schemas.openxmlformats.org/officeDocument/2006/relationships/image" Target="../media/image4671.png"/><Relationship Id="rId63" Type="http://schemas.openxmlformats.org/officeDocument/2006/relationships/image" Target="../media/image4692.png"/><Relationship Id="rId159" Type="http://schemas.openxmlformats.org/officeDocument/2006/relationships/image" Target="../media/image4739.png"/><Relationship Id="rId324" Type="http://schemas.openxmlformats.org/officeDocument/2006/relationships/customXml" Target="../ink/ink4861.xml"/><Relationship Id="rId366" Type="http://schemas.openxmlformats.org/officeDocument/2006/relationships/customXml" Target="../ink/ink4882.xml"/><Relationship Id="rId170" Type="http://schemas.openxmlformats.org/officeDocument/2006/relationships/customXml" Target="../ink/ink4784.xml"/><Relationship Id="rId226" Type="http://schemas.openxmlformats.org/officeDocument/2006/relationships/customXml" Target="../ink/ink4812.xml"/><Relationship Id="rId433" Type="http://schemas.openxmlformats.org/officeDocument/2006/relationships/customXml" Target="../ink/ink4916.xml"/><Relationship Id="rId268" Type="http://schemas.openxmlformats.org/officeDocument/2006/relationships/customXml" Target="../ink/ink4833.xml"/><Relationship Id="rId475" Type="http://schemas.openxmlformats.org/officeDocument/2006/relationships/customXml" Target="../ink/ink4937.xml"/><Relationship Id="rId32" Type="http://schemas.openxmlformats.org/officeDocument/2006/relationships/customXml" Target="../ink/ink4715.xml"/><Relationship Id="rId74" Type="http://schemas.openxmlformats.org/officeDocument/2006/relationships/customXml" Target="../ink/ink4736.xml"/><Relationship Id="rId128" Type="http://schemas.openxmlformats.org/officeDocument/2006/relationships/customXml" Target="../ink/ink4763.xml"/><Relationship Id="rId335" Type="http://schemas.openxmlformats.org/officeDocument/2006/relationships/image" Target="../media/image4827.png"/><Relationship Id="rId377" Type="http://schemas.openxmlformats.org/officeDocument/2006/relationships/image" Target="../media/image4848.png"/><Relationship Id="rId5" Type="http://schemas.openxmlformats.org/officeDocument/2006/relationships/image" Target="../media/image4663.png"/><Relationship Id="rId181" Type="http://schemas.openxmlformats.org/officeDocument/2006/relationships/image" Target="../media/image4750.png"/><Relationship Id="rId237" Type="http://schemas.openxmlformats.org/officeDocument/2006/relationships/image" Target="../media/image4778.png"/><Relationship Id="rId402" Type="http://schemas.openxmlformats.org/officeDocument/2006/relationships/customXml" Target="../ink/ink4900.xml"/><Relationship Id="rId279" Type="http://schemas.openxmlformats.org/officeDocument/2006/relationships/image" Target="../media/image4799.png"/><Relationship Id="rId444" Type="http://schemas.openxmlformats.org/officeDocument/2006/relationships/image" Target="../media/image4881.png"/><Relationship Id="rId43" Type="http://schemas.openxmlformats.org/officeDocument/2006/relationships/image" Target="../media/image4682.png"/><Relationship Id="rId139" Type="http://schemas.openxmlformats.org/officeDocument/2006/relationships/image" Target="../media/image4730.png"/><Relationship Id="rId290" Type="http://schemas.openxmlformats.org/officeDocument/2006/relationships/customXml" Target="../ink/ink4844.xml"/><Relationship Id="rId304" Type="http://schemas.openxmlformats.org/officeDocument/2006/relationships/customXml" Target="../ink/ink4851.xml"/><Relationship Id="rId346" Type="http://schemas.openxmlformats.org/officeDocument/2006/relationships/customXml" Target="../ink/ink4872.xml"/><Relationship Id="rId388" Type="http://schemas.openxmlformats.org/officeDocument/2006/relationships/customXml" Target="../ink/ink4893.xml"/><Relationship Id="rId85" Type="http://schemas.openxmlformats.org/officeDocument/2006/relationships/image" Target="../media/image4703.png"/><Relationship Id="rId150" Type="http://schemas.openxmlformats.org/officeDocument/2006/relationships/customXml" Target="../ink/ink4774.xml"/><Relationship Id="rId192" Type="http://schemas.openxmlformats.org/officeDocument/2006/relationships/customXml" Target="../ink/ink4795.xml"/><Relationship Id="rId206" Type="http://schemas.openxmlformats.org/officeDocument/2006/relationships/customXml" Target="../ink/ink4802.xml"/><Relationship Id="rId413" Type="http://schemas.openxmlformats.org/officeDocument/2006/relationships/image" Target="../media/image4866.png"/><Relationship Id="rId248" Type="http://schemas.openxmlformats.org/officeDocument/2006/relationships/customXml" Target="../ink/ink4823.xml"/><Relationship Id="rId455" Type="http://schemas.openxmlformats.org/officeDocument/2006/relationships/customXml" Target="../ink/ink4927.xml"/><Relationship Id="rId12" Type="http://schemas.openxmlformats.org/officeDocument/2006/relationships/customXml" Target="../ink/ink4705.xml"/><Relationship Id="rId108" Type="http://schemas.openxmlformats.org/officeDocument/2006/relationships/customXml" Target="../ink/ink4753.xml"/><Relationship Id="rId315" Type="http://schemas.openxmlformats.org/officeDocument/2006/relationships/image" Target="../media/image4817.png"/><Relationship Id="rId357" Type="http://schemas.openxmlformats.org/officeDocument/2006/relationships/image" Target="../media/image4838.png"/><Relationship Id="rId54" Type="http://schemas.openxmlformats.org/officeDocument/2006/relationships/customXml" Target="../ink/ink4726.xml"/><Relationship Id="rId96" Type="http://schemas.openxmlformats.org/officeDocument/2006/relationships/customXml" Target="../ink/ink4747.xml"/><Relationship Id="rId161" Type="http://schemas.openxmlformats.org/officeDocument/2006/relationships/image" Target="../media/image4740.png"/><Relationship Id="rId217" Type="http://schemas.openxmlformats.org/officeDocument/2006/relationships/image" Target="../media/image4768.png"/><Relationship Id="rId399" Type="http://schemas.openxmlformats.org/officeDocument/2006/relationships/image" Target="../media/image4859.png"/><Relationship Id="rId259" Type="http://schemas.openxmlformats.org/officeDocument/2006/relationships/image" Target="../media/image4789.png"/><Relationship Id="rId424" Type="http://schemas.openxmlformats.org/officeDocument/2006/relationships/image" Target="../media/image4871.png"/><Relationship Id="rId466" Type="http://schemas.openxmlformats.org/officeDocument/2006/relationships/image" Target="../media/image4892.png"/><Relationship Id="rId23" Type="http://schemas.openxmlformats.org/officeDocument/2006/relationships/image" Target="../media/image4672.png"/><Relationship Id="rId119" Type="http://schemas.openxmlformats.org/officeDocument/2006/relationships/image" Target="../media/image4720.png"/><Relationship Id="rId270" Type="http://schemas.openxmlformats.org/officeDocument/2006/relationships/customXml" Target="../ink/ink4834.xml"/><Relationship Id="rId326" Type="http://schemas.openxmlformats.org/officeDocument/2006/relationships/customXml" Target="../ink/ink4862.xml"/><Relationship Id="rId65" Type="http://schemas.openxmlformats.org/officeDocument/2006/relationships/image" Target="../media/image4693.png"/><Relationship Id="rId130" Type="http://schemas.openxmlformats.org/officeDocument/2006/relationships/customXml" Target="../ink/ink4764.xml"/><Relationship Id="rId368" Type="http://schemas.openxmlformats.org/officeDocument/2006/relationships/customXml" Target="../ink/ink4883.xml"/><Relationship Id="rId172" Type="http://schemas.openxmlformats.org/officeDocument/2006/relationships/customXml" Target="../ink/ink4785.xml"/><Relationship Id="rId228" Type="http://schemas.openxmlformats.org/officeDocument/2006/relationships/customXml" Target="../ink/ink4813.xml"/><Relationship Id="rId435" Type="http://schemas.openxmlformats.org/officeDocument/2006/relationships/customXml" Target="../ink/ink4917.xml"/><Relationship Id="rId477" Type="http://schemas.openxmlformats.org/officeDocument/2006/relationships/customXml" Target="../ink/ink4938.xml"/><Relationship Id="rId281" Type="http://schemas.openxmlformats.org/officeDocument/2006/relationships/image" Target="../media/image4800.png"/><Relationship Id="rId337" Type="http://schemas.openxmlformats.org/officeDocument/2006/relationships/image" Target="../media/image4828.png"/><Relationship Id="rId34" Type="http://schemas.openxmlformats.org/officeDocument/2006/relationships/customXml" Target="../ink/ink4716.xml"/><Relationship Id="rId76" Type="http://schemas.openxmlformats.org/officeDocument/2006/relationships/customXml" Target="../ink/ink4737.xml"/><Relationship Id="rId141" Type="http://schemas.openxmlformats.org/officeDocument/2006/relationships/image" Target="../media/image4731.png"/><Relationship Id="rId379" Type="http://schemas.openxmlformats.org/officeDocument/2006/relationships/image" Target="../media/image4849.png"/><Relationship Id="rId7" Type="http://schemas.openxmlformats.org/officeDocument/2006/relationships/image" Target="../media/image4664.png"/><Relationship Id="rId183" Type="http://schemas.openxmlformats.org/officeDocument/2006/relationships/image" Target="../media/image4751.png"/><Relationship Id="rId239" Type="http://schemas.openxmlformats.org/officeDocument/2006/relationships/image" Target="../media/image4779.png"/><Relationship Id="rId390" Type="http://schemas.openxmlformats.org/officeDocument/2006/relationships/customXml" Target="../ink/ink4894.xml"/><Relationship Id="rId404" Type="http://schemas.openxmlformats.org/officeDocument/2006/relationships/customXml" Target="../ink/ink4901.xml"/><Relationship Id="rId446" Type="http://schemas.openxmlformats.org/officeDocument/2006/relationships/image" Target="../media/image4882.png"/><Relationship Id="rId250" Type="http://schemas.openxmlformats.org/officeDocument/2006/relationships/customXml" Target="../ink/ink4824.xml"/><Relationship Id="rId292" Type="http://schemas.openxmlformats.org/officeDocument/2006/relationships/customXml" Target="../ink/ink4845.xml"/><Relationship Id="rId306" Type="http://schemas.openxmlformats.org/officeDocument/2006/relationships/customXml" Target="../ink/ink4852.xml"/><Relationship Id="rId45" Type="http://schemas.openxmlformats.org/officeDocument/2006/relationships/image" Target="../media/image4683.png"/><Relationship Id="rId87" Type="http://schemas.openxmlformats.org/officeDocument/2006/relationships/image" Target="../media/image4704.png"/><Relationship Id="rId110" Type="http://schemas.openxmlformats.org/officeDocument/2006/relationships/customXml" Target="../ink/ink4754.xml"/><Relationship Id="rId348" Type="http://schemas.openxmlformats.org/officeDocument/2006/relationships/customXml" Target="../ink/ink4873.xml"/><Relationship Id="rId152" Type="http://schemas.openxmlformats.org/officeDocument/2006/relationships/customXml" Target="../ink/ink4775.xml"/><Relationship Id="rId194" Type="http://schemas.openxmlformats.org/officeDocument/2006/relationships/customXml" Target="../ink/ink4796.xml"/><Relationship Id="rId208" Type="http://schemas.openxmlformats.org/officeDocument/2006/relationships/customXml" Target="../ink/ink4803.xml"/><Relationship Id="rId415" Type="http://schemas.openxmlformats.org/officeDocument/2006/relationships/image" Target="../media/image4867.png"/><Relationship Id="rId457" Type="http://schemas.openxmlformats.org/officeDocument/2006/relationships/customXml" Target="../ink/ink4928.xml"/><Relationship Id="rId261" Type="http://schemas.openxmlformats.org/officeDocument/2006/relationships/image" Target="../media/image4790.png"/><Relationship Id="rId14" Type="http://schemas.openxmlformats.org/officeDocument/2006/relationships/customXml" Target="../ink/ink4706.xml"/><Relationship Id="rId56" Type="http://schemas.openxmlformats.org/officeDocument/2006/relationships/customXml" Target="../ink/ink4727.xml"/><Relationship Id="rId317" Type="http://schemas.openxmlformats.org/officeDocument/2006/relationships/image" Target="../media/image4818.png"/><Relationship Id="rId359" Type="http://schemas.openxmlformats.org/officeDocument/2006/relationships/image" Target="../media/image4839.png"/><Relationship Id="rId98" Type="http://schemas.openxmlformats.org/officeDocument/2006/relationships/customXml" Target="../ink/ink4748.xml"/><Relationship Id="rId121" Type="http://schemas.openxmlformats.org/officeDocument/2006/relationships/image" Target="../media/image4721.png"/><Relationship Id="rId163" Type="http://schemas.openxmlformats.org/officeDocument/2006/relationships/image" Target="../media/image4741.png"/><Relationship Id="rId219" Type="http://schemas.openxmlformats.org/officeDocument/2006/relationships/image" Target="../media/image4769.png"/><Relationship Id="rId370" Type="http://schemas.openxmlformats.org/officeDocument/2006/relationships/customXml" Target="../ink/ink4884.xml"/><Relationship Id="rId426" Type="http://schemas.openxmlformats.org/officeDocument/2006/relationships/image" Target="../media/image4872.png"/><Relationship Id="rId230" Type="http://schemas.openxmlformats.org/officeDocument/2006/relationships/customXml" Target="../ink/ink4814.xml"/><Relationship Id="rId468" Type="http://schemas.openxmlformats.org/officeDocument/2006/relationships/image" Target="../media/image4893.png"/><Relationship Id="rId25" Type="http://schemas.openxmlformats.org/officeDocument/2006/relationships/image" Target="../media/image4673.png"/><Relationship Id="rId67" Type="http://schemas.openxmlformats.org/officeDocument/2006/relationships/image" Target="../media/image4694.png"/><Relationship Id="rId272" Type="http://schemas.openxmlformats.org/officeDocument/2006/relationships/customXml" Target="../ink/ink4835.xml"/><Relationship Id="rId328" Type="http://schemas.openxmlformats.org/officeDocument/2006/relationships/customXml" Target="../ink/ink4863.xml"/><Relationship Id="rId132" Type="http://schemas.openxmlformats.org/officeDocument/2006/relationships/customXml" Target="../ink/ink4765.xml"/><Relationship Id="rId174" Type="http://schemas.openxmlformats.org/officeDocument/2006/relationships/customXml" Target="../ink/ink4786.xml"/><Relationship Id="rId381" Type="http://schemas.openxmlformats.org/officeDocument/2006/relationships/image" Target="../media/image4850.png"/><Relationship Id="rId241" Type="http://schemas.openxmlformats.org/officeDocument/2006/relationships/image" Target="../media/image4780.png"/><Relationship Id="rId437" Type="http://schemas.openxmlformats.org/officeDocument/2006/relationships/customXml" Target="../ink/ink4918.xml"/><Relationship Id="rId479" Type="http://schemas.openxmlformats.org/officeDocument/2006/relationships/customXml" Target="../ink/ink4939.xml"/><Relationship Id="rId36" Type="http://schemas.openxmlformats.org/officeDocument/2006/relationships/customXml" Target="../ink/ink4717.xml"/><Relationship Id="rId283" Type="http://schemas.openxmlformats.org/officeDocument/2006/relationships/image" Target="../media/image4801.png"/><Relationship Id="rId339" Type="http://schemas.openxmlformats.org/officeDocument/2006/relationships/image" Target="../media/image4829.png"/><Relationship Id="rId78" Type="http://schemas.openxmlformats.org/officeDocument/2006/relationships/customXml" Target="../ink/ink4738.xml"/><Relationship Id="rId101" Type="http://schemas.openxmlformats.org/officeDocument/2006/relationships/image" Target="../media/image4711.png"/><Relationship Id="rId143" Type="http://schemas.openxmlformats.org/officeDocument/2006/relationships/image" Target="../media/image100.png"/><Relationship Id="rId185" Type="http://schemas.openxmlformats.org/officeDocument/2006/relationships/image" Target="../media/image4752.png"/><Relationship Id="rId350" Type="http://schemas.openxmlformats.org/officeDocument/2006/relationships/customXml" Target="../ink/ink4874.xml"/><Relationship Id="rId406" Type="http://schemas.openxmlformats.org/officeDocument/2006/relationships/customXml" Target="../ink/ink4902.xml"/><Relationship Id="rId9" Type="http://schemas.openxmlformats.org/officeDocument/2006/relationships/image" Target="../media/image4665.png"/><Relationship Id="rId210" Type="http://schemas.openxmlformats.org/officeDocument/2006/relationships/customXml" Target="../ink/ink4804.xml"/><Relationship Id="rId392" Type="http://schemas.openxmlformats.org/officeDocument/2006/relationships/customXml" Target="../ink/ink4895.xml"/><Relationship Id="rId448" Type="http://schemas.openxmlformats.org/officeDocument/2006/relationships/image" Target="../media/image4883.png"/><Relationship Id="rId252" Type="http://schemas.openxmlformats.org/officeDocument/2006/relationships/customXml" Target="../ink/ink4825.xml"/><Relationship Id="rId294" Type="http://schemas.openxmlformats.org/officeDocument/2006/relationships/customXml" Target="../ink/ink4846.xml"/><Relationship Id="rId308" Type="http://schemas.openxmlformats.org/officeDocument/2006/relationships/customXml" Target="../ink/ink4853.xml"/><Relationship Id="rId47" Type="http://schemas.openxmlformats.org/officeDocument/2006/relationships/image" Target="../media/image4684.png"/><Relationship Id="rId89" Type="http://schemas.openxmlformats.org/officeDocument/2006/relationships/image" Target="../media/image4705.png"/><Relationship Id="rId112" Type="http://schemas.openxmlformats.org/officeDocument/2006/relationships/customXml" Target="../ink/ink4755.xml"/><Relationship Id="rId154" Type="http://schemas.openxmlformats.org/officeDocument/2006/relationships/customXml" Target="../ink/ink4776.xml"/><Relationship Id="rId361" Type="http://schemas.openxmlformats.org/officeDocument/2006/relationships/image" Target="../media/image4840.png"/><Relationship Id="rId196" Type="http://schemas.openxmlformats.org/officeDocument/2006/relationships/customXml" Target="../ink/ink4797.xml"/><Relationship Id="rId417" Type="http://schemas.openxmlformats.org/officeDocument/2006/relationships/image" Target="../media/image4868.png"/><Relationship Id="rId459" Type="http://schemas.openxmlformats.org/officeDocument/2006/relationships/customXml" Target="../ink/ink4929.xml"/><Relationship Id="rId16" Type="http://schemas.openxmlformats.org/officeDocument/2006/relationships/customXml" Target="../ink/ink4707.xml"/><Relationship Id="rId221" Type="http://schemas.openxmlformats.org/officeDocument/2006/relationships/image" Target="../media/image4770.png"/><Relationship Id="rId263" Type="http://schemas.openxmlformats.org/officeDocument/2006/relationships/image" Target="../media/image4791.png"/><Relationship Id="rId319" Type="http://schemas.openxmlformats.org/officeDocument/2006/relationships/image" Target="../media/image4819.png"/><Relationship Id="rId470" Type="http://schemas.openxmlformats.org/officeDocument/2006/relationships/image" Target="../media/image4894.png"/><Relationship Id="rId58" Type="http://schemas.openxmlformats.org/officeDocument/2006/relationships/customXml" Target="../ink/ink4728.xml"/><Relationship Id="rId123" Type="http://schemas.openxmlformats.org/officeDocument/2006/relationships/image" Target="../media/image4722.png"/><Relationship Id="rId330" Type="http://schemas.openxmlformats.org/officeDocument/2006/relationships/customXml" Target="../ink/ink4864.xml"/><Relationship Id="rId165" Type="http://schemas.openxmlformats.org/officeDocument/2006/relationships/image" Target="../media/image4742.png"/><Relationship Id="rId372" Type="http://schemas.openxmlformats.org/officeDocument/2006/relationships/customXml" Target="../ink/ink4885.xml"/><Relationship Id="rId428" Type="http://schemas.openxmlformats.org/officeDocument/2006/relationships/image" Target="../media/image4873.png"/><Relationship Id="rId232" Type="http://schemas.openxmlformats.org/officeDocument/2006/relationships/customXml" Target="../ink/ink4815.xml"/><Relationship Id="rId274" Type="http://schemas.openxmlformats.org/officeDocument/2006/relationships/customXml" Target="../ink/ink4836.xml"/><Relationship Id="rId481" Type="http://schemas.openxmlformats.org/officeDocument/2006/relationships/customXml" Target="../ink/ink4940.xml"/><Relationship Id="rId27" Type="http://schemas.openxmlformats.org/officeDocument/2006/relationships/image" Target="../media/image4674.png"/><Relationship Id="rId69" Type="http://schemas.openxmlformats.org/officeDocument/2006/relationships/image" Target="../media/image4695.png"/><Relationship Id="rId134" Type="http://schemas.openxmlformats.org/officeDocument/2006/relationships/customXml" Target="../ink/ink4766.xml"/><Relationship Id="rId80" Type="http://schemas.openxmlformats.org/officeDocument/2006/relationships/customXml" Target="../ink/ink4739.xml"/><Relationship Id="rId176" Type="http://schemas.openxmlformats.org/officeDocument/2006/relationships/customXml" Target="../ink/ink4787.xml"/><Relationship Id="rId341" Type="http://schemas.openxmlformats.org/officeDocument/2006/relationships/image" Target="../media/image4830.png"/><Relationship Id="rId383" Type="http://schemas.openxmlformats.org/officeDocument/2006/relationships/image" Target="../media/image4851.png"/><Relationship Id="rId439" Type="http://schemas.openxmlformats.org/officeDocument/2006/relationships/customXml" Target="../ink/ink4919.xml"/><Relationship Id="rId201" Type="http://schemas.openxmlformats.org/officeDocument/2006/relationships/image" Target="../media/image4760.png"/><Relationship Id="rId243" Type="http://schemas.openxmlformats.org/officeDocument/2006/relationships/image" Target="../media/image4781.png"/><Relationship Id="rId285" Type="http://schemas.openxmlformats.org/officeDocument/2006/relationships/image" Target="../media/image4802.png"/><Relationship Id="rId450" Type="http://schemas.openxmlformats.org/officeDocument/2006/relationships/image" Target="../media/image4884.png"/><Relationship Id="rId38" Type="http://schemas.openxmlformats.org/officeDocument/2006/relationships/customXml" Target="../ink/ink4718.xml"/><Relationship Id="rId103" Type="http://schemas.openxmlformats.org/officeDocument/2006/relationships/image" Target="../media/image4712.png"/><Relationship Id="rId310" Type="http://schemas.openxmlformats.org/officeDocument/2006/relationships/customXml" Target="../ink/ink4854.xml"/><Relationship Id="rId91" Type="http://schemas.openxmlformats.org/officeDocument/2006/relationships/image" Target="../media/image4706.png"/><Relationship Id="rId145" Type="http://schemas.openxmlformats.org/officeDocument/2006/relationships/image" Target="../media/image4732.png"/><Relationship Id="rId187" Type="http://schemas.openxmlformats.org/officeDocument/2006/relationships/image" Target="../media/image4753.png"/><Relationship Id="rId352" Type="http://schemas.openxmlformats.org/officeDocument/2006/relationships/customXml" Target="../ink/ink4875.xml"/><Relationship Id="rId394" Type="http://schemas.openxmlformats.org/officeDocument/2006/relationships/customXml" Target="../ink/ink4896.xml"/><Relationship Id="rId408" Type="http://schemas.openxmlformats.org/officeDocument/2006/relationships/customXml" Target="../ink/ink4903.xml"/><Relationship Id="rId212" Type="http://schemas.openxmlformats.org/officeDocument/2006/relationships/customXml" Target="../ink/ink4805.xml"/><Relationship Id="rId254" Type="http://schemas.openxmlformats.org/officeDocument/2006/relationships/customXml" Target="../ink/ink4826.xml"/><Relationship Id="rId49" Type="http://schemas.openxmlformats.org/officeDocument/2006/relationships/image" Target="../media/image4685.png"/><Relationship Id="rId114" Type="http://schemas.openxmlformats.org/officeDocument/2006/relationships/customXml" Target="../ink/ink4756.xml"/><Relationship Id="rId296" Type="http://schemas.openxmlformats.org/officeDocument/2006/relationships/customXml" Target="../ink/ink4847.xml"/><Relationship Id="rId461" Type="http://schemas.openxmlformats.org/officeDocument/2006/relationships/customXml" Target="../ink/ink4930.xml"/><Relationship Id="rId60" Type="http://schemas.openxmlformats.org/officeDocument/2006/relationships/customXml" Target="../ink/ink4729.xml"/><Relationship Id="rId156" Type="http://schemas.openxmlformats.org/officeDocument/2006/relationships/customXml" Target="../ink/ink4777.xml"/><Relationship Id="rId198" Type="http://schemas.openxmlformats.org/officeDocument/2006/relationships/customXml" Target="../ink/ink4798.xml"/><Relationship Id="rId321" Type="http://schemas.openxmlformats.org/officeDocument/2006/relationships/image" Target="../media/image4820.png"/><Relationship Id="rId363" Type="http://schemas.openxmlformats.org/officeDocument/2006/relationships/image" Target="../media/image4841.png"/><Relationship Id="rId419" Type="http://schemas.openxmlformats.org/officeDocument/2006/relationships/customXml" Target="../ink/ink4909.xml"/><Relationship Id="rId223" Type="http://schemas.openxmlformats.org/officeDocument/2006/relationships/image" Target="../media/image4771.png"/><Relationship Id="rId430" Type="http://schemas.openxmlformats.org/officeDocument/2006/relationships/image" Target="../media/image4874.png"/><Relationship Id="rId18" Type="http://schemas.openxmlformats.org/officeDocument/2006/relationships/customXml" Target="../ink/ink4708.xml"/><Relationship Id="rId265" Type="http://schemas.openxmlformats.org/officeDocument/2006/relationships/image" Target="../media/image4792.png"/><Relationship Id="rId472" Type="http://schemas.openxmlformats.org/officeDocument/2006/relationships/image" Target="../media/image4895.png"/><Relationship Id="rId125" Type="http://schemas.openxmlformats.org/officeDocument/2006/relationships/image" Target="../media/image4723.png"/><Relationship Id="rId167" Type="http://schemas.openxmlformats.org/officeDocument/2006/relationships/image" Target="../media/image4743.png"/><Relationship Id="rId332" Type="http://schemas.openxmlformats.org/officeDocument/2006/relationships/customXml" Target="../ink/ink4865.xml"/><Relationship Id="rId374" Type="http://schemas.openxmlformats.org/officeDocument/2006/relationships/customXml" Target="../ink/ink4886.xml"/><Relationship Id="rId71" Type="http://schemas.openxmlformats.org/officeDocument/2006/relationships/image" Target="../media/image4696.png"/><Relationship Id="rId234" Type="http://schemas.openxmlformats.org/officeDocument/2006/relationships/customXml" Target="../ink/ink4816.xml"/><Relationship Id="rId2" Type="http://schemas.openxmlformats.org/officeDocument/2006/relationships/customXml" Target="../ink/ink4700.xml"/><Relationship Id="rId29" Type="http://schemas.openxmlformats.org/officeDocument/2006/relationships/image" Target="../media/image4675.png"/><Relationship Id="rId276" Type="http://schemas.openxmlformats.org/officeDocument/2006/relationships/customXml" Target="../ink/ink4837.xml"/><Relationship Id="rId441" Type="http://schemas.openxmlformats.org/officeDocument/2006/relationships/customXml" Target="../ink/ink4920.xml"/><Relationship Id="rId40" Type="http://schemas.openxmlformats.org/officeDocument/2006/relationships/customXml" Target="../ink/ink4719.xml"/><Relationship Id="rId136" Type="http://schemas.openxmlformats.org/officeDocument/2006/relationships/customXml" Target="../ink/ink4767.xml"/><Relationship Id="rId178" Type="http://schemas.openxmlformats.org/officeDocument/2006/relationships/customXml" Target="../ink/ink4788.xml"/><Relationship Id="rId301" Type="http://schemas.openxmlformats.org/officeDocument/2006/relationships/image" Target="../media/image4810.png"/><Relationship Id="rId343" Type="http://schemas.openxmlformats.org/officeDocument/2006/relationships/image" Target="../media/image4831.png"/><Relationship Id="rId82" Type="http://schemas.openxmlformats.org/officeDocument/2006/relationships/customXml" Target="../ink/ink4740.xml"/><Relationship Id="rId203" Type="http://schemas.openxmlformats.org/officeDocument/2006/relationships/image" Target="../media/image4761.png"/><Relationship Id="rId385" Type="http://schemas.openxmlformats.org/officeDocument/2006/relationships/image" Target="../media/image4852.png"/><Relationship Id="rId245" Type="http://schemas.openxmlformats.org/officeDocument/2006/relationships/image" Target="../media/image4782.png"/><Relationship Id="rId287" Type="http://schemas.openxmlformats.org/officeDocument/2006/relationships/image" Target="../media/image4803.png"/><Relationship Id="rId410" Type="http://schemas.openxmlformats.org/officeDocument/2006/relationships/customXml" Target="../ink/ink4904.xml"/><Relationship Id="rId452" Type="http://schemas.openxmlformats.org/officeDocument/2006/relationships/image" Target="../media/image4885.png"/><Relationship Id="rId105" Type="http://schemas.openxmlformats.org/officeDocument/2006/relationships/image" Target="../media/image4713.png"/><Relationship Id="rId147" Type="http://schemas.openxmlformats.org/officeDocument/2006/relationships/image" Target="../media/image4733.png"/><Relationship Id="rId312" Type="http://schemas.openxmlformats.org/officeDocument/2006/relationships/customXml" Target="../ink/ink4855.xml"/><Relationship Id="rId354" Type="http://schemas.openxmlformats.org/officeDocument/2006/relationships/customXml" Target="../ink/ink4876.xml"/><Relationship Id="rId51" Type="http://schemas.openxmlformats.org/officeDocument/2006/relationships/image" Target="../media/image4686.png"/><Relationship Id="rId93" Type="http://schemas.openxmlformats.org/officeDocument/2006/relationships/image" Target="../media/image4707.png"/><Relationship Id="rId189" Type="http://schemas.openxmlformats.org/officeDocument/2006/relationships/image" Target="../media/image4754.png"/><Relationship Id="rId396" Type="http://schemas.openxmlformats.org/officeDocument/2006/relationships/customXml" Target="../ink/ink4897.xml"/><Relationship Id="rId3" Type="http://schemas.openxmlformats.org/officeDocument/2006/relationships/image" Target="../media/image4662.png"/><Relationship Id="rId214" Type="http://schemas.openxmlformats.org/officeDocument/2006/relationships/customXml" Target="../ink/ink4806.xml"/><Relationship Id="rId235" Type="http://schemas.openxmlformats.org/officeDocument/2006/relationships/image" Target="../media/image4777.png"/><Relationship Id="rId256" Type="http://schemas.openxmlformats.org/officeDocument/2006/relationships/customXml" Target="../ink/ink4827.xml"/><Relationship Id="rId277" Type="http://schemas.openxmlformats.org/officeDocument/2006/relationships/image" Target="../media/image4798.png"/><Relationship Id="rId298" Type="http://schemas.openxmlformats.org/officeDocument/2006/relationships/customXml" Target="../ink/ink4848.xml"/><Relationship Id="rId400" Type="http://schemas.openxmlformats.org/officeDocument/2006/relationships/customXml" Target="../ink/ink4899.xml"/><Relationship Id="rId421" Type="http://schemas.openxmlformats.org/officeDocument/2006/relationships/customXml" Target="../ink/ink4910.xml"/><Relationship Id="rId442" Type="http://schemas.openxmlformats.org/officeDocument/2006/relationships/image" Target="../media/image4880.png"/><Relationship Id="rId463" Type="http://schemas.openxmlformats.org/officeDocument/2006/relationships/customXml" Target="../ink/ink4931.xml"/><Relationship Id="rId116" Type="http://schemas.openxmlformats.org/officeDocument/2006/relationships/customXml" Target="../ink/ink4757.xml"/><Relationship Id="rId137" Type="http://schemas.openxmlformats.org/officeDocument/2006/relationships/image" Target="../media/image4729.png"/><Relationship Id="rId158" Type="http://schemas.openxmlformats.org/officeDocument/2006/relationships/customXml" Target="../ink/ink4778.xml"/><Relationship Id="rId302" Type="http://schemas.openxmlformats.org/officeDocument/2006/relationships/customXml" Target="../ink/ink4850.xml"/><Relationship Id="rId323" Type="http://schemas.openxmlformats.org/officeDocument/2006/relationships/image" Target="../media/image4821.png"/><Relationship Id="rId344" Type="http://schemas.openxmlformats.org/officeDocument/2006/relationships/customXml" Target="../ink/ink4871.xml"/><Relationship Id="rId20" Type="http://schemas.openxmlformats.org/officeDocument/2006/relationships/customXml" Target="../ink/ink4709.xml"/><Relationship Id="rId41" Type="http://schemas.openxmlformats.org/officeDocument/2006/relationships/image" Target="../media/image4681.png"/><Relationship Id="rId62" Type="http://schemas.openxmlformats.org/officeDocument/2006/relationships/customXml" Target="../ink/ink4730.xml"/><Relationship Id="rId83" Type="http://schemas.openxmlformats.org/officeDocument/2006/relationships/image" Target="../media/image4702.png"/><Relationship Id="rId179" Type="http://schemas.openxmlformats.org/officeDocument/2006/relationships/image" Target="../media/image4749.png"/><Relationship Id="rId365" Type="http://schemas.openxmlformats.org/officeDocument/2006/relationships/image" Target="../media/image4842.png"/><Relationship Id="rId386" Type="http://schemas.openxmlformats.org/officeDocument/2006/relationships/customXml" Target="../ink/ink4892.xml"/><Relationship Id="rId190" Type="http://schemas.openxmlformats.org/officeDocument/2006/relationships/customXml" Target="../ink/ink4794.xml"/><Relationship Id="rId204" Type="http://schemas.openxmlformats.org/officeDocument/2006/relationships/customXml" Target="../ink/ink4801.xml"/><Relationship Id="rId225" Type="http://schemas.openxmlformats.org/officeDocument/2006/relationships/image" Target="../media/image4772.png"/><Relationship Id="rId246" Type="http://schemas.openxmlformats.org/officeDocument/2006/relationships/customXml" Target="../ink/ink4822.xml"/><Relationship Id="rId267" Type="http://schemas.openxmlformats.org/officeDocument/2006/relationships/image" Target="../media/image4793.png"/><Relationship Id="rId288" Type="http://schemas.openxmlformats.org/officeDocument/2006/relationships/customXml" Target="../ink/ink4843.xml"/><Relationship Id="rId411" Type="http://schemas.openxmlformats.org/officeDocument/2006/relationships/image" Target="../media/image4865.png"/><Relationship Id="rId432" Type="http://schemas.openxmlformats.org/officeDocument/2006/relationships/image" Target="../media/image4875.png"/><Relationship Id="rId453" Type="http://schemas.openxmlformats.org/officeDocument/2006/relationships/customXml" Target="../ink/ink4926.xml"/><Relationship Id="rId474" Type="http://schemas.openxmlformats.org/officeDocument/2006/relationships/image" Target="../media/image4896.png"/><Relationship Id="rId106" Type="http://schemas.openxmlformats.org/officeDocument/2006/relationships/customXml" Target="../ink/ink4752.xml"/><Relationship Id="rId127" Type="http://schemas.openxmlformats.org/officeDocument/2006/relationships/image" Target="../media/image4724.png"/><Relationship Id="rId313" Type="http://schemas.openxmlformats.org/officeDocument/2006/relationships/image" Target="../media/image4816.png"/><Relationship Id="rId10" Type="http://schemas.openxmlformats.org/officeDocument/2006/relationships/customXml" Target="../ink/ink4704.xml"/><Relationship Id="rId31" Type="http://schemas.openxmlformats.org/officeDocument/2006/relationships/image" Target="../media/image4676.png"/><Relationship Id="rId52" Type="http://schemas.openxmlformats.org/officeDocument/2006/relationships/customXml" Target="../ink/ink4725.xml"/><Relationship Id="rId73" Type="http://schemas.openxmlformats.org/officeDocument/2006/relationships/image" Target="../media/image4697.png"/><Relationship Id="rId94" Type="http://schemas.openxmlformats.org/officeDocument/2006/relationships/customXml" Target="../ink/ink4746.xml"/><Relationship Id="rId148" Type="http://schemas.openxmlformats.org/officeDocument/2006/relationships/customXml" Target="../ink/ink4773.xml"/><Relationship Id="rId169" Type="http://schemas.openxmlformats.org/officeDocument/2006/relationships/image" Target="../media/image4744.png"/><Relationship Id="rId334" Type="http://schemas.openxmlformats.org/officeDocument/2006/relationships/customXml" Target="../ink/ink4866.xml"/><Relationship Id="rId355" Type="http://schemas.openxmlformats.org/officeDocument/2006/relationships/image" Target="../media/image4837.png"/><Relationship Id="rId376" Type="http://schemas.openxmlformats.org/officeDocument/2006/relationships/customXml" Target="../ink/ink4887.xml"/><Relationship Id="rId397" Type="http://schemas.openxmlformats.org/officeDocument/2006/relationships/image" Target="../media/image4858.png"/><Relationship Id="rId4" Type="http://schemas.openxmlformats.org/officeDocument/2006/relationships/customXml" Target="../ink/ink4701.xml"/><Relationship Id="rId180" Type="http://schemas.openxmlformats.org/officeDocument/2006/relationships/customXml" Target="../ink/ink4789.xml"/><Relationship Id="rId215" Type="http://schemas.openxmlformats.org/officeDocument/2006/relationships/image" Target="../media/image4767.png"/><Relationship Id="rId236" Type="http://schemas.openxmlformats.org/officeDocument/2006/relationships/customXml" Target="../ink/ink4817.xml"/><Relationship Id="rId257" Type="http://schemas.openxmlformats.org/officeDocument/2006/relationships/image" Target="../media/image4788.png"/><Relationship Id="rId278" Type="http://schemas.openxmlformats.org/officeDocument/2006/relationships/customXml" Target="../ink/ink4838.xml"/><Relationship Id="rId401" Type="http://schemas.openxmlformats.org/officeDocument/2006/relationships/image" Target="../media/image4860.png"/><Relationship Id="rId422" Type="http://schemas.openxmlformats.org/officeDocument/2006/relationships/image" Target="../media/image4870.png"/><Relationship Id="rId443" Type="http://schemas.openxmlformats.org/officeDocument/2006/relationships/customXml" Target="../ink/ink4921.xml"/><Relationship Id="rId464" Type="http://schemas.openxmlformats.org/officeDocument/2006/relationships/image" Target="../media/image4891.png"/><Relationship Id="rId303" Type="http://schemas.openxmlformats.org/officeDocument/2006/relationships/image" Target="../media/image4811.png"/><Relationship Id="rId42" Type="http://schemas.openxmlformats.org/officeDocument/2006/relationships/customXml" Target="../ink/ink4720.xml"/><Relationship Id="rId84" Type="http://schemas.openxmlformats.org/officeDocument/2006/relationships/customXml" Target="../ink/ink4741.xml"/><Relationship Id="rId138" Type="http://schemas.openxmlformats.org/officeDocument/2006/relationships/customXml" Target="../ink/ink4768.xml"/><Relationship Id="rId345" Type="http://schemas.openxmlformats.org/officeDocument/2006/relationships/image" Target="../media/image4832.png"/><Relationship Id="rId387" Type="http://schemas.openxmlformats.org/officeDocument/2006/relationships/image" Target="../media/image4853.png"/><Relationship Id="rId191" Type="http://schemas.openxmlformats.org/officeDocument/2006/relationships/image" Target="../media/image4755.png"/><Relationship Id="rId205" Type="http://schemas.openxmlformats.org/officeDocument/2006/relationships/image" Target="../media/image4762.png"/><Relationship Id="rId247" Type="http://schemas.openxmlformats.org/officeDocument/2006/relationships/image" Target="../media/image4783.png"/><Relationship Id="rId412" Type="http://schemas.openxmlformats.org/officeDocument/2006/relationships/customXml" Target="../ink/ink4905.xml"/><Relationship Id="rId107" Type="http://schemas.openxmlformats.org/officeDocument/2006/relationships/image" Target="../media/image4714.png"/><Relationship Id="rId289" Type="http://schemas.openxmlformats.org/officeDocument/2006/relationships/image" Target="../media/image4804.png"/><Relationship Id="rId454" Type="http://schemas.openxmlformats.org/officeDocument/2006/relationships/image" Target="../media/image4886.png"/><Relationship Id="rId11" Type="http://schemas.openxmlformats.org/officeDocument/2006/relationships/image" Target="../media/image4666.png"/><Relationship Id="rId53" Type="http://schemas.openxmlformats.org/officeDocument/2006/relationships/image" Target="../media/image4687.png"/><Relationship Id="rId149" Type="http://schemas.openxmlformats.org/officeDocument/2006/relationships/image" Target="../media/image4734.png"/><Relationship Id="rId314" Type="http://schemas.openxmlformats.org/officeDocument/2006/relationships/customXml" Target="../ink/ink4856.xml"/><Relationship Id="rId356" Type="http://schemas.openxmlformats.org/officeDocument/2006/relationships/customXml" Target="../ink/ink4877.xml"/><Relationship Id="rId398" Type="http://schemas.openxmlformats.org/officeDocument/2006/relationships/customXml" Target="../ink/ink4898.xml"/><Relationship Id="rId95" Type="http://schemas.openxmlformats.org/officeDocument/2006/relationships/image" Target="../media/image4708.png"/><Relationship Id="rId160" Type="http://schemas.openxmlformats.org/officeDocument/2006/relationships/customXml" Target="../ink/ink4779.xml"/><Relationship Id="rId216" Type="http://schemas.openxmlformats.org/officeDocument/2006/relationships/customXml" Target="../ink/ink4807.xml"/><Relationship Id="rId423" Type="http://schemas.openxmlformats.org/officeDocument/2006/relationships/customXml" Target="../ink/ink4911.xml"/><Relationship Id="rId258" Type="http://schemas.openxmlformats.org/officeDocument/2006/relationships/customXml" Target="../ink/ink4828.xml"/><Relationship Id="rId465" Type="http://schemas.openxmlformats.org/officeDocument/2006/relationships/customXml" Target="../ink/ink4932.xml"/><Relationship Id="rId22" Type="http://schemas.openxmlformats.org/officeDocument/2006/relationships/customXml" Target="../ink/ink4710.xml"/><Relationship Id="rId64" Type="http://schemas.openxmlformats.org/officeDocument/2006/relationships/customXml" Target="../ink/ink4731.xml"/><Relationship Id="rId118" Type="http://schemas.openxmlformats.org/officeDocument/2006/relationships/customXml" Target="../ink/ink4758.xml"/><Relationship Id="rId325" Type="http://schemas.openxmlformats.org/officeDocument/2006/relationships/image" Target="../media/image4822.png"/><Relationship Id="rId367" Type="http://schemas.openxmlformats.org/officeDocument/2006/relationships/image" Target="../media/image4843.png"/><Relationship Id="rId171" Type="http://schemas.openxmlformats.org/officeDocument/2006/relationships/image" Target="../media/image4745.png"/><Relationship Id="rId227" Type="http://schemas.openxmlformats.org/officeDocument/2006/relationships/image" Target="../media/image4773.png"/><Relationship Id="rId269" Type="http://schemas.openxmlformats.org/officeDocument/2006/relationships/image" Target="../media/image4794.png"/><Relationship Id="rId434" Type="http://schemas.openxmlformats.org/officeDocument/2006/relationships/image" Target="../media/image4876.png"/><Relationship Id="rId476" Type="http://schemas.openxmlformats.org/officeDocument/2006/relationships/image" Target="../media/image4897.png"/><Relationship Id="rId33" Type="http://schemas.openxmlformats.org/officeDocument/2006/relationships/image" Target="../media/image4677.png"/><Relationship Id="rId129" Type="http://schemas.openxmlformats.org/officeDocument/2006/relationships/image" Target="../media/image4725.png"/><Relationship Id="rId280" Type="http://schemas.openxmlformats.org/officeDocument/2006/relationships/customXml" Target="../ink/ink4839.xml"/><Relationship Id="rId336" Type="http://schemas.openxmlformats.org/officeDocument/2006/relationships/customXml" Target="../ink/ink4867.xml"/><Relationship Id="rId75" Type="http://schemas.openxmlformats.org/officeDocument/2006/relationships/image" Target="../media/image4698.png"/><Relationship Id="rId140" Type="http://schemas.openxmlformats.org/officeDocument/2006/relationships/customXml" Target="../ink/ink4769.xml"/><Relationship Id="rId182" Type="http://schemas.openxmlformats.org/officeDocument/2006/relationships/customXml" Target="../ink/ink4790.xml"/><Relationship Id="rId378" Type="http://schemas.openxmlformats.org/officeDocument/2006/relationships/customXml" Target="../ink/ink4888.xml"/><Relationship Id="rId403" Type="http://schemas.openxmlformats.org/officeDocument/2006/relationships/image" Target="../media/image4861.png"/><Relationship Id="rId6" Type="http://schemas.openxmlformats.org/officeDocument/2006/relationships/customXml" Target="../ink/ink4702.xml"/><Relationship Id="rId238" Type="http://schemas.openxmlformats.org/officeDocument/2006/relationships/customXml" Target="../ink/ink4818.xml"/><Relationship Id="rId445" Type="http://schemas.openxmlformats.org/officeDocument/2006/relationships/customXml" Target="../ink/ink4922.xml"/><Relationship Id="rId291" Type="http://schemas.openxmlformats.org/officeDocument/2006/relationships/image" Target="../media/image4805.png"/><Relationship Id="rId305" Type="http://schemas.openxmlformats.org/officeDocument/2006/relationships/image" Target="../media/image4812.png"/><Relationship Id="rId347" Type="http://schemas.openxmlformats.org/officeDocument/2006/relationships/image" Target="../media/image4833.png"/><Relationship Id="rId44" Type="http://schemas.openxmlformats.org/officeDocument/2006/relationships/customXml" Target="../ink/ink4721.xml"/><Relationship Id="rId86" Type="http://schemas.openxmlformats.org/officeDocument/2006/relationships/customXml" Target="../ink/ink4742.xml"/><Relationship Id="rId151" Type="http://schemas.openxmlformats.org/officeDocument/2006/relationships/image" Target="../media/image4735.png"/><Relationship Id="rId389" Type="http://schemas.openxmlformats.org/officeDocument/2006/relationships/image" Target="../media/image4854.png"/><Relationship Id="rId193" Type="http://schemas.openxmlformats.org/officeDocument/2006/relationships/image" Target="../media/image4756.png"/><Relationship Id="rId207" Type="http://schemas.openxmlformats.org/officeDocument/2006/relationships/image" Target="../media/image4763.png"/><Relationship Id="rId249" Type="http://schemas.openxmlformats.org/officeDocument/2006/relationships/image" Target="../media/image4784.png"/><Relationship Id="rId414" Type="http://schemas.openxmlformats.org/officeDocument/2006/relationships/customXml" Target="../ink/ink4906.xml"/><Relationship Id="rId456" Type="http://schemas.openxmlformats.org/officeDocument/2006/relationships/image" Target="../media/image4887.png"/><Relationship Id="rId13" Type="http://schemas.openxmlformats.org/officeDocument/2006/relationships/image" Target="../media/image4667.png"/><Relationship Id="rId109" Type="http://schemas.openxmlformats.org/officeDocument/2006/relationships/image" Target="../media/image4715.png"/><Relationship Id="rId260" Type="http://schemas.openxmlformats.org/officeDocument/2006/relationships/customXml" Target="../ink/ink4829.xml"/><Relationship Id="rId316" Type="http://schemas.openxmlformats.org/officeDocument/2006/relationships/customXml" Target="../ink/ink4857.xml"/><Relationship Id="rId55" Type="http://schemas.openxmlformats.org/officeDocument/2006/relationships/image" Target="../media/image4688.png"/><Relationship Id="rId97" Type="http://schemas.openxmlformats.org/officeDocument/2006/relationships/image" Target="../media/image4709.png"/><Relationship Id="rId120" Type="http://schemas.openxmlformats.org/officeDocument/2006/relationships/customXml" Target="../ink/ink4759.xml"/><Relationship Id="rId358" Type="http://schemas.openxmlformats.org/officeDocument/2006/relationships/customXml" Target="../ink/ink4878.xml"/><Relationship Id="rId162" Type="http://schemas.openxmlformats.org/officeDocument/2006/relationships/customXml" Target="../ink/ink4780.xml"/><Relationship Id="rId218" Type="http://schemas.openxmlformats.org/officeDocument/2006/relationships/customXml" Target="../ink/ink4808.xml"/><Relationship Id="rId425" Type="http://schemas.openxmlformats.org/officeDocument/2006/relationships/customXml" Target="../ink/ink4912.xml"/><Relationship Id="rId467" Type="http://schemas.openxmlformats.org/officeDocument/2006/relationships/customXml" Target="../ink/ink4933.xml"/><Relationship Id="rId271" Type="http://schemas.openxmlformats.org/officeDocument/2006/relationships/image" Target="../media/image4795.png"/><Relationship Id="rId24" Type="http://schemas.openxmlformats.org/officeDocument/2006/relationships/customXml" Target="../ink/ink4711.xml"/><Relationship Id="rId66" Type="http://schemas.openxmlformats.org/officeDocument/2006/relationships/customXml" Target="../ink/ink4732.xml"/><Relationship Id="rId131" Type="http://schemas.openxmlformats.org/officeDocument/2006/relationships/image" Target="../media/image4726.png"/><Relationship Id="rId327" Type="http://schemas.openxmlformats.org/officeDocument/2006/relationships/image" Target="../media/image4823.png"/><Relationship Id="rId369" Type="http://schemas.openxmlformats.org/officeDocument/2006/relationships/image" Target="../media/image4844.png"/><Relationship Id="rId173" Type="http://schemas.openxmlformats.org/officeDocument/2006/relationships/image" Target="../media/image4746.png"/><Relationship Id="rId229" Type="http://schemas.openxmlformats.org/officeDocument/2006/relationships/image" Target="../media/image4774.png"/><Relationship Id="rId380" Type="http://schemas.openxmlformats.org/officeDocument/2006/relationships/customXml" Target="../ink/ink4889.xml"/><Relationship Id="rId436" Type="http://schemas.openxmlformats.org/officeDocument/2006/relationships/image" Target="../media/image4877.png"/><Relationship Id="rId240" Type="http://schemas.openxmlformats.org/officeDocument/2006/relationships/customXml" Target="../ink/ink4819.xml"/><Relationship Id="rId478" Type="http://schemas.openxmlformats.org/officeDocument/2006/relationships/image" Target="../media/image4898.png"/><Relationship Id="rId35" Type="http://schemas.openxmlformats.org/officeDocument/2006/relationships/image" Target="../media/image4678.png"/><Relationship Id="rId77" Type="http://schemas.openxmlformats.org/officeDocument/2006/relationships/image" Target="../media/image4699.png"/><Relationship Id="rId100" Type="http://schemas.openxmlformats.org/officeDocument/2006/relationships/customXml" Target="../ink/ink4749.xml"/><Relationship Id="rId282" Type="http://schemas.openxmlformats.org/officeDocument/2006/relationships/customXml" Target="../ink/ink4840.xml"/><Relationship Id="rId338" Type="http://schemas.openxmlformats.org/officeDocument/2006/relationships/customXml" Target="../ink/ink4868.xml"/><Relationship Id="rId8" Type="http://schemas.openxmlformats.org/officeDocument/2006/relationships/customXml" Target="../ink/ink4703.xml"/><Relationship Id="rId142" Type="http://schemas.openxmlformats.org/officeDocument/2006/relationships/customXml" Target="../ink/ink4770.xml"/><Relationship Id="rId184" Type="http://schemas.openxmlformats.org/officeDocument/2006/relationships/customXml" Target="../ink/ink4791.xml"/><Relationship Id="rId391" Type="http://schemas.openxmlformats.org/officeDocument/2006/relationships/image" Target="../media/image4855.png"/><Relationship Id="rId405" Type="http://schemas.openxmlformats.org/officeDocument/2006/relationships/image" Target="../media/image4862.png"/><Relationship Id="rId447" Type="http://schemas.openxmlformats.org/officeDocument/2006/relationships/customXml" Target="../ink/ink4923.xml"/><Relationship Id="rId251" Type="http://schemas.openxmlformats.org/officeDocument/2006/relationships/image" Target="../media/image4785.png"/><Relationship Id="rId46" Type="http://schemas.openxmlformats.org/officeDocument/2006/relationships/customXml" Target="../ink/ink4722.xml"/><Relationship Id="rId293" Type="http://schemas.openxmlformats.org/officeDocument/2006/relationships/image" Target="../media/image4806.png"/><Relationship Id="rId307" Type="http://schemas.openxmlformats.org/officeDocument/2006/relationships/image" Target="../media/image4813.png"/><Relationship Id="rId349" Type="http://schemas.openxmlformats.org/officeDocument/2006/relationships/image" Target="../media/image4834.png"/><Relationship Id="rId88" Type="http://schemas.openxmlformats.org/officeDocument/2006/relationships/customXml" Target="../ink/ink4743.xml"/><Relationship Id="rId111" Type="http://schemas.openxmlformats.org/officeDocument/2006/relationships/image" Target="../media/image4716.png"/><Relationship Id="rId153" Type="http://schemas.openxmlformats.org/officeDocument/2006/relationships/image" Target="../media/image4736.png"/><Relationship Id="rId195" Type="http://schemas.openxmlformats.org/officeDocument/2006/relationships/image" Target="../media/image4757.png"/><Relationship Id="rId209" Type="http://schemas.openxmlformats.org/officeDocument/2006/relationships/image" Target="../media/image4764.png"/><Relationship Id="rId360" Type="http://schemas.openxmlformats.org/officeDocument/2006/relationships/customXml" Target="../ink/ink4879.xml"/><Relationship Id="rId416" Type="http://schemas.openxmlformats.org/officeDocument/2006/relationships/customXml" Target="../ink/ink4907.xml"/><Relationship Id="rId220" Type="http://schemas.openxmlformats.org/officeDocument/2006/relationships/customXml" Target="../ink/ink4809.xml"/><Relationship Id="rId458" Type="http://schemas.openxmlformats.org/officeDocument/2006/relationships/image" Target="../media/image4888.png"/><Relationship Id="rId15" Type="http://schemas.openxmlformats.org/officeDocument/2006/relationships/image" Target="../media/image4668.png"/><Relationship Id="rId57" Type="http://schemas.openxmlformats.org/officeDocument/2006/relationships/image" Target="../media/image4689.png"/><Relationship Id="rId262" Type="http://schemas.openxmlformats.org/officeDocument/2006/relationships/customXml" Target="../ink/ink4830.xml"/><Relationship Id="rId318" Type="http://schemas.openxmlformats.org/officeDocument/2006/relationships/customXml" Target="../ink/ink4858.xml"/><Relationship Id="rId99" Type="http://schemas.openxmlformats.org/officeDocument/2006/relationships/image" Target="../media/image4710.png"/><Relationship Id="rId122" Type="http://schemas.openxmlformats.org/officeDocument/2006/relationships/customXml" Target="../ink/ink4760.xml"/><Relationship Id="rId164" Type="http://schemas.openxmlformats.org/officeDocument/2006/relationships/customXml" Target="../ink/ink4781.xml"/><Relationship Id="rId371" Type="http://schemas.openxmlformats.org/officeDocument/2006/relationships/image" Target="../media/image4845.png"/><Relationship Id="rId427" Type="http://schemas.openxmlformats.org/officeDocument/2006/relationships/customXml" Target="../ink/ink4913.xml"/><Relationship Id="rId469" Type="http://schemas.openxmlformats.org/officeDocument/2006/relationships/customXml" Target="../ink/ink4934.xml"/><Relationship Id="rId26" Type="http://schemas.openxmlformats.org/officeDocument/2006/relationships/customXml" Target="../ink/ink4712.xml"/><Relationship Id="rId231" Type="http://schemas.openxmlformats.org/officeDocument/2006/relationships/image" Target="../media/image4775.png"/><Relationship Id="rId273" Type="http://schemas.openxmlformats.org/officeDocument/2006/relationships/image" Target="../media/image4796.png"/><Relationship Id="rId329" Type="http://schemas.openxmlformats.org/officeDocument/2006/relationships/image" Target="../media/image4824.png"/><Relationship Id="rId480" Type="http://schemas.openxmlformats.org/officeDocument/2006/relationships/image" Target="../media/image4899.png"/><Relationship Id="rId68" Type="http://schemas.openxmlformats.org/officeDocument/2006/relationships/customXml" Target="../ink/ink4733.xml"/><Relationship Id="rId133" Type="http://schemas.openxmlformats.org/officeDocument/2006/relationships/image" Target="../media/image4727.png"/><Relationship Id="rId175" Type="http://schemas.openxmlformats.org/officeDocument/2006/relationships/image" Target="../media/image4747.png"/><Relationship Id="rId340" Type="http://schemas.openxmlformats.org/officeDocument/2006/relationships/customXml" Target="../ink/ink4869.xml"/><Relationship Id="rId200" Type="http://schemas.openxmlformats.org/officeDocument/2006/relationships/customXml" Target="../ink/ink4799.xml"/><Relationship Id="rId382" Type="http://schemas.openxmlformats.org/officeDocument/2006/relationships/customXml" Target="../ink/ink4890.xml"/><Relationship Id="rId438" Type="http://schemas.openxmlformats.org/officeDocument/2006/relationships/image" Target="../media/image4878.png"/><Relationship Id="rId242" Type="http://schemas.openxmlformats.org/officeDocument/2006/relationships/customXml" Target="../ink/ink4820.xml"/><Relationship Id="rId284" Type="http://schemas.openxmlformats.org/officeDocument/2006/relationships/customXml" Target="../ink/ink4841.xml"/><Relationship Id="rId37" Type="http://schemas.openxmlformats.org/officeDocument/2006/relationships/image" Target="../media/image4679.png"/><Relationship Id="rId79" Type="http://schemas.openxmlformats.org/officeDocument/2006/relationships/image" Target="../media/image4700.png"/><Relationship Id="rId102" Type="http://schemas.openxmlformats.org/officeDocument/2006/relationships/customXml" Target="../ink/ink4750.xml"/><Relationship Id="rId144" Type="http://schemas.openxmlformats.org/officeDocument/2006/relationships/customXml" Target="../ink/ink4771.xml"/><Relationship Id="rId90" Type="http://schemas.openxmlformats.org/officeDocument/2006/relationships/customXml" Target="../ink/ink4744.xml"/><Relationship Id="rId186" Type="http://schemas.openxmlformats.org/officeDocument/2006/relationships/customXml" Target="../ink/ink4792.xml"/><Relationship Id="rId351" Type="http://schemas.openxmlformats.org/officeDocument/2006/relationships/image" Target="../media/image4835.png"/><Relationship Id="rId393" Type="http://schemas.openxmlformats.org/officeDocument/2006/relationships/image" Target="../media/image4856.png"/><Relationship Id="rId407" Type="http://schemas.openxmlformats.org/officeDocument/2006/relationships/image" Target="../media/image4863.png"/><Relationship Id="rId449" Type="http://schemas.openxmlformats.org/officeDocument/2006/relationships/customXml" Target="../ink/ink4924.xml"/><Relationship Id="rId211" Type="http://schemas.openxmlformats.org/officeDocument/2006/relationships/image" Target="../media/image4765.png"/><Relationship Id="rId253" Type="http://schemas.openxmlformats.org/officeDocument/2006/relationships/image" Target="../media/image4786.png"/><Relationship Id="rId295" Type="http://schemas.openxmlformats.org/officeDocument/2006/relationships/image" Target="../media/image4807.png"/><Relationship Id="rId309" Type="http://schemas.openxmlformats.org/officeDocument/2006/relationships/image" Target="../media/image4814.png"/><Relationship Id="rId460" Type="http://schemas.openxmlformats.org/officeDocument/2006/relationships/image" Target="../media/image4889.png"/><Relationship Id="rId48" Type="http://schemas.openxmlformats.org/officeDocument/2006/relationships/customXml" Target="../ink/ink4723.xml"/><Relationship Id="rId113" Type="http://schemas.openxmlformats.org/officeDocument/2006/relationships/image" Target="../media/image4717.png"/><Relationship Id="rId320" Type="http://schemas.openxmlformats.org/officeDocument/2006/relationships/customXml" Target="../ink/ink4859.xml"/><Relationship Id="rId155" Type="http://schemas.openxmlformats.org/officeDocument/2006/relationships/image" Target="../media/image4737.png"/><Relationship Id="rId197" Type="http://schemas.openxmlformats.org/officeDocument/2006/relationships/image" Target="../media/image4758.png"/><Relationship Id="rId362" Type="http://schemas.openxmlformats.org/officeDocument/2006/relationships/customXml" Target="../ink/ink4880.xml"/><Relationship Id="rId418" Type="http://schemas.openxmlformats.org/officeDocument/2006/relationships/customXml" Target="../ink/ink4908.xml"/><Relationship Id="rId222" Type="http://schemas.openxmlformats.org/officeDocument/2006/relationships/customXml" Target="../ink/ink4810.xml"/><Relationship Id="rId264" Type="http://schemas.openxmlformats.org/officeDocument/2006/relationships/customXml" Target="../ink/ink4831.xml"/><Relationship Id="rId471" Type="http://schemas.openxmlformats.org/officeDocument/2006/relationships/customXml" Target="../ink/ink4935.xml"/><Relationship Id="rId17" Type="http://schemas.openxmlformats.org/officeDocument/2006/relationships/image" Target="../media/image4669.png"/><Relationship Id="rId59" Type="http://schemas.openxmlformats.org/officeDocument/2006/relationships/image" Target="../media/image4690.png"/><Relationship Id="rId124" Type="http://schemas.openxmlformats.org/officeDocument/2006/relationships/customXml" Target="../ink/ink4761.xml"/><Relationship Id="rId70" Type="http://schemas.openxmlformats.org/officeDocument/2006/relationships/customXml" Target="../ink/ink4734.xml"/><Relationship Id="rId166" Type="http://schemas.openxmlformats.org/officeDocument/2006/relationships/customXml" Target="../ink/ink4782.xml"/><Relationship Id="rId331" Type="http://schemas.openxmlformats.org/officeDocument/2006/relationships/image" Target="../media/image4825.png"/><Relationship Id="rId373" Type="http://schemas.openxmlformats.org/officeDocument/2006/relationships/image" Target="../media/image4846.png"/><Relationship Id="rId429" Type="http://schemas.openxmlformats.org/officeDocument/2006/relationships/customXml" Target="../ink/ink4914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776.png"/><Relationship Id="rId440" Type="http://schemas.openxmlformats.org/officeDocument/2006/relationships/image" Target="../media/image4879.png"/><Relationship Id="rId28" Type="http://schemas.openxmlformats.org/officeDocument/2006/relationships/customXml" Target="../ink/ink4713.xml"/><Relationship Id="rId275" Type="http://schemas.openxmlformats.org/officeDocument/2006/relationships/image" Target="../media/image4797.png"/><Relationship Id="rId300" Type="http://schemas.openxmlformats.org/officeDocument/2006/relationships/customXml" Target="../ink/ink4849.xml"/><Relationship Id="rId482" Type="http://schemas.openxmlformats.org/officeDocument/2006/relationships/image" Target="../media/image4900.png"/><Relationship Id="rId81" Type="http://schemas.openxmlformats.org/officeDocument/2006/relationships/image" Target="../media/image4701.png"/><Relationship Id="rId135" Type="http://schemas.openxmlformats.org/officeDocument/2006/relationships/image" Target="../media/image4728.png"/><Relationship Id="rId177" Type="http://schemas.openxmlformats.org/officeDocument/2006/relationships/image" Target="../media/image4748.png"/><Relationship Id="rId342" Type="http://schemas.openxmlformats.org/officeDocument/2006/relationships/customXml" Target="../ink/ink4870.xml"/><Relationship Id="rId384" Type="http://schemas.openxmlformats.org/officeDocument/2006/relationships/customXml" Target="../ink/ink4891.xml"/><Relationship Id="rId202" Type="http://schemas.openxmlformats.org/officeDocument/2006/relationships/customXml" Target="../ink/ink4800.xml"/><Relationship Id="rId244" Type="http://schemas.openxmlformats.org/officeDocument/2006/relationships/customXml" Target="../ink/ink4821.xml"/><Relationship Id="rId39" Type="http://schemas.openxmlformats.org/officeDocument/2006/relationships/image" Target="../media/image4680.png"/><Relationship Id="rId286" Type="http://schemas.openxmlformats.org/officeDocument/2006/relationships/customXml" Target="../ink/ink4842.xml"/><Relationship Id="rId451" Type="http://schemas.openxmlformats.org/officeDocument/2006/relationships/customXml" Target="../ink/ink4925.xml"/><Relationship Id="rId50" Type="http://schemas.openxmlformats.org/officeDocument/2006/relationships/customXml" Target="../ink/ink4724.xml"/><Relationship Id="rId104" Type="http://schemas.openxmlformats.org/officeDocument/2006/relationships/customXml" Target="../ink/ink4751.xml"/><Relationship Id="rId146" Type="http://schemas.openxmlformats.org/officeDocument/2006/relationships/customXml" Target="../ink/ink4772.xml"/><Relationship Id="rId188" Type="http://schemas.openxmlformats.org/officeDocument/2006/relationships/customXml" Target="../ink/ink4793.xml"/><Relationship Id="rId311" Type="http://schemas.openxmlformats.org/officeDocument/2006/relationships/image" Target="../media/image4815.png"/><Relationship Id="rId353" Type="http://schemas.openxmlformats.org/officeDocument/2006/relationships/image" Target="../media/image4836.png"/><Relationship Id="rId395" Type="http://schemas.openxmlformats.org/officeDocument/2006/relationships/image" Target="../media/image4857.png"/><Relationship Id="rId409" Type="http://schemas.openxmlformats.org/officeDocument/2006/relationships/image" Target="../media/image4864.png"/><Relationship Id="rId92" Type="http://schemas.openxmlformats.org/officeDocument/2006/relationships/customXml" Target="../ink/ink4745.xml"/><Relationship Id="rId213" Type="http://schemas.openxmlformats.org/officeDocument/2006/relationships/image" Target="../media/image4766.png"/><Relationship Id="rId420" Type="http://schemas.openxmlformats.org/officeDocument/2006/relationships/image" Target="../media/image4869.png"/><Relationship Id="rId255" Type="http://schemas.openxmlformats.org/officeDocument/2006/relationships/image" Target="../media/image4787.png"/><Relationship Id="rId297" Type="http://schemas.openxmlformats.org/officeDocument/2006/relationships/image" Target="../media/image4808.png"/><Relationship Id="rId462" Type="http://schemas.openxmlformats.org/officeDocument/2006/relationships/image" Target="../media/image4890.png"/><Relationship Id="rId115" Type="http://schemas.openxmlformats.org/officeDocument/2006/relationships/image" Target="../media/image4718.png"/><Relationship Id="rId157" Type="http://schemas.openxmlformats.org/officeDocument/2006/relationships/image" Target="../media/image4738.png"/><Relationship Id="rId322" Type="http://schemas.openxmlformats.org/officeDocument/2006/relationships/customXml" Target="../ink/ink4860.xml"/><Relationship Id="rId364" Type="http://schemas.openxmlformats.org/officeDocument/2006/relationships/customXml" Target="../ink/ink4881.xml"/><Relationship Id="rId61" Type="http://schemas.openxmlformats.org/officeDocument/2006/relationships/image" Target="../media/image4691.png"/><Relationship Id="rId199" Type="http://schemas.openxmlformats.org/officeDocument/2006/relationships/image" Target="../media/image4759.png"/><Relationship Id="rId19" Type="http://schemas.openxmlformats.org/officeDocument/2006/relationships/image" Target="../media/image4670.png"/><Relationship Id="rId224" Type="http://schemas.openxmlformats.org/officeDocument/2006/relationships/customXml" Target="../ink/ink4811.xml"/><Relationship Id="rId266" Type="http://schemas.openxmlformats.org/officeDocument/2006/relationships/customXml" Target="../ink/ink4832.xml"/><Relationship Id="rId431" Type="http://schemas.openxmlformats.org/officeDocument/2006/relationships/customXml" Target="../ink/ink4915.xml"/><Relationship Id="rId473" Type="http://schemas.openxmlformats.org/officeDocument/2006/relationships/customXml" Target="../ink/ink4936.xml"/><Relationship Id="rId30" Type="http://schemas.openxmlformats.org/officeDocument/2006/relationships/customXml" Target="../ink/ink4714.xml"/><Relationship Id="rId126" Type="http://schemas.openxmlformats.org/officeDocument/2006/relationships/customXml" Target="../ink/ink4762.xml"/><Relationship Id="rId168" Type="http://schemas.openxmlformats.org/officeDocument/2006/relationships/customXml" Target="../ink/ink4783.xml"/><Relationship Id="rId333" Type="http://schemas.openxmlformats.org/officeDocument/2006/relationships/image" Target="../media/image4826.png"/><Relationship Id="rId72" Type="http://schemas.openxmlformats.org/officeDocument/2006/relationships/customXml" Target="../ink/ink4735.xml"/><Relationship Id="rId375" Type="http://schemas.openxmlformats.org/officeDocument/2006/relationships/image" Target="../media/image48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59.png"/><Relationship Id="rId671" Type="http://schemas.openxmlformats.org/officeDocument/2006/relationships/image" Target="../media/image5231.png"/><Relationship Id="rId21" Type="http://schemas.openxmlformats.org/officeDocument/2006/relationships/image" Target="../media/image4911.png"/><Relationship Id="rId324" Type="http://schemas.openxmlformats.org/officeDocument/2006/relationships/customXml" Target="../ink/ink5102.xml"/><Relationship Id="rId531" Type="http://schemas.openxmlformats.org/officeDocument/2006/relationships/image" Target="../media/image5162.png"/><Relationship Id="rId629" Type="http://schemas.openxmlformats.org/officeDocument/2006/relationships/image" Target="../media/image5210.png"/><Relationship Id="rId170" Type="http://schemas.openxmlformats.org/officeDocument/2006/relationships/customXml" Target="../ink/ink5025.xml"/><Relationship Id="rId268" Type="http://schemas.openxmlformats.org/officeDocument/2006/relationships/customXml" Target="../ink/ink5074.xml"/><Relationship Id="rId475" Type="http://schemas.openxmlformats.org/officeDocument/2006/relationships/image" Target="../media/image5136.png"/><Relationship Id="rId682" Type="http://schemas.openxmlformats.org/officeDocument/2006/relationships/customXml" Target="../ink/ink5281.xml"/><Relationship Id="rId32" Type="http://schemas.openxmlformats.org/officeDocument/2006/relationships/customXml" Target="../ink/ink4956.xml"/><Relationship Id="rId128" Type="http://schemas.openxmlformats.org/officeDocument/2006/relationships/customXml" Target="../ink/ink5004.xml"/><Relationship Id="rId335" Type="http://schemas.openxmlformats.org/officeDocument/2006/relationships/image" Target="../media/image5066.png"/><Relationship Id="rId542" Type="http://schemas.openxmlformats.org/officeDocument/2006/relationships/customXml" Target="../ink/ink5211.xml"/><Relationship Id="rId181" Type="http://schemas.openxmlformats.org/officeDocument/2006/relationships/image" Target="../media/image4990.png"/><Relationship Id="rId402" Type="http://schemas.openxmlformats.org/officeDocument/2006/relationships/customXml" Target="../ink/ink5141.xml"/><Relationship Id="rId279" Type="http://schemas.openxmlformats.org/officeDocument/2006/relationships/image" Target="../media/image5039.png"/><Relationship Id="rId486" Type="http://schemas.openxmlformats.org/officeDocument/2006/relationships/customXml" Target="../ink/ink5183.xml"/><Relationship Id="rId693" Type="http://schemas.openxmlformats.org/officeDocument/2006/relationships/image" Target="../media/image5242.png"/><Relationship Id="rId707" Type="http://schemas.openxmlformats.org/officeDocument/2006/relationships/image" Target="../media/image5249.png"/><Relationship Id="rId43" Type="http://schemas.openxmlformats.org/officeDocument/2006/relationships/image" Target="../media/image4922.png"/><Relationship Id="rId139" Type="http://schemas.openxmlformats.org/officeDocument/2006/relationships/image" Target="../media/image4970.png"/><Relationship Id="rId346" Type="http://schemas.openxmlformats.org/officeDocument/2006/relationships/customXml" Target="../ink/ink5113.xml"/><Relationship Id="rId553" Type="http://schemas.openxmlformats.org/officeDocument/2006/relationships/image" Target="../media/image5173.png"/><Relationship Id="rId760" Type="http://schemas.openxmlformats.org/officeDocument/2006/relationships/customXml" Target="../ink/ink5320.xml"/><Relationship Id="rId192" Type="http://schemas.openxmlformats.org/officeDocument/2006/relationships/customXml" Target="../ink/ink5036.xml"/><Relationship Id="rId206" Type="http://schemas.openxmlformats.org/officeDocument/2006/relationships/customXml" Target="../ink/ink5043.xml"/><Relationship Id="rId413" Type="http://schemas.openxmlformats.org/officeDocument/2006/relationships/image" Target="../media/image5105.png"/><Relationship Id="rId497" Type="http://schemas.openxmlformats.org/officeDocument/2006/relationships/image" Target="../media/image4004.png"/><Relationship Id="rId620" Type="http://schemas.openxmlformats.org/officeDocument/2006/relationships/customXml" Target="../ink/ink5250.xml"/><Relationship Id="rId718" Type="http://schemas.openxmlformats.org/officeDocument/2006/relationships/customXml" Target="../ink/ink5299.xml"/><Relationship Id="rId357" Type="http://schemas.openxmlformats.org/officeDocument/2006/relationships/image" Target="../media/image5077.png"/><Relationship Id="rId54" Type="http://schemas.openxmlformats.org/officeDocument/2006/relationships/customXml" Target="../ink/ink4967.xml"/><Relationship Id="rId217" Type="http://schemas.openxmlformats.org/officeDocument/2006/relationships/image" Target="../media/image5008.png"/><Relationship Id="rId564" Type="http://schemas.openxmlformats.org/officeDocument/2006/relationships/customXml" Target="../ink/ink5222.xml"/><Relationship Id="rId424" Type="http://schemas.openxmlformats.org/officeDocument/2006/relationships/customXml" Target="../ink/ink5152.xml"/><Relationship Id="rId631" Type="http://schemas.openxmlformats.org/officeDocument/2006/relationships/image" Target="../media/image5211.png"/><Relationship Id="rId729" Type="http://schemas.openxmlformats.org/officeDocument/2006/relationships/image" Target="../media/image5260.png"/><Relationship Id="rId270" Type="http://schemas.openxmlformats.org/officeDocument/2006/relationships/customXml" Target="../ink/ink5075.xml"/><Relationship Id="rId65" Type="http://schemas.openxmlformats.org/officeDocument/2006/relationships/image" Target="../media/image4933.png"/><Relationship Id="rId130" Type="http://schemas.openxmlformats.org/officeDocument/2006/relationships/customXml" Target="../ink/ink5005.xml"/><Relationship Id="rId368" Type="http://schemas.openxmlformats.org/officeDocument/2006/relationships/customXml" Target="../ink/ink5124.xml"/><Relationship Id="rId575" Type="http://schemas.openxmlformats.org/officeDocument/2006/relationships/image" Target="../media/image11.png"/><Relationship Id="rId228" Type="http://schemas.openxmlformats.org/officeDocument/2006/relationships/customXml" Target="../ink/ink5054.xml"/><Relationship Id="rId435" Type="http://schemas.openxmlformats.org/officeDocument/2006/relationships/image" Target="../media/image5116.png"/><Relationship Id="rId642" Type="http://schemas.openxmlformats.org/officeDocument/2006/relationships/customXml" Target="../ink/ink5261.xml"/><Relationship Id="rId281" Type="http://schemas.openxmlformats.org/officeDocument/2006/relationships/image" Target="../media/image5040.png"/><Relationship Id="rId502" Type="http://schemas.openxmlformats.org/officeDocument/2006/relationships/customXml" Target="../ink/ink5191.xml"/><Relationship Id="rId76" Type="http://schemas.openxmlformats.org/officeDocument/2006/relationships/customXml" Target="../ink/ink4978.xml"/><Relationship Id="rId141" Type="http://schemas.openxmlformats.org/officeDocument/2006/relationships/image" Target="../media/image1444.png"/><Relationship Id="rId379" Type="http://schemas.openxmlformats.org/officeDocument/2006/relationships/image" Target="../media/image5088.png"/><Relationship Id="rId586" Type="http://schemas.openxmlformats.org/officeDocument/2006/relationships/customXml" Target="../ink/ink5233.xml"/><Relationship Id="rId7" Type="http://schemas.openxmlformats.org/officeDocument/2006/relationships/image" Target="../media/image4904.png"/><Relationship Id="rId239" Type="http://schemas.openxmlformats.org/officeDocument/2006/relationships/image" Target="../media/image5019.png"/><Relationship Id="rId446" Type="http://schemas.openxmlformats.org/officeDocument/2006/relationships/customXml" Target="../ink/ink5163.xml"/><Relationship Id="rId653" Type="http://schemas.openxmlformats.org/officeDocument/2006/relationships/image" Target="../media/image5222.png"/><Relationship Id="rId292" Type="http://schemas.openxmlformats.org/officeDocument/2006/relationships/customXml" Target="../ink/ink5086.xml"/><Relationship Id="rId306" Type="http://schemas.openxmlformats.org/officeDocument/2006/relationships/customXml" Target="../ink/ink5093.xml"/><Relationship Id="rId87" Type="http://schemas.openxmlformats.org/officeDocument/2006/relationships/image" Target="../media/image4944.png"/><Relationship Id="rId513" Type="http://schemas.openxmlformats.org/officeDocument/2006/relationships/image" Target="../media/image5153.png"/><Relationship Id="rId597" Type="http://schemas.openxmlformats.org/officeDocument/2006/relationships/image" Target="../media/image5194.png"/><Relationship Id="rId720" Type="http://schemas.openxmlformats.org/officeDocument/2006/relationships/customXml" Target="../ink/ink5300.xml"/><Relationship Id="rId152" Type="http://schemas.openxmlformats.org/officeDocument/2006/relationships/customXml" Target="../ink/ink5016.xml"/><Relationship Id="rId457" Type="http://schemas.openxmlformats.org/officeDocument/2006/relationships/image" Target="../media/image5127.png"/><Relationship Id="rId664" Type="http://schemas.openxmlformats.org/officeDocument/2006/relationships/customXml" Target="../ink/ink5272.xml"/><Relationship Id="rId14" Type="http://schemas.openxmlformats.org/officeDocument/2006/relationships/customXml" Target="../ink/ink4947.xml"/><Relationship Id="rId317" Type="http://schemas.openxmlformats.org/officeDocument/2006/relationships/image" Target="../media/image5057.png"/><Relationship Id="rId524" Type="http://schemas.openxmlformats.org/officeDocument/2006/relationships/customXml" Target="../ink/ink5202.xml"/><Relationship Id="rId731" Type="http://schemas.openxmlformats.org/officeDocument/2006/relationships/image" Target="../media/image5261.png"/><Relationship Id="rId98" Type="http://schemas.openxmlformats.org/officeDocument/2006/relationships/customXml" Target="../ink/ink4989.xml"/><Relationship Id="rId163" Type="http://schemas.openxmlformats.org/officeDocument/2006/relationships/image" Target="../media/image4981.png"/><Relationship Id="rId370" Type="http://schemas.openxmlformats.org/officeDocument/2006/relationships/customXml" Target="../ink/ink5125.xml"/><Relationship Id="rId230" Type="http://schemas.openxmlformats.org/officeDocument/2006/relationships/customXml" Target="../ink/ink5055.xml"/><Relationship Id="rId468" Type="http://schemas.openxmlformats.org/officeDocument/2006/relationships/customXml" Target="../ink/ink5174.xml"/><Relationship Id="rId675" Type="http://schemas.openxmlformats.org/officeDocument/2006/relationships/image" Target="../media/image5233.png"/><Relationship Id="rId25" Type="http://schemas.openxmlformats.org/officeDocument/2006/relationships/image" Target="../media/image4913.png"/><Relationship Id="rId328" Type="http://schemas.openxmlformats.org/officeDocument/2006/relationships/customXml" Target="../ink/ink5104.xml"/><Relationship Id="rId535" Type="http://schemas.openxmlformats.org/officeDocument/2006/relationships/image" Target="../media/image5164.png"/><Relationship Id="rId742" Type="http://schemas.openxmlformats.org/officeDocument/2006/relationships/customXml" Target="../ink/ink5311.xml"/><Relationship Id="rId174" Type="http://schemas.openxmlformats.org/officeDocument/2006/relationships/customXml" Target="../ink/ink5027.xml"/><Relationship Id="rId381" Type="http://schemas.openxmlformats.org/officeDocument/2006/relationships/image" Target="../media/image5089.png"/><Relationship Id="rId602" Type="http://schemas.openxmlformats.org/officeDocument/2006/relationships/customXml" Target="../ink/ink5241.xml"/><Relationship Id="rId241" Type="http://schemas.openxmlformats.org/officeDocument/2006/relationships/image" Target="../media/image5020.png"/><Relationship Id="rId479" Type="http://schemas.openxmlformats.org/officeDocument/2006/relationships/image" Target="../media/image5138.png"/><Relationship Id="rId686" Type="http://schemas.openxmlformats.org/officeDocument/2006/relationships/customXml" Target="../ink/ink5283.xml"/><Relationship Id="rId36" Type="http://schemas.openxmlformats.org/officeDocument/2006/relationships/customXml" Target="../ink/ink4958.xml"/><Relationship Id="rId339" Type="http://schemas.openxmlformats.org/officeDocument/2006/relationships/image" Target="../media/image5068.png"/><Relationship Id="rId546" Type="http://schemas.openxmlformats.org/officeDocument/2006/relationships/customXml" Target="../ink/ink5213.xml"/><Relationship Id="rId753" Type="http://schemas.openxmlformats.org/officeDocument/2006/relationships/image" Target="../media/image5271.png"/><Relationship Id="rId101" Type="http://schemas.openxmlformats.org/officeDocument/2006/relationships/image" Target="../media/image4951.png"/><Relationship Id="rId185" Type="http://schemas.openxmlformats.org/officeDocument/2006/relationships/image" Target="../media/image4992.png"/><Relationship Id="rId406" Type="http://schemas.openxmlformats.org/officeDocument/2006/relationships/customXml" Target="../ink/ink5143.xml"/><Relationship Id="rId392" Type="http://schemas.openxmlformats.org/officeDocument/2006/relationships/customXml" Target="../ink/ink5136.xml"/><Relationship Id="rId613" Type="http://schemas.openxmlformats.org/officeDocument/2006/relationships/image" Target="../media/image5202.png"/><Relationship Id="rId697" Type="http://schemas.openxmlformats.org/officeDocument/2006/relationships/image" Target="../media/image5244.png"/><Relationship Id="rId252" Type="http://schemas.openxmlformats.org/officeDocument/2006/relationships/customXml" Target="../ink/ink5066.xml"/><Relationship Id="rId47" Type="http://schemas.openxmlformats.org/officeDocument/2006/relationships/image" Target="../media/image4924.png"/><Relationship Id="rId112" Type="http://schemas.openxmlformats.org/officeDocument/2006/relationships/customXml" Target="../ink/ink4996.xml"/><Relationship Id="rId557" Type="http://schemas.openxmlformats.org/officeDocument/2006/relationships/image" Target="../media/image5175.png"/><Relationship Id="rId196" Type="http://schemas.openxmlformats.org/officeDocument/2006/relationships/customXml" Target="../ink/ink5038.xml"/><Relationship Id="rId417" Type="http://schemas.openxmlformats.org/officeDocument/2006/relationships/image" Target="../media/image5107.png"/><Relationship Id="rId624" Type="http://schemas.openxmlformats.org/officeDocument/2006/relationships/customXml" Target="../ink/ink5252.xml"/><Relationship Id="rId263" Type="http://schemas.openxmlformats.org/officeDocument/2006/relationships/image" Target="../media/image5031.png"/><Relationship Id="rId470" Type="http://schemas.openxmlformats.org/officeDocument/2006/relationships/customXml" Target="../ink/ink5175.xml"/><Relationship Id="rId58" Type="http://schemas.openxmlformats.org/officeDocument/2006/relationships/customXml" Target="../ink/ink4969.xml"/><Relationship Id="rId123" Type="http://schemas.openxmlformats.org/officeDocument/2006/relationships/image" Target="../media/image4962.png"/><Relationship Id="rId330" Type="http://schemas.openxmlformats.org/officeDocument/2006/relationships/customXml" Target="../ink/ink5105.xml"/><Relationship Id="rId568" Type="http://schemas.openxmlformats.org/officeDocument/2006/relationships/customXml" Target="../ink/ink5224.xml"/><Relationship Id="rId428" Type="http://schemas.openxmlformats.org/officeDocument/2006/relationships/customXml" Target="../ink/ink5154.xml"/><Relationship Id="rId635" Type="http://schemas.openxmlformats.org/officeDocument/2006/relationships/image" Target="../media/image5213.png"/><Relationship Id="rId274" Type="http://schemas.openxmlformats.org/officeDocument/2006/relationships/customXml" Target="../ink/ink5077.xml"/><Relationship Id="rId481" Type="http://schemas.openxmlformats.org/officeDocument/2006/relationships/image" Target="../media/image5139.png"/><Relationship Id="rId702" Type="http://schemas.openxmlformats.org/officeDocument/2006/relationships/customXml" Target="../ink/ink5291.xml"/><Relationship Id="rId69" Type="http://schemas.openxmlformats.org/officeDocument/2006/relationships/image" Target="../media/image4935.png"/><Relationship Id="rId134" Type="http://schemas.openxmlformats.org/officeDocument/2006/relationships/customXml" Target="../ink/ink5007.xml"/><Relationship Id="rId579" Type="http://schemas.openxmlformats.org/officeDocument/2006/relationships/image" Target="../media/image5185.png"/><Relationship Id="rId341" Type="http://schemas.openxmlformats.org/officeDocument/2006/relationships/image" Target="../media/image5069.png"/><Relationship Id="rId439" Type="http://schemas.openxmlformats.org/officeDocument/2006/relationships/image" Target="../media/image5118.png"/><Relationship Id="rId646" Type="http://schemas.openxmlformats.org/officeDocument/2006/relationships/customXml" Target="../ink/ink5263.xml"/><Relationship Id="rId201" Type="http://schemas.openxmlformats.org/officeDocument/2006/relationships/image" Target="../media/image5000.png"/><Relationship Id="rId285" Type="http://schemas.openxmlformats.org/officeDocument/2006/relationships/image" Target="../media/image5041.png"/><Relationship Id="rId506" Type="http://schemas.openxmlformats.org/officeDocument/2006/relationships/customXml" Target="../ink/ink5193.xml"/><Relationship Id="rId492" Type="http://schemas.openxmlformats.org/officeDocument/2006/relationships/customXml" Target="../ink/ink5186.xml"/><Relationship Id="rId713" Type="http://schemas.openxmlformats.org/officeDocument/2006/relationships/image" Target="../media/image5252.png"/><Relationship Id="rId145" Type="http://schemas.openxmlformats.org/officeDocument/2006/relationships/image" Target="../media/image4972.png"/><Relationship Id="rId352" Type="http://schemas.openxmlformats.org/officeDocument/2006/relationships/customXml" Target="../ink/ink5116.xml"/><Relationship Id="rId212" Type="http://schemas.openxmlformats.org/officeDocument/2006/relationships/customXml" Target="../ink/ink5046.xml"/><Relationship Id="rId657" Type="http://schemas.openxmlformats.org/officeDocument/2006/relationships/image" Target="../media/image5224.png"/><Relationship Id="rId296" Type="http://schemas.openxmlformats.org/officeDocument/2006/relationships/customXml" Target="../ink/ink5088.xml"/><Relationship Id="rId517" Type="http://schemas.openxmlformats.org/officeDocument/2006/relationships/image" Target="../media/image5155.png"/><Relationship Id="rId724" Type="http://schemas.openxmlformats.org/officeDocument/2006/relationships/customXml" Target="../ink/ink5302.xml"/><Relationship Id="rId60" Type="http://schemas.openxmlformats.org/officeDocument/2006/relationships/customXml" Target="../ink/ink4970.xml"/><Relationship Id="rId156" Type="http://schemas.openxmlformats.org/officeDocument/2006/relationships/customXml" Target="../ink/ink5018.xml"/><Relationship Id="rId363" Type="http://schemas.openxmlformats.org/officeDocument/2006/relationships/image" Target="../media/image5080.png"/><Relationship Id="rId570" Type="http://schemas.openxmlformats.org/officeDocument/2006/relationships/customXml" Target="../ink/ink5225.xml"/><Relationship Id="rId223" Type="http://schemas.openxmlformats.org/officeDocument/2006/relationships/image" Target="../media/image5011.png"/><Relationship Id="rId430" Type="http://schemas.openxmlformats.org/officeDocument/2006/relationships/customXml" Target="../ink/ink5155.xml"/><Relationship Id="rId668" Type="http://schemas.openxmlformats.org/officeDocument/2006/relationships/customXml" Target="../ink/ink5274.xml"/><Relationship Id="rId18" Type="http://schemas.openxmlformats.org/officeDocument/2006/relationships/customXml" Target="../ink/ink4949.xml"/><Relationship Id="rId528" Type="http://schemas.openxmlformats.org/officeDocument/2006/relationships/customXml" Target="../ink/ink5204.xml"/><Relationship Id="rId735" Type="http://schemas.openxmlformats.org/officeDocument/2006/relationships/image" Target="../media/image5263.png"/><Relationship Id="rId167" Type="http://schemas.openxmlformats.org/officeDocument/2006/relationships/image" Target="../media/image4983.png"/><Relationship Id="rId374" Type="http://schemas.openxmlformats.org/officeDocument/2006/relationships/customXml" Target="../ink/ink5127.xml"/><Relationship Id="rId581" Type="http://schemas.openxmlformats.org/officeDocument/2006/relationships/image" Target="../media/image5186.png"/><Relationship Id="rId71" Type="http://schemas.openxmlformats.org/officeDocument/2006/relationships/image" Target="../media/image4936.png"/><Relationship Id="rId234" Type="http://schemas.openxmlformats.org/officeDocument/2006/relationships/customXml" Target="../ink/ink5057.xml"/><Relationship Id="rId679" Type="http://schemas.openxmlformats.org/officeDocument/2006/relationships/image" Target="../media/image5235.png"/><Relationship Id="rId2" Type="http://schemas.openxmlformats.org/officeDocument/2006/relationships/customXml" Target="../ink/ink4941.xml"/><Relationship Id="rId29" Type="http://schemas.openxmlformats.org/officeDocument/2006/relationships/image" Target="../media/image4915.png"/><Relationship Id="rId441" Type="http://schemas.openxmlformats.org/officeDocument/2006/relationships/image" Target="../media/image5119.png"/><Relationship Id="rId539" Type="http://schemas.openxmlformats.org/officeDocument/2006/relationships/image" Target="../media/image5166.png"/><Relationship Id="rId746" Type="http://schemas.openxmlformats.org/officeDocument/2006/relationships/customXml" Target="../ink/ink5313.xml"/><Relationship Id="rId178" Type="http://schemas.openxmlformats.org/officeDocument/2006/relationships/customXml" Target="../ink/ink5029.xml"/><Relationship Id="rId301" Type="http://schemas.openxmlformats.org/officeDocument/2006/relationships/image" Target="../media/image5049.png"/><Relationship Id="rId82" Type="http://schemas.openxmlformats.org/officeDocument/2006/relationships/customXml" Target="../ink/ink4981.xml"/><Relationship Id="rId385" Type="http://schemas.openxmlformats.org/officeDocument/2006/relationships/image" Target="../media/image5091.png"/><Relationship Id="rId592" Type="http://schemas.openxmlformats.org/officeDocument/2006/relationships/customXml" Target="../ink/ink5236.xml"/><Relationship Id="rId606" Type="http://schemas.openxmlformats.org/officeDocument/2006/relationships/customXml" Target="../ink/ink5243.xml"/><Relationship Id="rId245" Type="http://schemas.openxmlformats.org/officeDocument/2006/relationships/image" Target="../media/image5022.png"/><Relationship Id="rId452" Type="http://schemas.openxmlformats.org/officeDocument/2006/relationships/customXml" Target="../ink/ink5166.xml"/><Relationship Id="rId105" Type="http://schemas.openxmlformats.org/officeDocument/2006/relationships/image" Target="../media/image4953.png"/><Relationship Id="rId312" Type="http://schemas.openxmlformats.org/officeDocument/2006/relationships/customXml" Target="../ink/ink5096.xml"/><Relationship Id="rId757" Type="http://schemas.openxmlformats.org/officeDocument/2006/relationships/image" Target="../media/image5273.png"/><Relationship Id="rId93" Type="http://schemas.openxmlformats.org/officeDocument/2006/relationships/image" Target="../media/image4947.png"/><Relationship Id="rId189" Type="http://schemas.openxmlformats.org/officeDocument/2006/relationships/image" Target="../media/image4994.png"/><Relationship Id="rId396" Type="http://schemas.openxmlformats.org/officeDocument/2006/relationships/customXml" Target="../ink/ink5138.xml"/><Relationship Id="rId617" Type="http://schemas.openxmlformats.org/officeDocument/2006/relationships/image" Target="../media/image5204.png"/><Relationship Id="rId256" Type="http://schemas.openxmlformats.org/officeDocument/2006/relationships/customXml" Target="../ink/ink5068.xml"/><Relationship Id="rId463" Type="http://schemas.openxmlformats.org/officeDocument/2006/relationships/image" Target="../media/image5130.png"/><Relationship Id="rId670" Type="http://schemas.openxmlformats.org/officeDocument/2006/relationships/customXml" Target="../ink/ink5275.xml"/><Relationship Id="rId116" Type="http://schemas.openxmlformats.org/officeDocument/2006/relationships/customXml" Target="../ink/ink4998.xml"/><Relationship Id="rId323" Type="http://schemas.openxmlformats.org/officeDocument/2006/relationships/image" Target="../media/image5060.png"/><Relationship Id="rId530" Type="http://schemas.openxmlformats.org/officeDocument/2006/relationships/customXml" Target="../ink/ink5205.xml"/><Relationship Id="rId20" Type="http://schemas.openxmlformats.org/officeDocument/2006/relationships/customXml" Target="../ink/ink4950.xml"/><Relationship Id="rId628" Type="http://schemas.openxmlformats.org/officeDocument/2006/relationships/customXml" Target="../ink/ink5254.xml"/><Relationship Id="rId267" Type="http://schemas.openxmlformats.org/officeDocument/2006/relationships/image" Target="../media/image5033.png"/><Relationship Id="rId474" Type="http://schemas.openxmlformats.org/officeDocument/2006/relationships/customXml" Target="../ink/ink5177.xml"/><Relationship Id="rId127" Type="http://schemas.openxmlformats.org/officeDocument/2006/relationships/image" Target="../media/image4964.png"/><Relationship Id="rId681" Type="http://schemas.openxmlformats.org/officeDocument/2006/relationships/image" Target="../media/image5236.png"/><Relationship Id="rId31" Type="http://schemas.openxmlformats.org/officeDocument/2006/relationships/image" Target="../media/image4916.png"/><Relationship Id="rId334" Type="http://schemas.openxmlformats.org/officeDocument/2006/relationships/customXml" Target="../ink/ink5107.xml"/><Relationship Id="rId541" Type="http://schemas.openxmlformats.org/officeDocument/2006/relationships/image" Target="../media/image5167.png"/><Relationship Id="rId639" Type="http://schemas.openxmlformats.org/officeDocument/2006/relationships/image" Target="../media/image5215.png"/><Relationship Id="rId4" Type="http://schemas.openxmlformats.org/officeDocument/2006/relationships/customXml" Target="../ink/ink4942.xml"/><Relationship Id="rId180" Type="http://schemas.openxmlformats.org/officeDocument/2006/relationships/customXml" Target="../ink/ink5030.xml"/><Relationship Id="rId236" Type="http://schemas.openxmlformats.org/officeDocument/2006/relationships/customXml" Target="../ink/ink5058.xml"/><Relationship Id="rId278" Type="http://schemas.openxmlformats.org/officeDocument/2006/relationships/customXml" Target="../ink/ink5079.xml"/><Relationship Id="rId401" Type="http://schemas.openxmlformats.org/officeDocument/2006/relationships/image" Target="../media/image5099.png"/><Relationship Id="rId443" Type="http://schemas.openxmlformats.org/officeDocument/2006/relationships/image" Target="../media/image5120.png"/><Relationship Id="rId650" Type="http://schemas.openxmlformats.org/officeDocument/2006/relationships/customXml" Target="../ink/ink5265.xml"/><Relationship Id="rId303" Type="http://schemas.openxmlformats.org/officeDocument/2006/relationships/image" Target="../media/image5050.png"/><Relationship Id="rId485" Type="http://schemas.openxmlformats.org/officeDocument/2006/relationships/image" Target="../media/image5141.png"/><Relationship Id="rId692" Type="http://schemas.openxmlformats.org/officeDocument/2006/relationships/customXml" Target="../ink/ink5286.xml"/><Relationship Id="rId706" Type="http://schemas.openxmlformats.org/officeDocument/2006/relationships/customXml" Target="../ink/ink5293.xml"/><Relationship Id="rId748" Type="http://schemas.openxmlformats.org/officeDocument/2006/relationships/customXml" Target="../ink/ink5314.xml"/><Relationship Id="rId42" Type="http://schemas.openxmlformats.org/officeDocument/2006/relationships/customXml" Target="../ink/ink4961.xml"/><Relationship Id="rId84" Type="http://schemas.openxmlformats.org/officeDocument/2006/relationships/customXml" Target="../ink/ink4982.xml"/><Relationship Id="rId138" Type="http://schemas.openxmlformats.org/officeDocument/2006/relationships/customXml" Target="../ink/ink5009.xml"/><Relationship Id="rId345" Type="http://schemas.openxmlformats.org/officeDocument/2006/relationships/image" Target="../media/image5071.png"/><Relationship Id="rId387" Type="http://schemas.openxmlformats.org/officeDocument/2006/relationships/image" Target="../media/image5092.png"/><Relationship Id="rId510" Type="http://schemas.openxmlformats.org/officeDocument/2006/relationships/customXml" Target="../ink/ink5195.xml"/><Relationship Id="rId552" Type="http://schemas.openxmlformats.org/officeDocument/2006/relationships/customXml" Target="../ink/ink5216.xml"/><Relationship Id="rId594" Type="http://schemas.openxmlformats.org/officeDocument/2006/relationships/customXml" Target="../ink/ink5237.xml"/><Relationship Id="rId608" Type="http://schemas.openxmlformats.org/officeDocument/2006/relationships/customXml" Target="../ink/ink5244.xml"/><Relationship Id="rId191" Type="http://schemas.openxmlformats.org/officeDocument/2006/relationships/image" Target="../media/image4995.png"/><Relationship Id="rId205" Type="http://schemas.openxmlformats.org/officeDocument/2006/relationships/image" Target="../media/image5002.png"/><Relationship Id="rId247" Type="http://schemas.openxmlformats.org/officeDocument/2006/relationships/image" Target="../media/image5023.png"/><Relationship Id="rId412" Type="http://schemas.openxmlformats.org/officeDocument/2006/relationships/customXml" Target="../ink/ink5146.xml"/><Relationship Id="rId107" Type="http://schemas.openxmlformats.org/officeDocument/2006/relationships/image" Target="../media/image4954.png"/><Relationship Id="rId289" Type="http://schemas.openxmlformats.org/officeDocument/2006/relationships/image" Target="../media/image5043.png"/><Relationship Id="rId454" Type="http://schemas.openxmlformats.org/officeDocument/2006/relationships/customXml" Target="../ink/ink5167.xml"/><Relationship Id="rId496" Type="http://schemas.openxmlformats.org/officeDocument/2006/relationships/customXml" Target="../ink/ink5188.xml"/><Relationship Id="rId661" Type="http://schemas.openxmlformats.org/officeDocument/2006/relationships/image" Target="../media/image5226.png"/><Relationship Id="rId717" Type="http://schemas.openxmlformats.org/officeDocument/2006/relationships/image" Target="../media/image5254.png"/><Relationship Id="rId759" Type="http://schemas.openxmlformats.org/officeDocument/2006/relationships/image" Target="../media/image5274.png"/><Relationship Id="rId11" Type="http://schemas.openxmlformats.org/officeDocument/2006/relationships/image" Target="../media/image4906.png"/><Relationship Id="rId53" Type="http://schemas.openxmlformats.org/officeDocument/2006/relationships/image" Target="../media/image4927.png"/><Relationship Id="rId149" Type="http://schemas.openxmlformats.org/officeDocument/2006/relationships/image" Target="../media/image4974.png"/><Relationship Id="rId314" Type="http://schemas.openxmlformats.org/officeDocument/2006/relationships/customXml" Target="../ink/ink5097.xml"/><Relationship Id="rId356" Type="http://schemas.openxmlformats.org/officeDocument/2006/relationships/customXml" Target="../ink/ink5118.xml"/><Relationship Id="rId398" Type="http://schemas.openxmlformats.org/officeDocument/2006/relationships/customXml" Target="../ink/ink5139.xml"/><Relationship Id="rId521" Type="http://schemas.openxmlformats.org/officeDocument/2006/relationships/image" Target="../media/image5157.png"/><Relationship Id="rId563" Type="http://schemas.openxmlformats.org/officeDocument/2006/relationships/image" Target="../media/image5178.png"/><Relationship Id="rId619" Type="http://schemas.openxmlformats.org/officeDocument/2006/relationships/image" Target="../media/image5205.png"/><Relationship Id="rId95" Type="http://schemas.openxmlformats.org/officeDocument/2006/relationships/image" Target="../media/image4948.png"/><Relationship Id="rId160" Type="http://schemas.openxmlformats.org/officeDocument/2006/relationships/customXml" Target="../ink/ink5020.xml"/><Relationship Id="rId216" Type="http://schemas.openxmlformats.org/officeDocument/2006/relationships/customXml" Target="../ink/ink5048.xml"/><Relationship Id="rId423" Type="http://schemas.openxmlformats.org/officeDocument/2006/relationships/image" Target="../media/image5110.png"/><Relationship Id="rId258" Type="http://schemas.openxmlformats.org/officeDocument/2006/relationships/customXml" Target="../ink/ink5069.xml"/><Relationship Id="rId465" Type="http://schemas.openxmlformats.org/officeDocument/2006/relationships/image" Target="../media/image5131.png"/><Relationship Id="rId630" Type="http://schemas.openxmlformats.org/officeDocument/2006/relationships/customXml" Target="../ink/ink5255.xml"/><Relationship Id="rId672" Type="http://schemas.openxmlformats.org/officeDocument/2006/relationships/customXml" Target="../ink/ink5276.xml"/><Relationship Id="rId728" Type="http://schemas.openxmlformats.org/officeDocument/2006/relationships/customXml" Target="../ink/ink5304.xml"/><Relationship Id="rId22" Type="http://schemas.openxmlformats.org/officeDocument/2006/relationships/customXml" Target="../ink/ink4951.xml"/><Relationship Id="rId64" Type="http://schemas.openxmlformats.org/officeDocument/2006/relationships/customXml" Target="../ink/ink4972.xml"/><Relationship Id="rId118" Type="http://schemas.openxmlformats.org/officeDocument/2006/relationships/customXml" Target="../ink/ink4999.xml"/><Relationship Id="rId325" Type="http://schemas.openxmlformats.org/officeDocument/2006/relationships/image" Target="../media/image5061.png"/><Relationship Id="rId367" Type="http://schemas.openxmlformats.org/officeDocument/2006/relationships/image" Target="../media/image5082.png"/><Relationship Id="rId532" Type="http://schemas.openxmlformats.org/officeDocument/2006/relationships/customXml" Target="../ink/ink5206.xml"/><Relationship Id="rId574" Type="http://schemas.openxmlformats.org/officeDocument/2006/relationships/customXml" Target="../ink/ink5227.xml"/><Relationship Id="rId171" Type="http://schemas.openxmlformats.org/officeDocument/2006/relationships/image" Target="../media/image4985.png"/><Relationship Id="rId227" Type="http://schemas.openxmlformats.org/officeDocument/2006/relationships/image" Target="../media/image5013.png"/><Relationship Id="rId269" Type="http://schemas.openxmlformats.org/officeDocument/2006/relationships/image" Target="../media/image5034.png"/><Relationship Id="rId434" Type="http://schemas.openxmlformats.org/officeDocument/2006/relationships/customXml" Target="../ink/ink5157.xml"/><Relationship Id="rId476" Type="http://schemas.openxmlformats.org/officeDocument/2006/relationships/customXml" Target="../ink/ink5178.xml"/><Relationship Id="rId641" Type="http://schemas.openxmlformats.org/officeDocument/2006/relationships/image" Target="../media/image5216.png"/><Relationship Id="rId683" Type="http://schemas.openxmlformats.org/officeDocument/2006/relationships/image" Target="../media/image5237.png"/><Relationship Id="rId739" Type="http://schemas.openxmlformats.org/officeDocument/2006/relationships/image" Target="../media/image5265.png"/><Relationship Id="rId33" Type="http://schemas.openxmlformats.org/officeDocument/2006/relationships/image" Target="../media/image4917.png"/><Relationship Id="rId129" Type="http://schemas.openxmlformats.org/officeDocument/2006/relationships/image" Target="../media/image4965.png"/><Relationship Id="rId280" Type="http://schemas.openxmlformats.org/officeDocument/2006/relationships/customXml" Target="../ink/ink5080.xml"/><Relationship Id="rId336" Type="http://schemas.openxmlformats.org/officeDocument/2006/relationships/customXml" Target="../ink/ink5108.xml"/><Relationship Id="rId501" Type="http://schemas.openxmlformats.org/officeDocument/2006/relationships/image" Target="../media/image5147.png"/><Relationship Id="rId543" Type="http://schemas.openxmlformats.org/officeDocument/2006/relationships/image" Target="../media/image5168.png"/><Relationship Id="rId75" Type="http://schemas.openxmlformats.org/officeDocument/2006/relationships/image" Target="../media/image4938.png"/><Relationship Id="rId140" Type="http://schemas.openxmlformats.org/officeDocument/2006/relationships/customXml" Target="../ink/ink5010.xml"/><Relationship Id="rId182" Type="http://schemas.openxmlformats.org/officeDocument/2006/relationships/customXml" Target="../ink/ink5031.xml"/><Relationship Id="rId378" Type="http://schemas.openxmlformats.org/officeDocument/2006/relationships/customXml" Target="../ink/ink5129.xml"/><Relationship Id="rId403" Type="http://schemas.openxmlformats.org/officeDocument/2006/relationships/image" Target="../media/image5100.png"/><Relationship Id="rId585" Type="http://schemas.openxmlformats.org/officeDocument/2006/relationships/image" Target="../media/image5188.png"/><Relationship Id="rId750" Type="http://schemas.openxmlformats.org/officeDocument/2006/relationships/customXml" Target="../ink/ink5315.xml"/><Relationship Id="rId6" Type="http://schemas.openxmlformats.org/officeDocument/2006/relationships/customXml" Target="../ink/ink4943.xml"/><Relationship Id="rId238" Type="http://schemas.openxmlformats.org/officeDocument/2006/relationships/customXml" Target="../ink/ink5059.xml"/><Relationship Id="rId445" Type="http://schemas.openxmlformats.org/officeDocument/2006/relationships/image" Target="../media/image5121.png"/><Relationship Id="rId487" Type="http://schemas.openxmlformats.org/officeDocument/2006/relationships/image" Target="../media/image5142.png"/><Relationship Id="rId610" Type="http://schemas.openxmlformats.org/officeDocument/2006/relationships/customXml" Target="../ink/ink5245.xml"/><Relationship Id="rId652" Type="http://schemas.openxmlformats.org/officeDocument/2006/relationships/customXml" Target="../ink/ink5266.xml"/><Relationship Id="rId694" Type="http://schemas.openxmlformats.org/officeDocument/2006/relationships/customXml" Target="../ink/ink5287.xml"/><Relationship Id="rId708" Type="http://schemas.openxmlformats.org/officeDocument/2006/relationships/customXml" Target="../ink/ink5294.xml"/><Relationship Id="rId291" Type="http://schemas.openxmlformats.org/officeDocument/2006/relationships/image" Target="../media/image5044.png"/><Relationship Id="rId305" Type="http://schemas.openxmlformats.org/officeDocument/2006/relationships/image" Target="../media/image5051.png"/><Relationship Id="rId347" Type="http://schemas.openxmlformats.org/officeDocument/2006/relationships/image" Target="../media/image5072.png"/><Relationship Id="rId512" Type="http://schemas.openxmlformats.org/officeDocument/2006/relationships/customXml" Target="../ink/ink5196.xml"/><Relationship Id="rId44" Type="http://schemas.openxmlformats.org/officeDocument/2006/relationships/customXml" Target="../ink/ink4962.xml"/><Relationship Id="rId86" Type="http://schemas.openxmlformats.org/officeDocument/2006/relationships/customXml" Target="../ink/ink4983.xml"/><Relationship Id="rId151" Type="http://schemas.openxmlformats.org/officeDocument/2006/relationships/image" Target="../media/image4975.png"/><Relationship Id="rId389" Type="http://schemas.openxmlformats.org/officeDocument/2006/relationships/image" Target="../media/image5093.png"/><Relationship Id="rId554" Type="http://schemas.openxmlformats.org/officeDocument/2006/relationships/customXml" Target="../ink/ink5217.xml"/><Relationship Id="rId596" Type="http://schemas.openxmlformats.org/officeDocument/2006/relationships/customXml" Target="../ink/ink5238.xml"/><Relationship Id="rId761" Type="http://schemas.openxmlformats.org/officeDocument/2006/relationships/image" Target="../media/image5275.png"/><Relationship Id="rId193" Type="http://schemas.openxmlformats.org/officeDocument/2006/relationships/image" Target="../media/image4996.png"/><Relationship Id="rId207" Type="http://schemas.openxmlformats.org/officeDocument/2006/relationships/image" Target="../media/image5003.png"/><Relationship Id="rId249" Type="http://schemas.openxmlformats.org/officeDocument/2006/relationships/image" Target="../media/image5024.png"/><Relationship Id="rId414" Type="http://schemas.openxmlformats.org/officeDocument/2006/relationships/customXml" Target="../ink/ink5147.xml"/><Relationship Id="rId456" Type="http://schemas.openxmlformats.org/officeDocument/2006/relationships/customXml" Target="../ink/ink5168.xml"/><Relationship Id="rId498" Type="http://schemas.openxmlformats.org/officeDocument/2006/relationships/customXml" Target="../ink/ink5189.xml"/><Relationship Id="rId621" Type="http://schemas.openxmlformats.org/officeDocument/2006/relationships/image" Target="../media/image5206.png"/><Relationship Id="rId663" Type="http://schemas.openxmlformats.org/officeDocument/2006/relationships/image" Target="../media/image5227.png"/><Relationship Id="rId13" Type="http://schemas.openxmlformats.org/officeDocument/2006/relationships/image" Target="../media/image4907.png"/><Relationship Id="rId109" Type="http://schemas.openxmlformats.org/officeDocument/2006/relationships/image" Target="../media/image4955.png"/><Relationship Id="rId260" Type="http://schemas.openxmlformats.org/officeDocument/2006/relationships/customXml" Target="../ink/ink5070.xml"/><Relationship Id="rId316" Type="http://schemas.openxmlformats.org/officeDocument/2006/relationships/customXml" Target="../ink/ink5098.xml"/><Relationship Id="rId523" Type="http://schemas.openxmlformats.org/officeDocument/2006/relationships/image" Target="../media/image5158.png"/><Relationship Id="rId719" Type="http://schemas.openxmlformats.org/officeDocument/2006/relationships/image" Target="../media/image5255.png"/><Relationship Id="rId55" Type="http://schemas.openxmlformats.org/officeDocument/2006/relationships/image" Target="../media/image4928.png"/><Relationship Id="rId97" Type="http://schemas.openxmlformats.org/officeDocument/2006/relationships/image" Target="../media/image4949.png"/><Relationship Id="rId120" Type="http://schemas.openxmlformats.org/officeDocument/2006/relationships/customXml" Target="../ink/ink5000.xml"/><Relationship Id="rId358" Type="http://schemas.openxmlformats.org/officeDocument/2006/relationships/customXml" Target="../ink/ink5119.xml"/><Relationship Id="rId565" Type="http://schemas.openxmlformats.org/officeDocument/2006/relationships/image" Target="../media/image5179.png"/><Relationship Id="rId730" Type="http://schemas.openxmlformats.org/officeDocument/2006/relationships/customXml" Target="../ink/ink5305.xml"/><Relationship Id="rId162" Type="http://schemas.openxmlformats.org/officeDocument/2006/relationships/customXml" Target="../ink/ink5021.xml"/><Relationship Id="rId218" Type="http://schemas.openxmlformats.org/officeDocument/2006/relationships/customXml" Target="../ink/ink5049.xml"/><Relationship Id="rId425" Type="http://schemas.openxmlformats.org/officeDocument/2006/relationships/image" Target="../media/image5111.png"/><Relationship Id="rId467" Type="http://schemas.openxmlformats.org/officeDocument/2006/relationships/image" Target="../media/image5132.png"/><Relationship Id="rId632" Type="http://schemas.openxmlformats.org/officeDocument/2006/relationships/customXml" Target="../ink/ink5256.xml"/><Relationship Id="rId271" Type="http://schemas.openxmlformats.org/officeDocument/2006/relationships/image" Target="../media/image5035.png"/><Relationship Id="rId674" Type="http://schemas.openxmlformats.org/officeDocument/2006/relationships/customXml" Target="../ink/ink5277.xml"/><Relationship Id="rId24" Type="http://schemas.openxmlformats.org/officeDocument/2006/relationships/customXml" Target="../ink/ink4952.xml"/><Relationship Id="rId66" Type="http://schemas.openxmlformats.org/officeDocument/2006/relationships/customXml" Target="../ink/ink4973.xml"/><Relationship Id="rId131" Type="http://schemas.openxmlformats.org/officeDocument/2006/relationships/image" Target="../media/image4966.png"/><Relationship Id="rId327" Type="http://schemas.openxmlformats.org/officeDocument/2006/relationships/image" Target="../media/image5062.png"/><Relationship Id="rId369" Type="http://schemas.openxmlformats.org/officeDocument/2006/relationships/image" Target="../media/image5083.png"/><Relationship Id="rId534" Type="http://schemas.openxmlformats.org/officeDocument/2006/relationships/customXml" Target="../ink/ink5207.xml"/><Relationship Id="rId576" Type="http://schemas.openxmlformats.org/officeDocument/2006/relationships/customXml" Target="../ink/ink5228.xml"/><Relationship Id="rId741" Type="http://schemas.openxmlformats.org/officeDocument/2006/relationships/image" Target="../media/image100.png"/><Relationship Id="rId173" Type="http://schemas.openxmlformats.org/officeDocument/2006/relationships/image" Target="../media/image4986.png"/><Relationship Id="rId229" Type="http://schemas.openxmlformats.org/officeDocument/2006/relationships/image" Target="../media/image5014.png"/><Relationship Id="rId380" Type="http://schemas.openxmlformats.org/officeDocument/2006/relationships/customXml" Target="../ink/ink5130.xml"/><Relationship Id="rId436" Type="http://schemas.openxmlformats.org/officeDocument/2006/relationships/customXml" Target="../ink/ink5158.xml"/><Relationship Id="rId601" Type="http://schemas.openxmlformats.org/officeDocument/2006/relationships/image" Target="../media/image5196.png"/><Relationship Id="rId643" Type="http://schemas.openxmlformats.org/officeDocument/2006/relationships/image" Target="../media/image5217.png"/><Relationship Id="rId240" Type="http://schemas.openxmlformats.org/officeDocument/2006/relationships/customXml" Target="../ink/ink5060.xml"/><Relationship Id="rId478" Type="http://schemas.openxmlformats.org/officeDocument/2006/relationships/customXml" Target="../ink/ink5179.xml"/><Relationship Id="rId685" Type="http://schemas.openxmlformats.org/officeDocument/2006/relationships/image" Target="../media/image5238.png"/><Relationship Id="rId35" Type="http://schemas.openxmlformats.org/officeDocument/2006/relationships/image" Target="../media/image4918.png"/><Relationship Id="rId77" Type="http://schemas.openxmlformats.org/officeDocument/2006/relationships/image" Target="../media/image4939.png"/><Relationship Id="rId100" Type="http://schemas.openxmlformats.org/officeDocument/2006/relationships/customXml" Target="../ink/ink4990.xml"/><Relationship Id="rId282" Type="http://schemas.openxmlformats.org/officeDocument/2006/relationships/customXml" Target="../ink/ink5081.xml"/><Relationship Id="rId338" Type="http://schemas.openxmlformats.org/officeDocument/2006/relationships/customXml" Target="../ink/ink5109.xml"/><Relationship Id="rId503" Type="http://schemas.openxmlformats.org/officeDocument/2006/relationships/image" Target="../media/image5148.png"/><Relationship Id="rId545" Type="http://schemas.openxmlformats.org/officeDocument/2006/relationships/image" Target="../media/image5169.png"/><Relationship Id="rId587" Type="http://schemas.openxmlformats.org/officeDocument/2006/relationships/image" Target="../media/image5189.png"/><Relationship Id="rId710" Type="http://schemas.openxmlformats.org/officeDocument/2006/relationships/customXml" Target="../ink/ink5295.xml"/><Relationship Id="rId752" Type="http://schemas.openxmlformats.org/officeDocument/2006/relationships/customXml" Target="../ink/ink5316.xml"/><Relationship Id="rId8" Type="http://schemas.openxmlformats.org/officeDocument/2006/relationships/customXml" Target="../ink/ink4944.xml"/><Relationship Id="rId142" Type="http://schemas.openxmlformats.org/officeDocument/2006/relationships/customXml" Target="../ink/ink5011.xml"/><Relationship Id="rId184" Type="http://schemas.openxmlformats.org/officeDocument/2006/relationships/customXml" Target="../ink/ink5032.xml"/><Relationship Id="rId391" Type="http://schemas.openxmlformats.org/officeDocument/2006/relationships/image" Target="../media/image5094.png"/><Relationship Id="rId405" Type="http://schemas.openxmlformats.org/officeDocument/2006/relationships/image" Target="../media/image5101.png"/><Relationship Id="rId447" Type="http://schemas.openxmlformats.org/officeDocument/2006/relationships/image" Target="../media/image5122.png"/><Relationship Id="rId612" Type="http://schemas.openxmlformats.org/officeDocument/2006/relationships/customXml" Target="../ink/ink5246.xml"/><Relationship Id="rId251" Type="http://schemas.openxmlformats.org/officeDocument/2006/relationships/image" Target="../media/image5025.png"/><Relationship Id="rId489" Type="http://schemas.openxmlformats.org/officeDocument/2006/relationships/image" Target="../media/image5143.png"/><Relationship Id="rId654" Type="http://schemas.openxmlformats.org/officeDocument/2006/relationships/customXml" Target="../ink/ink5267.xml"/><Relationship Id="rId696" Type="http://schemas.openxmlformats.org/officeDocument/2006/relationships/customXml" Target="../ink/ink5288.xml"/><Relationship Id="rId46" Type="http://schemas.openxmlformats.org/officeDocument/2006/relationships/customXml" Target="../ink/ink4963.xml"/><Relationship Id="rId293" Type="http://schemas.openxmlformats.org/officeDocument/2006/relationships/image" Target="../media/image5045.png"/><Relationship Id="rId307" Type="http://schemas.openxmlformats.org/officeDocument/2006/relationships/image" Target="../media/image5052.png"/><Relationship Id="rId349" Type="http://schemas.openxmlformats.org/officeDocument/2006/relationships/image" Target="../media/image5073.png"/><Relationship Id="rId514" Type="http://schemas.openxmlformats.org/officeDocument/2006/relationships/customXml" Target="../ink/ink5197.xml"/><Relationship Id="rId556" Type="http://schemas.openxmlformats.org/officeDocument/2006/relationships/customXml" Target="../ink/ink5218.xml"/><Relationship Id="rId721" Type="http://schemas.openxmlformats.org/officeDocument/2006/relationships/image" Target="../media/image5256.png"/><Relationship Id="rId88" Type="http://schemas.openxmlformats.org/officeDocument/2006/relationships/customXml" Target="../ink/ink4984.xml"/><Relationship Id="rId111" Type="http://schemas.openxmlformats.org/officeDocument/2006/relationships/image" Target="../media/image4956.png"/><Relationship Id="rId153" Type="http://schemas.openxmlformats.org/officeDocument/2006/relationships/image" Target="../media/image4976.png"/><Relationship Id="rId195" Type="http://schemas.openxmlformats.org/officeDocument/2006/relationships/image" Target="../media/image4997.png"/><Relationship Id="rId209" Type="http://schemas.openxmlformats.org/officeDocument/2006/relationships/image" Target="../media/image5004.png"/><Relationship Id="rId360" Type="http://schemas.openxmlformats.org/officeDocument/2006/relationships/customXml" Target="../ink/ink5120.xml"/><Relationship Id="rId416" Type="http://schemas.openxmlformats.org/officeDocument/2006/relationships/customXml" Target="../ink/ink5148.xml"/><Relationship Id="rId598" Type="http://schemas.openxmlformats.org/officeDocument/2006/relationships/customXml" Target="../ink/ink5239.xml"/><Relationship Id="rId220" Type="http://schemas.openxmlformats.org/officeDocument/2006/relationships/customXml" Target="../ink/ink5050.xml"/><Relationship Id="rId458" Type="http://schemas.openxmlformats.org/officeDocument/2006/relationships/customXml" Target="../ink/ink5169.xml"/><Relationship Id="rId623" Type="http://schemas.openxmlformats.org/officeDocument/2006/relationships/image" Target="../media/image5207.png"/><Relationship Id="rId665" Type="http://schemas.openxmlformats.org/officeDocument/2006/relationships/image" Target="../media/image5228.png"/><Relationship Id="rId15" Type="http://schemas.openxmlformats.org/officeDocument/2006/relationships/image" Target="../media/image4908.png"/><Relationship Id="rId57" Type="http://schemas.openxmlformats.org/officeDocument/2006/relationships/image" Target="../media/image4929.png"/><Relationship Id="rId262" Type="http://schemas.openxmlformats.org/officeDocument/2006/relationships/customXml" Target="../ink/ink5071.xml"/><Relationship Id="rId318" Type="http://schemas.openxmlformats.org/officeDocument/2006/relationships/customXml" Target="../ink/ink5099.xml"/><Relationship Id="rId525" Type="http://schemas.openxmlformats.org/officeDocument/2006/relationships/image" Target="../media/image5159.png"/><Relationship Id="rId567" Type="http://schemas.openxmlformats.org/officeDocument/2006/relationships/image" Target="../media/image5180.png"/><Relationship Id="rId732" Type="http://schemas.openxmlformats.org/officeDocument/2006/relationships/customXml" Target="../ink/ink5306.xml"/><Relationship Id="rId99" Type="http://schemas.openxmlformats.org/officeDocument/2006/relationships/image" Target="../media/image4950.png"/><Relationship Id="rId122" Type="http://schemas.openxmlformats.org/officeDocument/2006/relationships/customXml" Target="../ink/ink5001.xml"/><Relationship Id="rId164" Type="http://schemas.openxmlformats.org/officeDocument/2006/relationships/customXml" Target="../ink/ink5022.xml"/><Relationship Id="rId371" Type="http://schemas.openxmlformats.org/officeDocument/2006/relationships/image" Target="../media/image5084.png"/><Relationship Id="rId427" Type="http://schemas.openxmlformats.org/officeDocument/2006/relationships/image" Target="../media/image5112.png"/><Relationship Id="rId469" Type="http://schemas.openxmlformats.org/officeDocument/2006/relationships/image" Target="../media/image5133.png"/><Relationship Id="rId634" Type="http://schemas.openxmlformats.org/officeDocument/2006/relationships/customXml" Target="../ink/ink5257.xml"/><Relationship Id="rId676" Type="http://schemas.openxmlformats.org/officeDocument/2006/relationships/customXml" Target="../ink/ink5278.xml"/><Relationship Id="rId26" Type="http://schemas.openxmlformats.org/officeDocument/2006/relationships/customXml" Target="../ink/ink4953.xml"/><Relationship Id="rId231" Type="http://schemas.openxmlformats.org/officeDocument/2006/relationships/image" Target="../media/image5015.png"/><Relationship Id="rId273" Type="http://schemas.openxmlformats.org/officeDocument/2006/relationships/image" Target="../media/image5036.png"/><Relationship Id="rId329" Type="http://schemas.openxmlformats.org/officeDocument/2006/relationships/image" Target="../media/image5063.png"/><Relationship Id="rId480" Type="http://schemas.openxmlformats.org/officeDocument/2006/relationships/customXml" Target="../ink/ink5180.xml"/><Relationship Id="rId536" Type="http://schemas.openxmlformats.org/officeDocument/2006/relationships/customXml" Target="../ink/ink5208.xml"/><Relationship Id="rId701" Type="http://schemas.openxmlformats.org/officeDocument/2006/relationships/image" Target="../media/image5246.png"/><Relationship Id="rId68" Type="http://schemas.openxmlformats.org/officeDocument/2006/relationships/customXml" Target="../ink/ink4974.xml"/><Relationship Id="rId133" Type="http://schemas.openxmlformats.org/officeDocument/2006/relationships/image" Target="../media/image4967.png"/><Relationship Id="rId175" Type="http://schemas.openxmlformats.org/officeDocument/2006/relationships/image" Target="../media/image4987.png"/><Relationship Id="rId340" Type="http://schemas.openxmlformats.org/officeDocument/2006/relationships/customXml" Target="../ink/ink5110.xml"/><Relationship Id="rId578" Type="http://schemas.openxmlformats.org/officeDocument/2006/relationships/customXml" Target="../ink/ink5229.xml"/><Relationship Id="rId743" Type="http://schemas.openxmlformats.org/officeDocument/2006/relationships/image" Target="../media/image5266.png"/><Relationship Id="rId200" Type="http://schemas.openxmlformats.org/officeDocument/2006/relationships/customXml" Target="../ink/ink5040.xml"/><Relationship Id="rId382" Type="http://schemas.openxmlformats.org/officeDocument/2006/relationships/customXml" Target="../ink/ink5131.xml"/><Relationship Id="rId438" Type="http://schemas.openxmlformats.org/officeDocument/2006/relationships/customXml" Target="../ink/ink5159.xml"/><Relationship Id="rId603" Type="http://schemas.openxmlformats.org/officeDocument/2006/relationships/image" Target="../media/image5197.png"/><Relationship Id="rId645" Type="http://schemas.openxmlformats.org/officeDocument/2006/relationships/image" Target="../media/image5218.png"/><Relationship Id="rId687" Type="http://schemas.openxmlformats.org/officeDocument/2006/relationships/image" Target="../media/image5239.png"/><Relationship Id="rId242" Type="http://schemas.openxmlformats.org/officeDocument/2006/relationships/customXml" Target="../ink/ink5061.xml"/><Relationship Id="rId284" Type="http://schemas.openxmlformats.org/officeDocument/2006/relationships/customXml" Target="../ink/ink5082.xml"/><Relationship Id="rId491" Type="http://schemas.openxmlformats.org/officeDocument/2006/relationships/image" Target="../media/image5144.png"/><Relationship Id="rId505" Type="http://schemas.openxmlformats.org/officeDocument/2006/relationships/image" Target="../media/image5149.png"/><Relationship Id="rId712" Type="http://schemas.openxmlformats.org/officeDocument/2006/relationships/customXml" Target="../ink/ink5296.xml"/><Relationship Id="rId37" Type="http://schemas.openxmlformats.org/officeDocument/2006/relationships/image" Target="../media/image4919.png"/><Relationship Id="rId79" Type="http://schemas.openxmlformats.org/officeDocument/2006/relationships/image" Target="../media/image4940.png"/><Relationship Id="rId102" Type="http://schemas.openxmlformats.org/officeDocument/2006/relationships/customXml" Target="../ink/ink4991.xml"/><Relationship Id="rId144" Type="http://schemas.openxmlformats.org/officeDocument/2006/relationships/customXml" Target="../ink/ink5012.xml"/><Relationship Id="rId547" Type="http://schemas.openxmlformats.org/officeDocument/2006/relationships/image" Target="../media/image5170.png"/><Relationship Id="rId589" Type="http://schemas.openxmlformats.org/officeDocument/2006/relationships/image" Target="../media/image5190.png"/><Relationship Id="rId754" Type="http://schemas.openxmlformats.org/officeDocument/2006/relationships/customXml" Target="../ink/ink5317.xml"/><Relationship Id="rId90" Type="http://schemas.openxmlformats.org/officeDocument/2006/relationships/customXml" Target="../ink/ink4985.xml"/><Relationship Id="rId186" Type="http://schemas.openxmlformats.org/officeDocument/2006/relationships/customXml" Target="../ink/ink5033.xml"/><Relationship Id="rId351" Type="http://schemas.openxmlformats.org/officeDocument/2006/relationships/image" Target="../media/image5074.png"/><Relationship Id="rId393" Type="http://schemas.openxmlformats.org/officeDocument/2006/relationships/image" Target="../media/image5095.png"/><Relationship Id="rId407" Type="http://schemas.openxmlformats.org/officeDocument/2006/relationships/image" Target="../media/image5102.png"/><Relationship Id="rId449" Type="http://schemas.openxmlformats.org/officeDocument/2006/relationships/image" Target="../media/image5123.png"/><Relationship Id="rId614" Type="http://schemas.openxmlformats.org/officeDocument/2006/relationships/customXml" Target="../ink/ink5247.xml"/><Relationship Id="rId656" Type="http://schemas.openxmlformats.org/officeDocument/2006/relationships/customXml" Target="../ink/ink5268.xml"/><Relationship Id="rId211" Type="http://schemas.openxmlformats.org/officeDocument/2006/relationships/image" Target="../media/image5005.png"/><Relationship Id="rId253" Type="http://schemas.openxmlformats.org/officeDocument/2006/relationships/image" Target="../media/image5026.png"/><Relationship Id="rId295" Type="http://schemas.openxmlformats.org/officeDocument/2006/relationships/image" Target="../media/image5046.png"/><Relationship Id="rId309" Type="http://schemas.openxmlformats.org/officeDocument/2006/relationships/image" Target="../media/image5053.png"/><Relationship Id="rId460" Type="http://schemas.openxmlformats.org/officeDocument/2006/relationships/customXml" Target="../ink/ink5170.xml"/><Relationship Id="rId516" Type="http://schemas.openxmlformats.org/officeDocument/2006/relationships/customXml" Target="../ink/ink5198.xml"/><Relationship Id="rId698" Type="http://schemas.openxmlformats.org/officeDocument/2006/relationships/customXml" Target="../ink/ink5289.xml"/><Relationship Id="rId48" Type="http://schemas.openxmlformats.org/officeDocument/2006/relationships/customXml" Target="../ink/ink4964.xml"/><Relationship Id="rId113" Type="http://schemas.openxmlformats.org/officeDocument/2006/relationships/image" Target="../media/image4957.png"/><Relationship Id="rId320" Type="http://schemas.openxmlformats.org/officeDocument/2006/relationships/customXml" Target="../ink/ink5100.xml"/><Relationship Id="rId558" Type="http://schemas.openxmlformats.org/officeDocument/2006/relationships/customXml" Target="../ink/ink5219.xml"/><Relationship Id="rId723" Type="http://schemas.openxmlformats.org/officeDocument/2006/relationships/image" Target="../media/image5257.png"/><Relationship Id="rId155" Type="http://schemas.openxmlformats.org/officeDocument/2006/relationships/image" Target="../media/image4977.png"/><Relationship Id="rId197" Type="http://schemas.openxmlformats.org/officeDocument/2006/relationships/image" Target="../media/image4998.png"/><Relationship Id="rId362" Type="http://schemas.openxmlformats.org/officeDocument/2006/relationships/customXml" Target="../ink/ink5121.xml"/><Relationship Id="rId418" Type="http://schemas.openxmlformats.org/officeDocument/2006/relationships/customXml" Target="../ink/ink5149.xml"/><Relationship Id="rId625" Type="http://schemas.openxmlformats.org/officeDocument/2006/relationships/image" Target="../media/image5208.png"/><Relationship Id="rId222" Type="http://schemas.openxmlformats.org/officeDocument/2006/relationships/customXml" Target="../ink/ink5051.xml"/><Relationship Id="rId264" Type="http://schemas.openxmlformats.org/officeDocument/2006/relationships/customXml" Target="../ink/ink5072.xml"/><Relationship Id="rId471" Type="http://schemas.openxmlformats.org/officeDocument/2006/relationships/image" Target="../media/image5134.png"/><Relationship Id="rId667" Type="http://schemas.openxmlformats.org/officeDocument/2006/relationships/image" Target="../media/image5229.png"/><Relationship Id="rId17" Type="http://schemas.openxmlformats.org/officeDocument/2006/relationships/image" Target="../media/image4909.png"/><Relationship Id="rId59" Type="http://schemas.openxmlformats.org/officeDocument/2006/relationships/image" Target="../media/image4930.png"/><Relationship Id="rId124" Type="http://schemas.openxmlformats.org/officeDocument/2006/relationships/customXml" Target="../ink/ink5002.xml"/><Relationship Id="rId527" Type="http://schemas.openxmlformats.org/officeDocument/2006/relationships/image" Target="../media/image5160.png"/><Relationship Id="rId569" Type="http://schemas.openxmlformats.org/officeDocument/2006/relationships/image" Target="../media/image5181.png"/><Relationship Id="rId734" Type="http://schemas.openxmlformats.org/officeDocument/2006/relationships/customXml" Target="../ink/ink5307.xml"/><Relationship Id="rId70" Type="http://schemas.openxmlformats.org/officeDocument/2006/relationships/customXml" Target="../ink/ink4975.xml"/><Relationship Id="rId166" Type="http://schemas.openxmlformats.org/officeDocument/2006/relationships/customXml" Target="../ink/ink5023.xml"/><Relationship Id="rId331" Type="http://schemas.openxmlformats.org/officeDocument/2006/relationships/image" Target="../media/image5064.png"/><Relationship Id="rId373" Type="http://schemas.openxmlformats.org/officeDocument/2006/relationships/image" Target="../media/image5085.png"/><Relationship Id="rId429" Type="http://schemas.openxmlformats.org/officeDocument/2006/relationships/image" Target="../media/image5113.png"/><Relationship Id="rId580" Type="http://schemas.openxmlformats.org/officeDocument/2006/relationships/customXml" Target="../ink/ink5230.xml"/><Relationship Id="rId636" Type="http://schemas.openxmlformats.org/officeDocument/2006/relationships/customXml" Target="../ink/ink5258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016.png"/><Relationship Id="rId440" Type="http://schemas.openxmlformats.org/officeDocument/2006/relationships/customXml" Target="../ink/ink5160.xml"/><Relationship Id="rId678" Type="http://schemas.openxmlformats.org/officeDocument/2006/relationships/customXml" Target="../ink/ink5279.xml"/><Relationship Id="rId28" Type="http://schemas.openxmlformats.org/officeDocument/2006/relationships/customXml" Target="../ink/ink4954.xml"/><Relationship Id="rId275" Type="http://schemas.openxmlformats.org/officeDocument/2006/relationships/image" Target="../media/image5037.png"/><Relationship Id="rId300" Type="http://schemas.openxmlformats.org/officeDocument/2006/relationships/customXml" Target="../ink/ink5090.xml"/><Relationship Id="rId482" Type="http://schemas.openxmlformats.org/officeDocument/2006/relationships/customXml" Target="../ink/ink5181.xml"/><Relationship Id="rId538" Type="http://schemas.openxmlformats.org/officeDocument/2006/relationships/customXml" Target="../ink/ink5209.xml"/><Relationship Id="rId703" Type="http://schemas.openxmlformats.org/officeDocument/2006/relationships/image" Target="../media/image5247.png"/><Relationship Id="rId745" Type="http://schemas.openxmlformats.org/officeDocument/2006/relationships/image" Target="../media/image5267.png"/><Relationship Id="rId81" Type="http://schemas.openxmlformats.org/officeDocument/2006/relationships/image" Target="../media/image4941.png"/><Relationship Id="rId135" Type="http://schemas.openxmlformats.org/officeDocument/2006/relationships/image" Target="../media/image4968.png"/><Relationship Id="rId177" Type="http://schemas.openxmlformats.org/officeDocument/2006/relationships/image" Target="../media/image4988.png"/><Relationship Id="rId342" Type="http://schemas.openxmlformats.org/officeDocument/2006/relationships/customXml" Target="../ink/ink5111.xml"/><Relationship Id="rId384" Type="http://schemas.openxmlformats.org/officeDocument/2006/relationships/customXml" Target="../ink/ink5132.xml"/><Relationship Id="rId591" Type="http://schemas.openxmlformats.org/officeDocument/2006/relationships/image" Target="../media/image5191.png"/><Relationship Id="rId605" Type="http://schemas.openxmlformats.org/officeDocument/2006/relationships/image" Target="../media/image5198.png"/><Relationship Id="rId202" Type="http://schemas.openxmlformats.org/officeDocument/2006/relationships/customXml" Target="../ink/ink5041.xml"/><Relationship Id="rId244" Type="http://schemas.openxmlformats.org/officeDocument/2006/relationships/customXml" Target="../ink/ink5062.xml"/><Relationship Id="rId647" Type="http://schemas.openxmlformats.org/officeDocument/2006/relationships/image" Target="../media/image5219.png"/><Relationship Id="rId689" Type="http://schemas.openxmlformats.org/officeDocument/2006/relationships/image" Target="../media/image5240.png"/><Relationship Id="rId39" Type="http://schemas.openxmlformats.org/officeDocument/2006/relationships/image" Target="../media/image4920.png"/><Relationship Id="rId286" Type="http://schemas.openxmlformats.org/officeDocument/2006/relationships/customXml" Target="../ink/ink5083.xml"/><Relationship Id="rId451" Type="http://schemas.openxmlformats.org/officeDocument/2006/relationships/image" Target="../media/image5124.png"/><Relationship Id="rId493" Type="http://schemas.openxmlformats.org/officeDocument/2006/relationships/image" Target="../media/image5145.png"/><Relationship Id="rId507" Type="http://schemas.openxmlformats.org/officeDocument/2006/relationships/image" Target="../media/image5150.png"/><Relationship Id="rId549" Type="http://schemas.openxmlformats.org/officeDocument/2006/relationships/image" Target="../media/image5171.png"/><Relationship Id="rId714" Type="http://schemas.openxmlformats.org/officeDocument/2006/relationships/customXml" Target="../ink/ink5297.xml"/><Relationship Id="rId756" Type="http://schemas.openxmlformats.org/officeDocument/2006/relationships/customXml" Target="../ink/ink5318.xml"/><Relationship Id="rId50" Type="http://schemas.openxmlformats.org/officeDocument/2006/relationships/customXml" Target="../ink/ink4965.xml"/><Relationship Id="rId104" Type="http://schemas.openxmlformats.org/officeDocument/2006/relationships/customXml" Target="../ink/ink4992.xml"/><Relationship Id="rId146" Type="http://schemas.openxmlformats.org/officeDocument/2006/relationships/customXml" Target="../ink/ink5013.xml"/><Relationship Id="rId188" Type="http://schemas.openxmlformats.org/officeDocument/2006/relationships/customXml" Target="../ink/ink5034.xml"/><Relationship Id="rId311" Type="http://schemas.openxmlformats.org/officeDocument/2006/relationships/image" Target="../media/image5054.png"/><Relationship Id="rId353" Type="http://schemas.openxmlformats.org/officeDocument/2006/relationships/image" Target="../media/image5075.png"/><Relationship Id="rId395" Type="http://schemas.openxmlformats.org/officeDocument/2006/relationships/image" Target="../media/image5096.png"/><Relationship Id="rId409" Type="http://schemas.openxmlformats.org/officeDocument/2006/relationships/image" Target="../media/image5103.png"/><Relationship Id="rId560" Type="http://schemas.openxmlformats.org/officeDocument/2006/relationships/customXml" Target="../ink/ink5220.xml"/><Relationship Id="rId92" Type="http://schemas.openxmlformats.org/officeDocument/2006/relationships/customXml" Target="../ink/ink4986.xml"/><Relationship Id="rId213" Type="http://schemas.openxmlformats.org/officeDocument/2006/relationships/image" Target="../media/image5006.png"/><Relationship Id="rId420" Type="http://schemas.openxmlformats.org/officeDocument/2006/relationships/customXml" Target="../ink/ink5150.xml"/><Relationship Id="rId616" Type="http://schemas.openxmlformats.org/officeDocument/2006/relationships/customXml" Target="../ink/ink5248.xml"/><Relationship Id="rId658" Type="http://schemas.openxmlformats.org/officeDocument/2006/relationships/customXml" Target="../ink/ink5269.xml"/><Relationship Id="rId255" Type="http://schemas.openxmlformats.org/officeDocument/2006/relationships/image" Target="../media/image5027.png"/><Relationship Id="rId297" Type="http://schemas.openxmlformats.org/officeDocument/2006/relationships/image" Target="../media/image5047.png"/><Relationship Id="rId462" Type="http://schemas.openxmlformats.org/officeDocument/2006/relationships/customXml" Target="../ink/ink5171.xml"/><Relationship Id="rId518" Type="http://schemas.openxmlformats.org/officeDocument/2006/relationships/customXml" Target="../ink/ink5199.xml"/><Relationship Id="rId725" Type="http://schemas.openxmlformats.org/officeDocument/2006/relationships/image" Target="../media/image5258.png"/><Relationship Id="rId115" Type="http://schemas.openxmlformats.org/officeDocument/2006/relationships/image" Target="../media/image4958.png"/><Relationship Id="rId157" Type="http://schemas.openxmlformats.org/officeDocument/2006/relationships/image" Target="../media/image4978.png"/><Relationship Id="rId322" Type="http://schemas.openxmlformats.org/officeDocument/2006/relationships/customXml" Target="../ink/ink5101.xml"/><Relationship Id="rId364" Type="http://schemas.openxmlformats.org/officeDocument/2006/relationships/customXml" Target="../ink/ink5122.xml"/><Relationship Id="rId61" Type="http://schemas.openxmlformats.org/officeDocument/2006/relationships/image" Target="../media/image4931.png"/><Relationship Id="rId199" Type="http://schemas.openxmlformats.org/officeDocument/2006/relationships/image" Target="../media/image4999.png"/><Relationship Id="rId571" Type="http://schemas.openxmlformats.org/officeDocument/2006/relationships/image" Target="../media/image5182.png"/><Relationship Id="rId627" Type="http://schemas.openxmlformats.org/officeDocument/2006/relationships/image" Target="../media/image5209.png"/><Relationship Id="rId669" Type="http://schemas.openxmlformats.org/officeDocument/2006/relationships/image" Target="../media/image5230.png"/><Relationship Id="rId19" Type="http://schemas.openxmlformats.org/officeDocument/2006/relationships/image" Target="../media/image4910.png"/><Relationship Id="rId224" Type="http://schemas.openxmlformats.org/officeDocument/2006/relationships/customXml" Target="../ink/ink5052.xml"/><Relationship Id="rId266" Type="http://schemas.openxmlformats.org/officeDocument/2006/relationships/customXml" Target="../ink/ink5073.xml"/><Relationship Id="rId431" Type="http://schemas.openxmlformats.org/officeDocument/2006/relationships/image" Target="../media/image5114.png"/><Relationship Id="rId473" Type="http://schemas.openxmlformats.org/officeDocument/2006/relationships/image" Target="../media/image5135.png"/><Relationship Id="rId529" Type="http://schemas.openxmlformats.org/officeDocument/2006/relationships/image" Target="../media/image5161.png"/><Relationship Id="rId680" Type="http://schemas.openxmlformats.org/officeDocument/2006/relationships/customXml" Target="../ink/ink5280.xml"/><Relationship Id="rId736" Type="http://schemas.openxmlformats.org/officeDocument/2006/relationships/customXml" Target="../ink/ink5308.xml"/><Relationship Id="rId30" Type="http://schemas.openxmlformats.org/officeDocument/2006/relationships/customXml" Target="../ink/ink4955.xml"/><Relationship Id="rId126" Type="http://schemas.openxmlformats.org/officeDocument/2006/relationships/customXml" Target="../ink/ink5003.xml"/><Relationship Id="rId168" Type="http://schemas.openxmlformats.org/officeDocument/2006/relationships/customXml" Target="../ink/ink5024.xml"/><Relationship Id="rId333" Type="http://schemas.openxmlformats.org/officeDocument/2006/relationships/image" Target="../media/image5065.png"/><Relationship Id="rId540" Type="http://schemas.openxmlformats.org/officeDocument/2006/relationships/customXml" Target="../ink/ink5210.xml"/><Relationship Id="rId72" Type="http://schemas.openxmlformats.org/officeDocument/2006/relationships/customXml" Target="../ink/ink4976.xml"/><Relationship Id="rId375" Type="http://schemas.openxmlformats.org/officeDocument/2006/relationships/image" Target="../media/image5086.png"/><Relationship Id="rId582" Type="http://schemas.openxmlformats.org/officeDocument/2006/relationships/customXml" Target="../ink/ink5231.xml"/><Relationship Id="rId638" Type="http://schemas.openxmlformats.org/officeDocument/2006/relationships/customXml" Target="../ink/ink5259.xml"/><Relationship Id="rId3" Type="http://schemas.openxmlformats.org/officeDocument/2006/relationships/image" Target="../media/image4902.png"/><Relationship Id="rId235" Type="http://schemas.openxmlformats.org/officeDocument/2006/relationships/image" Target="../media/image5017.png"/><Relationship Id="rId277" Type="http://schemas.openxmlformats.org/officeDocument/2006/relationships/image" Target="../media/image5038.png"/><Relationship Id="rId400" Type="http://schemas.openxmlformats.org/officeDocument/2006/relationships/customXml" Target="../ink/ink5140.xml"/><Relationship Id="rId442" Type="http://schemas.openxmlformats.org/officeDocument/2006/relationships/customXml" Target="../ink/ink5161.xml"/><Relationship Id="rId484" Type="http://schemas.openxmlformats.org/officeDocument/2006/relationships/customXml" Target="../ink/ink5182.xml"/><Relationship Id="rId705" Type="http://schemas.openxmlformats.org/officeDocument/2006/relationships/image" Target="../media/image5248.png"/><Relationship Id="rId137" Type="http://schemas.openxmlformats.org/officeDocument/2006/relationships/image" Target="../media/image4969.png"/><Relationship Id="rId302" Type="http://schemas.openxmlformats.org/officeDocument/2006/relationships/customXml" Target="../ink/ink5091.xml"/><Relationship Id="rId344" Type="http://schemas.openxmlformats.org/officeDocument/2006/relationships/customXml" Target="../ink/ink5112.xml"/><Relationship Id="rId691" Type="http://schemas.openxmlformats.org/officeDocument/2006/relationships/image" Target="../media/image5241.png"/><Relationship Id="rId747" Type="http://schemas.openxmlformats.org/officeDocument/2006/relationships/image" Target="../media/image5268.png"/><Relationship Id="rId41" Type="http://schemas.openxmlformats.org/officeDocument/2006/relationships/image" Target="../media/image4921.png"/><Relationship Id="rId83" Type="http://schemas.openxmlformats.org/officeDocument/2006/relationships/image" Target="../media/image4942.png"/><Relationship Id="rId179" Type="http://schemas.openxmlformats.org/officeDocument/2006/relationships/image" Target="../media/image4989.png"/><Relationship Id="rId386" Type="http://schemas.openxmlformats.org/officeDocument/2006/relationships/customXml" Target="../ink/ink5133.xml"/><Relationship Id="rId551" Type="http://schemas.openxmlformats.org/officeDocument/2006/relationships/image" Target="../media/image5172.png"/><Relationship Id="rId593" Type="http://schemas.openxmlformats.org/officeDocument/2006/relationships/image" Target="../media/image5192.png"/><Relationship Id="rId607" Type="http://schemas.openxmlformats.org/officeDocument/2006/relationships/image" Target="../media/image5199.png"/><Relationship Id="rId649" Type="http://schemas.openxmlformats.org/officeDocument/2006/relationships/image" Target="../media/image5220.png"/><Relationship Id="rId190" Type="http://schemas.openxmlformats.org/officeDocument/2006/relationships/customXml" Target="../ink/ink5035.xml"/><Relationship Id="rId204" Type="http://schemas.openxmlformats.org/officeDocument/2006/relationships/customXml" Target="../ink/ink5042.xml"/><Relationship Id="rId246" Type="http://schemas.openxmlformats.org/officeDocument/2006/relationships/customXml" Target="../ink/ink5063.xml"/><Relationship Id="rId288" Type="http://schemas.openxmlformats.org/officeDocument/2006/relationships/customXml" Target="../ink/ink5084.xml"/><Relationship Id="rId411" Type="http://schemas.openxmlformats.org/officeDocument/2006/relationships/image" Target="../media/image5104.png"/><Relationship Id="rId453" Type="http://schemas.openxmlformats.org/officeDocument/2006/relationships/image" Target="../media/image5125.png"/><Relationship Id="rId509" Type="http://schemas.openxmlformats.org/officeDocument/2006/relationships/image" Target="../media/image5151.png"/><Relationship Id="rId660" Type="http://schemas.openxmlformats.org/officeDocument/2006/relationships/customXml" Target="../ink/ink5270.xml"/><Relationship Id="rId106" Type="http://schemas.openxmlformats.org/officeDocument/2006/relationships/customXml" Target="../ink/ink4993.xml"/><Relationship Id="rId313" Type="http://schemas.openxmlformats.org/officeDocument/2006/relationships/image" Target="../media/image5055.png"/><Relationship Id="rId495" Type="http://schemas.openxmlformats.org/officeDocument/2006/relationships/image" Target="../media/image5146.png"/><Relationship Id="rId716" Type="http://schemas.openxmlformats.org/officeDocument/2006/relationships/customXml" Target="../ink/ink5298.xml"/><Relationship Id="rId758" Type="http://schemas.openxmlformats.org/officeDocument/2006/relationships/customXml" Target="../ink/ink5319.xml"/><Relationship Id="rId10" Type="http://schemas.openxmlformats.org/officeDocument/2006/relationships/customXml" Target="../ink/ink4945.xml"/><Relationship Id="rId52" Type="http://schemas.openxmlformats.org/officeDocument/2006/relationships/customXml" Target="../ink/ink4966.xml"/><Relationship Id="rId94" Type="http://schemas.openxmlformats.org/officeDocument/2006/relationships/customXml" Target="../ink/ink4987.xml"/><Relationship Id="rId148" Type="http://schemas.openxmlformats.org/officeDocument/2006/relationships/customXml" Target="../ink/ink5014.xml"/><Relationship Id="rId355" Type="http://schemas.openxmlformats.org/officeDocument/2006/relationships/image" Target="../media/image5076.png"/><Relationship Id="rId397" Type="http://schemas.openxmlformats.org/officeDocument/2006/relationships/image" Target="../media/image5097.png"/><Relationship Id="rId520" Type="http://schemas.openxmlformats.org/officeDocument/2006/relationships/customXml" Target="../ink/ink5200.xml"/><Relationship Id="rId562" Type="http://schemas.openxmlformats.org/officeDocument/2006/relationships/customXml" Target="../ink/ink5221.xml"/><Relationship Id="rId618" Type="http://schemas.openxmlformats.org/officeDocument/2006/relationships/customXml" Target="../ink/ink5249.xml"/><Relationship Id="rId215" Type="http://schemas.openxmlformats.org/officeDocument/2006/relationships/image" Target="../media/image5007.png"/><Relationship Id="rId257" Type="http://schemas.openxmlformats.org/officeDocument/2006/relationships/image" Target="../media/image5028.png"/><Relationship Id="rId422" Type="http://schemas.openxmlformats.org/officeDocument/2006/relationships/customXml" Target="../ink/ink5151.xml"/><Relationship Id="rId464" Type="http://schemas.openxmlformats.org/officeDocument/2006/relationships/customXml" Target="../ink/ink5172.xml"/><Relationship Id="rId299" Type="http://schemas.openxmlformats.org/officeDocument/2006/relationships/image" Target="../media/image5048.png"/><Relationship Id="rId727" Type="http://schemas.openxmlformats.org/officeDocument/2006/relationships/image" Target="../media/image5259.png"/><Relationship Id="rId63" Type="http://schemas.openxmlformats.org/officeDocument/2006/relationships/image" Target="../media/image4932.png"/><Relationship Id="rId159" Type="http://schemas.openxmlformats.org/officeDocument/2006/relationships/image" Target="../media/image4979.png"/><Relationship Id="rId366" Type="http://schemas.openxmlformats.org/officeDocument/2006/relationships/customXml" Target="../ink/ink5123.xml"/><Relationship Id="rId573" Type="http://schemas.openxmlformats.org/officeDocument/2006/relationships/image" Target="../media/image5183.png"/><Relationship Id="rId226" Type="http://schemas.openxmlformats.org/officeDocument/2006/relationships/customXml" Target="../ink/ink5053.xml"/><Relationship Id="rId433" Type="http://schemas.openxmlformats.org/officeDocument/2006/relationships/image" Target="../media/image5115.png"/><Relationship Id="rId640" Type="http://schemas.openxmlformats.org/officeDocument/2006/relationships/customXml" Target="../ink/ink5260.xml"/><Relationship Id="rId738" Type="http://schemas.openxmlformats.org/officeDocument/2006/relationships/customXml" Target="../ink/ink5309.xml"/><Relationship Id="rId74" Type="http://schemas.openxmlformats.org/officeDocument/2006/relationships/customXml" Target="../ink/ink4977.xml"/><Relationship Id="rId377" Type="http://schemas.openxmlformats.org/officeDocument/2006/relationships/image" Target="../media/image5087.png"/><Relationship Id="rId500" Type="http://schemas.openxmlformats.org/officeDocument/2006/relationships/customXml" Target="../ink/ink5190.xml"/><Relationship Id="rId584" Type="http://schemas.openxmlformats.org/officeDocument/2006/relationships/customXml" Target="../ink/ink5232.xml"/><Relationship Id="rId5" Type="http://schemas.openxmlformats.org/officeDocument/2006/relationships/image" Target="../media/image4903.png"/><Relationship Id="rId237" Type="http://schemas.openxmlformats.org/officeDocument/2006/relationships/image" Target="../media/image5018.png"/><Relationship Id="rId444" Type="http://schemas.openxmlformats.org/officeDocument/2006/relationships/customXml" Target="../ink/ink5162.xml"/><Relationship Id="rId651" Type="http://schemas.openxmlformats.org/officeDocument/2006/relationships/image" Target="../media/image5221.png"/><Relationship Id="rId749" Type="http://schemas.openxmlformats.org/officeDocument/2006/relationships/image" Target="../media/image5269.png"/><Relationship Id="rId290" Type="http://schemas.openxmlformats.org/officeDocument/2006/relationships/customXml" Target="../ink/ink5085.xml"/><Relationship Id="rId304" Type="http://schemas.openxmlformats.org/officeDocument/2006/relationships/customXml" Target="../ink/ink5092.xml"/><Relationship Id="rId388" Type="http://schemas.openxmlformats.org/officeDocument/2006/relationships/customXml" Target="../ink/ink5134.xml"/><Relationship Id="rId511" Type="http://schemas.openxmlformats.org/officeDocument/2006/relationships/image" Target="../media/image5152.png"/><Relationship Id="rId609" Type="http://schemas.openxmlformats.org/officeDocument/2006/relationships/image" Target="../media/image5200.png"/><Relationship Id="rId85" Type="http://schemas.openxmlformats.org/officeDocument/2006/relationships/image" Target="../media/image4943.png"/><Relationship Id="rId150" Type="http://schemas.openxmlformats.org/officeDocument/2006/relationships/customXml" Target="../ink/ink5015.xml"/><Relationship Id="rId595" Type="http://schemas.openxmlformats.org/officeDocument/2006/relationships/image" Target="../media/image5193.png"/><Relationship Id="rId248" Type="http://schemas.openxmlformats.org/officeDocument/2006/relationships/customXml" Target="../ink/ink5064.xml"/><Relationship Id="rId455" Type="http://schemas.openxmlformats.org/officeDocument/2006/relationships/image" Target="../media/image5126.png"/><Relationship Id="rId662" Type="http://schemas.openxmlformats.org/officeDocument/2006/relationships/customXml" Target="../ink/ink5271.xml"/><Relationship Id="rId12" Type="http://schemas.openxmlformats.org/officeDocument/2006/relationships/customXml" Target="../ink/ink4946.xml"/><Relationship Id="rId108" Type="http://schemas.openxmlformats.org/officeDocument/2006/relationships/customXml" Target="../ink/ink4994.xml"/><Relationship Id="rId315" Type="http://schemas.openxmlformats.org/officeDocument/2006/relationships/image" Target="../media/image5056.png"/><Relationship Id="rId522" Type="http://schemas.openxmlformats.org/officeDocument/2006/relationships/customXml" Target="../ink/ink5201.xml"/><Relationship Id="rId96" Type="http://schemas.openxmlformats.org/officeDocument/2006/relationships/customXml" Target="../ink/ink4988.xml"/><Relationship Id="rId161" Type="http://schemas.openxmlformats.org/officeDocument/2006/relationships/image" Target="../media/image4980.png"/><Relationship Id="rId399" Type="http://schemas.openxmlformats.org/officeDocument/2006/relationships/image" Target="../media/image5098.png"/><Relationship Id="rId259" Type="http://schemas.openxmlformats.org/officeDocument/2006/relationships/image" Target="../media/image5029.png"/><Relationship Id="rId466" Type="http://schemas.openxmlformats.org/officeDocument/2006/relationships/customXml" Target="../ink/ink5173.xml"/><Relationship Id="rId673" Type="http://schemas.openxmlformats.org/officeDocument/2006/relationships/image" Target="../media/image5232.png"/><Relationship Id="rId23" Type="http://schemas.openxmlformats.org/officeDocument/2006/relationships/image" Target="../media/image4912.png"/><Relationship Id="rId119" Type="http://schemas.openxmlformats.org/officeDocument/2006/relationships/image" Target="../media/image4960.png"/><Relationship Id="rId326" Type="http://schemas.openxmlformats.org/officeDocument/2006/relationships/customXml" Target="../ink/ink5103.xml"/><Relationship Id="rId533" Type="http://schemas.openxmlformats.org/officeDocument/2006/relationships/image" Target="../media/image5163.png"/><Relationship Id="rId740" Type="http://schemas.openxmlformats.org/officeDocument/2006/relationships/customXml" Target="../ink/ink5310.xml"/><Relationship Id="rId172" Type="http://schemas.openxmlformats.org/officeDocument/2006/relationships/customXml" Target="../ink/ink5026.xml"/><Relationship Id="rId477" Type="http://schemas.openxmlformats.org/officeDocument/2006/relationships/image" Target="../media/image5137.png"/><Relationship Id="rId600" Type="http://schemas.openxmlformats.org/officeDocument/2006/relationships/customXml" Target="../ink/ink5240.xml"/><Relationship Id="rId684" Type="http://schemas.openxmlformats.org/officeDocument/2006/relationships/customXml" Target="../ink/ink5282.xml"/><Relationship Id="rId337" Type="http://schemas.openxmlformats.org/officeDocument/2006/relationships/image" Target="../media/image5067.png"/><Relationship Id="rId34" Type="http://schemas.openxmlformats.org/officeDocument/2006/relationships/customXml" Target="../ink/ink4957.xml"/><Relationship Id="rId544" Type="http://schemas.openxmlformats.org/officeDocument/2006/relationships/customXml" Target="../ink/ink5212.xml"/><Relationship Id="rId751" Type="http://schemas.openxmlformats.org/officeDocument/2006/relationships/image" Target="../media/image5270.png"/><Relationship Id="rId183" Type="http://schemas.openxmlformats.org/officeDocument/2006/relationships/image" Target="../media/image4991.png"/><Relationship Id="rId390" Type="http://schemas.openxmlformats.org/officeDocument/2006/relationships/customXml" Target="../ink/ink5135.xml"/><Relationship Id="rId404" Type="http://schemas.openxmlformats.org/officeDocument/2006/relationships/customXml" Target="../ink/ink5142.xml"/><Relationship Id="rId611" Type="http://schemas.openxmlformats.org/officeDocument/2006/relationships/image" Target="../media/image5201.png"/><Relationship Id="rId250" Type="http://schemas.openxmlformats.org/officeDocument/2006/relationships/customXml" Target="../ink/ink5065.xml"/><Relationship Id="rId488" Type="http://schemas.openxmlformats.org/officeDocument/2006/relationships/customXml" Target="../ink/ink5184.xml"/><Relationship Id="rId695" Type="http://schemas.openxmlformats.org/officeDocument/2006/relationships/image" Target="../media/image5243.png"/><Relationship Id="rId709" Type="http://schemas.openxmlformats.org/officeDocument/2006/relationships/image" Target="../media/image5250.png"/><Relationship Id="rId45" Type="http://schemas.openxmlformats.org/officeDocument/2006/relationships/image" Target="../media/image4923.png"/><Relationship Id="rId110" Type="http://schemas.openxmlformats.org/officeDocument/2006/relationships/customXml" Target="../ink/ink4995.xml"/><Relationship Id="rId348" Type="http://schemas.openxmlformats.org/officeDocument/2006/relationships/customXml" Target="../ink/ink5114.xml"/><Relationship Id="rId555" Type="http://schemas.openxmlformats.org/officeDocument/2006/relationships/image" Target="../media/image5174.png"/><Relationship Id="rId194" Type="http://schemas.openxmlformats.org/officeDocument/2006/relationships/customXml" Target="../ink/ink5037.xml"/><Relationship Id="rId208" Type="http://schemas.openxmlformats.org/officeDocument/2006/relationships/customXml" Target="../ink/ink5044.xml"/><Relationship Id="rId415" Type="http://schemas.openxmlformats.org/officeDocument/2006/relationships/image" Target="../media/image5106.png"/><Relationship Id="rId622" Type="http://schemas.openxmlformats.org/officeDocument/2006/relationships/customXml" Target="../ink/ink5251.xml"/><Relationship Id="rId261" Type="http://schemas.openxmlformats.org/officeDocument/2006/relationships/image" Target="../media/image5030.png"/><Relationship Id="rId499" Type="http://schemas.openxmlformats.org/officeDocument/2006/relationships/image" Target="../media/image110.png"/><Relationship Id="rId56" Type="http://schemas.openxmlformats.org/officeDocument/2006/relationships/customXml" Target="../ink/ink4968.xml"/><Relationship Id="rId359" Type="http://schemas.openxmlformats.org/officeDocument/2006/relationships/image" Target="../media/image5078.png"/><Relationship Id="rId566" Type="http://schemas.openxmlformats.org/officeDocument/2006/relationships/customXml" Target="../ink/ink5223.xml"/><Relationship Id="rId121" Type="http://schemas.openxmlformats.org/officeDocument/2006/relationships/image" Target="../media/image4961.png"/><Relationship Id="rId219" Type="http://schemas.openxmlformats.org/officeDocument/2006/relationships/image" Target="../media/image5009.png"/><Relationship Id="rId426" Type="http://schemas.openxmlformats.org/officeDocument/2006/relationships/customXml" Target="../ink/ink5153.xml"/><Relationship Id="rId633" Type="http://schemas.openxmlformats.org/officeDocument/2006/relationships/image" Target="../media/image5212.png"/><Relationship Id="rId67" Type="http://schemas.openxmlformats.org/officeDocument/2006/relationships/image" Target="../media/image4934.png"/><Relationship Id="rId272" Type="http://schemas.openxmlformats.org/officeDocument/2006/relationships/customXml" Target="../ink/ink5076.xml"/><Relationship Id="rId577" Type="http://schemas.openxmlformats.org/officeDocument/2006/relationships/image" Target="../media/image5184.png"/><Relationship Id="rId700" Type="http://schemas.openxmlformats.org/officeDocument/2006/relationships/customXml" Target="../ink/ink5290.xml"/><Relationship Id="rId132" Type="http://schemas.openxmlformats.org/officeDocument/2006/relationships/customXml" Target="../ink/ink5006.xml"/><Relationship Id="rId437" Type="http://schemas.openxmlformats.org/officeDocument/2006/relationships/image" Target="../media/image5117.png"/><Relationship Id="rId644" Type="http://schemas.openxmlformats.org/officeDocument/2006/relationships/customXml" Target="../ink/ink5262.xml"/><Relationship Id="rId283" Type="http://schemas.openxmlformats.org/officeDocument/2006/relationships/image" Target="../media/image1012.png"/><Relationship Id="rId490" Type="http://schemas.openxmlformats.org/officeDocument/2006/relationships/customXml" Target="../ink/ink5185.xml"/><Relationship Id="rId504" Type="http://schemas.openxmlformats.org/officeDocument/2006/relationships/customXml" Target="../ink/ink5192.xml"/><Relationship Id="rId711" Type="http://schemas.openxmlformats.org/officeDocument/2006/relationships/image" Target="../media/image5251.png"/><Relationship Id="rId78" Type="http://schemas.openxmlformats.org/officeDocument/2006/relationships/customXml" Target="../ink/ink4979.xml"/><Relationship Id="rId143" Type="http://schemas.openxmlformats.org/officeDocument/2006/relationships/image" Target="../media/image4971.png"/><Relationship Id="rId350" Type="http://schemas.openxmlformats.org/officeDocument/2006/relationships/customXml" Target="../ink/ink5115.xml"/><Relationship Id="rId588" Type="http://schemas.openxmlformats.org/officeDocument/2006/relationships/customXml" Target="../ink/ink5234.xml"/><Relationship Id="rId9" Type="http://schemas.openxmlformats.org/officeDocument/2006/relationships/image" Target="../media/image4905.png"/><Relationship Id="rId210" Type="http://schemas.openxmlformats.org/officeDocument/2006/relationships/customXml" Target="../ink/ink5045.xml"/><Relationship Id="rId448" Type="http://schemas.openxmlformats.org/officeDocument/2006/relationships/customXml" Target="../ink/ink5164.xml"/><Relationship Id="rId655" Type="http://schemas.openxmlformats.org/officeDocument/2006/relationships/image" Target="../media/image5223.png"/><Relationship Id="rId294" Type="http://schemas.openxmlformats.org/officeDocument/2006/relationships/customXml" Target="../ink/ink5087.xml"/><Relationship Id="rId308" Type="http://schemas.openxmlformats.org/officeDocument/2006/relationships/customXml" Target="../ink/ink5094.xml"/><Relationship Id="rId515" Type="http://schemas.openxmlformats.org/officeDocument/2006/relationships/image" Target="../media/image5154.png"/><Relationship Id="rId722" Type="http://schemas.openxmlformats.org/officeDocument/2006/relationships/customXml" Target="../ink/ink5301.xml"/><Relationship Id="rId89" Type="http://schemas.openxmlformats.org/officeDocument/2006/relationships/image" Target="../media/image4945.png"/><Relationship Id="rId154" Type="http://schemas.openxmlformats.org/officeDocument/2006/relationships/customXml" Target="../ink/ink5017.xml"/><Relationship Id="rId361" Type="http://schemas.openxmlformats.org/officeDocument/2006/relationships/image" Target="../media/image5079.png"/><Relationship Id="rId599" Type="http://schemas.openxmlformats.org/officeDocument/2006/relationships/image" Target="../media/image5195.png"/><Relationship Id="rId459" Type="http://schemas.openxmlformats.org/officeDocument/2006/relationships/image" Target="../media/image5128.png"/><Relationship Id="rId666" Type="http://schemas.openxmlformats.org/officeDocument/2006/relationships/customXml" Target="../ink/ink5273.xml"/><Relationship Id="rId16" Type="http://schemas.openxmlformats.org/officeDocument/2006/relationships/customXml" Target="../ink/ink4948.xml"/><Relationship Id="rId221" Type="http://schemas.openxmlformats.org/officeDocument/2006/relationships/image" Target="../media/image5010.png"/><Relationship Id="rId319" Type="http://schemas.openxmlformats.org/officeDocument/2006/relationships/image" Target="../media/image5058.png"/><Relationship Id="rId526" Type="http://schemas.openxmlformats.org/officeDocument/2006/relationships/customXml" Target="../ink/ink5203.xml"/><Relationship Id="rId733" Type="http://schemas.openxmlformats.org/officeDocument/2006/relationships/image" Target="../media/image5262.png"/><Relationship Id="rId165" Type="http://schemas.openxmlformats.org/officeDocument/2006/relationships/image" Target="../media/image4982.png"/><Relationship Id="rId372" Type="http://schemas.openxmlformats.org/officeDocument/2006/relationships/customXml" Target="../ink/ink5126.xml"/><Relationship Id="rId677" Type="http://schemas.openxmlformats.org/officeDocument/2006/relationships/image" Target="../media/image5234.png"/><Relationship Id="rId232" Type="http://schemas.openxmlformats.org/officeDocument/2006/relationships/customXml" Target="../ink/ink5056.xml"/><Relationship Id="rId27" Type="http://schemas.openxmlformats.org/officeDocument/2006/relationships/image" Target="../media/image4914.png"/><Relationship Id="rId537" Type="http://schemas.openxmlformats.org/officeDocument/2006/relationships/image" Target="../media/image5165.png"/><Relationship Id="rId744" Type="http://schemas.openxmlformats.org/officeDocument/2006/relationships/customXml" Target="../ink/ink5312.xml"/><Relationship Id="rId80" Type="http://schemas.openxmlformats.org/officeDocument/2006/relationships/customXml" Target="../ink/ink4980.xml"/><Relationship Id="rId176" Type="http://schemas.openxmlformats.org/officeDocument/2006/relationships/customXml" Target="../ink/ink5028.xml"/><Relationship Id="rId383" Type="http://schemas.openxmlformats.org/officeDocument/2006/relationships/image" Target="../media/image5090.png"/><Relationship Id="rId590" Type="http://schemas.openxmlformats.org/officeDocument/2006/relationships/customXml" Target="../ink/ink5235.xml"/><Relationship Id="rId604" Type="http://schemas.openxmlformats.org/officeDocument/2006/relationships/customXml" Target="../ink/ink5242.xml"/><Relationship Id="rId243" Type="http://schemas.openxmlformats.org/officeDocument/2006/relationships/image" Target="../media/image5021.png"/><Relationship Id="rId450" Type="http://schemas.openxmlformats.org/officeDocument/2006/relationships/customXml" Target="../ink/ink5165.xml"/><Relationship Id="rId688" Type="http://schemas.openxmlformats.org/officeDocument/2006/relationships/customXml" Target="../ink/ink5284.xml"/><Relationship Id="rId38" Type="http://schemas.openxmlformats.org/officeDocument/2006/relationships/customXml" Target="../ink/ink4959.xml"/><Relationship Id="rId103" Type="http://schemas.openxmlformats.org/officeDocument/2006/relationships/image" Target="../media/image4952.png"/><Relationship Id="rId310" Type="http://schemas.openxmlformats.org/officeDocument/2006/relationships/customXml" Target="../ink/ink5095.xml"/><Relationship Id="rId548" Type="http://schemas.openxmlformats.org/officeDocument/2006/relationships/customXml" Target="../ink/ink5214.xml"/><Relationship Id="rId755" Type="http://schemas.openxmlformats.org/officeDocument/2006/relationships/image" Target="../media/image5272.png"/><Relationship Id="rId91" Type="http://schemas.openxmlformats.org/officeDocument/2006/relationships/image" Target="../media/image4946.png"/><Relationship Id="rId187" Type="http://schemas.openxmlformats.org/officeDocument/2006/relationships/image" Target="../media/image4993.png"/><Relationship Id="rId394" Type="http://schemas.openxmlformats.org/officeDocument/2006/relationships/customXml" Target="../ink/ink5137.xml"/><Relationship Id="rId408" Type="http://schemas.openxmlformats.org/officeDocument/2006/relationships/customXml" Target="../ink/ink5144.xml"/><Relationship Id="rId615" Type="http://schemas.openxmlformats.org/officeDocument/2006/relationships/image" Target="../media/image5203.png"/><Relationship Id="rId254" Type="http://schemas.openxmlformats.org/officeDocument/2006/relationships/customXml" Target="../ink/ink5067.xml"/><Relationship Id="rId699" Type="http://schemas.openxmlformats.org/officeDocument/2006/relationships/image" Target="../media/image5245.png"/><Relationship Id="rId49" Type="http://schemas.openxmlformats.org/officeDocument/2006/relationships/image" Target="../media/image4925.png"/><Relationship Id="rId114" Type="http://schemas.openxmlformats.org/officeDocument/2006/relationships/customXml" Target="../ink/ink4997.xml"/><Relationship Id="rId461" Type="http://schemas.openxmlformats.org/officeDocument/2006/relationships/image" Target="../media/image5129.png"/><Relationship Id="rId559" Type="http://schemas.openxmlformats.org/officeDocument/2006/relationships/image" Target="../media/image5176.png"/><Relationship Id="rId198" Type="http://schemas.openxmlformats.org/officeDocument/2006/relationships/customXml" Target="../ink/ink5039.xml"/><Relationship Id="rId321" Type="http://schemas.openxmlformats.org/officeDocument/2006/relationships/image" Target="../media/image5059.png"/><Relationship Id="rId419" Type="http://schemas.openxmlformats.org/officeDocument/2006/relationships/image" Target="../media/image5108.png"/><Relationship Id="rId626" Type="http://schemas.openxmlformats.org/officeDocument/2006/relationships/customXml" Target="../ink/ink5253.xml"/><Relationship Id="rId265" Type="http://schemas.openxmlformats.org/officeDocument/2006/relationships/image" Target="../media/image5032.png"/><Relationship Id="rId472" Type="http://schemas.openxmlformats.org/officeDocument/2006/relationships/customXml" Target="../ink/ink5176.xml"/><Relationship Id="rId125" Type="http://schemas.openxmlformats.org/officeDocument/2006/relationships/image" Target="../media/image4963.png"/><Relationship Id="rId332" Type="http://schemas.openxmlformats.org/officeDocument/2006/relationships/customXml" Target="../ink/ink5106.xml"/><Relationship Id="rId637" Type="http://schemas.openxmlformats.org/officeDocument/2006/relationships/image" Target="../media/image5214.png"/><Relationship Id="rId276" Type="http://schemas.openxmlformats.org/officeDocument/2006/relationships/customXml" Target="../ink/ink5078.xml"/><Relationship Id="rId483" Type="http://schemas.openxmlformats.org/officeDocument/2006/relationships/image" Target="../media/image5140.png"/><Relationship Id="rId690" Type="http://schemas.openxmlformats.org/officeDocument/2006/relationships/customXml" Target="../ink/ink5285.xml"/><Relationship Id="rId704" Type="http://schemas.openxmlformats.org/officeDocument/2006/relationships/customXml" Target="../ink/ink5292.xml"/><Relationship Id="rId40" Type="http://schemas.openxmlformats.org/officeDocument/2006/relationships/customXml" Target="../ink/ink4960.xml"/><Relationship Id="rId136" Type="http://schemas.openxmlformats.org/officeDocument/2006/relationships/customXml" Target="../ink/ink5008.xml"/><Relationship Id="rId343" Type="http://schemas.openxmlformats.org/officeDocument/2006/relationships/image" Target="../media/image5070.png"/><Relationship Id="rId550" Type="http://schemas.openxmlformats.org/officeDocument/2006/relationships/customXml" Target="../ink/ink5215.xml"/><Relationship Id="rId203" Type="http://schemas.openxmlformats.org/officeDocument/2006/relationships/image" Target="../media/image5001.png"/><Relationship Id="rId648" Type="http://schemas.openxmlformats.org/officeDocument/2006/relationships/customXml" Target="../ink/ink5264.xml"/><Relationship Id="rId287" Type="http://schemas.openxmlformats.org/officeDocument/2006/relationships/image" Target="../media/image5042.png"/><Relationship Id="rId410" Type="http://schemas.openxmlformats.org/officeDocument/2006/relationships/customXml" Target="../ink/ink5145.xml"/><Relationship Id="rId494" Type="http://schemas.openxmlformats.org/officeDocument/2006/relationships/customXml" Target="../ink/ink5187.xml"/><Relationship Id="rId508" Type="http://schemas.openxmlformats.org/officeDocument/2006/relationships/customXml" Target="../ink/ink5194.xml"/><Relationship Id="rId715" Type="http://schemas.openxmlformats.org/officeDocument/2006/relationships/image" Target="../media/image5253.png"/><Relationship Id="rId147" Type="http://schemas.openxmlformats.org/officeDocument/2006/relationships/image" Target="../media/image4973.png"/><Relationship Id="rId354" Type="http://schemas.openxmlformats.org/officeDocument/2006/relationships/customXml" Target="../ink/ink5117.xml"/><Relationship Id="rId51" Type="http://schemas.openxmlformats.org/officeDocument/2006/relationships/image" Target="../media/image4926.png"/><Relationship Id="rId561" Type="http://schemas.openxmlformats.org/officeDocument/2006/relationships/image" Target="../media/image5177.png"/><Relationship Id="rId659" Type="http://schemas.openxmlformats.org/officeDocument/2006/relationships/image" Target="../media/image5225.png"/><Relationship Id="rId214" Type="http://schemas.openxmlformats.org/officeDocument/2006/relationships/customXml" Target="../ink/ink5047.xml"/><Relationship Id="rId298" Type="http://schemas.openxmlformats.org/officeDocument/2006/relationships/customXml" Target="../ink/ink5089.xml"/><Relationship Id="rId421" Type="http://schemas.openxmlformats.org/officeDocument/2006/relationships/image" Target="../media/image5109.png"/><Relationship Id="rId519" Type="http://schemas.openxmlformats.org/officeDocument/2006/relationships/image" Target="../media/image5156.png"/><Relationship Id="rId158" Type="http://schemas.openxmlformats.org/officeDocument/2006/relationships/customXml" Target="../ink/ink5019.xml"/><Relationship Id="rId726" Type="http://schemas.openxmlformats.org/officeDocument/2006/relationships/customXml" Target="../ink/ink5303.xml"/><Relationship Id="rId62" Type="http://schemas.openxmlformats.org/officeDocument/2006/relationships/customXml" Target="../ink/ink4971.xml"/><Relationship Id="rId365" Type="http://schemas.openxmlformats.org/officeDocument/2006/relationships/image" Target="../media/image5081.png"/><Relationship Id="rId572" Type="http://schemas.openxmlformats.org/officeDocument/2006/relationships/customXml" Target="../ink/ink5226.xml"/><Relationship Id="rId225" Type="http://schemas.openxmlformats.org/officeDocument/2006/relationships/image" Target="../media/image5012.png"/><Relationship Id="rId432" Type="http://schemas.openxmlformats.org/officeDocument/2006/relationships/customXml" Target="../ink/ink5156.xml"/><Relationship Id="rId737" Type="http://schemas.openxmlformats.org/officeDocument/2006/relationships/image" Target="../media/image5264.png"/><Relationship Id="rId73" Type="http://schemas.openxmlformats.org/officeDocument/2006/relationships/image" Target="../media/image4937.png"/><Relationship Id="rId169" Type="http://schemas.openxmlformats.org/officeDocument/2006/relationships/image" Target="../media/image4984.png"/><Relationship Id="rId376" Type="http://schemas.openxmlformats.org/officeDocument/2006/relationships/customXml" Target="../ink/ink5128.xml"/><Relationship Id="rId583" Type="http://schemas.openxmlformats.org/officeDocument/2006/relationships/image" Target="../media/image5187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333.xml"/><Relationship Id="rId21" Type="http://schemas.openxmlformats.org/officeDocument/2006/relationships/image" Target="../media/image5285.png"/><Relationship Id="rId34" Type="http://schemas.openxmlformats.org/officeDocument/2006/relationships/customXml" Target="../ink/ink5337.xml"/><Relationship Id="rId42" Type="http://schemas.openxmlformats.org/officeDocument/2006/relationships/customXml" Target="../ink/ink5341.xml"/><Relationship Id="rId47" Type="http://schemas.openxmlformats.org/officeDocument/2006/relationships/image" Target="../media/image5297.png"/><Relationship Id="rId50" Type="http://schemas.openxmlformats.org/officeDocument/2006/relationships/customXml" Target="../ink/ink5345.xml"/><Relationship Id="rId55" Type="http://schemas.openxmlformats.org/officeDocument/2006/relationships/image" Target="../media/image5301.png"/><Relationship Id="rId63" Type="http://schemas.openxmlformats.org/officeDocument/2006/relationships/image" Target="../media/image5305.png"/><Relationship Id="rId7" Type="http://schemas.openxmlformats.org/officeDocument/2006/relationships/image" Target="../media/image5278.png"/><Relationship Id="rId2" Type="http://schemas.openxmlformats.org/officeDocument/2006/relationships/customXml" Target="../ink/ink5321.xml"/><Relationship Id="rId16" Type="http://schemas.openxmlformats.org/officeDocument/2006/relationships/customXml" Target="../ink/ink5328.xml"/><Relationship Id="rId29" Type="http://schemas.openxmlformats.org/officeDocument/2006/relationships/image" Target="../media/image5289.png"/><Relationship Id="rId11" Type="http://schemas.openxmlformats.org/officeDocument/2006/relationships/image" Target="../media/image5280.png"/><Relationship Id="rId24" Type="http://schemas.openxmlformats.org/officeDocument/2006/relationships/customXml" Target="../ink/ink5332.xml"/><Relationship Id="rId32" Type="http://schemas.openxmlformats.org/officeDocument/2006/relationships/customXml" Target="../ink/ink5336.xml"/><Relationship Id="rId37" Type="http://schemas.openxmlformats.org/officeDocument/2006/relationships/image" Target="../media/image11.png"/><Relationship Id="rId40" Type="http://schemas.openxmlformats.org/officeDocument/2006/relationships/customXml" Target="../ink/ink5340.xml"/><Relationship Id="rId45" Type="http://schemas.openxmlformats.org/officeDocument/2006/relationships/image" Target="../media/image5296.png"/><Relationship Id="rId53" Type="http://schemas.openxmlformats.org/officeDocument/2006/relationships/image" Target="../media/image5300.png"/><Relationship Id="rId58" Type="http://schemas.openxmlformats.org/officeDocument/2006/relationships/customXml" Target="../ink/ink5349.xml"/><Relationship Id="rId5" Type="http://schemas.openxmlformats.org/officeDocument/2006/relationships/image" Target="../media/image5277.png"/><Relationship Id="rId61" Type="http://schemas.openxmlformats.org/officeDocument/2006/relationships/image" Target="../media/image5304.png"/><Relationship Id="rId19" Type="http://schemas.openxmlformats.org/officeDocument/2006/relationships/image" Target="../media/image5284.png"/><Relationship Id="rId14" Type="http://schemas.openxmlformats.org/officeDocument/2006/relationships/customXml" Target="../ink/ink5327.xml"/><Relationship Id="rId22" Type="http://schemas.openxmlformats.org/officeDocument/2006/relationships/customXml" Target="../ink/ink5331.xml"/><Relationship Id="rId27" Type="http://schemas.openxmlformats.org/officeDocument/2006/relationships/image" Target="../media/image5288.png"/><Relationship Id="rId30" Type="http://schemas.openxmlformats.org/officeDocument/2006/relationships/customXml" Target="../ink/ink5335.xml"/><Relationship Id="rId35" Type="http://schemas.openxmlformats.org/officeDocument/2006/relationships/image" Target="../media/image5292.png"/><Relationship Id="rId43" Type="http://schemas.openxmlformats.org/officeDocument/2006/relationships/image" Target="../media/image5295.png"/><Relationship Id="rId48" Type="http://schemas.openxmlformats.org/officeDocument/2006/relationships/customXml" Target="../ink/ink5344.xml"/><Relationship Id="rId56" Type="http://schemas.openxmlformats.org/officeDocument/2006/relationships/customXml" Target="../ink/ink5348.xml"/><Relationship Id="rId64" Type="http://schemas.openxmlformats.org/officeDocument/2006/relationships/customXml" Target="../ink/ink5352.xml"/><Relationship Id="rId8" Type="http://schemas.openxmlformats.org/officeDocument/2006/relationships/customXml" Target="../ink/ink5324.xml"/><Relationship Id="rId51" Type="http://schemas.openxmlformats.org/officeDocument/2006/relationships/image" Target="../media/image5299.png"/><Relationship Id="rId3" Type="http://schemas.openxmlformats.org/officeDocument/2006/relationships/image" Target="../media/image5276.png"/><Relationship Id="rId12" Type="http://schemas.openxmlformats.org/officeDocument/2006/relationships/customXml" Target="../ink/ink5326.xml"/><Relationship Id="rId17" Type="http://schemas.openxmlformats.org/officeDocument/2006/relationships/image" Target="../media/image5283.png"/><Relationship Id="rId25" Type="http://schemas.openxmlformats.org/officeDocument/2006/relationships/image" Target="../media/image5287.png"/><Relationship Id="rId33" Type="http://schemas.openxmlformats.org/officeDocument/2006/relationships/image" Target="../media/image5291.png"/><Relationship Id="rId38" Type="http://schemas.openxmlformats.org/officeDocument/2006/relationships/customXml" Target="../ink/ink5339.xml"/><Relationship Id="rId46" Type="http://schemas.openxmlformats.org/officeDocument/2006/relationships/customXml" Target="../ink/ink5343.xml"/><Relationship Id="rId59" Type="http://schemas.openxmlformats.org/officeDocument/2006/relationships/image" Target="../media/image5303.png"/><Relationship Id="rId20" Type="http://schemas.openxmlformats.org/officeDocument/2006/relationships/customXml" Target="../ink/ink5330.xml"/><Relationship Id="rId41" Type="http://schemas.openxmlformats.org/officeDocument/2006/relationships/image" Target="../media/image5294.png"/><Relationship Id="rId54" Type="http://schemas.openxmlformats.org/officeDocument/2006/relationships/customXml" Target="../ink/ink5347.xml"/><Relationship Id="rId62" Type="http://schemas.openxmlformats.org/officeDocument/2006/relationships/customXml" Target="../ink/ink535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323.xml"/><Relationship Id="rId15" Type="http://schemas.openxmlformats.org/officeDocument/2006/relationships/image" Target="../media/image5282.png"/><Relationship Id="rId23" Type="http://schemas.openxmlformats.org/officeDocument/2006/relationships/image" Target="../media/image5286.png"/><Relationship Id="rId28" Type="http://schemas.openxmlformats.org/officeDocument/2006/relationships/customXml" Target="../ink/ink5334.xml"/><Relationship Id="rId36" Type="http://schemas.openxmlformats.org/officeDocument/2006/relationships/customXml" Target="../ink/ink5338.xml"/><Relationship Id="rId49" Type="http://schemas.openxmlformats.org/officeDocument/2006/relationships/image" Target="../media/image5298.png"/><Relationship Id="rId57" Type="http://schemas.openxmlformats.org/officeDocument/2006/relationships/image" Target="../media/image5302.png"/><Relationship Id="rId10" Type="http://schemas.openxmlformats.org/officeDocument/2006/relationships/customXml" Target="../ink/ink5325.xml"/><Relationship Id="rId31" Type="http://schemas.openxmlformats.org/officeDocument/2006/relationships/image" Target="../media/image5290.png"/><Relationship Id="rId44" Type="http://schemas.openxmlformats.org/officeDocument/2006/relationships/customXml" Target="../ink/ink5342.xml"/><Relationship Id="rId52" Type="http://schemas.openxmlformats.org/officeDocument/2006/relationships/customXml" Target="../ink/ink5346.xml"/><Relationship Id="rId60" Type="http://schemas.openxmlformats.org/officeDocument/2006/relationships/customXml" Target="../ink/ink5350.xml"/><Relationship Id="rId65" Type="http://schemas.openxmlformats.org/officeDocument/2006/relationships/image" Target="../media/image5306.png"/><Relationship Id="rId4" Type="http://schemas.openxmlformats.org/officeDocument/2006/relationships/customXml" Target="../ink/ink5322.xml"/><Relationship Id="rId9" Type="http://schemas.openxmlformats.org/officeDocument/2006/relationships/image" Target="../media/image5279.png"/><Relationship Id="rId13" Type="http://schemas.openxmlformats.org/officeDocument/2006/relationships/image" Target="../media/image5281.png"/><Relationship Id="rId18" Type="http://schemas.openxmlformats.org/officeDocument/2006/relationships/customXml" Target="../ink/ink5329.xml"/><Relationship Id="rId39" Type="http://schemas.openxmlformats.org/officeDocument/2006/relationships/image" Target="../media/image5293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63.png"/><Relationship Id="rId671" Type="http://schemas.openxmlformats.org/officeDocument/2006/relationships/image" Target="../media/image5639.png"/><Relationship Id="rId21" Type="http://schemas.openxmlformats.org/officeDocument/2006/relationships/image" Target="../media/image5316.png"/><Relationship Id="rId324" Type="http://schemas.openxmlformats.org/officeDocument/2006/relationships/customXml" Target="../ink/ink5514.xml"/><Relationship Id="rId531" Type="http://schemas.openxmlformats.org/officeDocument/2006/relationships/image" Target="../media/image5569.png"/><Relationship Id="rId629" Type="http://schemas.openxmlformats.org/officeDocument/2006/relationships/image" Target="../media/image5618.png"/><Relationship Id="rId170" Type="http://schemas.openxmlformats.org/officeDocument/2006/relationships/customXml" Target="../ink/ink5437.xml"/><Relationship Id="rId268" Type="http://schemas.openxmlformats.org/officeDocument/2006/relationships/customXml" Target="../ink/ink5486.xml"/><Relationship Id="rId475" Type="http://schemas.openxmlformats.org/officeDocument/2006/relationships/image" Target="../media/image5541.png"/><Relationship Id="rId682" Type="http://schemas.openxmlformats.org/officeDocument/2006/relationships/customXml" Target="../ink/ink5693.xml"/><Relationship Id="rId32" Type="http://schemas.openxmlformats.org/officeDocument/2006/relationships/customXml" Target="../ink/ink5368.xml"/><Relationship Id="rId128" Type="http://schemas.openxmlformats.org/officeDocument/2006/relationships/customXml" Target="../ink/ink5416.xml"/><Relationship Id="rId335" Type="http://schemas.openxmlformats.org/officeDocument/2006/relationships/image" Target="../media/image5471.png"/><Relationship Id="rId542" Type="http://schemas.openxmlformats.org/officeDocument/2006/relationships/customXml" Target="../ink/ink5623.xml"/><Relationship Id="rId181" Type="http://schemas.openxmlformats.org/officeDocument/2006/relationships/image" Target="../media/image5395.png"/><Relationship Id="rId402" Type="http://schemas.openxmlformats.org/officeDocument/2006/relationships/customXml" Target="../ink/ink5553.xml"/><Relationship Id="rId279" Type="http://schemas.openxmlformats.org/officeDocument/2006/relationships/image" Target="../media/image5443.png"/><Relationship Id="rId486" Type="http://schemas.openxmlformats.org/officeDocument/2006/relationships/customXml" Target="../ink/ink5595.xml"/><Relationship Id="rId43" Type="http://schemas.openxmlformats.org/officeDocument/2006/relationships/image" Target="../media/image5327.png"/><Relationship Id="rId139" Type="http://schemas.openxmlformats.org/officeDocument/2006/relationships/image" Target="../media/image5374.png"/><Relationship Id="rId346" Type="http://schemas.openxmlformats.org/officeDocument/2006/relationships/customXml" Target="../ink/ink5525.xml"/><Relationship Id="rId553" Type="http://schemas.openxmlformats.org/officeDocument/2006/relationships/image" Target="../media/image5580.png"/><Relationship Id="rId192" Type="http://schemas.openxmlformats.org/officeDocument/2006/relationships/customXml" Target="../ink/ink5448.xml"/><Relationship Id="rId206" Type="http://schemas.openxmlformats.org/officeDocument/2006/relationships/customXml" Target="../ink/ink5455.xml"/><Relationship Id="rId413" Type="http://schemas.openxmlformats.org/officeDocument/2006/relationships/image" Target="../media/image5510.png"/><Relationship Id="rId497" Type="http://schemas.openxmlformats.org/officeDocument/2006/relationships/image" Target="../media/image5552.png"/><Relationship Id="rId620" Type="http://schemas.openxmlformats.org/officeDocument/2006/relationships/customXml" Target="../ink/ink5662.xml"/><Relationship Id="rId357" Type="http://schemas.openxmlformats.org/officeDocument/2006/relationships/image" Target="../media/image5482.png"/><Relationship Id="rId54" Type="http://schemas.openxmlformats.org/officeDocument/2006/relationships/customXml" Target="../ink/ink5379.xml"/><Relationship Id="rId217" Type="http://schemas.openxmlformats.org/officeDocument/2006/relationships/image" Target="../media/image5413.png"/><Relationship Id="rId564" Type="http://schemas.openxmlformats.org/officeDocument/2006/relationships/customXml" Target="../ink/ink5634.xml"/><Relationship Id="rId424" Type="http://schemas.openxmlformats.org/officeDocument/2006/relationships/customXml" Target="../ink/ink5564.xml"/><Relationship Id="rId631" Type="http://schemas.openxmlformats.org/officeDocument/2006/relationships/image" Target="../media/image5619.png"/><Relationship Id="rId270" Type="http://schemas.openxmlformats.org/officeDocument/2006/relationships/customXml" Target="../ink/ink5487.xml"/><Relationship Id="rId65" Type="http://schemas.openxmlformats.org/officeDocument/2006/relationships/image" Target="../media/image5338.png"/><Relationship Id="rId130" Type="http://schemas.openxmlformats.org/officeDocument/2006/relationships/customXml" Target="../ink/ink5417.xml"/><Relationship Id="rId368" Type="http://schemas.openxmlformats.org/officeDocument/2006/relationships/customXml" Target="../ink/ink5536.xml"/><Relationship Id="rId575" Type="http://schemas.openxmlformats.org/officeDocument/2006/relationships/image" Target="../media/image5591.png"/><Relationship Id="rId228" Type="http://schemas.openxmlformats.org/officeDocument/2006/relationships/customXml" Target="../ink/ink5466.xml"/><Relationship Id="rId435" Type="http://schemas.openxmlformats.org/officeDocument/2006/relationships/image" Target="../media/image5521.png"/><Relationship Id="rId642" Type="http://schemas.openxmlformats.org/officeDocument/2006/relationships/customXml" Target="../ink/ink5673.xml"/><Relationship Id="rId281" Type="http://schemas.openxmlformats.org/officeDocument/2006/relationships/image" Target="../media/image5444.png"/><Relationship Id="rId502" Type="http://schemas.openxmlformats.org/officeDocument/2006/relationships/customXml" Target="../ink/ink5603.xml"/><Relationship Id="rId76" Type="http://schemas.openxmlformats.org/officeDocument/2006/relationships/customXml" Target="../ink/ink5390.xml"/><Relationship Id="rId141" Type="http://schemas.openxmlformats.org/officeDocument/2006/relationships/image" Target="../media/image5375.png"/><Relationship Id="rId379" Type="http://schemas.openxmlformats.org/officeDocument/2006/relationships/image" Target="../media/image5493.png"/><Relationship Id="rId586" Type="http://schemas.openxmlformats.org/officeDocument/2006/relationships/customXml" Target="../ink/ink5645.xml"/><Relationship Id="rId7" Type="http://schemas.openxmlformats.org/officeDocument/2006/relationships/image" Target="../media/image5309.png"/><Relationship Id="rId239" Type="http://schemas.openxmlformats.org/officeDocument/2006/relationships/image" Target="../media/image5424.png"/><Relationship Id="rId446" Type="http://schemas.openxmlformats.org/officeDocument/2006/relationships/customXml" Target="../ink/ink5575.xml"/><Relationship Id="rId653" Type="http://schemas.openxmlformats.org/officeDocument/2006/relationships/image" Target="../media/image5630.png"/><Relationship Id="rId292" Type="http://schemas.openxmlformats.org/officeDocument/2006/relationships/customXml" Target="../ink/ink5498.xml"/><Relationship Id="rId306" Type="http://schemas.openxmlformats.org/officeDocument/2006/relationships/customXml" Target="../ink/ink5505.xml"/><Relationship Id="rId87" Type="http://schemas.openxmlformats.org/officeDocument/2006/relationships/image" Target="../media/image5349.png"/><Relationship Id="rId513" Type="http://schemas.openxmlformats.org/officeDocument/2006/relationships/image" Target="../media/image5560.png"/><Relationship Id="rId597" Type="http://schemas.openxmlformats.org/officeDocument/2006/relationships/image" Target="../media/image5602.png"/><Relationship Id="rId152" Type="http://schemas.openxmlformats.org/officeDocument/2006/relationships/customXml" Target="../ink/ink5428.xml"/><Relationship Id="rId457" Type="http://schemas.openxmlformats.org/officeDocument/2006/relationships/image" Target="../media/image5532.png"/><Relationship Id="rId664" Type="http://schemas.openxmlformats.org/officeDocument/2006/relationships/customXml" Target="../ink/ink5684.xml"/><Relationship Id="rId14" Type="http://schemas.openxmlformats.org/officeDocument/2006/relationships/customXml" Target="../ink/ink5359.xml"/><Relationship Id="rId317" Type="http://schemas.openxmlformats.org/officeDocument/2006/relationships/image" Target="../media/image5462.png"/><Relationship Id="rId524" Type="http://schemas.openxmlformats.org/officeDocument/2006/relationships/customXml" Target="../ink/ink5614.xml"/><Relationship Id="rId98" Type="http://schemas.openxmlformats.org/officeDocument/2006/relationships/customXml" Target="../ink/ink5401.xml"/><Relationship Id="rId163" Type="http://schemas.openxmlformats.org/officeDocument/2006/relationships/image" Target="../media/image5386.png"/><Relationship Id="rId370" Type="http://schemas.openxmlformats.org/officeDocument/2006/relationships/customXml" Target="../ink/ink5537.xml"/><Relationship Id="rId230" Type="http://schemas.openxmlformats.org/officeDocument/2006/relationships/customXml" Target="../ink/ink5467.xml"/><Relationship Id="rId468" Type="http://schemas.openxmlformats.org/officeDocument/2006/relationships/customXml" Target="../ink/ink5586.xml"/><Relationship Id="rId675" Type="http://schemas.openxmlformats.org/officeDocument/2006/relationships/image" Target="../media/image5641.png"/><Relationship Id="rId25" Type="http://schemas.openxmlformats.org/officeDocument/2006/relationships/image" Target="../media/image5318.png"/><Relationship Id="rId328" Type="http://schemas.openxmlformats.org/officeDocument/2006/relationships/customXml" Target="../ink/ink5516.xml"/><Relationship Id="rId535" Type="http://schemas.openxmlformats.org/officeDocument/2006/relationships/image" Target="../media/image5571.png"/><Relationship Id="rId174" Type="http://schemas.openxmlformats.org/officeDocument/2006/relationships/customXml" Target="../ink/ink5439.xml"/><Relationship Id="rId381" Type="http://schemas.openxmlformats.org/officeDocument/2006/relationships/image" Target="../media/image5494.png"/><Relationship Id="rId602" Type="http://schemas.openxmlformats.org/officeDocument/2006/relationships/customXml" Target="../ink/ink5653.xml"/><Relationship Id="rId241" Type="http://schemas.openxmlformats.org/officeDocument/2006/relationships/image" Target="../media/image5425.png"/><Relationship Id="rId479" Type="http://schemas.openxmlformats.org/officeDocument/2006/relationships/image" Target="../media/image5543.png"/><Relationship Id="rId686" Type="http://schemas.openxmlformats.org/officeDocument/2006/relationships/customXml" Target="../ink/ink5695.xml"/><Relationship Id="rId36" Type="http://schemas.openxmlformats.org/officeDocument/2006/relationships/customXml" Target="../ink/ink5370.xml"/><Relationship Id="rId339" Type="http://schemas.openxmlformats.org/officeDocument/2006/relationships/image" Target="../media/image5473.png"/><Relationship Id="rId546" Type="http://schemas.openxmlformats.org/officeDocument/2006/relationships/customXml" Target="../ink/ink5625.xml"/><Relationship Id="rId101" Type="http://schemas.openxmlformats.org/officeDocument/2006/relationships/image" Target="../media/image5355.png"/><Relationship Id="rId185" Type="http://schemas.openxmlformats.org/officeDocument/2006/relationships/image" Target="../media/image5397.png"/><Relationship Id="rId406" Type="http://schemas.openxmlformats.org/officeDocument/2006/relationships/customXml" Target="../ink/ink5555.xml"/><Relationship Id="rId392" Type="http://schemas.openxmlformats.org/officeDocument/2006/relationships/customXml" Target="../ink/ink5548.xml"/><Relationship Id="rId613" Type="http://schemas.openxmlformats.org/officeDocument/2006/relationships/image" Target="../media/image5610.png"/><Relationship Id="rId252" Type="http://schemas.openxmlformats.org/officeDocument/2006/relationships/customXml" Target="../ink/ink5478.xml"/><Relationship Id="rId47" Type="http://schemas.openxmlformats.org/officeDocument/2006/relationships/image" Target="../media/image5329.png"/><Relationship Id="rId112" Type="http://schemas.openxmlformats.org/officeDocument/2006/relationships/customXml" Target="../ink/ink5408.xml"/><Relationship Id="rId557" Type="http://schemas.openxmlformats.org/officeDocument/2006/relationships/image" Target="../media/image5582.png"/><Relationship Id="rId196" Type="http://schemas.openxmlformats.org/officeDocument/2006/relationships/customXml" Target="../ink/ink5450.xml"/><Relationship Id="rId417" Type="http://schemas.openxmlformats.org/officeDocument/2006/relationships/image" Target="../media/image5512.png"/><Relationship Id="rId624" Type="http://schemas.openxmlformats.org/officeDocument/2006/relationships/customXml" Target="../ink/ink5664.xml"/><Relationship Id="rId263" Type="http://schemas.openxmlformats.org/officeDocument/2006/relationships/image" Target="../media/image5436.png"/><Relationship Id="rId470" Type="http://schemas.openxmlformats.org/officeDocument/2006/relationships/customXml" Target="../ink/ink5587.xml"/><Relationship Id="rId58" Type="http://schemas.openxmlformats.org/officeDocument/2006/relationships/customXml" Target="../ink/ink5381.xml"/><Relationship Id="rId123" Type="http://schemas.openxmlformats.org/officeDocument/2006/relationships/image" Target="../media/image5366.png"/><Relationship Id="rId330" Type="http://schemas.openxmlformats.org/officeDocument/2006/relationships/customXml" Target="../ink/ink5517.xml"/><Relationship Id="rId568" Type="http://schemas.openxmlformats.org/officeDocument/2006/relationships/customXml" Target="../ink/ink5636.xml"/><Relationship Id="rId428" Type="http://schemas.openxmlformats.org/officeDocument/2006/relationships/customXml" Target="../ink/ink5566.xml"/><Relationship Id="rId635" Type="http://schemas.openxmlformats.org/officeDocument/2006/relationships/image" Target="../media/image5621.png"/><Relationship Id="rId274" Type="http://schemas.openxmlformats.org/officeDocument/2006/relationships/customXml" Target="../ink/ink5489.xml"/><Relationship Id="rId481" Type="http://schemas.openxmlformats.org/officeDocument/2006/relationships/image" Target="../media/image5544.png"/><Relationship Id="rId69" Type="http://schemas.openxmlformats.org/officeDocument/2006/relationships/image" Target="../media/image5340.png"/><Relationship Id="rId134" Type="http://schemas.openxmlformats.org/officeDocument/2006/relationships/customXml" Target="../ink/ink5419.xml"/><Relationship Id="rId579" Type="http://schemas.openxmlformats.org/officeDocument/2006/relationships/image" Target="../media/image5593.png"/><Relationship Id="rId341" Type="http://schemas.openxmlformats.org/officeDocument/2006/relationships/image" Target="../media/image5474.png"/><Relationship Id="rId439" Type="http://schemas.openxmlformats.org/officeDocument/2006/relationships/image" Target="../media/image5523.png"/><Relationship Id="rId646" Type="http://schemas.openxmlformats.org/officeDocument/2006/relationships/customXml" Target="../ink/ink5675.xml"/><Relationship Id="rId201" Type="http://schemas.openxmlformats.org/officeDocument/2006/relationships/image" Target="../media/image5405.png"/><Relationship Id="rId285" Type="http://schemas.openxmlformats.org/officeDocument/2006/relationships/image" Target="../media/image5446.png"/><Relationship Id="rId506" Type="http://schemas.openxmlformats.org/officeDocument/2006/relationships/customXml" Target="../ink/ink5605.xml"/><Relationship Id="rId492" Type="http://schemas.openxmlformats.org/officeDocument/2006/relationships/customXml" Target="../ink/ink5598.xml"/><Relationship Id="rId145" Type="http://schemas.openxmlformats.org/officeDocument/2006/relationships/image" Target="../media/image5377.png"/><Relationship Id="rId352" Type="http://schemas.openxmlformats.org/officeDocument/2006/relationships/customXml" Target="../ink/ink5528.xml"/><Relationship Id="rId212" Type="http://schemas.openxmlformats.org/officeDocument/2006/relationships/customXml" Target="../ink/ink5458.xml"/><Relationship Id="rId657" Type="http://schemas.openxmlformats.org/officeDocument/2006/relationships/image" Target="../media/image5632.png"/><Relationship Id="rId49" Type="http://schemas.openxmlformats.org/officeDocument/2006/relationships/image" Target="../media/image5330.png"/><Relationship Id="rId114" Type="http://schemas.openxmlformats.org/officeDocument/2006/relationships/customXml" Target="../ink/ink5409.xml"/><Relationship Id="rId296" Type="http://schemas.openxmlformats.org/officeDocument/2006/relationships/customXml" Target="../ink/ink5500.xml"/><Relationship Id="rId461" Type="http://schemas.openxmlformats.org/officeDocument/2006/relationships/image" Target="../media/image5534.png"/><Relationship Id="rId517" Type="http://schemas.openxmlformats.org/officeDocument/2006/relationships/image" Target="../media/image5562.png"/><Relationship Id="rId559" Type="http://schemas.openxmlformats.org/officeDocument/2006/relationships/image" Target="../media/image5583.png"/><Relationship Id="rId60" Type="http://schemas.openxmlformats.org/officeDocument/2006/relationships/customXml" Target="../ink/ink5382.xml"/><Relationship Id="rId156" Type="http://schemas.openxmlformats.org/officeDocument/2006/relationships/customXml" Target="../ink/ink5430.xml"/><Relationship Id="rId198" Type="http://schemas.openxmlformats.org/officeDocument/2006/relationships/customXml" Target="../ink/ink5451.xml"/><Relationship Id="rId321" Type="http://schemas.openxmlformats.org/officeDocument/2006/relationships/image" Target="../media/image5464.png"/><Relationship Id="rId363" Type="http://schemas.openxmlformats.org/officeDocument/2006/relationships/image" Target="../media/image5485.png"/><Relationship Id="rId419" Type="http://schemas.openxmlformats.org/officeDocument/2006/relationships/image" Target="../media/image5513.png"/><Relationship Id="rId570" Type="http://schemas.openxmlformats.org/officeDocument/2006/relationships/customXml" Target="../ink/ink5637.xml"/><Relationship Id="rId626" Type="http://schemas.openxmlformats.org/officeDocument/2006/relationships/customXml" Target="../ink/ink5665.xml"/><Relationship Id="rId223" Type="http://schemas.openxmlformats.org/officeDocument/2006/relationships/image" Target="../media/image5416.png"/><Relationship Id="rId430" Type="http://schemas.openxmlformats.org/officeDocument/2006/relationships/customXml" Target="../ink/ink5567.xml"/><Relationship Id="rId668" Type="http://schemas.openxmlformats.org/officeDocument/2006/relationships/customXml" Target="../ink/ink5686.xml"/><Relationship Id="rId18" Type="http://schemas.openxmlformats.org/officeDocument/2006/relationships/customXml" Target="../ink/ink5361.xml"/><Relationship Id="rId265" Type="http://schemas.openxmlformats.org/officeDocument/2006/relationships/image" Target="../media/image5437.png"/><Relationship Id="rId472" Type="http://schemas.openxmlformats.org/officeDocument/2006/relationships/customXml" Target="../ink/ink5588.xml"/><Relationship Id="rId528" Type="http://schemas.openxmlformats.org/officeDocument/2006/relationships/customXml" Target="../ink/ink5616.xml"/><Relationship Id="rId125" Type="http://schemas.openxmlformats.org/officeDocument/2006/relationships/image" Target="../media/image5367.png"/><Relationship Id="rId167" Type="http://schemas.openxmlformats.org/officeDocument/2006/relationships/image" Target="../media/image5388.png"/><Relationship Id="rId332" Type="http://schemas.openxmlformats.org/officeDocument/2006/relationships/customXml" Target="../ink/ink5518.xml"/><Relationship Id="rId374" Type="http://schemas.openxmlformats.org/officeDocument/2006/relationships/customXml" Target="../ink/ink5539.xml"/><Relationship Id="rId581" Type="http://schemas.openxmlformats.org/officeDocument/2006/relationships/image" Target="../media/image5594.png"/><Relationship Id="rId71" Type="http://schemas.openxmlformats.org/officeDocument/2006/relationships/image" Target="../media/image5341.png"/><Relationship Id="rId234" Type="http://schemas.openxmlformats.org/officeDocument/2006/relationships/customXml" Target="../ink/ink5469.xml"/><Relationship Id="rId637" Type="http://schemas.openxmlformats.org/officeDocument/2006/relationships/image" Target="../media/image5622.png"/><Relationship Id="rId679" Type="http://schemas.openxmlformats.org/officeDocument/2006/relationships/image" Target="../media/image5643.png"/><Relationship Id="rId2" Type="http://schemas.openxmlformats.org/officeDocument/2006/relationships/customXml" Target="../ink/ink5353.xml"/><Relationship Id="rId29" Type="http://schemas.openxmlformats.org/officeDocument/2006/relationships/image" Target="../media/image5320.png"/><Relationship Id="rId276" Type="http://schemas.openxmlformats.org/officeDocument/2006/relationships/customXml" Target="../ink/ink5490.xml"/><Relationship Id="rId441" Type="http://schemas.openxmlformats.org/officeDocument/2006/relationships/image" Target="../media/image5524.png"/><Relationship Id="rId483" Type="http://schemas.openxmlformats.org/officeDocument/2006/relationships/image" Target="../media/image5545.png"/><Relationship Id="rId539" Type="http://schemas.openxmlformats.org/officeDocument/2006/relationships/image" Target="../media/image5573.png"/><Relationship Id="rId690" Type="http://schemas.openxmlformats.org/officeDocument/2006/relationships/customXml" Target="../ink/ink5697.xml"/><Relationship Id="rId40" Type="http://schemas.openxmlformats.org/officeDocument/2006/relationships/customXml" Target="../ink/ink5372.xml"/><Relationship Id="rId136" Type="http://schemas.openxmlformats.org/officeDocument/2006/relationships/customXml" Target="../ink/ink5420.xml"/><Relationship Id="rId178" Type="http://schemas.openxmlformats.org/officeDocument/2006/relationships/customXml" Target="../ink/ink5441.xml"/><Relationship Id="rId301" Type="http://schemas.openxmlformats.org/officeDocument/2006/relationships/image" Target="../media/image5454.png"/><Relationship Id="rId343" Type="http://schemas.openxmlformats.org/officeDocument/2006/relationships/image" Target="../media/image5475.png"/><Relationship Id="rId550" Type="http://schemas.openxmlformats.org/officeDocument/2006/relationships/customXml" Target="../ink/ink5627.xml"/><Relationship Id="rId82" Type="http://schemas.openxmlformats.org/officeDocument/2006/relationships/customXml" Target="../ink/ink5393.xml"/><Relationship Id="rId203" Type="http://schemas.openxmlformats.org/officeDocument/2006/relationships/image" Target="../media/image5406.png"/><Relationship Id="rId385" Type="http://schemas.openxmlformats.org/officeDocument/2006/relationships/image" Target="../media/image5496.png"/><Relationship Id="rId592" Type="http://schemas.openxmlformats.org/officeDocument/2006/relationships/customXml" Target="../ink/ink5648.xml"/><Relationship Id="rId606" Type="http://schemas.openxmlformats.org/officeDocument/2006/relationships/customXml" Target="../ink/ink5655.xml"/><Relationship Id="rId648" Type="http://schemas.openxmlformats.org/officeDocument/2006/relationships/customXml" Target="../ink/ink5676.xml"/><Relationship Id="rId245" Type="http://schemas.openxmlformats.org/officeDocument/2006/relationships/image" Target="../media/image5427.png"/><Relationship Id="rId287" Type="http://schemas.openxmlformats.org/officeDocument/2006/relationships/image" Target="../media/image5447.png"/><Relationship Id="rId410" Type="http://schemas.openxmlformats.org/officeDocument/2006/relationships/customXml" Target="../ink/ink5557.xml"/><Relationship Id="rId452" Type="http://schemas.openxmlformats.org/officeDocument/2006/relationships/customXml" Target="../ink/ink5578.xml"/><Relationship Id="rId494" Type="http://schemas.openxmlformats.org/officeDocument/2006/relationships/customXml" Target="../ink/ink5599.xml"/><Relationship Id="rId508" Type="http://schemas.openxmlformats.org/officeDocument/2006/relationships/customXml" Target="../ink/ink5606.xml"/><Relationship Id="rId105" Type="http://schemas.openxmlformats.org/officeDocument/2006/relationships/image" Target="../media/image5357.png"/><Relationship Id="rId147" Type="http://schemas.openxmlformats.org/officeDocument/2006/relationships/image" Target="../media/image5378.png"/><Relationship Id="rId312" Type="http://schemas.openxmlformats.org/officeDocument/2006/relationships/customXml" Target="../ink/ink5508.xml"/><Relationship Id="rId354" Type="http://schemas.openxmlformats.org/officeDocument/2006/relationships/customXml" Target="../ink/ink5529.xml"/><Relationship Id="rId51" Type="http://schemas.openxmlformats.org/officeDocument/2006/relationships/image" Target="../media/image5331.png"/><Relationship Id="rId93" Type="http://schemas.openxmlformats.org/officeDocument/2006/relationships/image" Target="../media/image5352.png"/><Relationship Id="rId189" Type="http://schemas.openxmlformats.org/officeDocument/2006/relationships/image" Target="../media/image5399.png"/><Relationship Id="rId396" Type="http://schemas.openxmlformats.org/officeDocument/2006/relationships/customXml" Target="../ink/ink5550.xml"/><Relationship Id="rId561" Type="http://schemas.openxmlformats.org/officeDocument/2006/relationships/image" Target="../media/image5584.png"/><Relationship Id="rId617" Type="http://schemas.openxmlformats.org/officeDocument/2006/relationships/image" Target="../media/image5612.png"/><Relationship Id="rId659" Type="http://schemas.openxmlformats.org/officeDocument/2006/relationships/image" Target="../media/image5633.png"/><Relationship Id="rId214" Type="http://schemas.openxmlformats.org/officeDocument/2006/relationships/customXml" Target="../ink/ink5459.xml"/><Relationship Id="rId256" Type="http://schemas.openxmlformats.org/officeDocument/2006/relationships/customXml" Target="../ink/ink5480.xml"/><Relationship Id="rId298" Type="http://schemas.openxmlformats.org/officeDocument/2006/relationships/customXml" Target="../ink/ink5501.xml"/><Relationship Id="rId421" Type="http://schemas.openxmlformats.org/officeDocument/2006/relationships/image" Target="../media/image5514.png"/><Relationship Id="rId463" Type="http://schemas.openxmlformats.org/officeDocument/2006/relationships/image" Target="../media/image5535.png"/><Relationship Id="rId519" Type="http://schemas.openxmlformats.org/officeDocument/2006/relationships/image" Target="../media/image5563.png"/><Relationship Id="rId670" Type="http://schemas.openxmlformats.org/officeDocument/2006/relationships/customXml" Target="../ink/ink5687.xml"/><Relationship Id="rId116" Type="http://schemas.openxmlformats.org/officeDocument/2006/relationships/customXml" Target="../ink/ink5410.xml"/><Relationship Id="rId158" Type="http://schemas.openxmlformats.org/officeDocument/2006/relationships/customXml" Target="../ink/ink5431.xml"/><Relationship Id="rId323" Type="http://schemas.openxmlformats.org/officeDocument/2006/relationships/image" Target="../media/image5465.png"/><Relationship Id="rId530" Type="http://schemas.openxmlformats.org/officeDocument/2006/relationships/customXml" Target="../ink/ink5617.xml"/><Relationship Id="rId20" Type="http://schemas.openxmlformats.org/officeDocument/2006/relationships/customXml" Target="../ink/ink5362.xml"/><Relationship Id="rId62" Type="http://schemas.openxmlformats.org/officeDocument/2006/relationships/customXml" Target="../ink/ink5383.xml"/><Relationship Id="rId365" Type="http://schemas.openxmlformats.org/officeDocument/2006/relationships/image" Target="../media/image5486.png"/><Relationship Id="rId572" Type="http://schemas.openxmlformats.org/officeDocument/2006/relationships/customXml" Target="../ink/ink5638.xml"/><Relationship Id="rId628" Type="http://schemas.openxmlformats.org/officeDocument/2006/relationships/customXml" Target="../ink/ink5666.xml"/><Relationship Id="rId225" Type="http://schemas.openxmlformats.org/officeDocument/2006/relationships/image" Target="../media/image5417.png"/><Relationship Id="rId267" Type="http://schemas.openxmlformats.org/officeDocument/2006/relationships/image" Target="../media/image5438.png"/><Relationship Id="rId432" Type="http://schemas.openxmlformats.org/officeDocument/2006/relationships/customXml" Target="../ink/ink5568.xml"/><Relationship Id="rId474" Type="http://schemas.openxmlformats.org/officeDocument/2006/relationships/customXml" Target="../ink/ink5589.xml"/><Relationship Id="rId127" Type="http://schemas.openxmlformats.org/officeDocument/2006/relationships/image" Target="../media/image5368.png"/><Relationship Id="rId681" Type="http://schemas.openxmlformats.org/officeDocument/2006/relationships/image" Target="../media/image5644.png"/><Relationship Id="rId31" Type="http://schemas.openxmlformats.org/officeDocument/2006/relationships/image" Target="../media/image5321.png"/><Relationship Id="rId73" Type="http://schemas.openxmlformats.org/officeDocument/2006/relationships/image" Target="../media/image5342.png"/><Relationship Id="rId169" Type="http://schemas.openxmlformats.org/officeDocument/2006/relationships/image" Target="../media/image5389.png"/><Relationship Id="rId334" Type="http://schemas.openxmlformats.org/officeDocument/2006/relationships/customXml" Target="../ink/ink5519.xml"/><Relationship Id="rId376" Type="http://schemas.openxmlformats.org/officeDocument/2006/relationships/customXml" Target="../ink/ink5540.xml"/><Relationship Id="rId541" Type="http://schemas.openxmlformats.org/officeDocument/2006/relationships/image" Target="../media/image5574.png"/><Relationship Id="rId583" Type="http://schemas.openxmlformats.org/officeDocument/2006/relationships/image" Target="../media/image5595.png"/><Relationship Id="rId639" Type="http://schemas.openxmlformats.org/officeDocument/2006/relationships/image" Target="../media/image5623.png"/><Relationship Id="rId4" Type="http://schemas.openxmlformats.org/officeDocument/2006/relationships/customXml" Target="../ink/ink5354.xml"/><Relationship Id="rId180" Type="http://schemas.openxmlformats.org/officeDocument/2006/relationships/customXml" Target="../ink/ink5442.xml"/><Relationship Id="rId236" Type="http://schemas.openxmlformats.org/officeDocument/2006/relationships/customXml" Target="../ink/ink5470.xml"/><Relationship Id="rId278" Type="http://schemas.openxmlformats.org/officeDocument/2006/relationships/customXml" Target="../ink/ink5491.xml"/><Relationship Id="rId401" Type="http://schemas.openxmlformats.org/officeDocument/2006/relationships/image" Target="../media/image5504.png"/><Relationship Id="rId443" Type="http://schemas.openxmlformats.org/officeDocument/2006/relationships/image" Target="../media/image5525.png"/><Relationship Id="rId650" Type="http://schemas.openxmlformats.org/officeDocument/2006/relationships/customXml" Target="../ink/ink5677.xml"/><Relationship Id="rId303" Type="http://schemas.openxmlformats.org/officeDocument/2006/relationships/image" Target="../media/image5455.png"/><Relationship Id="rId485" Type="http://schemas.openxmlformats.org/officeDocument/2006/relationships/image" Target="../media/image5546.png"/><Relationship Id="rId42" Type="http://schemas.openxmlformats.org/officeDocument/2006/relationships/customXml" Target="../ink/ink5373.xml"/><Relationship Id="rId84" Type="http://schemas.openxmlformats.org/officeDocument/2006/relationships/customXml" Target="../ink/ink5394.xml"/><Relationship Id="rId138" Type="http://schemas.openxmlformats.org/officeDocument/2006/relationships/customXml" Target="../ink/ink5421.xml"/><Relationship Id="rId345" Type="http://schemas.openxmlformats.org/officeDocument/2006/relationships/image" Target="../media/image5476.png"/><Relationship Id="rId387" Type="http://schemas.openxmlformats.org/officeDocument/2006/relationships/image" Target="../media/image5497.png"/><Relationship Id="rId510" Type="http://schemas.openxmlformats.org/officeDocument/2006/relationships/customXml" Target="../ink/ink5607.xml"/><Relationship Id="rId552" Type="http://schemas.openxmlformats.org/officeDocument/2006/relationships/customXml" Target="../ink/ink5628.xml"/><Relationship Id="rId594" Type="http://schemas.openxmlformats.org/officeDocument/2006/relationships/customXml" Target="../ink/ink5649.xml"/><Relationship Id="rId608" Type="http://schemas.openxmlformats.org/officeDocument/2006/relationships/customXml" Target="../ink/ink5656.xml"/><Relationship Id="rId191" Type="http://schemas.openxmlformats.org/officeDocument/2006/relationships/image" Target="../media/image5400.png"/><Relationship Id="rId205" Type="http://schemas.openxmlformats.org/officeDocument/2006/relationships/image" Target="../media/image5407.png"/><Relationship Id="rId247" Type="http://schemas.openxmlformats.org/officeDocument/2006/relationships/image" Target="../media/image5428.png"/><Relationship Id="rId412" Type="http://schemas.openxmlformats.org/officeDocument/2006/relationships/customXml" Target="../ink/ink5558.xml"/><Relationship Id="rId107" Type="http://schemas.openxmlformats.org/officeDocument/2006/relationships/image" Target="../media/image5358.png"/><Relationship Id="rId289" Type="http://schemas.openxmlformats.org/officeDocument/2006/relationships/image" Target="../media/image5448.png"/><Relationship Id="rId454" Type="http://schemas.openxmlformats.org/officeDocument/2006/relationships/customXml" Target="../ink/ink5579.xml"/><Relationship Id="rId496" Type="http://schemas.openxmlformats.org/officeDocument/2006/relationships/customXml" Target="../ink/ink5600.xml"/><Relationship Id="rId661" Type="http://schemas.openxmlformats.org/officeDocument/2006/relationships/image" Target="../media/image5634.png"/><Relationship Id="rId11" Type="http://schemas.openxmlformats.org/officeDocument/2006/relationships/image" Target="../media/image5311.png"/><Relationship Id="rId53" Type="http://schemas.openxmlformats.org/officeDocument/2006/relationships/image" Target="../media/image5332.png"/><Relationship Id="rId149" Type="http://schemas.openxmlformats.org/officeDocument/2006/relationships/image" Target="../media/image5379.png"/><Relationship Id="rId314" Type="http://schemas.openxmlformats.org/officeDocument/2006/relationships/customXml" Target="../ink/ink5509.xml"/><Relationship Id="rId356" Type="http://schemas.openxmlformats.org/officeDocument/2006/relationships/customXml" Target="../ink/ink5530.xml"/><Relationship Id="rId398" Type="http://schemas.openxmlformats.org/officeDocument/2006/relationships/customXml" Target="../ink/ink5551.xml"/><Relationship Id="rId521" Type="http://schemas.openxmlformats.org/officeDocument/2006/relationships/image" Target="../media/image5564.png"/><Relationship Id="rId563" Type="http://schemas.openxmlformats.org/officeDocument/2006/relationships/image" Target="../media/image5585.png"/><Relationship Id="rId619" Type="http://schemas.openxmlformats.org/officeDocument/2006/relationships/image" Target="../media/image5613.png"/><Relationship Id="rId95" Type="http://schemas.openxmlformats.org/officeDocument/2006/relationships/image" Target="../media/image2057.png"/><Relationship Id="rId160" Type="http://schemas.openxmlformats.org/officeDocument/2006/relationships/customXml" Target="../ink/ink5432.xml"/><Relationship Id="rId216" Type="http://schemas.openxmlformats.org/officeDocument/2006/relationships/customXml" Target="../ink/ink5460.xml"/><Relationship Id="rId423" Type="http://schemas.openxmlformats.org/officeDocument/2006/relationships/image" Target="../media/image5515.png"/><Relationship Id="rId258" Type="http://schemas.openxmlformats.org/officeDocument/2006/relationships/customXml" Target="../ink/ink5481.xml"/><Relationship Id="rId465" Type="http://schemas.openxmlformats.org/officeDocument/2006/relationships/image" Target="../media/image5536.png"/><Relationship Id="rId630" Type="http://schemas.openxmlformats.org/officeDocument/2006/relationships/customXml" Target="../ink/ink5667.xml"/><Relationship Id="rId672" Type="http://schemas.openxmlformats.org/officeDocument/2006/relationships/customXml" Target="../ink/ink5688.xml"/><Relationship Id="rId22" Type="http://schemas.openxmlformats.org/officeDocument/2006/relationships/customXml" Target="../ink/ink5363.xml"/><Relationship Id="rId64" Type="http://schemas.openxmlformats.org/officeDocument/2006/relationships/customXml" Target="../ink/ink5384.xml"/><Relationship Id="rId118" Type="http://schemas.openxmlformats.org/officeDocument/2006/relationships/customXml" Target="../ink/ink5411.xml"/><Relationship Id="rId325" Type="http://schemas.openxmlformats.org/officeDocument/2006/relationships/image" Target="../media/image5466.png"/><Relationship Id="rId367" Type="http://schemas.openxmlformats.org/officeDocument/2006/relationships/image" Target="../media/image5487.png"/><Relationship Id="rId532" Type="http://schemas.openxmlformats.org/officeDocument/2006/relationships/customXml" Target="../ink/ink5618.xml"/><Relationship Id="rId574" Type="http://schemas.openxmlformats.org/officeDocument/2006/relationships/customXml" Target="../ink/ink5639.xml"/><Relationship Id="rId171" Type="http://schemas.openxmlformats.org/officeDocument/2006/relationships/image" Target="../media/image5390.png"/><Relationship Id="rId227" Type="http://schemas.openxmlformats.org/officeDocument/2006/relationships/image" Target="../media/image5418.png"/><Relationship Id="rId269" Type="http://schemas.openxmlformats.org/officeDocument/2006/relationships/image" Target="../media/image5439.png"/><Relationship Id="rId434" Type="http://schemas.openxmlformats.org/officeDocument/2006/relationships/customXml" Target="../ink/ink5569.xml"/><Relationship Id="rId476" Type="http://schemas.openxmlformats.org/officeDocument/2006/relationships/customXml" Target="../ink/ink5590.xml"/><Relationship Id="rId641" Type="http://schemas.openxmlformats.org/officeDocument/2006/relationships/image" Target="../media/image5624.png"/><Relationship Id="rId683" Type="http://schemas.openxmlformats.org/officeDocument/2006/relationships/image" Target="../media/image5645.png"/><Relationship Id="rId33" Type="http://schemas.openxmlformats.org/officeDocument/2006/relationships/image" Target="../media/image5322.png"/><Relationship Id="rId129" Type="http://schemas.openxmlformats.org/officeDocument/2006/relationships/image" Target="../media/image5369.png"/><Relationship Id="rId280" Type="http://schemas.openxmlformats.org/officeDocument/2006/relationships/customXml" Target="../ink/ink5492.xml"/><Relationship Id="rId336" Type="http://schemas.openxmlformats.org/officeDocument/2006/relationships/customXml" Target="../ink/ink5520.xml"/><Relationship Id="rId501" Type="http://schemas.openxmlformats.org/officeDocument/2006/relationships/image" Target="../media/image5554.png"/><Relationship Id="rId543" Type="http://schemas.openxmlformats.org/officeDocument/2006/relationships/image" Target="../media/image5575.png"/><Relationship Id="rId75" Type="http://schemas.openxmlformats.org/officeDocument/2006/relationships/image" Target="../media/image5343.png"/><Relationship Id="rId140" Type="http://schemas.openxmlformats.org/officeDocument/2006/relationships/customXml" Target="../ink/ink5422.xml"/><Relationship Id="rId182" Type="http://schemas.openxmlformats.org/officeDocument/2006/relationships/customXml" Target="../ink/ink5443.xml"/><Relationship Id="rId378" Type="http://schemas.openxmlformats.org/officeDocument/2006/relationships/customXml" Target="../ink/ink5541.xml"/><Relationship Id="rId403" Type="http://schemas.openxmlformats.org/officeDocument/2006/relationships/image" Target="../media/image5505.png"/><Relationship Id="rId585" Type="http://schemas.openxmlformats.org/officeDocument/2006/relationships/image" Target="../media/image5596.png"/><Relationship Id="rId6" Type="http://schemas.openxmlformats.org/officeDocument/2006/relationships/customXml" Target="../ink/ink5355.xml"/><Relationship Id="rId238" Type="http://schemas.openxmlformats.org/officeDocument/2006/relationships/customXml" Target="../ink/ink5471.xml"/><Relationship Id="rId445" Type="http://schemas.openxmlformats.org/officeDocument/2006/relationships/image" Target="../media/image5526.png"/><Relationship Id="rId487" Type="http://schemas.openxmlformats.org/officeDocument/2006/relationships/image" Target="../media/image5547.png"/><Relationship Id="rId610" Type="http://schemas.openxmlformats.org/officeDocument/2006/relationships/customXml" Target="../ink/ink5657.xml"/><Relationship Id="rId652" Type="http://schemas.openxmlformats.org/officeDocument/2006/relationships/customXml" Target="../ink/ink5678.xml"/><Relationship Id="rId291" Type="http://schemas.openxmlformats.org/officeDocument/2006/relationships/image" Target="../media/image5449.png"/><Relationship Id="rId305" Type="http://schemas.openxmlformats.org/officeDocument/2006/relationships/image" Target="../media/image5456.png"/><Relationship Id="rId347" Type="http://schemas.openxmlformats.org/officeDocument/2006/relationships/image" Target="../media/image5477.png"/><Relationship Id="rId512" Type="http://schemas.openxmlformats.org/officeDocument/2006/relationships/customXml" Target="../ink/ink5608.xml"/><Relationship Id="rId44" Type="http://schemas.openxmlformats.org/officeDocument/2006/relationships/customXml" Target="../ink/ink5374.xml"/><Relationship Id="rId86" Type="http://schemas.openxmlformats.org/officeDocument/2006/relationships/customXml" Target="../ink/ink5395.xml"/><Relationship Id="rId151" Type="http://schemas.openxmlformats.org/officeDocument/2006/relationships/image" Target="../media/image5380.png"/><Relationship Id="rId389" Type="http://schemas.openxmlformats.org/officeDocument/2006/relationships/image" Target="../media/image5498.png"/><Relationship Id="rId554" Type="http://schemas.openxmlformats.org/officeDocument/2006/relationships/customXml" Target="../ink/ink5629.xml"/><Relationship Id="rId596" Type="http://schemas.openxmlformats.org/officeDocument/2006/relationships/customXml" Target="../ink/ink5650.xml"/><Relationship Id="rId193" Type="http://schemas.openxmlformats.org/officeDocument/2006/relationships/image" Target="../media/image5401.png"/><Relationship Id="rId207" Type="http://schemas.openxmlformats.org/officeDocument/2006/relationships/image" Target="../media/image5408.png"/><Relationship Id="rId249" Type="http://schemas.openxmlformats.org/officeDocument/2006/relationships/image" Target="../media/image5429.png"/><Relationship Id="rId414" Type="http://schemas.openxmlformats.org/officeDocument/2006/relationships/customXml" Target="../ink/ink5559.xml"/><Relationship Id="rId456" Type="http://schemas.openxmlformats.org/officeDocument/2006/relationships/customXml" Target="../ink/ink5580.xml"/><Relationship Id="rId498" Type="http://schemas.openxmlformats.org/officeDocument/2006/relationships/customXml" Target="../ink/ink5601.xml"/><Relationship Id="rId621" Type="http://schemas.openxmlformats.org/officeDocument/2006/relationships/image" Target="../media/image5614.png"/><Relationship Id="rId663" Type="http://schemas.openxmlformats.org/officeDocument/2006/relationships/image" Target="../media/image5635.png"/><Relationship Id="rId13" Type="http://schemas.openxmlformats.org/officeDocument/2006/relationships/image" Target="../media/image5312.png"/><Relationship Id="rId109" Type="http://schemas.openxmlformats.org/officeDocument/2006/relationships/image" Target="../media/image5359.png"/><Relationship Id="rId260" Type="http://schemas.openxmlformats.org/officeDocument/2006/relationships/customXml" Target="../ink/ink5482.xml"/><Relationship Id="rId316" Type="http://schemas.openxmlformats.org/officeDocument/2006/relationships/customXml" Target="../ink/ink5510.xml"/><Relationship Id="rId523" Type="http://schemas.openxmlformats.org/officeDocument/2006/relationships/image" Target="../media/image5565.png"/><Relationship Id="rId55" Type="http://schemas.openxmlformats.org/officeDocument/2006/relationships/image" Target="../media/image5333.png"/><Relationship Id="rId97" Type="http://schemas.openxmlformats.org/officeDocument/2006/relationships/image" Target="../media/image5353.png"/><Relationship Id="rId120" Type="http://schemas.openxmlformats.org/officeDocument/2006/relationships/customXml" Target="../ink/ink5412.xml"/><Relationship Id="rId358" Type="http://schemas.openxmlformats.org/officeDocument/2006/relationships/customXml" Target="../ink/ink5531.xml"/><Relationship Id="rId565" Type="http://schemas.openxmlformats.org/officeDocument/2006/relationships/image" Target="../media/image5586.png"/><Relationship Id="rId162" Type="http://schemas.openxmlformats.org/officeDocument/2006/relationships/customXml" Target="../ink/ink5433.xml"/><Relationship Id="rId218" Type="http://schemas.openxmlformats.org/officeDocument/2006/relationships/customXml" Target="../ink/ink5461.xml"/><Relationship Id="rId425" Type="http://schemas.openxmlformats.org/officeDocument/2006/relationships/image" Target="../media/image5516.png"/><Relationship Id="rId467" Type="http://schemas.openxmlformats.org/officeDocument/2006/relationships/image" Target="../media/image5537.png"/><Relationship Id="rId632" Type="http://schemas.openxmlformats.org/officeDocument/2006/relationships/customXml" Target="../ink/ink5668.xml"/><Relationship Id="rId271" Type="http://schemas.openxmlformats.org/officeDocument/2006/relationships/image" Target="../media/image5440.png"/><Relationship Id="rId674" Type="http://schemas.openxmlformats.org/officeDocument/2006/relationships/customXml" Target="../ink/ink5689.xml"/><Relationship Id="rId24" Type="http://schemas.openxmlformats.org/officeDocument/2006/relationships/customXml" Target="../ink/ink5364.xml"/><Relationship Id="rId66" Type="http://schemas.openxmlformats.org/officeDocument/2006/relationships/customXml" Target="../ink/ink5385.xml"/><Relationship Id="rId131" Type="http://schemas.openxmlformats.org/officeDocument/2006/relationships/image" Target="../media/image5370.png"/><Relationship Id="rId327" Type="http://schemas.openxmlformats.org/officeDocument/2006/relationships/image" Target="../media/image5467.png"/><Relationship Id="rId369" Type="http://schemas.openxmlformats.org/officeDocument/2006/relationships/image" Target="../media/image5488.png"/><Relationship Id="rId534" Type="http://schemas.openxmlformats.org/officeDocument/2006/relationships/customXml" Target="../ink/ink5619.xml"/><Relationship Id="rId576" Type="http://schemas.openxmlformats.org/officeDocument/2006/relationships/customXml" Target="../ink/ink5640.xml"/><Relationship Id="rId173" Type="http://schemas.openxmlformats.org/officeDocument/2006/relationships/image" Target="../media/image5391.png"/><Relationship Id="rId229" Type="http://schemas.openxmlformats.org/officeDocument/2006/relationships/image" Target="../media/image5419.png"/><Relationship Id="rId380" Type="http://schemas.openxmlformats.org/officeDocument/2006/relationships/customXml" Target="../ink/ink5542.xml"/><Relationship Id="rId436" Type="http://schemas.openxmlformats.org/officeDocument/2006/relationships/customXml" Target="../ink/ink5570.xml"/><Relationship Id="rId601" Type="http://schemas.openxmlformats.org/officeDocument/2006/relationships/image" Target="../media/image5604.png"/><Relationship Id="rId643" Type="http://schemas.openxmlformats.org/officeDocument/2006/relationships/image" Target="../media/image5625.png"/><Relationship Id="rId240" Type="http://schemas.openxmlformats.org/officeDocument/2006/relationships/customXml" Target="../ink/ink5472.xml"/><Relationship Id="rId478" Type="http://schemas.openxmlformats.org/officeDocument/2006/relationships/customXml" Target="../ink/ink5591.xml"/><Relationship Id="rId685" Type="http://schemas.openxmlformats.org/officeDocument/2006/relationships/image" Target="../media/image5646.png"/><Relationship Id="rId35" Type="http://schemas.openxmlformats.org/officeDocument/2006/relationships/image" Target="../media/image5323.png"/><Relationship Id="rId77" Type="http://schemas.openxmlformats.org/officeDocument/2006/relationships/image" Target="../media/image5344.png"/><Relationship Id="rId100" Type="http://schemas.openxmlformats.org/officeDocument/2006/relationships/customXml" Target="../ink/ink5402.xml"/><Relationship Id="rId282" Type="http://schemas.openxmlformats.org/officeDocument/2006/relationships/customXml" Target="../ink/ink5493.xml"/><Relationship Id="rId338" Type="http://schemas.openxmlformats.org/officeDocument/2006/relationships/customXml" Target="../ink/ink5521.xml"/><Relationship Id="rId503" Type="http://schemas.openxmlformats.org/officeDocument/2006/relationships/image" Target="../media/image5555.png"/><Relationship Id="rId545" Type="http://schemas.openxmlformats.org/officeDocument/2006/relationships/image" Target="../media/image5576.png"/><Relationship Id="rId587" Type="http://schemas.openxmlformats.org/officeDocument/2006/relationships/image" Target="../media/image5597.png"/><Relationship Id="rId8" Type="http://schemas.openxmlformats.org/officeDocument/2006/relationships/customXml" Target="../ink/ink5356.xml"/><Relationship Id="rId142" Type="http://schemas.openxmlformats.org/officeDocument/2006/relationships/customXml" Target="../ink/ink5423.xml"/><Relationship Id="rId184" Type="http://schemas.openxmlformats.org/officeDocument/2006/relationships/customXml" Target="../ink/ink5444.xml"/><Relationship Id="rId391" Type="http://schemas.openxmlformats.org/officeDocument/2006/relationships/image" Target="../media/image5499.png"/><Relationship Id="rId405" Type="http://schemas.openxmlformats.org/officeDocument/2006/relationships/image" Target="../media/image5506.png"/><Relationship Id="rId447" Type="http://schemas.openxmlformats.org/officeDocument/2006/relationships/image" Target="../media/image5527.png"/><Relationship Id="rId612" Type="http://schemas.openxmlformats.org/officeDocument/2006/relationships/customXml" Target="../ink/ink5658.xml"/><Relationship Id="rId251" Type="http://schemas.openxmlformats.org/officeDocument/2006/relationships/image" Target="../media/image5430.png"/><Relationship Id="rId489" Type="http://schemas.openxmlformats.org/officeDocument/2006/relationships/image" Target="../media/image5548.png"/><Relationship Id="rId654" Type="http://schemas.openxmlformats.org/officeDocument/2006/relationships/customXml" Target="../ink/ink5679.xml"/><Relationship Id="rId46" Type="http://schemas.openxmlformats.org/officeDocument/2006/relationships/customXml" Target="../ink/ink5375.xml"/><Relationship Id="rId293" Type="http://schemas.openxmlformats.org/officeDocument/2006/relationships/image" Target="../media/image5450.png"/><Relationship Id="rId307" Type="http://schemas.openxmlformats.org/officeDocument/2006/relationships/image" Target="../media/image5457.png"/><Relationship Id="rId349" Type="http://schemas.openxmlformats.org/officeDocument/2006/relationships/image" Target="../media/image5478.png"/><Relationship Id="rId514" Type="http://schemas.openxmlformats.org/officeDocument/2006/relationships/customXml" Target="../ink/ink5609.xml"/><Relationship Id="rId556" Type="http://schemas.openxmlformats.org/officeDocument/2006/relationships/customXml" Target="../ink/ink5630.xml"/><Relationship Id="rId88" Type="http://schemas.openxmlformats.org/officeDocument/2006/relationships/customXml" Target="../ink/ink5396.xml"/><Relationship Id="rId111" Type="http://schemas.openxmlformats.org/officeDocument/2006/relationships/image" Target="../media/image5360.png"/><Relationship Id="rId153" Type="http://schemas.openxmlformats.org/officeDocument/2006/relationships/image" Target="../media/image5381.png"/><Relationship Id="rId195" Type="http://schemas.openxmlformats.org/officeDocument/2006/relationships/image" Target="../media/image5402.png"/><Relationship Id="rId209" Type="http://schemas.openxmlformats.org/officeDocument/2006/relationships/image" Target="../media/image5409.png"/><Relationship Id="rId360" Type="http://schemas.openxmlformats.org/officeDocument/2006/relationships/customXml" Target="../ink/ink5532.xml"/><Relationship Id="rId416" Type="http://schemas.openxmlformats.org/officeDocument/2006/relationships/customXml" Target="../ink/ink5560.xml"/><Relationship Id="rId598" Type="http://schemas.openxmlformats.org/officeDocument/2006/relationships/customXml" Target="../ink/ink5651.xml"/><Relationship Id="rId220" Type="http://schemas.openxmlformats.org/officeDocument/2006/relationships/customXml" Target="../ink/ink5462.xml"/><Relationship Id="rId458" Type="http://schemas.openxmlformats.org/officeDocument/2006/relationships/customXml" Target="../ink/ink5581.xml"/><Relationship Id="rId623" Type="http://schemas.openxmlformats.org/officeDocument/2006/relationships/image" Target="../media/image5615.png"/><Relationship Id="rId665" Type="http://schemas.openxmlformats.org/officeDocument/2006/relationships/image" Target="../media/image5636.png"/><Relationship Id="rId15" Type="http://schemas.openxmlformats.org/officeDocument/2006/relationships/image" Target="../media/image5313.png"/><Relationship Id="rId57" Type="http://schemas.openxmlformats.org/officeDocument/2006/relationships/image" Target="../media/image5334.png"/><Relationship Id="rId262" Type="http://schemas.openxmlformats.org/officeDocument/2006/relationships/customXml" Target="../ink/ink5483.xml"/><Relationship Id="rId318" Type="http://schemas.openxmlformats.org/officeDocument/2006/relationships/customXml" Target="../ink/ink5511.xml"/><Relationship Id="rId525" Type="http://schemas.openxmlformats.org/officeDocument/2006/relationships/image" Target="../media/image5566.png"/><Relationship Id="rId567" Type="http://schemas.openxmlformats.org/officeDocument/2006/relationships/image" Target="../media/image5587.png"/><Relationship Id="rId99" Type="http://schemas.openxmlformats.org/officeDocument/2006/relationships/image" Target="../media/image5354.png"/><Relationship Id="rId122" Type="http://schemas.openxmlformats.org/officeDocument/2006/relationships/customXml" Target="../ink/ink5413.xml"/><Relationship Id="rId164" Type="http://schemas.openxmlformats.org/officeDocument/2006/relationships/customXml" Target="../ink/ink5434.xml"/><Relationship Id="rId371" Type="http://schemas.openxmlformats.org/officeDocument/2006/relationships/image" Target="../media/image5489.png"/><Relationship Id="rId427" Type="http://schemas.openxmlformats.org/officeDocument/2006/relationships/image" Target="../media/image5517.png"/><Relationship Id="rId469" Type="http://schemas.openxmlformats.org/officeDocument/2006/relationships/image" Target="../media/image5538.png"/><Relationship Id="rId634" Type="http://schemas.openxmlformats.org/officeDocument/2006/relationships/customXml" Target="../ink/ink5669.xml"/><Relationship Id="rId676" Type="http://schemas.openxmlformats.org/officeDocument/2006/relationships/customXml" Target="../ink/ink5690.xml"/><Relationship Id="rId26" Type="http://schemas.openxmlformats.org/officeDocument/2006/relationships/customXml" Target="../ink/ink5365.xml"/><Relationship Id="rId231" Type="http://schemas.openxmlformats.org/officeDocument/2006/relationships/image" Target="../media/image5420.png"/><Relationship Id="rId273" Type="http://schemas.openxmlformats.org/officeDocument/2006/relationships/image" Target="../media/image5441.png"/><Relationship Id="rId329" Type="http://schemas.openxmlformats.org/officeDocument/2006/relationships/image" Target="../media/image5468.png"/><Relationship Id="rId480" Type="http://schemas.openxmlformats.org/officeDocument/2006/relationships/customXml" Target="../ink/ink5592.xml"/><Relationship Id="rId536" Type="http://schemas.openxmlformats.org/officeDocument/2006/relationships/customXml" Target="../ink/ink5620.xml"/><Relationship Id="rId68" Type="http://schemas.openxmlformats.org/officeDocument/2006/relationships/customXml" Target="../ink/ink5386.xml"/><Relationship Id="rId133" Type="http://schemas.openxmlformats.org/officeDocument/2006/relationships/image" Target="../media/image5371.png"/><Relationship Id="rId175" Type="http://schemas.openxmlformats.org/officeDocument/2006/relationships/image" Target="../media/image5392.png"/><Relationship Id="rId340" Type="http://schemas.openxmlformats.org/officeDocument/2006/relationships/customXml" Target="../ink/ink5522.xml"/><Relationship Id="rId578" Type="http://schemas.openxmlformats.org/officeDocument/2006/relationships/customXml" Target="../ink/ink5641.xml"/><Relationship Id="rId200" Type="http://schemas.openxmlformats.org/officeDocument/2006/relationships/customXml" Target="../ink/ink5452.xml"/><Relationship Id="rId382" Type="http://schemas.openxmlformats.org/officeDocument/2006/relationships/customXml" Target="../ink/ink5543.xml"/><Relationship Id="rId438" Type="http://schemas.openxmlformats.org/officeDocument/2006/relationships/customXml" Target="../ink/ink5571.xml"/><Relationship Id="rId603" Type="http://schemas.openxmlformats.org/officeDocument/2006/relationships/image" Target="../media/image5605.png"/><Relationship Id="rId645" Type="http://schemas.openxmlformats.org/officeDocument/2006/relationships/image" Target="../media/image5626.png"/><Relationship Id="rId687" Type="http://schemas.openxmlformats.org/officeDocument/2006/relationships/image" Target="../media/image5647.png"/><Relationship Id="rId242" Type="http://schemas.openxmlformats.org/officeDocument/2006/relationships/customXml" Target="../ink/ink5473.xml"/><Relationship Id="rId284" Type="http://schemas.openxmlformats.org/officeDocument/2006/relationships/customXml" Target="../ink/ink5494.xml"/><Relationship Id="rId491" Type="http://schemas.openxmlformats.org/officeDocument/2006/relationships/image" Target="../media/image5549.png"/><Relationship Id="rId505" Type="http://schemas.openxmlformats.org/officeDocument/2006/relationships/image" Target="../media/image5556.png"/><Relationship Id="rId37" Type="http://schemas.openxmlformats.org/officeDocument/2006/relationships/image" Target="../media/image5324.png"/><Relationship Id="rId79" Type="http://schemas.openxmlformats.org/officeDocument/2006/relationships/image" Target="../media/image5345.png"/><Relationship Id="rId102" Type="http://schemas.openxmlformats.org/officeDocument/2006/relationships/customXml" Target="../ink/ink5403.xml"/><Relationship Id="rId144" Type="http://schemas.openxmlformats.org/officeDocument/2006/relationships/customXml" Target="../ink/ink5424.xml"/><Relationship Id="rId547" Type="http://schemas.openxmlformats.org/officeDocument/2006/relationships/image" Target="../media/image5577.png"/><Relationship Id="rId589" Type="http://schemas.openxmlformats.org/officeDocument/2006/relationships/image" Target="../media/image5598.png"/><Relationship Id="rId90" Type="http://schemas.openxmlformats.org/officeDocument/2006/relationships/customXml" Target="../ink/ink5397.xml"/><Relationship Id="rId186" Type="http://schemas.openxmlformats.org/officeDocument/2006/relationships/customXml" Target="../ink/ink5445.xml"/><Relationship Id="rId351" Type="http://schemas.openxmlformats.org/officeDocument/2006/relationships/image" Target="../media/image5479.png"/><Relationship Id="rId393" Type="http://schemas.openxmlformats.org/officeDocument/2006/relationships/image" Target="../media/image5500.png"/><Relationship Id="rId407" Type="http://schemas.openxmlformats.org/officeDocument/2006/relationships/image" Target="../media/image5507.png"/><Relationship Id="rId449" Type="http://schemas.openxmlformats.org/officeDocument/2006/relationships/image" Target="../media/image5528.png"/><Relationship Id="rId614" Type="http://schemas.openxmlformats.org/officeDocument/2006/relationships/customXml" Target="../ink/ink5659.xml"/><Relationship Id="rId656" Type="http://schemas.openxmlformats.org/officeDocument/2006/relationships/customXml" Target="../ink/ink5680.xml"/><Relationship Id="rId211" Type="http://schemas.openxmlformats.org/officeDocument/2006/relationships/image" Target="../media/image5410.png"/><Relationship Id="rId253" Type="http://schemas.openxmlformats.org/officeDocument/2006/relationships/image" Target="../media/image5431.png"/><Relationship Id="rId295" Type="http://schemas.openxmlformats.org/officeDocument/2006/relationships/image" Target="../media/image5451.png"/><Relationship Id="rId309" Type="http://schemas.openxmlformats.org/officeDocument/2006/relationships/image" Target="../media/image5458.png"/><Relationship Id="rId460" Type="http://schemas.openxmlformats.org/officeDocument/2006/relationships/customXml" Target="../ink/ink5582.xml"/><Relationship Id="rId516" Type="http://schemas.openxmlformats.org/officeDocument/2006/relationships/customXml" Target="../ink/ink5610.xml"/><Relationship Id="rId48" Type="http://schemas.openxmlformats.org/officeDocument/2006/relationships/customXml" Target="../ink/ink5376.xml"/><Relationship Id="rId113" Type="http://schemas.openxmlformats.org/officeDocument/2006/relationships/image" Target="../media/image5361.png"/><Relationship Id="rId320" Type="http://schemas.openxmlformats.org/officeDocument/2006/relationships/customXml" Target="../ink/ink5512.xml"/><Relationship Id="rId558" Type="http://schemas.openxmlformats.org/officeDocument/2006/relationships/customXml" Target="../ink/ink5631.xml"/><Relationship Id="rId155" Type="http://schemas.openxmlformats.org/officeDocument/2006/relationships/image" Target="../media/image5382.png"/><Relationship Id="rId197" Type="http://schemas.openxmlformats.org/officeDocument/2006/relationships/image" Target="../media/image5403.png"/><Relationship Id="rId362" Type="http://schemas.openxmlformats.org/officeDocument/2006/relationships/customXml" Target="../ink/ink5533.xml"/><Relationship Id="rId418" Type="http://schemas.openxmlformats.org/officeDocument/2006/relationships/customXml" Target="../ink/ink5561.xml"/><Relationship Id="rId625" Type="http://schemas.openxmlformats.org/officeDocument/2006/relationships/image" Target="../media/image5616.png"/><Relationship Id="rId222" Type="http://schemas.openxmlformats.org/officeDocument/2006/relationships/customXml" Target="../ink/ink5463.xml"/><Relationship Id="rId264" Type="http://schemas.openxmlformats.org/officeDocument/2006/relationships/customXml" Target="../ink/ink5484.xml"/><Relationship Id="rId471" Type="http://schemas.openxmlformats.org/officeDocument/2006/relationships/image" Target="../media/image5539.png"/><Relationship Id="rId667" Type="http://schemas.openxmlformats.org/officeDocument/2006/relationships/image" Target="../media/image5637.png"/><Relationship Id="rId17" Type="http://schemas.openxmlformats.org/officeDocument/2006/relationships/image" Target="../media/image5314.png"/><Relationship Id="rId59" Type="http://schemas.openxmlformats.org/officeDocument/2006/relationships/image" Target="../media/image5335.png"/><Relationship Id="rId124" Type="http://schemas.openxmlformats.org/officeDocument/2006/relationships/customXml" Target="../ink/ink5414.xml"/><Relationship Id="rId527" Type="http://schemas.openxmlformats.org/officeDocument/2006/relationships/image" Target="../media/image5567.png"/><Relationship Id="rId569" Type="http://schemas.openxmlformats.org/officeDocument/2006/relationships/image" Target="../media/image5588.png"/><Relationship Id="rId70" Type="http://schemas.openxmlformats.org/officeDocument/2006/relationships/customXml" Target="../ink/ink5387.xml"/><Relationship Id="rId166" Type="http://schemas.openxmlformats.org/officeDocument/2006/relationships/customXml" Target="../ink/ink5435.xml"/><Relationship Id="rId331" Type="http://schemas.openxmlformats.org/officeDocument/2006/relationships/image" Target="../media/image5469.png"/><Relationship Id="rId373" Type="http://schemas.openxmlformats.org/officeDocument/2006/relationships/image" Target="../media/image5490.png"/><Relationship Id="rId429" Type="http://schemas.openxmlformats.org/officeDocument/2006/relationships/image" Target="../media/image5518.png"/><Relationship Id="rId580" Type="http://schemas.openxmlformats.org/officeDocument/2006/relationships/customXml" Target="../ink/ink5642.xml"/><Relationship Id="rId636" Type="http://schemas.openxmlformats.org/officeDocument/2006/relationships/customXml" Target="../ink/ink5670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421.png"/><Relationship Id="rId440" Type="http://schemas.openxmlformats.org/officeDocument/2006/relationships/customXml" Target="../ink/ink5572.xml"/><Relationship Id="rId678" Type="http://schemas.openxmlformats.org/officeDocument/2006/relationships/customXml" Target="../ink/ink5691.xml"/><Relationship Id="rId28" Type="http://schemas.openxmlformats.org/officeDocument/2006/relationships/customXml" Target="../ink/ink5366.xml"/><Relationship Id="rId275" Type="http://schemas.openxmlformats.org/officeDocument/2006/relationships/image" Target="../media/image110.png"/><Relationship Id="rId300" Type="http://schemas.openxmlformats.org/officeDocument/2006/relationships/customXml" Target="../ink/ink5502.xml"/><Relationship Id="rId482" Type="http://schemas.openxmlformats.org/officeDocument/2006/relationships/customXml" Target="../ink/ink5593.xml"/><Relationship Id="rId538" Type="http://schemas.openxmlformats.org/officeDocument/2006/relationships/customXml" Target="../ink/ink5621.xml"/><Relationship Id="rId81" Type="http://schemas.openxmlformats.org/officeDocument/2006/relationships/image" Target="../media/image5346.png"/><Relationship Id="rId135" Type="http://schemas.openxmlformats.org/officeDocument/2006/relationships/image" Target="../media/image5372.png"/><Relationship Id="rId177" Type="http://schemas.openxmlformats.org/officeDocument/2006/relationships/image" Target="../media/image5393.png"/><Relationship Id="rId342" Type="http://schemas.openxmlformats.org/officeDocument/2006/relationships/customXml" Target="../ink/ink5523.xml"/><Relationship Id="rId384" Type="http://schemas.openxmlformats.org/officeDocument/2006/relationships/customXml" Target="../ink/ink5544.xml"/><Relationship Id="rId591" Type="http://schemas.openxmlformats.org/officeDocument/2006/relationships/image" Target="../media/image5599.png"/><Relationship Id="rId605" Type="http://schemas.openxmlformats.org/officeDocument/2006/relationships/image" Target="../media/image5606.png"/><Relationship Id="rId202" Type="http://schemas.openxmlformats.org/officeDocument/2006/relationships/customXml" Target="../ink/ink5453.xml"/><Relationship Id="rId244" Type="http://schemas.openxmlformats.org/officeDocument/2006/relationships/customXml" Target="../ink/ink5474.xml"/><Relationship Id="rId647" Type="http://schemas.openxmlformats.org/officeDocument/2006/relationships/image" Target="../media/image5627.png"/><Relationship Id="rId689" Type="http://schemas.openxmlformats.org/officeDocument/2006/relationships/image" Target="../media/image5648.png"/><Relationship Id="rId39" Type="http://schemas.openxmlformats.org/officeDocument/2006/relationships/image" Target="../media/image5325.png"/><Relationship Id="rId286" Type="http://schemas.openxmlformats.org/officeDocument/2006/relationships/customXml" Target="../ink/ink5495.xml"/><Relationship Id="rId451" Type="http://schemas.openxmlformats.org/officeDocument/2006/relationships/image" Target="../media/image5529.png"/><Relationship Id="rId493" Type="http://schemas.openxmlformats.org/officeDocument/2006/relationships/image" Target="../media/image5550.png"/><Relationship Id="rId507" Type="http://schemas.openxmlformats.org/officeDocument/2006/relationships/image" Target="../media/image5557.png"/><Relationship Id="rId549" Type="http://schemas.openxmlformats.org/officeDocument/2006/relationships/image" Target="../media/image5578.png"/><Relationship Id="rId50" Type="http://schemas.openxmlformats.org/officeDocument/2006/relationships/customXml" Target="../ink/ink5377.xml"/><Relationship Id="rId104" Type="http://schemas.openxmlformats.org/officeDocument/2006/relationships/customXml" Target="../ink/ink5404.xml"/><Relationship Id="rId146" Type="http://schemas.openxmlformats.org/officeDocument/2006/relationships/customXml" Target="../ink/ink5425.xml"/><Relationship Id="rId188" Type="http://schemas.openxmlformats.org/officeDocument/2006/relationships/customXml" Target="../ink/ink5446.xml"/><Relationship Id="rId311" Type="http://schemas.openxmlformats.org/officeDocument/2006/relationships/image" Target="../media/image5459.png"/><Relationship Id="rId353" Type="http://schemas.openxmlformats.org/officeDocument/2006/relationships/image" Target="../media/image5480.png"/><Relationship Id="rId395" Type="http://schemas.openxmlformats.org/officeDocument/2006/relationships/image" Target="../media/image5501.png"/><Relationship Id="rId409" Type="http://schemas.openxmlformats.org/officeDocument/2006/relationships/image" Target="../media/image5508.png"/><Relationship Id="rId560" Type="http://schemas.openxmlformats.org/officeDocument/2006/relationships/customXml" Target="../ink/ink5632.xml"/><Relationship Id="rId92" Type="http://schemas.openxmlformats.org/officeDocument/2006/relationships/customXml" Target="../ink/ink5398.xml"/><Relationship Id="rId213" Type="http://schemas.openxmlformats.org/officeDocument/2006/relationships/image" Target="../media/image5411.png"/><Relationship Id="rId420" Type="http://schemas.openxmlformats.org/officeDocument/2006/relationships/customXml" Target="../ink/ink5562.xml"/><Relationship Id="rId616" Type="http://schemas.openxmlformats.org/officeDocument/2006/relationships/customXml" Target="../ink/ink5660.xml"/><Relationship Id="rId658" Type="http://schemas.openxmlformats.org/officeDocument/2006/relationships/customXml" Target="../ink/ink5681.xml"/><Relationship Id="rId255" Type="http://schemas.openxmlformats.org/officeDocument/2006/relationships/image" Target="../media/image5432.png"/><Relationship Id="rId297" Type="http://schemas.openxmlformats.org/officeDocument/2006/relationships/image" Target="../media/image5452.png"/><Relationship Id="rId462" Type="http://schemas.openxmlformats.org/officeDocument/2006/relationships/customXml" Target="../ink/ink5583.xml"/><Relationship Id="rId518" Type="http://schemas.openxmlformats.org/officeDocument/2006/relationships/customXml" Target="../ink/ink5611.xml"/><Relationship Id="rId115" Type="http://schemas.openxmlformats.org/officeDocument/2006/relationships/image" Target="../media/image5362.png"/><Relationship Id="rId157" Type="http://schemas.openxmlformats.org/officeDocument/2006/relationships/image" Target="../media/image5383.png"/><Relationship Id="rId322" Type="http://schemas.openxmlformats.org/officeDocument/2006/relationships/customXml" Target="../ink/ink5513.xml"/><Relationship Id="rId364" Type="http://schemas.openxmlformats.org/officeDocument/2006/relationships/customXml" Target="../ink/ink5534.xml"/><Relationship Id="rId61" Type="http://schemas.openxmlformats.org/officeDocument/2006/relationships/image" Target="../media/image5336.png"/><Relationship Id="rId199" Type="http://schemas.openxmlformats.org/officeDocument/2006/relationships/image" Target="../media/image5404.png"/><Relationship Id="rId571" Type="http://schemas.openxmlformats.org/officeDocument/2006/relationships/image" Target="../media/image5589.png"/><Relationship Id="rId627" Type="http://schemas.openxmlformats.org/officeDocument/2006/relationships/image" Target="../media/image5617.png"/><Relationship Id="rId669" Type="http://schemas.openxmlformats.org/officeDocument/2006/relationships/image" Target="../media/image5638.png"/><Relationship Id="rId19" Type="http://schemas.openxmlformats.org/officeDocument/2006/relationships/image" Target="../media/image5315.png"/><Relationship Id="rId224" Type="http://schemas.openxmlformats.org/officeDocument/2006/relationships/customXml" Target="../ink/ink5464.xml"/><Relationship Id="rId266" Type="http://schemas.openxmlformats.org/officeDocument/2006/relationships/customXml" Target="../ink/ink5485.xml"/><Relationship Id="rId431" Type="http://schemas.openxmlformats.org/officeDocument/2006/relationships/image" Target="../media/image5519.png"/><Relationship Id="rId473" Type="http://schemas.openxmlformats.org/officeDocument/2006/relationships/image" Target="../media/image5540.png"/><Relationship Id="rId529" Type="http://schemas.openxmlformats.org/officeDocument/2006/relationships/image" Target="../media/image5568.png"/><Relationship Id="rId680" Type="http://schemas.openxmlformats.org/officeDocument/2006/relationships/customXml" Target="../ink/ink5692.xml"/><Relationship Id="rId30" Type="http://schemas.openxmlformats.org/officeDocument/2006/relationships/customXml" Target="../ink/ink5367.xml"/><Relationship Id="rId126" Type="http://schemas.openxmlformats.org/officeDocument/2006/relationships/customXml" Target="../ink/ink5415.xml"/><Relationship Id="rId168" Type="http://schemas.openxmlformats.org/officeDocument/2006/relationships/customXml" Target="../ink/ink5436.xml"/><Relationship Id="rId333" Type="http://schemas.openxmlformats.org/officeDocument/2006/relationships/image" Target="../media/image5470.png"/><Relationship Id="rId540" Type="http://schemas.openxmlformats.org/officeDocument/2006/relationships/customXml" Target="../ink/ink5622.xml"/><Relationship Id="rId72" Type="http://schemas.openxmlformats.org/officeDocument/2006/relationships/customXml" Target="../ink/ink5388.xml"/><Relationship Id="rId375" Type="http://schemas.openxmlformats.org/officeDocument/2006/relationships/image" Target="../media/image5491.png"/><Relationship Id="rId582" Type="http://schemas.openxmlformats.org/officeDocument/2006/relationships/customXml" Target="../ink/ink5643.xml"/><Relationship Id="rId638" Type="http://schemas.openxmlformats.org/officeDocument/2006/relationships/customXml" Target="../ink/ink5671.xml"/><Relationship Id="rId3" Type="http://schemas.openxmlformats.org/officeDocument/2006/relationships/image" Target="../media/image5307.png"/><Relationship Id="rId235" Type="http://schemas.openxmlformats.org/officeDocument/2006/relationships/image" Target="../media/image5422.png"/><Relationship Id="rId277" Type="http://schemas.openxmlformats.org/officeDocument/2006/relationships/image" Target="../media/image5442.png"/><Relationship Id="rId400" Type="http://schemas.openxmlformats.org/officeDocument/2006/relationships/customXml" Target="../ink/ink5552.xml"/><Relationship Id="rId442" Type="http://schemas.openxmlformats.org/officeDocument/2006/relationships/customXml" Target="../ink/ink5573.xml"/><Relationship Id="rId484" Type="http://schemas.openxmlformats.org/officeDocument/2006/relationships/customXml" Target="../ink/ink5594.xml"/><Relationship Id="rId137" Type="http://schemas.openxmlformats.org/officeDocument/2006/relationships/image" Target="../media/image5373.png"/><Relationship Id="rId302" Type="http://schemas.openxmlformats.org/officeDocument/2006/relationships/customXml" Target="../ink/ink5503.xml"/><Relationship Id="rId344" Type="http://schemas.openxmlformats.org/officeDocument/2006/relationships/customXml" Target="../ink/ink5524.xml"/><Relationship Id="rId691" Type="http://schemas.openxmlformats.org/officeDocument/2006/relationships/image" Target="../media/image5649.png"/><Relationship Id="rId41" Type="http://schemas.openxmlformats.org/officeDocument/2006/relationships/image" Target="../media/image5326.png"/><Relationship Id="rId83" Type="http://schemas.openxmlformats.org/officeDocument/2006/relationships/image" Target="../media/image5347.png"/><Relationship Id="rId179" Type="http://schemas.openxmlformats.org/officeDocument/2006/relationships/image" Target="../media/image5394.png"/><Relationship Id="rId386" Type="http://schemas.openxmlformats.org/officeDocument/2006/relationships/customXml" Target="../ink/ink5545.xml"/><Relationship Id="rId551" Type="http://schemas.openxmlformats.org/officeDocument/2006/relationships/image" Target="../media/image5579.png"/><Relationship Id="rId593" Type="http://schemas.openxmlformats.org/officeDocument/2006/relationships/image" Target="../media/image5600.png"/><Relationship Id="rId607" Type="http://schemas.openxmlformats.org/officeDocument/2006/relationships/image" Target="../media/image5607.png"/><Relationship Id="rId649" Type="http://schemas.openxmlformats.org/officeDocument/2006/relationships/image" Target="../media/image5628.png"/><Relationship Id="rId190" Type="http://schemas.openxmlformats.org/officeDocument/2006/relationships/customXml" Target="../ink/ink5447.xml"/><Relationship Id="rId204" Type="http://schemas.openxmlformats.org/officeDocument/2006/relationships/customXml" Target="../ink/ink5454.xml"/><Relationship Id="rId246" Type="http://schemas.openxmlformats.org/officeDocument/2006/relationships/customXml" Target="../ink/ink5475.xml"/><Relationship Id="rId288" Type="http://schemas.openxmlformats.org/officeDocument/2006/relationships/customXml" Target="../ink/ink5496.xml"/><Relationship Id="rId411" Type="http://schemas.openxmlformats.org/officeDocument/2006/relationships/image" Target="../media/image5509.png"/><Relationship Id="rId453" Type="http://schemas.openxmlformats.org/officeDocument/2006/relationships/image" Target="../media/image5530.png"/><Relationship Id="rId509" Type="http://schemas.openxmlformats.org/officeDocument/2006/relationships/image" Target="../media/image5558.png"/><Relationship Id="rId660" Type="http://schemas.openxmlformats.org/officeDocument/2006/relationships/customXml" Target="../ink/ink5682.xml"/><Relationship Id="rId106" Type="http://schemas.openxmlformats.org/officeDocument/2006/relationships/customXml" Target="../ink/ink5405.xml"/><Relationship Id="rId313" Type="http://schemas.openxmlformats.org/officeDocument/2006/relationships/image" Target="../media/image5460.png"/><Relationship Id="rId495" Type="http://schemas.openxmlformats.org/officeDocument/2006/relationships/image" Target="../media/image5551.png"/><Relationship Id="rId10" Type="http://schemas.openxmlformats.org/officeDocument/2006/relationships/customXml" Target="../ink/ink5357.xml"/><Relationship Id="rId52" Type="http://schemas.openxmlformats.org/officeDocument/2006/relationships/customXml" Target="../ink/ink5378.xml"/><Relationship Id="rId94" Type="http://schemas.openxmlformats.org/officeDocument/2006/relationships/customXml" Target="../ink/ink5399.xml"/><Relationship Id="rId148" Type="http://schemas.openxmlformats.org/officeDocument/2006/relationships/customXml" Target="../ink/ink5426.xml"/><Relationship Id="rId355" Type="http://schemas.openxmlformats.org/officeDocument/2006/relationships/image" Target="../media/image5481.png"/><Relationship Id="rId397" Type="http://schemas.openxmlformats.org/officeDocument/2006/relationships/image" Target="../media/image5502.png"/><Relationship Id="rId520" Type="http://schemas.openxmlformats.org/officeDocument/2006/relationships/customXml" Target="../ink/ink5612.xml"/><Relationship Id="rId562" Type="http://schemas.openxmlformats.org/officeDocument/2006/relationships/customXml" Target="../ink/ink5633.xml"/><Relationship Id="rId618" Type="http://schemas.openxmlformats.org/officeDocument/2006/relationships/customXml" Target="../ink/ink5661.xml"/><Relationship Id="rId215" Type="http://schemas.openxmlformats.org/officeDocument/2006/relationships/image" Target="../media/image5412.png"/><Relationship Id="rId257" Type="http://schemas.openxmlformats.org/officeDocument/2006/relationships/image" Target="../media/image5433.png"/><Relationship Id="rId422" Type="http://schemas.openxmlformats.org/officeDocument/2006/relationships/customXml" Target="../ink/ink5563.xml"/><Relationship Id="rId464" Type="http://schemas.openxmlformats.org/officeDocument/2006/relationships/customXml" Target="../ink/ink5584.xml"/><Relationship Id="rId299" Type="http://schemas.openxmlformats.org/officeDocument/2006/relationships/image" Target="../media/image5453.png"/><Relationship Id="rId63" Type="http://schemas.openxmlformats.org/officeDocument/2006/relationships/image" Target="../media/image5337.png"/><Relationship Id="rId159" Type="http://schemas.openxmlformats.org/officeDocument/2006/relationships/image" Target="../media/image5384.png"/><Relationship Id="rId366" Type="http://schemas.openxmlformats.org/officeDocument/2006/relationships/customXml" Target="../ink/ink5535.xml"/><Relationship Id="rId573" Type="http://schemas.openxmlformats.org/officeDocument/2006/relationships/image" Target="../media/image5590.png"/><Relationship Id="rId226" Type="http://schemas.openxmlformats.org/officeDocument/2006/relationships/customXml" Target="../ink/ink5465.xml"/><Relationship Id="rId433" Type="http://schemas.openxmlformats.org/officeDocument/2006/relationships/image" Target="../media/image5520.png"/><Relationship Id="rId640" Type="http://schemas.openxmlformats.org/officeDocument/2006/relationships/customXml" Target="../ink/ink5672.xml"/><Relationship Id="rId74" Type="http://schemas.openxmlformats.org/officeDocument/2006/relationships/customXml" Target="../ink/ink5389.xml"/><Relationship Id="rId377" Type="http://schemas.openxmlformats.org/officeDocument/2006/relationships/image" Target="../media/image5492.png"/><Relationship Id="rId500" Type="http://schemas.openxmlformats.org/officeDocument/2006/relationships/customXml" Target="../ink/ink5602.xml"/><Relationship Id="rId584" Type="http://schemas.openxmlformats.org/officeDocument/2006/relationships/customXml" Target="../ink/ink5644.xml"/><Relationship Id="rId5" Type="http://schemas.openxmlformats.org/officeDocument/2006/relationships/image" Target="../media/image5308.png"/><Relationship Id="rId237" Type="http://schemas.openxmlformats.org/officeDocument/2006/relationships/image" Target="../media/image5423.png"/><Relationship Id="rId444" Type="http://schemas.openxmlformats.org/officeDocument/2006/relationships/customXml" Target="../ink/ink5574.xml"/><Relationship Id="rId651" Type="http://schemas.openxmlformats.org/officeDocument/2006/relationships/image" Target="../media/image5629.png"/><Relationship Id="rId290" Type="http://schemas.openxmlformats.org/officeDocument/2006/relationships/customXml" Target="../ink/ink5497.xml"/><Relationship Id="rId304" Type="http://schemas.openxmlformats.org/officeDocument/2006/relationships/customXml" Target="../ink/ink5504.xml"/><Relationship Id="rId388" Type="http://schemas.openxmlformats.org/officeDocument/2006/relationships/customXml" Target="../ink/ink5546.xml"/><Relationship Id="rId511" Type="http://schemas.openxmlformats.org/officeDocument/2006/relationships/image" Target="../media/image5559.png"/><Relationship Id="rId609" Type="http://schemas.openxmlformats.org/officeDocument/2006/relationships/image" Target="../media/image5608.png"/><Relationship Id="rId85" Type="http://schemas.openxmlformats.org/officeDocument/2006/relationships/image" Target="../media/image5348.png"/><Relationship Id="rId150" Type="http://schemas.openxmlformats.org/officeDocument/2006/relationships/customXml" Target="../ink/ink5427.xml"/><Relationship Id="rId595" Type="http://schemas.openxmlformats.org/officeDocument/2006/relationships/image" Target="../media/image5601.png"/><Relationship Id="rId248" Type="http://schemas.openxmlformats.org/officeDocument/2006/relationships/customXml" Target="../ink/ink5476.xml"/><Relationship Id="rId455" Type="http://schemas.openxmlformats.org/officeDocument/2006/relationships/image" Target="../media/image5531.png"/><Relationship Id="rId662" Type="http://schemas.openxmlformats.org/officeDocument/2006/relationships/customXml" Target="../ink/ink5683.xml"/><Relationship Id="rId12" Type="http://schemas.openxmlformats.org/officeDocument/2006/relationships/customXml" Target="../ink/ink5358.xml"/><Relationship Id="rId108" Type="http://schemas.openxmlformats.org/officeDocument/2006/relationships/customXml" Target="../ink/ink5406.xml"/><Relationship Id="rId315" Type="http://schemas.openxmlformats.org/officeDocument/2006/relationships/image" Target="../media/image5461.png"/><Relationship Id="rId522" Type="http://schemas.openxmlformats.org/officeDocument/2006/relationships/customXml" Target="../ink/ink5613.xml"/><Relationship Id="rId96" Type="http://schemas.openxmlformats.org/officeDocument/2006/relationships/customXml" Target="../ink/ink5400.xml"/><Relationship Id="rId161" Type="http://schemas.openxmlformats.org/officeDocument/2006/relationships/image" Target="../media/image5385.png"/><Relationship Id="rId399" Type="http://schemas.openxmlformats.org/officeDocument/2006/relationships/image" Target="../media/image5503.png"/><Relationship Id="rId259" Type="http://schemas.openxmlformats.org/officeDocument/2006/relationships/image" Target="../media/image5434.png"/><Relationship Id="rId466" Type="http://schemas.openxmlformats.org/officeDocument/2006/relationships/customXml" Target="../ink/ink5585.xml"/><Relationship Id="rId673" Type="http://schemas.openxmlformats.org/officeDocument/2006/relationships/image" Target="../media/image5640.png"/><Relationship Id="rId23" Type="http://schemas.openxmlformats.org/officeDocument/2006/relationships/image" Target="../media/image5317.png"/><Relationship Id="rId119" Type="http://schemas.openxmlformats.org/officeDocument/2006/relationships/image" Target="../media/image5364.png"/><Relationship Id="rId326" Type="http://schemas.openxmlformats.org/officeDocument/2006/relationships/customXml" Target="../ink/ink5515.xml"/><Relationship Id="rId533" Type="http://schemas.openxmlformats.org/officeDocument/2006/relationships/image" Target="../media/image5570.png"/><Relationship Id="rId172" Type="http://schemas.openxmlformats.org/officeDocument/2006/relationships/customXml" Target="../ink/ink5438.xml"/><Relationship Id="rId477" Type="http://schemas.openxmlformats.org/officeDocument/2006/relationships/image" Target="../media/image5542.png"/><Relationship Id="rId600" Type="http://schemas.openxmlformats.org/officeDocument/2006/relationships/customXml" Target="../ink/ink5652.xml"/><Relationship Id="rId684" Type="http://schemas.openxmlformats.org/officeDocument/2006/relationships/customXml" Target="../ink/ink5694.xml"/><Relationship Id="rId337" Type="http://schemas.openxmlformats.org/officeDocument/2006/relationships/image" Target="../media/image5472.png"/><Relationship Id="rId34" Type="http://schemas.openxmlformats.org/officeDocument/2006/relationships/customXml" Target="../ink/ink5369.xml"/><Relationship Id="rId544" Type="http://schemas.openxmlformats.org/officeDocument/2006/relationships/customXml" Target="../ink/ink5624.xml"/><Relationship Id="rId183" Type="http://schemas.openxmlformats.org/officeDocument/2006/relationships/image" Target="../media/image5396.png"/><Relationship Id="rId390" Type="http://schemas.openxmlformats.org/officeDocument/2006/relationships/customXml" Target="../ink/ink5547.xml"/><Relationship Id="rId404" Type="http://schemas.openxmlformats.org/officeDocument/2006/relationships/customXml" Target="../ink/ink5554.xml"/><Relationship Id="rId611" Type="http://schemas.openxmlformats.org/officeDocument/2006/relationships/image" Target="../media/image5609.png"/><Relationship Id="rId250" Type="http://schemas.openxmlformats.org/officeDocument/2006/relationships/customXml" Target="../ink/ink5477.xml"/><Relationship Id="rId488" Type="http://schemas.openxmlformats.org/officeDocument/2006/relationships/customXml" Target="../ink/ink5596.xml"/><Relationship Id="rId45" Type="http://schemas.openxmlformats.org/officeDocument/2006/relationships/image" Target="../media/image5328.png"/><Relationship Id="rId110" Type="http://schemas.openxmlformats.org/officeDocument/2006/relationships/customXml" Target="../ink/ink5407.xml"/><Relationship Id="rId348" Type="http://schemas.openxmlformats.org/officeDocument/2006/relationships/customXml" Target="../ink/ink5526.xml"/><Relationship Id="rId555" Type="http://schemas.openxmlformats.org/officeDocument/2006/relationships/image" Target="../media/image5581.png"/><Relationship Id="rId194" Type="http://schemas.openxmlformats.org/officeDocument/2006/relationships/customXml" Target="../ink/ink5449.xml"/><Relationship Id="rId208" Type="http://schemas.openxmlformats.org/officeDocument/2006/relationships/customXml" Target="../ink/ink5456.xml"/><Relationship Id="rId415" Type="http://schemas.openxmlformats.org/officeDocument/2006/relationships/image" Target="../media/image5511.png"/><Relationship Id="rId622" Type="http://schemas.openxmlformats.org/officeDocument/2006/relationships/customXml" Target="../ink/ink5663.xml"/><Relationship Id="rId261" Type="http://schemas.openxmlformats.org/officeDocument/2006/relationships/image" Target="../media/image5435.png"/><Relationship Id="rId499" Type="http://schemas.openxmlformats.org/officeDocument/2006/relationships/image" Target="../media/image5553.png"/><Relationship Id="rId56" Type="http://schemas.openxmlformats.org/officeDocument/2006/relationships/customXml" Target="../ink/ink5380.xml"/><Relationship Id="rId359" Type="http://schemas.openxmlformats.org/officeDocument/2006/relationships/image" Target="../media/image5483.png"/><Relationship Id="rId566" Type="http://schemas.openxmlformats.org/officeDocument/2006/relationships/customXml" Target="../ink/ink5635.xml"/><Relationship Id="rId121" Type="http://schemas.openxmlformats.org/officeDocument/2006/relationships/image" Target="../media/image5365.png"/><Relationship Id="rId219" Type="http://schemas.openxmlformats.org/officeDocument/2006/relationships/image" Target="../media/image5414.png"/><Relationship Id="rId426" Type="http://schemas.openxmlformats.org/officeDocument/2006/relationships/customXml" Target="../ink/ink5565.xml"/><Relationship Id="rId633" Type="http://schemas.openxmlformats.org/officeDocument/2006/relationships/image" Target="../media/image5620.png"/><Relationship Id="rId67" Type="http://schemas.openxmlformats.org/officeDocument/2006/relationships/image" Target="../media/image5339.png"/><Relationship Id="rId272" Type="http://schemas.openxmlformats.org/officeDocument/2006/relationships/customXml" Target="../ink/ink5488.xml"/><Relationship Id="rId577" Type="http://schemas.openxmlformats.org/officeDocument/2006/relationships/image" Target="../media/image5592.png"/><Relationship Id="rId132" Type="http://schemas.openxmlformats.org/officeDocument/2006/relationships/customXml" Target="../ink/ink5418.xml"/><Relationship Id="rId437" Type="http://schemas.openxmlformats.org/officeDocument/2006/relationships/image" Target="../media/image5522.png"/><Relationship Id="rId644" Type="http://schemas.openxmlformats.org/officeDocument/2006/relationships/customXml" Target="../ink/ink5674.xml"/><Relationship Id="rId283" Type="http://schemas.openxmlformats.org/officeDocument/2006/relationships/image" Target="../media/image5445.png"/><Relationship Id="rId490" Type="http://schemas.openxmlformats.org/officeDocument/2006/relationships/customXml" Target="../ink/ink5597.xml"/><Relationship Id="rId504" Type="http://schemas.openxmlformats.org/officeDocument/2006/relationships/customXml" Target="../ink/ink5604.xml"/><Relationship Id="rId78" Type="http://schemas.openxmlformats.org/officeDocument/2006/relationships/customXml" Target="../ink/ink5391.xml"/><Relationship Id="rId143" Type="http://schemas.openxmlformats.org/officeDocument/2006/relationships/image" Target="../media/image5376.png"/><Relationship Id="rId350" Type="http://schemas.openxmlformats.org/officeDocument/2006/relationships/customXml" Target="../ink/ink5527.xml"/><Relationship Id="rId588" Type="http://schemas.openxmlformats.org/officeDocument/2006/relationships/customXml" Target="../ink/ink5646.xml"/><Relationship Id="rId9" Type="http://schemas.openxmlformats.org/officeDocument/2006/relationships/image" Target="../media/image5310.png"/><Relationship Id="rId210" Type="http://schemas.openxmlformats.org/officeDocument/2006/relationships/customXml" Target="../ink/ink5457.xml"/><Relationship Id="rId448" Type="http://schemas.openxmlformats.org/officeDocument/2006/relationships/customXml" Target="../ink/ink5576.xml"/><Relationship Id="rId655" Type="http://schemas.openxmlformats.org/officeDocument/2006/relationships/image" Target="../media/image5631.png"/><Relationship Id="rId294" Type="http://schemas.openxmlformats.org/officeDocument/2006/relationships/customXml" Target="../ink/ink5499.xml"/><Relationship Id="rId308" Type="http://schemas.openxmlformats.org/officeDocument/2006/relationships/customXml" Target="../ink/ink5506.xml"/><Relationship Id="rId515" Type="http://schemas.openxmlformats.org/officeDocument/2006/relationships/image" Target="../media/image5561.png"/><Relationship Id="rId89" Type="http://schemas.openxmlformats.org/officeDocument/2006/relationships/image" Target="../media/image5350.png"/><Relationship Id="rId154" Type="http://schemas.openxmlformats.org/officeDocument/2006/relationships/customXml" Target="../ink/ink5429.xml"/><Relationship Id="rId361" Type="http://schemas.openxmlformats.org/officeDocument/2006/relationships/image" Target="../media/image5484.png"/><Relationship Id="rId599" Type="http://schemas.openxmlformats.org/officeDocument/2006/relationships/image" Target="../media/image5603.png"/><Relationship Id="rId459" Type="http://schemas.openxmlformats.org/officeDocument/2006/relationships/image" Target="../media/image5533.png"/><Relationship Id="rId666" Type="http://schemas.openxmlformats.org/officeDocument/2006/relationships/customXml" Target="../ink/ink5685.xml"/><Relationship Id="rId16" Type="http://schemas.openxmlformats.org/officeDocument/2006/relationships/customXml" Target="../ink/ink5360.xml"/><Relationship Id="rId221" Type="http://schemas.openxmlformats.org/officeDocument/2006/relationships/image" Target="../media/image5415.png"/><Relationship Id="rId319" Type="http://schemas.openxmlformats.org/officeDocument/2006/relationships/image" Target="../media/image5463.png"/><Relationship Id="rId526" Type="http://schemas.openxmlformats.org/officeDocument/2006/relationships/customXml" Target="../ink/ink5615.xml"/><Relationship Id="rId165" Type="http://schemas.openxmlformats.org/officeDocument/2006/relationships/image" Target="../media/image5387.png"/><Relationship Id="rId372" Type="http://schemas.openxmlformats.org/officeDocument/2006/relationships/customXml" Target="../ink/ink5538.xml"/><Relationship Id="rId677" Type="http://schemas.openxmlformats.org/officeDocument/2006/relationships/image" Target="../media/image5642.png"/><Relationship Id="rId232" Type="http://schemas.openxmlformats.org/officeDocument/2006/relationships/customXml" Target="../ink/ink5468.xml"/><Relationship Id="rId27" Type="http://schemas.openxmlformats.org/officeDocument/2006/relationships/image" Target="../media/image5319.png"/><Relationship Id="rId537" Type="http://schemas.openxmlformats.org/officeDocument/2006/relationships/image" Target="../media/image5572.png"/><Relationship Id="rId80" Type="http://schemas.openxmlformats.org/officeDocument/2006/relationships/customXml" Target="../ink/ink5392.xml"/><Relationship Id="rId176" Type="http://schemas.openxmlformats.org/officeDocument/2006/relationships/customXml" Target="../ink/ink5440.xml"/><Relationship Id="rId383" Type="http://schemas.openxmlformats.org/officeDocument/2006/relationships/image" Target="../media/image5495.png"/><Relationship Id="rId590" Type="http://schemas.openxmlformats.org/officeDocument/2006/relationships/customXml" Target="../ink/ink5647.xml"/><Relationship Id="rId604" Type="http://schemas.openxmlformats.org/officeDocument/2006/relationships/customXml" Target="../ink/ink5654.xml"/><Relationship Id="rId243" Type="http://schemas.openxmlformats.org/officeDocument/2006/relationships/image" Target="../media/image5426.png"/><Relationship Id="rId450" Type="http://schemas.openxmlformats.org/officeDocument/2006/relationships/customXml" Target="../ink/ink5577.xml"/><Relationship Id="rId688" Type="http://schemas.openxmlformats.org/officeDocument/2006/relationships/customXml" Target="../ink/ink5696.xml"/><Relationship Id="rId38" Type="http://schemas.openxmlformats.org/officeDocument/2006/relationships/customXml" Target="../ink/ink5371.xml"/><Relationship Id="rId103" Type="http://schemas.openxmlformats.org/officeDocument/2006/relationships/image" Target="../media/image5356.png"/><Relationship Id="rId310" Type="http://schemas.openxmlformats.org/officeDocument/2006/relationships/customXml" Target="../ink/ink5507.xml"/><Relationship Id="rId548" Type="http://schemas.openxmlformats.org/officeDocument/2006/relationships/customXml" Target="../ink/ink5626.xml"/><Relationship Id="rId91" Type="http://schemas.openxmlformats.org/officeDocument/2006/relationships/image" Target="../media/image5351.png"/><Relationship Id="rId187" Type="http://schemas.openxmlformats.org/officeDocument/2006/relationships/image" Target="../media/image5398.png"/><Relationship Id="rId394" Type="http://schemas.openxmlformats.org/officeDocument/2006/relationships/customXml" Target="../ink/ink5549.xml"/><Relationship Id="rId408" Type="http://schemas.openxmlformats.org/officeDocument/2006/relationships/customXml" Target="../ink/ink5556.xml"/><Relationship Id="rId615" Type="http://schemas.openxmlformats.org/officeDocument/2006/relationships/image" Target="../media/image5611.png"/><Relationship Id="rId254" Type="http://schemas.openxmlformats.org/officeDocument/2006/relationships/customXml" Target="../ink/ink5479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707.png"/><Relationship Id="rId299" Type="http://schemas.openxmlformats.org/officeDocument/2006/relationships/image" Target="../media/image5798.png"/><Relationship Id="rId21" Type="http://schemas.openxmlformats.org/officeDocument/2006/relationships/image" Target="../media/image5659.png"/><Relationship Id="rId63" Type="http://schemas.openxmlformats.org/officeDocument/2006/relationships/image" Target="../media/image5680.png"/><Relationship Id="rId159" Type="http://schemas.openxmlformats.org/officeDocument/2006/relationships/image" Target="../media/image5728.png"/><Relationship Id="rId324" Type="http://schemas.openxmlformats.org/officeDocument/2006/relationships/customXml" Target="../ink/ink5859.xml"/><Relationship Id="rId366" Type="http://schemas.openxmlformats.org/officeDocument/2006/relationships/customXml" Target="../ink/ink5880.xml"/><Relationship Id="rId170" Type="http://schemas.openxmlformats.org/officeDocument/2006/relationships/customXml" Target="../ink/ink5782.xml"/><Relationship Id="rId226" Type="http://schemas.openxmlformats.org/officeDocument/2006/relationships/customXml" Target="../ink/ink5810.xml"/><Relationship Id="rId433" Type="http://schemas.openxmlformats.org/officeDocument/2006/relationships/image" Target="../media/image5865.png"/><Relationship Id="rId268" Type="http://schemas.openxmlformats.org/officeDocument/2006/relationships/customXml" Target="../ink/ink5831.xml"/><Relationship Id="rId32" Type="http://schemas.openxmlformats.org/officeDocument/2006/relationships/customXml" Target="../ink/ink5713.xml"/><Relationship Id="rId74" Type="http://schemas.openxmlformats.org/officeDocument/2006/relationships/customXml" Target="../ink/ink5734.xml"/><Relationship Id="rId128" Type="http://schemas.openxmlformats.org/officeDocument/2006/relationships/customXml" Target="../ink/ink5761.xml"/><Relationship Id="rId335" Type="http://schemas.openxmlformats.org/officeDocument/2006/relationships/image" Target="../media/image5816.png"/><Relationship Id="rId377" Type="http://schemas.openxmlformats.org/officeDocument/2006/relationships/image" Target="../media/image5837.png"/><Relationship Id="rId5" Type="http://schemas.openxmlformats.org/officeDocument/2006/relationships/image" Target="../media/image5651.png"/><Relationship Id="rId181" Type="http://schemas.openxmlformats.org/officeDocument/2006/relationships/image" Target="../media/image5739.png"/><Relationship Id="rId237" Type="http://schemas.openxmlformats.org/officeDocument/2006/relationships/image" Target="../media/image5767.png"/><Relationship Id="rId402" Type="http://schemas.openxmlformats.org/officeDocument/2006/relationships/customXml" Target="../ink/ink5898.xml"/><Relationship Id="rId279" Type="http://schemas.openxmlformats.org/officeDocument/2006/relationships/image" Target="../media/image5788.png"/><Relationship Id="rId43" Type="http://schemas.openxmlformats.org/officeDocument/2006/relationships/image" Target="../media/image5670.png"/><Relationship Id="rId139" Type="http://schemas.openxmlformats.org/officeDocument/2006/relationships/image" Target="../media/image5718.png"/><Relationship Id="rId290" Type="http://schemas.openxmlformats.org/officeDocument/2006/relationships/customXml" Target="../ink/ink5842.xml"/><Relationship Id="rId304" Type="http://schemas.openxmlformats.org/officeDocument/2006/relationships/customXml" Target="../ink/ink5849.xml"/><Relationship Id="rId346" Type="http://schemas.openxmlformats.org/officeDocument/2006/relationships/customXml" Target="../ink/ink5870.xml"/><Relationship Id="rId388" Type="http://schemas.openxmlformats.org/officeDocument/2006/relationships/customXml" Target="../ink/ink5891.xml"/><Relationship Id="rId85" Type="http://schemas.openxmlformats.org/officeDocument/2006/relationships/image" Target="../media/image5691.png"/><Relationship Id="rId150" Type="http://schemas.openxmlformats.org/officeDocument/2006/relationships/customXml" Target="../ink/ink5772.xml"/><Relationship Id="rId192" Type="http://schemas.openxmlformats.org/officeDocument/2006/relationships/customXml" Target="../ink/ink5793.xml"/><Relationship Id="rId206" Type="http://schemas.openxmlformats.org/officeDocument/2006/relationships/customXml" Target="../ink/ink5800.xml"/><Relationship Id="rId413" Type="http://schemas.openxmlformats.org/officeDocument/2006/relationships/image" Target="../media/image5855.png"/><Relationship Id="rId248" Type="http://schemas.openxmlformats.org/officeDocument/2006/relationships/customXml" Target="../ink/ink5821.xml"/><Relationship Id="rId12" Type="http://schemas.openxmlformats.org/officeDocument/2006/relationships/customXml" Target="../ink/ink5703.xml"/><Relationship Id="rId108" Type="http://schemas.openxmlformats.org/officeDocument/2006/relationships/customXml" Target="../ink/ink5751.xml"/><Relationship Id="rId315" Type="http://schemas.openxmlformats.org/officeDocument/2006/relationships/image" Target="../media/image5806.png"/><Relationship Id="rId357" Type="http://schemas.openxmlformats.org/officeDocument/2006/relationships/image" Target="../media/image5827.png"/><Relationship Id="rId54" Type="http://schemas.openxmlformats.org/officeDocument/2006/relationships/customXml" Target="../ink/ink5724.xml"/><Relationship Id="rId96" Type="http://schemas.openxmlformats.org/officeDocument/2006/relationships/customXml" Target="../ink/ink5745.xml"/><Relationship Id="rId161" Type="http://schemas.openxmlformats.org/officeDocument/2006/relationships/image" Target="../media/image5729.png"/><Relationship Id="rId217" Type="http://schemas.openxmlformats.org/officeDocument/2006/relationships/image" Target="../media/image5757.png"/><Relationship Id="rId399" Type="http://schemas.openxmlformats.org/officeDocument/2006/relationships/image" Target="../media/image5848.png"/><Relationship Id="rId259" Type="http://schemas.openxmlformats.org/officeDocument/2006/relationships/image" Target="../media/image5778.png"/><Relationship Id="rId424" Type="http://schemas.openxmlformats.org/officeDocument/2006/relationships/customXml" Target="../ink/ink5909.xml"/><Relationship Id="rId23" Type="http://schemas.openxmlformats.org/officeDocument/2006/relationships/image" Target="../media/image5660.png"/><Relationship Id="rId119" Type="http://schemas.openxmlformats.org/officeDocument/2006/relationships/image" Target="../media/image5708.png"/><Relationship Id="rId270" Type="http://schemas.openxmlformats.org/officeDocument/2006/relationships/customXml" Target="../ink/ink5832.xml"/><Relationship Id="rId326" Type="http://schemas.openxmlformats.org/officeDocument/2006/relationships/customXml" Target="../ink/ink5860.xml"/><Relationship Id="rId65" Type="http://schemas.openxmlformats.org/officeDocument/2006/relationships/image" Target="../media/image5681.png"/><Relationship Id="rId130" Type="http://schemas.openxmlformats.org/officeDocument/2006/relationships/customXml" Target="../ink/ink5762.xml"/><Relationship Id="rId368" Type="http://schemas.openxmlformats.org/officeDocument/2006/relationships/customXml" Target="../ink/ink5881.xml"/><Relationship Id="rId172" Type="http://schemas.openxmlformats.org/officeDocument/2006/relationships/customXml" Target="../ink/ink5783.xml"/><Relationship Id="rId228" Type="http://schemas.openxmlformats.org/officeDocument/2006/relationships/customXml" Target="../ink/ink5811.xml"/><Relationship Id="rId435" Type="http://schemas.openxmlformats.org/officeDocument/2006/relationships/image" Target="../media/image5866.png"/><Relationship Id="rId281" Type="http://schemas.openxmlformats.org/officeDocument/2006/relationships/image" Target="../media/image5789.png"/><Relationship Id="rId337" Type="http://schemas.openxmlformats.org/officeDocument/2006/relationships/image" Target="../media/image5817.png"/><Relationship Id="rId34" Type="http://schemas.openxmlformats.org/officeDocument/2006/relationships/customXml" Target="../ink/ink5714.xml"/><Relationship Id="rId76" Type="http://schemas.openxmlformats.org/officeDocument/2006/relationships/customXml" Target="../ink/ink5735.xml"/><Relationship Id="rId141" Type="http://schemas.openxmlformats.org/officeDocument/2006/relationships/image" Target="../media/image5719.png"/><Relationship Id="rId379" Type="http://schemas.openxmlformats.org/officeDocument/2006/relationships/image" Target="../media/image5838.png"/><Relationship Id="rId7" Type="http://schemas.openxmlformats.org/officeDocument/2006/relationships/image" Target="../media/image5652.png"/><Relationship Id="rId183" Type="http://schemas.openxmlformats.org/officeDocument/2006/relationships/image" Target="../media/image5740.png"/><Relationship Id="rId239" Type="http://schemas.openxmlformats.org/officeDocument/2006/relationships/image" Target="../media/image5768.png"/><Relationship Id="rId390" Type="http://schemas.openxmlformats.org/officeDocument/2006/relationships/customXml" Target="../ink/ink5892.xml"/><Relationship Id="rId404" Type="http://schemas.openxmlformats.org/officeDocument/2006/relationships/customXml" Target="../ink/ink5899.xml"/><Relationship Id="rId250" Type="http://schemas.openxmlformats.org/officeDocument/2006/relationships/customXml" Target="../ink/ink5822.xml"/><Relationship Id="rId292" Type="http://schemas.openxmlformats.org/officeDocument/2006/relationships/customXml" Target="../ink/ink5843.xml"/><Relationship Id="rId306" Type="http://schemas.openxmlformats.org/officeDocument/2006/relationships/customXml" Target="../ink/ink5850.xml"/><Relationship Id="rId45" Type="http://schemas.openxmlformats.org/officeDocument/2006/relationships/image" Target="../media/image5671.png"/><Relationship Id="rId87" Type="http://schemas.openxmlformats.org/officeDocument/2006/relationships/image" Target="../media/image5692.png"/><Relationship Id="rId110" Type="http://schemas.openxmlformats.org/officeDocument/2006/relationships/customXml" Target="../ink/ink5752.xml"/><Relationship Id="rId348" Type="http://schemas.openxmlformats.org/officeDocument/2006/relationships/customXml" Target="../ink/ink5871.xml"/><Relationship Id="rId152" Type="http://schemas.openxmlformats.org/officeDocument/2006/relationships/customXml" Target="../ink/ink5773.xml"/><Relationship Id="rId194" Type="http://schemas.openxmlformats.org/officeDocument/2006/relationships/customXml" Target="../ink/ink5794.xml"/><Relationship Id="rId208" Type="http://schemas.openxmlformats.org/officeDocument/2006/relationships/customXml" Target="../ink/ink5801.xml"/><Relationship Id="rId415" Type="http://schemas.openxmlformats.org/officeDocument/2006/relationships/image" Target="../media/image5856.png"/><Relationship Id="rId261" Type="http://schemas.openxmlformats.org/officeDocument/2006/relationships/image" Target="../media/image5779.png"/><Relationship Id="rId14" Type="http://schemas.openxmlformats.org/officeDocument/2006/relationships/customXml" Target="../ink/ink5704.xml"/><Relationship Id="rId56" Type="http://schemas.openxmlformats.org/officeDocument/2006/relationships/customXml" Target="../ink/ink5725.xml"/><Relationship Id="rId317" Type="http://schemas.openxmlformats.org/officeDocument/2006/relationships/image" Target="../media/image5807.png"/><Relationship Id="rId359" Type="http://schemas.openxmlformats.org/officeDocument/2006/relationships/image" Target="../media/image5828.png"/><Relationship Id="rId98" Type="http://schemas.openxmlformats.org/officeDocument/2006/relationships/customXml" Target="../ink/ink5746.xml"/><Relationship Id="rId121" Type="http://schemas.openxmlformats.org/officeDocument/2006/relationships/image" Target="../media/image5709.png"/><Relationship Id="rId163" Type="http://schemas.openxmlformats.org/officeDocument/2006/relationships/image" Target="../media/image5730.png"/><Relationship Id="rId219" Type="http://schemas.openxmlformats.org/officeDocument/2006/relationships/image" Target="../media/image5758.png"/><Relationship Id="rId370" Type="http://schemas.openxmlformats.org/officeDocument/2006/relationships/customXml" Target="../ink/ink5882.xml"/><Relationship Id="rId426" Type="http://schemas.openxmlformats.org/officeDocument/2006/relationships/customXml" Target="../ink/ink5910.xml"/><Relationship Id="rId230" Type="http://schemas.openxmlformats.org/officeDocument/2006/relationships/customXml" Target="../ink/ink5812.xml"/><Relationship Id="rId25" Type="http://schemas.openxmlformats.org/officeDocument/2006/relationships/image" Target="../media/image5661.png"/><Relationship Id="rId67" Type="http://schemas.openxmlformats.org/officeDocument/2006/relationships/image" Target="../media/image5682.png"/><Relationship Id="rId272" Type="http://schemas.openxmlformats.org/officeDocument/2006/relationships/customXml" Target="../ink/ink5833.xml"/><Relationship Id="rId328" Type="http://schemas.openxmlformats.org/officeDocument/2006/relationships/customXml" Target="../ink/ink5861.xml"/><Relationship Id="rId132" Type="http://schemas.openxmlformats.org/officeDocument/2006/relationships/customXml" Target="../ink/ink5763.xml"/><Relationship Id="rId174" Type="http://schemas.openxmlformats.org/officeDocument/2006/relationships/customXml" Target="../ink/ink5784.xml"/><Relationship Id="rId381" Type="http://schemas.openxmlformats.org/officeDocument/2006/relationships/image" Target="../media/image5839.png"/><Relationship Id="rId241" Type="http://schemas.openxmlformats.org/officeDocument/2006/relationships/image" Target="../media/image5769.png"/><Relationship Id="rId437" Type="http://schemas.openxmlformats.org/officeDocument/2006/relationships/image" Target="../media/image5867.png"/><Relationship Id="rId36" Type="http://schemas.openxmlformats.org/officeDocument/2006/relationships/customXml" Target="../ink/ink5715.xml"/><Relationship Id="rId283" Type="http://schemas.openxmlformats.org/officeDocument/2006/relationships/image" Target="../media/image5790.png"/><Relationship Id="rId339" Type="http://schemas.openxmlformats.org/officeDocument/2006/relationships/image" Target="../media/image5818.png"/><Relationship Id="rId78" Type="http://schemas.openxmlformats.org/officeDocument/2006/relationships/customXml" Target="../ink/ink5736.xml"/><Relationship Id="rId101" Type="http://schemas.openxmlformats.org/officeDocument/2006/relationships/image" Target="../media/image5699.png"/><Relationship Id="rId143" Type="http://schemas.openxmlformats.org/officeDocument/2006/relationships/image" Target="../media/image5720.png"/><Relationship Id="rId185" Type="http://schemas.openxmlformats.org/officeDocument/2006/relationships/image" Target="../media/image5741.png"/><Relationship Id="rId350" Type="http://schemas.openxmlformats.org/officeDocument/2006/relationships/customXml" Target="../ink/ink5872.xml"/><Relationship Id="rId406" Type="http://schemas.openxmlformats.org/officeDocument/2006/relationships/customXml" Target="../ink/ink5900.xml"/><Relationship Id="rId9" Type="http://schemas.openxmlformats.org/officeDocument/2006/relationships/image" Target="../media/image5653.png"/><Relationship Id="rId210" Type="http://schemas.openxmlformats.org/officeDocument/2006/relationships/customXml" Target="../ink/ink5802.xml"/><Relationship Id="rId392" Type="http://schemas.openxmlformats.org/officeDocument/2006/relationships/customXml" Target="../ink/ink5893.xml"/><Relationship Id="rId252" Type="http://schemas.openxmlformats.org/officeDocument/2006/relationships/customXml" Target="../ink/ink5823.xml"/><Relationship Id="rId294" Type="http://schemas.openxmlformats.org/officeDocument/2006/relationships/customXml" Target="../ink/ink5844.xml"/><Relationship Id="rId308" Type="http://schemas.openxmlformats.org/officeDocument/2006/relationships/customXml" Target="../ink/ink5851.xml"/><Relationship Id="rId47" Type="http://schemas.openxmlformats.org/officeDocument/2006/relationships/image" Target="../media/image5672.png"/><Relationship Id="rId89" Type="http://schemas.openxmlformats.org/officeDocument/2006/relationships/image" Target="../media/image5693.png"/><Relationship Id="rId112" Type="http://schemas.openxmlformats.org/officeDocument/2006/relationships/customXml" Target="../ink/ink5753.xml"/><Relationship Id="rId154" Type="http://schemas.openxmlformats.org/officeDocument/2006/relationships/customXml" Target="../ink/ink5774.xml"/><Relationship Id="rId361" Type="http://schemas.openxmlformats.org/officeDocument/2006/relationships/image" Target="../media/image5829.png"/><Relationship Id="rId196" Type="http://schemas.openxmlformats.org/officeDocument/2006/relationships/customXml" Target="../ink/ink5795.xml"/><Relationship Id="rId417" Type="http://schemas.openxmlformats.org/officeDocument/2006/relationships/image" Target="../media/image5857.png"/><Relationship Id="rId16" Type="http://schemas.openxmlformats.org/officeDocument/2006/relationships/customXml" Target="../ink/ink5705.xml"/><Relationship Id="rId221" Type="http://schemas.openxmlformats.org/officeDocument/2006/relationships/image" Target="../media/image5759.png"/><Relationship Id="rId263" Type="http://schemas.openxmlformats.org/officeDocument/2006/relationships/image" Target="../media/image5780.png"/><Relationship Id="rId319" Type="http://schemas.openxmlformats.org/officeDocument/2006/relationships/image" Target="../media/image5808.png"/><Relationship Id="rId58" Type="http://schemas.openxmlformats.org/officeDocument/2006/relationships/customXml" Target="../ink/ink5726.xml"/><Relationship Id="rId123" Type="http://schemas.openxmlformats.org/officeDocument/2006/relationships/image" Target="../media/image5710.png"/><Relationship Id="rId330" Type="http://schemas.openxmlformats.org/officeDocument/2006/relationships/customXml" Target="../ink/ink5862.xml"/><Relationship Id="rId165" Type="http://schemas.openxmlformats.org/officeDocument/2006/relationships/image" Target="../media/image5731.png"/><Relationship Id="rId372" Type="http://schemas.openxmlformats.org/officeDocument/2006/relationships/customXml" Target="../ink/ink5883.xml"/><Relationship Id="rId428" Type="http://schemas.openxmlformats.org/officeDocument/2006/relationships/customXml" Target="../ink/ink5911.xml"/><Relationship Id="rId232" Type="http://schemas.openxmlformats.org/officeDocument/2006/relationships/customXml" Target="../ink/ink5813.xml"/><Relationship Id="rId274" Type="http://schemas.openxmlformats.org/officeDocument/2006/relationships/customXml" Target="../ink/ink5834.xml"/><Relationship Id="rId27" Type="http://schemas.openxmlformats.org/officeDocument/2006/relationships/image" Target="../media/image5662.png"/><Relationship Id="rId69" Type="http://schemas.openxmlformats.org/officeDocument/2006/relationships/image" Target="../media/image5683.png"/><Relationship Id="rId134" Type="http://schemas.openxmlformats.org/officeDocument/2006/relationships/customXml" Target="../ink/ink5764.xml"/><Relationship Id="rId80" Type="http://schemas.openxmlformats.org/officeDocument/2006/relationships/customXml" Target="../ink/ink5737.xml"/><Relationship Id="rId176" Type="http://schemas.openxmlformats.org/officeDocument/2006/relationships/customXml" Target="../ink/ink5785.xml"/><Relationship Id="rId341" Type="http://schemas.openxmlformats.org/officeDocument/2006/relationships/image" Target="../media/image5819.png"/><Relationship Id="rId383" Type="http://schemas.openxmlformats.org/officeDocument/2006/relationships/image" Target="../media/image5840.png"/><Relationship Id="rId439" Type="http://schemas.openxmlformats.org/officeDocument/2006/relationships/image" Target="../media/image5868.png"/><Relationship Id="rId201" Type="http://schemas.openxmlformats.org/officeDocument/2006/relationships/image" Target="../media/image5749.png"/><Relationship Id="rId243" Type="http://schemas.openxmlformats.org/officeDocument/2006/relationships/image" Target="../media/image5770.png"/><Relationship Id="rId285" Type="http://schemas.openxmlformats.org/officeDocument/2006/relationships/image" Target="../media/image5791.png"/><Relationship Id="rId38" Type="http://schemas.openxmlformats.org/officeDocument/2006/relationships/customXml" Target="../ink/ink5716.xml"/><Relationship Id="rId103" Type="http://schemas.openxmlformats.org/officeDocument/2006/relationships/image" Target="../media/image5700.png"/><Relationship Id="rId310" Type="http://schemas.openxmlformats.org/officeDocument/2006/relationships/customXml" Target="../ink/ink5852.xml"/><Relationship Id="rId91" Type="http://schemas.openxmlformats.org/officeDocument/2006/relationships/image" Target="../media/image5694.png"/><Relationship Id="rId145" Type="http://schemas.openxmlformats.org/officeDocument/2006/relationships/image" Target="../media/image5721.png"/><Relationship Id="rId187" Type="http://schemas.openxmlformats.org/officeDocument/2006/relationships/image" Target="../media/image5742.png"/><Relationship Id="rId352" Type="http://schemas.openxmlformats.org/officeDocument/2006/relationships/customXml" Target="../ink/ink5873.xml"/><Relationship Id="rId394" Type="http://schemas.openxmlformats.org/officeDocument/2006/relationships/customXml" Target="../ink/ink5894.xml"/><Relationship Id="rId408" Type="http://schemas.openxmlformats.org/officeDocument/2006/relationships/customXml" Target="../ink/ink5901.xml"/><Relationship Id="rId212" Type="http://schemas.openxmlformats.org/officeDocument/2006/relationships/customXml" Target="../ink/ink5803.xml"/><Relationship Id="rId254" Type="http://schemas.openxmlformats.org/officeDocument/2006/relationships/customXml" Target="../ink/ink5824.xml"/><Relationship Id="rId49" Type="http://schemas.openxmlformats.org/officeDocument/2006/relationships/image" Target="../media/image5673.png"/><Relationship Id="rId114" Type="http://schemas.openxmlformats.org/officeDocument/2006/relationships/customXml" Target="../ink/ink5754.xml"/><Relationship Id="rId296" Type="http://schemas.openxmlformats.org/officeDocument/2006/relationships/customXml" Target="../ink/ink5845.xml"/><Relationship Id="rId60" Type="http://schemas.openxmlformats.org/officeDocument/2006/relationships/customXml" Target="../ink/ink5727.xml"/><Relationship Id="rId156" Type="http://schemas.openxmlformats.org/officeDocument/2006/relationships/customXml" Target="../ink/ink5775.xml"/><Relationship Id="rId198" Type="http://schemas.openxmlformats.org/officeDocument/2006/relationships/customXml" Target="../ink/ink5796.xml"/><Relationship Id="rId321" Type="http://schemas.openxmlformats.org/officeDocument/2006/relationships/image" Target="../media/image5809.png"/><Relationship Id="rId363" Type="http://schemas.openxmlformats.org/officeDocument/2006/relationships/image" Target="../media/image5830.png"/><Relationship Id="rId419" Type="http://schemas.openxmlformats.org/officeDocument/2006/relationships/image" Target="../media/image5858.png"/><Relationship Id="rId202" Type="http://schemas.openxmlformats.org/officeDocument/2006/relationships/customXml" Target="../ink/ink5798.xml"/><Relationship Id="rId223" Type="http://schemas.openxmlformats.org/officeDocument/2006/relationships/image" Target="../media/image5760.png"/><Relationship Id="rId244" Type="http://schemas.openxmlformats.org/officeDocument/2006/relationships/customXml" Target="../ink/ink5819.xml"/><Relationship Id="rId430" Type="http://schemas.openxmlformats.org/officeDocument/2006/relationships/customXml" Target="../ink/ink5912.xml"/><Relationship Id="rId18" Type="http://schemas.openxmlformats.org/officeDocument/2006/relationships/customXml" Target="../ink/ink5706.xml"/><Relationship Id="rId39" Type="http://schemas.openxmlformats.org/officeDocument/2006/relationships/image" Target="../media/image5668.png"/><Relationship Id="rId265" Type="http://schemas.openxmlformats.org/officeDocument/2006/relationships/image" Target="../media/image5781.png"/><Relationship Id="rId286" Type="http://schemas.openxmlformats.org/officeDocument/2006/relationships/customXml" Target="../ink/ink5840.xml"/><Relationship Id="rId50" Type="http://schemas.openxmlformats.org/officeDocument/2006/relationships/customXml" Target="../ink/ink5722.xml"/><Relationship Id="rId104" Type="http://schemas.openxmlformats.org/officeDocument/2006/relationships/customXml" Target="../ink/ink5749.xml"/><Relationship Id="rId125" Type="http://schemas.openxmlformats.org/officeDocument/2006/relationships/image" Target="../media/image5711.png"/><Relationship Id="rId146" Type="http://schemas.openxmlformats.org/officeDocument/2006/relationships/customXml" Target="../ink/ink5770.xml"/><Relationship Id="rId167" Type="http://schemas.openxmlformats.org/officeDocument/2006/relationships/image" Target="../media/image5732.png"/><Relationship Id="rId188" Type="http://schemas.openxmlformats.org/officeDocument/2006/relationships/customXml" Target="../ink/ink5791.xml"/><Relationship Id="rId311" Type="http://schemas.openxmlformats.org/officeDocument/2006/relationships/image" Target="../media/image5804.png"/><Relationship Id="rId332" Type="http://schemas.openxmlformats.org/officeDocument/2006/relationships/customXml" Target="../ink/ink5863.xml"/><Relationship Id="rId353" Type="http://schemas.openxmlformats.org/officeDocument/2006/relationships/image" Target="../media/image5825.png"/><Relationship Id="rId374" Type="http://schemas.openxmlformats.org/officeDocument/2006/relationships/customXml" Target="../ink/ink5884.xml"/><Relationship Id="rId395" Type="http://schemas.openxmlformats.org/officeDocument/2006/relationships/image" Target="../media/image5846.png"/><Relationship Id="rId409" Type="http://schemas.openxmlformats.org/officeDocument/2006/relationships/image" Target="../media/image5853.png"/><Relationship Id="rId71" Type="http://schemas.openxmlformats.org/officeDocument/2006/relationships/image" Target="../media/image5684.png"/><Relationship Id="rId92" Type="http://schemas.openxmlformats.org/officeDocument/2006/relationships/customXml" Target="../ink/ink5743.xml"/><Relationship Id="rId213" Type="http://schemas.openxmlformats.org/officeDocument/2006/relationships/image" Target="../media/image5755.png"/><Relationship Id="rId234" Type="http://schemas.openxmlformats.org/officeDocument/2006/relationships/customXml" Target="../ink/ink5814.xml"/><Relationship Id="rId420" Type="http://schemas.openxmlformats.org/officeDocument/2006/relationships/customXml" Target="../ink/ink5907.xml"/><Relationship Id="rId2" Type="http://schemas.openxmlformats.org/officeDocument/2006/relationships/customXml" Target="../ink/ink5698.xml"/><Relationship Id="rId29" Type="http://schemas.openxmlformats.org/officeDocument/2006/relationships/image" Target="../media/image5663.png"/><Relationship Id="rId255" Type="http://schemas.openxmlformats.org/officeDocument/2006/relationships/image" Target="../media/image5776.png"/><Relationship Id="rId276" Type="http://schemas.openxmlformats.org/officeDocument/2006/relationships/customXml" Target="../ink/ink5835.xml"/><Relationship Id="rId297" Type="http://schemas.openxmlformats.org/officeDocument/2006/relationships/image" Target="../media/image5797.png"/><Relationship Id="rId441" Type="http://schemas.openxmlformats.org/officeDocument/2006/relationships/image" Target="../media/image5869.png"/><Relationship Id="rId40" Type="http://schemas.openxmlformats.org/officeDocument/2006/relationships/customXml" Target="../ink/ink5717.xml"/><Relationship Id="rId115" Type="http://schemas.openxmlformats.org/officeDocument/2006/relationships/image" Target="../media/image5706.png"/><Relationship Id="rId136" Type="http://schemas.openxmlformats.org/officeDocument/2006/relationships/customXml" Target="../ink/ink5765.xml"/><Relationship Id="rId157" Type="http://schemas.openxmlformats.org/officeDocument/2006/relationships/image" Target="../media/image5727.png"/><Relationship Id="rId178" Type="http://schemas.openxmlformats.org/officeDocument/2006/relationships/customXml" Target="../ink/ink5786.xml"/><Relationship Id="rId301" Type="http://schemas.openxmlformats.org/officeDocument/2006/relationships/image" Target="../media/image5799.png"/><Relationship Id="rId322" Type="http://schemas.openxmlformats.org/officeDocument/2006/relationships/customXml" Target="../ink/ink5858.xml"/><Relationship Id="rId343" Type="http://schemas.openxmlformats.org/officeDocument/2006/relationships/image" Target="../media/image5820.png"/><Relationship Id="rId364" Type="http://schemas.openxmlformats.org/officeDocument/2006/relationships/customXml" Target="../ink/ink5879.xml"/><Relationship Id="rId61" Type="http://schemas.openxmlformats.org/officeDocument/2006/relationships/image" Target="../media/image5679.png"/><Relationship Id="rId82" Type="http://schemas.openxmlformats.org/officeDocument/2006/relationships/customXml" Target="../ink/ink5738.xml"/><Relationship Id="rId199" Type="http://schemas.openxmlformats.org/officeDocument/2006/relationships/image" Target="../media/image5748.png"/><Relationship Id="rId203" Type="http://schemas.openxmlformats.org/officeDocument/2006/relationships/image" Target="../media/image5750.png"/><Relationship Id="rId385" Type="http://schemas.openxmlformats.org/officeDocument/2006/relationships/image" Target="../media/image5841.png"/><Relationship Id="rId19" Type="http://schemas.openxmlformats.org/officeDocument/2006/relationships/image" Target="../media/image5658.png"/><Relationship Id="rId224" Type="http://schemas.openxmlformats.org/officeDocument/2006/relationships/customXml" Target="../ink/ink5809.xml"/><Relationship Id="rId245" Type="http://schemas.openxmlformats.org/officeDocument/2006/relationships/image" Target="../media/image5771.png"/><Relationship Id="rId266" Type="http://schemas.openxmlformats.org/officeDocument/2006/relationships/customXml" Target="../ink/ink5830.xml"/><Relationship Id="rId287" Type="http://schemas.openxmlformats.org/officeDocument/2006/relationships/image" Target="../media/image5792.png"/><Relationship Id="rId410" Type="http://schemas.openxmlformats.org/officeDocument/2006/relationships/customXml" Target="../ink/ink5902.xml"/><Relationship Id="rId431" Type="http://schemas.openxmlformats.org/officeDocument/2006/relationships/image" Target="../media/image5864.png"/><Relationship Id="rId30" Type="http://schemas.openxmlformats.org/officeDocument/2006/relationships/customXml" Target="../ink/ink5712.xml"/><Relationship Id="rId105" Type="http://schemas.openxmlformats.org/officeDocument/2006/relationships/image" Target="../media/image5701.png"/><Relationship Id="rId126" Type="http://schemas.openxmlformats.org/officeDocument/2006/relationships/customXml" Target="../ink/ink5760.xml"/><Relationship Id="rId147" Type="http://schemas.openxmlformats.org/officeDocument/2006/relationships/image" Target="../media/image5722.png"/><Relationship Id="rId168" Type="http://schemas.openxmlformats.org/officeDocument/2006/relationships/customXml" Target="../ink/ink5781.xml"/><Relationship Id="rId312" Type="http://schemas.openxmlformats.org/officeDocument/2006/relationships/customXml" Target="../ink/ink5853.xml"/><Relationship Id="rId333" Type="http://schemas.openxmlformats.org/officeDocument/2006/relationships/image" Target="../media/image5815.png"/><Relationship Id="rId354" Type="http://schemas.openxmlformats.org/officeDocument/2006/relationships/customXml" Target="../ink/ink5874.xml"/><Relationship Id="rId51" Type="http://schemas.openxmlformats.org/officeDocument/2006/relationships/image" Target="../media/image5674.png"/><Relationship Id="rId72" Type="http://schemas.openxmlformats.org/officeDocument/2006/relationships/customXml" Target="../ink/ink5733.xml"/><Relationship Id="rId93" Type="http://schemas.openxmlformats.org/officeDocument/2006/relationships/image" Target="../media/image5695.png"/><Relationship Id="rId189" Type="http://schemas.openxmlformats.org/officeDocument/2006/relationships/image" Target="../media/image5743.png"/><Relationship Id="rId375" Type="http://schemas.openxmlformats.org/officeDocument/2006/relationships/image" Target="../media/image5836.png"/><Relationship Id="rId396" Type="http://schemas.openxmlformats.org/officeDocument/2006/relationships/customXml" Target="../ink/ink5895.xml"/><Relationship Id="rId3" Type="http://schemas.openxmlformats.org/officeDocument/2006/relationships/image" Target="../media/image5650.png"/><Relationship Id="rId214" Type="http://schemas.openxmlformats.org/officeDocument/2006/relationships/customXml" Target="../ink/ink5804.xml"/><Relationship Id="rId235" Type="http://schemas.openxmlformats.org/officeDocument/2006/relationships/image" Target="../media/image5766.png"/><Relationship Id="rId256" Type="http://schemas.openxmlformats.org/officeDocument/2006/relationships/customXml" Target="../ink/ink5825.xml"/><Relationship Id="rId277" Type="http://schemas.openxmlformats.org/officeDocument/2006/relationships/image" Target="../media/image5787.png"/><Relationship Id="rId298" Type="http://schemas.openxmlformats.org/officeDocument/2006/relationships/customXml" Target="../ink/ink5846.xml"/><Relationship Id="rId400" Type="http://schemas.openxmlformats.org/officeDocument/2006/relationships/customXml" Target="../ink/ink5897.xml"/><Relationship Id="rId421" Type="http://schemas.openxmlformats.org/officeDocument/2006/relationships/image" Target="../media/image5859.png"/><Relationship Id="rId442" Type="http://schemas.openxmlformats.org/officeDocument/2006/relationships/customXml" Target="../ink/ink5918.xml"/><Relationship Id="rId116" Type="http://schemas.openxmlformats.org/officeDocument/2006/relationships/customXml" Target="../ink/ink5755.xml"/><Relationship Id="rId137" Type="http://schemas.openxmlformats.org/officeDocument/2006/relationships/image" Target="../media/image5717.png"/><Relationship Id="rId158" Type="http://schemas.openxmlformats.org/officeDocument/2006/relationships/customXml" Target="../ink/ink5776.xml"/><Relationship Id="rId302" Type="http://schemas.openxmlformats.org/officeDocument/2006/relationships/customXml" Target="../ink/ink5848.xml"/><Relationship Id="rId323" Type="http://schemas.openxmlformats.org/officeDocument/2006/relationships/image" Target="../media/image5810.png"/><Relationship Id="rId344" Type="http://schemas.openxmlformats.org/officeDocument/2006/relationships/customXml" Target="../ink/ink5869.xml"/><Relationship Id="rId20" Type="http://schemas.openxmlformats.org/officeDocument/2006/relationships/customXml" Target="../ink/ink5707.xml"/><Relationship Id="rId41" Type="http://schemas.openxmlformats.org/officeDocument/2006/relationships/image" Target="../media/image5669.png"/><Relationship Id="rId62" Type="http://schemas.openxmlformats.org/officeDocument/2006/relationships/customXml" Target="../ink/ink5728.xml"/><Relationship Id="rId83" Type="http://schemas.openxmlformats.org/officeDocument/2006/relationships/image" Target="../media/image5690.png"/><Relationship Id="rId179" Type="http://schemas.openxmlformats.org/officeDocument/2006/relationships/image" Target="../media/image5738.png"/><Relationship Id="rId365" Type="http://schemas.openxmlformats.org/officeDocument/2006/relationships/image" Target="../media/image5831.png"/><Relationship Id="rId386" Type="http://schemas.openxmlformats.org/officeDocument/2006/relationships/customXml" Target="../ink/ink5890.xml"/><Relationship Id="rId190" Type="http://schemas.openxmlformats.org/officeDocument/2006/relationships/customXml" Target="../ink/ink5792.xml"/><Relationship Id="rId204" Type="http://schemas.openxmlformats.org/officeDocument/2006/relationships/customXml" Target="../ink/ink5799.xml"/><Relationship Id="rId225" Type="http://schemas.openxmlformats.org/officeDocument/2006/relationships/image" Target="../media/image5761.png"/><Relationship Id="rId246" Type="http://schemas.openxmlformats.org/officeDocument/2006/relationships/customXml" Target="../ink/ink5820.xml"/><Relationship Id="rId267" Type="http://schemas.openxmlformats.org/officeDocument/2006/relationships/image" Target="../media/image5782.png"/><Relationship Id="rId288" Type="http://schemas.openxmlformats.org/officeDocument/2006/relationships/customXml" Target="../ink/ink5841.xml"/><Relationship Id="rId411" Type="http://schemas.openxmlformats.org/officeDocument/2006/relationships/image" Target="../media/image5854.png"/><Relationship Id="rId432" Type="http://schemas.openxmlformats.org/officeDocument/2006/relationships/customXml" Target="../ink/ink5913.xml"/><Relationship Id="rId106" Type="http://schemas.openxmlformats.org/officeDocument/2006/relationships/customXml" Target="../ink/ink5750.xml"/><Relationship Id="rId127" Type="http://schemas.openxmlformats.org/officeDocument/2006/relationships/image" Target="../media/image5712.png"/><Relationship Id="rId313" Type="http://schemas.openxmlformats.org/officeDocument/2006/relationships/image" Target="../media/image5805.png"/><Relationship Id="rId10" Type="http://schemas.openxmlformats.org/officeDocument/2006/relationships/customXml" Target="../ink/ink5702.xml"/><Relationship Id="rId31" Type="http://schemas.openxmlformats.org/officeDocument/2006/relationships/image" Target="../media/image5664.png"/><Relationship Id="rId52" Type="http://schemas.openxmlformats.org/officeDocument/2006/relationships/customXml" Target="../ink/ink5723.xml"/><Relationship Id="rId73" Type="http://schemas.openxmlformats.org/officeDocument/2006/relationships/image" Target="../media/image5685.png"/><Relationship Id="rId94" Type="http://schemas.openxmlformats.org/officeDocument/2006/relationships/customXml" Target="../ink/ink5744.xml"/><Relationship Id="rId148" Type="http://schemas.openxmlformats.org/officeDocument/2006/relationships/customXml" Target="../ink/ink5771.xml"/><Relationship Id="rId169" Type="http://schemas.openxmlformats.org/officeDocument/2006/relationships/image" Target="../media/image5733.png"/><Relationship Id="rId334" Type="http://schemas.openxmlformats.org/officeDocument/2006/relationships/customXml" Target="../ink/ink5864.xml"/><Relationship Id="rId355" Type="http://schemas.openxmlformats.org/officeDocument/2006/relationships/image" Target="../media/image5826.png"/><Relationship Id="rId376" Type="http://schemas.openxmlformats.org/officeDocument/2006/relationships/customXml" Target="../ink/ink5885.xml"/><Relationship Id="rId397" Type="http://schemas.openxmlformats.org/officeDocument/2006/relationships/image" Target="../media/image5847.png"/><Relationship Id="rId4" Type="http://schemas.openxmlformats.org/officeDocument/2006/relationships/customXml" Target="../ink/ink5699.xml"/><Relationship Id="rId180" Type="http://schemas.openxmlformats.org/officeDocument/2006/relationships/customXml" Target="../ink/ink5787.xml"/><Relationship Id="rId215" Type="http://schemas.openxmlformats.org/officeDocument/2006/relationships/image" Target="../media/image5756.png"/><Relationship Id="rId236" Type="http://schemas.openxmlformats.org/officeDocument/2006/relationships/customXml" Target="../ink/ink5815.xml"/><Relationship Id="rId257" Type="http://schemas.openxmlformats.org/officeDocument/2006/relationships/image" Target="../media/image5777.png"/><Relationship Id="rId278" Type="http://schemas.openxmlformats.org/officeDocument/2006/relationships/customXml" Target="../ink/ink5836.xml"/><Relationship Id="rId401" Type="http://schemas.openxmlformats.org/officeDocument/2006/relationships/image" Target="../media/image5849.png"/><Relationship Id="rId422" Type="http://schemas.openxmlformats.org/officeDocument/2006/relationships/customXml" Target="../ink/ink5908.xml"/><Relationship Id="rId443" Type="http://schemas.openxmlformats.org/officeDocument/2006/relationships/image" Target="../media/image5870.png"/><Relationship Id="rId303" Type="http://schemas.openxmlformats.org/officeDocument/2006/relationships/image" Target="../media/image5800.png"/><Relationship Id="rId42" Type="http://schemas.openxmlformats.org/officeDocument/2006/relationships/customXml" Target="../ink/ink5718.xml"/><Relationship Id="rId84" Type="http://schemas.openxmlformats.org/officeDocument/2006/relationships/customXml" Target="../ink/ink5739.xml"/><Relationship Id="rId138" Type="http://schemas.openxmlformats.org/officeDocument/2006/relationships/customXml" Target="../ink/ink5766.xml"/><Relationship Id="rId345" Type="http://schemas.openxmlformats.org/officeDocument/2006/relationships/image" Target="../media/image5821.png"/><Relationship Id="rId387" Type="http://schemas.openxmlformats.org/officeDocument/2006/relationships/image" Target="../media/image5842.png"/><Relationship Id="rId191" Type="http://schemas.openxmlformats.org/officeDocument/2006/relationships/image" Target="../media/image5744.png"/><Relationship Id="rId205" Type="http://schemas.openxmlformats.org/officeDocument/2006/relationships/image" Target="../media/image5751.png"/><Relationship Id="rId247" Type="http://schemas.openxmlformats.org/officeDocument/2006/relationships/image" Target="../media/image5772.png"/><Relationship Id="rId412" Type="http://schemas.openxmlformats.org/officeDocument/2006/relationships/customXml" Target="../ink/ink5903.xml"/><Relationship Id="rId107" Type="http://schemas.openxmlformats.org/officeDocument/2006/relationships/image" Target="../media/image5702.png"/><Relationship Id="rId289" Type="http://schemas.openxmlformats.org/officeDocument/2006/relationships/image" Target="../media/image5793.png"/><Relationship Id="rId11" Type="http://schemas.openxmlformats.org/officeDocument/2006/relationships/image" Target="../media/image5654.png"/><Relationship Id="rId53" Type="http://schemas.openxmlformats.org/officeDocument/2006/relationships/image" Target="../media/image5675.png"/><Relationship Id="rId149" Type="http://schemas.openxmlformats.org/officeDocument/2006/relationships/image" Target="../media/image5723.png"/><Relationship Id="rId314" Type="http://schemas.openxmlformats.org/officeDocument/2006/relationships/customXml" Target="../ink/ink5854.xml"/><Relationship Id="rId356" Type="http://schemas.openxmlformats.org/officeDocument/2006/relationships/customXml" Target="../ink/ink5875.xml"/><Relationship Id="rId398" Type="http://schemas.openxmlformats.org/officeDocument/2006/relationships/customXml" Target="../ink/ink5896.xml"/><Relationship Id="rId95" Type="http://schemas.openxmlformats.org/officeDocument/2006/relationships/image" Target="../media/image5696.png"/><Relationship Id="rId160" Type="http://schemas.openxmlformats.org/officeDocument/2006/relationships/customXml" Target="../ink/ink5777.xml"/><Relationship Id="rId216" Type="http://schemas.openxmlformats.org/officeDocument/2006/relationships/customXml" Target="../ink/ink5805.xml"/><Relationship Id="rId423" Type="http://schemas.openxmlformats.org/officeDocument/2006/relationships/image" Target="../media/image5860.png"/><Relationship Id="rId258" Type="http://schemas.openxmlformats.org/officeDocument/2006/relationships/customXml" Target="../ink/ink5826.xml"/><Relationship Id="rId22" Type="http://schemas.openxmlformats.org/officeDocument/2006/relationships/customXml" Target="../ink/ink5708.xml"/><Relationship Id="rId64" Type="http://schemas.openxmlformats.org/officeDocument/2006/relationships/customXml" Target="../ink/ink5729.xml"/><Relationship Id="rId118" Type="http://schemas.openxmlformats.org/officeDocument/2006/relationships/customXml" Target="../ink/ink5756.xml"/><Relationship Id="rId325" Type="http://schemas.openxmlformats.org/officeDocument/2006/relationships/image" Target="../media/image5811.png"/><Relationship Id="rId367" Type="http://schemas.openxmlformats.org/officeDocument/2006/relationships/image" Target="../media/image5832.png"/><Relationship Id="rId171" Type="http://schemas.openxmlformats.org/officeDocument/2006/relationships/image" Target="../media/image5734.png"/><Relationship Id="rId227" Type="http://schemas.openxmlformats.org/officeDocument/2006/relationships/image" Target="../media/image5762.png"/><Relationship Id="rId269" Type="http://schemas.openxmlformats.org/officeDocument/2006/relationships/image" Target="../media/image5783.png"/><Relationship Id="rId434" Type="http://schemas.openxmlformats.org/officeDocument/2006/relationships/customXml" Target="../ink/ink5914.xml"/><Relationship Id="rId33" Type="http://schemas.openxmlformats.org/officeDocument/2006/relationships/image" Target="../media/image5665.png"/><Relationship Id="rId129" Type="http://schemas.openxmlformats.org/officeDocument/2006/relationships/image" Target="../media/image5713.png"/><Relationship Id="rId280" Type="http://schemas.openxmlformats.org/officeDocument/2006/relationships/customXml" Target="../ink/ink5837.xml"/><Relationship Id="rId336" Type="http://schemas.openxmlformats.org/officeDocument/2006/relationships/customXml" Target="../ink/ink5865.xml"/><Relationship Id="rId75" Type="http://schemas.openxmlformats.org/officeDocument/2006/relationships/image" Target="../media/image5686.png"/><Relationship Id="rId140" Type="http://schemas.openxmlformats.org/officeDocument/2006/relationships/customXml" Target="../ink/ink5767.xml"/><Relationship Id="rId182" Type="http://schemas.openxmlformats.org/officeDocument/2006/relationships/customXml" Target="../ink/ink5788.xml"/><Relationship Id="rId378" Type="http://schemas.openxmlformats.org/officeDocument/2006/relationships/customXml" Target="../ink/ink5886.xml"/><Relationship Id="rId403" Type="http://schemas.openxmlformats.org/officeDocument/2006/relationships/image" Target="../media/image5850.png"/><Relationship Id="rId6" Type="http://schemas.openxmlformats.org/officeDocument/2006/relationships/customXml" Target="../ink/ink5700.xml"/><Relationship Id="rId238" Type="http://schemas.openxmlformats.org/officeDocument/2006/relationships/customXml" Target="../ink/ink5816.xml"/><Relationship Id="rId291" Type="http://schemas.openxmlformats.org/officeDocument/2006/relationships/image" Target="../media/image5794.png"/><Relationship Id="rId305" Type="http://schemas.openxmlformats.org/officeDocument/2006/relationships/image" Target="../media/image5801.png"/><Relationship Id="rId347" Type="http://schemas.openxmlformats.org/officeDocument/2006/relationships/image" Target="../media/image5822.png"/><Relationship Id="rId44" Type="http://schemas.openxmlformats.org/officeDocument/2006/relationships/customXml" Target="../ink/ink5719.xml"/><Relationship Id="rId86" Type="http://schemas.openxmlformats.org/officeDocument/2006/relationships/customXml" Target="../ink/ink5740.xml"/><Relationship Id="rId151" Type="http://schemas.openxmlformats.org/officeDocument/2006/relationships/image" Target="../media/image5724.png"/><Relationship Id="rId389" Type="http://schemas.openxmlformats.org/officeDocument/2006/relationships/image" Target="../media/image5843.png"/><Relationship Id="rId193" Type="http://schemas.openxmlformats.org/officeDocument/2006/relationships/image" Target="../media/image5745.png"/><Relationship Id="rId207" Type="http://schemas.openxmlformats.org/officeDocument/2006/relationships/image" Target="../media/image5752.png"/><Relationship Id="rId249" Type="http://schemas.openxmlformats.org/officeDocument/2006/relationships/image" Target="../media/image5773.png"/><Relationship Id="rId414" Type="http://schemas.openxmlformats.org/officeDocument/2006/relationships/customXml" Target="../ink/ink5904.xml"/><Relationship Id="rId13" Type="http://schemas.openxmlformats.org/officeDocument/2006/relationships/image" Target="../media/image5655.png"/><Relationship Id="rId109" Type="http://schemas.openxmlformats.org/officeDocument/2006/relationships/image" Target="../media/image5703.png"/><Relationship Id="rId260" Type="http://schemas.openxmlformats.org/officeDocument/2006/relationships/customXml" Target="../ink/ink5827.xml"/><Relationship Id="rId316" Type="http://schemas.openxmlformats.org/officeDocument/2006/relationships/customXml" Target="../ink/ink5855.xml"/><Relationship Id="rId55" Type="http://schemas.openxmlformats.org/officeDocument/2006/relationships/image" Target="../media/image5676.png"/><Relationship Id="rId97" Type="http://schemas.openxmlformats.org/officeDocument/2006/relationships/image" Target="../media/image5697.png"/><Relationship Id="rId120" Type="http://schemas.openxmlformats.org/officeDocument/2006/relationships/customXml" Target="../ink/ink5757.xml"/><Relationship Id="rId358" Type="http://schemas.openxmlformats.org/officeDocument/2006/relationships/customXml" Target="../ink/ink5876.xml"/><Relationship Id="rId162" Type="http://schemas.openxmlformats.org/officeDocument/2006/relationships/customXml" Target="../ink/ink5778.xml"/><Relationship Id="rId218" Type="http://schemas.openxmlformats.org/officeDocument/2006/relationships/customXml" Target="../ink/ink5806.xml"/><Relationship Id="rId425" Type="http://schemas.openxmlformats.org/officeDocument/2006/relationships/image" Target="../media/image5861.png"/><Relationship Id="rId271" Type="http://schemas.openxmlformats.org/officeDocument/2006/relationships/image" Target="../media/image5784.png"/><Relationship Id="rId24" Type="http://schemas.openxmlformats.org/officeDocument/2006/relationships/customXml" Target="../ink/ink5709.xml"/><Relationship Id="rId66" Type="http://schemas.openxmlformats.org/officeDocument/2006/relationships/customXml" Target="../ink/ink5730.xml"/><Relationship Id="rId131" Type="http://schemas.openxmlformats.org/officeDocument/2006/relationships/image" Target="../media/image5714.png"/><Relationship Id="rId327" Type="http://schemas.openxmlformats.org/officeDocument/2006/relationships/image" Target="../media/image5812.png"/><Relationship Id="rId369" Type="http://schemas.openxmlformats.org/officeDocument/2006/relationships/image" Target="../media/image5833.png"/><Relationship Id="rId173" Type="http://schemas.openxmlformats.org/officeDocument/2006/relationships/image" Target="../media/image5735.png"/><Relationship Id="rId229" Type="http://schemas.openxmlformats.org/officeDocument/2006/relationships/image" Target="../media/image5763.png"/><Relationship Id="rId380" Type="http://schemas.openxmlformats.org/officeDocument/2006/relationships/customXml" Target="../ink/ink5887.xml"/><Relationship Id="rId436" Type="http://schemas.openxmlformats.org/officeDocument/2006/relationships/customXml" Target="../ink/ink5915.xml"/><Relationship Id="rId240" Type="http://schemas.openxmlformats.org/officeDocument/2006/relationships/customXml" Target="../ink/ink5817.xml"/><Relationship Id="rId35" Type="http://schemas.openxmlformats.org/officeDocument/2006/relationships/image" Target="../media/image5666.png"/><Relationship Id="rId77" Type="http://schemas.openxmlformats.org/officeDocument/2006/relationships/image" Target="../media/image5687.png"/><Relationship Id="rId100" Type="http://schemas.openxmlformats.org/officeDocument/2006/relationships/customXml" Target="../ink/ink5747.xml"/><Relationship Id="rId282" Type="http://schemas.openxmlformats.org/officeDocument/2006/relationships/customXml" Target="../ink/ink5838.xml"/><Relationship Id="rId338" Type="http://schemas.openxmlformats.org/officeDocument/2006/relationships/customXml" Target="../ink/ink5866.xml"/><Relationship Id="rId8" Type="http://schemas.openxmlformats.org/officeDocument/2006/relationships/customXml" Target="../ink/ink5701.xml"/><Relationship Id="rId142" Type="http://schemas.openxmlformats.org/officeDocument/2006/relationships/customXml" Target="../ink/ink5768.xml"/><Relationship Id="rId184" Type="http://schemas.openxmlformats.org/officeDocument/2006/relationships/customXml" Target="../ink/ink5789.xml"/><Relationship Id="rId391" Type="http://schemas.openxmlformats.org/officeDocument/2006/relationships/image" Target="../media/image5844.png"/><Relationship Id="rId405" Type="http://schemas.openxmlformats.org/officeDocument/2006/relationships/image" Target="../media/image5851.png"/><Relationship Id="rId251" Type="http://schemas.openxmlformats.org/officeDocument/2006/relationships/image" Target="../media/image5774.png"/><Relationship Id="rId46" Type="http://schemas.openxmlformats.org/officeDocument/2006/relationships/customXml" Target="../ink/ink5720.xml"/><Relationship Id="rId293" Type="http://schemas.openxmlformats.org/officeDocument/2006/relationships/image" Target="../media/image5795.png"/><Relationship Id="rId307" Type="http://schemas.openxmlformats.org/officeDocument/2006/relationships/image" Target="../media/image5802.png"/><Relationship Id="rId349" Type="http://schemas.openxmlformats.org/officeDocument/2006/relationships/image" Target="../media/image5823.png"/><Relationship Id="rId88" Type="http://schemas.openxmlformats.org/officeDocument/2006/relationships/customXml" Target="../ink/ink5741.xml"/><Relationship Id="rId111" Type="http://schemas.openxmlformats.org/officeDocument/2006/relationships/image" Target="../media/image5704.png"/><Relationship Id="rId153" Type="http://schemas.openxmlformats.org/officeDocument/2006/relationships/image" Target="../media/image5725.png"/><Relationship Id="rId195" Type="http://schemas.openxmlformats.org/officeDocument/2006/relationships/image" Target="../media/image5746.png"/><Relationship Id="rId209" Type="http://schemas.openxmlformats.org/officeDocument/2006/relationships/image" Target="../media/image5753.png"/><Relationship Id="rId360" Type="http://schemas.openxmlformats.org/officeDocument/2006/relationships/customXml" Target="../ink/ink5877.xml"/><Relationship Id="rId416" Type="http://schemas.openxmlformats.org/officeDocument/2006/relationships/customXml" Target="../ink/ink5905.xml"/><Relationship Id="rId220" Type="http://schemas.openxmlformats.org/officeDocument/2006/relationships/customXml" Target="../ink/ink5807.xml"/><Relationship Id="rId15" Type="http://schemas.openxmlformats.org/officeDocument/2006/relationships/image" Target="../media/image5656.png"/><Relationship Id="rId57" Type="http://schemas.openxmlformats.org/officeDocument/2006/relationships/image" Target="../media/image5677.png"/><Relationship Id="rId262" Type="http://schemas.openxmlformats.org/officeDocument/2006/relationships/customXml" Target="../ink/ink5828.xml"/><Relationship Id="rId318" Type="http://schemas.openxmlformats.org/officeDocument/2006/relationships/customXml" Target="../ink/ink5856.xml"/><Relationship Id="rId99" Type="http://schemas.openxmlformats.org/officeDocument/2006/relationships/image" Target="../media/image5698.png"/><Relationship Id="rId122" Type="http://schemas.openxmlformats.org/officeDocument/2006/relationships/customXml" Target="../ink/ink5758.xml"/><Relationship Id="rId164" Type="http://schemas.openxmlformats.org/officeDocument/2006/relationships/customXml" Target="../ink/ink5779.xml"/><Relationship Id="rId371" Type="http://schemas.openxmlformats.org/officeDocument/2006/relationships/image" Target="../media/image5834.png"/><Relationship Id="rId427" Type="http://schemas.openxmlformats.org/officeDocument/2006/relationships/image" Target="../media/image5862.png"/><Relationship Id="rId26" Type="http://schemas.openxmlformats.org/officeDocument/2006/relationships/customXml" Target="../ink/ink5710.xml"/><Relationship Id="rId231" Type="http://schemas.openxmlformats.org/officeDocument/2006/relationships/image" Target="../media/image5764.png"/><Relationship Id="rId273" Type="http://schemas.openxmlformats.org/officeDocument/2006/relationships/image" Target="../media/image5785.png"/><Relationship Id="rId329" Type="http://schemas.openxmlformats.org/officeDocument/2006/relationships/image" Target="../media/image5813.png"/><Relationship Id="rId68" Type="http://schemas.openxmlformats.org/officeDocument/2006/relationships/customXml" Target="../ink/ink5731.xml"/><Relationship Id="rId133" Type="http://schemas.openxmlformats.org/officeDocument/2006/relationships/image" Target="../media/image5715.png"/><Relationship Id="rId175" Type="http://schemas.openxmlformats.org/officeDocument/2006/relationships/image" Target="../media/image5736.png"/><Relationship Id="rId340" Type="http://schemas.openxmlformats.org/officeDocument/2006/relationships/customXml" Target="../ink/ink5867.xml"/><Relationship Id="rId200" Type="http://schemas.openxmlformats.org/officeDocument/2006/relationships/customXml" Target="../ink/ink5797.xml"/><Relationship Id="rId382" Type="http://schemas.openxmlformats.org/officeDocument/2006/relationships/customXml" Target="../ink/ink5888.xml"/><Relationship Id="rId438" Type="http://schemas.openxmlformats.org/officeDocument/2006/relationships/customXml" Target="../ink/ink5916.xml"/><Relationship Id="rId242" Type="http://schemas.openxmlformats.org/officeDocument/2006/relationships/customXml" Target="../ink/ink5818.xml"/><Relationship Id="rId284" Type="http://schemas.openxmlformats.org/officeDocument/2006/relationships/customXml" Target="../ink/ink5839.xml"/><Relationship Id="rId37" Type="http://schemas.openxmlformats.org/officeDocument/2006/relationships/image" Target="../media/image5667.png"/><Relationship Id="rId79" Type="http://schemas.openxmlformats.org/officeDocument/2006/relationships/image" Target="../media/image5688.png"/><Relationship Id="rId102" Type="http://schemas.openxmlformats.org/officeDocument/2006/relationships/customXml" Target="../ink/ink5748.xml"/><Relationship Id="rId144" Type="http://schemas.openxmlformats.org/officeDocument/2006/relationships/customXml" Target="../ink/ink5769.xml"/><Relationship Id="rId90" Type="http://schemas.openxmlformats.org/officeDocument/2006/relationships/customXml" Target="../ink/ink5742.xml"/><Relationship Id="rId186" Type="http://schemas.openxmlformats.org/officeDocument/2006/relationships/customXml" Target="../ink/ink5790.xml"/><Relationship Id="rId351" Type="http://schemas.openxmlformats.org/officeDocument/2006/relationships/image" Target="../media/image5824.png"/><Relationship Id="rId393" Type="http://schemas.openxmlformats.org/officeDocument/2006/relationships/image" Target="../media/image5845.png"/><Relationship Id="rId407" Type="http://schemas.openxmlformats.org/officeDocument/2006/relationships/image" Target="../media/image5852.png"/><Relationship Id="rId211" Type="http://schemas.openxmlformats.org/officeDocument/2006/relationships/image" Target="../media/image5754.png"/><Relationship Id="rId253" Type="http://schemas.openxmlformats.org/officeDocument/2006/relationships/image" Target="../media/image5775.png"/><Relationship Id="rId295" Type="http://schemas.openxmlformats.org/officeDocument/2006/relationships/image" Target="../media/image5796.png"/><Relationship Id="rId309" Type="http://schemas.openxmlformats.org/officeDocument/2006/relationships/image" Target="../media/image5803.png"/><Relationship Id="rId48" Type="http://schemas.openxmlformats.org/officeDocument/2006/relationships/customXml" Target="../ink/ink5721.xml"/><Relationship Id="rId113" Type="http://schemas.openxmlformats.org/officeDocument/2006/relationships/image" Target="../media/image5705.png"/><Relationship Id="rId320" Type="http://schemas.openxmlformats.org/officeDocument/2006/relationships/customXml" Target="../ink/ink5857.xml"/><Relationship Id="rId155" Type="http://schemas.openxmlformats.org/officeDocument/2006/relationships/image" Target="../media/image5726.png"/><Relationship Id="rId197" Type="http://schemas.openxmlformats.org/officeDocument/2006/relationships/image" Target="../media/image5747.png"/><Relationship Id="rId362" Type="http://schemas.openxmlformats.org/officeDocument/2006/relationships/customXml" Target="../ink/ink5878.xml"/><Relationship Id="rId418" Type="http://schemas.openxmlformats.org/officeDocument/2006/relationships/customXml" Target="../ink/ink5906.xml"/><Relationship Id="rId222" Type="http://schemas.openxmlformats.org/officeDocument/2006/relationships/customXml" Target="../ink/ink5808.xml"/><Relationship Id="rId264" Type="http://schemas.openxmlformats.org/officeDocument/2006/relationships/customXml" Target="../ink/ink5829.xml"/><Relationship Id="rId17" Type="http://schemas.openxmlformats.org/officeDocument/2006/relationships/image" Target="../media/image5657.png"/><Relationship Id="rId59" Type="http://schemas.openxmlformats.org/officeDocument/2006/relationships/image" Target="../media/image5678.png"/><Relationship Id="rId124" Type="http://schemas.openxmlformats.org/officeDocument/2006/relationships/customXml" Target="../ink/ink5759.xml"/><Relationship Id="rId70" Type="http://schemas.openxmlformats.org/officeDocument/2006/relationships/customXml" Target="../ink/ink5732.xml"/><Relationship Id="rId166" Type="http://schemas.openxmlformats.org/officeDocument/2006/relationships/customXml" Target="../ink/ink5780.xml"/><Relationship Id="rId331" Type="http://schemas.openxmlformats.org/officeDocument/2006/relationships/image" Target="../media/image5814.png"/><Relationship Id="rId373" Type="http://schemas.openxmlformats.org/officeDocument/2006/relationships/image" Target="../media/image5835.png"/><Relationship Id="rId429" Type="http://schemas.openxmlformats.org/officeDocument/2006/relationships/image" Target="../media/image586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765.png"/><Relationship Id="rId440" Type="http://schemas.openxmlformats.org/officeDocument/2006/relationships/customXml" Target="../ink/ink5917.xml"/><Relationship Id="rId28" Type="http://schemas.openxmlformats.org/officeDocument/2006/relationships/customXml" Target="../ink/ink5711.xml"/><Relationship Id="rId275" Type="http://schemas.openxmlformats.org/officeDocument/2006/relationships/image" Target="../media/image5786.png"/><Relationship Id="rId300" Type="http://schemas.openxmlformats.org/officeDocument/2006/relationships/customXml" Target="../ink/ink5847.xml"/><Relationship Id="rId81" Type="http://schemas.openxmlformats.org/officeDocument/2006/relationships/image" Target="../media/image5689.png"/><Relationship Id="rId135" Type="http://schemas.openxmlformats.org/officeDocument/2006/relationships/image" Target="../media/image5716.png"/><Relationship Id="rId177" Type="http://schemas.openxmlformats.org/officeDocument/2006/relationships/image" Target="../media/image5737.png"/><Relationship Id="rId342" Type="http://schemas.openxmlformats.org/officeDocument/2006/relationships/customXml" Target="../ink/ink5868.xml"/><Relationship Id="rId384" Type="http://schemas.openxmlformats.org/officeDocument/2006/relationships/customXml" Target="../ink/ink5889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26.png"/><Relationship Id="rId299" Type="http://schemas.openxmlformats.org/officeDocument/2006/relationships/image" Target="../media/image6017.png"/><Relationship Id="rId21" Type="http://schemas.openxmlformats.org/officeDocument/2006/relationships/image" Target="../media/image5880.png"/><Relationship Id="rId63" Type="http://schemas.openxmlformats.org/officeDocument/2006/relationships/image" Target="../media/image5901.png"/><Relationship Id="rId159" Type="http://schemas.openxmlformats.org/officeDocument/2006/relationships/image" Target="../media/image5947.png"/><Relationship Id="rId170" Type="http://schemas.openxmlformats.org/officeDocument/2006/relationships/customXml" Target="../ink/ink6003.xml"/><Relationship Id="rId226" Type="http://schemas.openxmlformats.org/officeDocument/2006/relationships/customXml" Target="../ink/ink6031.xml"/><Relationship Id="rId268" Type="http://schemas.openxmlformats.org/officeDocument/2006/relationships/customXml" Target="../ink/ink6052.xml"/><Relationship Id="rId32" Type="http://schemas.openxmlformats.org/officeDocument/2006/relationships/customXml" Target="../ink/ink5934.xml"/><Relationship Id="rId74" Type="http://schemas.openxmlformats.org/officeDocument/2006/relationships/customXml" Target="../ink/ink5955.xml"/><Relationship Id="rId128" Type="http://schemas.openxmlformats.org/officeDocument/2006/relationships/customXml" Target="../ink/ink5982.xml"/><Relationship Id="rId5" Type="http://schemas.openxmlformats.org/officeDocument/2006/relationships/image" Target="../media/image5872.png"/><Relationship Id="rId181" Type="http://schemas.openxmlformats.org/officeDocument/2006/relationships/image" Target="../media/image5958.png"/><Relationship Id="rId237" Type="http://schemas.openxmlformats.org/officeDocument/2006/relationships/image" Target="../media/image5986.png"/><Relationship Id="rId279" Type="http://schemas.openxmlformats.org/officeDocument/2006/relationships/image" Target="../media/image6007.png"/><Relationship Id="rId43" Type="http://schemas.openxmlformats.org/officeDocument/2006/relationships/image" Target="../media/image5891.png"/><Relationship Id="rId139" Type="http://schemas.openxmlformats.org/officeDocument/2006/relationships/image" Target="../media/image5937.png"/><Relationship Id="rId290" Type="http://schemas.openxmlformats.org/officeDocument/2006/relationships/customXml" Target="../ink/ink6063.xml"/><Relationship Id="rId304" Type="http://schemas.openxmlformats.org/officeDocument/2006/relationships/customXml" Target="../ink/ink6070.xml"/><Relationship Id="rId85" Type="http://schemas.openxmlformats.org/officeDocument/2006/relationships/image" Target="../media/image5912.png"/><Relationship Id="rId150" Type="http://schemas.openxmlformats.org/officeDocument/2006/relationships/customXml" Target="../ink/ink5993.xml"/><Relationship Id="rId192" Type="http://schemas.openxmlformats.org/officeDocument/2006/relationships/customXml" Target="../ink/ink6014.xml"/><Relationship Id="rId206" Type="http://schemas.openxmlformats.org/officeDocument/2006/relationships/customXml" Target="../ink/ink6021.xml"/><Relationship Id="rId248" Type="http://schemas.openxmlformats.org/officeDocument/2006/relationships/customXml" Target="../ink/ink6042.xml"/><Relationship Id="rId12" Type="http://schemas.openxmlformats.org/officeDocument/2006/relationships/customXml" Target="../ink/ink5924.xml"/><Relationship Id="rId108" Type="http://schemas.openxmlformats.org/officeDocument/2006/relationships/customXml" Target="../ink/ink5972.xml"/><Relationship Id="rId54" Type="http://schemas.openxmlformats.org/officeDocument/2006/relationships/customXml" Target="../ink/ink5945.xml"/><Relationship Id="rId96" Type="http://schemas.openxmlformats.org/officeDocument/2006/relationships/customXml" Target="../ink/ink5966.xml"/><Relationship Id="rId161" Type="http://schemas.openxmlformats.org/officeDocument/2006/relationships/image" Target="../media/image5948.png"/><Relationship Id="rId217" Type="http://schemas.openxmlformats.org/officeDocument/2006/relationships/image" Target="../media/image5976.png"/><Relationship Id="rId259" Type="http://schemas.openxmlformats.org/officeDocument/2006/relationships/image" Target="../media/image5997.png"/><Relationship Id="rId23" Type="http://schemas.openxmlformats.org/officeDocument/2006/relationships/image" Target="../media/image5881.png"/><Relationship Id="rId119" Type="http://schemas.openxmlformats.org/officeDocument/2006/relationships/image" Target="../media/image5927.png"/><Relationship Id="rId270" Type="http://schemas.openxmlformats.org/officeDocument/2006/relationships/customXml" Target="../ink/ink6053.xml"/><Relationship Id="rId291" Type="http://schemas.openxmlformats.org/officeDocument/2006/relationships/image" Target="../media/image6013.png"/><Relationship Id="rId305" Type="http://schemas.openxmlformats.org/officeDocument/2006/relationships/image" Target="../media/image6020.png"/><Relationship Id="rId44" Type="http://schemas.openxmlformats.org/officeDocument/2006/relationships/customXml" Target="../ink/ink5940.xml"/><Relationship Id="rId65" Type="http://schemas.openxmlformats.org/officeDocument/2006/relationships/image" Target="../media/image5902.png"/><Relationship Id="rId86" Type="http://schemas.openxmlformats.org/officeDocument/2006/relationships/customXml" Target="../ink/ink5961.xml"/><Relationship Id="rId130" Type="http://schemas.openxmlformats.org/officeDocument/2006/relationships/customXml" Target="../ink/ink5983.xml"/><Relationship Id="rId151" Type="http://schemas.openxmlformats.org/officeDocument/2006/relationships/image" Target="../media/image5943.png"/><Relationship Id="rId172" Type="http://schemas.openxmlformats.org/officeDocument/2006/relationships/customXml" Target="../ink/ink6004.xml"/><Relationship Id="rId193" Type="http://schemas.openxmlformats.org/officeDocument/2006/relationships/image" Target="../media/image5964.png"/><Relationship Id="rId207" Type="http://schemas.openxmlformats.org/officeDocument/2006/relationships/image" Target="../media/image5971.png"/><Relationship Id="rId228" Type="http://schemas.openxmlformats.org/officeDocument/2006/relationships/customXml" Target="../ink/ink6032.xml"/><Relationship Id="rId249" Type="http://schemas.openxmlformats.org/officeDocument/2006/relationships/image" Target="../media/image5992.png"/><Relationship Id="rId13" Type="http://schemas.openxmlformats.org/officeDocument/2006/relationships/image" Target="../media/image5876.png"/><Relationship Id="rId109" Type="http://schemas.openxmlformats.org/officeDocument/2006/relationships/image" Target="../media/image5922.png"/><Relationship Id="rId260" Type="http://schemas.openxmlformats.org/officeDocument/2006/relationships/customXml" Target="../ink/ink6048.xml"/><Relationship Id="rId281" Type="http://schemas.openxmlformats.org/officeDocument/2006/relationships/image" Target="../media/image6008.png"/><Relationship Id="rId34" Type="http://schemas.openxmlformats.org/officeDocument/2006/relationships/customXml" Target="../ink/ink5935.xml"/><Relationship Id="rId55" Type="http://schemas.openxmlformats.org/officeDocument/2006/relationships/image" Target="../media/image5897.png"/><Relationship Id="rId76" Type="http://schemas.openxmlformats.org/officeDocument/2006/relationships/customXml" Target="../ink/ink5956.xml"/><Relationship Id="rId97" Type="http://schemas.openxmlformats.org/officeDocument/2006/relationships/image" Target="../media/image5917.png"/><Relationship Id="rId120" Type="http://schemas.openxmlformats.org/officeDocument/2006/relationships/customXml" Target="../ink/ink5978.xml"/><Relationship Id="rId141" Type="http://schemas.openxmlformats.org/officeDocument/2006/relationships/image" Target="../media/image5938.png"/><Relationship Id="rId7" Type="http://schemas.openxmlformats.org/officeDocument/2006/relationships/image" Target="../media/image5873.png"/><Relationship Id="rId162" Type="http://schemas.openxmlformats.org/officeDocument/2006/relationships/customXml" Target="../ink/ink5999.xml"/><Relationship Id="rId183" Type="http://schemas.openxmlformats.org/officeDocument/2006/relationships/image" Target="../media/image5959.png"/><Relationship Id="rId218" Type="http://schemas.openxmlformats.org/officeDocument/2006/relationships/customXml" Target="../ink/ink6027.xml"/><Relationship Id="rId239" Type="http://schemas.openxmlformats.org/officeDocument/2006/relationships/image" Target="../media/image5987.png"/><Relationship Id="rId250" Type="http://schemas.openxmlformats.org/officeDocument/2006/relationships/customXml" Target="../ink/ink6043.xml"/><Relationship Id="rId271" Type="http://schemas.openxmlformats.org/officeDocument/2006/relationships/image" Target="../media/image6003.png"/><Relationship Id="rId292" Type="http://schemas.openxmlformats.org/officeDocument/2006/relationships/customXml" Target="../ink/ink6064.xml"/><Relationship Id="rId306" Type="http://schemas.openxmlformats.org/officeDocument/2006/relationships/customXml" Target="../ink/ink6071.xml"/><Relationship Id="rId24" Type="http://schemas.openxmlformats.org/officeDocument/2006/relationships/customXml" Target="../ink/ink5930.xml"/><Relationship Id="rId45" Type="http://schemas.openxmlformats.org/officeDocument/2006/relationships/image" Target="../media/image5892.png"/><Relationship Id="rId66" Type="http://schemas.openxmlformats.org/officeDocument/2006/relationships/customXml" Target="../ink/ink5951.xml"/><Relationship Id="rId87" Type="http://schemas.openxmlformats.org/officeDocument/2006/relationships/image" Target="../media/image110.png"/><Relationship Id="rId110" Type="http://schemas.openxmlformats.org/officeDocument/2006/relationships/customXml" Target="../ink/ink5973.xml"/><Relationship Id="rId131" Type="http://schemas.openxmlformats.org/officeDocument/2006/relationships/image" Target="../media/image5933.png"/><Relationship Id="rId152" Type="http://schemas.openxmlformats.org/officeDocument/2006/relationships/customXml" Target="../ink/ink5994.xml"/><Relationship Id="rId173" Type="http://schemas.openxmlformats.org/officeDocument/2006/relationships/image" Target="../media/image5954.png"/><Relationship Id="rId194" Type="http://schemas.openxmlformats.org/officeDocument/2006/relationships/customXml" Target="../ink/ink6015.xml"/><Relationship Id="rId208" Type="http://schemas.openxmlformats.org/officeDocument/2006/relationships/customXml" Target="../ink/ink6022.xml"/><Relationship Id="rId229" Type="http://schemas.openxmlformats.org/officeDocument/2006/relationships/image" Target="../media/image5982.png"/><Relationship Id="rId240" Type="http://schemas.openxmlformats.org/officeDocument/2006/relationships/customXml" Target="../ink/ink6038.xml"/><Relationship Id="rId261" Type="http://schemas.openxmlformats.org/officeDocument/2006/relationships/image" Target="../media/image5998.png"/><Relationship Id="rId14" Type="http://schemas.openxmlformats.org/officeDocument/2006/relationships/customXml" Target="../ink/ink5925.xml"/><Relationship Id="rId35" Type="http://schemas.openxmlformats.org/officeDocument/2006/relationships/image" Target="../media/image5887.png"/><Relationship Id="rId56" Type="http://schemas.openxmlformats.org/officeDocument/2006/relationships/customXml" Target="../ink/ink5946.xml"/><Relationship Id="rId77" Type="http://schemas.openxmlformats.org/officeDocument/2006/relationships/image" Target="../media/image5908.png"/><Relationship Id="rId100" Type="http://schemas.openxmlformats.org/officeDocument/2006/relationships/customXml" Target="../ink/ink5968.xml"/><Relationship Id="rId282" Type="http://schemas.openxmlformats.org/officeDocument/2006/relationships/customXml" Target="../ink/ink6059.xml"/><Relationship Id="rId8" Type="http://schemas.openxmlformats.org/officeDocument/2006/relationships/customXml" Target="../ink/ink5922.xml"/><Relationship Id="rId98" Type="http://schemas.openxmlformats.org/officeDocument/2006/relationships/customXml" Target="../ink/ink5967.xml"/><Relationship Id="rId121" Type="http://schemas.openxmlformats.org/officeDocument/2006/relationships/image" Target="../media/image5928.png"/><Relationship Id="rId142" Type="http://schemas.openxmlformats.org/officeDocument/2006/relationships/customXml" Target="../ink/ink5989.xml"/><Relationship Id="rId163" Type="http://schemas.openxmlformats.org/officeDocument/2006/relationships/image" Target="../media/image5949.png"/><Relationship Id="rId184" Type="http://schemas.openxmlformats.org/officeDocument/2006/relationships/customXml" Target="../ink/ink6010.xml"/><Relationship Id="rId219" Type="http://schemas.openxmlformats.org/officeDocument/2006/relationships/image" Target="../media/image5977.png"/><Relationship Id="rId230" Type="http://schemas.openxmlformats.org/officeDocument/2006/relationships/customXml" Target="../ink/ink6033.xml"/><Relationship Id="rId251" Type="http://schemas.openxmlformats.org/officeDocument/2006/relationships/image" Target="../media/image5993.png"/><Relationship Id="rId25" Type="http://schemas.openxmlformats.org/officeDocument/2006/relationships/image" Target="../media/image5882.png"/><Relationship Id="rId46" Type="http://schemas.openxmlformats.org/officeDocument/2006/relationships/customXml" Target="../ink/ink5941.xml"/><Relationship Id="rId67" Type="http://schemas.openxmlformats.org/officeDocument/2006/relationships/image" Target="../media/image5903.png"/><Relationship Id="rId272" Type="http://schemas.openxmlformats.org/officeDocument/2006/relationships/customXml" Target="../ink/ink6054.xml"/><Relationship Id="rId293" Type="http://schemas.openxmlformats.org/officeDocument/2006/relationships/image" Target="../media/image6014.png"/><Relationship Id="rId307" Type="http://schemas.openxmlformats.org/officeDocument/2006/relationships/image" Target="../media/image6021.png"/><Relationship Id="rId88" Type="http://schemas.openxmlformats.org/officeDocument/2006/relationships/customXml" Target="../ink/ink5962.xml"/><Relationship Id="rId111" Type="http://schemas.openxmlformats.org/officeDocument/2006/relationships/image" Target="../media/image5923.png"/><Relationship Id="rId132" Type="http://schemas.openxmlformats.org/officeDocument/2006/relationships/customXml" Target="../ink/ink5984.xml"/><Relationship Id="rId153" Type="http://schemas.openxmlformats.org/officeDocument/2006/relationships/image" Target="../media/image5944.png"/><Relationship Id="rId174" Type="http://schemas.openxmlformats.org/officeDocument/2006/relationships/customXml" Target="../ink/ink6005.xml"/><Relationship Id="rId195" Type="http://schemas.openxmlformats.org/officeDocument/2006/relationships/image" Target="../media/image5965.png"/><Relationship Id="rId209" Type="http://schemas.openxmlformats.org/officeDocument/2006/relationships/image" Target="../media/image5972.png"/><Relationship Id="rId220" Type="http://schemas.openxmlformats.org/officeDocument/2006/relationships/customXml" Target="../ink/ink6028.xml"/><Relationship Id="rId241" Type="http://schemas.openxmlformats.org/officeDocument/2006/relationships/image" Target="../media/image5988.png"/><Relationship Id="rId15" Type="http://schemas.openxmlformats.org/officeDocument/2006/relationships/image" Target="../media/image5877.png"/><Relationship Id="rId36" Type="http://schemas.openxmlformats.org/officeDocument/2006/relationships/customXml" Target="../ink/ink5936.xml"/><Relationship Id="rId57" Type="http://schemas.openxmlformats.org/officeDocument/2006/relationships/image" Target="../media/image5898.png"/><Relationship Id="rId262" Type="http://schemas.openxmlformats.org/officeDocument/2006/relationships/customXml" Target="../ink/ink6049.xml"/><Relationship Id="rId283" Type="http://schemas.openxmlformats.org/officeDocument/2006/relationships/image" Target="../media/image6009.png"/><Relationship Id="rId78" Type="http://schemas.openxmlformats.org/officeDocument/2006/relationships/customXml" Target="../ink/ink5957.xml"/><Relationship Id="rId99" Type="http://schemas.openxmlformats.org/officeDocument/2006/relationships/image" Target="../media/image5918.png"/><Relationship Id="rId101" Type="http://schemas.openxmlformats.org/officeDocument/2006/relationships/image" Target="../media/image5919.png"/><Relationship Id="rId122" Type="http://schemas.openxmlformats.org/officeDocument/2006/relationships/customXml" Target="../ink/ink5979.xml"/><Relationship Id="rId143" Type="http://schemas.openxmlformats.org/officeDocument/2006/relationships/image" Target="../media/image5939.png"/><Relationship Id="rId164" Type="http://schemas.openxmlformats.org/officeDocument/2006/relationships/customXml" Target="../ink/ink6000.xml"/><Relationship Id="rId185" Type="http://schemas.openxmlformats.org/officeDocument/2006/relationships/image" Target="../media/image5960.png"/><Relationship Id="rId9" Type="http://schemas.openxmlformats.org/officeDocument/2006/relationships/image" Target="../media/image5874.png"/><Relationship Id="rId210" Type="http://schemas.openxmlformats.org/officeDocument/2006/relationships/customXml" Target="../ink/ink6023.xml"/><Relationship Id="rId26" Type="http://schemas.openxmlformats.org/officeDocument/2006/relationships/customXml" Target="../ink/ink5931.xml"/><Relationship Id="rId231" Type="http://schemas.openxmlformats.org/officeDocument/2006/relationships/image" Target="../media/image5983.png"/><Relationship Id="rId252" Type="http://schemas.openxmlformats.org/officeDocument/2006/relationships/customXml" Target="../ink/ink6044.xml"/><Relationship Id="rId273" Type="http://schemas.openxmlformats.org/officeDocument/2006/relationships/image" Target="../media/image6004.png"/><Relationship Id="rId294" Type="http://schemas.openxmlformats.org/officeDocument/2006/relationships/customXml" Target="../ink/ink6065.xml"/><Relationship Id="rId308" Type="http://schemas.openxmlformats.org/officeDocument/2006/relationships/customXml" Target="../ink/ink6072.xml"/><Relationship Id="rId47" Type="http://schemas.openxmlformats.org/officeDocument/2006/relationships/image" Target="../media/image5893.png"/><Relationship Id="rId68" Type="http://schemas.openxmlformats.org/officeDocument/2006/relationships/customXml" Target="../ink/ink5952.xml"/><Relationship Id="rId89" Type="http://schemas.openxmlformats.org/officeDocument/2006/relationships/image" Target="../media/image5913.png"/><Relationship Id="rId112" Type="http://schemas.openxmlformats.org/officeDocument/2006/relationships/customXml" Target="../ink/ink5974.xml"/><Relationship Id="rId133" Type="http://schemas.openxmlformats.org/officeDocument/2006/relationships/image" Target="../media/image5934.png"/><Relationship Id="rId154" Type="http://schemas.openxmlformats.org/officeDocument/2006/relationships/customXml" Target="../ink/ink5995.xml"/><Relationship Id="rId175" Type="http://schemas.openxmlformats.org/officeDocument/2006/relationships/image" Target="../media/image5955.png"/><Relationship Id="rId196" Type="http://schemas.openxmlformats.org/officeDocument/2006/relationships/customXml" Target="../ink/ink6016.xml"/><Relationship Id="rId200" Type="http://schemas.openxmlformats.org/officeDocument/2006/relationships/customXml" Target="../ink/ink6018.xml"/><Relationship Id="rId16" Type="http://schemas.openxmlformats.org/officeDocument/2006/relationships/customXml" Target="../ink/ink5926.xml"/><Relationship Id="rId221" Type="http://schemas.openxmlformats.org/officeDocument/2006/relationships/image" Target="../media/image5978.png"/><Relationship Id="rId242" Type="http://schemas.openxmlformats.org/officeDocument/2006/relationships/customXml" Target="../ink/ink6039.xml"/><Relationship Id="rId263" Type="http://schemas.openxmlformats.org/officeDocument/2006/relationships/image" Target="../media/image5999.png"/><Relationship Id="rId284" Type="http://schemas.openxmlformats.org/officeDocument/2006/relationships/customXml" Target="../ink/ink6060.xml"/><Relationship Id="rId37" Type="http://schemas.openxmlformats.org/officeDocument/2006/relationships/image" Target="../media/image5888.png"/><Relationship Id="rId58" Type="http://schemas.openxmlformats.org/officeDocument/2006/relationships/customXml" Target="../ink/ink5947.xml"/><Relationship Id="rId79" Type="http://schemas.openxmlformats.org/officeDocument/2006/relationships/image" Target="../media/image5909.png"/><Relationship Id="rId102" Type="http://schemas.openxmlformats.org/officeDocument/2006/relationships/customXml" Target="../ink/ink5969.xml"/><Relationship Id="rId123" Type="http://schemas.openxmlformats.org/officeDocument/2006/relationships/image" Target="../media/image5929.png"/><Relationship Id="rId144" Type="http://schemas.openxmlformats.org/officeDocument/2006/relationships/customXml" Target="../ink/ink5990.xml"/><Relationship Id="rId90" Type="http://schemas.openxmlformats.org/officeDocument/2006/relationships/customXml" Target="../ink/ink5963.xml"/><Relationship Id="rId165" Type="http://schemas.openxmlformats.org/officeDocument/2006/relationships/image" Target="../media/image5950.png"/><Relationship Id="rId186" Type="http://schemas.openxmlformats.org/officeDocument/2006/relationships/customXml" Target="../ink/ink6011.xml"/><Relationship Id="rId211" Type="http://schemas.openxmlformats.org/officeDocument/2006/relationships/image" Target="../media/image5973.png"/><Relationship Id="rId232" Type="http://schemas.openxmlformats.org/officeDocument/2006/relationships/customXml" Target="../ink/ink6034.xml"/><Relationship Id="rId253" Type="http://schemas.openxmlformats.org/officeDocument/2006/relationships/image" Target="../media/image5994.png"/><Relationship Id="rId274" Type="http://schemas.openxmlformats.org/officeDocument/2006/relationships/customXml" Target="../ink/ink6055.xml"/><Relationship Id="rId295" Type="http://schemas.openxmlformats.org/officeDocument/2006/relationships/image" Target="../media/image6015.png"/><Relationship Id="rId27" Type="http://schemas.openxmlformats.org/officeDocument/2006/relationships/image" Target="../media/image5883.png"/><Relationship Id="rId48" Type="http://schemas.openxmlformats.org/officeDocument/2006/relationships/customXml" Target="../ink/ink5942.xml"/><Relationship Id="rId69" Type="http://schemas.openxmlformats.org/officeDocument/2006/relationships/image" Target="../media/image5904.png"/><Relationship Id="rId113" Type="http://schemas.openxmlformats.org/officeDocument/2006/relationships/image" Target="../media/image5924.png"/><Relationship Id="rId134" Type="http://schemas.openxmlformats.org/officeDocument/2006/relationships/customXml" Target="../ink/ink5985.xml"/><Relationship Id="rId80" Type="http://schemas.openxmlformats.org/officeDocument/2006/relationships/customXml" Target="../ink/ink5958.xml"/><Relationship Id="rId155" Type="http://schemas.openxmlformats.org/officeDocument/2006/relationships/image" Target="../media/image5945.png"/><Relationship Id="rId176" Type="http://schemas.openxmlformats.org/officeDocument/2006/relationships/customXml" Target="../ink/ink6006.xml"/><Relationship Id="rId197" Type="http://schemas.openxmlformats.org/officeDocument/2006/relationships/image" Target="../media/image5966.png"/><Relationship Id="rId201" Type="http://schemas.openxmlformats.org/officeDocument/2006/relationships/image" Target="../media/image5968.png"/><Relationship Id="rId222" Type="http://schemas.openxmlformats.org/officeDocument/2006/relationships/customXml" Target="../ink/ink6029.xml"/><Relationship Id="rId243" Type="http://schemas.openxmlformats.org/officeDocument/2006/relationships/image" Target="../media/image5989.png"/><Relationship Id="rId264" Type="http://schemas.openxmlformats.org/officeDocument/2006/relationships/customXml" Target="../ink/ink6050.xml"/><Relationship Id="rId285" Type="http://schemas.openxmlformats.org/officeDocument/2006/relationships/image" Target="../media/image6010.png"/><Relationship Id="rId17" Type="http://schemas.openxmlformats.org/officeDocument/2006/relationships/image" Target="../media/image5878.png"/><Relationship Id="rId38" Type="http://schemas.openxmlformats.org/officeDocument/2006/relationships/customXml" Target="../ink/ink5937.xml"/><Relationship Id="rId59" Type="http://schemas.openxmlformats.org/officeDocument/2006/relationships/image" Target="../media/image5899.png"/><Relationship Id="rId103" Type="http://schemas.openxmlformats.org/officeDocument/2006/relationships/image" Target="../media/image100.png"/><Relationship Id="rId124" Type="http://schemas.openxmlformats.org/officeDocument/2006/relationships/customXml" Target="../ink/ink5980.xml"/><Relationship Id="rId70" Type="http://schemas.openxmlformats.org/officeDocument/2006/relationships/customXml" Target="../ink/ink5953.xml"/><Relationship Id="rId91" Type="http://schemas.openxmlformats.org/officeDocument/2006/relationships/image" Target="../media/image5914.png"/><Relationship Id="rId145" Type="http://schemas.openxmlformats.org/officeDocument/2006/relationships/image" Target="../media/image5940.png"/><Relationship Id="rId166" Type="http://schemas.openxmlformats.org/officeDocument/2006/relationships/customXml" Target="../ink/ink6001.xml"/><Relationship Id="rId187" Type="http://schemas.openxmlformats.org/officeDocument/2006/relationships/image" Target="../media/image596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024.xml"/><Relationship Id="rId233" Type="http://schemas.openxmlformats.org/officeDocument/2006/relationships/image" Target="../media/image5984.png"/><Relationship Id="rId254" Type="http://schemas.openxmlformats.org/officeDocument/2006/relationships/customXml" Target="../ink/ink6045.xml"/><Relationship Id="rId28" Type="http://schemas.openxmlformats.org/officeDocument/2006/relationships/customXml" Target="../ink/ink5932.xml"/><Relationship Id="rId49" Type="http://schemas.openxmlformats.org/officeDocument/2006/relationships/image" Target="../media/image5894.png"/><Relationship Id="rId114" Type="http://schemas.openxmlformats.org/officeDocument/2006/relationships/customXml" Target="../ink/ink5975.xml"/><Relationship Id="rId275" Type="http://schemas.openxmlformats.org/officeDocument/2006/relationships/image" Target="../media/image6005.png"/><Relationship Id="rId296" Type="http://schemas.openxmlformats.org/officeDocument/2006/relationships/customXml" Target="../ink/ink6066.xml"/><Relationship Id="rId300" Type="http://schemas.openxmlformats.org/officeDocument/2006/relationships/customXml" Target="../ink/ink6068.xml"/><Relationship Id="rId60" Type="http://schemas.openxmlformats.org/officeDocument/2006/relationships/customXml" Target="../ink/ink5948.xml"/><Relationship Id="rId81" Type="http://schemas.openxmlformats.org/officeDocument/2006/relationships/image" Target="../media/image5910.png"/><Relationship Id="rId135" Type="http://schemas.openxmlformats.org/officeDocument/2006/relationships/image" Target="../media/image5935.png"/><Relationship Id="rId156" Type="http://schemas.openxmlformats.org/officeDocument/2006/relationships/customXml" Target="../ink/ink5996.xml"/><Relationship Id="rId177" Type="http://schemas.openxmlformats.org/officeDocument/2006/relationships/image" Target="../media/image5956.png"/><Relationship Id="rId198" Type="http://schemas.openxmlformats.org/officeDocument/2006/relationships/customXml" Target="../ink/ink6017.xml"/><Relationship Id="rId202" Type="http://schemas.openxmlformats.org/officeDocument/2006/relationships/customXml" Target="../ink/ink6019.xml"/><Relationship Id="rId223" Type="http://schemas.openxmlformats.org/officeDocument/2006/relationships/image" Target="../media/image5979.png"/><Relationship Id="rId244" Type="http://schemas.openxmlformats.org/officeDocument/2006/relationships/customXml" Target="../ink/ink6040.xml"/><Relationship Id="rId18" Type="http://schemas.openxmlformats.org/officeDocument/2006/relationships/customXml" Target="../ink/ink5927.xml"/><Relationship Id="rId39" Type="http://schemas.openxmlformats.org/officeDocument/2006/relationships/image" Target="../media/image5889.png"/><Relationship Id="rId265" Type="http://schemas.openxmlformats.org/officeDocument/2006/relationships/image" Target="../media/image6000.png"/><Relationship Id="rId286" Type="http://schemas.openxmlformats.org/officeDocument/2006/relationships/customXml" Target="../ink/ink6061.xml"/><Relationship Id="rId50" Type="http://schemas.openxmlformats.org/officeDocument/2006/relationships/customXml" Target="../ink/ink5943.xml"/><Relationship Id="rId104" Type="http://schemas.openxmlformats.org/officeDocument/2006/relationships/customXml" Target="../ink/ink5970.xml"/><Relationship Id="rId125" Type="http://schemas.openxmlformats.org/officeDocument/2006/relationships/image" Target="../media/image5930.png"/><Relationship Id="rId146" Type="http://schemas.openxmlformats.org/officeDocument/2006/relationships/customXml" Target="../ink/ink5991.xml"/><Relationship Id="rId167" Type="http://schemas.openxmlformats.org/officeDocument/2006/relationships/image" Target="../media/image5951.png"/><Relationship Id="rId188" Type="http://schemas.openxmlformats.org/officeDocument/2006/relationships/customXml" Target="../ink/ink6012.xml"/><Relationship Id="rId71" Type="http://schemas.openxmlformats.org/officeDocument/2006/relationships/image" Target="../media/image5905.png"/><Relationship Id="rId92" Type="http://schemas.openxmlformats.org/officeDocument/2006/relationships/customXml" Target="../ink/ink5964.xml"/><Relationship Id="rId213" Type="http://schemas.openxmlformats.org/officeDocument/2006/relationships/image" Target="../media/image5974.png"/><Relationship Id="rId234" Type="http://schemas.openxmlformats.org/officeDocument/2006/relationships/customXml" Target="../ink/ink6035.xml"/><Relationship Id="rId2" Type="http://schemas.openxmlformats.org/officeDocument/2006/relationships/customXml" Target="../ink/ink5919.xml"/><Relationship Id="rId29" Type="http://schemas.openxmlformats.org/officeDocument/2006/relationships/image" Target="../media/image5884.png"/><Relationship Id="rId255" Type="http://schemas.openxmlformats.org/officeDocument/2006/relationships/image" Target="../media/image5995.png"/><Relationship Id="rId276" Type="http://schemas.openxmlformats.org/officeDocument/2006/relationships/customXml" Target="../ink/ink6056.xml"/><Relationship Id="rId297" Type="http://schemas.openxmlformats.org/officeDocument/2006/relationships/image" Target="../media/image6016.png"/><Relationship Id="rId40" Type="http://schemas.openxmlformats.org/officeDocument/2006/relationships/customXml" Target="../ink/ink5938.xml"/><Relationship Id="rId115" Type="http://schemas.openxmlformats.org/officeDocument/2006/relationships/image" Target="../media/image5925.png"/><Relationship Id="rId136" Type="http://schemas.openxmlformats.org/officeDocument/2006/relationships/customXml" Target="../ink/ink5986.xml"/><Relationship Id="rId157" Type="http://schemas.openxmlformats.org/officeDocument/2006/relationships/image" Target="../media/image5946.png"/><Relationship Id="rId178" Type="http://schemas.openxmlformats.org/officeDocument/2006/relationships/customXml" Target="../ink/ink6007.xml"/><Relationship Id="rId301" Type="http://schemas.openxmlformats.org/officeDocument/2006/relationships/image" Target="../media/image6018.png"/><Relationship Id="rId61" Type="http://schemas.openxmlformats.org/officeDocument/2006/relationships/image" Target="../media/image5900.png"/><Relationship Id="rId82" Type="http://schemas.openxmlformats.org/officeDocument/2006/relationships/customXml" Target="../ink/ink5959.xml"/><Relationship Id="rId199" Type="http://schemas.openxmlformats.org/officeDocument/2006/relationships/image" Target="../media/image5967.png"/><Relationship Id="rId203" Type="http://schemas.openxmlformats.org/officeDocument/2006/relationships/image" Target="../media/image5969.png"/><Relationship Id="rId19" Type="http://schemas.openxmlformats.org/officeDocument/2006/relationships/image" Target="../media/image5879.png"/><Relationship Id="rId224" Type="http://schemas.openxmlformats.org/officeDocument/2006/relationships/customXml" Target="../ink/ink6030.xml"/><Relationship Id="rId245" Type="http://schemas.openxmlformats.org/officeDocument/2006/relationships/image" Target="../media/image5990.png"/><Relationship Id="rId266" Type="http://schemas.openxmlformats.org/officeDocument/2006/relationships/customXml" Target="../ink/ink6051.xml"/><Relationship Id="rId287" Type="http://schemas.openxmlformats.org/officeDocument/2006/relationships/image" Target="../media/image6011.png"/><Relationship Id="rId30" Type="http://schemas.openxmlformats.org/officeDocument/2006/relationships/customXml" Target="../ink/ink5933.xml"/><Relationship Id="rId105" Type="http://schemas.openxmlformats.org/officeDocument/2006/relationships/image" Target="../media/image5920.png"/><Relationship Id="rId126" Type="http://schemas.openxmlformats.org/officeDocument/2006/relationships/customXml" Target="../ink/ink5981.xml"/><Relationship Id="rId147" Type="http://schemas.openxmlformats.org/officeDocument/2006/relationships/image" Target="../media/image5941.png"/><Relationship Id="rId168" Type="http://schemas.openxmlformats.org/officeDocument/2006/relationships/customXml" Target="../ink/ink6002.xml"/><Relationship Id="rId51" Type="http://schemas.openxmlformats.org/officeDocument/2006/relationships/image" Target="../media/image5895.png"/><Relationship Id="rId72" Type="http://schemas.openxmlformats.org/officeDocument/2006/relationships/customXml" Target="../ink/ink5954.xml"/><Relationship Id="rId93" Type="http://schemas.openxmlformats.org/officeDocument/2006/relationships/image" Target="../media/image5915.png"/><Relationship Id="rId189" Type="http://schemas.openxmlformats.org/officeDocument/2006/relationships/image" Target="../media/image5962.png"/><Relationship Id="rId3" Type="http://schemas.openxmlformats.org/officeDocument/2006/relationships/image" Target="../media/image5871.png"/><Relationship Id="rId214" Type="http://schemas.openxmlformats.org/officeDocument/2006/relationships/customXml" Target="../ink/ink6025.xml"/><Relationship Id="rId235" Type="http://schemas.openxmlformats.org/officeDocument/2006/relationships/image" Target="../media/image5985.png"/><Relationship Id="rId256" Type="http://schemas.openxmlformats.org/officeDocument/2006/relationships/customXml" Target="../ink/ink6046.xml"/><Relationship Id="rId277" Type="http://schemas.openxmlformats.org/officeDocument/2006/relationships/image" Target="../media/image6006.png"/><Relationship Id="rId298" Type="http://schemas.openxmlformats.org/officeDocument/2006/relationships/customXml" Target="../ink/ink6067.xml"/><Relationship Id="rId116" Type="http://schemas.openxmlformats.org/officeDocument/2006/relationships/customXml" Target="../ink/ink5976.xml"/><Relationship Id="rId137" Type="http://schemas.openxmlformats.org/officeDocument/2006/relationships/image" Target="../media/image5936.png"/><Relationship Id="rId158" Type="http://schemas.openxmlformats.org/officeDocument/2006/relationships/customXml" Target="../ink/ink5997.xml"/><Relationship Id="rId302" Type="http://schemas.openxmlformats.org/officeDocument/2006/relationships/customXml" Target="../ink/ink6069.xml"/><Relationship Id="rId20" Type="http://schemas.openxmlformats.org/officeDocument/2006/relationships/customXml" Target="../ink/ink5928.xml"/><Relationship Id="rId41" Type="http://schemas.openxmlformats.org/officeDocument/2006/relationships/image" Target="../media/image5890.png"/><Relationship Id="rId62" Type="http://schemas.openxmlformats.org/officeDocument/2006/relationships/customXml" Target="../ink/ink5949.xml"/><Relationship Id="rId83" Type="http://schemas.openxmlformats.org/officeDocument/2006/relationships/image" Target="../media/image5911.png"/><Relationship Id="rId179" Type="http://schemas.openxmlformats.org/officeDocument/2006/relationships/image" Target="../media/image5957.png"/><Relationship Id="rId190" Type="http://schemas.openxmlformats.org/officeDocument/2006/relationships/customXml" Target="../ink/ink6013.xml"/><Relationship Id="rId204" Type="http://schemas.openxmlformats.org/officeDocument/2006/relationships/customXml" Target="../ink/ink6020.xml"/><Relationship Id="rId225" Type="http://schemas.openxmlformats.org/officeDocument/2006/relationships/image" Target="../media/image5980.png"/><Relationship Id="rId246" Type="http://schemas.openxmlformats.org/officeDocument/2006/relationships/customXml" Target="../ink/ink6041.xml"/><Relationship Id="rId267" Type="http://schemas.openxmlformats.org/officeDocument/2006/relationships/image" Target="../media/image6001.png"/><Relationship Id="rId288" Type="http://schemas.openxmlformats.org/officeDocument/2006/relationships/customXml" Target="../ink/ink6062.xml"/><Relationship Id="rId106" Type="http://schemas.openxmlformats.org/officeDocument/2006/relationships/customXml" Target="../ink/ink5971.xml"/><Relationship Id="rId127" Type="http://schemas.openxmlformats.org/officeDocument/2006/relationships/image" Target="../media/image5931.png"/><Relationship Id="rId10" Type="http://schemas.openxmlformats.org/officeDocument/2006/relationships/customXml" Target="../ink/ink5923.xml"/><Relationship Id="rId31" Type="http://schemas.openxmlformats.org/officeDocument/2006/relationships/image" Target="../media/image5885.png"/><Relationship Id="rId52" Type="http://schemas.openxmlformats.org/officeDocument/2006/relationships/customXml" Target="../ink/ink5944.xml"/><Relationship Id="rId73" Type="http://schemas.openxmlformats.org/officeDocument/2006/relationships/image" Target="../media/image5906.png"/><Relationship Id="rId94" Type="http://schemas.openxmlformats.org/officeDocument/2006/relationships/customXml" Target="../ink/ink5965.xml"/><Relationship Id="rId148" Type="http://schemas.openxmlformats.org/officeDocument/2006/relationships/customXml" Target="../ink/ink5992.xml"/><Relationship Id="rId169" Type="http://schemas.openxmlformats.org/officeDocument/2006/relationships/image" Target="../media/image5952.png"/><Relationship Id="rId4" Type="http://schemas.openxmlformats.org/officeDocument/2006/relationships/customXml" Target="../ink/ink5920.xml"/><Relationship Id="rId180" Type="http://schemas.openxmlformats.org/officeDocument/2006/relationships/customXml" Target="../ink/ink6008.xml"/><Relationship Id="rId215" Type="http://schemas.openxmlformats.org/officeDocument/2006/relationships/image" Target="../media/image5975.png"/><Relationship Id="rId236" Type="http://schemas.openxmlformats.org/officeDocument/2006/relationships/customXml" Target="../ink/ink6036.xml"/><Relationship Id="rId257" Type="http://schemas.openxmlformats.org/officeDocument/2006/relationships/image" Target="../media/image5996.png"/><Relationship Id="rId278" Type="http://schemas.openxmlformats.org/officeDocument/2006/relationships/customXml" Target="../ink/ink6057.xml"/><Relationship Id="rId303" Type="http://schemas.openxmlformats.org/officeDocument/2006/relationships/image" Target="../media/image6019.png"/><Relationship Id="rId42" Type="http://schemas.openxmlformats.org/officeDocument/2006/relationships/customXml" Target="../ink/ink5939.xml"/><Relationship Id="rId84" Type="http://schemas.openxmlformats.org/officeDocument/2006/relationships/customXml" Target="../ink/ink5960.xml"/><Relationship Id="rId138" Type="http://schemas.openxmlformats.org/officeDocument/2006/relationships/customXml" Target="../ink/ink5987.xml"/><Relationship Id="rId191" Type="http://schemas.openxmlformats.org/officeDocument/2006/relationships/image" Target="../media/image5963.png"/><Relationship Id="rId205" Type="http://schemas.openxmlformats.org/officeDocument/2006/relationships/image" Target="../media/image5970.png"/><Relationship Id="rId247" Type="http://schemas.openxmlformats.org/officeDocument/2006/relationships/image" Target="../media/image5991.png"/><Relationship Id="rId107" Type="http://schemas.openxmlformats.org/officeDocument/2006/relationships/image" Target="../media/image5921.png"/><Relationship Id="rId289" Type="http://schemas.openxmlformats.org/officeDocument/2006/relationships/image" Target="../media/image6012.png"/><Relationship Id="rId11" Type="http://schemas.openxmlformats.org/officeDocument/2006/relationships/image" Target="../media/image5875.png"/><Relationship Id="rId53" Type="http://schemas.openxmlformats.org/officeDocument/2006/relationships/image" Target="../media/image5896.png"/><Relationship Id="rId149" Type="http://schemas.openxmlformats.org/officeDocument/2006/relationships/image" Target="../media/image5942.png"/><Relationship Id="rId95" Type="http://schemas.openxmlformats.org/officeDocument/2006/relationships/image" Target="../media/image5916.png"/><Relationship Id="rId160" Type="http://schemas.openxmlformats.org/officeDocument/2006/relationships/customXml" Target="../ink/ink5998.xml"/><Relationship Id="rId216" Type="http://schemas.openxmlformats.org/officeDocument/2006/relationships/customXml" Target="../ink/ink6026.xml"/><Relationship Id="rId258" Type="http://schemas.openxmlformats.org/officeDocument/2006/relationships/customXml" Target="../ink/ink6047.xml"/><Relationship Id="rId22" Type="http://schemas.openxmlformats.org/officeDocument/2006/relationships/customXml" Target="../ink/ink5929.xml"/><Relationship Id="rId64" Type="http://schemas.openxmlformats.org/officeDocument/2006/relationships/customXml" Target="../ink/ink5950.xml"/><Relationship Id="rId118" Type="http://schemas.openxmlformats.org/officeDocument/2006/relationships/customXml" Target="../ink/ink5977.xml"/><Relationship Id="rId171" Type="http://schemas.openxmlformats.org/officeDocument/2006/relationships/image" Target="../media/image5953.png"/><Relationship Id="rId227" Type="http://schemas.openxmlformats.org/officeDocument/2006/relationships/image" Target="../media/image5981.png"/><Relationship Id="rId269" Type="http://schemas.openxmlformats.org/officeDocument/2006/relationships/image" Target="../media/image6002.png"/><Relationship Id="rId33" Type="http://schemas.openxmlformats.org/officeDocument/2006/relationships/image" Target="../media/image5886.png"/><Relationship Id="rId129" Type="http://schemas.openxmlformats.org/officeDocument/2006/relationships/image" Target="../media/image5932.png"/><Relationship Id="rId280" Type="http://schemas.openxmlformats.org/officeDocument/2006/relationships/customXml" Target="../ink/ink6058.xml"/><Relationship Id="rId75" Type="http://schemas.openxmlformats.org/officeDocument/2006/relationships/image" Target="../media/image5907.png"/><Relationship Id="rId140" Type="http://schemas.openxmlformats.org/officeDocument/2006/relationships/customXml" Target="../ink/ink5988.xml"/><Relationship Id="rId182" Type="http://schemas.openxmlformats.org/officeDocument/2006/relationships/customXml" Target="../ink/ink6009.xml"/><Relationship Id="rId6" Type="http://schemas.openxmlformats.org/officeDocument/2006/relationships/customXml" Target="../ink/ink5921.xml"/><Relationship Id="rId238" Type="http://schemas.openxmlformats.org/officeDocument/2006/relationships/customXml" Target="../ink/ink6037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4.png"/><Relationship Id="rId21" Type="http://schemas.openxmlformats.org/officeDocument/2006/relationships/image" Target="../media/image296.png"/><Relationship Id="rId42" Type="http://schemas.openxmlformats.org/officeDocument/2006/relationships/customXml" Target="../ink/ink312.xml"/><Relationship Id="rId63" Type="http://schemas.openxmlformats.org/officeDocument/2006/relationships/image" Target="../media/image317.png"/><Relationship Id="rId84" Type="http://schemas.openxmlformats.org/officeDocument/2006/relationships/customXml" Target="../ink/ink333.xml"/><Relationship Id="rId138" Type="http://schemas.openxmlformats.org/officeDocument/2006/relationships/customXml" Target="../ink/ink360.xml"/><Relationship Id="rId107" Type="http://schemas.openxmlformats.org/officeDocument/2006/relationships/image" Target="../media/image339.png"/><Relationship Id="rId11" Type="http://schemas.openxmlformats.org/officeDocument/2006/relationships/image" Target="../media/image292.png"/><Relationship Id="rId32" Type="http://schemas.openxmlformats.org/officeDocument/2006/relationships/customXml" Target="../ink/ink307.xml"/><Relationship Id="rId53" Type="http://schemas.openxmlformats.org/officeDocument/2006/relationships/image" Target="../media/image312.png"/><Relationship Id="rId74" Type="http://schemas.openxmlformats.org/officeDocument/2006/relationships/customXml" Target="../ink/ink328.xml"/><Relationship Id="rId128" Type="http://schemas.openxmlformats.org/officeDocument/2006/relationships/customXml" Target="../ink/ink355.xml"/><Relationship Id="rId149" Type="http://schemas.openxmlformats.org/officeDocument/2006/relationships/image" Target="../media/image360.png"/><Relationship Id="rId5" Type="http://schemas.openxmlformats.org/officeDocument/2006/relationships/image" Target="../media/image289.png"/><Relationship Id="rId95" Type="http://schemas.openxmlformats.org/officeDocument/2006/relationships/image" Target="../media/image333.png"/><Relationship Id="rId22" Type="http://schemas.openxmlformats.org/officeDocument/2006/relationships/customXml" Target="../ink/ink302.xml"/><Relationship Id="rId27" Type="http://schemas.openxmlformats.org/officeDocument/2006/relationships/image" Target="../media/image299.png"/><Relationship Id="rId43" Type="http://schemas.openxmlformats.org/officeDocument/2006/relationships/image" Target="../media/image307.png"/><Relationship Id="rId48" Type="http://schemas.openxmlformats.org/officeDocument/2006/relationships/customXml" Target="../ink/ink315.xml"/><Relationship Id="rId64" Type="http://schemas.openxmlformats.org/officeDocument/2006/relationships/customXml" Target="../ink/ink323.xml"/><Relationship Id="rId69" Type="http://schemas.openxmlformats.org/officeDocument/2006/relationships/image" Target="../media/image320.png"/><Relationship Id="rId113" Type="http://schemas.openxmlformats.org/officeDocument/2006/relationships/image" Target="../media/image342.png"/><Relationship Id="rId118" Type="http://schemas.openxmlformats.org/officeDocument/2006/relationships/customXml" Target="../ink/ink350.xml"/><Relationship Id="rId134" Type="http://schemas.openxmlformats.org/officeDocument/2006/relationships/customXml" Target="../ink/ink358.xml"/><Relationship Id="rId139" Type="http://schemas.openxmlformats.org/officeDocument/2006/relationships/image" Target="../media/image355.png"/><Relationship Id="rId80" Type="http://schemas.openxmlformats.org/officeDocument/2006/relationships/customXml" Target="../ink/ink331.xml"/><Relationship Id="rId85" Type="http://schemas.openxmlformats.org/officeDocument/2006/relationships/image" Target="../media/image328.png"/><Relationship Id="rId150" Type="http://schemas.openxmlformats.org/officeDocument/2006/relationships/customXml" Target="../ink/ink366.xml"/><Relationship Id="rId12" Type="http://schemas.openxmlformats.org/officeDocument/2006/relationships/customXml" Target="../ink/ink297.xml"/><Relationship Id="rId17" Type="http://schemas.openxmlformats.org/officeDocument/2006/relationships/image" Target="../media/image294.png"/><Relationship Id="rId33" Type="http://schemas.openxmlformats.org/officeDocument/2006/relationships/image" Target="../media/image302.png"/><Relationship Id="rId38" Type="http://schemas.openxmlformats.org/officeDocument/2006/relationships/customXml" Target="../ink/ink310.xml"/><Relationship Id="rId59" Type="http://schemas.openxmlformats.org/officeDocument/2006/relationships/image" Target="../media/image315.png"/><Relationship Id="rId103" Type="http://schemas.openxmlformats.org/officeDocument/2006/relationships/image" Target="../media/image337.png"/><Relationship Id="rId108" Type="http://schemas.openxmlformats.org/officeDocument/2006/relationships/customXml" Target="../ink/ink345.xml"/><Relationship Id="rId124" Type="http://schemas.openxmlformats.org/officeDocument/2006/relationships/customXml" Target="../ink/ink353.xml"/><Relationship Id="rId129" Type="http://schemas.openxmlformats.org/officeDocument/2006/relationships/image" Target="../media/image350.png"/><Relationship Id="rId54" Type="http://schemas.openxmlformats.org/officeDocument/2006/relationships/customXml" Target="../ink/ink318.xml"/><Relationship Id="rId70" Type="http://schemas.openxmlformats.org/officeDocument/2006/relationships/customXml" Target="../ink/ink326.xml"/><Relationship Id="rId75" Type="http://schemas.openxmlformats.org/officeDocument/2006/relationships/image" Target="../media/image323.png"/><Relationship Id="rId91" Type="http://schemas.openxmlformats.org/officeDocument/2006/relationships/image" Target="../media/image331.png"/><Relationship Id="rId96" Type="http://schemas.openxmlformats.org/officeDocument/2006/relationships/customXml" Target="../ink/ink339.xml"/><Relationship Id="rId140" Type="http://schemas.openxmlformats.org/officeDocument/2006/relationships/customXml" Target="../ink/ink361.xml"/><Relationship Id="rId145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4.xml"/><Relationship Id="rId23" Type="http://schemas.openxmlformats.org/officeDocument/2006/relationships/image" Target="../media/image297.png"/><Relationship Id="rId28" Type="http://schemas.openxmlformats.org/officeDocument/2006/relationships/customXml" Target="../ink/ink305.xml"/><Relationship Id="rId49" Type="http://schemas.openxmlformats.org/officeDocument/2006/relationships/image" Target="../media/image310.png"/><Relationship Id="rId114" Type="http://schemas.openxmlformats.org/officeDocument/2006/relationships/customXml" Target="../ink/ink348.xml"/><Relationship Id="rId119" Type="http://schemas.openxmlformats.org/officeDocument/2006/relationships/image" Target="../media/image345.png"/><Relationship Id="rId44" Type="http://schemas.openxmlformats.org/officeDocument/2006/relationships/customXml" Target="../ink/ink313.xml"/><Relationship Id="rId60" Type="http://schemas.openxmlformats.org/officeDocument/2006/relationships/customXml" Target="../ink/ink321.xml"/><Relationship Id="rId65" Type="http://schemas.openxmlformats.org/officeDocument/2006/relationships/image" Target="../media/image318.png"/><Relationship Id="rId81" Type="http://schemas.openxmlformats.org/officeDocument/2006/relationships/image" Target="../media/image326.png"/><Relationship Id="rId86" Type="http://schemas.openxmlformats.org/officeDocument/2006/relationships/customXml" Target="../ink/ink334.xml"/><Relationship Id="rId130" Type="http://schemas.openxmlformats.org/officeDocument/2006/relationships/customXml" Target="../ink/ink356.xml"/><Relationship Id="rId135" Type="http://schemas.openxmlformats.org/officeDocument/2006/relationships/image" Target="../media/image353.png"/><Relationship Id="rId151" Type="http://schemas.openxmlformats.org/officeDocument/2006/relationships/image" Target="../media/image361.png"/><Relationship Id="rId13" Type="http://schemas.openxmlformats.org/officeDocument/2006/relationships/image" Target="../media/image293.png"/><Relationship Id="rId18" Type="http://schemas.openxmlformats.org/officeDocument/2006/relationships/customXml" Target="../ink/ink300.xml"/><Relationship Id="rId39" Type="http://schemas.openxmlformats.org/officeDocument/2006/relationships/image" Target="../media/image305.png"/><Relationship Id="rId109" Type="http://schemas.openxmlformats.org/officeDocument/2006/relationships/image" Target="../media/image340.png"/><Relationship Id="rId34" Type="http://schemas.openxmlformats.org/officeDocument/2006/relationships/customXml" Target="../ink/ink308.xml"/><Relationship Id="rId50" Type="http://schemas.openxmlformats.org/officeDocument/2006/relationships/customXml" Target="../ink/ink316.xml"/><Relationship Id="rId55" Type="http://schemas.openxmlformats.org/officeDocument/2006/relationships/image" Target="../media/image313.png"/><Relationship Id="rId76" Type="http://schemas.openxmlformats.org/officeDocument/2006/relationships/customXml" Target="../ink/ink329.xml"/><Relationship Id="rId97" Type="http://schemas.openxmlformats.org/officeDocument/2006/relationships/image" Target="../media/image334.png"/><Relationship Id="rId104" Type="http://schemas.openxmlformats.org/officeDocument/2006/relationships/customXml" Target="../ink/ink343.xml"/><Relationship Id="rId120" Type="http://schemas.openxmlformats.org/officeDocument/2006/relationships/customXml" Target="../ink/ink351.xml"/><Relationship Id="rId125" Type="http://schemas.openxmlformats.org/officeDocument/2006/relationships/image" Target="../media/image348.png"/><Relationship Id="rId141" Type="http://schemas.openxmlformats.org/officeDocument/2006/relationships/image" Target="../media/image356.png"/><Relationship Id="rId146" Type="http://schemas.openxmlformats.org/officeDocument/2006/relationships/customXml" Target="../ink/ink364.xml"/><Relationship Id="rId7" Type="http://schemas.openxmlformats.org/officeDocument/2006/relationships/image" Target="../media/image290.png"/><Relationship Id="rId71" Type="http://schemas.openxmlformats.org/officeDocument/2006/relationships/image" Target="../media/image321.png"/><Relationship Id="rId92" Type="http://schemas.openxmlformats.org/officeDocument/2006/relationships/customXml" Target="../ink/ink337.xml"/><Relationship Id="rId2" Type="http://schemas.openxmlformats.org/officeDocument/2006/relationships/customXml" Target="../ink/ink292.xml"/><Relationship Id="rId29" Type="http://schemas.openxmlformats.org/officeDocument/2006/relationships/image" Target="../media/image300.png"/><Relationship Id="rId24" Type="http://schemas.openxmlformats.org/officeDocument/2006/relationships/customXml" Target="../ink/ink303.xml"/><Relationship Id="rId40" Type="http://schemas.openxmlformats.org/officeDocument/2006/relationships/customXml" Target="../ink/ink311.xml"/><Relationship Id="rId45" Type="http://schemas.openxmlformats.org/officeDocument/2006/relationships/image" Target="../media/image308.png"/><Relationship Id="rId66" Type="http://schemas.openxmlformats.org/officeDocument/2006/relationships/customXml" Target="../ink/ink324.xml"/><Relationship Id="rId87" Type="http://schemas.openxmlformats.org/officeDocument/2006/relationships/image" Target="../media/image329.png"/><Relationship Id="rId110" Type="http://schemas.openxmlformats.org/officeDocument/2006/relationships/customXml" Target="../ink/ink346.xml"/><Relationship Id="rId115" Type="http://schemas.openxmlformats.org/officeDocument/2006/relationships/image" Target="../media/image343.png"/><Relationship Id="rId131" Type="http://schemas.openxmlformats.org/officeDocument/2006/relationships/image" Target="../media/image351.png"/><Relationship Id="rId136" Type="http://schemas.openxmlformats.org/officeDocument/2006/relationships/customXml" Target="../ink/ink359.xml"/><Relationship Id="rId61" Type="http://schemas.openxmlformats.org/officeDocument/2006/relationships/image" Target="../media/image316.png"/><Relationship Id="rId82" Type="http://schemas.openxmlformats.org/officeDocument/2006/relationships/customXml" Target="../ink/ink332.xml"/><Relationship Id="rId152" Type="http://schemas.openxmlformats.org/officeDocument/2006/relationships/customXml" Target="../ink/ink367.xml"/><Relationship Id="rId19" Type="http://schemas.openxmlformats.org/officeDocument/2006/relationships/image" Target="../media/image295.png"/><Relationship Id="rId14" Type="http://schemas.openxmlformats.org/officeDocument/2006/relationships/customXml" Target="../ink/ink298.xml"/><Relationship Id="rId30" Type="http://schemas.openxmlformats.org/officeDocument/2006/relationships/customXml" Target="../ink/ink306.xml"/><Relationship Id="rId35" Type="http://schemas.openxmlformats.org/officeDocument/2006/relationships/image" Target="../media/image303.png"/><Relationship Id="rId56" Type="http://schemas.openxmlformats.org/officeDocument/2006/relationships/customXml" Target="../ink/ink319.xml"/><Relationship Id="rId77" Type="http://schemas.openxmlformats.org/officeDocument/2006/relationships/image" Target="../media/image324.png"/><Relationship Id="rId100" Type="http://schemas.openxmlformats.org/officeDocument/2006/relationships/customXml" Target="../ink/ink341.xml"/><Relationship Id="rId105" Type="http://schemas.openxmlformats.org/officeDocument/2006/relationships/image" Target="../media/image338.png"/><Relationship Id="rId126" Type="http://schemas.openxmlformats.org/officeDocument/2006/relationships/customXml" Target="../ink/ink354.xml"/><Relationship Id="rId147" Type="http://schemas.openxmlformats.org/officeDocument/2006/relationships/image" Target="../media/image359.png"/><Relationship Id="rId8" Type="http://schemas.openxmlformats.org/officeDocument/2006/relationships/customXml" Target="../ink/ink295.xml"/><Relationship Id="rId51" Type="http://schemas.openxmlformats.org/officeDocument/2006/relationships/image" Target="../media/image311.png"/><Relationship Id="rId72" Type="http://schemas.openxmlformats.org/officeDocument/2006/relationships/customXml" Target="../ink/ink327.xml"/><Relationship Id="rId93" Type="http://schemas.openxmlformats.org/officeDocument/2006/relationships/image" Target="../media/image332.png"/><Relationship Id="rId98" Type="http://schemas.openxmlformats.org/officeDocument/2006/relationships/customXml" Target="../ink/ink340.xml"/><Relationship Id="rId121" Type="http://schemas.openxmlformats.org/officeDocument/2006/relationships/image" Target="../media/image346.png"/><Relationship Id="rId142" Type="http://schemas.openxmlformats.org/officeDocument/2006/relationships/customXml" Target="../ink/ink362.xml"/><Relationship Id="rId3" Type="http://schemas.openxmlformats.org/officeDocument/2006/relationships/image" Target="../media/image288.png"/><Relationship Id="rId25" Type="http://schemas.openxmlformats.org/officeDocument/2006/relationships/image" Target="../media/image298.png"/><Relationship Id="rId46" Type="http://schemas.openxmlformats.org/officeDocument/2006/relationships/customXml" Target="../ink/ink314.xml"/><Relationship Id="rId67" Type="http://schemas.openxmlformats.org/officeDocument/2006/relationships/image" Target="../media/image319.png"/><Relationship Id="rId116" Type="http://schemas.openxmlformats.org/officeDocument/2006/relationships/customXml" Target="../ink/ink349.xml"/><Relationship Id="rId137" Type="http://schemas.openxmlformats.org/officeDocument/2006/relationships/image" Target="../media/image354.png"/><Relationship Id="rId20" Type="http://schemas.openxmlformats.org/officeDocument/2006/relationships/customXml" Target="../ink/ink301.xml"/><Relationship Id="rId41" Type="http://schemas.openxmlformats.org/officeDocument/2006/relationships/image" Target="../media/image306.png"/><Relationship Id="rId62" Type="http://schemas.openxmlformats.org/officeDocument/2006/relationships/customXml" Target="../ink/ink322.xml"/><Relationship Id="rId83" Type="http://schemas.openxmlformats.org/officeDocument/2006/relationships/image" Target="../media/image327.png"/><Relationship Id="rId88" Type="http://schemas.openxmlformats.org/officeDocument/2006/relationships/customXml" Target="../ink/ink335.xml"/><Relationship Id="rId111" Type="http://schemas.openxmlformats.org/officeDocument/2006/relationships/image" Target="../media/image341.png"/><Relationship Id="rId132" Type="http://schemas.openxmlformats.org/officeDocument/2006/relationships/customXml" Target="../ink/ink357.xml"/><Relationship Id="rId153" Type="http://schemas.openxmlformats.org/officeDocument/2006/relationships/image" Target="../media/image362.png"/><Relationship Id="rId15" Type="http://schemas.openxmlformats.org/officeDocument/2006/relationships/image" Target="../media/image100.png"/><Relationship Id="rId36" Type="http://schemas.openxmlformats.org/officeDocument/2006/relationships/customXml" Target="../ink/ink309.xml"/><Relationship Id="rId57" Type="http://schemas.openxmlformats.org/officeDocument/2006/relationships/image" Target="../media/image314.png"/><Relationship Id="rId106" Type="http://schemas.openxmlformats.org/officeDocument/2006/relationships/customXml" Target="../ink/ink344.xml"/><Relationship Id="rId127" Type="http://schemas.openxmlformats.org/officeDocument/2006/relationships/image" Target="../media/image349.png"/><Relationship Id="rId10" Type="http://schemas.openxmlformats.org/officeDocument/2006/relationships/customXml" Target="../ink/ink296.xml"/><Relationship Id="rId31" Type="http://schemas.openxmlformats.org/officeDocument/2006/relationships/image" Target="../media/image301.png"/><Relationship Id="rId52" Type="http://schemas.openxmlformats.org/officeDocument/2006/relationships/customXml" Target="../ink/ink317.xml"/><Relationship Id="rId73" Type="http://schemas.openxmlformats.org/officeDocument/2006/relationships/image" Target="../media/image322.png"/><Relationship Id="rId78" Type="http://schemas.openxmlformats.org/officeDocument/2006/relationships/customXml" Target="../ink/ink330.xml"/><Relationship Id="rId94" Type="http://schemas.openxmlformats.org/officeDocument/2006/relationships/customXml" Target="../ink/ink338.xml"/><Relationship Id="rId99" Type="http://schemas.openxmlformats.org/officeDocument/2006/relationships/image" Target="../media/image335.png"/><Relationship Id="rId101" Type="http://schemas.openxmlformats.org/officeDocument/2006/relationships/image" Target="../media/image336.png"/><Relationship Id="rId122" Type="http://schemas.openxmlformats.org/officeDocument/2006/relationships/customXml" Target="../ink/ink352.xml"/><Relationship Id="rId143" Type="http://schemas.openxmlformats.org/officeDocument/2006/relationships/image" Target="../media/image357.png"/><Relationship Id="rId148" Type="http://schemas.openxmlformats.org/officeDocument/2006/relationships/customXml" Target="../ink/ink365.xml"/><Relationship Id="rId4" Type="http://schemas.openxmlformats.org/officeDocument/2006/relationships/customXml" Target="../ink/ink293.xml"/><Relationship Id="rId9" Type="http://schemas.openxmlformats.org/officeDocument/2006/relationships/image" Target="../media/image291.png"/><Relationship Id="rId26" Type="http://schemas.openxmlformats.org/officeDocument/2006/relationships/customXml" Target="../ink/ink304.xml"/><Relationship Id="rId47" Type="http://schemas.openxmlformats.org/officeDocument/2006/relationships/image" Target="../media/image309.png"/><Relationship Id="rId68" Type="http://schemas.openxmlformats.org/officeDocument/2006/relationships/customXml" Target="../ink/ink325.xml"/><Relationship Id="rId89" Type="http://schemas.openxmlformats.org/officeDocument/2006/relationships/image" Target="../media/image330.png"/><Relationship Id="rId112" Type="http://schemas.openxmlformats.org/officeDocument/2006/relationships/customXml" Target="../ink/ink347.xml"/><Relationship Id="rId133" Type="http://schemas.openxmlformats.org/officeDocument/2006/relationships/image" Target="../media/image352.png"/><Relationship Id="rId154" Type="http://schemas.openxmlformats.org/officeDocument/2006/relationships/customXml" Target="../ink/ink368.xml"/><Relationship Id="rId16" Type="http://schemas.openxmlformats.org/officeDocument/2006/relationships/customXml" Target="../ink/ink299.xml"/><Relationship Id="rId37" Type="http://schemas.openxmlformats.org/officeDocument/2006/relationships/image" Target="../media/image304.png"/><Relationship Id="rId58" Type="http://schemas.openxmlformats.org/officeDocument/2006/relationships/customXml" Target="../ink/ink320.xml"/><Relationship Id="rId79" Type="http://schemas.openxmlformats.org/officeDocument/2006/relationships/image" Target="../media/image325.png"/><Relationship Id="rId102" Type="http://schemas.openxmlformats.org/officeDocument/2006/relationships/customXml" Target="../ink/ink342.xml"/><Relationship Id="rId123" Type="http://schemas.openxmlformats.org/officeDocument/2006/relationships/image" Target="../media/image347.png"/><Relationship Id="rId144" Type="http://schemas.openxmlformats.org/officeDocument/2006/relationships/customXml" Target="../ink/ink363.xml"/><Relationship Id="rId90" Type="http://schemas.openxmlformats.org/officeDocument/2006/relationships/customXml" Target="../ink/ink336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0.png"/><Relationship Id="rId21" Type="http://schemas.openxmlformats.org/officeDocument/2006/relationships/image" Target="../media/image372.png"/><Relationship Id="rId324" Type="http://schemas.openxmlformats.org/officeDocument/2006/relationships/customXml" Target="../ink/ink530.xml"/><Relationship Id="rId531" Type="http://schemas.openxmlformats.org/officeDocument/2006/relationships/image" Target="../media/image625.png"/><Relationship Id="rId170" Type="http://schemas.openxmlformats.org/officeDocument/2006/relationships/customXml" Target="../ink/ink453.xml"/><Relationship Id="rId268" Type="http://schemas.openxmlformats.org/officeDocument/2006/relationships/customXml" Target="../ink/ink502.xml"/><Relationship Id="rId475" Type="http://schemas.openxmlformats.org/officeDocument/2006/relationships/image" Target="../media/image597.png"/><Relationship Id="rId32" Type="http://schemas.openxmlformats.org/officeDocument/2006/relationships/customXml" Target="../ink/ink384.xml"/><Relationship Id="rId128" Type="http://schemas.openxmlformats.org/officeDocument/2006/relationships/customXml" Target="../ink/ink432.xml"/><Relationship Id="rId335" Type="http://schemas.openxmlformats.org/officeDocument/2006/relationships/image" Target="../media/image528.png"/><Relationship Id="rId542" Type="http://schemas.openxmlformats.org/officeDocument/2006/relationships/image" Target="../media/image630.png"/><Relationship Id="rId181" Type="http://schemas.openxmlformats.org/officeDocument/2006/relationships/image" Target="../media/image452.png"/><Relationship Id="rId402" Type="http://schemas.openxmlformats.org/officeDocument/2006/relationships/customXml" Target="../ink/ink569.xml"/><Relationship Id="rId279" Type="http://schemas.openxmlformats.org/officeDocument/2006/relationships/image" Target="../media/image500.png"/><Relationship Id="rId486" Type="http://schemas.openxmlformats.org/officeDocument/2006/relationships/customXml" Target="../ink/ink612.xml"/><Relationship Id="rId43" Type="http://schemas.openxmlformats.org/officeDocument/2006/relationships/image" Target="../media/image383.png"/><Relationship Id="rId139" Type="http://schemas.openxmlformats.org/officeDocument/2006/relationships/image" Target="../media/image431.png"/><Relationship Id="rId346" Type="http://schemas.openxmlformats.org/officeDocument/2006/relationships/customXml" Target="../ink/ink541.xml"/><Relationship Id="rId553" Type="http://schemas.openxmlformats.org/officeDocument/2006/relationships/customXml" Target="../ink/ink646.xml"/><Relationship Id="rId192" Type="http://schemas.openxmlformats.org/officeDocument/2006/relationships/customXml" Target="../ink/ink464.xml"/><Relationship Id="rId206" Type="http://schemas.openxmlformats.org/officeDocument/2006/relationships/customXml" Target="../ink/ink471.xml"/><Relationship Id="rId413" Type="http://schemas.openxmlformats.org/officeDocument/2006/relationships/image" Target="../media/image567.png"/><Relationship Id="rId497" Type="http://schemas.openxmlformats.org/officeDocument/2006/relationships/image" Target="../media/image608.png"/><Relationship Id="rId357" Type="http://schemas.openxmlformats.org/officeDocument/2006/relationships/image" Target="../media/image539.png"/><Relationship Id="rId54" Type="http://schemas.openxmlformats.org/officeDocument/2006/relationships/customXml" Target="../ink/ink395.xml"/><Relationship Id="rId217" Type="http://schemas.openxmlformats.org/officeDocument/2006/relationships/image" Target="../media/image470.png"/><Relationship Id="rId564" Type="http://schemas.openxmlformats.org/officeDocument/2006/relationships/image" Target="../media/image641.png"/><Relationship Id="rId424" Type="http://schemas.openxmlformats.org/officeDocument/2006/relationships/customXml" Target="../ink/ink580.xml"/><Relationship Id="rId270" Type="http://schemas.openxmlformats.org/officeDocument/2006/relationships/customXml" Target="../ink/ink503.xml"/><Relationship Id="rId65" Type="http://schemas.openxmlformats.org/officeDocument/2006/relationships/image" Target="../media/image394.png"/><Relationship Id="rId130" Type="http://schemas.openxmlformats.org/officeDocument/2006/relationships/customXml" Target="../ink/ink433.xml"/><Relationship Id="rId368" Type="http://schemas.openxmlformats.org/officeDocument/2006/relationships/customXml" Target="../ink/ink552.xml"/><Relationship Id="rId575" Type="http://schemas.openxmlformats.org/officeDocument/2006/relationships/customXml" Target="../ink/ink657.xml"/><Relationship Id="rId228" Type="http://schemas.openxmlformats.org/officeDocument/2006/relationships/customXml" Target="../ink/ink482.xml"/><Relationship Id="rId435" Type="http://schemas.openxmlformats.org/officeDocument/2006/relationships/image" Target="../media/image577.png"/><Relationship Id="rId281" Type="http://schemas.openxmlformats.org/officeDocument/2006/relationships/image" Target="../media/image501.png"/><Relationship Id="rId502" Type="http://schemas.openxmlformats.org/officeDocument/2006/relationships/customXml" Target="../ink/ink620.xml"/><Relationship Id="rId76" Type="http://schemas.openxmlformats.org/officeDocument/2006/relationships/customXml" Target="../ink/ink406.xml"/><Relationship Id="rId141" Type="http://schemas.openxmlformats.org/officeDocument/2006/relationships/image" Target="../media/image432.png"/><Relationship Id="rId379" Type="http://schemas.openxmlformats.org/officeDocument/2006/relationships/image" Target="../media/image550.png"/><Relationship Id="rId586" Type="http://schemas.openxmlformats.org/officeDocument/2006/relationships/image" Target="../media/image652.png"/><Relationship Id="rId7" Type="http://schemas.openxmlformats.org/officeDocument/2006/relationships/image" Target="../media/image365.png"/><Relationship Id="rId239" Type="http://schemas.openxmlformats.org/officeDocument/2006/relationships/image" Target="../media/image480.png"/><Relationship Id="rId446" Type="http://schemas.openxmlformats.org/officeDocument/2006/relationships/customXml" Target="../ink/ink592.xml"/><Relationship Id="rId250" Type="http://schemas.openxmlformats.org/officeDocument/2006/relationships/customXml" Target="../ink/ink493.xml"/><Relationship Id="rId292" Type="http://schemas.openxmlformats.org/officeDocument/2006/relationships/customXml" Target="../ink/ink514.xml"/><Relationship Id="rId306" Type="http://schemas.openxmlformats.org/officeDocument/2006/relationships/customXml" Target="../ink/ink521.xml"/><Relationship Id="rId488" Type="http://schemas.openxmlformats.org/officeDocument/2006/relationships/customXml" Target="../ink/ink613.xml"/><Relationship Id="rId45" Type="http://schemas.openxmlformats.org/officeDocument/2006/relationships/image" Target="../media/image384.png"/><Relationship Id="rId87" Type="http://schemas.openxmlformats.org/officeDocument/2006/relationships/image" Target="../media/image405.png"/><Relationship Id="rId110" Type="http://schemas.openxmlformats.org/officeDocument/2006/relationships/customXml" Target="../ink/ink423.xml"/><Relationship Id="rId348" Type="http://schemas.openxmlformats.org/officeDocument/2006/relationships/customXml" Target="../ink/ink542.xml"/><Relationship Id="rId513" Type="http://schemas.openxmlformats.org/officeDocument/2006/relationships/image" Target="../media/image616.png"/><Relationship Id="rId555" Type="http://schemas.openxmlformats.org/officeDocument/2006/relationships/customXml" Target="../ink/ink647.xml"/><Relationship Id="rId152" Type="http://schemas.openxmlformats.org/officeDocument/2006/relationships/customXml" Target="../ink/ink444.xml"/><Relationship Id="rId194" Type="http://schemas.openxmlformats.org/officeDocument/2006/relationships/customXml" Target="../ink/ink465.xml"/><Relationship Id="rId208" Type="http://schemas.openxmlformats.org/officeDocument/2006/relationships/customXml" Target="../ink/ink472.xml"/><Relationship Id="rId415" Type="http://schemas.openxmlformats.org/officeDocument/2006/relationships/image" Target="../media/image568.png"/><Relationship Id="rId457" Type="http://schemas.openxmlformats.org/officeDocument/2006/relationships/image" Target="../media/image588.png"/><Relationship Id="rId261" Type="http://schemas.openxmlformats.org/officeDocument/2006/relationships/image" Target="../media/image491.png"/><Relationship Id="rId499" Type="http://schemas.openxmlformats.org/officeDocument/2006/relationships/image" Target="../media/image609.png"/><Relationship Id="rId14" Type="http://schemas.openxmlformats.org/officeDocument/2006/relationships/customXml" Target="../ink/ink375.xml"/><Relationship Id="rId56" Type="http://schemas.openxmlformats.org/officeDocument/2006/relationships/customXml" Target="../ink/ink396.xml"/><Relationship Id="rId317" Type="http://schemas.openxmlformats.org/officeDocument/2006/relationships/image" Target="../media/image519.png"/><Relationship Id="rId359" Type="http://schemas.openxmlformats.org/officeDocument/2006/relationships/image" Target="../media/image540.png"/><Relationship Id="rId524" Type="http://schemas.openxmlformats.org/officeDocument/2006/relationships/customXml" Target="../ink/ink631.xml"/><Relationship Id="rId566" Type="http://schemas.openxmlformats.org/officeDocument/2006/relationships/image" Target="../media/image642.png"/><Relationship Id="rId98" Type="http://schemas.openxmlformats.org/officeDocument/2006/relationships/customXml" Target="../ink/ink417.xml"/><Relationship Id="rId121" Type="http://schemas.openxmlformats.org/officeDocument/2006/relationships/image" Target="../media/image422.png"/><Relationship Id="rId163" Type="http://schemas.openxmlformats.org/officeDocument/2006/relationships/image" Target="../media/image443.png"/><Relationship Id="rId219" Type="http://schemas.openxmlformats.org/officeDocument/2006/relationships/image" Target="../media/image471.png"/><Relationship Id="rId370" Type="http://schemas.openxmlformats.org/officeDocument/2006/relationships/customXml" Target="../ink/ink553.xml"/><Relationship Id="rId426" Type="http://schemas.openxmlformats.org/officeDocument/2006/relationships/customXml" Target="../ink/ink582.xml"/><Relationship Id="rId230" Type="http://schemas.openxmlformats.org/officeDocument/2006/relationships/customXml" Target="../ink/ink483.xml"/><Relationship Id="rId468" Type="http://schemas.openxmlformats.org/officeDocument/2006/relationships/customXml" Target="../ink/ink603.xml"/><Relationship Id="rId25" Type="http://schemas.openxmlformats.org/officeDocument/2006/relationships/image" Target="../media/image374.png"/><Relationship Id="rId67" Type="http://schemas.openxmlformats.org/officeDocument/2006/relationships/image" Target="../media/image395.png"/><Relationship Id="rId272" Type="http://schemas.openxmlformats.org/officeDocument/2006/relationships/customXml" Target="../ink/ink504.xml"/><Relationship Id="rId328" Type="http://schemas.openxmlformats.org/officeDocument/2006/relationships/customXml" Target="../ink/ink532.xml"/><Relationship Id="rId535" Type="http://schemas.openxmlformats.org/officeDocument/2006/relationships/customXml" Target="../ink/ink637.xml"/><Relationship Id="rId577" Type="http://schemas.openxmlformats.org/officeDocument/2006/relationships/customXml" Target="../ink/ink658.xml"/><Relationship Id="rId132" Type="http://schemas.openxmlformats.org/officeDocument/2006/relationships/customXml" Target="../ink/ink434.xml"/><Relationship Id="rId174" Type="http://schemas.openxmlformats.org/officeDocument/2006/relationships/customXml" Target="../ink/ink455.xml"/><Relationship Id="rId381" Type="http://schemas.openxmlformats.org/officeDocument/2006/relationships/image" Target="../media/image551.png"/><Relationship Id="rId241" Type="http://schemas.openxmlformats.org/officeDocument/2006/relationships/image" Target="../media/image481.png"/><Relationship Id="rId437" Type="http://schemas.openxmlformats.org/officeDocument/2006/relationships/image" Target="../media/image578.png"/><Relationship Id="rId479" Type="http://schemas.openxmlformats.org/officeDocument/2006/relationships/image" Target="../media/image599.png"/><Relationship Id="rId36" Type="http://schemas.openxmlformats.org/officeDocument/2006/relationships/customXml" Target="../ink/ink386.xml"/><Relationship Id="rId283" Type="http://schemas.openxmlformats.org/officeDocument/2006/relationships/image" Target="../media/image502.png"/><Relationship Id="rId339" Type="http://schemas.openxmlformats.org/officeDocument/2006/relationships/image" Target="../media/image530.png"/><Relationship Id="rId490" Type="http://schemas.openxmlformats.org/officeDocument/2006/relationships/customXml" Target="../ink/ink614.xml"/><Relationship Id="rId504" Type="http://schemas.openxmlformats.org/officeDocument/2006/relationships/customXml" Target="../ink/ink621.xml"/><Relationship Id="rId546" Type="http://schemas.openxmlformats.org/officeDocument/2006/relationships/image" Target="../media/image632.png"/><Relationship Id="rId78" Type="http://schemas.openxmlformats.org/officeDocument/2006/relationships/customXml" Target="../ink/ink407.xml"/><Relationship Id="rId101" Type="http://schemas.openxmlformats.org/officeDocument/2006/relationships/image" Target="../media/image412.png"/><Relationship Id="rId143" Type="http://schemas.openxmlformats.org/officeDocument/2006/relationships/image" Target="../media/image433.png"/><Relationship Id="rId185" Type="http://schemas.openxmlformats.org/officeDocument/2006/relationships/image" Target="../media/image454.png"/><Relationship Id="rId350" Type="http://schemas.openxmlformats.org/officeDocument/2006/relationships/customXml" Target="../ink/ink543.xml"/><Relationship Id="rId406" Type="http://schemas.openxmlformats.org/officeDocument/2006/relationships/customXml" Target="../ink/ink571.xml"/><Relationship Id="rId9" Type="http://schemas.openxmlformats.org/officeDocument/2006/relationships/image" Target="../media/image366.png"/><Relationship Id="rId210" Type="http://schemas.openxmlformats.org/officeDocument/2006/relationships/customXml" Target="../ink/ink473.xml"/><Relationship Id="rId392" Type="http://schemas.openxmlformats.org/officeDocument/2006/relationships/customXml" Target="../ink/ink564.xml"/><Relationship Id="rId448" Type="http://schemas.openxmlformats.org/officeDocument/2006/relationships/customXml" Target="../ink/ink593.xml"/><Relationship Id="rId252" Type="http://schemas.openxmlformats.org/officeDocument/2006/relationships/customXml" Target="../ink/ink494.xml"/><Relationship Id="rId294" Type="http://schemas.openxmlformats.org/officeDocument/2006/relationships/customXml" Target="../ink/ink515.xml"/><Relationship Id="rId308" Type="http://schemas.openxmlformats.org/officeDocument/2006/relationships/customXml" Target="../ink/ink522.xml"/><Relationship Id="rId515" Type="http://schemas.openxmlformats.org/officeDocument/2006/relationships/image" Target="../media/image617.png"/><Relationship Id="rId47" Type="http://schemas.openxmlformats.org/officeDocument/2006/relationships/image" Target="../media/image385.png"/><Relationship Id="rId89" Type="http://schemas.openxmlformats.org/officeDocument/2006/relationships/image" Target="../media/image406.png"/><Relationship Id="rId112" Type="http://schemas.openxmlformats.org/officeDocument/2006/relationships/customXml" Target="../ink/ink424.xml"/><Relationship Id="rId154" Type="http://schemas.openxmlformats.org/officeDocument/2006/relationships/customXml" Target="../ink/ink445.xml"/><Relationship Id="rId361" Type="http://schemas.openxmlformats.org/officeDocument/2006/relationships/image" Target="../media/image541.png"/><Relationship Id="rId557" Type="http://schemas.openxmlformats.org/officeDocument/2006/relationships/customXml" Target="../ink/ink648.xml"/><Relationship Id="rId196" Type="http://schemas.openxmlformats.org/officeDocument/2006/relationships/customXml" Target="../ink/ink466.xml"/><Relationship Id="rId417" Type="http://schemas.openxmlformats.org/officeDocument/2006/relationships/image" Target="../media/image569.png"/><Relationship Id="rId459" Type="http://schemas.openxmlformats.org/officeDocument/2006/relationships/image" Target="../media/image589.png"/><Relationship Id="rId16" Type="http://schemas.openxmlformats.org/officeDocument/2006/relationships/customXml" Target="../ink/ink376.xml"/><Relationship Id="rId221" Type="http://schemas.openxmlformats.org/officeDocument/2006/relationships/image" Target="../media/image472.png"/><Relationship Id="rId263" Type="http://schemas.openxmlformats.org/officeDocument/2006/relationships/image" Target="../media/image492.png"/><Relationship Id="rId319" Type="http://schemas.openxmlformats.org/officeDocument/2006/relationships/image" Target="../media/image520.png"/><Relationship Id="rId470" Type="http://schemas.openxmlformats.org/officeDocument/2006/relationships/customXml" Target="../ink/ink604.xml"/><Relationship Id="rId526" Type="http://schemas.openxmlformats.org/officeDocument/2006/relationships/customXml" Target="../ink/ink632.xml"/><Relationship Id="rId58" Type="http://schemas.openxmlformats.org/officeDocument/2006/relationships/customXml" Target="../ink/ink397.xml"/><Relationship Id="rId123" Type="http://schemas.openxmlformats.org/officeDocument/2006/relationships/image" Target="../media/image423.png"/><Relationship Id="rId330" Type="http://schemas.openxmlformats.org/officeDocument/2006/relationships/customXml" Target="../ink/ink533.xml"/><Relationship Id="rId568" Type="http://schemas.openxmlformats.org/officeDocument/2006/relationships/image" Target="../media/image643.png"/><Relationship Id="rId165" Type="http://schemas.openxmlformats.org/officeDocument/2006/relationships/image" Target="../media/image444.png"/><Relationship Id="rId372" Type="http://schemas.openxmlformats.org/officeDocument/2006/relationships/customXml" Target="../ink/ink554.xml"/><Relationship Id="rId428" Type="http://schemas.openxmlformats.org/officeDocument/2006/relationships/customXml" Target="../ink/ink583.xml"/><Relationship Id="rId232" Type="http://schemas.openxmlformats.org/officeDocument/2006/relationships/customXml" Target="../ink/ink484.xml"/><Relationship Id="rId274" Type="http://schemas.openxmlformats.org/officeDocument/2006/relationships/customXml" Target="../ink/ink505.xml"/><Relationship Id="rId481" Type="http://schemas.openxmlformats.org/officeDocument/2006/relationships/image" Target="../media/image600.png"/><Relationship Id="rId27" Type="http://schemas.openxmlformats.org/officeDocument/2006/relationships/image" Target="../media/image375.png"/><Relationship Id="rId69" Type="http://schemas.openxmlformats.org/officeDocument/2006/relationships/image" Target="../media/image396.png"/><Relationship Id="rId134" Type="http://schemas.openxmlformats.org/officeDocument/2006/relationships/customXml" Target="../ink/ink435.xml"/><Relationship Id="rId537" Type="http://schemas.openxmlformats.org/officeDocument/2006/relationships/customXml" Target="../ink/ink638.xml"/><Relationship Id="rId579" Type="http://schemas.openxmlformats.org/officeDocument/2006/relationships/customXml" Target="../ink/ink659.xml"/><Relationship Id="rId80" Type="http://schemas.openxmlformats.org/officeDocument/2006/relationships/customXml" Target="../ink/ink408.xml"/><Relationship Id="rId176" Type="http://schemas.openxmlformats.org/officeDocument/2006/relationships/customXml" Target="../ink/ink456.xml"/><Relationship Id="rId341" Type="http://schemas.openxmlformats.org/officeDocument/2006/relationships/image" Target="../media/image531.png"/><Relationship Id="rId383" Type="http://schemas.openxmlformats.org/officeDocument/2006/relationships/image" Target="../media/image552.png"/><Relationship Id="rId439" Type="http://schemas.openxmlformats.org/officeDocument/2006/relationships/image" Target="../media/image579.png"/><Relationship Id="rId201" Type="http://schemas.openxmlformats.org/officeDocument/2006/relationships/image" Target="../media/image462.png"/><Relationship Id="rId243" Type="http://schemas.openxmlformats.org/officeDocument/2006/relationships/image" Target="../media/image482.png"/><Relationship Id="rId285" Type="http://schemas.openxmlformats.org/officeDocument/2006/relationships/image" Target="../media/image503.png"/><Relationship Id="rId450" Type="http://schemas.openxmlformats.org/officeDocument/2006/relationships/customXml" Target="../ink/ink594.xml"/><Relationship Id="rId506" Type="http://schemas.openxmlformats.org/officeDocument/2006/relationships/customXml" Target="../ink/ink622.xml"/><Relationship Id="rId38" Type="http://schemas.openxmlformats.org/officeDocument/2006/relationships/customXml" Target="../ink/ink387.xml"/><Relationship Id="rId103" Type="http://schemas.openxmlformats.org/officeDocument/2006/relationships/image" Target="../media/image413.png"/><Relationship Id="rId310" Type="http://schemas.openxmlformats.org/officeDocument/2006/relationships/customXml" Target="../ink/ink523.xml"/><Relationship Id="rId492" Type="http://schemas.openxmlformats.org/officeDocument/2006/relationships/customXml" Target="../ink/ink615.xml"/><Relationship Id="rId548" Type="http://schemas.openxmlformats.org/officeDocument/2006/relationships/image" Target="../media/image633.png"/><Relationship Id="rId91" Type="http://schemas.openxmlformats.org/officeDocument/2006/relationships/image" Target="../media/image407.png"/><Relationship Id="rId145" Type="http://schemas.openxmlformats.org/officeDocument/2006/relationships/image" Target="../media/image434.png"/><Relationship Id="rId187" Type="http://schemas.openxmlformats.org/officeDocument/2006/relationships/image" Target="../media/image455.png"/><Relationship Id="rId352" Type="http://schemas.openxmlformats.org/officeDocument/2006/relationships/customXml" Target="../ink/ink544.xml"/><Relationship Id="rId394" Type="http://schemas.openxmlformats.org/officeDocument/2006/relationships/customXml" Target="../ink/ink565.xml"/><Relationship Id="rId408" Type="http://schemas.openxmlformats.org/officeDocument/2006/relationships/customXml" Target="../ink/ink572.xml"/><Relationship Id="rId212" Type="http://schemas.openxmlformats.org/officeDocument/2006/relationships/customXml" Target="../ink/ink474.xml"/><Relationship Id="rId254" Type="http://schemas.openxmlformats.org/officeDocument/2006/relationships/customXml" Target="../ink/ink495.xml"/><Relationship Id="rId49" Type="http://schemas.openxmlformats.org/officeDocument/2006/relationships/image" Target="../media/image386.png"/><Relationship Id="rId114" Type="http://schemas.openxmlformats.org/officeDocument/2006/relationships/customXml" Target="../ink/ink425.xml"/><Relationship Id="rId296" Type="http://schemas.openxmlformats.org/officeDocument/2006/relationships/customXml" Target="../ink/ink516.xml"/><Relationship Id="rId461" Type="http://schemas.openxmlformats.org/officeDocument/2006/relationships/image" Target="../media/image590.png"/><Relationship Id="rId517" Type="http://schemas.openxmlformats.org/officeDocument/2006/relationships/image" Target="../media/image618.png"/><Relationship Id="rId559" Type="http://schemas.openxmlformats.org/officeDocument/2006/relationships/customXml" Target="../ink/ink649.xml"/><Relationship Id="rId60" Type="http://schemas.openxmlformats.org/officeDocument/2006/relationships/customXml" Target="../ink/ink398.xml"/><Relationship Id="rId156" Type="http://schemas.openxmlformats.org/officeDocument/2006/relationships/customXml" Target="../ink/ink446.xml"/><Relationship Id="rId198" Type="http://schemas.openxmlformats.org/officeDocument/2006/relationships/customXml" Target="../ink/ink467.xml"/><Relationship Id="rId321" Type="http://schemas.openxmlformats.org/officeDocument/2006/relationships/image" Target="../media/image521.png"/><Relationship Id="rId363" Type="http://schemas.openxmlformats.org/officeDocument/2006/relationships/image" Target="../media/image542.png"/><Relationship Id="rId419" Type="http://schemas.openxmlformats.org/officeDocument/2006/relationships/image" Target="../media/image570.png"/><Relationship Id="rId570" Type="http://schemas.openxmlformats.org/officeDocument/2006/relationships/image" Target="../media/image644.png"/><Relationship Id="rId223" Type="http://schemas.openxmlformats.org/officeDocument/2006/relationships/image" Target="../media/image473.png"/><Relationship Id="rId430" Type="http://schemas.openxmlformats.org/officeDocument/2006/relationships/customXml" Target="../ink/ink584.xml"/><Relationship Id="rId18" Type="http://schemas.openxmlformats.org/officeDocument/2006/relationships/customXml" Target="../ink/ink377.xml"/><Relationship Id="rId265" Type="http://schemas.openxmlformats.org/officeDocument/2006/relationships/image" Target="../media/image493.png"/><Relationship Id="rId472" Type="http://schemas.openxmlformats.org/officeDocument/2006/relationships/customXml" Target="../ink/ink605.xml"/><Relationship Id="rId528" Type="http://schemas.openxmlformats.org/officeDocument/2006/relationships/customXml" Target="../ink/ink633.xml"/><Relationship Id="rId125" Type="http://schemas.openxmlformats.org/officeDocument/2006/relationships/image" Target="../media/image424.png"/><Relationship Id="rId167" Type="http://schemas.openxmlformats.org/officeDocument/2006/relationships/image" Target="../media/image445.png"/><Relationship Id="rId332" Type="http://schemas.openxmlformats.org/officeDocument/2006/relationships/customXml" Target="../ink/ink534.xml"/><Relationship Id="rId374" Type="http://schemas.openxmlformats.org/officeDocument/2006/relationships/customXml" Target="../ink/ink555.xml"/><Relationship Id="rId581" Type="http://schemas.openxmlformats.org/officeDocument/2006/relationships/customXml" Target="../ink/ink660.xml"/><Relationship Id="rId71" Type="http://schemas.openxmlformats.org/officeDocument/2006/relationships/image" Target="../media/image397.png"/><Relationship Id="rId234" Type="http://schemas.openxmlformats.org/officeDocument/2006/relationships/customXml" Target="../ink/ink485.xml"/><Relationship Id="rId2" Type="http://schemas.openxmlformats.org/officeDocument/2006/relationships/customXml" Target="../ink/ink369.xml"/><Relationship Id="rId29" Type="http://schemas.openxmlformats.org/officeDocument/2006/relationships/image" Target="../media/image376.png"/><Relationship Id="rId276" Type="http://schemas.openxmlformats.org/officeDocument/2006/relationships/customXml" Target="../ink/ink506.xml"/><Relationship Id="rId441" Type="http://schemas.openxmlformats.org/officeDocument/2006/relationships/image" Target="../media/image580.png"/><Relationship Id="rId483" Type="http://schemas.openxmlformats.org/officeDocument/2006/relationships/image" Target="../media/image601.png"/><Relationship Id="rId539" Type="http://schemas.openxmlformats.org/officeDocument/2006/relationships/customXml" Target="../ink/ink639.xml"/><Relationship Id="rId40" Type="http://schemas.openxmlformats.org/officeDocument/2006/relationships/customXml" Target="../ink/ink388.xml"/><Relationship Id="rId136" Type="http://schemas.openxmlformats.org/officeDocument/2006/relationships/customXml" Target="../ink/ink436.xml"/><Relationship Id="rId178" Type="http://schemas.openxmlformats.org/officeDocument/2006/relationships/customXml" Target="../ink/ink457.xml"/><Relationship Id="rId301" Type="http://schemas.openxmlformats.org/officeDocument/2006/relationships/image" Target="../media/image511.png"/><Relationship Id="rId343" Type="http://schemas.openxmlformats.org/officeDocument/2006/relationships/image" Target="../media/image532.png"/><Relationship Id="rId550" Type="http://schemas.openxmlformats.org/officeDocument/2006/relationships/image" Target="../media/image634.png"/><Relationship Id="rId82" Type="http://schemas.openxmlformats.org/officeDocument/2006/relationships/customXml" Target="../ink/ink409.xml"/><Relationship Id="rId203" Type="http://schemas.openxmlformats.org/officeDocument/2006/relationships/image" Target="../media/image463.png"/><Relationship Id="rId385" Type="http://schemas.openxmlformats.org/officeDocument/2006/relationships/image" Target="../media/image553.png"/><Relationship Id="rId245" Type="http://schemas.openxmlformats.org/officeDocument/2006/relationships/image" Target="../media/image483.png"/><Relationship Id="rId287" Type="http://schemas.openxmlformats.org/officeDocument/2006/relationships/image" Target="../media/image504.png"/><Relationship Id="rId410" Type="http://schemas.openxmlformats.org/officeDocument/2006/relationships/customXml" Target="../ink/ink573.xml"/><Relationship Id="rId452" Type="http://schemas.openxmlformats.org/officeDocument/2006/relationships/customXml" Target="../ink/ink595.xml"/><Relationship Id="rId494" Type="http://schemas.openxmlformats.org/officeDocument/2006/relationships/customXml" Target="../ink/ink616.xml"/><Relationship Id="rId508" Type="http://schemas.openxmlformats.org/officeDocument/2006/relationships/customXml" Target="../ink/ink623.xml"/><Relationship Id="rId105" Type="http://schemas.openxmlformats.org/officeDocument/2006/relationships/image" Target="../media/image414.png"/><Relationship Id="rId147" Type="http://schemas.openxmlformats.org/officeDocument/2006/relationships/image" Target="../media/image435.png"/><Relationship Id="rId312" Type="http://schemas.openxmlformats.org/officeDocument/2006/relationships/customXml" Target="../ink/ink524.xml"/><Relationship Id="rId354" Type="http://schemas.openxmlformats.org/officeDocument/2006/relationships/customXml" Target="../ink/ink545.xml"/><Relationship Id="rId51" Type="http://schemas.openxmlformats.org/officeDocument/2006/relationships/image" Target="../media/image387.png"/><Relationship Id="rId93" Type="http://schemas.openxmlformats.org/officeDocument/2006/relationships/image" Target="../media/image408.png"/><Relationship Id="rId189" Type="http://schemas.openxmlformats.org/officeDocument/2006/relationships/image" Target="../media/image456.png"/><Relationship Id="rId396" Type="http://schemas.openxmlformats.org/officeDocument/2006/relationships/customXml" Target="../ink/ink566.xml"/><Relationship Id="rId561" Type="http://schemas.openxmlformats.org/officeDocument/2006/relationships/customXml" Target="../ink/ink650.xml"/><Relationship Id="rId214" Type="http://schemas.openxmlformats.org/officeDocument/2006/relationships/customXml" Target="../ink/ink475.xml"/><Relationship Id="rId256" Type="http://schemas.openxmlformats.org/officeDocument/2006/relationships/customXml" Target="../ink/ink496.xml"/><Relationship Id="rId298" Type="http://schemas.openxmlformats.org/officeDocument/2006/relationships/customXml" Target="../ink/ink517.xml"/><Relationship Id="rId421" Type="http://schemas.openxmlformats.org/officeDocument/2006/relationships/image" Target="../media/image571.png"/><Relationship Id="rId463" Type="http://schemas.openxmlformats.org/officeDocument/2006/relationships/image" Target="../media/image591.png"/><Relationship Id="rId519" Type="http://schemas.openxmlformats.org/officeDocument/2006/relationships/image" Target="../media/image619.png"/><Relationship Id="rId116" Type="http://schemas.openxmlformats.org/officeDocument/2006/relationships/customXml" Target="../ink/ink426.xml"/><Relationship Id="rId158" Type="http://schemas.openxmlformats.org/officeDocument/2006/relationships/customXml" Target="../ink/ink447.xml"/><Relationship Id="rId323" Type="http://schemas.openxmlformats.org/officeDocument/2006/relationships/image" Target="../media/image522.png"/><Relationship Id="rId530" Type="http://schemas.openxmlformats.org/officeDocument/2006/relationships/customXml" Target="../ink/ink634.xml"/><Relationship Id="rId20" Type="http://schemas.openxmlformats.org/officeDocument/2006/relationships/customXml" Target="../ink/ink378.xml"/><Relationship Id="rId62" Type="http://schemas.openxmlformats.org/officeDocument/2006/relationships/customXml" Target="../ink/ink399.xml"/><Relationship Id="rId365" Type="http://schemas.openxmlformats.org/officeDocument/2006/relationships/image" Target="../media/image543.png"/><Relationship Id="rId572" Type="http://schemas.openxmlformats.org/officeDocument/2006/relationships/image" Target="../media/image645.png"/><Relationship Id="rId225" Type="http://schemas.openxmlformats.org/officeDocument/2006/relationships/image" Target="../media/image474.png"/><Relationship Id="rId267" Type="http://schemas.openxmlformats.org/officeDocument/2006/relationships/image" Target="../media/image494.png"/><Relationship Id="rId432" Type="http://schemas.openxmlformats.org/officeDocument/2006/relationships/customXml" Target="../ink/ink585.xml"/><Relationship Id="rId474" Type="http://schemas.openxmlformats.org/officeDocument/2006/relationships/customXml" Target="../ink/ink606.xml"/><Relationship Id="rId127" Type="http://schemas.openxmlformats.org/officeDocument/2006/relationships/image" Target="../media/image425.png"/><Relationship Id="rId31" Type="http://schemas.openxmlformats.org/officeDocument/2006/relationships/image" Target="../media/image377.png"/><Relationship Id="rId73" Type="http://schemas.openxmlformats.org/officeDocument/2006/relationships/image" Target="../media/image398.png"/><Relationship Id="rId169" Type="http://schemas.openxmlformats.org/officeDocument/2006/relationships/image" Target="../media/image446.png"/><Relationship Id="rId334" Type="http://schemas.openxmlformats.org/officeDocument/2006/relationships/customXml" Target="../ink/ink535.xml"/><Relationship Id="rId376" Type="http://schemas.openxmlformats.org/officeDocument/2006/relationships/customXml" Target="../ink/ink556.xml"/><Relationship Id="rId541" Type="http://schemas.openxmlformats.org/officeDocument/2006/relationships/customXml" Target="../ink/ink640.xml"/><Relationship Id="rId583" Type="http://schemas.openxmlformats.org/officeDocument/2006/relationships/customXml" Target="../ink/ink661.xml"/><Relationship Id="rId4" Type="http://schemas.openxmlformats.org/officeDocument/2006/relationships/customXml" Target="../ink/ink370.xml"/><Relationship Id="rId180" Type="http://schemas.openxmlformats.org/officeDocument/2006/relationships/customXml" Target="../ink/ink458.xml"/><Relationship Id="rId236" Type="http://schemas.openxmlformats.org/officeDocument/2006/relationships/customXml" Target="../ink/ink486.xml"/><Relationship Id="rId278" Type="http://schemas.openxmlformats.org/officeDocument/2006/relationships/customXml" Target="../ink/ink507.xml"/><Relationship Id="rId401" Type="http://schemas.openxmlformats.org/officeDocument/2006/relationships/image" Target="../media/image561.png"/><Relationship Id="rId443" Type="http://schemas.openxmlformats.org/officeDocument/2006/relationships/image" Target="../media/image581.png"/><Relationship Id="rId303" Type="http://schemas.openxmlformats.org/officeDocument/2006/relationships/image" Target="../media/image512.png"/><Relationship Id="rId485" Type="http://schemas.openxmlformats.org/officeDocument/2006/relationships/image" Target="../media/image602.png"/><Relationship Id="rId42" Type="http://schemas.openxmlformats.org/officeDocument/2006/relationships/customXml" Target="../ink/ink389.xml"/><Relationship Id="rId84" Type="http://schemas.openxmlformats.org/officeDocument/2006/relationships/customXml" Target="../ink/ink410.xml"/><Relationship Id="rId138" Type="http://schemas.openxmlformats.org/officeDocument/2006/relationships/customXml" Target="../ink/ink437.xml"/><Relationship Id="rId345" Type="http://schemas.openxmlformats.org/officeDocument/2006/relationships/image" Target="../media/image533.png"/><Relationship Id="rId387" Type="http://schemas.openxmlformats.org/officeDocument/2006/relationships/image" Target="../media/image554.png"/><Relationship Id="rId510" Type="http://schemas.openxmlformats.org/officeDocument/2006/relationships/customXml" Target="../ink/ink624.xml"/><Relationship Id="rId552" Type="http://schemas.openxmlformats.org/officeDocument/2006/relationships/image" Target="../media/image635.png"/><Relationship Id="rId191" Type="http://schemas.openxmlformats.org/officeDocument/2006/relationships/image" Target="../media/image457.png"/><Relationship Id="rId205" Type="http://schemas.openxmlformats.org/officeDocument/2006/relationships/image" Target="../media/image464.png"/><Relationship Id="rId247" Type="http://schemas.openxmlformats.org/officeDocument/2006/relationships/image" Target="../media/image484.png"/><Relationship Id="rId412" Type="http://schemas.openxmlformats.org/officeDocument/2006/relationships/customXml" Target="../ink/ink574.xml"/><Relationship Id="rId107" Type="http://schemas.openxmlformats.org/officeDocument/2006/relationships/image" Target="../media/image415.png"/><Relationship Id="rId289" Type="http://schemas.openxmlformats.org/officeDocument/2006/relationships/image" Target="../media/image505.png"/><Relationship Id="rId454" Type="http://schemas.openxmlformats.org/officeDocument/2006/relationships/customXml" Target="../ink/ink596.xml"/><Relationship Id="rId496" Type="http://schemas.openxmlformats.org/officeDocument/2006/relationships/customXml" Target="../ink/ink617.xml"/><Relationship Id="rId11" Type="http://schemas.openxmlformats.org/officeDocument/2006/relationships/image" Target="../media/image367.png"/><Relationship Id="rId53" Type="http://schemas.openxmlformats.org/officeDocument/2006/relationships/image" Target="../media/image388.png"/><Relationship Id="rId149" Type="http://schemas.openxmlformats.org/officeDocument/2006/relationships/image" Target="../media/image436.png"/><Relationship Id="rId314" Type="http://schemas.openxmlformats.org/officeDocument/2006/relationships/customXml" Target="../ink/ink525.xml"/><Relationship Id="rId356" Type="http://schemas.openxmlformats.org/officeDocument/2006/relationships/customXml" Target="../ink/ink546.xml"/><Relationship Id="rId398" Type="http://schemas.openxmlformats.org/officeDocument/2006/relationships/customXml" Target="../ink/ink567.xml"/><Relationship Id="rId521" Type="http://schemas.openxmlformats.org/officeDocument/2006/relationships/image" Target="../media/image620.png"/><Relationship Id="rId563" Type="http://schemas.openxmlformats.org/officeDocument/2006/relationships/customXml" Target="../ink/ink651.xml"/><Relationship Id="rId95" Type="http://schemas.openxmlformats.org/officeDocument/2006/relationships/image" Target="../media/image409.png"/><Relationship Id="rId160" Type="http://schemas.openxmlformats.org/officeDocument/2006/relationships/customXml" Target="../ink/ink448.xml"/><Relationship Id="rId216" Type="http://schemas.openxmlformats.org/officeDocument/2006/relationships/customXml" Target="../ink/ink476.xml"/><Relationship Id="rId423" Type="http://schemas.openxmlformats.org/officeDocument/2006/relationships/image" Target="../media/image572.png"/><Relationship Id="rId258" Type="http://schemas.openxmlformats.org/officeDocument/2006/relationships/customXml" Target="../ink/ink497.xml"/><Relationship Id="rId465" Type="http://schemas.openxmlformats.org/officeDocument/2006/relationships/image" Target="../media/image592.png"/><Relationship Id="rId22" Type="http://schemas.openxmlformats.org/officeDocument/2006/relationships/customXml" Target="../ink/ink379.xml"/><Relationship Id="rId64" Type="http://schemas.openxmlformats.org/officeDocument/2006/relationships/customXml" Target="../ink/ink400.xml"/><Relationship Id="rId118" Type="http://schemas.openxmlformats.org/officeDocument/2006/relationships/customXml" Target="../ink/ink427.xml"/><Relationship Id="rId325" Type="http://schemas.openxmlformats.org/officeDocument/2006/relationships/image" Target="../media/image523.png"/><Relationship Id="rId367" Type="http://schemas.openxmlformats.org/officeDocument/2006/relationships/image" Target="../media/image544.png"/><Relationship Id="rId532" Type="http://schemas.openxmlformats.org/officeDocument/2006/relationships/customXml" Target="../ink/ink635.xml"/><Relationship Id="rId574" Type="http://schemas.openxmlformats.org/officeDocument/2006/relationships/image" Target="../media/image646.png"/><Relationship Id="rId171" Type="http://schemas.openxmlformats.org/officeDocument/2006/relationships/image" Target="../media/image447.png"/><Relationship Id="rId227" Type="http://schemas.openxmlformats.org/officeDocument/2006/relationships/image" Target="../media/image100.png"/><Relationship Id="rId269" Type="http://schemas.openxmlformats.org/officeDocument/2006/relationships/image" Target="../media/image495.png"/><Relationship Id="rId434" Type="http://schemas.openxmlformats.org/officeDocument/2006/relationships/customXml" Target="../ink/ink586.xml"/><Relationship Id="rId476" Type="http://schemas.openxmlformats.org/officeDocument/2006/relationships/customXml" Target="../ink/ink607.xml"/><Relationship Id="rId33" Type="http://schemas.openxmlformats.org/officeDocument/2006/relationships/image" Target="../media/image378.png"/><Relationship Id="rId129" Type="http://schemas.openxmlformats.org/officeDocument/2006/relationships/image" Target="../media/image426.png"/><Relationship Id="rId280" Type="http://schemas.openxmlformats.org/officeDocument/2006/relationships/customXml" Target="../ink/ink508.xml"/><Relationship Id="rId336" Type="http://schemas.openxmlformats.org/officeDocument/2006/relationships/customXml" Target="../ink/ink536.xml"/><Relationship Id="rId501" Type="http://schemas.openxmlformats.org/officeDocument/2006/relationships/image" Target="../media/image610.png"/><Relationship Id="rId543" Type="http://schemas.openxmlformats.org/officeDocument/2006/relationships/customXml" Target="../ink/ink641.xml"/><Relationship Id="rId75" Type="http://schemas.openxmlformats.org/officeDocument/2006/relationships/image" Target="../media/image399.png"/><Relationship Id="rId140" Type="http://schemas.openxmlformats.org/officeDocument/2006/relationships/customXml" Target="../ink/ink438.xml"/><Relationship Id="rId182" Type="http://schemas.openxmlformats.org/officeDocument/2006/relationships/customXml" Target="../ink/ink459.xml"/><Relationship Id="rId378" Type="http://schemas.openxmlformats.org/officeDocument/2006/relationships/customXml" Target="../ink/ink557.xml"/><Relationship Id="rId403" Type="http://schemas.openxmlformats.org/officeDocument/2006/relationships/image" Target="../media/image562.png"/><Relationship Id="rId585" Type="http://schemas.openxmlformats.org/officeDocument/2006/relationships/customXml" Target="../ink/ink662.xml"/><Relationship Id="rId6" Type="http://schemas.openxmlformats.org/officeDocument/2006/relationships/customXml" Target="../ink/ink371.xml"/><Relationship Id="rId238" Type="http://schemas.openxmlformats.org/officeDocument/2006/relationships/customXml" Target="../ink/ink487.xml"/><Relationship Id="rId445" Type="http://schemas.openxmlformats.org/officeDocument/2006/relationships/image" Target="../media/image582.png"/><Relationship Id="rId487" Type="http://schemas.openxmlformats.org/officeDocument/2006/relationships/image" Target="../media/image603.png"/><Relationship Id="rId291" Type="http://schemas.openxmlformats.org/officeDocument/2006/relationships/image" Target="../media/image506.png"/><Relationship Id="rId305" Type="http://schemas.openxmlformats.org/officeDocument/2006/relationships/image" Target="../media/image513.png"/><Relationship Id="rId347" Type="http://schemas.openxmlformats.org/officeDocument/2006/relationships/image" Target="../media/image534.png"/><Relationship Id="rId512" Type="http://schemas.openxmlformats.org/officeDocument/2006/relationships/customXml" Target="../ink/ink625.xml"/><Relationship Id="rId44" Type="http://schemas.openxmlformats.org/officeDocument/2006/relationships/customXml" Target="../ink/ink390.xml"/><Relationship Id="rId86" Type="http://schemas.openxmlformats.org/officeDocument/2006/relationships/customXml" Target="../ink/ink411.xml"/><Relationship Id="rId151" Type="http://schemas.openxmlformats.org/officeDocument/2006/relationships/image" Target="../media/image437.png"/><Relationship Id="rId389" Type="http://schemas.openxmlformats.org/officeDocument/2006/relationships/image" Target="../media/image555.png"/><Relationship Id="rId554" Type="http://schemas.openxmlformats.org/officeDocument/2006/relationships/image" Target="../media/image636.png"/><Relationship Id="rId193" Type="http://schemas.openxmlformats.org/officeDocument/2006/relationships/image" Target="../media/image458.png"/><Relationship Id="rId207" Type="http://schemas.openxmlformats.org/officeDocument/2006/relationships/image" Target="../media/image465.png"/><Relationship Id="rId249" Type="http://schemas.openxmlformats.org/officeDocument/2006/relationships/image" Target="../media/image485.png"/><Relationship Id="rId414" Type="http://schemas.openxmlformats.org/officeDocument/2006/relationships/customXml" Target="../ink/ink575.xml"/><Relationship Id="rId456" Type="http://schemas.openxmlformats.org/officeDocument/2006/relationships/customXml" Target="../ink/ink597.xml"/><Relationship Id="rId498" Type="http://schemas.openxmlformats.org/officeDocument/2006/relationships/customXml" Target="../ink/ink618.xml"/><Relationship Id="rId13" Type="http://schemas.openxmlformats.org/officeDocument/2006/relationships/image" Target="../media/image368.png"/><Relationship Id="rId109" Type="http://schemas.openxmlformats.org/officeDocument/2006/relationships/image" Target="../media/image416.png"/><Relationship Id="rId260" Type="http://schemas.openxmlformats.org/officeDocument/2006/relationships/customXml" Target="../ink/ink498.xml"/><Relationship Id="rId316" Type="http://schemas.openxmlformats.org/officeDocument/2006/relationships/customXml" Target="../ink/ink526.xml"/><Relationship Id="rId523" Type="http://schemas.openxmlformats.org/officeDocument/2006/relationships/image" Target="../media/image621.png"/><Relationship Id="rId55" Type="http://schemas.openxmlformats.org/officeDocument/2006/relationships/image" Target="../media/image389.png"/><Relationship Id="rId97" Type="http://schemas.openxmlformats.org/officeDocument/2006/relationships/image" Target="../media/image410.png"/><Relationship Id="rId120" Type="http://schemas.openxmlformats.org/officeDocument/2006/relationships/customXml" Target="../ink/ink428.xml"/><Relationship Id="rId358" Type="http://schemas.openxmlformats.org/officeDocument/2006/relationships/customXml" Target="../ink/ink547.xml"/><Relationship Id="rId565" Type="http://schemas.openxmlformats.org/officeDocument/2006/relationships/customXml" Target="../ink/ink652.xml"/><Relationship Id="rId162" Type="http://schemas.openxmlformats.org/officeDocument/2006/relationships/customXml" Target="../ink/ink449.xml"/><Relationship Id="rId218" Type="http://schemas.openxmlformats.org/officeDocument/2006/relationships/customXml" Target="../ink/ink477.xml"/><Relationship Id="rId425" Type="http://schemas.openxmlformats.org/officeDocument/2006/relationships/customXml" Target="../ink/ink581.xml"/><Relationship Id="rId467" Type="http://schemas.openxmlformats.org/officeDocument/2006/relationships/image" Target="../media/image593.png"/><Relationship Id="rId271" Type="http://schemas.openxmlformats.org/officeDocument/2006/relationships/image" Target="../media/image496.png"/><Relationship Id="rId24" Type="http://schemas.openxmlformats.org/officeDocument/2006/relationships/customXml" Target="../ink/ink380.xml"/><Relationship Id="rId66" Type="http://schemas.openxmlformats.org/officeDocument/2006/relationships/customXml" Target="../ink/ink401.xml"/><Relationship Id="rId131" Type="http://schemas.openxmlformats.org/officeDocument/2006/relationships/image" Target="../media/image427.png"/><Relationship Id="rId327" Type="http://schemas.openxmlformats.org/officeDocument/2006/relationships/image" Target="../media/image524.png"/><Relationship Id="rId369" Type="http://schemas.openxmlformats.org/officeDocument/2006/relationships/image" Target="../media/image545.png"/><Relationship Id="rId534" Type="http://schemas.openxmlformats.org/officeDocument/2006/relationships/customXml" Target="../ink/ink636.xml"/><Relationship Id="rId576" Type="http://schemas.openxmlformats.org/officeDocument/2006/relationships/image" Target="../media/image647.png"/><Relationship Id="rId173" Type="http://schemas.openxmlformats.org/officeDocument/2006/relationships/image" Target="../media/image448.png"/><Relationship Id="rId229" Type="http://schemas.openxmlformats.org/officeDocument/2006/relationships/image" Target="../media/image475.png"/><Relationship Id="rId380" Type="http://schemas.openxmlformats.org/officeDocument/2006/relationships/customXml" Target="../ink/ink558.xml"/><Relationship Id="rId436" Type="http://schemas.openxmlformats.org/officeDocument/2006/relationships/customXml" Target="../ink/ink587.xml"/><Relationship Id="rId240" Type="http://schemas.openxmlformats.org/officeDocument/2006/relationships/customXml" Target="../ink/ink488.xml"/><Relationship Id="rId478" Type="http://schemas.openxmlformats.org/officeDocument/2006/relationships/customXml" Target="../ink/ink608.xml"/><Relationship Id="rId35" Type="http://schemas.openxmlformats.org/officeDocument/2006/relationships/image" Target="../media/image379.png"/><Relationship Id="rId77" Type="http://schemas.openxmlformats.org/officeDocument/2006/relationships/image" Target="../media/image400.png"/><Relationship Id="rId100" Type="http://schemas.openxmlformats.org/officeDocument/2006/relationships/customXml" Target="../ink/ink418.xml"/><Relationship Id="rId282" Type="http://schemas.openxmlformats.org/officeDocument/2006/relationships/customXml" Target="../ink/ink509.xml"/><Relationship Id="rId338" Type="http://schemas.openxmlformats.org/officeDocument/2006/relationships/customXml" Target="../ink/ink537.xml"/><Relationship Id="rId503" Type="http://schemas.openxmlformats.org/officeDocument/2006/relationships/image" Target="../media/image611.png"/><Relationship Id="rId545" Type="http://schemas.openxmlformats.org/officeDocument/2006/relationships/customXml" Target="../ink/ink642.xml"/><Relationship Id="rId8" Type="http://schemas.openxmlformats.org/officeDocument/2006/relationships/customXml" Target="../ink/ink372.xml"/><Relationship Id="rId142" Type="http://schemas.openxmlformats.org/officeDocument/2006/relationships/customXml" Target="../ink/ink439.xml"/><Relationship Id="rId184" Type="http://schemas.openxmlformats.org/officeDocument/2006/relationships/customXml" Target="../ink/ink460.xml"/><Relationship Id="rId391" Type="http://schemas.openxmlformats.org/officeDocument/2006/relationships/image" Target="../media/image556.png"/><Relationship Id="rId405" Type="http://schemas.openxmlformats.org/officeDocument/2006/relationships/image" Target="../media/image563.png"/><Relationship Id="rId447" Type="http://schemas.openxmlformats.org/officeDocument/2006/relationships/image" Target="../media/image583.png"/><Relationship Id="rId251" Type="http://schemas.openxmlformats.org/officeDocument/2006/relationships/image" Target="../media/image486.png"/><Relationship Id="rId489" Type="http://schemas.openxmlformats.org/officeDocument/2006/relationships/image" Target="../media/image604.png"/><Relationship Id="rId46" Type="http://schemas.openxmlformats.org/officeDocument/2006/relationships/customXml" Target="../ink/ink391.xml"/><Relationship Id="rId293" Type="http://schemas.openxmlformats.org/officeDocument/2006/relationships/image" Target="../media/image507.png"/><Relationship Id="rId307" Type="http://schemas.openxmlformats.org/officeDocument/2006/relationships/image" Target="../media/image514.png"/><Relationship Id="rId349" Type="http://schemas.openxmlformats.org/officeDocument/2006/relationships/image" Target="../media/image535.png"/><Relationship Id="rId514" Type="http://schemas.openxmlformats.org/officeDocument/2006/relationships/customXml" Target="../ink/ink626.xml"/><Relationship Id="rId556" Type="http://schemas.openxmlformats.org/officeDocument/2006/relationships/image" Target="../media/image637.png"/><Relationship Id="rId88" Type="http://schemas.openxmlformats.org/officeDocument/2006/relationships/customXml" Target="../ink/ink412.xml"/><Relationship Id="rId111" Type="http://schemas.openxmlformats.org/officeDocument/2006/relationships/image" Target="../media/image417.png"/><Relationship Id="rId153" Type="http://schemas.openxmlformats.org/officeDocument/2006/relationships/image" Target="../media/image438.png"/><Relationship Id="rId195" Type="http://schemas.openxmlformats.org/officeDocument/2006/relationships/image" Target="../media/image459.png"/><Relationship Id="rId209" Type="http://schemas.openxmlformats.org/officeDocument/2006/relationships/image" Target="../media/image466.png"/><Relationship Id="rId360" Type="http://schemas.openxmlformats.org/officeDocument/2006/relationships/customXml" Target="../ink/ink548.xml"/><Relationship Id="rId416" Type="http://schemas.openxmlformats.org/officeDocument/2006/relationships/customXml" Target="../ink/ink576.xml"/><Relationship Id="rId220" Type="http://schemas.openxmlformats.org/officeDocument/2006/relationships/customXml" Target="../ink/ink478.xml"/><Relationship Id="rId458" Type="http://schemas.openxmlformats.org/officeDocument/2006/relationships/customXml" Target="../ink/ink598.xml"/><Relationship Id="rId15" Type="http://schemas.openxmlformats.org/officeDocument/2006/relationships/image" Target="../media/image369.png"/><Relationship Id="rId57" Type="http://schemas.openxmlformats.org/officeDocument/2006/relationships/image" Target="../media/image390.png"/><Relationship Id="rId262" Type="http://schemas.openxmlformats.org/officeDocument/2006/relationships/customXml" Target="../ink/ink499.xml"/><Relationship Id="rId318" Type="http://schemas.openxmlformats.org/officeDocument/2006/relationships/customXml" Target="../ink/ink527.xml"/><Relationship Id="rId525" Type="http://schemas.openxmlformats.org/officeDocument/2006/relationships/image" Target="../media/image622.png"/><Relationship Id="rId567" Type="http://schemas.openxmlformats.org/officeDocument/2006/relationships/customXml" Target="../ink/ink653.xml"/><Relationship Id="rId99" Type="http://schemas.openxmlformats.org/officeDocument/2006/relationships/image" Target="../media/image411.png"/><Relationship Id="rId122" Type="http://schemas.openxmlformats.org/officeDocument/2006/relationships/customXml" Target="../ink/ink429.xml"/><Relationship Id="rId164" Type="http://schemas.openxmlformats.org/officeDocument/2006/relationships/customXml" Target="../ink/ink450.xml"/><Relationship Id="rId371" Type="http://schemas.openxmlformats.org/officeDocument/2006/relationships/image" Target="../media/image546.png"/><Relationship Id="rId427" Type="http://schemas.openxmlformats.org/officeDocument/2006/relationships/image" Target="../media/image573.png"/><Relationship Id="rId469" Type="http://schemas.openxmlformats.org/officeDocument/2006/relationships/image" Target="../media/image594.png"/><Relationship Id="rId26" Type="http://schemas.openxmlformats.org/officeDocument/2006/relationships/customXml" Target="../ink/ink381.xml"/><Relationship Id="rId231" Type="http://schemas.openxmlformats.org/officeDocument/2006/relationships/image" Target="../media/image476.png"/><Relationship Id="rId273" Type="http://schemas.openxmlformats.org/officeDocument/2006/relationships/image" Target="../media/image497.png"/><Relationship Id="rId329" Type="http://schemas.openxmlformats.org/officeDocument/2006/relationships/image" Target="../media/image525.png"/><Relationship Id="rId480" Type="http://schemas.openxmlformats.org/officeDocument/2006/relationships/customXml" Target="../ink/ink609.xml"/><Relationship Id="rId536" Type="http://schemas.openxmlformats.org/officeDocument/2006/relationships/image" Target="../media/image627.png"/><Relationship Id="rId68" Type="http://schemas.openxmlformats.org/officeDocument/2006/relationships/customXml" Target="../ink/ink402.xml"/><Relationship Id="rId133" Type="http://schemas.openxmlformats.org/officeDocument/2006/relationships/image" Target="../media/image428.png"/><Relationship Id="rId175" Type="http://schemas.openxmlformats.org/officeDocument/2006/relationships/image" Target="../media/image449.png"/><Relationship Id="rId340" Type="http://schemas.openxmlformats.org/officeDocument/2006/relationships/customXml" Target="../ink/ink538.xml"/><Relationship Id="rId578" Type="http://schemas.openxmlformats.org/officeDocument/2006/relationships/image" Target="../media/image648.png"/><Relationship Id="rId200" Type="http://schemas.openxmlformats.org/officeDocument/2006/relationships/customXml" Target="../ink/ink468.xml"/><Relationship Id="rId382" Type="http://schemas.openxmlformats.org/officeDocument/2006/relationships/customXml" Target="../ink/ink559.xml"/><Relationship Id="rId438" Type="http://schemas.openxmlformats.org/officeDocument/2006/relationships/customXml" Target="../ink/ink588.xml"/><Relationship Id="rId242" Type="http://schemas.openxmlformats.org/officeDocument/2006/relationships/customXml" Target="../ink/ink489.xml"/><Relationship Id="rId284" Type="http://schemas.openxmlformats.org/officeDocument/2006/relationships/customXml" Target="../ink/ink510.xml"/><Relationship Id="rId491" Type="http://schemas.openxmlformats.org/officeDocument/2006/relationships/image" Target="../media/image605.png"/><Relationship Id="rId505" Type="http://schemas.openxmlformats.org/officeDocument/2006/relationships/image" Target="../media/image612.png"/><Relationship Id="rId37" Type="http://schemas.openxmlformats.org/officeDocument/2006/relationships/image" Target="../media/image380.png"/><Relationship Id="rId79" Type="http://schemas.openxmlformats.org/officeDocument/2006/relationships/image" Target="../media/image401.png"/><Relationship Id="rId102" Type="http://schemas.openxmlformats.org/officeDocument/2006/relationships/customXml" Target="../ink/ink419.xml"/><Relationship Id="rId144" Type="http://schemas.openxmlformats.org/officeDocument/2006/relationships/customXml" Target="../ink/ink440.xml"/><Relationship Id="rId547" Type="http://schemas.openxmlformats.org/officeDocument/2006/relationships/customXml" Target="../ink/ink643.xml"/><Relationship Id="rId90" Type="http://schemas.openxmlformats.org/officeDocument/2006/relationships/customXml" Target="../ink/ink413.xml"/><Relationship Id="rId186" Type="http://schemas.openxmlformats.org/officeDocument/2006/relationships/customXml" Target="../ink/ink461.xml"/><Relationship Id="rId351" Type="http://schemas.openxmlformats.org/officeDocument/2006/relationships/image" Target="../media/image536.png"/><Relationship Id="rId393" Type="http://schemas.openxmlformats.org/officeDocument/2006/relationships/image" Target="../media/image557.png"/><Relationship Id="rId407" Type="http://schemas.openxmlformats.org/officeDocument/2006/relationships/image" Target="../media/image564.png"/><Relationship Id="rId449" Type="http://schemas.openxmlformats.org/officeDocument/2006/relationships/image" Target="../media/image584.png"/><Relationship Id="rId211" Type="http://schemas.openxmlformats.org/officeDocument/2006/relationships/image" Target="../media/image467.png"/><Relationship Id="rId253" Type="http://schemas.openxmlformats.org/officeDocument/2006/relationships/image" Target="../media/image487.png"/><Relationship Id="rId295" Type="http://schemas.openxmlformats.org/officeDocument/2006/relationships/image" Target="../media/image508.png"/><Relationship Id="rId309" Type="http://schemas.openxmlformats.org/officeDocument/2006/relationships/image" Target="../media/image515.png"/><Relationship Id="rId460" Type="http://schemas.openxmlformats.org/officeDocument/2006/relationships/customXml" Target="../ink/ink599.xml"/><Relationship Id="rId516" Type="http://schemas.openxmlformats.org/officeDocument/2006/relationships/customXml" Target="../ink/ink627.xml"/><Relationship Id="rId48" Type="http://schemas.openxmlformats.org/officeDocument/2006/relationships/customXml" Target="../ink/ink392.xml"/><Relationship Id="rId113" Type="http://schemas.openxmlformats.org/officeDocument/2006/relationships/image" Target="../media/image418.png"/><Relationship Id="rId320" Type="http://schemas.openxmlformats.org/officeDocument/2006/relationships/customXml" Target="../ink/ink528.xml"/><Relationship Id="rId558" Type="http://schemas.openxmlformats.org/officeDocument/2006/relationships/image" Target="../media/image638.png"/><Relationship Id="rId155" Type="http://schemas.openxmlformats.org/officeDocument/2006/relationships/image" Target="../media/image439.png"/><Relationship Id="rId197" Type="http://schemas.openxmlformats.org/officeDocument/2006/relationships/image" Target="../media/image460.png"/><Relationship Id="rId362" Type="http://schemas.openxmlformats.org/officeDocument/2006/relationships/customXml" Target="../ink/ink549.xml"/><Relationship Id="rId418" Type="http://schemas.openxmlformats.org/officeDocument/2006/relationships/customXml" Target="../ink/ink577.xml"/><Relationship Id="rId222" Type="http://schemas.openxmlformats.org/officeDocument/2006/relationships/customXml" Target="../ink/ink479.xml"/><Relationship Id="rId264" Type="http://schemas.openxmlformats.org/officeDocument/2006/relationships/customXml" Target="../ink/ink500.xml"/><Relationship Id="rId471" Type="http://schemas.openxmlformats.org/officeDocument/2006/relationships/image" Target="../media/image595.png"/><Relationship Id="rId17" Type="http://schemas.openxmlformats.org/officeDocument/2006/relationships/image" Target="../media/image370.png"/><Relationship Id="rId59" Type="http://schemas.openxmlformats.org/officeDocument/2006/relationships/image" Target="../media/image391.png"/><Relationship Id="rId124" Type="http://schemas.openxmlformats.org/officeDocument/2006/relationships/customXml" Target="../ink/ink430.xml"/><Relationship Id="rId527" Type="http://schemas.openxmlformats.org/officeDocument/2006/relationships/image" Target="../media/image623.png"/><Relationship Id="rId569" Type="http://schemas.openxmlformats.org/officeDocument/2006/relationships/customXml" Target="../ink/ink654.xml"/><Relationship Id="rId70" Type="http://schemas.openxmlformats.org/officeDocument/2006/relationships/customXml" Target="../ink/ink403.xml"/><Relationship Id="rId166" Type="http://schemas.openxmlformats.org/officeDocument/2006/relationships/customXml" Target="../ink/ink451.xml"/><Relationship Id="rId331" Type="http://schemas.openxmlformats.org/officeDocument/2006/relationships/image" Target="../media/image526.png"/><Relationship Id="rId373" Type="http://schemas.openxmlformats.org/officeDocument/2006/relationships/image" Target="../media/image547.png"/><Relationship Id="rId429" Type="http://schemas.openxmlformats.org/officeDocument/2006/relationships/image" Target="../media/image574.png"/><Relationship Id="rId580" Type="http://schemas.openxmlformats.org/officeDocument/2006/relationships/image" Target="../media/image64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77.png"/><Relationship Id="rId440" Type="http://schemas.openxmlformats.org/officeDocument/2006/relationships/customXml" Target="../ink/ink589.xml"/><Relationship Id="rId28" Type="http://schemas.openxmlformats.org/officeDocument/2006/relationships/customXml" Target="../ink/ink382.xml"/><Relationship Id="rId275" Type="http://schemas.openxmlformats.org/officeDocument/2006/relationships/image" Target="../media/image498.png"/><Relationship Id="rId300" Type="http://schemas.openxmlformats.org/officeDocument/2006/relationships/customXml" Target="../ink/ink518.xml"/><Relationship Id="rId482" Type="http://schemas.openxmlformats.org/officeDocument/2006/relationships/customXml" Target="../ink/ink610.xml"/><Relationship Id="rId538" Type="http://schemas.openxmlformats.org/officeDocument/2006/relationships/image" Target="../media/image628.png"/><Relationship Id="rId81" Type="http://schemas.openxmlformats.org/officeDocument/2006/relationships/image" Target="../media/image402.png"/><Relationship Id="rId135" Type="http://schemas.openxmlformats.org/officeDocument/2006/relationships/image" Target="../media/image429.png"/><Relationship Id="rId177" Type="http://schemas.openxmlformats.org/officeDocument/2006/relationships/image" Target="../media/image450.png"/><Relationship Id="rId342" Type="http://schemas.openxmlformats.org/officeDocument/2006/relationships/customXml" Target="../ink/ink539.xml"/><Relationship Id="rId384" Type="http://schemas.openxmlformats.org/officeDocument/2006/relationships/customXml" Target="../ink/ink560.xml"/><Relationship Id="rId202" Type="http://schemas.openxmlformats.org/officeDocument/2006/relationships/customXml" Target="../ink/ink469.xml"/><Relationship Id="rId244" Type="http://schemas.openxmlformats.org/officeDocument/2006/relationships/customXml" Target="../ink/ink490.xml"/><Relationship Id="rId39" Type="http://schemas.openxmlformats.org/officeDocument/2006/relationships/image" Target="../media/image381.png"/><Relationship Id="rId286" Type="http://schemas.openxmlformats.org/officeDocument/2006/relationships/customXml" Target="../ink/ink511.xml"/><Relationship Id="rId451" Type="http://schemas.openxmlformats.org/officeDocument/2006/relationships/image" Target="../media/image585.png"/><Relationship Id="rId493" Type="http://schemas.openxmlformats.org/officeDocument/2006/relationships/image" Target="../media/image606.png"/><Relationship Id="rId507" Type="http://schemas.openxmlformats.org/officeDocument/2006/relationships/image" Target="../media/image613.png"/><Relationship Id="rId549" Type="http://schemas.openxmlformats.org/officeDocument/2006/relationships/customXml" Target="../ink/ink644.xml"/><Relationship Id="rId50" Type="http://schemas.openxmlformats.org/officeDocument/2006/relationships/customXml" Target="../ink/ink393.xml"/><Relationship Id="rId104" Type="http://schemas.openxmlformats.org/officeDocument/2006/relationships/customXml" Target="../ink/ink420.xml"/><Relationship Id="rId146" Type="http://schemas.openxmlformats.org/officeDocument/2006/relationships/customXml" Target="../ink/ink441.xml"/><Relationship Id="rId188" Type="http://schemas.openxmlformats.org/officeDocument/2006/relationships/customXml" Target="../ink/ink462.xml"/><Relationship Id="rId311" Type="http://schemas.openxmlformats.org/officeDocument/2006/relationships/image" Target="../media/image516.png"/><Relationship Id="rId353" Type="http://schemas.openxmlformats.org/officeDocument/2006/relationships/image" Target="../media/image537.png"/><Relationship Id="rId395" Type="http://schemas.openxmlformats.org/officeDocument/2006/relationships/image" Target="../media/image558.png"/><Relationship Id="rId409" Type="http://schemas.openxmlformats.org/officeDocument/2006/relationships/image" Target="../media/image565.png"/><Relationship Id="rId560" Type="http://schemas.openxmlformats.org/officeDocument/2006/relationships/image" Target="../media/image639.png"/><Relationship Id="rId92" Type="http://schemas.openxmlformats.org/officeDocument/2006/relationships/customXml" Target="../ink/ink414.xml"/><Relationship Id="rId213" Type="http://schemas.openxmlformats.org/officeDocument/2006/relationships/image" Target="../media/image468.png"/><Relationship Id="rId420" Type="http://schemas.openxmlformats.org/officeDocument/2006/relationships/customXml" Target="../ink/ink578.xml"/><Relationship Id="rId255" Type="http://schemas.openxmlformats.org/officeDocument/2006/relationships/image" Target="../media/image488.png"/><Relationship Id="rId297" Type="http://schemas.openxmlformats.org/officeDocument/2006/relationships/image" Target="../media/image509.png"/><Relationship Id="rId462" Type="http://schemas.openxmlformats.org/officeDocument/2006/relationships/customXml" Target="../ink/ink600.xml"/><Relationship Id="rId518" Type="http://schemas.openxmlformats.org/officeDocument/2006/relationships/customXml" Target="../ink/ink628.xml"/><Relationship Id="rId115" Type="http://schemas.openxmlformats.org/officeDocument/2006/relationships/image" Target="../media/image419.png"/><Relationship Id="rId157" Type="http://schemas.openxmlformats.org/officeDocument/2006/relationships/image" Target="../media/image440.png"/><Relationship Id="rId322" Type="http://schemas.openxmlformats.org/officeDocument/2006/relationships/customXml" Target="../ink/ink529.xml"/><Relationship Id="rId364" Type="http://schemas.openxmlformats.org/officeDocument/2006/relationships/customXml" Target="../ink/ink550.xml"/><Relationship Id="rId61" Type="http://schemas.openxmlformats.org/officeDocument/2006/relationships/image" Target="../media/image392.png"/><Relationship Id="rId199" Type="http://schemas.openxmlformats.org/officeDocument/2006/relationships/image" Target="../media/image461.png"/><Relationship Id="rId571" Type="http://schemas.openxmlformats.org/officeDocument/2006/relationships/customXml" Target="../ink/ink655.xml"/><Relationship Id="rId19" Type="http://schemas.openxmlformats.org/officeDocument/2006/relationships/image" Target="../media/image371.png"/><Relationship Id="rId224" Type="http://schemas.openxmlformats.org/officeDocument/2006/relationships/customXml" Target="../ink/ink480.xml"/><Relationship Id="rId266" Type="http://schemas.openxmlformats.org/officeDocument/2006/relationships/customXml" Target="../ink/ink501.xml"/><Relationship Id="rId431" Type="http://schemas.openxmlformats.org/officeDocument/2006/relationships/image" Target="../media/image575.png"/><Relationship Id="rId473" Type="http://schemas.openxmlformats.org/officeDocument/2006/relationships/image" Target="../media/image596.png"/><Relationship Id="rId529" Type="http://schemas.openxmlformats.org/officeDocument/2006/relationships/image" Target="../media/image624.png"/><Relationship Id="rId30" Type="http://schemas.openxmlformats.org/officeDocument/2006/relationships/customXml" Target="../ink/ink383.xml"/><Relationship Id="rId126" Type="http://schemas.openxmlformats.org/officeDocument/2006/relationships/customXml" Target="../ink/ink431.xml"/><Relationship Id="rId168" Type="http://schemas.openxmlformats.org/officeDocument/2006/relationships/customXml" Target="../ink/ink452.xml"/><Relationship Id="rId333" Type="http://schemas.openxmlformats.org/officeDocument/2006/relationships/image" Target="../media/image527.png"/><Relationship Id="rId540" Type="http://schemas.openxmlformats.org/officeDocument/2006/relationships/image" Target="../media/image629.png"/><Relationship Id="rId72" Type="http://schemas.openxmlformats.org/officeDocument/2006/relationships/customXml" Target="../ink/ink404.xml"/><Relationship Id="rId375" Type="http://schemas.openxmlformats.org/officeDocument/2006/relationships/image" Target="../media/image548.png"/><Relationship Id="rId582" Type="http://schemas.openxmlformats.org/officeDocument/2006/relationships/image" Target="../media/image650.png"/><Relationship Id="rId3" Type="http://schemas.openxmlformats.org/officeDocument/2006/relationships/image" Target="../media/image363.png"/><Relationship Id="rId235" Type="http://schemas.openxmlformats.org/officeDocument/2006/relationships/image" Target="../media/image478.png"/><Relationship Id="rId277" Type="http://schemas.openxmlformats.org/officeDocument/2006/relationships/image" Target="../media/image499.png"/><Relationship Id="rId400" Type="http://schemas.openxmlformats.org/officeDocument/2006/relationships/customXml" Target="../ink/ink568.xml"/><Relationship Id="rId442" Type="http://schemas.openxmlformats.org/officeDocument/2006/relationships/customXml" Target="../ink/ink590.xml"/><Relationship Id="rId484" Type="http://schemas.openxmlformats.org/officeDocument/2006/relationships/customXml" Target="../ink/ink611.xml"/><Relationship Id="rId137" Type="http://schemas.openxmlformats.org/officeDocument/2006/relationships/image" Target="../media/image430.png"/><Relationship Id="rId302" Type="http://schemas.openxmlformats.org/officeDocument/2006/relationships/customXml" Target="../ink/ink519.xml"/><Relationship Id="rId344" Type="http://schemas.openxmlformats.org/officeDocument/2006/relationships/customXml" Target="../ink/ink540.xml"/><Relationship Id="rId41" Type="http://schemas.openxmlformats.org/officeDocument/2006/relationships/image" Target="../media/image382.png"/><Relationship Id="rId83" Type="http://schemas.openxmlformats.org/officeDocument/2006/relationships/image" Target="../media/image403.png"/><Relationship Id="rId179" Type="http://schemas.openxmlformats.org/officeDocument/2006/relationships/image" Target="../media/image451.png"/><Relationship Id="rId386" Type="http://schemas.openxmlformats.org/officeDocument/2006/relationships/customXml" Target="../ink/ink561.xml"/><Relationship Id="rId551" Type="http://schemas.openxmlformats.org/officeDocument/2006/relationships/customXml" Target="../ink/ink645.xml"/><Relationship Id="rId190" Type="http://schemas.openxmlformats.org/officeDocument/2006/relationships/customXml" Target="../ink/ink463.xml"/><Relationship Id="rId204" Type="http://schemas.openxmlformats.org/officeDocument/2006/relationships/customXml" Target="../ink/ink470.xml"/><Relationship Id="rId246" Type="http://schemas.openxmlformats.org/officeDocument/2006/relationships/customXml" Target="../ink/ink491.xml"/><Relationship Id="rId288" Type="http://schemas.openxmlformats.org/officeDocument/2006/relationships/customXml" Target="../ink/ink512.xml"/><Relationship Id="rId411" Type="http://schemas.openxmlformats.org/officeDocument/2006/relationships/image" Target="../media/image566.png"/><Relationship Id="rId453" Type="http://schemas.openxmlformats.org/officeDocument/2006/relationships/image" Target="../media/image586.png"/><Relationship Id="rId509" Type="http://schemas.openxmlformats.org/officeDocument/2006/relationships/image" Target="../media/image614.png"/><Relationship Id="rId106" Type="http://schemas.openxmlformats.org/officeDocument/2006/relationships/customXml" Target="../ink/ink421.xml"/><Relationship Id="rId313" Type="http://schemas.openxmlformats.org/officeDocument/2006/relationships/image" Target="../media/image517.png"/><Relationship Id="rId495" Type="http://schemas.openxmlformats.org/officeDocument/2006/relationships/image" Target="../media/image607.png"/><Relationship Id="rId10" Type="http://schemas.openxmlformats.org/officeDocument/2006/relationships/customXml" Target="../ink/ink373.xml"/><Relationship Id="rId52" Type="http://schemas.openxmlformats.org/officeDocument/2006/relationships/customXml" Target="../ink/ink394.xml"/><Relationship Id="rId94" Type="http://schemas.openxmlformats.org/officeDocument/2006/relationships/customXml" Target="../ink/ink415.xml"/><Relationship Id="rId148" Type="http://schemas.openxmlformats.org/officeDocument/2006/relationships/customXml" Target="../ink/ink442.xml"/><Relationship Id="rId355" Type="http://schemas.openxmlformats.org/officeDocument/2006/relationships/image" Target="../media/image538.png"/><Relationship Id="rId397" Type="http://schemas.openxmlformats.org/officeDocument/2006/relationships/image" Target="../media/image559.png"/><Relationship Id="rId520" Type="http://schemas.openxmlformats.org/officeDocument/2006/relationships/customXml" Target="../ink/ink629.xml"/><Relationship Id="rId562" Type="http://schemas.openxmlformats.org/officeDocument/2006/relationships/image" Target="../media/image640.png"/><Relationship Id="rId215" Type="http://schemas.openxmlformats.org/officeDocument/2006/relationships/image" Target="../media/image469.png"/><Relationship Id="rId257" Type="http://schemas.openxmlformats.org/officeDocument/2006/relationships/image" Target="../media/image489.png"/><Relationship Id="rId422" Type="http://schemas.openxmlformats.org/officeDocument/2006/relationships/customXml" Target="../ink/ink579.xml"/><Relationship Id="rId464" Type="http://schemas.openxmlformats.org/officeDocument/2006/relationships/customXml" Target="../ink/ink601.xml"/><Relationship Id="rId299" Type="http://schemas.openxmlformats.org/officeDocument/2006/relationships/image" Target="../media/image510.png"/><Relationship Id="rId63" Type="http://schemas.openxmlformats.org/officeDocument/2006/relationships/image" Target="../media/image393.png"/><Relationship Id="rId159" Type="http://schemas.openxmlformats.org/officeDocument/2006/relationships/image" Target="../media/image441.png"/><Relationship Id="rId366" Type="http://schemas.openxmlformats.org/officeDocument/2006/relationships/customXml" Target="../ink/ink551.xml"/><Relationship Id="rId573" Type="http://schemas.openxmlformats.org/officeDocument/2006/relationships/customXml" Target="../ink/ink656.xml"/><Relationship Id="rId226" Type="http://schemas.openxmlformats.org/officeDocument/2006/relationships/customXml" Target="../ink/ink481.xml"/><Relationship Id="rId433" Type="http://schemas.openxmlformats.org/officeDocument/2006/relationships/image" Target="../media/image576.png"/><Relationship Id="rId74" Type="http://schemas.openxmlformats.org/officeDocument/2006/relationships/customXml" Target="../ink/ink405.xml"/><Relationship Id="rId377" Type="http://schemas.openxmlformats.org/officeDocument/2006/relationships/image" Target="../media/image549.png"/><Relationship Id="rId500" Type="http://schemas.openxmlformats.org/officeDocument/2006/relationships/customXml" Target="../ink/ink619.xml"/><Relationship Id="rId584" Type="http://schemas.openxmlformats.org/officeDocument/2006/relationships/image" Target="../media/image651.png"/><Relationship Id="rId5" Type="http://schemas.openxmlformats.org/officeDocument/2006/relationships/image" Target="../media/image364.png"/><Relationship Id="rId237" Type="http://schemas.openxmlformats.org/officeDocument/2006/relationships/image" Target="../media/image479.png"/><Relationship Id="rId444" Type="http://schemas.openxmlformats.org/officeDocument/2006/relationships/customXml" Target="../ink/ink591.xml"/><Relationship Id="rId290" Type="http://schemas.openxmlformats.org/officeDocument/2006/relationships/customXml" Target="../ink/ink513.xml"/><Relationship Id="rId304" Type="http://schemas.openxmlformats.org/officeDocument/2006/relationships/customXml" Target="../ink/ink520.xml"/><Relationship Id="rId388" Type="http://schemas.openxmlformats.org/officeDocument/2006/relationships/customXml" Target="../ink/ink562.xml"/><Relationship Id="rId511" Type="http://schemas.openxmlformats.org/officeDocument/2006/relationships/image" Target="../media/image615.png"/><Relationship Id="rId85" Type="http://schemas.openxmlformats.org/officeDocument/2006/relationships/image" Target="../media/image404.png"/><Relationship Id="rId150" Type="http://schemas.openxmlformats.org/officeDocument/2006/relationships/customXml" Target="../ink/ink443.xml"/><Relationship Id="rId248" Type="http://schemas.openxmlformats.org/officeDocument/2006/relationships/customXml" Target="../ink/ink492.xml"/><Relationship Id="rId455" Type="http://schemas.openxmlformats.org/officeDocument/2006/relationships/image" Target="../media/image587.png"/><Relationship Id="rId12" Type="http://schemas.openxmlformats.org/officeDocument/2006/relationships/customXml" Target="../ink/ink374.xml"/><Relationship Id="rId108" Type="http://schemas.openxmlformats.org/officeDocument/2006/relationships/customXml" Target="../ink/ink422.xml"/><Relationship Id="rId315" Type="http://schemas.openxmlformats.org/officeDocument/2006/relationships/image" Target="../media/image518.png"/><Relationship Id="rId522" Type="http://schemas.openxmlformats.org/officeDocument/2006/relationships/customXml" Target="../ink/ink630.xml"/><Relationship Id="rId96" Type="http://schemas.openxmlformats.org/officeDocument/2006/relationships/customXml" Target="../ink/ink416.xml"/><Relationship Id="rId161" Type="http://schemas.openxmlformats.org/officeDocument/2006/relationships/image" Target="../media/image442.png"/><Relationship Id="rId399" Type="http://schemas.openxmlformats.org/officeDocument/2006/relationships/image" Target="../media/image560.png"/><Relationship Id="rId259" Type="http://schemas.openxmlformats.org/officeDocument/2006/relationships/image" Target="../media/image490.png"/><Relationship Id="rId466" Type="http://schemas.openxmlformats.org/officeDocument/2006/relationships/customXml" Target="../ink/ink602.xml"/><Relationship Id="rId23" Type="http://schemas.openxmlformats.org/officeDocument/2006/relationships/image" Target="../media/image373.png"/><Relationship Id="rId119" Type="http://schemas.openxmlformats.org/officeDocument/2006/relationships/image" Target="../media/image421.png"/><Relationship Id="rId326" Type="http://schemas.openxmlformats.org/officeDocument/2006/relationships/customXml" Target="../ink/ink531.xml"/><Relationship Id="rId533" Type="http://schemas.openxmlformats.org/officeDocument/2006/relationships/image" Target="../media/image626.png"/><Relationship Id="rId172" Type="http://schemas.openxmlformats.org/officeDocument/2006/relationships/customXml" Target="../ink/ink454.xml"/><Relationship Id="rId477" Type="http://schemas.openxmlformats.org/officeDocument/2006/relationships/image" Target="../media/image598.png"/><Relationship Id="rId337" Type="http://schemas.openxmlformats.org/officeDocument/2006/relationships/image" Target="../media/image529.png"/><Relationship Id="rId34" Type="http://schemas.openxmlformats.org/officeDocument/2006/relationships/customXml" Target="../ink/ink385.xml"/><Relationship Id="rId544" Type="http://schemas.openxmlformats.org/officeDocument/2006/relationships/image" Target="../media/image631.png"/><Relationship Id="rId183" Type="http://schemas.openxmlformats.org/officeDocument/2006/relationships/image" Target="../media/image453.png"/><Relationship Id="rId390" Type="http://schemas.openxmlformats.org/officeDocument/2006/relationships/customXml" Target="../ink/ink563.xml"/><Relationship Id="rId404" Type="http://schemas.openxmlformats.org/officeDocument/2006/relationships/customXml" Target="../ink/ink570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0.png"/><Relationship Id="rId671" Type="http://schemas.openxmlformats.org/officeDocument/2006/relationships/image" Target="../media/image986.png"/><Relationship Id="rId21" Type="http://schemas.openxmlformats.org/officeDocument/2006/relationships/image" Target="../media/image662.png"/><Relationship Id="rId324" Type="http://schemas.openxmlformats.org/officeDocument/2006/relationships/customXml" Target="../ink/ink824.xml"/><Relationship Id="rId531" Type="http://schemas.openxmlformats.org/officeDocument/2006/relationships/image" Target="../media/image916.png"/><Relationship Id="rId629" Type="http://schemas.openxmlformats.org/officeDocument/2006/relationships/image" Target="../media/image965.png"/><Relationship Id="rId170" Type="http://schemas.openxmlformats.org/officeDocument/2006/relationships/customXml" Target="../ink/ink747.xml"/><Relationship Id="rId268" Type="http://schemas.openxmlformats.org/officeDocument/2006/relationships/customXml" Target="../ink/ink796.xml"/><Relationship Id="rId475" Type="http://schemas.openxmlformats.org/officeDocument/2006/relationships/image" Target="../media/image888.png"/><Relationship Id="rId682" Type="http://schemas.openxmlformats.org/officeDocument/2006/relationships/customXml" Target="../ink/ink1003.xml"/><Relationship Id="rId32" Type="http://schemas.openxmlformats.org/officeDocument/2006/relationships/customXml" Target="../ink/ink678.xml"/><Relationship Id="rId128" Type="http://schemas.openxmlformats.org/officeDocument/2006/relationships/customXml" Target="../ink/ink726.xml"/><Relationship Id="rId335" Type="http://schemas.openxmlformats.org/officeDocument/2006/relationships/image" Target="../media/image819.png"/><Relationship Id="rId542" Type="http://schemas.openxmlformats.org/officeDocument/2006/relationships/customXml" Target="../ink/ink933.xml"/><Relationship Id="rId181" Type="http://schemas.openxmlformats.org/officeDocument/2006/relationships/image" Target="../media/image742.png"/><Relationship Id="rId402" Type="http://schemas.openxmlformats.org/officeDocument/2006/relationships/customXml" Target="../ink/ink863.xml"/><Relationship Id="rId279" Type="http://schemas.openxmlformats.org/officeDocument/2006/relationships/image" Target="../media/image791.png"/><Relationship Id="rId486" Type="http://schemas.openxmlformats.org/officeDocument/2006/relationships/customXml" Target="../ink/ink905.xml"/><Relationship Id="rId693" Type="http://schemas.openxmlformats.org/officeDocument/2006/relationships/image" Target="../media/image997.png"/><Relationship Id="rId707" Type="http://schemas.openxmlformats.org/officeDocument/2006/relationships/image" Target="../media/image1004.png"/><Relationship Id="rId43" Type="http://schemas.openxmlformats.org/officeDocument/2006/relationships/image" Target="../media/image673.png"/><Relationship Id="rId139" Type="http://schemas.openxmlformats.org/officeDocument/2006/relationships/image" Target="../media/image721.png"/><Relationship Id="rId346" Type="http://schemas.openxmlformats.org/officeDocument/2006/relationships/customXml" Target="../ink/ink835.xml"/><Relationship Id="rId553" Type="http://schemas.openxmlformats.org/officeDocument/2006/relationships/image" Target="../media/image927.png"/><Relationship Id="rId192" Type="http://schemas.openxmlformats.org/officeDocument/2006/relationships/customXml" Target="../ink/ink758.xml"/><Relationship Id="rId206" Type="http://schemas.openxmlformats.org/officeDocument/2006/relationships/customXml" Target="../ink/ink765.xml"/><Relationship Id="rId413" Type="http://schemas.openxmlformats.org/officeDocument/2006/relationships/image" Target="../media/image857.png"/><Relationship Id="rId497" Type="http://schemas.openxmlformats.org/officeDocument/2006/relationships/image" Target="../media/image899.png"/><Relationship Id="rId620" Type="http://schemas.openxmlformats.org/officeDocument/2006/relationships/customXml" Target="../ink/ink972.xml"/><Relationship Id="rId718" Type="http://schemas.openxmlformats.org/officeDocument/2006/relationships/customXml" Target="../ink/ink1021.xml"/><Relationship Id="rId357" Type="http://schemas.openxmlformats.org/officeDocument/2006/relationships/image" Target="../media/image830.png"/><Relationship Id="rId54" Type="http://schemas.openxmlformats.org/officeDocument/2006/relationships/customXml" Target="../ink/ink689.xml"/><Relationship Id="rId217" Type="http://schemas.openxmlformats.org/officeDocument/2006/relationships/image" Target="../media/image760.png"/><Relationship Id="rId564" Type="http://schemas.openxmlformats.org/officeDocument/2006/relationships/customXml" Target="../ink/ink944.xml"/><Relationship Id="rId424" Type="http://schemas.openxmlformats.org/officeDocument/2006/relationships/customXml" Target="../ink/ink874.xml"/><Relationship Id="rId631" Type="http://schemas.openxmlformats.org/officeDocument/2006/relationships/image" Target="../media/image966.png"/><Relationship Id="rId270" Type="http://schemas.openxmlformats.org/officeDocument/2006/relationships/customXml" Target="../ink/ink797.xml"/><Relationship Id="rId65" Type="http://schemas.openxmlformats.org/officeDocument/2006/relationships/image" Target="../media/image684.png"/><Relationship Id="rId130" Type="http://schemas.openxmlformats.org/officeDocument/2006/relationships/customXml" Target="../ink/ink727.xml"/><Relationship Id="rId368" Type="http://schemas.openxmlformats.org/officeDocument/2006/relationships/customXml" Target="../ink/ink846.xml"/><Relationship Id="rId575" Type="http://schemas.openxmlformats.org/officeDocument/2006/relationships/image" Target="../media/image938.png"/><Relationship Id="rId228" Type="http://schemas.openxmlformats.org/officeDocument/2006/relationships/customXml" Target="../ink/ink776.xml"/><Relationship Id="rId435" Type="http://schemas.openxmlformats.org/officeDocument/2006/relationships/image" Target="../media/image868.png"/><Relationship Id="rId642" Type="http://schemas.openxmlformats.org/officeDocument/2006/relationships/customXml" Target="../ink/ink983.xml"/><Relationship Id="rId281" Type="http://schemas.openxmlformats.org/officeDocument/2006/relationships/image" Target="../media/image792.png"/><Relationship Id="rId502" Type="http://schemas.openxmlformats.org/officeDocument/2006/relationships/customXml" Target="../ink/ink913.xml"/><Relationship Id="rId76" Type="http://schemas.openxmlformats.org/officeDocument/2006/relationships/customXml" Target="../ink/ink700.xml"/><Relationship Id="rId141" Type="http://schemas.openxmlformats.org/officeDocument/2006/relationships/image" Target="../media/image722.png"/><Relationship Id="rId379" Type="http://schemas.openxmlformats.org/officeDocument/2006/relationships/image" Target="../media/image840.png"/><Relationship Id="rId586" Type="http://schemas.openxmlformats.org/officeDocument/2006/relationships/customXml" Target="../ink/ink955.xml"/><Relationship Id="rId7" Type="http://schemas.openxmlformats.org/officeDocument/2006/relationships/image" Target="../media/image655.png"/><Relationship Id="rId239" Type="http://schemas.openxmlformats.org/officeDocument/2006/relationships/image" Target="../media/image771.png"/><Relationship Id="rId446" Type="http://schemas.openxmlformats.org/officeDocument/2006/relationships/customXml" Target="../ink/ink885.xml"/><Relationship Id="rId653" Type="http://schemas.openxmlformats.org/officeDocument/2006/relationships/image" Target="../media/image977.png"/><Relationship Id="rId292" Type="http://schemas.openxmlformats.org/officeDocument/2006/relationships/customXml" Target="../ink/ink808.xml"/><Relationship Id="rId306" Type="http://schemas.openxmlformats.org/officeDocument/2006/relationships/customXml" Target="../ink/ink815.xml"/><Relationship Id="rId87" Type="http://schemas.openxmlformats.org/officeDocument/2006/relationships/image" Target="../media/image695.png"/><Relationship Id="rId513" Type="http://schemas.openxmlformats.org/officeDocument/2006/relationships/image" Target="../media/image907.png"/><Relationship Id="rId597" Type="http://schemas.openxmlformats.org/officeDocument/2006/relationships/image" Target="../media/image949.png"/><Relationship Id="rId720" Type="http://schemas.openxmlformats.org/officeDocument/2006/relationships/customXml" Target="../ink/ink1022.xml"/><Relationship Id="rId152" Type="http://schemas.openxmlformats.org/officeDocument/2006/relationships/customXml" Target="../ink/ink738.xml"/><Relationship Id="rId457" Type="http://schemas.openxmlformats.org/officeDocument/2006/relationships/image" Target="../media/image879.png"/><Relationship Id="rId664" Type="http://schemas.openxmlformats.org/officeDocument/2006/relationships/customXml" Target="../ink/ink994.xml"/><Relationship Id="rId14" Type="http://schemas.openxmlformats.org/officeDocument/2006/relationships/customXml" Target="../ink/ink669.xml"/><Relationship Id="rId317" Type="http://schemas.openxmlformats.org/officeDocument/2006/relationships/image" Target="../media/image810.png"/><Relationship Id="rId524" Type="http://schemas.openxmlformats.org/officeDocument/2006/relationships/customXml" Target="../ink/ink924.xml"/><Relationship Id="rId98" Type="http://schemas.openxmlformats.org/officeDocument/2006/relationships/customXml" Target="../ink/ink711.xml"/><Relationship Id="rId163" Type="http://schemas.openxmlformats.org/officeDocument/2006/relationships/image" Target="../media/image733.png"/><Relationship Id="rId370" Type="http://schemas.openxmlformats.org/officeDocument/2006/relationships/customXml" Target="../ink/ink847.xml"/><Relationship Id="rId230" Type="http://schemas.openxmlformats.org/officeDocument/2006/relationships/customXml" Target="../ink/ink777.xml"/><Relationship Id="rId468" Type="http://schemas.openxmlformats.org/officeDocument/2006/relationships/customXml" Target="../ink/ink896.xml"/><Relationship Id="rId675" Type="http://schemas.openxmlformats.org/officeDocument/2006/relationships/image" Target="../media/image988.png"/><Relationship Id="rId25" Type="http://schemas.openxmlformats.org/officeDocument/2006/relationships/image" Target="../media/image664.png"/><Relationship Id="rId328" Type="http://schemas.openxmlformats.org/officeDocument/2006/relationships/customXml" Target="../ink/ink826.xml"/><Relationship Id="rId535" Type="http://schemas.openxmlformats.org/officeDocument/2006/relationships/image" Target="../media/image918.png"/><Relationship Id="rId174" Type="http://schemas.openxmlformats.org/officeDocument/2006/relationships/customXml" Target="../ink/ink749.xml"/><Relationship Id="rId381" Type="http://schemas.openxmlformats.org/officeDocument/2006/relationships/image" Target="../media/image841.png"/><Relationship Id="rId602" Type="http://schemas.openxmlformats.org/officeDocument/2006/relationships/customXml" Target="../ink/ink963.xml"/><Relationship Id="rId241" Type="http://schemas.openxmlformats.org/officeDocument/2006/relationships/image" Target="../media/image772.png"/><Relationship Id="rId479" Type="http://schemas.openxmlformats.org/officeDocument/2006/relationships/image" Target="../media/image890.png"/><Relationship Id="rId686" Type="http://schemas.openxmlformats.org/officeDocument/2006/relationships/customXml" Target="../ink/ink1005.xml"/><Relationship Id="rId36" Type="http://schemas.openxmlformats.org/officeDocument/2006/relationships/customXml" Target="../ink/ink680.xml"/><Relationship Id="rId339" Type="http://schemas.openxmlformats.org/officeDocument/2006/relationships/image" Target="../media/image821.png"/><Relationship Id="rId546" Type="http://schemas.openxmlformats.org/officeDocument/2006/relationships/customXml" Target="../ink/ink935.xml"/><Relationship Id="rId101" Type="http://schemas.openxmlformats.org/officeDocument/2006/relationships/image" Target="../media/image702.png"/><Relationship Id="rId185" Type="http://schemas.openxmlformats.org/officeDocument/2006/relationships/image" Target="../media/image744.png"/><Relationship Id="rId406" Type="http://schemas.openxmlformats.org/officeDocument/2006/relationships/customXml" Target="../ink/ink865.xml"/><Relationship Id="rId392" Type="http://schemas.openxmlformats.org/officeDocument/2006/relationships/customXml" Target="../ink/ink858.xml"/><Relationship Id="rId613" Type="http://schemas.openxmlformats.org/officeDocument/2006/relationships/image" Target="../media/image957.png"/><Relationship Id="rId697" Type="http://schemas.openxmlformats.org/officeDocument/2006/relationships/image" Target="../media/image999.png"/><Relationship Id="rId252" Type="http://schemas.openxmlformats.org/officeDocument/2006/relationships/customXml" Target="../ink/ink788.xml"/><Relationship Id="rId47" Type="http://schemas.openxmlformats.org/officeDocument/2006/relationships/image" Target="../media/image675.png"/><Relationship Id="rId112" Type="http://schemas.openxmlformats.org/officeDocument/2006/relationships/customXml" Target="../ink/ink718.xml"/><Relationship Id="rId557" Type="http://schemas.openxmlformats.org/officeDocument/2006/relationships/image" Target="../media/image929.png"/><Relationship Id="rId196" Type="http://schemas.openxmlformats.org/officeDocument/2006/relationships/customXml" Target="../ink/ink760.xml"/><Relationship Id="rId417" Type="http://schemas.openxmlformats.org/officeDocument/2006/relationships/image" Target="../media/image859.png"/><Relationship Id="rId624" Type="http://schemas.openxmlformats.org/officeDocument/2006/relationships/customXml" Target="../ink/ink974.xml"/><Relationship Id="rId263" Type="http://schemas.openxmlformats.org/officeDocument/2006/relationships/image" Target="../media/image783.png"/><Relationship Id="rId470" Type="http://schemas.openxmlformats.org/officeDocument/2006/relationships/customXml" Target="../ink/ink897.xml"/><Relationship Id="rId58" Type="http://schemas.openxmlformats.org/officeDocument/2006/relationships/customXml" Target="../ink/ink691.xml"/><Relationship Id="rId123" Type="http://schemas.openxmlformats.org/officeDocument/2006/relationships/image" Target="../media/image713.png"/><Relationship Id="rId330" Type="http://schemas.openxmlformats.org/officeDocument/2006/relationships/customXml" Target="../ink/ink827.xml"/><Relationship Id="rId568" Type="http://schemas.openxmlformats.org/officeDocument/2006/relationships/customXml" Target="../ink/ink946.xml"/><Relationship Id="rId428" Type="http://schemas.openxmlformats.org/officeDocument/2006/relationships/customXml" Target="../ink/ink876.xml"/><Relationship Id="rId635" Type="http://schemas.openxmlformats.org/officeDocument/2006/relationships/image" Target="../media/image968.png"/><Relationship Id="rId274" Type="http://schemas.openxmlformats.org/officeDocument/2006/relationships/customXml" Target="../ink/ink799.xml"/><Relationship Id="rId481" Type="http://schemas.openxmlformats.org/officeDocument/2006/relationships/image" Target="../media/image891.png"/><Relationship Id="rId702" Type="http://schemas.openxmlformats.org/officeDocument/2006/relationships/customXml" Target="../ink/ink1013.xml"/><Relationship Id="rId69" Type="http://schemas.openxmlformats.org/officeDocument/2006/relationships/image" Target="../media/image686.png"/><Relationship Id="rId134" Type="http://schemas.openxmlformats.org/officeDocument/2006/relationships/customXml" Target="../ink/ink729.xml"/><Relationship Id="rId579" Type="http://schemas.openxmlformats.org/officeDocument/2006/relationships/image" Target="../media/image940.png"/><Relationship Id="rId341" Type="http://schemas.openxmlformats.org/officeDocument/2006/relationships/image" Target="../media/image822.png"/><Relationship Id="rId439" Type="http://schemas.openxmlformats.org/officeDocument/2006/relationships/image" Target="../media/image870.png"/><Relationship Id="rId646" Type="http://schemas.openxmlformats.org/officeDocument/2006/relationships/customXml" Target="../ink/ink985.xml"/><Relationship Id="rId201" Type="http://schemas.openxmlformats.org/officeDocument/2006/relationships/image" Target="../media/image752.png"/><Relationship Id="rId285" Type="http://schemas.openxmlformats.org/officeDocument/2006/relationships/image" Target="../media/image794.png"/><Relationship Id="rId506" Type="http://schemas.openxmlformats.org/officeDocument/2006/relationships/customXml" Target="../ink/ink915.xml"/><Relationship Id="rId492" Type="http://schemas.openxmlformats.org/officeDocument/2006/relationships/customXml" Target="../ink/ink908.xml"/><Relationship Id="rId713" Type="http://schemas.openxmlformats.org/officeDocument/2006/relationships/image" Target="../media/image1007.png"/><Relationship Id="rId145" Type="http://schemas.openxmlformats.org/officeDocument/2006/relationships/image" Target="../media/image724.png"/><Relationship Id="rId352" Type="http://schemas.openxmlformats.org/officeDocument/2006/relationships/customXml" Target="../ink/ink838.xml"/><Relationship Id="rId212" Type="http://schemas.openxmlformats.org/officeDocument/2006/relationships/customXml" Target="../ink/ink768.xml"/><Relationship Id="rId657" Type="http://schemas.openxmlformats.org/officeDocument/2006/relationships/image" Target="../media/image979.png"/><Relationship Id="rId296" Type="http://schemas.openxmlformats.org/officeDocument/2006/relationships/customXml" Target="../ink/ink810.xml"/><Relationship Id="rId517" Type="http://schemas.openxmlformats.org/officeDocument/2006/relationships/image" Target="../media/image909.png"/><Relationship Id="rId60" Type="http://schemas.openxmlformats.org/officeDocument/2006/relationships/customXml" Target="../ink/ink692.xml"/><Relationship Id="rId156" Type="http://schemas.openxmlformats.org/officeDocument/2006/relationships/customXml" Target="../ink/ink740.xml"/><Relationship Id="rId363" Type="http://schemas.openxmlformats.org/officeDocument/2006/relationships/image" Target="../media/image833.png"/><Relationship Id="rId570" Type="http://schemas.openxmlformats.org/officeDocument/2006/relationships/customXml" Target="../ink/ink947.xml"/><Relationship Id="rId223" Type="http://schemas.openxmlformats.org/officeDocument/2006/relationships/image" Target="../media/image763.png"/><Relationship Id="rId430" Type="http://schemas.openxmlformats.org/officeDocument/2006/relationships/customXml" Target="../ink/ink877.xml"/><Relationship Id="rId668" Type="http://schemas.openxmlformats.org/officeDocument/2006/relationships/customXml" Target="../ink/ink996.xml"/><Relationship Id="rId18" Type="http://schemas.openxmlformats.org/officeDocument/2006/relationships/customXml" Target="../ink/ink671.xml"/><Relationship Id="rId528" Type="http://schemas.openxmlformats.org/officeDocument/2006/relationships/customXml" Target="../ink/ink926.xml"/><Relationship Id="rId167" Type="http://schemas.openxmlformats.org/officeDocument/2006/relationships/image" Target="../media/image735.png"/><Relationship Id="rId374" Type="http://schemas.openxmlformats.org/officeDocument/2006/relationships/customXml" Target="../ink/ink849.xml"/><Relationship Id="rId581" Type="http://schemas.openxmlformats.org/officeDocument/2006/relationships/image" Target="../media/image941.png"/><Relationship Id="rId71" Type="http://schemas.openxmlformats.org/officeDocument/2006/relationships/image" Target="../media/image687.png"/><Relationship Id="rId234" Type="http://schemas.openxmlformats.org/officeDocument/2006/relationships/customXml" Target="../ink/ink779.xml"/><Relationship Id="rId679" Type="http://schemas.openxmlformats.org/officeDocument/2006/relationships/image" Target="../media/image990.png"/><Relationship Id="rId2" Type="http://schemas.openxmlformats.org/officeDocument/2006/relationships/customXml" Target="../ink/ink663.xml"/><Relationship Id="rId29" Type="http://schemas.openxmlformats.org/officeDocument/2006/relationships/image" Target="../media/image666.png"/><Relationship Id="rId441" Type="http://schemas.openxmlformats.org/officeDocument/2006/relationships/image" Target="../media/image871.png"/><Relationship Id="rId539" Type="http://schemas.openxmlformats.org/officeDocument/2006/relationships/image" Target="../media/image920.png"/><Relationship Id="rId178" Type="http://schemas.openxmlformats.org/officeDocument/2006/relationships/customXml" Target="../ink/ink751.xml"/><Relationship Id="rId301" Type="http://schemas.openxmlformats.org/officeDocument/2006/relationships/image" Target="../media/image802.png"/><Relationship Id="rId82" Type="http://schemas.openxmlformats.org/officeDocument/2006/relationships/customXml" Target="../ink/ink703.xml"/><Relationship Id="rId203" Type="http://schemas.openxmlformats.org/officeDocument/2006/relationships/image" Target="../media/image753.png"/><Relationship Id="rId385" Type="http://schemas.openxmlformats.org/officeDocument/2006/relationships/image" Target="../media/image843.png"/><Relationship Id="rId592" Type="http://schemas.openxmlformats.org/officeDocument/2006/relationships/customXml" Target="../ink/ink958.xml"/><Relationship Id="rId606" Type="http://schemas.openxmlformats.org/officeDocument/2006/relationships/customXml" Target="../ink/ink965.xml"/><Relationship Id="rId648" Type="http://schemas.openxmlformats.org/officeDocument/2006/relationships/customXml" Target="../ink/ink986.xml"/><Relationship Id="rId245" Type="http://schemas.openxmlformats.org/officeDocument/2006/relationships/image" Target="../media/image774.png"/><Relationship Id="rId287" Type="http://schemas.openxmlformats.org/officeDocument/2006/relationships/image" Target="../media/image795.png"/><Relationship Id="rId410" Type="http://schemas.openxmlformats.org/officeDocument/2006/relationships/customXml" Target="../ink/ink867.xml"/><Relationship Id="rId452" Type="http://schemas.openxmlformats.org/officeDocument/2006/relationships/customXml" Target="../ink/ink888.xml"/><Relationship Id="rId494" Type="http://schemas.openxmlformats.org/officeDocument/2006/relationships/customXml" Target="../ink/ink909.xml"/><Relationship Id="rId508" Type="http://schemas.openxmlformats.org/officeDocument/2006/relationships/customXml" Target="../ink/ink916.xml"/><Relationship Id="rId715" Type="http://schemas.openxmlformats.org/officeDocument/2006/relationships/image" Target="../media/image1008.png"/><Relationship Id="rId105" Type="http://schemas.openxmlformats.org/officeDocument/2006/relationships/image" Target="../media/image704.png"/><Relationship Id="rId147" Type="http://schemas.openxmlformats.org/officeDocument/2006/relationships/image" Target="../media/image725.png"/><Relationship Id="rId312" Type="http://schemas.openxmlformats.org/officeDocument/2006/relationships/customXml" Target="../ink/ink818.xml"/><Relationship Id="rId354" Type="http://schemas.openxmlformats.org/officeDocument/2006/relationships/customXml" Target="../ink/ink839.xml"/><Relationship Id="rId51" Type="http://schemas.openxmlformats.org/officeDocument/2006/relationships/image" Target="../media/image677.png"/><Relationship Id="rId93" Type="http://schemas.openxmlformats.org/officeDocument/2006/relationships/image" Target="../media/image698.png"/><Relationship Id="rId189" Type="http://schemas.openxmlformats.org/officeDocument/2006/relationships/image" Target="../media/image746.png"/><Relationship Id="rId396" Type="http://schemas.openxmlformats.org/officeDocument/2006/relationships/customXml" Target="../ink/ink860.xml"/><Relationship Id="rId561" Type="http://schemas.openxmlformats.org/officeDocument/2006/relationships/image" Target="../media/image931.png"/><Relationship Id="rId617" Type="http://schemas.openxmlformats.org/officeDocument/2006/relationships/image" Target="../media/image959.png"/><Relationship Id="rId659" Type="http://schemas.openxmlformats.org/officeDocument/2006/relationships/image" Target="../media/image980.png"/><Relationship Id="rId214" Type="http://schemas.openxmlformats.org/officeDocument/2006/relationships/customXml" Target="../ink/ink769.xml"/><Relationship Id="rId256" Type="http://schemas.openxmlformats.org/officeDocument/2006/relationships/customXml" Target="../ink/ink790.xml"/><Relationship Id="rId298" Type="http://schemas.openxmlformats.org/officeDocument/2006/relationships/customXml" Target="../ink/ink811.xml"/><Relationship Id="rId421" Type="http://schemas.openxmlformats.org/officeDocument/2006/relationships/image" Target="../media/image861.png"/><Relationship Id="rId463" Type="http://schemas.openxmlformats.org/officeDocument/2006/relationships/image" Target="../media/image882.png"/><Relationship Id="rId519" Type="http://schemas.openxmlformats.org/officeDocument/2006/relationships/image" Target="../media/image910.png"/><Relationship Id="rId670" Type="http://schemas.openxmlformats.org/officeDocument/2006/relationships/customXml" Target="../ink/ink997.xml"/><Relationship Id="rId116" Type="http://schemas.openxmlformats.org/officeDocument/2006/relationships/customXml" Target="../ink/ink720.xml"/><Relationship Id="rId158" Type="http://schemas.openxmlformats.org/officeDocument/2006/relationships/customXml" Target="../ink/ink741.xml"/><Relationship Id="rId323" Type="http://schemas.openxmlformats.org/officeDocument/2006/relationships/image" Target="../media/image813.png"/><Relationship Id="rId530" Type="http://schemas.openxmlformats.org/officeDocument/2006/relationships/customXml" Target="../ink/ink927.xml"/><Relationship Id="rId20" Type="http://schemas.openxmlformats.org/officeDocument/2006/relationships/customXml" Target="../ink/ink672.xml"/><Relationship Id="rId62" Type="http://schemas.openxmlformats.org/officeDocument/2006/relationships/customXml" Target="../ink/ink693.xml"/><Relationship Id="rId365" Type="http://schemas.openxmlformats.org/officeDocument/2006/relationships/image" Target="../media/image834.png"/><Relationship Id="rId572" Type="http://schemas.openxmlformats.org/officeDocument/2006/relationships/customXml" Target="../ink/ink948.xml"/><Relationship Id="rId628" Type="http://schemas.openxmlformats.org/officeDocument/2006/relationships/customXml" Target="../ink/ink976.xml"/><Relationship Id="rId225" Type="http://schemas.openxmlformats.org/officeDocument/2006/relationships/image" Target="../media/image764.png"/><Relationship Id="rId267" Type="http://schemas.openxmlformats.org/officeDocument/2006/relationships/image" Target="../media/image785.png"/><Relationship Id="rId432" Type="http://schemas.openxmlformats.org/officeDocument/2006/relationships/customXml" Target="../ink/ink878.xml"/><Relationship Id="rId474" Type="http://schemas.openxmlformats.org/officeDocument/2006/relationships/customXml" Target="../ink/ink899.xml"/><Relationship Id="rId127" Type="http://schemas.openxmlformats.org/officeDocument/2006/relationships/image" Target="../media/image715.png"/><Relationship Id="rId681" Type="http://schemas.openxmlformats.org/officeDocument/2006/relationships/image" Target="../media/image991.png"/><Relationship Id="rId31" Type="http://schemas.openxmlformats.org/officeDocument/2006/relationships/image" Target="../media/image667.png"/><Relationship Id="rId73" Type="http://schemas.openxmlformats.org/officeDocument/2006/relationships/image" Target="../media/image688.png"/><Relationship Id="rId169" Type="http://schemas.openxmlformats.org/officeDocument/2006/relationships/image" Target="../media/image736.png"/><Relationship Id="rId334" Type="http://schemas.openxmlformats.org/officeDocument/2006/relationships/customXml" Target="../ink/ink829.xml"/><Relationship Id="rId376" Type="http://schemas.openxmlformats.org/officeDocument/2006/relationships/customXml" Target="../ink/ink850.xml"/><Relationship Id="rId541" Type="http://schemas.openxmlformats.org/officeDocument/2006/relationships/image" Target="../media/image921.png"/><Relationship Id="rId583" Type="http://schemas.openxmlformats.org/officeDocument/2006/relationships/image" Target="../media/image942.png"/><Relationship Id="rId639" Type="http://schemas.openxmlformats.org/officeDocument/2006/relationships/image" Target="../media/image970.png"/><Relationship Id="rId4" Type="http://schemas.openxmlformats.org/officeDocument/2006/relationships/customXml" Target="../ink/ink664.xml"/><Relationship Id="rId180" Type="http://schemas.openxmlformats.org/officeDocument/2006/relationships/customXml" Target="../ink/ink752.xml"/><Relationship Id="rId236" Type="http://schemas.openxmlformats.org/officeDocument/2006/relationships/customXml" Target="../ink/ink780.xml"/><Relationship Id="rId278" Type="http://schemas.openxmlformats.org/officeDocument/2006/relationships/customXml" Target="../ink/ink801.xml"/><Relationship Id="rId401" Type="http://schemas.openxmlformats.org/officeDocument/2006/relationships/image" Target="../media/image851.png"/><Relationship Id="rId443" Type="http://schemas.openxmlformats.org/officeDocument/2006/relationships/image" Target="../media/image872.png"/><Relationship Id="rId650" Type="http://schemas.openxmlformats.org/officeDocument/2006/relationships/customXml" Target="../ink/ink987.xml"/><Relationship Id="rId303" Type="http://schemas.openxmlformats.org/officeDocument/2006/relationships/image" Target="../media/image803.png"/><Relationship Id="rId485" Type="http://schemas.openxmlformats.org/officeDocument/2006/relationships/image" Target="../media/image893.png"/><Relationship Id="rId692" Type="http://schemas.openxmlformats.org/officeDocument/2006/relationships/customXml" Target="../ink/ink1008.xml"/><Relationship Id="rId706" Type="http://schemas.openxmlformats.org/officeDocument/2006/relationships/customXml" Target="../ink/ink1015.xml"/><Relationship Id="rId42" Type="http://schemas.openxmlformats.org/officeDocument/2006/relationships/customXml" Target="../ink/ink683.xml"/><Relationship Id="rId84" Type="http://schemas.openxmlformats.org/officeDocument/2006/relationships/customXml" Target="../ink/ink704.xml"/><Relationship Id="rId138" Type="http://schemas.openxmlformats.org/officeDocument/2006/relationships/customXml" Target="../ink/ink731.xml"/><Relationship Id="rId345" Type="http://schemas.openxmlformats.org/officeDocument/2006/relationships/image" Target="../media/image824.png"/><Relationship Id="rId387" Type="http://schemas.openxmlformats.org/officeDocument/2006/relationships/image" Target="../media/image844.png"/><Relationship Id="rId510" Type="http://schemas.openxmlformats.org/officeDocument/2006/relationships/customXml" Target="../ink/ink917.xml"/><Relationship Id="rId552" Type="http://schemas.openxmlformats.org/officeDocument/2006/relationships/customXml" Target="../ink/ink938.xml"/><Relationship Id="rId594" Type="http://schemas.openxmlformats.org/officeDocument/2006/relationships/customXml" Target="../ink/ink959.xml"/><Relationship Id="rId608" Type="http://schemas.openxmlformats.org/officeDocument/2006/relationships/customXml" Target="../ink/ink966.xml"/><Relationship Id="rId191" Type="http://schemas.openxmlformats.org/officeDocument/2006/relationships/image" Target="../media/image747.png"/><Relationship Id="rId205" Type="http://schemas.openxmlformats.org/officeDocument/2006/relationships/image" Target="../media/image754.png"/><Relationship Id="rId247" Type="http://schemas.openxmlformats.org/officeDocument/2006/relationships/image" Target="../media/image775.png"/><Relationship Id="rId412" Type="http://schemas.openxmlformats.org/officeDocument/2006/relationships/customXml" Target="../ink/ink868.xml"/><Relationship Id="rId107" Type="http://schemas.openxmlformats.org/officeDocument/2006/relationships/image" Target="../media/image705.png"/><Relationship Id="rId289" Type="http://schemas.openxmlformats.org/officeDocument/2006/relationships/image" Target="../media/image796.png"/><Relationship Id="rId454" Type="http://schemas.openxmlformats.org/officeDocument/2006/relationships/customXml" Target="../ink/ink889.xml"/><Relationship Id="rId496" Type="http://schemas.openxmlformats.org/officeDocument/2006/relationships/customXml" Target="../ink/ink910.xml"/><Relationship Id="rId661" Type="http://schemas.openxmlformats.org/officeDocument/2006/relationships/image" Target="../media/image981.png"/><Relationship Id="rId717" Type="http://schemas.openxmlformats.org/officeDocument/2006/relationships/image" Target="../media/image1009.png"/><Relationship Id="rId11" Type="http://schemas.openxmlformats.org/officeDocument/2006/relationships/image" Target="../media/image657.png"/><Relationship Id="rId53" Type="http://schemas.openxmlformats.org/officeDocument/2006/relationships/image" Target="../media/image678.png"/><Relationship Id="rId149" Type="http://schemas.openxmlformats.org/officeDocument/2006/relationships/image" Target="../media/image726.png"/><Relationship Id="rId314" Type="http://schemas.openxmlformats.org/officeDocument/2006/relationships/customXml" Target="../ink/ink819.xml"/><Relationship Id="rId356" Type="http://schemas.openxmlformats.org/officeDocument/2006/relationships/customXml" Target="../ink/ink840.xml"/><Relationship Id="rId398" Type="http://schemas.openxmlformats.org/officeDocument/2006/relationships/customXml" Target="../ink/ink861.xml"/><Relationship Id="rId521" Type="http://schemas.openxmlformats.org/officeDocument/2006/relationships/image" Target="../media/image911.png"/><Relationship Id="rId563" Type="http://schemas.openxmlformats.org/officeDocument/2006/relationships/image" Target="../media/image932.png"/><Relationship Id="rId619" Type="http://schemas.openxmlformats.org/officeDocument/2006/relationships/image" Target="../media/image960.png"/><Relationship Id="rId95" Type="http://schemas.openxmlformats.org/officeDocument/2006/relationships/image" Target="../media/image699.png"/><Relationship Id="rId160" Type="http://schemas.openxmlformats.org/officeDocument/2006/relationships/customXml" Target="../ink/ink742.xml"/><Relationship Id="rId216" Type="http://schemas.openxmlformats.org/officeDocument/2006/relationships/customXml" Target="../ink/ink770.xml"/><Relationship Id="rId423" Type="http://schemas.openxmlformats.org/officeDocument/2006/relationships/image" Target="../media/image862.png"/><Relationship Id="rId258" Type="http://schemas.openxmlformats.org/officeDocument/2006/relationships/customXml" Target="../ink/ink791.xml"/><Relationship Id="rId465" Type="http://schemas.openxmlformats.org/officeDocument/2006/relationships/image" Target="../media/image883.png"/><Relationship Id="rId630" Type="http://schemas.openxmlformats.org/officeDocument/2006/relationships/customXml" Target="../ink/ink977.xml"/><Relationship Id="rId672" Type="http://schemas.openxmlformats.org/officeDocument/2006/relationships/customXml" Target="../ink/ink998.xml"/><Relationship Id="rId22" Type="http://schemas.openxmlformats.org/officeDocument/2006/relationships/customXml" Target="../ink/ink673.xml"/><Relationship Id="rId64" Type="http://schemas.openxmlformats.org/officeDocument/2006/relationships/customXml" Target="../ink/ink694.xml"/><Relationship Id="rId118" Type="http://schemas.openxmlformats.org/officeDocument/2006/relationships/customXml" Target="../ink/ink721.xml"/><Relationship Id="rId325" Type="http://schemas.openxmlformats.org/officeDocument/2006/relationships/image" Target="../media/image814.png"/><Relationship Id="rId367" Type="http://schemas.openxmlformats.org/officeDocument/2006/relationships/image" Target="../media/image835.png"/><Relationship Id="rId532" Type="http://schemas.openxmlformats.org/officeDocument/2006/relationships/customXml" Target="../ink/ink928.xml"/><Relationship Id="rId574" Type="http://schemas.openxmlformats.org/officeDocument/2006/relationships/customXml" Target="../ink/ink949.xml"/><Relationship Id="rId171" Type="http://schemas.openxmlformats.org/officeDocument/2006/relationships/image" Target="../media/image737.png"/><Relationship Id="rId227" Type="http://schemas.openxmlformats.org/officeDocument/2006/relationships/image" Target="../media/image765.png"/><Relationship Id="rId269" Type="http://schemas.openxmlformats.org/officeDocument/2006/relationships/image" Target="../media/image786.png"/><Relationship Id="rId434" Type="http://schemas.openxmlformats.org/officeDocument/2006/relationships/customXml" Target="../ink/ink879.xml"/><Relationship Id="rId476" Type="http://schemas.openxmlformats.org/officeDocument/2006/relationships/customXml" Target="../ink/ink900.xml"/><Relationship Id="rId641" Type="http://schemas.openxmlformats.org/officeDocument/2006/relationships/image" Target="../media/image971.png"/><Relationship Id="rId683" Type="http://schemas.openxmlformats.org/officeDocument/2006/relationships/image" Target="../media/image992.png"/><Relationship Id="rId33" Type="http://schemas.openxmlformats.org/officeDocument/2006/relationships/image" Target="../media/image668.png"/><Relationship Id="rId129" Type="http://schemas.openxmlformats.org/officeDocument/2006/relationships/image" Target="../media/image716.png"/><Relationship Id="rId280" Type="http://schemas.openxmlformats.org/officeDocument/2006/relationships/customXml" Target="../ink/ink802.xml"/><Relationship Id="rId336" Type="http://schemas.openxmlformats.org/officeDocument/2006/relationships/customXml" Target="../ink/ink830.xml"/><Relationship Id="rId501" Type="http://schemas.openxmlformats.org/officeDocument/2006/relationships/image" Target="../media/image901.png"/><Relationship Id="rId543" Type="http://schemas.openxmlformats.org/officeDocument/2006/relationships/image" Target="../media/image922.png"/><Relationship Id="rId75" Type="http://schemas.openxmlformats.org/officeDocument/2006/relationships/image" Target="../media/image689.png"/><Relationship Id="rId140" Type="http://schemas.openxmlformats.org/officeDocument/2006/relationships/customXml" Target="../ink/ink732.xml"/><Relationship Id="rId182" Type="http://schemas.openxmlformats.org/officeDocument/2006/relationships/customXml" Target="../ink/ink753.xml"/><Relationship Id="rId378" Type="http://schemas.openxmlformats.org/officeDocument/2006/relationships/customXml" Target="../ink/ink851.xml"/><Relationship Id="rId403" Type="http://schemas.openxmlformats.org/officeDocument/2006/relationships/image" Target="../media/image852.png"/><Relationship Id="rId585" Type="http://schemas.openxmlformats.org/officeDocument/2006/relationships/image" Target="../media/image943.png"/><Relationship Id="rId6" Type="http://schemas.openxmlformats.org/officeDocument/2006/relationships/customXml" Target="../ink/ink665.xml"/><Relationship Id="rId238" Type="http://schemas.openxmlformats.org/officeDocument/2006/relationships/customXml" Target="../ink/ink781.xml"/><Relationship Id="rId445" Type="http://schemas.openxmlformats.org/officeDocument/2006/relationships/image" Target="../media/image873.png"/><Relationship Id="rId487" Type="http://schemas.openxmlformats.org/officeDocument/2006/relationships/image" Target="../media/image894.png"/><Relationship Id="rId610" Type="http://schemas.openxmlformats.org/officeDocument/2006/relationships/customXml" Target="../ink/ink967.xml"/><Relationship Id="rId652" Type="http://schemas.openxmlformats.org/officeDocument/2006/relationships/customXml" Target="../ink/ink988.xml"/><Relationship Id="rId694" Type="http://schemas.openxmlformats.org/officeDocument/2006/relationships/customXml" Target="../ink/ink1009.xml"/><Relationship Id="rId708" Type="http://schemas.openxmlformats.org/officeDocument/2006/relationships/customXml" Target="../ink/ink1016.xml"/><Relationship Id="rId291" Type="http://schemas.openxmlformats.org/officeDocument/2006/relationships/image" Target="../media/image797.png"/><Relationship Id="rId305" Type="http://schemas.openxmlformats.org/officeDocument/2006/relationships/image" Target="../media/image804.png"/><Relationship Id="rId347" Type="http://schemas.openxmlformats.org/officeDocument/2006/relationships/image" Target="../media/image825.png"/><Relationship Id="rId512" Type="http://schemas.openxmlformats.org/officeDocument/2006/relationships/customXml" Target="../ink/ink918.xml"/><Relationship Id="rId44" Type="http://schemas.openxmlformats.org/officeDocument/2006/relationships/customXml" Target="../ink/ink684.xml"/><Relationship Id="rId86" Type="http://schemas.openxmlformats.org/officeDocument/2006/relationships/customXml" Target="../ink/ink705.xml"/><Relationship Id="rId151" Type="http://schemas.openxmlformats.org/officeDocument/2006/relationships/image" Target="../media/image727.png"/><Relationship Id="rId389" Type="http://schemas.openxmlformats.org/officeDocument/2006/relationships/image" Target="../media/image845.png"/><Relationship Id="rId554" Type="http://schemas.openxmlformats.org/officeDocument/2006/relationships/customXml" Target="../ink/ink939.xml"/><Relationship Id="rId596" Type="http://schemas.openxmlformats.org/officeDocument/2006/relationships/customXml" Target="../ink/ink960.xml"/><Relationship Id="rId193" Type="http://schemas.openxmlformats.org/officeDocument/2006/relationships/image" Target="../media/image748.png"/><Relationship Id="rId207" Type="http://schemas.openxmlformats.org/officeDocument/2006/relationships/image" Target="../media/image755.png"/><Relationship Id="rId249" Type="http://schemas.openxmlformats.org/officeDocument/2006/relationships/image" Target="../media/image776.png"/><Relationship Id="rId414" Type="http://schemas.openxmlformats.org/officeDocument/2006/relationships/customXml" Target="../ink/ink869.xml"/><Relationship Id="rId456" Type="http://schemas.openxmlformats.org/officeDocument/2006/relationships/customXml" Target="../ink/ink890.xml"/><Relationship Id="rId498" Type="http://schemas.openxmlformats.org/officeDocument/2006/relationships/customXml" Target="../ink/ink911.xml"/><Relationship Id="rId621" Type="http://schemas.openxmlformats.org/officeDocument/2006/relationships/image" Target="../media/image961.png"/><Relationship Id="rId663" Type="http://schemas.openxmlformats.org/officeDocument/2006/relationships/image" Target="../media/image982.png"/><Relationship Id="rId13" Type="http://schemas.openxmlformats.org/officeDocument/2006/relationships/image" Target="../media/image658.png"/><Relationship Id="rId109" Type="http://schemas.openxmlformats.org/officeDocument/2006/relationships/image" Target="../media/image706.png"/><Relationship Id="rId260" Type="http://schemas.openxmlformats.org/officeDocument/2006/relationships/customXml" Target="../ink/ink792.xml"/><Relationship Id="rId316" Type="http://schemas.openxmlformats.org/officeDocument/2006/relationships/customXml" Target="../ink/ink820.xml"/><Relationship Id="rId523" Type="http://schemas.openxmlformats.org/officeDocument/2006/relationships/image" Target="../media/image912.png"/><Relationship Id="rId719" Type="http://schemas.openxmlformats.org/officeDocument/2006/relationships/image" Target="../media/image1010.png"/><Relationship Id="rId55" Type="http://schemas.openxmlformats.org/officeDocument/2006/relationships/image" Target="../media/image679.png"/><Relationship Id="rId97" Type="http://schemas.openxmlformats.org/officeDocument/2006/relationships/image" Target="../media/image700.png"/><Relationship Id="rId120" Type="http://schemas.openxmlformats.org/officeDocument/2006/relationships/customXml" Target="../ink/ink722.xml"/><Relationship Id="rId358" Type="http://schemas.openxmlformats.org/officeDocument/2006/relationships/customXml" Target="../ink/ink841.xml"/><Relationship Id="rId565" Type="http://schemas.openxmlformats.org/officeDocument/2006/relationships/image" Target="../media/image933.png"/><Relationship Id="rId162" Type="http://schemas.openxmlformats.org/officeDocument/2006/relationships/customXml" Target="../ink/ink743.xml"/><Relationship Id="rId218" Type="http://schemas.openxmlformats.org/officeDocument/2006/relationships/customXml" Target="../ink/ink771.xml"/><Relationship Id="rId425" Type="http://schemas.openxmlformats.org/officeDocument/2006/relationships/image" Target="../media/image863.png"/><Relationship Id="rId467" Type="http://schemas.openxmlformats.org/officeDocument/2006/relationships/image" Target="../media/image884.png"/><Relationship Id="rId632" Type="http://schemas.openxmlformats.org/officeDocument/2006/relationships/customXml" Target="../ink/ink978.xml"/><Relationship Id="rId271" Type="http://schemas.openxmlformats.org/officeDocument/2006/relationships/image" Target="../media/image787.png"/><Relationship Id="rId674" Type="http://schemas.openxmlformats.org/officeDocument/2006/relationships/customXml" Target="../ink/ink999.xml"/><Relationship Id="rId24" Type="http://schemas.openxmlformats.org/officeDocument/2006/relationships/customXml" Target="../ink/ink674.xml"/><Relationship Id="rId66" Type="http://schemas.openxmlformats.org/officeDocument/2006/relationships/customXml" Target="../ink/ink695.xml"/><Relationship Id="rId131" Type="http://schemas.openxmlformats.org/officeDocument/2006/relationships/image" Target="../media/image717.png"/><Relationship Id="rId327" Type="http://schemas.openxmlformats.org/officeDocument/2006/relationships/image" Target="../media/image815.png"/><Relationship Id="rId369" Type="http://schemas.openxmlformats.org/officeDocument/2006/relationships/image" Target="../media/image836.png"/><Relationship Id="rId534" Type="http://schemas.openxmlformats.org/officeDocument/2006/relationships/customXml" Target="../ink/ink929.xml"/><Relationship Id="rId576" Type="http://schemas.openxmlformats.org/officeDocument/2006/relationships/customXml" Target="../ink/ink950.xml"/><Relationship Id="rId173" Type="http://schemas.openxmlformats.org/officeDocument/2006/relationships/image" Target="../media/image738.png"/><Relationship Id="rId229" Type="http://schemas.openxmlformats.org/officeDocument/2006/relationships/image" Target="../media/image766.png"/><Relationship Id="rId380" Type="http://schemas.openxmlformats.org/officeDocument/2006/relationships/customXml" Target="../ink/ink852.xml"/><Relationship Id="rId436" Type="http://schemas.openxmlformats.org/officeDocument/2006/relationships/customXml" Target="../ink/ink880.xml"/><Relationship Id="rId601" Type="http://schemas.openxmlformats.org/officeDocument/2006/relationships/image" Target="../media/image951.png"/><Relationship Id="rId643" Type="http://schemas.openxmlformats.org/officeDocument/2006/relationships/image" Target="../media/image972.png"/><Relationship Id="rId240" Type="http://schemas.openxmlformats.org/officeDocument/2006/relationships/customXml" Target="../ink/ink782.xml"/><Relationship Id="rId478" Type="http://schemas.openxmlformats.org/officeDocument/2006/relationships/customXml" Target="../ink/ink901.xml"/><Relationship Id="rId685" Type="http://schemas.openxmlformats.org/officeDocument/2006/relationships/image" Target="../media/image993.png"/><Relationship Id="rId35" Type="http://schemas.openxmlformats.org/officeDocument/2006/relationships/image" Target="../media/image669.png"/><Relationship Id="rId77" Type="http://schemas.openxmlformats.org/officeDocument/2006/relationships/image" Target="../media/image690.png"/><Relationship Id="rId100" Type="http://schemas.openxmlformats.org/officeDocument/2006/relationships/customXml" Target="../ink/ink712.xml"/><Relationship Id="rId282" Type="http://schemas.openxmlformats.org/officeDocument/2006/relationships/customXml" Target="../ink/ink803.xml"/><Relationship Id="rId338" Type="http://schemas.openxmlformats.org/officeDocument/2006/relationships/customXml" Target="../ink/ink831.xml"/><Relationship Id="rId503" Type="http://schemas.openxmlformats.org/officeDocument/2006/relationships/image" Target="../media/image902.png"/><Relationship Id="rId545" Type="http://schemas.openxmlformats.org/officeDocument/2006/relationships/image" Target="../media/image923.png"/><Relationship Id="rId587" Type="http://schemas.openxmlformats.org/officeDocument/2006/relationships/image" Target="../media/image944.png"/><Relationship Id="rId710" Type="http://schemas.openxmlformats.org/officeDocument/2006/relationships/customXml" Target="../ink/ink1017.xml"/><Relationship Id="rId8" Type="http://schemas.openxmlformats.org/officeDocument/2006/relationships/customXml" Target="../ink/ink666.xml"/><Relationship Id="rId142" Type="http://schemas.openxmlformats.org/officeDocument/2006/relationships/customXml" Target="../ink/ink733.xml"/><Relationship Id="rId184" Type="http://schemas.openxmlformats.org/officeDocument/2006/relationships/customXml" Target="../ink/ink754.xml"/><Relationship Id="rId391" Type="http://schemas.openxmlformats.org/officeDocument/2006/relationships/image" Target="../media/image846.png"/><Relationship Id="rId405" Type="http://schemas.openxmlformats.org/officeDocument/2006/relationships/image" Target="../media/image853.png"/><Relationship Id="rId447" Type="http://schemas.openxmlformats.org/officeDocument/2006/relationships/image" Target="../media/image874.png"/><Relationship Id="rId612" Type="http://schemas.openxmlformats.org/officeDocument/2006/relationships/customXml" Target="../ink/ink968.xml"/><Relationship Id="rId251" Type="http://schemas.openxmlformats.org/officeDocument/2006/relationships/image" Target="../media/image777.png"/><Relationship Id="rId489" Type="http://schemas.openxmlformats.org/officeDocument/2006/relationships/image" Target="../media/image895.png"/><Relationship Id="rId654" Type="http://schemas.openxmlformats.org/officeDocument/2006/relationships/customXml" Target="../ink/ink989.xml"/><Relationship Id="rId696" Type="http://schemas.openxmlformats.org/officeDocument/2006/relationships/customXml" Target="../ink/ink1010.xml"/><Relationship Id="rId46" Type="http://schemas.openxmlformats.org/officeDocument/2006/relationships/customXml" Target="../ink/ink685.xml"/><Relationship Id="rId293" Type="http://schemas.openxmlformats.org/officeDocument/2006/relationships/image" Target="../media/image798.png"/><Relationship Id="rId307" Type="http://schemas.openxmlformats.org/officeDocument/2006/relationships/image" Target="../media/image805.png"/><Relationship Id="rId349" Type="http://schemas.openxmlformats.org/officeDocument/2006/relationships/image" Target="../media/image826.png"/><Relationship Id="rId514" Type="http://schemas.openxmlformats.org/officeDocument/2006/relationships/customXml" Target="../ink/ink919.xml"/><Relationship Id="rId556" Type="http://schemas.openxmlformats.org/officeDocument/2006/relationships/customXml" Target="../ink/ink940.xml"/><Relationship Id="rId721" Type="http://schemas.openxmlformats.org/officeDocument/2006/relationships/image" Target="../media/image1011.png"/><Relationship Id="rId88" Type="http://schemas.openxmlformats.org/officeDocument/2006/relationships/customXml" Target="../ink/ink706.xml"/><Relationship Id="rId111" Type="http://schemas.openxmlformats.org/officeDocument/2006/relationships/image" Target="../media/image707.png"/><Relationship Id="rId153" Type="http://schemas.openxmlformats.org/officeDocument/2006/relationships/image" Target="../media/image728.png"/><Relationship Id="rId195" Type="http://schemas.openxmlformats.org/officeDocument/2006/relationships/image" Target="../media/image749.png"/><Relationship Id="rId209" Type="http://schemas.openxmlformats.org/officeDocument/2006/relationships/image" Target="../media/image756.png"/><Relationship Id="rId360" Type="http://schemas.openxmlformats.org/officeDocument/2006/relationships/customXml" Target="../ink/ink842.xml"/><Relationship Id="rId416" Type="http://schemas.openxmlformats.org/officeDocument/2006/relationships/customXml" Target="../ink/ink870.xml"/><Relationship Id="rId598" Type="http://schemas.openxmlformats.org/officeDocument/2006/relationships/customXml" Target="../ink/ink961.xml"/><Relationship Id="rId220" Type="http://schemas.openxmlformats.org/officeDocument/2006/relationships/customXml" Target="../ink/ink772.xml"/><Relationship Id="rId458" Type="http://schemas.openxmlformats.org/officeDocument/2006/relationships/customXml" Target="../ink/ink891.xml"/><Relationship Id="rId623" Type="http://schemas.openxmlformats.org/officeDocument/2006/relationships/image" Target="../media/image962.png"/><Relationship Id="rId665" Type="http://schemas.openxmlformats.org/officeDocument/2006/relationships/image" Target="../media/image983.png"/><Relationship Id="rId15" Type="http://schemas.openxmlformats.org/officeDocument/2006/relationships/image" Target="../media/image659.png"/><Relationship Id="rId57" Type="http://schemas.openxmlformats.org/officeDocument/2006/relationships/image" Target="../media/image680.png"/><Relationship Id="rId262" Type="http://schemas.openxmlformats.org/officeDocument/2006/relationships/customXml" Target="../ink/ink793.xml"/><Relationship Id="rId318" Type="http://schemas.openxmlformats.org/officeDocument/2006/relationships/customXml" Target="../ink/ink821.xml"/><Relationship Id="rId525" Type="http://schemas.openxmlformats.org/officeDocument/2006/relationships/image" Target="../media/image913.png"/><Relationship Id="rId567" Type="http://schemas.openxmlformats.org/officeDocument/2006/relationships/image" Target="../media/image934.png"/><Relationship Id="rId99" Type="http://schemas.openxmlformats.org/officeDocument/2006/relationships/image" Target="../media/image701.png"/><Relationship Id="rId122" Type="http://schemas.openxmlformats.org/officeDocument/2006/relationships/customXml" Target="../ink/ink723.xml"/><Relationship Id="rId164" Type="http://schemas.openxmlformats.org/officeDocument/2006/relationships/customXml" Target="../ink/ink744.xml"/><Relationship Id="rId371" Type="http://schemas.openxmlformats.org/officeDocument/2006/relationships/image" Target="../media/image837.png"/><Relationship Id="rId427" Type="http://schemas.openxmlformats.org/officeDocument/2006/relationships/image" Target="../media/image864.png"/><Relationship Id="rId469" Type="http://schemas.openxmlformats.org/officeDocument/2006/relationships/image" Target="../media/image885.png"/><Relationship Id="rId634" Type="http://schemas.openxmlformats.org/officeDocument/2006/relationships/customXml" Target="../ink/ink979.xml"/><Relationship Id="rId676" Type="http://schemas.openxmlformats.org/officeDocument/2006/relationships/customXml" Target="../ink/ink1000.xml"/><Relationship Id="rId26" Type="http://schemas.openxmlformats.org/officeDocument/2006/relationships/customXml" Target="../ink/ink675.xml"/><Relationship Id="rId231" Type="http://schemas.openxmlformats.org/officeDocument/2006/relationships/image" Target="../media/image767.png"/><Relationship Id="rId273" Type="http://schemas.openxmlformats.org/officeDocument/2006/relationships/image" Target="../media/image788.png"/><Relationship Id="rId329" Type="http://schemas.openxmlformats.org/officeDocument/2006/relationships/image" Target="../media/image816.png"/><Relationship Id="rId480" Type="http://schemas.openxmlformats.org/officeDocument/2006/relationships/customXml" Target="../ink/ink902.xml"/><Relationship Id="rId536" Type="http://schemas.openxmlformats.org/officeDocument/2006/relationships/customXml" Target="../ink/ink930.xml"/><Relationship Id="rId701" Type="http://schemas.openxmlformats.org/officeDocument/2006/relationships/image" Target="../media/image1001.png"/><Relationship Id="rId68" Type="http://schemas.openxmlformats.org/officeDocument/2006/relationships/customXml" Target="../ink/ink696.xml"/><Relationship Id="rId133" Type="http://schemas.openxmlformats.org/officeDocument/2006/relationships/image" Target="../media/image718.png"/><Relationship Id="rId175" Type="http://schemas.openxmlformats.org/officeDocument/2006/relationships/image" Target="../media/image739.png"/><Relationship Id="rId340" Type="http://schemas.openxmlformats.org/officeDocument/2006/relationships/customXml" Target="../ink/ink832.xml"/><Relationship Id="rId578" Type="http://schemas.openxmlformats.org/officeDocument/2006/relationships/customXml" Target="../ink/ink951.xml"/><Relationship Id="rId200" Type="http://schemas.openxmlformats.org/officeDocument/2006/relationships/customXml" Target="../ink/ink762.xml"/><Relationship Id="rId382" Type="http://schemas.openxmlformats.org/officeDocument/2006/relationships/customXml" Target="../ink/ink853.xml"/><Relationship Id="rId438" Type="http://schemas.openxmlformats.org/officeDocument/2006/relationships/customXml" Target="../ink/ink881.xml"/><Relationship Id="rId603" Type="http://schemas.openxmlformats.org/officeDocument/2006/relationships/image" Target="../media/image952.png"/><Relationship Id="rId645" Type="http://schemas.openxmlformats.org/officeDocument/2006/relationships/image" Target="../media/image973.png"/><Relationship Id="rId687" Type="http://schemas.openxmlformats.org/officeDocument/2006/relationships/image" Target="../media/image994.png"/><Relationship Id="rId242" Type="http://schemas.openxmlformats.org/officeDocument/2006/relationships/customXml" Target="../ink/ink783.xml"/><Relationship Id="rId284" Type="http://schemas.openxmlformats.org/officeDocument/2006/relationships/customXml" Target="../ink/ink804.xml"/><Relationship Id="rId491" Type="http://schemas.openxmlformats.org/officeDocument/2006/relationships/image" Target="../media/image896.png"/><Relationship Id="rId505" Type="http://schemas.openxmlformats.org/officeDocument/2006/relationships/image" Target="../media/image903.png"/><Relationship Id="rId712" Type="http://schemas.openxmlformats.org/officeDocument/2006/relationships/customXml" Target="../ink/ink1018.xml"/><Relationship Id="rId37" Type="http://schemas.openxmlformats.org/officeDocument/2006/relationships/image" Target="../media/image670.png"/><Relationship Id="rId79" Type="http://schemas.openxmlformats.org/officeDocument/2006/relationships/image" Target="../media/image691.png"/><Relationship Id="rId102" Type="http://schemas.openxmlformats.org/officeDocument/2006/relationships/customXml" Target="../ink/ink713.xml"/><Relationship Id="rId144" Type="http://schemas.openxmlformats.org/officeDocument/2006/relationships/customXml" Target="../ink/ink734.xml"/><Relationship Id="rId547" Type="http://schemas.openxmlformats.org/officeDocument/2006/relationships/image" Target="../media/image924.png"/><Relationship Id="rId589" Type="http://schemas.openxmlformats.org/officeDocument/2006/relationships/image" Target="../media/image945.png"/><Relationship Id="rId90" Type="http://schemas.openxmlformats.org/officeDocument/2006/relationships/customXml" Target="../ink/ink707.xml"/><Relationship Id="rId186" Type="http://schemas.openxmlformats.org/officeDocument/2006/relationships/customXml" Target="../ink/ink755.xml"/><Relationship Id="rId351" Type="http://schemas.openxmlformats.org/officeDocument/2006/relationships/image" Target="../media/image827.png"/><Relationship Id="rId393" Type="http://schemas.openxmlformats.org/officeDocument/2006/relationships/image" Target="../media/image847.png"/><Relationship Id="rId407" Type="http://schemas.openxmlformats.org/officeDocument/2006/relationships/image" Target="../media/image854.png"/><Relationship Id="rId449" Type="http://schemas.openxmlformats.org/officeDocument/2006/relationships/image" Target="../media/image875.png"/><Relationship Id="rId614" Type="http://schemas.openxmlformats.org/officeDocument/2006/relationships/customXml" Target="../ink/ink969.xml"/><Relationship Id="rId656" Type="http://schemas.openxmlformats.org/officeDocument/2006/relationships/customXml" Target="../ink/ink990.xml"/><Relationship Id="rId211" Type="http://schemas.openxmlformats.org/officeDocument/2006/relationships/image" Target="../media/image757.png"/><Relationship Id="rId253" Type="http://schemas.openxmlformats.org/officeDocument/2006/relationships/image" Target="../media/image778.png"/><Relationship Id="rId295" Type="http://schemas.openxmlformats.org/officeDocument/2006/relationships/image" Target="../media/image799.png"/><Relationship Id="rId309" Type="http://schemas.openxmlformats.org/officeDocument/2006/relationships/image" Target="../media/image806.png"/><Relationship Id="rId460" Type="http://schemas.openxmlformats.org/officeDocument/2006/relationships/customXml" Target="../ink/ink892.xml"/><Relationship Id="rId516" Type="http://schemas.openxmlformats.org/officeDocument/2006/relationships/customXml" Target="../ink/ink920.xml"/><Relationship Id="rId698" Type="http://schemas.openxmlformats.org/officeDocument/2006/relationships/customXml" Target="../ink/ink1011.xml"/><Relationship Id="rId48" Type="http://schemas.openxmlformats.org/officeDocument/2006/relationships/customXml" Target="../ink/ink686.xml"/><Relationship Id="rId113" Type="http://schemas.openxmlformats.org/officeDocument/2006/relationships/image" Target="../media/image708.png"/><Relationship Id="rId320" Type="http://schemas.openxmlformats.org/officeDocument/2006/relationships/customXml" Target="../ink/ink822.xml"/><Relationship Id="rId558" Type="http://schemas.openxmlformats.org/officeDocument/2006/relationships/customXml" Target="../ink/ink941.xml"/><Relationship Id="rId723" Type="http://schemas.openxmlformats.org/officeDocument/2006/relationships/image" Target="../media/image1012.png"/><Relationship Id="rId155" Type="http://schemas.openxmlformats.org/officeDocument/2006/relationships/image" Target="../media/image729.png"/><Relationship Id="rId197" Type="http://schemas.openxmlformats.org/officeDocument/2006/relationships/image" Target="../media/image750.png"/><Relationship Id="rId362" Type="http://schemas.openxmlformats.org/officeDocument/2006/relationships/customXml" Target="../ink/ink843.xml"/><Relationship Id="rId418" Type="http://schemas.openxmlformats.org/officeDocument/2006/relationships/customXml" Target="../ink/ink871.xml"/><Relationship Id="rId625" Type="http://schemas.openxmlformats.org/officeDocument/2006/relationships/image" Target="../media/image963.png"/><Relationship Id="rId222" Type="http://schemas.openxmlformats.org/officeDocument/2006/relationships/customXml" Target="../ink/ink773.xml"/><Relationship Id="rId264" Type="http://schemas.openxmlformats.org/officeDocument/2006/relationships/customXml" Target="../ink/ink794.xml"/><Relationship Id="rId471" Type="http://schemas.openxmlformats.org/officeDocument/2006/relationships/image" Target="../media/image886.png"/><Relationship Id="rId667" Type="http://schemas.openxmlformats.org/officeDocument/2006/relationships/image" Target="../media/image984.png"/><Relationship Id="rId17" Type="http://schemas.openxmlformats.org/officeDocument/2006/relationships/image" Target="../media/image660.png"/><Relationship Id="rId59" Type="http://schemas.openxmlformats.org/officeDocument/2006/relationships/image" Target="../media/image681.png"/><Relationship Id="rId124" Type="http://schemas.openxmlformats.org/officeDocument/2006/relationships/customXml" Target="../ink/ink724.xml"/><Relationship Id="rId527" Type="http://schemas.openxmlformats.org/officeDocument/2006/relationships/image" Target="../media/image914.png"/><Relationship Id="rId569" Type="http://schemas.openxmlformats.org/officeDocument/2006/relationships/image" Target="../media/image935.png"/><Relationship Id="rId70" Type="http://schemas.openxmlformats.org/officeDocument/2006/relationships/customXml" Target="../ink/ink697.xml"/><Relationship Id="rId166" Type="http://schemas.openxmlformats.org/officeDocument/2006/relationships/customXml" Target="../ink/ink745.xml"/><Relationship Id="rId331" Type="http://schemas.openxmlformats.org/officeDocument/2006/relationships/image" Target="../media/image817.png"/><Relationship Id="rId373" Type="http://schemas.openxmlformats.org/officeDocument/2006/relationships/image" Target="../media/image627.png"/><Relationship Id="rId429" Type="http://schemas.openxmlformats.org/officeDocument/2006/relationships/image" Target="../media/image865.png"/><Relationship Id="rId580" Type="http://schemas.openxmlformats.org/officeDocument/2006/relationships/customXml" Target="../ink/ink952.xml"/><Relationship Id="rId636" Type="http://schemas.openxmlformats.org/officeDocument/2006/relationships/customXml" Target="../ink/ink980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768.png"/><Relationship Id="rId440" Type="http://schemas.openxmlformats.org/officeDocument/2006/relationships/customXml" Target="../ink/ink882.xml"/><Relationship Id="rId678" Type="http://schemas.openxmlformats.org/officeDocument/2006/relationships/customXml" Target="../ink/ink1001.xml"/><Relationship Id="rId28" Type="http://schemas.openxmlformats.org/officeDocument/2006/relationships/customXml" Target="../ink/ink676.xml"/><Relationship Id="rId275" Type="http://schemas.openxmlformats.org/officeDocument/2006/relationships/image" Target="../media/image789.png"/><Relationship Id="rId300" Type="http://schemas.openxmlformats.org/officeDocument/2006/relationships/customXml" Target="../ink/ink812.xml"/><Relationship Id="rId482" Type="http://schemas.openxmlformats.org/officeDocument/2006/relationships/customXml" Target="../ink/ink903.xml"/><Relationship Id="rId538" Type="http://schemas.openxmlformats.org/officeDocument/2006/relationships/customXml" Target="../ink/ink931.xml"/><Relationship Id="rId703" Type="http://schemas.openxmlformats.org/officeDocument/2006/relationships/image" Target="../media/image1002.png"/><Relationship Id="rId81" Type="http://schemas.openxmlformats.org/officeDocument/2006/relationships/image" Target="../media/image692.png"/><Relationship Id="rId135" Type="http://schemas.openxmlformats.org/officeDocument/2006/relationships/image" Target="../media/image719.png"/><Relationship Id="rId177" Type="http://schemas.openxmlformats.org/officeDocument/2006/relationships/image" Target="../media/image740.png"/><Relationship Id="rId342" Type="http://schemas.openxmlformats.org/officeDocument/2006/relationships/customXml" Target="../ink/ink833.xml"/><Relationship Id="rId384" Type="http://schemas.openxmlformats.org/officeDocument/2006/relationships/customXml" Target="../ink/ink854.xml"/><Relationship Id="rId591" Type="http://schemas.openxmlformats.org/officeDocument/2006/relationships/image" Target="../media/image946.png"/><Relationship Id="rId605" Type="http://schemas.openxmlformats.org/officeDocument/2006/relationships/image" Target="../media/image953.png"/><Relationship Id="rId202" Type="http://schemas.openxmlformats.org/officeDocument/2006/relationships/customXml" Target="../ink/ink763.xml"/><Relationship Id="rId244" Type="http://schemas.openxmlformats.org/officeDocument/2006/relationships/customXml" Target="../ink/ink784.xml"/><Relationship Id="rId647" Type="http://schemas.openxmlformats.org/officeDocument/2006/relationships/image" Target="../media/image974.png"/><Relationship Id="rId689" Type="http://schemas.openxmlformats.org/officeDocument/2006/relationships/image" Target="../media/image995.png"/><Relationship Id="rId39" Type="http://schemas.openxmlformats.org/officeDocument/2006/relationships/image" Target="../media/image671.png"/><Relationship Id="rId286" Type="http://schemas.openxmlformats.org/officeDocument/2006/relationships/customXml" Target="../ink/ink805.xml"/><Relationship Id="rId451" Type="http://schemas.openxmlformats.org/officeDocument/2006/relationships/image" Target="../media/image876.png"/><Relationship Id="rId493" Type="http://schemas.openxmlformats.org/officeDocument/2006/relationships/image" Target="../media/image897.png"/><Relationship Id="rId507" Type="http://schemas.openxmlformats.org/officeDocument/2006/relationships/image" Target="../media/image904.png"/><Relationship Id="rId549" Type="http://schemas.openxmlformats.org/officeDocument/2006/relationships/image" Target="../media/image925.png"/><Relationship Id="rId714" Type="http://schemas.openxmlformats.org/officeDocument/2006/relationships/customXml" Target="../ink/ink1019.xml"/><Relationship Id="rId50" Type="http://schemas.openxmlformats.org/officeDocument/2006/relationships/customXml" Target="../ink/ink687.xml"/><Relationship Id="rId104" Type="http://schemas.openxmlformats.org/officeDocument/2006/relationships/customXml" Target="../ink/ink714.xml"/><Relationship Id="rId146" Type="http://schemas.openxmlformats.org/officeDocument/2006/relationships/customXml" Target="../ink/ink735.xml"/><Relationship Id="rId188" Type="http://schemas.openxmlformats.org/officeDocument/2006/relationships/customXml" Target="../ink/ink756.xml"/><Relationship Id="rId311" Type="http://schemas.openxmlformats.org/officeDocument/2006/relationships/image" Target="../media/image807.png"/><Relationship Id="rId353" Type="http://schemas.openxmlformats.org/officeDocument/2006/relationships/image" Target="../media/image828.png"/><Relationship Id="rId395" Type="http://schemas.openxmlformats.org/officeDocument/2006/relationships/image" Target="../media/image848.png"/><Relationship Id="rId409" Type="http://schemas.openxmlformats.org/officeDocument/2006/relationships/image" Target="../media/image855.png"/><Relationship Id="rId560" Type="http://schemas.openxmlformats.org/officeDocument/2006/relationships/customXml" Target="../ink/ink942.xml"/><Relationship Id="rId92" Type="http://schemas.openxmlformats.org/officeDocument/2006/relationships/customXml" Target="../ink/ink708.xml"/><Relationship Id="rId213" Type="http://schemas.openxmlformats.org/officeDocument/2006/relationships/image" Target="../media/image758.png"/><Relationship Id="rId420" Type="http://schemas.openxmlformats.org/officeDocument/2006/relationships/customXml" Target="../ink/ink872.xml"/><Relationship Id="rId616" Type="http://schemas.openxmlformats.org/officeDocument/2006/relationships/customXml" Target="../ink/ink970.xml"/><Relationship Id="rId658" Type="http://schemas.openxmlformats.org/officeDocument/2006/relationships/customXml" Target="../ink/ink991.xml"/><Relationship Id="rId255" Type="http://schemas.openxmlformats.org/officeDocument/2006/relationships/image" Target="../media/image779.png"/><Relationship Id="rId297" Type="http://schemas.openxmlformats.org/officeDocument/2006/relationships/image" Target="../media/image800.png"/><Relationship Id="rId462" Type="http://schemas.openxmlformats.org/officeDocument/2006/relationships/customXml" Target="../ink/ink893.xml"/><Relationship Id="rId518" Type="http://schemas.openxmlformats.org/officeDocument/2006/relationships/customXml" Target="../ink/ink921.xml"/><Relationship Id="rId115" Type="http://schemas.openxmlformats.org/officeDocument/2006/relationships/image" Target="../media/image709.png"/><Relationship Id="rId157" Type="http://schemas.openxmlformats.org/officeDocument/2006/relationships/image" Target="../media/image730.png"/><Relationship Id="rId322" Type="http://schemas.openxmlformats.org/officeDocument/2006/relationships/customXml" Target="../ink/ink823.xml"/><Relationship Id="rId364" Type="http://schemas.openxmlformats.org/officeDocument/2006/relationships/customXml" Target="../ink/ink844.xml"/><Relationship Id="rId61" Type="http://schemas.openxmlformats.org/officeDocument/2006/relationships/image" Target="../media/image682.png"/><Relationship Id="rId199" Type="http://schemas.openxmlformats.org/officeDocument/2006/relationships/image" Target="../media/image751.png"/><Relationship Id="rId571" Type="http://schemas.openxmlformats.org/officeDocument/2006/relationships/image" Target="../media/image936.png"/><Relationship Id="rId627" Type="http://schemas.openxmlformats.org/officeDocument/2006/relationships/image" Target="../media/image964.png"/><Relationship Id="rId669" Type="http://schemas.openxmlformats.org/officeDocument/2006/relationships/image" Target="../media/image985.png"/><Relationship Id="rId19" Type="http://schemas.openxmlformats.org/officeDocument/2006/relationships/image" Target="../media/image661.png"/><Relationship Id="rId224" Type="http://schemas.openxmlformats.org/officeDocument/2006/relationships/customXml" Target="../ink/ink774.xml"/><Relationship Id="rId266" Type="http://schemas.openxmlformats.org/officeDocument/2006/relationships/customXml" Target="../ink/ink795.xml"/><Relationship Id="rId431" Type="http://schemas.openxmlformats.org/officeDocument/2006/relationships/image" Target="../media/image866.png"/><Relationship Id="rId473" Type="http://schemas.openxmlformats.org/officeDocument/2006/relationships/image" Target="../media/image887.png"/><Relationship Id="rId529" Type="http://schemas.openxmlformats.org/officeDocument/2006/relationships/image" Target="../media/image915.png"/><Relationship Id="rId680" Type="http://schemas.openxmlformats.org/officeDocument/2006/relationships/customXml" Target="../ink/ink1002.xml"/><Relationship Id="rId30" Type="http://schemas.openxmlformats.org/officeDocument/2006/relationships/customXml" Target="../ink/ink677.xml"/><Relationship Id="rId126" Type="http://schemas.openxmlformats.org/officeDocument/2006/relationships/customXml" Target="../ink/ink725.xml"/><Relationship Id="rId168" Type="http://schemas.openxmlformats.org/officeDocument/2006/relationships/customXml" Target="../ink/ink746.xml"/><Relationship Id="rId333" Type="http://schemas.openxmlformats.org/officeDocument/2006/relationships/image" Target="../media/image818.png"/><Relationship Id="rId540" Type="http://schemas.openxmlformats.org/officeDocument/2006/relationships/customXml" Target="../ink/ink932.xml"/><Relationship Id="rId72" Type="http://schemas.openxmlformats.org/officeDocument/2006/relationships/customXml" Target="../ink/ink698.xml"/><Relationship Id="rId375" Type="http://schemas.openxmlformats.org/officeDocument/2006/relationships/image" Target="../media/image838.png"/><Relationship Id="rId582" Type="http://schemas.openxmlformats.org/officeDocument/2006/relationships/customXml" Target="../ink/ink953.xml"/><Relationship Id="rId638" Type="http://schemas.openxmlformats.org/officeDocument/2006/relationships/customXml" Target="../ink/ink981.xml"/><Relationship Id="rId3" Type="http://schemas.openxmlformats.org/officeDocument/2006/relationships/image" Target="../media/image653.png"/><Relationship Id="rId235" Type="http://schemas.openxmlformats.org/officeDocument/2006/relationships/image" Target="../media/image769.png"/><Relationship Id="rId277" Type="http://schemas.openxmlformats.org/officeDocument/2006/relationships/image" Target="../media/image790.png"/><Relationship Id="rId400" Type="http://schemas.openxmlformats.org/officeDocument/2006/relationships/customXml" Target="../ink/ink862.xml"/><Relationship Id="rId442" Type="http://schemas.openxmlformats.org/officeDocument/2006/relationships/customXml" Target="../ink/ink883.xml"/><Relationship Id="rId484" Type="http://schemas.openxmlformats.org/officeDocument/2006/relationships/customXml" Target="../ink/ink904.xml"/><Relationship Id="rId705" Type="http://schemas.openxmlformats.org/officeDocument/2006/relationships/image" Target="../media/image1003.png"/><Relationship Id="rId137" Type="http://schemas.openxmlformats.org/officeDocument/2006/relationships/image" Target="../media/image720.png"/><Relationship Id="rId302" Type="http://schemas.openxmlformats.org/officeDocument/2006/relationships/customXml" Target="../ink/ink813.xml"/><Relationship Id="rId344" Type="http://schemas.openxmlformats.org/officeDocument/2006/relationships/customXml" Target="../ink/ink834.xml"/><Relationship Id="rId691" Type="http://schemas.openxmlformats.org/officeDocument/2006/relationships/image" Target="../media/image996.png"/><Relationship Id="rId41" Type="http://schemas.openxmlformats.org/officeDocument/2006/relationships/image" Target="../media/image672.png"/><Relationship Id="rId83" Type="http://schemas.openxmlformats.org/officeDocument/2006/relationships/image" Target="../media/image693.png"/><Relationship Id="rId179" Type="http://schemas.openxmlformats.org/officeDocument/2006/relationships/image" Target="../media/image741.png"/><Relationship Id="rId386" Type="http://schemas.openxmlformats.org/officeDocument/2006/relationships/customXml" Target="../ink/ink855.xml"/><Relationship Id="rId551" Type="http://schemas.openxmlformats.org/officeDocument/2006/relationships/image" Target="../media/image926.png"/><Relationship Id="rId593" Type="http://schemas.openxmlformats.org/officeDocument/2006/relationships/image" Target="../media/image947.png"/><Relationship Id="rId607" Type="http://schemas.openxmlformats.org/officeDocument/2006/relationships/image" Target="../media/image954.png"/><Relationship Id="rId649" Type="http://schemas.openxmlformats.org/officeDocument/2006/relationships/image" Target="../media/image975.png"/><Relationship Id="rId190" Type="http://schemas.openxmlformats.org/officeDocument/2006/relationships/customXml" Target="../ink/ink757.xml"/><Relationship Id="rId204" Type="http://schemas.openxmlformats.org/officeDocument/2006/relationships/customXml" Target="../ink/ink764.xml"/><Relationship Id="rId246" Type="http://schemas.openxmlformats.org/officeDocument/2006/relationships/customXml" Target="../ink/ink785.xml"/><Relationship Id="rId288" Type="http://schemas.openxmlformats.org/officeDocument/2006/relationships/customXml" Target="../ink/ink806.xml"/><Relationship Id="rId411" Type="http://schemas.openxmlformats.org/officeDocument/2006/relationships/image" Target="../media/image856.png"/><Relationship Id="rId453" Type="http://schemas.openxmlformats.org/officeDocument/2006/relationships/image" Target="../media/image877.png"/><Relationship Id="rId509" Type="http://schemas.openxmlformats.org/officeDocument/2006/relationships/image" Target="../media/image905.png"/><Relationship Id="rId660" Type="http://schemas.openxmlformats.org/officeDocument/2006/relationships/customXml" Target="../ink/ink992.xml"/><Relationship Id="rId106" Type="http://schemas.openxmlformats.org/officeDocument/2006/relationships/customXml" Target="../ink/ink715.xml"/><Relationship Id="rId313" Type="http://schemas.openxmlformats.org/officeDocument/2006/relationships/image" Target="../media/image808.png"/><Relationship Id="rId495" Type="http://schemas.openxmlformats.org/officeDocument/2006/relationships/image" Target="../media/image898.png"/><Relationship Id="rId716" Type="http://schemas.openxmlformats.org/officeDocument/2006/relationships/customXml" Target="../ink/ink1020.xml"/><Relationship Id="rId10" Type="http://schemas.openxmlformats.org/officeDocument/2006/relationships/customXml" Target="../ink/ink667.xml"/><Relationship Id="rId52" Type="http://schemas.openxmlformats.org/officeDocument/2006/relationships/customXml" Target="../ink/ink688.xml"/><Relationship Id="rId94" Type="http://schemas.openxmlformats.org/officeDocument/2006/relationships/customXml" Target="../ink/ink709.xml"/><Relationship Id="rId148" Type="http://schemas.openxmlformats.org/officeDocument/2006/relationships/customXml" Target="../ink/ink736.xml"/><Relationship Id="rId355" Type="http://schemas.openxmlformats.org/officeDocument/2006/relationships/image" Target="../media/image829.png"/><Relationship Id="rId397" Type="http://schemas.openxmlformats.org/officeDocument/2006/relationships/image" Target="../media/image849.png"/><Relationship Id="rId520" Type="http://schemas.openxmlformats.org/officeDocument/2006/relationships/customXml" Target="../ink/ink922.xml"/><Relationship Id="rId562" Type="http://schemas.openxmlformats.org/officeDocument/2006/relationships/customXml" Target="../ink/ink943.xml"/><Relationship Id="rId618" Type="http://schemas.openxmlformats.org/officeDocument/2006/relationships/customXml" Target="../ink/ink971.xml"/><Relationship Id="rId215" Type="http://schemas.openxmlformats.org/officeDocument/2006/relationships/image" Target="../media/image759.png"/><Relationship Id="rId257" Type="http://schemas.openxmlformats.org/officeDocument/2006/relationships/image" Target="../media/image780.png"/><Relationship Id="rId422" Type="http://schemas.openxmlformats.org/officeDocument/2006/relationships/customXml" Target="../ink/ink873.xml"/><Relationship Id="rId464" Type="http://schemas.openxmlformats.org/officeDocument/2006/relationships/customXml" Target="../ink/ink894.xml"/><Relationship Id="rId299" Type="http://schemas.openxmlformats.org/officeDocument/2006/relationships/image" Target="../media/image801.png"/><Relationship Id="rId63" Type="http://schemas.openxmlformats.org/officeDocument/2006/relationships/image" Target="../media/image683.png"/><Relationship Id="rId159" Type="http://schemas.openxmlformats.org/officeDocument/2006/relationships/image" Target="../media/image731.png"/><Relationship Id="rId366" Type="http://schemas.openxmlformats.org/officeDocument/2006/relationships/customXml" Target="../ink/ink845.xml"/><Relationship Id="rId573" Type="http://schemas.openxmlformats.org/officeDocument/2006/relationships/image" Target="../media/image937.png"/><Relationship Id="rId226" Type="http://schemas.openxmlformats.org/officeDocument/2006/relationships/customXml" Target="../ink/ink775.xml"/><Relationship Id="rId433" Type="http://schemas.openxmlformats.org/officeDocument/2006/relationships/image" Target="../media/image867.png"/><Relationship Id="rId640" Type="http://schemas.openxmlformats.org/officeDocument/2006/relationships/customXml" Target="../ink/ink982.xml"/><Relationship Id="rId74" Type="http://schemas.openxmlformats.org/officeDocument/2006/relationships/customXml" Target="../ink/ink699.xml"/><Relationship Id="rId377" Type="http://schemas.openxmlformats.org/officeDocument/2006/relationships/image" Target="../media/image839.png"/><Relationship Id="rId500" Type="http://schemas.openxmlformats.org/officeDocument/2006/relationships/customXml" Target="../ink/ink912.xml"/><Relationship Id="rId584" Type="http://schemas.openxmlformats.org/officeDocument/2006/relationships/customXml" Target="../ink/ink954.xml"/><Relationship Id="rId5" Type="http://schemas.openxmlformats.org/officeDocument/2006/relationships/image" Target="../media/image654.png"/><Relationship Id="rId237" Type="http://schemas.openxmlformats.org/officeDocument/2006/relationships/image" Target="../media/image770.png"/><Relationship Id="rId444" Type="http://schemas.openxmlformats.org/officeDocument/2006/relationships/customXml" Target="../ink/ink884.xml"/><Relationship Id="rId651" Type="http://schemas.openxmlformats.org/officeDocument/2006/relationships/image" Target="../media/image976.png"/><Relationship Id="rId290" Type="http://schemas.openxmlformats.org/officeDocument/2006/relationships/customXml" Target="../ink/ink807.xml"/><Relationship Id="rId304" Type="http://schemas.openxmlformats.org/officeDocument/2006/relationships/customXml" Target="../ink/ink814.xml"/><Relationship Id="rId388" Type="http://schemas.openxmlformats.org/officeDocument/2006/relationships/customXml" Target="../ink/ink856.xml"/><Relationship Id="rId511" Type="http://schemas.openxmlformats.org/officeDocument/2006/relationships/image" Target="../media/image906.png"/><Relationship Id="rId609" Type="http://schemas.openxmlformats.org/officeDocument/2006/relationships/image" Target="../media/image955.png"/><Relationship Id="rId85" Type="http://schemas.openxmlformats.org/officeDocument/2006/relationships/image" Target="../media/image694.png"/><Relationship Id="rId150" Type="http://schemas.openxmlformats.org/officeDocument/2006/relationships/customXml" Target="../ink/ink737.xml"/><Relationship Id="rId595" Type="http://schemas.openxmlformats.org/officeDocument/2006/relationships/image" Target="../media/image948.png"/><Relationship Id="rId248" Type="http://schemas.openxmlformats.org/officeDocument/2006/relationships/customXml" Target="../ink/ink786.xml"/><Relationship Id="rId455" Type="http://schemas.openxmlformats.org/officeDocument/2006/relationships/image" Target="../media/image878.png"/><Relationship Id="rId662" Type="http://schemas.openxmlformats.org/officeDocument/2006/relationships/customXml" Target="../ink/ink993.xml"/><Relationship Id="rId12" Type="http://schemas.openxmlformats.org/officeDocument/2006/relationships/customXml" Target="../ink/ink668.xml"/><Relationship Id="rId108" Type="http://schemas.openxmlformats.org/officeDocument/2006/relationships/customXml" Target="../ink/ink716.xml"/><Relationship Id="rId315" Type="http://schemas.openxmlformats.org/officeDocument/2006/relationships/image" Target="../media/image809.png"/><Relationship Id="rId522" Type="http://schemas.openxmlformats.org/officeDocument/2006/relationships/customXml" Target="../ink/ink923.xml"/><Relationship Id="rId96" Type="http://schemas.openxmlformats.org/officeDocument/2006/relationships/customXml" Target="../ink/ink710.xml"/><Relationship Id="rId161" Type="http://schemas.openxmlformats.org/officeDocument/2006/relationships/image" Target="../media/image732.png"/><Relationship Id="rId399" Type="http://schemas.openxmlformats.org/officeDocument/2006/relationships/image" Target="../media/image850.png"/><Relationship Id="rId259" Type="http://schemas.openxmlformats.org/officeDocument/2006/relationships/image" Target="../media/image781.png"/><Relationship Id="rId466" Type="http://schemas.openxmlformats.org/officeDocument/2006/relationships/customXml" Target="../ink/ink895.xml"/><Relationship Id="rId673" Type="http://schemas.openxmlformats.org/officeDocument/2006/relationships/image" Target="../media/image987.png"/><Relationship Id="rId23" Type="http://schemas.openxmlformats.org/officeDocument/2006/relationships/image" Target="../media/image663.png"/><Relationship Id="rId119" Type="http://schemas.openxmlformats.org/officeDocument/2006/relationships/image" Target="../media/image711.png"/><Relationship Id="rId326" Type="http://schemas.openxmlformats.org/officeDocument/2006/relationships/customXml" Target="../ink/ink825.xml"/><Relationship Id="rId533" Type="http://schemas.openxmlformats.org/officeDocument/2006/relationships/image" Target="../media/image917.png"/><Relationship Id="rId172" Type="http://schemas.openxmlformats.org/officeDocument/2006/relationships/customXml" Target="../ink/ink748.xml"/><Relationship Id="rId477" Type="http://schemas.openxmlformats.org/officeDocument/2006/relationships/image" Target="../media/image889.png"/><Relationship Id="rId600" Type="http://schemas.openxmlformats.org/officeDocument/2006/relationships/customXml" Target="../ink/ink962.xml"/><Relationship Id="rId684" Type="http://schemas.openxmlformats.org/officeDocument/2006/relationships/customXml" Target="../ink/ink1004.xml"/><Relationship Id="rId337" Type="http://schemas.openxmlformats.org/officeDocument/2006/relationships/image" Target="../media/image820.png"/><Relationship Id="rId34" Type="http://schemas.openxmlformats.org/officeDocument/2006/relationships/customXml" Target="../ink/ink679.xml"/><Relationship Id="rId544" Type="http://schemas.openxmlformats.org/officeDocument/2006/relationships/customXml" Target="../ink/ink934.xml"/><Relationship Id="rId183" Type="http://schemas.openxmlformats.org/officeDocument/2006/relationships/image" Target="../media/image743.png"/><Relationship Id="rId390" Type="http://schemas.openxmlformats.org/officeDocument/2006/relationships/customXml" Target="../ink/ink857.xml"/><Relationship Id="rId404" Type="http://schemas.openxmlformats.org/officeDocument/2006/relationships/customXml" Target="../ink/ink864.xml"/><Relationship Id="rId611" Type="http://schemas.openxmlformats.org/officeDocument/2006/relationships/image" Target="../media/image956.png"/><Relationship Id="rId250" Type="http://schemas.openxmlformats.org/officeDocument/2006/relationships/customXml" Target="../ink/ink787.xml"/><Relationship Id="rId488" Type="http://schemas.openxmlformats.org/officeDocument/2006/relationships/customXml" Target="../ink/ink906.xml"/><Relationship Id="rId695" Type="http://schemas.openxmlformats.org/officeDocument/2006/relationships/image" Target="../media/image998.png"/><Relationship Id="rId709" Type="http://schemas.openxmlformats.org/officeDocument/2006/relationships/image" Target="../media/image1005.png"/><Relationship Id="rId45" Type="http://schemas.openxmlformats.org/officeDocument/2006/relationships/image" Target="../media/image674.png"/><Relationship Id="rId110" Type="http://schemas.openxmlformats.org/officeDocument/2006/relationships/customXml" Target="../ink/ink717.xml"/><Relationship Id="rId348" Type="http://schemas.openxmlformats.org/officeDocument/2006/relationships/customXml" Target="../ink/ink836.xml"/><Relationship Id="rId555" Type="http://schemas.openxmlformats.org/officeDocument/2006/relationships/image" Target="../media/image928.png"/><Relationship Id="rId194" Type="http://schemas.openxmlformats.org/officeDocument/2006/relationships/customXml" Target="../ink/ink759.xml"/><Relationship Id="rId208" Type="http://schemas.openxmlformats.org/officeDocument/2006/relationships/customXml" Target="../ink/ink766.xml"/><Relationship Id="rId415" Type="http://schemas.openxmlformats.org/officeDocument/2006/relationships/image" Target="../media/image858.png"/><Relationship Id="rId622" Type="http://schemas.openxmlformats.org/officeDocument/2006/relationships/customXml" Target="../ink/ink973.xml"/><Relationship Id="rId261" Type="http://schemas.openxmlformats.org/officeDocument/2006/relationships/image" Target="../media/image782.png"/><Relationship Id="rId499" Type="http://schemas.openxmlformats.org/officeDocument/2006/relationships/image" Target="../media/image900.png"/><Relationship Id="rId56" Type="http://schemas.openxmlformats.org/officeDocument/2006/relationships/customXml" Target="../ink/ink690.xml"/><Relationship Id="rId359" Type="http://schemas.openxmlformats.org/officeDocument/2006/relationships/image" Target="../media/image831.png"/><Relationship Id="rId566" Type="http://schemas.openxmlformats.org/officeDocument/2006/relationships/customXml" Target="../ink/ink945.xml"/><Relationship Id="rId121" Type="http://schemas.openxmlformats.org/officeDocument/2006/relationships/image" Target="../media/image712.png"/><Relationship Id="rId219" Type="http://schemas.openxmlformats.org/officeDocument/2006/relationships/image" Target="../media/image761.png"/><Relationship Id="rId426" Type="http://schemas.openxmlformats.org/officeDocument/2006/relationships/customXml" Target="../ink/ink875.xml"/><Relationship Id="rId633" Type="http://schemas.openxmlformats.org/officeDocument/2006/relationships/image" Target="../media/image967.png"/><Relationship Id="rId67" Type="http://schemas.openxmlformats.org/officeDocument/2006/relationships/image" Target="../media/image685.png"/><Relationship Id="rId272" Type="http://schemas.openxmlformats.org/officeDocument/2006/relationships/customXml" Target="../ink/ink798.xml"/><Relationship Id="rId577" Type="http://schemas.openxmlformats.org/officeDocument/2006/relationships/image" Target="../media/image939.png"/><Relationship Id="rId700" Type="http://schemas.openxmlformats.org/officeDocument/2006/relationships/customXml" Target="../ink/ink1012.xml"/><Relationship Id="rId132" Type="http://schemas.openxmlformats.org/officeDocument/2006/relationships/customXml" Target="../ink/ink728.xml"/><Relationship Id="rId437" Type="http://schemas.openxmlformats.org/officeDocument/2006/relationships/image" Target="../media/image869.png"/><Relationship Id="rId644" Type="http://schemas.openxmlformats.org/officeDocument/2006/relationships/customXml" Target="../ink/ink984.xml"/><Relationship Id="rId283" Type="http://schemas.openxmlformats.org/officeDocument/2006/relationships/image" Target="../media/image793.png"/><Relationship Id="rId490" Type="http://schemas.openxmlformats.org/officeDocument/2006/relationships/customXml" Target="../ink/ink907.xml"/><Relationship Id="rId504" Type="http://schemas.openxmlformats.org/officeDocument/2006/relationships/customXml" Target="../ink/ink914.xml"/><Relationship Id="rId711" Type="http://schemas.openxmlformats.org/officeDocument/2006/relationships/image" Target="../media/image1006.png"/><Relationship Id="rId78" Type="http://schemas.openxmlformats.org/officeDocument/2006/relationships/customXml" Target="../ink/ink701.xml"/><Relationship Id="rId143" Type="http://schemas.openxmlformats.org/officeDocument/2006/relationships/image" Target="../media/image723.png"/><Relationship Id="rId350" Type="http://schemas.openxmlformats.org/officeDocument/2006/relationships/customXml" Target="../ink/ink837.xml"/><Relationship Id="rId588" Type="http://schemas.openxmlformats.org/officeDocument/2006/relationships/customXml" Target="../ink/ink956.xml"/><Relationship Id="rId9" Type="http://schemas.openxmlformats.org/officeDocument/2006/relationships/image" Target="../media/image656.png"/><Relationship Id="rId210" Type="http://schemas.openxmlformats.org/officeDocument/2006/relationships/customXml" Target="../ink/ink767.xml"/><Relationship Id="rId448" Type="http://schemas.openxmlformats.org/officeDocument/2006/relationships/customXml" Target="../ink/ink886.xml"/><Relationship Id="rId655" Type="http://schemas.openxmlformats.org/officeDocument/2006/relationships/image" Target="../media/image978.png"/><Relationship Id="rId294" Type="http://schemas.openxmlformats.org/officeDocument/2006/relationships/customXml" Target="../ink/ink809.xml"/><Relationship Id="rId308" Type="http://schemas.openxmlformats.org/officeDocument/2006/relationships/customXml" Target="../ink/ink816.xml"/><Relationship Id="rId515" Type="http://schemas.openxmlformats.org/officeDocument/2006/relationships/image" Target="../media/image908.png"/><Relationship Id="rId722" Type="http://schemas.openxmlformats.org/officeDocument/2006/relationships/customXml" Target="../ink/ink1023.xml"/><Relationship Id="rId89" Type="http://schemas.openxmlformats.org/officeDocument/2006/relationships/image" Target="../media/image696.png"/><Relationship Id="rId154" Type="http://schemas.openxmlformats.org/officeDocument/2006/relationships/customXml" Target="../ink/ink739.xml"/><Relationship Id="rId361" Type="http://schemas.openxmlformats.org/officeDocument/2006/relationships/image" Target="../media/image832.png"/><Relationship Id="rId599" Type="http://schemas.openxmlformats.org/officeDocument/2006/relationships/image" Target="../media/image950.png"/><Relationship Id="rId459" Type="http://schemas.openxmlformats.org/officeDocument/2006/relationships/image" Target="../media/image880.png"/><Relationship Id="rId666" Type="http://schemas.openxmlformats.org/officeDocument/2006/relationships/customXml" Target="../ink/ink995.xml"/><Relationship Id="rId16" Type="http://schemas.openxmlformats.org/officeDocument/2006/relationships/customXml" Target="../ink/ink670.xml"/><Relationship Id="rId221" Type="http://schemas.openxmlformats.org/officeDocument/2006/relationships/image" Target="../media/image762.png"/><Relationship Id="rId319" Type="http://schemas.openxmlformats.org/officeDocument/2006/relationships/image" Target="../media/image811.png"/><Relationship Id="rId526" Type="http://schemas.openxmlformats.org/officeDocument/2006/relationships/customXml" Target="../ink/ink925.xml"/><Relationship Id="rId165" Type="http://schemas.openxmlformats.org/officeDocument/2006/relationships/image" Target="../media/image734.png"/><Relationship Id="rId372" Type="http://schemas.openxmlformats.org/officeDocument/2006/relationships/customXml" Target="../ink/ink848.xml"/><Relationship Id="rId677" Type="http://schemas.openxmlformats.org/officeDocument/2006/relationships/image" Target="../media/image989.png"/><Relationship Id="rId232" Type="http://schemas.openxmlformats.org/officeDocument/2006/relationships/customXml" Target="../ink/ink778.xml"/><Relationship Id="rId27" Type="http://schemas.openxmlformats.org/officeDocument/2006/relationships/image" Target="../media/image665.png"/><Relationship Id="rId537" Type="http://schemas.openxmlformats.org/officeDocument/2006/relationships/image" Target="../media/image919.png"/><Relationship Id="rId80" Type="http://schemas.openxmlformats.org/officeDocument/2006/relationships/customXml" Target="../ink/ink702.xml"/><Relationship Id="rId176" Type="http://schemas.openxmlformats.org/officeDocument/2006/relationships/customXml" Target="../ink/ink750.xml"/><Relationship Id="rId383" Type="http://schemas.openxmlformats.org/officeDocument/2006/relationships/image" Target="../media/image842.png"/><Relationship Id="rId590" Type="http://schemas.openxmlformats.org/officeDocument/2006/relationships/customXml" Target="../ink/ink957.xml"/><Relationship Id="rId604" Type="http://schemas.openxmlformats.org/officeDocument/2006/relationships/customXml" Target="../ink/ink964.xml"/><Relationship Id="rId243" Type="http://schemas.openxmlformats.org/officeDocument/2006/relationships/image" Target="../media/image773.png"/><Relationship Id="rId450" Type="http://schemas.openxmlformats.org/officeDocument/2006/relationships/customXml" Target="../ink/ink887.xml"/><Relationship Id="rId688" Type="http://schemas.openxmlformats.org/officeDocument/2006/relationships/customXml" Target="../ink/ink1006.xml"/><Relationship Id="rId38" Type="http://schemas.openxmlformats.org/officeDocument/2006/relationships/customXml" Target="../ink/ink681.xml"/><Relationship Id="rId103" Type="http://schemas.openxmlformats.org/officeDocument/2006/relationships/image" Target="../media/image703.png"/><Relationship Id="rId310" Type="http://schemas.openxmlformats.org/officeDocument/2006/relationships/customXml" Target="../ink/ink817.xml"/><Relationship Id="rId548" Type="http://schemas.openxmlformats.org/officeDocument/2006/relationships/customXml" Target="../ink/ink936.xml"/><Relationship Id="rId91" Type="http://schemas.openxmlformats.org/officeDocument/2006/relationships/image" Target="../media/image697.png"/><Relationship Id="rId187" Type="http://schemas.openxmlformats.org/officeDocument/2006/relationships/image" Target="../media/image745.png"/><Relationship Id="rId394" Type="http://schemas.openxmlformats.org/officeDocument/2006/relationships/customXml" Target="../ink/ink859.xml"/><Relationship Id="rId408" Type="http://schemas.openxmlformats.org/officeDocument/2006/relationships/customXml" Target="../ink/ink866.xml"/><Relationship Id="rId615" Type="http://schemas.openxmlformats.org/officeDocument/2006/relationships/image" Target="../media/image958.png"/><Relationship Id="rId254" Type="http://schemas.openxmlformats.org/officeDocument/2006/relationships/customXml" Target="../ink/ink789.xml"/><Relationship Id="rId699" Type="http://schemas.openxmlformats.org/officeDocument/2006/relationships/image" Target="../media/image1000.png"/><Relationship Id="rId49" Type="http://schemas.openxmlformats.org/officeDocument/2006/relationships/image" Target="../media/image676.png"/><Relationship Id="rId114" Type="http://schemas.openxmlformats.org/officeDocument/2006/relationships/customXml" Target="../ink/ink719.xml"/><Relationship Id="rId461" Type="http://schemas.openxmlformats.org/officeDocument/2006/relationships/image" Target="../media/image881.png"/><Relationship Id="rId559" Type="http://schemas.openxmlformats.org/officeDocument/2006/relationships/image" Target="../media/image930.png"/><Relationship Id="rId198" Type="http://schemas.openxmlformats.org/officeDocument/2006/relationships/customXml" Target="../ink/ink761.xml"/><Relationship Id="rId321" Type="http://schemas.openxmlformats.org/officeDocument/2006/relationships/image" Target="../media/image812.png"/><Relationship Id="rId419" Type="http://schemas.openxmlformats.org/officeDocument/2006/relationships/image" Target="../media/image860.png"/><Relationship Id="rId626" Type="http://schemas.openxmlformats.org/officeDocument/2006/relationships/customXml" Target="../ink/ink975.xml"/><Relationship Id="rId265" Type="http://schemas.openxmlformats.org/officeDocument/2006/relationships/image" Target="../media/image784.png"/><Relationship Id="rId472" Type="http://schemas.openxmlformats.org/officeDocument/2006/relationships/customXml" Target="../ink/ink898.xml"/><Relationship Id="rId125" Type="http://schemas.openxmlformats.org/officeDocument/2006/relationships/image" Target="../media/image714.png"/><Relationship Id="rId332" Type="http://schemas.openxmlformats.org/officeDocument/2006/relationships/customXml" Target="../ink/ink828.xml"/><Relationship Id="rId637" Type="http://schemas.openxmlformats.org/officeDocument/2006/relationships/image" Target="../media/image969.png"/><Relationship Id="rId276" Type="http://schemas.openxmlformats.org/officeDocument/2006/relationships/customXml" Target="../ink/ink800.xml"/><Relationship Id="rId483" Type="http://schemas.openxmlformats.org/officeDocument/2006/relationships/image" Target="../media/image892.png"/><Relationship Id="rId690" Type="http://schemas.openxmlformats.org/officeDocument/2006/relationships/customXml" Target="../ink/ink1007.xml"/><Relationship Id="rId704" Type="http://schemas.openxmlformats.org/officeDocument/2006/relationships/customXml" Target="../ink/ink1014.xml"/><Relationship Id="rId40" Type="http://schemas.openxmlformats.org/officeDocument/2006/relationships/customXml" Target="../ink/ink682.xml"/><Relationship Id="rId136" Type="http://schemas.openxmlformats.org/officeDocument/2006/relationships/customXml" Target="../ink/ink730.xml"/><Relationship Id="rId343" Type="http://schemas.openxmlformats.org/officeDocument/2006/relationships/image" Target="../media/image823.png"/><Relationship Id="rId550" Type="http://schemas.openxmlformats.org/officeDocument/2006/relationships/customXml" Target="../ink/ink937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69.png"/><Relationship Id="rId21" Type="http://schemas.openxmlformats.org/officeDocument/2006/relationships/image" Target="../media/image1021.png"/><Relationship Id="rId324" Type="http://schemas.openxmlformats.org/officeDocument/2006/relationships/customXml" Target="../ink/ink1185.xml"/><Relationship Id="rId531" Type="http://schemas.openxmlformats.org/officeDocument/2006/relationships/image" Target="../media/image1276.png"/><Relationship Id="rId629" Type="http://schemas.openxmlformats.org/officeDocument/2006/relationships/image" Target="../media/image1325.png"/><Relationship Id="rId170" Type="http://schemas.openxmlformats.org/officeDocument/2006/relationships/customXml" Target="../ink/ink1108.xml"/><Relationship Id="rId268" Type="http://schemas.openxmlformats.org/officeDocument/2006/relationships/customXml" Target="../ink/ink1157.xml"/><Relationship Id="rId475" Type="http://schemas.openxmlformats.org/officeDocument/2006/relationships/image" Target="../media/image1248.png"/><Relationship Id="rId32" Type="http://schemas.openxmlformats.org/officeDocument/2006/relationships/customXml" Target="../ink/ink1039.xml"/><Relationship Id="rId128" Type="http://schemas.openxmlformats.org/officeDocument/2006/relationships/customXml" Target="../ink/ink1087.xml"/><Relationship Id="rId335" Type="http://schemas.openxmlformats.org/officeDocument/2006/relationships/image" Target="../media/image1178.png"/><Relationship Id="rId542" Type="http://schemas.openxmlformats.org/officeDocument/2006/relationships/customXml" Target="../ink/ink1294.xml"/><Relationship Id="rId181" Type="http://schemas.openxmlformats.org/officeDocument/2006/relationships/image" Target="../media/image1101.png"/><Relationship Id="rId402" Type="http://schemas.openxmlformats.org/officeDocument/2006/relationships/customXml" Target="../ink/ink1224.xml"/><Relationship Id="rId279" Type="http://schemas.openxmlformats.org/officeDocument/2006/relationships/image" Target="../media/image1150.png"/><Relationship Id="rId486" Type="http://schemas.openxmlformats.org/officeDocument/2006/relationships/customXml" Target="../ink/ink1266.xml"/><Relationship Id="rId43" Type="http://schemas.openxmlformats.org/officeDocument/2006/relationships/image" Target="../media/image1032.png"/><Relationship Id="rId139" Type="http://schemas.openxmlformats.org/officeDocument/2006/relationships/image" Target="../media/image1080.png"/><Relationship Id="rId346" Type="http://schemas.openxmlformats.org/officeDocument/2006/relationships/customXml" Target="../ink/ink1196.xml"/><Relationship Id="rId553" Type="http://schemas.openxmlformats.org/officeDocument/2006/relationships/image" Target="../media/image1287.png"/><Relationship Id="rId192" Type="http://schemas.openxmlformats.org/officeDocument/2006/relationships/customXml" Target="../ink/ink1119.xml"/><Relationship Id="rId206" Type="http://schemas.openxmlformats.org/officeDocument/2006/relationships/customXml" Target="../ink/ink1126.xml"/><Relationship Id="rId413" Type="http://schemas.openxmlformats.org/officeDocument/2006/relationships/image" Target="../media/image1217.png"/><Relationship Id="rId497" Type="http://schemas.openxmlformats.org/officeDocument/2006/relationships/image" Target="../media/image1259.png"/><Relationship Id="rId620" Type="http://schemas.openxmlformats.org/officeDocument/2006/relationships/customXml" Target="../ink/ink1333.xml"/><Relationship Id="rId357" Type="http://schemas.openxmlformats.org/officeDocument/2006/relationships/image" Target="../media/image1189.png"/><Relationship Id="rId54" Type="http://schemas.openxmlformats.org/officeDocument/2006/relationships/customXml" Target="../ink/ink1050.xml"/><Relationship Id="rId217" Type="http://schemas.openxmlformats.org/officeDocument/2006/relationships/image" Target="../media/image1119.png"/><Relationship Id="rId564" Type="http://schemas.openxmlformats.org/officeDocument/2006/relationships/customXml" Target="../ink/ink1305.xml"/><Relationship Id="rId424" Type="http://schemas.openxmlformats.org/officeDocument/2006/relationships/customXml" Target="../ink/ink1235.xml"/><Relationship Id="rId631" Type="http://schemas.openxmlformats.org/officeDocument/2006/relationships/image" Target="../media/image1326.png"/><Relationship Id="rId270" Type="http://schemas.openxmlformats.org/officeDocument/2006/relationships/customXml" Target="../ink/ink1158.xml"/><Relationship Id="rId65" Type="http://schemas.openxmlformats.org/officeDocument/2006/relationships/image" Target="../media/image1043.png"/><Relationship Id="rId130" Type="http://schemas.openxmlformats.org/officeDocument/2006/relationships/customXml" Target="../ink/ink1088.xml"/><Relationship Id="rId368" Type="http://schemas.openxmlformats.org/officeDocument/2006/relationships/customXml" Target="../ink/ink1207.xml"/><Relationship Id="rId575" Type="http://schemas.openxmlformats.org/officeDocument/2006/relationships/image" Target="../media/image1298.png"/><Relationship Id="rId228" Type="http://schemas.openxmlformats.org/officeDocument/2006/relationships/customXml" Target="../ink/ink1137.xml"/><Relationship Id="rId435" Type="http://schemas.openxmlformats.org/officeDocument/2006/relationships/image" Target="../media/image1228.png"/><Relationship Id="rId642" Type="http://schemas.openxmlformats.org/officeDocument/2006/relationships/customXml" Target="../ink/ink1344.xml"/><Relationship Id="rId281" Type="http://schemas.openxmlformats.org/officeDocument/2006/relationships/image" Target="../media/image1151.png"/><Relationship Id="rId502" Type="http://schemas.openxmlformats.org/officeDocument/2006/relationships/customXml" Target="../ink/ink1274.xml"/><Relationship Id="rId76" Type="http://schemas.openxmlformats.org/officeDocument/2006/relationships/customXml" Target="../ink/ink1061.xml"/><Relationship Id="rId141" Type="http://schemas.openxmlformats.org/officeDocument/2006/relationships/image" Target="../media/image1081.png"/><Relationship Id="rId379" Type="http://schemas.openxmlformats.org/officeDocument/2006/relationships/image" Target="../media/image1200.png"/><Relationship Id="rId586" Type="http://schemas.openxmlformats.org/officeDocument/2006/relationships/customXml" Target="../ink/ink1316.xml"/><Relationship Id="rId7" Type="http://schemas.openxmlformats.org/officeDocument/2006/relationships/image" Target="../media/image1015.png"/><Relationship Id="rId239" Type="http://schemas.openxmlformats.org/officeDocument/2006/relationships/image" Target="../media/image1130.png"/><Relationship Id="rId446" Type="http://schemas.openxmlformats.org/officeDocument/2006/relationships/customXml" Target="../ink/ink1246.xml"/><Relationship Id="rId653" Type="http://schemas.openxmlformats.org/officeDocument/2006/relationships/customXml" Target="../ink/ink1350.xml"/><Relationship Id="rId292" Type="http://schemas.openxmlformats.org/officeDocument/2006/relationships/customXml" Target="../ink/ink1169.xml"/><Relationship Id="rId306" Type="http://schemas.openxmlformats.org/officeDocument/2006/relationships/customXml" Target="../ink/ink1176.xml"/><Relationship Id="rId87" Type="http://schemas.openxmlformats.org/officeDocument/2006/relationships/image" Target="../media/image1054.png"/><Relationship Id="rId513" Type="http://schemas.openxmlformats.org/officeDocument/2006/relationships/image" Target="../media/image1267.png"/><Relationship Id="rId597" Type="http://schemas.openxmlformats.org/officeDocument/2006/relationships/image" Target="../media/image1309.png"/><Relationship Id="rId152" Type="http://schemas.openxmlformats.org/officeDocument/2006/relationships/customXml" Target="../ink/ink1099.xml"/><Relationship Id="rId457" Type="http://schemas.openxmlformats.org/officeDocument/2006/relationships/image" Target="../media/image1239.png"/><Relationship Id="rId14" Type="http://schemas.openxmlformats.org/officeDocument/2006/relationships/customXml" Target="../ink/ink1030.xml"/><Relationship Id="rId317" Type="http://schemas.openxmlformats.org/officeDocument/2006/relationships/image" Target="../media/image1169.png"/><Relationship Id="rId524" Type="http://schemas.openxmlformats.org/officeDocument/2006/relationships/customXml" Target="../ink/ink1285.xml"/><Relationship Id="rId98" Type="http://schemas.openxmlformats.org/officeDocument/2006/relationships/customXml" Target="../ink/ink1072.xml"/><Relationship Id="rId163" Type="http://schemas.openxmlformats.org/officeDocument/2006/relationships/image" Target="../media/image1092.png"/><Relationship Id="rId370" Type="http://schemas.openxmlformats.org/officeDocument/2006/relationships/customXml" Target="../ink/ink1208.xml"/><Relationship Id="rId230" Type="http://schemas.openxmlformats.org/officeDocument/2006/relationships/customXml" Target="../ink/ink1138.xml"/><Relationship Id="rId468" Type="http://schemas.openxmlformats.org/officeDocument/2006/relationships/customXml" Target="../ink/ink1257.xml"/><Relationship Id="rId25" Type="http://schemas.openxmlformats.org/officeDocument/2006/relationships/image" Target="../media/image1023.png"/><Relationship Id="rId328" Type="http://schemas.openxmlformats.org/officeDocument/2006/relationships/customXml" Target="../ink/ink1187.xml"/><Relationship Id="rId535" Type="http://schemas.openxmlformats.org/officeDocument/2006/relationships/image" Target="../media/image1278.png"/><Relationship Id="rId174" Type="http://schemas.openxmlformats.org/officeDocument/2006/relationships/customXml" Target="../ink/ink1110.xml"/><Relationship Id="rId381" Type="http://schemas.openxmlformats.org/officeDocument/2006/relationships/image" Target="../media/image1201.png"/><Relationship Id="rId602" Type="http://schemas.openxmlformats.org/officeDocument/2006/relationships/customXml" Target="../ink/ink1324.xml"/><Relationship Id="rId241" Type="http://schemas.openxmlformats.org/officeDocument/2006/relationships/image" Target="../media/image1131.png"/><Relationship Id="rId479" Type="http://schemas.openxmlformats.org/officeDocument/2006/relationships/image" Target="../media/image1250.png"/><Relationship Id="rId36" Type="http://schemas.openxmlformats.org/officeDocument/2006/relationships/customXml" Target="../ink/ink1041.xml"/><Relationship Id="rId339" Type="http://schemas.openxmlformats.org/officeDocument/2006/relationships/image" Target="../media/image1180.png"/><Relationship Id="rId546" Type="http://schemas.openxmlformats.org/officeDocument/2006/relationships/customXml" Target="../ink/ink1296.xml"/><Relationship Id="rId101" Type="http://schemas.openxmlformats.org/officeDocument/2006/relationships/image" Target="../media/image1061.png"/><Relationship Id="rId185" Type="http://schemas.openxmlformats.org/officeDocument/2006/relationships/image" Target="../media/image1103.png"/><Relationship Id="rId406" Type="http://schemas.openxmlformats.org/officeDocument/2006/relationships/customXml" Target="../ink/ink1226.xml"/><Relationship Id="rId392" Type="http://schemas.openxmlformats.org/officeDocument/2006/relationships/customXml" Target="../ink/ink1219.xml"/><Relationship Id="rId613" Type="http://schemas.openxmlformats.org/officeDocument/2006/relationships/image" Target="../media/image1317.png"/><Relationship Id="rId252" Type="http://schemas.openxmlformats.org/officeDocument/2006/relationships/customXml" Target="../ink/ink1149.xml"/><Relationship Id="rId47" Type="http://schemas.openxmlformats.org/officeDocument/2006/relationships/image" Target="../media/image1034.png"/><Relationship Id="rId112" Type="http://schemas.openxmlformats.org/officeDocument/2006/relationships/customXml" Target="../ink/ink1079.xml"/><Relationship Id="rId557" Type="http://schemas.openxmlformats.org/officeDocument/2006/relationships/image" Target="../media/image1289.png"/><Relationship Id="rId196" Type="http://schemas.openxmlformats.org/officeDocument/2006/relationships/customXml" Target="../ink/ink1121.xml"/><Relationship Id="rId417" Type="http://schemas.openxmlformats.org/officeDocument/2006/relationships/image" Target="../media/image1219.png"/><Relationship Id="rId624" Type="http://schemas.openxmlformats.org/officeDocument/2006/relationships/customXml" Target="../ink/ink1335.xml"/><Relationship Id="rId263" Type="http://schemas.openxmlformats.org/officeDocument/2006/relationships/image" Target="../media/image1142.png"/><Relationship Id="rId470" Type="http://schemas.openxmlformats.org/officeDocument/2006/relationships/customXml" Target="../ink/ink1258.xml"/><Relationship Id="rId58" Type="http://schemas.openxmlformats.org/officeDocument/2006/relationships/customXml" Target="../ink/ink1052.xml"/><Relationship Id="rId123" Type="http://schemas.openxmlformats.org/officeDocument/2006/relationships/image" Target="../media/image1072.png"/><Relationship Id="rId330" Type="http://schemas.openxmlformats.org/officeDocument/2006/relationships/customXml" Target="../ink/ink1188.xml"/><Relationship Id="rId568" Type="http://schemas.openxmlformats.org/officeDocument/2006/relationships/customXml" Target="../ink/ink1307.xml"/><Relationship Id="rId428" Type="http://schemas.openxmlformats.org/officeDocument/2006/relationships/customXml" Target="../ink/ink1237.xml"/><Relationship Id="rId635" Type="http://schemas.openxmlformats.org/officeDocument/2006/relationships/image" Target="../media/image1328.png"/><Relationship Id="rId232" Type="http://schemas.openxmlformats.org/officeDocument/2006/relationships/customXml" Target="../ink/ink1139.xml"/><Relationship Id="rId274" Type="http://schemas.openxmlformats.org/officeDocument/2006/relationships/customXml" Target="../ink/ink1160.xml"/><Relationship Id="rId481" Type="http://schemas.openxmlformats.org/officeDocument/2006/relationships/image" Target="../media/image1251.png"/><Relationship Id="rId27" Type="http://schemas.openxmlformats.org/officeDocument/2006/relationships/image" Target="../media/image1024.png"/><Relationship Id="rId69" Type="http://schemas.openxmlformats.org/officeDocument/2006/relationships/image" Target="../media/image1045.png"/><Relationship Id="rId134" Type="http://schemas.openxmlformats.org/officeDocument/2006/relationships/customXml" Target="../ink/ink1090.xml"/><Relationship Id="rId537" Type="http://schemas.openxmlformats.org/officeDocument/2006/relationships/image" Target="../media/image1279.png"/><Relationship Id="rId579" Type="http://schemas.openxmlformats.org/officeDocument/2006/relationships/image" Target="../media/image1300.png"/><Relationship Id="rId80" Type="http://schemas.openxmlformats.org/officeDocument/2006/relationships/customXml" Target="../ink/ink1063.xml"/><Relationship Id="rId176" Type="http://schemas.openxmlformats.org/officeDocument/2006/relationships/customXml" Target="../ink/ink1111.xml"/><Relationship Id="rId341" Type="http://schemas.openxmlformats.org/officeDocument/2006/relationships/image" Target="../media/image1181.png"/><Relationship Id="rId383" Type="http://schemas.openxmlformats.org/officeDocument/2006/relationships/image" Target="../media/image1202.png"/><Relationship Id="rId439" Type="http://schemas.openxmlformats.org/officeDocument/2006/relationships/image" Target="../media/image1230.png"/><Relationship Id="rId590" Type="http://schemas.openxmlformats.org/officeDocument/2006/relationships/customXml" Target="../ink/ink1318.xml"/><Relationship Id="rId604" Type="http://schemas.openxmlformats.org/officeDocument/2006/relationships/customXml" Target="../ink/ink1325.xml"/><Relationship Id="rId646" Type="http://schemas.openxmlformats.org/officeDocument/2006/relationships/customXml" Target="../ink/ink1346.xml"/><Relationship Id="rId201" Type="http://schemas.openxmlformats.org/officeDocument/2006/relationships/image" Target="../media/image1111.png"/><Relationship Id="rId243" Type="http://schemas.openxmlformats.org/officeDocument/2006/relationships/image" Target="../media/image1132.png"/><Relationship Id="rId285" Type="http://schemas.openxmlformats.org/officeDocument/2006/relationships/image" Target="../media/image1153.png"/><Relationship Id="rId450" Type="http://schemas.openxmlformats.org/officeDocument/2006/relationships/customXml" Target="../ink/ink1248.xml"/><Relationship Id="rId506" Type="http://schemas.openxmlformats.org/officeDocument/2006/relationships/customXml" Target="../ink/ink1276.xml"/><Relationship Id="rId38" Type="http://schemas.openxmlformats.org/officeDocument/2006/relationships/customXml" Target="../ink/ink1042.xml"/><Relationship Id="rId103" Type="http://schemas.openxmlformats.org/officeDocument/2006/relationships/image" Target="../media/image1062.png"/><Relationship Id="rId310" Type="http://schemas.openxmlformats.org/officeDocument/2006/relationships/customXml" Target="../ink/ink1178.xml"/><Relationship Id="rId492" Type="http://schemas.openxmlformats.org/officeDocument/2006/relationships/customXml" Target="../ink/ink1269.xml"/><Relationship Id="rId548" Type="http://schemas.openxmlformats.org/officeDocument/2006/relationships/customXml" Target="../ink/ink1297.xml"/><Relationship Id="rId91" Type="http://schemas.openxmlformats.org/officeDocument/2006/relationships/image" Target="../media/image1056.png"/><Relationship Id="rId145" Type="http://schemas.openxmlformats.org/officeDocument/2006/relationships/image" Target="../media/image1083.png"/><Relationship Id="rId187" Type="http://schemas.openxmlformats.org/officeDocument/2006/relationships/image" Target="../media/image1104.png"/><Relationship Id="rId352" Type="http://schemas.openxmlformats.org/officeDocument/2006/relationships/customXml" Target="../ink/ink1199.xml"/><Relationship Id="rId394" Type="http://schemas.openxmlformats.org/officeDocument/2006/relationships/customXml" Target="../ink/ink1220.xml"/><Relationship Id="rId408" Type="http://schemas.openxmlformats.org/officeDocument/2006/relationships/customXml" Target="../ink/ink1227.xml"/><Relationship Id="rId615" Type="http://schemas.openxmlformats.org/officeDocument/2006/relationships/image" Target="../media/image1318.png"/><Relationship Id="rId212" Type="http://schemas.openxmlformats.org/officeDocument/2006/relationships/customXml" Target="../ink/ink1129.xml"/><Relationship Id="rId254" Type="http://schemas.openxmlformats.org/officeDocument/2006/relationships/customXml" Target="../ink/ink1150.xml"/><Relationship Id="rId657" Type="http://schemas.openxmlformats.org/officeDocument/2006/relationships/customXml" Target="../ink/ink1352.xml"/><Relationship Id="rId49" Type="http://schemas.openxmlformats.org/officeDocument/2006/relationships/image" Target="../media/image1035.png"/><Relationship Id="rId114" Type="http://schemas.openxmlformats.org/officeDocument/2006/relationships/customXml" Target="../ink/ink1080.xml"/><Relationship Id="rId296" Type="http://schemas.openxmlformats.org/officeDocument/2006/relationships/customXml" Target="../ink/ink1171.xml"/><Relationship Id="rId461" Type="http://schemas.openxmlformats.org/officeDocument/2006/relationships/image" Target="../media/image1241.png"/><Relationship Id="rId517" Type="http://schemas.openxmlformats.org/officeDocument/2006/relationships/image" Target="../media/image1269.png"/><Relationship Id="rId559" Type="http://schemas.openxmlformats.org/officeDocument/2006/relationships/image" Target="../media/image1290.png"/><Relationship Id="rId60" Type="http://schemas.openxmlformats.org/officeDocument/2006/relationships/customXml" Target="../ink/ink1053.xml"/><Relationship Id="rId156" Type="http://schemas.openxmlformats.org/officeDocument/2006/relationships/customXml" Target="../ink/ink1101.xml"/><Relationship Id="rId198" Type="http://schemas.openxmlformats.org/officeDocument/2006/relationships/customXml" Target="../ink/ink1122.xml"/><Relationship Id="rId321" Type="http://schemas.openxmlformats.org/officeDocument/2006/relationships/image" Target="../media/image1171.png"/><Relationship Id="rId363" Type="http://schemas.openxmlformats.org/officeDocument/2006/relationships/image" Target="../media/image1192.png"/><Relationship Id="rId419" Type="http://schemas.openxmlformats.org/officeDocument/2006/relationships/image" Target="../media/image1220.png"/><Relationship Id="rId570" Type="http://schemas.openxmlformats.org/officeDocument/2006/relationships/customXml" Target="../ink/ink1308.xml"/><Relationship Id="rId626" Type="http://schemas.openxmlformats.org/officeDocument/2006/relationships/customXml" Target="../ink/ink1336.xml"/><Relationship Id="rId223" Type="http://schemas.openxmlformats.org/officeDocument/2006/relationships/image" Target="../media/image1122.png"/><Relationship Id="rId430" Type="http://schemas.openxmlformats.org/officeDocument/2006/relationships/customXml" Target="../ink/ink1238.xml"/><Relationship Id="rId18" Type="http://schemas.openxmlformats.org/officeDocument/2006/relationships/customXml" Target="../ink/ink1032.xml"/><Relationship Id="rId265" Type="http://schemas.openxmlformats.org/officeDocument/2006/relationships/image" Target="../media/image1143.png"/><Relationship Id="rId472" Type="http://schemas.openxmlformats.org/officeDocument/2006/relationships/customXml" Target="../ink/ink1259.xml"/><Relationship Id="rId528" Type="http://schemas.openxmlformats.org/officeDocument/2006/relationships/customXml" Target="../ink/ink1287.xml"/><Relationship Id="rId125" Type="http://schemas.openxmlformats.org/officeDocument/2006/relationships/image" Target="../media/image1073.png"/><Relationship Id="rId167" Type="http://schemas.openxmlformats.org/officeDocument/2006/relationships/image" Target="../media/image1094.png"/><Relationship Id="rId332" Type="http://schemas.openxmlformats.org/officeDocument/2006/relationships/customXml" Target="../ink/ink1189.xml"/><Relationship Id="rId374" Type="http://schemas.openxmlformats.org/officeDocument/2006/relationships/customXml" Target="../ink/ink1210.xml"/><Relationship Id="rId581" Type="http://schemas.openxmlformats.org/officeDocument/2006/relationships/image" Target="../media/image1301.png"/><Relationship Id="rId71" Type="http://schemas.openxmlformats.org/officeDocument/2006/relationships/image" Target="../media/image1046.png"/><Relationship Id="rId234" Type="http://schemas.openxmlformats.org/officeDocument/2006/relationships/customXml" Target="../ink/ink1140.xml"/><Relationship Id="rId637" Type="http://schemas.openxmlformats.org/officeDocument/2006/relationships/image" Target="../media/image1329.png"/><Relationship Id="rId2" Type="http://schemas.openxmlformats.org/officeDocument/2006/relationships/customXml" Target="../ink/ink1024.xml"/><Relationship Id="rId29" Type="http://schemas.openxmlformats.org/officeDocument/2006/relationships/image" Target="../media/image1025.png"/><Relationship Id="rId276" Type="http://schemas.openxmlformats.org/officeDocument/2006/relationships/customXml" Target="../ink/ink1161.xml"/><Relationship Id="rId441" Type="http://schemas.openxmlformats.org/officeDocument/2006/relationships/image" Target="../media/image1231.png"/><Relationship Id="rId483" Type="http://schemas.openxmlformats.org/officeDocument/2006/relationships/image" Target="../media/image1252.png"/><Relationship Id="rId539" Type="http://schemas.openxmlformats.org/officeDocument/2006/relationships/image" Target="../media/image1280.png"/><Relationship Id="rId40" Type="http://schemas.openxmlformats.org/officeDocument/2006/relationships/customXml" Target="../ink/ink1043.xml"/><Relationship Id="rId136" Type="http://schemas.openxmlformats.org/officeDocument/2006/relationships/customXml" Target="../ink/ink1091.xml"/><Relationship Id="rId178" Type="http://schemas.openxmlformats.org/officeDocument/2006/relationships/customXml" Target="../ink/ink1112.xml"/><Relationship Id="rId301" Type="http://schemas.openxmlformats.org/officeDocument/2006/relationships/image" Target="../media/image1161.png"/><Relationship Id="rId343" Type="http://schemas.openxmlformats.org/officeDocument/2006/relationships/image" Target="../media/image1182.png"/><Relationship Id="rId550" Type="http://schemas.openxmlformats.org/officeDocument/2006/relationships/customXml" Target="../ink/ink1298.xml"/><Relationship Id="rId82" Type="http://schemas.openxmlformats.org/officeDocument/2006/relationships/customXml" Target="../ink/ink1064.xml"/><Relationship Id="rId203" Type="http://schemas.openxmlformats.org/officeDocument/2006/relationships/image" Target="../media/image1112.png"/><Relationship Id="rId385" Type="http://schemas.openxmlformats.org/officeDocument/2006/relationships/image" Target="../media/image1203.png"/><Relationship Id="rId592" Type="http://schemas.openxmlformats.org/officeDocument/2006/relationships/customXml" Target="../ink/ink1319.xml"/><Relationship Id="rId606" Type="http://schemas.openxmlformats.org/officeDocument/2006/relationships/customXml" Target="../ink/ink1326.xml"/><Relationship Id="rId648" Type="http://schemas.openxmlformats.org/officeDocument/2006/relationships/customXml" Target="../ink/ink1347.xml"/><Relationship Id="rId245" Type="http://schemas.openxmlformats.org/officeDocument/2006/relationships/image" Target="../media/image1133.png"/><Relationship Id="rId287" Type="http://schemas.openxmlformats.org/officeDocument/2006/relationships/image" Target="../media/image1154.png"/><Relationship Id="rId410" Type="http://schemas.openxmlformats.org/officeDocument/2006/relationships/customXml" Target="../ink/ink1228.xml"/><Relationship Id="rId452" Type="http://schemas.openxmlformats.org/officeDocument/2006/relationships/customXml" Target="../ink/ink1249.xml"/><Relationship Id="rId494" Type="http://schemas.openxmlformats.org/officeDocument/2006/relationships/customXml" Target="../ink/ink1270.xml"/><Relationship Id="rId508" Type="http://schemas.openxmlformats.org/officeDocument/2006/relationships/customXml" Target="../ink/ink1277.xml"/><Relationship Id="rId105" Type="http://schemas.openxmlformats.org/officeDocument/2006/relationships/image" Target="../media/image1063.png"/><Relationship Id="rId147" Type="http://schemas.openxmlformats.org/officeDocument/2006/relationships/image" Target="../media/image1084.png"/><Relationship Id="rId312" Type="http://schemas.openxmlformats.org/officeDocument/2006/relationships/customXml" Target="../ink/ink1179.xml"/><Relationship Id="rId354" Type="http://schemas.openxmlformats.org/officeDocument/2006/relationships/customXml" Target="../ink/ink1200.xml"/><Relationship Id="rId51" Type="http://schemas.openxmlformats.org/officeDocument/2006/relationships/image" Target="../media/image1036.png"/><Relationship Id="rId93" Type="http://schemas.openxmlformats.org/officeDocument/2006/relationships/image" Target="../media/image1057.png"/><Relationship Id="rId189" Type="http://schemas.openxmlformats.org/officeDocument/2006/relationships/image" Target="../media/image1105.png"/><Relationship Id="rId396" Type="http://schemas.openxmlformats.org/officeDocument/2006/relationships/customXml" Target="../ink/ink1221.xml"/><Relationship Id="rId561" Type="http://schemas.openxmlformats.org/officeDocument/2006/relationships/image" Target="../media/image1291.png"/><Relationship Id="rId617" Type="http://schemas.openxmlformats.org/officeDocument/2006/relationships/image" Target="../media/image1319.png"/><Relationship Id="rId659" Type="http://schemas.openxmlformats.org/officeDocument/2006/relationships/customXml" Target="../ink/ink1353.xml"/><Relationship Id="rId214" Type="http://schemas.openxmlformats.org/officeDocument/2006/relationships/customXml" Target="../ink/ink1130.xml"/><Relationship Id="rId256" Type="http://schemas.openxmlformats.org/officeDocument/2006/relationships/customXml" Target="../ink/ink1151.xml"/><Relationship Id="rId298" Type="http://schemas.openxmlformats.org/officeDocument/2006/relationships/customXml" Target="../ink/ink1172.xml"/><Relationship Id="rId421" Type="http://schemas.openxmlformats.org/officeDocument/2006/relationships/image" Target="../media/image1221.png"/><Relationship Id="rId463" Type="http://schemas.openxmlformats.org/officeDocument/2006/relationships/image" Target="../media/image1242.png"/><Relationship Id="rId519" Type="http://schemas.openxmlformats.org/officeDocument/2006/relationships/image" Target="../media/image1270.png"/><Relationship Id="rId116" Type="http://schemas.openxmlformats.org/officeDocument/2006/relationships/customXml" Target="../ink/ink1081.xml"/><Relationship Id="rId158" Type="http://schemas.openxmlformats.org/officeDocument/2006/relationships/customXml" Target="../ink/ink1102.xml"/><Relationship Id="rId323" Type="http://schemas.openxmlformats.org/officeDocument/2006/relationships/image" Target="../media/image1172.png"/><Relationship Id="rId530" Type="http://schemas.openxmlformats.org/officeDocument/2006/relationships/customXml" Target="../ink/ink1288.xml"/><Relationship Id="rId20" Type="http://schemas.openxmlformats.org/officeDocument/2006/relationships/customXml" Target="../ink/ink1033.xml"/><Relationship Id="rId62" Type="http://schemas.openxmlformats.org/officeDocument/2006/relationships/customXml" Target="../ink/ink1054.xml"/><Relationship Id="rId365" Type="http://schemas.openxmlformats.org/officeDocument/2006/relationships/image" Target="../media/image1193.png"/><Relationship Id="rId572" Type="http://schemas.openxmlformats.org/officeDocument/2006/relationships/customXml" Target="../ink/ink1309.xml"/><Relationship Id="rId628" Type="http://schemas.openxmlformats.org/officeDocument/2006/relationships/customXml" Target="../ink/ink1337.xml"/><Relationship Id="rId225" Type="http://schemas.openxmlformats.org/officeDocument/2006/relationships/image" Target="../media/image1123.png"/><Relationship Id="rId267" Type="http://schemas.openxmlformats.org/officeDocument/2006/relationships/image" Target="../media/image1144.png"/><Relationship Id="rId432" Type="http://schemas.openxmlformats.org/officeDocument/2006/relationships/customXml" Target="../ink/ink1239.xml"/><Relationship Id="rId474" Type="http://schemas.openxmlformats.org/officeDocument/2006/relationships/customXml" Target="../ink/ink1260.xml"/><Relationship Id="rId127" Type="http://schemas.openxmlformats.org/officeDocument/2006/relationships/image" Target="../media/image1074.png"/><Relationship Id="rId31" Type="http://schemas.openxmlformats.org/officeDocument/2006/relationships/image" Target="../media/image1026.png"/><Relationship Id="rId73" Type="http://schemas.openxmlformats.org/officeDocument/2006/relationships/image" Target="../media/image1047.png"/><Relationship Id="rId169" Type="http://schemas.openxmlformats.org/officeDocument/2006/relationships/image" Target="../media/image1095.png"/><Relationship Id="rId334" Type="http://schemas.openxmlformats.org/officeDocument/2006/relationships/customXml" Target="../ink/ink1190.xml"/><Relationship Id="rId376" Type="http://schemas.openxmlformats.org/officeDocument/2006/relationships/customXml" Target="../ink/ink1211.xml"/><Relationship Id="rId541" Type="http://schemas.openxmlformats.org/officeDocument/2006/relationships/image" Target="../media/image1281.png"/><Relationship Id="rId583" Type="http://schemas.openxmlformats.org/officeDocument/2006/relationships/image" Target="../media/image1302.png"/><Relationship Id="rId639" Type="http://schemas.openxmlformats.org/officeDocument/2006/relationships/image" Target="../media/image1330.png"/><Relationship Id="rId4" Type="http://schemas.openxmlformats.org/officeDocument/2006/relationships/customXml" Target="../ink/ink1025.xml"/><Relationship Id="rId180" Type="http://schemas.openxmlformats.org/officeDocument/2006/relationships/customXml" Target="../ink/ink1113.xml"/><Relationship Id="rId236" Type="http://schemas.openxmlformats.org/officeDocument/2006/relationships/customXml" Target="../ink/ink1141.xml"/><Relationship Id="rId278" Type="http://schemas.openxmlformats.org/officeDocument/2006/relationships/customXml" Target="../ink/ink1162.xml"/><Relationship Id="rId401" Type="http://schemas.openxmlformats.org/officeDocument/2006/relationships/image" Target="../media/image1211.png"/><Relationship Id="rId443" Type="http://schemas.openxmlformats.org/officeDocument/2006/relationships/image" Target="../media/image1232.png"/><Relationship Id="rId650" Type="http://schemas.openxmlformats.org/officeDocument/2006/relationships/customXml" Target="../ink/ink1348.xml"/><Relationship Id="rId303" Type="http://schemas.openxmlformats.org/officeDocument/2006/relationships/image" Target="../media/image1162.png"/><Relationship Id="rId485" Type="http://schemas.openxmlformats.org/officeDocument/2006/relationships/image" Target="../media/image1253.png"/><Relationship Id="rId42" Type="http://schemas.openxmlformats.org/officeDocument/2006/relationships/customXml" Target="../ink/ink1044.xml"/><Relationship Id="rId84" Type="http://schemas.openxmlformats.org/officeDocument/2006/relationships/customXml" Target="../ink/ink1065.xml"/><Relationship Id="rId138" Type="http://schemas.openxmlformats.org/officeDocument/2006/relationships/customXml" Target="../ink/ink1092.xml"/><Relationship Id="rId345" Type="http://schemas.openxmlformats.org/officeDocument/2006/relationships/image" Target="../media/image1183.png"/><Relationship Id="rId387" Type="http://schemas.openxmlformats.org/officeDocument/2006/relationships/image" Target="../media/image1204.png"/><Relationship Id="rId510" Type="http://schemas.openxmlformats.org/officeDocument/2006/relationships/customXml" Target="../ink/ink1278.xml"/><Relationship Id="rId552" Type="http://schemas.openxmlformats.org/officeDocument/2006/relationships/customXml" Target="../ink/ink1299.xml"/><Relationship Id="rId594" Type="http://schemas.openxmlformats.org/officeDocument/2006/relationships/customXml" Target="../ink/ink1320.xml"/><Relationship Id="rId608" Type="http://schemas.openxmlformats.org/officeDocument/2006/relationships/customXml" Target="../ink/ink1327.xml"/><Relationship Id="rId191" Type="http://schemas.openxmlformats.org/officeDocument/2006/relationships/image" Target="../media/image1106.png"/><Relationship Id="rId205" Type="http://schemas.openxmlformats.org/officeDocument/2006/relationships/image" Target="../media/image1113.png"/><Relationship Id="rId247" Type="http://schemas.openxmlformats.org/officeDocument/2006/relationships/image" Target="../media/image1134.png"/><Relationship Id="rId412" Type="http://schemas.openxmlformats.org/officeDocument/2006/relationships/customXml" Target="../ink/ink1229.xml"/><Relationship Id="rId107" Type="http://schemas.openxmlformats.org/officeDocument/2006/relationships/image" Target="../media/image1064.png"/><Relationship Id="rId289" Type="http://schemas.openxmlformats.org/officeDocument/2006/relationships/image" Target="../media/image1155.png"/><Relationship Id="rId454" Type="http://schemas.openxmlformats.org/officeDocument/2006/relationships/customXml" Target="../ink/ink1250.xml"/><Relationship Id="rId496" Type="http://schemas.openxmlformats.org/officeDocument/2006/relationships/customXml" Target="../ink/ink1271.xml"/><Relationship Id="rId661" Type="http://schemas.openxmlformats.org/officeDocument/2006/relationships/customXml" Target="../ink/ink1354.xml"/><Relationship Id="rId11" Type="http://schemas.openxmlformats.org/officeDocument/2006/relationships/image" Target="../media/image1016.png"/><Relationship Id="rId53" Type="http://schemas.openxmlformats.org/officeDocument/2006/relationships/image" Target="../media/image1037.png"/><Relationship Id="rId149" Type="http://schemas.openxmlformats.org/officeDocument/2006/relationships/image" Target="../media/image1085.png"/><Relationship Id="rId314" Type="http://schemas.openxmlformats.org/officeDocument/2006/relationships/customXml" Target="../ink/ink1180.xml"/><Relationship Id="rId356" Type="http://schemas.openxmlformats.org/officeDocument/2006/relationships/customXml" Target="../ink/ink1201.xml"/><Relationship Id="rId398" Type="http://schemas.openxmlformats.org/officeDocument/2006/relationships/customXml" Target="../ink/ink1222.xml"/><Relationship Id="rId521" Type="http://schemas.openxmlformats.org/officeDocument/2006/relationships/image" Target="../media/image1271.png"/><Relationship Id="rId563" Type="http://schemas.openxmlformats.org/officeDocument/2006/relationships/image" Target="../media/image1292.png"/><Relationship Id="rId619" Type="http://schemas.openxmlformats.org/officeDocument/2006/relationships/image" Target="../media/image1320.png"/><Relationship Id="rId95" Type="http://schemas.openxmlformats.org/officeDocument/2006/relationships/image" Target="../media/image1058.png"/><Relationship Id="rId160" Type="http://schemas.openxmlformats.org/officeDocument/2006/relationships/customXml" Target="../ink/ink1103.xml"/><Relationship Id="rId216" Type="http://schemas.openxmlformats.org/officeDocument/2006/relationships/customXml" Target="../ink/ink1131.xml"/><Relationship Id="rId423" Type="http://schemas.openxmlformats.org/officeDocument/2006/relationships/image" Target="../media/image1222.png"/><Relationship Id="rId258" Type="http://schemas.openxmlformats.org/officeDocument/2006/relationships/customXml" Target="../ink/ink1152.xml"/><Relationship Id="rId465" Type="http://schemas.openxmlformats.org/officeDocument/2006/relationships/image" Target="../media/image1243.png"/><Relationship Id="rId630" Type="http://schemas.openxmlformats.org/officeDocument/2006/relationships/customXml" Target="../ink/ink1338.xml"/><Relationship Id="rId22" Type="http://schemas.openxmlformats.org/officeDocument/2006/relationships/customXml" Target="../ink/ink1034.xml"/><Relationship Id="rId64" Type="http://schemas.openxmlformats.org/officeDocument/2006/relationships/customXml" Target="../ink/ink1055.xml"/><Relationship Id="rId118" Type="http://schemas.openxmlformats.org/officeDocument/2006/relationships/customXml" Target="../ink/ink1082.xml"/><Relationship Id="rId325" Type="http://schemas.openxmlformats.org/officeDocument/2006/relationships/image" Target="../media/image1173.png"/><Relationship Id="rId367" Type="http://schemas.openxmlformats.org/officeDocument/2006/relationships/image" Target="../media/image1194.png"/><Relationship Id="rId532" Type="http://schemas.openxmlformats.org/officeDocument/2006/relationships/customXml" Target="../ink/ink1289.xml"/><Relationship Id="rId574" Type="http://schemas.openxmlformats.org/officeDocument/2006/relationships/customXml" Target="../ink/ink1310.xml"/><Relationship Id="rId171" Type="http://schemas.openxmlformats.org/officeDocument/2006/relationships/image" Target="../media/image1096.png"/><Relationship Id="rId227" Type="http://schemas.openxmlformats.org/officeDocument/2006/relationships/image" Target="../media/image1124.png"/><Relationship Id="rId269" Type="http://schemas.openxmlformats.org/officeDocument/2006/relationships/image" Target="../media/image1145.png"/><Relationship Id="rId434" Type="http://schemas.openxmlformats.org/officeDocument/2006/relationships/customXml" Target="../ink/ink1240.xml"/><Relationship Id="rId476" Type="http://schemas.openxmlformats.org/officeDocument/2006/relationships/customXml" Target="../ink/ink1261.xml"/><Relationship Id="rId641" Type="http://schemas.openxmlformats.org/officeDocument/2006/relationships/image" Target="../media/image1331.png"/><Relationship Id="rId33" Type="http://schemas.openxmlformats.org/officeDocument/2006/relationships/image" Target="../media/image1027.png"/><Relationship Id="rId129" Type="http://schemas.openxmlformats.org/officeDocument/2006/relationships/image" Target="../media/image1075.png"/><Relationship Id="rId280" Type="http://schemas.openxmlformats.org/officeDocument/2006/relationships/customXml" Target="../ink/ink1163.xml"/><Relationship Id="rId336" Type="http://schemas.openxmlformats.org/officeDocument/2006/relationships/customXml" Target="../ink/ink1191.xml"/><Relationship Id="rId501" Type="http://schemas.openxmlformats.org/officeDocument/2006/relationships/image" Target="../media/image1261.png"/><Relationship Id="rId543" Type="http://schemas.openxmlformats.org/officeDocument/2006/relationships/image" Target="../media/image1282.png"/><Relationship Id="rId75" Type="http://schemas.openxmlformats.org/officeDocument/2006/relationships/image" Target="../media/image1048.png"/><Relationship Id="rId140" Type="http://schemas.openxmlformats.org/officeDocument/2006/relationships/customXml" Target="../ink/ink1093.xml"/><Relationship Id="rId182" Type="http://schemas.openxmlformats.org/officeDocument/2006/relationships/customXml" Target="../ink/ink1114.xml"/><Relationship Id="rId378" Type="http://schemas.openxmlformats.org/officeDocument/2006/relationships/customXml" Target="../ink/ink1212.xml"/><Relationship Id="rId403" Type="http://schemas.openxmlformats.org/officeDocument/2006/relationships/image" Target="../media/image1212.png"/><Relationship Id="rId585" Type="http://schemas.openxmlformats.org/officeDocument/2006/relationships/image" Target="../media/image1303.png"/><Relationship Id="rId6" Type="http://schemas.openxmlformats.org/officeDocument/2006/relationships/customXml" Target="../ink/ink1026.xml"/><Relationship Id="rId238" Type="http://schemas.openxmlformats.org/officeDocument/2006/relationships/customXml" Target="../ink/ink1142.xml"/><Relationship Id="rId445" Type="http://schemas.openxmlformats.org/officeDocument/2006/relationships/image" Target="../media/image1233.png"/><Relationship Id="rId487" Type="http://schemas.openxmlformats.org/officeDocument/2006/relationships/image" Target="../media/image1254.png"/><Relationship Id="rId610" Type="http://schemas.openxmlformats.org/officeDocument/2006/relationships/customXml" Target="../ink/ink1328.xml"/><Relationship Id="rId652" Type="http://schemas.openxmlformats.org/officeDocument/2006/relationships/image" Target="../media/image1336.png"/><Relationship Id="rId291" Type="http://schemas.openxmlformats.org/officeDocument/2006/relationships/image" Target="../media/image1156.png"/><Relationship Id="rId305" Type="http://schemas.openxmlformats.org/officeDocument/2006/relationships/image" Target="../media/image1163.png"/><Relationship Id="rId347" Type="http://schemas.openxmlformats.org/officeDocument/2006/relationships/image" Target="../media/image1184.png"/><Relationship Id="rId512" Type="http://schemas.openxmlformats.org/officeDocument/2006/relationships/customXml" Target="../ink/ink1279.xml"/><Relationship Id="rId44" Type="http://schemas.openxmlformats.org/officeDocument/2006/relationships/customXml" Target="../ink/ink1045.xml"/><Relationship Id="rId86" Type="http://schemas.openxmlformats.org/officeDocument/2006/relationships/customXml" Target="../ink/ink1066.xml"/><Relationship Id="rId151" Type="http://schemas.openxmlformats.org/officeDocument/2006/relationships/image" Target="../media/image1086.png"/><Relationship Id="rId389" Type="http://schemas.openxmlformats.org/officeDocument/2006/relationships/image" Target="../media/image1205.png"/><Relationship Id="rId554" Type="http://schemas.openxmlformats.org/officeDocument/2006/relationships/customXml" Target="../ink/ink1300.xml"/><Relationship Id="rId596" Type="http://schemas.openxmlformats.org/officeDocument/2006/relationships/customXml" Target="../ink/ink1321.xml"/><Relationship Id="rId193" Type="http://schemas.openxmlformats.org/officeDocument/2006/relationships/image" Target="../media/image1107.png"/><Relationship Id="rId207" Type="http://schemas.openxmlformats.org/officeDocument/2006/relationships/image" Target="../media/image1114.png"/><Relationship Id="rId249" Type="http://schemas.openxmlformats.org/officeDocument/2006/relationships/image" Target="../media/image1135.png"/><Relationship Id="rId414" Type="http://schemas.openxmlformats.org/officeDocument/2006/relationships/customXml" Target="../ink/ink1230.xml"/><Relationship Id="rId456" Type="http://schemas.openxmlformats.org/officeDocument/2006/relationships/customXml" Target="../ink/ink1251.xml"/><Relationship Id="rId498" Type="http://schemas.openxmlformats.org/officeDocument/2006/relationships/customXml" Target="../ink/ink1272.xml"/><Relationship Id="rId621" Type="http://schemas.openxmlformats.org/officeDocument/2006/relationships/image" Target="../media/image1321.png"/><Relationship Id="rId13" Type="http://schemas.openxmlformats.org/officeDocument/2006/relationships/image" Target="../media/image1017.png"/><Relationship Id="rId109" Type="http://schemas.openxmlformats.org/officeDocument/2006/relationships/image" Target="../media/image1065.png"/><Relationship Id="rId260" Type="http://schemas.openxmlformats.org/officeDocument/2006/relationships/customXml" Target="../ink/ink1153.xml"/><Relationship Id="rId316" Type="http://schemas.openxmlformats.org/officeDocument/2006/relationships/customXml" Target="../ink/ink1181.xml"/><Relationship Id="rId523" Type="http://schemas.openxmlformats.org/officeDocument/2006/relationships/image" Target="../media/image1272.png"/><Relationship Id="rId55" Type="http://schemas.openxmlformats.org/officeDocument/2006/relationships/image" Target="../media/image1038.png"/><Relationship Id="rId97" Type="http://schemas.openxmlformats.org/officeDocument/2006/relationships/image" Target="../media/image1059.png"/><Relationship Id="rId120" Type="http://schemas.openxmlformats.org/officeDocument/2006/relationships/customXml" Target="../ink/ink1083.xml"/><Relationship Id="rId358" Type="http://schemas.openxmlformats.org/officeDocument/2006/relationships/customXml" Target="../ink/ink1202.xml"/><Relationship Id="rId565" Type="http://schemas.openxmlformats.org/officeDocument/2006/relationships/image" Target="../media/image1293.png"/><Relationship Id="rId162" Type="http://schemas.openxmlformats.org/officeDocument/2006/relationships/customXml" Target="../ink/ink1104.xml"/><Relationship Id="rId218" Type="http://schemas.openxmlformats.org/officeDocument/2006/relationships/customXml" Target="../ink/ink1132.xml"/><Relationship Id="rId425" Type="http://schemas.openxmlformats.org/officeDocument/2006/relationships/image" Target="../media/image1223.png"/><Relationship Id="rId467" Type="http://schemas.openxmlformats.org/officeDocument/2006/relationships/image" Target="../media/image1244.png"/><Relationship Id="rId632" Type="http://schemas.openxmlformats.org/officeDocument/2006/relationships/customXml" Target="../ink/ink1339.xml"/><Relationship Id="rId271" Type="http://schemas.openxmlformats.org/officeDocument/2006/relationships/image" Target="../media/image1146.png"/><Relationship Id="rId24" Type="http://schemas.openxmlformats.org/officeDocument/2006/relationships/customXml" Target="../ink/ink1035.xml"/><Relationship Id="rId66" Type="http://schemas.openxmlformats.org/officeDocument/2006/relationships/customXml" Target="../ink/ink1056.xml"/><Relationship Id="rId131" Type="http://schemas.openxmlformats.org/officeDocument/2006/relationships/image" Target="../media/image1076.png"/><Relationship Id="rId327" Type="http://schemas.openxmlformats.org/officeDocument/2006/relationships/image" Target="../media/image1174.png"/><Relationship Id="rId369" Type="http://schemas.openxmlformats.org/officeDocument/2006/relationships/image" Target="../media/image1195.png"/><Relationship Id="rId534" Type="http://schemas.openxmlformats.org/officeDocument/2006/relationships/customXml" Target="../ink/ink1290.xml"/><Relationship Id="rId576" Type="http://schemas.openxmlformats.org/officeDocument/2006/relationships/customXml" Target="../ink/ink1311.xml"/><Relationship Id="rId173" Type="http://schemas.openxmlformats.org/officeDocument/2006/relationships/image" Target="../media/image1097.png"/><Relationship Id="rId229" Type="http://schemas.openxmlformats.org/officeDocument/2006/relationships/image" Target="../media/image1125.png"/><Relationship Id="rId380" Type="http://schemas.openxmlformats.org/officeDocument/2006/relationships/customXml" Target="../ink/ink1213.xml"/><Relationship Id="rId436" Type="http://schemas.openxmlformats.org/officeDocument/2006/relationships/customXml" Target="../ink/ink1241.xml"/><Relationship Id="rId601" Type="http://schemas.openxmlformats.org/officeDocument/2006/relationships/image" Target="../media/image1311.png"/><Relationship Id="rId643" Type="http://schemas.openxmlformats.org/officeDocument/2006/relationships/image" Target="../media/image1332.png"/><Relationship Id="rId240" Type="http://schemas.openxmlformats.org/officeDocument/2006/relationships/customXml" Target="../ink/ink1143.xml"/><Relationship Id="rId478" Type="http://schemas.openxmlformats.org/officeDocument/2006/relationships/customXml" Target="../ink/ink1262.xml"/><Relationship Id="rId35" Type="http://schemas.openxmlformats.org/officeDocument/2006/relationships/image" Target="../media/image1028.png"/><Relationship Id="rId77" Type="http://schemas.openxmlformats.org/officeDocument/2006/relationships/image" Target="../media/image1049.png"/><Relationship Id="rId100" Type="http://schemas.openxmlformats.org/officeDocument/2006/relationships/customXml" Target="../ink/ink1073.xml"/><Relationship Id="rId282" Type="http://schemas.openxmlformats.org/officeDocument/2006/relationships/customXml" Target="../ink/ink1164.xml"/><Relationship Id="rId338" Type="http://schemas.openxmlformats.org/officeDocument/2006/relationships/customXml" Target="../ink/ink1192.xml"/><Relationship Id="rId503" Type="http://schemas.openxmlformats.org/officeDocument/2006/relationships/image" Target="../media/image1262.png"/><Relationship Id="rId545" Type="http://schemas.openxmlformats.org/officeDocument/2006/relationships/image" Target="../media/image1283.png"/><Relationship Id="rId587" Type="http://schemas.openxmlformats.org/officeDocument/2006/relationships/image" Target="../media/image1304.png"/><Relationship Id="rId8" Type="http://schemas.openxmlformats.org/officeDocument/2006/relationships/customXml" Target="../ink/ink1027.xml"/><Relationship Id="rId142" Type="http://schemas.openxmlformats.org/officeDocument/2006/relationships/customXml" Target="../ink/ink1094.xml"/><Relationship Id="rId184" Type="http://schemas.openxmlformats.org/officeDocument/2006/relationships/customXml" Target="../ink/ink1115.xml"/><Relationship Id="rId391" Type="http://schemas.openxmlformats.org/officeDocument/2006/relationships/image" Target="../media/image1206.png"/><Relationship Id="rId405" Type="http://schemas.openxmlformats.org/officeDocument/2006/relationships/image" Target="../media/image1213.png"/><Relationship Id="rId447" Type="http://schemas.openxmlformats.org/officeDocument/2006/relationships/image" Target="../media/image1234.png"/><Relationship Id="rId612" Type="http://schemas.openxmlformats.org/officeDocument/2006/relationships/customXml" Target="../ink/ink1329.xml"/><Relationship Id="rId251" Type="http://schemas.openxmlformats.org/officeDocument/2006/relationships/image" Target="../media/image1136.png"/><Relationship Id="rId489" Type="http://schemas.openxmlformats.org/officeDocument/2006/relationships/image" Target="../media/image1255.png"/><Relationship Id="rId654" Type="http://schemas.openxmlformats.org/officeDocument/2006/relationships/image" Target="../media/image1337.png"/><Relationship Id="rId46" Type="http://schemas.openxmlformats.org/officeDocument/2006/relationships/customXml" Target="../ink/ink1046.xml"/><Relationship Id="rId293" Type="http://schemas.openxmlformats.org/officeDocument/2006/relationships/image" Target="../media/image1157.png"/><Relationship Id="rId307" Type="http://schemas.openxmlformats.org/officeDocument/2006/relationships/image" Target="../media/image1164.png"/><Relationship Id="rId349" Type="http://schemas.openxmlformats.org/officeDocument/2006/relationships/image" Target="../media/image1185.png"/><Relationship Id="rId514" Type="http://schemas.openxmlformats.org/officeDocument/2006/relationships/customXml" Target="../ink/ink1280.xml"/><Relationship Id="rId556" Type="http://schemas.openxmlformats.org/officeDocument/2006/relationships/customXml" Target="../ink/ink1301.xml"/><Relationship Id="rId88" Type="http://schemas.openxmlformats.org/officeDocument/2006/relationships/customXml" Target="../ink/ink1067.xml"/><Relationship Id="rId111" Type="http://schemas.openxmlformats.org/officeDocument/2006/relationships/image" Target="../media/image1066.png"/><Relationship Id="rId153" Type="http://schemas.openxmlformats.org/officeDocument/2006/relationships/image" Target="../media/image1087.png"/><Relationship Id="rId195" Type="http://schemas.openxmlformats.org/officeDocument/2006/relationships/image" Target="../media/image1108.png"/><Relationship Id="rId209" Type="http://schemas.openxmlformats.org/officeDocument/2006/relationships/image" Target="../media/image1115.png"/><Relationship Id="rId360" Type="http://schemas.openxmlformats.org/officeDocument/2006/relationships/customXml" Target="../ink/ink1203.xml"/><Relationship Id="rId416" Type="http://schemas.openxmlformats.org/officeDocument/2006/relationships/customXml" Target="../ink/ink1231.xml"/><Relationship Id="rId598" Type="http://schemas.openxmlformats.org/officeDocument/2006/relationships/customXml" Target="../ink/ink1322.xml"/><Relationship Id="rId220" Type="http://schemas.openxmlformats.org/officeDocument/2006/relationships/customXml" Target="../ink/ink1133.xml"/><Relationship Id="rId458" Type="http://schemas.openxmlformats.org/officeDocument/2006/relationships/customXml" Target="../ink/ink1252.xml"/><Relationship Id="rId623" Type="http://schemas.openxmlformats.org/officeDocument/2006/relationships/image" Target="../media/image1322.png"/><Relationship Id="rId15" Type="http://schemas.openxmlformats.org/officeDocument/2006/relationships/image" Target="../media/image1018.png"/><Relationship Id="rId57" Type="http://schemas.openxmlformats.org/officeDocument/2006/relationships/image" Target="../media/image1039.png"/><Relationship Id="rId262" Type="http://schemas.openxmlformats.org/officeDocument/2006/relationships/customXml" Target="../ink/ink1154.xml"/><Relationship Id="rId318" Type="http://schemas.openxmlformats.org/officeDocument/2006/relationships/customXml" Target="../ink/ink1182.xml"/><Relationship Id="rId525" Type="http://schemas.openxmlformats.org/officeDocument/2006/relationships/image" Target="../media/image1273.png"/><Relationship Id="rId567" Type="http://schemas.openxmlformats.org/officeDocument/2006/relationships/image" Target="../media/image1294.png"/><Relationship Id="rId99" Type="http://schemas.openxmlformats.org/officeDocument/2006/relationships/image" Target="../media/image1060.png"/><Relationship Id="rId122" Type="http://schemas.openxmlformats.org/officeDocument/2006/relationships/customXml" Target="../ink/ink1084.xml"/><Relationship Id="rId164" Type="http://schemas.openxmlformats.org/officeDocument/2006/relationships/customXml" Target="../ink/ink1105.xml"/><Relationship Id="rId371" Type="http://schemas.openxmlformats.org/officeDocument/2006/relationships/image" Target="../media/image1196.png"/><Relationship Id="rId427" Type="http://schemas.openxmlformats.org/officeDocument/2006/relationships/image" Target="../media/image1224.png"/><Relationship Id="rId469" Type="http://schemas.openxmlformats.org/officeDocument/2006/relationships/image" Target="../media/image1245.png"/><Relationship Id="rId634" Type="http://schemas.openxmlformats.org/officeDocument/2006/relationships/customXml" Target="../ink/ink1340.xml"/><Relationship Id="rId26" Type="http://schemas.openxmlformats.org/officeDocument/2006/relationships/customXml" Target="../ink/ink1036.xml"/><Relationship Id="rId231" Type="http://schemas.openxmlformats.org/officeDocument/2006/relationships/image" Target="../media/image1126.png"/><Relationship Id="rId273" Type="http://schemas.openxmlformats.org/officeDocument/2006/relationships/image" Target="../media/image1147.png"/><Relationship Id="rId329" Type="http://schemas.openxmlformats.org/officeDocument/2006/relationships/image" Target="../media/image1175.png"/><Relationship Id="rId480" Type="http://schemas.openxmlformats.org/officeDocument/2006/relationships/customXml" Target="../ink/ink1263.xml"/><Relationship Id="rId536" Type="http://schemas.openxmlformats.org/officeDocument/2006/relationships/customXml" Target="../ink/ink1291.xml"/><Relationship Id="rId68" Type="http://schemas.openxmlformats.org/officeDocument/2006/relationships/customXml" Target="../ink/ink1057.xml"/><Relationship Id="rId133" Type="http://schemas.openxmlformats.org/officeDocument/2006/relationships/image" Target="../media/image1077.png"/><Relationship Id="rId175" Type="http://schemas.openxmlformats.org/officeDocument/2006/relationships/image" Target="../media/image1098.png"/><Relationship Id="rId340" Type="http://schemas.openxmlformats.org/officeDocument/2006/relationships/customXml" Target="../ink/ink1193.xml"/><Relationship Id="rId578" Type="http://schemas.openxmlformats.org/officeDocument/2006/relationships/customXml" Target="../ink/ink1312.xml"/><Relationship Id="rId200" Type="http://schemas.openxmlformats.org/officeDocument/2006/relationships/customXml" Target="../ink/ink1123.xml"/><Relationship Id="rId382" Type="http://schemas.openxmlformats.org/officeDocument/2006/relationships/customXml" Target="../ink/ink1214.xml"/><Relationship Id="rId438" Type="http://schemas.openxmlformats.org/officeDocument/2006/relationships/customXml" Target="../ink/ink1242.xml"/><Relationship Id="rId603" Type="http://schemas.openxmlformats.org/officeDocument/2006/relationships/image" Target="../media/image1312.png"/><Relationship Id="rId645" Type="http://schemas.openxmlformats.org/officeDocument/2006/relationships/image" Target="../media/image1333.png"/><Relationship Id="rId242" Type="http://schemas.openxmlformats.org/officeDocument/2006/relationships/customXml" Target="../ink/ink1144.xml"/><Relationship Id="rId284" Type="http://schemas.openxmlformats.org/officeDocument/2006/relationships/customXml" Target="../ink/ink1165.xml"/><Relationship Id="rId491" Type="http://schemas.openxmlformats.org/officeDocument/2006/relationships/image" Target="../media/image1256.png"/><Relationship Id="rId505" Type="http://schemas.openxmlformats.org/officeDocument/2006/relationships/image" Target="../media/image1263.png"/><Relationship Id="rId37" Type="http://schemas.openxmlformats.org/officeDocument/2006/relationships/image" Target="../media/image1029.png"/><Relationship Id="rId79" Type="http://schemas.openxmlformats.org/officeDocument/2006/relationships/image" Target="../media/image1050.png"/><Relationship Id="rId102" Type="http://schemas.openxmlformats.org/officeDocument/2006/relationships/customXml" Target="../ink/ink1074.xml"/><Relationship Id="rId144" Type="http://schemas.openxmlformats.org/officeDocument/2006/relationships/customXml" Target="../ink/ink1095.xml"/><Relationship Id="rId547" Type="http://schemas.openxmlformats.org/officeDocument/2006/relationships/image" Target="../media/image1284.png"/><Relationship Id="rId589" Type="http://schemas.openxmlformats.org/officeDocument/2006/relationships/image" Target="../media/image1305.png"/><Relationship Id="rId90" Type="http://schemas.openxmlformats.org/officeDocument/2006/relationships/customXml" Target="../ink/ink1068.xml"/><Relationship Id="rId186" Type="http://schemas.openxmlformats.org/officeDocument/2006/relationships/customXml" Target="../ink/ink1116.xml"/><Relationship Id="rId351" Type="http://schemas.openxmlformats.org/officeDocument/2006/relationships/image" Target="../media/image1186.png"/><Relationship Id="rId393" Type="http://schemas.openxmlformats.org/officeDocument/2006/relationships/image" Target="../media/image1207.png"/><Relationship Id="rId407" Type="http://schemas.openxmlformats.org/officeDocument/2006/relationships/image" Target="../media/image1214.png"/><Relationship Id="rId449" Type="http://schemas.openxmlformats.org/officeDocument/2006/relationships/image" Target="../media/image1235.png"/><Relationship Id="rId614" Type="http://schemas.openxmlformats.org/officeDocument/2006/relationships/customXml" Target="../ink/ink1330.xml"/><Relationship Id="rId656" Type="http://schemas.openxmlformats.org/officeDocument/2006/relationships/image" Target="../media/image1338.png"/><Relationship Id="rId211" Type="http://schemas.openxmlformats.org/officeDocument/2006/relationships/image" Target="../media/image1116.png"/><Relationship Id="rId253" Type="http://schemas.openxmlformats.org/officeDocument/2006/relationships/image" Target="../media/image1137.png"/><Relationship Id="rId295" Type="http://schemas.openxmlformats.org/officeDocument/2006/relationships/image" Target="../media/image1158.png"/><Relationship Id="rId309" Type="http://schemas.openxmlformats.org/officeDocument/2006/relationships/image" Target="../media/image1165.png"/><Relationship Id="rId460" Type="http://schemas.openxmlformats.org/officeDocument/2006/relationships/customXml" Target="../ink/ink1253.xml"/><Relationship Id="rId516" Type="http://schemas.openxmlformats.org/officeDocument/2006/relationships/customXml" Target="../ink/ink1281.xml"/><Relationship Id="rId48" Type="http://schemas.openxmlformats.org/officeDocument/2006/relationships/customXml" Target="../ink/ink1047.xml"/><Relationship Id="rId113" Type="http://schemas.openxmlformats.org/officeDocument/2006/relationships/image" Target="../media/image1067.png"/><Relationship Id="rId320" Type="http://schemas.openxmlformats.org/officeDocument/2006/relationships/customXml" Target="../ink/ink1183.xml"/><Relationship Id="rId558" Type="http://schemas.openxmlformats.org/officeDocument/2006/relationships/customXml" Target="../ink/ink1302.xml"/><Relationship Id="rId155" Type="http://schemas.openxmlformats.org/officeDocument/2006/relationships/image" Target="../media/image1088.png"/><Relationship Id="rId197" Type="http://schemas.openxmlformats.org/officeDocument/2006/relationships/image" Target="../media/image1109.png"/><Relationship Id="rId362" Type="http://schemas.openxmlformats.org/officeDocument/2006/relationships/customXml" Target="../ink/ink1204.xml"/><Relationship Id="rId418" Type="http://schemas.openxmlformats.org/officeDocument/2006/relationships/customXml" Target="../ink/ink1232.xml"/><Relationship Id="rId625" Type="http://schemas.openxmlformats.org/officeDocument/2006/relationships/image" Target="../media/image1323.png"/><Relationship Id="rId222" Type="http://schemas.openxmlformats.org/officeDocument/2006/relationships/customXml" Target="../ink/ink1134.xml"/><Relationship Id="rId264" Type="http://schemas.openxmlformats.org/officeDocument/2006/relationships/customXml" Target="../ink/ink1155.xml"/><Relationship Id="rId471" Type="http://schemas.openxmlformats.org/officeDocument/2006/relationships/image" Target="../media/image1246.png"/><Relationship Id="rId17" Type="http://schemas.openxmlformats.org/officeDocument/2006/relationships/image" Target="../media/image1019.png"/><Relationship Id="rId59" Type="http://schemas.openxmlformats.org/officeDocument/2006/relationships/image" Target="../media/image1040.png"/><Relationship Id="rId124" Type="http://schemas.openxmlformats.org/officeDocument/2006/relationships/customXml" Target="../ink/ink1085.xml"/><Relationship Id="rId527" Type="http://schemas.openxmlformats.org/officeDocument/2006/relationships/image" Target="../media/image1274.png"/><Relationship Id="rId569" Type="http://schemas.openxmlformats.org/officeDocument/2006/relationships/image" Target="../media/image1295.png"/><Relationship Id="rId70" Type="http://schemas.openxmlformats.org/officeDocument/2006/relationships/customXml" Target="../ink/ink1058.xml"/><Relationship Id="rId166" Type="http://schemas.openxmlformats.org/officeDocument/2006/relationships/customXml" Target="../ink/ink1106.xml"/><Relationship Id="rId331" Type="http://schemas.openxmlformats.org/officeDocument/2006/relationships/image" Target="../media/image1176.png"/><Relationship Id="rId373" Type="http://schemas.openxmlformats.org/officeDocument/2006/relationships/image" Target="../media/image1197.png"/><Relationship Id="rId429" Type="http://schemas.openxmlformats.org/officeDocument/2006/relationships/image" Target="../media/image1225.png"/><Relationship Id="rId580" Type="http://schemas.openxmlformats.org/officeDocument/2006/relationships/customXml" Target="../ink/ink1313.xml"/><Relationship Id="rId636" Type="http://schemas.openxmlformats.org/officeDocument/2006/relationships/customXml" Target="../ink/ink1341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27.png"/><Relationship Id="rId440" Type="http://schemas.openxmlformats.org/officeDocument/2006/relationships/customXml" Target="../ink/ink1243.xml"/><Relationship Id="rId28" Type="http://schemas.openxmlformats.org/officeDocument/2006/relationships/customXml" Target="../ink/ink1037.xml"/><Relationship Id="rId275" Type="http://schemas.openxmlformats.org/officeDocument/2006/relationships/image" Target="../media/image1148.png"/><Relationship Id="rId300" Type="http://schemas.openxmlformats.org/officeDocument/2006/relationships/customXml" Target="../ink/ink1173.xml"/><Relationship Id="rId482" Type="http://schemas.openxmlformats.org/officeDocument/2006/relationships/customXml" Target="../ink/ink1264.xml"/><Relationship Id="rId538" Type="http://schemas.openxmlformats.org/officeDocument/2006/relationships/customXml" Target="../ink/ink1292.xml"/><Relationship Id="rId81" Type="http://schemas.openxmlformats.org/officeDocument/2006/relationships/image" Target="../media/image1051.png"/><Relationship Id="rId135" Type="http://schemas.openxmlformats.org/officeDocument/2006/relationships/image" Target="../media/image1078.png"/><Relationship Id="rId177" Type="http://schemas.openxmlformats.org/officeDocument/2006/relationships/image" Target="../media/image1099.png"/><Relationship Id="rId342" Type="http://schemas.openxmlformats.org/officeDocument/2006/relationships/customXml" Target="../ink/ink1194.xml"/><Relationship Id="rId384" Type="http://schemas.openxmlformats.org/officeDocument/2006/relationships/customXml" Target="../ink/ink1215.xml"/><Relationship Id="rId591" Type="http://schemas.openxmlformats.org/officeDocument/2006/relationships/image" Target="../media/image1306.png"/><Relationship Id="rId605" Type="http://schemas.openxmlformats.org/officeDocument/2006/relationships/image" Target="../media/image1313.png"/><Relationship Id="rId202" Type="http://schemas.openxmlformats.org/officeDocument/2006/relationships/customXml" Target="../ink/ink1124.xml"/><Relationship Id="rId244" Type="http://schemas.openxmlformats.org/officeDocument/2006/relationships/customXml" Target="../ink/ink1145.xml"/><Relationship Id="rId647" Type="http://schemas.openxmlformats.org/officeDocument/2006/relationships/image" Target="../media/image1334.png"/><Relationship Id="rId39" Type="http://schemas.openxmlformats.org/officeDocument/2006/relationships/image" Target="../media/image1030.png"/><Relationship Id="rId286" Type="http://schemas.openxmlformats.org/officeDocument/2006/relationships/customXml" Target="../ink/ink1166.xml"/><Relationship Id="rId451" Type="http://schemas.openxmlformats.org/officeDocument/2006/relationships/image" Target="../media/image1236.png"/><Relationship Id="rId493" Type="http://schemas.openxmlformats.org/officeDocument/2006/relationships/image" Target="../media/image1257.png"/><Relationship Id="rId507" Type="http://schemas.openxmlformats.org/officeDocument/2006/relationships/image" Target="../media/image1264.png"/><Relationship Id="rId549" Type="http://schemas.openxmlformats.org/officeDocument/2006/relationships/image" Target="../media/image1285.png"/><Relationship Id="rId50" Type="http://schemas.openxmlformats.org/officeDocument/2006/relationships/customXml" Target="../ink/ink1048.xml"/><Relationship Id="rId104" Type="http://schemas.openxmlformats.org/officeDocument/2006/relationships/customXml" Target="../ink/ink1075.xml"/><Relationship Id="rId146" Type="http://schemas.openxmlformats.org/officeDocument/2006/relationships/customXml" Target="../ink/ink1096.xml"/><Relationship Id="rId188" Type="http://schemas.openxmlformats.org/officeDocument/2006/relationships/customXml" Target="../ink/ink1117.xml"/><Relationship Id="rId311" Type="http://schemas.openxmlformats.org/officeDocument/2006/relationships/image" Target="../media/image1166.png"/><Relationship Id="rId353" Type="http://schemas.openxmlformats.org/officeDocument/2006/relationships/image" Target="../media/image1187.png"/><Relationship Id="rId395" Type="http://schemas.openxmlformats.org/officeDocument/2006/relationships/image" Target="../media/image1208.png"/><Relationship Id="rId409" Type="http://schemas.openxmlformats.org/officeDocument/2006/relationships/image" Target="../media/image1215.png"/><Relationship Id="rId560" Type="http://schemas.openxmlformats.org/officeDocument/2006/relationships/customXml" Target="../ink/ink1303.xml"/><Relationship Id="rId92" Type="http://schemas.openxmlformats.org/officeDocument/2006/relationships/customXml" Target="../ink/ink1069.xml"/><Relationship Id="rId213" Type="http://schemas.openxmlformats.org/officeDocument/2006/relationships/image" Target="../media/image1117.png"/><Relationship Id="rId420" Type="http://schemas.openxmlformats.org/officeDocument/2006/relationships/customXml" Target="../ink/ink1233.xml"/><Relationship Id="rId616" Type="http://schemas.openxmlformats.org/officeDocument/2006/relationships/customXml" Target="../ink/ink1331.xml"/><Relationship Id="rId658" Type="http://schemas.openxmlformats.org/officeDocument/2006/relationships/image" Target="../media/image1339.png"/><Relationship Id="rId255" Type="http://schemas.openxmlformats.org/officeDocument/2006/relationships/image" Target="../media/image1138.png"/><Relationship Id="rId297" Type="http://schemas.openxmlformats.org/officeDocument/2006/relationships/image" Target="../media/image1159.png"/><Relationship Id="rId462" Type="http://schemas.openxmlformats.org/officeDocument/2006/relationships/customXml" Target="../ink/ink1254.xml"/><Relationship Id="rId518" Type="http://schemas.openxmlformats.org/officeDocument/2006/relationships/customXml" Target="../ink/ink1282.xml"/><Relationship Id="rId115" Type="http://schemas.openxmlformats.org/officeDocument/2006/relationships/image" Target="../media/image1068.png"/><Relationship Id="rId157" Type="http://schemas.openxmlformats.org/officeDocument/2006/relationships/image" Target="../media/image1089.png"/><Relationship Id="rId322" Type="http://schemas.openxmlformats.org/officeDocument/2006/relationships/customXml" Target="../ink/ink1184.xml"/><Relationship Id="rId364" Type="http://schemas.openxmlformats.org/officeDocument/2006/relationships/customXml" Target="../ink/ink1205.xml"/><Relationship Id="rId61" Type="http://schemas.openxmlformats.org/officeDocument/2006/relationships/image" Target="../media/image1041.png"/><Relationship Id="rId199" Type="http://schemas.openxmlformats.org/officeDocument/2006/relationships/image" Target="../media/image1110.png"/><Relationship Id="rId571" Type="http://schemas.openxmlformats.org/officeDocument/2006/relationships/image" Target="../media/image1296.png"/><Relationship Id="rId627" Type="http://schemas.openxmlformats.org/officeDocument/2006/relationships/image" Target="../media/image1324.png"/><Relationship Id="rId19" Type="http://schemas.openxmlformats.org/officeDocument/2006/relationships/image" Target="../media/image1020.png"/><Relationship Id="rId224" Type="http://schemas.openxmlformats.org/officeDocument/2006/relationships/customXml" Target="../ink/ink1135.xml"/><Relationship Id="rId266" Type="http://schemas.openxmlformats.org/officeDocument/2006/relationships/customXml" Target="../ink/ink1156.xml"/><Relationship Id="rId431" Type="http://schemas.openxmlformats.org/officeDocument/2006/relationships/image" Target="../media/image1226.png"/><Relationship Id="rId473" Type="http://schemas.openxmlformats.org/officeDocument/2006/relationships/image" Target="../media/image1247.png"/><Relationship Id="rId529" Type="http://schemas.openxmlformats.org/officeDocument/2006/relationships/image" Target="../media/image1275.png"/><Relationship Id="rId30" Type="http://schemas.openxmlformats.org/officeDocument/2006/relationships/customXml" Target="../ink/ink1038.xml"/><Relationship Id="rId126" Type="http://schemas.openxmlformats.org/officeDocument/2006/relationships/customXml" Target="../ink/ink1086.xml"/><Relationship Id="rId168" Type="http://schemas.openxmlformats.org/officeDocument/2006/relationships/customXml" Target="../ink/ink1107.xml"/><Relationship Id="rId333" Type="http://schemas.openxmlformats.org/officeDocument/2006/relationships/image" Target="../media/image1177.png"/><Relationship Id="rId540" Type="http://schemas.openxmlformats.org/officeDocument/2006/relationships/customXml" Target="../ink/ink1293.xml"/><Relationship Id="rId72" Type="http://schemas.openxmlformats.org/officeDocument/2006/relationships/customXml" Target="../ink/ink1059.xml"/><Relationship Id="rId375" Type="http://schemas.openxmlformats.org/officeDocument/2006/relationships/image" Target="../media/image1198.png"/><Relationship Id="rId582" Type="http://schemas.openxmlformats.org/officeDocument/2006/relationships/customXml" Target="../ink/ink1314.xml"/><Relationship Id="rId638" Type="http://schemas.openxmlformats.org/officeDocument/2006/relationships/customXml" Target="../ink/ink1342.xml"/><Relationship Id="rId3" Type="http://schemas.openxmlformats.org/officeDocument/2006/relationships/image" Target="../media/image1013.png"/><Relationship Id="rId235" Type="http://schemas.openxmlformats.org/officeDocument/2006/relationships/image" Target="../media/image1128.png"/><Relationship Id="rId277" Type="http://schemas.openxmlformats.org/officeDocument/2006/relationships/image" Target="../media/image1149.png"/><Relationship Id="rId400" Type="http://schemas.openxmlformats.org/officeDocument/2006/relationships/customXml" Target="../ink/ink1223.xml"/><Relationship Id="rId442" Type="http://schemas.openxmlformats.org/officeDocument/2006/relationships/customXml" Target="../ink/ink1244.xml"/><Relationship Id="rId484" Type="http://schemas.openxmlformats.org/officeDocument/2006/relationships/customXml" Target="../ink/ink1265.xml"/><Relationship Id="rId137" Type="http://schemas.openxmlformats.org/officeDocument/2006/relationships/image" Target="../media/image1079.png"/><Relationship Id="rId302" Type="http://schemas.openxmlformats.org/officeDocument/2006/relationships/customXml" Target="../ink/ink1174.xml"/><Relationship Id="rId344" Type="http://schemas.openxmlformats.org/officeDocument/2006/relationships/customXml" Target="../ink/ink1195.xml"/><Relationship Id="rId41" Type="http://schemas.openxmlformats.org/officeDocument/2006/relationships/image" Target="../media/image1031.png"/><Relationship Id="rId83" Type="http://schemas.openxmlformats.org/officeDocument/2006/relationships/image" Target="../media/image1052.png"/><Relationship Id="rId179" Type="http://schemas.openxmlformats.org/officeDocument/2006/relationships/image" Target="../media/image1100.png"/><Relationship Id="rId386" Type="http://schemas.openxmlformats.org/officeDocument/2006/relationships/customXml" Target="../ink/ink1216.xml"/><Relationship Id="rId551" Type="http://schemas.openxmlformats.org/officeDocument/2006/relationships/image" Target="../media/image1286.png"/><Relationship Id="rId593" Type="http://schemas.openxmlformats.org/officeDocument/2006/relationships/image" Target="../media/image1307.png"/><Relationship Id="rId607" Type="http://schemas.openxmlformats.org/officeDocument/2006/relationships/image" Target="../media/image1314.png"/><Relationship Id="rId649" Type="http://schemas.openxmlformats.org/officeDocument/2006/relationships/image" Target="../media/image1335.png"/><Relationship Id="rId190" Type="http://schemas.openxmlformats.org/officeDocument/2006/relationships/customXml" Target="../ink/ink1118.xml"/><Relationship Id="rId204" Type="http://schemas.openxmlformats.org/officeDocument/2006/relationships/customXml" Target="../ink/ink1125.xml"/><Relationship Id="rId246" Type="http://schemas.openxmlformats.org/officeDocument/2006/relationships/customXml" Target="../ink/ink1146.xml"/><Relationship Id="rId288" Type="http://schemas.openxmlformats.org/officeDocument/2006/relationships/customXml" Target="../ink/ink1167.xml"/><Relationship Id="rId411" Type="http://schemas.openxmlformats.org/officeDocument/2006/relationships/image" Target="../media/image1216.png"/><Relationship Id="rId453" Type="http://schemas.openxmlformats.org/officeDocument/2006/relationships/image" Target="../media/image1237.png"/><Relationship Id="rId509" Type="http://schemas.openxmlformats.org/officeDocument/2006/relationships/image" Target="../media/image1265.png"/><Relationship Id="rId660" Type="http://schemas.openxmlformats.org/officeDocument/2006/relationships/image" Target="../media/image1340.png"/><Relationship Id="rId106" Type="http://schemas.openxmlformats.org/officeDocument/2006/relationships/customXml" Target="../ink/ink1076.xml"/><Relationship Id="rId313" Type="http://schemas.openxmlformats.org/officeDocument/2006/relationships/image" Target="../media/image1167.png"/><Relationship Id="rId495" Type="http://schemas.openxmlformats.org/officeDocument/2006/relationships/image" Target="../media/image1258.png"/><Relationship Id="rId10" Type="http://schemas.openxmlformats.org/officeDocument/2006/relationships/customXml" Target="../ink/ink1028.xml"/><Relationship Id="rId52" Type="http://schemas.openxmlformats.org/officeDocument/2006/relationships/customXml" Target="../ink/ink1049.xml"/><Relationship Id="rId94" Type="http://schemas.openxmlformats.org/officeDocument/2006/relationships/customXml" Target="../ink/ink1070.xml"/><Relationship Id="rId148" Type="http://schemas.openxmlformats.org/officeDocument/2006/relationships/customXml" Target="../ink/ink1097.xml"/><Relationship Id="rId355" Type="http://schemas.openxmlformats.org/officeDocument/2006/relationships/image" Target="../media/image1188.png"/><Relationship Id="rId397" Type="http://schemas.openxmlformats.org/officeDocument/2006/relationships/image" Target="../media/image1209.png"/><Relationship Id="rId520" Type="http://schemas.openxmlformats.org/officeDocument/2006/relationships/customXml" Target="../ink/ink1283.xml"/><Relationship Id="rId562" Type="http://schemas.openxmlformats.org/officeDocument/2006/relationships/customXml" Target="../ink/ink1304.xml"/><Relationship Id="rId618" Type="http://schemas.openxmlformats.org/officeDocument/2006/relationships/customXml" Target="../ink/ink1332.xml"/><Relationship Id="rId215" Type="http://schemas.openxmlformats.org/officeDocument/2006/relationships/image" Target="../media/image1118.png"/><Relationship Id="rId257" Type="http://schemas.openxmlformats.org/officeDocument/2006/relationships/image" Target="../media/image1139.png"/><Relationship Id="rId422" Type="http://schemas.openxmlformats.org/officeDocument/2006/relationships/customXml" Target="../ink/ink1234.xml"/><Relationship Id="rId464" Type="http://schemas.openxmlformats.org/officeDocument/2006/relationships/customXml" Target="../ink/ink1255.xml"/><Relationship Id="rId299" Type="http://schemas.openxmlformats.org/officeDocument/2006/relationships/image" Target="../media/image1160.png"/><Relationship Id="rId63" Type="http://schemas.openxmlformats.org/officeDocument/2006/relationships/image" Target="../media/image1042.png"/><Relationship Id="rId159" Type="http://schemas.openxmlformats.org/officeDocument/2006/relationships/image" Target="../media/image1090.png"/><Relationship Id="rId366" Type="http://schemas.openxmlformats.org/officeDocument/2006/relationships/customXml" Target="../ink/ink1206.xml"/><Relationship Id="rId573" Type="http://schemas.openxmlformats.org/officeDocument/2006/relationships/image" Target="../media/image1297.png"/><Relationship Id="rId226" Type="http://schemas.openxmlformats.org/officeDocument/2006/relationships/customXml" Target="../ink/ink1136.xml"/><Relationship Id="rId433" Type="http://schemas.openxmlformats.org/officeDocument/2006/relationships/image" Target="../media/image1227.png"/><Relationship Id="rId640" Type="http://schemas.openxmlformats.org/officeDocument/2006/relationships/customXml" Target="../ink/ink1343.xml"/><Relationship Id="rId74" Type="http://schemas.openxmlformats.org/officeDocument/2006/relationships/customXml" Target="../ink/ink1060.xml"/><Relationship Id="rId377" Type="http://schemas.openxmlformats.org/officeDocument/2006/relationships/image" Target="../media/image1199.png"/><Relationship Id="rId500" Type="http://schemas.openxmlformats.org/officeDocument/2006/relationships/customXml" Target="../ink/ink1273.xml"/><Relationship Id="rId584" Type="http://schemas.openxmlformats.org/officeDocument/2006/relationships/customXml" Target="../ink/ink1315.xml"/><Relationship Id="rId5" Type="http://schemas.openxmlformats.org/officeDocument/2006/relationships/image" Target="../media/image1014.png"/><Relationship Id="rId237" Type="http://schemas.openxmlformats.org/officeDocument/2006/relationships/image" Target="../media/image1129.png"/><Relationship Id="rId444" Type="http://schemas.openxmlformats.org/officeDocument/2006/relationships/customXml" Target="../ink/ink1245.xml"/><Relationship Id="rId651" Type="http://schemas.openxmlformats.org/officeDocument/2006/relationships/customXml" Target="../ink/ink1349.xml"/><Relationship Id="rId290" Type="http://schemas.openxmlformats.org/officeDocument/2006/relationships/customXml" Target="../ink/ink1168.xml"/><Relationship Id="rId304" Type="http://schemas.openxmlformats.org/officeDocument/2006/relationships/customXml" Target="../ink/ink1175.xml"/><Relationship Id="rId388" Type="http://schemas.openxmlformats.org/officeDocument/2006/relationships/customXml" Target="../ink/ink1217.xml"/><Relationship Id="rId511" Type="http://schemas.openxmlformats.org/officeDocument/2006/relationships/image" Target="../media/image1266.png"/><Relationship Id="rId609" Type="http://schemas.openxmlformats.org/officeDocument/2006/relationships/image" Target="../media/image1315.png"/><Relationship Id="rId85" Type="http://schemas.openxmlformats.org/officeDocument/2006/relationships/image" Target="../media/image1053.png"/><Relationship Id="rId150" Type="http://schemas.openxmlformats.org/officeDocument/2006/relationships/customXml" Target="../ink/ink1098.xml"/><Relationship Id="rId595" Type="http://schemas.openxmlformats.org/officeDocument/2006/relationships/image" Target="../media/image1308.png"/><Relationship Id="rId248" Type="http://schemas.openxmlformats.org/officeDocument/2006/relationships/customXml" Target="../ink/ink1147.xml"/><Relationship Id="rId455" Type="http://schemas.openxmlformats.org/officeDocument/2006/relationships/image" Target="../media/image1238.png"/><Relationship Id="rId12" Type="http://schemas.openxmlformats.org/officeDocument/2006/relationships/customXml" Target="../ink/ink1029.xml"/><Relationship Id="rId108" Type="http://schemas.openxmlformats.org/officeDocument/2006/relationships/customXml" Target="../ink/ink1077.xml"/><Relationship Id="rId315" Type="http://schemas.openxmlformats.org/officeDocument/2006/relationships/image" Target="../media/image1168.png"/><Relationship Id="rId522" Type="http://schemas.openxmlformats.org/officeDocument/2006/relationships/customXml" Target="../ink/ink1284.xml"/><Relationship Id="rId96" Type="http://schemas.openxmlformats.org/officeDocument/2006/relationships/customXml" Target="../ink/ink1071.xml"/><Relationship Id="rId161" Type="http://schemas.openxmlformats.org/officeDocument/2006/relationships/image" Target="../media/image1091.png"/><Relationship Id="rId399" Type="http://schemas.openxmlformats.org/officeDocument/2006/relationships/image" Target="../media/image1210.png"/><Relationship Id="rId259" Type="http://schemas.openxmlformats.org/officeDocument/2006/relationships/image" Target="../media/image1140.png"/><Relationship Id="rId466" Type="http://schemas.openxmlformats.org/officeDocument/2006/relationships/customXml" Target="../ink/ink1256.xml"/><Relationship Id="rId23" Type="http://schemas.openxmlformats.org/officeDocument/2006/relationships/image" Target="../media/image1022.png"/><Relationship Id="rId119" Type="http://schemas.openxmlformats.org/officeDocument/2006/relationships/image" Target="../media/image1070.png"/><Relationship Id="rId326" Type="http://schemas.openxmlformats.org/officeDocument/2006/relationships/customXml" Target="../ink/ink1186.xml"/><Relationship Id="rId533" Type="http://schemas.openxmlformats.org/officeDocument/2006/relationships/image" Target="../media/image1277.png"/><Relationship Id="rId172" Type="http://schemas.openxmlformats.org/officeDocument/2006/relationships/customXml" Target="../ink/ink1109.xml"/><Relationship Id="rId477" Type="http://schemas.openxmlformats.org/officeDocument/2006/relationships/image" Target="../media/image1249.png"/><Relationship Id="rId600" Type="http://schemas.openxmlformats.org/officeDocument/2006/relationships/customXml" Target="../ink/ink1323.xml"/><Relationship Id="rId337" Type="http://schemas.openxmlformats.org/officeDocument/2006/relationships/image" Target="../media/image1179.png"/><Relationship Id="rId34" Type="http://schemas.openxmlformats.org/officeDocument/2006/relationships/customXml" Target="../ink/ink1040.xml"/><Relationship Id="rId544" Type="http://schemas.openxmlformats.org/officeDocument/2006/relationships/customXml" Target="../ink/ink1295.xml"/><Relationship Id="rId183" Type="http://schemas.openxmlformats.org/officeDocument/2006/relationships/image" Target="../media/image1102.png"/><Relationship Id="rId390" Type="http://schemas.openxmlformats.org/officeDocument/2006/relationships/customXml" Target="../ink/ink1218.xml"/><Relationship Id="rId404" Type="http://schemas.openxmlformats.org/officeDocument/2006/relationships/customXml" Target="../ink/ink1225.xml"/><Relationship Id="rId611" Type="http://schemas.openxmlformats.org/officeDocument/2006/relationships/image" Target="../media/image1316.png"/><Relationship Id="rId250" Type="http://schemas.openxmlformats.org/officeDocument/2006/relationships/customXml" Target="../ink/ink1148.xml"/><Relationship Id="rId488" Type="http://schemas.openxmlformats.org/officeDocument/2006/relationships/customXml" Target="../ink/ink1267.xml"/><Relationship Id="rId45" Type="http://schemas.openxmlformats.org/officeDocument/2006/relationships/image" Target="../media/image1033.png"/><Relationship Id="rId110" Type="http://schemas.openxmlformats.org/officeDocument/2006/relationships/customXml" Target="../ink/ink1078.xml"/><Relationship Id="rId348" Type="http://schemas.openxmlformats.org/officeDocument/2006/relationships/customXml" Target="../ink/ink1197.xml"/><Relationship Id="rId555" Type="http://schemas.openxmlformats.org/officeDocument/2006/relationships/image" Target="../media/image1288.png"/><Relationship Id="rId194" Type="http://schemas.openxmlformats.org/officeDocument/2006/relationships/customXml" Target="../ink/ink1120.xml"/><Relationship Id="rId208" Type="http://schemas.openxmlformats.org/officeDocument/2006/relationships/customXml" Target="../ink/ink1127.xml"/><Relationship Id="rId415" Type="http://schemas.openxmlformats.org/officeDocument/2006/relationships/image" Target="../media/image1218.png"/><Relationship Id="rId622" Type="http://schemas.openxmlformats.org/officeDocument/2006/relationships/customXml" Target="../ink/ink1334.xml"/><Relationship Id="rId261" Type="http://schemas.openxmlformats.org/officeDocument/2006/relationships/image" Target="../media/image1141.png"/><Relationship Id="rId499" Type="http://schemas.openxmlformats.org/officeDocument/2006/relationships/image" Target="../media/image1260.png"/><Relationship Id="rId56" Type="http://schemas.openxmlformats.org/officeDocument/2006/relationships/customXml" Target="../ink/ink1051.xml"/><Relationship Id="rId359" Type="http://schemas.openxmlformats.org/officeDocument/2006/relationships/image" Target="../media/image1190.png"/><Relationship Id="rId566" Type="http://schemas.openxmlformats.org/officeDocument/2006/relationships/customXml" Target="../ink/ink1306.xml"/><Relationship Id="rId121" Type="http://schemas.openxmlformats.org/officeDocument/2006/relationships/image" Target="../media/image1071.png"/><Relationship Id="rId219" Type="http://schemas.openxmlformats.org/officeDocument/2006/relationships/image" Target="../media/image1120.png"/><Relationship Id="rId426" Type="http://schemas.openxmlformats.org/officeDocument/2006/relationships/customXml" Target="../ink/ink1236.xml"/><Relationship Id="rId633" Type="http://schemas.openxmlformats.org/officeDocument/2006/relationships/image" Target="../media/image1327.png"/><Relationship Id="rId67" Type="http://schemas.openxmlformats.org/officeDocument/2006/relationships/image" Target="../media/image1044.png"/><Relationship Id="rId272" Type="http://schemas.openxmlformats.org/officeDocument/2006/relationships/customXml" Target="../ink/ink1159.xml"/><Relationship Id="rId577" Type="http://schemas.openxmlformats.org/officeDocument/2006/relationships/image" Target="../media/image1299.png"/><Relationship Id="rId132" Type="http://schemas.openxmlformats.org/officeDocument/2006/relationships/customXml" Target="../ink/ink1089.xml"/><Relationship Id="rId437" Type="http://schemas.openxmlformats.org/officeDocument/2006/relationships/image" Target="../media/image1229.png"/><Relationship Id="rId644" Type="http://schemas.openxmlformats.org/officeDocument/2006/relationships/customXml" Target="../ink/ink1345.xml"/><Relationship Id="rId283" Type="http://schemas.openxmlformats.org/officeDocument/2006/relationships/image" Target="../media/image1152.png"/><Relationship Id="rId490" Type="http://schemas.openxmlformats.org/officeDocument/2006/relationships/customXml" Target="../ink/ink1268.xml"/><Relationship Id="rId504" Type="http://schemas.openxmlformats.org/officeDocument/2006/relationships/customXml" Target="../ink/ink1275.xml"/><Relationship Id="rId78" Type="http://schemas.openxmlformats.org/officeDocument/2006/relationships/customXml" Target="../ink/ink1062.xml"/><Relationship Id="rId143" Type="http://schemas.openxmlformats.org/officeDocument/2006/relationships/image" Target="../media/image1082.png"/><Relationship Id="rId350" Type="http://schemas.openxmlformats.org/officeDocument/2006/relationships/customXml" Target="../ink/ink1198.xml"/><Relationship Id="rId588" Type="http://schemas.openxmlformats.org/officeDocument/2006/relationships/customXml" Target="../ink/ink1317.xml"/><Relationship Id="rId9" Type="http://schemas.openxmlformats.org/officeDocument/2006/relationships/image" Target="../media/image100.png"/><Relationship Id="rId210" Type="http://schemas.openxmlformats.org/officeDocument/2006/relationships/customXml" Target="../ink/ink1128.xml"/><Relationship Id="rId448" Type="http://schemas.openxmlformats.org/officeDocument/2006/relationships/customXml" Target="../ink/ink1247.xml"/><Relationship Id="rId655" Type="http://schemas.openxmlformats.org/officeDocument/2006/relationships/customXml" Target="../ink/ink1351.xml"/><Relationship Id="rId294" Type="http://schemas.openxmlformats.org/officeDocument/2006/relationships/customXml" Target="../ink/ink1170.xml"/><Relationship Id="rId308" Type="http://schemas.openxmlformats.org/officeDocument/2006/relationships/customXml" Target="../ink/ink1177.xml"/><Relationship Id="rId515" Type="http://schemas.openxmlformats.org/officeDocument/2006/relationships/image" Target="../media/image1268.png"/><Relationship Id="rId89" Type="http://schemas.openxmlformats.org/officeDocument/2006/relationships/image" Target="../media/image1055.png"/><Relationship Id="rId154" Type="http://schemas.openxmlformats.org/officeDocument/2006/relationships/customXml" Target="../ink/ink1100.xml"/><Relationship Id="rId361" Type="http://schemas.openxmlformats.org/officeDocument/2006/relationships/image" Target="../media/image1191.png"/><Relationship Id="rId599" Type="http://schemas.openxmlformats.org/officeDocument/2006/relationships/image" Target="../media/image1310.png"/><Relationship Id="rId459" Type="http://schemas.openxmlformats.org/officeDocument/2006/relationships/image" Target="../media/image1240.png"/><Relationship Id="rId16" Type="http://schemas.openxmlformats.org/officeDocument/2006/relationships/customXml" Target="../ink/ink1031.xml"/><Relationship Id="rId221" Type="http://schemas.openxmlformats.org/officeDocument/2006/relationships/image" Target="../media/image1121.png"/><Relationship Id="rId319" Type="http://schemas.openxmlformats.org/officeDocument/2006/relationships/image" Target="../media/image1170.png"/><Relationship Id="rId526" Type="http://schemas.openxmlformats.org/officeDocument/2006/relationships/customXml" Target="../ink/ink1286.xml"/><Relationship Id="rId165" Type="http://schemas.openxmlformats.org/officeDocument/2006/relationships/image" Target="../media/image1093.png"/><Relationship Id="rId372" Type="http://schemas.openxmlformats.org/officeDocument/2006/relationships/customXml" Target="../ink/ink120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99.png"/><Relationship Id="rId299" Type="http://schemas.openxmlformats.org/officeDocument/2006/relationships/image" Target="../media/image1489.png"/><Relationship Id="rId21" Type="http://schemas.openxmlformats.org/officeDocument/2006/relationships/image" Target="../media/image1351.png"/><Relationship Id="rId63" Type="http://schemas.openxmlformats.org/officeDocument/2006/relationships/image" Target="../media/image1372.png"/><Relationship Id="rId159" Type="http://schemas.openxmlformats.org/officeDocument/2006/relationships/image" Target="../media/image1420.png"/><Relationship Id="rId324" Type="http://schemas.openxmlformats.org/officeDocument/2006/relationships/image" Target="../media/image1501.png"/><Relationship Id="rId366" Type="http://schemas.openxmlformats.org/officeDocument/2006/relationships/image" Target="../media/image1522.png"/><Relationship Id="rId170" Type="http://schemas.openxmlformats.org/officeDocument/2006/relationships/customXml" Target="../ink/ink1439.xml"/><Relationship Id="rId226" Type="http://schemas.openxmlformats.org/officeDocument/2006/relationships/customXml" Target="../ink/ink1467.xml"/><Relationship Id="rId433" Type="http://schemas.openxmlformats.org/officeDocument/2006/relationships/customXml" Target="../ink/ink1571.xml"/><Relationship Id="rId268" Type="http://schemas.openxmlformats.org/officeDocument/2006/relationships/customXml" Target="../ink/ink1488.xml"/><Relationship Id="rId32" Type="http://schemas.openxmlformats.org/officeDocument/2006/relationships/customXml" Target="../ink/ink1370.xml"/><Relationship Id="rId74" Type="http://schemas.openxmlformats.org/officeDocument/2006/relationships/customXml" Target="../ink/ink1391.xml"/><Relationship Id="rId128" Type="http://schemas.openxmlformats.org/officeDocument/2006/relationships/customXml" Target="../ink/ink1418.xml"/><Relationship Id="rId335" Type="http://schemas.openxmlformats.org/officeDocument/2006/relationships/customXml" Target="../ink/ink1522.xml"/><Relationship Id="rId377" Type="http://schemas.openxmlformats.org/officeDocument/2006/relationships/customXml" Target="../ink/ink1543.xml"/><Relationship Id="rId5" Type="http://schemas.openxmlformats.org/officeDocument/2006/relationships/image" Target="../media/image1343.png"/><Relationship Id="rId181" Type="http://schemas.openxmlformats.org/officeDocument/2006/relationships/image" Target="../media/image1431.png"/><Relationship Id="rId237" Type="http://schemas.openxmlformats.org/officeDocument/2006/relationships/image" Target="../media/image1458.png"/><Relationship Id="rId402" Type="http://schemas.openxmlformats.org/officeDocument/2006/relationships/image" Target="../media/image1540.png"/><Relationship Id="rId279" Type="http://schemas.openxmlformats.org/officeDocument/2006/relationships/image" Target="../media/image1479.png"/><Relationship Id="rId444" Type="http://schemas.openxmlformats.org/officeDocument/2006/relationships/image" Target="../media/image1561.png"/><Relationship Id="rId43" Type="http://schemas.openxmlformats.org/officeDocument/2006/relationships/image" Target="../media/image1362.png"/><Relationship Id="rId139" Type="http://schemas.openxmlformats.org/officeDocument/2006/relationships/image" Target="../media/image1410.png"/><Relationship Id="rId290" Type="http://schemas.openxmlformats.org/officeDocument/2006/relationships/customXml" Target="../ink/ink1499.xml"/><Relationship Id="rId304" Type="http://schemas.openxmlformats.org/officeDocument/2006/relationships/image" Target="../media/image1491.png"/><Relationship Id="rId346" Type="http://schemas.openxmlformats.org/officeDocument/2006/relationships/image" Target="../media/image1512.png"/><Relationship Id="rId388" Type="http://schemas.openxmlformats.org/officeDocument/2006/relationships/image" Target="../media/image1533.png"/><Relationship Id="rId85" Type="http://schemas.openxmlformats.org/officeDocument/2006/relationships/image" Target="../media/image1383.png"/><Relationship Id="rId150" Type="http://schemas.openxmlformats.org/officeDocument/2006/relationships/customXml" Target="../ink/ink1429.xml"/><Relationship Id="rId192" Type="http://schemas.openxmlformats.org/officeDocument/2006/relationships/customXml" Target="../ink/ink1450.xml"/><Relationship Id="rId206" Type="http://schemas.openxmlformats.org/officeDocument/2006/relationships/customXml" Target="../ink/ink1457.xml"/><Relationship Id="rId413" Type="http://schemas.openxmlformats.org/officeDocument/2006/relationships/customXml" Target="../ink/ink1561.xml"/><Relationship Id="rId248" Type="http://schemas.openxmlformats.org/officeDocument/2006/relationships/customXml" Target="../ink/ink1478.xml"/><Relationship Id="rId12" Type="http://schemas.openxmlformats.org/officeDocument/2006/relationships/customXml" Target="../ink/ink1360.xml"/><Relationship Id="rId108" Type="http://schemas.openxmlformats.org/officeDocument/2006/relationships/customXml" Target="../ink/ink1408.xml"/><Relationship Id="rId315" Type="http://schemas.openxmlformats.org/officeDocument/2006/relationships/customXml" Target="../ink/ink1512.xml"/><Relationship Id="rId357" Type="http://schemas.openxmlformats.org/officeDocument/2006/relationships/customXml" Target="../ink/ink1533.xml"/><Relationship Id="rId54" Type="http://schemas.openxmlformats.org/officeDocument/2006/relationships/customXml" Target="../ink/ink1381.xml"/><Relationship Id="rId96" Type="http://schemas.openxmlformats.org/officeDocument/2006/relationships/customXml" Target="../ink/ink1402.xml"/><Relationship Id="rId161" Type="http://schemas.openxmlformats.org/officeDocument/2006/relationships/image" Target="../media/image1421.png"/><Relationship Id="rId217" Type="http://schemas.openxmlformats.org/officeDocument/2006/relationships/image" Target="../media/image1449.png"/><Relationship Id="rId399" Type="http://schemas.openxmlformats.org/officeDocument/2006/relationships/customXml" Target="../ink/ink1554.xml"/><Relationship Id="rId259" Type="http://schemas.openxmlformats.org/officeDocument/2006/relationships/image" Target="../media/image1469.png"/><Relationship Id="rId424" Type="http://schemas.openxmlformats.org/officeDocument/2006/relationships/image" Target="../media/image1551.png"/><Relationship Id="rId23" Type="http://schemas.openxmlformats.org/officeDocument/2006/relationships/image" Target="../media/image1352.png"/><Relationship Id="rId119" Type="http://schemas.openxmlformats.org/officeDocument/2006/relationships/image" Target="../media/image1400.png"/><Relationship Id="rId270" Type="http://schemas.openxmlformats.org/officeDocument/2006/relationships/customXml" Target="../ink/ink1489.xml"/><Relationship Id="rId326" Type="http://schemas.openxmlformats.org/officeDocument/2006/relationships/image" Target="../media/image1502.png"/><Relationship Id="rId65" Type="http://schemas.openxmlformats.org/officeDocument/2006/relationships/image" Target="../media/image1373.png"/><Relationship Id="rId130" Type="http://schemas.openxmlformats.org/officeDocument/2006/relationships/customXml" Target="../ink/ink1419.xml"/><Relationship Id="rId368" Type="http://schemas.openxmlformats.org/officeDocument/2006/relationships/image" Target="../media/image1523.png"/><Relationship Id="rId172" Type="http://schemas.openxmlformats.org/officeDocument/2006/relationships/customXml" Target="../ink/ink1440.xml"/><Relationship Id="rId228" Type="http://schemas.openxmlformats.org/officeDocument/2006/relationships/customXml" Target="../ink/ink1468.xml"/><Relationship Id="rId435" Type="http://schemas.openxmlformats.org/officeDocument/2006/relationships/customXml" Target="../ink/ink1572.xml"/><Relationship Id="rId281" Type="http://schemas.openxmlformats.org/officeDocument/2006/relationships/image" Target="../media/image1480.png"/><Relationship Id="rId337" Type="http://schemas.openxmlformats.org/officeDocument/2006/relationships/customXml" Target="../ink/ink1523.xml"/><Relationship Id="rId34" Type="http://schemas.openxmlformats.org/officeDocument/2006/relationships/customXml" Target="../ink/ink1371.xml"/><Relationship Id="rId76" Type="http://schemas.openxmlformats.org/officeDocument/2006/relationships/customXml" Target="../ink/ink1392.xml"/><Relationship Id="rId141" Type="http://schemas.openxmlformats.org/officeDocument/2006/relationships/image" Target="../media/image1411.png"/><Relationship Id="rId379" Type="http://schemas.openxmlformats.org/officeDocument/2006/relationships/customXml" Target="../ink/ink1544.xml"/><Relationship Id="rId7" Type="http://schemas.openxmlformats.org/officeDocument/2006/relationships/image" Target="../media/image1344.png"/><Relationship Id="rId183" Type="http://schemas.openxmlformats.org/officeDocument/2006/relationships/image" Target="../media/image1432.png"/><Relationship Id="rId239" Type="http://schemas.openxmlformats.org/officeDocument/2006/relationships/image" Target="../media/image1459.png"/><Relationship Id="rId390" Type="http://schemas.openxmlformats.org/officeDocument/2006/relationships/image" Target="../media/image1534.png"/><Relationship Id="rId404" Type="http://schemas.openxmlformats.org/officeDocument/2006/relationships/image" Target="../media/image1541.png"/><Relationship Id="rId446" Type="http://schemas.openxmlformats.org/officeDocument/2006/relationships/image" Target="../media/image1562.png"/><Relationship Id="rId250" Type="http://schemas.openxmlformats.org/officeDocument/2006/relationships/customXml" Target="../ink/ink1479.xml"/><Relationship Id="rId292" Type="http://schemas.openxmlformats.org/officeDocument/2006/relationships/customXml" Target="../ink/ink1500.xml"/><Relationship Id="rId306" Type="http://schemas.openxmlformats.org/officeDocument/2006/relationships/image" Target="../media/image1492.png"/><Relationship Id="rId45" Type="http://schemas.openxmlformats.org/officeDocument/2006/relationships/image" Target="../media/image1363.png"/><Relationship Id="rId87" Type="http://schemas.openxmlformats.org/officeDocument/2006/relationships/image" Target="../media/image1384.png"/><Relationship Id="rId110" Type="http://schemas.openxmlformats.org/officeDocument/2006/relationships/customXml" Target="../ink/ink1409.xml"/><Relationship Id="rId348" Type="http://schemas.openxmlformats.org/officeDocument/2006/relationships/image" Target="../media/image1513.png"/><Relationship Id="rId152" Type="http://schemas.openxmlformats.org/officeDocument/2006/relationships/customXml" Target="../ink/ink1430.xml"/><Relationship Id="rId194" Type="http://schemas.openxmlformats.org/officeDocument/2006/relationships/customXml" Target="../ink/ink1451.xml"/><Relationship Id="rId208" Type="http://schemas.openxmlformats.org/officeDocument/2006/relationships/customXml" Target="../ink/ink1458.xml"/><Relationship Id="rId415" Type="http://schemas.openxmlformats.org/officeDocument/2006/relationships/customXml" Target="../ink/ink1562.xml"/><Relationship Id="rId261" Type="http://schemas.openxmlformats.org/officeDocument/2006/relationships/image" Target="../media/image1470.png"/><Relationship Id="rId14" Type="http://schemas.openxmlformats.org/officeDocument/2006/relationships/customXml" Target="../ink/ink1361.xml"/><Relationship Id="rId56" Type="http://schemas.openxmlformats.org/officeDocument/2006/relationships/customXml" Target="../ink/ink1382.xml"/><Relationship Id="rId317" Type="http://schemas.openxmlformats.org/officeDocument/2006/relationships/customXml" Target="../ink/ink1513.xml"/><Relationship Id="rId359" Type="http://schemas.openxmlformats.org/officeDocument/2006/relationships/customXml" Target="../ink/ink1534.xml"/><Relationship Id="rId98" Type="http://schemas.openxmlformats.org/officeDocument/2006/relationships/customXml" Target="../ink/ink1403.xml"/><Relationship Id="rId121" Type="http://schemas.openxmlformats.org/officeDocument/2006/relationships/image" Target="../media/image1401.png"/><Relationship Id="rId163" Type="http://schemas.openxmlformats.org/officeDocument/2006/relationships/image" Target="../media/image1422.png"/><Relationship Id="rId219" Type="http://schemas.openxmlformats.org/officeDocument/2006/relationships/image" Target="../media/image1450.png"/><Relationship Id="rId370" Type="http://schemas.openxmlformats.org/officeDocument/2006/relationships/image" Target="../media/image1524.png"/><Relationship Id="rId426" Type="http://schemas.openxmlformats.org/officeDocument/2006/relationships/image" Target="../media/image1552.png"/><Relationship Id="rId230" Type="http://schemas.openxmlformats.org/officeDocument/2006/relationships/customXml" Target="../ink/ink1469.xml"/><Relationship Id="rId25" Type="http://schemas.openxmlformats.org/officeDocument/2006/relationships/image" Target="../media/image1353.png"/><Relationship Id="rId67" Type="http://schemas.openxmlformats.org/officeDocument/2006/relationships/image" Target="../media/image1374.png"/><Relationship Id="rId272" Type="http://schemas.openxmlformats.org/officeDocument/2006/relationships/customXml" Target="../ink/ink1490.xml"/><Relationship Id="rId328" Type="http://schemas.openxmlformats.org/officeDocument/2006/relationships/image" Target="../media/image1503.png"/><Relationship Id="rId132" Type="http://schemas.openxmlformats.org/officeDocument/2006/relationships/customXml" Target="../ink/ink1420.xml"/><Relationship Id="rId174" Type="http://schemas.openxmlformats.org/officeDocument/2006/relationships/customXml" Target="../ink/ink1441.xml"/><Relationship Id="rId381" Type="http://schemas.openxmlformats.org/officeDocument/2006/relationships/customXml" Target="../ink/ink1545.xml"/><Relationship Id="rId241" Type="http://schemas.openxmlformats.org/officeDocument/2006/relationships/image" Target="../media/image1460.png"/><Relationship Id="rId437" Type="http://schemas.openxmlformats.org/officeDocument/2006/relationships/customXml" Target="../ink/ink1573.xml"/><Relationship Id="rId36" Type="http://schemas.openxmlformats.org/officeDocument/2006/relationships/customXml" Target="../ink/ink1372.xml"/><Relationship Id="rId283" Type="http://schemas.openxmlformats.org/officeDocument/2006/relationships/image" Target="../media/image1481.png"/><Relationship Id="rId339" Type="http://schemas.openxmlformats.org/officeDocument/2006/relationships/customXml" Target="../ink/ink1524.xml"/><Relationship Id="rId78" Type="http://schemas.openxmlformats.org/officeDocument/2006/relationships/customXml" Target="../ink/ink1393.xml"/><Relationship Id="rId101" Type="http://schemas.openxmlformats.org/officeDocument/2006/relationships/image" Target="../media/image1391.png"/><Relationship Id="rId143" Type="http://schemas.openxmlformats.org/officeDocument/2006/relationships/image" Target="../media/image1412.png"/><Relationship Id="rId185" Type="http://schemas.openxmlformats.org/officeDocument/2006/relationships/image" Target="../media/image1433.png"/><Relationship Id="rId350" Type="http://schemas.openxmlformats.org/officeDocument/2006/relationships/image" Target="../media/image1514.png"/><Relationship Id="rId406" Type="http://schemas.openxmlformats.org/officeDocument/2006/relationships/image" Target="../media/image1542.png"/><Relationship Id="rId9" Type="http://schemas.openxmlformats.org/officeDocument/2006/relationships/image" Target="../media/image1345.png"/><Relationship Id="rId210" Type="http://schemas.openxmlformats.org/officeDocument/2006/relationships/customXml" Target="../ink/ink1459.xml"/><Relationship Id="rId392" Type="http://schemas.openxmlformats.org/officeDocument/2006/relationships/image" Target="../media/image1535.png"/><Relationship Id="rId448" Type="http://schemas.openxmlformats.org/officeDocument/2006/relationships/image" Target="../media/image1563.png"/><Relationship Id="rId252" Type="http://schemas.openxmlformats.org/officeDocument/2006/relationships/customXml" Target="../ink/ink1480.xml"/><Relationship Id="rId294" Type="http://schemas.openxmlformats.org/officeDocument/2006/relationships/customXml" Target="../ink/ink1501.xml"/><Relationship Id="rId308" Type="http://schemas.openxmlformats.org/officeDocument/2006/relationships/image" Target="../media/image1493.png"/><Relationship Id="rId47" Type="http://schemas.openxmlformats.org/officeDocument/2006/relationships/image" Target="../media/image1364.png"/><Relationship Id="rId89" Type="http://schemas.openxmlformats.org/officeDocument/2006/relationships/image" Target="../media/image1385.png"/><Relationship Id="rId112" Type="http://schemas.openxmlformats.org/officeDocument/2006/relationships/customXml" Target="../ink/ink1410.xml"/><Relationship Id="rId154" Type="http://schemas.openxmlformats.org/officeDocument/2006/relationships/customXml" Target="../ink/ink1431.xml"/><Relationship Id="rId361" Type="http://schemas.openxmlformats.org/officeDocument/2006/relationships/customXml" Target="../ink/ink1535.xml"/><Relationship Id="rId196" Type="http://schemas.openxmlformats.org/officeDocument/2006/relationships/customXml" Target="../ink/ink1452.xml"/><Relationship Id="rId417" Type="http://schemas.openxmlformats.org/officeDocument/2006/relationships/customXml" Target="../ink/ink1563.xml"/><Relationship Id="rId16" Type="http://schemas.openxmlformats.org/officeDocument/2006/relationships/customXml" Target="../ink/ink1362.xml"/><Relationship Id="rId221" Type="http://schemas.openxmlformats.org/officeDocument/2006/relationships/image" Target="../media/image1451.png"/><Relationship Id="rId263" Type="http://schemas.openxmlformats.org/officeDocument/2006/relationships/image" Target="../media/image1471.png"/><Relationship Id="rId319" Type="http://schemas.openxmlformats.org/officeDocument/2006/relationships/customXml" Target="../ink/ink1514.xml"/><Relationship Id="rId58" Type="http://schemas.openxmlformats.org/officeDocument/2006/relationships/customXml" Target="../ink/ink1383.xml"/><Relationship Id="rId123" Type="http://schemas.openxmlformats.org/officeDocument/2006/relationships/image" Target="../media/image1402.png"/><Relationship Id="rId330" Type="http://schemas.openxmlformats.org/officeDocument/2006/relationships/image" Target="../media/image1504.png"/><Relationship Id="rId165" Type="http://schemas.openxmlformats.org/officeDocument/2006/relationships/image" Target="../media/image1423.png"/><Relationship Id="rId372" Type="http://schemas.openxmlformats.org/officeDocument/2006/relationships/image" Target="../media/image1525.png"/><Relationship Id="rId428" Type="http://schemas.openxmlformats.org/officeDocument/2006/relationships/image" Target="../media/image1553.png"/><Relationship Id="rId232" Type="http://schemas.openxmlformats.org/officeDocument/2006/relationships/customXml" Target="../ink/ink1470.xml"/><Relationship Id="rId274" Type="http://schemas.openxmlformats.org/officeDocument/2006/relationships/customXml" Target="../ink/ink1491.xml"/><Relationship Id="rId27" Type="http://schemas.openxmlformats.org/officeDocument/2006/relationships/image" Target="../media/image1354.png"/><Relationship Id="rId69" Type="http://schemas.openxmlformats.org/officeDocument/2006/relationships/image" Target="../media/image1375.png"/><Relationship Id="rId134" Type="http://schemas.openxmlformats.org/officeDocument/2006/relationships/customXml" Target="../ink/ink1421.xml"/><Relationship Id="rId80" Type="http://schemas.openxmlformats.org/officeDocument/2006/relationships/customXml" Target="../ink/ink1394.xml"/><Relationship Id="rId176" Type="http://schemas.openxmlformats.org/officeDocument/2006/relationships/customXml" Target="../ink/ink1442.xml"/><Relationship Id="rId341" Type="http://schemas.openxmlformats.org/officeDocument/2006/relationships/customXml" Target="../ink/ink1525.xml"/><Relationship Id="rId383" Type="http://schemas.openxmlformats.org/officeDocument/2006/relationships/customXml" Target="../ink/ink1546.xml"/><Relationship Id="rId439" Type="http://schemas.openxmlformats.org/officeDocument/2006/relationships/customXml" Target="../ink/ink1574.xml"/><Relationship Id="rId201" Type="http://schemas.openxmlformats.org/officeDocument/2006/relationships/image" Target="../media/image1441.png"/><Relationship Id="rId243" Type="http://schemas.openxmlformats.org/officeDocument/2006/relationships/image" Target="../media/image1461.png"/><Relationship Id="rId285" Type="http://schemas.openxmlformats.org/officeDocument/2006/relationships/image" Target="../media/image1482.png"/><Relationship Id="rId38" Type="http://schemas.openxmlformats.org/officeDocument/2006/relationships/customXml" Target="../ink/ink1373.xml"/><Relationship Id="rId103" Type="http://schemas.openxmlformats.org/officeDocument/2006/relationships/image" Target="../media/image1392.png"/><Relationship Id="rId310" Type="http://schemas.openxmlformats.org/officeDocument/2006/relationships/image" Target="../media/image1494.png"/><Relationship Id="rId91" Type="http://schemas.openxmlformats.org/officeDocument/2006/relationships/image" Target="../media/image1386.png"/><Relationship Id="rId145" Type="http://schemas.openxmlformats.org/officeDocument/2006/relationships/image" Target="../media/image1413.png"/><Relationship Id="rId187" Type="http://schemas.openxmlformats.org/officeDocument/2006/relationships/image" Target="../media/image1434.png"/><Relationship Id="rId352" Type="http://schemas.openxmlformats.org/officeDocument/2006/relationships/image" Target="../media/image1515.png"/><Relationship Id="rId394" Type="http://schemas.openxmlformats.org/officeDocument/2006/relationships/image" Target="../media/image1536.png"/><Relationship Id="rId408" Type="http://schemas.openxmlformats.org/officeDocument/2006/relationships/image" Target="../media/image1543.png"/><Relationship Id="rId212" Type="http://schemas.openxmlformats.org/officeDocument/2006/relationships/customXml" Target="../ink/ink1460.xml"/><Relationship Id="rId254" Type="http://schemas.openxmlformats.org/officeDocument/2006/relationships/customXml" Target="../ink/ink1481.xml"/><Relationship Id="rId49" Type="http://schemas.openxmlformats.org/officeDocument/2006/relationships/image" Target="../media/image1365.png"/><Relationship Id="rId114" Type="http://schemas.openxmlformats.org/officeDocument/2006/relationships/customXml" Target="../ink/ink1411.xml"/><Relationship Id="rId296" Type="http://schemas.openxmlformats.org/officeDocument/2006/relationships/customXml" Target="../ink/ink1502.xml"/><Relationship Id="rId60" Type="http://schemas.openxmlformats.org/officeDocument/2006/relationships/customXml" Target="../ink/ink1384.xml"/><Relationship Id="rId156" Type="http://schemas.openxmlformats.org/officeDocument/2006/relationships/customXml" Target="../ink/ink1432.xml"/><Relationship Id="rId198" Type="http://schemas.openxmlformats.org/officeDocument/2006/relationships/customXml" Target="../ink/ink1453.xml"/><Relationship Id="rId321" Type="http://schemas.openxmlformats.org/officeDocument/2006/relationships/customXml" Target="../ink/ink1515.xml"/><Relationship Id="rId363" Type="http://schemas.openxmlformats.org/officeDocument/2006/relationships/customXml" Target="../ink/ink1536.xml"/><Relationship Id="rId419" Type="http://schemas.openxmlformats.org/officeDocument/2006/relationships/customXml" Target="../ink/ink1564.xml"/><Relationship Id="rId223" Type="http://schemas.openxmlformats.org/officeDocument/2006/relationships/image" Target="../media/image1452.png"/><Relationship Id="rId430" Type="http://schemas.openxmlformats.org/officeDocument/2006/relationships/image" Target="../media/image1554.png"/><Relationship Id="rId18" Type="http://schemas.openxmlformats.org/officeDocument/2006/relationships/customXml" Target="../ink/ink1363.xml"/><Relationship Id="rId39" Type="http://schemas.openxmlformats.org/officeDocument/2006/relationships/image" Target="../media/image1360.png"/><Relationship Id="rId265" Type="http://schemas.openxmlformats.org/officeDocument/2006/relationships/image" Target="../media/image1472.png"/><Relationship Id="rId286" Type="http://schemas.openxmlformats.org/officeDocument/2006/relationships/customXml" Target="../ink/ink1497.xml"/><Relationship Id="rId50" Type="http://schemas.openxmlformats.org/officeDocument/2006/relationships/customXml" Target="../ink/ink1379.xml"/><Relationship Id="rId104" Type="http://schemas.openxmlformats.org/officeDocument/2006/relationships/customXml" Target="../ink/ink1406.xml"/><Relationship Id="rId125" Type="http://schemas.openxmlformats.org/officeDocument/2006/relationships/image" Target="../media/image1403.png"/><Relationship Id="rId146" Type="http://schemas.openxmlformats.org/officeDocument/2006/relationships/customXml" Target="../ink/ink1427.xml"/><Relationship Id="rId167" Type="http://schemas.openxmlformats.org/officeDocument/2006/relationships/image" Target="../media/image1424.png"/><Relationship Id="rId188" Type="http://schemas.openxmlformats.org/officeDocument/2006/relationships/customXml" Target="../ink/ink1448.xml"/><Relationship Id="rId311" Type="http://schemas.openxmlformats.org/officeDocument/2006/relationships/customXml" Target="../ink/ink1510.xml"/><Relationship Id="rId332" Type="http://schemas.openxmlformats.org/officeDocument/2006/relationships/image" Target="../media/image1505.png"/><Relationship Id="rId353" Type="http://schemas.openxmlformats.org/officeDocument/2006/relationships/customXml" Target="../ink/ink1531.xml"/><Relationship Id="rId374" Type="http://schemas.openxmlformats.org/officeDocument/2006/relationships/image" Target="../media/image1526.png"/><Relationship Id="rId395" Type="http://schemas.openxmlformats.org/officeDocument/2006/relationships/customXml" Target="../ink/ink1552.xml"/><Relationship Id="rId409" Type="http://schemas.openxmlformats.org/officeDocument/2006/relationships/customXml" Target="../ink/ink1559.xml"/><Relationship Id="rId71" Type="http://schemas.openxmlformats.org/officeDocument/2006/relationships/image" Target="../media/image1376.png"/><Relationship Id="rId92" Type="http://schemas.openxmlformats.org/officeDocument/2006/relationships/customXml" Target="../ink/ink1400.xml"/><Relationship Id="rId213" Type="http://schemas.openxmlformats.org/officeDocument/2006/relationships/image" Target="../media/image1447.png"/><Relationship Id="rId234" Type="http://schemas.openxmlformats.org/officeDocument/2006/relationships/customXml" Target="../ink/ink1471.xml"/><Relationship Id="rId420" Type="http://schemas.openxmlformats.org/officeDocument/2006/relationships/image" Target="../media/image1549.png"/><Relationship Id="rId2" Type="http://schemas.openxmlformats.org/officeDocument/2006/relationships/customXml" Target="../ink/ink1355.xml"/><Relationship Id="rId29" Type="http://schemas.openxmlformats.org/officeDocument/2006/relationships/image" Target="../media/image1355.png"/><Relationship Id="rId255" Type="http://schemas.openxmlformats.org/officeDocument/2006/relationships/image" Target="../media/image1467.png"/><Relationship Id="rId276" Type="http://schemas.openxmlformats.org/officeDocument/2006/relationships/customXml" Target="../ink/ink1492.xml"/><Relationship Id="rId297" Type="http://schemas.openxmlformats.org/officeDocument/2006/relationships/image" Target="../media/image1488.png"/><Relationship Id="rId441" Type="http://schemas.openxmlformats.org/officeDocument/2006/relationships/customXml" Target="../ink/ink1575.xml"/><Relationship Id="rId40" Type="http://schemas.openxmlformats.org/officeDocument/2006/relationships/customXml" Target="../ink/ink1374.xml"/><Relationship Id="rId115" Type="http://schemas.openxmlformats.org/officeDocument/2006/relationships/image" Target="../media/image1398.png"/><Relationship Id="rId136" Type="http://schemas.openxmlformats.org/officeDocument/2006/relationships/customXml" Target="../ink/ink1422.xml"/><Relationship Id="rId157" Type="http://schemas.openxmlformats.org/officeDocument/2006/relationships/image" Target="../media/image1419.png"/><Relationship Id="rId178" Type="http://schemas.openxmlformats.org/officeDocument/2006/relationships/customXml" Target="../ink/ink1443.xml"/><Relationship Id="rId301" Type="http://schemas.openxmlformats.org/officeDocument/2006/relationships/image" Target="../media/image1490.png"/><Relationship Id="rId322" Type="http://schemas.openxmlformats.org/officeDocument/2006/relationships/image" Target="../media/image1500.png"/><Relationship Id="rId343" Type="http://schemas.openxmlformats.org/officeDocument/2006/relationships/customXml" Target="../ink/ink1526.xml"/><Relationship Id="rId364" Type="http://schemas.openxmlformats.org/officeDocument/2006/relationships/image" Target="../media/image1521.png"/><Relationship Id="rId61" Type="http://schemas.openxmlformats.org/officeDocument/2006/relationships/image" Target="../media/image1371.png"/><Relationship Id="rId82" Type="http://schemas.openxmlformats.org/officeDocument/2006/relationships/customXml" Target="../ink/ink1395.xml"/><Relationship Id="rId199" Type="http://schemas.openxmlformats.org/officeDocument/2006/relationships/image" Target="../media/image1440.png"/><Relationship Id="rId203" Type="http://schemas.openxmlformats.org/officeDocument/2006/relationships/image" Target="../media/image1442.png"/><Relationship Id="rId385" Type="http://schemas.openxmlformats.org/officeDocument/2006/relationships/customXml" Target="../ink/ink1547.xml"/><Relationship Id="rId19" Type="http://schemas.openxmlformats.org/officeDocument/2006/relationships/image" Target="../media/image1350.png"/><Relationship Id="rId224" Type="http://schemas.openxmlformats.org/officeDocument/2006/relationships/customXml" Target="../ink/ink1466.xml"/><Relationship Id="rId245" Type="http://schemas.openxmlformats.org/officeDocument/2006/relationships/image" Target="../media/image1462.png"/><Relationship Id="rId266" Type="http://schemas.openxmlformats.org/officeDocument/2006/relationships/customXml" Target="../ink/ink1487.xml"/><Relationship Id="rId287" Type="http://schemas.openxmlformats.org/officeDocument/2006/relationships/image" Target="../media/image1483.png"/><Relationship Id="rId410" Type="http://schemas.openxmlformats.org/officeDocument/2006/relationships/image" Target="../media/image1544.png"/><Relationship Id="rId431" Type="http://schemas.openxmlformats.org/officeDocument/2006/relationships/customXml" Target="../ink/ink1570.xml"/><Relationship Id="rId30" Type="http://schemas.openxmlformats.org/officeDocument/2006/relationships/customXml" Target="../ink/ink1369.xml"/><Relationship Id="rId105" Type="http://schemas.openxmlformats.org/officeDocument/2006/relationships/image" Target="../media/image1393.png"/><Relationship Id="rId126" Type="http://schemas.openxmlformats.org/officeDocument/2006/relationships/customXml" Target="../ink/ink1417.xml"/><Relationship Id="rId147" Type="http://schemas.openxmlformats.org/officeDocument/2006/relationships/image" Target="../media/image1414.png"/><Relationship Id="rId168" Type="http://schemas.openxmlformats.org/officeDocument/2006/relationships/customXml" Target="../ink/ink1438.xml"/><Relationship Id="rId312" Type="http://schemas.openxmlformats.org/officeDocument/2006/relationships/image" Target="../media/image1495.png"/><Relationship Id="rId333" Type="http://schemas.openxmlformats.org/officeDocument/2006/relationships/customXml" Target="../ink/ink1521.xml"/><Relationship Id="rId354" Type="http://schemas.openxmlformats.org/officeDocument/2006/relationships/image" Target="../media/image1516.png"/><Relationship Id="rId51" Type="http://schemas.openxmlformats.org/officeDocument/2006/relationships/image" Target="../media/image1366.png"/><Relationship Id="rId72" Type="http://schemas.openxmlformats.org/officeDocument/2006/relationships/customXml" Target="../ink/ink1390.xml"/><Relationship Id="rId93" Type="http://schemas.openxmlformats.org/officeDocument/2006/relationships/image" Target="../media/image1387.png"/><Relationship Id="rId189" Type="http://schemas.openxmlformats.org/officeDocument/2006/relationships/image" Target="../media/image1435.png"/><Relationship Id="rId375" Type="http://schemas.openxmlformats.org/officeDocument/2006/relationships/customXml" Target="../ink/ink1542.xml"/><Relationship Id="rId396" Type="http://schemas.openxmlformats.org/officeDocument/2006/relationships/image" Target="../media/image1537.png"/><Relationship Id="rId3" Type="http://schemas.openxmlformats.org/officeDocument/2006/relationships/image" Target="../media/image1342.png"/><Relationship Id="rId214" Type="http://schemas.openxmlformats.org/officeDocument/2006/relationships/customXml" Target="../ink/ink1461.xml"/><Relationship Id="rId235" Type="http://schemas.openxmlformats.org/officeDocument/2006/relationships/image" Target="../media/image1457.png"/><Relationship Id="rId256" Type="http://schemas.openxmlformats.org/officeDocument/2006/relationships/customXml" Target="../ink/ink1482.xml"/><Relationship Id="rId277" Type="http://schemas.openxmlformats.org/officeDocument/2006/relationships/image" Target="../media/image1478.png"/><Relationship Id="rId298" Type="http://schemas.openxmlformats.org/officeDocument/2006/relationships/customXml" Target="../ink/ink1503.xml"/><Relationship Id="rId400" Type="http://schemas.openxmlformats.org/officeDocument/2006/relationships/image" Target="../media/image1539.png"/><Relationship Id="rId421" Type="http://schemas.openxmlformats.org/officeDocument/2006/relationships/customXml" Target="../ink/ink1565.xml"/><Relationship Id="rId442" Type="http://schemas.openxmlformats.org/officeDocument/2006/relationships/image" Target="../media/image1560.png"/><Relationship Id="rId116" Type="http://schemas.openxmlformats.org/officeDocument/2006/relationships/customXml" Target="../ink/ink1412.xml"/><Relationship Id="rId137" Type="http://schemas.openxmlformats.org/officeDocument/2006/relationships/image" Target="../media/image1409.png"/><Relationship Id="rId158" Type="http://schemas.openxmlformats.org/officeDocument/2006/relationships/customXml" Target="../ink/ink1433.xml"/><Relationship Id="rId302" Type="http://schemas.openxmlformats.org/officeDocument/2006/relationships/customXml" Target="../ink/ink1505.xml"/><Relationship Id="rId323" Type="http://schemas.openxmlformats.org/officeDocument/2006/relationships/customXml" Target="../ink/ink1516.xml"/><Relationship Id="rId344" Type="http://schemas.openxmlformats.org/officeDocument/2006/relationships/image" Target="../media/image1511.png"/><Relationship Id="rId20" Type="http://schemas.openxmlformats.org/officeDocument/2006/relationships/customXml" Target="../ink/ink1364.xml"/><Relationship Id="rId41" Type="http://schemas.openxmlformats.org/officeDocument/2006/relationships/image" Target="../media/image1361.png"/><Relationship Id="rId62" Type="http://schemas.openxmlformats.org/officeDocument/2006/relationships/customXml" Target="../ink/ink1385.xml"/><Relationship Id="rId83" Type="http://schemas.openxmlformats.org/officeDocument/2006/relationships/image" Target="../media/image1382.png"/><Relationship Id="rId179" Type="http://schemas.openxmlformats.org/officeDocument/2006/relationships/image" Target="../media/image1430.png"/><Relationship Id="rId365" Type="http://schemas.openxmlformats.org/officeDocument/2006/relationships/customXml" Target="../ink/ink1537.xml"/><Relationship Id="rId386" Type="http://schemas.openxmlformats.org/officeDocument/2006/relationships/image" Target="../media/image1532.png"/><Relationship Id="rId190" Type="http://schemas.openxmlformats.org/officeDocument/2006/relationships/customXml" Target="../ink/ink1449.xml"/><Relationship Id="rId204" Type="http://schemas.openxmlformats.org/officeDocument/2006/relationships/customXml" Target="../ink/ink1456.xml"/><Relationship Id="rId225" Type="http://schemas.openxmlformats.org/officeDocument/2006/relationships/image" Target="../media/image1453.png"/><Relationship Id="rId246" Type="http://schemas.openxmlformats.org/officeDocument/2006/relationships/customXml" Target="../ink/ink1477.xml"/><Relationship Id="rId267" Type="http://schemas.openxmlformats.org/officeDocument/2006/relationships/image" Target="../media/image1473.png"/><Relationship Id="rId288" Type="http://schemas.openxmlformats.org/officeDocument/2006/relationships/customXml" Target="../ink/ink1498.xml"/><Relationship Id="rId411" Type="http://schemas.openxmlformats.org/officeDocument/2006/relationships/customXml" Target="../ink/ink1560.xml"/><Relationship Id="rId432" Type="http://schemas.openxmlformats.org/officeDocument/2006/relationships/image" Target="../media/image1555.png"/><Relationship Id="rId106" Type="http://schemas.openxmlformats.org/officeDocument/2006/relationships/customXml" Target="../ink/ink1407.xml"/><Relationship Id="rId127" Type="http://schemas.openxmlformats.org/officeDocument/2006/relationships/image" Target="../media/image1404.png"/><Relationship Id="rId313" Type="http://schemas.openxmlformats.org/officeDocument/2006/relationships/customXml" Target="../ink/ink1511.xml"/><Relationship Id="rId10" Type="http://schemas.openxmlformats.org/officeDocument/2006/relationships/customXml" Target="../ink/ink1359.xml"/><Relationship Id="rId31" Type="http://schemas.openxmlformats.org/officeDocument/2006/relationships/image" Target="../media/image1356.png"/><Relationship Id="rId52" Type="http://schemas.openxmlformats.org/officeDocument/2006/relationships/customXml" Target="../ink/ink1380.xml"/><Relationship Id="rId73" Type="http://schemas.openxmlformats.org/officeDocument/2006/relationships/image" Target="../media/image1377.png"/><Relationship Id="rId94" Type="http://schemas.openxmlformats.org/officeDocument/2006/relationships/customXml" Target="../ink/ink1401.xml"/><Relationship Id="rId148" Type="http://schemas.openxmlformats.org/officeDocument/2006/relationships/customXml" Target="../ink/ink1428.xml"/><Relationship Id="rId169" Type="http://schemas.openxmlformats.org/officeDocument/2006/relationships/image" Target="../media/image1425.png"/><Relationship Id="rId334" Type="http://schemas.openxmlformats.org/officeDocument/2006/relationships/image" Target="../media/image1506.png"/><Relationship Id="rId355" Type="http://schemas.openxmlformats.org/officeDocument/2006/relationships/customXml" Target="../ink/ink1532.xml"/><Relationship Id="rId376" Type="http://schemas.openxmlformats.org/officeDocument/2006/relationships/image" Target="../media/image1527.png"/><Relationship Id="rId397" Type="http://schemas.openxmlformats.org/officeDocument/2006/relationships/customXml" Target="../ink/ink1553.xml"/><Relationship Id="rId4" Type="http://schemas.openxmlformats.org/officeDocument/2006/relationships/customXml" Target="../ink/ink1356.xml"/><Relationship Id="rId180" Type="http://schemas.openxmlformats.org/officeDocument/2006/relationships/customXml" Target="../ink/ink1444.xml"/><Relationship Id="rId215" Type="http://schemas.openxmlformats.org/officeDocument/2006/relationships/image" Target="../media/image1448.png"/><Relationship Id="rId236" Type="http://schemas.openxmlformats.org/officeDocument/2006/relationships/customXml" Target="../ink/ink1472.xml"/><Relationship Id="rId257" Type="http://schemas.openxmlformats.org/officeDocument/2006/relationships/image" Target="../media/image1468.png"/><Relationship Id="rId278" Type="http://schemas.openxmlformats.org/officeDocument/2006/relationships/customXml" Target="../ink/ink1493.xml"/><Relationship Id="rId401" Type="http://schemas.openxmlformats.org/officeDocument/2006/relationships/customXml" Target="../ink/ink1555.xml"/><Relationship Id="rId422" Type="http://schemas.openxmlformats.org/officeDocument/2006/relationships/image" Target="../media/image1550.png"/><Relationship Id="rId443" Type="http://schemas.openxmlformats.org/officeDocument/2006/relationships/customXml" Target="../ink/ink1576.xml"/><Relationship Id="rId303" Type="http://schemas.openxmlformats.org/officeDocument/2006/relationships/customXml" Target="../ink/ink1506.xml"/><Relationship Id="rId42" Type="http://schemas.openxmlformats.org/officeDocument/2006/relationships/customXml" Target="../ink/ink1375.xml"/><Relationship Id="rId84" Type="http://schemas.openxmlformats.org/officeDocument/2006/relationships/customXml" Target="../ink/ink1396.xml"/><Relationship Id="rId138" Type="http://schemas.openxmlformats.org/officeDocument/2006/relationships/customXml" Target="../ink/ink1423.xml"/><Relationship Id="rId345" Type="http://schemas.openxmlformats.org/officeDocument/2006/relationships/customXml" Target="../ink/ink1527.xml"/><Relationship Id="rId387" Type="http://schemas.openxmlformats.org/officeDocument/2006/relationships/customXml" Target="../ink/ink1548.xml"/><Relationship Id="rId191" Type="http://schemas.openxmlformats.org/officeDocument/2006/relationships/image" Target="../media/image1436.png"/><Relationship Id="rId205" Type="http://schemas.openxmlformats.org/officeDocument/2006/relationships/image" Target="../media/image1443.png"/><Relationship Id="rId247" Type="http://schemas.openxmlformats.org/officeDocument/2006/relationships/image" Target="../media/image1463.png"/><Relationship Id="rId412" Type="http://schemas.openxmlformats.org/officeDocument/2006/relationships/image" Target="../media/image1545.png"/><Relationship Id="rId107" Type="http://schemas.openxmlformats.org/officeDocument/2006/relationships/image" Target="../media/image1394.png"/><Relationship Id="rId289" Type="http://schemas.openxmlformats.org/officeDocument/2006/relationships/image" Target="../media/image1484.png"/><Relationship Id="rId11" Type="http://schemas.openxmlformats.org/officeDocument/2006/relationships/image" Target="../media/image1346.png"/><Relationship Id="rId53" Type="http://schemas.openxmlformats.org/officeDocument/2006/relationships/image" Target="../media/image1367.png"/><Relationship Id="rId149" Type="http://schemas.openxmlformats.org/officeDocument/2006/relationships/image" Target="../media/image1415.png"/><Relationship Id="rId314" Type="http://schemas.openxmlformats.org/officeDocument/2006/relationships/image" Target="../media/image1496.png"/><Relationship Id="rId356" Type="http://schemas.openxmlformats.org/officeDocument/2006/relationships/image" Target="../media/image1517.png"/><Relationship Id="rId398" Type="http://schemas.openxmlformats.org/officeDocument/2006/relationships/image" Target="../media/image1538.png"/><Relationship Id="rId95" Type="http://schemas.openxmlformats.org/officeDocument/2006/relationships/image" Target="../media/image1388.png"/><Relationship Id="rId160" Type="http://schemas.openxmlformats.org/officeDocument/2006/relationships/customXml" Target="../ink/ink1434.xml"/><Relationship Id="rId216" Type="http://schemas.openxmlformats.org/officeDocument/2006/relationships/customXml" Target="../ink/ink1462.xml"/><Relationship Id="rId423" Type="http://schemas.openxmlformats.org/officeDocument/2006/relationships/customXml" Target="../ink/ink1566.xml"/><Relationship Id="rId258" Type="http://schemas.openxmlformats.org/officeDocument/2006/relationships/customXml" Target="../ink/ink1483.xml"/><Relationship Id="rId22" Type="http://schemas.openxmlformats.org/officeDocument/2006/relationships/customXml" Target="../ink/ink1365.xml"/><Relationship Id="rId64" Type="http://schemas.openxmlformats.org/officeDocument/2006/relationships/customXml" Target="../ink/ink1386.xml"/><Relationship Id="rId118" Type="http://schemas.openxmlformats.org/officeDocument/2006/relationships/customXml" Target="../ink/ink1413.xml"/><Relationship Id="rId325" Type="http://schemas.openxmlformats.org/officeDocument/2006/relationships/customXml" Target="../ink/ink1517.xml"/><Relationship Id="rId367" Type="http://schemas.openxmlformats.org/officeDocument/2006/relationships/customXml" Target="../ink/ink1538.xml"/><Relationship Id="rId171" Type="http://schemas.openxmlformats.org/officeDocument/2006/relationships/image" Target="../media/image1426.png"/><Relationship Id="rId227" Type="http://schemas.openxmlformats.org/officeDocument/2006/relationships/image" Target="../media/image1454.png"/><Relationship Id="rId269" Type="http://schemas.openxmlformats.org/officeDocument/2006/relationships/image" Target="../media/image1474.png"/><Relationship Id="rId434" Type="http://schemas.openxmlformats.org/officeDocument/2006/relationships/image" Target="../media/image1556.png"/><Relationship Id="rId33" Type="http://schemas.openxmlformats.org/officeDocument/2006/relationships/image" Target="../media/image1357.png"/><Relationship Id="rId129" Type="http://schemas.openxmlformats.org/officeDocument/2006/relationships/image" Target="../media/image1405.png"/><Relationship Id="rId280" Type="http://schemas.openxmlformats.org/officeDocument/2006/relationships/customXml" Target="../ink/ink1494.xml"/><Relationship Id="rId336" Type="http://schemas.openxmlformats.org/officeDocument/2006/relationships/image" Target="../media/image1507.png"/><Relationship Id="rId75" Type="http://schemas.openxmlformats.org/officeDocument/2006/relationships/image" Target="../media/image1378.png"/><Relationship Id="rId140" Type="http://schemas.openxmlformats.org/officeDocument/2006/relationships/customXml" Target="../ink/ink1424.xml"/><Relationship Id="rId182" Type="http://schemas.openxmlformats.org/officeDocument/2006/relationships/customXml" Target="../ink/ink1445.xml"/><Relationship Id="rId378" Type="http://schemas.openxmlformats.org/officeDocument/2006/relationships/image" Target="../media/image1528.png"/><Relationship Id="rId403" Type="http://schemas.openxmlformats.org/officeDocument/2006/relationships/customXml" Target="../ink/ink1556.xml"/><Relationship Id="rId6" Type="http://schemas.openxmlformats.org/officeDocument/2006/relationships/customXml" Target="../ink/ink1357.xml"/><Relationship Id="rId238" Type="http://schemas.openxmlformats.org/officeDocument/2006/relationships/customXml" Target="../ink/ink1473.xml"/><Relationship Id="rId445" Type="http://schemas.openxmlformats.org/officeDocument/2006/relationships/customXml" Target="../ink/ink1577.xml"/><Relationship Id="rId291" Type="http://schemas.openxmlformats.org/officeDocument/2006/relationships/image" Target="../media/image1485.png"/><Relationship Id="rId305" Type="http://schemas.openxmlformats.org/officeDocument/2006/relationships/customXml" Target="../ink/ink1507.xml"/><Relationship Id="rId347" Type="http://schemas.openxmlformats.org/officeDocument/2006/relationships/customXml" Target="../ink/ink1528.xml"/><Relationship Id="rId44" Type="http://schemas.openxmlformats.org/officeDocument/2006/relationships/customXml" Target="../ink/ink1376.xml"/><Relationship Id="rId86" Type="http://schemas.openxmlformats.org/officeDocument/2006/relationships/customXml" Target="../ink/ink1397.xml"/><Relationship Id="rId151" Type="http://schemas.openxmlformats.org/officeDocument/2006/relationships/image" Target="../media/image1416.png"/><Relationship Id="rId389" Type="http://schemas.openxmlformats.org/officeDocument/2006/relationships/customXml" Target="../ink/ink1549.xml"/><Relationship Id="rId193" Type="http://schemas.openxmlformats.org/officeDocument/2006/relationships/image" Target="../media/image1437.png"/><Relationship Id="rId207" Type="http://schemas.openxmlformats.org/officeDocument/2006/relationships/image" Target="../media/image1444.png"/><Relationship Id="rId249" Type="http://schemas.openxmlformats.org/officeDocument/2006/relationships/image" Target="../media/image1464.png"/><Relationship Id="rId414" Type="http://schemas.openxmlformats.org/officeDocument/2006/relationships/image" Target="../media/image1546.png"/><Relationship Id="rId13" Type="http://schemas.openxmlformats.org/officeDocument/2006/relationships/image" Target="../media/image1347.png"/><Relationship Id="rId109" Type="http://schemas.openxmlformats.org/officeDocument/2006/relationships/image" Target="../media/image1395.png"/><Relationship Id="rId260" Type="http://schemas.openxmlformats.org/officeDocument/2006/relationships/customXml" Target="../ink/ink1484.xml"/><Relationship Id="rId316" Type="http://schemas.openxmlformats.org/officeDocument/2006/relationships/image" Target="../media/image1497.png"/><Relationship Id="rId55" Type="http://schemas.openxmlformats.org/officeDocument/2006/relationships/image" Target="../media/image1368.png"/><Relationship Id="rId97" Type="http://schemas.openxmlformats.org/officeDocument/2006/relationships/image" Target="../media/image1389.png"/><Relationship Id="rId120" Type="http://schemas.openxmlformats.org/officeDocument/2006/relationships/customXml" Target="../ink/ink1414.xml"/><Relationship Id="rId358" Type="http://schemas.openxmlformats.org/officeDocument/2006/relationships/image" Target="../media/image1518.png"/><Relationship Id="rId162" Type="http://schemas.openxmlformats.org/officeDocument/2006/relationships/customXml" Target="../ink/ink1435.xml"/><Relationship Id="rId218" Type="http://schemas.openxmlformats.org/officeDocument/2006/relationships/customXml" Target="../ink/ink1463.xml"/><Relationship Id="rId425" Type="http://schemas.openxmlformats.org/officeDocument/2006/relationships/customXml" Target="../ink/ink1567.xml"/><Relationship Id="rId271" Type="http://schemas.openxmlformats.org/officeDocument/2006/relationships/image" Target="../media/image1475.png"/><Relationship Id="rId24" Type="http://schemas.openxmlformats.org/officeDocument/2006/relationships/customXml" Target="../ink/ink1366.xml"/><Relationship Id="rId66" Type="http://schemas.openxmlformats.org/officeDocument/2006/relationships/customXml" Target="../ink/ink1387.xml"/><Relationship Id="rId131" Type="http://schemas.openxmlformats.org/officeDocument/2006/relationships/image" Target="../media/image1406.png"/><Relationship Id="rId327" Type="http://schemas.openxmlformats.org/officeDocument/2006/relationships/customXml" Target="../ink/ink1518.xml"/><Relationship Id="rId369" Type="http://schemas.openxmlformats.org/officeDocument/2006/relationships/customXml" Target="../ink/ink1539.xml"/><Relationship Id="rId173" Type="http://schemas.openxmlformats.org/officeDocument/2006/relationships/image" Target="../media/image1427.png"/><Relationship Id="rId229" Type="http://schemas.openxmlformats.org/officeDocument/2006/relationships/image" Target="../media/image1455.png"/><Relationship Id="rId380" Type="http://schemas.openxmlformats.org/officeDocument/2006/relationships/image" Target="../media/image1529.png"/><Relationship Id="rId436" Type="http://schemas.openxmlformats.org/officeDocument/2006/relationships/image" Target="../media/image1557.png"/><Relationship Id="rId240" Type="http://schemas.openxmlformats.org/officeDocument/2006/relationships/customXml" Target="../ink/ink1474.xml"/><Relationship Id="rId35" Type="http://schemas.openxmlformats.org/officeDocument/2006/relationships/image" Target="../media/image1358.png"/><Relationship Id="rId77" Type="http://schemas.openxmlformats.org/officeDocument/2006/relationships/image" Target="../media/image1379.png"/><Relationship Id="rId100" Type="http://schemas.openxmlformats.org/officeDocument/2006/relationships/customXml" Target="../ink/ink1404.xml"/><Relationship Id="rId282" Type="http://schemas.openxmlformats.org/officeDocument/2006/relationships/customXml" Target="../ink/ink1495.xml"/><Relationship Id="rId338" Type="http://schemas.openxmlformats.org/officeDocument/2006/relationships/image" Target="../media/image1508.png"/><Relationship Id="rId8" Type="http://schemas.openxmlformats.org/officeDocument/2006/relationships/customXml" Target="../ink/ink1358.xml"/><Relationship Id="rId142" Type="http://schemas.openxmlformats.org/officeDocument/2006/relationships/customXml" Target="../ink/ink1425.xml"/><Relationship Id="rId184" Type="http://schemas.openxmlformats.org/officeDocument/2006/relationships/customXml" Target="../ink/ink1446.xml"/><Relationship Id="rId391" Type="http://schemas.openxmlformats.org/officeDocument/2006/relationships/customXml" Target="../ink/ink1550.xml"/><Relationship Id="rId405" Type="http://schemas.openxmlformats.org/officeDocument/2006/relationships/customXml" Target="../ink/ink1557.xml"/><Relationship Id="rId447" Type="http://schemas.openxmlformats.org/officeDocument/2006/relationships/customXml" Target="../ink/ink1578.xml"/><Relationship Id="rId251" Type="http://schemas.openxmlformats.org/officeDocument/2006/relationships/image" Target="../media/image1465.png"/><Relationship Id="rId46" Type="http://schemas.openxmlformats.org/officeDocument/2006/relationships/customXml" Target="../ink/ink1377.xml"/><Relationship Id="rId293" Type="http://schemas.openxmlformats.org/officeDocument/2006/relationships/image" Target="../media/image1486.png"/><Relationship Id="rId307" Type="http://schemas.openxmlformats.org/officeDocument/2006/relationships/customXml" Target="../ink/ink1508.xml"/><Relationship Id="rId349" Type="http://schemas.openxmlformats.org/officeDocument/2006/relationships/customXml" Target="../ink/ink1529.xml"/><Relationship Id="rId88" Type="http://schemas.openxmlformats.org/officeDocument/2006/relationships/customXml" Target="../ink/ink1398.xml"/><Relationship Id="rId111" Type="http://schemas.openxmlformats.org/officeDocument/2006/relationships/image" Target="../media/image1396.png"/><Relationship Id="rId153" Type="http://schemas.openxmlformats.org/officeDocument/2006/relationships/image" Target="../media/image1417.png"/><Relationship Id="rId195" Type="http://schemas.openxmlformats.org/officeDocument/2006/relationships/image" Target="../media/image1438.png"/><Relationship Id="rId209" Type="http://schemas.openxmlformats.org/officeDocument/2006/relationships/image" Target="../media/image1445.png"/><Relationship Id="rId360" Type="http://schemas.openxmlformats.org/officeDocument/2006/relationships/image" Target="../media/image1519.png"/><Relationship Id="rId416" Type="http://schemas.openxmlformats.org/officeDocument/2006/relationships/image" Target="../media/image1547.png"/><Relationship Id="rId220" Type="http://schemas.openxmlformats.org/officeDocument/2006/relationships/customXml" Target="../ink/ink1464.xml"/><Relationship Id="rId15" Type="http://schemas.openxmlformats.org/officeDocument/2006/relationships/image" Target="../media/image1348.png"/><Relationship Id="rId57" Type="http://schemas.openxmlformats.org/officeDocument/2006/relationships/image" Target="../media/image1369.png"/><Relationship Id="rId262" Type="http://schemas.openxmlformats.org/officeDocument/2006/relationships/customXml" Target="../ink/ink1485.xml"/><Relationship Id="rId318" Type="http://schemas.openxmlformats.org/officeDocument/2006/relationships/image" Target="../media/image1498.png"/><Relationship Id="rId99" Type="http://schemas.openxmlformats.org/officeDocument/2006/relationships/image" Target="../media/image1390.png"/><Relationship Id="rId122" Type="http://schemas.openxmlformats.org/officeDocument/2006/relationships/customXml" Target="../ink/ink1415.xml"/><Relationship Id="rId164" Type="http://schemas.openxmlformats.org/officeDocument/2006/relationships/customXml" Target="../ink/ink1436.xml"/><Relationship Id="rId371" Type="http://schemas.openxmlformats.org/officeDocument/2006/relationships/customXml" Target="../ink/ink1540.xml"/><Relationship Id="rId427" Type="http://schemas.openxmlformats.org/officeDocument/2006/relationships/customXml" Target="../ink/ink1568.xml"/><Relationship Id="rId26" Type="http://schemas.openxmlformats.org/officeDocument/2006/relationships/customXml" Target="../ink/ink1367.xml"/><Relationship Id="rId231" Type="http://schemas.openxmlformats.org/officeDocument/2006/relationships/image" Target="../media/image100.png"/><Relationship Id="rId273" Type="http://schemas.openxmlformats.org/officeDocument/2006/relationships/image" Target="../media/image1476.png"/><Relationship Id="rId329" Type="http://schemas.openxmlformats.org/officeDocument/2006/relationships/customXml" Target="../ink/ink1519.xml"/><Relationship Id="rId68" Type="http://schemas.openxmlformats.org/officeDocument/2006/relationships/customXml" Target="../ink/ink1388.xml"/><Relationship Id="rId133" Type="http://schemas.openxmlformats.org/officeDocument/2006/relationships/image" Target="../media/image1407.png"/><Relationship Id="rId175" Type="http://schemas.openxmlformats.org/officeDocument/2006/relationships/image" Target="../media/image1428.png"/><Relationship Id="rId340" Type="http://schemas.openxmlformats.org/officeDocument/2006/relationships/image" Target="../media/image1509.png"/><Relationship Id="rId200" Type="http://schemas.openxmlformats.org/officeDocument/2006/relationships/customXml" Target="../ink/ink1454.xml"/><Relationship Id="rId382" Type="http://schemas.openxmlformats.org/officeDocument/2006/relationships/image" Target="../media/image1530.png"/><Relationship Id="rId438" Type="http://schemas.openxmlformats.org/officeDocument/2006/relationships/image" Target="../media/image1558.png"/><Relationship Id="rId242" Type="http://schemas.openxmlformats.org/officeDocument/2006/relationships/customXml" Target="../ink/ink1475.xml"/><Relationship Id="rId284" Type="http://schemas.openxmlformats.org/officeDocument/2006/relationships/customXml" Target="../ink/ink1496.xml"/><Relationship Id="rId37" Type="http://schemas.openxmlformats.org/officeDocument/2006/relationships/image" Target="../media/image1359.png"/><Relationship Id="rId79" Type="http://schemas.openxmlformats.org/officeDocument/2006/relationships/image" Target="../media/image1380.png"/><Relationship Id="rId102" Type="http://schemas.openxmlformats.org/officeDocument/2006/relationships/customXml" Target="../ink/ink1405.xml"/><Relationship Id="rId144" Type="http://schemas.openxmlformats.org/officeDocument/2006/relationships/customXml" Target="../ink/ink1426.xml"/><Relationship Id="rId90" Type="http://schemas.openxmlformats.org/officeDocument/2006/relationships/customXml" Target="../ink/ink1399.xml"/><Relationship Id="rId186" Type="http://schemas.openxmlformats.org/officeDocument/2006/relationships/customXml" Target="../ink/ink1447.xml"/><Relationship Id="rId351" Type="http://schemas.openxmlformats.org/officeDocument/2006/relationships/customXml" Target="../ink/ink1530.xml"/><Relationship Id="rId393" Type="http://schemas.openxmlformats.org/officeDocument/2006/relationships/customXml" Target="../ink/ink1551.xml"/><Relationship Id="rId407" Type="http://schemas.openxmlformats.org/officeDocument/2006/relationships/customXml" Target="../ink/ink1558.xml"/><Relationship Id="rId211" Type="http://schemas.openxmlformats.org/officeDocument/2006/relationships/image" Target="../media/image1446.png"/><Relationship Id="rId253" Type="http://schemas.openxmlformats.org/officeDocument/2006/relationships/image" Target="../media/image1466.png"/><Relationship Id="rId295" Type="http://schemas.openxmlformats.org/officeDocument/2006/relationships/image" Target="../media/image1487.png"/><Relationship Id="rId309" Type="http://schemas.openxmlformats.org/officeDocument/2006/relationships/customXml" Target="../ink/ink1509.xml"/><Relationship Id="rId48" Type="http://schemas.openxmlformats.org/officeDocument/2006/relationships/customXml" Target="../ink/ink1378.xml"/><Relationship Id="rId113" Type="http://schemas.openxmlformats.org/officeDocument/2006/relationships/image" Target="../media/image1397.png"/><Relationship Id="rId320" Type="http://schemas.openxmlformats.org/officeDocument/2006/relationships/image" Target="../media/image1499.png"/><Relationship Id="rId155" Type="http://schemas.openxmlformats.org/officeDocument/2006/relationships/image" Target="../media/image1418.png"/><Relationship Id="rId197" Type="http://schemas.openxmlformats.org/officeDocument/2006/relationships/image" Target="../media/image1439.png"/><Relationship Id="rId362" Type="http://schemas.openxmlformats.org/officeDocument/2006/relationships/image" Target="../media/image1520.png"/><Relationship Id="rId418" Type="http://schemas.openxmlformats.org/officeDocument/2006/relationships/image" Target="../media/image1548.png"/><Relationship Id="rId222" Type="http://schemas.openxmlformats.org/officeDocument/2006/relationships/customXml" Target="../ink/ink1465.xml"/><Relationship Id="rId264" Type="http://schemas.openxmlformats.org/officeDocument/2006/relationships/customXml" Target="../ink/ink1486.xml"/><Relationship Id="rId17" Type="http://schemas.openxmlformats.org/officeDocument/2006/relationships/image" Target="../media/image1349.png"/><Relationship Id="rId59" Type="http://schemas.openxmlformats.org/officeDocument/2006/relationships/image" Target="../media/image1370.png"/><Relationship Id="rId124" Type="http://schemas.openxmlformats.org/officeDocument/2006/relationships/customXml" Target="../ink/ink1416.xml"/><Relationship Id="rId70" Type="http://schemas.openxmlformats.org/officeDocument/2006/relationships/customXml" Target="../ink/ink1389.xml"/><Relationship Id="rId166" Type="http://schemas.openxmlformats.org/officeDocument/2006/relationships/customXml" Target="../ink/ink1437.xml"/><Relationship Id="rId331" Type="http://schemas.openxmlformats.org/officeDocument/2006/relationships/customXml" Target="../ink/ink1520.xml"/><Relationship Id="rId373" Type="http://schemas.openxmlformats.org/officeDocument/2006/relationships/customXml" Target="../ink/ink1541.xml"/><Relationship Id="rId429" Type="http://schemas.openxmlformats.org/officeDocument/2006/relationships/customXml" Target="../ink/ink1569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456.png"/><Relationship Id="rId440" Type="http://schemas.openxmlformats.org/officeDocument/2006/relationships/image" Target="../media/image1559.png"/><Relationship Id="rId28" Type="http://schemas.openxmlformats.org/officeDocument/2006/relationships/customXml" Target="../ink/ink1368.xml"/><Relationship Id="rId275" Type="http://schemas.openxmlformats.org/officeDocument/2006/relationships/image" Target="../media/image1477.png"/><Relationship Id="rId300" Type="http://schemas.openxmlformats.org/officeDocument/2006/relationships/customXml" Target="../ink/ink1504.xml"/><Relationship Id="rId81" Type="http://schemas.openxmlformats.org/officeDocument/2006/relationships/image" Target="../media/image1381.png"/><Relationship Id="rId135" Type="http://schemas.openxmlformats.org/officeDocument/2006/relationships/image" Target="../media/image1408.png"/><Relationship Id="rId177" Type="http://schemas.openxmlformats.org/officeDocument/2006/relationships/image" Target="../media/image1429.png"/><Relationship Id="rId342" Type="http://schemas.openxmlformats.org/officeDocument/2006/relationships/image" Target="../media/image1510.png"/><Relationship Id="rId384" Type="http://schemas.openxmlformats.org/officeDocument/2006/relationships/image" Target="../media/image1531.png"/><Relationship Id="rId202" Type="http://schemas.openxmlformats.org/officeDocument/2006/relationships/customXml" Target="../ink/ink1455.xml"/><Relationship Id="rId244" Type="http://schemas.openxmlformats.org/officeDocument/2006/relationships/customXml" Target="../ink/ink1476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37.xml"/><Relationship Id="rId299" Type="http://schemas.openxmlformats.org/officeDocument/2006/relationships/image" Target="../media/image1709.png"/><Relationship Id="rId21" Type="http://schemas.openxmlformats.org/officeDocument/2006/relationships/image" Target="../media/image100.png"/><Relationship Id="rId63" Type="http://schemas.openxmlformats.org/officeDocument/2006/relationships/image" Target="../media/image1593.png"/><Relationship Id="rId159" Type="http://schemas.openxmlformats.org/officeDocument/2006/relationships/customXml" Target="../ink/ink1658.xml"/><Relationship Id="rId324" Type="http://schemas.openxmlformats.org/officeDocument/2006/relationships/customXml" Target="../ink/ink1741.xml"/><Relationship Id="rId366" Type="http://schemas.openxmlformats.org/officeDocument/2006/relationships/customXml" Target="../ink/ink1762.xml"/><Relationship Id="rId170" Type="http://schemas.openxmlformats.org/officeDocument/2006/relationships/image" Target="../media/image1646.png"/><Relationship Id="rId226" Type="http://schemas.openxmlformats.org/officeDocument/2006/relationships/image" Target="../media/image1673.png"/><Relationship Id="rId433" Type="http://schemas.openxmlformats.org/officeDocument/2006/relationships/image" Target="../media/image1776.png"/><Relationship Id="rId268" Type="http://schemas.openxmlformats.org/officeDocument/2006/relationships/customXml" Target="../ink/ink1713.xml"/><Relationship Id="rId475" Type="http://schemas.openxmlformats.org/officeDocument/2006/relationships/image" Target="../media/image1797.png"/><Relationship Id="rId32" Type="http://schemas.openxmlformats.org/officeDocument/2006/relationships/customXml" Target="../ink/ink1594.xml"/><Relationship Id="rId74" Type="http://schemas.openxmlformats.org/officeDocument/2006/relationships/customXml" Target="../ink/ink1615.xml"/><Relationship Id="rId128" Type="http://schemas.openxmlformats.org/officeDocument/2006/relationships/image" Target="../media/image1625.png"/><Relationship Id="rId335" Type="http://schemas.openxmlformats.org/officeDocument/2006/relationships/image" Target="../media/image1727.png"/><Relationship Id="rId377" Type="http://schemas.openxmlformats.org/officeDocument/2006/relationships/image" Target="../media/image1748.png"/><Relationship Id="rId500" Type="http://schemas.openxmlformats.org/officeDocument/2006/relationships/customXml" Target="../ink/ink1829.xml"/><Relationship Id="rId5" Type="http://schemas.openxmlformats.org/officeDocument/2006/relationships/image" Target="../media/image1565.png"/><Relationship Id="rId181" Type="http://schemas.openxmlformats.org/officeDocument/2006/relationships/customXml" Target="../ink/ink1669.xml"/><Relationship Id="rId237" Type="http://schemas.openxmlformats.org/officeDocument/2006/relationships/customXml" Target="../ink/ink1697.xml"/><Relationship Id="rId402" Type="http://schemas.openxmlformats.org/officeDocument/2006/relationships/customXml" Target="../ink/ink1780.xml"/><Relationship Id="rId279" Type="http://schemas.openxmlformats.org/officeDocument/2006/relationships/image" Target="../media/image1699.png"/><Relationship Id="rId444" Type="http://schemas.openxmlformats.org/officeDocument/2006/relationships/customXml" Target="../ink/ink1801.xml"/><Relationship Id="rId486" Type="http://schemas.openxmlformats.org/officeDocument/2006/relationships/customXml" Target="../ink/ink1822.xml"/><Relationship Id="rId43" Type="http://schemas.openxmlformats.org/officeDocument/2006/relationships/image" Target="../media/image1583.png"/><Relationship Id="rId139" Type="http://schemas.openxmlformats.org/officeDocument/2006/relationships/customXml" Target="../ink/ink1648.xml"/><Relationship Id="rId290" Type="http://schemas.openxmlformats.org/officeDocument/2006/relationships/customXml" Target="../ink/ink1724.xml"/><Relationship Id="rId304" Type="http://schemas.openxmlformats.org/officeDocument/2006/relationships/customXml" Target="../ink/ink1731.xml"/><Relationship Id="rId346" Type="http://schemas.openxmlformats.org/officeDocument/2006/relationships/customXml" Target="../ink/ink1752.xml"/><Relationship Id="rId388" Type="http://schemas.openxmlformats.org/officeDocument/2006/relationships/customXml" Target="../ink/ink1773.xml"/><Relationship Id="rId85" Type="http://schemas.openxmlformats.org/officeDocument/2006/relationships/image" Target="../media/image1604.png"/><Relationship Id="rId150" Type="http://schemas.openxmlformats.org/officeDocument/2006/relationships/image" Target="../media/image1636.png"/><Relationship Id="rId192" Type="http://schemas.openxmlformats.org/officeDocument/2006/relationships/image" Target="../media/image1656.png"/><Relationship Id="rId206" Type="http://schemas.openxmlformats.org/officeDocument/2006/relationships/image" Target="../media/image1663.png"/><Relationship Id="rId413" Type="http://schemas.openxmlformats.org/officeDocument/2006/relationships/image" Target="../media/image1766.png"/><Relationship Id="rId248" Type="http://schemas.openxmlformats.org/officeDocument/2006/relationships/image" Target="../media/image1684.png"/><Relationship Id="rId455" Type="http://schemas.openxmlformats.org/officeDocument/2006/relationships/image" Target="../media/image1787.png"/><Relationship Id="rId497" Type="http://schemas.openxmlformats.org/officeDocument/2006/relationships/image" Target="../media/image1808.png"/><Relationship Id="rId12" Type="http://schemas.openxmlformats.org/officeDocument/2006/relationships/customXml" Target="../ink/ink1584.xml"/><Relationship Id="rId108" Type="http://schemas.openxmlformats.org/officeDocument/2006/relationships/image" Target="../media/image1615.png"/><Relationship Id="rId315" Type="http://schemas.openxmlformats.org/officeDocument/2006/relationships/image" Target="../media/image1717.png"/><Relationship Id="rId357" Type="http://schemas.openxmlformats.org/officeDocument/2006/relationships/image" Target="../media/image1738.png"/><Relationship Id="rId54" Type="http://schemas.openxmlformats.org/officeDocument/2006/relationships/customXml" Target="../ink/ink1605.xml"/><Relationship Id="rId96" Type="http://schemas.openxmlformats.org/officeDocument/2006/relationships/image" Target="../media/image1609.png"/><Relationship Id="rId161" Type="http://schemas.openxmlformats.org/officeDocument/2006/relationships/customXml" Target="../ink/ink1659.xml"/><Relationship Id="rId217" Type="http://schemas.openxmlformats.org/officeDocument/2006/relationships/customXml" Target="../ink/ink1687.xml"/><Relationship Id="rId399" Type="http://schemas.openxmlformats.org/officeDocument/2006/relationships/image" Target="../media/image1759.png"/><Relationship Id="rId259" Type="http://schemas.openxmlformats.org/officeDocument/2006/relationships/image" Target="../media/image1689.png"/><Relationship Id="rId424" Type="http://schemas.openxmlformats.org/officeDocument/2006/relationships/customXml" Target="../ink/ink1791.xml"/><Relationship Id="rId466" Type="http://schemas.openxmlformats.org/officeDocument/2006/relationships/customXml" Target="../ink/ink1812.xml"/><Relationship Id="rId23" Type="http://schemas.openxmlformats.org/officeDocument/2006/relationships/image" Target="../media/image1573.png"/><Relationship Id="rId119" Type="http://schemas.openxmlformats.org/officeDocument/2006/relationships/customXml" Target="../ink/ink1638.xml"/><Relationship Id="rId270" Type="http://schemas.openxmlformats.org/officeDocument/2006/relationships/customXml" Target="../ink/ink1714.xml"/><Relationship Id="rId326" Type="http://schemas.openxmlformats.org/officeDocument/2006/relationships/customXml" Target="../ink/ink1742.xml"/><Relationship Id="rId65" Type="http://schemas.openxmlformats.org/officeDocument/2006/relationships/image" Target="../media/image1594.png"/><Relationship Id="rId130" Type="http://schemas.openxmlformats.org/officeDocument/2006/relationships/image" Target="../media/image1626.png"/><Relationship Id="rId368" Type="http://schemas.openxmlformats.org/officeDocument/2006/relationships/customXml" Target="../ink/ink1763.xml"/><Relationship Id="rId172" Type="http://schemas.openxmlformats.org/officeDocument/2006/relationships/image" Target="../media/image1647.png"/><Relationship Id="rId228" Type="http://schemas.openxmlformats.org/officeDocument/2006/relationships/image" Target="../media/image1674.png"/><Relationship Id="rId435" Type="http://schemas.openxmlformats.org/officeDocument/2006/relationships/image" Target="../media/image1777.png"/><Relationship Id="rId477" Type="http://schemas.openxmlformats.org/officeDocument/2006/relationships/image" Target="../media/image1798.png"/><Relationship Id="rId281" Type="http://schemas.openxmlformats.org/officeDocument/2006/relationships/image" Target="../media/image1700.png"/><Relationship Id="rId337" Type="http://schemas.openxmlformats.org/officeDocument/2006/relationships/image" Target="../media/image1728.png"/><Relationship Id="rId502" Type="http://schemas.openxmlformats.org/officeDocument/2006/relationships/customXml" Target="../ink/ink1830.xml"/><Relationship Id="rId34" Type="http://schemas.openxmlformats.org/officeDocument/2006/relationships/customXml" Target="../ink/ink1595.xml"/><Relationship Id="rId76" Type="http://schemas.openxmlformats.org/officeDocument/2006/relationships/customXml" Target="../ink/ink1616.xml"/><Relationship Id="rId141" Type="http://schemas.openxmlformats.org/officeDocument/2006/relationships/customXml" Target="../ink/ink1649.xml"/><Relationship Id="rId379" Type="http://schemas.openxmlformats.org/officeDocument/2006/relationships/image" Target="../media/image1749.png"/><Relationship Id="rId7" Type="http://schemas.openxmlformats.org/officeDocument/2006/relationships/image" Target="../media/image1566.png"/><Relationship Id="rId183" Type="http://schemas.openxmlformats.org/officeDocument/2006/relationships/customXml" Target="../ink/ink1670.xml"/><Relationship Id="rId239" Type="http://schemas.openxmlformats.org/officeDocument/2006/relationships/customXml" Target="../ink/ink1698.xml"/><Relationship Id="rId390" Type="http://schemas.openxmlformats.org/officeDocument/2006/relationships/customXml" Target="../ink/ink1774.xml"/><Relationship Id="rId404" Type="http://schemas.openxmlformats.org/officeDocument/2006/relationships/customXml" Target="../ink/ink1781.xml"/><Relationship Id="rId446" Type="http://schemas.openxmlformats.org/officeDocument/2006/relationships/customXml" Target="../ink/ink1802.xml"/><Relationship Id="rId250" Type="http://schemas.openxmlformats.org/officeDocument/2006/relationships/image" Target="../media/image1685.png"/><Relationship Id="rId292" Type="http://schemas.openxmlformats.org/officeDocument/2006/relationships/customXml" Target="../ink/ink1725.xml"/><Relationship Id="rId306" Type="http://schemas.openxmlformats.org/officeDocument/2006/relationships/customXml" Target="../ink/ink1732.xml"/><Relationship Id="rId488" Type="http://schemas.openxmlformats.org/officeDocument/2006/relationships/customXml" Target="../ink/ink1823.xml"/><Relationship Id="rId45" Type="http://schemas.openxmlformats.org/officeDocument/2006/relationships/image" Target="../media/image1584.png"/><Relationship Id="rId87" Type="http://schemas.openxmlformats.org/officeDocument/2006/relationships/image" Target="../media/image1605.png"/><Relationship Id="rId110" Type="http://schemas.openxmlformats.org/officeDocument/2006/relationships/image" Target="../media/image1616.png"/><Relationship Id="rId348" Type="http://schemas.openxmlformats.org/officeDocument/2006/relationships/customXml" Target="../ink/ink1753.xml"/><Relationship Id="rId152" Type="http://schemas.openxmlformats.org/officeDocument/2006/relationships/image" Target="../media/image1637.png"/><Relationship Id="rId194" Type="http://schemas.openxmlformats.org/officeDocument/2006/relationships/image" Target="../media/image1657.png"/><Relationship Id="rId208" Type="http://schemas.openxmlformats.org/officeDocument/2006/relationships/image" Target="../media/image1664.png"/><Relationship Id="rId415" Type="http://schemas.openxmlformats.org/officeDocument/2006/relationships/image" Target="../media/image1767.png"/><Relationship Id="rId457" Type="http://schemas.openxmlformats.org/officeDocument/2006/relationships/image" Target="../media/image1788.png"/><Relationship Id="rId261" Type="http://schemas.openxmlformats.org/officeDocument/2006/relationships/image" Target="../media/image1690.png"/><Relationship Id="rId499" Type="http://schemas.openxmlformats.org/officeDocument/2006/relationships/image" Target="../media/image1809.png"/><Relationship Id="rId14" Type="http://schemas.openxmlformats.org/officeDocument/2006/relationships/customXml" Target="../ink/ink1585.xml"/><Relationship Id="rId56" Type="http://schemas.openxmlformats.org/officeDocument/2006/relationships/customXml" Target="../ink/ink1606.xml"/><Relationship Id="rId317" Type="http://schemas.openxmlformats.org/officeDocument/2006/relationships/image" Target="../media/image1718.png"/><Relationship Id="rId359" Type="http://schemas.openxmlformats.org/officeDocument/2006/relationships/image" Target="../media/image1739.png"/><Relationship Id="rId98" Type="http://schemas.openxmlformats.org/officeDocument/2006/relationships/image" Target="../media/image1610.png"/><Relationship Id="rId121" Type="http://schemas.openxmlformats.org/officeDocument/2006/relationships/customXml" Target="../ink/ink1639.xml"/><Relationship Id="rId163" Type="http://schemas.openxmlformats.org/officeDocument/2006/relationships/customXml" Target="../ink/ink1660.xml"/><Relationship Id="rId219" Type="http://schemas.openxmlformats.org/officeDocument/2006/relationships/customXml" Target="../ink/ink1688.xml"/><Relationship Id="rId370" Type="http://schemas.openxmlformats.org/officeDocument/2006/relationships/customXml" Target="../ink/ink1764.xml"/><Relationship Id="rId426" Type="http://schemas.openxmlformats.org/officeDocument/2006/relationships/customXml" Target="../ink/ink1792.xml"/><Relationship Id="rId230" Type="http://schemas.openxmlformats.org/officeDocument/2006/relationships/image" Target="../media/image1675.png"/><Relationship Id="rId468" Type="http://schemas.openxmlformats.org/officeDocument/2006/relationships/customXml" Target="../ink/ink1813.xml"/><Relationship Id="rId25" Type="http://schemas.openxmlformats.org/officeDocument/2006/relationships/image" Target="../media/image1574.png"/><Relationship Id="rId67" Type="http://schemas.openxmlformats.org/officeDocument/2006/relationships/image" Target="../media/image1595.png"/><Relationship Id="rId272" Type="http://schemas.openxmlformats.org/officeDocument/2006/relationships/customXml" Target="../ink/ink1715.xml"/><Relationship Id="rId328" Type="http://schemas.openxmlformats.org/officeDocument/2006/relationships/customXml" Target="../ink/ink1743.xml"/><Relationship Id="rId132" Type="http://schemas.openxmlformats.org/officeDocument/2006/relationships/image" Target="../media/image1627.png"/><Relationship Id="rId174" Type="http://schemas.openxmlformats.org/officeDocument/2006/relationships/image" Target="../media/image1648.png"/><Relationship Id="rId381" Type="http://schemas.openxmlformats.org/officeDocument/2006/relationships/image" Target="../media/image1750.png"/><Relationship Id="rId241" Type="http://schemas.openxmlformats.org/officeDocument/2006/relationships/customXml" Target="../ink/ink1699.xml"/><Relationship Id="rId437" Type="http://schemas.openxmlformats.org/officeDocument/2006/relationships/image" Target="../media/image1778.png"/><Relationship Id="rId479" Type="http://schemas.openxmlformats.org/officeDocument/2006/relationships/image" Target="../media/image1799.png"/><Relationship Id="rId36" Type="http://schemas.openxmlformats.org/officeDocument/2006/relationships/customXml" Target="../ink/ink1596.xml"/><Relationship Id="rId283" Type="http://schemas.openxmlformats.org/officeDocument/2006/relationships/image" Target="../media/image1701.png"/><Relationship Id="rId339" Type="http://schemas.openxmlformats.org/officeDocument/2006/relationships/image" Target="../media/image1729.png"/><Relationship Id="rId490" Type="http://schemas.openxmlformats.org/officeDocument/2006/relationships/customXml" Target="../ink/ink1824.xml"/><Relationship Id="rId504" Type="http://schemas.openxmlformats.org/officeDocument/2006/relationships/customXml" Target="../ink/ink1831.xml"/><Relationship Id="rId78" Type="http://schemas.openxmlformats.org/officeDocument/2006/relationships/customXml" Target="../ink/ink1617.xml"/><Relationship Id="rId101" Type="http://schemas.openxmlformats.org/officeDocument/2006/relationships/customXml" Target="../ink/ink1629.xml"/><Relationship Id="rId143" Type="http://schemas.openxmlformats.org/officeDocument/2006/relationships/customXml" Target="../ink/ink1650.xml"/><Relationship Id="rId185" Type="http://schemas.openxmlformats.org/officeDocument/2006/relationships/customXml" Target="../ink/ink1671.xml"/><Relationship Id="rId350" Type="http://schemas.openxmlformats.org/officeDocument/2006/relationships/customXml" Target="../ink/ink1754.xml"/><Relationship Id="rId406" Type="http://schemas.openxmlformats.org/officeDocument/2006/relationships/customXml" Target="../ink/ink1782.xml"/><Relationship Id="rId9" Type="http://schemas.openxmlformats.org/officeDocument/2006/relationships/image" Target="../media/image1567.png"/><Relationship Id="rId210" Type="http://schemas.openxmlformats.org/officeDocument/2006/relationships/image" Target="../media/image1665.png"/><Relationship Id="rId392" Type="http://schemas.openxmlformats.org/officeDocument/2006/relationships/customXml" Target="../ink/ink1775.xml"/><Relationship Id="rId448" Type="http://schemas.openxmlformats.org/officeDocument/2006/relationships/customXml" Target="../ink/ink1803.xml"/><Relationship Id="rId252" Type="http://schemas.openxmlformats.org/officeDocument/2006/relationships/image" Target="../media/image1686.png"/><Relationship Id="rId294" Type="http://schemas.openxmlformats.org/officeDocument/2006/relationships/customXml" Target="../ink/ink1726.xml"/><Relationship Id="rId308" Type="http://schemas.openxmlformats.org/officeDocument/2006/relationships/customXml" Target="../ink/ink1733.xml"/><Relationship Id="rId47" Type="http://schemas.openxmlformats.org/officeDocument/2006/relationships/image" Target="../media/image1585.png"/><Relationship Id="rId89" Type="http://schemas.openxmlformats.org/officeDocument/2006/relationships/customXml" Target="../ink/ink1623.xml"/><Relationship Id="rId112" Type="http://schemas.openxmlformats.org/officeDocument/2006/relationships/image" Target="../media/image1617.png"/><Relationship Id="rId154" Type="http://schemas.openxmlformats.org/officeDocument/2006/relationships/image" Target="../media/image1638.png"/><Relationship Id="rId361" Type="http://schemas.openxmlformats.org/officeDocument/2006/relationships/image" Target="../media/image1740.png"/><Relationship Id="rId196" Type="http://schemas.openxmlformats.org/officeDocument/2006/relationships/image" Target="../media/image1658.png"/><Relationship Id="rId417" Type="http://schemas.openxmlformats.org/officeDocument/2006/relationships/image" Target="../media/image1768.png"/><Relationship Id="rId459" Type="http://schemas.openxmlformats.org/officeDocument/2006/relationships/image" Target="../media/image1789.png"/><Relationship Id="rId16" Type="http://schemas.openxmlformats.org/officeDocument/2006/relationships/customXml" Target="../ink/ink1586.xml"/><Relationship Id="rId221" Type="http://schemas.openxmlformats.org/officeDocument/2006/relationships/customXml" Target="../ink/ink1689.xml"/><Relationship Id="rId263" Type="http://schemas.openxmlformats.org/officeDocument/2006/relationships/image" Target="../media/image1691.png"/><Relationship Id="rId319" Type="http://schemas.openxmlformats.org/officeDocument/2006/relationships/image" Target="../media/image1719.png"/><Relationship Id="rId470" Type="http://schemas.openxmlformats.org/officeDocument/2006/relationships/customXml" Target="../ink/ink1814.xml"/><Relationship Id="rId58" Type="http://schemas.openxmlformats.org/officeDocument/2006/relationships/customXml" Target="../ink/ink1607.xml"/><Relationship Id="rId123" Type="http://schemas.openxmlformats.org/officeDocument/2006/relationships/customXml" Target="../ink/ink1640.xml"/><Relationship Id="rId330" Type="http://schemas.openxmlformats.org/officeDocument/2006/relationships/customXml" Target="../ink/ink1744.xml"/><Relationship Id="rId165" Type="http://schemas.openxmlformats.org/officeDocument/2006/relationships/customXml" Target="../ink/ink1661.xml"/><Relationship Id="rId372" Type="http://schemas.openxmlformats.org/officeDocument/2006/relationships/customXml" Target="../ink/ink1765.xml"/><Relationship Id="rId428" Type="http://schemas.openxmlformats.org/officeDocument/2006/relationships/customXml" Target="../ink/ink1793.xml"/><Relationship Id="rId232" Type="http://schemas.openxmlformats.org/officeDocument/2006/relationships/image" Target="../media/image1676.png"/><Relationship Id="rId274" Type="http://schemas.openxmlformats.org/officeDocument/2006/relationships/customXml" Target="../ink/ink1716.xml"/><Relationship Id="rId481" Type="http://schemas.openxmlformats.org/officeDocument/2006/relationships/image" Target="../media/image1800.png"/><Relationship Id="rId27" Type="http://schemas.openxmlformats.org/officeDocument/2006/relationships/image" Target="../media/image1575.png"/><Relationship Id="rId69" Type="http://schemas.openxmlformats.org/officeDocument/2006/relationships/image" Target="../media/image1596.png"/><Relationship Id="rId134" Type="http://schemas.openxmlformats.org/officeDocument/2006/relationships/image" Target="../media/image1628.png"/><Relationship Id="rId80" Type="http://schemas.openxmlformats.org/officeDocument/2006/relationships/customXml" Target="../ink/ink1618.xml"/><Relationship Id="rId176" Type="http://schemas.openxmlformats.org/officeDocument/2006/relationships/image" Target="../media/image1649.png"/><Relationship Id="rId341" Type="http://schemas.openxmlformats.org/officeDocument/2006/relationships/image" Target="../media/image1730.png"/><Relationship Id="rId383" Type="http://schemas.openxmlformats.org/officeDocument/2006/relationships/image" Target="../media/image1751.png"/><Relationship Id="rId439" Type="http://schemas.openxmlformats.org/officeDocument/2006/relationships/image" Target="../media/image1779.png"/><Relationship Id="rId201" Type="http://schemas.openxmlformats.org/officeDocument/2006/relationships/customXml" Target="../ink/ink1679.xml"/><Relationship Id="rId243" Type="http://schemas.openxmlformats.org/officeDocument/2006/relationships/customXml" Target="../ink/ink1700.xml"/><Relationship Id="rId285" Type="http://schemas.openxmlformats.org/officeDocument/2006/relationships/image" Target="../media/image1702.png"/><Relationship Id="rId450" Type="http://schemas.openxmlformats.org/officeDocument/2006/relationships/customXml" Target="../ink/ink1804.xml"/><Relationship Id="rId506" Type="http://schemas.openxmlformats.org/officeDocument/2006/relationships/customXml" Target="../ink/ink1832.xml"/><Relationship Id="rId38" Type="http://schemas.openxmlformats.org/officeDocument/2006/relationships/customXml" Target="../ink/ink1597.xml"/><Relationship Id="rId103" Type="http://schemas.openxmlformats.org/officeDocument/2006/relationships/customXml" Target="../ink/ink1630.xml"/><Relationship Id="rId310" Type="http://schemas.openxmlformats.org/officeDocument/2006/relationships/customXml" Target="../ink/ink1734.xml"/><Relationship Id="rId492" Type="http://schemas.openxmlformats.org/officeDocument/2006/relationships/customXml" Target="../ink/ink1825.xml"/><Relationship Id="rId91" Type="http://schemas.openxmlformats.org/officeDocument/2006/relationships/customXml" Target="../ink/ink1624.xml"/><Relationship Id="rId145" Type="http://schemas.openxmlformats.org/officeDocument/2006/relationships/customXml" Target="../ink/ink1651.xml"/><Relationship Id="rId187" Type="http://schemas.openxmlformats.org/officeDocument/2006/relationships/customXml" Target="../ink/ink1672.xml"/><Relationship Id="rId352" Type="http://schemas.openxmlformats.org/officeDocument/2006/relationships/customXml" Target="../ink/ink1755.xml"/><Relationship Id="rId394" Type="http://schemas.openxmlformats.org/officeDocument/2006/relationships/customXml" Target="../ink/ink1776.xml"/><Relationship Id="rId408" Type="http://schemas.openxmlformats.org/officeDocument/2006/relationships/customXml" Target="../ink/ink1783.xml"/><Relationship Id="rId212" Type="http://schemas.openxmlformats.org/officeDocument/2006/relationships/image" Target="../media/image1666.png"/><Relationship Id="rId254" Type="http://schemas.openxmlformats.org/officeDocument/2006/relationships/customXml" Target="../ink/ink1706.xml"/><Relationship Id="rId49" Type="http://schemas.openxmlformats.org/officeDocument/2006/relationships/image" Target="../media/image1586.png"/><Relationship Id="rId114" Type="http://schemas.openxmlformats.org/officeDocument/2006/relationships/image" Target="../media/image1618.png"/><Relationship Id="rId296" Type="http://schemas.openxmlformats.org/officeDocument/2006/relationships/customXml" Target="../ink/ink1727.xml"/><Relationship Id="rId461" Type="http://schemas.openxmlformats.org/officeDocument/2006/relationships/image" Target="../media/image1790.png"/><Relationship Id="rId60" Type="http://schemas.openxmlformats.org/officeDocument/2006/relationships/customXml" Target="../ink/ink1608.xml"/><Relationship Id="rId156" Type="http://schemas.openxmlformats.org/officeDocument/2006/relationships/image" Target="../media/image1639.png"/><Relationship Id="rId198" Type="http://schemas.openxmlformats.org/officeDocument/2006/relationships/image" Target="../media/image1659.png"/><Relationship Id="rId321" Type="http://schemas.openxmlformats.org/officeDocument/2006/relationships/image" Target="../media/image1720.png"/><Relationship Id="rId363" Type="http://schemas.openxmlformats.org/officeDocument/2006/relationships/image" Target="../media/image1741.png"/><Relationship Id="rId419" Type="http://schemas.openxmlformats.org/officeDocument/2006/relationships/image" Target="../media/image1769.png"/><Relationship Id="rId223" Type="http://schemas.openxmlformats.org/officeDocument/2006/relationships/customXml" Target="../ink/ink1690.xml"/><Relationship Id="rId430" Type="http://schemas.openxmlformats.org/officeDocument/2006/relationships/customXml" Target="../ink/ink1794.xml"/><Relationship Id="rId18" Type="http://schemas.openxmlformats.org/officeDocument/2006/relationships/customXml" Target="../ink/ink1587.xml"/><Relationship Id="rId265" Type="http://schemas.openxmlformats.org/officeDocument/2006/relationships/image" Target="../media/image1692.png"/><Relationship Id="rId472" Type="http://schemas.openxmlformats.org/officeDocument/2006/relationships/customXml" Target="../ink/ink1815.xml"/><Relationship Id="rId125" Type="http://schemas.openxmlformats.org/officeDocument/2006/relationships/customXml" Target="../ink/ink1641.xml"/><Relationship Id="rId167" Type="http://schemas.openxmlformats.org/officeDocument/2006/relationships/customXml" Target="../ink/ink1662.xml"/><Relationship Id="rId332" Type="http://schemas.openxmlformats.org/officeDocument/2006/relationships/customXml" Target="../ink/ink1745.xml"/><Relationship Id="rId374" Type="http://schemas.openxmlformats.org/officeDocument/2006/relationships/customXml" Target="../ink/ink1766.xml"/><Relationship Id="rId71" Type="http://schemas.openxmlformats.org/officeDocument/2006/relationships/image" Target="../media/image1597.png"/><Relationship Id="rId234" Type="http://schemas.openxmlformats.org/officeDocument/2006/relationships/image" Target="../media/image1677.png"/><Relationship Id="rId2" Type="http://schemas.openxmlformats.org/officeDocument/2006/relationships/customXml" Target="../ink/ink1579.xml"/><Relationship Id="rId29" Type="http://schemas.openxmlformats.org/officeDocument/2006/relationships/image" Target="../media/image1576.png"/><Relationship Id="rId276" Type="http://schemas.openxmlformats.org/officeDocument/2006/relationships/customXml" Target="../ink/ink1717.xml"/><Relationship Id="rId441" Type="http://schemas.openxmlformats.org/officeDocument/2006/relationships/image" Target="../media/image1780.png"/><Relationship Id="rId483" Type="http://schemas.openxmlformats.org/officeDocument/2006/relationships/image" Target="../media/image1801.png"/><Relationship Id="rId40" Type="http://schemas.openxmlformats.org/officeDocument/2006/relationships/customXml" Target="../ink/ink1598.xml"/><Relationship Id="rId136" Type="http://schemas.openxmlformats.org/officeDocument/2006/relationships/image" Target="../media/image1629.png"/><Relationship Id="rId178" Type="http://schemas.openxmlformats.org/officeDocument/2006/relationships/image" Target="../media/image1650.png"/><Relationship Id="rId301" Type="http://schemas.openxmlformats.org/officeDocument/2006/relationships/image" Target="../media/image1710.png"/><Relationship Id="rId343" Type="http://schemas.openxmlformats.org/officeDocument/2006/relationships/image" Target="../media/image1731.png"/><Relationship Id="rId82" Type="http://schemas.openxmlformats.org/officeDocument/2006/relationships/customXml" Target="../ink/ink1619.xml"/><Relationship Id="rId203" Type="http://schemas.openxmlformats.org/officeDocument/2006/relationships/customXml" Target="../ink/ink1680.xml"/><Relationship Id="rId385" Type="http://schemas.openxmlformats.org/officeDocument/2006/relationships/image" Target="../media/image1752.png"/><Relationship Id="rId245" Type="http://schemas.openxmlformats.org/officeDocument/2006/relationships/customXml" Target="../ink/ink1701.xml"/><Relationship Id="rId287" Type="http://schemas.openxmlformats.org/officeDocument/2006/relationships/image" Target="../media/image1703.png"/><Relationship Id="rId410" Type="http://schemas.openxmlformats.org/officeDocument/2006/relationships/customXml" Target="../ink/ink1784.xml"/><Relationship Id="rId452" Type="http://schemas.openxmlformats.org/officeDocument/2006/relationships/customXml" Target="../ink/ink1805.xml"/><Relationship Id="rId494" Type="http://schemas.openxmlformats.org/officeDocument/2006/relationships/customXml" Target="../ink/ink1826.xml"/><Relationship Id="rId105" Type="http://schemas.openxmlformats.org/officeDocument/2006/relationships/customXml" Target="../ink/ink1631.xml"/><Relationship Id="rId147" Type="http://schemas.openxmlformats.org/officeDocument/2006/relationships/customXml" Target="../ink/ink1652.xml"/><Relationship Id="rId312" Type="http://schemas.openxmlformats.org/officeDocument/2006/relationships/customXml" Target="../ink/ink1735.xml"/><Relationship Id="rId354" Type="http://schemas.openxmlformats.org/officeDocument/2006/relationships/customXml" Target="../ink/ink1756.xml"/><Relationship Id="rId51" Type="http://schemas.openxmlformats.org/officeDocument/2006/relationships/image" Target="../media/image1587.png"/><Relationship Id="rId93" Type="http://schemas.openxmlformats.org/officeDocument/2006/relationships/customXml" Target="../ink/ink1625.xml"/><Relationship Id="rId189" Type="http://schemas.openxmlformats.org/officeDocument/2006/relationships/customXml" Target="../ink/ink1673.xml"/><Relationship Id="rId396" Type="http://schemas.openxmlformats.org/officeDocument/2006/relationships/customXml" Target="../ink/ink1777.xml"/><Relationship Id="rId214" Type="http://schemas.openxmlformats.org/officeDocument/2006/relationships/image" Target="../media/image1667.png"/><Relationship Id="rId256" Type="http://schemas.openxmlformats.org/officeDocument/2006/relationships/customXml" Target="../ink/ink1707.xml"/><Relationship Id="rId298" Type="http://schemas.openxmlformats.org/officeDocument/2006/relationships/customXml" Target="../ink/ink1728.xml"/><Relationship Id="rId421" Type="http://schemas.openxmlformats.org/officeDocument/2006/relationships/image" Target="../media/image1770.png"/><Relationship Id="rId463" Type="http://schemas.openxmlformats.org/officeDocument/2006/relationships/image" Target="../media/image1791.png"/><Relationship Id="rId116" Type="http://schemas.openxmlformats.org/officeDocument/2006/relationships/image" Target="../media/image1619.png"/><Relationship Id="rId158" Type="http://schemas.openxmlformats.org/officeDocument/2006/relationships/image" Target="../media/image1640.png"/><Relationship Id="rId323" Type="http://schemas.openxmlformats.org/officeDocument/2006/relationships/image" Target="../media/image1721.png"/><Relationship Id="rId20" Type="http://schemas.openxmlformats.org/officeDocument/2006/relationships/customXml" Target="../ink/ink1588.xml"/><Relationship Id="rId62" Type="http://schemas.openxmlformats.org/officeDocument/2006/relationships/customXml" Target="../ink/ink1609.xml"/><Relationship Id="rId365" Type="http://schemas.openxmlformats.org/officeDocument/2006/relationships/image" Target="../media/image1742.png"/><Relationship Id="rId225" Type="http://schemas.openxmlformats.org/officeDocument/2006/relationships/customXml" Target="../ink/ink1691.xml"/><Relationship Id="rId267" Type="http://schemas.openxmlformats.org/officeDocument/2006/relationships/image" Target="../media/image1693.png"/><Relationship Id="rId432" Type="http://schemas.openxmlformats.org/officeDocument/2006/relationships/customXml" Target="../ink/ink1795.xml"/><Relationship Id="rId474" Type="http://schemas.openxmlformats.org/officeDocument/2006/relationships/customXml" Target="../ink/ink1816.xml"/><Relationship Id="rId127" Type="http://schemas.openxmlformats.org/officeDocument/2006/relationships/customXml" Target="../ink/ink1642.xml"/><Relationship Id="rId31" Type="http://schemas.openxmlformats.org/officeDocument/2006/relationships/image" Target="../media/image1577.png"/><Relationship Id="rId73" Type="http://schemas.openxmlformats.org/officeDocument/2006/relationships/image" Target="../media/image1598.png"/><Relationship Id="rId169" Type="http://schemas.openxmlformats.org/officeDocument/2006/relationships/customXml" Target="../ink/ink1663.xml"/><Relationship Id="rId334" Type="http://schemas.openxmlformats.org/officeDocument/2006/relationships/customXml" Target="../ink/ink1746.xml"/><Relationship Id="rId376" Type="http://schemas.openxmlformats.org/officeDocument/2006/relationships/customXml" Target="../ink/ink1767.xml"/><Relationship Id="rId4" Type="http://schemas.openxmlformats.org/officeDocument/2006/relationships/customXml" Target="../ink/ink1580.xml"/><Relationship Id="rId180" Type="http://schemas.openxmlformats.org/officeDocument/2006/relationships/image" Target="../media/image1651.png"/><Relationship Id="rId215" Type="http://schemas.openxmlformats.org/officeDocument/2006/relationships/customXml" Target="../ink/ink1686.xml"/><Relationship Id="rId236" Type="http://schemas.openxmlformats.org/officeDocument/2006/relationships/image" Target="../media/image1678.png"/><Relationship Id="rId257" Type="http://schemas.openxmlformats.org/officeDocument/2006/relationships/image" Target="../media/image1688.png"/><Relationship Id="rId278" Type="http://schemas.openxmlformats.org/officeDocument/2006/relationships/customXml" Target="../ink/ink1718.xml"/><Relationship Id="rId401" Type="http://schemas.openxmlformats.org/officeDocument/2006/relationships/image" Target="../media/image1760.png"/><Relationship Id="rId422" Type="http://schemas.openxmlformats.org/officeDocument/2006/relationships/customXml" Target="../ink/ink1790.xml"/><Relationship Id="rId443" Type="http://schemas.openxmlformats.org/officeDocument/2006/relationships/image" Target="../media/image1781.png"/><Relationship Id="rId464" Type="http://schemas.openxmlformats.org/officeDocument/2006/relationships/customXml" Target="../ink/ink1811.xml"/><Relationship Id="rId303" Type="http://schemas.openxmlformats.org/officeDocument/2006/relationships/image" Target="../media/image1711.png"/><Relationship Id="rId485" Type="http://schemas.openxmlformats.org/officeDocument/2006/relationships/image" Target="../media/image1802.png"/><Relationship Id="rId42" Type="http://schemas.openxmlformats.org/officeDocument/2006/relationships/customXml" Target="../ink/ink1599.xml"/><Relationship Id="rId84" Type="http://schemas.openxmlformats.org/officeDocument/2006/relationships/customXml" Target="../ink/ink1620.xml"/><Relationship Id="rId138" Type="http://schemas.openxmlformats.org/officeDocument/2006/relationships/image" Target="../media/image1630.png"/><Relationship Id="rId345" Type="http://schemas.openxmlformats.org/officeDocument/2006/relationships/image" Target="../media/image1732.png"/><Relationship Id="rId387" Type="http://schemas.openxmlformats.org/officeDocument/2006/relationships/image" Target="../media/image1753.png"/><Relationship Id="rId191" Type="http://schemas.openxmlformats.org/officeDocument/2006/relationships/customXml" Target="../ink/ink1674.xml"/><Relationship Id="rId205" Type="http://schemas.openxmlformats.org/officeDocument/2006/relationships/customXml" Target="../ink/ink1681.xml"/><Relationship Id="rId247" Type="http://schemas.openxmlformats.org/officeDocument/2006/relationships/customXml" Target="../ink/ink1702.xml"/><Relationship Id="rId412" Type="http://schemas.openxmlformats.org/officeDocument/2006/relationships/customXml" Target="../ink/ink1785.xml"/><Relationship Id="rId107" Type="http://schemas.openxmlformats.org/officeDocument/2006/relationships/customXml" Target="../ink/ink1632.xml"/><Relationship Id="rId289" Type="http://schemas.openxmlformats.org/officeDocument/2006/relationships/image" Target="../media/image1704.png"/><Relationship Id="rId454" Type="http://schemas.openxmlformats.org/officeDocument/2006/relationships/customXml" Target="../ink/ink1806.xml"/><Relationship Id="rId496" Type="http://schemas.openxmlformats.org/officeDocument/2006/relationships/customXml" Target="../ink/ink1827.xml"/><Relationship Id="rId11" Type="http://schemas.openxmlformats.org/officeDocument/2006/relationships/image" Target="../media/image1568.png"/><Relationship Id="rId53" Type="http://schemas.openxmlformats.org/officeDocument/2006/relationships/image" Target="../media/image1588.png"/><Relationship Id="rId149" Type="http://schemas.openxmlformats.org/officeDocument/2006/relationships/customXml" Target="../ink/ink1653.xml"/><Relationship Id="rId314" Type="http://schemas.openxmlformats.org/officeDocument/2006/relationships/customXml" Target="../ink/ink1736.xml"/><Relationship Id="rId356" Type="http://schemas.openxmlformats.org/officeDocument/2006/relationships/customXml" Target="../ink/ink1757.xml"/><Relationship Id="rId398" Type="http://schemas.openxmlformats.org/officeDocument/2006/relationships/customXml" Target="../ink/ink1778.xml"/><Relationship Id="rId95" Type="http://schemas.openxmlformats.org/officeDocument/2006/relationships/customXml" Target="../ink/ink1626.xml"/><Relationship Id="rId160" Type="http://schemas.openxmlformats.org/officeDocument/2006/relationships/image" Target="../media/image1641.png"/><Relationship Id="rId216" Type="http://schemas.openxmlformats.org/officeDocument/2006/relationships/image" Target="../media/image1668.png"/><Relationship Id="rId423" Type="http://schemas.openxmlformats.org/officeDocument/2006/relationships/image" Target="../media/image1771.png"/><Relationship Id="rId258" Type="http://schemas.openxmlformats.org/officeDocument/2006/relationships/customXml" Target="../ink/ink1708.xml"/><Relationship Id="rId465" Type="http://schemas.openxmlformats.org/officeDocument/2006/relationships/image" Target="../media/image1792.png"/><Relationship Id="rId22" Type="http://schemas.openxmlformats.org/officeDocument/2006/relationships/customXml" Target="../ink/ink1589.xml"/><Relationship Id="rId64" Type="http://schemas.openxmlformats.org/officeDocument/2006/relationships/customXml" Target="../ink/ink1610.xml"/><Relationship Id="rId118" Type="http://schemas.openxmlformats.org/officeDocument/2006/relationships/image" Target="../media/image1620.png"/><Relationship Id="rId325" Type="http://schemas.openxmlformats.org/officeDocument/2006/relationships/image" Target="../media/image1722.png"/><Relationship Id="rId367" Type="http://schemas.openxmlformats.org/officeDocument/2006/relationships/image" Target="../media/image1743.png"/><Relationship Id="rId171" Type="http://schemas.openxmlformats.org/officeDocument/2006/relationships/customXml" Target="../ink/ink1664.xml"/><Relationship Id="rId227" Type="http://schemas.openxmlformats.org/officeDocument/2006/relationships/customXml" Target="../ink/ink1692.xml"/><Relationship Id="rId269" Type="http://schemas.openxmlformats.org/officeDocument/2006/relationships/image" Target="../media/image1694.png"/><Relationship Id="rId434" Type="http://schemas.openxmlformats.org/officeDocument/2006/relationships/customXml" Target="../ink/ink1796.xml"/><Relationship Id="rId476" Type="http://schemas.openxmlformats.org/officeDocument/2006/relationships/customXml" Target="../ink/ink1817.xml"/><Relationship Id="rId33" Type="http://schemas.openxmlformats.org/officeDocument/2006/relationships/image" Target="../media/image1578.png"/><Relationship Id="rId129" Type="http://schemas.openxmlformats.org/officeDocument/2006/relationships/customXml" Target="../ink/ink1643.xml"/><Relationship Id="rId280" Type="http://schemas.openxmlformats.org/officeDocument/2006/relationships/customXml" Target="../ink/ink1719.xml"/><Relationship Id="rId336" Type="http://schemas.openxmlformats.org/officeDocument/2006/relationships/customXml" Target="../ink/ink1747.xml"/><Relationship Id="rId501" Type="http://schemas.openxmlformats.org/officeDocument/2006/relationships/image" Target="../media/image1810.png"/><Relationship Id="rId75" Type="http://schemas.openxmlformats.org/officeDocument/2006/relationships/image" Target="../media/image1599.png"/><Relationship Id="rId140" Type="http://schemas.openxmlformats.org/officeDocument/2006/relationships/image" Target="../media/image1631.png"/><Relationship Id="rId182" Type="http://schemas.openxmlformats.org/officeDocument/2006/relationships/image" Target="../media/image1652.png"/><Relationship Id="rId378" Type="http://schemas.openxmlformats.org/officeDocument/2006/relationships/customXml" Target="../ink/ink1768.xml"/><Relationship Id="rId403" Type="http://schemas.openxmlformats.org/officeDocument/2006/relationships/image" Target="../media/image1761.png"/><Relationship Id="rId6" Type="http://schemas.openxmlformats.org/officeDocument/2006/relationships/customXml" Target="../ink/ink1581.xml"/><Relationship Id="rId238" Type="http://schemas.openxmlformats.org/officeDocument/2006/relationships/image" Target="../media/image1679.png"/><Relationship Id="rId445" Type="http://schemas.openxmlformats.org/officeDocument/2006/relationships/image" Target="../media/image1782.png"/><Relationship Id="rId487" Type="http://schemas.openxmlformats.org/officeDocument/2006/relationships/image" Target="../media/image1803.png"/><Relationship Id="rId291" Type="http://schemas.openxmlformats.org/officeDocument/2006/relationships/image" Target="../media/image1705.png"/><Relationship Id="rId305" Type="http://schemas.openxmlformats.org/officeDocument/2006/relationships/image" Target="../media/image1712.png"/><Relationship Id="rId347" Type="http://schemas.openxmlformats.org/officeDocument/2006/relationships/image" Target="../media/image1733.png"/><Relationship Id="rId44" Type="http://schemas.openxmlformats.org/officeDocument/2006/relationships/customXml" Target="../ink/ink1600.xml"/><Relationship Id="rId86" Type="http://schemas.openxmlformats.org/officeDocument/2006/relationships/customXml" Target="../ink/ink1621.xml"/><Relationship Id="rId151" Type="http://schemas.openxmlformats.org/officeDocument/2006/relationships/customXml" Target="../ink/ink1654.xml"/><Relationship Id="rId389" Type="http://schemas.openxmlformats.org/officeDocument/2006/relationships/image" Target="../media/image1754.png"/><Relationship Id="rId193" Type="http://schemas.openxmlformats.org/officeDocument/2006/relationships/customXml" Target="../ink/ink1675.xml"/><Relationship Id="rId207" Type="http://schemas.openxmlformats.org/officeDocument/2006/relationships/customXml" Target="../ink/ink1682.xml"/><Relationship Id="rId249" Type="http://schemas.openxmlformats.org/officeDocument/2006/relationships/customXml" Target="../ink/ink1703.xml"/><Relationship Id="rId414" Type="http://schemas.openxmlformats.org/officeDocument/2006/relationships/customXml" Target="../ink/ink1786.xml"/><Relationship Id="rId456" Type="http://schemas.openxmlformats.org/officeDocument/2006/relationships/customXml" Target="../ink/ink1807.xml"/><Relationship Id="rId498" Type="http://schemas.openxmlformats.org/officeDocument/2006/relationships/customXml" Target="../ink/ink1828.xml"/><Relationship Id="rId13" Type="http://schemas.openxmlformats.org/officeDocument/2006/relationships/image" Target="../media/image1569.png"/><Relationship Id="rId109" Type="http://schemas.openxmlformats.org/officeDocument/2006/relationships/customXml" Target="../ink/ink1633.xml"/><Relationship Id="rId260" Type="http://schemas.openxmlformats.org/officeDocument/2006/relationships/customXml" Target="../ink/ink1709.xml"/><Relationship Id="rId316" Type="http://schemas.openxmlformats.org/officeDocument/2006/relationships/customXml" Target="../ink/ink1737.xml"/><Relationship Id="rId55" Type="http://schemas.openxmlformats.org/officeDocument/2006/relationships/image" Target="../media/image1589.png"/><Relationship Id="rId97" Type="http://schemas.openxmlformats.org/officeDocument/2006/relationships/customXml" Target="../ink/ink1627.xml"/><Relationship Id="rId120" Type="http://schemas.openxmlformats.org/officeDocument/2006/relationships/image" Target="../media/image1621.png"/><Relationship Id="rId358" Type="http://schemas.openxmlformats.org/officeDocument/2006/relationships/customXml" Target="../ink/ink1758.xml"/><Relationship Id="rId162" Type="http://schemas.openxmlformats.org/officeDocument/2006/relationships/image" Target="../media/image1642.png"/><Relationship Id="rId218" Type="http://schemas.openxmlformats.org/officeDocument/2006/relationships/image" Target="../media/image1669.png"/><Relationship Id="rId425" Type="http://schemas.openxmlformats.org/officeDocument/2006/relationships/image" Target="../media/image1772.png"/><Relationship Id="rId467" Type="http://schemas.openxmlformats.org/officeDocument/2006/relationships/image" Target="../media/image1793.png"/><Relationship Id="rId271" Type="http://schemas.openxmlformats.org/officeDocument/2006/relationships/image" Target="../media/image1695.png"/><Relationship Id="rId24" Type="http://schemas.openxmlformats.org/officeDocument/2006/relationships/customXml" Target="../ink/ink1590.xml"/><Relationship Id="rId66" Type="http://schemas.openxmlformats.org/officeDocument/2006/relationships/customXml" Target="../ink/ink1611.xml"/><Relationship Id="rId131" Type="http://schemas.openxmlformats.org/officeDocument/2006/relationships/customXml" Target="../ink/ink1644.xml"/><Relationship Id="rId327" Type="http://schemas.openxmlformats.org/officeDocument/2006/relationships/image" Target="../media/image1723.png"/><Relationship Id="rId369" Type="http://schemas.openxmlformats.org/officeDocument/2006/relationships/image" Target="../media/image1744.png"/><Relationship Id="rId173" Type="http://schemas.openxmlformats.org/officeDocument/2006/relationships/customXml" Target="../ink/ink1665.xml"/><Relationship Id="rId229" Type="http://schemas.openxmlformats.org/officeDocument/2006/relationships/customXml" Target="../ink/ink1693.xml"/><Relationship Id="rId380" Type="http://schemas.openxmlformats.org/officeDocument/2006/relationships/customXml" Target="../ink/ink1769.xml"/><Relationship Id="rId436" Type="http://schemas.openxmlformats.org/officeDocument/2006/relationships/customXml" Target="../ink/ink1797.xml"/><Relationship Id="rId240" Type="http://schemas.openxmlformats.org/officeDocument/2006/relationships/image" Target="../media/image1680.png"/><Relationship Id="rId478" Type="http://schemas.openxmlformats.org/officeDocument/2006/relationships/customXml" Target="../ink/ink1818.xml"/><Relationship Id="rId35" Type="http://schemas.openxmlformats.org/officeDocument/2006/relationships/image" Target="../media/image1579.png"/><Relationship Id="rId77" Type="http://schemas.openxmlformats.org/officeDocument/2006/relationships/image" Target="../media/image1600.png"/><Relationship Id="rId100" Type="http://schemas.openxmlformats.org/officeDocument/2006/relationships/image" Target="../media/image1611.png"/><Relationship Id="rId282" Type="http://schemas.openxmlformats.org/officeDocument/2006/relationships/customXml" Target="../ink/ink1720.xml"/><Relationship Id="rId338" Type="http://schemas.openxmlformats.org/officeDocument/2006/relationships/customXml" Target="../ink/ink1748.xml"/><Relationship Id="rId503" Type="http://schemas.openxmlformats.org/officeDocument/2006/relationships/image" Target="../media/image1811.png"/><Relationship Id="rId8" Type="http://schemas.openxmlformats.org/officeDocument/2006/relationships/customXml" Target="../ink/ink1582.xml"/><Relationship Id="rId142" Type="http://schemas.openxmlformats.org/officeDocument/2006/relationships/image" Target="../media/image1632.png"/><Relationship Id="rId184" Type="http://schemas.openxmlformats.org/officeDocument/2006/relationships/image" Target="../media/image1653.png"/><Relationship Id="rId391" Type="http://schemas.openxmlformats.org/officeDocument/2006/relationships/image" Target="../media/image1755.png"/><Relationship Id="rId405" Type="http://schemas.openxmlformats.org/officeDocument/2006/relationships/image" Target="../media/image1762.png"/><Relationship Id="rId447" Type="http://schemas.openxmlformats.org/officeDocument/2006/relationships/image" Target="../media/image1783.png"/><Relationship Id="rId251" Type="http://schemas.openxmlformats.org/officeDocument/2006/relationships/customXml" Target="../ink/ink1704.xml"/><Relationship Id="rId489" Type="http://schemas.openxmlformats.org/officeDocument/2006/relationships/image" Target="../media/image1804.png"/><Relationship Id="rId46" Type="http://schemas.openxmlformats.org/officeDocument/2006/relationships/customXml" Target="../ink/ink1601.xml"/><Relationship Id="rId293" Type="http://schemas.openxmlformats.org/officeDocument/2006/relationships/image" Target="../media/image1706.png"/><Relationship Id="rId307" Type="http://schemas.openxmlformats.org/officeDocument/2006/relationships/image" Target="../media/image1713.png"/><Relationship Id="rId349" Type="http://schemas.openxmlformats.org/officeDocument/2006/relationships/image" Target="../media/image1734.png"/><Relationship Id="rId88" Type="http://schemas.openxmlformats.org/officeDocument/2006/relationships/customXml" Target="../ink/ink1622.xml"/><Relationship Id="rId111" Type="http://schemas.openxmlformats.org/officeDocument/2006/relationships/customXml" Target="../ink/ink1634.xml"/><Relationship Id="rId153" Type="http://schemas.openxmlformats.org/officeDocument/2006/relationships/customXml" Target="../ink/ink1655.xml"/><Relationship Id="rId195" Type="http://schemas.openxmlformats.org/officeDocument/2006/relationships/customXml" Target="../ink/ink1676.xml"/><Relationship Id="rId209" Type="http://schemas.openxmlformats.org/officeDocument/2006/relationships/customXml" Target="../ink/ink1683.xml"/><Relationship Id="rId360" Type="http://schemas.openxmlformats.org/officeDocument/2006/relationships/customXml" Target="../ink/ink1759.xml"/><Relationship Id="rId416" Type="http://schemas.openxmlformats.org/officeDocument/2006/relationships/customXml" Target="../ink/ink1787.xml"/><Relationship Id="rId220" Type="http://schemas.openxmlformats.org/officeDocument/2006/relationships/image" Target="../media/image1670.png"/><Relationship Id="rId458" Type="http://schemas.openxmlformats.org/officeDocument/2006/relationships/customXml" Target="../ink/ink1808.xml"/><Relationship Id="rId15" Type="http://schemas.openxmlformats.org/officeDocument/2006/relationships/image" Target="../media/image1570.png"/><Relationship Id="rId57" Type="http://schemas.openxmlformats.org/officeDocument/2006/relationships/image" Target="../media/image1590.png"/><Relationship Id="rId262" Type="http://schemas.openxmlformats.org/officeDocument/2006/relationships/customXml" Target="../ink/ink1710.xml"/><Relationship Id="rId318" Type="http://schemas.openxmlformats.org/officeDocument/2006/relationships/customXml" Target="../ink/ink1738.xml"/><Relationship Id="rId99" Type="http://schemas.openxmlformats.org/officeDocument/2006/relationships/customXml" Target="../ink/ink1628.xml"/><Relationship Id="rId122" Type="http://schemas.openxmlformats.org/officeDocument/2006/relationships/image" Target="../media/image1622.png"/><Relationship Id="rId164" Type="http://schemas.openxmlformats.org/officeDocument/2006/relationships/image" Target="../media/image1643.png"/><Relationship Id="rId371" Type="http://schemas.openxmlformats.org/officeDocument/2006/relationships/image" Target="../media/image1745.png"/><Relationship Id="rId427" Type="http://schemas.openxmlformats.org/officeDocument/2006/relationships/image" Target="../media/image1773.png"/><Relationship Id="rId469" Type="http://schemas.openxmlformats.org/officeDocument/2006/relationships/image" Target="../media/image1794.png"/><Relationship Id="rId26" Type="http://schemas.openxmlformats.org/officeDocument/2006/relationships/customXml" Target="../ink/ink1591.xml"/><Relationship Id="rId231" Type="http://schemas.openxmlformats.org/officeDocument/2006/relationships/customXml" Target="../ink/ink1694.xml"/><Relationship Id="rId273" Type="http://schemas.openxmlformats.org/officeDocument/2006/relationships/image" Target="../media/image1696.png"/><Relationship Id="rId329" Type="http://schemas.openxmlformats.org/officeDocument/2006/relationships/image" Target="../media/image1724.png"/><Relationship Id="rId480" Type="http://schemas.openxmlformats.org/officeDocument/2006/relationships/customXml" Target="../ink/ink1819.xml"/><Relationship Id="rId68" Type="http://schemas.openxmlformats.org/officeDocument/2006/relationships/customXml" Target="../ink/ink1612.xml"/><Relationship Id="rId133" Type="http://schemas.openxmlformats.org/officeDocument/2006/relationships/customXml" Target="../ink/ink1645.xml"/><Relationship Id="rId175" Type="http://schemas.openxmlformats.org/officeDocument/2006/relationships/customXml" Target="../ink/ink1666.xml"/><Relationship Id="rId340" Type="http://schemas.openxmlformats.org/officeDocument/2006/relationships/customXml" Target="../ink/ink1749.xml"/><Relationship Id="rId200" Type="http://schemas.openxmlformats.org/officeDocument/2006/relationships/image" Target="../media/image1660.png"/><Relationship Id="rId382" Type="http://schemas.openxmlformats.org/officeDocument/2006/relationships/customXml" Target="../ink/ink1770.xml"/><Relationship Id="rId438" Type="http://schemas.openxmlformats.org/officeDocument/2006/relationships/customXml" Target="../ink/ink1798.xml"/><Relationship Id="rId242" Type="http://schemas.openxmlformats.org/officeDocument/2006/relationships/image" Target="../media/image1681.png"/><Relationship Id="rId284" Type="http://schemas.openxmlformats.org/officeDocument/2006/relationships/customXml" Target="../ink/ink1721.xml"/><Relationship Id="rId491" Type="http://schemas.openxmlformats.org/officeDocument/2006/relationships/image" Target="../media/image1805.png"/><Relationship Id="rId505" Type="http://schemas.openxmlformats.org/officeDocument/2006/relationships/image" Target="../media/image1812.png"/><Relationship Id="rId37" Type="http://schemas.openxmlformats.org/officeDocument/2006/relationships/image" Target="../media/image1580.png"/><Relationship Id="rId79" Type="http://schemas.openxmlformats.org/officeDocument/2006/relationships/image" Target="../media/image1601.png"/><Relationship Id="rId102" Type="http://schemas.openxmlformats.org/officeDocument/2006/relationships/image" Target="../media/image1612.png"/><Relationship Id="rId144" Type="http://schemas.openxmlformats.org/officeDocument/2006/relationships/image" Target="../media/image1633.png"/><Relationship Id="rId90" Type="http://schemas.openxmlformats.org/officeDocument/2006/relationships/image" Target="../media/image1606.png"/><Relationship Id="rId186" Type="http://schemas.openxmlformats.org/officeDocument/2006/relationships/image" Target="../media/image627.png"/><Relationship Id="rId351" Type="http://schemas.openxmlformats.org/officeDocument/2006/relationships/image" Target="../media/image1735.png"/><Relationship Id="rId393" Type="http://schemas.openxmlformats.org/officeDocument/2006/relationships/image" Target="../media/image1756.png"/><Relationship Id="rId407" Type="http://schemas.openxmlformats.org/officeDocument/2006/relationships/image" Target="../media/image1763.png"/><Relationship Id="rId449" Type="http://schemas.openxmlformats.org/officeDocument/2006/relationships/image" Target="../media/image1784.png"/><Relationship Id="rId211" Type="http://schemas.openxmlformats.org/officeDocument/2006/relationships/customXml" Target="../ink/ink1684.xml"/><Relationship Id="rId253" Type="http://schemas.openxmlformats.org/officeDocument/2006/relationships/customXml" Target="../ink/ink1705.xml"/><Relationship Id="rId295" Type="http://schemas.openxmlformats.org/officeDocument/2006/relationships/image" Target="../media/image1707.png"/><Relationship Id="rId309" Type="http://schemas.openxmlformats.org/officeDocument/2006/relationships/image" Target="../media/image1714.png"/><Relationship Id="rId460" Type="http://schemas.openxmlformats.org/officeDocument/2006/relationships/customXml" Target="../ink/ink1809.xml"/><Relationship Id="rId48" Type="http://schemas.openxmlformats.org/officeDocument/2006/relationships/customXml" Target="../ink/ink1602.xml"/><Relationship Id="rId113" Type="http://schemas.openxmlformats.org/officeDocument/2006/relationships/customXml" Target="../ink/ink1635.xml"/><Relationship Id="rId320" Type="http://schemas.openxmlformats.org/officeDocument/2006/relationships/customXml" Target="../ink/ink1739.xml"/><Relationship Id="rId155" Type="http://schemas.openxmlformats.org/officeDocument/2006/relationships/customXml" Target="../ink/ink1656.xml"/><Relationship Id="rId197" Type="http://schemas.openxmlformats.org/officeDocument/2006/relationships/customXml" Target="../ink/ink1677.xml"/><Relationship Id="rId362" Type="http://schemas.openxmlformats.org/officeDocument/2006/relationships/customXml" Target="../ink/ink1760.xml"/><Relationship Id="rId418" Type="http://schemas.openxmlformats.org/officeDocument/2006/relationships/customXml" Target="../ink/ink1788.xml"/><Relationship Id="rId222" Type="http://schemas.openxmlformats.org/officeDocument/2006/relationships/image" Target="../media/image1671.png"/><Relationship Id="rId264" Type="http://schemas.openxmlformats.org/officeDocument/2006/relationships/customXml" Target="../ink/ink1711.xml"/><Relationship Id="rId471" Type="http://schemas.openxmlformats.org/officeDocument/2006/relationships/image" Target="../media/image1795.png"/><Relationship Id="rId17" Type="http://schemas.openxmlformats.org/officeDocument/2006/relationships/image" Target="../media/image1571.png"/><Relationship Id="rId59" Type="http://schemas.openxmlformats.org/officeDocument/2006/relationships/image" Target="../media/image1591.png"/><Relationship Id="rId124" Type="http://schemas.openxmlformats.org/officeDocument/2006/relationships/image" Target="../media/image1623.png"/><Relationship Id="rId70" Type="http://schemas.openxmlformats.org/officeDocument/2006/relationships/customXml" Target="../ink/ink1613.xml"/><Relationship Id="rId166" Type="http://schemas.openxmlformats.org/officeDocument/2006/relationships/image" Target="../media/image1644.png"/><Relationship Id="rId331" Type="http://schemas.openxmlformats.org/officeDocument/2006/relationships/image" Target="../media/image1725.png"/><Relationship Id="rId373" Type="http://schemas.openxmlformats.org/officeDocument/2006/relationships/image" Target="../media/image1746.png"/><Relationship Id="rId429" Type="http://schemas.openxmlformats.org/officeDocument/2006/relationships/image" Target="../media/image1774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695.xml"/><Relationship Id="rId440" Type="http://schemas.openxmlformats.org/officeDocument/2006/relationships/customXml" Target="../ink/ink1799.xml"/><Relationship Id="rId28" Type="http://schemas.openxmlformats.org/officeDocument/2006/relationships/customXml" Target="../ink/ink1592.xml"/><Relationship Id="rId275" Type="http://schemas.openxmlformats.org/officeDocument/2006/relationships/image" Target="../media/image1697.png"/><Relationship Id="rId300" Type="http://schemas.openxmlformats.org/officeDocument/2006/relationships/customXml" Target="../ink/ink1729.xml"/><Relationship Id="rId482" Type="http://schemas.openxmlformats.org/officeDocument/2006/relationships/customXml" Target="../ink/ink1820.xml"/><Relationship Id="rId81" Type="http://schemas.openxmlformats.org/officeDocument/2006/relationships/image" Target="../media/image1602.png"/><Relationship Id="rId135" Type="http://schemas.openxmlformats.org/officeDocument/2006/relationships/customXml" Target="../ink/ink1646.xml"/><Relationship Id="rId177" Type="http://schemas.openxmlformats.org/officeDocument/2006/relationships/customXml" Target="../ink/ink1667.xml"/><Relationship Id="rId342" Type="http://schemas.openxmlformats.org/officeDocument/2006/relationships/customXml" Target="../ink/ink1750.xml"/><Relationship Id="rId384" Type="http://schemas.openxmlformats.org/officeDocument/2006/relationships/customXml" Target="../ink/ink1771.xml"/><Relationship Id="rId202" Type="http://schemas.openxmlformats.org/officeDocument/2006/relationships/image" Target="../media/image1661.png"/><Relationship Id="rId244" Type="http://schemas.openxmlformats.org/officeDocument/2006/relationships/image" Target="../media/image1682.png"/><Relationship Id="rId39" Type="http://schemas.openxmlformats.org/officeDocument/2006/relationships/image" Target="../media/image1581.png"/><Relationship Id="rId286" Type="http://schemas.openxmlformats.org/officeDocument/2006/relationships/customXml" Target="../ink/ink1722.xml"/><Relationship Id="rId451" Type="http://schemas.openxmlformats.org/officeDocument/2006/relationships/image" Target="../media/image1785.png"/><Relationship Id="rId493" Type="http://schemas.openxmlformats.org/officeDocument/2006/relationships/image" Target="../media/image1806.png"/><Relationship Id="rId507" Type="http://schemas.openxmlformats.org/officeDocument/2006/relationships/image" Target="../media/image1813.png"/><Relationship Id="rId50" Type="http://schemas.openxmlformats.org/officeDocument/2006/relationships/customXml" Target="../ink/ink1603.xml"/><Relationship Id="rId104" Type="http://schemas.openxmlformats.org/officeDocument/2006/relationships/image" Target="../media/image1613.png"/><Relationship Id="rId146" Type="http://schemas.openxmlformats.org/officeDocument/2006/relationships/image" Target="../media/image1634.png"/><Relationship Id="rId188" Type="http://schemas.openxmlformats.org/officeDocument/2006/relationships/image" Target="../media/image1654.png"/><Relationship Id="rId311" Type="http://schemas.openxmlformats.org/officeDocument/2006/relationships/image" Target="../media/image1715.png"/><Relationship Id="rId353" Type="http://schemas.openxmlformats.org/officeDocument/2006/relationships/image" Target="../media/image1736.png"/><Relationship Id="rId395" Type="http://schemas.openxmlformats.org/officeDocument/2006/relationships/image" Target="../media/image1757.png"/><Relationship Id="rId409" Type="http://schemas.openxmlformats.org/officeDocument/2006/relationships/image" Target="../media/image1764.png"/><Relationship Id="rId92" Type="http://schemas.openxmlformats.org/officeDocument/2006/relationships/image" Target="../media/image1607.png"/><Relationship Id="rId213" Type="http://schemas.openxmlformats.org/officeDocument/2006/relationships/customXml" Target="../ink/ink1685.xml"/><Relationship Id="rId420" Type="http://schemas.openxmlformats.org/officeDocument/2006/relationships/customXml" Target="../ink/ink1789.xml"/><Relationship Id="rId255" Type="http://schemas.openxmlformats.org/officeDocument/2006/relationships/image" Target="../media/image1687.png"/><Relationship Id="rId297" Type="http://schemas.openxmlformats.org/officeDocument/2006/relationships/image" Target="../media/image1708.png"/><Relationship Id="rId462" Type="http://schemas.openxmlformats.org/officeDocument/2006/relationships/customXml" Target="../ink/ink1810.xml"/><Relationship Id="rId115" Type="http://schemas.openxmlformats.org/officeDocument/2006/relationships/customXml" Target="../ink/ink1636.xml"/><Relationship Id="rId157" Type="http://schemas.openxmlformats.org/officeDocument/2006/relationships/customXml" Target="../ink/ink1657.xml"/><Relationship Id="rId322" Type="http://schemas.openxmlformats.org/officeDocument/2006/relationships/customXml" Target="../ink/ink1740.xml"/><Relationship Id="rId364" Type="http://schemas.openxmlformats.org/officeDocument/2006/relationships/customXml" Target="../ink/ink1761.xml"/><Relationship Id="rId61" Type="http://schemas.openxmlformats.org/officeDocument/2006/relationships/image" Target="../media/image1592.png"/><Relationship Id="rId199" Type="http://schemas.openxmlformats.org/officeDocument/2006/relationships/customXml" Target="../ink/ink1678.xml"/><Relationship Id="rId19" Type="http://schemas.openxmlformats.org/officeDocument/2006/relationships/image" Target="../media/image1572.png"/><Relationship Id="rId224" Type="http://schemas.openxmlformats.org/officeDocument/2006/relationships/image" Target="../media/image1672.png"/><Relationship Id="rId266" Type="http://schemas.openxmlformats.org/officeDocument/2006/relationships/customXml" Target="../ink/ink1712.xml"/><Relationship Id="rId431" Type="http://schemas.openxmlformats.org/officeDocument/2006/relationships/image" Target="../media/image1775.png"/><Relationship Id="rId473" Type="http://schemas.openxmlformats.org/officeDocument/2006/relationships/image" Target="../media/image1796.png"/><Relationship Id="rId30" Type="http://schemas.openxmlformats.org/officeDocument/2006/relationships/customXml" Target="../ink/ink1593.xml"/><Relationship Id="rId126" Type="http://schemas.openxmlformats.org/officeDocument/2006/relationships/image" Target="../media/image1624.png"/><Relationship Id="rId168" Type="http://schemas.openxmlformats.org/officeDocument/2006/relationships/image" Target="../media/image1645.png"/><Relationship Id="rId333" Type="http://schemas.openxmlformats.org/officeDocument/2006/relationships/image" Target="../media/image1726.png"/><Relationship Id="rId72" Type="http://schemas.openxmlformats.org/officeDocument/2006/relationships/customXml" Target="../ink/ink1614.xml"/><Relationship Id="rId375" Type="http://schemas.openxmlformats.org/officeDocument/2006/relationships/image" Target="../media/image1747.png"/><Relationship Id="rId3" Type="http://schemas.openxmlformats.org/officeDocument/2006/relationships/image" Target="../media/image1564.png"/><Relationship Id="rId235" Type="http://schemas.openxmlformats.org/officeDocument/2006/relationships/customXml" Target="../ink/ink1696.xml"/><Relationship Id="rId277" Type="http://schemas.openxmlformats.org/officeDocument/2006/relationships/image" Target="../media/image1698.png"/><Relationship Id="rId400" Type="http://schemas.openxmlformats.org/officeDocument/2006/relationships/customXml" Target="../ink/ink1779.xml"/><Relationship Id="rId442" Type="http://schemas.openxmlformats.org/officeDocument/2006/relationships/customXml" Target="../ink/ink1800.xml"/><Relationship Id="rId484" Type="http://schemas.openxmlformats.org/officeDocument/2006/relationships/customXml" Target="../ink/ink1821.xml"/><Relationship Id="rId137" Type="http://schemas.openxmlformats.org/officeDocument/2006/relationships/customXml" Target="../ink/ink1647.xml"/><Relationship Id="rId302" Type="http://schemas.openxmlformats.org/officeDocument/2006/relationships/customXml" Target="../ink/ink1730.xml"/><Relationship Id="rId344" Type="http://schemas.openxmlformats.org/officeDocument/2006/relationships/customXml" Target="../ink/ink1751.xml"/><Relationship Id="rId41" Type="http://schemas.openxmlformats.org/officeDocument/2006/relationships/image" Target="../media/image1582.png"/><Relationship Id="rId83" Type="http://schemas.openxmlformats.org/officeDocument/2006/relationships/image" Target="../media/image1603.png"/><Relationship Id="rId179" Type="http://schemas.openxmlformats.org/officeDocument/2006/relationships/customXml" Target="../ink/ink1668.xml"/><Relationship Id="rId386" Type="http://schemas.openxmlformats.org/officeDocument/2006/relationships/customXml" Target="../ink/ink1772.xml"/><Relationship Id="rId190" Type="http://schemas.openxmlformats.org/officeDocument/2006/relationships/image" Target="../media/image1655.png"/><Relationship Id="rId204" Type="http://schemas.openxmlformats.org/officeDocument/2006/relationships/image" Target="../media/image1662.png"/><Relationship Id="rId246" Type="http://schemas.openxmlformats.org/officeDocument/2006/relationships/image" Target="../media/image1683.png"/><Relationship Id="rId288" Type="http://schemas.openxmlformats.org/officeDocument/2006/relationships/customXml" Target="../ink/ink1723.xml"/><Relationship Id="rId411" Type="http://schemas.openxmlformats.org/officeDocument/2006/relationships/image" Target="../media/image1765.png"/><Relationship Id="rId453" Type="http://schemas.openxmlformats.org/officeDocument/2006/relationships/image" Target="../media/image1786.png"/><Relationship Id="rId106" Type="http://schemas.openxmlformats.org/officeDocument/2006/relationships/image" Target="../media/image1614.png"/><Relationship Id="rId313" Type="http://schemas.openxmlformats.org/officeDocument/2006/relationships/image" Target="../media/image1716.png"/><Relationship Id="rId495" Type="http://schemas.openxmlformats.org/officeDocument/2006/relationships/image" Target="../media/image1807.png"/><Relationship Id="rId10" Type="http://schemas.openxmlformats.org/officeDocument/2006/relationships/customXml" Target="../ink/ink1583.xml"/><Relationship Id="rId52" Type="http://schemas.openxmlformats.org/officeDocument/2006/relationships/customXml" Target="../ink/ink1604.xml"/><Relationship Id="rId94" Type="http://schemas.openxmlformats.org/officeDocument/2006/relationships/image" Target="../media/image1608.png"/><Relationship Id="rId148" Type="http://schemas.openxmlformats.org/officeDocument/2006/relationships/image" Target="../media/image1635.png"/><Relationship Id="rId355" Type="http://schemas.openxmlformats.org/officeDocument/2006/relationships/image" Target="../media/image1737.png"/><Relationship Id="rId397" Type="http://schemas.openxmlformats.org/officeDocument/2006/relationships/image" Target="../media/image17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EBAA7-1D6B-4933-B2C8-DE2AEBAAF6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 50</a:t>
            </a:r>
            <a:br>
              <a:rPr lang="en-US" dirty="0"/>
            </a:br>
            <a:r>
              <a:rPr lang="en-US" dirty="0"/>
              <a:t>Review of Confidence Intervals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C0E8B-BB01-45F6-A486-5A54A901E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5/22/2021</a:t>
            </a:r>
          </a:p>
        </p:txBody>
      </p:sp>
    </p:spTree>
    <p:extLst>
      <p:ext uri="{BB962C8B-B14F-4D97-AF65-F5344CB8AC3E}">
        <p14:creationId xmlns:p14="http://schemas.microsoft.com/office/powerpoint/2010/main" val="811951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56083A2-E970-4096-B19F-6CE7395C8939}"/>
              </a:ext>
            </a:extLst>
          </p:cNvPr>
          <p:cNvGrpSpPr/>
          <p:nvPr/>
        </p:nvGrpSpPr>
        <p:grpSpPr>
          <a:xfrm>
            <a:off x="371114" y="158704"/>
            <a:ext cx="399240" cy="685800"/>
            <a:chOff x="371114" y="158704"/>
            <a:chExt cx="399240" cy="68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B514125-B784-4367-9642-95E9F90DD3F0}"/>
                    </a:ext>
                  </a:extLst>
                </p14:cNvPr>
                <p14:cNvContentPartPr/>
                <p14:nvPr/>
              </p14:nvContentPartPr>
              <p14:xfrm>
                <a:off x="371114" y="312424"/>
                <a:ext cx="164880" cy="532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B514125-B784-4367-9642-95E9F90DD3F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2474" y="303424"/>
                  <a:ext cx="18252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EF9E343-B8CD-4994-A2CB-C6689C102EAF}"/>
                    </a:ext>
                  </a:extLst>
                </p14:cNvPr>
                <p14:cNvContentPartPr/>
                <p14:nvPr/>
              </p14:nvContentPartPr>
              <p14:xfrm>
                <a:off x="661994" y="158704"/>
                <a:ext cx="108360" cy="437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EF9E343-B8CD-4994-A2CB-C6689C102E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2994" y="150064"/>
                  <a:ext cx="126000" cy="45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50F753C-00A5-4641-8A2D-D02DE9CC12C9}"/>
              </a:ext>
            </a:extLst>
          </p:cNvPr>
          <p:cNvGrpSpPr/>
          <p:nvPr/>
        </p:nvGrpSpPr>
        <p:grpSpPr>
          <a:xfrm>
            <a:off x="1280474" y="177424"/>
            <a:ext cx="627840" cy="393120"/>
            <a:chOff x="1280474" y="177424"/>
            <a:chExt cx="627840" cy="39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FB540E3-8D1D-49BA-B08C-A781F9ABABC0}"/>
                    </a:ext>
                  </a:extLst>
                </p14:cNvPr>
                <p14:cNvContentPartPr/>
                <p14:nvPr/>
              </p14:nvContentPartPr>
              <p14:xfrm>
                <a:off x="1280474" y="240064"/>
                <a:ext cx="182880" cy="330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FB540E3-8D1D-49BA-B08C-A781F9ABAB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1474" y="231064"/>
                  <a:ext cx="2005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54F655C-200B-41D0-9BA8-A3270A4DA900}"/>
                    </a:ext>
                  </a:extLst>
                </p14:cNvPr>
                <p14:cNvContentPartPr/>
                <p14:nvPr/>
              </p14:nvContentPartPr>
              <p14:xfrm>
                <a:off x="1434914" y="177424"/>
                <a:ext cx="178920" cy="387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54F655C-200B-41D0-9BA8-A3270A4DA90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914" y="168784"/>
                  <a:ext cx="1965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CA23D4B-F9F3-46AD-9CED-8028A104ECDD}"/>
                    </a:ext>
                  </a:extLst>
                </p14:cNvPr>
                <p14:cNvContentPartPr/>
                <p14:nvPr/>
              </p14:nvContentPartPr>
              <p14:xfrm>
                <a:off x="1295954" y="367504"/>
                <a:ext cx="243000" cy="73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CA23D4B-F9F3-46AD-9CED-8028A104EC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6954" y="358864"/>
                  <a:ext cx="260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1055780-74F0-476C-B8BF-EC65C3C5D0A4}"/>
                    </a:ext>
                  </a:extLst>
                </p14:cNvPr>
                <p14:cNvContentPartPr/>
                <p14:nvPr/>
              </p14:nvContentPartPr>
              <p14:xfrm>
                <a:off x="1546154" y="395584"/>
                <a:ext cx="84240" cy="142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1055780-74F0-476C-B8BF-EC65C3C5D0A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37154" y="386584"/>
                  <a:ext cx="101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58535CF-0C9D-4CCF-9FBE-6291BF0DFD99}"/>
                    </a:ext>
                  </a:extLst>
                </p14:cNvPr>
                <p14:cNvContentPartPr/>
                <p14:nvPr/>
              </p14:nvContentPartPr>
              <p14:xfrm>
                <a:off x="1700954" y="364264"/>
                <a:ext cx="207360" cy="158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58535CF-0C9D-4CCF-9FBE-6291BF0DFD9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92314" y="355624"/>
                  <a:ext cx="22500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57A1BF1-BC75-4565-A9AF-D5C5A0636C7F}"/>
              </a:ext>
            </a:extLst>
          </p:cNvPr>
          <p:cNvGrpSpPr/>
          <p:nvPr/>
        </p:nvGrpSpPr>
        <p:grpSpPr>
          <a:xfrm>
            <a:off x="2166434" y="322504"/>
            <a:ext cx="879120" cy="346320"/>
            <a:chOff x="2166434" y="322504"/>
            <a:chExt cx="879120" cy="34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20A0C65-33AF-4A88-B0C0-5888F9C692C0}"/>
                    </a:ext>
                  </a:extLst>
                </p14:cNvPr>
                <p14:cNvContentPartPr/>
                <p14:nvPr/>
              </p14:nvContentPartPr>
              <p14:xfrm>
                <a:off x="2166434" y="346624"/>
                <a:ext cx="270720" cy="171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20A0C65-33AF-4A88-B0C0-5888F9C692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57794" y="337984"/>
                  <a:ext cx="2883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BD4094-6F75-438B-95E6-402B42A849AE}"/>
                    </a:ext>
                  </a:extLst>
                </p14:cNvPr>
                <p14:cNvContentPartPr/>
                <p14:nvPr/>
              </p14:nvContentPartPr>
              <p14:xfrm>
                <a:off x="2525714" y="345904"/>
                <a:ext cx="171360" cy="139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BD4094-6F75-438B-95E6-402B42A849A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16714" y="337264"/>
                  <a:ext cx="189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690C21B-3292-48CB-8A90-F3799DE1478B}"/>
                    </a:ext>
                  </a:extLst>
                </p14:cNvPr>
                <p14:cNvContentPartPr/>
                <p14:nvPr/>
              </p14:nvContentPartPr>
              <p14:xfrm>
                <a:off x="2666834" y="381904"/>
                <a:ext cx="145440" cy="99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690C21B-3292-48CB-8A90-F3799DE1478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57834" y="373264"/>
                  <a:ext cx="163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6E57E55-B7F0-4EE0-B17A-7611F8B6651B}"/>
                    </a:ext>
                  </a:extLst>
                </p14:cNvPr>
                <p14:cNvContentPartPr/>
                <p14:nvPr/>
              </p14:nvContentPartPr>
              <p14:xfrm>
                <a:off x="2893274" y="352744"/>
                <a:ext cx="55800" cy="118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6E57E55-B7F0-4EE0-B17A-7611F8B6651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84634" y="343744"/>
                  <a:ext cx="73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772AA8-45F7-48BD-8F6C-BFB5266FF371}"/>
                    </a:ext>
                  </a:extLst>
                </p14:cNvPr>
                <p14:cNvContentPartPr/>
                <p14:nvPr/>
              </p14:nvContentPartPr>
              <p14:xfrm>
                <a:off x="2898314" y="322504"/>
                <a:ext cx="147240" cy="346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772AA8-45F7-48BD-8F6C-BFB5266FF37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89314" y="313504"/>
                  <a:ext cx="16488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B7FBCD0-A9FD-4112-B5DC-7B3E3BD933C2}"/>
              </a:ext>
            </a:extLst>
          </p:cNvPr>
          <p:cNvGrpSpPr/>
          <p:nvPr/>
        </p:nvGrpSpPr>
        <p:grpSpPr>
          <a:xfrm>
            <a:off x="3256874" y="64384"/>
            <a:ext cx="1743480" cy="419760"/>
            <a:chOff x="3256874" y="64384"/>
            <a:chExt cx="1743480" cy="41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9F5662B-6F93-46E8-86A5-0A64137CDF2E}"/>
                    </a:ext>
                  </a:extLst>
                </p14:cNvPr>
                <p14:cNvContentPartPr/>
                <p14:nvPr/>
              </p14:nvContentPartPr>
              <p14:xfrm>
                <a:off x="3256874" y="256984"/>
                <a:ext cx="215280" cy="206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9F5662B-6F93-46E8-86A5-0A64137CDF2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47874" y="248344"/>
                  <a:ext cx="2329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4DBEE5F-C593-4763-ABB5-4D03DE755FFD}"/>
                    </a:ext>
                  </a:extLst>
                </p14:cNvPr>
                <p14:cNvContentPartPr/>
                <p14:nvPr/>
              </p14:nvContentPartPr>
              <p14:xfrm>
                <a:off x="3457394" y="304864"/>
                <a:ext cx="207000" cy="119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4DBEE5F-C593-4763-ABB5-4D03DE755FF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48394" y="296224"/>
                  <a:ext cx="224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A90CB6B-F1F1-4E2E-80DB-18F9B0553FCA}"/>
                    </a:ext>
                  </a:extLst>
                </p14:cNvPr>
                <p14:cNvContentPartPr/>
                <p14:nvPr/>
              </p14:nvContentPartPr>
              <p14:xfrm>
                <a:off x="3671234" y="321064"/>
                <a:ext cx="147960" cy="106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A90CB6B-F1F1-4E2E-80DB-18F9B0553F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62234" y="312424"/>
                  <a:ext cx="165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CF7B31E-6046-4542-A170-6AB492F54B0F}"/>
                    </a:ext>
                  </a:extLst>
                </p14:cNvPr>
                <p14:cNvContentPartPr/>
                <p14:nvPr/>
              </p14:nvContentPartPr>
              <p14:xfrm>
                <a:off x="3927554" y="304144"/>
                <a:ext cx="48600" cy="124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CF7B31E-6046-4542-A170-6AB492F54B0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18554" y="295504"/>
                  <a:ext cx="662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3B000C0-0840-4C07-9955-B11EC5AAC24B}"/>
                    </a:ext>
                  </a:extLst>
                </p14:cNvPr>
                <p14:cNvContentPartPr/>
                <p14:nvPr/>
              </p14:nvContentPartPr>
              <p14:xfrm>
                <a:off x="4011074" y="252664"/>
                <a:ext cx="137160" cy="187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3B000C0-0840-4C07-9955-B11EC5AAC24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02434" y="243664"/>
                  <a:ext cx="154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6E0F40-904D-40CB-BF23-43D8A02B4318}"/>
                    </a:ext>
                  </a:extLst>
                </p14:cNvPr>
                <p14:cNvContentPartPr/>
                <p14:nvPr/>
              </p14:nvContentPartPr>
              <p14:xfrm>
                <a:off x="4286474" y="64384"/>
                <a:ext cx="205920" cy="419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6E0F40-904D-40CB-BF23-43D8A02B431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77834" y="55744"/>
                  <a:ext cx="2235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C69F378-516D-4C0A-AF82-5D2D0BC3A4EC}"/>
                    </a:ext>
                  </a:extLst>
                </p14:cNvPr>
                <p14:cNvContentPartPr/>
                <p14:nvPr/>
              </p14:nvContentPartPr>
              <p14:xfrm>
                <a:off x="4212674" y="250504"/>
                <a:ext cx="372960" cy="163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C69F378-516D-4C0A-AF82-5D2D0BC3A4E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04034" y="241864"/>
                  <a:ext cx="3906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90537AD-B076-47B1-A5D7-241855ECED4B}"/>
                    </a:ext>
                  </a:extLst>
                </p14:cNvPr>
                <p14:cNvContentPartPr/>
                <p14:nvPr/>
              </p14:nvContentPartPr>
              <p14:xfrm>
                <a:off x="4643234" y="298384"/>
                <a:ext cx="150840" cy="143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90537AD-B076-47B1-A5D7-241855ECED4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34594" y="289744"/>
                  <a:ext cx="168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D4BFB03-136D-4EBD-AC96-EBFAEF985962}"/>
                    </a:ext>
                  </a:extLst>
                </p14:cNvPr>
                <p14:cNvContentPartPr/>
                <p14:nvPr/>
              </p14:nvContentPartPr>
              <p14:xfrm>
                <a:off x="4867514" y="270664"/>
                <a:ext cx="132840" cy="209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D4BFB03-136D-4EBD-AC96-EBFAEF98596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58874" y="261664"/>
                  <a:ext cx="15048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FB5C167-383D-4B20-A2CC-1C811188F05E}"/>
              </a:ext>
            </a:extLst>
          </p:cNvPr>
          <p:cNvGrpSpPr/>
          <p:nvPr/>
        </p:nvGrpSpPr>
        <p:grpSpPr>
          <a:xfrm>
            <a:off x="5320034" y="28384"/>
            <a:ext cx="1147680" cy="412920"/>
            <a:chOff x="5320034" y="28384"/>
            <a:chExt cx="1147680" cy="41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0EA15D7-837F-446B-BBC8-908A5162DA55}"/>
                    </a:ext>
                  </a:extLst>
                </p14:cNvPr>
                <p14:cNvContentPartPr/>
                <p14:nvPr/>
              </p14:nvContentPartPr>
              <p14:xfrm>
                <a:off x="5320034" y="299104"/>
                <a:ext cx="320760" cy="142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0EA15D7-837F-446B-BBC8-908A5162DA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11034" y="290464"/>
                  <a:ext cx="338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7C41006-FB59-4001-80CD-03F03176243E}"/>
                    </a:ext>
                  </a:extLst>
                </p14:cNvPr>
                <p14:cNvContentPartPr/>
                <p14:nvPr/>
              </p14:nvContentPartPr>
              <p14:xfrm>
                <a:off x="5746274" y="306304"/>
                <a:ext cx="102600" cy="99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7C41006-FB59-4001-80CD-03F03176243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37274" y="297304"/>
                  <a:ext cx="120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8A50E0D-A696-4DD1-AB61-CB49498E7B36}"/>
                    </a:ext>
                  </a:extLst>
                </p14:cNvPr>
                <p14:cNvContentPartPr/>
                <p14:nvPr/>
              </p14:nvContentPartPr>
              <p14:xfrm>
                <a:off x="5888114" y="252664"/>
                <a:ext cx="156600" cy="160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8A50E0D-A696-4DD1-AB61-CB49498E7B3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79474" y="243664"/>
                  <a:ext cx="174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E26FFB8-681A-490C-8090-4E00D08DBDF3}"/>
                    </a:ext>
                  </a:extLst>
                </p14:cNvPr>
                <p14:cNvContentPartPr/>
                <p14:nvPr/>
              </p14:nvContentPartPr>
              <p14:xfrm>
                <a:off x="6248114" y="28384"/>
                <a:ext cx="171000" cy="377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E26FFB8-681A-490C-8090-4E00D08DBDF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39474" y="19384"/>
                  <a:ext cx="1886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29E1225-FDD1-4EC1-AD6E-5021649B9230}"/>
                    </a:ext>
                  </a:extLst>
                </p14:cNvPr>
                <p14:cNvContentPartPr/>
                <p14:nvPr/>
              </p14:nvContentPartPr>
              <p14:xfrm>
                <a:off x="6155594" y="244744"/>
                <a:ext cx="312120" cy="60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29E1225-FDD1-4EC1-AD6E-5021649B923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46954" y="236104"/>
                  <a:ext cx="32976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83A7015-DD00-43A9-9211-A551CBA2441D}"/>
              </a:ext>
            </a:extLst>
          </p:cNvPr>
          <p:cNvGrpSpPr/>
          <p:nvPr/>
        </p:nvGrpSpPr>
        <p:grpSpPr>
          <a:xfrm>
            <a:off x="6693074" y="41704"/>
            <a:ext cx="471960" cy="394920"/>
            <a:chOff x="6693074" y="41704"/>
            <a:chExt cx="471960" cy="39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6CC3C55-6F1B-448D-99F1-D3F728D518D4}"/>
                    </a:ext>
                  </a:extLst>
                </p14:cNvPr>
                <p14:cNvContentPartPr/>
                <p14:nvPr/>
              </p14:nvContentPartPr>
              <p14:xfrm>
                <a:off x="6693074" y="41704"/>
                <a:ext cx="183600" cy="394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6CC3C55-6F1B-448D-99F1-D3F728D518D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84434" y="33064"/>
                  <a:ext cx="2012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30BC260-CB51-4D2C-B38D-CD0C7240F6A6}"/>
                    </a:ext>
                  </a:extLst>
                </p14:cNvPr>
                <p14:cNvContentPartPr/>
                <p14:nvPr/>
              </p14:nvContentPartPr>
              <p14:xfrm>
                <a:off x="6969554" y="278584"/>
                <a:ext cx="195480" cy="148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30BC260-CB51-4D2C-B38D-CD0C7240F6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60554" y="269944"/>
                  <a:ext cx="21312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7B7A4B9-4C6F-44F2-BA10-9AD0F4287DA1}"/>
              </a:ext>
            </a:extLst>
          </p:cNvPr>
          <p:cNvGrpSpPr/>
          <p:nvPr/>
        </p:nvGrpSpPr>
        <p:grpSpPr>
          <a:xfrm>
            <a:off x="7434314" y="54664"/>
            <a:ext cx="2288880" cy="558000"/>
            <a:chOff x="7434314" y="54664"/>
            <a:chExt cx="2288880" cy="55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46450B1-6987-4F8B-B224-BF04FE7232E6}"/>
                    </a:ext>
                  </a:extLst>
                </p14:cNvPr>
                <p14:cNvContentPartPr/>
                <p14:nvPr/>
              </p14:nvContentPartPr>
              <p14:xfrm>
                <a:off x="7434314" y="244744"/>
                <a:ext cx="280080" cy="180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46450B1-6987-4F8B-B224-BF04FE7232E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25314" y="236104"/>
                  <a:ext cx="297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6E9998C-1EE6-4F8B-92EA-1B7B8CFFD2C8}"/>
                    </a:ext>
                  </a:extLst>
                </p14:cNvPr>
                <p14:cNvContentPartPr/>
                <p14:nvPr/>
              </p14:nvContentPartPr>
              <p14:xfrm>
                <a:off x="7699994" y="299824"/>
                <a:ext cx="215280" cy="110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6E9998C-1EE6-4F8B-92EA-1B7B8CFFD2C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90994" y="291184"/>
                  <a:ext cx="232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3549434-1206-44A5-A451-A9B3D1FCDB89}"/>
                    </a:ext>
                  </a:extLst>
                </p14:cNvPr>
                <p14:cNvContentPartPr/>
                <p14:nvPr/>
              </p14:nvContentPartPr>
              <p14:xfrm>
                <a:off x="7933274" y="316384"/>
                <a:ext cx="245160" cy="75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3549434-1206-44A5-A451-A9B3D1FCDB8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24274" y="307744"/>
                  <a:ext cx="262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BE43790-9735-404E-A902-ACB0D670C6EA}"/>
                    </a:ext>
                  </a:extLst>
                </p14:cNvPr>
                <p14:cNvContentPartPr/>
                <p14:nvPr/>
              </p14:nvContentPartPr>
              <p14:xfrm>
                <a:off x="8178794" y="326104"/>
                <a:ext cx="144720" cy="286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BE43790-9735-404E-A902-ACB0D670C6E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69794" y="317464"/>
                  <a:ext cx="1623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455DFAF-A540-4E53-A5E0-719F2BB99C89}"/>
                    </a:ext>
                  </a:extLst>
                </p14:cNvPr>
                <p14:cNvContentPartPr/>
                <p14:nvPr/>
              </p14:nvContentPartPr>
              <p14:xfrm>
                <a:off x="8247194" y="270664"/>
                <a:ext cx="258120" cy="151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455DFAF-A540-4E53-A5E0-719F2BB99C8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38554" y="261664"/>
                  <a:ext cx="275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9331446-D347-42CC-8FDF-0B2D0AA45CA3}"/>
                    </a:ext>
                  </a:extLst>
                </p14:cNvPr>
                <p14:cNvContentPartPr/>
                <p14:nvPr/>
              </p14:nvContentPartPr>
              <p14:xfrm>
                <a:off x="8527634" y="54664"/>
                <a:ext cx="244080" cy="361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9331446-D347-42CC-8FDF-0B2D0AA45CA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18994" y="46024"/>
                  <a:ext cx="2617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F2C3CD5-317B-4BB4-BBBA-64773419D70C}"/>
                    </a:ext>
                  </a:extLst>
                </p14:cNvPr>
                <p14:cNvContentPartPr/>
                <p14:nvPr/>
              </p14:nvContentPartPr>
              <p14:xfrm>
                <a:off x="8676674" y="302344"/>
                <a:ext cx="162360" cy="112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F2C3CD5-317B-4BB4-BBBA-64773419D70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68034" y="293344"/>
                  <a:ext cx="180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4AE8978-E062-4277-8258-3890A3DB1B59}"/>
                    </a:ext>
                  </a:extLst>
                </p14:cNvPr>
                <p14:cNvContentPartPr/>
                <p14:nvPr/>
              </p14:nvContentPartPr>
              <p14:xfrm>
                <a:off x="8899514" y="330784"/>
                <a:ext cx="157680" cy="107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4AE8978-E062-4277-8258-3890A3DB1B5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90514" y="322144"/>
                  <a:ext cx="175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C4D6DFC-BEA4-4CE6-AE01-14234A6B7CF2}"/>
                    </a:ext>
                  </a:extLst>
                </p14:cNvPr>
                <p14:cNvContentPartPr/>
                <p14:nvPr/>
              </p14:nvContentPartPr>
              <p14:xfrm>
                <a:off x="9020474" y="58624"/>
                <a:ext cx="254160" cy="354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C4D6DFC-BEA4-4CE6-AE01-14234A6B7CF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11474" y="49984"/>
                  <a:ext cx="2718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5A8206D-8865-4B9C-8604-AA4912F07FBC}"/>
                    </a:ext>
                  </a:extLst>
                </p14:cNvPr>
                <p14:cNvContentPartPr/>
                <p14:nvPr/>
              </p14:nvContentPartPr>
              <p14:xfrm>
                <a:off x="9414674" y="320704"/>
                <a:ext cx="81720" cy="90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5A8206D-8865-4B9C-8604-AA4912F07FB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05674" y="311704"/>
                  <a:ext cx="99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254A4F0-C9B7-4574-9B72-5A846528F407}"/>
                    </a:ext>
                  </a:extLst>
                </p14:cNvPr>
                <p14:cNvContentPartPr/>
                <p14:nvPr/>
              </p14:nvContentPartPr>
              <p14:xfrm>
                <a:off x="9573074" y="302344"/>
                <a:ext cx="150120" cy="112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254A4F0-C9B7-4574-9B72-5A846528F40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64074" y="293344"/>
                  <a:ext cx="16776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ED97A48-5250-495C-8593-69BE70E839D3}"/>
              </a:ext>
            </a:extLst>
          </p:cNvPr>
          <p:cNvGrpSpPr/>
          <p:nvPr/>
        </p:nvGrpSpPr>
        <p:grpSpPr>
          <a:xfrm>
            <a:off x="10046114" y="72664"/>
            <a:ext cx="1181160" cy="370440"/>
            <a:chOff x="10046114" y="72664"/>
            <a:chExt cx="1181160" cy="37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721CF45-4CB9-40C7-A867-A22C486EA2B9}"/>
                    </a:ext>
                  </a:extLst>
                </p14:cNvPr>
                <p14:cNvContentPartPr/>
                <p14:nvPr/>
              </p14:nvContentPartPr>
              <p14:xfrm>
                <a:off x="10046114" y="269944"/>
                <a:ext cx="120960" cy="145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721CF45-4CB9-40C7-A867-A22C486EA2B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037474" y="260944"/>
                  <a:ext cx="138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F780995-4E19-47EE-8174-E8849A2E69D5}"/>
                    </a:ext>
                  </a:extLst>
                </p14:cNvPr>
                <p14:cNvContentPartPr/>
                <p14:nvPr/>
              </p14:nvContentPartPr>
              <p14:xfrm>
                <a:off x="10264634" y="254104"/>
                <a:ext cx="153000" cy="189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F780995-4E19-47EE-8174-E8849A2E69D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55634" y="245104"/>
                  <a:ext cx="1706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34116E4-1BCA-442D-8DB2-D4A783844F37}"/>
                    </a:ext>
                  </a:extLst>
                </p14:cNvPr>
                <p14:cNvContentPartPr/>
                <p14:nvPr/>
              </p14:nvContentPartPr>
              <p14:xfrm>
                <a:off x="10429154" y="262744"/>
                <a:ext cx="228240" cy="165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34116E4-1BCA-442D-8DB2-D4A783844F3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420514" y="253744"/>
                  <a:ext cx="2458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8FE90B8-B838-4CF5-8EDC-A393669E2E47}"/>
                    </a:ext>
                  </a:extLst>
                </p14:cNvPr>
                <p14:cNvContentPartPr/>
                <p14:nvPr/>
              </p14:nvContentPartPr>
              <p14:xfrm>
                <a:off x="10599074" y="72664"/>
                <a:ext cx="220680" cy="311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8FE90B8-B838-4CF5-8EDC-A393669E2E4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90074" y="63664"/>
                  <a:ext cx="2383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7EEF8E7-F7A5-4094-9DD4-084575945B0B}"/>
                    </a:ext>
                  </a:extLst>
                </p14:cNvPr>
                <p14:cNvContentPartPr/>
                <p14:nvPr/>
              </p14:nvContentPartPr>
              <p14:xfrm>
                <a:off x="10749194" y="259144"/>
                <a:ext cx="141480" cy="132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7EEF8E7-F7A5-4094-9DD4-084575945B0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740194" y="250144"/>
                  <a:ext cx="159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A5297F4-DFA2-4569-BFE2-945B728E073D}"/>
                    </a:ext>
                  </a:extLst>
                </p14:cNvPr>
                <p14:cNvContentPartPr/>
                <p14:nvPr/>
              </p14:nvContentPartPr>
              <p14:xfrm>
                <a:off x="10923074" y="249424"/>
                <a:ext cx="304200" cy="183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A5297F4-DFA2-4569-BFE2-945B728E073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914434" y="240424"/>
                  <a:ext cx="32184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10EA368-C8EE-41BB-99B9-C1B3BDA20E08}"/>
              </a:ext>
            </a:extLst>
          </p:cNvPr>
          <p:cNvGrpSpPr/>
          <p:nvPr/>
        </p:nvGrpSpPr>
        <p:grpSpPr>
          <a:xfrm>
            <a:off x="1261754" y="736504"/>
            <a:ext cx="396720" cy="469800"/>
            <a:chOff x="1261754" y="736504"/>
            <a:chExt cx="396720" cy="46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413930B-1848-49DC-AEB8-58CB011D58C8}"/>
                    </a:ext>
                  </a:extLst>
                </p14:cNvPr>
                <p14:cNvContentPartPr/>
                <p14:nvPr/>
              </p14:nvContentPartPr>
              <p14:xfrm>
                <a:off x="1300994" y="736504"/>
                <a:ext cx="206640" cy="469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413930B-1848-49DC-AEB8-58CB011D58C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91994" y="727864"/>
                  <a:ext cx="22428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0833833-13CB-4581-8AF6-6C8AD9E056C3}"/>
                    </a:ext>
                  </a:extLst>
                </p14:cNvPr>
                <p14:cNvContentPartPr/>
                <p14:nvPr/>
              </p14:nvContentPartPr>
              <p14:xfrm>
                <a:off x="1261754" y="985624"/>
                <a:ext cx="307440" cy="78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0833833-13CB-4581-8AF6-6C8AD9E056C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252754" y="976624"/>
                  <a:ext cx="3250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A144E22-9647-4D96-B8E1-C1E85902010D}"/>
                    </a:ext>
                  </a:extLst>
                </p14:cNvPr>
                <p14:cNvContentPartPr/>
                <p14:nvPr/>
              </p14:nvContentPartPr>
              <p14:xfrm>
                <a:off x="1518794" y="1025224"/>
                <a:ext cx="139680" cy="151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A144E22-9647-4D96-B8E1-C1E85902010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10154" y="1016224"/>
                  <a:ext cx="15732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ED54160-0148-44F0-AEDB-6CCAFDE51A18}"/>
              </a:ext>
            </a:extLst>
          </p:cNvPr>
          <p:cNvGrpSpPr/>
          <p:nvPr/>
        </p:nvGrpSpPr>
        <p:grpSpPr>
          <a:xfrm>
            <a:off x="2156354" y="892024"/>
            <a:ext cx="515880" cy="484200"/>
            <a:chOff x="2156354" y="892024"/>
            <a:chExt cx="515880" cy="48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164D1B-ECC6-4489-8E7C-37898D276434}"/>
                    </a:ext>
                  </a:extLst>
                </p14:cNvPr>
                <p14:cNvContentPartPr/>
                <p14:nvPr/>
              </p14:nvContentPartPr>
              <p14:xfrm>
                <a:off x="2176154" y="970504"/>
                <a:ext cx="111600" cy="167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164D1B-ECC6-4489-8E7C-37898D27643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67514" y="961864"/>
                  <a:ext cx="1292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B7B9FAB-04C3-4C69-A5AD-EAF6DE3533F1}"/>
                    </a:ext>
                  </a:extLst>
                </p14:cNvPr>
                <p14:cNvContentPartPr/>
                <p14:nvPr/>
              </p14:nvContentPartPr>
              <p14:xfrm>
                <a:off x="2156354" y="892024"/>
                <a:ext cx="213480" cy="484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B7B9FAB-04C3-4C69-A5AD-EAF6DE3533F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47354" y="883384"/>
                  <a:ext cx="23112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2119D0E-9289-4B51-811D-DF609500C314}"/>
                    </a:ext>
                  </a:extLst>
                </p14:cNvPr>
                <p14:cNvContentPartPr/>
                <p14:nvPr/>
              </p14:nvContentPartPr>
              <p14:xfrm>
                <a:off x="2416634" y="1015864"/>
                <a:ext cx="47520" cy="97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2119D0E-9289-4B51-811D-DF609500C31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07994" y="1006864"/>
                  <a:ext cx="65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958F958-CF6C-41DA-9740-AA08FD901120}"/>
                    </a:ext>
                  </a:extLst>
                </p14:cNvPr>
                <p14:cNvContentPartPr/>
                <p14:nvPr/>
              </p14:nvContentPartPr>
              <p14:xfrm>
                <a:off x="2519594" y="971224"/>
                <a:ext cx="152640" cy="153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958F958-CF6C-41DA-9740-AA08FD90112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10954" y="962224"/>
                  <a:ext cx="17028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2129649-742F-45C2-B1DC-A631FCC0141C}"/>
              </a:ext>
            </a:extLst>
          </p:cNvPr>
          <p:cNvGrpSpPr/>
          <p:nvPr/>
        </p:nvGrpSpPr>
        <p:grpSpPr>
          <a:xfrm>
            <a:off x="2749994" y="748744"/>
            <a:ext cx="424440" cy="388440"/>
            <a:chOff x="2749994" y="748744"/>
            <a:chExt cx="424440" cy="38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D226D22-78FC-445B-9886-F75BA6C57630}"/>
                    </a:ext>
                  </a:extLst>
                </p14:cNvPr>
                <p14:cNvContentPartPr/>
                <p14:nvPr/>
              </p14:nvContentPartPr>
              <p14:xfrm>
                <a:off x="2749994" y="785824"/>
                <a:ext cx="156960" cy="351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D226D22-78FC-445B-9886-F75BA6C5763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40994" y="777184"/>
                  <a:ext cx="1746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77BDBE6-518E-409C-8F59-72FA4C4CA655}"/>
                    </a:ext>
                  </a:extLst>
                </p14:cNvPr>
                <p14:cNvContentPartPr/>
                <p14:nvPr/>
              </p14:nvContentPartPr>
              <p14:xfrm>
                <a:off x="2890034" y="974464"/>
                <a:ext cx="166680" cy="144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77BDBE6-518E-409C-8F59-72FA4C4CA65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81394" y="965824"/>
                  <a:ext cx="184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E8CCE4A-D036-4600-812A-2294DA3DF6FA}"/>
                    </a:ext>
                  </a:extLst>
                </p14:cNvPr>
                <p14:cNvContentPartPr/>
                <p14:nvPr/>
              </p14:nvContentPartPr>
              <p14:xfrm>
                <a:off x="3007034" y="748744"/>
                <a:ext cx="167400" cy="3207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E8CCE4A-D036-4600-812A-2294DA3DF6F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98394" y="740104"/>
                  <a:ext cx="185040" cy="33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8FC4323-5963-4C9D-8773-4BD5EB207DE0}"/>
                  </a:ext>
                </a:extLst>
              </p14:cNvPr>
              <p14:cNvContentPartPr/>
              <p14:nvPr/>
            </p14:nvContentPartPr>
            <p14:xfrm>
              <a:off x="3432194" y="877984"/>
              <a:ext cx="181440" cy="1731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8FC4323-5963-4C9D-8773-4BD5EB207DE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423194" y="869344"/>
                <a:ext cx="19908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8C379A1-598D-4EA9-A85E-3D8739F725E1}"/>
              </a:ext>
            </a:extLst>
          </p:cNvPr>
          <p:cNvGrpSpPr/>
          <p:nvPr/>
        </p:nvGrpSpPr>
        <p:grpSpPr>
          <a:xfrm>
            <a:off x="3933674" y="870424"/>
            <a:ext cx="1203840" cy="501120"/>
            <a:chOff x="3933674" y="870424"/>
            <a:chExt cx="1203840" cy="50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C1D7ECB-ECF7-4340-9E59-3F87147994D4}"/>
                    </a:ext>
                  </a:extLst>
                </p14:cNvPr>
                <p14:cNvContentPartPr/>
                <p14:nvPr/>
              </p14:nvContentPartPr>
              <p14:xfrm>
                <a:off x="3933674" y="870424"/>
                <a:ext cx="319680" cy="182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C1D7ECB-ECF7-4340-9E59-3F87147994D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24674" y="861424"/>
                  <a:ext cx="3373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B2232B4-E2B2-4408-BC09-10E4322437F3}"/>
                    </a:ext>
                  </a:extLst>
                </p14:cNvPr>
                <p14:cNvContentPartPr/>
                <p14:nvPr/>
              </p14:nvContentPartPr>
              <p14:xfrm>
                <a:off x="4315274" y="880864"/>
                <a:ext cx="177840" cy="131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B2232B4-E2B2-4408-BC09-10E4322437F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06274" y="871864"/>
                  <a:ext cx="195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7194E67-31BA-45A3-85D1-1BD796039C2F}"/>
                    </a:ext>
                  </a:extLst>
                </p14:cNvPr>
                <p14:cNvContentPartPr/>
                <p14:nvPr/>
              </p14:nvContentPartPr>
              <p14:xfrm>
                <a:off x="4534154" y="871144"/>
                <a:ext cx="161280" cy="1789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7194E67-31BA-45A3-85D1-1BD796039C2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25154" y="862144"/>
                  <a:ext cx="178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8D91D6A-CB73-470E-AFC3-8E85E32D305D}"/>
                    </a:ext>
                  </a:extLst>
                </p14:cNvPr>
                <p14:cNvContentPartPr/>
                <p14:nvPr/>
              </p14:nvContentPartPr>
              <p14:xfrm>
                <a:off x="4564394" y="873664"/>
                <a:ext cx="291960" cy="4978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8D91D6A-CB73-470E-AFC3-8E85E32D305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55394" y="865024"/>
                  <a:ext cx="30960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14B13E3-CCA6-440A-B2FE-E27D1557AB57}"/>
                    </a:ext>
                  </a:extLst>
                </p14:cNvPr>
                <p14:cNvContentPartPr/>
                <p14:nvPr/>
              </p14:nvContentPartPr>
              <p14:xfrm>
                <a:off x="4931594" y="880864"/>
                <a:ext cx="33840" cy="70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14B13E3-CCA6-440A-B2FE-E27D1557AB5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22594" y="872224"/>
                  <a:ext cx="514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EAE78D4-A99F-4E73-9D20-23F693B3A260}"/>
                    </a:ext>
                  </a:extLst>
                </p14:cNvPr>
                <p14:cNvContentPartPr/>
                <p14:nvPr/>
              </p14:nvContentPartPr>
              <p14:xfrm>
                <a:off x="5020874" y="876904"/>
                <a:ext cx="116640" cy="939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EAE78D4-A99F-4E73-9D20-23F693B3A26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11874" y="867904"/>
                  <a:ext cx="13428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C932E75-A3B3-4FFE-8AFD-E02D40C6393D}"/>
              </a:ext>
            </a:extLst>
          </p:cNvPr>
          <p:cNvGrpSpPr/>
          <p:nvPr/>
        </p:nvGrpSpPr>
        <p:grpSpPr>
          <a:xfrm>
            <a:off x="5503994" y="561544"/>
            <a:ext cx="1828440" cy="432360"/>
            <a:chOff x="5503994" y="561544"/>
            <a:chExt cx="1828440" cy="43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3866B45-D166-408D-8311-3B9E24CBA092}"/>
                    </a:ext>
                  </a:extLst>
                </p14:cNvPr>
                <p14:cNvContentPartPr/>
                <p14:nvPr/>
              </p14:nvContentPartPr>
              <p14:xfrm>
                <a:off x="5503994" y="896704"/>
                <a:ext cx="114480" cy="94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3866B45-D166-408D-8311-3B9E24CBA09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94994" y="887704"/>
                  <a:ext cx="132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A0FEDE8-06E1-4EDF-8CFB-220F1E3CC7D4}"/>
                    </a:ext>
                  </a:extLst>
                </p14:cNvPr>
                <p14:cNvContentPartPr/>
                <p14:nvPr/>
              </p14:nvContentPartPr>
              <p14:xfrm>
                <a:off x="5751674" y="561544"/>
                <a:ext cx="229320" cy="428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A0FEDE8-06E1-4EDF-8CFB-220F1E3CC7D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743034" y="552544"/>
                  <a:ext cx="24696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CC92564-C653-4A44-A33B-8CA02E9F2DDB}"/>
                    </a:ext>
                  </a:extLst>
                </p14:cNvPr>
                <p14:cNvContentPartPr/>
                <p14:nvPr/>
              </p14:nvContentPartPr>
              <p14:xfrm>
                <a:off x="5665994" y="849184"/>
                <a:ext cx="285480" cy="65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CC92564-C653-4A44-A33B-8CA02E9F2DD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56994" y="840184"/>
                  <a:ext cx="303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19EA7F4-2A9E-469C-BD6C-B7ACEEEB9D86}"/>
                    </a:ext>
                  </a:extLst>
                </p14:cNvPr>
                <p14:cNvContentPartPr/>
                <p14:nvPr/>
              </p14:nvContentPartPr>
              <p14:xfrm>
                <a:off x="6172154" y="816064"/>
                <a:ext cx="202680" cy="172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19EA7F4-2A9E-469C-BD6C-B7ACEEEB9D8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163514" y="807064"/>
                  <a:ext cx="2203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E30DB9F-38FD-463B-B753-0AB76CBEB9DB}"/>
                    </a:ext>
                  </a:extLst>
                </p14:cNvPr>
                <p14:cNvContentPartPr/>
                <p14:nvPr/>
              </p14:nvContentPartPr>
              <p14:xfrm>
                <a:off x="6402194" y="795904"/>
                <a:ext cx="249480" cy="198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E30DB9F-38FD-463B-B753-0AB76CBEB9D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393554" y="786904"/>
                  <a:ext cx="2671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FD88022-2A14-44F8-B32B-7368EFC45725}"/>
                    </a:ext>
                  </a:extLst>
                </p14:cNvPr>
                <p14:cNvContentPartPr/>
                <p14:nvPr/>
              </p14:nvContentPartPr>
              <p14:xfrm>
                <a:off x="6635474" y="813544"/>
                <a:ext cx="168120" cy="160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FD88022-2A14-44F8-B32B-7368EFC4572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26834" y="804904"/>
                  <a:ext cx="185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67951DF-5B91-4657-86AB-D178B85305B1}"/>
                    </a:ext>
                  </a:extLst>
                </p14:cNvPr>
                <p14:cNvContentPartPr/>
                <p14:nvPr/>
              </p14:nvContentPartPr>
              <p14:xfrm>
                <a:off x="6830594" y="840544"/>
                <a:ext cx="108360" cy="128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67951DF-5B91-4657-86AB-D178B85305B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821594" y="831544"/>
                  <a:ext cx="126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DFF5E53-5280-450E-81D9-2576CD40C8FD}"/>
                    </a:ext>
                  </a:extLst>
                </p14:cNvPr>
                <p14:cNvContentPartPr/>
                <p14:nvPr/>
              </p14:nvContentPartPr>
              <p14:xfrm>
                <a:off x="7036874" y="798064"/>
                <a:ext cx="295560" cy="185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DFF5E53-5280-450E-81D9-2576CD40C8F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027874" y="789064"/>
                  <a:ext cx="31320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6ECE8DF-9A4D-4168-89A2-0302938277B3}"/>
              </a:ext>
            </a:extLst>
          </p:cNvPr>
          <p:cNvGrpSpPr/>
          <p:nvPr/>
        </p:nvGrpSpPr>
        <p:grpSpPr>
          <a:xfrm>
            <a:off x="7569674" y="552544"/>
            <a:ext cx="538200" cy="451800"/>
            <a:chOff x="7569674" y="552544"/>
            <a:chExt cx="538200" cy="45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AA90667-E11D-43BC-B8EF-64F84451C70B}"/>
                    </a:ext>
                  </a:extLst>
                </p14:cNvPr>
                <p14:cNvContentPartPr/>
                <p14:nvPr/>
              </p14:nvContentPartPr>
              <p14:xfrm>
                <a:off x="7569674" y="880504"/>
                <a:ext cx="155880" cy="123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AA90667-E11D-43BC-B8EF-64F84451C70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60674" y="871504"/>
                  <a:ext cx="173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6A1A7AD-57D4-4A50-A975-4C43AD8C5E1A}"/>
                    </a:ext>
                  </a:extLst>
                </p14:cNvPr>
                <p14:cNvContentPartPr/>
                <p14:nvPr/>
              </p14:nvContentPartPr>
              <p14:xfrm>
                <a:off x="7867394" y="552544"/>
                <a:ext cx="213120" cy="4334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6A1A7AD-57D4-4A50-A975-4C43AD8C5E1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858394" y="543544"/>
                  <a:ext cx="2307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DE3D7C0-357A-49A0-9F63-5B7B8DA8C70F}"/>
                    </a:ext>
                  </a:extLst>
                </p14:cNvPr>
                <p14:cNvContentPartPr/>
                <p14:nvPr/>
              </p14:nvContentPartPr>
              <p14:xfrm>
                <a:off x="7795394" y="852424"/>
                <a:ext cx="312480" cy="626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DE3D7C0-357A-49A0-9F63-5B7B8DA8C70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86754" y="843424"/>
                  <a:ext cx="330120" cy="8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C1688AED-9BF2-4784-AB3A-4534783E8E3D}"/>
                  </a:ext>
                </a:extLst>
              </p14:cNvPr>
              <p14:cNvContentPartPr/>
              <p14:nvPr/>
            </p14:nvContentPartPr>
            <p14:xfrm>
              <a:off x="2387474" y="1874824"/>
              <a:ext cx="18360" cy="3060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C1688AED-9BF2-4784-AB3A-4534783E8E3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378834" y="1865824"/>
                <a:ext cx="360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E6BAB54D-4B62-4DAB-A520-8E81880B959A}"/>
                  </a:ext>
                </a:extLst>
              </p14:cNvPr>
              <p14:cNvContentPartPr/>
              <p14:nvPr/>
            </p14:nvContentPartPr>
            <p14:xfrm>
              <a:off x="11834594" y="938824"/>
              <a:ext cx="25560" cy="360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E6BAB54D-4B62-4DAB-A520-8E81880B959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1825594" y="929824"/>
                <a:ext cx="4320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E9B1C54-C325-4EC3-9403-47A020A32952}"/>
              </a:ext>
            </a:extLst>
          </p:cNvPr>
          <p:cNvGrpSpPr/>
          <p:nvPr/>
        </p:nvGrpSpPr>
        <p:grpSpPr>
          <a:xfrm>
            <a:off x="1329434" y="1393864"/>
            <a:ext cx="2422080" cy="794160"/>
            <a:chOff x="1329434" y="1393864"/>
            <a:chExt cx="2422080" cy="79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6224FC7-26A9-48E0-B21A-9B914D353B84}"/>
                    </a:ext>
                  </a:extLst>
                </p14:cNvPr>
                <p14:cNvContentPartPr/>
                <p14:nvPr/>
              </p14:nvContentPartPr>
              <p14:xfrm>
                <a:off x="1329434" y="1616344"/>
                <a:ext cx="380520" cy="1627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6224FC7-26A9-48E0-B21A-9B914D353B8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20794" y="1607344"/>
                  <a:ext cx="398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C1AB1EF-4070-4174-A316-3FE849512BB0}"/>
                    </a:ext>
                  </a:extLst>
                </p14:cNvPr>
                <p14:cNvContentPartPr/>
                <p14:nvPr/>
              </p14:nvContentPartPr>
              <p14:xfrm>
                <a:off x="1778354" y="1605544"/>
                <a:ext cx="182160" cy="1378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C1AB1EF-4070-4174-A316-3FE849512BB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769354" y="1596544"/>
                  <a:ext cx="199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8AD0AE5-4366-42B1-81AA-E36A62023CC4}"/>
                    </a:ext>
                  </a:extLst>
                </p14:cNvPr>
                <p14:cNvContentPartPr/>
                <p14:nvPr/>
              </p14:nvContentPartPr>
              <p14:xfrm>
                <a:off x="2048354" y="1646944"/>
                <a:ext cx="34560" cy="745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8AD0AE5-4366-42B1-81AA-E36A62023CC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39354" y="1637944"/>
                  <a:ext cx="522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8F63656-198C-47D5-BD9E-F31D02F103E4}"/>
                    </a:ext>
                  </a:extLst>
                </p14:cNvPr>
                <p14:cNvContentPartPr/>
                <p14:nvPr/>
              </p14:nvContentPartPr>
              <p14:xfrm>
                <a:off x="2157434" y="1626424"/>
                <a:ext cx="140040" cy="1342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8F63656-198C-47D5-BD9E-F31D02F103E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148794" y="1617424"/>
                  <a:ext cx="157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7740C3C-0DDB-469B-9EB3-456F3FF5E1C6}"/>
                    </a:ext>
                  </a:extLst>
                </p14:cNvPr>
                <p14:cNvContentPartPr/>
                <p14:nvPr/>
              </p14:nvContentPartPr>
              <p14:xfrm>
                <a:off x="2441114" y="1393864"/>
                <a:ext cx="184680" cy="387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7740C3C-0DDB-469B-9EB3-456F3FF5E1C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432474" y="1384864"/>
                  <a:ext cx="2023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3186EC7-EA05-4FA6-A454-A6E9031A2B61}"/>
                    </a:ext>
                  </a:extLst>
                </p14:cNvPr>
                <p14:cNvContentPartPr/>
                <p14:nvPr/>
              </p14:nvContentPartPr>
              <p14:xfrm>
                <a:off x="2415914" y="1551904"/>
                <a:ext cx="334800" cy="745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3186EC7-EA05-4FA6-A454-A6E9031A2B6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07274" y="1543264"/>
                  <a:ext cx="352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9969AAA-FE28-4447-8F54-FE958CC88289}"/>
                    </a:ext>
                  </a:extLst>
                </p14:cNvPr>
                <p14:cNvContentPartPr/>
                <p14:nvPr/>
              </p14:nvContentPartPr>
              <p14:xfrm>
                <a:off x="2667554" y="1621024"/>
                <a:ext cx="156960" cy="105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9969AAA-FE28-4447-8F54-FE958CC8828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658914" y="1612024"/>
                  <a:ext cx="174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2B0FF6F-23B5-48C4-9580-4CF93A1354BC}"/>
                    </a:ext>
                  </a:extLst>
                </p14:cNvPr>
                <p14:cNvContentPartPr/>
                <p14:nvPr/>
              </p14:nvContentPartPr>
              <p14:xfrm>
                <a:off x="2939714" y="1516264"/>
                <a:ext cx="164880" cy="212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2B0FF6F-23B5-48C4-9580-4CF93A1354B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931074" y="1507264"/>
                  <a:ext cx="182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D9035ED-BA88-4FBA-808C-E6D8B45797C7}"/>
                    </a:ext>
                  </a:extLst>
                </p14:cNvPr>
                <p14:cNvContentPartPr/>
                <p14:nvPr/>
              </p14:nvContentPartPr>
              <p14:xfrm>
                <a:off x="3093794" y="1621384"/>
                <a:ext cx="110160" cy="101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D9035ED-BA88-4FBA-808C-E6D8B45797C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084794" y="1612744"/>
                  <a:ext cx="127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207A51A-7EEF-4300-8A8D-29CE75D03A97}"/>
                    </a:ext>
                  </a:extLst>
                </p14:cNvPr>
                <p14:cNvContentPartPr/>
                <p14:nvPr/>
              </p14:nvContentPartPr>
              <p14:xfrm>
                <a:off x="3312674" y="1628584"/>
                <a:ext cx="47520" cy="972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207A51A-7EEF-4300-8A8D-29CE75D03A9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03674" y="1619584"/>
                  <a:ext cx="65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0D936D0-4E2F-4954-96DA-F1EBCDE731F0}"/>
                    </a:ext>
                  </a:extLst>
                </p14:cNvPr>
                <p14:cNvContentPartPr/>
                <p14:nvPr/>
              </p14:nvContentPartPr>
              <p14:xfrm>
                <a:off x="3449474" y="1590064"/>
                <a:ext cx="123480" cy="1191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0D936D0-4E2F-4954-96DA-F1EBCDE731F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40834" y="1581064"/>
                  <a:ext cx="141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2BA950D-4214-457D-AE01-4E42115F8FF5}"/>
                    </a:ext>
                  </a:extLst>
                </p14:cNvPr>
                <p14:cNvContentPartPr/>
                <p14:nvPr/>
              </p14:nvContentPartPr>
              <p14:xfrm>
                <a:off x="3494114" y="1603024"/>
                <a:ext cx="257400" cy="585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2BA950D-4214-457D-AE01-4E42115F8FF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85474" y="1594024"/>
                  <a:ext cx="275040" cy="60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BEFA803E-460F-4706-8F49-67C741D42E83}"/>
                  </a:ext>
                </a:extLst>
              </p14:cNvPr>
              <p14:cNvContentPartPr/>
              <p14:nvPr/>
            </p14:nvContentPartPr>
            <p14:xfrm>
              <a:off x="4136354" y="1470904"/>
              <a:ext cx="119160" cy="1742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BEFA803E-460F-4706-8F49-67C741D42E83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127714" y="1461904"/>
                <a:ext cx="13680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6053CFF-4C29-46A7-BABB-3F5E358913EA}"/>
              </a:ext>
            </a:extLst>
          </p:cNvPr>
          <p:cNvGrpSpPr/>
          <p:nvPr/>
        </p:nvGrpSpPr>
        <p:grpSpPr>
          <a:xfrm>
            <a:off x="4702634" y="1306024"/>
            <a:ext cx="876600" cy="384120"/>
            <a:chOff x="4702634" y="1306024"/>
            <a:chExt cx="876600" cy="3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206DC03-7BE8-40D3-A10C-1760EF650AF8}"/>
                    </a:ext>
                  </a:extLst>
                </p14:cNvPr>
                <p14:cNvContentPartPr/>
                <p14:nvPr/>
              </p14:nvContentPartPr>
              <p14:xfrm>
                <a:off x="4702634" y="1324384"/>
                <a:ext cx="239400" cy="3171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206DC03-7BE8-40D3-A10C-1760EF650AF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693634" y="1315384"/>
                  <a:ext cx="2570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408238B-F548-458E-9E4E-017BEACBE3F9}"/>
                    </a:ext>
                  </a:extLst>
                </p14:cNvPr>
                <p14:cNvContentPartPr/>
                <p14:nvPr/>
              </p14:nvContentPartPr>
              <p14:xfrm>
                <a:off x="5037434" y="1416904"/>
                <a:ext cx="125640" cy="2091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408238B-F548-458E-9E4E-017BEACBE3F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028794" y="1408264"/>
                  <a:ext cx="1432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8050B20-4B53-4B60-8EA9-F6BF4D47245E}"/>
                    </a:ext>
                  </a:extLst>
                </p14:cNvPr>
                <p14:cNvContentPartPr/>
                <p14:nvPr/>
              </p14:nvContentPartPr>
              <p14:xfrm>
                <a:off x="5300954" y="1404304"/>
                <a:ext cx="226800" cy="279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8050B20-4B53-4B60-8EA9-F6BF4D47245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292314" y="1395304"/>
                  <a:ext cx="2444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1960F13-6A4D-48F9-A3F0-3F6DCF7E97D3}"/>
                    </a:ext>
                  </a:extLst>
                </p14:cNvPr>
                <p14:cNvContentPartPr/>
                <p14:nvPr/>
              </p14:nvContentPartPr>
              <p14:xfrm>
                <a:off x="5322194" y="1306024"/>
                <a:ext cx="58320" cy="756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1960F13-6A4D-48F9-A3F0-3F6DCF7E97D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313194" y="1297384"/>
                  <a:ext cx="759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6D250C2-51DB-4893-8500-C75644D5D668}"/>
                    </a:ext>
                  </a:extLst>
                </p14:cNvPr>
                <p14:cNvContentPartPr/>
                <p14:nvPr/>
              </p14:nvContentPartPr>
              <p14:xfrm>
                <a:off x="5468714" y="1578904"/>
                <a:ext cx="110520" cy="1112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6D250C2-51DB-4893-8500-C75644D5D66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460074" y="1569904"/>
                  <a:ext cx="12816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8DF58FD-9CF0-419C-9B1B-EC5679738BD8}"/>
              </a:ext>
            </a:extLst>
          </p:cNvPr>
          <p:cNvGrpSpPr/>
          <p:nvPr/>
        </p:nvGrpSpPr>
        <p:grpSpPr>
          <a:xfrm>
            <a:off x="5965874" y="1127824"/>
            <a:ext cx="2088720" cy="474120"/>
            <a:chOff x="5965874" y="1127824"/>
            <a:chExt cx="2088720" cy="47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08B13F6-D8BE-4CB8-A8BB-62895184DC8F}"/>
                    </a:ext>
                  </a:extLst>
                </p14:cNvPr>
                <p14:cNvContentPartPr/>
                <p14:nvPr/>
              </p14:nvContentPartPr>
              <p14:xfrm>
                <a:off x="5965874" y="1410424"/>
                <a:ext cx="227520" cy="168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08B13F6-D8BE-4CB8-A8BB-62895184DC8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957234" y="1401784"/>
                  <a:ext cx="245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EF85EA1-3533-496C-86F9-C9735119AA41}"/>
                    </a:ext>
                  </a:extLst>
                </p14:cNvPr>
                <p14:cNvContentPartPr/>
                <p14:nvPr/>
              </p14:nvContentPartPr>
              <p14:xfrm>
                <a:off x="6318674" y="1467664"/>
                <a:ext cx="92880" cy="889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EF85EA1-3533-496C-86F9-C9735119AA4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309674" y="1458664"/>
                  <a:ext cx="110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B7376D6-C7DC-44FE-B828-29BAE0343313}"/>
                    </a:ext>
                  </a:extLst>
                </p14:cNvPr>
                <p14:cNvContentPartPr/>
                <p14:nvPr/>
              </p14:nvContentPartPr>
              <p14:xfrm>
                <a:off x="6508394" y="1438144"/>
                <a:ext cx="164160" cy="1270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B7376D6-C7DC-44FE-B828-29BAE034331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499394" y="1429144"/>
                  <a:ext cx="181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6969759-4B9D-47FF-8082-C5A58881E168}"/>
                    </a:ext>
                  </a:extLst>
                </p14:cNvPr>
                <p14:cNvContentPartPr/>
                <p14:nvPr/>
              </p14:nvContentPartPr>
              <p14:xfrm>
                <a:off x="6802874" y="1127824"/>
                <a:ext cx="293040" cy="470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6969759-4B9D-47FF-8082-C5A58881E16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793874" y="1118824"/>
                  <a:ext cx="3106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92675A9-F5C8-4A4F-9A8C-1544F475A2D9}"/>
                    </a:ext>
                  </a:extLst>
                </p14:cNvPr>
                <p14:cNvContentPartPr/>
                <p14:nvPr/>
              </p14:nvContentPartPr>
              <p14:xfrm>
                <a:off x="6747794" y="1459744"/>
                <a:ext cx="178200" cy="540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92675A9-F5C8-4A4F-9A8C-1544F475A2D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738794" y="1451104"/>
                  <a:ext cx="1958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EA91939-C34A-4D9A-BE2F-9D6347365E7C}"/>
                    </a:ext>
                  </a:extLst>
                </p14:cNvPr>
                <p14:cNvContentPartPr/>
                <p14:nvPr/>
              </p14:nvContentPartPr>
              <p14:xfrm>
                <a:off x="6986114" y="1423744"/>
                <a:ext cx="64440" cy="1198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EA91939-C34A-4D9A-BE2F-9D6347365E7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977474" y="1414744"/>
                  <a:ext cx="82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3458F6D-0E7F-408D-B200-58B80117B351}"/>
                    </a:ext>
                  </a:extLst>
                </p14:cNvPr>
                <p14:cNvContentPartPr/>
                <p14:nvPr/>
              </p14:nvContentPartPr>
              <p14:xfrm>
                <a:off x="7114634" y="1434904"/>
                <a:ext cx="163440" cy="1310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3458F6D-0E7F-408D-B200-58B80117B35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105994" y="1426264"/>
                  <a:ext cx="1810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7296EE3-39DE-4A1E-BEF3-FC81C798A057}"/>
                    </a:ext>
                  </a:extLst>
                </p14:cNvPr>
                <p14:cNvContentPartPr/>
                <p14:nvPr/>
              </p14:nvContentPartPr>
              <p14:xfrm>
                <a:off x="7267994" y="1228984"/>
                <a:ext cx="152280" cy="2952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7296EE3-39DE-4A1E-BEF3-FC81C798A05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259354" y="1220344"/>
                  <a:ext cx="169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F432677-A83B-4F4F-835F-E9CD3EFB4EB0}"/>
                    </a:ext>
                  </a:extLst>
                </p14:cNvPr>
                <p14:cNvContentPartPr/>
                <p14:nvPr/>
              </p14:nvContentPartPr>
              <p14:xfrm>
                <a:off x="7396154" y="1421224"/>
                <a:ext cx="251280" cy="1296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F432677-A83B-4F4F-835F-E9CD3EFB4EB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387154" y="1412224"/>
                  <a:ext cx="268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D21A12D-26BF-46F9-B6A5-8CFC58338426}"/>
                    </a:ext>
                  </a:extLst>
                </p14:cNvPr>
                <p14:cNvContentPartPr/>
                <p14:nvPr/>
              </p14:nvContentPartPr>
              <p14:xfrm>
                <a:off x="7747514" y="1396024"/>
                <a:ext cx="94320" cy="1458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D21A12D-26BF-46F9-B6A5-8CFC5833842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38514" y="1387024"/>
                  <a:ext cx="1119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829F744-F25D-4BF0-99E5-009E73BDCCBA}"/>
                    </a:ext>
                  </a:extLst>
                </p14:cNvPr>
                <p14:cNvContentPartPr/>
                <p14:nvPr/>
              </p14:nvContentPartPr>
              <p14:xfrm>
                <a:off x="7901234" y="1407904"/>
                <a:ext cx="153360" cy="1940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829F744-F25D-4BF0-99E5-009E73BDCCB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92594" y="1398904"/>
                  <a:ext cx="17100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6DBDE33-7402-47F0-ABEC-834919C16628}"/>
              </a:ext>
            </a:extLst>
          </p:cNvPr>
          <p:cNvGrpSpPr/>
          <p:nvPr/>
        </p:nvGrpSpPr>
        <p:grpSpPr>
          <a:xfrm>
            <a:off x="8380394" y="657304"/>
            <a:ext cx="1992240" cy="898560"/>
            <a:chOff x="8380394" y="657304"/>
            <a:chExt cx="1992240" cy="89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847E87E-8CAC-488F-BCCF-2CF812B058D3}"/>
                    </a:ext>
                  </a:extLst>
                </p14:cNvPr>
                <p14:cNvContentPartPr/>
                <p14:nvPr/>
              </p14:nvContentPartPr>
              <p14:xfrm>
                <a:off x="8390114" y="770704"/>
                <a:ext cx="209880" cy="250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847E87E-8CAC-488F-BCCF-2CF812B058D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381114" y="762064"/>
                  <a:ext cx="2275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395DA63-8514-47A0-8FF7-E1842931DEE7}"/>
                    </a:ext>
                  </a:extLst>
                </p14:cNvPr>
                <p14:cNvContentPartPr/>
                <p14:nvPr/>
              </p14:nvContentPartPr>
              <p14:xfrm>
                <a:off x="8746514" y="826504"/>
                <a:ext cx="156600" cy="183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395DA63-8514-47A0-8FF7-E1842931DEE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37874" y="817504"/>
                  <a:ext cx="174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715A2B0-7975-4B81-AEC8-F191A590BF32}"/>
                    </a:ext>
                  </a:extLst>
                </p14:cNvPr>
                <p14:cNvContentPartPr/>
                <p14:nvPr/>
              </p14:nvContentPartPr>
              <p14:xfrm>
                <a:off x="8698994" y="721744"/>
                <a:ext cx="76320" cy="1036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715A2B0-7975-4B81-AEC8-F191A590BF3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690354" y="713104"/>
                  <a:ext cx="93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FD08409-4EED-4BD1-85F0-5F7995A30E04}"/>
                    </a:ext>
                  </a:extLst>
                </p14:cNvPr>
                <p14:cNvContentPartPr/>
                <p14:nvPr/>
              </p14:nvContentPartPr>
              <p14:xfrm>
                <a:off x="8868194" y="906064"/>
                <a:ext cx="107640" cy="1270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FD08409-4EED-4BD1-85F0-5F7995A30E0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859194" y="897064"/>
                  <a:ext cx="125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817C24-AD92-4174-B20D-BD6C135E3EEC}"/>
                    </a:ext>
                  </a:extLst>
                </p14:cNvPr>
                <p14:cNvContentPartPr/>
                <p14:nvPr/>
              </p14:nvContentPartPr>
              <p14:xfrm>
                <a:off x="9175274" y="985984"/>
                <a:ext cx="39240" cy="32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817C24-AD92-4174-B20D-BD6C135E3EE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166634" y="977344"/>
                  <a:ext cx="568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0B37150-A202-45EA-A684-AD04D0211A20}"/>
                    </a:ext>
                  </a:extLst>
                </p14:cNvPr>
                <p14:cNvContentPartPr/>
                <p14:nvPr/>
              </p14:nvContentPartPr>
              <p14:xfrm>
                <a:off x="9099674" y="1002184"/>
                <a:ext cx="100800" cy="179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0B37150-A202-45EA-A684-AD04D0211A2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091034" y="993544"/>
                  <a:ext cx="118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9A72E19-194D-47AA-AAA5-1D847FFD1D7E}"/>
                    </a:ext>
                  </a:extLst>
                </p14:cNvPr>
                <p14:cNvContentPartPr/>
                <p14:nvPr/>
              </p14:nvContentPartPr>
              <p14:xfrm>
                <a:off x="9448874" y="875104"/>
                <a:ext cx="248400" cy="1382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9A72E19-194D-47AA-AAA5-1D847FFD1D7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439874" y="866104"/>
                  <a:ext cx="266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ACFC281-2A66-4A54-82DD-AA28D45F7781}"/>
                    </a:ext>
                  </a:extLst>
                </p14:cNvPr>
                <p14:cNvContentPartPr/>
                <p14:nvPr/>
              </p14:nvContentPartPr>
              <p14:xfrm>
                <a:off x="9726074" y="657304"/>
                <a:ext cx="173520" cy="3441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ACFC281-2A66-4A54-82DD-AA28D45F778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717434" y="648304"/>
                  <a:ext cx="1911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7C8ABC5-4014-4CA2-909B-00646554F649}"/>
                    </a:ext>
                  </a:extLst>
                </p14:cNvPr>
                <p14:cNvContentPartPr/>
                <p14:nvPr/>
              </p14:nvContentPartPr>
              <p14:xfrm>
                <a:off x="9942794" y="914344"/>
                <a:ext cx="29520" cy="644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7C8ABC5-4014-4CA2-909B-00646554F64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933794" y="905704"/>
                  <a:ext cx="471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0F293AA-490F-4BDF-AD8F-1810064FA859}"/>
                    </a:ext>
                  </a:extLst>
                </p14:cNvPr>
                <p14:cNvContentPartPr/>
                <p14:nvPr/>
              </p14:nvContentPartPr>
              <p14:xfrm>
                <a:off x="10121714" y="673144"/>
                <a:ext cx="161280" cy="313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0F293AA-490F-4BDF-AD8F-1810064FA85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112714" y="664504"/>
                  <a:ext cx="1789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3BB184D-E708-49CF-85E2-DDC292612656}"/>
                    </a:ext>
                  </a:extLst>
                </p14:cNvPr>
                <p14:cNvContentPartPr/>
                <p14:nvPr/>
              </p14:nvContentPartPr>
              <p14:xfrm>
                <a:off x="10239434" y="864664"/>
                <a:ext cx="133200" cy="1641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3BB184D-E708-49CF-85E2-DDC29261265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230794" y="856024"/>
                  <a:ext cx="1508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BEE60DA-D9DB-4FF4-9247-42144F728080}"/>
                    </a:ext>
                  </a:extLst>
                </p14:cNvPr>
                <p14:cNvContentPartPr/>
                <p14:nvPr/>
              </p14:nvContentPartPr>
              <p14:xfrm>
                <a:off x="8380394" y="1238704"/>
                <a:ext cx="175680" cy="317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BEE60DA-D9DB-4FF4-9247-42144F72808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71754" y="1230064"/>
                  <a:ext cx="1933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78BF81B-9788-4A44-BB55-C028275B2A95}"/>
                    </a:ext>
                  </a:extLst>
                </p14:cNvPr>
                <p14:cNvContentPartPr/>
                <p14:nvPr/>
              </p14:nvContentPartPr>
              <p14:xfrm>
                <a:off x="8525474" y="1367584"/>
                <a:ext cx="151920" cy="1483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78BF81B-9788-4A44-BB55-C028275B2A9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516474" y="1358584"/>
                  <a:ext cx="169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A5314DA-E41D-4C91-A89C-5BC2A94A3CFF}"/>
                    </a:ext>
                  </a:extLst>
                </p14:cNvPr>
                <p14:cNvContentPartPr/>
                <p14:nvPr/>
              </p14:nvContentPartPr>
              <p14:xfrm>
                <a:off x="8778914" y="1380544"/>
                <a:ext cx="156960" cy="1126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A5314DA-E41D-4C91-A89C-5BC2A94A3CF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770274" y="1371544"/>
                  <a:ext cx="174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400F69C-9FF8-4960-94BF-D66834B0E22A}"/>
                    </a:ext>
                  </a:extLst>
                </p14:cNvPr>
                <p14:cNvContentPartPr/>
                <p14:nvPr/>
              </p14:nvContentPartPr>
              <p14:xfrm>
                <a:off x="8972234" y="1344904"/>
                <a:ext cx="139320" cy="1681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400F69C-9FF8-4960-94BF-D66834B0E22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963234" y="1336264"/>
                  <a:ext cx="156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D0F0212-E5F8-40F2-B0F7-23FED9ECD315}"/>
                    </a:ext>
                  </a:extLst>
                </p14:cNvPr>
                <p14:cNvContentPartPr/>
                <p14:nvPr/>
              </p14:nvContentPartPr>
              <p14:xfrm>
                <a:off x="9287954" y="1205584"/>
                <a:ext cx="159840" cy="2973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D0F0212-E5F8-40F2-B0F7-23FED9ECD31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278954" y="1196584"/>
                  <a:ext cx="1774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17B4936-DC5D-4F32-9D10-7953BB4C9F30}"/>
                    </a:ext>
                  </a:extLst>
                </p14:cNvPr>
                <p14:cNvContentPartPr/>
                <p14:nvPr/>
              </p14:nvContentPartPr>
              <p14:xfrm>
                <a:off x="9462914" y="1488184"/>
                <a:ext cx="19080" cy="16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17B4936-DC5D-4F32-9D10-7953BB4C9F3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454274" y="1479544"/>
                  <a:ext cx="36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D3B7044-95AB-4D77-999D-900CE04A6C1D}"/>
                    </a:ext>
                  </a:extLst>
                </p14:cNvPr>
                <p14:cNvContentPartPr/>
                <p14:nvPr/>
              </p14:nvContentPartPr>
              <p14:xfrm>
                <a:off x="9534194" y="1121344"/>
                <a:ext cx="186480" cy="233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D3B7044-95AB-4D77-999D-900CE04A6C1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525194" y="1112704"/>
                  <a:ext cx="20412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76BBA49B-CDF8-4D68-805F-ED3CCB97E1BB}"/>
              </a:ext>
            </a:extLst>
          </p:cNvPr>
          <p:cNvGrpSpPr/>
          <p:nvPr/>
        </p:nvGrpSpPr>
        <p:grpSpPr>
          <a:xfrm>
            <a:off x="2366234" y="2227984"/>
            <a:ext cx="1193400" cy="521640"/>
            <a:chOff x="2366234" y="2227984"/>
            <a:chExt cx="1193400" cy="52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54F900F-B904-4B73-BE98-5E14EB534474}"/>
                    </a:ext>
                  </a:extLst>
                </p14:cNvPr>
                <p14:cNvContentPartPr/>
                <p14:nvPr/>
              </p14:nvContentPartPr>
              <p14:xfrm>
                <a:off x="2366234" y="2227984"/>
                <a:ext cx="463680" cy="3229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54F900F-B904-4B73-BE98-5E14EB53447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357594" y="2219344"/>
                  <a:ext cx="4813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1C1C887-B5FE-4A06-B6D7-827520265FD5}"/>
                    </a:ext>
                  </a:extLst>
                </p14:cNvPr>
                <p14:cNvContentPartPr/>
                <p14:nvPr/>
              </p14:nvContentPartPr>
              <p14:xfrm>
                <a:off x="2824874" y="2369824"/>
                <a:ext cx="151920" cy="1299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1C1C887-B5FE-4A06-B6D7-827520265FD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816234" y="2361184"/>
                  <a:ext cx="169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8C03C61-2AF1-418F-9524-5F7F79FF0EDE}"/>
                    </a:ext>
                  </a:extLst>
                </p14:cNvPr>
                <p14:cNvContentPartPr/>
                <p14:nvPr/>
              </p14:nvContentPartPr>
              <p14:xfrm>
                <a:off x="2992274" y="2391064"/>
                <a:ext cx="122760" cy="1188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8C03C61-2AF1-418F-9524-5F7F79FF0ED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983274" y="2382424"/>
                  <a:ext cx="140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A7256B2-5C9F-424A-8D0A-5C9121FD1DA9}"/>
                    </a:ext>
                  </a:extLst>
                </p14:cNvPr>
                <p14:cNvContentPartPr/>
                <p14:nvPr/>
              </p14:nvContentPartPr>
              <p14:xfrm>
                <a:off x="3050594" y="2385664"/>
                <a:ext cx="197640" cy="3639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A7256B2-5C9F-424A-8D0A-5C9121FD1DA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041954" y="2376664"/>
                  <a:ext cx="2152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552CE2E-88B4-4F51-9566-49ADE40C3CCA}"/>
                    </a:ext>
                  </a:extLst>
                </p14:cNvPr>
                <p14:cNvContentPartPr/>
                <p14:nvPr/>
              </p14:nvContentPartPr>
              <p14:xfrm>
                <a:off x="3359114" y="2387824"/>
                <a:ext cx="37080" cy="698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552CE2E-88B4-4F51-9566-49ADE40C3CC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350114" y="2379184"/>
                  <a:ext cx="547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A4FC518-A649-4F9C-A921-74A10E405E04}"/>
                    </a:ext>
                  </a:extLst>
                </p14:cNvPr>
                <p14:cNvContentPartPr/>
                <p14:nvPr/>
              </p14:nvContentPartPr>
              <p14:xfrm>
                <a:off x="3454154" y="2368744"/>
                <a:ext cx="105480" cy="741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A4FC518-A649-4F9C-A921-74A10E405E0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445154" y="2359744"/>
                  <a:ext cx="12312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577CC02C-4057-4439-ADF4-74685B6CDF8D}"/>
              </a:ext>
            </a:extLst>
          </p:cNvPr>
          <p:cNvGrpSpPr/>
          <p:nvPr/>
        </p:nvGrpSpPr>
        <p:grpSpPr>
          <a:xfrm>
            <a:off x="3797594" y="2023864"/>
            <a:ext cx="1590120" cy="466920"/>
            <a:chOff x="3797594" y="2023864"/>
            <a:chExt cx="1590120" cy="46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30BD730-A785-4759-9B84-4550BF1B50EC}"/>
                    </a:ext>
                  </a:extLst>
                </p14:cNvPr>
                <p14:cNvContentPartPr/>
                <p14:nvPr/>
              </p14:nvContentPartPr>
              <p14:xfrm>
                <a:off x="3797594" y="2393224"/>
                <a:ext cx="99360" cy="720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30BD730-A785-4759-9B84-4550BF1B50E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788954" y="2384224"/>
                  <a:ext cx="1170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1867A8A-3E04-405C-B82A-5E468BDFF4F9}"/>
                    </a:ext>
                  </a:extLst>
                </p14:cNvPr>
                <p14:cNvContentPartPr/>
                <p14:nvPr/>
              </p14:nvContentPartPr>
              <p14:xfrm>
                <a:off x="4032314" y="2023864"/>
                <a:ext cx="269640" cy="4352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1867A8A-3E04-405C-B82A-5E468BDFF4F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023674" y="2015224"/>
                  <a:ext cx="2872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0583D5E-51B8-4D69-8906-D8F46BEAB00B}"/>
                    </a:ext>
                  </a:extLst>
                </p14:cNvPr>
                <p14:cNvContentPartPr/>
                <p14:nvPr/>
              </p14:nvContentPartPr>
              <p14:xfrm>
                <a:off x="4039154" y="2330584"/>
                <a:ext cx="180000" cy="53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0583D5E-51B8-4D69-8906-D8F46BEAB00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030514" y="2321584"/>
                  <a:ext cx="197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6125B57-D437-43E8-B152-DDB7C1B60D9C}"/>
                    </a:ext>
                  </a:extLst>
                </p14:cNvPr>
                <p14:cNvContentPartPr/>
                <p14:nvPr/>
              </p14:nvContentPartPr>
              <p14:xfrm>
                <a:off x="4322834" y="2113144"/>
                <a:ext cx="553680" cy="3776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6125B57-D437-43E8-B152-DDB7C1B60D9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314194" y="2104504"/>
                  <a:ext cx="5713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4064DF8-92E0-4ADE-B77A-4773B838A7A3}"/>
                    </a:ext>
                  </a:extLst>
                </p14:cNvPr>
                <p14:cNvContentPartPr/>
                <p14:nvPr/>
              </p14:nvContentPartPr>
              <p14:xfrm>
                <a:off x="4422914" y="2330224"/>
                <a:ext cx="194400" cy="399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4064DF8-92E0-4ADE-B77A-4773B838A7A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413914" y="2321584"/>
                  <a:ext cx="2120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FEA7885-F091-4989-B2A2-261F6CBBE561}"/>
                    </a:ext>
                  </a:extLst>
                </p14:cNvPr>
                <p14:cNvContentPartPr/>
                <p14:nvPr/>
              </p14:nvContentPartPr>
              <p14:xfrm>
                <a:off x="4704434" y="2307544"/>
                <a:ext cx="181800" cy="1501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FEA7885-F091-4989-B2A2-261F6CBBE56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695434" y="2298544"/>
                  <a:ext cx="199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A34FBAC-27CE-486D-B62F-09274EDE2AB5}"/>
                    </a:ext>
                  </a:extLst>
                </p14:cNvPr>
                <p14:cNvContentPartPr/>
                <p14:nvPr/>
              </p14:nvContentPartPr>
              <p14:xfrm>
                <a:off x="4904954" y="2295304"/>
                <a:ext cx="140760" cy="1670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A34FBAC-27CE-486D-B62F-09274EDE2AB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896314" y="2286304"/>
                  <a:ext cx="158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DDE6AA6-7BE4-4272-82F2-F10EFC6A8B26}"/>
                    </a:ext>
                  </a:extLst>
                </p14:cNvPr>
                <p14:cNvContentPartPr/>
                <p14:nvPr/>
              </p14:nvContentPartPr>
              <p14:xfrm>
                <a:off x="5016194" y="2358304"/>
                <a:ext cx="120240" cy="1047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DDE6AA6-7BE4-4272-82F2-F10EFC6A8B2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007554" y="2349304"/>
                  <a:ext cx="137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3EAD43D-3959-4260-8A74-BF6CA6FCD4EE}"/>
                    </a:ext>
                  </a:extLst>
                </p14:cNvPr>
                <p14:cNvContentPartPr/>
                <p14:nvPr/>
              </p14:nvContentPartPr>
              <p14:xfrm>
                <a:off x="5210234" y="2340304"/>
                <a:ext cx="177480" cy="1418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3EAD43D-3959-4260-8A74-BF6CA6FCD4E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201234" y="2331304"/>
                  <a:ext cx="19512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B5B0F1F-ADD9-45CA-B371-949C989EBAD9}"/>
              </a:ext>
            </a:extLst>
          </p:cNvPr>
          <p:cNvGrpSpPr/>
          <p:nvPr/>
        </p:nvGrpSpPr>
        <p:grpSpPr>
          <a:xfrm>
            <a:off x="5741954" y="2266864"/>
            <a:ext cx="142560" cy="104040"/>
            <a:chOff x="5741954" y="2266864"/>
            <a:chExt cx="142560" cy="10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BBB9EF9-8C37-4B48-9AC2-4891C3B71FAD}"/>
                    </a:ext>
                  </a:extLst>
                </p14:cNvPr>
                <p14:cNvContentPartPr/>
                <p14:nvPr/>
              </p14:nvContentPartPr>
              <p14:xfrm>
                <a:off x="5741954" y="2266864"/>
                <a:ext cx="142560" cy="349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BBB9EF9-8C37-4B48-9AC2-4891C3B71FA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733314" y="2258224"/>
                  <a:ext cx="160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BD693BC-54A6-4182-9087-87F1CB641E2A}"/>
                    </a:ext>
                  </a:extLst>
                </p14:cNvPr>
                <p14:cNvContentPartPr/>
                <p14:nvPr/>
              </p14:nvContentPartPr>
              <p14:xfrm>
                <a:off x="5785514" y="2351104"/>
                <a:ext cx="92880" cy="198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BD693BC-54A6-4182-9087-87F1CB641E2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776514" y="2342464"/>
                  <a:ext cx="11052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3E38852C-A930-4C15-AE50-2F0DAF1FA0F2}"/>
              </a:ext>
            </a:extLst>
          </p:cNvPr>
          <p:cNvGrpSpPr/>
          <p:nvPr/>
        </p:nvGrpSpPr>
        <p:grpSpPr>
          <a:xfrm>
            <a:off x="6192674" y="2162464"/>
            <a:ext cx="987840" cy="257400"/>
            <a:chOff x="6192674" y="2162464"/>
            <a:chExt cx="987840" cy="25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C48AB96-7EA7-4A9E-A5B2-1E2E776F64DF}"/>
                    </a:ext>
                  </a:extLst>
                </p14:cNvPr>
                <p14:cNvContentPartPr/>
                <p14:nvPr/>
              </p14:nvContentPartPr>
              <p14:xfrm>
                <a:off x="6192674" y="2386024"/>
                <a:ext cx="18360" cy="208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C48AB96-7EA7-4A9E-A5B2-1E2E776F64D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184034" y="2377384"/>
                  <a:ext cx="36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5109216-DDE3-4F2E-975E-93377C484E87}"/>
                    </a:ext>
                  </a:extLst>
                </p14:cNvPr>
                <p14:cNvContentPartPr/>
                <p14:nvPr/>
              </p14:nvContentPartPr>
              <p14:xfrm>
                <a:off x="6349274" y="2248144"/>
                <a:ext cx="163440" cy="1407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5109216-DDE3-4F2E-975E-93377C484E8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340634" y="2239144"/>
                  <a:ext cx="181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BFC485B-921A-4123-AA5C-5CDFA5EFAC1D}"/>
                    </a:ext>
                  </a:extLst>
                </p14:cNvPr>
                <p14:cNvContentPartPr/>
                <p14:nvPr/>
              </p14:nvContentPartPr>
              <p14:xfrm>
                <a:off x="6638714" y="2162464"/>
                <a:ext cx="238680" cy="2574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BFC485B-921A-4123-AA5C-5CDFA5EFAC1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629714" y="2153824"/>
                  <a:ext cx="2563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3E3CA22-0571-4A74-B19B-F48452BC725A}"/>
                    </a:ext>
                  </a:extLst>
                </p14:cNvPr>
                <p14:cNvContentPartPr/>
                <p14:nvPr/>
              </p14:nvContentPartPr>
              <p14:xfrm>
                <a:off x="7038674" y="2247784"/>
                <a:ext cx="99720" cy="140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3E3CA22-0571-4A74-B19B-F48452BC725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029674" y="2238784"/>
                  <a:ext cx="117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D7C0A2B-FF5D-4A26-8E20-88DFAD9A3E2E}"/>
                    </a:ext>
                  </a:extLst>
                </p14:cNvPr>
                <p14:cNvContentPartPr/>
                <p14:nvPr/>
              </p14:nvContentPartPr>
              <p14:xfrm>
                <a:off x="7076834" y="2315464"/>
                <a:ext cx="103680" cy="435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D7C0A2B-FF5D-4A26-8E20-88DFAD9A3E2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067834" y="2306824"/>
                  <a:ext cx="12132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DCAD8B61-C2A3-49DE-8106-B1DFFBB9B41D}"/>
              </a:ext>
            </a:extLst>
          </p:cNvPr>
          <p:cNvGrpSpPr/>
          <p:nvPr/>
        </p:nvGrpSpPr>
        <p:grpSpPr>
          <a:xfrm>
            <a:off x="7436114" y="2118544"/>
            <a:ext cx="793440" cy="548280"/>
            <a:chOff x="7436114" y="2118544"/>
            <a:chExt cx="79344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10E3700-15D4-4C19-9ED7-26D708A3CFC8}"/>
                    </a:ext>
                  </a:extLst>
                </p14:cNvPr>
                <p14:cNvContentPartPr/>
                <p14:nvPr/>
              </p14:nvContentPartPr>
              <p14:xfrm>
                <a:off x="7470674" y="2118544"/>
                <a:ext cx="337680" cy="2710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10E3700-15D4-4C19-9ED7-26D708A3CFC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462034" y="2109904"/>
                  <a:ext cx="3553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B00598F-FDC3-458B-9607-FA6C6181E0A3}"/>
                    </a:ext>
                  </a:extLst>
                </p14:cNvPr>
                <p14:cNvContentPartPr/>
                <p14:nvPr/>
              </p14:nvContentPartPr>
              <p14:xfrm>
                <a:off x="7436114" y="2249584"/>
                <a:ext cx="302760" cy="410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B00598F-FDC3-458B-9607-FA6C6181E0A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27474" y="2240944"/>
                  <a:ext cx="3204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CDCDB25-74E2-47ED-9B00-743CE871CFC7}"/>
                    </a:ext>
                  </a:extLst>
                </p14:cNvPr>
                <p14:cNvContentPartPr/>
                <p14:nvPr/>
              </p14:nvContentPartPr>
              <p14:xfrm>
                <a:off x="7676594" y="2359024"/>
                <a:ext cx="302400" cy="1328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CDCDB25-74E2-47ED-9B00-743CE871CFC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67594" y="2350024"/>
                  <a:ext cx="3200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EA1DEBB-1D12-41B7-996C-866B455704EA}"/>
                    </a:ext>
                  </a:extLst>
                </p14:cNvPr>
                <p14:cNvContentPartPr/>
                <p14:nvPr/>
              </p14:nvContentPartPr>
              <p14:xfrm>
                <a:off x="7877474" y="2353264"/>
                <a:ext cx="254520" cy="2955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EA1DEBB-1D12-41B7-996C-866B455704E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868834" y="2344264"/>
                  <a:ext cx="2721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F5CC427-1725-46C3-B099-1796FF3B50FA}"/>
                    </a:ext>
                  </a:extLst>
                </p14:cNvPr>
                <p14:cNvContentPartPr/>
                <p14:nvPr/>
              </p14:nvContentPartPr>
              <p14:xfrm>
                <a:off x="8037674" y="2513464"/>
                <a:ext cx="191880" cy="153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F5CC427-1725-46C3-B099-1796FF3B50F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028674" y="2504824"/>
                  <a:ext cx="20952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7980D68F-3DFF-4BA7-AF55-3F9E8C11D244}"/>
                  </a:ext>
                </a:extLst>
              </p14:cNvPr>
              <p14:cNvContentPartPr/>
              <p14:nvPr/>
            </p14:nvContentPartPr>
            <p14:xfrm>
              <a:off x="8428994" y="2232304"/>
              <a:ext cx="12600" cy="2556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7980D68F-3DFF-4BA7-AF55-3F9E8C11D244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8419994" y="2223304"/>
                <a:ext cx="3024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450E0A78-EE4C-4359-B40C-5CA120FDAB00}"/>
              </a:ext>
            </a:extLst>
          </p:cNvPr>
          <p:cNvGrpSpPr/>
          <p:nvPr/>
        </p:nvGrpSpPr>
        <p:grpSpPr>
          <a:xfrm>
            <a:off x="8656514" y="2042224"/>
            <a:ext cx="707400" cy="637920"/>
            <a:chOff x="8656514" y="2042224"/>
            <a:chExt cx="707400" cy="63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944626E-B441-4EE2-9354-91CA7F334044}"/>
                    </a:ext>
                  </a:extLst>
                </p14:cNvPr>
                <p14:cNvContentPartPr/>
                <p14:nvPr/>
              </p14:nvContentPartPr>
              <p14:xfrm>
                <a:off x="8761274" y="2042224"/>
                <a:ext cx="216720" cy="1861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944626E-B441-4EE2-9354-91CA7F33404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752634" y="2033224"/>
                  <a:ext cx="234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ECAAD01-D206-4048-824C-1D9B23E0113D}"/>
                    </a:ext>
                  </a:extLst>
                </p14:cNvPr>
                <p14:cNvContentPartPr/>
                <p14:nvPr/>
              </p14:nvContentPartPr>
              <p14:xfrm>
                <a:off x="8656514" y="2272984"/>
                <a:ext cx="494640" cy="630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ECAAD01-D206-4048-824C-1D9B23E0113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647514" y="2264344"/>
                  <a:ext cx="5122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58F6A2D-C41C-4850-89C7-ACFC27ED7ECD}"/>
                    </a:ext>
                  </a:extLst>
                </p14:cNvPr>
                <p14:cNvContentPartPr/>
                <p14:nvPr/>
              </p14:nvContentPartPr>
              <p14:xfrm>
                <a:off x="8754794" y="2365864"/>
                <a:ext cx="609120" cy="3142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58F6A2D-C41C-4850-89C7-ACFC27ED7EC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745794" y="2357224"/>
                  <a:ext cx="6267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3EA2CE3-A2C6-4D43-95E5-1E177043AB75}"/>
                    </a:ext>
                  </a:extLst>
                </p14:cNvPr>
                <p14:cNvContentPartPr/>
                <p14:nvPr/>
              </p14:nvContentPartPr>
              <p14:xfrm>
                <a:off x="8931914" y="2514544"/>
                <a:ext cx="315000" cy="1519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3EA2CE3-A2C6-4D43-95E5-1E177043AB7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923274" y="2505544"/>
                  <a:ext cx="33264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59CCF5FB-BFE1-474E-925C-76BF9C9567C1}"/>
              </a:ext>
            </a:extLst>
          </p:cNvPr>
          <p:cNvGrpSpPr/>
          <p:nvPr/>
        </p:nvGrpSpPr>
        <p:grpSpPr>
          <a:xfrm>
            <a:off x="9547154" y="1910464"/>
            <a:ext cx="1953000" cy="866160"/>
            <a:chOff x="9547154" y="1910464"/>
            <a:chExt cx="1953000" cy="86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8F9C2C0-7896-4FD1-9019-2F35D5849444}"/>
                    </a:ext>
                  </a:extLst>
                </p14:cNvPr>
                <p14:cNvContentPartPr/>
                <p14:nvPr/>
              </p14:nvContentPartPr>
              <p14:xfrm>
                <a:off x="9556874" y="2189464"/>
                <a:ext cx="155880" cy="198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8F9C2C0-7896-4FD1-9019-2F35D584944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548234" y="2180824"/>
                  <a:ext cx="173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8C3CA7E-6EAE-400C-8E1F-F54C99E2A734}"/>
                    </a:ext>
                  </a:extLst>
                </p14:cNvPr>
                <p14:cNvContentPartPr/>
                <p14:nvPr/>
              </p14:nvContentPartPr>
              <p14:xfrm>
                <a:off x="9547154" y="2267944"/>
                <a:ext cx="169200" cy="288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8C3CA7E-6EAE-400C-8E1F-F54C99E2A73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538154" y="2258944"/>
                  <a:ext cx="186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DAD8FA2-A02A-4DEF-8D7E-08BFB6E2B297}"/>
                    </a:ext>
                  </a:extLst>
                </p14:cNvPr>
                <p14:cNvContentPartPr/>
                <p14:nvPr/>
              </p14:nvContentPartPr>
              <p14:xfrm>
                <a:off x="9881954" y="2044024"/>
                <a:ext cx="124560" cy="2433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DAD8FA2-A02A-4DEF-8D7E-08BFB6E2B29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872954" y="2035384"/>
                  <a:ext cx="1422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7620D9F-3B99-4DE7-9A5A-747A234B434F}"/>
                    </a:ext>
                  </a:extLst>
                </p14:cNvPr>
                <p14:cNvContentPartPr/>
                <p14:nvPr/>
              </p14:nvContentPartPr>
              <p14:xfrm>
                <a:off x="9990314" y="2263264"/>
                <a:ext cx="6840" cy="367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7620D9F-3B99-4DE7-9A5A-747A234B434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981674" y="2254264"/>
                  <a:ext cx="244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F7BBA59-7CCF-46CF-86D5-38A84832EBD7}"/>
                    </a:ext>
                  </a:extLst>
                </p14:cNvPr>
                <p14:cNvContentPartPr/>
                <p14:nvPr/>
              </p14:nvContentPartPr>
              <p14:xfrm>
                <a:off x="10091834" y="2104504"/>
                <a:ext cx="199440" cy="1800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F7BBA59-7CCF-46CF-86D5-38A84832EBD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082834" y="2095504"/>
                  <a:ext cx="217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DCCBB33-708E-4793-9186-41D4895B739D}"/>
                    </a:ext>
                  </a:extLst>
                </p14:cNvPr>
                <p14:cNvContentPartPr/>
                <p14:nvPr/>
              </p14:nvContentPartPr>
              <p14:xfrm>
                <a:off x="10297394" y="2133304"/>
                <a:ext cx="129600" cy="1476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DCCBB33-708E-4793-9186-41D4895B739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288754" y="2124664"/>
                  <a:ext cx="1472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E6528FB-F6A8-4ACA-B958-D8413522B3E7}"/>
                    </a:ext>
                  </a:extLst>
                </p14:cNvPr>
                <p14:cNvContentPartPr/>
                <p14:nvPr/>
              </p14:nvContentPartPr>
              <p14:xfrm>
                <a:off x="10596194" y="2208184"/>
                <a:ext cx="7560" cy="241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E6528FB-F6A8-4ACA-B958-D8413522B3E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587194" y="2199544"/>
                  <a:ext cx="252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41CBD1C-73DD-4FD8-BA67-517CD540BE41}"/>
                    </a:ext>
                  </a:extLst>
                </p14:cNvPr>
                <p14:cNvContentPartPr/>
                <p14:nvPr/>
              </p14:nvContentPartPr>
              <p14:xfrm>
                <a:off x="10811474" y="2031064"/>
                <a:ext cx="139320" cy="2170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41CBD1C-73DD-4FD8-BA67-517CD540BE4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02474" y="2022424"/>
                  <a:ext cx="1569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C574A06-E546-4D71-9C38-B5B419167060}"/>
                    </a:ext>
                  </a:extLst>
                </p14:cNvPr>
                <p14:cNvContentPartPr/>
                <p14:nvPr/>
              </p14:nvContentPartPr>
              <p14:xfrm>
                <a:off x="10990394" y="2177224"/>
                <a:ext cx="26280" cy="306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C574A06-E546-4D71-9C38-B5B41916706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981394" y="2168584"/>
                  <a:ext cx="439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1788DC7-1467-4D9D-86EE-96CE1D80C632}"/>
                    </a:ext>
                  </a:extLst>
                </p14:cNvPr>
                <p14:cNvContentPartPr/>
                <p14:nvPr/>
              </p14:nvContentPartPr>
              <p14:xfrm>
                <a:off x="11126474" y="2009824"/>
                <a:ext cx="225000" cy="2138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1788DC7-1467-4D9D-86EE-96CE1D80C63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117834" y="2001184"/>
                  <a:ext cx="2426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A2FBFB3-958F-4C7C-BF03-73F7213314B4}"/>
                    </a:ext>
                  </a:extLst>
                </p14:cNvPr>
                <p14:cNvContentPartPr/>
                <p14:nvPr/>
              </p14:nvContentPartPr>
              <p14:xfrm>
                <a:off x="11375594" y="1910464"/>
                <a:ext cx="124560" cy="3571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A2FBFB3-958F-4C7C-BF03-73F7213314B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366594" y="1901464"/>
                  <a:ext cx="1422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522B9BE-AE58-48E1-A23E-46D8A9C1C08F}"/>
                    </a:ext>
                  </a:extLst>
                </p14:cNvPr>
                <p14:cNvContentPartPr/>
                <p14:nvPr/>
              </p14:nvContentPartPr>
              <p14:xfrm>
                <a:off x="10852154" y="2389984"/>
                <a:ext cx="469440" cy="496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522B9BE-AE58-48E1-A23E-46D8A9C1C08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843154" y="2380984"/>
                  <a:ext cx="4870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79E9AEB-C1EC-4DFF-A807-DA3215D7ECF2}"/>
                    </a:ext>
                  </a:extLst>
                </p14:cNvPr>
                <p14:cNvContentPartPr/>
                <p14:nvPr/>
              </p14:nvContentPartPr>
              <p14:xfrm>
                <a:off x="10893554" y="2508784"/>
                <a:ext cx="415440" cy="2678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79E9AEB-C1EC-4DFF-A807-DA3215D7ECF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884554" y="2500144"/>
                  <a:ext cx="4330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1C3D27F-B374-4920-A88F-097D3E93B9E0}"/>
                    </a:ext>
                  </a:extLst>
                </p14:cNvPr>
                <p14:cNvContentPartPr/>
                <p14:nvPr/>
              </p14:nvContentPartPr>
              <p14:xfrm>
                <a:off x="11045474" y="2641984"/>
                <a:ext cx="287280" cy="1101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1C3D27F-B374-4920-A88F-097D3E93B9E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036474" y="2633344"/>
                  <a:ext cx="30492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5B649988-7D5E-4634-8C52-B4DC515F3CED}"/>
              </a:ext>
            </a:extLst>
          </p:cNvPr>
          <p:cNvGrpSpPr/>
          <p:nvPr/>
        </p:nvGrpSpPr>
        <p:grpSpPr>
          <a:xfrm>
            <a:off x="1329074" y="3249664"/>
            <a:ext cx="483120" cy="328680"/>
            <a:chOff x="1329074" y="3249664"/>
            <a:chExt cx="483120" cy="32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F367F4C-5B79-402E-8605-0AF3B0AD3E5B}"/>
                    </a:ext>
                  </a:extLst>
                </p14:cNvPr>
                <p14:cNvContentPartPr/>
                <p14:nvPr/>
              </p14:nvContentPartPr>
              <p14:xfrm>
                <a:off x="1329074" y="3249664"/>
                <a:ext cx="483120" cy="3286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F367F4C-5B79-402E-8605-0AF3B0AD3E5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320434" y="3240664"/>
                  <a:ext cx="5007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596C2F5-5EDE-48CB-AED5-A82BABBCDB18}"/>
                    </a:ext>
                  </a:extLst>
                </p14:cNvPr>
                <p14:cNvContentPartPr/>
                <p14:nvPr/>
              </p14:nvContentPartPr>
              <p14:xfrm>
                <a:off x="1556954" y="3400864"/>
                <a:ext cx="171720" cy="1425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596C2F5-5EDE-48CB-AED5-A82BABBCDB1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547954" y="3391864"/>
                  <a:ext cx="18936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160D2E99-9CD1-4859-95F0-488744691405}"/>
              </a:ext>
            </a:extLst>
          </p:cNvPr>
          <p:cNvGrpSpPr/>
          <p:nvPr/>
        </p:nvGrpSpPr>
        <p:grpSpPr>
          <a:xfrm>
            <a:off x="2017754" y="3316264"/>
            <a:ext cx="135720" cy="126720"/>
            <a:chOff x="2017754" y="3316264"/>
            <a:chExt cx="135720" cy="12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378322E-C278-4672-A07D-FD125F4FCF7F}"/>
                    </a:ext>
                  </a:extLst>
                </p14:cNvPr>
                <p14:cNvContentPartPr/>
                <p14:nvPr/>
              </p14:nvContentPartPr>
              <p14:xfrm>
                <a:off x="2026394" y="3316264"/>
                <a:ext cx="127080" cy="403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378322E-C278-4672-A07D-FD125F4FCF7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017394" y="3307264"/>
                  <a:ext cx="1447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A210EEF-18CC-4BDA-AF8D-B0C8FD0261C0}"/>
                    </a:ext>
                  </a:extLst>
                </p14:cNvPr>
                <p14:cNvContentPartPr/>
                <p14:nvPr/>
              </p14:nvContentPartPr>
              <p14:xfrm>
                <a:off x="2017754" y="3422824"/>
                <a:ext cx="121320" cy="201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A210EEF-18CC-4BDA-AF8D-B0C8FD0261C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009114" y="3414184"/>
                  <a:ext cx="13896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ACA2672-6F1F-447C-A242-73CEF773F907}"/>
              </a:ext>
            </a:extLst>
          </p:cNvPr>
          <p:cNvGrpSpPr/>
          <p:nvPr/>
        </p:nvGrpSpPr>
        <p:grpSpPr>
          <a:xfrm>
            <a:off x="2772314" y="3190984"/>
            <a:ext cx="730800" cy="246960"/>
            <a:chOff x="2772314" y="3190984"/>
            <a:chExt cx="73080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F2958F2-48D8-4A08-A7B1-7A0E9277E76C}"/>
                    </a:ext>
                  </a:extLst>
                </p14:cNvPr>
                <p14:cNvContentPartPr/>
                <p14:nvPr/>
              </p14:nvContentPartPr>
              <p14:xfrm>
                <a:off x="2772314" y="3197824"/>
                <a:ext cx="79920" cy="2401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F2958F2-48D8-4A08-A7B1-7A0E9277E76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763314" y="3189184"/>
                  <a:ext cx="975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CF5A56C-73BE-4923-818C-E01B9406FD8A}"/>
                    </a:ext>
                  </a:extLst>
                </p14:cNvPr>
                <p14:cNvContentPartPr/>
                <p14:nvPr/>
              </p14:nvContentPartPr>
              <p14:xfrm>
                <a:off x="2944034" y="3371704"/>
                <a:ext cx="11520" cy="381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CF5A56C-73BE-4923-818C-E01B9406FD8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935394" y="3362704"/>
                  <a:ext cx="291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6CE8DA2-E82A-4BDD-A77E-5432D0E3293C}"/>
                    </a:ext>
                  </a:extLst>
                </p14:cNvPr>
                <p14:cNvContentPartPr/>
                <p14:nvPr/>
              </p14:nvContentPartPr>
              <p14:xfrm>
                <a:off x="3036554" y="3190984"/>
                <a:ext cx="265320" cy="2055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6CE8DA2-E82A-4BDD-A77E-5432D0E3293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027554" y="3181984"/>
                  <a:ext cx="2829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4141FAE-8A21-43B0-8FD2-8829992D5303}"/>
                    </a:ext>
                  </a:extLst>
                </p14:cNvPr>
                <p14:cNvContentPartPr/>
                <p14:nvPr/>
              </p14:nvContentPartPr>
              <p14:xfrm>
                <a:off x="3359834" y="3203224"/>
                <a:ext cx="143280" cy="1674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4141FAE-8A21-43B0-8FD2-8829992D530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350834" y="3194584"/>
                  <a:ext cx="16092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21F79AE-B843-4C5F-8113-79E08D6DD6ED}"/>
              </a:ext>
            </a:extLst>
          </p:cNvPr>
          <p:cNvGrpSpPr/>
          <p:nvPr/>
        </p:nvGrpSpPr>
        <p:grpSpPr>
          <a:xfrm>
            <a:off x="3733154" y="3034384"/>
            <a:ext cx="1093320" cy="376560"/>
            <a:chOff x="3733154" y="3034384"/>
            <a:chExt cx="1093320" cy="37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07C5EF2-ED9C-4F7E-A9EF-8CBC6B7A99FB}"/>
                    </a:ext>
                  </a:extLst>
                </p14:cNvPr>
                <p14:cNvContentPartPr/>
                <p14:nvPr/>
              </p14:nvContentPartPr>
              <p14:xfrm>
                <a:off x="3733154" y="3115384"/>
                <a:ext cx="248040" cy="2912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07C5EF2-ED9C-4F7E-A9EF-8CBC6B7A99F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724154" y="3106384"/>
                  <a:ext cx="2656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4F3B378-7813-4CE0-A8A0-DD7113F62A99}"/>
                    </a:ext>
                  </a:extLst>
                </p14:cNvPr>
                <p14:cNvContentPartPr/>
                <p14:nvPr/>
              </p14:nvContentPartPr>
              <p14:xfrm>
                <a:off x="3974354" y="3195304"/>
                <a:ext cx="162000" cy="1735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4F3B378-7813-4CE0-A8A0-DD7113F62A9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965714" y="3186304"/>
                  <a:ext cx="1796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FC2ADAE-BBB2-4721-BB3D-1B6CDB2E88A5}"/>
                    </a:ext>
                  </a:extLst>
                </p14:cNvPr>
                <p14:cNvContentPartPr/>
                <p14:nvPr/>
              </p14:nvContentPartPr>
              <p14:xfrm>
                <a:off x="4252994" y="3309784"/>
                <a:ext cx="14400" cy="493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FC2ADAE-BBB2-4721-BB3D-1B6CDB2E88A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243994" y="3300784"/>
                  <a:ext cx="320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4224904-ABF6-458F-8728-7BDE9F5D20EF}"/>
                    </a:ext>
                  </a:extLst>
                </p14:cNvPr>
                <p14:cNvContentPartPr/>
                <p14:nvPr/>
              </p14:nvContentPartPr>
              <p14:xfrm>
                <a:off x="4355594" y="3125464"/>
                <a:ext cx="264240" cy="2386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4224904-ABF6-458F-8728-7BDE9F5D20E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346954" y="3116824"/>
                  <a:ext cx="281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A276C8B-2F30-4F1F-ABDF-2BF722D6466C}"/>
                    </a:ext>
                  </a:extLst>
                </p14:cNvPr>
                <p14:cNvContentPartPr/>
                <p14:nvPr/>
              </p14:nvContentPartPr>
              <p14:xfrm>
                <a:off x="4645394" y="3034384"/>
                <a:ext cx="181080" cy="3765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A276C8B-2F30-4F1F-ABDF-2BF722D6466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636394" y="3025384"/>
                  <a:ext cx="1987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27D89239-C206-4E8A-9F0A-15B3C4619720}"/>
              </a:ext>
            </a:extLst>
          </p:cNvPr>
          <p:cNvGrpSpPr/>
          <p:nvPr/>
        </p:nvGrpSpPr>
        <p:grpSpPr>
          <a:xfrm>
            <a:off x="3077234" y="3554224"/>
            <a:ext cx="955440" cy="347400"/>
            <a:chOff x="3077234" y="3554224"/>
            <a:chExt cx="955440" cy="34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3A5771B-6103-4D95-85AA-35C531EDEAB6}"/>
                    </a:ext>
                  </a:extLst>
                </p14:cNvPr>
                <p14:cNvContentPartPr/>
                <p14:nvPr/>
              </p14:nvContentPartPr>
              <p14:xfrm>
                <a:off x="3077234" y="3554224"/>
                <a:ext cx="953280" cy="1137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3A5771B-6103-4D95-85AA-35C531EDEAB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068234" y="3545584"/>
                  <a:ext cx="970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D98AEBF-0432-4B58-A869-BE8610E1AE2E}"/>
                    </a:ext>
                  </a:extLst>
                </p14:cNvPr>
                <p14:cNvContentPartPr/>
                <p14:nvPr/>
              </p14:nvContentPartPr>
              <p14:xfrm>
                <a:off x="3449474" y="3827464"/>
                <a:ext cx="28800" cy="644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D98AEBF-0432-4B58-A869-BE8610E1AE2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440474" y="3818824"/>
                  <a:ext cx="46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BE4F16C-6576-4E9A-A152-F46DCCC11F27}"/>
                    </a:ext>
                  </a:extLst>
                </p14:cNvPr>
                <p14:cNvContentPartPr/>
                <p14:nvPr/>
              </p14:nvContentPartPr>
              <p14:xfrm>
                <a:off x="3621554" y="3729904"/>
                <a:ext cx="117000" cy="1353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BE4F16C-6576-4E9A-A152-F46DCCC11F2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612554" y="3720904"/>
                  <a:ext cx="134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4BCBD5D-44C6-4FF8-A836-196E6050764F}"/>
                    </a:ext>
                  </a:extLst>
                </p14:cNvPr>
                <p14:cNvContentPartPr/>
                <p14:nvPr/>
              </p14:nvContentPartPr>
              <p14:xfrm>
                <a:off x="3838994" y="3674104"/>
                <a:ext cx="193680" cy="2275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4BCBD5D-44C6-4FF8-A836-196E6050764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830354" y="3665464"/>
                  <a:ext cx="21132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5F23B194-3321-4F73-942B-3C20755B7AF2}"/>
              </a:ext>
            </a:extLst>
          </p:cNvPr>
          <p:cNvGrpSpPr/>
          <p:nvPr/>
        </p:nvGrpSpPr>
        <p:grpSpPr>
          <a:xfrm>
            <a:off x="1450394" y="4372864"/>
            <a:ext cx="507240" cy="218160"/>
            <a:chOff x="1450394" y="4372864"/>
            <a:chExt cx="50724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ABC3B4A-6450-42E2-862A-B01D6C9420FD}"/>
                    </a:ext>
                  </a:extLst>
                </p14:cNvPr>
                <p14:cNvContentPartPr/>
                <p14:nvPr/>
              </p14:nvContentPartPr>
              <p14:xfrm>
                <a:off x="1450394" y="4372864"/>
                <a:ext cx="214560" cy="2181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ABC3B4A-6450-42E2-862A-B01D6C9420F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441754" y="4363864"/>
                  <a:ext cx="2322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5102243-CC88-499E-A898-FADD8B58CF77}"/>
                    </a:ext>
                  </a:extLst>
                </p14:cNvPr>
                <p14:cNvContentPartPr/>
                <p14:nvPr/>
              </p14:nvContentPartPr>
              <p14:xfrm>
                <a:off x="1801394" y="4445944"/>
                <a:ext cx="156240" cy="255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5102243-CC88-499E-A898-FADD8B58CF7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792394" y="4436944"/>
                  <a:ext cx="173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2B17D80-A08F-4529-ADEC-27304C669F36}"/>
                    </a:ext>
                  </a:extLst>
                </p14:cNvPr>
                <p14:cNvContentPartPr/>
                <p14:nvPr/>
              </p14:nvContentPartPr>
              <p14:xfrm>
                <a:off x="1789154" y="4541704"/>
                <a:ext cx="123120" cy="342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2B17D80-A08F-4529-ADEC-27304C669F3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780514" y="4532704"/>
                  <a:ext cx="14076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31E1C80C-45AA-4EEA-B97C-38DD2F731625}"/>
              </a:ext>
            </a:extLst>
          </p:cNvPr>
          <p:cNvGrpSpPr/>
          <p:nvPr/>
        </p:nvGrpSpPr>
        <p:grpSpPr>
          <a:xfrm>
            <a:off x="2282354" y="4021864"/>
            <a:ext cx="3189600" cy="1041480"/>
            <a:chOff x="2282354" y="4021864"/>
            <a:chExt cx="3189600" cy="104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98E49F6-2EB2-48B8-8CA0-621CB30BE0E1}"/>
                    </a:ext>
                  </a:extLst>
                </p14:cNvPr>
                <p14:cNvContentPartPr/>
                <p14:nvPr/>
              </p14:nvContentPartPr>
              <p14:xfrm>
                <a:off x="2282354" y="4347664"/>
                <a:ext cx="303840" cy="5115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98E49F6-2EB2-48B8-8CA0-621CB30BE0E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273714" y="4338664"/>
                  <a:ext cx="32148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52DDE2B-EC47-4795-9AD8-7F5A8AD9FFBD}"/>
                    </a:ext>
                  </a:extLst>
                </p14:cNvPr>
                <p14:cNvContentPartPr/>
                <p14:nvPr/>
              </p14:nvContentPartPr>
              <p14:xfrm>
                <a:off x="2698514" y="4355944"/>
                <a:ext cx="129600" cy="2008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52DDE2B-EC47-4795-9AD8-7F5A8AD9FFB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689514" y="4347304"/>
                  <a:ext cx="1472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8EB14FA-99A5-4014-9554-9273483E2525}"/>
                    </a:ext>
                  </a:extLst>
                </p14:cNvPr>
                <p14:cNvContentPartPr/>
                <p14:nvPr/>
              </p14:nvContentPartPr>
              <p14:xfrm>
                <a:off x="2859074" y="4507144"/>
                <a:ext cx="9000" cy="410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8EB14FA-99A5-4014-9554-9273483E252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850434" y="4498504"/>
                  <a:ext cx="266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5FC0A35-3617-48EE-BFE9-CB0C0960B218}"/>
                    </a:ext>
                  </a:extLst>
                </p14:cNvPr>
                <p14:cNvContentPartPr/>
                <p14:nvPr/>
              </p14:nvContentPartPr>
              <p14:xfrm>
                <a:off x="2965274" y="4343704"/>
                <a:ext cx="229320" cy="1954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5FC0A35-3617-48EE-BFE9-CB0C0960B21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956634" y="4335064"/>
                  <a:ext cx="246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504C098-B60B-4421-AA4C-4DA89D4097B6}"/>
                    </a:ext>
                  </a:extLst>
                </p14:cNvPr>
                <p14:cNvContentPartPr/>
                <p14:nvPr/>
              </p14:nvContentPartPr>
              <p14:xfrm>
                <a:off x="3210074" y="4362424"/>
                <a:ext cx="177840" cy="1702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504C098-B60B-4421-AA4C-4DA89D4097B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201074" y="4353784"/>
                  <a:ext cx="1954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21323AE-563F-441D-A185-A0C5F9EA6B60}"/>
                    </a:ext>
                  </a:extLst>
                </p14:cNvPr>
                <p14:cNvContentPartPr/>
                <p14:nvPr/>
              </p14:nvContentPartPr>
              <p14:xfrm>
                <a:off x="3599594" y="4306264"/>
                <a:ext cx="140400" cy="2217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21323AE-563F-441D-A185-A0C5F9EA6B6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590594" y="4297264"/>
                  <a:ext cx="158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830F015-A780-4C7E-8B4A-5B747D60E238}"/>
                    </a:ext>
                  </a:extLst>
                </p14:cNvPr>
                <p14:cNvContentPartPr/>
                <p14:nvPr/>
              </p14:nvContentPartPr>
              <p14:xfrm>
                <a:off x="3818474" y="4357384"/>
                <a:ext cx="151560" cy="1353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830F015-A780-4C7E-8B4A-5B747D60E23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809474" y="4348384"/>
                  <a:ext cx="169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A94EF3C-5CA0-4A6C-8AB3-5AD1E6E17FD3}"/>
                    </a:ext>
                  </a:extLst>
                </p14:cNvPr>
                <p14:cNvContentPartPr/>
                <p14:nvPr/>
              </p14:nvContentPartPr>
              <p14:xfrm>
                <a:off x="4094594" y="4450984"/>
                <a:ext cx="4680" cy="385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A94EF3C-5CA0-4A6C-8AB3-5AD1E6E17FD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085594" y="4442344"/>
                  <a:ext cx="223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DDBDFF8-8412-4D7C-833C-5DF669967119}"/>
                    </a:ext>
                  </a:extLst>
                </p14:cNvPr>
                <p14:cNvContentPartPr/>
                <p14:nvPr/>
              </p14:nvContentPartPr>
              <p14:xfrm>
                <a:off x="4226354" y="4270264"/>
                <a:ext cx="239400" cy="2451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DDBDFF8-8412-4D7C-833C-5DF66996711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217714" y="4261264"/>
                  <a:ext cx="2570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3502626-4F66-48F4-A101-4B012A37548C}"/>
                    </a:ext>
                  </a:extLst>
                </p14:cNvPr>
                <p14:cNvContentPartPr/>
                <p14:nvPr/>
              </p14:nvContentPartPr>
              <p14:xfrm>
                <a:off x="4483754" y="4195744"/>
                <a:ext cx="214560" cy="3578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3502626-4F66-48F4-A101-4B012A37548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474754" y="4187104"/>
                  <a:ext cx="2322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D244487-C9E2-4401-9E9C-F6F1B3795835}"/>
                    </a:ext>
                  </a:extLst>
                </p14:cNvPr>
                <p14:cNvContentPartPr/>
                <p14:nvPr/>
              </p14:nvContentPartPr>
              <p14:xfrm>
                <a:off x="2879594" y="4699384"/>
                <a:ext cx="1293480" cy="378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D244487-C9E2-4401-9E9C-F6F1B379583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870594" y="4690384"/>
                  <a:ext cx="13111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D1363FF-0DA0-46E6-B79C-B73B3400131C}"/>
                    </a:ext>
                  </a:extLst>
                </p14:cNvPr>
                <p14:cNvContentPartPr/>
                <p14:nvPr/>
              </p14:nvContentPartPr>
              <p14:xfrm>
                <a:off x="3214754" y="5008264"/>
                <a:ext cx="12600" cy="320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D1363FF-0DA0-46E6-B79C-B73B3400131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206114" y="4999264"/>
                  <a:ext cx="30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2305069-E087-4FEC-A658-83357F5697BD}"/>
                    </a:ext>
                  </a:extLst>
                </p14:cNvPr>
                <p14:cNvContentPartPr/>
                <p14:nvPr/>
              </p14:nvContentPartPr>
              <p14:xfrm>
                <a:off x="3338594" y="4885504"/>
                <a:ext cx="122040" cy="1530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2305069-E087-4FEC-A658-83357F5697B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329594" y="4876864"/>
                  <a:ext cx="139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9080ECC-00A9-47F1-A550-1C6B4691F21E}"/>
                    </a:ext>
                  </a:extLst>
                </p14:cNvPr>
                <p14:cNvContentPartPr/>
                <p14:nvPr/>
              </p14:nvContentPartPr>
              <p14:xfrm>
                <a:off x="3587714" y="4824664"/>
                <a:ext cx="187920" cy="2386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9080ECC-00A9-47F1-A550-1C6B4691F21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578714" y="4815664"/>
                  <a:ext cx="2055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58897C2-5D1C-4134-A980-15004978E319}"/>
                    </a:ext>
                  </a:extLst>
                </p14:cNvPr>
                <p14:cNvContentPartPr/>
                <p14:nvPr/>
              </p14:nvContentPartPr>
              <p14:xfrm>
                <a:off x="4625954" y="4143184"/>
                <a:ext cx="346680" cy="7758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58897C2-5D1C-4134-A980-15004978E31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616954" y="4134544"/>
                  <a:ext cx="36432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72E56FE-BDAC-41D4-B441-9A4C35D7F72B}"/>
                    </a:ext>
                  </a:extLst>
                </p14:cNvPr>
                <p14:cNvContentPartPr/>
                <p14:nvPr/>
              </p14:nvContentPartPr>
              <p14:xfrm>
                <a:off x="5005394" y="4021864"/>
                <a:ext cx="198000" cy="1789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72E56FE-BDAC-41D4-B441-9A4C35D7F72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996394" y="4012864"/>
                  <a:ext cx="215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86DB6AF-879E-40A2-B0A1-B81DFBB269CB}"/>
                    </a:ext>
                  </a:extLst>
                </p14:cNvPr>
                <p14:cNvContentPartPr/>
                <p14:nvPr/>
              </p14:nvContentPartPr>
              <p14:xfrm>
                <a:off x="5267834" y="4393024"/>
                <a:ext cx="158040" cy="180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86DB6AF-879E-40A2-B0A1-B81DFBB269C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258834" y="4384024"/>
                  <a:ext cx="175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D839D65-4CED-416F-B731-E601A30A9FC9}"/>
                    </a:ext>
                  </a:extLst>
                </p14:cNvPr>
                <p14:cNvContentPartPr/>
                <p14:nvPr/>
              </p14:nvContentPartPr>
              <p14:xfrm>
                <a:off x="5286914" y="4513264"/>
                <a:ext cx="185040" cy="46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D839D65-4CED-416F-B731-E601A30A9FC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278274" y="4504264"/>
                  <a:ext cx="20268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BC22AE9C-4B3C-4FB9-93BD-9CA58F5A39BD}"/>
              </a:ext>
            </a:extLst>
          </p:cNvPr>
          <p:cNvGrpSpPr/>
          <p:nvPr/>
        </p:nvGrpSpPr>
        <p:grpSpPr>
          <a:xfrm>
            <a:off x="5838434" y="4338664"/>
            <a:ext cx="650520" cy="266040"/>
            <a:chOff x="5838434" y="4338664"/>
            <a:chExt cx="650520" cy="26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F55BE6F-7FC6-4472-A4F5-F80C1CF7D8E7}"/>
                    </a:ext>
                  </a:extLst>
                </p14:cNvPr>
                <p14:cNvContentPartPr/>
                <p14:nvPr/>
              </p14:nvContentPartPr>
              <p14:xfrm>
                <a:off x="5838434" y="4418584"/>
                <a:ext cx="90720" cy="1861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F55BE6F-7FC6-4472-A4F5-F80C1CF7D8E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829434" y="4409584"/>
                  <a:ext cx="108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6773868-8D4A-4C84-A583-6AB18604A30D}"/>
                    </a:ext>
                  </a:extLst>
                </p14:cNvPr>
                <p14:cNvContentPartPr/>
                <p14:nvPr/>
              </p14:nvContentPartPr>
              <p14:xfrm>
                <a:off x="5991434" y="4363144"/>
                <a:ext cx="122040" cy="2358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6773868-8D4A-4C84-A583-6AB18604A30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982794" y="4354504"/>
                  <a:ext cx="1396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0BC17A7-1C3F-4DA9-AB37-CE31A1B37259}"/>
                    </a:ext>
                  </a:extLst>
                </p14:cNvPr>
                <p14:cNvContentPartPr/>
                <p14:nvPr/>
              </p14:nvContentPartPr>
              <p14:xfrm>
                <a:off x="6145154" y="4338664"/>
                <a:ext cx="249480" cy="2552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0BC17A7-1C3F-4DA9-AB37-CE31A1B3725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136514" y="4329664"/>
                  <a:ext cx="2671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8D64C0A-4357-481F-A002-496E9135F438}"/>
                    </a:ext>
                  </a:extLst>
                </p14:cNvPr>
                <p14:cNvContentPartPr/>
                <p14:nvPr/>
              </p14:nvContentPartPr>
              <p14:xfrm>
                <a:off x="6477794" y="4555744"/>
                <a:ext cx="11160" cy="385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8D64C0A-4357-481F-A002-496E9135F43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468794" y="4547104"/>
                  <a:ext cx="2880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4F1139DA-FA9E-4FBE-AA06-B21095697491}"/>
              </a:ext>
            </a:extLst>
          </p:cNvPr>
          <p:cNvGrpSpPr/>
          <p:nvPr/>
        </p:nvGrpSpPr>
        <p:grpSpPr>
          <a:xfrm>
            <a:off x="6694874" y="4240024"/>
            <a:ext cx="488160" cy="327960"/>
            <a:chOff x="6694874" y="4240024"/>
            <a:chExt cx="488160" cy="32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07F003-D905-47E8-BCD4-C6A9901EF93C}"/>
                    </a:ext>
                  </a:extLst>
                </p14:cNvPr>
                <p14:cNvContentPartPr/>
                <p14:nvPr/>
              </p14:nvContentPartPr>
              <p14:xfrm>
                <a:off x="6694874" y="4296544"/>
                <a:ext cx="219600" cy="2714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07F003-D905-47E8-BCD4-C6A9901EF93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685874" y="4287544"/>
                  <a:ext cx="2372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5CDE4F8-64AB-42E1-9989-353AC04FBBDA}"/>
                    </a:ext>
                  </a:extLst>
                </p14:cNvPr>
                <p14:cNvContentPartPr/>
                <p14:nvPr/>
              </p14:nvContentPartPr>
              <p14:xfrm>
                <a:off x="6986114" y="4240024"/>
                <a:ext cx="196920" cy="3258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5CDE4F8-64AB-42E1-9989-353AC04FBBD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977474" y="4231024"/>
                  <a:ext cx="214560" cy="34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F92C7AC1-6D12-43F5-8537-0CDDBC725646}"/>
                  </a:ext>
                </a:extLst>
              </p14:cNvPr>
              <p14:cNvContentPartPr/>
              <p14:nvPr/>
            </p14:nvContentPartPr>
            <p14:xfrm>
              <a:off x="7699994" y="4057864"/>
              <a:ext cx="268560" cy="52272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F92C7AC1-6D12-43F5-8537-0CDDBC725646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7690994" y="4049224"/>
                <a:ext cx="286200" cy="54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8A46756-D06D-4D02-BDDB-7149CECCFFA3}"/>
              </a:ext>
            </a:extLst>
          </p:cNvPr>
          <p:cNvGrpSpPr/>
          <p:nvPr/>
        </p:nvGrpSpPr>
        <p:grpSpPr>
          <a:xfrm>
            <a:off x="8287154" y="4211584"/>
            <a:ext cx="608760" cy="314280"/>
            <a:chOff x="8287154" y="4211584"/>
            <a:chExt cx="608760" cy="31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2169500-BAC2-4FF8-BBDE-228F6B853A5A}"/>
                    </a:ext>
                  </a:extLst>
                </p14:cNvPr>
                <p14:cNvContentPartPr/>
                <p14:nvPr/>
              </p14:nvContentPartPr>
              <p14:xfrm>
                <a:off x="8287154" y="4290064"/>
                <a:ext cx="133920" cy="2124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2169500-BAC2-4FF8-BBDE-228F6B853A5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278154" y="4281424"/>
                  <a:ext cx="1515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82D4F19-9427-42E8-96A6-A1F3F6669D46}"/>
                    </a:ext>
                  </a:extLst>
                </p14:cNvPr>
                <p14:cNvContentPartPr/>
                <p14:nvPr/>
              </p14:nvContentPartPr>
              <p14:xfrm>
                <a:off x="8450594" y="4276384"/>
                <a:ext cx="100800" cy="2059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82D4F19-9427-42E8-96A6-A1F3F6669D4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441954" y="4267744"/>
                  <a:ext cx="1184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BA30544-482B-41DC-AE8B-DAB59CB851D1}"/>
                    </a:ext>
                  </a:extLst>
                </p14:cNvPr>
                <p14:cNvContentPartPr/>
                <p14:nvPr/>
              </p14:nvContentPartPr>
              <p14:xfrm>
                <a:off x="8634554" y="4211584"/>
                <a:ext cx="261360" cy="3142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BA30544-482B-41DC-AE8B-DAB59CB851D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625554" y="4202584"/>
                  <a:ext cx="27900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F879DAF2-FEBB-4CE7-BDD0-24E68FF8780E}"/>
              </a:ext>
            </a:extLst>
          </p:cNvPr>
          <p:cNvGrpSpPr/>
          <p:nvPr/>
        </p:nvGrpSpPr>
        <p:grpSpPr>
          <a:xfrm>
            <a:off x="1500074" y="5311384"/>
            <a:ext cx="1602720" cy="545760"/>
            <a:chOff x="1500074" y="5311384"/>
            <a:chExt cx="1602720" cy="54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4D9C3F9-CAF2-437F-8798-3CA12800E52C}"/>
                    </a:ext>
                  </a:extLst>
                </p14:cNvPr>
                <p14:cNvContentPartPr/>
                <p14:nvPr/>
              </p14:nvContentPartPr>
              <p14:xfrm>
                <a:off x="1500074" y="5311384"/>
                <a:ext cx="373320" cy="3614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4D9C3F9-CAF2-437F-8798-3CA12800E52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491074" y="5302744"/>
                  <a:ext cx="39096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481AFFC-1780-458C-A50E-5DB433BDC897}"/>
                    </a:ext>
                  </a:extLst>
                </p14:cNvPr>
                <p14:cNvContentPartPr/>
                <p14:nvPr/>
              </p14:nvContentPartPr>
              <p14:xfrm>
                <a:off x="1765394" y="5547904"/>
                <a:ext cx="137520" cy="1216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481AFFC-1780-458C-A50E-5DB433BDC89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756394" y="5538904"/>
                  <a:ext cx="155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02922AF-91EA-4420-A256-B28B6327E0EC}"/>
                    </a:ext>
                  </a:extLst>
                </p14:cNvPr>
                <p14:cNvContentPartPr/>
                <p14:nvPr/>
              </p14:nvContentPartPr>
              <p14:xfrm>
                <a:off x="1972394" y="5553304"/>
                <a:ext cx="207000" cy="828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02922AF-91EA-4420-A256-B28B6327E0E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963394" y="5544664"/>
                  <a:ext cx="224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BDA252B-353C-4466-8BD2-1A48F3281914}"/>
                    </a:ext>
                  </a:extLst>
                </p14:cNvPr>
                <p14:cNvContentPartPr/>
                <p14:nvPr/>
              </p14:nvContentPartPr>
              <p14:xfrm>
                <a:off x="2215754" y="5553664"/>
                <a:ext cx="132120" cy="3034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BDA252B-353C-4466-8BD2-1A48F328191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206754" y="5545024"/>
                  <a:ext cx="1497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B0A3643-5416-4040-81C2-BCBED62C1ABD}"/>
                    </a:ext>
                  </a:extLst>
                </p14:cNvPr>
                <p14:cNvContentPartPr/>
                <p14:nvPr/>
              </p14:nvContentPartPr>
              <p14:xfrm>
                <a:off x="2298554" y="5502184"/>
                <a:ext cx="195480" cy="1605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B0A3643-5416-4040-81C2-BCBED62C1AB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289554" y="5493544"/>
                  <a:ext cx="2131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8D26955-D715-43E5-8358-9ACB5F3BFD38}"/>
                    </a:ext>
                  </a:extLst>
                </p14:cNvPr>
                <p14:cNvContentPartPr/>
                <p14:nvPr/>
              </p14:nvContentPartPr>
              <p14:xfrm>
                <a:off x="2535074" y="5485984"/>
                <a:ext cx="156600" cy="1598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8D26955-D715-43E5-8358-9ACB5F3BFD3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526434" y="5476984"/>
                  <a:ext cx="174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C1862BB2-0C29-48FE-9FF2-1CB4DA5767BC}"/>
                    </a:ext>
                  </a:extLst>
                </p14:cNvPr>
                <p14:cNvContentPartPr/>
                <p14:nvPr/>
              </p14:nvContentPartPr>
              <p14:xfrm>
                <a:off x="2756114" y="5501104"/>
                <a:ext cx="120240" cy="1659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C1862BB2-0C29-48FE-9FF2-1CB4DA5767B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747474" y="5492104"/>
                  <a:ext cx="137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370DA21-0C13-46C1-8157-4CEA5574BED5}"/>
                    </a:ext>
                  </a:extLst>
                </p14:cNvPr>
                <p14:cNvContentPartPr/>
                <p14:nvPr/>
              </p14:nvContentPartPr>
              <p14:xfrm>
                <a:off x="2931434" y="5487424"/>
                <a:ext cx="171360" cy="1706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370DA21-0C13-46C1-8157-4CEA5574BED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922434" y="5478424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5F612831-158F-4DC4-A8A2-AE5CD1E4CD98}"/>
              </a:ext>
            </a:extLst>
          </p:cNvPr>
          <p:cNvGrpSpPr/>
          <p:nvPr/>
        </p:nvGrpSpPr>
        <p:grpSpPr>
          <a:xfrm>
            <a:off x="3557474" y="5290144"/>
            <a:ext cx="1486800" cy="754560"/>
            <a:chOff x="3557474" y="5290144"/>
            <a:chExt cx="1486800" cy="75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3E62245-CE0D-4299-8215-F8C709B66DFF}"/>
                    </a:ext>
                  </a:extLst>
                </p14:cNvPr>
                <p14:cNvContentPartPr/>
                <p14:nvPr/>
              </p14:nvContentPartPr>
              <p14:xfrm>
                <a:off x="3557474" y="5290144"/>
                <a:ext cx="200880" cy="3870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3E62245-CE0D-4299-8215-F8C709B66DF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548474" y="5281144"/>
                  <a:ext cx="2185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C4DD6CB-3445-460B-9DC4-18E5A3CBC494}"/>
                    </a:ext>
                  </a:extLst>
                </p14:cNvPr>
                <p14:cNvContentPartPr/>
                <p14:nvPr/>
              </p14:nvContentPartPr>
              <p14:xfrm>
                <a:off x="3750434" y="5494624"/>
                <a:ext cx="160560" cy="1382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C4DD6CB-3445-460B-9DC4-18E5A3CBC49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741434" y="5485984"/>
                  <a:ext cx="178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442409E-8B88-4647-8810-8F7F977290EA}"/>
                    </a:ext>
                  </a:extLst>
                </p14:cNvPr>
                <p14:cNvContentPartPr/>
                <p14:nvPr/>
              </p14:nvContentPartPr>
              <p14:xfrm>
                <a:off x="3935474" y="5509744"/>
                <a:ext cx="169200" cy="1263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442409E-8B88-4647-8810-8F7F977290E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926474" y="5501104"/>
                  <a:ext cx="1868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B6409D8-7384-4C37-BE9D-49D2E98A4AAE}"/>
                    </a:ext>
                  </a:extLst>
                </p14:cNvPr>
                <p14:cNvContentPartPr/>
                <p14:nvPr/>
              </p14:nvContentPartPr>
              <p14:xfrm>
                <a:off x="3947354" y="5505784"/>
                <a:ext cx="369720" cy="5389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B6409D8-7384-4C37-BE9D-49D2E98A4AA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938714" y="5497144"/>
                  <a:ext cx="38736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EFE62C3-217C-4101-B3D8-60773464331B}"/>
                    </a:ext>
                  </a:extLst>
                </p14:cNvPr>
                <p14:cNvContentPartPr/>
                <p14:nvPr/>
              </p14:nvContentPartPr>
              <p14:xfrm>
                <a:off x="4362434" y="5445664"/>
                <a:ext cx="162360" cy="1720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EFE62C3-217C-4101-B3D8-60773464331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353434" y="5437024"/>
                  <a:ext cx="180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15CAB680-3869-42D9-AC48-A8F8A1BBB834}"/>
                    </a:ext>
                  </a:extLst>
                </p14:cNvPr>
                <p14:cNvContentPartPr/>
                <p14:nvPr/>
              </p14:nvContentPartPr>
              <p14:xfrm>
                <a:off x="4547834" y="5467624"/>
                <a:ext cx="156600" cy="1130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15CAB680-3869-42D9-AC48-A8F8A1BBB83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538834" y="5458984"/>
                  <a:ext cx="174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1681A90-8AD4-4A8B-924C-C9EEE719A26B}"/>
                    </a:ext>
                  </a:extLst>
                </p14:cNvPr>
                <p14:cNvContentPartPr/>
                <p14:nvPr/>
              </p14:nvContentPartPr>
              <p14:xfrm>
                <a:off x="4598594" y="5471584"/>
                <a:ext cx="273240" cy="4104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1681A90-8AD4-4A8B-924C-C9EEE719A26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589954" y="5462584"/>
                  <a:ext cx="2908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71F870F-5838-4123-896B-B44D82339CB8}"/>
                    </a:ext>
                  </a:extLst>
                </p14:cNvPr>
                <p14:cNvContentPartPr/>
                <p14:nvPr/>
              </p14:nvContentPartPr>
              <p14:xfrm>
                <a:off x="4901714" y="5465824"/>
                <a:ext cx="142560" cy="11880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71F870F-5838-4123-896B-B44D82339CB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893074" y="5456824"/>
                  <a:ext cx="16020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1715C0F4-E67F-457D-94F6-02075E8C6629}"/>
              </a:ext>
            </a:extLst>
          </p:cNvPr>
          <p:cNvGrpSpPr/>
          <p:nvPr/>
        </p:nvGrpSpPr>
        <p:grpSpPr>
          <a:xfrm>
            <a:off x="5415074" y="5165224"/>
            <a:ext cx="429480" cy="489600"/>
            <a:chOff x="5415074" y="5165224"/>
            <a:chExt cx="429480" cy="4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10B8389-E7E0-4F1F-B067-31D069F6C1E6}"/>
                    </a:ext>
                  </a:extLst>
                </p14:cNvPr>
                <p14:cNvContentPartPr/>
                <p14:nvPr/>
              </p14:nvContentPartPr>
              <p14:xfrm>
                <a:off x="5497874" y="5165224"/>
                <a:ext cx="275760" cy="4896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10B8389-E7E0-4F1F-B067-31D069F6C1E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488874" y="5156584"/>
                  <a:ext cx="29340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873000B7-63E3-4A2D-B133-4E1BD9876646}"/>
                    </a:ext>
                  </a:extLst>
                </p14:cNvPr>
                <p14:cNvContentPartPr/>
                <p14:nvPr/>
              </p14:nvContentPartPr>
              <p14:xfrm>
                <a:off x="5415074" y="5391664"/>
                <a:ext cx="381960" cy="630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873000B7-63E3-4A2D-B133-4E1BD987664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406434" y="5382664"/>
                  <a:ext cx="399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63BA7EE6-D2A9-4934-8BF3-00F9B7F5B2F6}"/>
                    </a:ext>
                  </a:extLst>
                </p14:cNvPr>
                <p14:cNvContentPartPr/>
                <p14:nvPr/>
              </p14:nvContentPartPr>
              <p14:xfrm>
                <a:off x="5736914" y="5473024"/>
                <a:ext cx="107640" cy="1360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63BA7EE6-D2A9-4934-8BF3-00F9B7F5B2F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728274" y="5464024"/>
                  <a:ext cx="12528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09C3BFBD-3E76-4161-BD2C-7599BD090D1D}"/>
              </a:ext>
            </a:extLst>
          </p:cNvPr>
          <p:cNvGrpSpPr/>
          <p:nvPr/>
        </p:nvGrpSpPr>
        <p:grpSpPr>
          <a:xfrm>
            <a:off x="6148034" y="5227864"/>
            <a:ext cx="1743120" cy="610200"/>
            <a:chOff x="6148034" y="5227864"/>
            <a:chExt cx="1743120" cy="61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FA19319-7DDD-49A7-841E-CD3ED850B530}"/>
                    </a:ext>
                  </a:extLst>
                </p14:cNvPr>
                <p14:cNvContentPartPr/>
                <p14:nvPr/>
              </p14:nvContentPartPr>
              <p14:xfrm>
                <a:off x="6326234" y="5238304"/>
                <a:ext cx="85680" cy="2073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FA19319-7DDD-49A7-841E-CD3ED850B53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317594" y="5229304"/>
                  <a:ext cx="1033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E93F5FE-DB58-4D84-B9DB-0AB8BB5ECC39}"/>
                    </a:ext>
                  </a:extLst>
                </p14:cNvPr>
                <p14:cNvContentPartPr/>
                <p14:nvPr/>
              </p14:nvContentPartPr>
              <p14:xfrm>
                <a:off x="6400754" y="5227864"/>
                <a:ext cx="104400" cy="2538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E93F5FE-DB58-4D84-B9DB-0AB8BB5ECC39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391754" y="5218864"/>
                  <a:ext cx="1220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C4C4E892-A611-4561-AD8F-FC510A47F336}"/>
                    </a:ext>
                  </a:extLst>
                </p14:cNvPr>
                <p14:cNvContentPartPr/>
                <p14:nvPr/>
              </p14:nvContentPartPr>
              <p14:xfrm>
                <a:off x="6160274" y="5344504"/>
                <a:ext cx="433440" cy="943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C4C4E892-A611-4561-AD8F-FC510A47F33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151274" y="5335504"/>
                  <a:ext cx="451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98D5A65C-13C2-4AE1-BD99-E75444E77D6D}"/>
                    </a:ext>
                  </a:extLst>
                </p14:cNvPr>
                <p14:cNvContentPartPr/>
                <p14:nvPr/>
              </p14:nvContentPartPr>
              <p14:xfrm>
                <a:off x="6148034" y="5269264"/>
                <a:ext cx="450360" cy="766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98D5A65C-13C2-4AE1-BD99-E75444E77D6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139034" y="5260624"/>
                  <a:ext cx="4680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DD89B73-17B5-4885-AB1F-B101D487211A}"/>
                    </a:ext>
                  </a:extLst>
                </p14:cNvPr>
                <p14:cNvContentPartPr/>
                <p14:nvPr/>
              </p14:nvContentPartPr>
              <p14:xfrm>
                <a:off x="6706754" y="5276824"/>
                <a:ext cx="314280" cy="2718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DD89B73-17B5-4885-AB1F-B101D487211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697754" y="5268184"/>
                  <a:ext cx="3319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CE879C21-0A3D-4129-A1ED-53FF2E0D2566}"/>
                    </a:ext>
                  </a:extLst>
                </p14:cNvPr>
                <p14:cNvContentPartPr/>
                <p14:nvPr/>
              </p14:nvContentPartPr>
              <p14:xfrm>
                <a:off x="6921674" y="5498584"/>
                <a:ext cx="158400" cy="1929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CE879C21-0A3D-4129-A1ED-53FF2E0D256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912674" y="5489944"/>
                  <a:ext cx="1760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60C077F-80AC-4D03-A240-A5C84A6A1F16}"/>
                    </a:ext>
                  </a:extLst>
                </p14:cNvPr>
                <p14:cNvContentPartPr/>
                <p14:nvPr/>
              </p14:nvContentPartPr>
              <p14:xfrm>
                <a:off x="7199234" y="5503984"/>
                <a:ext cx="152640" cy="2448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60C077F-80AC-4D03-A240-A5C84A6A1F1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190594" y="5494984"/>
                  <a:ext cx="1702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60F31FC5-52F1-43D5-93D9-8A11F9550016}"/>
                    </a:ext>
                  </a:extLst>
                </p14:cNvPr>
                <p14:cNvContentPartPr/>
                <p14:nvPr/>
              </p14:nvContentPartPr>
              <p14:xfrm>
                <a:off x="7288874" y="5366464"/>
                <a:ext cx="241920" cy="2001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60F31FC5-52F1-43D5-93D9-8A11F955001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279874" y="5357464"/>
                  <a:ext cx="259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FA4F6562-A190-46DC-A3C8-DAF670BD3E51}"/>
                    </a:ext>
                  </a:extLst>
                </p14:cNvPr>
                <p14:cNvContentPartPr/>
                <p14:nvPr/>
              </p14:nvContentPartPr>
              <p14:xfrm>
                <a:off x="7498034" y="5380864"/>
                <a:ext cx="266400" cy="4572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FA4F6562-A190-46DC-A3C8-DAF670BD3E5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489034" y="5371864"/>
                  <a:ext cx="2840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FAB6240-699A-4C6F-AA81-3A1B4CA496DC}"/>
                    </a:ext>
                  </a:extLst>
                </p14:cNvPr>
                <p14:cNvContentPartPr/>
                <p14:nvPr/>
              </p14:nvContentPartPr>
              <p14:xfrm>
                <a:off x="7882874" y="5508664"/>
                <a:ext cx="8280" cy="86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FAB6240-699A-4C6F-AA81-3A1B4CA496D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873874" y="5499664"/>
                  <a:ext cx="2592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692E58BD-335B-4FE7-9C5E-1E486E97BFFE}"/>
              </a:ext>
            </a:extLst>
          </p:cNvPr>
          <p:cNvGrpSpPr/>
          <p:nvPr/>
        </p:nvGrpSpPr>
        <p:grpSpPr>
          <a:xfrm>
            <a:off x="8117594" y="5226784"/>
            <a:ext cx="825480" cy="286560"/>
            <a:chOff x="8117594" y="5226784"/>
            <a:chExt cx="82548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06D68AB6-C5C6-4DBE-B0BF-66E74ADFEA12}"/>
                    </a:ext>
                  </a:extLst>
                </p14:cNvPr>
                <p14:cNvContentPartPr/>
                <p14:nvPr/>
              </p14:nvContentPartPr>
              <p14:xfrm>
                <a:off x="8117594" y="5245144"/>
                <a:ext cx="218520" cy="2494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06D68AB6-C5C6-4DBE-B0BF-66E74ADFEA1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108594" y="5236144"/>
                  <a:ext cx="2361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2739B69C-D2F3-47E2-A2FE-57FF2B897032}"/>
                    </a:ext>
                  </a:extLst>
                </p14:cNvPr>
                <p14:cNvContentPartPr/>
                <p14:nvPr/>
              </p14:nvContentPartPr>
              <p14:xfrm>
                <a:off x="8389394" y="5226784"/>
                <a:ext cx="206280" cy="2718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2739B69C-D2F3-47E2-A2FE-57FF2B89703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380754" y="5217784"/>
                  <a:ext cx="2239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D3A7C657-8DE8-414F-8770-30BD8E8D6B53}"/>
                    </a:ext>
                  </a:extLst>
                </p14:cNvPr>
                <p14:cNvContentPartPr/>
                <p14:nvPr/>
              </p14:nvContentPartPr>
              <p14:xfrm>
                <a:off x="8633114" y="5237584"/>
                <a:ext cx="309960" cy="2757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D3A7C657-8DE8-414F-8770-30BD8E8D6B5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624474" y="5228944"/>
                  <a:ext cx="327600" cy="293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58515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8753827-E13A-43C2-8A68-499B0B297B06}"/>
              </a:ext>
            </a:extLst>
          </p:cNvPr>
          <p:cNvGrpSpPr/>
          <p:nvPr/>
        </p:nvGrpSpPr>
        <p:grpSpPr>
          <a:xfrm>
            <a:off x="461474" y="160864"/>
            <a:ext cx="1519920" cy="428400"/>
            <a:chOff x="461474" y="160864"/>
            <a:chExt cx="1519920" cy="42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449C552-AF5D-48B3-8997-80826BD340A1}"/>
                    </a:ext>
                  </a:extLst>
                </p14:cNvPr>
                <p14:cNvContentPartPr/>
                <p14:nvPr/>
              </p14:nvContentPartPr>
              <p14:xfrm>
                <a:off x="461474" y="222784"/>
                <a:ext cx="375840" cy="357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449C552-AF5D-48B3-8997-80826BD340A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2834" y="214144"/>
                  <a:ext cx="3934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8B8FE5C-19C0-407B-B037-3B4EBD0BD9C8}"/>
                    </a:ext>
                  </a:extLst>
                </p14:cNvPr>
                <p14:cNvContentPartPr/>
                <p14:nvPr/>
              </p14:nvContentPartPr>
              <p14:xfrm>
                <a:off x="788354" y="409264"/>
                <a:ext cx="163440" cy="164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8B8FE5C-19C0-407B-B037-3B4EBD0BD9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9354" y="400624"/>
                  <a:ext cx="181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A692FBD-23F3-4759-84BE-EE45D3776C06}"/>
                    </a:ext>
                  </a:extLst>
                </p14:cNvPr>
                <p14:cNvContentPartPr/>
                <p14:nvPr/>
              </p14:nvContentPartPr>
              <p14:xfrm>
                <a:off x="1011914" y="410704"/>
                <a:ext cx="153000" cy="168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A692FBD-23F3-4759-84BE-EE45D3776C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3274" y="402064"/>
                  <a:ext cx="170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EAC6B0D-44FD-4FC6-8D64-777FB591C7E5}"/>
                    </a:ext>
                  </a:extLst>
                </p14:cNvPr>
                <p14:cNvContentPartPr/>
                <p14:nvPr/>
              </p14:nvContentPartPr>
              <p14:xfrm>
                <a:off x="1325834" y="160864"/>
                <a:ext cx="230400" cy="428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EAC6B0D-44FD-4FC6-8D64-777FB591C7E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16834" y="151864"/>
                  <a:ext cx="24804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A3A5ECB-363F-47FD-8056-6D7D5338B433}"/>
                    </a:ext>
                  </a:extLst>
                </p14:cNvPr>
                <p14:cNvContentPartPr/>
                <p14:nvPr/>
              </p14:nvContentPartPr>
              <p14:xfrm>
                <a:off x="1254554" y="376504"/>
                <a:ext cx="309240" cy="178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A3A5ECB-363F-47FD-8056-6D7D5338B4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45914" y="367864"/>
                  <a:ext cx="3268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C7385C8-29C7-4012-B0B9-95DB9A899BE0}"/>
                    </a:ext>
                  </a:extLst>
                </p14:cNvPr>
                <p14:cNvContentPartPr/>
                <p14:nvPr/>
              </p14:nvContentPartPr>
              <p14:xfrm>
                <a:off x="1650914" y="445624"/>
                <a:ext cx="90000" cy="111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C7385C8-29C7-4012-B0B9-95DB9A899BE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41914" y="436984"/>
                  <a:ext cx="107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8907080-305C-4EE3-A67A-CEA44FA41CC6}"/>
                    </a:ext>
                  </a:extLst>
                </p14:cNvPr>
                <p14:cNvContentPartPr/>
                <p14:nvPr/>
              </p14:nvContentPartPr>
              <p14:xfrm>
                <a:off x="1825154" y="431944"/>
                <a:ext cx="156240" cy="121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8907080-305C-4EE3-A67A-CEA44FA41C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16514" y="422944"/>
                  <a:ext cx="17388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BDC998-D11E-4754-9A7D-48E814DF9BE9}"/>
              </a:ext>
            </a:extLst>
          </p:cNvPr>
          <p:cNvGrpSpPr/>
          <p:nvPr/>
        </p:nvGrpSpPr>
        <p:grpSpPr>
          <a:xfrm>
            <a:off x="2440754" y="169504"/>
            <a:ext cx="797760" cy="290520"/>
            <a:chOff x="2440754" y="169504"/>
            <a:chExt cx="797760" cy="29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F0036F6-BDCF-48AE-B342-8A32F01E23CB}"/>
                    </a:ext>
                  </a:extLst>
                </p14:cNvPr>
                <p14:cNvContentPartPr/>
                <p14:nvPr/>
              </p14:nvContentPartPr>
              <p14:xfrm>
                <a:off x="2440754" y="180304"/>
                <a:ext cx="312480" cy="262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F0036F6-BDCF-48AE-B342-8A32F01E23C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31754" y="171304"/>
                  <a:ext cx="3301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F5B6F1C-068E-4B19-83B8-AC8E76E7F9A7}"/>
                    </a:ext>
                  </a:extLst>
                </p14:cNvPr>
                <p14:cNvContentPartPr/>
                <p14:nvPr/>
              </p14:nvContentPartPr>
              <p14:xfrm>
                <a:off x="2756834" y="402424"/>
                <a:ext cx="40680" cy="41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F5B6F1C-068E-4B19-83B8-AC8E76E7F9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48194" y="393784"/>
                  <a:ext cx="583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2E2DB1B-D8EC-4A28-89A0-34BCEAC209F9}"/>
                    </a:ext>
                  </a:extLst>
                </p14:cNvPr>
                <p14:cNvContentPartPr/>
                <p14:nvPr/>
              </p14:nvContentPartPr>
              <p14:xfrm>
                <a:off x="2942954" y="169504"/>
                <a:ext cx="295560" cy="290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2E2DB1B-D8EC-4A28-89A0-34BCEAC209F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33954" y="160504"/>
                  <a:ext cx="31320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10DD32A-CD79-4DAF-8918-6FC504994EF7}"/>
              </a:ext>
            </a:extLst>
          </p:cNvPr>
          <p:cNvGrpSpPr/>
          <p:nvPr/>
        </p:nvGrpSpPr>
        <p:grpSpPr>
          <a:xfrm>
            <a:off x="3780674" y="-54776"/>
            <a:ext cx="4136760" cy="589320"/>
            <a:chOff x="3780674" y="-54776"/>
            <a:chExt cx="4136760" cy="58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A64B8BF-A049-4A70-8180-9B645CF11DF7}"/>
                    </a:ext>
                  </a:extLst>
                </p14:cNvPr>
                <p14:cNvContentPartPr/>
                <p14:nvPr/>
              </p14:nvContentPartPr>
              <p14:xfrm>
                <a:off x="3780674" y="171304"/>
                <a:ext cx="250200" cy="320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A64B8BF-A049-4A70-8180-9B645CF11DF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72034" y="162304"/>
                  <a:ext cx="2678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805A0D2-B3FE-44F9-ACA3-6765A6243B64}"/>
                    </a:ext>
                  </a:extLst>
                </p14:cNvPr>
                <p14:cNvContentPartPr/>
                <p14:nvPr/>
              </p14:nvContentPartPr>
              <p14:xfrm>
                <a:off x="4030874" y="326104"/>
                <a:ext cx="129600" cy="127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805A0D2-B3FE-44F9-ACA3-6765A6243B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21874" y="317464"/>
                  <a:ext cx="147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0286856-99BF-44FD-9DAF-6DE559DA5871}"/>
                    </a:ext>
                  </a:extLst>
                </p14:cNvPr>
                <p14:cNvContentPartPr/>
                <p14:nvPr/>
              </p14:nvContentPartPr>
              <p14:xfrm>
                <a:off x="4199714" y="312424"/>
                <a:ext cx="170280" cy="124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0286856-99BF-44FD-9DAF-6DE559DA587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91074" y="303784"/>
                  <a:ext cx="1879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0234B7D-F1B4-43D1-892A-9E207F2533A8}"/>
                    </a:ext>
                  </a:extLst>
                </p14:cNvPr>
                <p14:cNvContentPartPr/>
                <p14:nvPr/>
              </p14:nvContentPartPr>
              <p14:xfrm>
                <a:off x="4479794" y="-54776"/>
                <a:ext cx="322920" cy="589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0234B7D-F1B4-43D1-892A-9E207F2533A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70794" y="-63416"/>
                  <a:ext cx="34056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A367449-C0FD-4769-8E89-4402214A9F07}"/>
                    </a:ext>
                  </a:extLst>
                </p14:cNvPr>
                <p14:cNvContentPartPr/>
                <p14:nvPr/>
              </p14:nvContentPartPr>
              <p14:xfrm>
                <a:off x="4509674" y="326104"/>
                <a:ext cx="146520" cy="12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A367449-C0FD-4769-8E89-4402214A9F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00674" y="317464"/>
                  <a:ext cx="164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29899AD-3D42-440D-A1D0-A549E6F64641}"/>
                    </a:ext>
                  </a:extLst>
                </p14:cNvPr>
                <p14:cNvContentPartPr/>
                <p14:nvPr/>
              </p14:nvContentPartPr>
              <p14:xfrm>
                <a:off x="4672394" y="325384"/>
                <a:ext cx="46080" cy="130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29899AD-3D42-440D-A1D0-A549E6F6464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63754" y="316744"/>
                  <a:ext cx="63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558274E-9C30-425B-9701-830D8743D177}"/>
                    </a:ext>
                  </a:extLst>
                </p14:cNvPr>
                <p14:cNvContentPartPr/>
                <p14:nvPr/>
              </p14:nvContentPartPr>
              <p14:xfrm>
                <a:off x="4787954" y="318544"/>
                <a:ext cx="192960" cy="151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558274E-9C30-425B-9701-830D8743D17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78954" y="309544"/>
                  <a:ext cx="210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6C87FD9-9244-4AE3-A96D-D33146D3780B}"/>
                    </a:ext>
                  </a:extLst>
                </p14:cNvPr>
                <p14:cNvContentPartPr/>
                <p14:nvPr/>
              </p14:nvContentPartPr>
              <p14:xfrm>
                <a:off x="4940594" y="50344"/>
                <a:ext cx="235800" cy="369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6C87FD9-9244-4AE3-A96D-D33146D3780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31954" y="41344"/>
                  <a:ext cx="2534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0C1DB53-DF7D-4E70-9AEA-B14BEE943743}"/>
                    </a:ext>
                  </a:extLst>
                </p14:cNvPr>
                <p14:cNvContentPartPr/>
                <p14:nvPr/>
              </p14:nvContentPartPr>
              <p14:xfrm>
                <a:off x="5179634" y="298024"/>
                <a:ext cx="169560" cy="146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0C1DB53-DF7D-4E70-9AEA-B14BEE94374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70994" y="289384"/>
                  <a:ext cx="1872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DF02209-227A-470A-9A15-70278D575540}"/>
                    </a:ext>
                  </a:extLst>
                </p14:cNvPr>
                <p14:cNvContentPartPr/>
                <p14:nvPr/>
              </p14:nvContentPartPr>
              <p14:xfrm>
                <a:off x="5466914" y="280384"/>
                <a:ext cx="82800" cy="157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DF02209-227A-470A-9A15-70278D5755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58274" y="271384"/>
                  <a:ext cx="100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D4D2CA9-C6E0-4463-A3B1-AFB5DEE2E75B}"/>
                    </a:ext>
                  </a:extLst>
                </p14:cNvPr>
                <p14:cNvContentPartPr/>
                <p14:nvPr/>
              </p14:nvContentPartPr>
              <p14:xfrm>
                <a:off x="5618834" y="284704"/>
                <a:ext cx="162360" cy="148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D4D2CA9-C6E0-4463-A3B1-AFB5DEE2E75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10194" y="275704"/>
                  <a:ext cx="180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F116F36-B69E-4D5A-B78F-9AE9BA15A711}"/>
                    </a:ext>
                  </a:extLst>
                </p14:cNvPr>
                <p14:cNvContentPartPr/>
                <p14:nvPr/>
              </p14:nvContentPartPr>
              <p14:xfrm>
                <a:off x="6158474" y="244744"/>
                <a:ext cx="92520" cy="122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F116F36-B69E-4D5A-B78F-9AE9BA15A71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49474" y="236104"/>
                  <a:ext cx="110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B95C717-6D3E-40DB-B72E-60C43AB102DC}"/>
                    </a:ext>
                  </a:extLst>
                </p14:cNvPr>
                <p14:cNvContentPartPr/>
                <p14:nvPr/>
              </p14:nvContentPartPr>
              <p14:xfrm>
                <a:off x="5992154" y="434824"/>
                <a:ext cx="298800" cy="20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B95C717-6D3E-40DB-B72E-60C43AB102D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83514" y="425824"/>
                  <a:ext cx="316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C8CCC88-9B52-44AA-A681-F5D48CCDA40B}"/>
                    </a:ext>
                  </a:extLst>
                </p14:cNvPr>
                <p14:cNvContentPartPr/>
                <p14:nvPr/>
              </p14:nvContentPartPr>
              <p14:xfrm>
                <a:off x="5994314" y="199384"/>
                <a:ext cx="457920" cy="78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C8CCC88-9B52-44AA-A681-F5D48CCDA40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85314" y="190744"/>
                  <a:ext cx="4755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86B2C04-97ED-4960-B017-02A338F10B47}"/>
                    </a:ext>
                  </a:extLst>
                </p14:cNvPr>
                <p14:cNvContentPartPr/>
                <p14:nvPr/>
              </p14:nvContentPartPr>
              <p14:xfrm>
                <a:off x="6384554" y="324664"/>
                <a:ext cx="184680" cy="114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86B2C04-97ED-4960-B017-02A338F10B4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75554" y="315664"/>
                  <a:ext cx="202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633D838-EE94-46D4-804A-34E186CEB9DF}"/>
                    </a:ext>
                  </a:extLst>
                </p14:cNvPr>
                <p14:cNvContentPartPr/>
                <p14:nvPr/>
              </p14:nvContentPartPr>
              <p14:xfrm>
                <a:off x="6729434" y="26224"/>
                <a:ext cx="180360" cy="404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633D838-EE94-46D4-804A-34E186CEB9D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20434" y="17584"/>
                  <a:ext cx="1980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8CF753F-3C27-4443-95AB-D53A14B9F49F}"/>
                    </a:ext>
                  </a:extLst>
                </p14:cNvPr>
                <p14:cNvContentPartPr/>
                <p14:nvPr/>
              </p14:nvContentPartPr>
              <p14:xfrm>
                <a:off x="6655274" y="226744"/>
                <a:ext cx="363240" cy="171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8CF753F-3C27-4443-95AB-D53A14B9F49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46634" y="218104"/>
                  <a:ext cx="380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4F7EA8B-0FED-474B-B085-7F37B3E28C04}"/>
                    </a:ext>
                  </a:extLst>
                </p14:cNvPr>
                <p14:cNvContentPartPr/>
                <p14:nvPr/>
              </p14:nvContentPartPr>
              <p14:xfrm>
                <a:off x="7046954" y="290824"/>
                <a:ext cx="110880" cy="149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4F7EA8B-0FED-474B-B085-7F37B3E28C0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38314" y="281824"/>
                  <a:ext cx="128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0BB1FCD-DD58-4AD1-9598-D0202AE13AB9}"/>
                    </a:ext>
                  </a:extLst>
                </p14:cNvPr>
                <p14:cNvContentPartPr/>
                <p14:nvPr/>
              </p14:nvContentPartPr>
              <p14:xfrm>
                <a:off x="7230554" y="253744"/>
                <a:ext cx="213480" cy="156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0BB1FCD-DD58-4AD1-9598-D0202AE13AB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21914" y="245104"/>
                  <a:ext cx="231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20796DF-1BC6-43C9-A17D-89CE495CF01D}"/>
                    </a:ext>
                  </a:extLst>
                </p14:cNvPr>
                <p14:cNvContentPartPr/>
                <p14:nvPr/>
              </p14:nvContentPartPr>
              <p14:xfrm>
                <a:off x="7447274" y="289024"/>
                <a:ext cx="109440" cy="80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20796DF-1BC6-43C9-A17D-89CE495CF01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38274" y="280024"/>
                  <a:ext cx="1270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FF7FCD7-B750-4E88-9AF4-BDB4EE62AC11}"/>
                    </a:ext>
                  </a:extLst>
                </p14:cNvPr>
                <p14:cNvContentPartPr/>
                <p14:nvPr/>
              </p14:nvContentPartPr>
              <p14:xfrm>
                <a:off x="7662554" y="63304"/>
                <a:ext cx="150120" cy="314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FF7FCD7-B750-4E88-9AF4-BDB4EE62AC1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53554" y="54304"/>
                  <a:ext cx="1677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5940E64-DE1C-4B54-8813-8512A787C3BA}"/>
                    </a:ext>
                  </a:extLst>
                </p14:cNvPr>
                <p14:cNvContentPartPr/>
                <p14:nvPr/>
              </p14:nvContentPartPr>
              <p14:xfrm>
                <a:off x="7751474" y="257704"/>
                <a:ext cx="165960" cy="191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5940E64-DE1C-4B54-8813-8512A787C3B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42834" y="248704"/>
                  <a:ext cx="18360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E4B5F1C-8059-4DCB-B16C-C3F7452311A8}"/>
              </a:ext>
            </a:extLst>
          </p:cNvPr>
          <p:cNvGrpSpPr/>
          <p:nvPr/>
        </p:nvGrpSpPr>
        <p:grpSpPr>
          <a:xfrm>
            <a:off x="8258354" y="-38936"/>
            <a:ext cx="709560" cy="547200"/>
            <a:chOff x="8258354" y="-38936"/>
            <a:chExt cx="709560" cy="54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6D4FDF9-5D27-4356-B33C-FDE304DF327E}"/>
                    </a:ext>
                  </a:extLst>
                </p14:cNvPr>
                <p14:cNvContentPartPr/>
                <p14:nvPr/>
              </p14:nvContentPartPr>
              <p14:xfrm>
                <a:off x="8262674" y="-38936"/>
                <a:ext cx="371160" cy="547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6D4FDF9-5D27-4356-B33C-FDE304DF327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54034" y="-47936"/>
                  <a:ext cx="38880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01DC2CE-7DAD-43AC-B133-C989227880A3}"/>
                    </a:ext>
                  </a:extLst>
                </p14:cNvPr>
                <p14:cNvContentPartPr/>
                <p14:nvPr/>
              </p14:nvContentPartPr>
              <p14:xfrm>
                <a:off x="8258354" y="291184"/>
                <a:ext cx="216720" cy="30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01DC2CE-7DAD-43AC-B133-C989227880A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49354" y="282544"/>
                  <a:ext cx="2343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4562227-4FFE-4FB9-BB86-BF1F3779A519}"/>
                    </a:ext>
                  </a:extLst>
                </p14:cNvPr>
                <p14:cNvContentPartPr/>
                <p14:nvPr/>
              </p14:nvContentPartPr>
              <p14:xfrm>
                <a:off x="8479394" y="328264"/>
                <a:ext cx="129600" cy="120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4562227-4FFE-4FB9-BB86-BF1F3779A51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70394" y="319264"/>
                  <a:ext cx="1472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49C6D9B-D0B9-47F7-AFD7-1A495E783A3C}"/>
                    </a:ext>
                  </a:extLst>
                </p14:cNvPr>
                <p14:cNvContentPartPr/>
                <p14:nvPr/>
              </p14:nvContentPartPr>
              <p14:xfrm>
                <a:off x="8715554" y="306304"/>
                <a:ext cx="252360" cy="183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49C6D9B-D0B9-47F7-AFD7-1A495E783A3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06554" y="297304"/>
                  <a:ext cx="27000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8B216D2-DDC4-4B17-899A-3F83BA20DEC0}"/>
              </a:ext>
            </a:extLst>
          </p:cNvPr>
          <p:cNvGrpSpPr/>
          <p:nvPr/>
        </p:nvGrpSpPr>
        <p:grpSpPr>
          <a:xfrm>
            <a:off x="9213074" y="-10136"/>
            <a:ext cx="2060640" cy="652680"/>
            <a:chOff x="9213074" y="-10136"/>
            <a:chExt cx="2060640" cy="65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76AEBCE-6E18-4415-BEFE-E4D2EE75C86C}"/>
                    </a:ext>
                  </a:extLst>
                </p14:cNvPr>
                <p14:cNvContentPartPr/>
                <p14:nvPr/>
              </p14:nvContentPartPr>
              <p14:xfrm>
                <a:off x="9213074" y="217024"/>
                <a:ext cx="161640" cy="239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76AEBCE-6E18-4415-BEFE-E4D2EE75C86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204074" y="208024"/>
                  <a:ext cx="1792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A1C1815-A596-4012-BB13-DDBF1AA5015A}"/>
                    </a:ext>
                  </a:extLst>
                </p14:cNvPr>
                <p14:cNvContentPartPr/>
                <p14:nvPr/>
              </p14:nvContentPartPr>
              <p14:xfrm>
                <a:off x="9328274" y="43864"/>
                <a:ext cx="272520" cy="257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A1C1815-A596-4012-BB13-DDBF1AA5015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319274" y="35224"/>
                  <a:ext cx="2901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3301A77-DE68-49E9-9E7C-34961F4D6DB6}"/>
                    </a:ext>
                  </a:extLst>
                </p14:cNvPr>
                <p14:cNvContentPartPr/>
                <p14:nvPr/>
              </p14:nvContentPartPr>
              <p14:xfrm>
                <a:off x="9518714" y="272464"/>
                <a:ext cx="148680" cy="183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3301A77-DE68-49E9-9E7C-34961F4D6DB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10074" y="263824"/>
                  <a:ext cx="1663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16CE1AC-FE14-4360-A527-EC3A42E70A88}"/>
                    </a:ext>
                  </a:extLst>
                </p14:cNvPr>
                <p14:cNvContentPartPr/>
                <p14:nvPr/>
              </p14:nvContentPartPr>
              <p14:xfrm>
                <a:off x="9666674" y="345544"/>
                <a:ext cx="120600" cy="86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16CE1AC-FE14-4360-A527-EC3A42E70A8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658034" y="336544"/>
                  <a:ext cx="138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F15FBF7-0DD0-4D3B-98FA-DECA61E9BE4E}"/>
                    </a:ext>
                  </a:extLst>
                </p14:cNvPr>
                <p14:cNvContentPartPr/>
                <p14:nvPr/>
              </p14:nvContentPartPr>
              <p14:xfrm>
                <a:off x="9719594" y="313144"/>
                <a:ext cx="204120" cy="329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F15FBF7-0DD0-4D3B-98FA-DECA61E9BE4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10954" y="304504"/>
                  <a:ext cx="2217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23DB62C-9B83-4561-AFDD-C1611AD57298}"/>
                    </a:ext>
                  </a:extLst>
                </p14:cNvPr>
                <p14:cNvContentPartPr/>
                <p14:nvPr/>
              </p14:nvContentPartPr>
              <p14:xfrm>
                <a:off x="9797354" y="236824"/>
                <a:ext cx="275760" cy="173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23DB62C-9B83-4561-AFDD-C1611AD5729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788354" y="228184"/>
                  <a:ext cx="2934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B325A2C-CE21-4B3F-8AB1-BC4EC0C5CBA8}"/>
                    </a:ext>
                  </a:extLst>
                </p14:cNvPr>
                <p14:cNvContentPartPr/>
                <p14:nvPr/>
              </p14:nvContentPartPr>
              <p14:xfrm>
                <a:off x="10086074" y="267784"/>
                <a:ext cx="101520" cy="158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B325A2C-CE21-4B3F-8AB1-BC4EC0C5CBA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077074" y="258784"/>
                  <a:ext cx="119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13E5A6E-6D90-407B-90F5-A3B032A2D8DB}"/>
                    </a:ext>
                  </a:extLst>
                </p14:cNvPr>
                <p14:cNvContentPartPr/>
                <p14:nvPr/>
              </p14:nvContentPartPr>
              <p14:xfrm>
                <a:off x="10241234" y="-10136"/>
                <a:ext cx="472320" cy="4586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13E5A6E-6D90-407B-90F5-A3B032A2D8D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232594" y="-18776"/>
                  <a:ext cx="4899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AB57654-F39A-473B-B868-565985631AD0}"/>
                    </a:ext>
                  </a:extLst>
                </p14:cNvPr>
                <p14:cNvContentPartPr/>
                <p14:nvPr/>
              </p14:nvContentPartPr>
              <p14:xfrm>
                <a:off x="10442834" y="238264"/>
                <a:ext cx="264600" cy="162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AB57654-F39A-473B-B868-565985631AD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434194" y="229624"/>
                  <a:ext cx="2822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BF84A7B-A69B-4E82-B066-158A66A2C7D3}"/>
                    </a:ext>
                  </a:extLst>
                </p14:cNvPr>
                <p14:cNvContentPartPr/>
                <p14:nvPr/>
              </p14:nvContentPartPr>
              <p14:xfrm>
                <a:off x="10756394" y="130264"/>
                <a:ext cx="72720" cy="68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BF84A7B-A69B-4E82-B066-158A66A2C7D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747394" y="121624"/>
                  <a:ext cx="90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9B7B279-E9A0-42ED-9AA2-5AC2DC506921}"/>
                    </a:ext>
                  </a:extLst>
                </p14:cNvPr>
                <p14:cNvContentPartPr/>
                <p14:nvPr/>
              </p14:nvContentPartPr>
              <p14:xfrm>
                <a:off x="10770794" y="285784"/>
                <a:ext cx="92880" cy="118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9B7B279-E9A0-42ED-9AA2-5AC2DC50692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761794" y="277144"/>
                  <a:ext cx="110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71819AC-8C7D-4650-9F19-BAD2CC582350}"/>
                    </a:ext>
                  </a:extLst>
                </p14:cNvPr>
                <p14:cNvContentPartPr/>
                <p14:nvPr/>
              </p14:nvContentPartPr>
              <p14:xfrm>
                <a:off x="10910834" y="251224"/>
                <a:ext cx="155520" cy="141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71819AC-8C7D-4650-9F19-BAD2CC58235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902194" y="242584"/>
                  <a:ext cx="173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DD1A772-C056-4D68-BBBD-27F49AFE9C15}"/>
                    </a:ext>
                  </a:extLst>
                </p14:cNvPr>
                <p14:cNvContentPartPr/>
                <p14:nvPr/>
              </p14:nvContentPartPr>
              <p14:xfrm>
                <a:off x="11177234" y="175624"/>
                <a:ext cx="96480" cy="235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DD1A772-C056-4D68-BBBD-27F49AFE9C1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168594" y="166624"/>
                  <a:ext cx="114120" cy="25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20C01C1-7BA3-4BEC-980B-38E3C6AEEDB6}"/>
                  </a:ext>
                </a:extLst>
              </p14:cNvPr>
              <p14:cNvContentPartPr/>
              <p14:nvPr/>
            </p14:nvContentPartPr>
            <p14:xfrm>
              <a:off x="2057354" y="2145904"/>
              <a:ext cx="199800" cy="241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20C01C1-7BA3-4BEC-980B-38E3C6AEEDB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048714" y="2136904"/>
                <a:ext cx="21744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1" name="Group 300">
            <a:extLst>
              <a:ext uri="{FF2B5EF4-FFF2-40B4-BE49-F238E27FC236}">
                <a16:creationId xmlns:a16="http://schemas.microsoft.com/office/drawing/2014/main" id="{ABC16C4C-18CC-4E34-AB2E-25954083A155}"/>
              </a:ext>
            </a:extLst>
          </p:cNvPr>
          <p:cNvGrpSpPr/>
          <p:nvPr/>
        </p:nvGrpSpPr>
        <p:grpSpPr>
          <a:xfrm>
            <a:off x="1797434" y="732904"/>
            <a:ext cx="10091880" cy="3239640"/>
            <a:chOff x="1797434" y="732904"/>
            <a:chExt cx="10091880" cy="323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1AC6C52-746E-428D-A6B1-4461BF104E23}"/>
                    </a:ext>
                  </a:extLst>
                </p14:cNvPr>
                <p14:cNvContentPartPr/>
                <p14:nvPr/>
              </p14:nvContentPartPr>
              <p14:xfrm>
                <a:off x="1797434" y="1122424"/>
                <a:ext cx="151560" cy="383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1AC6C52-746E-428D-A6B1-4461BF104E2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88794" y="1113784"/>
                  <a:ext cx="1692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393BB58-E647-4F02-AF88-E702F141F389}"/>
                    </a:ext>
                  </a:extLst>
                </p14:cNvPr>
                <p14:cNvContentPartPr/>
                <p14:nvPr/>
              </p14:nvContentPartPr>
              <p14:xfrm>
                <a:off x="1889234" y="1007944"/>
                <a:ext cx="215640" cy="205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393BB58-E647-4F02-AF88-E702F141F3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80594" y="999304"/>
                  <a:ext cx="233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9811A03-AF2E-4E8E-A9FE-CE4A18DB3FB1}"/>
                    </a:ext>
                  </a:extLst>
                </p14:cNvPr>
                <p14:cNvContentPartPr/>
                <p14:nvPr/>
              </p14:nvContentPartPr>
              <p14:xfrm>
                <a:off x="2298914" y="1023064"/>
                <a:ext cx="281520" cy="378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9811A03-AF2E-4E8E-A9FE-CE4A18DB3FB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90274" y="1014064"/>
                  <a:ext cx="2991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976791D-43E0-4FED-BBC4-26FFCE60663B}"/>
                    </a:ext>
                  </a:extLst>
                </p14:cNvPr>
                <p14:cNvContentPartPr/>
                <p14:nvPr/>
              </p14:nvContentPartPr>
              <p14:xfrm>
                <a:off x="2415914" y="922264"/>
                <a:ext cx="55800" cy="2091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976791D-43E0-4FED-BBC4-26FFCE60663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07274" y="913264"/>
                  <a:ext cx="73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C261E1E-F786-4307-9D9F-9AED3018BF0F}"/>
                    </a:ext>
                  </a:extLst>
                </p14:cNvPr>
                <p14:cNvContentPartPr/>
                <p14:nvPr/>
              </p14:nvContentPartPr>
              <p14:xfrm>
                <a:off x="2301074" y="1205944"/>
                <a:ext cx="242280" cy="30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C261E1E-F786-4307-9D9F-9AED3018BF0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92074" y="1197304"/>
                  <a:ext cx="2599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B6FAB65-D8DE-4D1E-9FD3-04D48A92FA07}"/>
                    </a:ext>
                  </a:extLst>
                </p14:cNvPr>
                <p14:cNvContentPartPr/>
                <p14:nvPr/>
              </p14:nvContentPartPr>
              <p14:xfrm>
                <a:off x="2803274" y="917584"/>
                <a:ext cx="354960" cy="303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B6FAB65-D8DE-4D1E-9FD3-04D48A92FA0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794274" y="908944"/>
                  <a:ext cx="3726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F9DEE1D-A60C-4ACD-AC79-C33E6F877BA2}"/>
                    </a:ext>
                  </a:extLst>
                </p14:cNvPr>
                <p14:cNvContentPartPr/>
                <p14:nvPr/>
              </p14:nvContentPartPr>
              <p14:xfrm>
                <a:off x="2814794" y="1067344"/>
                <a:ext cx="248040" cy="39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F9DEE1D-A60C-4ACD-AC79-C33E6F877BA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806154" y="1058344"/>
                  <a:ext cx="265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EF03A54-4A41-4700-AAC4-858C1A59D887}"/>
                    </a:ext>
                  </a:extLst>
                </p14:cNvPr>
                <p14:cNvContentPartPr/>
                <p14:nvPr/>
              </p14:nvContentPartPr>
              <p14:xfrm>
                <a:off x="3003794" y="1162024"/>
                <a:ext cx="356760" cy="138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EF03A54-4A41-4700-AAC4-858C1A59D88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95154" y="1153024"/>
                  <a:ext cx="374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9022603-020E-4EBE-8C2B-C375E8098673}"/>
                    </a:ext>
                  </a:extLst>
                </p14:cNvPr>
                <p14:cNvContentPartPr/>
                <p14:nvPr/>
              </p14:nvContentPartPr>
              <p14:xfrm>
                <a:off x="3234194" y="1102624"/>
                <a:ext cx="303480" cy="336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9022603-020E-4EBE-8C2B-C375E809867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25554" y="1093624"/>
                  <a:ext cx="3211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A093143-5A31-42F3-B71C-7CE172EE54C9}"/>
                    </a:ext>
                  </a:extLst>
                </p14:cNvPr>
                <p14:cNvContentPartPr/>
                <p14:nvPr/>
              </p14:nvContentPartPr>
              <p14:xfrm>
                <a:off x="3388994" y="1325464"/>
                <a:ext cx="188280" cy="145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A093143-5A31-42F3-B71C-7CE172EE54C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380354" y="1316464"/>
                  <a:ext cx="205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89D3DD5-2B24-495B-BC1C-029C5557CA8E}"/>
                    </a:ext>
                  </a:extLst>
                </p14:cNvPr>
                <p14:cNvContentPartPr/>
                <p14:nvPr/>
              </p14:nvContentPartPr>
              <p14:xfrm>
                <a:off x="3756554" y="1077424"/>
                <a:ext cx="46800" cy="16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89D3DD5-2B24-495B-BC1C-029C5557CA8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47554" y="1068784"/>
                  <a:ext cx="644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7237409-FA44-4AA0-8F15-03ED48DEE9D4}"/>
                    </a:ext>
                  </a:extLst>
                </p14:cNvPr>
                <p14:cNvContentPartPr/>
                <p14:nvPr/>
              </p14:nvContentPartPr>
              <p14:xfrm>
                <a:off x="4004234" y="787624"/>
                <a:ext cx="1506960" cy="817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7237409-FA44-4AA0-8F15-03ED48DEE9D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95234" y="778984"/>
                  <a:ext cx="1524600" cy="83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0A8AA51-9306-49E6-A7EE-ADB39072433D}"/>
                    </a:ext>
                  </a:extLst>
                </p14:cNvPr>
                <p14:cNvContentPartPr/>
                <p14:nvPr/>
              </p14:nvContentPartPr>
              <p14:xfrm>
                <a:off x="4284314" y="1144384"/>
                <a:ext cx="99360" cy="231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0A8AA51-9306-49E6-A7EE-ADB39072433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75674" y="1135744"/>
                  <a:ext cx="1170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CDF6A56-C3AF-4B00-B0E2-8804C42A1323}"/>
                    </a:ext>
                  </a:extLst>
                </p14:cNvPr>
                <p14:cNvContentPartPr/>
                <p14:nvPr/>
              </p14:nvContentPartPr>
              <p14:xfrm>
                <a:off x="4350194" y="1008304"/>
                <a:ext cx="206640" cy="138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CDF6A56-C3AF-4B00-B0E2-8804C42A132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41554" y="999664"/>
                  <a:ext cx="224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6714667-78E0-4EB4-82F4-87C75911E33E}"/>
                    </a:ext>
                  </a:extLst>
                </p14:cNvPr>
                <p14:cNvContentPartPr/>
                <p14:nvPr/>
              </p14:nvContentPartPr>
              <p14:xfrm>
                <a:off x="4351634" y="904624"/>
                <a:ext cx="219960" cy="49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6714667-78E0-4EB4-82F4-87C75911E33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42994" y="895984"/>
                  <a:ext cx="237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CA25A82-EDAD-4A34-ADA1-965BF1FD1983}"/>
                    </a:ext>
                  </a:extLst>
                </p14:cNvPr>
                <p14:cNvContentPartPr/>
                <p14:nvPr/>
              </p14:nvContentPartPr>
              <p14:xfrm>
                <a:off x="4650434" y="935584"/>
                <a:ext cx="112680" cy="220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CA25A82-EDAD-4A34-ADA1-965BF1FD198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641794" y="926944"/>
                  <a:ext cx="1303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3329FD7-056F-41D7-8701-EAE43CDA4B91}"/>
                    </a:ext>
                  </a:extLst>
                </p14:cNvPr>
                <p14:cNvContentPartPr/>
                <p14:nvPr/>
              </p14:nvContentPartPr>
              <p14:xfrm>
                <a:off x="4826834" y="963664"/>
                <a:ext cx="57960" cy="1346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3329FD7-056F-41D7-8701-EAE43CDA4B9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18194" y="954664"/>
                  <a:ext cx="75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BEDDE5F-251B-40BD-8458-BD980CE76FFB}"/>
                    </a:ext>
                  </a:extLst>
                </p14:cNvPr>
                <p14:cNvContentPartPr/>
                <p14:nvPr/>
              </p14:nvContentPartPr>
              <p14:xfrm>
                <a:off x="4983794" y="1021984"/>
                <a:ext cx="135360" cy="29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BEDDE5F-251B-40BD-8458-BD980CE76FF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975154" y="1012984"/>
                  <a:ext cx="1530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A56E69D-2D19-4984-BEB5-8CE41FA3D560}"/>
                    </a:ext>
                  </a:extLst>
                </p14:cNvPr>
                <p14:cNvContentPartPr/>
                <p14:nvPr/>
              </p14:nvContentPartPr>
              <p14:xfrm>
                <a:off x="5149754" y="1045744"/>
                <a:ext cx="95760" cy="211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A56E69D-2D19-4984-BEB5-8CE41FA3D56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41114" y="1036744"/>
                  <a:ext cx="113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710F0AC-F84A-4F4F-B73B-2DFEB47476F5}"/>
                    </a:ext>
                  </a:extLst>
                </p14:cNvPr>
                <p14:cNvContentPartPr/>
                <p14:nvPr/>
              </p14:nvContentPartPr>
              <p14:xfrm>
                <a:off x="5210954" y="959704"/>
                <a:ext cx="168120" cy="148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710F0AC-F84A-4F4F-B73B-2DFEB47476F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02314" y="951064"/>
                  <a:ext cx="185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670D3BA-FD28-49EB-908B-1C6D43512CE1}"/>
                    </a:ext>
                  </a:extLst>
                </p14:cNvPr>
                <p14:cNvContentPartPr/>
                <p14:nvPr/>
              </p14:nvContentPartPr>
              <p14:xfrm>
                <a:off x="5213474" y="875104"/>
                <a:ext cx="222120" cy="59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670D3BA-FD28-49EB-908B-1C6D43512CE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04474" y="866104"/>
                  <a:ext cx="2397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FE8C6F7-5D26-4C34-AB0F-BA1B5F01595C}"/>
                    </a:ext>
                  </a:extLst>
                </p14:cNvPr>
                <p14:cNvContentPartPr/>
                <p14:nvPr/>
              </p14:nvContentPartPr>
              <p14:xfrm>
                <a:off x="5515154" y="865384"/>
                <a:ext cx="92880" cy="231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FE8C6F7-5D26-4C34-AB0F-BA1B5F01595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06514" y="856384"/>
                  <a:ext cx="1105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73878B7-35DB-47E7-97F8-6ECCCBDBDC87}"/>
                    </a:ext>
                  </a:extLst>
                </p14:cNvPr>
                <p14:cNvContentPartPr/>
                <p14:nvPr/>
              </p14:nvContentPartPr>
              <p14:xfrm>
                <a:off x="4393034" y="1318264"/>
                <a:ext cx="841320" cy="547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73878B7-35DB-47E7-97F8-6ECCCBDBDC8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84394" y="1309264"/>
                  <a:ext cx="8589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B679B22-88A7-48A8-AF54-1CB8474F5344}"/>
                    </a:ext>
                  </a:extLst>
                </p14:cNvPr>
                <p14:cNvContentPartPr/>
                <p14:nvPr/>
              </p14:nvContentPartPr>
              <p14:xfrm>
                <a:off x="4659434" y="1484944"/>
                <a:ext cx="248400" cy="1818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B679B22-88A7-48A8-AF54-1CB8474F534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650794" y="1475944"/>
                  <a:ext cx="2660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5919444-7BEA-4C11-A711-A12C30D730F5}"/>
                    </a:ext>
                  </a:extLst>
                </p14:cNvPr>
                <p14:cNvContentPartPr/>
                <p14:nvPr/>
              </p14:nvContentPartPr>
              <p14:xfrm>
                <a:off x="4679594" y="1382344"/>
                <a:ext cx="299520" cy="662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5919444-7BEA-4C11-A711-A12C30D730F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670594" y="1373344"/>
                  <a:ext cx="317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DDA385D-0119-4D6F-9C39-9CDB0E3CF389}"/>
                    </a:ext>
                  </a:extLst>
                </p14:cNvPr>
                <p14:cNvContentPartPr/>
                <p14:nvPr/>
              </p14:nvContentPartPr>
              <p14:xfrm>
                <a:off x="6378074" y="2069224"/>
                <a:ext cx="107280" cy="1216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DDA385D-0119-4D6F-9C39-9CDB0E3CF38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69434" y="2060584"/>
                  <a:ext cx="124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AAE994C-625F-45E9-B6A0-8B9032C40673}"/>
                    </a:ext>
                  </a:extLst>
                </p14:cNvPr>
                <p14:cNvContentPartPr/>
                <p14:nvPr/>
              </p14:nvContentPartPr>
              <p14:xfrm>
                <a:off x="6675434" y="1695544"/>
                <a:ext cx="291240" cy="5108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AAE994C-625F-45E9-B6A0-8B9032C4067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66434" y="1686544"/>
                  <a:ext cx="30888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9EFC1A2-653E-4BFC-8555-DC7091A8F526}"/>
                    </a:ext>
                  </a:extLst>
                </p14:cNvPr>
                <p14:cNvContentPartPr/>
                <p14:nvPr/>
              </p14:nvContentPartPr>
              <p14:xfrm>
                <a:off x="6667514" y="2024224"/>
                <a:ext cx="242640" cy="59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9EFC1A2-653E-4BFC-8555-DC7091A8F52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658874" y="2015224"/>
                  <a:ext cx="2602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D62BD65-A3FE-4959-8FFF-3B88A722A3EA}"/>
                    </a:ext>
                  </a:extLst>
                </p14:cNvPr>
                <p14:cNvContentPartPr/>
                <p14:nvPr/>
              </p14:nvContentPartPr>
              <p14:xfrm>
                <a:off x="7136954" y="1952584"/>
                <a:ext cx="241920" cy="1944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D62BD65-A3FE-4959-8FFF-3B88A722A3E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27954" y="1943944"/>
                  <a:ext cx="2595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6D34318-3952-46BF-949F-D445BBED16BE}"/>
                    </a:ext>
                  </a:extLst>
                </p14:cNvPr>
                <p14:cNvContentPartPr/>
                <p14:nvPr/>
              </p14:nvContentPartPr>
              <p14:xfrm>
                <a:off x="7410194" y="2026024"/>
                <a:ext cx="46800" cy="946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6D34318-3952-46BF-949F-D445BBED16B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401554" y="2017384"/>
                  <a:ext cx="64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CFE49DE-2EEC-418B-BC25-1139004622E1}"/>
                    </a:ext>
                  </a:extLst>
                </p14:cNvPr>
                <p14:cNvContentPartPr/>
                <p14:nvPr/>
              </p14:nvContentPartPr>
              <p14:xfrm>
                <a:off x="7548794" y="1959424"/>
                <a:ext cx="165960" cy="1818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CFE49DE-2EEC-418B-BC25-1139004622E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540154" y="1950784"/>
                  <a:ext cx="183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41BA971-B28A-4C71-82F3-A380AC126DE6}"/>
                    </a:ext>
                  </a:extLst>
                </p14:cNvPr>
                <p14:cNvContentPartPr/>
                <p14:nvPr/>
              </p14:nvContentPartPr>
              <p14:xfrm>
                <a:off x="7759394" y="1979944"/>
                <a:ext cx="191160" cy="168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41BA971-B28A-4C71-82F3-A380AC126DE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750754" y="1971304"/>
                  <a:ext cx="208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67E4D03-BB27-4116-908D-4C35FF2F3983}"/>
                    </a:ext>
                  </a:extLst>
                </p14:cNvPr>
                <p14:cNvContentPartPr/>
                <p14:nvPr/>
              </p14:nvContentPartPr>
              <p14:xfrm>
                <a:off x="2405114" y="1980304"/>
                <a:ext cx="327240" cy="340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67E4D03-BB27-4116-908D-4C35FF2F398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396114" y="1971304"/>
                  <a:ext cx="3448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7A2FD2B-6AC9-4662-A1D6-DFCF9F9C9A1C}"/>
                    </a:ext>
                  </a:extLst>
                </p14:cNvPr>
                <p14:cNvContentPartPr/>
                <p14:nvPr/>
              </p14:nvContentPartPr>
              <p14:xfrm>
                <a:off x="2537954" y="2128984"/>
                <a:ext cx="273960" cy="86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7A2FD2B-6AC9-4662-A1D6-DFCF9F9C9A1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528954" y="2119984"/>
                  <a:ext cx="2916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B51B298-A0F6-4858-A193-0461BCA28053}"/>
                    </a:ext>
                  </a:extLst>
                </p14:cNvPr>
                <p14:cNvContentPartPr/>
                <p14:nvPr/>
              </p14:nvContentPartPr>
              <p14:xfrm>
                <a:off x="3086234" y="2085064"/>
                <a:ext cx="219600" cy="181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B51B298-A0F6-4858-A193-0461BCA2805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077594" y="2076424"/>
                  <a:ext cx="237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E147E7-989D-49A4-8DD2-3E671925F50D}"/>
                    </a:ext>
                  </a:extLst>
                </p14:cNvPr>
                <p14:cNvContentPartPr/>
                <p14:nvPr/>
              </p14:nvContentPartPr>
              <p14:xfrm>
                <a:off x="3285674" y="2142304"/>
                <a:ext cx="157680" cy="128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E147E7-989D-49A4-8DD2-3E671925F50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76674" y="2133304"/>
                  <a:ext cx="1753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BC8E281-EBD8-49E4-B9FF-C42C3110CC38}"/>
                    </a:ext>
                  </a:extLst>
                </p14:cNvPr>
                <p14:cNvContentPartPr/>
                <p14:nvPr/>
              </p14:nvContentPartPr>
              <p14:xfrm>
                <a:off x="3483674" y="2150584"/>
                <a:ext cx="168480" cy="910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BC8E281-EBD8-49E4-B9FF-C42C3110CC3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75034" y="2141944"/>
                  <a:ext cx="186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6A31548-1887-41EB-A5B2-7AE5ECC2BC0F}"/>
                    </a:ext>
                  </a:extLst>
                </p14:cNvPr>
                <p14:cNvContentPartPr/>
                <p14:nvPr/>
              </p14:nvContentPartPr>
              <p14:xfrm>
                <a:off x="3723074" y="2137264"/>
                <a:ext cx="182880" cy="1184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6A31548-1887-41EB-A5B2-7AE5ECC2BC0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14434" y="2128624"/>
                  <a:ext cx="200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768F638-04B8-48E9-AF47-E63ECCF061C1}"/>
                    </a:ext>
                  </a:extLst>
                </p14:cNvPr>
                <p14:cNvContentPartPr/>
                <p14:nvPr/>
              </p14:nvContentPartPr>
              <p14:xfrm>
                <a:off x="3845834" y="1903984"/>
                <a:ext cx="256680" cy="3117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768F638-04B8-48E9-AF47-E63ECCF061C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36834" y="1894984"/>
                  <a:ext cx="2743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C5BB3B6-40F9-4BC3-9B72-C4C70DBA57A0}"/>
                    </a:ext>
                  </a:extLst>
                </p14:cNvPr>
                <p14:cNvContentPartPr/>
                <p14:nvPr/>
              </p14:nvContentPartPr>
              <p14:xfrm>
                <a:off x="3992714" y="2141584"/>
                <a:ext cx="97200" cy="1004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C5BB3B6-40F9-4BC3-9B72-C4C70DBA57A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84074" y="2132944"/>
                  <a:ext cx="114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D7ECDA7-4F19-4139-8863-7B1C118D592E}"/>
                    </a:ext>
                  </a:extLst>
                </p14:cNvPr>
                <p14:cNvContentPartPr/>
                <p14:nvPr/>
              </p14:nvContentPartPr>
              <p14:xfrm>
                <a:off x="4195034" y="2113864"/>
                <a:ext cx="257400" cy="113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D7ECDA7-4F19-4139-8863-7B1C118D592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186034" y="2105224"/>
                  <a:ext cx="2750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85C84BA-89A3-4B74-8931-9945C1DDC9CF}"/>
                    </a:ext>
                  </a:extLst>
                </p14:cNvPr>
                <p14:cNvContentPartPr/>
                <p14:nvPr/>
              </p14:nvContentPartPr>
              <p14:xfrm>
                <a:off x="4708034" y="2026024"/>
                <a:ext cx="251640" cy="1864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85C84BA-89A3-4B74-8931-9945C1DDC9C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699034" y="2017384"/>
                  <a:ext cx="269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9DE6B14-601C-4B1B-8A0E-F5871E36C8E0}"/>
                    </a:ext>
                  </a:extLst>
                </p14:cNvPr>
                <p14:cNvContentPartPr/>
                <p14:nvPr/>
              </p14:nvContentPartPr>
              <p14:xfrm>
                <a:off x="4933754" y="2084344"/>
                <a:ext cx="173880" cy="1170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9DE6B14-601C-4B1B-8A0E-F5871E36C8E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25114" y="2075704"/>
                  <a:ext cx="191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861165B-31DE-43DB-B336-2FE9B8C79D9C}"/>
                    </a:ext>
                  </a:extLst>
                </p14:cNvPr>
                <p14:cNvContentPartPr/>
                <p14:nvPr/>
              </p14:nvContentPartPr>
              <p14:xfrm>
                <a:off x="5136434" y="2104504"/>
                <a:ext cx="220680" cy="748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861165B-31DE-43DB-B336-2FE9B8C79D9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127434" y="2095504"/>
                  <a:ext cx="2383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E102998-65BE-4CD7-B9DA-F0B9F76B5BEF}"/>
                    </a:ext>
                  </a:extLst>
                </p14:cNvPr>
                <p14:cNvContentPartPr/>
                <p14:nvPr/>
              </p14:nvContentPartPr>
              <p14:xfrm>
                <a:off x="5344514" y="2112064"/>
                <a:ext cx="158400" cy="2610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E102998-65BE-4CD7-B9DA-F0B9F76B5BE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335874" y="2103064"/>
                  <a:ext cx="1760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F6B5AD7-4B91-4804-B3ED-1C3D6743B71E}"/>
                    </a:ext>
                  </a:extLst>
                </p14:cNvPr>
                <p14:cNvContentPartPr/>
                <p14:nvPr/>
              </p14:nvContentPartPr>
              <p14:xfrm>
                <a:off x="5455034" y="2044744"/>
                <a:ext cx="191520" cy="1454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F6B5AD7-4B91-4804-B3ED-1C3D6743B71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446394" y="2035744"/>
                  <a:ext cx="209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AA1BAEA-A4D9-4301-8330-19CCCB48F8DF}"/>
                    </a:ext>
                  </a:extLst>
                </p14:cNvPr>
                <p14:cNvContentPartPr/>
                <p14:nvPr/>
              </p14:nvContentPartPr>
              <p14:xfrm>
                <a:off x="5766794" y="1811464"/>
                <a:ext cx="193320" cy="3139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AA1BAEA-A4D9-4301-8330-19CCCB48F8D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757794" y="1802824"/>
                  <a:ext cx="2109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052DA7B-E216-48F8-A1AB-A0B9ECB3BBDC}"/>
                    </a:ext>
                  </a:extLst>
                </p14:cNvPr>
                <p14:cNvContentPartPr/>
                <p14:nvPr/>
              </p14:nvContentPartPr>
              <p14:xfrm>
                <a:off x="5897114" y="2018464"/>
                <a:ext cx="153720" cy="1519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052DA7B-E216-48F8-A1AB-A0B9ECB3BBD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888474" y="2009464"/>
                  <a:ext cx="171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F3660F2-D884-4C64-918B-3311A285DA21}"/>
                    </a:ext>
                  </a:extLst>
                </p14:cNvPr>
                <p14:cNvContentPartPr/>
                <p14:nvPr/>
              </p14:nvContentPartPr>
              <p14:xfrm>
                <a:off x="2369834" y="2668984"/>
                <a:ext cx="197280" cy="127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F3660F2-D884-4C64-918B-3311A285DA2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61194" y="2659984"/>
                  <a:ext cx="21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85AD86C-8D22-4ECC-99F7-3D8D925DB952}"/>
                    </a:ext>
                  </a:extLst>
                </p14:cNvPr>
                <p14:cNvContentPartPr/>
                <p14:nvPr/>
              </p14:nvContentPartPr>
              <p14:xfrm>
                <a:off x="2478194" y="2423824"/>
                <a:ext cx="204840" cy="347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85AD86C-8D22-4ECC-99F7-3D8D925DB95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69194" y="2414824"/>
                  <a:ext cx="2224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C923B9A-DC92-4A2A-8CE6-70EE68576C62}"/>
                    </a:ext>
                  </a:extLst>
                </p14:cNvPr>
                <p14:cNvContentPartPr/>
                <p14:nvPr/>
              </p14:nvContentPartPr>
              <p14:xfrm>
                <a:off x="2645954" y="2606704"/>
                <a:ext cx="235080" cy="1936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C923B9A-DC92-4A2A-8CE6-70EE68576C6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36954" y="2597704"/>
                  <a:ext cx="252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F6270EA-A047-4C01-979F-5E7CFA280F4E}"/>
                    </a:ext>
                  </a:extLst>
                </p14:cNvPr>
                <p14:cNvContentPartPr/>
                <p14:nvPr/>
              </p14:nvContentPartPr>
              <p14:xfrm>
                <a:off x="2825954" y="2653504"/>
                <a:ext cx="123480" cy="1022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F6270EA-A047-4C01-979F-5E7CFA280F4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17314" y="2644504"/>
                  <a:ext cx="141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3AF8EC6-FA6F-41B1-9720-338712E67B4C}"/>
                    </a:ext>
                  </a:extLst>
                </p14:cNvPr>
                <p14:cNvContentPartPr/>
                <p14:nvPr/>
              </p14:nvContentPartPr>
              <p14:xfrm>
                <a:off x="3063914" y="2631544"/>
                <a:ext cx="234720" cy="1101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3AF8EC6-FA6F-41B1-9720-338712E67B4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055274" y="2622904"/>
                  <a:ext cx="252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8B5209E-7DEC-4F27-BE99-600F16DE6B51}"/>
                    </a:ext>
                  </a:extLst>
                </p14:cNvPr>
                <p14:cNvContentPartPr/>
                <p14:nvPr/>
              </p14:nvContentPartPr>
              <p14:xfrm>
                <a:off x="3407354" y="2587624"/>
                <a:ext cx="185040" cy="1472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8B5209E-7DEC-4F27-BE99-600F16DE6B5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398714" y="2578624"/>
                  <a:ext cx="202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8AB9B44-7869-442C-984C-B6EDB26C89B2}"/>
                    </a:ext>
                  </a:extLst>
                </p14:cNvPr>
                <p14:cNvContentPartPr/>
                <p14:nvPr/>
              </p14:nvContentPartPr>
              <p14:xfrm>
                <a:off x="4006034" y="2270104"/>
                <a:ext cx="338040" cy="5151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8AB9B44-7869-442C-984C-B6EDB26C89B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997034" y="2261104"/>
                  <a:ext cx="35568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DA1EEA2-038B-4F4F-ADC5-C0E949267A02}"/>
                    </a:ext>
                  </a:extLst>
                </p14:cNvPr>
                <p14:cNvContentPartPr/>
                <p14:nvPr/>
              </p14:nvContentPartPr>
              <p14:xfrm>
                <a:off x="4005314" y="2567104"/>
                <a:ext cx="252360" cy="676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DA1EEA2-038B-4F4F-ADC5-C0E949267A0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96674" y="2558104"/>
                  <a:ext cx="2700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FFB0C89-F879-40F2-8D43-AD48BC26F67D}"/>
                    </a:ext>
                  </a:extLst>
                </p14:cNvPr>
                <p14:cNvContentPartPr/>
                <p14:nvPr/>
              </p14:nvContentPartPr>
              <p14:xfrm>
                <a:off x="4266674" y="2563504"/>
                <a:ext cx="173160" cy="1634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FFB0C89-F879-40F2-8D43-AD48BC26F67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58034" y="2554504"/>
                  <a:ext cx="190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FDFCF84-CD5A-4915-A38E-BAE8553D9B8A}"/>
                    </a:ext>
                  </a:extLst>
                </p14:cNvPr>
                <p14:cNvContentPartPr/>
                <p14:nvPr/>
              </p14:nvContentPartPr>
              <p14:xfrm>
                <a:off x="4483034" y="2603104"/>
                <a:ext cx="99000" cy="954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FDFCF84-CD5A-4915-A38E-BAE8553D9B8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474034" y="2594464"/>
                  <a:ext cx="116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EB5727F-2CA5-4726-A2D6-94CBCE7B90EE}"/>
                    </a:ext>
                  </a:extLst>
                </p14:cNvPr>
                <p14:cNvContentPartPr/>
                <p14:nvPr/>
              </p14:nvContentPartPr>
              <p14:xfrm>
                <a:off x="4616234" y="2565664"/>
                <a:ext cx="336600" cy="1386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EB5727F-2CA5-4726-A2D6-94CBCE7B90E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607234" y="2556664"/>
                  <a:ext cx="3542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ECB0202-C8E1-46E3-AAB3-48518D21E1EB}"/>
                    </a:ext>
                  </a:extLst>
                </p14:cNvPr>
                <p14:cNvContentPartPr/>
                <p14:nvPr/>
              </p14:nvContentPartPr>
              <p14:xfrm>
                <a:off x="5195474" y="2525344"/>
                <a:ext cx="247320" cy="171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ECB0202-C8E1-46E3-AAB3-48518D21E1E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186474" y="2516704"/>
                  <a:ext cx="264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303DBB5-D90E-424B-A48E-F0BA0F5EFEDF}"/>
                    </a:ext>
                  </a:extLst>
                </p14:cNvPr>
                <p14:cNvContentPartPr/>
                <p14:nvPr/>
              </p14:nvContentPartPr>
              <p14:xfrm>
                <a:off x="5593994" y="2612824"/>
                <a:ext cx="223200" cy="326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303DBB5-D90E-424B-A48E-F0BA0F5EFED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85354" y="2604184"/>
                  <a:ext cx="2408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A0D7A92-692B-4EE9-8CEC-0445D750DC3F}"/>
                    </a:ext>
                  </a:extLst>
                </p14:cNvPr>
                <p14:cNvContentPartPr/>
                <p14:nvPr/>
              </p14:nvContentPartPr>
              <p14:xfrm>
                <a:off x="5783714" y="2477104"/>
                <a:ext cx="246960" cy="1785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A0D7A92-692B-4EE9-8CEC-0445D750DC3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774714" y="2468464"/>
                  <a:ext cx="264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0C62227-39AA-4B3F-B1A8-9C6C4D2DEE86}"/>
                    </a:ext>
                  </a:extLst>
                </p14:cNvPr>
                <p14:cNvContentPartPr/>
                <p14:nvPr/>
              </p14:nvContentPartPr>
              <p14:xfrm>
                <a:off x="6073874" y="2540464"/>
                <a:ext cx="101520" cy="1004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0C62227-39AA-4B3F-B1A8-9C6C4D2DEE8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065234" y="2531824"/>
                  <a:ext cx="119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4F8B7E4-1AF3-4957-AC54-4E807BEDBA0B}"/>
                    </a:ext>
                  </a:extLst>
                </p14:cNvPr>
                <p14:cNvContentPartPr/>
                <p14:nvPr/>
              </p14:nvContentPartPr>
              <p14:xfrm>
                <a:off x="6113474" y="2541904"/>
                <a:ext cx="204120" cy="3380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4F8B7E4-1AF3-4957-AC54-4E807BEDBA0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04834" y="2532904"/>
                  <a:ext cx="2217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B60A64D-4A5C-4588-AC2A-D0AA0D6365E6}"/>
                    </a:ext>
                  </a:extLst>
                </p14:cNvPr>
                <p14:cNvContentPartPr/>
                <p14:nvPr/>
              </p14:nvContentPartPr>
              <p14:xfrm>
                <a:off x="6242354" y="2491144"/>
                <a:ext cx="228240" cy="1429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B60A64D-4A5C-4588-AC2A-D0AA0D6365E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33714" y="2482144"/>
                  <a:ext cx="245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849AB44-4C99-413F-AD71-A3B0CDACD9BF}"/>
                    </a:ext>
                  </a:extLst>
                </p14:cNvPr>
                <p14:cNvContentPartPr/>
                <p14:nvPr/>
              </p14:nvContentPartPr>
              <p14:xfrm>
                <a:off x="6515594" y="2487544"/>
                <a:ext cx="156240" cy="1522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849AB44-4C99-413F-AD71-A3B0CDACD9B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506954" y="2478544"/>
                  <a:ext cx="173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EDA2A8D-FF86-4DB7-8F8D-B29F5212D914}"/>
                    </a:ext>
                  </a:extLst>
                </p14:cNvPr>
                <p14:cNvContentPartPr/>
                <p14:nvPr/>
              </p14:nvContentPartPr>
              <p14:xfrm>
                <a:off x="6750674" y="2302504"/>
                <a:ext cx="147240" cy="3445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EDA2A8D-FF86-4DB7-8F8D-B29F5212D91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742034" y="2293864"/>
                  <a:ext cx="1648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51FED2E-7141-497D-A49D-6E431ED9B76F}"/>
                    </a:ext>
                  </a:extLst>
                </p14:cNvPr>
                <p14:cNvContentPartPr/>
                <p14:nvPr/>
              </p14:nvContentPartPr>
              <p14:xfrm>
                <a:off x="6892514" y="2517424"/>
                <a:ext cx="131040" cy="932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51FED2E-7141-497D-A49D-6E431ED9B76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83874" y="2508784"/>
                  <a:ext cx="148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3125097-1004-40FD-8B13-FE11A198D2A0}"/>
                    </a:ext>
                  </a:extLst>
                </p14:cNvPr>
                <p14:cNvContentPartPr/>
                <p14:nvPr/>
              </p14:nvContentPartPr>
              <p14:xfrm>
                <a:off x="7197794" y="2287024"/>
                <a:ext cx="179640" cy="3340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3125097-1004-40FD-8B13-FE11A198D2A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9154" y="2278384"/>
                  <a:ext cx="1972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6B1CBC5-039B-4995-8D5D-41511A916D52}"/>
                    </a:ext>
                  </a:extLst>
                </p14:cNvPr>
                <p14:cNvContentPartPr/>
                <p14:nvPr/>
              </p14:nvContentPartPr>
              <p14:xfrm>
                <a:off x="7107074" y="2504464"/>
                <a:ext cx="297720" cy="1274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6B1CBC5-039B-4995-8D5D-41511A916D5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098434" y="2495464"/>
                  <a:ext cx="315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F4CAFF9-5DF4-45BC-9D18-7411C7C74DE2}"/>
                    </a:ext>
                  </a:extLst>
                </p14:cNvPr>
                <p14:cNvContentPartPr/>
                <p14:nvPr/>
              </p14:nvContentPartPr>
              <p14:xfrm>
                <a:off x="7454114" y="2407264"/>
                <a:ext cx="46800" cy="320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F4CAFF9-5DF4-45BC-9D18-7411C7C74DE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445474" y="2398624"/>
                  <a:ext cx="64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4EE911A-76B9-4A5D-BF93-387DCA0501B6}"/>
                    </a:ext>
                  </a:extLst>
                </p14:cNvPr>
                <p14:cNvContentPartPr/>
                <p14:nvPr/>
              </p14:nvContentPartPr>
              <p14:xfrm>
                <a:off x="7513154" y="2519224"/>
                <a:ext cx="84240" cy="1087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4EE911A-76B9-4A5D-BF93-387DCA0501B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504154" y="2510224"/>
                  <a:ext cx="101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188BADD-CFB5-4947-8FFC-6C094B77F707}"/>
                    </a:ext>
                  </a:extLst>
                </p14:cNvPr>
                <p14:cNvContentPartPr/>
                <p14:nvPr/>
              </p14:nvContentPartPr>
              <p14:xfrm>
                <a:off x="7693514" y="2534704"/>
                <a:ext cx="229320" cy="1036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188BADD-CFB5-4947-8FFC-6C094B77F70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684514" y="2526064"/>
                  <a:ext cx="246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D049FE2-9ED9-4E25-B282-58ABB84C92AE}"/>
                    </a:ext>
                  </a:extLst>
                </p14:cNvPr>
                <p14:cNvContentPartPr/>
                <p14:nvPr/>
              </p14:nvContentPartPr>
              <p14:xfrm>
                <a:off x="8772794" y="2062744"/>
                <a:ext cx="48960" cy="943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D049FE2-9ED9-4E25-B282-58ABB84C92A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763794" y="2053744"/>
                  <a:ext cx="666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16F9675-2B40-45B5-A454-165C6DD5B6BD}"/>
                    </a:ext>
                  </a:extLst>
                </p14:cNvPr>
                <p14:cNvContentPartPr/>
                <p14:nvPr/>
              </p14:nvContentPartPr>
              <p14:xfrm>
                <a:off x="8901314" y="1956184"/>
                <a:ext cx="10080" cy="7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16F9675-2B40-45B5-A454-165C6DD5B6B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892674" y="1947544"/>
                  <a:ext cx="27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1F9824B-A5BA-4D16-84AA-8D7E102837EA}"/>
                    </a:ext>
                  </a:extLst>
                </p14:cNvPr>
                <p14:cNvContentPartPr/>
                <p14:nvPr/>
              </p14:nvContentPartPr>
              <p14:xfrm>
                <a:off x="8921474" y="1981024"/>
                <a:ext cx="154440" cy="1944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1F9824B-A5BA-4D16-84AA-8D7E102837E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912474" y="1972384"/>
                  <a:ext cx="172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898A3E5-0E9B-4E9C-B75C-B3F45E93146A}"/>
                    </a:ext>
                  </a:extLst>
                </p14:cNvPr>
                <p14:cNvContentPartPr/>
                <p14:nvPr/>
              </p14:nvContentPartPr>
              <p14:xfrm>
                <a:off x="8148554" y="1975984"/>
                <a:ext cx="322920" cy="1692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898A3E5-0E9B-4E9C-B75C-B3F45E93146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139554" y="1967344"/>
                  <a:ext cx="340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C29ACD3-E086-4F4D-B259-F364751166B9}"/>
                    </a:ext>
                  </a:extLst>
                </p14:cNvPr>
                <p14:cNvContentPartPr/>
                <p14:nvPr/>
              </p14:nvContentPartPr>
              <p14:xfrm>
                <a:off x="8213354" y="2443624"/>
                <a:ext cx="182880" cy="1911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C29ACD3-E086-4F4D-B259-F364751166B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204714" y="2434624"/>
                  <a:ext cx="2005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6FD8316-BFBE-4436-9E55-2706C0790E9B}"/>
                    </a:ext>
                  </a:extLst>
                </p14:cNvPr>
                <p14:cNvContentPartPr/>
                <p14:nvPr/>
              </p14:nvContentPartPr>
              <p14:xfrm>
                <a:off x="8438354" y="2518504"/>
                <a:ext cx="78120" cy="853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6FD8316-BFBE-4436-9E55-2706C0790E9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429714" y="2509864"/>
                  <a:ext cx="95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A9B4541-D538-459C-988A-BBED2B1D35A3}"/>
                    </a:ext>
                  </a:extLst>
                </p14:cNvPr>
                <p14:cNvContentPartPr/>
                <p14:nvPr/>
              </p14:nvContentPartPr>
              <p14:xfrm>
                <a:off x="8626274" y="2509864"/>
                <a:ext cx="162360" cy="1152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A9B4541-D538-459C-988A-BBED2B1D35A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617274" y="25008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3708501-95A5-4CF0-9A97-04C97CA10527}"/>
                    </a:ext>
                  </a:extLst>
                </p14:cNvPr>
                <p14:cNvContentPartPr/>
                <p14:nvPr/>
              </p14:nvContentPartPr>
              <p14:xfrm>
                <a:off x="9003554" y="2292424"/>
                <a:ext cx="116640" cy="3499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3708501-95A5-4CF0-9A97-04C97CA1052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994554" y="2283424"/>
                  <a:ext cx="1342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33EBBC2-634E-4B3C-97CD-9DF2E497D884}"/>
                    </a:ext>
                  </a:extLst>
                </p14:cNvPr>
                <p14:cNvContentPartPr/>
                <p14:nvPr/>
              </p14:nvContentPartPr>
              <p14:xfrm>
                <a:off x="8867834" y="2457664"/>
                <a:ext cx="321120" cy="468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33EBBC2-634E-4B3C-97CD-9DF2E497D88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858834" y="2449024"/>
                  <a:ext cx="3387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DC2EAF3-55E9-48FA-B01D-20A80F941DA1}"/>
                    </a:ext>
                  </a:extLst>
                </p14:cNvPr>
                <p14:cNvContentPartPr/>
                <p14:nvPr/>
              </p14:nvContentPartPr>
              <p14:xfrm>
                <a:off x="9128834" y="2518864"/>
                <a:ext cx="119880" cy="856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DC2EAF3-55E9-48FA-B01D-20A80F941DA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120194" y="2510224"/>
                  <a:ext cx="1375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3FBD23E-66F7-4171-8F1A-30EF17E26136}"/>
                    </a:ext>
                  </a:extLst>
                </p14:cNvPr>
                <p14:cNvContentPartPr/>
                <p14:nvPr/>
              </p14:nvContentPartPr>
              <p14:xfrm>
                <a:off x="9383714" y="2513464"/>
                <a:ext cx="55080" cy="1026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3FBD23E-66F7-4171-8F1A-30EF17E2613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374714" y="2504464"/>
                  <a:ext cx="72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E711BD5-73CE-4D80-A4DB-046855D0AB83}"/>
                    </a:ext>
                  </a:extLst>
                </p14:cNvPr>
                <p14:cNvContentPartPr/>
                <p14:nvPr/>
              </p14:nvContentPartPr>
              <p14:xfrm>
                <a:off x="9526274" y="2503384"/>
                <a:ext cx="154080" cy="1036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E711BD5-73CE-4D80-A4DB-046855D0AB8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517634" y="2494384"/>
                  <a:ext cx="171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60FA32A-FEDC-4A16-84AA-70C26F65B167}"/>
                    </a:ext>
                  </a:extLst>
                </p14:cNvPr>
                <p14:cNvContentPartPr/>
                <p14:nvPr/>
              </p14:nvContentPartPr>
              <p14:xfrm>
                <a:off x="9836234" y="2513104"/>
                <a:ext cx="9000" cy="892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60FA32A-FEDC-4A16-84AA-70C26F65B16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827234" y="2504104"/>
                  <a:ext cx="266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9D18F01-D6EE-4833-AEA0-65DDB8864DE5}"/>
                    </a:ext>
                  </a:extLst>
                </p14:cNvPr>
                <p14:cNvContentPartPr/>
                <p14:nvPr/>
              </p14:nvContentPartPr>
              <p14:xfrm>
                <a:off x="9956114" y="2489704"/>
                <a:ext cx="139320" cy="1177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9D18F01-D6EE-4833-AEA0-65DDB8864DE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947474" y="2480704"/>
                  <a:ext cx="156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4999E50-5DF9-45E1-B53B-5E5241E335DC}"/>
                    </a:ext>
                  </a:extLst>
                </p14:cNvPr>
                <p14:cNvContentPartPr/>
                <p14:nvPr/>
              </p14:nvContentPartPr>
              <p14:xfrm>
                <a:off x="10084274" y="2495464"/>
                <a:ext cx="181440" cy="3772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4999E50-5DF9-45E1-B53B-5E5241E335D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075274" y="2486464"/>
                  <a:ext cx="1990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001AAD4-CFC5-4424-AF33-96CACCD39BA7}"/>
                    </a:ext>
                  </a:extLst>
                </p14:cNvPr>
                <p14:cNvContentPartPr/>
                <p14:nvPr/>
              </p14:nvContentPartPr>
              <p14:xfrm>
                <a:off x="9976274" y="2261824"/>
                <a:ext cx="12600" cy="327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001AAD4-CFC5-4424-AF33-96CACCD39BA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967274" y="2253184"/>
                  <a:ext cx="30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23FFB81-495B-4894-8629-FE27FD3E930C}"/>
                    </a:ext>
                  </a:extLst>
                </p14:cNvPr>
                <p14:cNvContentPartPr/>
                <p14:nvPr/>
              </p14:nvContentPartPr>
              <p14:xfrm>
                <a:off x="2432114" y="3158944"/>
                <a:ext cx="186480" cy="1497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23FFB81-495B-4894-8629-FE27FD3E930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423474" y="3150304"/>
                  <a:ext cx="204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2F87C34-71B3-4E37-866C-98957A2BC897}"/>
                    </a:ext>
                  </a:extLst>
                </p14:cNvPr>
                <p14:cNvContentPartPr/>
                <p14:nvPr/>
              </p14:nvContentPartPr>
              <p14:xfrm>
                <a:off x="2644154" y="3151384"/>
                <a:ext cx="164520" cy="1238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2F87C34-71B3-4E37-866C-98957A2BC89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635514" y="3142384"/>
                  <a:ext cx="182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87FBE23-5F34-4561-B706-96BFF1379823}"/>
                    </a:ext>
                  </a:extLst>
                </p14:cNvPr>
                <p14:cNvContentPartPr/>
                <p14:nvPr/>
              </p14:nvContentPartPr>
              <p14:xfrm>
                <a:off x="2949434" y="2897224"/>
                <a:ext cx="179280" cy="3441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87FBE23-5F34-4561-B706-96BFF137982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940434" y="2888584"/>
                  <a:ext cx="1969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6F1FF81-7293-4803-8208-79EAB7E28F7B}"/>
                    </a:ext>
                  </a:extLst>
                </p14:cNvPr>
                <p14:cNvContentPartPr/>
                <p14:nvPr/>
              </p14:nvContentPartPr>
              <p14:xfrm>
                <a:off x="3098114" y="3158584"/>
                <a:ext cx="63360" cy="817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6F1FF81-7293-4803-8208-79EAB7E28F7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089474" y="3149584"/>
                  <a:ext cx="81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FB050C7-8A1B-446D-BA3C-20AB00CF6C17}"/>
                    </a:ext>
                  </a:extLst>
                </p14:cNvPr>
                <p14:cNvContentPartPr/>
                <p14:nvPr/>
              </p14:nvContentPartPr>
              <p14:xfrm>
                <a:off x="3062834" y="3089464"/>
                <a:ext cx="196920" cy="4165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FB050C7-8A1B-446D-BA3C-20AB00CF6C1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054194" y="3080464"/>
                  <a:ext cx="2145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79137CA-D82A-4CF3-A2BD-1830CE4EC28B}"/>
                    </a:ext>
                  </a:extLst>
                </p14:cNvPr>
                <p14:cNvContentPartPr/>
                <p14:nvPr/>
              </p14:nvContentPartPr>
              <p14:xfrm>
                <a:off x="3491594" y="3016024"/>
                <a:ext cx="270000" cy="2188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79137CA-D82A-4CF3-A2BD-1830CE4EC28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482954" y="3007024"/>
                  <a:ext cx="2876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564F470-01AB-4408-A10F-FD15C0F1A092}"/>
                    </a:ext>
                  </a:extLst>
                </p14:cNvPr>
                <p14:cNvContentPartPr/>
                <p14:nvPr/>
              </p14:nvContentPartPr>
              <p14:xfrm>
                <a:off x="3799394" y="3057064"/>
                <a:ext cx="135360" cy="1609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564F470-01AB-4408-A10F-FD15C0F1A09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790394" y="3048064"/>
                  <a:ext cx="153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1FAD1E3-53CE-4402-A69F-FCA46928DF77}"/>
                    </a:ext>
                  </a:extLst>
                </p14:cNvPr>
                <p14:cNvContentPartPr/>
                <p14:nvPr/>
              </p14:nvContentPartPr>
              <p14:xfrm>
                <a:off x="4001354" y="3066064"/>
                <a:ext cx="137520" cy="1490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1FAD1E3-53CE-4402-A69F-FCA46928DF7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992714" y="3057064"/>
                  <a:ext cx="1551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E8D6586-63E7-4493-A945-BD15E0C85B7E}"/>
                    </a:ext>
                  </a:extLst>
                </p14:cNvPr>
                <p14:cNvContentPartPr/>
                <p14:nvPr/>
              </p14:nvContentPartPr>
              <p14:xfrm>
                <a:off x="4193954" y="3073264"/>
                <a:ext cx="84240" cy="1324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E8D6586-63E7-4493-A945-BD15E0C85B7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185314" y="3064264"/>
                  <a:ext cx="101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E6CFE3B-B41B-413C-B25C-57BF7B65960B}"/>
                    </a:ext>
                  </a:extLst>
                </p14:cNvPr>
                <p14:cNvContentPartPr/>
                <p14:nvPr/>
              </p14:nvContentPartPr>
              <p14:xfrm>
                <a:off x="4331474" y="3074344"/>
                <a:ext cx="184320" cy="1566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E6CFE3B-B41B-413C-B25C-57BF7B65960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322834" y="3065704"/>
                  <a:ext cx="201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220DCA3-ED9A-452B-A7BA-551A9A4DB828}"/>
                    </a:ext>
                  </a:extLst>
                </p14:cNvPr>
                <p14:cNvContentPartPr/>
                <p14:nvPr/>
              </p14:nvContentPartPr>
              <p14:xfrm>
                <a:off x="4517594" y="3028624"/>
                <a:ext cx="174240" cy="1742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220DCA3-ED9A-452B-A7BA-551A9A4DB82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508594" y="3019624"/>
                  <a:ext cx="1918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47F6984-0017-4B80-A4C9-D11B12EE612F}"/>
                    </a:ext>
                  </a:extLst>
                </p14:cNvPr>
                <p14:cNvContentPartPr/>
                <p14:nvPr/>
              </p14:nvContentPartPr>
              <p14:xfrm>
                <a:off x="4659434" y="3010264"/>
                <a:ext cx="173520" cy="2052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47F6984-0017-4B80-A4C9-D11B12EE612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650794" y="3001264"/>
                  <a:ext cx="191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03D5CCB-3F97-492F-8F72-5D1BFB1EEE76}"/>
                    </a:ext>
                  </a:extLst>
                </p14:cNvPr>
                <p14:cNvContentPartPr/>
                <p14:nvPr/>
              </p14:nvContentPartPr>
              <p14:xfrm>
                <a:off x="4824314" y="3072544"/>
                <a:ext cx="172080" cy="1324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03D5CCB-3F97-492F-8F72-5D1BFB1EEE7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815674" y="3063544"/>
                  <a:ext cx="189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E72A218-06D9-43DA-9A1E-0137C40F645B}"/>
                    </a:ext>
                  </a:extLst>
                </p14:cNvPr>
                <p14:cNvContentPartPr/>
                <p14:nvPr/>
              </p14:nvContentPartPr>
              <p14:xfrm>
                <a:off x="5002154" y="3003784"/>
                <a:ext cx="187200" cy="2160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E72A218-06D9-43DA-9A1E-0137C40F645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993154" y="2995144"/>
                  <a:ext cx="204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F11D20B-BF73-4C5B-920C-3BC6C00BA052}"/>
                    </a:ext>
                  </a:extLst>
                </p14:cNvPr>
                <p14:cNvContentPartPr/>
                <p14:nvPr/>
              </p14:nvContentPartPr>
              <p14:xfrm>
                <a:off x="5391314" y="3028264"/>
                <a:ext cx="176040" cy="1706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F11D20B-BF73-4C5B-920C-3BC6C00BA05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382674" y="3019264"/>
                  <a:ext cx="193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6D16A82-5D6C-4B52-AC06-A4FBE9B2CAD3}"/>
                    </a:ext>
                  </a:extLst>
                </p14:cNvPr>
                <p14:cNvContentPartPr/>
                <p14:nvPr/>
              </p14:nvContentPartPr>
              <p14:xfrm>
                <a:off x="5637194" y="3076504"/>
                <a:ext cx="155160" cy="1292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6D16A82-5D6C-4B52-AC06-A4FBE9B2CAD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628194" y="3067864"/>
                  <a:ext cx="1728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DDA08D3-0C59-40BD-B9FB-CFD626818DED}"/>
                    </a:ext>
                  </a:extLst>
                </p14:cNvPr>
                <p14:cNvContentPartPr/>
                <p14:nvPr/>
              </p14:nvContentPartPr>
              <p14:xfrm>
                <a:off x="5907914" y="3073264"/>
                <a:ext cx="155160" cy="1551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DDA08D3-0C59-40BD-B9FB-CFD626818DE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899274" y="3064624"/>
                  <a:ext cx="172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3D467BA-0369-4390-811B-88E8FA92DB6E}"/>
                    </a:ext>
                  </a:extLst>
                </p14:cNvPr>
                <p14:cNvContentPartPr/>
                <p14:nvPr/>
              </p14:nvContentPartPr>
              <p14:xfrm>
                <a:off x="6076394" y="2906224"/>
                <a:ext cx="156240" cy="2790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3D467BA-0369-4390-811B-88E8FA92DB6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067394" y="2897584"/>
                  <a:ext cx="1738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850108E-0968-4A98-B75A-C88385BDE2B6}"/>
                    </a:ext>
                  </a:extLst>
                </p14:cNvPr>
                <p14:cNvContentPartPr/>
                <p14:nvPr/>
              </p14:nvContentPartPr>
              <p14:xfrm>
                <a:off x="6408314" y="2649544"/>
                <a:ext cx="365400" cy="5144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850108E-0968-4A98-B75A-C88385BDE2B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399314" y="2640544"/>
                  <a:ext cx="3830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A00AF64-FD6F-4A9E-8DB0-F4DE3F21C9CE}"/>
                    </a:ext>
                  </a:extLst>
                </p14:cNvPr>
                <p14:cNvContentPartPr/>
                <p14:nvPr/>
              </p14:nvContentPartPr>
              <p14:xfrm>
                <a:off x="6391754" y="2962024"/>
                <a:ext cx="301680" cy="734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A00AF64-FD6F-4A9E-8DB0-F4DE3F21C9C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382754" y="2953384"/>
                  <a:ext cx="3193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DF1A939-F9C7-40D3-A3A0-5E3586F9BBD0}"/>
                    </a:ext>
                  </a:extLst>
                </p14:cNvPr>
                <p14:cNvContentPartPr/>
                <p14:nvPr/>
              </p14:nvContentPartPr>
              <p14:xfrm>
                <a:off x="6668954" y="2995144"/>
                <a:ext cx="149040" cy="1094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DF1A939-F9C7-40D3-A3A0-5E3586F9BBD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660314" y="2986504"/>
                  <a:ext cx="166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41C2497-801C-4CEE-862C-67BDB753A3E0}"/>
                    </a:ext>
                  </a:extLst>
                </p14:cNvPr>
                <p14:cNvContentPartPr/>
                <p14:nvPr/>
              </p14:nvContentPartPr>
              <p14:xfrm>
                <a:off x="6912674" y="3033664"/>
                <a:ext cx="32040" cy="817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41C2497-801C-4CEE-862C-67BDB753A3E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903674" y="3025024"/>
                  <a:ext cx="496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DB888F5-C842-4045-B51E-3182ABE4B131}"/>
                    </a:ext>
                  </a:extLst>
                </p14:cNvPr>
                <p14:cNvContentPartPr/>
                <p14:nvPr/>
              </p14:nvContentPartPr>
              <p14:xfrm>
                <a:off x="7062434" y="2890744"/>
                <a:ext cx="360" cy="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DB888F5-C842-4045-B51E-3182ABE4B13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053794" y="28821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04AB7F8-087A-441B-8FBD-3F6A605FE80D}"/>
                    </a:ext>
                  </a:extLst>
                </p14:cNvPr>
                <p14:cNvContentPartPr/>
                <p14:nvPr/>
              </p14:nvContentPartPr>
              <p14:xfrm>
                <a:off x="7109594" y="2764744"/>
                <a:ext cx="280080" cy="3254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04AB7F8-087A-441B-8FBD-3F6A605FE80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100954" y="2756104"/>
                  <a:ext cx="2977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6439769-CC65-4204-A0FB-B2D584D92027}"/>
                    </a:ext>
                  </a:extLst>
                </p14:cNvPr>
                <p14:cNvContentPartPr/>
                <p14:nvPr/>
              </p14:nvContentPartPr>
              <p14:xfrm>
                <a:off x="7417394" y="2940424"/>
                <a:ext cx="137520" cy="1515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6439769-CC65-4204-A0FB-B2D584D9202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408754" y="2931784"/>
                  <a:ext cx="1551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8177BFE-31B7-4181-8686-782F192F2604}"/>
                    </a:ext>
                  </a:extLst>
                </p14:cNvPr>
                <p14:cNvContentPartPr/>
                <p14:nvPr/>
              </p14:nvContentPartPr>
              <p14:xfrm>
                <a:off x="7612154" y="2937544"/>
                <a:ext cx="143640" cy="1670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8177BFE-31B7-4181-8686-782F192F260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603154" y="2928544"/>
                  <a:ext cx="1612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F8B780B-4575-4783-B6FB-B8A6B6D2DEEC}"/>
                    </a:ext>
                  </a:extLst>
                </p14:cNvPr>
                <p14:cNvContentPartPr/>
                <p14:nvPr/>
              </p14:nvContentPartPr>
              <p14:xfrm>
                <a:off x="7757234" y="2886424"/>
                <a:ext cx="196200" cy="1832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F8B780B-4575-4783-B6FB-B8A6B6D2DEE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748594" y="2877424"/>
                  <a:ext cx="2138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67C9FB1-75AC-4FED-AB71-EC6DDE3DF800}"/>
                    </a:ext>
                  </a:extLst>
                </p14:cNvPr>
                <p14:cNvContentPartPr/>
                <p14:nvPr/>
              </p14:nvContentPartPr>
              <p14:xfrm>
                <a:off x="8001314" y="3085864"/>
                <a:ext cx="27360" cy="273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67C9FB1-75AC-4FED-AB71-EC6DDE3DF80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992314" y="3077224"/>
                  <a:ext cx="45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2F411B4-F5F2-4D20-8FC1-44B70D496603}"/>
                    </a:ext>
                  </a:extLst>
                </p14:cNvPr>
                <p14:cNvContentPartPr/>
                <p14:nvPr/>
              </p14:nvContentPartPr>
              <p14:xfrm>
                <a:off x="6275474" y="865384"/>
                <a:ext cx="201960" cy="3787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2F411B4-F5F2-4D20-8FC1-44B70D49660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266474" y="856384"/>
                  <a:ext cx="2196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B01EE69-EB86-45DF-8F54-6FCDE0524EA4}"/>
                    </a:ext>
                  </a:extLst>
                </p14:cNvPr>
                <p14:cNvContentPartPr/>
                <p14:nvPr/>
              </p14:nvContentPartPr>
              <p14:xfrm>
                <a:off x="6611714" y="951064"/>
                <a:ext cx="208440" cy="2091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B01EE69-EB86-45DF-8F54-6FCDE0524EA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603074" y="942424"/>
                  <a:ext cx="226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F33CF22-9131-44B9-98A0-CC1F630B8D0A}"/>
                    </a:ext>
                  </a:extLst>
                </p14:cNvPr>
                <p14:cNvContentPartPr/>
                <p14:nvPr/>
              </p14:nvContentPartPr>
              <p14:xfrm>
                <a:off x="6990794" y="984184"/>
                <a:ext cx="90720" cy="1458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F33CF22-9131-44B9-98A0-CC1F630B8D0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982154" y="975184"/>
                  <a:ext cx="108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9149A00-1141-4059-AB61-29AD449A9480}"/>
                    </a:ext>
                  </a:extLst>
                </p14:cNvPr>
                <p14:cNvContentPartPr/>
                <p14:nvPr/>
              </p14:nvContentPartPr>
              <p14:xfrm>
                <a:off x="6859754" y="1096144"/>
                <a:ext cx="259560" cy="918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9149A00-1141-4059-AB61-29AD449A948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850754" y="1087144"/>
                  <a:ext cx="277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232DD54-FDCF-4EBB-99F5-15F81AEC6312}"/>
                    </a:ext>
                  </a:extLst>
                </p14:cNvPr>
                <p14:cNvContentPartPr/>
                <p14:nvPr/>
              </p14:nvContentPartPr>
              <p14:xfrm>
                <a:off x="6834914" y="967984"/>
                <a:ext cx="407520" cy="493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232DD54-FDCF-4EBB-99F5-15F81AEC631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826274" y="959344"/>
                  <a:ext cx="425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BD9C6C9-C567-484D-A7D8-A8B5412C08E9}"/>
                    </a:ext>
                  </a:extLst>
                </p14:cNvPr>
                <p14:cNvContentPartPr/>
                <p14:nvPr/>
              </p14:nvContentPartPr>
              <p14:xfrm>
                <a:off x="7382474" y="732904"/>
                <a:ext cx="325440" cy="4874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BD9C6C9-C567-484D-A7D8-A8B5412C08E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373834" y="723904"/>
                  <a:ext cx="34308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4ECB035-7E3D-4610-A8F3-32831C303765}"/>
                    </a:ext>
                  </a:extLst>
                </p14:cNvPr>
                <p14:cNvContentPartPr/>
                <p14:nvPr/>
              </p14:nvContentPartPr>
              <p14:xfrm>
                <a:off x="7339994" y="1058344"/>
                <a:ext cx="252360" cy="460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4ECB035-7E3D-4610-A8F3-32831C30376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330994" y="1049704"/>
                  <a:ext cx="2700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B13E31B-A088-4607-BBAF-BA954AEC8554}"/>
                    </a:ext>
                  </a:extLst>
                </p14:cNvPr>
                <p14:cNvContentPartPr/>
                <p14:nvPr/>
              </p14:nvContentPartPr>
              <p14:xfrm>
                <a:off x="7530434" y="1081024"/>
                <a:ext cx="99720" cy="882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B13E31B-A088-4607-BBAF-BA954AEC855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521794" y="1072384"/>
                  <a:ext cx="1173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C9C0CF4-3347-441C-83D7-97FF7A4C75EF}"/>
                    </a:ext>
                  </a:extLst>
                </p14:cNvPr>
                <p14:cNvContentPartPr/>
                <p14:nvPr/>
              </p14:nvContentPartPr>
              <p14:xfrm>
                <a:off x="7699274" y="1033144"/>
                <a:ext cx="231480" cy="1587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C9C0CF4-3347-441C-83D7-97FF7A4C75E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690634" y="1024504"/>
                  <a:ext cx="249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DCABB5E-594B-48AF-9DA7-FA9AE1C0632F}"/>
                    </a:ext>
                  </a:extLst>
                </p14:cNvPr>
                <p14:cNvContentPartPr/>
                <p14:nvPr/>
              </p14:nvContentPartPr>
              <p14:xfrm>
                <a:off x="8020394" y="1132144"/>
                <a:ext cx="163800" cy="2700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DCABB5E-594B-48AF-9DA7-FA9AE1C0632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011754" y="1123504"/>
                  <a:ext cx="1814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1145A9E-F9DB-4494-8B53-DFC14A233BC4}"/>
                    </a:ext>
                  </a:extLst>
                </p14:cNvPr>
                <p14:cNvContentPartPr/>
                <p14:nvPr/>
              </p14:nvContentPartPr>
              <p14:xfrm>
                <a:off x="8134874" y="971944"/>
                <a:ext cx="252360" cy="2314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1145A9E-F9DB-4494-8B53-DFC14A233BC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126234" y="962944"/>
                  <a:ext cx="2700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EC7D7BD-554F-4E7E-8D24-2FF75361F79D}"/>
                    </a:ext>
                  </a:extLst>
                </p14:cNvPr>
                <p14:cNvContentPartPr/>
                <p14:nvPr/>
              </p14:nvContentPartPr>
              <p14:xfrm>
                <a:off x="8525834" y="1064824"/>
                <a:ext cx="163080" cy="262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EC7D7BD-554F-4E7E-8D24-2FF75361F79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517194" y="1055824"/>
                  <a:ext cx="1807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86250A9-06B4-4790-9D2B-0AD94D580009}"/>
                    </a:ext>
                  </a:extLst>
                </p14:cNvPr>
                <p14:cNvContentPartPr/>
                <p14:nvPr/>
              </p14:nvContentPartPr>
              <p14:xfrm>
                <a:off x="8517554" y="1166344"/>
                <a:ext cx="157320" cy="169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86250A9-06B4-4790-9D2B-0AD94D58000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508554" y="1157704"/>
                  <a:ext cx="1749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D5A7086-CB50-445D-805C-9417CCE2F77A}"/>
                    </a:ext>
                  </a:extLst>
                </p14:cNvPr>
                <p14:cNvContentPartPr/>
                <p14:nvPr/>
              </p14:nvContentPartPr>
              <p14:xfrm>
                <a:off x="8741114" y="1170304"/>
                <a:ext cx="162720" cy="2602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D5A7086-CB50-445D-805C-9417CCE2F77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732114" y="1161664"/>
                  <a:ext cx="180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2F90E45-2597-4CAA-9303-017DA4BBFF59}"/>
                    </a:ext>
                  </a:extLst>
                </p14:cNvPr>
                <p14:cNvContentPartPr/>
                <p14:nvPr/>
              </p14:nvContentPartPr>
              <p14:xfrm>
                <a:off x="8828594" y="1028464"/>
                <a:ext cx="260640" cy="2044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2F90E45-2597-4CAA-9303-017DA4BBFF5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819594" y="1019464"/>
                  <a:ext cx="2782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E24C15A-D340-40E9-BABC-3E621FB9029E}"/>
                    </a:ext>
                  </a:extLst>
                </p14:cNvPr>
                <p14:cNvContentPartPr/>
                <p14:nvPr/>
              </p14:nvContentPartPr>
              <p14:xfrm>
                <a:off x="9108314" y="1094704"/>
                <a:ext cx="114480" cy="932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E24C15A-D340-40E9-BABC-3E621FB9029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099674" y="1085704"/>
                  <a:ext cx="1321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8DBDB4E-527B-4590-9CC5-A6F5F3458474}"/>
                    </a:ext>
                  </a:extLst>
                </p14:cNvPr>
                <p14:cNvContentPartPr/>
                <p14:nvPr/>
              </p14:nvContentPartPr>
              <p14:xfrm>
                <a:off x="9156554" y="1096504"/>
                <a:ext cx="169200" cy="2797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8DBDB4E-527B-4590-9CC5-A6F5F345847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147914" y="1087864"/>
                  <a:ext cx="186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8EE1234-D598-42F3-852F-2BAA3BCE1F2C}"/>
                    </a:ext>
                  </a:extLst>
                </p14:cNvPr>
                <p14:cNvContentPartPr/>
                <p14:nvPr/>
              </p14:nvContentPartPr>
              <p14:xfrm>
                <a:off x="9252314" y="1048264"/>
                <a:ext cx="204480" cy="1634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8EE1234-D598-42F3-852F-2BAA3BCE1F2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243674" y="1039264"/>
                  <a:ext cx="222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3533AE8-B6A6-4731-B85C-04269CBF642E}"/>
                    </a:ext>
                  </a:extLst>
                </p14:cNvPr>
                <p14:cNvContentPartPr/>
                <p14:nvPr/>
              </p14:nvContentPartPr>
              <p14:xfrm>
                <a:off x="9501434" y="1079224"/>
                <a:ext cx="117000" cy="1141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3533AE8-B6A6-4731-B85C-04269CBF642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492434" y="1070224"/>
                  <a:ext cx="134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B1FBD6E-FC77-4262-9D51-8B24F5C48889}"/>
                    </a:ext>
                  </a:extLst>
                </p14:cNvPr>
                <p14:cNvContentPartPr/>
                <p14:nvPr/>
              </p14:nvContentPartPr>
              <p14:xfrm>
                <a:off x="9760994" y="836224"/>
                <a:ext cx="152280" cy="3402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B1FBD6E-FC77-4262-9D51-8B24F5C4888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752354" y="827224"/>
                  <a:ext cx="1699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ACE627C-DFCD-4D6A-BB06-3D4784E53231}"/>
                    </a:ext>
                  </a:extLst>
                </p14:cNvPr>
                <p14:cNvContentPartPr/>
                <p14:nvPr/>
              </p14:nvContentPartPr>
              <p14:xfrm>
                <a:off x="9877994" y="1096504"/>
                <a:ext cx="107280" cy="673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ACE627C-DFCD-4D6A-BB06-3D4784E5323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869354" y="1087864"/>
                  <a:ext cx="1249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7566C27-C63D-471F-B7BF-72CA5D0E1EBA}"/>
                    </a:ext>
                  </a:extLst>
                </p14:cNvPr>
                <p14:cNvContentPartPr/>
                <p14:nvPr/>
              </p14:nvContentPartPr>
              <p14:xfrm>
                <a:off x="10071314" y="818224"/>
                <a:ext cx="228600" cy="3589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7566C27-C63D-471F-B7BF-72CA5D0E1EB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062314" y="809584"/>
                  <a:ext cx="2462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070D368-A556-4F57-B98D-5D76B3C2722E}"/>
                    </a:ext>
                  </a:extLst>
                </p14:cNvPr>
                <p14:cNvContentPartPr/>
                <p14:nvPr/>
              </p14:nvContentPartPr>
              <p14:xfrm>
                <a:off x="10018754" y="1021264"/>
                <a:ext cx="222840" cy="1515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070D368-A556-4F57-B98D-5D76B3C2722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010114" y="1012264"/>
                  <a:ext cx="240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ED8F8FC-5939-4CBA-9103-0D913098D629}"/>
                    </a:ext>
                  </a:extLst>
                </p14:cNvPr>
                <p14:cNvContentPartPr/>
                <p14:nvPr/>
              </p14:nvContentPartPr>
              <p14:xfrm>
                <a:off x="10334474" y="984184"/>
                <a:ext cx="4320" cy="172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ED8F8FC-5939-4CBA-9103-0D913098D62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325474" y="975184"/>
                  <a:ext cx="21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1FBDB6D-9CE4-4059-89BE-EE3BDD3C3DD2}"/>
                    </a:ext>
                  </a:extLst>
                </p14:cNvPr>
                <p14:cNvContentPartPr/>
                <p14:nvPr/>
              </p14:nvContentPartPr>
              <p14:xfrm>
                <a:off x="10290554" y="1061584"/>
                <a:ext cx="118080" cy="1270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1FBDB6D-9CE4-4059-89BE-EE3BDD3C3DD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281554" y="1052944"/>
                  <a:ext cx="135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CFA0E32-F036-429F-9171-E45FAEAA745E}"/>
                    </a:ext>
                  </a:extLst>
                </p14:cNvPr>
                <p14:cNvContentPartPr/>
                <p14:nvPr/>
              </p14:nvContentPartPr>
              <p14:xfrm>
                <a:off x="10420154" y="1089304"/>
                <a:ext cx="161280" cy="1234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CFA0E32-F036-429F-9171-E45FAEAA745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411514" y="1080304"/>
                  <a:ext cx="178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10F657B-E02F-4DCA-8FF0-32B52459EE0A}"/>
                    </a:ext>
                  </a:extLst>
                </p14:cNvPr>
                <p14:cNvContentPartPr/>
                <p14:nvPr/>
              </p14:nvContentPartPr>
              <p14:xfrm>
                <a:off x="9614834" y="1488184"/>
                <a:ext cx="153720" cy="3034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10F657B-E02F-4DCA-8FF0-32B52459EE0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606194" y="1479544"/>
                  <a:ext cx="1713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5A97152-4B75-420F-A6B3-F713492F4619}"/>
                    </a:ext>
                  </a:extLst>
                </p14:cNvPr>
                <p14:cNvContentPartPr/>
                <p14:nvPr/>
              </p14:nvContentPartPr>
              <p14:xfrm>
                <a:off x="9740114" y="1372264"/>
                <a:ext cx="289080" cy="1933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5A97152-4B75-420F-A6B3-F713492F461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731114" y="1363624"/>
                  <a:ext cx="3067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F0DEFA6-2851-42D2-83CF-614247D1CEF6}"/>
                    </a:ext>
                  </a:extLst>
                </p14:cNvPr>
                <p14:cNvContentPartPr/>
                <p14:nvPr/>
              </p14:nvContentPartPr>
              <p14:xfrm>
                <a:off x="10089314" y="1373704"/>
                <a:ext cx="168480" cy="1825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F0DEFA6-2851-42D2-83CF-614247D1CEF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080314" y="1364704"/>
                  <a:ext cx="1861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5067938-6BFF-47D2-A61D-6EEFF8BC10D0}"/>
                    </a:ext>
                  </a:extLst>
                </p14:cNvPr>
                <p14:cNvContentPartPr/>
                <p14:nvPr/>
              </p14:nvContentPartPr>
              <p14:xfrm>
                <a:off x="10274354" y="1431304"/>
                <a:ext cx="133200" cy="943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5067938-6BFF-47D2-A61D-6EEFF8BC10D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265714" y="1422664"/>
                  <a:ext cx="150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3CCF94D-7227-41E9-9C5F-A828C344E8E4}"/>
                    </a:ext>
                  </a:extLst>
                </p14:cNvPr>
                <p14:cNvContentPartPr/>
                <p14:nvPr/>
              </p14:nvContentPartPr>
              <p14:xfrm>
                <a:off x="10396034" y="1440304"/>
                <a:ext cx="126000" cy="2610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3CCF94D-7227-41E9-9C5F-A828C344E8E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387394" y="1431664"/>
                  <a:ext cx="1436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04807A7-4014-4172-B22A-58280BF999D7}"/>
                    </a:ext>
                  </a:extLst>
                </p14:cNvPr>
                <p14:cNvContentPartPr/>
                <p14:nvPr/>
              </p14:nvContentPartPr>
              <p14:xfrm>
                <a:off x="10475234" y="1385944"/>
                <a:ext cx="150480" cy="1425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04807A7-4014-4172-B22A-58280BF999D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466234" y="1376944"/>
                  <a:ext cx="168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8AF22BC-3256-4A71-8CB9-A383E39B829A}"/>
                    </a:ext>
                  </a:extLst>
                </p14:cNvPr>
                <p14:cNvContentPartPr/>
                <p14:nvPr/>
              </p14:nvContentPartPr>
              <p14:xfrm>
                <a:off x="10700234" y="1387744"/>
                <a:ext cx="90000" cy="1267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8AF22BC-3256-4A71-8CB9-A383E39B829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691234" y="1379104"/>
                  <a:ext cx="107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92B40F4-6DBB-41CE-BBD6-E33A90366F1A}"/>
                    </a:ext>
                  </a:extLst>
                </p14:cNvPr>
                <p14:cNvContentPartPr/>
                <p14:nvPr/>
              </p14:nvContentPartPr>
              <p14:xfrm>
                <a:off x="10867274" y="1366144"/>
                <a:ext cx="111600" cy="1587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92B40F4-6DBB-41CE-BBD6-E33A90366F1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858634" y="1357504"/>
                  <a:ext cx="129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4F2BCA6-9C1F-42DA-B8B0-242E20B69951}"/>
                    </a:ext>
                  </a:extLst>
                </p14:cNvPr>
                <p14:cNvContentPartPr/>
                <p14:nvPr/>
              </p14:nvContentPartPr>
              <p14:xfrm>
                <a:off x="11040794" y="1158064"/>
                <a:ext cx="273600" cy="3636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4F2BCA6-9C1F-42DA-B8B0-242E20B6995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031794" y="1149424"/>
                  <a:ext cx="2912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D7B96F8-8192-486C-9201-3C328E254C8A}"/>
                    </a:ext>
                  </a:extLst>
                </p14:cNvPr>
                <p14:cNvContentPartPr/>
                <p14:nvPr/>
              </p14:nvContentPartPr>
              <p14:xfrm>
                <a:off x="11253914" y="1304224"/>
                <a:ext cx="136080" cy="1969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D7B96F8-8192-486C-9201-3C328E254C8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245274" y="1295224"/>
                  <a:ext cx="153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81F6798-56C8-451F-BAAA-23B2BA240591}"/>
                    </a:ext>
                  </a:extLst>
                </p14:cNvPr>
                <p14:cNvContentPartPr/>
                <p14:nvPr/>
              </p14:nvContentPartPr>
              <p14:xfrm>
                <a:off x="11396474" y="1405744"/>
                <a:ext cx="69840" cy="918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81F6798-56C8-451F-BAAA-23B2BA24059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387474" y="1396744"/>
                  <a:ext cx="87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DBFE97C-2DBA-4F96-ACE5-72C039168AFC}"/>
                    </a:ext>
                  </a:extLst>
                </p14:cNvPr>
                <p14:cNvContentPartPr/>
                <p14:nvPr/>
              </p14:nvContentPartPr>
              <p14:xfrm>
                <a:off x="11524274" y="1403224"/>
                <a:ext cx="150840" cy="1141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DBFE97C-2DBA-4F96-ACE5-72C039168AF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515274" y="1394224"/>
                  <a:ext cx="168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23B05F1-809F-429C-9700-5C4228F59D72}"/>
                    </a:ext>
                  </a:extLst>
                </p14:cNvPr>
                <p14:cNvContentPartPr/>
                <p14:nvPr/>
              </p14:nvContentPartPr>
              <p14:xfrm>
                <a:off x="11763314" y="1187224"/>
                <a:ext cx="126000" cy="4417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23B05F1-809F-429C-9700-5C4228F59D7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754674" y="1178224"/>
                  <a:ext cx="14364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C81EB0D-5237-4073-A8A7-69D289C9DA28}"/>
                    </a:ext>
                  </a:extLst>
                </p14:cNvPr>
                <p14:cNvContentPartPr/>
                <p14:nvPr/>
              </p14:nvContentPartPr>
              <p14:xfrm>
                <a:off x="7951994" y="3105304"/>
                <a:ext cx="113400" cy="1915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C81EB0D-5237-4073-A8A7-69D289C9DA2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942994" y="3096664"/>
                  <a:ext cx="1310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7E07A13-8C61-40BC-89A4-500A6516CE04}"/>
                    </a:ext>
                  </a:extLst>
                </p14:cNvPr>
                <p14:cNvContentPartPr/>
                <p14:nvPr/>
              </p14:nvContentPartPr>
              <p14:xfrm>
                <a:off x="8325314" y="2967064"/>
                <a:ext cx="150120" cy="1540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7E07A13-8C61-40BC-89A4-500A6516CE0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316314" y="2958064"/>
                  <a:ext cx="167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DEB42C4-7086-434C-9464-ABA8BD7BAF2F}"/>
                    </a:ext>
                  </a:extLst>
                </p14:cNvPr>
                <p14:cNvContentPartPr/>
                <p14:nvPr/>
              </p14:nvContentPartPr>
              <p14:xfrm>
                <a:off x="8509274" y="3003784"/>
                <a:ext cx="139680" cy="867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DEB42C4-7086-434C-9464-ABA8BD7BAF2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500634" y="2995144"/>
                  <a:ext cx="1573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A38FAFE-B395-4B2D-9FF6-41818E58CC44}"/>
                    </a:ext>
                  </a:extLst>
                </p14:cNvPr>
                <p14:cNvContentPartPr/>
                <p14:nvPr/>
              </p14:nvContentPartPr>
              <p14:xfrm>
                <a:off x="8745794" y="2970664"/>
                <a:ext cx="160200" cy="1288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A38FAFE-B395-4B2D-9FF6-41818E58CC4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737154" y="2961664"/>
                  <a:ext cx="1778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07268B0-2D26-43A5-B67C-7FA0F1CD3A2B}"/>
                    </a:ext>
                  </a:extLst>
                </p14:cNvPr>
                <p14:cNvContentPartPr/>
                <p14:nvPr/>
              </p14:nvContentPartPr>
              <p14:xfrm>
                <a:off x="8891234" y="2822344"/>
                <a:ext cx="127080" cy="2174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07268B0-2D26-43A5-B67C-7FA0F1CD3A2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882234" y="2813344"/>
                  <a:ext cx="1447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F0A282A-C1D4-4622-A2B7-C765DC191A8C}"/>
                    </a:ext>
                  </a:extLst>
                </p14:cNvPr>
                <p14:cNvContentPartPr/>
                <p14:nvPr/>
              </p14:nvContentPartPr>
              <p14:xfrm>
                <a:off x="9229634" y="2741704"/>
                <a:ext cx="205560" cy="3294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F0A282A-C1D4-4622-A2B7-C765DC191A8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220994" y="2732704"/>
                  <a:ext cx="2232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7EB85E3-9D59-4D58-AF9F-4B47A01B3B1E}"/>
                    </a:ext>
                  </a:extLst>
                </p14:cNvPr>
                <p14:cNvContentPartPr/>
                <p14:nvPr/>
              </p14:nvContentPartPr>
              <p14:xfrm>
                <a:off x="9509354" y="2937544"/>
                <a:ext cx="135720" cy="1065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7EB85E3-9D59-4D58-AF9F-4B47A01B3B1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500354" y="2928544"/>
                  <a:ext cx="1533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9522D18-BB4D-4AB8-82A8-B73CB51B4CAB}"/>
                    </a:ext>
                  </a:extLst>
                </p14:cNvPr>
                <p14:cNvContentPartPr/>
                <p14:nvPr/>
              </p14:nvContentPartPr>
              <p14:xfrm>
                <a:off x="9704474" y="2943664"/>
                <a:ext cx="159120" cy="1011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9522D18-BB4D-4AB8-82A8-B73CB51B4CA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695834" y="2935024"/>
                  <a:ext cx="176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2EA88E9-2F2C-4646-8A95-8B77BFBF8B15}"/>
                    </a:ext>
                  </a:extLst>
                </p14:cNvPr>
                <p14:cNvContentPartPr/>
                <p14:nvPr/>
              </p14:nvContentPartPr>
              <p14:xfrm>
                <a:off x="9884834" y="2949784"/>
                <a:ext cx="39960" cy="802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2EA88E9-2F2C-4646-8A95-8B77BFBF8B1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876194" y="2940784"/>
                  <a:ext cx="57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A09DF6D-3251-4221-93D5-321A39DF8D74}"/>
                    </a:ext>
                  </a:extLst>
                </p14:cNvPr>
                <p14:cNvContentPartPr/>
                <p14:nvPr/>
              </p14:nvContentPartPr>
              <p14:xfrm>
                <a:off x="10024874" y="2926744"/>
                <a:ext cx="115920" cy="867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A09DF6D-3251-4221-93D5-321A39DF8D7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015874" y="2917744"/>
                  <a:ext cx="133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BEF429F-A843-4FAA-8562-0C8E44A560AE}"/>
                    </a:ext>
                  </a:extLst>
                </p14:cNvPr>
                <p14:cNvContentPartPr/>
                <p14:nvPr/>
              </p14:nvContentPartPr>
              <p14:xfrm>
                <a:off x="10203794" y="2932864"/>
                <a:ext cx="122040" cy="2898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BEF429F-A843-4FAA-8562-0C8E44A560A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194794" y="2924224"/>
                  <a:ext cx="1396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B3BED47-F18B-4E34-93F4-C5E8A1A1CA6B}"/>
                    </a:ext>
                  </a:extLst>
                </p14:cNvPr>
                <p14:cNvContentPartPr/>
                <p14:nvPr/>
              </p14:nvContentPartPr>
              <p14:xfrm>
                <a:off x="2532554" y="3594184"/>
                <a:ext cx="180720" cy="1767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B3BED47-F18B-4E34-93F4-C5E8A1A1CA6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523554" y="3585544"/>
                  <a:ext cx="1983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672DDBB-FE53-4482-BF2D-A5C87C7EA896}"/>
                    </a:ext>
                  </a:extLst>
                </p14:cNvPr>
                <p14:cNvContentPartPr/>
                <p14:nvPr/>
              </p14:nvContentPartPr>
              <p14:xfrm>
                <a:off x="3028274" y="3707944"/>
                <a:ext cx="141120" cy="2646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672DDBB-FE53-4482-BF2D-A5C87C7EA89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019274" y="3698944"/>
                  <a:ext cx="1587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6C7017C-51B3-4AC1-B089-170BF5F82EE7}"/>
                    </a:ext>
                  </a:extLst>
                </p14:cNvPr>
                <p14:cNvContentPartPr/>
                <p14:nvPr/>
              </p14:nvContentPartPr>
              <p14:xfrm>
                <a:off x="3117914" y="3578704"/>
                <a:ext cx="239040" cy="1616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6C7017C-51B3-4AC1-B089-170BF5F82EE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108914" y="3570064"/>
                  <a:ext cx="2566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1EDD186-809C-44D3-9816-2C1F8681A4E7}"/>
                    </a:ext>
                  </a:extLst>
                </p14:cNvPr>
                <p14:cNvContentPartPr/>
                <p14:nvPr/>
              </p14:nvContentPartPr>
              <p14:xfrm>
                <a:off x="3408074" y="3573304"/>
                <a:ext cx="169200" cy="1753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1EDD186-809C-44D3-9816-2C1F8681A4E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399434" y="3564664"/>
                  <a:ext cx="1868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0699B1A-B4CC-4057-A05F-69050E9F31AE}"/>
                    </a:ext>
                  </a:extLst>
                </p14:cNvPr>
                <p14:cNvContentPartPr/>
                <p14:nvPr/>
              </p14:nvContentPartPr>
              <p14:xfrm>
                <a:off x="3570794" y="3621184"/>
                <a:ext cx="104040" cy="1069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0699B1A-B4CC-4057-A05F-69050E9F31A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562154" y="3612184"/>
                  <a:ext cx="121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E5A9929-12B6-4CA4-896D-1D763846AF22}"/>
                    </a:ext>
                  </a:extLst>
                </p14:cNvPr>
                <p14:cNvContentPartPr/>
                <p14:nvPr/>
              </p14:nvContentPartPr>
              <p14:xfrm>
                <a:off x="3639194" y="3525424"/>
                <a:ext cx="321120" cy="4215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E5A9929-12B6-4CA4-896D-1D763846AF2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630554" y="3516784"/>
                  <a:ext cx="3387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778A353D-16C2-48DA-9133-26BA66F1DC2B}"/>
                    </a:ext>
                  </a:extLst>
                </p14:cNvPr>
                <p14:cNvContentPartPr/>
                <p14:nvPr/>
              </p14:nvContentPartPr>
              <p14:xfrm>
                <a:off x="4011434" y="3604264"/>
                <a:ext cx="94680" cy="1252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78A353D-16C2-48DA-9133-26BA66F1DC2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002434" y="3595264"/>
                  <a:ext cx="112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9E26B14-C8B7-43B1-82A5-4BAFC1D608C8}"/>
                    </a:ext>
                  </a:extLst>
                </p14:cNvPr>
                <p14:cNvContentPartPr/>
                <p14:nvPr/>
              </p14:nvContentPartPr>
              <p14:xfrm>
                <a:off x="4171634" y="3520384"/>
                <a:ext cx="157320" cy="2199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9E26B14-C8B7-43B1-82A5-4BAFC1D608C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162634" y="3511384"/>
                  <a:ext cx="1749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9443A97-9A45-44C1-B13A-0451F60D0E10}"/>
                    </a:ext>
                  </a:extLst>
                </p14:cNvPr>
                <p14:cNvContentPartPr/>
                <p14:nvPr/>
              </p14:nvContentPartPr>
              <p14:xfrm>
                <a:off x="4439114" y="3360184"/>
                <a:ext cx="183960" cy="3618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9443A97-9A45-44C1-B13A-0451F60D0E1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430114" y="3351184"/>
                  <a:ext cx="2016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66D3335-C623-45DF-9E5E-DAFA614E49A1}"/>
                    </a:ext>
                  </a:extLst>
                </p14:cNvPr>
                <p14:cNvContentPartPr/>
                <p14:nvPr/>
              </p14:nvContentPartPr>
              <p14:xfrm>
                <a:off x="4386194" y="3558544"/>
                <a:ext cx="218160" cy="1342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66D3335-C623-45DF-9E5E-DAFA614E49A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377194" y="3549544"/>
                  <a:ext cx="235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9569BEF-DCE4-4C0A-8BC4-0491E8C330BF}"/>
                    </a:ext>
                  </a:extLst>
                </p14:cNvPr>
                <p14:cNvContentPartPr/>
                <p14:nvPr/>
              </p14:nvContentPartPr>
              <p14:xfrm>
                <a:off x="4693634" y="3603904"/>
                <a:ext cx="97560" cy="1069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9569BEF-DCE4-4C0A-8BC4-0491E8C330BF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684994" y="3594904"/>
                  <a:ext cx="115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ED98E10-8E83-411C-870A-FAF756F7C0C7}"/>
                    </a:ext>
                  </a:extLst>
                </p14:cNvPr>
                <p14:cNvContentPartPr/>
                <p14:nvPr/>
              </p14:nvContentPartPr>
              <p14:xfrm>
                <a:off x="4838354" y="3579784"/>
                <a:ext cx="185760" cy="1152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ED98E10-8E83-411C-870A-FAF756F7C0C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829714" y="3571144"/>
                  <a:ext cx="203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D41573E-38F3-4947-8725-1803D3DAB2F3}"/>
                    </a:ext>
                  </a:extLst>
                </p14:cNvPr>
                <p14:cNvContentPartPr/>
                <p14:nvPr/>
              </p14:nvContentPartPr>
              <p14:xfrm>
                <a:off x="5337314" y="3606064"/>
                <a:ext cx="116280" cy="1123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D41573E-38F3-4947-8725-1803D3DAB2F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328674" y="3597424"/>
                  <a:ext cx="133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044E958-C72D-4239-B343-9B90B522AB83}"/>
                    </a:ext>
                  </a:extLst>
                </p14:cNvPr>
                <p14:cNvContentPartPr/>
                <p14:nvPr/>
              </p14:nvContentPartPr>
              <p14:xfrm>
                <a:off x="5597954" y="3275944"/>
                <a:ext cx="275760" cy="4464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044E958-C72D-4239-B343-9B90B522AB8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589314" y="3267304"/>
                  <a:ext cx="2934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D40CD70-34BA-4B31-A855-1DAF82B828A9}"/>
                    </a:ext>
                  </a:extLst>
                </p14:cNvPr>
                <p14:cNvContentPartPr/>
                <p14:nvPr/>
              </p14:nvContentPartPr>
              <p14:xfrm>
                <a:off x="5618474" y="3584824"/>
                <a:ext cx="185040" cy="428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D40CD70-34BA-4B31-A855-1DAF82B828A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609834" y="3576184"/>
                  <a:ext cx="2026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D45038C-1B5A-4DE0-A5BD-C6D93DFC13BE}"/>
                    </a:ext>
                  </a:extLst>
                </p14:cNvPr>
                <p14:cNvContentPartPr/>
                <p14:nvPr/>
              </p14:nvContentPartPr>
              <p14:xfrm>
                <a:off x="5992874" y="3465304"/>
                <a:ext cx="264600" cy="1965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D45038C-1B5A-4DE0-A5BD-C6D93DFC13B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984234" y="3456664"/>
                  <a:ext cx="2822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B1007E4-D0C2-412C-930F-616D9FB7F4CC}"/>
                    </a:ext>
                  </a:extLst>
                </p14:cNvPr>
                <p14:cNvContentPartPr/>
                <p14:nvPr/>
              </p14:nvContentPartPr>
              <p14:xfrm>
                <a:off x="6298514" y="3517504"/>
                <a:ext cx="114120" cy="1360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B1007E4-D0C2-412C-930F-616D9FB7F4C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289514" y="3508864"/>
                  <a:ext cx="131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B952D0E-04F5-4AC4-ABF9-D989029199FB}"/>
                    </a:ext>
                  </a:extLst>
                </p14:cNvPr>
                <p14:cNvContentPartPr/>
                <p14:nvPr/>
              </p14:nvContentPartPr>
              <p14:xfrm>
                <a:off x="6462314" y="3479704"/>
                <a:ext cx="141840" cy="1893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B952D0E-04F5-4AC4-ABF9-D989029199F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453314" y="3470704"/>
                  <a:ext cx="1594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8F32502-E237-4EFD-B19A-FB593038FC73}"/>
                    </a:ext>
                  </a:extLst>
                </p14:cNvPr>
                <p14:cNvContentPartPr/>
                <p14:nvPr/>
              </p14:nvContentPartPr>
              <p14:xfrm>
                <a:off x="6651674" y="3474304"/>
                <a:ext cx="123840" cy="1738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8F32502-E237-4EFD-B19A-FB593038FC7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642674" y="3465664"/>
                  <a:ext cx="141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4B4227A-1130-47B6-8417-DB7E2C81BC3F}"/>
                    </a:ext>
                  </a:extLst>
                </p14:cNvPr>
                <p14:cNvContentPartPr/>
                <p14:nvPr/>
              </p14:nvContentPartPr>
              <p14:xfrm>
                <a:off x="6825554" y="3487624"/>
                <a:ext cx="172800" cy="1533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4B4227A-1130-47B6-8417-DB7E2C81BC3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816914" y="3478624"/>
                  <a:ext cx="190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78C61C4-F444-4B46-95AC-C22A153A2D91}"/>
                    </a:ext>
                  </a:extLst>
                </p14:cNvPr>
                <p14:cNvContentPartPr/>
                <p14:nvPr/>
              </p14:nvContentPartPr>
              <p14:xfrm>
                <a:off x="6970274" y="3458824"/>
                <a:ext cx="155520" cy="1998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78C61C4-F444-4B46-95AC-C22A153A2D9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961274" y="3450184"/>
                  <a:ext cx="1731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74353A9-29BC-4542-B39D-AC10AFD5BC72}"/>
                    </a:ext>
                  </a:extLst>
                </p14:cNvPr>
                <p14:cNvContentPartPr/>
                <p14:nvPr/>
              </p14:nvContentPartPr>
              <p14:xfrm>
                <a:off x="7101314" y="3452344"/>
                <a:ext cx="157320" cy="2059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74353A9-29BC-4542-B39D-AC10AFD5BC7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092674" y="3443704"/>
                  <a:ext cx="1749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E0AE61AD-0D3D-4446-90C9-7F8AC11C01F5}"/>
                    </a:ext>
                  </a:extLst>
                </p14:cNvPr>
                <p14:cNvContentPartPr/>
                <p14:nvPr/>
              </p14:nvContentPartPr>
              <p14:xfrm>
                <a:off x="7269434" y="3467824"/>
                <a:ext cx="202680" cy="1677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E0AE61AD-0D3D-4446-90C9-7F8AC11C01F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260434" y="3459184"/>
                  <a:ext cx="220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1DC6C5A-D14E-45D6-9BCB-BD44BBF2FAC6}"/>
                    </a:ext>
                  </a:extLst>
                </p14:cNvPr>
                <p14:cNvContentPartPr/>
                <p14:nvPr/>
              </p14:nvContentPartPr>
              <p14:xfrm>
                <a:off x="7473554" y="3456664"/>
                <a:ext cx="180000" cy="2250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1DC6C5A-D14E-45D6-9BCB-BD44BBF2FAC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464914" y="3447664"/>
                  <a:ext cx="19764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7509DAFC-827E-49A6-AA7A-FF6254A55F67}"/>
              </a:ext>
            </a:extLst>
          </p:cNvPr>
          <p:cNvGrpSpPr/>
          <p:nvPr/>
        </p:nvGrpSpPr>
        <p:grpSpPr>
          <a:xfrm>
            <a:off x="7886114" y="3387184"/>
            <a:ext cx="759960" cy="461160"/>
            <a:chOff x="7886114" y="3387184"/>
            <a:chExt cx="75996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3CA754C-0AF9-44EA-BAFB-F1647C211EC7}"/>
                    </a:ext>
                  </a:extLst>
                </p14:cNvPr>
                <p14:cNvContentPartPr/>
                <p14:nvPr/>
              </p14:nvContentPartPr>
              <p14:xfrm>
                <a:off x="7904834" y="3483664"/>
                <a:ext cx="151560" cy="306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3CA754C-0AF9-44EA-BAFB-F1647C211EC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895834" y="3474664"/>
                  <a:ext cx="1692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BEBCCAF7-9AB1-4ACA-BEB5-B2076251DD22}"/>
                    </a:ext>
                  </a:extLst>
                </p14:cNvPr>
                <p14:cNvContentPartPr/>
                <p14:nvPr/>
              </p14:nvContentPartPr>
              <p14:xfrm>
                <a:off x="7886114" y="3591304"/>
                <a:ext cx="193680" cy="334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BEBCCAF7-9AB1-4ACA-BEB5-B2076251DD2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877114" y="3582304"/>
                  <a:ext cx="2113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760855A-D64E-4FA1-B072-E3CD717DAA17}"/>
                    </a:ext>
                  </a:extLst>
                </p14:cNvPr>
                <p14:cNvContentPartPr/>
                <p14:nvPr/>
              </p14:nvContentPartPr>
              <p14:xfrm>
                <a:off x="8207234" y="3520384"/>
                <a:ext cx="186480" cy="3279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760855A-D64E-4FA1-B072-E3CD717DAA1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198594" y="3511384"/>
                  <a:ext cx="2041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FE08AE7-69AB-4297-99B6-E414B191902A}"/>
                    </a:ext>
                  </a:extLst>
                </p14:cNvPr>
                <p14:cNvContentPartPr/>
                <p14:nvPr/>
              </p14:nvContentPartPr>
              <p14:xfrm>
                <a:off x="8317754" y="3387184"/>
                <a:ext cx="328320" cy="2163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FE08AE7-69AB-4297-99B6-E414B191902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308754" y="3378184"/>
                  <a:ext cx="345960" cy="23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E97F947D-36C5-47C2-A806-1745ECB6B0E1}"/>
                  </a:ext>
                </a:extLst>
              </p14:cNvPr>
              <p14:cNvContentPartPr/>
              <p14:nvPr/>
            </p14:nvContentPartPr>
            <p14:xfrm>
              <a:off x="8840474" y="3643144"/>
              <a:ext cx="27360" cy="936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E97F947D-36C5-47C2-A806-1745ECB6B0E1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8831834" y="3634504"/>
                <a:ext cx="450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4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06304634-53EA-4365-96FB-4D8A3619D4FB}"/>
                  </a:ext>
                </a:extLst>
              </p14:cNvPr>
              <p14:cNvContentPartPr/>
              <p14:nvPr/>
            </p14:nvContentPartPr>
            <p14:xfrm>
              <a:off x="1970594" y="4349824"/>
              <a:ext cx="248400" cy="5580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06304634-53EA-4365-96FB-4D8A3619D4FB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1961954" y="4340824"/>
                <a:ext cx="266040" cy="7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7" name="Group 326">
            <a:extLst>
              <a:ext uri="{FF2B5EF4-FFF2-40B4-BE49-F238E27FC236}">
                <a16:creationId xmlns:a16="http://schemas.microsoft.com/office/drawing/2014/main" id="{4818AACC-F116-4C94-B188-26C183F7FE86}"/>
              </a:ext>
            </a:extLst>
          </p:cNvPr>
          <p:cNvGrpSpPr/>
          <p:nvPr/>
        </p:nvGrpSpPr>
        <p:grpSpPr>
          <a:xfrm>
            <a:off x="2577554" y="4061824"/>
            <a:ext cx="761760" cy="461520"/>
            <a:chOff x="2577554" y="4061824"/>
            <a:chExt cx="761760" cy="46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2A1FBC6-D1FB-4963-A7CB-E0A55CFE4263}"/>
                    </a:ext>
                  </a:extLst>
                </p14:cNvPr>
                <p14:cNvContentPartPr/>
                <p14:nvPr/>
              </p14:nvContentPartPr>
              <p14:xfrm>
                <a:off x="2577554" y="4061824"/>
                <a:ext cx="317880" cy="3538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2A1FBC6-D1FB-4963-A7CB-E0A55CFE426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568914" y="4053184"/>
                  <a:ext cx="33552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0963C7D-16DC-4C45-8B89-5BAC6004BECF}"/>
                    </a:ext>
                  </a:extLst>
                </p14:cNvPr>
                <p14:cNvContentPartPr/>
                <p14:nvPr/>
              </p14:nvContentPartPr>
              <p14:xfrm>
                <a:off x="2664314" y="4259104"/>
                <a:ext cx="225360" cy="684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0963C7D-16DC-4C45-8B89-5BAC6004BEC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655314" y="4250464"/>
                  <a:ext cx="2430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5ABE5C64-A05B-474D-9E8C-57B7B9169A0C}"/>
                    </a:ext>
                  </a:extLst>
                </p14:cNvPr>
                <p14:cNvContentPartPr/>
                <p14:nvPr/>
              </p14:nvContentPartPr>
              <p14:xfrm>
                <a:off x="2968154" y="4237504"/>
                <a:ext cx="138240" cy="10404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5ABE5C64-A05B-474D-9E8C-57B7B9169A0C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959514" y="4228864"/>
                  <a:ext cx="155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519E6604-0A9E-48C7-A14C-05583626FEF1}"/>
                    </a:ext>
                  </a:extLst>
                </p14:cNvPr>
                <p14:cNvContentPartPr/>
                <p14:nvPr/>
              </p14:nvContentPartPr>
              <p14:xfrm>
                <a:off x="3193874" y="4228864"/>
                <a:ext cx="73080" cy="1094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519E6604-0A9E-48C7-A14C-05583626FEF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185234" y="4219864"/>
                  <a:ext cx="90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B76E1B1-F9DD-48EC-92C8-16F6B0781451}"/>
                    </a:ext>
                  </a:extLst>
                </p14:cNvPr>
                <p14:cNvContentPartPr/>
                <p14:nvPr/>
              </p14:nvContentPartPr>
              <p14:xfrm>
                <a:off x="3203954" y="4181704"/>
                <a:ext cx="135360" cy="3416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B76E1B1-F9DD-48EC-92C8-16F6B078145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195314" y="4172704"/>
                  <a:ext cx="153000" cy="35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02ED5A6F-9C32-4D93-A4E1-95C0C5F8B5F2}"/>
              </a:ext>
            </a:extLst>
          </p:cNvPr>
          <p:cNvGrpSpPr/>
          <p:nvPr/>
        </p:nvGrpSpPr>
        <p:grpSpPr>
          <a:xfrm>
            <a:off x="3647114" y="3900904"/>
            <a:ext cx="1312920" cy="612360"/>
            <a:chOff x="3647114" y="3900904"/>
            <a:chExt cx="1312920" cy="61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BE555AE-90DE-4CE9-AE19-93C13C113A82}"/>
                    </a:ext>
                  </a:extLst>
                </p14:cNvPr>
                <p14:cNvContentPartPr/>
                <p14:nvPr/>
              </p14:nvContentPartPr>
              <p14:xfrm>
                <a:off x="3647114" y="4098544"/>
                <a:ext cx="243720" cy="2264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BE555AE-90DE-4CE9-AE19-93C13C113A82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638474" y="4089904"/>
                  <a:ext cx="2613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76F8D3F-A1B3-4594-A851-F7D963384F33}"/>
                    </a:ext>
                  </a:extLst>
                </p14:cNvPr>
                <p14:cNvContentPartPr/>
                <p14:nvPr/>
              </p14:nvContentPartPr>
              <p14:xfrm>
                <a:off x="3940154" y="4154704"/>
                <a:ext cx="160920" cy="1267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76F8D3F-A1B3-4594-A851-F7D963384F3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931514" y="4146064"/>
                  <a:ext cx="178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A8B40E4-19DB-4C29-BDF8-C9E9F6F6969B}"/>
                    </a:ext>
                  </a:extLst>
                </p14:cNvPr>
                <p14:cNvContentPartPr/>
                <p14:nvPr/>
              </p14:nvContentPartPr>
              <p14:xfrm>
                <a:off x="4139954" y="4184944"/>
                <a:ext cx="213480" cy="8172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A8B40E4-19DB-4C29-BDF8-C9E9F6F6969B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130954" y="4176304"/>
                  <a:ext cx="231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8676DBC5-3CAB-4186-867B-205BE9D80DD1}"/>
                    </a:ext>
                  </a:extLst>
                </p14:cNvPr>
                <p14:cNvContentPartPr/>
                <p14:nvPr/>
              </p14:nvContentPartPr>
              <p14:xfrm>
                <a:off x="4359194" y="4187464"/>
                <a:ext cx="134280" cy="3258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8676DBC5-3CAB-4186-867B-205BE9D80DD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350554" y="4178464"/>
                  <a:ext cx="1519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9F00683-6D5E-40DF-BB32-00655F9B1F74}"/>
                    </a:ext>
                  </a:extLst>
                </p14:cNvPr>
                <p14:cNvContentPartPr/>
                <p14:nvPr/>
              </p14:nvContentPartPr>
              <p14:xfrm>
                <a:off x="4410674" y="4115824"/>
                <a:ext cx="207720" cy="1800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9F00683-6D5E-40DF-BB32-00655F9B1F7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401674" y="4106824"/>
                  <a:ext cx="225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B99BA17-F0EB-4B57-893F-7760EE3141E4}"/>
                    </a:ext>
                  </a:extLst>
                </p14:cNvPr>
                <p14:cNvContentPartPr/>
                <p14:nvPr/>
              </p14:nvContentPartPr>
              <p14:xfrm>
                <a:off x="4711274" y="3900904"/>
                <a:ext cx="181080" cy="3618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B99BA17-F0EB-4B57-893F-7760EE3141E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702274" y="3892264"/>
                  <a:ext cx="1987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866EBA62-F1A2-46C1-AB66-67B9923F97A3}"/>
                    </a:ext>
                  </a:extLst>
                </p14:cNvPr>
                <p14:cNvContentPartPr/>
                <p14:nvPr/>
              </p14:nvContentPartPr>
              <p14:xfrm>
                <a:off x="4806314" y="4116904"/>
                <a:ext cx="153720" cy="14868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866EBA62-F1A2-46C1-AB66-67B9923F97A3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797314" y="4108264"/>
                  <a:ext cx="17136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3C523296-384F-42C7-83B6-D6106666B315}"/>
              </a:ext>
            </a:extLst>
          </p:cNvPr>
          <p:cNvGrpSpPr/>
          <p:nvPr/>
        </p:nvGrpSpPr>
        <p:grpSpPr>
          <a:xfrm>
            <a:off x="5229674" y="4017904"/>
            <a:ext cx="912240" cy="236520"/>
            <a:chOff x="5229674" y="4017904"/>
            <a:chExt cx="912240" cy="23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0C1DA67-262E-4AF8-9119-C61DAFA394FF}"/>
                    </a:ext>
                  </a:extLst>
                </p14:cNvPr>
                <p14:cNvContentPartPr/>
                <p14:nvPr/>
              </p14:nvContentPartPr>
              <p14:xfrm>
                <a:off x="5229674" y="4017904"/>
                <a:ext cx="241920" cy="23112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0C1DA67-262E-4AF8-9119-C61DAFA394FF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220674" y="4009264"/>
                  <a:ext cx="259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1A9DD69-B5B4-41C6-86E1-4DD310C2117F}"/>
                    </a:ext>
                  </a:extLst>
                </p14:cNvPr>
                <p14:cNvContentPartPr/>
                <p14:nvPr/>
              </p14:nvContentPartPr>
              <p14:xfrm>
                <a:off x="5532794" y="4110424"/>
                <a:ext cx="60480" cy="1285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1A9DD69-B5B4-41C6-86E1-4DD310C2117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523794" y="4101784"/>
                  <a:ext cx="78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EE682BC-F80B-456A-A5F9-F0B5C774C1A1}"/>
                    </a:ext>
                  </a:extLst>
                </p14:cNvPr>
                <p14:cNvContentPartPr/>
                <p14:nvPr/>
              </p14:nvContentPartPr>
              <p14:xfrm>
                <a:off x="5678234" y="4063624"/>
                <a:ext cx="193680" cy="19080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EE682BC-F80B-456A-A5F9-F0B5C774C1A1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669234" y="4054984"/>
                  <a:ext cx="211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22F4A0C-9FEB-4BB3-B199-D9E949D64B75}"/>
                    </a:ext>
                  </a:extLst>
                </p14:cNvPr>
                <p14:cNvContentPartPr/>
                <p14:nvPr/>
              </p14:nvContentPartPr>
              <p14:xfrm>
                <a:off x="5909354" y="4070824"/>
                <a:ext cx="232560" cy="1825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22F4A0C-9FEB-4BB3-B199-D9E949D64B75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900354" y="4062184"/>
                  <a:ext cx="250200" cy="20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8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5D875E06-74F4-421A-8F83-7D142B6E690E}"/>
                  </a:ext>
                </a:extLst>
              </p14:cNvPr>
              <p14:cNvContentPartPr/>
              <p14:nvPr/>
            </p14:nvContentPartPr>
            <p14:xfrm>
              <a:off x="6269714" y="4238944"/>
              <a:ext cx="10080" cy="1512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5D875E06-74F4-421A-8F83-7D142B6E690E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6260714" y="4230304"/>
                <a:ext cx="277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0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CE889ABF-9223-44C7-8700-3EC89334CE92}"/>
                  </a:ext>
                </a:extLst>
              </p14:cNvPr>
              <p14:cNvContentPartPr/>
              <p14:nvPr/>
            </p14:nvContentPartPr>
            <p14:xfrm>
              <a:off x="1925954" y="4799104"/>
              <a:ext cx="290160" cy="3204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CE889ABF-9223-44C7-8700-3EC89334CE92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1917314" y="4790464"/>
                <a:ext cx="307800" cy="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3" name="Group 332">
            <a:extLst>
              <a:ext uri="{FF2B5EF4-FFF2-40B4-BE49-F238E27FC236}">
                <a16:creationId xmlns:a16="http://schemas.microsoft.com/office/drawing/2014/main" id="{F141AC16-788F-42CB-9251-33EC95D35D51}"/>
              </a:ext>
            </a:extLst>
          </p:cNvPr>
          <p:cNvGrpSpPr/>
          <p:nvPr/>
        </p:nvGrpSpPr>
        <p:grpSpPr>
          <a:xfrm>
            <a:off x="2487194" y="4555744"/>
            <a:ext cx="338040" cy="558720"/>
            <a:chOff x="2487194" y="4555744"/>
            <a:chExt cx="338040" cy="55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8E87363E-9545-4BB9-B80C-5EA238961A30}"/>
                    </a:ext>
                  </a:extLst>
                </p14:cNvPr>
                <p14:cNvContentPartPr/>
                <p14:nvPr/>
              </p14:nvContentPartPr>
              <p14:xfrm>
                <a:off x="2487194" y="4821424"/>
                <a:ext cx="165960" cy="2930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8E87363E-9545-4BB9-B80C-5EA238961A30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478194" y="4812424"/>
                  <a:ext cx="1836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F517235-523D-4FE6-9218-5948E5E33198}"/>
                    </a:ext>
                  </a:extLst>
                </p14:cNvPr>
                <p14:cNvContentPartPr/>
                <p14:nvPr/>
              </p14:nvContentPartPr>
              <p14:xfrm>
                <a:off x="2593034" y="4707664"/>
                <a:ext cx="222840" cy="1684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F517235-523D-4FE6-9218-5948E5E33198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584394" y="4698664"/>
                  <a:ext cx="240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171A713-24F0-47B3-A31F-A48AC89BAF49}"/>
                    </a:ext>
                  </a:extLst>
                </p14:cNvPr>
                <p14:cNvContentPartPr/>
                <p14:nvPr/>
              </p14:nvContentPartPr>
              <p14:xfrm>
                <a:off x="2649194" y="4555744"/>
                <a:ext cx="176040" cy="954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171A713-24F0-47B3-A31F-A48AC89BAF49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640554" y="4547104"/>
                  <a:ext cx="19368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CDF3B003-3CBD-4381-A249-E9B778260F8C}"/>
              </a:ext>
            </a:extLst>
          </p:cNvPr>
          <p:cNvGrpSpPr/>
          <p:nvPr/>
        </p:nvGrpSpPr>
        <p:grpSpPr>
          <a:xfrm>
            <a:off x="3112154" y="4720264"/>
            <a:ext cx="177480" cy="88920"/>
            <a:chOff x="3112154" y="4720264"/>
            <a:chExt cx="177480" cy="8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164F7A6-F89A-4C59-B0FF-F27355770253}"/>
                    </a:ext>
                  </a:extLst>
                </p14:cNvPr>
                <p14:cNvContentPartPr/>
                <p14:nvPr/>
              </p14:nvContentPartPr>
              <p14:xfrm>
                <a:off x="3112154" y="4720264"/>
                <a:ext cx="159840" cy="324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164F7A6-F89A-4C59-B0FF-F2735577025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103154" y="4711624"/>
                  <a:ext cx="1774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D5671B5-F5B0-4C7B-8A13-9F6A979BF9C8}"/>
                    </a:ext>
                  </a:extLst>
                </p14:cNvPr>
                <p14:cNvContentPartPr/>
                <p14:nvPr/>
              </p14:nvContentPartPr>
              <p14:xfrm>
                <a:off x="3113954" y="4783264"/>
                <a:ext cx="175680" cy="259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D5671B5-F5B0-4C7B-8A13-9F6A979BF9C8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105314" y="4774624"/>
                  <a:ext cx="19332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91AAB184-B1EB-4449-962C-6ED3D6960017}"/>
              </a:ext>
            </a:extLst>
          </p:cNvPr>
          <p:cNvGrpSpPr/>
          <p:nvPr/>
        </p:nvGrpSpPr>
        <p:grpSpPr>
          <a:xfrm>
            <a:off x="3563234" y="4492384"/>
            <a:ext cx="3557520" cy="528840"/>
            <a:chOff x="3563234" y="4492384"/>
            <a:chExt cx="3557520" cy="52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66305322-CF2E-4F31-A2A4-FFE34D0C7BCE}"/>
                    </a:ext>
                  </a:extLst>
                </p14:cNvPr>
                <p14:cNvContentPartPr/>
                <p14:nvPr/>
              </p14:nvContentPartPr>
              <p14:xfrm>
                <a:off x="3563234" y="4637824"/>
                <a:ext cx="206640" cy="20304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66305322-CF2E-4F31-A2A4-FFE34D0C7BCE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554594" y="4629184"/>
                  <a:ext cx="224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57DBA20B-0EFF-44FB-99AE-E7AC17E84A4E}"/>
                    </a:ext>
                  </a:extLst>
                </p14:cNvPr>
                <p14:cNvContentPartPr/>
                <p14:nvPr/>
              </p14:nvContentPartPr>
              <p14:xfrm>
                <a:off x="3823154" y="4696144"/>
                <a:ext cx="165600" cy="1234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57DBA20B-0EFF-44FB-99AE-E7AC17E84A4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814514" y="4687504"/>
                  <a:ext cx="183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F836814-037C-4C80-82CF-839F2C2A0B1C}"/>
                    </a:ext>
                  </a:extLst>
                </p14:cNvPr>
                <p14:cNvContentPartPr/>
                <p14:nvPr/>
              </p14:nvContentPartPr>
              <p14:xfrm>
                <a:off x="4026194" y="4740424"/>
                <a:ext cx="207720" cy="738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F836814-037C-4C80-82CF-839F2C2A0B1C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017194" y="4731424"/>
                  <a:ext cx="225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A323E12-8D55-4CBB-8A74-6FC1883B7C3E}"/>
                    </a:ext>
                  </a:extLst>
                </p14:cNvPr>
                <p14:cNvContentPartPr/>
                <p14:nvPr/>
              </p14:nvContentPartPr>
              <p14:xfrm>
                <a:off x="4279274" y="4738624"/>
                <a:ext cx="127080" cy="2660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A323E12-8D55-4CBB-8A74-6FC1883B7C3E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270634" y="4729984"/>
                  <a:ext cx="1447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11B193C-F1B1-41C5-A0AA-7CEF75678FE3}"/>
                    </a:ext>
                  </a:extLst>
                </p14:cNvPr>
                <p14:cNvContentPartPr/>
                <p14:nvPr/>
              </p14:nvContentPartPr>
              <p14:xfrm>
                <a:off x="4321034" y="4711624"/>
                <a:ext cx="184680" cy="1252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11B193C-F1B1-41C5-A0AA-7CEF75678FE3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312394" y="4702984"/>
                  <a:ext cx="202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2CF45F62-C7EB-4ABA-8B2A-88C30A9F5375}"/>
                    </a:ext>
                  </a:extLst>
                </p14:cNvPr>
                <p14:cNvContentPartPr/>
                <p14:nvPr/>
              </p14:nvContentPartPr>
              <p14:xfrm>
                <a:off x="4588514" y="4492384"/>
                <a:ext cx="197640" cy="29124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2CF45F62-C7EB-4ABA-8B2A-88C30A9F5375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579514" y="4483744"/>
                  <a:ext cx="2152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A557CFC-6DAF-4804-9EF9-78FCA31E4AB6}"/>
                    </a:ext>
                  </a:extLst>
                </p14:cNvPr>
                <p14:cNvContentPartPr/>
                <p14:nvPr/>
              </p14:nvContentPartPr>
              <p14:xfrm>
                <a:off x="4712354" y="4692544"/>
                <a:ext cx="131760" cy="1476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A557CFC-6DAF-4804-9EF9-78FCA31E4AB6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703714" y="4683904"/>
                  <a:ext cx="149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3109DF9B-103D-4A47-9391-D09578E35AAB}"/>
                    </a:ext>
                  </a:extLst>
                </p14:cNvPr>
                <p14:cNvContentPartPr/>
                <p14:nvPr/>
              </p14:nvContentPartPr>
              <p14:xfrm>
                <a:off x="4965074" y="4753384"/>
                <a:ext cx="137520" cy="2678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3109DF9B-103D-4A47-9391-D09578E35AA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956434" y="4744744"/>
                  <a:ext cx="1551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230E6D6-ED09-4C19-BA9E-46A5CBD05D5C}"/>
                    </a:ext>
                  </a:extLst>
                </p14:cNvPr>
                <p14:cNvContentPartPr/>
                <p14:nvPr/>
              </p14:nvContentPartPr>
              <p14:xfrm>
                <a:off x="5083874" y="4632424"/>
                <a:ext cx="246600" cy="16056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230E6D6-ED09-4C19-BA9E-46A5CBD05D5C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074874" y="4623784"/>
                  <a:ext cx="264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FF74302A-9CDE-43FB-ACB4-AACA9917D0B5}"/>
                    </a:ext>
                  </a:extLst>
                </p14:cNvPr>
                <p14:cNvContentPartPr/>
                <p14:nvPr/>
              </p14:nvContentPartPr>
              <p14:xfrm>
                <a:off x="5449634" y="4628824"/>
                <a:ext cx="169920" cy="16848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FF74302A-9CDE-43FB-ACB4-AACA9917D0B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440994" y="4619824"/>
                  <a:ext cx="187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ACFB2A31-90DF-4457-B756-1D679AFD99AD}"/>
                    </a:ext>
                  </a:extLst>
                </p14:cNvPr>
                <p14:cNvContentPartPr/>
                <p14:nvPr/>
              </p14:nvContentPartPr>
              <p14:xfrm>
                <a:off x="5615954" y="4700104"/>
                <a:ext cx="111960" cy="1040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ACFB2A31-90DF-4457-B756-1D679AFD99AD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607314" y="4691464"/>
                  <a:ext cx="1296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86095E7-E671-4F60-8CC8-3CE7DA57197D}"/>
                    </a:ext>
                  </a:extLst>
                </p14:cNvPr>
                <p14:cNvContentPartPr/>
                <p14:nvPr/>
              </p14:nvContentPartPr>
              <p14:xfrm>
                <a:off x="5750594" y="4692184"/>
                <a:ext cx="101880" cy="2736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86095E7-E671-4F60-8CC8-3CE7DA57197D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741594" y="4683184"/>
                  <a:ext cx="1195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990CD9F-B7EA-41EE-B730-C94D48E59A90}"/>
                    </a:ext>
                  </a:extLst>
                </p14:cNvPr>
                <p14:cNvContentPartPr/>
                <p14:nvPr/>
              </p14:nvContentPartPr>
              <p14:xfrm>
                <a:off x="5816474" y="4637824"/>
                <a:ext cx="203040" cy="1458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990CD9F-B7EA-41EE-B730-C94D48E59A90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807474" y="4628824"/>
                  <a:ext cx="220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C9DF588A-2119-45F7-B26B-52C5CC0FB18D}"/>
                    </a:ext>
                  </a:extLst>
                </p14:cNvPr>
                <p14:cNvContentPartPr/>
                <p14:nvPr/>
              </p14:nvContentPartPr>
              <p14:xfrm>
                <a:off x="6056234" y="4662304"/>
                <a:ext cx="130680" cy="10008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C9DF588A-2119-45F7-B26B-52C5CC0FB18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047234" y="4653664"/>
                  <a:ext cx="148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2E2B32F-8CF1-4813-AF94-ACA7C8C055CE}"/>
                    </a:ext>
                  </a:extLst>
                </p14:cNvPr>
                <p14:cNvContentPartPr/>
                <p14:nvPr/>
              </p14:nvContentPartPr>
              <p14:xfrm>
                <a:off x="6282314" y="4642504"/>
                <a:ext cx="144000" cy="1605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2E2B32F-8CF1-4813-AF94-ACA7C8C055CE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273674" y="4633504"/>
                  <a:ext cx="161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8A13C3EC-3691-4B64-AA9F-65173D6553B1}"/>
                    </a:ext>
                  </a:extLst>
                </p14:cNvPr>
                <p14:cNvContentPartPr/>
                <p14:nvPr/>
              </p14:nvContentPartPr>
              <p14:xfrm>
                <a:off x="6527474" y="4497424"/>
                <a:ext cx="145080" cy="3178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8A13C3EC-3691-4B64-AA9F-65173D6553B1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518474" y="4488784"/>
                  <a:ext cx="1627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967C544-5624-4BBD-8355-1EF52044254E}"/>
                    </a:ext>
                  </a:extLst>
                </p14:cNvPr>
                <p14:cNvContentPartPr/>
                <p14:nvPr/>
              </p14:nvContentPartPr>
              <p14:xfrm>
                <a:off x="6436034" y="4651504"/>
                <a:ext cx="230760" cy="3636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8967C544-5624-4BBD-8355-1EF52044254E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427394" y="4642504"/>
                  <a:ext cx="2484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3347923E-3529-4978-BB5C-C0650DD5BD93}"/>
                    </a:ext>
                  </a:extLst>
                </p14:cNvPr>
                <p14:cNvContentPartPr/>
                <p14:nvPr/>
              </p14:nvContentPartPr>
              <p14:xfrm>
                <a:off x="6684434" y="4683904"/>
                <a:ext cx="32760" cy="856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3347923E-3529-4978-BB5C-C0650DD5BD93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675794" y="4674904"/>
                  <a:ext cx="504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F16912B4-8A8E-4E15-8129-3246B51DD8DE}"/>
                    </a:ext>
                  </a:extLst>
                </p14:cNvPr>
                <p14:cNvContentPartPr/>
                <p14:nvPr/>
              </p14:nvContentPartPr>
              <p14:xfrm>
                <a:off x="6828074" y="4655824"/>
                <a:ext cx="292680" cy="15228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F16912B4-8A8E-4E15-8129-3246B51DD8DE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6819074" y="4647184"/>
                  <a:ext cx="31032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5C8074A7-81C4-46C3-A833-4782338B8155}"/>
              </a:ext>
            </a:extLst>
          </p:cNvPr>
          <p:cNvGrpSpPr/>
          <p:nvPr/>
        </p:nvGrpSpPr>
        <p:grpSpPr>
          <a:xfrm>
            <a:off x="7383914" y="4569424"/>
            <a:ext cx="134280" cy="120960"/>
            <a:chOff x="7383914" y="4569424"/>
            <a:chExt cx="134280" cy="12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7ACA64E8-D40C-4581-8BCE-63F6F184B64E}"/>
                    </a:ext>
                  </a:extLst>
                </p14:cNvPr>
                <p14:cNvContentPartPr/>
                <p14:nvPr/>
              </p14:nvContentPartPr>
              <p14:xfrm>
                <a:off x="7383914" y="4569424"/>
                <a:ext cx="134280" cy="1980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7ACA64E8-D40C-4581-8BCE-63F6F184B64E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374914" y="4560424"/>
                  <a:ext cx="151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BAAC59AE-516C-48B9-A8A6-D8F82373CDB0}"/>
                    </a:ext>
                  </a:extLst>
                </p14:cNvPr>
                <p14:cNvContentPartPr/>
                <p14:nvPr/>
              </p14:nvContentPartPr>
              <p14:xfrm>
                <a:off x="7396874" y="4672744"/>
                <a:ext cx="120600" cy="1764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BAAC59AE-516C-48B9-A8A6-D8F82373CDB0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387874" y="4664104"/>
                  <a:ext cx="13824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F3B64D79-BDE9-4D0D-AB85-BF5B0E35BE23}"/>
              </a:ext>
            </a:extLst>
          </p:cNvPr>
          <p:cNvGrpSpPr/>
          <p:nvPr/>
        </p:nvGrpSpPr>
        <p:grpSpPr>
          <a:xfrm>
            <a:off x="7796114" y="4363864"/>
            <a:ext cx="514080" cy="356760"/>
            <a:chOff x="7796114" y="4363864"/>
            <a:chExt cx="514080" cy="35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7B847288-8694-433C-8C45-9D9104001874}"/>
                    </a:ext>
                  </a:extLst>
                </p14:cNvPr>
                <p14:cNvContentPartPr/>
                <p14:nvPr/>
              </p14:nvContentPartPr>
              <p14:xfrm>
                <a:off x="7865954" y="4385464"/>
                <a:ext cx="251640" cy="23256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7B847288-8694-433C-8C45-9D9104001874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857314" y="4376824"/>
                  <a:ext cx="2692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04DE33FB-0AAA-4EDA-9D84-073E2C308D20}"/>
                    </a:ext>
                  </a:extLst>
                </p14:cNvPr>
                <p14:cNvContentPartPr/>
                <p14:nvPr/>
              </p14:nvContentPartPr>
              <p14:xfrm>
                <a:off x="7852274" y="4363864"/>
                <a:ext cx="236520" cy="2170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04DE33FB-0AAA-4EDA-9D84-073E2C308D20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843274" y="4354864"/>
                  <a:ext cx="254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92052D13-F245-4B64-928F-7E01461A941A}"/>
                    </a:ext>
                  </a:extLst>
                </p14:cNvPr>
                <p14:cNvContentPartPr/>
                <p14:nvPr/>
              </p14:nvContentPartPr>
              <p14:xfrm>
                <a:off x="7796114" y="4684984"/>
                <a:ext cx="514080" cy="3564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92052D13-F245-4B64-928F-7E01461A941A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787474" y="4676344"/>
                  <a:ext cx="53172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0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5D7D201D-825A-45D5-8BAF-D412BB505E29}"/>
                  </a:ext>
                </a:extLst>
              </p14:cNvPr>
              <p14:cNvContentPartPr/>
              <p14:nvPr/>
            </p14:nvContentPartPr>
            <p14:xfrm>
              <a:off x="7923554" y="4818544"/>
              <a:ext cx="279000" cy="141840"/>
            </p14:xfrm>
          </p:contentPart>
        </mc:Choice>
        <mc:Fallback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5D7D201D-825A-45D5-8BAF-D412BB505E29}"/>
                  </a:ext>
                </a:extLst>
              </p:cNvPr>
              <p:cNvPicPr/>
              <p:nvPr/>
            </p:nvPicPr>
            <p:blipFill>
              <a:blip r:embed="rId591"/>
              <a:stretch>
                <a:fillRect/>
              </a:stretch>
            </p:blipFill>
            <p:spPr>
              <a:xfrm>
                <a:off x="7914554" y="4809544"/>
                <a:ext cx="2966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2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E9462EAB-6C98-4B04-87A0-E78E7A667680}"/>
                  </a:ext>
                </a:extLst>
              </p14:cNvPr>
              <p14:cNvContentPartPr/>
              <p14:nvPr/>
            </p14:nvContentPartPr>
            <p14:xfrm>
              <a:off x="8657234" y="4506784"/>
              <a:ext cx="136800" cy="24840"/>
            </p14:xfrm>
          </p:contentPart>
        </mc:Choice>
        <mc:Fallback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E9462EAB-6C98-4B04-87A0-E78E7A667680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8648234" y="4498144"/>
                <a:ext cx="1544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4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B91577F3-04A8-4CA3-A3F1-6F7BE8748DC2}"/>
                  </a:ext>
                </a:extLst>
              </p14:cNvPr>
              <p14:cNvContentPartPr/>
              <p14:nvPr/>
            </p14:nvContentPartPr>
            <p14:xfrm>
              <a:off x="8653274" y="4598224"/>
              <a:ext cx="184680" cy="5040"/>
            </p14:xfrm>
          </p:contentPart>
        </mc:Choice>
        <mc:Fallback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B91577F3-04A8-4CA3-A3F1-6F7BE8748DC2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8644274" y="4589584"/>
                <a:ext cx="2023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6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BA438304-92EE-4304-B85A-E5F0AA92C773}"/>
                  </a:ext>
                </a:extLst>
              </p14:cNvPr>
              <p14:cNvContentPartPr/>
              <p14:nvPr/>
            </p14:nvContentPartPr>
            <p14:xfrm>
              <a:off x="9073754" y="4214104"/>
              <a:ext cx="53280" cy="156240"/>
            </p14:xfrm>
          </p:contentPart>
        </mc:Choice>
        <mc:Fallback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BA438304-92EE-4304-B85A-E5F0AA92C773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9064754" y="4205104"/>
                <a:ext cx="7092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8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693E98BD-A170-4E95-B5E7-F50C2EE3E1EA}"/>
                  </a:ext>
                </a:extLst>
              </p14:cNvPr>
              <p14:cNvContentPartPr/>
              <p14:nvPr/>
            </p14:nvContentPartPr>
            <p14:xfrm>
              <a:off x="9130274" y="4200784"/>
              <a:ext cx="92160" cy="199080"/>
            </p14:xfrm>
          </p:contentPart>
        </mc:Choice>
        <mc:Fallback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693E98BD-A170-4E95-B5E7-F50C2EE3E1EA}"/>
                  </a:ext>
                </a:extLst>
              </p:cNvPr>
              <p:cNvPicPr/>
              <p:nvPr/>
            </p:nvPicPr>
            <p:blipFill>
              <a:blip r:embed="rId599"/>
              <a:stretch>
                <a:fillRect/>
              </a:stretch>
            </p:blipFill>
            <p:spPr>
              <a:xfrm>
                <a:off x="9121274" y="4192144"/>
                <a:ext cx="1098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0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D2E167D6-398B-4AB5-A625-DBCD1283E38B}"/>
                  </a:ext>
                </a:extLst>
              </p14:cNvPr>
              <p14:cNvContentPartPr/>
              <p14:nvPr/>
            </p14:nvContentPartPr>
            <p14:xfrm>
              <a:off x="9008594" y="4297264"/>
              <a:ext cx="248760" cy="55800"/>
            </p14:xfrm>
          </p:contentPart>
        </mc:Choice>
        <mc:Fallback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D2E167D6-398B-4AB5-A625-DBCD1283E38B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8999594" y="4288624"/>
                <a:ext cx="2664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2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86263868-0388-4A65-B3B1-3B2B2699E02C}"/>
                  </a:ext>
                </a:extLst>
              </p14:cNvPr>
              <p14:cNvContentPartPr/>
              <p14:nvPr/>
            </p14:nvContentPartPr>
            <p14:xfrm>
              <a:off x="8968634" y="4229584"/>
              <a:ext cx="291960" cy="76320"/>
            </p14:xfrm>
          </p:contentPart>
        </mc:Choice>
        <mc:Fallback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86263868-0388-4A65-B3B1-3B2B2699E02C}"/>
                  </a:ext>
                </a:extLst>
              </p:cNvPr>
              <p:cNvPicPr/>
              <p:nvPr/>
            </p:nvPicPr>
            <p:blipFill>
              <a:blip r:embed="rId603"/>
              <a:stretch>
                <a:fillRect/>
              </a:stretch>
            </p:blipFill>
            <p:spPr>
              <a:xfrm>
                <a:off x="8959634" y="4220944"/>
                <a:ext cx="3096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4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F3E1CE71-5A80-4444-B9EF-3D6B87590A02}"/>
                  </a:ext>
                </a:extLst>
              </p14:cNvPr>
              <p14:cNvContentPartPr/>
              <p14:nvPr/>
            </p14:nvContentPartPr>
            <p14:xfrm>
              <a:off x="9236474" y="4328224"/>
              <a:ext cx="173880" cy="190440"/>
            </p14:xfrm>
          </p:contentPart>
        </mc:Choice>
        <mc:Fallback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F3E1CE71-5A80-4444-B9EF-3D6B87590A02}"/>
                  </a:ext>
                </a:extLst>
              </p:cNvPr>
              <p:cNvPicPr/>
              <p:nvPr/>
            </p:nvPicPr>
            <p:blipFill>
              <a:blip r:embed="rId605"/>
              <a:stretch>
                <a:fillRect/>
              </a:stretch>
            </p:blipFill>
            <p:spPr>
              <a:xfrm>
                <a:off x="9227474" y="4319224"/>
                <a:ext cx="1915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6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BB215473-4702-4C40-8667-CBA809D2CF7D}"/>
                  </a:ext>
                </a:extLst>
              </p14:cNvPr>
              <p14:cNvContentPartPr/>
              <p14:nvPr/>
            </p14:nvContentPartPr>
            <p14:xfrm>
              <a:off x="9435914" y="4403104"/>
              <a:ext cx="88920" cy="103320"/>
            </p14:xfrm>
          </p:contentPart>
        </mc:Choice>
        <mc:Fallback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BB215473-4702-4C40-8667-CBA809D2CF7D}"/>
                  </a:ext>
                </a:extLst>
              </p:cNvPr>
              <p:cNvPicPr/>
              <p:nvPr/>
            </p:nvPicPr>
            <p:blipFill>
              <a:blip r:embed="rId607"/>
              <a:stretch>
                <a:fillRect/>
              </a:stretch>
            </p:blipFill>
            <p:spPr>
              <a:xfrm>
                <a:off x="9427274" y="4394464"/>
                <a:ext cx="1065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8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5B990626-D7A1-4351-BA88-D1341925C418}"/>
                  </a:ext>
                </a:extLst>
              </p14:cNvPr>
              <p14:cNvContentPartPr/>
              <p14:nvPr/>
            </p14:nvContentPartPr>
            <p14:xfrm>
              <a:off x="9590354" y="4382584"/>
              <a:ext cx="102600" cy="120240"/>
            </p14:xfrm>
          </p:contentPart>
        </mc:Choice>
        <mc:Fallback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5B990626-D7A1-4351-BA88-D1341925C418}"/>
                  </a:ext>
                </a:extLst>
              </p:cNvPr>
              <p:cNvPicPr/>
              <p:nvPr/>
            </p:nvPicPr>
            <p:blipFill>
              <a:blip r:embed="rId609"/>
              <a:stretch>
                <a:fillRect/>
              </a:stretch>
            </p:blipFill>
            <p:spPr>
              <a:xfrm>
                <a:off x="9581714" y="4373584"/>
                <a:ext cx="1202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0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722792B1-4B00-4EAC-872C-1DDDC75322D0}"/>
                  </a:ext>
                </a:extLst>
              </p14:cNvPr>
              <p14:cNvContentPartPr/>
              <p14:nvPr/>
            </p14:nvContentPartPr>
            <p14:xfrm>
              <a:off x="9719234" y="4378624"/>
              <a:ext cx="83880" cy="131760"/>
            </p14:xfrm>
          </p:contentPart>
        </mc:Choice>
        <mc:Fallback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722792B1-4B00-4EAC-872C-1DDDC75322D0}"/>
                  </a:ext>
                </a:extLst>
              </p:cNvPr>
              <p:cNvPicPr/>
              <p:nvPr/>
            </p:nvPicPr>
            <p:blipFill>
              <a:blip r:embed="rId611"/>
              <a:stretch>
                <a:fillRect/>
              </a:stretch>
            </p:blipFill>
            <p:spPr>
              <a:xfrm>
                <a:off x="9710594" y="4369624"/>
                <a:ext cx="1015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2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F19AB399-8620-4DFF-A0ED-96638A50CA27}"/>
                  </a:ext>
                </a:extLst>
              </p14:cNvPr>
              <p14:cNvContentPartPr/>
              <p14:nvPr/>
            </p14:nvContentPartPr>
            <p14:xfrm>
              <a:off x="9846314" y="4386904"/>
              <a:ext cx="128880" cy="110880"/>
            </p14:xfrm>
          </p:contentPart>
        </mc:Choice>
        <mc:Fallback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F19AB399-8620-4DFF-A0ED-96638A50CA27}"/>
                  </a:ext>
                </a:extLst>
              </p:cNvPr>
              <p:cNvPicPr/>
              <p:nvPr/>
            </p:nvPicPr>
            <p:blipFill>
              <a:blip r:embed="rId613"/>
              <a:stretch>
                <a:fillRect/>
              </a:stretch>
            </p:blipFill>
            <p:spPr>
              <a:xfrm>
                <a:off x="9837674" y="4378264"/>
                <a:ext cx="14652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4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0750AACE-A267-48F4-B4C5-C01A809FD8D9}"/>
                  </a:ext>
                </a:extLst>
              </p14:cNvPr>
              <p14:cNvContentPartPr/>
              <p14:nvPr/>
            </p14:nvContentPartPr>
            <p14:xfrm>
              <a:off x="9953234" y="4363144"/>
              <a:ext cx="126720" cy="149760"/>
            </p14:xfrm>
          </p:contentPart>
        </mc:Choice>
        <mc:Fallback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0750AACE-A267-48F4-B4C5-C01A809FD8D9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9944234" y="4354504"/>
                <a:ext cx="1443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6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48941832-E624-4400-9F7C-8C20DB107E79}"/>
                  </a:ext>
                </a:extLst>
              </p14:cNvPr>
              <p14:cNvContentPartPr/>
              <p14:nvPr/>
            </p14:nvContentPartPr>
            <p14:xfrm>
              <a:off x="10068794" y="4358464"/>
              <a:ext cx="118800" cy="172080"/>
            </p14:xfrm>
          </p:contentPart>
        </mc:Choice>
        <mc:Fallback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48941832-E624-4400-9F7C-8C20DB107E79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10059794" y="4349824"/>
                <a:ext cx="1364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8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6C2AE1F0-1862-44C9-BD53-BDD2F369BE6D}"/>
                  </a:ext>
                </a:extLst>
              </p14:cNvPr>
              <p14:cNvContentPartPr/>
              <p14:nvPr/>
            </p14:nvContentPartPr>
            <p14:xfrm>
              <a:off x="10179314" y="4387264"/>
              <a:ext cx="149040" cy="120600"/>
            </p14:xfrm>
          </p:contentPart>
        </mc:Choice>
        <mc:Fallback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6C2AE1F0-1862-44C9-BD53-BDD2F369BE6D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10170314" y="4378624"/>
                <a:ext cx="16668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0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E2654EF6-76DB-4931-95E1-C1CD3138557B}"/>
                  </a:ext>
                </a:extLst>
              </p14:cNvPr>
              <p14:cNvContentPartPr/>
              <p14:nvPr/>
            </p14:nvContentPartPr>
            <p14:xfrm>
              <a:off x="10321514" y="4360624"/>
              <a:ext cx="159480" cy="155160"/>
            </p14:xfrm>
          </p:contentPart>
        </mc:Choice>
        <mc:Fallback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E2654EF6-76DB-4931-95E1-C1CD3138557B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10312514" y="4351984"/>
                <a:ext cx="1771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2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C0D89EEC-A4D1-4E6B-8693-96EC7E0900C8}"/>
                  </a:ext>
                </a:extLst>
              </p14:cNvPr>
              <p14:cNvContentPartPr/>
              <p14:nvPr/>
            </p14:nvContentPartPr>
            <p14:xfrm>
              <a:off x="10603034" y="4399504"/>
              <a:ext cx="42480" cy="97920"/>
            </p14:xfrm>
          </p:contentPart>
        </mc:Choice>
        <mc:Fallback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C0D89EEC-A4D1-4E6B-8693-96EC7E0900C8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10594394" y="4390504"/>
                <a:ext cx="6012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4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3529FB5A-036C-443B-A6B1-47720319DA1B}"/>
                  </a:ext>
                </a:extLst>
              </p14:cNvPr>
              <p14:cNvContentPartPr/>
              <p14:nvPr/>
            </p14:nvContentPartPr>
            <p14:xfrm>
              <a:off x="10727234" y="4389064"/>
              <a:ext cx="169560" cy="113760"/>
            </p14:xfrm>
          </p:contentPart>
        </mc:Choice>
        <mc:Fallback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3529FB5A-036C-443B-A6B1-47720319DA1B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10718594" y="4380064"/>
                <a:ext cx="1872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6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A43BF427-295F-4667-8F19-A0470E838070}"/>
                  </a:ext>
                </a:extLst>
              </p14:cNvPr>
              <p14:cNvContentPartPr/>
              <p14:nvPr/>
            </p14:nvContentPartPr>
            <p14:xfrm>
              <a:off x="11041514" y="4329664"/>
              <a:ext cx="170280" cy="195480"/>
            </p14:xfrm>
          </p:contentPart>
        </mc:Choice>
        <mc:Fallback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A43BF427-295F-4667-8F19-A0470E838070}"/>
                  </a:ext>
                </a:extLst>
              </p:cNvPr>
              <p:cNvPicPr/>
              <p:nvPr/>
            </p:nvPicPr>
            <p:blipFill>
              <a:blip r:embed="rId627"/>
              <a:stretch>
                <a:fillRect/>
              </a:stretch>
            </p:blipFill>
            <p:spPr>
              <a:xfrm>
                <a:off x="11032874" y="4320664"/>
                <a:ext cx="1879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8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38BD5C88-B774-417E-BCE6-E0F4CDD139AE}"/>
                  </a:ext>
                </a:extLst>
              </p14:cNvPr>
              <p14:cNvContentPartPr/>
              <p14:nvPr/>
            </p14:nvContentPartPr>
            <p14:xfrm>
              <a:off x="11213234" y="4393744"/>
              <a:ext cx="132840" cy="79920"/>
            </p14:xfrm>
          </p:contentPart>
        </mc:Choice>
        <mc:Fallback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38BD5C88-B774-417E-BCE6-E0F4CDD139AE}"/>
                  </a:ext>
                </a:extLst>
              </p:cNvPr>
              <p:cNvPicPr/>
              <p:nvPr/>
            </p:nvPicPr>
            <p:blipFill>
              <a:blip r:embed="rId629"/>
              <a:stretch>
                <a:fillRect/>
              </a:stretch>
            </p:blipFill>
            <p:spPr>
              <a:xfrm>
                <a:off x="11204234" y="4385104"/>
                <a:ext cx="15048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0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AFFFF6E3-61DD-402F-B271-D2B00751DC90}"/>
                  </a:ext>
                </a:extLst>
              </p14:cNvPr>
              <p14:cNvContentPartPr/>
              <p14:nvPr/>
            </p14:nvContentPartPr>
            <p14:xfrm>
              <a:off x="11342474" y="4418224"/>
              <a:ext cx="158760" cy="63000"/>
            </p14:xfrm>
          </p:contentPart>
        </mc:Choice>
        <mc:Fallback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AFFFF6E3-61DD-402F-B271-D2B00751DC90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11333834" y="4409224"/>
                <a:ext cx="1764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2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5312D1D2-11DB-41A1-AD2F-3735E21AE51C}"/>
                  </a:ext>
                </a:extLst>
              </p14:cNvPr>
              <p14:cNvContentPartPr/>
              <p14:nvPr/>
            </p14:nvContentPartPr>
            <p14:xfrm>
              <a:off x="11509514" y="4398784"/>
              <a:ext cx="92160" cy="219600"/>
            </p14:xfrm>
          </p:contentPart>
        </mc:Choice>
        <mc:Fallback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5312D1D2-11DB-41A1-AD2F-3735E21AE51C}"/>
                  </a:ext>
                </a:extLst>
              </p:cNvPr>
              <p:cNvPicPr/>
              <p:nvPr/>
            </p:nvPicPr>
            <p:blipFill>
              <a:blip r:embed="rId633"/>
              <a:stretch>
                <a:fillRect/>
              </a:stretch>
            </p:blipFill>
            <p:spPr>
              <a:xfrm>
                <a:off x="11500514" y="4389784"/>
                <a:ext cx="10980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4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783A10B1-9275-4BD1-8114-200443935361}"/>
                  </a:ext>
                </a:extLst>
              </p14:cNvPr>
              <p14:cNvContentPartPr/>
              <p14:nvPr/>
            </p14:nvContentPartPr>
            <p14:xfrm>
              <a:off x="11520314" y="4330744"/>
              <a:ext cx="162360" cy="176400"/>
            </p14:xfrm>
          </p:contentPart>
        </mc:Choice>
        <mc:Fallback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783A10B1-9275-4BD1-8114-200443935361}"/>
                  </a:ext>
                </a:extLst>
              </p:cNvPr>
              <p:cNvPicPr/>
              <p:nvPr/>
            </p:nvPicPr>
            <p:blipFill>
              <a:blip r:embed="rId635"/>
              <a:stretch>
                <a:fillRect/>
              </a:stretch>
            </p:blipFill>
            <p:spPr>
              <a:xfrm>
                <a:off x="11511674" y="4321744"/>
                <a:ext cx="1800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6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D133E05D-36DB-4ED4-9C9D-016D7168BD17}"/>
                  </a:ext>
                </a:extLst>
              </p14:cNvPr>
              <p14:cNvContentPartPr/>
              <p14:nvPr/>
            </p14:nvContentPartPr>
            <p14:xfrm>
              <a:off x="11728394" y="4189264"/>
              <a:ext cx="143280" cy="278280"/>
            </p14:xfrm>
          </p:contentPart>
        </mc:Choice>
        <mc:Fallback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D133E05D-36DB-4ED4-9C9D-016D7168BD17}"/>
                  </a:ext>
                </a:extLst>
              </p:cNvPr>
              <p:cNvPicPr/>
              <p:nvPr/>
            </p:nvPicPr>
            <p:blipFill>
              <a:blip r:embed="rId637"/>
              <a:stretch>
                <a:fillRect/>
              </a:stretch>
            </p:blipFill>
            <p:spPr>
              <a:xfrm>
                <a:off x="11719754" y="4180624"/>
                <a:ext cx="16092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8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7F661EB9-3705-4BF1-B608-81899ACA0A88}"/>
                  </a:ext>
                </a:extLst>
              </p14:cNvPr>
              <p14:cNvContentPartPr/>
              <p14:nvPr/>
            </p14:nvContentPartPr>
            <p14:xfrm>
              <a:off x="11802194" y="4380784"/>
              <a:ext cx="156600" cy="135000"/>
            </p14:xfrm>
          </p:contentPart>
        </mc:Choice>
        <mc:Fallback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7F661EB9-3705-4BF1-B608-81899ACA0A88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11793194" y="4372144"/>
                <a:ext cx="174240" cy="15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9" name="Group 398">
            <a:extLst>
              <a:ext uri="{FF2B5EF4-FFF2-40B4-BE49-F238E27FC236}">
                <a16:creationId xmlns:a16="http://schemas.microsoft.com/office/drawing/2014/main" id="{2E771C3D-2765-4327-A904-D0560B4288D5}"/>
              </a:ext>
            </a:extLst>
          </p:cNvPr>
          <p:cNvGrpSpPr/>
          <p:nvPr/>
        </p:nvGrpSpPr>
        <p:grpSpPr>
          <a:xfrm>
            <a:off x="9242594" y="4668424"/>
            <a:ext cx="1985760" cy="279000"/>
            <a:chOff x="9242594" y="4668424"/>
            <a:chExt cx="198576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736C3E1A-9CC8-4F12-A78E-9118BF443442}"/>
                    </a:ext>
                  </a:extLst>
                </p14:cNvPr>
                <p14:cNvContentPartPr/>
                <p14:nvPr/>
              </p14:nvContentPartPr>
              <p14:xfrm>
                <a:off x="9242594" y="4668424"/>
                <a:ext cx="1985760" cy="5004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736C3E1A-9CC8-4F12-A78E-9118BF443442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233954" y="4659424"/>
                  <a:ext cx="2003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A3C6DC1-5E55-452A-888A-6572AEA34C76}"/>
                    </a:ext>
                  </a:extLst>
                </p14:cNvPr>
                <p14:cNvContentPartPr/>
                <p14:nvPr/>
              </p14:nvContentPartPr>
              <p14:xfrm>
                <a:off x="10084634" y="4753024"/>
                <a:ext cx="342720" cy="19440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A3C6DC1-5E55-452A-888A-6572AEA34C7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0075634" y="4744024"/>
                  <a:ext cx="360360" cy="21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4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0F2F6A30-0C25-450E-8662-CDC1B4C6D61B}"/>
                  </a:ext>
                </a:extLst>
              </p14:cNvPr>
              <p14:cNvContentPartPr/>
              <p14:nvPr/>
            </p14:nvContentPartPr>
            <p14:xfrm>
              <a:off x="1933874" y="5462584"/>
              <a:ext cx="209880" cy="39960"/>
            </p14:xfrm>
          </p:contentPart>
        </mc:Choice>
        <mc:Fallback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0F2F6A30-0C25-450E-8662-CDC1B4C6D61B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1924874" y="5453584"/>
                <a:ext cx="22752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4" name="Group 413">
            <a:extLst>
              <a:ext uri="{FF2B5EF4-FFF2-40B4-BE49-F238E27FC236}">
                <a16:creationId xmlns:a16="http://schemas.microsoft.com/office/drawing/2014/main" id="{8C48D3E0-AAA2-47A8-83D4-587EE935F6CD}"/>
              </a:ext>
            </a:extLst>
          </p:cNvPr>
          <p:cNvGrpSpPr/>
          <p:nvPr/>
        </p:nvGrpSpPr>
        <p:grpSpPr>
          <a:xfrm>
            <a:off x="2405834" y="5252344"/>
            <a:ext cx="738360" cy="377280"/>
            <a:chOff x="2405834" y="5252344"/>
            <a:chExt cx="738360" cy="37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85E34963-1D99-422D-B818-426925BEDFD6}"/>
                    </a:ext>
                  </a:extLst>
                </p14:cNvPr>
                <p14:cNvContentPartPr/>
                <p14:nvPr/>
              </p14:nvContentPartPr>
              <p14:xfrm>
                <a:off x="2423834" y="5435584"/>
                <a:ext cx="266040" cy="19404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85E34963-1D99-422D-B818-426925BEDFD6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2414834" y="5426584"/>
                  <a:ext cx="2836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90C6B44C-FFCF-475A-AFCA-4C2067EC5218}"/>
                    </a:ext>
                  </a:extLst>
                </p14:cNvPr>
                <p14:cNvContentPartPr/>
                <p14:nvPr/>
              </p14:nvContentPartPr>
              <p14:xfrm>
                <a:off x="2405834" y="5252344"/>
                <a:ext cx="353160" cy="10152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90C6B44C-FFCF-475A-AFCA-4C2067EC5218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2396834" y="5243344"/>
                  <a:ext cx="3708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28BC770B-01BA-4FFA-B034-A12E51402D64}"/>
                    </a:ext>
                  </a:extLst>
                </p14:cNvPr>
                <p14:cNvContentPartPr/>
                <p14:nvPr/>
              </p14:nvContentPartPr>
              <p14:xfrm>
                <a:off x="2963114" y="5399224"/>
                <a:ext cx="181080" cy="3024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28BC770B-01BA-4FFA-B034-A12E51402D6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2954474" y="5390584"/>
                  <a:ext cx="198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A5449C0D-DC2B-4820-8833-F28D0139875F}"/>
                    </a:ext>
                  </a:extLst>
                </p14:cNvPr>
                <p14:cNvContentPartPr/>
                <p14:nvPr/>
              </p14:nvContentPartPr>
              <p14:xfrm>
                <a:off x="2942234" y="5499304"/>
                <a:ext cx="187920" cy="2376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A5449C0D-DC2B-4820-8833-F28D0139875F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2933234" y="5490664"/>
                  <a:ext cx="20556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48989A77-9A30-4AFA-B2CE-18972BFFF33F}"/>
              </a:ext>
            </a:extLst>
          </p:cNvPr>
          <p:cNvGrpSpPr/>
          <p:nvPr/>
        </p:nvGrpSpPr>
        <p:grpSpPr>
          <a:xfrm>
            <a:off x="3392234" y="5215624"/>
            <a:ext cx="990000" cy="323640"/>
            <a:chOff x="3392234" y="5215624"/>
            <a:chExt cx="990000" cy="3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31E1207D-984B-4F03-A730-821DC9DFB073}"/>
                    </a:ext>
                  </a:extLst>
                </p14:cNvPr>
                <p14:cNvContentPartPr/>
                <p14:nvPr/>
              </p14:nvContentPartPr>
              <p14:xfrm>
                <a:off x="3392234" y="5317504"/>
                <a:ext cx="232920" cy="22176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31E1207D-984B-4F03-A730-821DC9DFB073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3383594" y="5308504"/>
                  <a:ext cx="250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1793B7DD-D5CC-4390-9E72-49F24BB45B3F}"/>
                    </a:ext>
                  </a:extLst>
                </p14:cNvPr>
                <p14:cNvContentPartPr/>
                <p14:nvPr/>
              </p14:nvContentPartPr>
              <p14:xfrm>
                <a:off x="3710834" y="5379784"/>
                <a:ext cx="314280" cy="4500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1793B7DD-D5CC-4390-9E72-49F24BB45B3F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3702194" y="5370784"/>
                  <a:ext cx="3319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40764537-ABF6-47B1-8881-931E5FD6EF0C}"/>
                    </a:ext>
                  </a:extLst>
                </p14:cNvPr>
                <p14:cNvContentPartPr/>
                <p14:nvPr/>
              </p14:nvContentPartPr>
              <p14:xfrm>
                <a:off x="3833234" y="5296624"/>
                <a:ext cx="51120" cy="19044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40764537-ABF6-47B1-8881-931E5FD6EF0C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3824234" y="5287624"/>
                  <a:ext cx="68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2E4E7451-CB91-4069-9367-BBE829FAA730}"/>
                    </a:ext>
                  </a:extLst>
                </p14:cNvPr>
                <p14:cNvContentPartPr/>
                <p14:nvPr/>
              </p14:nvContentPartPr>
              <p14:xfrm>
                <a:off x="4137074" y="5262784"/>
                <a:ext cx="164160" cy="14832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2E4E7451-CB91-4069-9367-BBE829FAA730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4128434" y="5254144"/>
                  <a:ext cx="181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1BAD5F25-77DF-462A-B0A0-86D3EDE748D5}"/>
                    </a:ext>
                  </a:extLst>
                </p14:cNvPr>
                <p14:cNvContentPartPr/>
                <p14:nvPr/>
              </p14:nvContentPartPr>
              <p14:xfrm>
                <a:off x="4263434" y="5215624"/>
                <a:ext cx="118800" cy="32076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1BAD5F25-77DF-462A-B0A0-86D3EDE748D5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4254434" y="5206984"/>
                  <a:ext cx="136440" cy="33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4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C18BDDF6-A644-4429-AF31-459CCC413535}"/>
                  </a:ext>
                </a:extLst>
              </p14:cNvPr>
              <p14:cNvContentPartPr/>
              <p14:nvPr/>
            </p14:nvContentPartPr>
            <p14:xfrm>
              <a:off x="1860794" y="6059104"/>
              <a:ext cx="168480" cy="27720"/>
            </p14:xfrm>
          </p:contentPart>
        </mc:Choice>
        <mc:Fallback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C18BDDF6-A644-4429-AF31-459CCC413535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1852154" y="6050104"/>
                <a:ext cx="18612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1" name="Group 420">
            <a:extLst>
              <a:ext uri="{FF2B5EF4-FFF2-40B4-BE49-F238E27FC236}">
                <a16:creationId xmlns:a16="http://schemas.microsoft.com/office/drawing/2014/main" id="{E283B621-F960-4580-BF45-9E7AA254B817}"/>
              </a:ext>
            </a:extLst>
          </p:cNvPr>
          <p:cNvGrpSpPr/>
          <p:nvPr/>
        </p:nvGrpSpPr>
        <p:grpSpPr>
          <a:xfrm>
            <a:off x="2282714" y="5816104"/>
            <a:ext cx="903960" cy="597600"/>
            <a:chOff x="2282714" y="5816104"/>
            <a:chExt cx="903960" cy="59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9A0133CC-0D49-4FB7-A8E0-406597604E97}"/>
                    </a:ext>
                  </a:extLst>
                </p14:cNvPr>
                <p14:cNvContentPartPr/>
                <p14:nvPr/>
              </p14:nvContentPartPr>
              <p14:xfrm>
                <a:off x="2282714" y="6120664"/>
                <a:ext cx="127080" cy="29304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9A0133CC-0D49-4FB7-A8E0-406597604E9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2273714" y="6111664"/>
                  <a:ext cx="1447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7AA26312-BED1-48DB-84B4-50B51B5639FA}"/>
                    </a:ext>
                  </a:extLst>
                </p14:cNvPr>
                <p14:cNvContentPartPr/>
                <p14:nvPr/>
              </p14:nvContentPartPr>
              <p14:xfrm>
                <a:off x="2358674" y="5969464"/>
                <a:ext cx="272880" cy="20448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7AA26312-BED1-48DB-84B4-50B51B5639FA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2349674" y="5960464"/>
                  <a:ext cx="2905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1737436B-6744-400B-B8C3-96C2CA257AF2}"/>
                    </a:ext>
                  </a:extLst>
                </p14:cNvPr>
                <p14:cNvContentPartPr/>
                <p14:nvPr/>
              </p14:nvContentPartPr>
              <p14:xfrm>
                <a:off x="2401874" y="5816104"/>
                <a:ext cx="393120" cy="10404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1737436B-6744-400B-B8C3-96C2CA257AF2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2392874" y="5807104"/>
                  <a:ext cx="4107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B9609C96-D93A-44DF-B0E9-073C942C38F3}"/>
                    </a:ext>
                  </a:extLst>
                </p14:cNvPr>
                <p14:cNvContentPartPr/>
                <p14:nvPr/>
              </p14:nvContentPartPr>
              <p14:xfrm>
                <a:off x="2964914" y="6000424"/>
                <a:ext cx="171000" cy="2808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B9609C96-D93A-44DF-B0E9-073C942C38F3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2955914" y="5991424"/>
                  <a:ext cx="1886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85401A4B-6E2D-4E9E-ACC3-3F279C58AEE4}"/>
                    </a:ext>
                  </a:extLst>
                </p14:cNvPr>
                <p14:cNvContentPartPr/>
                <p14:nvPr/>
              </p14:nvContentPartPr>
              <p14:xfrm>
                <a:off x="2981474" y="6061624"/>
                <a:ext cx="205200" cy="2304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85401A4B-6E2D-4E9E-ACC3-3F279C58AEE4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2972834" y="6052984"/>
                  <a:ext cx="22284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ABFE774F-E722-4CAC-BACB-A745D207E0EC}"/>
              </a:ext>
            </a:extLst>
          </p:cNvPr>
          <p:cNvGrpSpPr/>
          <p:nvPr/>
        </p:nvGrpSpPr>
        <p:grpSpPr>
          <a:xfrm>
            <a:off x="3570074" y="5734024"/>
            <a:ext cx="961920" cy="290520"/>
            <a:chOff x="3570074" y="5734024"/>
            <a:chExt cx="961920" cy="29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1CAEFF38-5A05-465D-AAE3-FBD9578F2DFD}"/>
                    </a:ext>
                  </a:extLst>
                </p14:cNvPr>
                <p14:cNvContentPartPr/>
                <p14:nvPr/>
              </p14:nvContentPartPr>
              <p14:xfrm>
                <a:off x="3612554" y="5875504"/>
                <a:ext cx="47520" cy="4428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1CAEFF38-5A05-465D-AAE3-FBD9578F2DFD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3603554" y="5866864"/>
                  <a:ext cx="651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D3E10770-F1F5-4B76-9CDD-4E6ACD933ACD}"/>
                    </a:ext>
                  </a:extLst>
                </p14:cNvPr>
                <p14:cNvContentPartPr/>
                <p14:nvPr/>
              </p14:nvContentPartPr>
              <p14:xfrm>
                <a:off x="3570074" y="5782984"/>
                <a:ext cx="207720" cy="24156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D3E10770-F1F5-4B76-9CDD-4E6ACD933ACD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3561074" y="5774344"/>
                  <a:ext cx="2253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B5D38AFD-A5CB-43D3-A562-814DD024555C}"/>
                    </a:ext>
                  </a:extLst>
                </p14:cNvPr>
                <p14:cNvContentPartPr/>
                <p14:nvPr/>
              </p14:nvContentPartPr>
              <p14:xfrm>
                <a:off x="3570434" y="5762464"/>
                <a:ext cx="196560" cy="24984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B5D38AFD-A5CB-43D3-A562-814DD024555C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3561794" y="5753824"/>
                  <a:ext cx="2142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34BF09A7-0D2C-4A78-BC8D-017F05E433DC}"/>
                    </a:ext>
                  </a:extLst>
                </p14:cNvPr>
                <p14:cNvContentPartPr/>
                <p14:nvPr/>
              </p14:nvContentPartPr>
              <p14:xfrm>
                <a:off x="3840074" y="5880904"/>
                <a:ext cx="296280" cy="4032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34BF09A7-0D2C-4A78-BC8D-017F05E433DC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3831074" y="5871904"/>
                  <a:ext cx="313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1E7174F9-A1F5-419D-BF15-F7DA613D45A5}"/>
                    </a:ext>
                  </a:extLst>
                </p14:cNvPr>
                <p14:cNvContentPartPr/>
                <p14:nvPr/>
              </p14:nvContentPartPr>
              <p14:xfrm>
                <a:off x="3959594" y="5792704"/>
                <a:ext cx="18360" cy="18900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1E7174F9-A1F5-419D-BF15-F7DA613D45A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3950594" y="5784064"/>
                  <a:ext cx="360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4DA2ADD1-C8D3-4A91-BFE3-2CC4D618E738}"/>
                    </a:ext>
                  </a:extLst>
                </p14:cNvPr>
                <p14:cNvContentPartPr/>
                <p14:nvPr/>
              </p14:nvContentPartPr>
              <p14:xfrm>
                <a:off x="4244714" y="5734024"/>
                <a:ext cx="287280" cy="21420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4DA2ADD1-C8D3-4A91-BFE3-2CC4D618E738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235714" y="5725024"/>
                  <a:ext cx="30492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54B0E066-3D6E-421C-A7A5-BF853C467E8E}"/>
              </a:ext>
            </a:extLst>
          </p:cNvPr>
          <p:cNvGrpSpPr/>
          <p:nvPr/>
        </p:nvGrpSpPr>
        <p:grpSpPr>
          <a:xfrm>
            <a:off x="3554594" y="6136144"/>
            <a:ext cx="954000" cy="414000"/>
            <a:chOff x="3554594" y="6136144"/>
            <a:chExt cx="954000" cy="41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0C458615-40FA-475E-973F-0768FF055A70}"/>
                    </a:ext>
                  </a:extLst>
                </p14:cNvPr>
                <p14:cNvContentPartPr/>
                <p14:nvPr/>
              </p14:nvContentPartPr>
              <p14:xfrm>
                <a:off x="3554594" y="6136144"/>
                <a:ext cx="954000" cy="4788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0C458615-40FA-475E-973F-0768FF055A70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3545954" y="6127504"/>
                  <a:ext cx="9716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94D5B006-DDFF-4BB8-B233-DCFEB0459C18}"/>
                    </a:ext>
                  </a:extLst>
                </p14:cNvPr>
                <p14:cNvContentPartPr/>
                <p14:nvPr/>
              </p14:nvContentPartPr>
              <p14:xfrm>
                <a:off x="3807674" y="6345664"/>
                <a:ext cx="315720" cy="20448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94D5B006-DDFF-4BB8-B233-DCFEB0459C18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3799034" y="6336664"/>
                  <a:ext cx="3333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38E65DE3-22FE-4288-A6D9-43001064F4A3}"/>
                    </a:ext>
                  </a:extLst>
                </p14:cNvPr>
                <p14:cNvContentPartPr/>
                <p14:nvPr/>
              </p14:nvContentPartPr>
              <p14:xfrm>
                <a:off x="3808394" y="6225424"/>
                <a:ext cx="303480" cy="10152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38E65DE3-22FE-4288-A6D9-43001064F4A3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3799394" y="6216784"/>
                  <a:ext cx="321120" cy="11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94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61B38292-0AED-44E5-94EB-18C48DD364B4}"/>
                  </a:ext>
                </a:extLst>
              </p14:cNvPr>
              <p14:cNvContentPartPr/>
              <p14:nvPr/>
            </p14:nvContentPartPr>
            <p14:xfrm>
              <a:off x="1852154" y="834690"/>
              <a:ext cx="290520" cy="78480"/>
            </p14:xfrm>
          </p:contentPart>
        </mc:Choice>
        <mc:Fallback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61B38292-0AED-44E5-94EB-18C48DD364B4}"/>
                  </a:ext>
                </a:extLst>
              </p:cNvPr>
              <p:cNvPicPr/>
              <p:nvPr/>
            </p:nvPicPr>
            <p:blipFill>
              <a:blip r:embed="rId695"/>
              <a:stretch>
                <a:fillRect/>
              </a:stretch>
            </p:blipFill>
            <p:spPr>
              <a:xfrm>
                <a:off x="1843154" y="825690"/>
                <a:ext cx="3081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6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7E466FC9-CF53-4D27-B859-0D2C73B60D49}"/>
                  </a:ext>
                </a:extLst>
              </p14:cNvPr>
              <p14:cNvContentPartPr/>
              <p14:nvPr/>
            </p14:nvContentPartPr>
            <p14:xfrm>
              <a:off x="660914" y="1072290"/>
              <a:ext cx="550440" cy="182160"/>
            </p14:xfrm>
          </p:contentPart>
        </mc:Choice>
        <mc:Fallback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7E466FC9-CF53-4D27-B859-0D2C73B60D49}"/>
                  </a:ext>
                </a:extLst>
              </p:cNvPr>
              <p:cNvPicPr/>
              <p:nvPr/>
            </p:nvPicPr>
            <p:blipFill>
              <a:blip r:embed="rId697"/>
              <a:stretch>
                <a:fillRect/>
              </a:stretch>
            </p:blipFill>
            <p:spPr>
              <a:xfrm>
                <a:off x="651914" y="1063650"/>
                <a:ext cx="568080" cy="19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8" name="Group 457">
            <a:extLst>
              <a:ext uri="{FF2B5EF4-FFF2-40B4-BE49-F238E27FC236}">
                <a16:creationId xmlns:a16="http://schemas.microsoft.com/office/drawing/2014/main" id="{13616DCE-E443-4C4C-87D5-E39E22B1CD01}"/>
              </a:ext>
            </a:extLst>
          </p:cNvPr>
          <p:cNvGrpSpPr/>
          <p:nvPr/>
        </p:nvGrpSpPr>
        <p:grpSpPr>
          <a:xfrm>
            <a:off x="171314" y="1494930"/>
            <a:ext cx="1403280" cy="704880"/>
            <a:chOff x="171314" y="1494930"/>
            <a:chExt cx="1403280" cy="70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2451DEB7-375E-4B14-8E00-384D76D8CDB0}"/>
                    </a:ext>
                  </a:extLst>
                </p14:cNvPr>
                <p14:cNvContentPartPr/>
                <p14:nvPr/>
              </p14:nvContentPartPr>
              <p14:xfrm>
                <a:off x="328274" y="1625610"/>
                <a:ext cx="99720" cy="15192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2451DEB7-375E-4B14-8E00-384D76D8CDB0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319274" y="1616610"/>
                  <a:ext cx="117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1AF58527-BB97-4DA8-BDA9-91D82FA1B7BE}"/>
                    </a:ext>
                  </a:extLst>
                </p14:cNvPr>
                <p14:cNvContentPartPr/>
                <p14:nvPr/>
              </p14:nvContentPartPr>
              <p14:xfrm>
                <a:off x="209114" y="1785090"/>
                <a:ext cx="219960" cy="1908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1AF58527-BB97-4DA8-BDA9-91D82FA1B7B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200114" y="1776090"/>
                  <a:ext cx="237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40A54240-7048-46E7-A0D7-E170A26AE568}"/>
                    </a:ext>
                  </a:extLst>
                </p14:cNvPr>
                <p14:cNvContentPartPr/>
                <p14:nvPr/>
              </p14:nvContentPartPr>
              <p14:xfrm>
                <a:off x="171314" y="1587450"/>
                <a:ext cx="414720" cy="5076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40A54240-7048-46E7-A0D7-E170A26AE568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62674" y="1578810"/>
                  <a:ext cx="4323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A80A8993-15F4-4B98-8D2A-A18335414173}"/>
                    </a:ext>
                  </a:extLst>
                </p14:cNvPr>
                <p14:cNvContentPartPr/>
                <p14:nvPr/>
              </p14:nvContentPartPr>
              <p14:xfrm>
                <a:off x="764594" y="1518330"/>
                <a:ext cx="173520" cy="28476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A80A8993-15F4-4B98-8D2A-A18335414173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755594" y="1509330"/>
                  <a:ext cx="1911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299DEFFE-D8F1-4BF1-91A9-6E97EB473401}"/>
                    </a:ext>
                  </a:extLst>
                </p14:cNvPr>
                <p14:cNvContentPartPr/>
                <p14:nvPr/>
              </p14:nvContentPartPr>
              <p14:xfrm>
                <a:off x="701234" y="1652610"/>
                <a:ext cx="241560" cy="4932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299DEFFE-D8F1-4BF1-91A9-6E97EB473401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692594" y="1643610"/>
                  <a:ext cx="2592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32A97725-D660-40A7-A4ED-CFD5007A0545}"/>
                    </a:ext>
                  </a:extLst>
                </p14:cNvPr>
                <p14:cNvContentPartPr/>
                <p14:nvPr/>
              </p14:nvContentPartPr>
              <p14:xfrm>
                <a:off x="945674" y="1494930"/>
                <a:ext cx="143280" cy="25200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32A97725-D660-40A7-A4ED-CFD5007A0545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937034" y="1485930"/>
                  <a:ext cx="1609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AFF0401F-2E07-4CD4-B540-859838AB63B7}"/>
                    </a:ext>
                  </a:extLst>
                </p14:cNvPr>
                <p14:cNvContentPartPr/>
                <p14:nvPr/>
              </p14:nvContentPartPr>
              <p14:xfrm>
                <a:off x="1155194" y="1695090"/>
                <a:ext cx="18720" cy="5436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AFF0401F-2E07-4CD4-B540-859838AB63B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146194" y="1686090"/>
                  <a:ext cx="36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66D83242-19D5-4732-BA0F-FF71544FCF1B}"/>
                    </a:ext>
                  </a:extLst>
                </p14:cNvPr>
                <p14:cNvContentPartPr/>
                <p14:nvPr/>
              </p14:nvContentPartPr>
              <p14:xfrm>
                <a:off x="1226834" y="1670970"/>
                <a:ext cx="87480" cy="7992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66D83242-19D5-4732-BA0F-FF71544FCF1B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218194" y="1661970"/>
                  <a:ext cx="105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03C4D515-86A3-4C50-9438-5AEB1A8A1BA7}"/>
                    </a:ext>
                  </a:extLst>
                </p14:cNvPr>
                <p14:cNvContentPartPr/>
                <p14:nvPr/>
              </p14:nvContentPartPr>
              <p14:xfrm>
                <a:off x="1424474" y="1530570"/>
                <a:ext cx="87480" cy="20484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03C4D515-86A3-4C50-9438-5AEB1A8A1BA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415834" y="1521570"/>
                  <a:ext cx="1051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5FFAB6C5-B311-4D81-B962-0AAC82CD7FEE}"/>
                    </a:ext>
                  </a:extLst>
                </p14:cNvPr>
                <p14:cNvContentPartPr/>
                <p14:nvPr/>
              </p14:nvContentPartPr>
              <p14:xfrm>
                <a:off x="1417994" y="1631370"/>
                <a:ext cx="156600" cy="8928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5FFAB6C5-B311-4D81-B962-0AAC82CD7FEE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408994" y="1622370"/>
                  <a:ext cx="174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986B127C-53F8-4BFC-ADE4-15DFA8BC778E}"/>
                    </a:ext>
                  </a:extLst>
                </p14:cNvPr>
                <p14:cNvContentPartPr/>
                <p14:nvPr/>
              </p14:nvContentPartPr>
              <p14:xfrm>
                <a:off x="1469834" y="1711650"/>
                <a:ext cx="78840" cy="3960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986B127C-53F8-4BFC-ADE4-15DFA8BC778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461194" y="1702650"/>
                  <a:ext cx="96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235FE2F7-1951-423B-A4F7-65899C928401}"/>
                    </a:ext>
                  </a:extLst>
                </p14:cNvPr>
                <p14:cNvContentPartPr/>
                <p14:nvPr/>
              </p14:nvContentPartPr>
              <p14:xfrm>
                <a:off x="353834" y="2051130"/>
                <a:ext cx="53280" cy="9504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235FE2F7-1951-423B-A4F7-65899C928401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45194" y="2042130"/>
                  <a:ext cx="709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06371EF2-6149-4972-9A9F-E0729F0C562D}"/>
                    </a:ext>
                  </a:extLst>
                </p14:cNvPr>
                <p14:cNvContentPartPr/>
                <p14:nvPr/>
              </p14:nvContentPartPr>
              <p14:xfrm>
                <a:off x="231074" y="2182890"/>
                <a:ext cx="243360" cy="1692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06371EF2-6149-4972-9A9F-E0729F0C562D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222434" y="2174250"/>
                  <a:ext cx="261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538D7DA0-BF25-481E-BD39-FE0EE7E44597}"/>
                    </a:ext>
                  </a:extLst>
                </p14:cNvPr>
                <p14:cNvContentPartPr/>
                <p14:nvPr/>
              </p14:nvContentPartPr>
              <p14:xfrm>
                <a:off x="215234" y="2009370"/>
                <a:ext cx="338760" cy="4320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538D7DA0-BF25-481E-BD39-FE0EE7E44597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206234" y="2000370"/>
                  <a:ext cx="3564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39016642-AECB-4A9D-A067-EEEFECF7C6FF}"/>
                    </a:ext>
                  </a:extLst>
                </p14:cNvPr>
                <p14:cNvContentPartPr/>
                <p14:nvPr/>
              </p14:nvContentPartPr>
              <p14:xfrm>
                <a:off x="704114" y="2014410"/>
                <a:ext cx="221400" cy="13680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39016642-AECB-4A9D-A067-EEEFECF7C6FF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695114" y="2005410"/>
                  <a:ext cx="2390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6A10DF87-342D-4F21-BF47-85835897F021}"/>
                    </a:ext>
                  </a:extLst>
                </p14:cNvPr>
                <p14:cNvContentPartPr/>
                <p14:nvPr/>
              </p14:nvContentPartPr>
              <p14:xfrm>
                <a:off x="963674" y="2021610"/>
                <a:ext cx="129960" cy="11808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6A10DF87-342D-4F21-BF47-85835897F021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954674" y="2012610"/>
                  <a:ext cx="147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1702EFAD-0820-454E-990A-A041DD20C1E0}"/>
                    </a:ext>
                  </a:extLst>
                </p14:cNvPr>
                <p14:cNvContentPartPr/>
                <p14:nvPr/>
              </p14:nvContentPartPr>
              <p14:xfrm>
                <a:off x="1134314" y="2033130"/>
                <a:ext cx="72360" cy="8136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1702EFAD-0820-454E-990A-A041DD20C1E0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1125674" y="2024490"/>
                  <a:ext cx="90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D9F8D9D8-7A55-4A2F-918C-A5A11108CDFC}"/>
                    </a:ext>
                  </a:extLst>
                </p14:cNvPr>
                <p14:cNvContentPartPr/>
                <p14:nvPr/>
              </p14:nvContentPartPr>
              <p14:xfrm>
                <a:off x="1292714" y="1858890"/>
                <a:ext cx="138960" cy="27612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D9F8D9D8-7A55-4A2F-918C-A5A11108CDFC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1283714" y="1849890"/>
                  <a:ext cx="1566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4D464287-8591-4610-BA41-9BF0A4572E25}"/>
                    </a:ext>
                  </a:extLst>
                </p14:cNvPr>
                <p14:cNvContentPartPr/>
                <p14:nvPr/>
              </p14:nvContentPartPr>
              <p14:xfrm>
                <a:off x="1302074" y="2003250"/>
                <a:ext cx="123480" cy="1152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4D464287-8591-4610-BA41-9BF0A4572E25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293434" y="1994250"/>
                  <a:ext cx="1411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E63C2DF-9A73-465A-80B7-28C9028DDABA}"/>
                    </a:ext>
                  </a:extLst>
                </p14:cNvPr>
                <p14:cNvContentPartPr/>
                <p14:nvPr/>
              </p14:nvContentPartPr>
              <p14:xfrm>
                <a:off x="1429874" y="1993170"/>
                <a:ext cx="126360" cy="11952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E63C2DF-9A73-465A-80B7-28C9028DDABA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421234" y="1984530"/>
                  <a:ext cx="14400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DFA1177C-B0DA-4D0E-BB69-30B2C95BC1DE}"/>
              </a:ext>
            </a:extLst>
          </p:cNvPr>
          <p:cNvGrpSpPr/>
          <p:nvPr/>
        </p:nvGrpSpPr>
        <p:grpSpPr>
          <a:xfrm>
            <a:off x="392354" y="2264610"/>
            <a:ext cx="1639080" cy="1024200"/>
            <a:chOff x="392354" y="2264610"/>
            <a:chExt cx="1639080" cy="102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115F4357-23E2-478E-9067-ACD5F7D3BFB6}"/>
                    </a:ext>
                  </a:extLst>
                </p14:cNvPr>
                <p14:cNvContentPartPr/>
                <p14:nvPr/>
              </p14:nvContentPartPr>
              <p14:xfrm>
                <a:off x="392354" y="2563770"/>
                <a:ext cx="104400" cy="21744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115F4357-23E2-478E-9067-ACD5F7D3BFB6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83354" y="2554770"/>
                  <a:ext cx="1220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41F244A9-337D-4D9E-B3AD-904651851184}"/>
                    </a:ext>
                  </a:extLst>
                </p14:cNvPr>
                <p14:cNvContentPartPr/>
                <p14:nvPr/>
              </p14:nvContentPartPr>
              <p14:xfrm>
                <a:off x="435194" y="2460090"/>
                <a:ext cx="204480" cy="15300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41F244A9-337D-4D9E-B3AD-904651851184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426554" y="2451090"/>
                  <a:ext cx="222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284E471B-56DD-43DB-90A0-0BF4CE1802AF}"/>
                    </a:ext>
                  </a:extLst>
                </p14:cNvPr>
                <p14:cNvContentPartPr/>
                <p14:nvPr/>
              </p14:nvContentPartPr>
              <p14:xfrm>
                <a:off x="468674" y="2310330"/>
                <a:ext cx="210960" cy="9072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284E471B-56DD-43DB-90A0-0BF4CE1802AF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460034" y="2301690"/>
                  <a:ext cx="2286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FD18A529-013F-4B8A-A03C-73AB11D0F7A2}"/>
                    </a:ext>
                  </a:extLst>
                </p14:cNvPr>
                <p14:cNvContentPartPr/>
                <p14:nvPr/>
              </p14:nvContentPartPr>
              <p14:xfrm>
                <a:off x="803834" y="2404290"/>
                <a:ext cx="176040" cy="17532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FD18A529-013F-4B8A-A03C-73AB11D0F7A2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795194" y="2395290"/>
                  <a:ext cx="193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95E38CED-0722-43C9-9DCD-BA07D22578DB}"/>
                    </a:ext>
                  </a:extLst>
                </p14:cNvPr>
                <p14:cNvContentPartPr/>
                <p14:nvPr/>
              </p14:nvContentPartPr>
              <p14:xfrm>
                <a:off x="969794" y="2456130"/>
                <a:ext cx="55080" cy="9324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95E38CED-0722-43C9-9DCD-BA07D22578DB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960794" y="2447490"/>
                  <a:ext cx="727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E4C4AAC1-8B81-4D22-8D7B-AA96F11E57A3}"/>
                    </a:ext>
                  </a:extLst>
                </p14:cNvPr>
                <p14:cNvContentPartPr/>
                <p14:nvPr/>
              </p14:nvContentPartPr>
              <p14:xfrm>
                <a:off x="1062314" y="2468730"/>
                <a:ext cx="156600" cy="8244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E4C4AAC1-8B81-4D22-8D7B-AA96F11E57A3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1053674" y="2459730"/>
                  <a:ext cx="174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5AA74BDF-2282-4848-8BDC-780854C6D085}"/>
                    </a:ext>
                  </a:extLst>
                </p14:cNvPr>
                <p14:cNvContentPartPr/>
                <p14:nvPr/>
              </p14:nvContentPartPr>
              <p14:xfrm>
                <a:off x="1236554" y="2446410"/>
                <a:ext cx="97560" cy="11196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5AA74BDF-2282-4848-8BDC-780854C6D085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1227914" y="2437410"/>
                  <a:ext cx="115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612B2DBF-C018-4CAE-A0DF-5CE221243354}"/>
                    </a:ext>
                  </a:extLst>
                </p14:cNvPr>
                <p14:cNvContentPartPr/>
                <p14:nvPr/>
              </p14:nvContentPartPr>
              <p14:xfrm>
                <a:off x="1393514" y="2437050"/>
                <a:ext cx="150840" cy="10872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612B2DBF-C018-4CAE-A0DF-5CE221243354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1384514" y="2428410"/>
                  <a:ext cx="1684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D32BE485-5449-4141-B138-952D8DB6992D}"/>
                    </a:ext>
                  </a:extLst>
                </p14:cNvPr>
                <p14:cNvContentPartPr/>
                <p14:nvPr/>
              </p14:nvContentPartPr>
              <p14:xfrm>
                <a:off x="1567754" y="2264610"/>
                <a:ext cx="102600" cy="26352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D32BE485-5449-4141-B138-952D8DB6992D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1558754" y="2255970"/>
                  <a:ext cx="1202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51195D20-C27B-4E9B-A66A-D7157952CA6F}"/>
                    </a:ext>
                  </a:extLst>
                </p14:cNvPr>
                <p14:cNvContentPartPr/>
                <p14:nvPr/>
              </p14:nvContentPartPr>
              <p14:xfrm>
                <a:off x="1723994" y="2453610"/>
                <a:ext cx="57600" cy="6984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51195D20-C27B-4E9B-A66A-D7157952CA6F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1715354" y="2444970"/>
                  <a:ext cx="752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054AB281-D8A8-48EA-9AE2-ABBB442DDB7E}"/>
                    </a:ext>
                  </a:extLst>
                </p14:cNvPr>
                <p14:cNvContentPartPr/>
                <p14:nvPr/>
              </p14:nvContentPartPr>
              <p14:xfrm>
                <a:off x="1808234" y="2435250"/>
                <a:ext cx="223200" cy="13248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054AB281-D8A8-48EA-9AE2-ABBB442DDB7E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1799594" y="2426610"/>
                  <a:ext cx="2408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37D732F3-A25F-41DD-A56E-30364498027A}"/>
                    </a:ext>
                  </a:extLst>
                </p14:cNvPr>
                <p14:cNvContentPartPr/>
                <p14:nvPr/>
              </p14:nvContentPartPr>
              <p14:xfrm>
                <a:off x="462554" y="2901450"/>
                <a:ext cx="63720" cy="9432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37D732F3-A25F-41DD-A56E-30364498027A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453914" y="2892450"/>
                  <a:ext cx="813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3EBE55FE-C037-4215-8F36-2E893610F87A}"/>
                    </a:ext>
                  </a:extLst>
                </p14:cNvPr>
                <p14:cNvContentPartPr/>
                <p14:nvPr/>
              </p14:nvContentPartPr>
              <p14:xfrm>
                <a:off x="393074" y="2844930"/>
                <a:ext cx="189000" cy="39852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3EBE55FE-C037-4215-8F36-2E893610F87A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384434" y="2836290"/>
                  <a:ext cx="2066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7FD218EB-108A-45E3-B71F-C57F8DC4C779}"/>
                    </a:ext>
                  </a:extLst>
                </p14:cNvPr>
                <p14:cNvContentPartPr/>
                <p14:nvPr/>
              </p14:nvContentPartPr>
              <p14:xfrm>
                <a:off x="615554" y="2893890"/>
                <a:ext cx="114120" cy="12060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7FD218EB-108A-45E3-B71F-C57F8DC4C779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606554" y="2885250"/>
                  <a:ext cx="131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D97DB179-46D7-47BA-9429-541A7F9AF5EB}"/>
                    </a:ext>
                  </a:extLst>
                </p14:cNvPr>
                <p14:cNvContentPartPr/>
                <p14:nvPr/>
              </p14:nvContentPartPr>
              <p14:xfrm>
                <a:off x="697634" y="2855730"/>
                <a:ext cx="164880" cy="14868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D97DB179-46D7-47BA-9429-541A7F9AF5EB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688994" y="2847090"/>
                  <a:ext cx="1825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A02C7011-57EA-4304-991A-D6CD47719A88}"/>
                    </a:ext>
                  </a:extLst>
                </p14:cNvPr>
                <p14:cNvContentPartPr/>
                <p14:nvPr/>
              </p14:nvContentPartPr>
              <p14:xfrm>
                <a:off x="948914" y="2723250"/>
                <a:ext cx="103320" cy="25992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A02C7011-57EA-4304-991A-D6CD47719A88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939914" y="2714250"/>
                  <a:ext cx="1209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496F7B6A-EAB3-4542-BB1C-4CE1094C3064}"/>
                    </a:ext>
                  </a:extLst>
                </p14:cNvPr>
                <p14:cNvContentPartPr/>
                <p14:nvPr/>
              </p14:nvContentPartPr>
              <p14:xfrm>
                <a:off x="916154" y="2843490"/>
                <a:ext cx="178200" cy="3060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496F7B6A-EAB3-4542-BB1C-4CE1094C3064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907514" y="2834850"/>
                  <a:ext cx="195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DC0EA0EE-0345-488D-BF3E-7C853DB2617B}"/>
                    </a:ext>
                  </a:extLst>
                </p14:cNvPr>
                <p14:cNvContentPartPr/>
                <p14:nvPr/>
              </p14:nvContentPartPr>
              <p14:xfrm>
                <a:off x="1037834" y="2861850"/>
                <a:ext cx="110880" cy="10728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DC0EA0EE-0345-488D-BF3E-7C853DB2617B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1028834" y="2853210"/>
                  <a:ext cx="128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6715A67-10B9-4288-BDF3-AAAA731C0974}"/>
                    </a:ext>
                  </a:extLst>
                </p14:cNvPr>
                <p14:cNvContentPartPr/>
                <p14:nvPr/>
              </p14:nvContentPartPr>
              <p14:xfrm>
                <a:off x="1151954" y="2845290"/>
                <a:ext cx="104760" cy="14472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6715A67-10B9-4288-BDF3-AAAA731C0974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1143314" y="2836650"/>
                  <a:ext cx="122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3AC6EF81-5984-4810-BBB6-90B3B30474B6}"/>
                    </a:ext>
                  </a:extLst>
                </p14:cNvPr>
                <p14:cNvContentPartPr/>
                <p14:nvPr/>
              </p14:nvContentPartPr>
              <p14:xfrm>
                <a:off x="1277954" y="2848170"/>
                <a:ext cx="127440" cy="11844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3AC6EF81-5984-4810-BBB6-90B3B30474B6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1268954" y="2839170"/>
                  <a:ext cx="145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8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3C2F3519-689D-4144-AA00-8CBF6A17C82C}"/>
                    </a:ext>
                  </a:extLst>
                </p14:cNvPr>
                <p14:cNvContentPartPr/>
                <p14:nvPr/>
              </p14:nvContentPartPr>
              <p14:xfrm>
                <a:off x="1373714" y="2716410"/>
                <a:ext cx="82800" cy="23616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3C2F3519-689D-4144-AA00-8CBF6A17C82C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1364714" y="2707770"/>
                  <a:ext cx="1004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5C0C73F1-DC5C-4689-ABBB-86E05052648A}"/>
                    </a:ext>
                  </a:extLst>
                </p14:cNvPr>
                <p14:cNvContentPartPr/>
                <p14:nvPr/>
              </p14:nvContentPartPr>
              <p14:xfrm>
                <a:off x="1474154" y="2855010"/>
                <a:ext cx="61560" cy="7956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5C0C73F1-DC5C-4689-ABBB-86E05052648A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1465514" y="2846010"/>
                  <a:ext cx="792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9E77971B-4114-4EC3-A59B-2D9FB4CD8103}"/>
                    </a:ext>
                  </a:extLst>
                </p14:cNvPr>
                <p14:cNvContentPartPr/>
                <p14:nvPr/>
              </p14:nvContentPartPr>
              <p14:xfrm>
                <a:off x="1568834" y="2869410"/>
                <a:ext cx="72360" cy="6660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9E77971B-4114-4EC3-A59B-2D9FB4CD8103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1560194" y="2860410"/>
                  <a:ext cx="900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AF5F5C9D-4160-4B05-A1BC-0454CB3EDD78}"/>
                    </a:ext>
                  </a:extLst>
                </p14:cNvPr>
                <p14:cNvContentPartPr/>
                <p14:nvPr/>
              </p14:nvContentPartPr>
              <p14:xfrm>
                <a:off x="1576034" y="2801730"/>
                <a:ext cx="124920" cy="48708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AF5F5C9D-4160-4B05-A1BC-0454CB3EDD78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1567394" y="2793090"/>
                  <a:ext cx="142560" cy="50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77313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5F01BA8-21AD-49E1-B898-0E77A6CA21A4}"/>
                  </a:ext>
                </a:extLst>
              </p14:cNvPr>
              <p14:cNvContentPartPr/>
              <p14:nvPr/>
            </p14:nvContentPartPr>
            <p14:xfrm>
              <a:off x="332594" y="308104"/>
              <a:ext cx="129960" cy="236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5F01BA8-21AD-49E1-B898-0E77A6CA21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954" y="299464"/>
                <a:ext cx="1476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92598D0-A389-452D-B625-EB90E407E1E0}"/>
                  </a:ext>
                </a:extLst>
              </p14:cNvPr>
              <p14:cNvContentPartPr/>
              <p14:nvPr/>
            </p14:nvContentPartPr>
            <p14:xfrm>
              <a:off x="200474" y="232504"/>
              <a:ext cx="479880" cy="65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92598D0-A389-452D-B625-EB90E407E1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474" y="223504"/>
                <a:ext cx="4975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67D8F3D-C5A1-424B-B272-2313813F2843}"/>
                  </a:ext>
                </a:extLst>
              </p14:cNvPr>
              <p14:cNvContentPartPr/>
              <p14:nvPr/>
            </p14:nvContentPartPr>
            <p14:xfrm>
              <a:off x="586394" y="388744"/>
              <a:ext cx="62280" cy="89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67D8F3D-C5A1-424B-B272-2313813F28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394" y="380104"/>
                <a:ext cx="799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B81C86F-31C2-49E5-B20D-52B21CE7C43E}"/>
                  </a:ext>
                </a:extLst>
              </p14:cNvPr>
              <p14:cNvContentPartPr/>
              <p14:nvPr/>
            </p14:nvContentPartPr>
            <p14:xfrm>
              <a:off x="485234" y="309904"/>
              <a:ext cx="275760" cy="437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B81C86F-31C2-49E5-B20D-52B21CE7C4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6594" y="300904"/>
                <a:ext cx="29340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C8F47CD-7FC6-4292-93AB-5C23D0D33A7F}"/>
                  </a:ext>
                </a:extLst>
              </p14:cNvPr>
              <p14:cNvContentPartPr/>
              <p14:nvPr/>
            </p14:nvContentPartPr>
            <p14:xfrm>
              <a:off x="681794" y="410344"/>
              <a:ext cx="182160" cy="317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C8F47CD-7FC6-4292-93AB-5C23D0D33A7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3154" y="401344"/>
                <a:ext cx="19980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C7EDDC-732D-4639-B0AD-D3E599E9400F}"/>
                  </a:ext>
                </a:extLst>
              </p14:cNvPr>
              <p14:cNvContentPartPr/>
              <p14:nvPr/>
            </p14:nvContentPartPr>
            <p14:xfrm>
              <a:off x="775034" y="306664"/>
              <a:ext cx="378360" cy="175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C7EDDC-732D-4639-B0AD-D3E599E9400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6034" y="297664"/>
                <a:ext cx="3960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44E8321-9267-4604-817D-141330AB7774}"/>
                  </a:ext>
                </a:extLst>
              </p14:cNvPr>
              <p14:cNvContentPartPr/>
              <p14:nvPr/>
            </p14:nvContentPartPr>
            <p14:xfrm>
              <a:off x="1206674" y="268864"/>
              <a:ext cx="140760" cy="1702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44E8321-9267-4604-817D-141330AB777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97674" y="259864"/>
                <a:ext cx="1584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C069B9F-0726-46EA-8A1C-E05DE82BCE53}"/>
                  </a:ext>
                </a:extLst>
              </p14:cNvPr>
              <p14:cNvContentPartPr/>
              <p14:nvPr/>
            </p14:nvContentPartPr>
            <p14:xfrm>
              <a:off x="1339874" y="326824"/>
              <a:ext cx="160560" cy="1166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C069B9F-0726-46EA-8A1C-E05DE82BCE5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30874" y="317824"/>
                <a:ext cx="1782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5808F17-9D19-4EE5-8785-8CED75B3E375}"/>
                  </a:ext>
                </a:extLst>
              </p14:cNvPr>
              <p14:cNvContentPartPr/>
              <p14:nvPr/>
            </p14:nvContentPartPr>
            <p14:xfrm>
              <a:off x="1664954" y="165544"/>
              <a:ext cx="85320" cy="263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5808F17-9D19-4EE5-8785-8CED75B3E37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56314" y="156904"/>
                <a:ext cx="10296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B821739-3283-4297-93B3-00BFD59027B1}"/>
                  </a:ext>
                </a:extLst>
              </p14:cNvPr>
              <p14:cNvContentPartPr/>
              <p14:nvPr/>
            </p14:nvContentPartPr>
            <p14:xfrm>
              <a:off x="1848554" y="267424"/>
              <a:ext cx="385200" cy="567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B821739-3283-4297-93B3-00BFD59027B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39554" y="258784"/>
                <a:ext cx="40284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3F0167D-DA2E-43D0-BC34-A9EF31180F2B}"/>
                  </a:ext>
                </a:extLst>
              </p14:cNvPr>
              <p14:cNvContentPartPr/>
              <p14:nvPr/>
            </p14:nvContentPartPr>
            <p14:xfrm>
              <a:off x="2288114" y="241504"/>
              <a:ext cx="166320" cy="1587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3F0167D-DA2E-43D0-BC34-A9EF31180F2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79474" y="232864"/>
                <a:ext cx="1839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2F09119-152F-4A99-A535-532B59F0873B}"/>
                  </a:ext>
                </a:extLst>
              </p14:cNvPr>
              <p14:cNvContentPartPr/>
              <p14:nvPr/>
            </p14:nvContentPartPr>
            <p14:xfrm>
              <a:off x="2488634" y="245824"/>
              <a:ext cx="146160" cy="1368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2F09119-152F-4A99-A535-532B59F0873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79994" y="236824"/>
                <a:ext cx="1638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EA843B8-C087-4CE4-BFCF-E43C08014E99}"/>
                  </a:ext>
                </a:extLst>
              </p14:cNvPr>
              <p14:cNvContentPartPr/>
              <p14:nvPr/>
            </p14:nvContentPartPr>
            <p14:xfrm>
              <a:off x="2613914" y="199384"/>
              <a:ext cx="192960" cy="2041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EA843B8-C087-4CE4-BFCF-E43C08014E9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04914" y="190744"/>
                <a:ext cx="2106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FD97518-96B5-4ED8-AD4F-60B523484C40}"/>
                  </a:ext>
                </a:extLst>
              </p14:cNvPr>
              <p14:cNvContentPartPr/>
              <p14:nvPr/>
            </p14:nvContentPartPr>
            <p14:xfrm>
              <a:off x="2873114" y="32704"/>
              <a:ext cx="216720" cy="391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FD97518-96B5-4ED8-AD4F-60B523484C4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64474" y="24064"/>
                <a:ext cx="23436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301C178-9383-4ADF-9232-BF7BC8514801}"/>
                  </a:ext>
                </a:extLst>
              </p14:cNvPr>
              <p14:cNvContentPartPr/>
              <p14:nvPr/>
            </p14:nvContentPartPr>
            <p14:xfrm>
              <a:off x="2818034" y="219544"/>
              <a:ext cx="300960" cy="1458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301C178-9383-4ADF-9232-BF7BC851480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09394" y="210904"/>
                <a:ext cx="3186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CAF25AD-268A-435B-AFD8-9A099290E111}"/>
                  </a:ext>
                </a:extLst>
              </p14:cNvPr>
              <p14:cNvContentPartPr/>
              <p14:nvPr/>
            </p14:nvContentPartPr>
            <p14:xfrm>
              <a:off x="3144194" y="272464"/>
              <a:ext cx="97200" cy="1407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CAF25AD-268A-435B-AFD8-9A099290E11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35194" y="263824"/>
                <a:ext cx="1148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FFA017D-3A91-4D01-B16F-12BC06FEF477}"/>
                  </a:ext>
                </a:extLst>
              </p14:cNvPr>
              <p14:cNvContentPartPr/>
              <p14:nvPr/>
            </p14:nvContentPartPr>
            <p14:xfrm>
              <a:off x="3293234" y="248344"/>
              <a:ext cx="194760" cy="1584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FFA017D-3A91-4D01-B16F-12BC06FEF47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84234" y="239344"/>
                <a:ext cx="2124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9E9157-D310-47DD-B591-90F2926BC240}"/>
                  </a:ext>
                </a:extLst>
              </p14:cNvPr>
              <p14:cNvContentPartPr/>
              <p14:nvPr/>
            </p14:nvContentPartPr>
            <p14:xfrm>
              <a:off x="1157354" y="922264"/>
              <a:ext cx="300600" cy="3240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9E9157-D310-47DD-B591-90F2926BC24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48354" y="913264"/>
                <a:ext cx="31824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39B3167-EB67-43E1-9A5F-C7C90052EB68}"/>
                  </a:ext>
                </a:extLst>
              </p14:cNvPr>
              <p14:cNvContentPartPr/>
              <p14:nvPr/>
            </p14:nvContentPartPr>
            <p14:xfrm>
              <a:off x="1493594" y="820744"/>
              <a:ext cx="171720" cy="3913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39B3167-EB67-43E1-9A5F-C7C90052EB6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84954" y="811744"/>
                <a:ext cx="18936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FE0E65A-95B0-41E4-8BDE-2C70CB4AE162}"/>
                  </a:ext>
                </a:extLst>
              </p14:cNvPr>
              <p14:cNvContentPartPr/>
              <p14:nvPr/>
            </p14:nvContentPartPr>
            <p14:xfrm>
              <a:off x="1435634" y="999664"/>
              <a:ext cx="308160" cy="550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FE0E65A-95B0-41E4-8BDE-2C70CB4AE16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26634" y="991024"/>
                <a:ext cx="3258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56191A5-63D8-4BBE-960E-8545CDDC3A76}"/>
                  </a:ext>
                </a:extLst>
              </p14:cNvPr>
              <p14:cNvContentPartPr/>
              <p14:nvPr/>
            </p14:nvContentPartPr>
            <p14:xfrm>
              <a:off x="1661354" y="1017664"/>
              <a:ext cx="181800" cy="1375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56191A5-63D8-4BBE-960E-8545CDDC3A7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52354" y="1008664"/>
                <a:ext cx="1994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04C6761-D60A-477C-8C19-E6304A98AF93}"/>
                  </a:ext>
                </a:extLst>
              </p14:cNvPr>
              <p14:cNvContentPartPr/>
              <p14:nvPr/>
            </p14:nvContentPartPr>
            <p14:xfrm>
              <a:off x="1925234" y="1060864"/>
              <a:ext cx="58320" cy="781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04C6761-D60A-477C-8C19-E6304A98AF9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16234" y="1051864"/>
                <a:ext cx="759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54AA670-E8BC-4D4F-B738-146E69C66583}"/>
                  </a:ext>
                </a:extLst>
              </p14:cNvPr>
              <p14:cNvContentPartPr/>
              <p14:nvPr/>
            </p14:nvContentPartPr>
            <p14:xfrm>
              <a:off x="2036114" y="1040704"/>
              <a:ext cx="113760" cy="1317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54AA670-E8BC-4D4F-B738-146E69C6658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27474" y="1032064"/>
                <a:ext cx="1314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68FDE28-135C-4F63-8397-C13432342403}"/>
                  </a:ext>
                </a:extLst>
              </p14:cNvPr>
              <p14:cNvContentPartPr/>
              <p14:nvPr/>
            </p14:nvContentPartPr>
            <p14:xfrm>
              <a:off x="2281274" y="772864"/>
              <a:ext cx="171360" cy="4190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68FDE28-135C-4F63-8397-C1343234240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72274" y="763864"/>
                <a:ext cx="18900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9D05526-0956-4159-9414-1C9B74276DD2}"/>
                  </a:ext>
                </a:extLst>
              </p14:cNvPr>
              <p14:cNvContentPartPr/>
              <p14:nvPr/>
            </p14:nvContentPartPr>
            <p14:xfrm>
              <a:off x="2398994" y="1026664"/>
              <a:ext cx="98640" cy="838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9D05526-0956-4159-9414-1C9B74276DD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90354" y="1018024"/>
                <a:ext cx="1162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4FE0AD5-843F-4E72-8CAD-EF71E3397BB8}"/>
                  </a:ext>
                </a:extLst>
              </p14:cNvPr>
              <p14:cNvContentPartPr/>
              <p14:nvPr/>
            </p14:nvContentPartPr>
            <p14:xfrm>
              <a:off x="2516354" y="972304"/>
              <a:ext cx="107640" cy="1936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4FE0AD5-843F-4E72-8CAD-EF71E3397BB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07354" y="963664"/>
                <a:ext cx="12528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B31CAD5-3D34-4600-AAE4-A8E5BE5C2080}"/>
                  </a:ext>
                </a:extLst>
              </p14:cNvPr>
              <p14:cNvContentPartPr/>
              <p14:nvPr/>
            </p14:nvContentPartPr>
            <p14:xfrm>
              <a:off x="2705714" y="985624"/>
              <a:ext cx="118080" cy="1890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B31CAD5-3D34-4600-AAE4-A8E5BE5C208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696714" y="976624"/>
                <a:ext cx="13572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E5D6FA2-C242-4410-9991-8276AD948F19}"/>
                  </a:ext>
                </a:extLst>
              </p14:cNvPr>
              <p14:cNvContentPartPr/>
              <p14:nvPr/>
            </p14:nvContentPartPr>
            <p14:xfrm>
              <a:off x="3157514" y="915064"/>
              <a:ext cx="241920" cy="2257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E5D6FA2-C242-4410-9991-8276AD948F1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48514" y="906064"/>
                <a:ext cx="25956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1A2380F-EA27-4C88-8BC2-9B42EC2EF211}"/>
                  </a:ext>
                </a:extLst>
              </p14:cNvPr>
              <p14:cNvContentPartPr/>
              <p14:nvPr/>
            </p14:nvContentPartPr>
            <p14:xfrm>
              <a:off x="3510314" y="640384"/>
              <a:ext cx="276480" cy="4942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1A2380F-EA27-4C88-8BC2-9B42EC2EF21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01314" y="631384"/>
                <a:ext cx="29412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FFFA242-191F-474A-81EF-C48F9EC1B12E}"/>
                  </a:ext>
                </a:extLst>
              </p14:cNvPr>
              <p14:cNvContentPartPr/>
              <p14:nvPr/>
            </p14:nvContentPartPr>
            <p14:xfrm>
              <a:off x="3464954" y="906064"/>
              <a:ext cx="285480" cy="597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FFFA242-191F-474A-81EF-C48F9EC1B12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56314" y="897064"/>
                <a:ext cx="3031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052FC40-090B-4396-AFD7-59A7FF9F40F9}"/>
                  </a:ext>
                </a:extLst>
              </p14:cNvPr>
              <p14:cNvContentPartPr/>
              <p14:nvPr/>
            </p14:nvContentPartPr>
            <p14:xfrm>
              <a:off x="3687794" y="952144"/>
              <a:ext cx="143640" cy="1620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052FC40-090B-4396-AFD7-59A7FF9F40F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678794" y="943504"/>
                <a:ext cx="1612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F400DA2-03D6-4B63-B8FC-048A46A2DAF6}"/>
                  </a:ext>
                </a:extLst>
              </p14:cNvPr>
              <p14:cNvContentPartPr/>
              <p14:nvPr/>
            </p14:nvContentPartPr>
            <p14:xfrm>
              <a:off x="3911354" y="957184"/>
              <a:ext cx="190080" cy="1663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F400DA2-03D6-4B63-B8FC-048A46A2DAF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902714" y="948184"/>
                <a:ext cx="20772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CCC9F62-A5AE-406F-B450-7AD988F0BB6B}"/>
                  </a:ext>
                </a:extLst>
              </p14:cNvPr>
              <p14:cNvContentPartPr/>
              <p14:nvPr/>
            </p14:nvContentPartPr>
            <p14:xfrm>
              <a:off x="4181354" y="680344"/>
              <a:ext cx="226440" cy="4356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CCC9F62-A5AE-406F-B450-7AD988F0BB6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172354" y="671704"/>
                <a:ext cx="24408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2ABEA51-E8C2-49C9-B399-2A403EEF470A}"/>
                  </a:ext>
                </a:extLst>
              </p14:cNvPr>
              <p14:cNvContentPartPr/>
              <p14:nvPr/>
            </p14:nvContentPartPr>
            <p14:xfrm>
              <a:off x="4382234" y="927664"/>
              <a:ext cx="102960" cy="2163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2ABEA51-E8C2-49C9-B399-2A403EEF470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373234" y="919024"/>
                <a:ext cx="1206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E229D8E-2FB2-49BA-8FCF-637034F8823D}"/>
                  </a:ext>
                </a:extLst>
              </p14:cNvPr>
              <p14:cNvContentPartPr/>
              <p14:nvPr/>
            </p14:nvContentPartPr>
            <p14:xfrm>
              <a:off x="4721354" y="908584"/>
              <a:ext cx="206280" cy="2030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E229D8E-2FB2-49BA-8FCF-637034F8823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712714" y="899584"/>
                <a:ext cx="2239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3A65FE1-ACF4-4C25-806E-53DCF17E5970}"/>
                  </a:ext>
                </a:extLst>
              </p14:cNvPr>
              <p14:cNvContentPartPr/>
              <p14:nvPr/>
            </p14:nvContentPartPr>
            <p14:xfrm>
              <a:off x="4953194" y="942064"/>
              <a:ext cx="250200" cy="1630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3A65FE1-ACF4-4C25-806E-53DCF17E597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944554" y="933424"/>
                <a:ext cx="2678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7EB37C1-A75D-41CF-A525-309D956F3ADB}"/>
                  </a:ext>
                </a:extLst>
              </p14:cNvPr>
              <p14:cNvContentPartPr/>
              <p14:nvPr/>
            </p14:nvContentPartPr>
            <p14:xfrm>
              <a:off x="5180354" y="988144"/>
              <a:ext cx="163080" cy="1184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7EB37C1-A75D-41CF-A525-309D956F3AD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171714" y="979144"/>
                <a:ext cx="1807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28414B6-9CE7-44B0-AABB-F892B3437EF1}"/>
                  </a:ext>
                </a:extLst>
              </p14:cNvPr>
              <p14:cNvContentPartPr/>
              <p14:nvPr/>
            </p14:nvContentPartPr>
            <p14:xfrm>
              <a:off x="5762114" y="599704"/>
              <a:ext cx="270360" cy="5270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28414B6-9CE7-44B0-AABB-F892B3437EF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753474" y="590704"/>
                <a:ext cx="28800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4DFEB72-ADA7-4C78-A4D0-D9E04346CE96}"/>
                  </a:ext>
                </a:extLst>
              </p14:cNvPr>
              <p14:cNvContentPartPr/>
              <p14:nvPr/>
            </p14:nvContentPartPr>
            <p14:xfrm>
              <a:off x="6106994" y="942064"/>
              <a:ext cx="138960" cy="1846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4DFEB72-ADA7-4C78-A4D0-D9E04346CE9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097994" y="933424"/>
                <a:ext cx="1566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2171533-2402-4920-A879-2C96C859B5AA}"/>
                  </a:ext>
                </a:extLst>
              </p14:cNvPr>
              <p14:cNvContentPartPr/>
              <p14:nvPr/>
            </p14:nvContentPartPr>
            <p14:xfrm>
              <a:off x="6553754" y="866464"/>
              <a:ext cx="223200" cy="2235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2171533-2402-4920-A879-2C96C859B5A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545114" y="857824"/>
                <a:ext cx="2408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2805841-80BF-41FF-B28C-4CE3ADC36F37}"/>
                  </a:ext>
                </a:extLst>
              </p14:cNvPr>
              <p14:cNvContentPartPr/>
              <p14:nvPr/>
            </p14:nvContentPartPr>
            <p14:xfrm>
              <a:off x="6825194" y="894904"/>
              <a:ext cx="173880" cy="1641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2805841-80BF-41FF-B28C-4CE3ADC36F3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816194" y="886264"/>
                <a:ext cx="1915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F9F782D-E895-4206-9629-CE7BE67E5801}"/>
                  </a:ext>
                </a:extLst>
              </p14:cNvPr>
              <p14:cNvContentPartPr/>
              <p14:nvPr/>
            </p14:nvContentPartPr>
            <p14:xfrm>
              <a:off x="7155674" y="863224"/>
              <a:ext cx="128880" cy="1886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F9F782D-E895-4206-9629-CE7BE67E580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146674" y="854584"/>
                <a:ext cx="14652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489FA0C-A13D-4610-AC3F-CACE8AD01F24}"/>
                  </a:ext>
                </a:extLst>
              </p14:cNvPr>
              <p14:cNvContentPartPr/>
              <p14:nvPr/>
            </p14:nvContentPartPr>
            <p14:xfrm>
              <a:off x="7322714" y="859264"/>
              <a:ext cx="166680" cy="1764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489FA0C-A13D-4610-AC3F-CACE8AD01F2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314074" y="850624"/>
                <a:ext cx="1843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BFC6A07-F4BE-4F93-8F9D-4C513F37DABB}"/>
                  </a:ext>
                </a:extLst>
              </p14:cNvPr>
              <p14:cNvContentPartPr/>
              <p14:nvPr/>
            </p14:nvContentPartPr>
            <p14:xfrm>
              <a:off x="7516394" y="889864"/>
              <a:ext cx="185760" cy="1357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BFC6A07-F4BE-4F93-8F9D-4C513F37DAB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507754" y="881224"/>
                <a:ext cx="2034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34A3FCC-C025-4D69-AA14-0E9ED3DBB37F}"/>
                  </a:ext>
                </a:extLst>
              </p14:cNvPr>
              <p14:cNvContentPartPr/>
              <p14:nvPr/>
            </p14:nvContentPartPr>
            <p14:xfrm>
              <a:off x="7667954" y="931984"/>
              <a:ext cx="160920" cy="2455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34A3FCC-C025-4D69-AA14-0E9ED3DBB37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659314" y="922984"/>
                <a:ext cx="1785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0C7D30D-E141-4564-A167-1CAB9A9D56FE}"/>
                  </a:ext>
                </a:extLst>
              </p14:cNvPr>
              <p14:cNvContentPartPr/>
              <p14:nvPr/>
            </p14:nvContentPartPr>
            <p14:xfrm>
              <a:off x="7775954" y="851344"/>
              <a:ext cx="213480" cy="1645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0C7D30D-E141-4564-A167-1CAB9A9D56F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767314" y="842344"/>
                <a:ext cx="2311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9A5DB89-5796-4AF2-9FED-17E669206A55}"/>
                  </a:ext>
                </a:extLst>
              </p14:cNvPr>
              <p14:cNvContentPartPr/>
              <p14:nvPr/>
            </p14:nvContentPartPr>
            <p14:xfrm>
              <a:off x="8120114" y="577744"/>
              <a:ext cx="236880" cy="4388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9A5DB89-5796-4AF2-9FED-17E669206A5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111114" y="569104"/>
                <a:ext cx="25452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5B56D80-D769-4323-A0E7-4FEAFB6725B4}"/>
                  </a:ext>
                </a:extLst>
              </p14:cNvPr>
              <p14:cNvContentPartPr/>
              <p14:nvPr/>
            </p14:nvContentPartPr>
            <p14:xfrm>
              <a:off x="8058554" y="827224"/>
              <a:ext cx="255240" cy="547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5B56D80-D769-4323-A0E7-4FEAFB6725B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049554" y="818224"/>
                <a:ext cx="2728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AE5C385-8933-4616-9CF4-2C90C6EF4490}"/>
                  </a:ext>
                </a:extLst>
              </p14:cNvPr>
              <p14:cNvContentPartPr/>
              <p14:nvPr/>
            </p14:nvContentPartPr>
            <p14:xfrm>
              <a:off x="8269154" y="874384"/>
              <a:ext cx="85320" cy="1080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AE5C385-8933-4616-9CF4-2C90C6EF449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260154" y="865384"/>
                <a:ext cx="1029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CCA4AAB-93C1-410A-A266-8611850B2CCF}"/>
                  </a:ext>
                </a:extLst>
              </p14:cNvPr>
              <p14:cNvContentPartPr/>
              <p14:nvPr/>
            </p14:nvContentPartPr>
            <p14:xfrm>
              <a:off x="8449154" y="597904"/>
              <a:ext cx="200160" cy="4158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CCA4AAB-93C1-410A-A266-8611850B2CC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440154" y="589264"/>
                <a:ext cx="21780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D880373-504B-482D-924E-5E4E1D18BF63}"/>
                  </a:ext>
                </a:extLst>
              </p14:cNvPr>
              <p14:cNvContentPartPr/>
              <p14:nvPr/>
            </p14:nvContentPartPr>
            <p14:xfrm>
              <a:off x="8666234" y="604744"/>
              <a:ext cx="289080" cy="396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D880373-504B-482D-924E-5E4E1D18BF6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657234" y="596104"/>
                <a:ext cx="3067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A60846A-57AC-453D-BACE-90218EB41F99}"/>
                  </a:ext>
                </a:extLst>
              </p14:cNvPr>
              <p14:cNvContentPartPr/>
              <p14:nvPr/>
            </p14:nvContentPartPr>
            <p14:xfrm>
              <a:off x="8817434" y="877264"/>
              <a:ext cx="117360" cy="1256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A60846A-57AC-453D-BACE-90218EB41F9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808434" y="868264"/>
                <a:ext cx="1350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6DD6608-26D6-485B-A760-F8F0246743B2}"/>
                  </a:ext>
                </a:extLst>
              </p14:cNvPr>
              <p14:cNvContentPartPr/>
              <p14:nvPr/>
            </p14:nvContentPartPr>
            <p14:xfrm>
              <a:off x="9251234" y="565864"/>
              <a:ext cx="281520" cy="4579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6DD6608-26D6-485B-A760-F8F0246743B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242234" y="557224"/>
                <a:ext cx="29916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8ED907B-0510-40A9-8E32-937792D9DEF0}"/>
                  </a:ext>
                </a:extLst>
              </p14:cNvPr>
              <p14:cNvContentPartPr/>
              <p14:nvPr/>
            </p14:nvContentPartPr>
            <p14:xfrm>
              <a:off x="9197594" y="842704"/>
              <a:ext cx="214920" cy="338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8ED907B-0510-40A9-8E32-937792D9DEF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188594" y="833704"/>
                <a:ext cx="2325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666EBEE-4D79-4E08-8145-C6B88F976F19}"/>
                  </a:ext>
                </a:extLst>
              </p14:cNvPr>
              <p14:cNvContentPartPr/>
              <p14:nvPr/>
            </p14:nvContentPartPr>
            <p14:xfrm>
              <a:off x="9442394" y="865744"/>
              <a:ext cx="120960" cy="1504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666EBEE-4D79-4E08-8145-C6B88F976F1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433754" y="857104"/>
                <a:ext cx="1386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2B00A4B-C235-4DFC-AB6F-38AA40415E39}"/>
                  </a:ext>
                </a:extLst>
              </p14:cNvPr>
              <p14:cNvContentPartPr/>
              <p14:nvPr/>
            </p14:nvContentPartPr>
            <p14:xfrm>
              <a:off x="9862154" y="836944"/>
              <a:ext cx="240480" cy="1962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2B00A4B-C235-4DFC-AB6F-38AA40415E3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853154" y="827944"/>
                <a:ext cx="2581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4A2B8BF5-B7C6-4E9F-AB4A-EB8C87497F18}"/>
                  </a:ext>
                </a:extLst>
              </p14:cNvPr>
              <p14:cNvContentPartPr/>
              <p14:nvPr/>
            </p14:nvContentPartPr>
            <p14:xfrm>
              <a:off x="10194794" y="664504"/>
              <a:ext cx="289800" cy="3697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4A2B8BF5-B7C6-4E9F-AB4A-EB8C87497F1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185794" y="655864"/>
                <a:ext cx="30744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04837E8-5BA5-4659-AD1E-CCFEDE1C21B3}"/>
                  </a:ext>
                </a:extLst>
              </p14:cNvPr>
              <p14:cNvContentPartPr/>
              <p14:nvPr/>
            </p14:nvContentPartPr>
            <p14:xfrm>
              <a:off x="10114514" y="853504"/>
              <a:ext cx="343080" cy="435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04837E8-5BA5-4659-AD1E-CCFEDE1C21B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105874" y="844864"/>
                <a:ext cx="3607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133B1B3-7305-4E41-93EF-7DD9893B8EF0}"/>
                  </a:ext>
                </a:extLst>
              </p14:cNvPr>
              <p14:cNvContentPartPr/>
              <p14:nvPr/>
            </p14:nvContentPartPr>
            <p14:xfrm>
              <a:off x="10415474" y="847744"/>
              <a:ext cx="192600" cy="17460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133B1B3-7305-4E41-93EF-7DD9893B8EF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406474" y="839104"/>
                <a:ext cx="2102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FBB5F7F-94F5-4428-8007-D1A1AED2AAD2}"/>
                  </a:ext>
                </a:extLst>
              </p14:cNvPr>
              <p14:cNvContentPartPr/>
              <p14:nvPr/>
            </p14:nvContentPartPr>
            <p14:xfrm>
              <a:off x="10554794" y="875464"/>
              <a:ext cx="188640" cy="1702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FBB5F7F-94F5-4428-8007-D1A1AED2AAD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546154" y="866824"/>
                <a:ext cx="2062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EB40FB80-8837-45F8-AE9F-62C3CFE23BF4}"/>
                  </a:ext>
                </a:extLst>
              </p14:cNvPr>
              <p14:cNvContentPartPr/>
              <p14:nvPr/>
            </p14:nvContentPartPr>
            <p14:xfrm>
              <a:off x="10762874" y="840544"/>
              <a:ext cx="189000" cy="1825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EB40FB80-8837-45F8-AE9F-62C3CFE23BF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753874" y="831904"/>
                <a:ext cx="20664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C6A9790-37EC-43AB-939C-E565A9C43601}"/>
                  </a:ext>
                </a:extLst>
              </p14:cNvPr>
              <p14:cNvContentPartPr/>
              <p14:nvPr/>
            </p14:nvContentPartPr>
            <p14:xfrm>
              <a:off x="10969154" y="808504"/>
              <a:ext cx="185040" cy="2408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C6A9790-37EC-43AB-939C-E565A9C4360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960154" y="799504"/>
                <a:ext cx="2026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F996343-0B45-4554-AAB6-9B8B4B55CA0B}"/>
                  </a:ext>
                </a:extLst>
              </p14:cNvPr>
              <p14:cNvContentPartPr/>
              <p14:nvPr/>
            </p14:nvContentPartPr>
            <p14:xfrm>
              <a:off x="4651874" y="1465504"/>
              <a:ext cx="351720" cy="3495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F996343-0B45-4554-AAB6-9B8B4B55CA0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642874" y="1456864"/>
                <a:ext cx="36936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A40DE70C-1A3A-4BD9-AC8C-AF06CE2B0161}"/>
                  </a:ext>
                </a:extLst>
              </p14:cNvPr>
              <p14:cNvContentPartPr/>
              <p14:nvPr/>
            </p14:nvContentPartPr>
            <p14:xfrm>
              <a:off x="4800194" y="1651984"/>
              <a:ext cx="145080" cy="1764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A40DE70C-1A3A-4BD9-AC8C-AF06CE2B016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791554" y="1642984"/>
                <a:ext cx="1627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8C1FD6A-EFCA-423C-A30A-BE4313F70ED5}"/>
                  </a:ext>
                </a:extLst>
              </p14:cNvPr>
              <p14:cNvContentPartPr/>
              <p14:nvPr/>
            </p14:nvContentPartPr>
            <p14:xfrm>
              <a:off x="5246234" y="1580704"/>
              <a:ext cx="353520" cy="1490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8C1FD6A-EFCA-423C-A30A-BE4313F70ED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237594" y="1572064"/>
                <a:ext cx="3711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4A73AF9-75D8-4854-979D-0362F8FD6E3A}"/>
                  </a:ext>
                </a:extLst>
              </p14:cNvPr>
              <p14:cNvContentPartPr/>
              <p14:nvPr/>
            </p14:nvContentPartPr>
            <p14:xfrm>
              <a:off x="5641154" y="1598344"/>
              <a:ext cx="173520" cy="1029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4A73AF9-75D8-4854-979D-0362F8FD6E3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632514" y="1589344"/>
                <a:ext cx="1911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CB0B328-A5DB-42E3-9858-0A34681E9F1B}"/>
                  </a:ext>
                </a:extLst>
              </p14:cNvPr>
              <p14:cNvContentPartPr/>
              <p14:nvPr/>
            </p14:nvContentPartPr>
            <p14:xfrm>
              <a:off x="5970554" y="1304224"/>
              <a:ext cx="198000" cy="3783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CB0B328-A5DB-42E3-9858-0A34681E9F1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961914" y="1295224"/>
                <a:ext cx="21564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D994437-1221-4D0B-81B7-ADBF97034BE4}"/>
                  </a:ext>
                </a:extLst>
              </p14:cNvPr>
              <p14:cNvContentPartPr/>
              <p14:nvPr/>
            </p14:nvContentPartPr>
            <p14:xfrm>
              <a:off x="5875874" y="1485664"/>
              <a:ext cx="373680" cy="532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D994437-1221-4D0B-81B7-ADBF97034BE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866874" y="1476664"/>
                <a:ext cx="3913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05BC8B1-FEF8-4722-AD82-AD49E5EEAC27}"/>
                  </a:ext>
                </a:extLst>
              </p14:cNvPr>
              <p14:cNvContentPartPr/>
              <p14:nvPr/>
            </p14:nvContentPartPr>
            <p14:xfrm>
              <a:off x="6139754" y="1547944"/>
              <a:ext cx="140400" cy="842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05BC8B1-FEF8-4722-AD82-AD49E5EEAC2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130754" y="1539304"/>
                <a:ext cx="1580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3F07DDB-2F25-4D71-B9C0-C2386DAD8EA5}"/>
                  </a:ext>
                </a:extLst>
              </p14:cNvPr>
              <p14:cNvContentPartPr/>
              <p14:nvPr/>
            </p14:nvContentPartPr>
            <p14:xfrm>
              <a:off x="6352874" y="1513384"/>
              <a:ext cx="231120" cy="1677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3F07DDB-2F25-4D71-B9C0-C2386DAD8EA5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344234" y="1504744"/>
                <a:ext cx="24876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FE80C14-FECA-45A7-809D-024E694BDD47}"/>
                  </a:ext>
                </a:extLst>
              </p14:cNvPr>
              <p14:cNvContentPartPr/>
              <p14:nvPr/>
            </p14:nvContentPartPr>
            <p14:xfrm>
              <a:off x="6631514" y="1463344"/>
              <a:ext cx="37800" cy="1260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FE80C14-FECA-45A7-809D-024E694BDD4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622514" y="1454344"/>
                <a:ext cx="554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537717A6-4013-4452-AA64-1F0E37CD9F87}"/>
                  </a:ext>
                </a:extLst>
              </p14:cNvPr>
              <p14:cNvContentPartPr/>
              <p14:nvPr/>
            </p14:nvContentPartPr>
            <p14:xfrm>
              <a:off x="6620354" y="1554064"/>
              <a:ext cx="135360" cy="867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537717A6-4013-4452-AA64-1F0E37CD9F8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611714" y="1545424"/>
                <a:ext cx="1530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2D0E243-AFA5-4FFD-B845-EE99C36B9EE7}"/>
                  </a:ext>
                </a:extLst>
              </p14:cNvPr>
              <p14:cNvContentPartPr/>
              <p14:nvPr/>
            </p14:nvContentPartPr>
            <p14:xfrm>
              <a:off x="6887474" y="1326544"/>
              <a:ext cx="176760" cy="3171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2D0E243-AFA5-4FFD-B845-EE99C36B9EE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878474" y="1317904"/>
                <a:ext cx="19440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7B07EDC-FF75-4D51-858A-C03F5325030D}"/>
                  </a:ext>
                </a:extLst>
              </p14:cNvPr>
              <p14:cNvContentPartPr/>
              <p14:nvPr/>
            </p14:nvContentPartPr>
            <p14:xfrm>
              <a:off x="6999074" y="1472344"/>
              <a:ext cx="132120" cy="20160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7B07EDC-FF75-4D51-858A-C03F5325030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990434" y="1463344"/>
                <a:ext cx="14976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BD4E5D8-B5FA-4CC8-90FE-E624652E2D37}"/>
                  </a:ext>
                </a:extLst>
              </p14:cNvPr>
              <p14:cNvContentPartPr/>
              <p14:nvPr/>
            </p14:nvContentPartPr>
            <p14:xfrm>
              <a:off x="7419194" y="1421584"/>
              <a:ext cx="221760" cy="20160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BD4E5D8-B5FA-4CC8-90FE-E624652E2D3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410554" y="1412944"/>
                <a:ext cx="239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CE85B67-4052-419B-8DD8-C04047560F1E}"/>
                  </a:ext>
                </a:extLst>
              </p14:cNvPr>
              <p14:cNvContentPartPr/>
              <p14:nvPr/>
            </p14:nvContentPartPr>
            <p14:xfrm>
              <a:off x="7607114" y="1480264"/>
              <a:ext cx="197280" cy="13788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CE85B67-4052-419B-8DD8-C04047560F1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598474" y="1471264"/>
                <a:ext cx="2149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55F34B1-5183-4F41-A2E5-7360EF7C4EAB}"/>
                  </a:ext>
                </a:extLst>
              </p14:cNvPr>
              <p14:cNvContentPartPr/>
              <p14:nvPr/>
            </p14:nvContentPartPr>
            <p14:xfrm>
              <a:off x="7776314" y="1448584"/>
              <a:ext cx="295560" cy="47124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55F34B1-5183-4F41-A2E5-7360EF7C4EA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767314" y="1439944"/>
                <a:ext cx="31320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5EB2BE5-455D-438D-A0A1-8B948CB37C0A}"/>
                  </a:ext>
                </a:extLst>
              </p14:cNvPr>
              <p14:cNvContentPartPr/>
              <p14:nvPr/>
            </p14:nvContentPartPr>
            <p14:xfrm>
              <a:off x="8160074" y="1405384"/>
              <a:ext cx="54360" cy="14400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5EB2BE5-455D-438D-A0A1-8B948CB37C0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151434" y="1396384"/>
                <a:ext cx="7200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3C02E98-B1BB-4012-B707-6077815C8C52}"/>
                  </a:ext>
                </a:extLst>
              </p14:cNvPr>
              <p14:cNvContentPartPr/>
              <p14:nvPr/>
            </p14:nvContentPartPr>
            <p14:xfrm>
              <a:off x="8224514" y="1428784"/>
              <a:ext cx="211320" cy="14508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3C02E98-B1BB-4012-B707-6077815C8C5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215874" y="1420144"/>
                <a:ext cx="2289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F6B6390-4640-4B7B-982E-1B4FDDC4F038}"/>
                  </a:ext>
                </a:extLst>
              </p14:cNvPr>
              <p14:cNvContentPartPr/>
              <p14:nvPr/>
            </p14:nvContentPartPr>
            <p14:xfrm>
              <a:off x="8540594" y="1413304"/>
              <a:ext cx="181080" cy="14184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F6B6390-4640-4B7B-982E-1B4FDDC4F03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531594" y="1404664"/>
                <a:ext cx="1987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3F7EC44-704B-458C-A9C7-A74668BC463D}"/>
                  </a:ext>
                </a:extLst>
              </p14:cNvPr>
              <p14:cNvContentPartPr/>
              <p14:nvPr/>
            </p14:nvContentPartPr>
            <p14:xfrm>
              <a:off x="8763434" y="1416184"/>
              <a:ext cx="164880" cy="1364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3F7EC44-704B-458C-A9C7-A74668BC463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754434" y="1407544"/>
                <a:ext cx="1825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FA150A1-74AC-40CA-B14B-3DDCF9D9E776}"/>
                  </a:ext>
                </a:extLst>
              </p14:cNvPr>
              <p14:cNvContentPartPr/>
              <p14:nvPr/>
            </p14:nvContentPartPr>
            <p14:xfrm>
              <a:off x="8938394" y="1401064"/>
              <a:ext cx="315720" cy="21312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FA150A1-74AC-40CA-B14B-3DDCF9D9E776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929394" y="1392064"/>
                <a:ext cx="3333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40E556AF-B621-4FA1-B0B6-2BD89F628306}"/>
                  </a:ext>
                </a:extLst>
              </p14:cNvPr>
              <p14:cNvContentPartPr/>
              <p14:nvPr/>
            </p14:nvContentPartPr>
            <p14:xfrm>
              <a:off x="9393434" y="1466944"/>
              <a:ext cx="87120" cy="10512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40E556AF-B621-4FA1-B0B6-2BD89F62830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384434" y="1458304"/>
                <a:ext cx="1047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B5FC6BD-D7A4-45ED-9306-5E483ABCED10}"/>
                  </a:ext>
                </a:extLst>
              </p14:cNvPr>
              <p14:cNvContentPartPr/>
              <p14:nvPr/>
            </p14:nvContentPartPr>
            <p14:xfrm>
              <a:off x="9533474" y="1352464"/>
              <a:ext cx="6120" cy="1764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B5FC6BD-D7A4-45ED-9306-5E483ABCED1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524834" y="1343824"/>
                <a:ext cx="237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0BD4F06-7F7F-42D1-81A8-054C2A454CA7}"/>
                  </a:ext>
                </a:extLst>
              </p14:cNvPr>
              <p14:cNvContentPartPr/>
              <p14:nvPr/>
            </p14:nvContentPartPr>
            <p14:xfrm>
              <a:off x="9518714" y="1389184"/>
              <a:ext cx="131760" cy="17352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0BD4F06-7F7F-42D1-81A8-054C2A454CA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509714" y="1380544"/>
                <a:ext cx="1494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53778B2-4399-47F5-B8EE-47F78B07C058}"/>
                  </a:ext>
                </a:extLst>
              </p14:cNvPr>
              <p14:cNvContentPartPr/>
              <p14:nvPr/>
            </p14:nvContentPartPr>
            <p14:xfrm>
              <a:off x="9908594" y="1447504"/>
              <a:ext cx="77040" cy="12024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53778B2-4399-47F5-B8EE-47F78B07C05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899954" y="1438864"/>
                <a:ext cx="946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F9736C1-6EA9-4062-B895-9B280B1A816F}"/>
                  </a:ext>
                </a:extLst>
              </p14:cNvPr>
              <p14:cNvContentPartPr/>
              <p14:nvPr/>
            </p14:nvContentPartPr>
            <p14:xfrm>
              <a:off x="10066274" y="1443904"/>
              <a:ext cx="170640" cy="1533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F9736C1-6EA9-4062-B895-9B280B1A816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057274" y="1434904"/>
                <a:ext cx="1882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969433F5-B47D-48CF-BE60-94460C511B61}"/>
                  </a:ext>
                </a:extLst>
              </p14:cNvPr>
              <p14:cNvContentPartPr/>
              <p14:nvPr/>
            </p14:nvContentPartPr>
            <p14:xfrm>
              <a:off x="10370834" y="1229704"/>
              <a:ext cx="207360" cy="37548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969433F5-B47D-48CF-BE60-94460C511B61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362194" y="1221064"/>
                <a:ext cx="22500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B5BF9FD-C284-4433-B9BB-258D60F37509}"/>
                  </a:ext>
                </a:extLst>
              </p14:cNvPr>
              <p14:cNvContentPartPr/>
              <p14:nvPr/>
            </p14:nvContentPartPr>
            <p14:xfrm>
              <a:off x="10223954" y="1383424"/>
              <a:ext cx="374040" cy="5760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B5BF9FD-C284-4433-B9BB-258D60F3750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0214954" y="1374784"/>
                <a:ext cx="3916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5F3A95F-C571-4E91-AABF-D1E749A6AB29}"/>
                  </a:ext>
                </a:extLst>
              </p14:cNvPr>
              <p14:cNvContentPartPr/>
              <p14:nvPr/>
            </p14:nvContentPartPr>
            <p14:xfrm>
              <a:off x="10474874" y="1403584"/>
              <a:ext cx="342000" cy="1947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5F3A95F-C571-4E91-AABF-D1E749A6AB2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465874" y="1394944"/>
                <a:ext cx="3596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8A498FA-6F6A-4BDD-A310-79A4DE19400D}"/>
                  </a:ext>
                </a:extLst>
              </p14:cNvPr>
              <p14:cNvContentPartPr/>
              <p14:nvPr/>
            </p14:nvContentPartPr>
            <p14:xfrm>
              <a:off x="10762514" y="1421584"/>
              <a:ext cx="190080" cy="11664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8A498FA-6F6A-4BDD-A310-79A4DE19400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753874" y="1412944"/>
                <a:ext cx="2077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877D11F2-04A8-4170-82A4-60A281AE96DA}"/>
                  </a:ext>
                </a:extLst>
              </p14:cNvPr>
              <p14:cNvContentPartPr/>
              <p14:nvPr/>
            </p14:nvContentPartPr>
            <p14:xfrm>
              <a:off x="10926314" y="1371544"/>
              <a:ext cx="173520" cy="1983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877D11F2-04A8-4170-82A4-60A281AE96D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917674" y="1362544"/>
                <a:ext cx="191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956806B4-93A2-443C-BDBA-A5A24A97E2AE}"/>
                  </a:ext>
                </a:extLst>
              </p14:cNvPr>
              <p14:cNvContentPartPr/>
              <p14:nvPr/>
            </p14:nvContentPartPr>
            <p14:xfrm>
              <a:off x="11207114" y="1201984"/>
              <a:ext cx="224280" cy="34920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956806B4-93A2-443C-BDBA-A5A24A97E2A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1198114" y="1192984"/>
                <a:ext cx="24192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812BEBB-DC6D-4CB1-9A51-D98CD35D2C2D}"/>
                  </a:ext>
                </a:extLst>
              </p14:cNvPr>
              <p14:cNvContentPartPr/>
              <p14:nvPr/>
            </p14:nvContentPartPr>
            <p14:xfrm>
              <a:off x="11089394" y="1373344"/>
              <a:ext cx="353880" cy="3132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812BEBB-DC6D-4CB1-9A51-D98CD35D2C2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1080394" y="1364344"/>
                <a:ext cx="3715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CEA805F-7742-4043-9F71-94FC9E5A3439}"/>
                  </a:ext>
                </a:extLst>
              </p14:cNvPr>
              <p14:cNvContentPartPr/>
              <p14:nvPr/>
            </p14:nvContentPartPr>
            <p14:xfrm>
              <a:off x="11283794" y="1431304"/>
              <a:ext cx="171720" cy="1188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CEA805F-7742-4043-9F71-94FC9E5A343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275154" y="1422664"/>
                <a:ext cx="1893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D5D90CA2-2B18-45F1-82B7-13F35C8F1DFA}"/>
                  </a:ext>
                </a:extLst>
              </p14:cNvPr>
              <p14:cNvContentPartPr/>
              <p14:nvPr/>
            </p14:nvContentPartPr>
            <p14:xfrm>
              <a:off x="11477834" y="1426264"/>
              <a:ext cx="181800" cy="14472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D5D90CA2-2B18-45F1-82B7-13F35C8F1DFA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469194" y="1417624"/>
                <a:ext cx="1994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1E7B282-CF57-4361-B71A-A23FC82143B3}"/>
                  </a:ext>
                </a:extLst>
              </p14:cNvPr>
              <p14:cNvContentPartPr/>
              <p14:nvPr/>
            </p14:nvContentPartPr>
            <p14:xfrm>
              <a:off x="11659274" y="1275424"/>
              <a:ext cx="140760" cy="27612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1E7B282-CF57-4361-B71A-A23FC82143B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1650634" y="1266424"/>
                <a:ext cx="15840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FBB35A4-3BF4-44EE-898A-484CCD872D25}"/>
                  </a:ext>
                </a:extLst>
              </p14:cNvPr>
              <p14:cNvContentPartPr/>
              <p14:nvPr/>
            </p14:nvContentPartPr>
            <p14:xfrm>
              <a:off x="366074" y="1646584"/>
              <a:ext cx="184320" cy="2131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FBB35A4-3BF4-44EE-898A-484CCD872D2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57434" y="1637944"/>
                <a:ext cx="2019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9A4A6B5-F855-4EC1-BD75-1094B3CEA4A3}"/>
                  </a:ext>
                </a:extLst>
              </p14:cNvPr>
              <p14:cNvContentPartPr/>
              <p14:nvPr/>
            </p14:nvContentPartPr>
            <p14:xfrm>
              <a:off x="568394" y="1687984"/>
              <a:ext cx="138600" cy="1515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9A4A6B5-F855-4EC1-BD75-1094B3CEA4A3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59394" y="1679344"/>
                <a:ext cx="15624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A9A660B-1C98-4B4C-B68F-EA9DEE6F5F6A}"/>
                  </a:ext>
                </a:extLst>
              </p14:cNvPr>
              <p14:cNvContentPartPr/>
              <p14:nvPr/>
            </p14:nvContentPartPr>
            <p14:xfrm>
              <a:off x="782234" y="1640464"/>
              <a:ext cx="238680" cy="2314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A9A660B-1C98-4B4C-B68F-EA9DEE6F5F6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73234" y="1631824"/>
                <a:ext cx="25632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DBEDD38-AD69-4941-9E39-1BB8E8CC323D}"/>
                  </a:ext>
                </a:extLst>
              </p14:cNvPr>
              <p14:cNvContentPartPr/>
              <p14:nvPr/>
            </p14:nvContentPartPr>
            <p14:xfrm>
              <a:off x="1016954" y="1636864"/>
              <a:ext cx="199800" cy="22824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DBEDD38-AD69-4941-9E39-1BB8E8CC323D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07954" y="1628224"/>
                <a:ext cx="2174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963374E-BD25-4002-8002-CDB38EBC2734}"/>
                  </a:ext>
                </a:extLst>
              </p14:cNvPr>
              <p14:cNvContentPartPr/>
              <p14:nvPr/>
            </p14:nvContentPartPr>
            <p14:xfrm>
              <a:off x="1264274" y="1684024"/>
              <a:ext cx="103680" cy="1285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963374E-BD25-4002-8002-CDB38EBC2734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255634" y="1675384"/>
                <a:ext cx="1213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7BDCD5AC-81E4-48DF-AD7E-400D599052BA}"/>
                  </a:ext>
                </a:extLst>
              </p14:cNvPr>
              <p14:cNvContentPartPr/>
              <p14:nvPr/>
            </p14:nvContentPartPr>
            <p14:xfrm>
              <a:off x="1434194" y="1600144"/>
              <a:ext cx="175680" cy="2059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BDCD5AC-81E4-48DF-AD7E-400D599052B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425554" y="1591144"/>
                <a:ext cx="1933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A080C0E-0271-4019-A69F-5811526ED1E0}"/>
                  </a:ext>
                </a:extLst>
              </p14:cNvPr>
              <p14:cNvContentPartPr/>
              <p14:nvPr/>
            </p14:nvContentPartPr>
            <p14:xfrm>
              <a:off x="1685114" y="1569904"/>
              <a:ext cx="190440" cy="2304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A080C0E-0271-4019-A69F-5811526ED1E0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676114" y="1560904"/>
                <a:ext cx="20808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7A982AD-9366-4A9B-887F-8F6FE1E2763B}"/>
                  </a:ext>
                </a:extLst>
              </p14:cNvPr>
              <p14:cNvContentPartPr/>
              <p14:nvPr/>
            </p14:nvContentPartPr>
            <p14:xfrm>
              <a:off x="1835594" y="1640824"/>
              <a:ext cx="115920" cy="1562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7A982AD-9366-4A9B-887F-8F6FE1E2763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826954" y="1632184"/>
                <a:ext cx="1335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384E9F40-04CD-414C-AAFB-99BD245C5995}"/>
                  </a:ext>
                </a:extLst>
              </p14:cNvPr>
              <p14:cNvContentPartPr/>
              <p14:nvPr/>
            </p14:nvContentPartPr>
            <p14:xfrm>
              <a:off x="2022434" y="1597264"/>
              <a:ext cx="206280" cy="21312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384E9F40-04CD-414C-AAFB-99BD245C599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013794" y="1588624"/>
                <a:ext cx="2239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ECC6CB2-FCAD-41C8-BD77-899B6009599D}"/>
                  </a:ext>
                </a:extLst>
              </p14:cNvPr>
              <p14:cNvContentPartPr/>
              <p14:nvPr/>
            </p14:nvContentPartPr>
            <p14:xfrm>
              <a:off x="2377754" y="1794544"/>
              <a:ext cx="15120" cy="2052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ECC6CB2-FCAD-41C8-BD77-899B6009599D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369114" y="1785904"/>
                <a:ext cx="327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6E66CBF-E666-4FEB-BCB1-36F98B6E832E}"/>
                  </a:ext>
                </a:extLst>
              </p14:cNvPr>
              <p14:cNvContentPartPr/>
              <p14:nvPr/>
            </p14:nvContentPartPr>
            <p14:xfrm>
              <a:off x="2606714" y="1602664"/>
              <a:ext cx="176760" cy="180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6E66CBF-E666-4FEB-BCB1-36F98B6E832E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598074" y="1594024"/>
                <a:ext cx="1944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82797B07-EF87-413F-8CD1-301D154D1297}"/>
                  </a:ext>
                </a:extLst>
              </p14:cNvPr>
              <p14:cNvContentPartPr/>
              <p14:nvPr/>
            </p14:nvContentPartPr>
            <p14:xfrm>
              <a:off x="2908034" y="1610944"/>
              <a:ext cx="207000" cy="1850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82797B07-EF87-413F-8CD1-301D154D1297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899034" y="1601944"/>
                <a:ext cx="22464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5E01074-5841-41BA-BCF4-6C6A2F33F633}"/>
                  </a:ext>
                </a:extLst>
              </p14:cNvPr>
              <p14:cNvContentPartPr/>
              <p14:nvPr/>
            </p14:nvContentPartPr>
            <p14:xfrm>
              <a:off x="3090194" y="1644064"/>
              <a:ext cx="138600" cy="1065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5E01074-5841-41BA-BCF4-6C6A2F33F633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081554" y="1635424"/>
                <a:ext cx="15624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06F71B8-97AB-440E-A330-D6BD21D7A76A}"/>
                  </a:ext>
                </a:extLst>
              </p14:cNvPr>
              <p14:cNvContentPartPr/>
              <p14:nvPr/>
            </p14:nvContentPartPr>
            <p14:xfrm>
              <a:off x="3319874" y="1639384"/>
              <a:ext cx="88200" cy="12132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06F71B8-97AB-440E-A330-D6BD21D7A76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310874" y="1630744"/>
                <a:ext cx="1058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ECEF170-27AF-48ED-A6CF-4214C85A0F49}"/>
                  </a:ext>
                </a:extLst>
              </p14:cNvPr>
              <p14:cNvContentPartPr/>
              <p14:nvPr/>
            </p14:nvContentPartPr>
            <p14:xfrm>
              <a:off x="3499874" y="1434544"/>
              <a:ext cx="253800" cy="3002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ECEF170-27AF-48ED-A6CF-4214C85A0F49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491234" y="1425904"/>
                <a:ext cx="27144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2024DDE9-753B-4B08-BC68-63777FDD8697}"/>
                  </a:ext>
                </a:extLst>
              </p14:cNvPr>
              <p14:cNvContentPartPr/>
              <p14:nvPr/>
            </p14:nvContentPartPr>
            <p14:xfrm>
              <a:off x="3597434" y="1659544"/>
              <a:ext cx="99360" cy="590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2024DDE9-753B-4B08-BC68-63777FDD8697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588434" y="1650904"/>
                <a:ext cx="1170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44F70034-7882-4F40-8CAE-A5D8CF474707}"/>
                  </a:ext>
                </a:extLst>
              </p14:cNvPr>
              <p14:cNvContentPartPr/>
              <p14:nvPr/>
            </p14:nvContentPartPr>
            <p14:xfrm>
              <a:off x="3830354" y="1626064"/>
              <a:ext cx="37080" cy="860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44F70034-7882-4F40-8CAE-A5D8CF474707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821354" y="1617064"/>
                <a:ext cx="547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EA4140A-4FB7-41AE-8E2C-3C5565E831CA}"/>
                  </a:ext>
                </a:extLst>
              </p14:cNvPr>
              <p14:cNvContentPartPr/>
              <p14:nvPr/>
            </p14:nvContentPartPr>
            <p14:xfrm>
              <a:off x="3939434" y="1596904"/>
              <a:ext cx="108720" cy="817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EA4140A-4FB7-41AE-8E2C-3C5565E831CA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930794" y="1587904"/>
                <a:ext cx="12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93993EE-6CD6-4B03-8342-F2EAE39719DF}"/>
                  </a:ext>
                </a:extLst>
              </p14:cNvPr>
              <p14:cNvContentPartPr/>
              <p14:nvPr/>
            </p14:nvContentPartPr>
            <p14:xfrm>
              <a:off x="4092794" y="1597624"/>
              <a:ext cx="182520" cy="48060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93993EE-6CD6-4B03-8342-F2EAE39719DF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084154" y="1588984"/>
                <a:ext cx="20016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9A25F9C-0BE3-4665-B212-C1420D1DD707}"/>
                  </a:ext>
                </a:extLst>
              </p14:cNvPr>
              <p14:cNvContentPartPr/>
              <p14:nvPr/>
            </p14:nvContentPartPr>
            <p14:xfrm>
              <a:off x="4431194" y="1748104"/>
              <a:ext cx="15840" cy="237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9A25F9C-0BE3-4665-B212-C1420D1DD707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422554" y="1739464"/>
                <a:ext cx="334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BC094D8-686F-4755-A48E-099228AC150D}"/>
                  </a:ext>
                </a:extLst>
              </p14:cNvPr>
              <p14:cNvContentPartPr/>
              <p14:nvPr/>
            </p14:nvContentPartPr>
            <p14:xfrm>
              <a:off x="398114" y="2322664"/>
              <a:ext cx="61920" cy="12240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BC094D8-686F-4755-A48E-099228AC150D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89474" y="2314024"/>
                <a:ext cx="795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D7B0A3B-F96E-4D74-A83A-3A44B6AA6056}"/>
                  </a:ext>
                </a:extLst>
              </p14:cNvPr>
              <p14:cNvContentPartPr/>
              <p14:nvPr/>
            </p14:nvContentPartPr>
            <p14:xfrm>
              <a:off x="549314" y="2161744"/>
              <a:ext cx="1080" cy="50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D7B0A3B-F96E-4D74-A83A-3A44B6AA6056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40674" y="2153104"/>
                <a:ext cx="187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767540F3-ADAD-4D40-84C3-5775A1FA751D}"/>
                  </a:ext>
                </a:extLst>
              </p14:cNvPr>
              <p14:cNvContentPartPr/>
              <p14:nvPr/>
            </p14:nvContentPartPr>
            <p14:xfrm>
              <a:off x="544274" y="2321584"/>
              <a:ext cx="185760" cy="15876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767540F3-ADAD-4D40-84C3-5775A1FA751D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35274" y="2312584"/>
                <a:ext cx="20340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C7DC0CAF-4E94-49BE-9A2A-24B8ACE228CD}"/>
                  </a:ext>
                </a:extLst>
              </p14:cNvPr>
              <p14:cNvContentPartPr/>
              <p14:nvPr/>
            </p14:nvContentPartPr>
            <p14:xfrm>
              <a:off x="1103354" y="2262544"/>
              <a:ext cx="264240" cy="2001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C7DC0CAF-4E94-49BE-9A2A-24B8ACE228CD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94354" y="2253544"/>
                <a:ext cx="28188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81487A54-4AF5-4709-B71F-77AE65DB477A}"/>
                  </a:ext>
                </a:extLst>
              </p14:cNvPr>
              <p14:cNvContentPartPr/>
              <p14:nvPr/>
            </p14:nvContentPartPr>
            <p14:xfrm>
              <a:off x="1268954" y="2022784"/>
              <a:ext cx="275040" cy="38160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81487A54-4AF5-4709-B71F-77AE65DB477A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259954" y="2014144"/>
                <a:ext cx="29268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6A6634A-14ED-4735-81CC-02E041AF8C0D}"/>
                  </a:ext>
                </a:extLst>
              </p14:cNvPr>
              <p14:cNvContentPartPr/>
              <p14:nvPr/>
            </p14:nvContentPartPr>
            <p14:xfrm>
              <a:off x="1395314" y="2254984"/>
              <a:ext cx="205560" cy="1584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6A6634A-14ED-4735-81CC-02E041AF8C0D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386674" y="2245984"/>
                <a:ext cx="2232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1B49FC42-C348-4DDA-8C23-0B8BAE519144}"/>
                  </a:ext>
                </a:extLst>
              </p14:cNvPr>
              <p14:cNvContentPartPr/>
              <p14:nvPr/>
            </p14:nvContentPartPr>
            <p14:xfrm>
              <a:off x="1767914" y="1968424"/>
              <a:ext cx="245880" cy="44424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1B49FC42-C348-4DDA-8C23-0B8BAE519144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758914" y="1959784"/>
                <a:ext cx="26352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E018F45-6B60-4FEF-8AFF-8E9ADF472565}"/>
                  </a:ext>
                </a:extLst>
              </p14:cNvPr>
              <p14:cNvContentPartPr/>
              <p14:nvPr/>
            </p14:nvContentPartPr>
            <p14:xfrm>
              <a:off x="1641554" y="2194864"/>
              <a:ext cx="357840" cy="6300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E018F45-6B60-4FEF-8AFF-8E9ADF472565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632914" y="2186224"/>
                <a:ext cx="3754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82B1EA6A-1772-4A6D-B0D1-BA101813D04B}"/>
                  </a:ext>
                </a:extLst>
              </p14:cNvPr>
              <p14:cNvContentPartPr/>
              <p14:nvPr/>
            </p14:nvContentPartPr>
            <p14:xfrm>
              <a:off x="1889954" y="2223664"/>
              <a:ext cx="403560" cy="1947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82B1EA6A-1772-4A6D-B0D1-BA101813D04B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881314" y="2215024"/>
                <a:ext cx="42120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D67F541A-6A8D-4AAF-8686-3593B278BB4C}"/>
                  </a:ext>
                </a:extLst>
              </p14:cNvPr>
              <p14:cNvContentPartPr/>
              <p14:nvPr/>
            </p14:nvContentPartPr>
            <p14:xfrm>
              <a:off x="2311874" y="2262184"/>
              <a:ext cx="233280" cy="13068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D67F541A-6A8D-4AAF-8686-3593B278BB4C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303234" y="2253184"/>
                <a:ext cx="25092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0ED7D2D-6473-48EF-AB78-020CCBE5D7DD}"/>
                  </a:ext>
                </a:extLst>
              </p14:cNvPr>
              <p14:cNvContentPartPr/>
              <p14:nvPr/>
            </p14:nvContentPartPr>
            <p14:xfrm>
              <a:off x="2660714" y="2273704"/>
              <a:ext cx="37440" cy="10548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0ED7D2D-6473-48EF-AB78-020CCBE5D7DD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2652074" y="2264704"/>
                <a:ext cx="5508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920861E-6072-42E6-A903-C8D7CD8E58A0}"/>
                  </a:ext>
                </a:extLst>
              </p14:cNvPr>
              <p14:cNvContentPartPr/>
              <p14:nvPr/>
            </p14:nvContentPartPr>
            <p14:xfrm>
              <a:off x="2778794" y="2264704"/>
              <a:ext cx="154800" cy="1173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920861E-6072-42E6-A903-C8D7CD8E58A0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2769794" y="2255704"/>
                <a:ext cx="1724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A04A938-F65F-4BD2-88E7-D77BAAF0D184}"/>
                  </a:ext>
                </a:extLst>
              </p14:cNvPr>
              <p14:cNvContentPartPr/>
              <p14:nvPr/>
            </p14:nvContentPartPr>
            <p14:xfrm>
              <a:off x="3069314" y="2274064"/>
              <a:ext cx="47520" cy="13104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A04A938-F65F-4BD2-88E7-D77BAAF0D184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060674" y="2265424"/>
                <a:ext cx="651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5AED8B7-CA03-405C-BCAA-04A3E8831622}"/>
                  </a:ext>
                </a:extLst>
              </p14:cNvPr>
              <p14:cNvContentPartPr/>
              <p14:nvPr/>
            </p14:nvContentPartPr>
            <p14:xfrm>
              <a:off x="3220154" y="2334904"/>
              <a:ext cx="360" cy="36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5AED8B7-CA03-405C-BCAA-04A3E8831622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211154" y="232626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45CBE1AA-8A35-474C-88C3-45AC6F22DEAA}"/>
                  </a:ext>
                </a:extLst>
              </p14:cNvPr>
              <p14:cNvContentPartPr/>
              <p14:nvPr/>
            </p14:nvContentPartPr>
            <p14:xfrm>
              <a:off x="3237794" y="2252104"/>
              <a:ext cx="120960" cy="12564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45CBE1AA-8A35-474C-88C3-45AC6F22DEA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3229154" y="2243464"/>
                <a:ext cx="1386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90B0D1CC-BEFA-4661-9400-91340456DFA6}"/>
                  </a:ext>
                </a:extLst>
              </p14:cNvPr>
              <p14:cNvContentPartPr/>
              <p14:nvPr/>
            </p14:nvContentPartPr>
            <p14:xfrm>
              <a:off x="3428234" y="2245264"/>
              <a:ext cx="174960" cy="42228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90B0D1CC-BEFA-4661-9400-91340456DFA6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3419234" y="2236624"/>
                <a:ext cx="19260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65930799-DA48-49F9-BB76-26496AC36407}"/>
                  </a:ext>
                </a:extLst>
              </p14:cNvPr>
              <p14:cNvContentPartPr/>
              <p14:nvPr/>
            </p14:nvContentPartPr>
            <p14:xfrm>
              <a:off x="3219434" y="2123584"/>
              <a:ext cx="8280" cy="936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65930799-DA48-49F9-BB76-26496AC36407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3210434" y="2114944"/>
                <a:ext cx="259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9E7F5BFA-BFAF-44DF-A52E-188CDADFB3BB}"/>
                  </a:ext>
                </a:extLst>
              </p14:cNvPr>
              <p14:cNvContentPartPr/>
              <p14:nvPr/>
            </p14:nvContentPartPr>
            <p14:xfrm>
              <a:off x="4060394" y="1918024"/>
              <a:ext cx="277560" cy="47772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9E7F5BFA-BFAF-44DF-A52E-188CDADFB3BB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4051394" y="1909384"/>
                <a:ext cx="29520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E99C3D67-DD10-4663-B737-F60607619379}"/>
                  </a:ext>
                </a:extLst>
              </p14:cNvPr>
              <p14:cNvContentPartPr/>
              <p14:nvPr/>
            </p14:nvContentPartPr>
            <p14:xfrm>
              <a:off x="4009274" y="2159944"/>
              <a:ext cx="377280" cy="6228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E99C3D67-DD10-4663-B737-F60607619379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4000274" y="2150944"/>
                <a:ext cx="3949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FDFACED-87FC-43A3-96EF-6C5C2948E4B4}"/>
                  </a:ext>
                </a:extLst>
              </p14:cNvPr>
              <p14:cNvContentPartPr/>
              <p14:nvPr/>
            </p14:nvContentPartPr>
            <p14:xfrm>
              <a:off x="4333994" y="1922704"/>
              <a:ext cx="259920" cy="40464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FDFACED-87FC-43A3-96EF-6C5C2948E4B4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4325354" y="1913704"/>
                <a:ext cx="27756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08717FA-1AA9-49E5-ACC5-F8C2CB3996F6}"/>
                  </a:ext>
                </a:extLst>
              </p14:cNvPr>
              <p14:cNvContentPartPr/>
              <p14:nvPr/>
            </p14:nvContentPartPr>
            <p14:xfrm>
              <a:off x="4628474" y="2112784"/>
              <a:ext cx="186120" cy="2052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08717FA-1AA9-49E5-ACC5-F8C2CB3996F6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4619474" y="2103784"/>
                <a:ext cx="2037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751D1EAB-1279-4F9D-A1BC-60340EFEEB04}"/>
                  </a:ext>
                </a:extLst>
              </p14:cNvPr>
              <p14:cNvContentPartPr/>
              <p14:nvPr/>
            </p14:nvContentPartPr>
            <p14:xfrm>
              <a:off x="4961474" y="2217184"/>
              <a:ext cx="204120" cy="36432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751D1EAB-1279-4F9D-A1BC-60340EFEEB04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4952474" y="2208544"/>
                <a:ext cx="22176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CE1D111-40A9-49DB-B5ED-8EE803AF1BBE}"/>
                  </a:ext>
                </a:extLst>
              </p14:cNvPr>
              <p14:cNvContentPartPr/>
              <p14:nvPr/>
            </p14:nvContentPartPr>
            <p14:xfrm>
              <a:off x="5140034" y="2089384"/>
              <a:ext cx="223200" cy="19548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CE1D111-40A9-49DB-B5ED-8EE803AF1BBE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5131034" y="2080744"/>
                <a:ext cx="2408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162A298C-771D-4D04-8E2F-553ACB8A35BF}"/>
                  </a:ext>
                </a:extLst>
              </p14:cNvPr>
              <p14:cNvContentPartPr/>
              <p14:nvPr/>
            </p14:nvContentPartPr>
            <p14:xfrm>
              <a:off x="5457194" y="2123584"/>
              <a:ext cx="155520" cy="18252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162A298C-771D-4D04-8E2F-553ACB8A35BF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5448194" y="2114944"/>
                <a:ext cx="17316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0C80299A-D319-4322-9D0D-EE85AA8AECE9}"/>
                  </a:ext>
                </a:extLst>
              </p14:cNvPr>
              <p14:cNvContentPartPr/>
              <p14:nvPr/>
            </p14:nvContentPartPr>
            <p14:xfrm>
              <a:off x="5616314" y="2121064"/>
              <a:ext cx="173520" cy="16560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0C80299A-D319-4322-9D0D-EE85AA8AECE9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5607314" y="2112424"/>
                <a:ext cx="19116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AB6F6C12-BF8E-418B-859E-728BA46B576F}"/>
                  </a:ext>
                </a:extLst>
              </p14:cNvPr>
              <p14:cNvContentPartPr/>
              <p14:nvPr/>
            </p14:nvContentPartPr>
            <p14:xfrm>
              <a:off x="5690834" y="2123584"/>
              <a:ext cx="203400" cy="39348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AB6F6C12-BF8E-418B-859E-728BA46B576F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5682194" y="2114944"/>
                <a:ext cx="22104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3849383-6314-4A67-AAF7-41B49E93F0D9}"/>
                  </a:ext>
                </a:extLst>
              </p14:cNvPr>
              <p14:cNvContentPartPr/>
              <p14:nvPr/>
            </p14:nvContentPartPr>
            <p14:xfrm>
              <a:off x="5806754" y="2111344"/>
              <a:ext cx="259920" cy="1641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3849383-6314-4A67-AAF7-41B49E93F0D9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5797754" y="2102344"/>
                <a:ext cx="2775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A33F60D9-E875-4526-B293-96BE4B013F6A}"/>
                  </a:ext>
                </a:extLst>
              </p14:cNvPr>
              <p14:cNvContentPartPr/>
              <p14:nvPr/>
            </p14:nvContentPartPr>
            <p14:xfrm>
              <a:off x="6146954" y="2106304"/>
              <a:ext cx="112680" cy="14652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A33F60D9-E875-4526-B293-96BE4B013F6A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6137954" y="2097304"/>
                <a:ext cx="1303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590D510E-3BE1-455E-AC51-AE119A96FA75}"/>
                  </a:ext>
                </a:extLst>
              </p14:cNvPr>
              <p14:cNvContentPartPr/>
              <p14:nvPr/>
            </p14:nvContentPartPr>
            <p14:xfrm>
              <a:off x="6376274" y="2045464"/>
              <a:ext cx="189000" cy="23292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590D510E-3BE1-455E-AC51-AE119A96FA75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6367274" y="2036464"/>
                <a:ext cx="2066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A94AAD44-1DC4-4806-8990-1571735CFC22}"/>
                  </a:ext>
                </a:extLst>
              </p14:cNvPr>
              <p14:cNvContentPartPr/>
              <p14:nvPr/>
            </p14:nvContentPartPr>
            <p14:xfrm>
              <a:off x="6590474" y="1806784"/>
              <a:ext cx="306360" cy="43776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A94AAD44-1DC4-4806-8990-1571735CFC22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6581474" y="1798144"/>
                <a:ext cx="32400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AC36CE3-0E17-4C75-8A4B-45D84BBFCFC1}"/>
                  </a:ext>
                </a:extLst>
              </p14:cNvPr>
              <p14:cNvContentPartPr/>
              <p14:nvPr/>
            </p14:nvContentPartPr>
            <p14:xfrm>
              <a:off x="6822314" y="1976344"/>
              <a:ext cx="154080" cy="23148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AC36CE3-0E17-4C75-8A4B-45D84BBFCFC1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6813674" y="1967344"/>
                <a:ext cx="17172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89AFA51F-FCE6-42C5-9D8B-9046F916E3E6}"/>
                  </a:ext>
                </a:extLst>
              </p14:cNvPr>
              <p14:cNvContentPartPr/>
              <p14:nvPr/>
            </p14:nvContentPartPr>
            <p14:xfrm>
              <a:off x="6972074" y="2089384"/>
              <a:ext cx="116280" cy="11520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89AFA51F-FCE6-42C5-9D8B-9046F916E3E6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6963074" y="2080744"/>
                <a:ext cx="1339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7E50FD35-0C86-4DF9-AE6E-2D14C840B65C}"/>
                  </a:ext>
                </a:extLst>
              </p14:cNvPr>
              <p14:cNvContentPartPr/>
              <p14:nvPr/>
            </p14:nvContentPartPr>
            <p14:xfrm>
              <a:off x="7185194" y="2088664"/>
              <a:ext cx="244080" cy="13680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7E50FD35-0C86-4DF9-AE6E-2D14C840B65C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7176554" y="2079664"/>
                <a:ext cx="2617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58CB171D-BB58-4941-AA5A-51170F46030F}"/>
                  </a:ext>
                </a:extLst>
              </p14:cNvPr>
              <p14:cNvContentPartPr/>
              <p14:nvPr/>
            </p14:nvContentPartPr>
            <p14:xfrm>
              <a:off x="7693154" y="2062384"/>
              <a:ext cx="115920" cy="14292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58CB171D-BB58-4941-AA5A-51170F46030F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7684514" y="2053384"/>
                <a:ext cx="13356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011C8B2-49C4-4938-9888-68249A067F5B}"/>
                  </a:ext>
                </a:extLst>
              </p14:cNvPr>
              <p14:cNvContentPartPr/>
              <p14:nvPr/>
            </p14:nvContentPartPr>
            <p14:xfrm>
              <a:off x="7980434" y="1680424"/>
              <a:ext cx="296280" cy="48420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011C8B2-49C4-4938-9888-68249A067F5B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7971434" y="1671424"/>
                <a:ext cx="31392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BCF1F88F-D510-4182-AC0C-3A33D90DBC6F}"/>
                  </a:ext>
                </a:extLst>
              </p14:cNvPr>
              <p14:cNvContentPartPr/>
              <p14:nvPr/>
            </p14:nvContentPartPr>
            <p14:xfrm>
              <a:off x="8030114" y="2027824"/>
              <a:ext cx="187200" cy="5040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BCF1F88F-D510-4182-AC0C-3A33D90DBC6F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8021474" y="2019184"/>
                <a:ext cx="2048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8BBF3AFE-BAB6-4E60-B886-A65DDB55BFBC}"/>
                  </a:ext>
                </a:extLst>
              </p14:cNvPr>
              <p14:cNvContentPartPr/>
              <p14:nvPr/>
            </p14:nvContentPartPr>
            <p14:xfrm>
              <a:off x="8416754" y="1999024"/>
              <a:ext cx="268560" cy="15588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8BBF3AFE-BAB6-4E60-B886-A65DDB55BFBC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8407754" y="1990384"/>
                <a:ext cx="2862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5CEAE2B9-3667-4900-B8E1-E87CD3E32C67}"/>
                  </a:ext>
                </a:extLst>
              </p14:cNvPr>
              <p14:cNvContentPartPr/>
              <p14:nvPr/>
            </p14:nvContentPartPr>
            <p14:xfrm>
              <a:off x="8777834" y="1807504"/>
              <a:ext cx="241560" cy="3513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5CEAE2B9-3667-4900-B8E1-E87CD3E32C67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8769194" y="1798864"/>
                <a:ext cx="25920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E54573BB-DD9F-4157-92E3-65DC2484A68E}"/>
                  </a:ext>
                </a:extLst>
              </p14:cNvPr>
              <p14:cNvContentPartPr/>
              <p14:nvPr/>
            </p14:nvContentPartPr>
            <p14:xfrm>
              <a:off x="8743994" y="1956904"/>
              <a:ext cx="348120" cy="3744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E54573BB-DD9F-4157-92E3-65DC2484A68E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8735354" y="1948264"/>
                <a:ext cx="3657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70D7A6F3-A78D-4898-A358-67E31021AEAD}"/>
                  </a:ext>
                </a:extLst>
              </p14:cNvPr>
              <p14:cNvContentPartPr/>
              <p14:nvPr/>
            </p14:nvContentPartPr>
            <p14:xfrm>
              <a:off x="9007514" y="2000824"/>
              <a:ext cx="136440" cy="10836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70D7A6F3-A78D-4898-A358-67E31021AEAD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8998874" y="1992184"/>
                <a:ext cx="1540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5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6E357980-FF76-4BF3-A9B3-7E44DBB92C60}"/>
                  </a:ext>
                </a:extLst>
              </p14:cNvPr>
              <p14:cNvContentPartPr/>
              <p14:nvPr/>
            </p14:nvContentPartPr>
            <p14:xfrm>
              <a:off x="9233234" y="2000824"/>
              <a:ext cx="140040" cy="11916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6E357980-FF76-4BF3-A9B3-7E44DBB92C60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9224594" y="1991824"/>
                <a:ext cx="1576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C6EA2F4D-C98C-4DBE-B6BA-D985724CFFE2}"/>
                  </a:ext>
                </a:extLst>
              </p14:cNvPr>
              <p14:cNvContentPartPr/>
              <p14:nvPr/>
            </p14:nvContentPartPr>
            <p14:xfrm>
              <a:off x="9504314" y="1800304"/>
              <a:ext cx="174960" cy="34308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C6EA2F4D-C98C-4DBE-B6BA-D985724CFFE2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9495674" y="1791664"/>
                <a:ext cx="19260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39427851-3154-4395-B172-783365A12CA8}"/>
                  </a:ext>
                </a:extLst>
              </p14:cNvPr>
              <p14:cNvContentPartPr/>
              <p14:nvPr/>
            </p14:nvContentPartPr>
            <p14:xfrm>
              <a:off x="9792314" y="1981744"/>
              <a:ext cx="186120" cy="12780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39427851-3154-4395-B172-783365A12CA8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9783674" y="1973104"/>
                <a:ext cx="2037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1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88701FDA-7512-4549-9178-C865E3C30948}"/>
                  </a:ext>
                </a:extLst>
              </p14:cNvPr>
              <p14:cNvContentPartPr/>
              <p14:nvPr/>
            </p14:nvContentPartPr>
            <p14:xfrm>
              <a:off x="10059074" y="1866904"/>
              <a:ext cx="131400" cy="25560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88701FDA-7512-4549-9178-C865E3C30948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10050074" y="1858264"/>
                <a:ext cx="1490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3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755D09CE-45E4-49E6-8724-3FD491DEF56D}"/>
                  </a:ext>
                </a:extLst>
              </p14:cNvPr>
              <p14:cNvContentPartPr/>
              <p14:nvPr/>
            </p14:nvContentPartPr>
            <p14:xfrm>
              <a:off x="10196594" y="1768984"/>
              <a:ext cx="179640" cy="34164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755D09CE-45E4-49E6-8724-3FD491DEF56D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10187594" y="1759984"/>
                <a:ext cx="19728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66FEF713-D47C-4F23-9F76-C136BDCB635B}"/>
                  </a:ext>
                </a:extLst>
              </p14:cNvPr>
              <p14:cNvContentPartPr/>
              <p14:nvPr/>
            </p14:nvContentPartPr>
            <p14:xfrm>
              <a:off x="10349234" y="1943944"/>
              <a:ext cx="83160" cy="16272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66FEF713-D47C-4F23-9F76-C136BDCB635B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10340234" y="1935304"/>
                <a:ext cx="1008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7DBF1C7-9CCA-4D4E-96FC-91CD0A97917B}"/>
                  </a:ext>
                </a:extLst>
              </p14:cNvPr>
              <p14:cNvContentPartPr/>
              <p14:nvPr/>
            </p14:nvContentPartPr>
            <p14:xfrm>
              <a:off x="10517714" y="1986064"/>
              <a:ext cx="64440" cy="8028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7DBF1C7-9CCA-4D4E-96FC-91CD0A97917B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10509074" y="1977424"/>
                <a:ext cx="8208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C32DDD1E-BAF6-4DFD-8D77-20A202E4861A}"/>
                  </a:ext>
                </a:extLst>
              </p14:cNvPr>
              <p14:cNvContentPartPr/>
              <p14:nvPr/>
            </p14:nvContentPartPr>
            <p14:xfrm>
              <a:off x="10452554" y="1908304"/>
              <a:ext cx="210960" cy="42948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C32DDD1E-BAF6-4DFD-8D77-20A202E4861A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10443914" y="1899664"/>
                <a:ext cx="22860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F8CD3636-1652-4158-8436-31AD9E91936A}"/>
                  </a:ext>
                </a:extLst>
              </p14:cNvPr>
              <p14:cNvContentPartPr/>
              <p14:nvPr/>
            </p14:nvContentPartPr>
            <p14:xfrm>
              <a:off x="603314" y="2597704"/>
              <a:ext cx="339840" cy="56844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F8CD3636-1652-4158-8436-31AD9E91936A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594314" y="2589064"/>
                <a:ext cx="357480" cy="5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DC45C92C-3428-4B09-A47B-12E755B2625D}"/>
                  </a:ext>
                </a:extLst>
              </p14:cNvPr>
              <p14:cNvContentPartPr/>
              <p14:nvPr/>
            </p14:nvContentPartPr>
            <p14:xfrm>
              <a:off x="578474" y="2956984"/>
              <a:ext cx="309240" cy="6264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DC45C92C-3428-4B09-A47B-12E755B2625D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569834" y="2948344"/>
                <a:ext cx="3268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5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6273B36C-64F0-47D1-99EB-3D0479BDDF2B}"/>
                  </a:ext>
                </a:extLst>
              </p14:cNvPr>
              <p14:cNvContentPartPr/>
              <p14:nvPr/>
            </p14:nvContentPartPr>
            <p14:xfrm>
              <a:off x="834074" y="2967424"/>
              <a:ext cx="213480" cy="14328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6273B36C-64F0-47D1-99EB-3D0479BDDF2B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825074" y="2958784"/>
                <a:ext cx="2311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7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8920155-2A09-41F4-9033-5508CB1A207F}"/>
                  </a:ext>
                </a:extLst>
              </p14:cNvPr>
              <p14:cNvContentPartPr/>
              <p14:nvPr/>
            </p14:nvContentPartPr>
            <p14:xfrm>
              <a:off x="1149074" y="3013864"/>
              <a:ext cx="57240" cy="9828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8920155-2A09-41F4-9033-5508CB1A207F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1140434" y="3005224"/>
                <a:ext cx="7488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9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0644E365-282D-47CD-A1AF-F6E2B533D402}"/>
                  </a:ext>
                </a:extLst>
              </p14:cNvPr>
              <p14:cNvContentPartPr/>
              <p14:nvPr/>
            </p14:nvContentPartPr>
            <p14:xfrm>
              <a:off x="1409714" y="2686624"/>
              <a:ext cx="186480" cy="37980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0644E365-282D-47CD-A1AF-F6E2B533D402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1400714" y="2677624"/>
                <a:ext cx="20412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1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B123F659-A3AF-47ED-9759-B8D014098A52}"/>
                  </a:ext>
                </a:extLst>
              </p14:cNvPr>
              <p14:cNvContentPartPr/>
              <p14:nvPr/>
            </p14:nvContentPartPr>
            <p14:xfrm>
              <a:off x="1555154" y="2904424"/>
              <a:ext cx="167760" cy="18108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B123F659-A3AF-47ED-9759-B8D014098A52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1546154" y="2895424"/>
                <a:ext cx="1854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3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0DE5089E-091A-4694-A912-7FFAD2F31E77}"/>
                  </a:ext>
                </a:extLst>
              </p14:cNvPr>
              <p14:cNvContentPartPr/>
              <p14:nvPr/>
            </p14:nvContentPartPr>
            <p14:xfrm>
              <a:off x="1789154" y="2901544"/>
              <a:ext cx="140040" cy="16164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0DE5089E-091A-4694-A912-7FFAD2F31E77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1780154" y="2892544"/>
                <a:ext cx="1576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5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9C1D6FAF-BA28-4E89-94D9-80C36C282AE4}"/>
                  </a:ext>
                </a:extLst>
              </p14:cNvPr>
              <p14:cNvContentPartPr/>
              <p14:nvPr/>
            </p14:nvContentPartPr>
            <p14:xfrm>
              <a:off x="1931354" y="2905864"/>
              <a:ext cx="180000" cy="17928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9C1D6FAF-BA28-4E89-94D9-80C36C282AE4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1922714" y="2897224"/>
                <a:ext cx="1976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7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AEEE6E7C-D4B8-4A6A-9FA7-B096E54574D9}"/>
                  </a:ext>
                </a:extLst>
              </p14:cNvPr>
              <p14:cNvContentPartPr/>
              <p14:nvPr/>
            </p14:nvContentPartPr>
            <p14:xfrm>
              <a:off x="2145914" y="2878504"/>
              <a:ext cx="178200" cy="21096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AEEE6E7C-D4B8-4A6A-9FA7-B096E54574D9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2136914" y="2869864"/>
                <a:ext cx="1958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D5A83D89-CA01-4947-BA9B-964CCB8C377D}"/>
                  </a:ext>
                </a:extLst>
              </p14:cNvPr>
              <p14:cNvContentPartPr/>
              <p14:nvPr/>
            </p14:nvContentPartPr>
            <p14:xfrm>
              <a:off x="2843954" y="2663944"/>
              <a:ext cx="248400" cy="43200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D5A83D89-CA01-4947-BA9B-964CCB8C377D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2834954" y="2655304"/>
                <a:ext cx="26604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1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38E48C40-7A19-4708-A8E4-9812E2448F76}"/>
                  </a:ext>
                </a:extLst>
              </p14:cNvPr>
              <p14:cNvContentPartPr/>
              <p14:nvPr/>
            </p14:nvContentPartPr>
            <p14:xfrm>
              <a:off x="2779874" y="2810104"/>
              <a:ext cx="453960" cy="13068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38E48C40-7A19-4708-A8E4-9812E2448F76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2771234" y="2801104"/>
                <a:ext cx="4716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3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A44F6BDF-AC69-47F3-BC91-16279EF4186F}"/>
                  </a:ext>
                </a:extLst>
              </p14:cNvPr>
              <p14:cNvContentPartPr/>
              <p14:nvPr/>
            </p14:nvContentPartPr>
            <p14:xfrm>
              <a:off x="3134834" y="2670424"/>
              <a:ext cx="224280" cy="35712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A44F6BDF-AC69-47F3-BC91-16279EF4186F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3125834" y="2661784"/>
                <a:ext cx="24192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5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067C246E-7916-42B8-9D62-59707DEFC740}"/>
                  </a:ext>
                </a:extLst>
              </p14:cNvPr>
              <p14:cNvContentPartPr/>
              <p14:nvPr/>
            </p14:nvContentPartPr>
            <p14:xfrm>
              <a:off x="3369554" y="2916664"/>
              <a:ext cx="153720" cy="10296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067C246E-7916-42B8-9D62-59707DEFC740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3360554" y="2907664"/>
                <a:ext cx="1713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7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BFF95A1B-6B42-414A-B4A0-5EC6C9E28AA2}"/>
                  </a:ext>
                </a:extLst>
              </p14:cNvPr>
              <p14:cNvContentPartPr/>
              <p14:nvPr/>
            </p14:nvContentPartPr>
            <p14:xfrm>
              <a:off x="3676274" y="2635504"/>
              <a:ext cx="199080" cy="38232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BFF95A1B-6B42-414A-B4A0-5EC6C9E28AA2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3667634" y="2626864"/>
                <a:ext cx="21672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9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CFB8EB37-5E3A-4EB3-B7D7-2CCA1EB4601D}"/>
                  </a:ext>
                </a:extLst>
              </p14:cNvPr>
              <p14:cNvContentPartPr/>
              <p14:nvPr/>
            </p14:nvContentPartPr>
            <p14:xfrm>
              <a:off x="3634154" y="2837104"/>
              <a:ext cx="302040" cy="6156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CFB8EB37-5E3A-4EB3-B7D7-2CCA1EB4601D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3625154" y="2828464"/>
                <a:ext cx="3196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1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C053741E-EB27-4BBF-8C07-6E652F60B75F}"/>
                  </a:ext>
                </a:extLst>
              </p14:cNvPr>
              <p14:cNvContentPartPr/>
              <p14:nvPr/>
            </p14:nvContentPartPr>
            <p14:xfrm>
              <a:off x="4225274" y="2814424"/>
              <a:ext cx="234720" cy="15048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C053741E-EB27-4BBF-8C07-6E652F60B75F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4216274" y="2805784"/>
                <a:ext cx="2523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3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822950DF-2962-46D3-8097-82AC076BD73C}"/>
                  </a:ext>
                </a:extLst>
              </p14:cNvPr>
              <p14:cNvContentPartPr/>
              <p14:nvPr/>
            </p14:nvContentPartPr>
            <p14:xfrm>
              <a:off x="4493474" y="2814424"/>
              <a:ext cx="353880" cy="15876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822950DF-2962-46D3-8097-82AC076BD73C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4484474" y="2805784"/>
                <a:ext cx="3715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4C2DD3A7-636C-43E7-9C9C-55A8798E9C8B}"/>
                  </a:ext>
                </a:extLst>
              </p14:cNvPr>
              <p14:cNvContentPartPr/>
              <p14:nvPr/>
            </p14:nvContentPartPr>
            <p14:xfrm>
              <a:off x="5086394" y="2799304"/>
              <a:ext cx="229320" cy="16020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4C2DD3A7-636C-43E7-9C9C-55A8798E9C8B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5077394" y="2790664"/>
                <a:ext cx="24696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060EA2E8-D40B-401B-9DFF-5E1CB293728E}"/>
                  </a:ext>
                </a:extLst>
              </p14:cNvPr>
              <p14:cNvContentPartPr/>
              <p14:nvPr/>
            </p14:nvContentPartPr>
            <p14:xfrm>
              <a:off x="5241914" y="2521744"/>
              <a:ext cx="331920" cy="40248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060EA2E8-D40B-401B-9DFF-5E1CB293728E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5232914" y="2513104"/>
                <a:ext cx="3495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9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9CEB5EE6-4B69-4EC1-8262-26E2C373551D}"/>
                  </a:ext>
                </a:extLst>
              </p14:cNvPr>
              <p14:cNvContentPartPr/>
              <p14:nvPr/>
            </p14:nvContentPartPr>
            <p14:xfrm>
              <a:off x="5395994" y="2823064"/>
              <a:ext cx="196920" cy="11124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9CEB5EE6-4B69-4EC1-8262-26E2C373551D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5387354" y="2814064"/>
                <a:ext cx="2145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1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15A4DA41-EEC7-4E94-A8DA-D11E24A21CAB}"/>
                  </a:ext>
                </a:extLst>
              </p14:cNvPr>
              <p14:cNvContentPartPr/>
              <p14:nvPr/>
            </p14:nvContentPartPr>
            <p14:xfrm>
              <a:off x="5709554" y="2800384"/>
              <a:ext cx="143280" cy="13248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15A4DA41-EEC7-4E94-A8DA-D11E24A21CAB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5700554" y="2791384"/>
                <a:ext cx="16092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3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25A7DA36-EC00-490A-A06B-6A75D18B729E}"/>
                  </a:ext>
                </a:extLst>
              </p14:cNvPr>
              <p14:cNvContentPartPr/>
              <p14:nvPr/>
            </p14:nvContentPartPr>
            <p14:xfrm>
              <a:off x="6247394" y="2485744"/>
              <a:ext cx="270360" cy="43344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25A7DA36-EC00-490A-A06B-6A75D18B729E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6238754" y="2476744"/>
                <a:ext cx="2880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5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F2D0FCCB-5259-4710-8D4D-CA97DFC75D2C}"/>
                  </a:ext>
                </a:extLst>
              </p14:cNvPr>
              <p14:cNvContentPartPr/>
              <p14:nvPr/>
            </p14:nvContentPartPr>
            <p14:xfrm>
              <a:off x="6186914" y="2720824"/>
              <a:ext cx="277560" cy="1800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F2D0FCCB-5259-4710-8D4D-CA97DFC75D2C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6177914" y="2712184"/>
                <a:ext cx="2952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7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81DD633C-F2E8-4498-A136-981DF78614FC}"/>
                  </a:ext>
                </a:extLst>
              </p14:cNvPr>
              <p14:cNvContentPartPr/>
              <p14:nvPr/>
            </p14:nvContentPartPr>
            <p14:xfrm>
              <a:off x="6468794" y="2754304"/>
              <a:ext cx="140400" cy="14148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81DD633C-F2E8-4498-A136-981DF78614FC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6459794" y="2745664"/>
                <a:ext cx="1580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9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26F5B8D-357A-40F9-8F47-25E4CC881E88}"/>
                  </a:ext>
                </a:extLst>
              </p14:cNvPr>
              <p14:cNvContentPartPr/>
              <p14:nvPr/>
            </p14:nvContentPartPr>
            <p14:xfrm>
              <a:off x="6880634" y="2697424"/>
              <a:ext cx="276120" cy="18756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26F5B8D-357A-40F9-8F47-25E4CC881E88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6871994" y="2688424"/>
                <a:ext cx="2937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1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B5E91235-DD02-4B58-8D3A-2954AC420B7F}"/>
                  </a:ext>
                </a:extLst>
              </p14:cNvPr>
              <p14:cNvContentPartPr/>
              <p14:nvPr/>
            </p14:nvContentPartPr>
            <p14:xfrm>
              <a:off x="7294634" y="2442184"/>
              <a:ext cx="245880" cy="43020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B5E91235-DD02-4B58-8D3A-2954AC420B7F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7285634" y="2433544"/>
                <a:ext cx="26352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3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3444C549-74F7-4F2F-AED6-D7468AAC74AD}"/>
                  </a:ext>
                </a:extLst>
              </p14:cNvPr>
              <p14:cNvContentPartPr/>
              <p14:nvPr/>
            </p14:nvContentPartPr>
            <p14:xfrm>
              <a:off x="7219034" y="2644504"/>
              <a:ext cx="365040" cy="7668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3444C549-74F7-4F2F-AED6-D7468AAC74AD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7210394" y="2635864"/>
                <a:ext cx="3826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5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A0A1D728-F2C7-43A5-A113-6CA66CA5E7D1}"/>
                  </a:ext>
                </a:extLst>
              </p14:cNvPr>
              <p14:cNvContentPartPr/>
              <p14:nvPr/>
            </p14:nvContentPartPr>
            <p14:xfrm>
              <a:off x="7497674" y="2655664"/>
              <a:ext cx="184680" cy="19548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A0A1D728-F2C7-43A5-A113-6CA66CA5E7D1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7488674" y="2646664"/>
                <a:ext cx="2023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7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1E85512F-4AC7-4ACE-82A1-8AC0D7B817F9}"/>
                  </a:ext>
                </a:extLst>
              </p14:cNvPr>
              <p14:cNvContentPartPr/>
              <p14:nvPr/>
            </p14:nvContentPartPr>
            <p14:xfrm>
              <a:off x="7690274" y="2697424"/>
              <a:ext cx="186120" cy="13824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1E85512F-4AC7-4ACE-82A1-8AC0D7B817F9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7681274" y="2688784"/>
                <a:ext cx="2037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9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31CA3F69-2FBD-4E0A-B91A-A2FB731A43F0}"/>
                  </a:ext>
                </a:extLst>
              </p14:cNvPr>
              <p14:cNvContentPartPr/>
              <p14:nvPr/>
            </p14:nvContentPartPr>
            <p14:xfrm>
              <a:off x="7889714" y="2671504"/>
              <a:ext cx="188280" cy="19188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31CA3F69-2FBD-4E0A-B91A-A2FB731A43F0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7881074" y="2662504"/>
                <a:ext cx="20592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1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82A40FD2-A23D-414D-A62D-03F6B1840F8E}"/>
                  </a:ext>
                </a:extLst>
              </p14:cNvPr>
              <p14:cNvContentPartPr/>
              <p14:nvPr/>
            </p14:nvContentPartPr>
            <p14:xfrm>
              <a:off x="8031554" y="2656384"/>
              <a:ext cx="203040" cy="25164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82A40FD2-A23D-414D-A62D-03F6B1840F8E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8022554" y="2647384"/>
                <a:ext cx="22068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3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D953D0D9-00E5-47B4-8BB6-770BA6E74F4F}"/>
                  </a:ext>
                </a:extLst>
              </p14:cNvPr>
              <p14:cNvContentPartPr/>
              <p14:nvPr/>
            </p14:nvContentPartPr>
            <p14:xfrm>
              <a:off x="8547434" y="2645224"/>
              <a:ext cx="219600" cy="17892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D953D0D9-00E5-47B4-8BB6-770BA6E74F4F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8538794" y="2636584"/>
                <a:ext cx="2372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5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9B231EA9-5FF3-4081-9C68-FCE034612B26}"/>
                  </a:ext>
                </a:extLst>
              </p14:cNvPr>
              <p14:cNvContentPartPr/>
              <p14:nvPr/>
            </p14:nvContentPartPr>
            <p14:xfrm>
              <a:off x="8769194" y="2676184"/>
              <a:ext cx="146520" cy="12816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9B231EA9-5FF3-4081-9C68-FCE034612B26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8760194" y="2667544"/>
                <a:ext cx="1641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7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39650FA7-8C73-46BF-8AF5-72866F93824A}"/>
                  </a:ext>
                </a:extLst>
              </p14:cNvPr>
              <p14:cNvContentPartPr/>
              <p14:nvPr/>
            </p14:nvContentPartPr>
            <p14:xfrm>
              <a:off x="8999594" y="2659624"/>
              <a:ext cx="168480" cy="19404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39650FA7-8C73-46BF-8AF5-72866F93824A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8990594" y="2650624"/>
                <a:ext cx="1861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9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D432343B-4A1A-4A4B-98C1-55F4AC329735}"/>
                  </a:ext>
                </a:extLst>
              </p14:cNvPr>
              <p14:cNvContentPartPr/>
              <p14:nvPr/>
            </p14:nvContentPartPr>
            <p14:xfrm>
              <a:off x="9201914" y="2632624"/>
              <a:ext cx="162360" cy="19584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D432343B-4A1A-4A4B-98C1-55F4AC329735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9193274" y="2623984"/>
                <a:ext cx="1800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1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EC380ECA-1B58-4760-8984-5149D8235F7F}"/>
                  </a:ext>
                </a:extLst>
              </p14:cNvPr>
              <p14:cNvContentPartPr/>
              <p14:nvPr/>
            </p14:nvContentPartPr>
            <p14:xfrm>
              <a:off x="9395594" y="2658184"/>
              <a:ext cx="110520" cy="14544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EC380ECA-1B58-4760-8984-5149D8235F7F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9386954" y="2649184"/>
                <a:ext cx="1281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3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F6E5BCFA-2F15-4DA9-A402-CF00B6A7EEBB}"/>
                  </a:ext>
                </a:extLst>
              </p14:cNvPr>
              <p14:cNvContentPartPr/>
              <p14:nvPr/>
            </p14:nvContentPartPr>
            <p14:xfrm>
              <a:off x="9568034" y="2620744"/>
              <a:ext cx="141480" cy="16848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F6E5BCFA-2F15-4DA9-A402-CF00B6A7EEBB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9559394" y="2612104"/>
                <a:ext cx="1591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5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E8B6E30F-5849-4C74-85FD-5AA04E22D970}"/>
                  </a:ext>
                </a:extLst>
              </p14:cNvPr>
              <p14:cNvContentPartPr/>
              <p14:nvPr/>
            </p14:nvContentPartPr>
            <p14:xfrm>
              <a:off x="9774674" y="2546224"/>
              <a:ext cx="127080" cy="22932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E8B6E30F-5849-4C74-85FD-5AA04E22D970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9765674" y="2537584"/>
                <a:ext cx="1447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7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48E31F85-A0BF-4D8E-8ADA-A3B9F46E01CE}"/>
                  </a:ext>
                </a:extLst>
              </p14:cNvPr>
              <p14:cNvContentPartPr/>
              <p14:nvPr/>
            </p14:nvContentPartPr>
            <p14:xfrm>
              <a:off x="9934154" y="2653144"/>
              <a:ext cx="107280" cy="10836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48E31F85-A0BF-4D8E-8ADA-A3B9F46E01CE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9925514" y="2644144"/>
                <a:ext cx="1249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9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0371F8E5-00F0-4D88-AE7C-39445F1A99D9}"/>
                  </a:ext>
                </a:extLst>
              </p14:cNvPr>
              <p14:cNvContentPartPr/>
              <p14:nvPr/>
            </p14:nvContentPartPr>
            <p14:xfrm>
              <a:off x="10092554" y="2598784"/>
              <a:ext cx="261360" cy="17604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0371F8E5-00F0-4D88-AE7C-39445F1A99D9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10083914" y="2589784"/>
                <a:ext cx="27900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1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1D87D9AB-A393-4CFC-8FA1-40C124C898C6}"/>
                  </a:ext>
                </a:extLst>
              </p14:cNvPr>
              <p14:cNvContentPartPr/>
              <p14:nvPr/>
            </p14:nvContentPartPr>
            <p14:xfrm>
              <a:off x="10541474" y="2610664"/>
              <a:ext cx="221760" cy="17388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1D87D9AB-A393-4CFC-8FA1-40C124C898C6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10532834" y="2602024"/>
                <a:ext cx="2394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3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04A2D521-C21E-4EB3-91A9-EBFA06410F47}"/>
                  </a:ext>
                </a:extLst>
              </p14:cNvPr>
              <p14:cNvContentPartPr/>
              <p14:nvPr/>
            </p14:nvContentPartPr>
            <p14:xfrm>
              <a:off x="10866194" y="2592304"/>
              <a:ext cx="243360" cy="24012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04A2D521-C21E-4EB3-91A9-EBFA06410F47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10857554" y="2583664"/>
                <a:ext cx="26100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5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54FB4B9C-A327-407E-A7AE-5DB17B2C447E}"/>
                  </a:ext>
                </a:extLst>
              </p14:cNvPr>
              <p14:cNvContentPartPr/>
              <p14:nvPr/>
            </p14:nvContentPartPr>
            <p14:xfrm>
              <a:off x="11041154" y="2672944"/>
              <a:ext cx="120240" cy="10476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54FB4B9C-A327-407E-A7AE-5DB17B2C447E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11032154" y="2664304"/>
                <a:ext cx="1378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7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F81D9AEC-F88D-45BF-92FA-78C9183A8D94}"/>
                  </a:ext>
                </a:extLst>
              </p14:cNvPr>
              <p14:cNvContentPartPr/>
              <p14:nvPr/>
            </p14:nvContentPartPr>
            <p14:xfrm>
              <a:off x="11187674" y="2632984"/>
              <a:ext cx="168840" cy="18288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F81D9AEC-F88D-45BF-92FA-78C9183A8D94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11178674" y="2623984"/>
                <a:ext cx="1864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9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3F479982-8DC6-4192-A31E-DF62B1301A42}"/>
                  </a:ext>
                </a:extLst>
              </p14:cNvPr>
              <p14:cNvContentPartPr/>
              <p14:nvPr/>
            </p14:nvContentPartPr>
            <p14:xfrm>
              <a:off x="11392154" y="2457304"/>
              <a:ext cx="313920" cy="30708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3F479982-8DC6-4192-A31E-DF62B1301A42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11383514" y="2448304"/>
                <a:ext cx="33156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1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D0E2582D-3ED7-49A6-9B2E-97569004E720}"/>
                  </a:ext>
                </a:extLst>
              </p14:cNvPr>
              <p14:cNvContentPartPr/>
              <p14:nvPr/>
            </p14:nvContentPartPr>
            <p14:xfrm>
              <a:off x="11465594" y="2667904"/>
              <a:ext cx="136800" cy="11340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D0E2582D-3ED7-49A6-9B2E-97569004E720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11456594" y="2658904"/>
                <a:ext cx="1544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3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2CF4D390-DCF5-47C4-A328-19ECA66CE745}"/>
                  </a:ext>
                </a:extLst>
              </p14:cNvPr>
              <p14:cNvContentPartPr/>
              <p14:nvPr/>
            </p14:nvContentPartPr>
            <p14:xfrm>
              <a:off x="11677274" y="2691664"/>
              <a:ext cx="24120" cy="7020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2CF4D390-DCF5-47C4-A328-19ECA66CE745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11668634" y="2683024"/>
                <a:ext cx="417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5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695241D6-D13D-4038-883A-0D507AC8E4F0}"/>
                  </a:ext>
                </a:extLst>
              </p14:cNvPr>
              <p14:cNvContentPartPr/>
              <p14:nvPr/>
            </p14:nvContentPartPr>
            <p14:xfrm>
              <a:off x="11778794" y="2660344"/>
              <a:ext cx="137520" cy="11268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695241D6-D13D-4038-883A-0D507AC8E4F0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11770154" y="2651344"/>
                <a:ext cx="1551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7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520D359-54F5-4044-A168-DDC7FDA37573}"/>
                  </a:ext>
                </a:extLst>
              </p14:cNvPr>
              <p14:cNvContentPartPr/>
              <p14:nvPr/>
            </p14:nvContentPartPr>
            <p14:xfrm>
              <a:off x="11869514" y="2660344"/>
              <a:ext cx="214200" cy="46368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520D359-54F5-4044-A168-DDC7FDA37573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11860514" y="2651344"/>
                <a:ext cx="23184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9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8FB48C55-0B3F-4505-887E-36A805906CE4}"/>
                  </a:ext>
                </a:extLst>
              </p14:cNvPr>
              <p14:cNvContentPartPr/>
              <p14:nvPr/>
            </p14:nvContentPartPr>
            <p14:xfrm>
              <a:off x="12089114" y="2905144"/>
              <a:ext cx="50760" cy="2484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8FB48C55-0B3F-4505-887E-36A805906CE4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12080474" y="2896144"/>
                <a:ext cx="684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1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A1F062F5-5978-4086-B137-67ED30F3D452}"/>
                  </a:ext>
                </a:extLst>
              </p14:cNvPr>
              <p14:cNvContentPartPr/>
              <p14:nvPr/>
            </p14:nvContentPartPr>
            <p14:xfrm>
              <a:off x="1173914" y="3523624"/>
              <a:ext cx="145080" cy="16740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A1F062F5-5978-4086-B137-67ED30F3D452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1165274" y="3514984"/>
                <a:ext cx="1627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3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CFF70206-448A-4D2D-9C53-E1C61C3BF0BE}"/>
                  </a:ext>
                </a:extLst>
              </p14:cNvPr>
              <p14:cNvContentPartPr/>
              <p14:nvPr/>
            </p14:nvContentPartPr>
            <p14:xfrm>
              <a:off x="1448954" y="3384664"/>
              <a:ext cx="156240" cy="42084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CFF70206-448A-4D2D-9C53-E1C61C3BF0BE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1439954" y="3375664"/>
                <a:ext cx="17388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5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1E87825E-B76D-44FA-B9B1-A8B12E758E48}"/>
                  </a:ext>
                </a:extLst>
              </p14:cNvPr>
              <p14:cNvContentPartPr/>
              <p14:nvPr/>
            </p14:nvContentPartPr>
            <p14:xfrm>
              <a:off x="5575994" y="3565744"/>
              <a:ext cx="360" cy="36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1E87825E-B76D-44FA-B9B1-A8B12E758E4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566994" y="35567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7008273C-8065-4935-8E11-150A83485BE2}"/>
                  </a:ext>
                </a:extLst>
              </p14:cNvPr>
              <p14:cNvContentPartPr/>
              <p14:nvPr/>
            </p14:nvContentPartPr>
            <p14:xfrm>
              <a:off x="5533514" y="3480784"/>
              <a:ext cx="96120" cy="14256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7008273C-8065-4935-8E11-150A83485BE2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5524874" y="3472144"/>
                <a:ext cx="1137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13124146-7040-46AD-BCC1-FF4A43E92382}"/>
                  </a:ext>
                </a:extLst>
              </p14:cNvPr>
              <p14:cNvContentPartPr/>
              <p14:nvPr/>
            </p14:nvContentPartPr>
            <p14:xfrm>
              <a:off x="5762834" y="3103504"/>
              <a:ext cx="343080" cy="58212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13124146-7040-46AD-BCC1-FF4A43E92382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5753834" y="3094504"/>
                <a:ext cx="36072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6187B83B-9E41-4B21-B63A-8BA4AF1DA98F}"/>
                  </a:ext>
                </a:extLst>
              </p14:cNvPr>
              <p14:cNvContentPartPr/>
              <p14:nvPr/>
            </p14:nvContentPartPr>
            <p14:xfrm>
              <a:off x="5792354" y="3495904"/>
              <a:ext cx="203400" cy="3312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6187B83B-9E41-4B21-B63A-8BA4AF1DA98F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5783714" y="3486904"/>
                <a:ext cx="2210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E87B5812-6C80-4345-AA8C-70D7375F0847}"/>
                  </a:ext>
                </a:extLst>
              </p14:cNvPr>
              <p14:cNvContentPartPr/>
              <p14:nvPr/>
            </p14:nvContentPartPr>
            <p14:xfrm>
              <a:off x="6113114" y="3577984"/>
              <a:ext cx="166680" cy="27108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E87B5812-6C80-4345-AA8C-70D7375F0847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6104114" y="3568984"/>
                <a:ext cx="1843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5ADFBD32-A60A-422F-BD52-15494B38D87E}"/>
                  </a:ext>
                </a:extLst>
              </p14:cNvPr>
              <p14:cNvContentPartPr/>
              <p14:nvPr/>
            </p14:nvContentPartPr>
            <p14:xfrm>
              <a:off x="6272234" y="3385384"/>
              <a:ext cx="297720" cy="20880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5ADFBD32-A60A-422F-BD52-15494B38D87E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6263594" y="3376744"/>
                <a:ext cx="3153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F4597EDE-5AFA-4A82-9A04-C40A8AE9FC06}"/>
                  </a:ext>
                </a:extLst>
              </p14:cNvPr>
              <p14:cNvContentPartPr/>
              <p14:nvPr/>
            </p14:nvContentPartPr>
            <p14:xfrm>
              <a:off x="6607034" y="3377464"/>
              <a:ext cx="247320" cy="24984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F4597EDE-5AFA-4A82-9A04-C40A8AE9FC06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6598034" y="3368824"/>
                <a:ext cx="26496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2296D7CD-EE54-4DE0-8B22-844DEC845962}"/>
                  </a:ext>
                </a:extLst>
              </p14:cNvPr>
              <p14:cNvContentPartPr/>
              <p14:nvPr/>
            </p14:nvContentPartPr>
            <p14:xfrm>
              <a:off x="6779114" y="3417064"/>
              <a:ext cx="188280" cy="16920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2296D7CD-EE54-4DE0-8B22-844DEC845962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6770474" y="3408424"/>
                <a:ext cx="2059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A8E4FB79-BB1F-4505-B0EF-2FEC092B4FDA}"/>
                  </a:ext>
                </a:extLst>
              </p14:cNvPr>
              <p14:cNvContentPartPr/>
              <p14:nvPr/>
            </p14:nvContentPartPr>
            <p14:xfrm>
              <a:off x="7140194" y="3122944"/>
              <a:ext cx="232560" cy="42876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A8E4FB79-BB1F-4505-B0EF-2FEC092B4FDA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7131194" y="3113944"/>
                <a:ext cx="25020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2F115E4A-D8E3-4E47-BEDA-C5DA148F8616}"/>
                  </a:ext>
                </a:extLst>
              </p14:cNvPr>
              <p14:cNvContentPartPr/>
              <p14:nvPr/>
            </p14:nvContentPartPr>
            <p14:xfrm>
              <a:off x="7267274" y="3439744"/>
              <a:ext cx="47520" cy="10260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2F115E4A-D8E3-4E47-BEDA-C5DA148F8616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7258634" y="3430744"/>
                <a:ext cx="6516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A60A6E38-18CA-48C0-B26D-32988634F5EE}"/>
                  </a:ext>
                </a:extLst>
              </p14:cNvPr>
              <p14:cNvContentPartPr/>
              <p14:nvPr/>
            </p14:nvContentPartPr>
            <p14:xfrm>
              <a:off x="7406954" y="3405544"/>
              <a:ext cx="257040" cy="10764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A60A6E38-18CA-48C0-B26D-32988634F5EE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7398314" y="3396544"/>
                <a:ext cx="2746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C0841E99-2A27-4AAB-8B5D-23D6FFBD384E}"/>
                  </a:ext>
                </a:extLst>
              </p14:cNvPr>
              <p14:cNvContentPartPr/>
              <p14:nvPr/>
            </p14:nvContentPartPr>
            <p14:xfrm>
              <a:off x="7786034" y="3431824"/>
              <a:ext cx="21960" cy="8064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C0841E99-2A27-4AAB-8B5D-23D6FFBD384E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7777394" y="3422824"/>
                <a:ext cx="396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F34E30D3-9F0F-40BA-9C02-4B4FC2C843E8}"/>
                  </a:ext>
                </a:extLst>
              </p14:cNvPr>
              <p14:cNvContentPartPr/>
              <p14:nvPr/>
            </p14:nvContentPartPr>
            <p14:xfrm>
              <a:off x="7882154" y="3403384"/>
              <a:ext cx="133560" cy="11700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F34E30D3-9F0F-40BA-9C02-4B4FC2C843E8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7873154" y="3394744"/>
                <a:ext cx="1512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D5165D5A-1ABA-4BF7-9C91-60A20FBD5531}"/>
                  </a:ext>
                </a:extLst>
              </p14:cNvPr>
              <p14:cNvContentPartPr/>
              <p14:nvPr/>
            </p14:nvContentPartPr>
            <p14:xfrm>
              <a:off x="8106074" y="3386824"/>
              <a:ext cx="150840" cy="11700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D5165D5A-1ABA-4BF7-9C91-60A20FBD5531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8097434" y="3377824"/>
                <a:ext cx="1684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61469D0D-A16E-4370-AB0E-4532C4A188EE}"/>
                  </a:ext>
                </a:extLst>
              </p14:cNvPr>
              <p14:cNvContentPartPr/>
              <p14:nvPr/>
            </p14:nvContentPartPr>
            <p14:xfrm>
              <a:off x="8257634" y="3413824"/>
              <a:ext cx="119160" cy="12744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61469D0D-A16E-4370-AB0E-4532C4A188EE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8248634" y="3404824"/>
                <a:ext cx="1368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0ABBC5D6-563A-422A-901B-85571616DC7F}"/>
                  </a:ext>
                </a:extLst>
              </p14:cNvPr>
              <p14:cNvContentPartPr/>
              <p14:nvPr/>
            </p14:nvContentPartPr>
            <p14:xfrm>
              <a:off x="8382914" y="3368824"/>
              <a:ext cx="153360" cy="32328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0ABBC5D6-563A-422A-901B-85571616DC7F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8374274" y="3359824"/>
                <a:ext cx="17100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57550343-4B40-4003-B51F-2AF3187CCDDA}"/>
                  </a:ext>
                </a:extLst>
              </p14:cNvPr>
              <p14:cNvContentPartPr/>
              <p14:nvPr/>
            </p14:nvContentPartPr>
            <p14:xfrm>
              <a:off x="8826074" y="3357664"/>
              <a:ext cx="189720" cy="14544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57550343-4B40-4003-B51F-2AF3187CCDDA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8817434" y="3349024"/>
                <a:ext cx="2073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A751AFFA-771E-436F-872E-978A4D3298BD}"/>
                  </a:ext>
                </a:extLst>
              </p14:cNvPr>
              <p14:cNvContentPartPr/>
              <p14:nvPr/>
            </p14:nvContentPartPr>
            <p14:xfrm>
              <a:off x="8982674" y="3155344"/>
              <a:ext cx="207360" cy="32076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A751AFFA-771E-436F-872E-978A4D3298BD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8974034" y="3146704"/>
                <a:ext cx="225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001E93E1-6063-4A26-A339-5C6B8EA1DB86}"/>
                  </a:ext>
                </a:extLst>
              </p14:cNvPr>
              <p14:cNvContentPartPr/>
              <p14:nvPr/>
            </p14:nvContentPartPr>
            <p14:xfrm>
              <a:off x="9067634" y="3391864"/>
              <a:ext cx="129600" cy="8892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001E93E1-6063-4A26-A339-5C6B8EA1DB86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9058634" y="3382864"/>
                <a:ext cx="14724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80323787-FEA1-4C00-80FA-7D59D481BA7C}"/>
                  </a:ext>
                </a:extLst>
              </p14:cNvPr>
              <p14:cNvContentPartPr/>
              <p14:nvPr/>
            </p14:nvContentPartPr>
            <p14:xfrm>
              <a:off x="9339074" y="3090544"/>
              <a:ext cx="228960" cy="40032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80323787-FEA1-4C00-80FA-7D59D481BA7C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9330074" y="3081904"/>
                <a:ext cx="24660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42EB7F73-BE77-4118-AC10-BF7639CB18DA}"/>
                  </a:ext>
                </a:extLst>
              </p14:cNvPr>
              <p14:cNvContentPartPr/>
              <p14:nvPr/>
            </p14:nvContentPartPr>
            <p14:xfrm>
              <a:off x="9226034" y="3319864"/>
              <a:ext cx="351360" cy="4680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42EB7F73-BE77-4118-AC10-BF7639CB18DA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9217034" y="3311224"/>
                <a:ext cx="3690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C389A29A-302E-49E1-821F-06EE380A9B9D}"/>
                  </a:ext>
                </a:extLst>
              </p14:cNvPr>
              <p14:cNvContentPartPr/>
              <p14:nvPr/>
            </p14:nvContentPartPr>
            <p14:xfrm>
              <a:off x="9496754" y="3352264"/>
              <a:ext cx="159480" cy="13032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C389A29A-302E-49E1-821F-06EE380A9B9D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9487754" y="3343624"/>
                <a:ext cx="17712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8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30884C68-9F8D-48CC-AAC4-020B1847BC93}"/>
                  </a:ext>
                </a:extLst>
              </p14:cNvPr>
              <p14:cNvContentPartPr/>
              <p14:nvPr/>
            </p14:nvContentPartPr>
            <p14:xfrm>
              <a:off x="9683594" y="3496264"/>
              <a:ext cx="126360" cy="20772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30884C68-9F8D-48CC-AAC4-020B1847BC93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9674594" y="3487624"/>
                <a:ext cx="1440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2F81A0DC-2AF4-4683-A071-95B984718A65}"/>
                  </a:ext>
                </a:extLst>
              </p14:cNvPr>
              <p14:cNvContentPartPr/>
              <p14:nvPr/>
            </p14:nvContentPartPr>
            <p14:xfrm>
              <a:off x="10043594" y="3054904"/>
              <a:ext cx="247680" cy="40608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2F81A0DC-2AF4-4683-A071-95B984718A65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10034954" y="3046264"/>
                <a:ext cx="26532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06D8F35D-7BCE-48FA-AB19-FD96F94A7480}"/>
                  </a:ext>
                </a:extLst>
              </p14:cNvPr>
              <p14:cNvContentPartPr/>
              <p14:nvPr/>
            </p14:nvContentPartPr>
            <p14:xfrm>
              <a:off x="10347434" y="3306904"/>
              <a:ext cx="106200" cy="13536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06D8F35D-7BCE-48FA-AB19-FD96F94A7480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10338434" y="3298264"/>
                <a:ext cx="1238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94FBBF1D-6BBA-423F-A1E6-2A5E86D063EA}"/>
                  </a:ext>
                </a:extLst>
              </p14:cNvPr>
              <p14:cNvContentPartPr/>
              <p14:nvPr/>
            </p14:nvContentPartPr>
            <p14:xfrm>
              <a:off x="10524914" y="3234544"/>
              <a:ext cx="370080" cy="21420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94FBBF1D-6BBA-423F-A1E6-2A5E86D063EA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10515914" y="3225904"/>
                <a:ext cx="38772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6D2860E2-CC10-4B0F-B00F-E27812ADF21D}"/>
                  </a:ext>
                </a:extLst>
              </p14:cNvPr>
              <p14:cNvContentPartPr/>
              <p14:nvPr/>
            </p14:nvContentPartPr>
            <p14:xfrm>
              <a:off x="5418314" y="4031584"/>
              <a:ext cx="335160" cy="137520"/>
            </p14:xfrm>
          </p:contentPart>
        </mc:Choice>
        <mc:Fallback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6D2860E2-CC10-4B0F-B00F-E27812ADF21D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5409314" y="4022944"/>
                <a:ext cx="3528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E30E7E20-B49C-48EE-BC35-6B423294B7F1}"/>
                  </a:ext>
                </a:extLst>
              </p14:cNvPr>
              <p14:cNvContentPartPr/>
              <p14:nvPr/>
            </p14:nvContentPartPr>
            <p14:xfrm>
              <a:off x="5839874" y="4021144"/>
              <a:ext cx="141120" cy="138960"/>
            </p14:xfrm>
          </p:contentPart>
        </mc:Choice>
        <mc:Fallback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E30E7E20-B49C-48EE-BC35-6B423294B7F1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5830874" y="4012504"/>
                <a:ext cx="1587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0434BADD-1FF2-49D0-A2B7-7CA7B62FE85C}"/>
                  </a:ext>
                </a:extLst>
              </p14:cNvPr>
              <p14:cNvContentPartPr/>
              <p14:nvPr/>
            </p14:nvContentPartPr>
            <p14:xfrm>
              <a:off x="6031034" y="3973984"/>
              <a:ext cx="167760" cy="193680"/>
            </p14:xfrm>
          </p:contentPart>
        </mc:Choice>
        <mc:Fallback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0434BADD-1FF2-49D0-A2B7-7CA7B62FE85C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6022034" y="3965344"/>
                <a:ext cx="1854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8DC8702E-9791-40CD-B228-61DD90FD3F71}"/>
                  </a:ext>
                </a:extLst>
              </p14:cNvPr>
              <p14:cNvContentPartPr/>
              <p14:nvPr/>
            </p14:nvContentPartPr>
            <p14:xfrm>
              <a:off x="6333434" y="3770584"/>
              <a:ext cx="212400" cy="412560"/>
            </p14:xfrm>
          </p:contentPart>
        </mc:Choice>
        <mc:Fallback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8DC8702E-9791-40CD-B228-61DD90FD3F71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6324794" y="3761584"/>
                <a:ext cx="23004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4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FB4593C5-E96E-4D8C-8ED8-1FED452396B9}"/>
                  </a:ext>
                </a:extLst>
              </p14:cNvPr>
              <p14:cNvContentPartPr/>
              <p14:nvPr/>
            </p14:nvContentPartPr>
            <p14:xfrm>
              <a:off x="6276194" y="3964984"/>
              <a:ext cx="305280" cy="7668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FB4593C5-E96E-4D8C-8ED8-1FED452396B9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6267194" y="3956344"/>
                <a:ext cx="3229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6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6B850A77-A101-470A-ACAF-DC934EC51353}"/>
                  </a:ext>
                </a:extLst>
              </p14:cNvPr>
              <p14:cNvContentPartPr/>
              <p14:nvPr/>
            </p14:nvContentPartPr>
            <p14:xfrm>
              <a:off x="6737714" y="3755464"/>
              <a:ext cx="221400" cy="41220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6B850A77-A101-470A-ACAF-DC934EC51353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6728714" y="3746824"/>
                <a:ext cx="23904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8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1F2EA632-9924-4A39-B9AD-8308B70ABD21}"/>
                  </a:ext>
                </a:extLst>
              </p14:cNvPr>
              <p14:cNvContentPartPr/>
              <p14:nvPr/>
            </p14:nvContentPartPr>
            <p14:xfrm>
              <a:off x="7003034" y="3973984"/>
              <a:ext cx="200160" cy="169560"/>
            </p14:xfrm>
          </p:contentPart>
        </mc:Choice>
        <mc:Fallback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1F2EA632-9924-4A39-B9AD-8308B70ABD21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6994394" y="3965344"/>
                <a:ext cx="2178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0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343C53F0-06EB-4C6D-A6F4-2F247C0CBF2E}"/>
                  </a:ext>
                </a:extLst>
              </p14:cNvPr>
              <p14:cNvContentPartPr/>
              <p14:nvPr/>
            </p14:nvContentPartPr>
            <p14:xfrm>
              <a:off x="7576874" y="3665824"/>
              <a:ext cx="280440" cy="46764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343C53F0-06EB-4C6D-A6F4-2F247C0CBF2E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7568234" y="3657184"/>
                <a:ext cx="29808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2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721608A1-0B03-4E89-9491-CDE09C639A35}"/>
                  </a:ext>
                </a:extLst>
              </p14:cNvPr>
              <p14:cNvContentPartPr/>
              <p14:nvPr/>
            </p14:nvContentPartPr>
            <p14:xfrm>
              <a:off x="7482194" y="3891184"/>
              <a:ext cx="392040" cy="8172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721608A1-0B03-4E89-9491-CDE09C639A35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7473194" y="3882544"/>
                <a:ext cx="4096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4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97BB0389-46C4-46C0-82E1-0046E7065B48}"/>
                  </a:ext>
                </a:extLst>
              </p14:cNvPr>
              <p14:cNvContentPartPr/>
              <p14:nvPr/>
            </p14:nvContentPartPr>
            <p14:xfrm>
              <a:off x="7751114" y="3976144"/>
              <a:ext cx="142920" cy="89280"/>
            </p14:xfrm>
          </p:contentPart>
        </mc:Choice>
        <mc:Fallback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97BB0389-46C4-46C0-82E1-0046E7065B48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7742114" y="3967144"/>
                <a:ext cx="1605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6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DA78ACEB-6313-4CB1-A1B1-6A5EA92650B2}"/>
                  </a:ext>
                </a:extLst>
              </p14:cNvPr>
              <p14:cNvContentPartPr/>
              <p14:nvPr/>
            </p14:nvContentPartPr>
            <p14:xfrm>
              <a:off x="8030834" y="3753664"/>
              <a:ext cx="208440" cy="321480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DA78ACEB-6313-4CB1-A1B1-6A5EA92650B2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8021834" y="3745024"/>
                <a:ext cx="22608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8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778DC18A-2FA0-43FF-BA20-CE55109EB5B8}"/>
                  </a:ext>
                </a:extLst>
              </p14:cNvPr>
              <p14:cNvContentPartPr/>
              <p14:nvPr/>
            </p14:nvContentPartPr>
            <p14:xfrm>
              <a:off x="7990154" y="3882904"/>
              <a:ext cx="271080" cy="18144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778DC18A-2FA0-43FF-BA20-CE55109EB5B8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7981154" y="3874264"/>
                <a:ext cx="28872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D2C06C02-A213-45EA-90E5-46D7425FD6B8}"/>
                  </a:ext>
                </a:extLst>
              </p14:cNvPr>
              <p14:cNvContentPartPr/>
              <p14:nvPr/>
            </p14:nvContentPartPr>
            <p14:xfrm>
              <a:off x="8281034" y="3932944"/>
              <a:ext cx="154080" cy="11880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D2C06C02-A213-45EA-90E5-46D7425FD6B8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8272034" y="3924304"/>
                <a:ext cx="1717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2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FEA54E3F-7C29-4623-AE01-F618C503860E}"/>
                  </a:ext>
                </a:extLst>
              </p14:cNvPr>
              <p14:cNvContentPartPr/>
              <p14:nvPr/>
            </p14:nvContentPartPr>
            <p14:xfrm>
              <a:off x="8443034" y="3956704"/>
              <a:ext cx="238680" cy="144000"/>
            </p14:xfrm>
          </p:contentPart>
        </mc:Choice>
        <mc:Fallback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FEA54E3F-7C29-4623-AE01-F618C503860E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8434394" y="3948064"/>
                <a:ext cx="25632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4935CFED-F4CE-459E-9E3A-F08D4FFF3896}"/>
                  </a:ext>
                </a:extLst>
              </p14:cNvPr>
              <p14:cNvContentPartPr/>
              <p14:nvPr/>
            </p14:nvContentPartPr>
            <p14:xfrm>
              <a:off x="8853074" y="3852304"/>
              <a:ext cx="255960" cy="21168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4935CFED-F4CE-459E-9E3A-F08D4FFF3896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8844434" y="3843664"/>
                <a:ext cx="2736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4A69D498-0BE3-43A9-A9BD-DC0243C91B57}"/>
                  </a:ext>
                </a:extLst>
              </p14:cNvPr>
              <p14:cNvContentPartPr/>
              <p14:nvPr/>
            </p14:nvContentPartPr>
            <p14:xfrm>
              <a:off x="9180314" y="3937624"/>
              <a:ext cx="104040" cy="10872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4A69D498-0BE3-43A9-A9BD-DC0243C91B57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9171674" y="3928624"/>
                <a:ext cx="1216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EBE9F8BF-B521-44A8-96A4-EC3A2E603253}"/>
                  </a:ext>
                </a:extLst>
              </p14:cNvPr>
              <p14:cNvContentPartPr/>
              <p14:nvPr/>
            </p14:nvContentPartPr>
            <p14:xfrm>
              <a:off x="9602234" y="3881104"/>
              <a:ext cx="212400" cy="15804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EBE9F8BF-B521-44A8-96A4-EC3A2E603253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9593234" y="3872464"/>
                <a:ext cx="2300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04F4C0E3-C69C-40D3-B5BF-E22ABA6A44ED}"/>
                  </a:ext>
                </a:extLst>
              </p14:cNvPr>
              <p14:cNvContentPartPr/>
              <p14:nvPr/>
            </p14:nvContentPartPr>
            <p14:xfrm>
              <a:off x="9863954" y="3838984"/>
              <a:ext cx="174240" cy="22860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04F4C0E3-C69C-40D3-B5BF-E22ABA6A44ED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9854954" y="3830344"/>
                <a:ext cx="1918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B99A8885-055A-4695-AE2C-DEF4E21BE137}"/>
                  </a:ext>
                </a:extLst>
              </p14:cNvPr>
              <p14:cNvContentPartPr/>
              <p14:nvPr/>
            </p14:nvContentPartPr>
            <p14:xfrm>
              <a:off x="10410074" y="3617944"/>
              <a:ext cx="274320" cy="45720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B99A8885-055A-4695-AE2C-DEF4E21BE137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10401074" y="3609304"/>
                <a:ext cx="29196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DA025B15-12B6-4733-8A64-2D3F12547C35}"/>
                  </a:ext>
                </a:extLst>
              </p14:cNvPr>
              <p14:cNvContentPartPr/>
              <p14:nvPr/>
            </p14:nvContentPartPr>
            <p14:xfrm>
              <a:off x="10354994" y="3838984"/>
              <a:ext cx="336960" cy="33120"/>
            </p14:xfrm>
          </p:contentPart>
        </mc:Choice>
        <mc:Fallback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DA025B15-12B6-4733-8A64-2D3F12547C35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10346354" y="3830344"/>
                <a:ext cx="3546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6A6CAA5D-DEE8-4B2F-8DEC-B2449556B08E}"/>
                  </a:ext>
                </a:extLst>
              </p14:cNvPr>
              <p14:cNvContentPartPr/>
              <p14:nvPr/>
            </p14:nvContentPartPr>
            <p14:xfrm>
              <a:off x="10609874" y="3859504"/>
              <a:ext cx="121320" cy="17316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6A6CAA5D-DEE8-4B2F-8DEC-B2449556B08E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10600874" y="3850864"/>
                <a:ext cx="13896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8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01DB1A36-043A-42B6-844D-43F019CDFBA9}"/>
                  </a:ext>
                </a:extLst>
              </p14:cNvPr>
              <p14:cNvContentPartPr/>
              <p14:nvPr/>
            </p14:nvContentPartPr>
            <p14:xfrm>
              <a:off x="5415794" y="4501744"/>
              <a:ext cx="239400" cy="18648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01DB1A36-043A-42B6-844D-43F019CDFBA9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5406794" y="4493104"/>
                <a:ext cx="2570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0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AD50BCAE-316F-490E-8DAB-F3B910A3B48D}"/>
                  </a:ext>
                </a:extLst>
              </p14:cNvPr>
              <p14:cNvContentPartPr/>
              <p14:nvPr/>
            </p14:nvContentPartPr>
            <p14:xfrm>
              <a:off x="6100154" y="4343344"/>
              <a:ext cx="203760" cy="276120"/>
            </p14:xfrm>
          </p:contentPart>
        </mc:Choice>
        <mc:Fallback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AD50BCAE-316F-490E-8DAB-F3B910A3B48D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6091514" y="4334344"/>
                <a:ext cx="22140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2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0280F06E-1E83-4D3D-B386-45D9703171F6}"/>
                  </a:ext>
                </a:extLst>
              </p14:cNvPr>
              <p14:cNvContentPartPr/>
              <p14:nvPr/>
            </p14:nvContentPartPr>
            <p14:xfrm>
              <a:off x="6363674" y="4363504"/>
              <a:ext cx="211680" cy="260640"/>
            </p14:xfrm>
          </p:contentPart>
        </mc:Choice>
        <mc:Fallback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0280F06E-1E83-4D3D-B386-45D9703171F6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6355034" y="4354864"/>
                <a:ext cx="22932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4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C0D6F3BB-4EFC-4813-9A59-CCC929978BE2}"/>
                  </a:ext>
                </a:extLst>
              </p14:cNvPr>
              <p14:cNvContentPartPr/>
              <p14:nvPr/>
            </p14:nvContentPartPr>
            <p14:xfrm>
              <a:off x="6733394" y="4416064"/>
              <a:ext cx="153000" cy="170280"/>
            </p14:xfrm>
          </p:contentPart>
        </mc:Choice>
        <mc:Fallback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C0D6F3BB-4EFC-4813-9A59-CCC929978BE2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6724754" y="4407424"/>
                <a:ext cx="1706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6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56E7C920-D5A4-4B94-9DD3-81AD5268A503}"/>
                  </a:ext>
                </a:extLst>
              </p14:cNvPr>
              <p14:cNvContentPartPr/>
              <p14:nvPr/>
            </p14:nvContentPartPr>
            <p14:xfrm>
              <a:off x="6710354" y="4296904"/>
              <a:ext cx="121320" cy="99360"/>
            </p14:xfrm>
          </p:contentPart>
        </mc:Choice>
        <mc:Fallback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56E7C920-D5A4-4B94-9DD3-81AD5268A503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6701354" y="4288264"/>
                <a:ext cx="13896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8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6F1EA022-BC1A-4195-ACC9-2DD47295B15F}"/>
                  </a:ext>
                </a:extLst>
              </p14:cNvPr>
              <p14:cNvContentPartPr/>
              <p14:nvPr/>
            </p14:nvContentPartPr>
            <p14:xfrm>
              <a:off x="6859754" y="4502824"/>
              <a:ext cx="82800" cy="119880"/>
            </p14:xfrm>
          </p:contentPart>
        </mc:Choice>
        <mc:Fallback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6F1EA022-BC1A-4195-ACC9-2DD47295B15F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6851114" y="4493824"/>
                <a:ext cx="1004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0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EA35410D-E73C-4E25-857F-A2719647782C}"/>
                  </a:ext>
                </a:extLst>
              </p14:cNvPr>
              <p14:cNvContentPartPr/>
              <p14:nvPr/>
            </p14:nvContentPartPr>
            <p14:xfrm>
              <a:off x="7275554" y="4351624"/>
              <a:ext cx="243360" cy="212400"/>
            </p14:xfrm>
          </p:contentPart>
        </mc:Choice>
        <mc:Fallback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EA35410D-E73C-4E25-857F-A2719647782C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7266914" y="4342624"/>
                <a:ext cx="2610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2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50BE2F3B-0B1F-4756-A0F1-E81229CD5B9B}"/>
                  </a:ext>
                </a:extLst>
              </p14:cNvPr>
              <p14:cNvContentPartPr/>
              <p14:nvPr/>
            </p14:nvContentPartPr>
            <p14:xfrm>
              <a:off x="7682354" y="4413544"/>
              <a:ext cx="57960" cy="128160"/>
            </p14:xfrm>
          </p:contentPart>
        </mc:Choice>
        <mc:Fallback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50BE2F3B-0B1F-4756-A0F1-E81229CD5B9B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7673714" y="4404904"/>
                <a:ext cx="756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4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1DF31DCD-2383-42EA-B260-9B94D4D414E0}"/>
                  </a:ext>
                </a:extLst>
              </p14:cNvPr>
              <p14:cNvContentPartPr/>
              <p14:nvPr/>
            </p14:nvContentPartPr>
            <p14:xfrm>
              <a:off x="7486514" y="4502824"/>
              <a:ext cx="400320" cy="34200"/>
            </p14:xfrm>
          </p:contentPart>
        </mc:Choice>
        <mc:Fallback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1DF31DCD-2383-42EA-B260-9B94D4D414E0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7477874" y="4493824"/>
                <a:ext cx="4179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6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A666E036-640B-43D8-BEF2-81A08EA687CC}"/>
                  </a:ext>
                </a:extLst>
              </p14:cNvPr>
              <p14:cNvContentPartPr/>
              <p14:nvPr/>
            </p14:nvContentPartPr>
            <p14:xfrm>
              <a:off x="7507394" y="4345864"/>
              <a:ext cx="494280" cy="51120"/>
            </p14:xfrm>
          </p:contentPart>
        </mc:Choice>
        <mc:Fallback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A666E036-640B-43D8-BEF2-81A08EA687CC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7498394" y="4336864"/>
                <a:ext cx="51192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8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CF020CF4-2E3E-484F-92DF-960B67E88FF0}"/>
                  </a:ext>
                </a:extLst>
              </p14:cNvPr>
              <p14:cNvContentPartPr/>
              <p14:nvPr/>
            </p14:nvContentPartPr>
            <p14:xfrm>
              <a:off x="8179154" y="4397344"/>
              <a:ext cx="216000" cy="116280"/>
            </p14:xfrm>
          </p:contentPart>
        </mc:Choice>
        <mc:Fallback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CF020CF4-2E3E-484F-92DF-960B67E88FF0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8170154" y="4388704"/>
                <a:ext cx="2336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0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D737701E-DD25-4D1C-B9F9-A36999FEF948}"/>
                  </a:ext>
                </a:extLst>
              </p14:cNvPr>
              <p14:cNvContentPartPr/>
              <p14:nvPr/>
            </p14:nvContentPartPr>
            <p14:xfrm>
              <a:off x="8456714" y="4423984"/>
              <a:ext cx="34920" cy="89640"/>
            </p14:xfrm>
          </p:contentPart>
        </mc:Choice>
        <mc:Fallback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D737701E-DD25-4D1C-B9F9-A36999FEF948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8447714" y="4414984"/>
                <a:ext cx="525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2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B5744907-23A5-45DF-9F28-E4F3852FFBE3}"/>
                  </a:ext>
                </a:extLst>
              </p14:cNvPr>
              <p14:cNvContentPartPr/>
              <p14:nvPr/>
            </p14:nvContentPartPr>
            <p14:xfrm>
              <a:off x="8632754" y="4310944"/>
              <a:ext cx="80280" cy="185760"/>
            </p14:xfrm>
          </p:contentPart>
        </mc:Choice>
        <mc:Fallback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B5744907-23A5-45DF-9F28-E4F3852FFBE3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8623754" y="4301944"/>
                <a:ext cx="979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4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CBFD5A67-FA51-4B61-A077-2D7F325DE10E}"/>
                  </a:ext>
                </a:extLst>
              </p14:cNvPr>
              <p14:cNvContentPartPr/>
              <p14:nvPr/>
            </p14:nvContentPartPr>
            <p14:xfrm>
              <a:off x="8812754" y="4269544"/>
              <a:ext cx="88200" cy="258120"/>
            </p14:xfrm>
          </p:contentPart>
        </mc:Choice>
        <mc:Fallback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CBFD5A67-FA51-4B61-A077-2D7F325DE10E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8804114" y="4260544"/>
                <a:ext cx="10584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6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A751A52A-8117-4867-84E1-7568EF4FF817}"/>
                  </a:ext>
                </a:extLst>
              </p14:cNvPr>
              <p14:cNvContentPartPr/>
              <p14:nvPr/>
            </p14:nvContentPartPr>
            <p14:xfrm>
              <a:off x="9048914" y="4332544"/>
              <a:ext cx="187920" cy="184320"/>
            </p14:xfrm>
          </p:contentPart>
        </mc:Choice>
        <mc:Fallback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A751A52A-8117-4867-84E1-7568EF4FF817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9040274" y="4323544"/>
                <a:ext cx="2055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8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4B1621B1-1CB8-4781-B47C-DC8840EE0409}"/>
                  </a:ext>
                </a:extLst>
              </p14:cNvPr>
              <p14:cNvContentPartPr/>
              <p14:nvPr/>
            </p14:nvContentPartPr>
            <p14:xfrm>
              <a:off x="9175634" y="4404544"/>
              <a:ext cx="158400" cy="298800"/>
            </p14:xfrm>
          </p:contentPart>
        </mc:Choice>
        <mc:Fallback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4B1621B1-1CB8-4781-B47C-DC8840EE0409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9166634" y="4395544"/>
                <a:ext cx="17604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0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2DD65766-DFCE-4649-A38A-6986F53B45EA}"/>
                  </a:ext>
                </a:extLst>
              </p14:cNvPr>
              <p14:cNvContentPartPr/>
              <p14:nvPr/>
            </p14:nvContentPartPr>
            <p14:xfrm>
              <a:off x="9298394" y="4321384"/>
              <a:ext cx="196560" cy="153720"/>
            </p14:xfrm>
          </p:contentPart>
        </mc:Choice>
        <mc:Fallback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2DD65766-DFCE-4649-A38A-6986F53B45EA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9289394" y="4312744"/>
                <a:ext cx="2142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2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DB6C87FB-1263-43E6-949F-11EA65354EF9}"/>
                  </a:ext>
                </a:extLst>
              </p14:cNvPr>
              <p14:cNvContentPartPr/>
              <p14:nvPr/>
            </p14:nvContentPartPr>
            <p14:xfrm>
              <a:off x="9519074" y="4331824"/>
              <a:ext cx="153000" cy="132120"/>
            </p14:xfrm>
          </p:contentPart>
        </mc:Choice>
        <mc:Fallback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DB6C87FB-1263-43E6-949F-11EA65354EF9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9510074" y="4322824"/>
                <a:ext cx="1706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4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73340EF2-58FB-48DC-834B-256BE1F3CB3A}"/>
                  </a:ext>
                </a:extLst>
              </p14:cNvPr>
              <p14:cNvContentPartPr/>
              <p14:nvPr/>
            </p14:nvContentPartPr>
            <p14:xfrm>
              <a:off x="9676754" y="4325704"/>
              <a:ext cx="125280" cy="129240"/>
            </p14:xfrm>
          </p:contentPart>
        </mc:Choice>
        <mc:Fallback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73340EF2-58FB-48DC-834B-256BE1F3CB3A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9668114" y="4316704"/>
                <a:ext cx="1429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6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BC0B8828-E36A-4E0C-A886-28B4174A2FE7}"/>
                  </a:ext>
                </a:extLst>
              </p14:cNvPr>
              <p14:cNvContentPartPr/>
              <p14:nvPr/>
            </p14:nvContentPartPr>
            <p14:xfrm>
              <a:off x="9905714" y="4337944"/>
              <a:ext cx="64080" cy="109440"/>
            </p14:xfrm>
          </p:contentPart>
        </mc:Choice>
        <mc:Fallback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BC0B8828-E36A-4E0C-A886-28B4174A2FE7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9896714" y="4329304"/>
                <a:ext cx="817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8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FE59F8A2-E40F-4670-A69F-06D15DB16605}"/>
                  </a:ext>
                </a:extLst>
              </p14:cNvPr>
              <p14:cNvContentPartPr/>
              <p14:nvPr/>
            </p14:nvContentPartPr>
            <p14:xfrm>
              <a:off x="10108754" y="4049224"/>
              <a:ext cx="333000" cy="445320"/>
            </p14:xfrm>
          </p:contentPart>
        </mc:Choice>
        <mc:Fallback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FE59F8A2-E40F-4670-A69F-06D15DB16605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10100114" y="4040584"/>
                <a:ext cx="35064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0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627CF7BE-AF9B-4290-B74A-F1556F8307CD}"/>
                  </a:ext>
                </a:extLst>
              </p14:cNvPr>
              <p14:cNvContentPartPr/>
              <p14:nvPr/>
            </p14:nvContentPartPr>
            <p14:xfrm>
              <a:off x="10040354" y="4339744"/>
              <a:ext cx="253800" cy="16920"/>
            </p14:xfrm>
          </p:contentPart>
        </mc:Choice>
        <mc:Fallback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627CF7BE-AF9B-4290-B74A-F1556F8307CD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10031354" y="4331104"/>
                <a:ext cx="2714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2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0CF4CADE-0FFF-46B5-982F-5F56FAC0D116}"/>
                  </a:ext>
                </a:extLst>
              </p14:cNvPr>
              <p14:cNvContentPartPr/>
              <p14:nvPr/>
            </p14:nvContentPartPr>
            <p14:xfrm>
              <a:off x="10313594" y="4354144"/>
              <a:ext cx="57240" cy="97920"/>
            </p14:xfrm>
          </p:contentPart>
        </mc:Choice>
        <mc:Fallback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0CF4CADE-0FFF-46B5-982F-5F56FAC0D116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10304594" y="4345144"/>
                <a:ext cx="748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4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6228641D-98DD-45EF-93C3-DDE3D8AE14BB}"/>
                  </a:ext>
                </a:extLst>
              </p14:cNvPr>
              <p14:cNvContentPartPr/>
              <p14:nvPr/>
            </p14:nvContentPartPr>
            <p14:xfrm>
              <a:off x="10185794" y="4291144"/>
              <a:ext cx="327240" cy="444600"/>
            </p14:xfrm>
          </p:contentPart>
        </mc:Choice>
        <mc:Fallback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6228641D-98DD-45EF-93C3-DDE3D8AE14BB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10176794" y="4282504"/>
                <a:ext cx="344880" cy="46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3" name="Group 402">
            <a:extLst>
              <a:ext uri="{FF2B5EF4-FFF2-40B4-BE49-F238E27FC236}">
                <a16:creationId xmlns:a16="http://schemas.microsoft.com/office/drawing/2014/main" id="{7CD0D58A-97C5-41A9-A111-BDEB8D596741}"/>
              </a:ext>
            </a:extLst>
          </p:cNvPr>
          <p:cNvGrpSpPr/>
          <p:nvPr/>
        </p:nvGrpSpPr>
        <p:grpSpPr>
          <a:xfrm>
            <a:off x="1807154" y="3223024"/>
            <a:ext cx="3454200" cy="2325240"/>
            <a:chOff x="1807154" y="3223024"/>
            <a:chExt cx="3454200" cy="232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E0ACA30-7FDB-49CC-916E-E918881D408D}"/>
                    </a:ext>
                  </a:extLst>
                </p14:cNvPr>
                <p14:cNvContentPartPr/>
                <p14:nvPr/>
              </p14:nvContentPartPr>
              <p14:xfrm>
                <a:off x="2092274" y="3544144"/>
                <a:ext cx="66240" cy="1627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E0ACA30-7FDB-49CC-916E-E918881D408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083274" y="3535504"/>
                  <a:ext cx="83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451607F-E8D7-48FE-928D-519F42ACE7B5}"/>
                    </a:ext>
                  </a:extLst>
                </p14:cNvPr>
                <p14:cNvContentPartPr/>
                <p14:nvPr/>
              </p14:nvContentPartPr>
              <p14:xfrm>
                <a:off x="1895714" y="3711184"/>
                <a:ext cx="367560" cy="352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451607F-E8D7-48FE-928D-519F42ACE7B5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887074" y="3702184"/>
                  <a:ext cx="385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26B4603-CD08-4B40-B3A1-EB297CD4CC39}"/>
                    </a:ext>
                  </a:extLst>
                </p14:cNvPr>
                <p14:cNvContentPartPr/>
                <p14:nvPr/>
              </p14:nvContentPartPr>
              <p14:xfrm>
                <a:off x="1903994" y="3486184"/>
                <a:ext cx="395280" cy="734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26B4603-CD08-4B40-B3A1-EB297CD4CC39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895354" y="3477184"/>
                  <a:ext cx="412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B97D92C-1CB0-44A5-9E9F-9BA21E1870CB}"/>
                    </a:ext>
                  </a:extLst>
                </p14:cNvPr>
                <p14:cNvContentPartPr/>
                <p14:nvPr/>
              </p14:nvContentPartPr>
              <p14:xfrm>
                <a:off x="2359754" y="3625864"/>
                <a:ext cx="127800" cy="878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B97D92C-1CB0-44A5-9E9F-9BA21E1870CB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351114" y="3617224"/>
                  <a:ext cx="1454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D117C3A-7F81-4CAA-A9C5-AF36017B7708}"/>
                    </a:ext>
                  </a:extLst>
                </p14:cNvPr>
                <p14:cNvContentPartPr/>
                <p14:nvPr/>
              </p14:nvContentPartPr>
              <p14:xfrm>
                <a:off x="2913074" y="3353704"/>
                <a:ext cx="241920" cy="3938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D117C3A-7F81-4CAA-A9C5-AF36017B7708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904074" y="3344704"/>
                  <a:ext cx="2595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3DC8EFB-EDA0-41DA-BEB5-0754608E4CFE}"/>
                    </a:ext>
                  </a:extLst>
                </p14:cNvPr>
                <p14:cNvContentPartPr/>
                <p14:nvPr/>
              </p14:nvContentPartPr>
              <p14:xfrm>
                <a:off x="2812994" y="3550624"/>
                <a:ext cx="313920" cy="612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3DC8EFB-EDA0-41DA-BEB5-0754608E4CFE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803994" y="3541984"/>
                  <a:ext cx="3315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0543DE4-C035-4D95-B75E-A0EA75188578}"/>
                    </a:ext>
                  </a:extLst>
                </p14:cNvPr>
                <p14:cNvContentPartPr/>
                <p14:nvPr/>
              </p14:nvContentPartPr>
              <p14:xfrm>
                <a:off x="3161834" y="3312304"/>
                <a:ext cx="229320" cy="3816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0543DE4-C035-4D95-B75E-A0EA75188578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3153194" y="3303304"/>
                  <a:ext cx="2469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36EB6CC-5242-43DA-AFA5-D0ED3C241FF0}"/>
                    </a:ext>
                  </a:extLst>
                </p14:cNvPr>
                <p14:cNvContentPartPr/>
                <p14:nvPr/>
              </p14:nvContentPartPr>
              <p14:xfrm>
                <a:off x="3380714" y="3551704"/>
                <a:ext cx="153000" cy="1555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36EB6CC-5242-43DA-AFA5-D0ED3C241FF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3372074" y="3542704"/>
                  <a:ext cx="1706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1ED7236-D7F8-49FD-9452-900A6311870A}"/>
                    </a:ext>
                  </a:extLst>
                </p14:cNvPr>
                <p14:cNvContentPartPr/>
                <p14:nvPr/>
              </p14:nvContentPartPr>
              <p14:xfrm>
                <a:off x="3878594" y="3504904"/>
                <a:ext cx="186480" cy="1872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1ED7236-D7F8-49FD-9452-900A6311870A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869954" y="3495904"/>
                  <a:ext cx="204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89F60CD-E26B-4AA6-B8C1-396CDB5C65AD}"/>
                    </a:ext>
                  </a:extLst>
                </p14:cNvPr>
                <p14:cNvContentPartPr/>
                <p14:nvPr/>
              </p14:nvContentPartPr>
              <p14:xfrm>
                <a:off x="4100714" y="3223024"/>
                <a:ext cx="268200" cy="4626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89F60CD-E26B-4AA6-B8C1-396CDB5C65AD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4091714" y="3214384"/>
                  <a:ext cx="2858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E15C95E-D647-42BD-9913-AC386D889549}"/>
                    </a:ext>
                  </a:extLst>
                </p14:cNvPr>
                <p14:cNvContentPartPr/>
                <p14:nvPr/>
              </p14:nvContentPartPr>
              <p14:xfrm>
                <a:off x="4265234" y="3446944"/>
                <a:ext cx="208080" cy="232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E15C95E-D647-42BD-9913-AC386D889549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4256234" y="3438304"/>
                  <a:ext cx="225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6C5C1B8-8E77-4428-A201-E72C92036E9B}"/>
                    </a:ext>
                  </a:extLst>
                </p14:cNvPr>
                <p14:cNvContentPartPr/>
                <p14:nvPr/>
              </p14:nvContentPartPr>
              <p14:xfrm>
                <a:off x="4488794" y="3470704"/>
                <a:ext cx="150840" cy="1746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6C5C1B8-8E77-4428-A201-E72C92036E9B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4479794" y="3461704"/>
                  <a:ext cx="168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3A4B8B5-4CD8-4DD9-A492-10998991A510}"/>
                    </a:ext>
                  </a:extLst>
                </p14:cNvPr>
                <p14:cNvContentPartPr/>
                <p14:nvPr/>
              </p14:nvContentPartPr>
              <p14:xfrm>
                <a:off x="4624514" y="3484024"/>
                <a:ext cx="214920" cy="1857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3A4B8B5-4CD8-4DD9-A492-10998991A510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4615874" y="3475384"/>
                  <a:ext cx="232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454443D-F749-490A-BFF2-482254BDF3AE}"/>
                    </a:ext>
                  </a:extLst>
                </p14:cNvPr>
                <p14:cNvContentPartPr/>
                <p14:nvPr/>
              </p14:nvContentPartPr>
              <p14:xfrm>
                <a:off x="4934834" y="3451984"/>
                <a:ext cx="130320" cy="1836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454443D-F749-490A-BFF2-482254BDF3AE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4925834" y="3442984"/>
                  <a:ext cx="147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3018D22-8FDC-4F4D-AC62-A39DD1045F15}"/>
                    </a:ext>
                  </a:extLst>
                </p14:cNvPr>
                <p14:cNvContentPartPr/>
                <p14:nvPr/>
              </p14:nvContentPartPr>
              <p14:xfrm>
                <a:off x="5071274" y="3463144"/>
                <a:ext cx="190080" cy="1897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3018D22-8FDC-4F4D-AC62-A39DD1045F15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5062634" y="3454144"/>
                  <a:ext cx="2077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49CB8D1-AF7A-4735-8736-19328FC1C6DF}"/>
                    </a:ext>
                  </a:extLst>
                </p14:cNvPr>
                <p14:cNvContentPartPr/>
                <p14:nvPr/>
              </p14:nvContentPartPr>
              <p14:xfrm>
                <a:off x="1807154" y="3932584"/>
                <a:ext cx="216360" cy="4597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49CB8D1-AF7A-4735-8736-19328FC1C6DF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798514" y="3923944"/>
                  <a:ext cx="23400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4E56428-0D0B-49BE-B789-CC053D144419}"/>
                    </a:ext>
                  </a:extLst>
                </p14:cNvPr>
                <p14:cNvContentPartPr/>
                <p14:nvPr/>
              </p14:nvContentPartPr>
              <p14:xfrm>
                <a:off x="1992914" y="4168384"/>
                <a:ext cx="154080" cy="1594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4E56428-0D0B-49BE-B789-CC053D144419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983914" y="4159384"/>
                  <a:ext cx="171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A7A9D95-E4CA-4EC7-BE78-F5B89F04826D}"/>
                    </a:ext>
                  </a:extLst>
                </p14:cNvPr>
                <p14:cNvContentPartPr/>
                <p14:nvPr/>
              </p14:nvContentPartPr>
              <p14:xfrm>
                <a:off x="2193434" y="4151464"/>
                <a:ext cx="164160" cy="1972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A7A9D95-E4CA-4EC7-BE78-F5B89F04826D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184434" y="4142464"/>
                  <a:ext cx="181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7428A80-E740-4F04-832F-DD8ECC78F0CD}"/>
                    </a:ext>
                  </a:extLst>
                </p14:cNvPr>
                <p14:cNvContentPartPr/>
                <p14:nvPr/>
              </p14:nvContentPartPr>
              <p14:xfrm>
                <a:off x="2323034" y="4185664"/>
                <a:ext cx="157680" cy="3258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7428A80-E740-4F04-832F-DD8ECC78F0CD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314034" y="4177024"/>
                  <a:ext cx="1753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5083245-6F46-4C78-B1EA-3D3BCE2A5086}"/>
                    </a:ext>
                  </a:extLst>
                </p14:cNvPr>
                <p14:cNvContentPartPr/>
                <p14:nvPr/>
              </p14:nvContentPartPr>
              <p14:xfrm>
                <a:off x="2596274" y="4111144"/>
                <a:ext cx="160920" cy="1731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5083245-6F46-4C78-B1EA-3D3BCE2A5086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587274" y="4102144"/>
                  <a:ext cx="178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FADDBB5-49C6-4E7A-8B6F-B85E6601864E}"/>
                    </a:ext>
                  </a:extLst>
                </p14:cNvPr>
                <p14:cNvContentPartPr/>
                <p14:nvPr/>
              </p14:nvContentPartPr>
              <p14:xfrm>
                <a:off x="3118634" y="4084144"/>
                <a:ext cx="185400" cy="17784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FADDBB5-49C6-4E7A-8B6F-B85E6601864E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3109634" y="4075504"/>
                  <a:ext cx="2030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DFB0284-639A-4A0F-8837-B7597367A888}"/>
                    </a:ext>
                  </a:extLst>
                </p14:cNvPr>
                <p14:cNvContentPartPr/>
                <p14:nvPr/>
              </p14:nvContentPartPr>
              <p14:xfrm>
                <a:off x="3690674" y="3998464"/>
                <a:ext cx="321120" cy="2484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DFB0284-639A-4A0F-8837-B7597367A888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681674" y="3989824"/>
                  <a:ext cx="3387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7FCF04AC-383A-48F0-A890-FDD709AE8B5C}"/>
                    </a:ext>
                  </a:extLst>
                </p14:cNvPr>
                <p14:cNvContentPartPr/>
                <p14:nvPr/>
              </p14:nvContentPartPr>
              <p14:xfrm>
                <a:off x="3944474" y="4084504"/>
                <a:ext cx="232920" cy="1558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7FCF04AC-383A-48F0-A890-FDD709AE8B5C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935834" y="4075864"/>
                  <a:ext cx="250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217D33B-B418-498A-8AE4-2E280819415E}"/>
                    </a:ext>
                  </a:extLst>
                </p14:cNvPr>
                <p14:cNvContentPartPr/>
                <p14:nvPr/>
              </p14:nvContentPartPr>
              <p14:xfrm>
                <a:off x="4170914" y="4120864"/>
                <a:ext cx="248040" cy="1076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217D33B-B418-498A-8AE4-2E280819415E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161914" y="4111864"/>
                  <a:ext cx="265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B129357-5F05-4113-9C88-BEEE38D601EB}"/>
                    </a:ext>
                  </a:extLst>
                </p14:cNvPr>
                <p14:cNvContentPartPr/>
                <p14:nvPr/>
              </p14:nvContentPartPr>
              <p14:xfrm>
                <a:off x="4384754" y="4106104"/>
                <a:ext cx="195480" cy="3715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B129357-5F05-4113-9C88-BEEE38D601EB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4376114" y="4097104"/>
                  <a:ext cx="2131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17F1C0E-1BEF-4429-871D-7AE80E8BB307}"/>
                    </a:ext>
                  </a:extLst>
                </p14:cNvPr>
                <p14:cNvContentPartPr/>
                <p14:nvPr/>
              </p14:nvContentPartPr>
              <p14:xfrm>
                <a:off x="4509674" y="4036264"/>
                <a:ext cx="231120" cy="2145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17F1C0E-1BEF-4429-871D-7AE80E8BB307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4501034" y="4027624"/>
                  <a:ext cx="2487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C18C1189-497A-45C3-97F4-145D6BB5FE28}"/>
                    </a:ext>
                  </a:extLst>
                </p14:cNvPr>
                <p14:cNvContentPartPr/>
                <p14:nvPr/>
              </p14:nvContentPartPr>
              <p14:xfrm>
                <a:off x="4812794" y="3793624"/>
                <a:ext cx="191160" cy="3661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C18C1189-497A-45C3-97F4-145D6BB5FE28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4803794" y="3784984"/>
                  <a:ext cx="2088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04287BA-D3D4-47E9-BFD0-F8C88EE4C809}"/>
                    </a:ext>
                  </a:extLst>
                </p14:cNvPr>
                <p14:cNvContentPartPr/>
                <p14:nvPr/>
              </p14:nvContentPartPr>
              <p14:xfrm>
                <a:off x="4908914" y="4010704"/>
                <a:ext cx="178560" cy="1897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04287BA-D3D4-47E9-BFD0-F8C88EE4C809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4900274" y="4001704"/>
                  <a:ext cx="196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0C31ABB-5818-44B4-8E29-956DD5790BAA}"/>
                    </a:ext>
                  </a:extLst>
                </p14:cNvPr>
                <p14:cNvContentPartPr/>
                <p14:nvPr/>
              </p14:nvContentPartPr>
              <p14:xfrm>
                <a:off x="1905434" y="4462864"/>
                <a:ext cx="238320" cy="3747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0C31ABB-5818-44B4-8E29-956DD5790BAA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896434" y="4453864"/>
                  <a:ext cx="2559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63A3C9B0-EC82-4AC5-929A-85FF244DB802}"/>
                    </a:ext>
                  </a:extLst>
                </p14:cNvPr>
                <p14:cNvContentPartPr/>
                <p14:nvPr/>
              </p14:nvContentPartPr>
              <p14:xfrm>
                <a:off x="2175074" y="4638544"/>
                <a:ext cx="199800" cy="2088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63A3C9B0-EC82-4AC5-929A-85FF244DB802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166434" y="4629544"/>
                  <a:ext cx="217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026EE82D-CCA9-4011-94AF-315B72056B04}"/>
                    </a:ext>
                  </a:extLst>
                </p14:cNvPr>
                <p14:cNvContentPartPr/>
                <p14:nvPr/>
              </p14:nvContentPartPr>
              <p14:xfrm>
                <a:off x="2730554" y="4548544"/>
                <a:ext cx="257040" cy="2286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026EE82D-CCA9-4011-94AF-315B72056B04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2721914" y="4539904"/>
                  <a:ext cx="2746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06E6A55-8858-40B1-8C18-4174BDAEB6F9}"/>
                    </a:ext>
                  </a:extLst>
                </p14:cNvPr>
                <p14:cNvContentPartPr/>
                <p14:nvPr/>
              </p14:nvContentPartPr>
              <p14:xfrm>
                <a:off x="3043754" y="4593184"/>
                <a:ext cx="130320" cy="1796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06E6A55-8858-40B1-8C18-4174BDAEB6F9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3034754" y="4584544"/>
                  <a:ext cx="147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123E81C-CF9A-4508-8B2D-C5212812F514}"/>
                    </a:ext>
                  </a:extLst>
                </p14:cNvPr>
                <p14:cNvContentPartPr/>
                <p14:nvPr/>
              </p14:nvContentPartPr>
              <p14:xfrm>
                <a:off x="3266594" y="4597864"/>
                <a:ext cx="143640" cy="17388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C123E81C-CF9A-4508-8B2D-C5212812F514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3257954" y="4589224"/>
                  <a:ext cx="161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2E7C910-481F-4FBA-8474-D102D8365B50}"/>
                    </a:ext>
                  </a:extLst>
                </p14:cNvPr>
                <p14:cNvContentPartPr/>
                <p14:nvPr/>
              </p14:nvContentPartPr>
              <p14:xfrm>
                <a:off x="3445514" y="4607584"/>
                <a:ext cx="176040" cy="1638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2E7C910-481F-4FBA-8474-D102D8365B50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3436874" y="4598584"/>
                  <a:ext cx="193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C4FB0167-6D96-474B-AB81-2618111F2235}"/>
                    </a:ext>
                  </a:extLst>
                </p14:cNvPr>
                <p14:cNvContentPartPr/>
                <p14:nvPr/>
              </p14:nvContentPartPr>
              <p14:xfrm>
                <a:off x="4086314" y="4368904"/>
                <a:ext cx="231120" cy="40176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C4FB0167-6D96-474B-AB81-2618111F2235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4077314" y="4360264"/>
                  <a:ext cx="2487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DDE42F5-1BA3-4E62-B038-6DE5DA9CDBA0}"/>
                    </a:ext>
                  </a:extLst>
                </p14:cNvPr>
                <p14:cNvContentPartPr/>
                <p14:nvPr/>
              </p14:nvContentPartPr>
              <p14:xfrm>
                <a:off x="3979034" y="4521544"/>
                <a:ext cx="440640" cy="990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DDE42F5-1BA3-4E62-B038-6DE5DA9CDBA0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3970034" y="4512544"/>
                  <a:ext cx="458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9B1EED18-2FF4-4789-832D-6220632BBF10}"/>
                    </a:ext>
                  </a:extLst>
                </p14:cNvPr>
                <p14:cNvContentPartPr/>
                <p14:nvPr/>
              </p14:nvContentPartPr>
              <p14:xfrm>
                <a:off x="4381874" y="4348384"/>
                <a:ext cx="207000" cy="3690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9B1EED18-2FF4-4789-832D-6220632BBF10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4372874" y="4339384"/>
                  <a:ext cx="2246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336EB08-E967-496E-A6CA-68E858870E91}"/>
                    </a:ext>
                  </a:extLst>
                </p14:cNvPr>
                <p14:cNvContentPartPr/>
                <p14:nvPr/>
              </p14:nvContentPartPr>
              <p14:xfrm>
                <a:off x="4607234" y="4564384"/>
                <a:ext cx="119160" cy="1710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336EB08-E967-496E-A6CA-68E858870E91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4598234" y="4555384"/>
                  <a:ext cx="1368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494C1988-1663-4C8A-9345-1F11CB1D1D01}"/>
                    </a:ext>
                  </a:extLst>
                </p14:cNvPr>
                <p14:cNvContentPartPr/>
                <p14:nvPr/>
              </p14:nvContentPartPr>
              <p14:xfrm>
                <a:off x="4927274" y="4285744"/>
                <a:ext cx="289800" cy="48852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494C1988-1663-4C8A-9345-1F11CB1D1D01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4918274" y="4276744"/>
                  <a:ext cx="30744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72558105-B747-4B1A-8D81-0498BFBFE0C5}"/>
                    </a:ext>
                  </a:extLst>
                </p14:cNvPr>
                <p14:cNvContentPartPr/>
                <p14:nvPr/>
              </p14:nvContentPartPr>
              <p14:xfrm>
                <a:off x="4900634" y="4531984"/>
                <a:ext cx="292680" cy="3420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72558105-B747-4B1A-8D81-0498BFBFE0C5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4891634" y="4522984"/>
                  <a:ext cx="310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17E47078-B3F3-4CA9-B132-F3D6F03BD375}"/>
                    </a:ext>
                  </a:extLst>
                </p14:cNvPr>
                <p14:cNvContentPartPr/>
                <p14:nvPr/>
              </p14:nvContentPartPr>
              <p14:xfrm>
                <a:off x="2017394" y="5014744"/>
                <a:ext cx="165960" cy="32796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17E47078-B3F3-4CA9-B132-F3D6F03BD375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2008394" y="5005744"/>
                  <a:ext cx="1836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01B630A1-C9D8-43CE-923C-BC495D24DAEC}"/>
                    </a:ext>
                  </a:extLst>
                </p14:cNvPr>
                <p14:cNvContentPartPr/>
                <p14:nvPr/>
              </p14:nvContentPartPr>
              <p14:xfrm>
                <a:off x="1932074" y="5161984"/>
                <a:ext cx="315720" cy="7740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01B630A1-C9D8-43CE-923C-BC495D24DAEC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923074" y="5153344"/>
                  <a:ext cx="333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31F5882E-0281-468E-9325-15D2DA612A5A}"/>
                    </a:ext>
                  </a:extLst>
                </p14:cNvPr>
                <p14:cNvContentPartPr/>
                <p14:nvPr/>
              </p14:nvContentPartPr>
              <p14:xfrm>
                <a:off x="2302154" y="4935184"/>
                <a:ext cx="188280" cy="36792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31F5882E-0281-468E-9325-15D2DA612A5A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2293514" y="4926184"/>
                  <a:ext cx="2059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9AFD7233-055A-4591-8E48-D2597937C68D}"/>
                    </a:ext>
                  </a:extLst>
                </p14:cNvPr>
                <p14:cNvContentPartPr/>
                <p14:nvPr/>
              </p14:nvContentPartPr>
              <p14:xfrm>
                <a:off x="2512754" y="5143264"/>
                <a:ext cx="185040" cy="17460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9AFD7233-055A-4591-8E48-D2597937C68D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2503754" y="5134264"/>
                  <a:ext cx="202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B73EFF92-A8D2-4939-95F1-A70AF9FE5DBB}"/>
                    </a:ext>
                  </a:extLst>
                </p14:cNvPr>
                <p14:cNvContentPartPr/>
                <p14:nvPr/>
              </p14:nvContentPartPr>
              <p14:xfrm>
                <a:off x="2912354" y="5233264"/>
                <a:ext cx="168480" cy="31500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B73EFF92-A8D2-4939-95F1-A70AF9FE5DBB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2903714" y="5224264"/>
                  <a:ext cx="1861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9189C3D6-64A2-4F33-843D-F5A115CFD3DC}"/>
                    </a:ext>
                  </a:extLst>
                </p14:cNvPr>
                <p14:cNvContentPartPr/>
                <p14:nvPr/>
              </p14:nvContentPartPr>
              <p14:xfrm>
                <a:off x="3082634" y="5037424"/>
                <a:ext cx="294120" cy="28296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9189C3D6-64A2-4F33-843D-F5A115CFD3DC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3073994" y="5028424"/>
                  <a:ext cx="3117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920F6CE6-4F89-4E1E-91C0-6189A7E527EB}"/>
                    </a:ext>
                  </a:extLst>
                </p14:cNvPr>
                <p14:cNvContentPartPr/>
                <p14:nvPr/>
              </p14:nvContentPartPr>
              <p14:xfrm>
                <a:off x="3366314" y="5107984"/>
                <a:ext cx="203760" cy="17640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920F6CE6-4F89-4E1E-91C0-6189A7E527EB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3357674" y="5098984"/>
                  <a:ext cx="221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F5758444-BBF4-4936-8F66-1988C627BEBD}"/>
                    </a:ext>
                  </a:extLst>
                </p14:cNvPr>
                <p14:cNvContentPartPr/>
                <p14:nvPr/>
              </p14:nvContentPartPr>
              <p14:xfrm>
                <a:off x="3526874" y="5145064"/>
                <a:ext cx="138960" cy="13356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F5758444-BBF4-4936-8F66-1988C627BEBD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3518234" y="5136424"/>
                  <a:ext cx="156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1C77FAB2-C7BC-4EC8-BFCC-62737DCD3BAE}"/>
                    </a:ext>
                  </a:extLst>
                </p14:cNvPr>
                <p14:cNvContentPartPr/>
                <p14:nvPr/>
              </p14:nvContentPartPr>
              <p14:xfrm>
                <a:off x="3619034" y="5147224"/>
                <a:ext cx="177120" cy="37980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1C77FAB2-C7BC-4EC8-BFCC-62737DCD3BAE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3610034" y="5138224"/>
                  <a:ext cx="1947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84EB48F8-3DEC-4702-8092-5AFDF685C609}"/>
                    </a:ext>
                  </a:extLst>
                </p14:cNvPr>
                <p14:cNvContentPartPr/>
                <p14:nvPr/>
              </p14:nvContentPartPr>
              <p14:xfrm>
                <a:off x="3736394" y="5086024"/>
                <a:ext cx="190080" cy="19440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84EB48F8-3DEC-4702-8092-5AFDF685C609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3727754" y="5077024"/>
                  <a:ext cx="207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0C93C41-BFAA-44A4-BF73-783572EA6A2B}"/>
                    </a:ext>
                  </a:extLst>
                </p14:cNvPr>
                <p14:cNvContentPartPr/>
                <p14:nvPr/>
              </p14:nvContentPartPr>
              <p14:xfrm>
                <a:off x="3989114" y="5115544"/>
                <a:ext cx="122400" cy="16056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0C93C41-BFAA-44A4-BF73-783572EA6A2B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3980114" y="5106544"/>
                  <a:ext cx="140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0D2873D4-8BD5-46B6-BB9D-3C9DDBABC142}"/>
                    </a:ext>
                  </a:extLst>
                </p14:cNvPr>
                <p14:cNvContentPartPr/>
                <p14:nvPr/>
              </p14:nvContentPartPr>
              <p14:xfrm>
                <a:off x="4146794" y="5070184"/>
                <a:ext cx="270360" cy="22896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0D2873D4-8BD5-46B6-BB9D-3C9DDBABC142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4138154" y="5061544"/>
                  <a:ext cx="2880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C89C3F26-0972-4A64-8DD7-F4DC4F215FAA}"/>
                    </a:ext>
                  </a:extLst>
                </p14:cNvPr>
                <p14:cNvContentPartPr/>
                <p14:nvPr/>
              </p14:nvContentPartPr>
              <p14:xfrm>
                <a:off x="4460354" y="4843384"/>
                <a:ext cx="270720" cy="42048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C89C3F26-0972-4A64-8DD7-F4DC4F215FAA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4451354" y="4834744"/>
                  <a:ext cx="2883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743B22F-EFD7-4173-A085-FDEE98A8D2F0}"/>
                    </a:ext>
                  </a:extLst>
                </p14:cNvPr>
                <p14:cNvContentPartPr/>
                <p14:nvPr/>
              </p14:nvContentPartPr>
              <p14:xfrm>
                <a:off x="4668434" y="4996024"/>
                <a:ext cx="146520" cy="23760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743B22F-EFD7-4173-A085-FDEE98A8D2F0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4659794" y="4987024"/>
                  <a:ext cx="1641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ED402BC3-B29D-4CF9-AC56-1A7A09FFA33C}"/>
                    </a:ext>
                  </a:extLst>
                </p14:cNvPr>
                <p14:cNvContentPartPr/>
                <p14:nvPr/>
              </p14:nvContentPartPr>
              <p14:xfrm>
                <a:off x="4811354" y="5078104"/>
                <a:ext cx="136800" cy="13392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ED402BC3-B29D-4CF9-AC56-1A7A09FFA33C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802714" y="5069104"/>
                  <a:ext cx="154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52C6AF1A-D5C8-4A83-A57C-3C4A92098036}"/>
                    </a:ext>
                  </a:extLst>
                </p14:cNvPr>
                <p14:cNvContentPartPr/>
                <p14:nvPr/>
              </p14:nvContentPartPr>
              <p14:xfrm>
                <a:off x="4947794" y="5050024"/>
                <a:ext cx="302760" cy="16524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52C6AF1A-D5C8-4A83-A57C-3C4A92098036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938794" y="5041024"/>
                  <a:ext cx="32040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1C98A8BB-F7E2-4C0A-BF70-2D7F6E8D59AE}"/>
              </a:ext>
            </a:extLst>
          </p:cNvPr>
          <p:cNvGrpSpPr/>
          <p:nvPr/>
        </p:nvGrpSpPr>
        <p:grpSpPr>
          <a:xfrm>
            <a:off x="5506874" y="4817104"/>
            <a:ext cx="418320" cy="365760"/>
            <a:chOff x="5506874" y="4817104"/>
            <a:chExt cx="418320" cy="36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80D2D792-5032-41F4-85F8-C752BD69F35E}"/>
                    </a:ext>
                  </a:extLst>
                </p14:cNvPr>
                <p14:cNvContentPartPr/>
                <p14:nvPr/>
              </p14:nvContentPartPr>
              <p14:xfrm>
                <a:off x="5599754" y="4817104"/>
                <a:ext cx="176400" cy="36576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80D2D792-5032-41F4-85F8-C752BD69F35E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5591114" y="4808464"/>
                  <a:ext cx="1940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ADB29388-6A7B-45D8-8786-19B23BB3967D}"/>
                    </a:ext>
                  </a:extLst>
                </p14:cNvPr>
                <p14:cNvContentPartPr/>
                <p14:nvPr/>
              </p14:nvContentPartPr>
              <p14:xfrm>
                <a:off x="5506874" y="5023744"/>
                <a:ext cx="292680" cy="4392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ADB29388-6A7B-45D8-8786-19B23BB3967D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497874" y="5014744"/>
                  <a:ext cx="3103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5E93781-D3DE-4699-9D66-EFE5F56D6B75}"/>
                    </a:ext>
                  </a:extLst>
                </p14:cNvPr>
                <p14:cNvContentPartPr/>
                <p14:nvPr/>
              </p14:nvContentPartPr>
              <p14:xfrm>
                <a:off x="5782274" y="5043184"/>
                <a:ext cx="142920" cy="13068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5E93781-D3DE-4699-9D66-EFE5F56D6B75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773274" y="5034184"/>
                  <a:ext cx="16056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0127D952-B69A-4434-8497-BD599450300F}"/>
              </a:ext>
            </a:extLst>
          </p:cNvPr>
          <p:cNvGrpSpPr/>
          <p:nvPr/>
        </p:nvGrpSpPr>
        <p:grpSpPr>
          <a:xfrm>
            <a:off x="6235154" y="4750144"/>
            <a:ext cx="1342440" cy="390600"/>
            <a:chOff x="6235154" y="4750144"/>
            <a:chExt cx="1342440" cy="39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1E9D26D4-FA7D-4B97-A274-A10EB2E790D6}"/>
                    </a:ext>
                  </a:extLst>
                </p14:cNvPr>
                <p14:cNvContentPartPr/>
                <p14:nvPr/>
              </p14:nvContentPartPr>
              <p14:xfrm>
                <a:off x="6235154" y="4976584"/>
                <a:ext cx="244800" cy="14688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1E9D26D4-FA7D-4B97-A274-A10EB2E790D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6226514" y="4967584"/>
                  <a:ext cx="2624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2C04DE82-0A60-4C7E-8226-AC102E4E518A}"/>
                    </a:ext>
                  </a:extLst>
                </p14:cNvPr>
                <p14:cNvContentPartPr/>
                <p14:nvPr/>
              </p14:nvContentPartPr>
              <p14:xfrm>
                <a:off x="6577154" y="5015824"/>
                <a:ext cx="42840" cy="11592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2C04DE82-0A60-4C7E-8226-AC102E4E518A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6568514" y="5007184"/>
                  <a:ext cx="60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DA253CE2-651B-419D-B943-D00BD9DD39BC}"/>
                    </a:ext>
                  </a:extLst>
                </p14:cNvPr>
                <p14:cNvContentPartPr/>
                <p14:nvPr/>
              </p14:nvContentPartPr>
              <p14:xfrm>
                <a:off x="6785954" y="4767064"/>
                <a:ext cx="185760" cy="37368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DA253CE2-651B-419D-B943-D00BD9DD39BC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6776954" y="4758064"/>
                  <a:ext cx="20340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61022AF-ED1E-4101-A39B-03E5C81A0FF8}"/>
                    </a:ext>
                  </a:extLst>
                </p14:cNvPr>
                <p14:cNvContentPartPr/>
                <p14:nvPr/>
              </p14:nvContentPartPr>
              <p14:xfrm>
                <a:off x="6733394" y="4750144"/>
                <a:ext cx="435240" cy="33732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61022AF-ED1E-4101-A39B-03E5C81A0FF8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6724754" y="4741504"/>
                  <a:ext cx="4528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8F2237E7-E60A-4D61-8575-37E739A922A2}"/>
                    </a:ext>
                  </a:extLst>
                </p14:cNvPr>
                <p14:cNvContentPartPr/>
                <p14:nvPr/>
              </p14:nvContentPartPr>
              <p14:xfrm>
                <a:off x="7214354" y="4979104"/>
                <a:ext cx="46800" cy="8100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8F2237E7-E60A-4D61-8575-37E739A922A2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7205714" y="4970464"/>
                  <a:ext cx="644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2214A36C-C96B-474E-873F-1E249AC4542E}"/>
                    </a:ext>
                  </a:extLst>
                </p14:cNvPr>
                <p14:cNvContentPartPr/>
                <p14:nvPr/>
              </p14:nvContentPartPr>
              <p14:xfrm>
                <a:off x="7361234" y="4955704"/>
                <a:ext cx="216360" cy="14724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2214A36C-C96B-474E-873F-1E249AC4542E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7352234" y="4947064"/>
                  <a:ext cx="234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542F0E21-7EFB-4D15-A44A-2A64EE934D06}"/>
                    </a:ext>
                  </a:extLst>
                </p14:cNvPr>
                <p14:cNvContentPartPr/>
                <p14:nvPr/>
              </p14:nvContentPartPr>
              <p14:xfrm>
                <a:off x="7295354" y="4822144"/>
                <a:ext cx="66960" cy="432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542F0E21-7EFB-4D15-A44A-2A64EE934D06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7286354" y="4813144"/>
                  <a:ext cx="8460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343A61B7-3130-4272-A51B-8728FE09FCAC}"/>
              </a:ext>
            </a:extLst>
          </p:cNvPr>
          <p:cNvGrpSpPr/>
          <p:nvPr/>
        </p:nvGrpSpPr>
        <p:grpSpPr>
          <a:xfrm>
            <a:off x="7779554" y="4833664"/>
            <a:ext cx="1276920" cy="385200"/>
            <a:chOff x="7779554" y="4833664"/>
            <a:chExt cx="1276920" cy="38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6B521AE8-78C7-43C5-B1CB-044B73D3501F}"/>
                    </a:ext>
                  </a:extLst>
                </p14:cNvPr>
                <p14:cNvContentPartPr/>
                <p14:nvPr/>
              </p14:nvContentPartPr>
              <p14:xfrm>
                <a:off x="7831754" y="4924744"/>
                <a:ext cx="324000" cy="5544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6B521AE8-78C7-43C5-B1CB-044B73D3501F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7822754" y="4916104"/>
                  <a:ext cx="3416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8831A571-C3A9-4C79-8850-0529C24CA9AC}"/>
                    </a:ext>
                  </a:extLst>
                </p14:cNvPr>
                <p14:cNvContentPartPr/>
                <p14:nvPr/>
              </p14:nvContentPartPr>
              <p14:xfrm>
                <a:off x="7947314" y="4833664"/>
                <a:ext cx="49680" cy="20844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8831A571-C3A9-4C79-8850-0529C24CA9AC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7938314" y="4825024"/>
                  <a:ext cx="673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33280789-900C-4FB7-9C2B-298A7C36E20F}"/>
                    </a:ext>
                  </a:extLst>
                </p14:cNvPr>
                <p14:cNvContentPartPr/>
                <p14:nvPr/>
              </p14:nvContentPartPr>
              <p14:xfrm>
                <a:off x="7779554" y="5185384"/>
                <a:ext cx="270360" cy="3348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33280789-900C-4FB7-9C2B-298A7C36E20F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7770914" y="5176384"/>
                  <a:ext cx="2880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0E6D5B96-D73E-403E-8822-37788B0271B6}"/>
                    </a:ext>
                  </a:extLst>
                </p14:cNvPr>
                <p14:cNvContentPartPr/>
                <p14:nvPr/>
              </p14:nvContentPartPr>
              <p14:xfrm>
                <a:off x="8313074" y="5109784"/>
                <a:ext cx="22320" cy="3996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0E6D5B96-D73E-403E-8822-37788B0271B6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8304434" y="5100784"/>
                  <a:ext cx="399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A0D6AF3D-24C5-46E7-AD45-05DA3BF1B510}"/>
                    </a:ext>
                  </a:extLst>
                </p14:cNvPr>
                <p14:cNvContentPartPr/>
                <p14:nvPr/>
              </p14:nvContentPartPr>
              <p14:xfrm>
                <a:off x="8472914" y="4965424"/>
                <a:ext cx="173520" cy="19440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A0D6AF3D-24C5-46E7-AD45-05DA3BF1B510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8463914" y="4956784"/>
                  <a:ext cx="191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91071E04-8B3D-4CC1-AA55-6EB62FB9CD6A}"/>
                    </a:ext>
                  </a:extLst>
                </p14:cNvPr>
                <p14:cNvContentPartPr/>
                <p14:nvPr/>
              </p14:nvContentPartPr>
              <p14:xfrm>
                <a:off x="8783594" y="4867504"/>
                <a:ext cx="272880" cy="29520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91071E04-8B3D-4CC1-AA55-6EB62FB9CD6A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8774954" y="4858504"/>
                  <a:ext cx="290520" cy="312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43335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B48E29A-EF36-488F-9DC7-327D4E893047}"/>
              </a:ext>
            </a:extLst>
          </p:cNvPr>
          <p:cNvGrpSpPr/>
          <p:nvPr/>
        </p:nvGrpSpPr>
        <p:grpSpPr>
          <a:xfrm>
            <a:off x="523394" y="183544"/>
            <a:ext cx="839520" cy="493560"/>
            <a:chOff x="523394" y="183544"/>
            <a:chExt cx="839520" cy="49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2234397-2419-47A9-8C13-ABCB91F625AF}"/>
                    </a:ext>
                  </a:extLst>
                </p14:cNvPr>
                <p14:cNvContentPartPr/>
                <p14:nvPr/>
              </p14:nvContentPartPr>
              <p14:xfrm>
                <a:off x="523394" y="183544"/>
                <a:ext cx="278280" cy="493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2234397-2419-47A9-8C13-ABCB91F625A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4754" y="174544"/>
                  <a:ext cx="29592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F0D39CA-7F5F-4B3E-80BF-9646838BABFE}"/>
                    </a:ext>
                  </a:extLst>
                </p14:cNvPr>
                <p14:cNvContentPartPr/>
                <p14:nvPr/>
              </p14:nvContentPartPr>
              <p14:xfrm>
                <a:off x="825794" y="458224"/>
                <a:ext cx="170640" cy="145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F0D39CA-7F5F-4B3E-80BF-9646838BAB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6794" y="449584"/>
                  <a:ext cx="188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B5BF3F8-54F0-42B0-9D1B-54C182DD4261}"/>
                    </a:ext>
                  </a:extLst>
                </p14:cNvPr>
                <p14:cNvContentPartPr/>
                <p14:nvPr/>
              </p14:nvContentPartPr>
              <p14:xfrm>
                <a:off x="1173194" y="186424"/>
                <a:ext cx="149760" cy="408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B5BF3F8-54F0-42B0-9D1B-54C182DD426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64194" y="177784"/>
                  <a:ext cx="1674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EA0E4D-3820-418B-94D0-9762938D6243}"/>
                    </a:ext>
                  </a:extLst>
                </p14:cNvPr>
                <p14:cNvContentPartPr/>
                <p14:nvPr/>
              </p14:nvContentPartPr>
              <p14:xfrm>
                <a:off x="1061954" y="377224"/>
                <a:ext cx="300960" cy="75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EA0E4D-3820-418B-94D0-9762938D624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3314" y="368584"/>
                  <a:ext cx="318600" cy="9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7E88A6E-535A-4531-BC4B-0F7B8E8C220D}"/>
                  </a:ext>
                </a:extLst>
              </p14:cNvPr>
              <p14:cNvContentPartPr/>
              <p14:nvPr/>
            </p14:nvContentPartPr>
            <p14:xfrm>
              <a:off x="1605194" y="321784"/>
              <a:ext cx="272880" cy="226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7E88A6E-535A-4531-BC4B-0F7B8E8C220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96194" y="312784"/>
                <a:ext cx="290520" cy="24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0D0F14C-82DA-4081-9DEB-16238EBBBAB9}"/>
              </a:ext>
            </a:extLst>
          </p:cNvPr>
          <p:cNvGrpSpPr/>
          <p:nvPr/>
        </p:nvGrpSpPr>
        <p:grpSpPr>
          <a:xfrm>
            <a:off x="2280914" y="103984"/>
            <a:ext cx="418680" cy="452160"/>
            <a:chOff x="2280914" y="103984"/>
            <a:chExt cx="418680" cy="45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5A5E46F-1B5F-4292-B5A2-6B60A852E4EB}"/>
                    </a:ext>
                  </a:extLst>
                </p14:cNvPr>
                <p14:cNvContentPartPr/>
                <p14:nvPr/>
              </p14:nvContentPartPr>
              <p14:xfrm>
                <a:off x="2280914" y="103984"/>
                <a:ext cx="219960" cy="446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5A5E46F-1B5F-4292-B5A2-6B60A852E4E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72274" y="94984"/>
                  <a:ext cx="2376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47A2C0C-3091-45A6-B09F-CEC8D268D684}"/>
                    </a:ext>
                  </a:extLst>
                </p14:cNvPr>
                <p14:cNvContentPartPr/>
                <p14:nvPr/>
              </p14:nvContentPartPr>
              <p14:xfrm>
                <a:off x="2532194" y="376144"/>
                <a:ext cx="167400" cy="180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47A2C0C-3091-45A6-B09F-CEC8D268D68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23554" y="367144"/>
                  <a:ext cx="18504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3DD6DA5-BF95-478E-938C-5AD5A262C0E6}"/>
              </a:ext>
            </a:extLst>
          </p:cNvPr>
          <p:cNvGrpSpPr/>
          <p:nvPr/>
        </p:nvGrpSpPr>
        <p:grpSpPr>
          <a:xfrm>
            <a:off x="3175154" y="83824"/>
            <a:ext cx="1685520" cy="729000"/>
            <a:chOff x="3175154" y="83824"/>
            <a:chExt cx="1685520" cy="72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1469421-9E8C-46F4-8462-ACB6C9AA8337}"/>
                    </a:ext>
                  </a:extLst>
                </p14:cNvPr>
                <p14:cNvContentPartPr/>
                <p14:nvPr/>
              </p14:nvContentPartPr>
              <p14:xfrm>
                <a:off x="3175154" y="342664"/>
                <a:ext cx="182520" cy="193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1469421-9E8C-46F4-8462-ACB6C9AA833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66154" y="333664"/>
                  <a:ext cx="2001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BAE6808-F65B-4284-9F37-59C7654F3114}"/>
                    </a:ext>
                  </a:extLst>
                </p14:cNvPr>
                <p14:cNvContentPartPr/>
                <p14:nvPr/>
              </p14:nvContentPartPr>
              <p14:xfrm>
                <a:off x="3363434" y="331504"/>
                <a:ext cx="203040" cy="163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BAE6808-F65B-4284-9F37-59C7654F311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54434" y="322504"/>
                  <a:ext cx="220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450B0E1-24C2-457D-B80C-526101D6DCD5}"/>
                    </a:ext>
                  </a:extLst>
                </p14:cNvPr>
                <p14:cNvContentPartPr/>
                <p14:nvPr/>
              </p14:nvContentPartPr>
              <p14:xfrm>
                <a:off x="3445154" y="370744"/>
                <a:ext cx="297720" cy="442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450B0E1-24C2-457D-B80C-526101D6DCD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36154" y="361744"/>
                  <a:ext cx="31536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DF757DA-AE6D-4790-9A69-732FDD9D61DA}"/>
                    </a:ext>
                  </a:extLst>
                </p14:cNvPr>
                <p14:cNvContentPartPr/>
                <p14:nvPr/>
              </p14:nvContentPartPr>
              <p14:xfrm>
                <a:off x="3793274" y="350944"/>
                <a:ext cx="182160" cy="176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DF757DA-AE6D-4790-9A69-732FDD9D61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84634" y="341944"/>
                  <a:ext cx="199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65764D4-7000-40F2-9676-22CE6E00BEA1}"/>
                    </a:ext>
                  </a:extLst>
                </p14:cNvPr>
                <p14:cNvContentPartPr/>
                <p14:nvPr/>
              </p14:nvContentPartPr>
              <p14:xfrm>
                <a:off x="3992354" y="350224"/>
                <a:ext cx="46440" cy="158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65764D4-7000-40F2-9676-22CE6E00BEA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83354" y="341224"/>
                  <a:ext cx="640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0A0BA5D-DA69-46BD-BDD2-38FBC72964F5}"/>
                    </a:ext>
                  </a:extLst>
                </p14:cNvPr>
                <p14:cNvContentPartPr/>
                <p14:nvPr/>
              </p14:nvContentPartPr>
              <p14:xfrm>
                <a:off x="4150034" y="351304"/>
                <a:ext cx="140760" cy="156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0A0BA5D-DA69-46BD-BDD2-38FBC72964F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41394" y="342664"/>
                  <a:ext cx="158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929F944-4814-41D4-A8ED-FFFA427F4E1F}"/>
                    </a:ext>
                  </a:extLst>
                </p14:cNvPr>
                <p14:cNvContentPartPr/>
                <p14:nvPr/>
              </p14:nvContentPartPr>
              <p14:xfrm>
                <a:off x="4322474" y="355984"/>
                <a:ext cx="123840" cy="136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929F944-4814-41D4-A8ED-FFFA427F4E1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13834" y="347344"/>
                  <a:ext cx="141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1035F19-8A68-4F5B-A793-557C66FE7C4E}"/>
                    </a:ext>
                  </a:extLst>
                </p14:cNvPr>
                <p14:cNvContentPartPr/>
                <p14:nvPr/>
              </p14:nvContentPartPr>
              <p14:xfrm>
                <a:off x="4534874" y="340504"/>
                <a:ext cx="168840" cy="160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1035F19-8A68-4F5B-A793-557C66FE7C4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26234" y="331864"/>
                  <a:ext cx="186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1BEA3CB-EE5A-404C-AC8A-0C1498C6B773}"/>
                    </a:ext>
                  </a:extLst>
                </p14:cNvPr>
                <p14:cNvContentPartPr/>
                <p14:nvPr/>
              </p14:nvContentPartPr>
              <p14:xfrm>
                <a:off x="4689674" y="83824"/>
                <a:ext cx="171000" cy="423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1BEA3CB-EE5A-404C-AC8A-0C1498C6B77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81034" y="75184"/>
                  <a:ext cx="188640" cy="44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6F88F3-C0E2-4E1E-9285-47D23332D43C}"/>
              </a:ext>
            </a:extLst>
          </p:cNvPr>
          <p:cNvGrpSpPr/>
          <p:nvPr/>
        </p:nvGrpSpPr>
        <p:grpSpPr>
          <a:xfrm>
            <a:off x="5101874" y="76624"/>
            <a:ext cx="1316880" cy="563400"/>
            <a:chOff x="5101874" y="76624"/>
            <a:chExt cx="1316880" cy="56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F19195A-5B7F-4071-89C7-0A8714EA93AE}"/>
                    </a:ext>
                  </a:extLst>
                </p14:cNvPr>
                <p14:cNvContentPartPr/>
                <p14:nvPr/>
              </p14:nvContentPartPr>
              <p14:xfrm>
                <a:off x="5101874" y="261304"/>
                <a:ext cx="272880" cy="239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F19195A-5B7F-4071-89C7-0A8714EA93A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92874" y="252664"/>
                  <a:ext cx="290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1C12C5B-39DB-497F-B70C-B9AD9609F2A2}"/>
                    </a:ext>
                  </a:extLst>
                </p14:cNvPr>
                <p14:cNvContentPartPr/>
                <p14:nvPr/>
              </p14:nvContentPartPr>
              <p14:xfrm>
                <a:off x="5378714" y="311344"/>
                <a:ext cx="174600" cy="160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1C12C5B-39DB-497F-B70C-B9AD9609F2A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69714" y="302704"/>
                  <a:ext cx="192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FEC7AC1-1862-4E59-81AB-C2EFA0292231}"/>
                    </a:ext>
                  </a:extLst>
                </p14:cNvPr>
                <p14:cNvContentPartPr/>
                <p14:nvPr/>
              </p14:nvContentPartPr>
              <p14:xfrm>
                <a:off x="5593634" y="359584"/>
                <a:ext cx="212400" cy="91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FEC7AC1-1862-4E59-81AB-C2EFA029223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84994" y="350584"/>
                  <a:ext cx="2300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8B2198A-B596-4A72-B6E4-91EF5E293E31}"/>
                    </a:ext>
                  </a:extLst>
                </p14:cNvPr>
                <p14:cNvContentPartPr/>
                <p14:nvPr/>
              </p14:nvContentPartPr>
              <p14:xfrm>
                <a:off x="5838434" y="330784"/>
                <a:ext cx="110160" cy="309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8B2198A-B596-4A72-B6E4-91EF5E293E3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29434" y="321784"/>
                  <a:ext cx="1278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875E06D-B695-46CB-B388-1F1ABA5A21AD}"/>
                    </a:ext>
                  </a:extLst>
                </p14:cNvPr>
                <p14:cNvContentPartPr/>
                <p14:nvPr/>
              </p14:nvContentPartPr>
              <p14:xfrm>
                <a:off x="5920154" y="251944"/>
                <a:ext cx="181080" cy="217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875E06D-B695-46CB-B388-1F1ABA5A21A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11154" y="243304"/>
                  <a:ext cx="1987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E6B6076-8F8A-4F6C-B064-AB8664D57BB7}"/>
                    </a:ext>
                  </a:extLst>
                </p14:cNvPr>
                <p14:cNvContentPartPr/>
                <p14:nvPr/>
              </p14:nvContentPartPr>
              <p14:xfrm>
                <a:off x="6162794" y="76624"/>
                <a:ext cx="205200" cy="380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E6B6076-8F8A-4F6C-B064-AB8664D57BB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54154" y="67984"/>
                  <a:ext cx="2228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8B0856D-2697-4874-93C8-369EC1650A37}"/>
                    </a:ext>
                  </a:extLst>
                </p14:cNvPr>
                <p14:cNvContentPartPr/>
                <p14:nvPr/>
              </p14:nvContentPartPr>
              <p14:xfrm>
                <a:off x="6238034" y="309184"/>
                <a:ext cx="180720" cy="179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8B0856D-2697-4874-93C8-369EC1650A3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29034" y="300184"/>
                  <a:ext cx="19836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7142B9-0D49-4331-A026-DC2A3810E2C5}"/>
              </a:ext>
            </a:extLst>
          </p:cNvPr>
          <p:cNvGrpSpPr/>
          <p:nvPr/>
        </p:nvGrpSpPr>
        <p:grpSpPr>
          <a:xfrm>
            <a:off x="6695954" y="252664"/>
            <a:ext cx="1050840" cy="266760"/>
            <a:chOff x="6695954" y="252664"/>
            <a:chExt cx="105084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A199518-3983-4416-B2F1-04CC1C2519C4}"/>
                    </a:ext>
                  </a:extLst>
                </p14:cNvPr>
                <p14:cNvContentPartPr/>
                <p14:nvPr/>
              </p14:nvContentPartPr>
              <p14:xfrm>
                <a:off x="6695954" y="252664"/>
                <a:ext cx="248760" cy="211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A199518-3983-4416-B2F1-04CC1C2519C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87314" y="243664"/>
                  <a:ext cx="2664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CC17673-B7B2-40D2-B6B3-101228C059EF}"/>
                    </a:ext>
                  </a:extLst>
                </p14:cNvPr>
                <p14:cNvContentPartPr/>
                <p14:nvPr/>
              </p14:nvContentPartPr>
              <p14:xfrm>
                <a:off x="6985034" y="305584"/>
                <a:ext cx="97200" cy="159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CC17673-B7B2-40D2-B6B3-101228C059E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76034" y="296584"/>
                  <a:ext cx="114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F5EB1D9-1186-40FE-83CA-D47DEE517789}"/>
                    </a:ext>
                  </a:extLst>
                </p14:cNvPr>
                <p14:cNvContentPartPr/>
                <p14:nvPr/>
              </p14:nvContentPartPr>
              <p14:xfrm>
                <a:off x="7185194" y="269584"/>
                <a:ext cx="186480" cy="180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F5EB1D9-1186-40FE-83CA-D47DEE51778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76554" y="260584"/>
                  <a:ext cx="204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80B87B8-68EA-4984-BE43-02BB64AB9301}"/>
                    </a:ext>
                  </a:extLst>
                </p14:cNvPr>
                <p14:cNvContentPartPr/>
                <p14:nvPr/>
              </p14:nvContentPartPr>
              <p14:xfrm>
                <a:off x="7410554" y="283264"/>
                <a:ext cx="222480" cy="206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80B87B8-68EA-4984-BE43-02BB64AB930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01914" y="274624"/>
                  <a:ext cx="2401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211FF35-A1FD-4FDF-92B3-AABDFE9B7117}"/>
                    </a:ext>
                  </a:extLst>
                </p14:cNvPr>
                <p14:cNvContentPartPr/>
                <p14:nvPr/>
              </p14:nvContentPartPr>
              <p14:xfrm>
                <a:off x="7723754" y="489904"/>
                <a:ext cx="23040" cy="29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211FF35-A1FD-4FDF-92B3-AABDFE9B71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15114" y="480904"/>
                  <a:ext cx="4068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1D2BD1A-346F-49E5-932A-FC64C7902C66}"/>
                  </a:ext>
                </a:extLst>
              </p14:cNvPr>
              <p14:cNvContentPartPr/>
              <p14:nvPr/>
            </p14:nvContentPartPr>
            <p14:xfrm>
              <a:off x="946394" y="1057264"/>
              <a:ext cx="24480" cy="471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1D2BD1A-346F-49E5-932A-FC64C7902C6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37394" y="1048264"/>
                <a:ext cx="4212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B5DC666-20CC-4783-A44F-8434AFF7775C}"/>
                  </a:ext>
                </a:extLst>
              </p14:cNvPr>
              <p14:cNvContentPartPr/>
              <p14:nvPr/>
            </p14:nvContentPartPr>
            <p14:xfrm>
              <a:off x="800954" y="1270024"/>
              <a:ext cx="80640" cy="547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B5DC666-20CC-4783-A44F-8434AFF7775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91954" y="1261024"/>
                <a:ext cx="982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A213084-E6A4-4430-AD52-C328E4F98BB8}"/>
                  </a:ext>
                </a:extLst>
              </p14:cNvPr>
              <p14:cNvContentPartPr/>
              <p14:nvPr/>
            </p14:nvContentPartPr>
            <p14:xfrm>
              <a:off x="1090394" y="1322224"/>
              <a:ext cx="67680" cy="176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A213084-E6A4-4430-AD52-C328E4F98BB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81394" y="1313584"/>
                <a:ext cx="85320" cy="3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BA2B4EBF-F79F-48DA-A131-A135A3A98E1C}"/>
              </a:ext>
            </a:extLst>
          </p:cNvPr>
          <p:cNvGrpSpPr/>
          <p:nvPr/>
        </p:nvGrpSpPr>
        <p:grpSpPr>
          <a:xfrm>
            <a:off x="1718594" y="1005424"/>
            <a:ext cx="718200" cy="311760"/>
            <a:chOff x="1718594" y="1005424"/>
            <a:chExt cx="71820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355A429-B06B-492F-A8DF-5AEDB2B13B15}"/>
                    </a:ext>
                  </a:extLst>
                </p14:cNvPr>
                <p14:cNvContentPartPr/>
                <p14:nvPr/>
              </p14:nvContentPartPr>
              <p14:xfrm>
                <a:off x="1718594" y="1288024"/>
                <a:ext cx="24480" cy="29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355A429-B06B-492F-A8DF-5AEDB2B13B1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09954" y="1279024"/>
                  <a:ext cx="42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8FCF90-3067-408C-990B-FE0451552D67}"/>
                    </a:ext>
                  </a:extLst>
                </p14:cNvPr>
                <p14:cNvContentPartPr/>
                <p14:nvPr/>
              </p14:nvContentPartPr>
              <p14:xfrm>
                <a:off x="1896794" y="1109464"/>
                <a:ext cx="170280" cy="199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8FCF90-3067-408C-990B-FE0451552D6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88154" y="1100464"/>
                  <a:ext cx="1879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FAF51CE-94C8-4604-9B25-7C5A4BCF1C2C}"/>
                    </a:ext>
                  </a:extLst>
                </p14:cNvPr>
                <p14:cNvContentPartPr/>
                <p14:nvPr/>
              </p14:nvContentPartPr>
              <p14:xfrm>
                <a:off x="2199194" y="1005424"/>
                <a:ext cx="237600" cy="270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FAF51CE-94C8-4604-9B25-7C5A4BCF1C2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90554" y="996784"/>
                  <a:ext cx="255240" cy="28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8097109-7AF4-43C3-9D97-B827CAB8E8D5}"/>
              </a:ext>
            </a:extLst>
          </p:cNvPr>
          <p:cNvGrpSpPr/>
          <p:nvPr/>
        </p:nvGrpSpPr>
        <p:grpSpPr>
          <a:xfrm>
            <a:off x="2666834" y="1105144"/>
            <a:ext cx="186480" cy="126360"/>
            <a:chOff x="2666834" y="1105144"/>
            <a:chExt cx="186480" cy="12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3C64632-183E-4B54-97C0-94A6F9833F48}"/>
                    </a:ext>
                  </a:extLst>
                </p14:cNvPr>
                <p14:cNvContentPartPr/>
                <p14:nvPr/>
              </p14:nvContentPartPr>
              <p14:xfrm>
                <a:off x="2671514" y="1105144"/>
                <a:ext cx="169560" cy="16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3C64632-183E-4B54-97C0-94A6F9833F4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62514" y="1096144"/>
                  <a:ext cx="1872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DC11158-6330-4AF5-9491-02B341C0A079}"/>
                    </a:ext>
                  </a:extLst>
                </p14:cNvPr>
                <p14:cNvContentPartPr/>
                <p14:nvPr/>
              </p14:nvContentPartPr>
              <p14:xfrm>
                <a:off x="2666834" y="1206664"/>
                <a:ext cx="186480" cy="24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DC11158-6330-4AF5-9491-02B341C0A0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57834" y="1197664"/>
                  <a:ext cx="20412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E74B7FF-B8D8-4A81-91DE-C3E7BC4C78F1}"/>
              </a:ext>
            </a:extLst>
          </p:cNvPr>
          <p:cNvGrpSpPr/>
          <p:nvPr/>
        </p:nvGrpSpPr>
        <p:grpSpPr>
          <a:xfrm>
            <a:off x="3145634" y="824610"/>
            <a:ext cx="2662920" cy="975960"/>
            <a:chOff x="3145634" y="824610"/>
            <a:chExt cx="2662920" cy="97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CABF851-9268-4113-B36F-927567B56312}"/>
                    </a:ext>
                  </a:extLst>
                </p14:cNvPr>
                <p14:cNvContentPartPr/>
                <p14:nvPr/>
              </p14:nvContentPartPr>
              <p14:xfrm>
                <a:off x="3154274" y="1012624"/>
                <a:ext cx="382320" cy="286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CABF851-9268-4113-B36F-927567B563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45274" y="1003624"/>
                  <a:ext cx="3999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853DD5B-FDF2-4DFC-9934-EB87C47F8430}"/>
                    </a:ext>
                  </a:extLst>
                </p14:cNvPr>
                <p14:cNvContentPartPr/>
                <p14:nvPr/>
              </p14:nvContentPartPr>
              <p14:xfrm>
                <a:off x="3145634" y="1171024"/>
                <a:ext cx="230400" cy="54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853DD5B-FDF2-4DFC-9934-EB87C47F843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36994" y="1162384"/>
                  <a:ext cx="2480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15D0037-73A1-455C-8974-74759E5E15DC}"/>
                    </a:ext>
                  </a:extLst>
                </p14:cNvPr>
                <p14:cNvContentPartPr/>
                <p14:nvPr/>
              </p14:nvContentPartPr>
              <p14:xfrm>
                <a:off x="3368474" y="1271104"/>
                <a:ext cx="347400" cy="127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15D0037-73A1-455C-8974-74759E5E15D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59834" y="1262464"/>
                  <a:ext cx="365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AAF7D96-525C-4E85-BB06-F8DD67D68B45}"/>
                    </a:ext>
                  </a:extLst>
                </p14:cNvPr>
                <p14:cNvContentPartPr/>
                <p14:nvPr/>
              </p14:nvContentPartPr>
              <p14:xfrm>
                <a:off x="3587354" y="1204504"/>
                <a:ext cx="316440" cy="369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AAF7D96-525C-4E85-BB06-F8DD67D68B4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78354" y="1195864"/>
                  <a:ext cx="3340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995DCCF-C5E2-48DA-ADDF-688B6276D453}"/>
                    </a:ext>
                  </a:extLst>
                </p14:cNvPr>
                <p14:cNvContentPartPr/>
                <p14:nvPr/>
              </p14:nvContentPartPr>
              <p14:xfrm>
                <a:off x="3756554" y="1454704"/>
                <a:ext cx="223920" cy="149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995DCCF-C5E2-48DA-ADDF-688B6276D45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47914" y="1445704"/>
                  <a:ext cx="241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92A6BD8-56B6-43BD-8403-68F4316AC01D}"/>
                    </a:ext>
                  </a:extLst>
                </p14:cNvPr>
                <p14:cNvContentPartPr/>
                <p14:nvPr/>
              </p14:nvContentPartPr>
              <p14:xfrm>
                <a:off x="4130234" y="839730"/>
                <a:ext cx="1369440" cy="952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92A6BD8-56B6-43BD-8403-68F4316AC01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21234" y="830730"/>
                  <a:ext cx="1387080" cy="9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7E12891-DB72-4704-81E6-CCC3159819BF}"/>
                    </a:ext>
                  </a:extLst>
                </p14:cNvPr>
                <p14:cNvContentPartPr/>
                <p14:nvPr/>
              </p14:nvContentPartPr>
              <p14:xfrm>
                <a:off x="4424714" y="1176330"/>
                <a:ext cx="108360" cy="210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7E12891-DB72-4704-81E6-CCC3159819B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16074" y="1167690"/>
                  <a:ext cx="1260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D67C0EB-5A1D-4B71-9725-423EBEB2C124}"/>
                    </a:ext>
                  </a:extLst>
                </p14:cNvPr>
                <p14:cNvContentPartPr/>
                <p14:nvPr/>
              </p14:nvContentPartPr>
              <p14:xfrm>
                <a:off x="4481594" y="1049250"/>
                <a:ext cx="185760" cy="173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D67C0EB-5A1D-4B71-9725-423EBEB2C12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472954" y="1040250"/>
                  <a:ext cx="2034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99771D8-E123-40AF-90B6-516296437F06}"/>
                    </a:ext>
                  </a:extLst>
                </p14:cNvPr>
                <p14:cNvContentPartPr/>
                <p14:nvPr/>
              </p14:nvContentPartPr>
              <p14:xfrm>
                <a:off x="4448474" y="952050"/>
                <a:ext cx="288000" cy="54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99771D8-E123-40AF-90B6-516296437F0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39834" y="943050"/>
                  <a:ext cx="3056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2389850-DAC8-4DA9-BC4B-46EB7FF9F1A6}"/>
                    </a:ext>
                  </a:extLst>
                </p14:cNvPr>
                <p14:cNvContentPartPr/>
                <p14:nvPr/>
              </p14:nvContentPartPr>
              <p14:xfrm>
                <a:off x="4729994" y="994170"/>
                <a:ext cx="158760" cy="212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2389850-DAC8-4DA9-BC4B-46EB7FF9F1A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20994" y="985170"/>
                  <a:ext cx="176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4633934-3F71-41C5-BCCD-C8722870AD98}"/>
                    </a:ext>
                  </a:extLst>
                </p14:cNvPr>
                <p14:cNvContentPartPr/>
                <p14:nvPr/>
              </p14:nvContentPartPr>
              <p14:xfrm>
                <a:off x="4927634" y="1014690"/>
                <a:ext cx="83160" cy="156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4633934-3F71-41C5-BCCD-C8722870AD9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18994" y="1006050"/>
                  <a:ext cx="100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2BB9739-528A-4D6C-93F7-3160B622F361}"/>
                    </a:ext>
                  </a:extLst>
                </p14:cNvPr>
                <p14:cNvContentPartPr/>
                <p14:nvPr/>
              </p14:nvContentPartPr>
              <p14:xfrm>
                <a:off x="5089994" y="1077330"/>
                <a:ext cx="147240" cy="32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2BB9739-528A-4D6C-93F7-3160B622F36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80994" y="1068690"/>
                  <a:ext cx="1648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0C872DB-22DF-4908-8A53-02D508D61F58}"/>
                    </a:ext>
                  </a:extLst>
                </p14:cNvPr>
                <p14:cNvContentPartPr/>
                <p14:nvPr/>
              </p14:nvContentPartPr>
              <p14:xfrm>
                <a:off x="5232194" y="1081290"/>
                <a:ext cx="128160" cy="266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0C872DB-22DF-4908-8A53-02D508D61F5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23194" y="1072650"/>
                  <a:ext cx="1458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FE9133E-146C-4857-B386-174AC3C2A1CD}"/>
                    </a:ext>
                  </a:extLst>
                </p14:cNvPr>
                <p14:cNvContentPartPr/>
                <p14:nvPr/>
              </p14:nvContentPartPr>
              <p14:xfrm>
                <a:off x="5318234" y="1031610"/>
                <a:ext cx="213480" cy="147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FE9133E-146C-4857-B386-174AC3C2A1C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09234" y="1022970"/>
                  <a:ext cx="231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8EB0FAC-C8C4-4B01-97B9-6E03A84D8D35}"/>
                    </a:ext>
                  </a:extLst>
                </p14:cNvPr>
                <p14:cNvContentPartPr/>
                <p14:nvPr/>
              </p14:nvContentPartPr>
              <p14:xfrm>
                <a:off x="5366474" y="932610"/>
                <a:ext cx="194400" cy="54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8EB0FAC-C8C4-4B01-97B9-6E03A84D8D3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357474" y="923970"/>
                  <a:ext cx="2120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ACB8958-569C-4716-811C-6A71B4F9830C}"/>
                    </a:ext>
                  </a:extLst>
                </p14:cNvPr>
                <p14:cNvContentPartPr/>
                <p14:nvPr/>
              </p14:nvContentPartPr>
              <p14:xfrm>
                <a:off x="5659874" y="889410"/>
                <a:ext cx="120600" cy="278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ACB8958-569C-4716-811C-6A71B4F9830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51234" y="880410"/>
                  <a:ext cx="1382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5BB2283-7239-4924-A85C-59CDBBEEABEE}"/>
                    </a:ext>
                  </a:extLst>
                </p14:cNvPr>
                <p14:cNvContentPartPr/>
                <p14:nvPr/>
              </p14:nvContentPartPr>
              <p14:xfrm>
                <a:off x="5438474" y="824610"/>
                <a:ext cx="370080" cy="29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5BB2283-7239-4924-A85C-59CDBBEEABE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29474" y="815970"/>
                  <a:ext cx="387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B7287F4-92D7-4AF2-9825-63989C3BFDC4}"/>
                    </a:ext>
                  </a:extLst>
                </p14:cNvPr>
                <p14:cNvContentPartPr/>
                <p14:nvPr/>
              </p14:nvContentPartPr>
              <p14:xfrm>
                <a:off x="4574834" y="1389450"/>
                <a:ext cx="900000" cy="70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B7287F4-92D7-4AF2-9825-63989C3BFDC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65834" y="1380810"/>
                  <a:ext cx="9176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CAEBF88-D4D7-4781-AF67-D786052A0800}"/>
                    </a:ext>
                  </a:extLst>
                </p14:cNvPr>
                <p14:cNvContentPartPr/>
                <p14:nvPr/>
              </p14:nvContentPartPr>
              <p14:xfrm>
                <a:off x="4614794" y="1615890"/>
                <a:ext cx="202320" cy="149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CAEBF88-D4D7-4781-AF67-D786052A080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06154" y="1607250"/>
                  <a:ext cx="219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8E1C3B3-BD2F-4EDD-BEC2-2283AF825F8F}"/>
                    </a:ext>
                  </a:extLst>
                </p14:cNvPr>
                <p14:cNvContentPartPr/>
                <p14:nvPr/>
              </p14:nvContentPartPr>
              <p14:xfrm>
                <a:off x="4931594" y="1612650"/>
                <a:ext cx="257760" cy="74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8E1C3B3-BD2F-4EDD-BEC2-2283AF825F8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22594" y="1603650"/>
                  <a:ext cx="2754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67A31EF-F084-4C28-AD54-500735C08094}"/>
                    </a:ext>
                  </a:extLst>
                </p14:cNvPr>
                <p14:cNvContentPartPr/>
                <p14:nvPr/>
              </p14:nvContentPartPr>
              <p14:xfrm>
                <a:off x="5046074" y="1556850"/>
                <a:ext cx="51840" cy="159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67A31EF-F084-4C28-AD54-500735C0809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37434" y="1548210"/>
                  <a:ext cx="69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70025AD-19F4-419B-9400-5504597FCE53}"/>
                    </a:ext>
                  </a:extLst>
                </p14:cNvPr>
                <p14:cNvContentPartPr/>
                <p14:nvPr/>
              </p14:nvContentPartPr>
              <p14:xfrm>
                <a:off x="5270354" y="1549290"/>
                <a:ext cx="153720" cy="114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70025AD-19F4-419B-9400-5504597FCE5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61354" y="1540290"/>
                  <a:ext cx="171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C34A30C-3BD9-4F2D-9BD3-521C9495661B}"/>
                    </a:ext>
                  </a:extLst>
                </p14:cNvPr>
                <p14:cNvContentPartPr/>
                <p14:nvPr/>
              </p14:nvContentPartPr>
              <p14:xfrm>
                <a:off x="5386634" y="1496370"/>
                <a:ext cx="122400" cy="304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C34A30C-3BD9-4F2D-9BD3-521C9495661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77994" y="1487730"/>
                  <a:ext cx="140040" cy="32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94182B8-11DB-4530-9195-6AD5525CCD04}"/>
              </a:ext>
            </a:extLst>
          </p:cNvPr>
          <p:cNvGrpSpPr/>
          <p:nvPr/>
        </p:nvGrpSpPr>
        <p:grpSpPr>
          <a:xfrm>
            <a:off x="6066674" y="1264890"/>
            <a:ext cx="182160" cy="110160"/>
            <a:chOff x="6066674" y="1264890"/>
            <a:chExt cx="182160" cy="11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4D5E178-618E-4E93-981A-EB9CAA560A6C}"/>
                    </a:ext>
                  </a:extLst>
                </p14:cNvPr>
                <p14:cNvContentPartPr/>
                <p14:nvPr/>
              </p14:nvContentPartPr>
              <p14:xfrm>
                <a:off x="6074954" y="1264890"/>
                <a:ext cx="140760" cy="151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4D5E178-618E-4E93-981A-EB9CAA560A6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65954" y="1256250"/>
                  <a:ext cx="158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437D0EB-84AF-410C-AA95-E5D86291B48C}"/>
                    </a:ext>
                  </a:extLst>
                </p14:cNvPr>
                <p14:cNvContentPartPr/>
                <p14:nvPr/>
              </p14:nvContentPartPr>
              <p14:xfrm>
                <a:off x="6066674" y="1345530"/>
                <a:ext cx="182160" cy="29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437D0EB-84AF-410C-AA95-E5D86291B48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57674" y="1336890"/>
                  <a:ext cx="19980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252E4AF-3753-4ED1-B9AC-D190306123AF}"/>
              </a:ext>
            </a:extLst>
          </p:cNvPr>
          <p:cNvGrpSpPr/>
          <p:nvPr/>
        </p:nvGrpSpPr>
        <p:grpSpPr>
          <a:xfrm>
            <a:off x="6569234" y="1109730"/>
            <a:ext cx="964800" cy="285480"/>
            <a:chOff x="6569234" y="1109730"/>
            <a:chExt cx="964800" cy="28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7447D03-5B61-4E63-91A8-4C62113B3F01}"/>
                    </a:ext>
                  </a:extLst>
                </p14:cNvPr>
                <p14:cNvContentPartPr/>
                <p14:nvPr/>
              </p14:nvContentPartPr>
              <p14:xfrm>
                <a:off x="6569234" y="1173810"/>
                <a:ext cx="255960" cy="209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7447D03-5B61-4E63-91A8-4C62113B3F0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560594" y="1165170"/>
                  <a:ext cx="273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E713B6B-2F00-4D5E-A80F-79DFD973F713}"/>
                    </a:ext>
                  </a:extLst>
                </p14:cNvPr>
                <p14:cNvContentPartPr/>
                <p14:nvPr/>
              </p14:nvContentPartPr>
              <p14:xfrm>
                <a:off x="6910154" y="1336530"/>
                <a:ext cx="19800" cy="255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E713B6B-2F00-4D5E-A80F-79DFD973F71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01154" y="1327890"/>
                  <a:ext cx="37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D201EBE-4534-408A-A66A-D72F37475546}"/>
                    </a:ext>
                  </a:extLst>
                </p14:cNvPr>
                <p14:cNvContentPartPr/>
                <p14:nvPr/>
              </p14:nvContentPartPr>
              <p14:xfrm>
                <a:off x="7029314" y="1143570"/>
                <a:ext cx="240480" cy="251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D201EBE-4534-408A-A66A-D72F3747554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20314" y="1134930"/>
                  <a:ext cx="2581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4483042-CEFA-4F1E-BFA6-6A49A230AD4F}"/>
                    </a:ext>
                  </a:extLst>
                </p14:cNvPr>
                <p14:cNvContentPartPr/>
                <p14:nvPr/>
              </p14:nvContentPartPr>
              <p14:xfrm>
                <a:off x="7279154" y="1109730"/>
                <a:ext cx="254880" cy="273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4483042-CEFA-4F1E-BFA6-6A49A230AD4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70154" y="1101090"/>
                  <a:ext cx="27252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C5A9979-17CF-4E42-8721-893D0AF6EFC1}"/>
              </a:ext>
            </a:extLst>
          </p:cNvPr>
          <p:cNvGrpSpPr/>
          <p:nvPr/>
        </p:nvGrpSpPr>
        <p:grpSpPr>
          <a:xfrm>
            <a:off x="7606034" y="966810"/>
            <a:ext cx="1767600" cy="799560"/>
            <a:chOff x="7606034" y="966810"/>
            <a:chExt cx="1767600" cy="79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F6AA93A-AAB3-4A8A-8429-ACF012161D5A}"/>
                    </a:ext>
                  </a:extLst>
                </p14:cNvPr>
                <p14:cNvContentPartPr/>
                <p14:nvPr/>
              </p14:nvContentPartPr>
              <p14:xfrm>
                <a:off x="7606034" y="966810"/>
                <a:ext cx="1525680" cy="769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F6AA93A-AAB3-4A8A-8429-ACF012161D5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97394" y="958170"/>
                  <a:ext cx="1543320" cy="78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2DD7B75-83AC-4812-9C0F-42FE0272A797}"/>
                    </a:ext>
                  </a:extLst>
                </p14:cNvPr>
                <p14:cNvContentPartPr/>
                <p14:nvPr/>
              </p14:nvContentPartPr>
              <p14:xfrm>
                <a:off x="7938674" y="1300890"/>
                <a:ext cx="74880" cy="1922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2DD7B75-83AC-4812-9C0F-42FE0272A79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29674" y="1291890"/>
                  <a:ext cx="925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5C55673-3B56-4AE5-9AB4-C086477F3A1C}"/>
                    </a:ext>
                  </a:extLst>
                </p14:cNvPr>
                <p14:cNvContentPartPr/>
                <p14:nvPr/>
              </p14:nvContentPartPr>
              <p14:xfrm>
                <a:off x="7988714" y="1182090"/>
                <a:ext cx="176400" cy="121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5C55673-3B56-4AE5-9AB4-C086477F3A1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79714" y="1173450"/>
                  <a:ext cx="194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0E69850-758F-4E86-8AAC-B5856A80C64A}"/>
                    </a:ext>
                  </a:extLst>
                </p14:cNvPr>
                <p14:cNvContentPartPr/>
                <p14:nvPr/>
              </p14:nvContentPartPr>
              <p14:xfrm>
                <a:off x="7981154" y="1069770"/>
                <a:ext cx="239760" cy="63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0E69850-758F-4E86-8AAC-B5856A80C64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72154" y="1061130"/>
                  <a:ext cx="2574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D4647D8-A1B2-480A-BCF2-D19C509018D0}"/>
                    </a:ext>
                  </a:extLst>
                </p14:cNvPr>
                <p14:cNvContentPartPr/>
                <p14:nvPr/>
              </p14:nvContentPartPr>
              <p14:xfrm>
                <a:off x="8314514" y="1120890"/>
                <a:ext cx="108360" cy="190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D4647D8-A1B2-480A-BCF2-D19C509018D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05874" y="1111890"/>
                  <a:ext cx="126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E1C2293-877C-4CF9-B943-058148D85954}"/>
                    </a:ext>
                  </a:extLst>
                </p14:cNvPr>
                <p14:cNvContentPartPr/>
                <p14:nvPr/>
              </p14:nvContentPartPr>
              <p14:xfrm>
                <a:off x="8500274" y="1156890"/>
                <a:ext cx="47880" cy="120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E1C2293-877C-4CF9-B943-058148D8595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491634" y="1148250"/>
                  <a:ext cx="655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04DC14A-A595-44AB-9CE3-874882F4F3AC}"/>
                    </a:ext>
                  </a:extLst>
                </p14:cNvPr>
                <p14:cNvContentPartPr/>
                <p14:nvPr/>
              </p14:nvContentPartPr>
              <p14:xfrm>
                <a:off x="8653994" y="1227450"/>
                <a:ext cx="124560" cy="37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04DC14A-A595-44AB-9CE3-874882F4F3A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644994" y="1218810"/>
                  <a:ext cx="142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3B3BCC0-E499-414E-A456-D71EFCE0D667}"/>
                    </a:ext>
                  </a:extLst>
                </p14:cNvPr>
                <p14:cNvContentPartPr/>
                <p14:nvPr/>
              </p14:nvContentPartPr>
              <p14:xfrm>
                <a:off x="8808434" y="1229970"/>
                <a:ext cx="105120" cy="2188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3B3BCC0-E499-414E-A456-D71EFCE0D66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99434" y="1221330"/>
                  <a:ext cx="1227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27A31E2-C6FE-4164-AD41-18BCF45CC00A}"/>
                    </a:ext>
                  </a:extLst>
                </p14:cNvPr>
                <p14:cNvContentPartPr/>
                <p14:nvPr/>
              </p14:nvContentPartPr>
              <p14:xfrm>
                <a:off x="8838314" y="1189290"/>
                <a:ext cx="261720" cy="107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27A31E2-C6FE-4164-AD41-18BCF45CC00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829674" y="1180290"/>
                  <a:ext cx="2793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B96EE46-F9AA-4FAC-86B3-1D493389744A}"/>
                    </a:ext>
                  </a:extLst>
                </p14:cNvPr>
                <p14:cNvContentPartPr/>
                <p14:nvPr/>
              </p14:nvContentPartPr>
              <p14:xfrm>
                <a:off x="8905994" y="1076250"/>
                <a:ext cx="201960" cy="48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B96EE46-F9AA-4FAC-86B3-1D493389744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97354" y="1067250"/>
                  <a:ext cx="219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AD6889E-4B22-435D-8E45-778984A92761}"/>
                    </a:ext>
                  </a:extLst>
                </p14:cNvPr>
                <p14:cNvContentPartPr/>
                <p14:nvPr/>
              </p14:nvContentPartPr>
              <p14:xfrm>
                <a:off x="9237554" y="1073730"/>
                <a:ext cx="136080" cy="252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AD6889E-4B22-435D-8E45-778984A9276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228554" y="1064730"/>
                  <a:ext cx="1537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B54116F-DF26-4CA8-859C-32DB30EB6279}"/>
                    </a:ext>
                  </a:extLst>
                </p14:cNvPr>
                <p14:cNvContentPartPr/>
                <p14:nvPr/>
              </p14:nvContentPartPr>
              <p14:xfrm>
                <a:off x="8164394" y="1460010"/>
                <a:ext cx="587160" cy="52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B54116F-DF26-4CA8-859C-32DB30EB627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55754" y="1451370"/>
                  <a:ext cx="604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CA1B9B5-76C5-4A78-8DEF-531A060B4AC4}"/>
                    </a:ext>
                  </a:extLst>
                </p14:cNvPr>
                <p14:cNvContentPartPr/>
                <p14:nvPr/>
              </p14:nvContentPartPr>
              <p14:xfrm>
                <a:off x="8269514" y="1583490"/>
                <a:ext cx="185040" cy="1238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CA1B9B5-76C5-4A78-8DEF-531A060B4AC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60874" y="1574850"/>
                  <a:ext cx="202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47F3B97-CE60-460F-82EC-E1AA5F1BDB2C}"/>
                    </a:ext>
                  </a:extLst>
                </p14:cNvPr>
                <p14:cNvContentPartPr/>
                <p14:nvPr/>
              </p14:nvContentPartPr>
              <p14:xfrm>
                <a:off x="8561474" y="1623810"/>
                <a:ext cx="201960" cy="248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47F3B97-CE60-460F-82EC-E1AA5F1BDB2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52474" y="1615170"/>
                  <a:ext cx="219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0C36E50-5508-4767-8B69-B51DAE53065D}"/>
                    </a:ext>
                  </a:extLst>
                </p14:cNvPr>
                <p14:cNvContentPartPr/>
                <p14:nvPr/>
              </p14:nvContentPartPr>
              <p14:xfrm>
                <a:off x="8635634" y="1574130"/>
                <a:ext cx="54720" cy="1519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0C36E50-5508-4767-8B69-B51DAE53065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626994" y="1565130"/>
                  <a:ext cx="72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29B038A-9AFF-4686-B7D1-A3BFCD243362}"/>
                    </a:ext>
                  </a:extLst>
                </p14:cNvPr>
                <p14:cNvContentPartPr/>
                <p14:nvPr/>
              </p14:nvContentPartPr>
              <p14:xfrm>
                <a:off x="8842634" y="1560090"/>
                <a:ext cx="118080" cy="81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29B038A-9AFF-4686-B7D1-A3BFCD24336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33634" y="1551450"/>
                  <a:ext cx="1357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0963510-0614-4060-8341-A37EF0556616}"/>
                    </a:ext>
                  </a:extLst>
                </p14:cNvPr>
                <p14:cNvContentPartPr/>
                <p14:nvPr/>
              </p14:nvContentPartPr>
              <p14:xfrm>
                <a:off x="8935514" y="1539570"/>
                <a:ext cx="95400" cy="226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0963510-0614-4060-8341-A37EF055661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926874" y="1530570"/>
                  <a:ext cx="11304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6F237F85-ED5A-4429-8F67-93261218BE62}"/>
              </a:ext>
            </a:extLst>
          </p:cNvPr>
          <p:cNvGrpSpPr/>
          <p:nvPr/>
        </p:nvGrpSpPr>
        <p:grpSpPr>
          <a:xfrm>
            <a:off x="1790954" y="1883370"/>
            <a:ext cx="9394920" cy="2854440"/>
            <a:chOff x="1790954" y="1883370"/>
            <a:chExt cx="9394920" cy="28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F4412C5-E5C9-4B48-A77E-6D9C56C76757}"/>
                    </a:ext>
                  </a:extLst>
                </p14:cNvPr>
                <p14:cNvContentPartPr/>
                <p14:nvPr/>
              </p14:nvContentPartPr>
              <p14:xfrm>
                <a:off x="1790954" y="1904250"/>
                <a:ext cx="199440" cy="502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F4412C5-E5C9-4B48-A77E-6D9C56C7675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82314" y="1895250"/>
                  <a:ext cx="21708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D5FC954-C339-4CE5-884D-DF2D8718361D}"/>
                    </a:ext>
                  </a:extLst>
                </p14:cNvPr>
                <p14:cNvContentPartPr/>
                <p14:nvPr/>
              </p14:nvContentPartPr>
              <p14:xfrm>
                <a:off x="2072474" y="2191890"/>
                <a:ext cx="133200" cy="135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D5FC954-C339-4CE5-884D-DF2D8718361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063834" y="2182890"/>
                  <a:ext cx="150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3D7800D-786D-4DC5-A18D-F7A0DF6DFD41}"/>
                    </a:ext>
                  </a:extLst>
                </p14:cNvPr>
                <p14:cNvContentPartPr/>
                <p14:nvPr/>
              </p14:nvContentPartPr>
              <p14:xfrm>
                <a:off x="2297114" y="1922610"/>
                <a:ext cx="171360" cy="4590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3D7800D-786D-4DC5-A18D-F7A0DF6DFD4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88114" y="1913970"/>
                  <a:ext cx="18900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3C9BC43-B1E8-469C-AA1B-21EDF0B09B1A}"/>
                    </a:ext>
                  </a:extLst>
                </p14:cNvPr>
                <p14:cNvContentPartPr/>
                <p14:nvPr/>
              </p14:nvContentPartPr>
              <p14:xfrm>
                <a:off x="2208554" y="2159490"/>
                <a:ext cx="273600" cy="92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3C9BC43-B1E8-469C-AA1B-21EDF0B09B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199554" y="2150490"/>
                  <a:ext cx="2912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7483F33-028C-475B-95D8-5FFA6DF9287E}"/>
                    </a:ext>
                  </a:extLst>
                </p14:cNvPr>
                <p14:cNvContentPartPr/>
                <p14:nvPr/>
              </p14:nvContentPartPr>
              <p14:xfrm>
                <a:off x="2827754" y="2159490"/>
                <a:ext cx="262800" cy="196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7483F33-028C-475B-95D8-5FFA6DF9287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818754" y="2150490"/>
                  <a:ext cx="280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B0EABCE-BADF-4094-B508-6B8407703305}"/>
                    </a:ext>
                  </a:extLst>
                </p14:cNvPr>
                <p14:cNvContentPartPr/>
                <p14:nvPr/>
              </p14:nvContentPartPr>
              <p14:xfrm>
                <a:off x="3125474" y="2183250"/>
                <a:ext cx="169920" cy="169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B0EABCE-BADF-4094-B508-6B840770330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16834" y="2174610"/>
                  <a:ext cx="187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FFF2075-788C-4478-A8BE-D8C41869BBC9}"/>
                    </a:ext>
                  </a:extLst>
                </p14:cNvPr>
                <p14:cNvContentPartPr/>
                <p14:nvPr/>
              </p14:nvContentPartPr>
              <p14:xfrm>
                <a:off x="3649274" y="2213850"/>
                <a:ext cx="229680" cy="1548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FFF2075-788C-4478-A8BE-D8C41869BBC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640634" y="2204850"/>
                  <a:ext cx="247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A81AA59-C26B-4D53-8892-DFD936699A0E}"/>
                    </a:ext>
                  </a:extLst>
                </p14:cNvPr>
                <p14:cNvContentPartPr/>
                <p14:nvPr/>
              </p14:nvContentPartPr>
              <p14:xfrm>
                <a:off x="3801914" y="1984890"/>
                <a:ext cx="254880" cy="3675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A81AA59-C26B-4D53-8892-DFD936699A0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92914" y="1975890"/>
                  <a:ext cx="2725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043FE73-ADEF-4474-AF7D-6D1A6156CEDE}"/>
                    </a:ext>
                  </a:extLst>
                </p14:cNvPr>
                <p14:cNvContentPartPr/>
                <p14:nvPr/>
              </p14:nvContentPartPr>
              <p14:xfrm>
                <a:off x="3956714" y="2196930"/>
                <a:ext cx="81720" cy="129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043FE73-ADEF-4474-AF7D-6D1A6156CED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948074" y="2187930"/>
                  <a:ext cx="99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01D7CA4-2BF1-4585-B0FC-2415DA2C2E83}"/>
                    </a:ext>
                  </a:extLst>
                </p14:cNvPr>
                <p14:cNvContentPartPr/>
                <p14:nvPr/>
              </p14:nvContentPartPr>
              <p14:xfrm>
                <a:off x="4150034" y="2187930"/>
                <a:ext cx="159480" cy="148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01D7CA4-2BF1-4585-B0FC-2415DA2C2E8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41394" y="2178930"/>
                  <a:ext cx="177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9703DBB-FA9C-4474-8AAE-54BF7B539F27}"/>
                    </a:ext>
                  </a:extLst>
                </p14:cNvPr>
                <p14:cNvContentPartPr/>
                <p14:nvPr/>
              </p14:nvContentPartPr>
              <p14:xfrm>
                <a:off x="4453154" y="2053290"/>
                <a:ext cx="30960" cy="104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9703DBB-FA9C-4474-8AAE-54BF7B539F2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44154" y="2044650"/>
                  <a:ext cx="48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1C5B93F-918A-4061-9EBF-74F46C8ADF1E}"/>
                    </a:ext>
                  </a:extLst>
                </p14:cNvPr>
                <p14:cNvContentPartPr/>
                <p14:nvPr/>
              </p14:nvContentPartPr>
              <p14:xfrm>
                <a:off x="4556114" y="1948530"/>
                <a:ext cx="256320" cy="4165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1C5B93F-918A-4061-9EBF-74F46C8ADF1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47114" y="1939890"/>
                  <a:ext cx="2739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D39E965-2409-4029-805D-053861D44FB8}"/>
                    </a:ext>
                  </a:extLst>
                </p14:cNvPr>
                <p14:cNvContentPartPr/>
                <p14:nvPr/>
              </p14:nvContentPartPr>
              <p14:xfrm>
                <a:off x="5096114" y="1979130"/>
                <a:ext cx="192600" cy="312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D39E965-2409-4029-805D-053861D44FB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087474" y="1970130"/>
                  <a:ext cx="2102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BC2EFFA-7B56-4B1F-8768-A68EFE1CA382}"/>
                    </a:ext>
                  </a:extLst>
                </p14:cNvPr>
                <p14:cNvContentPartPr/>
                <p14:nvPr/>
              </p14:nvContentPartPr>
              <p14:xfrm>
                <a:off x="5102954" y="2054370"/>
                <a:ext cx="377280" cy="1918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BC2EFFA-7B56-4B1F-8768-A68EFE1CA38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93954" y="2045730"/>
                  <a:ext cx="3949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5A23447-92EB-49F9-9104-2B6CF99BC150}"/>
                    </a:ext>
                  </a:extLst>
                </p14:cNvPr>
                <p14:cNvContentPartPr/>
                <p14:nvPr/>
              </p14:nvContentPartPr>
              <p14:xfrm>
                <a:off x="5154074" y="2229690"/>
                <a:ext cx="131400" cy="540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5A23447-92EB-49F9-9104-2B6CF99BC15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145434" y="2221050"/>
                  <a:ext cx="1490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9AE885A-00C9-4BE4-B770-0696606BA969}"/>
                    </a:ext>
                  </a:extLst>
                </p14:cNvPr>
                <p14:cNvContentPartPr/>
                <p14:nvPr/>
              </p14:nvContentPartPr>
              <p14:xfrm>
                <a:off x="5400314" y="2140410"/>
                <a:ext cx="164520" cy="1468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9AE885A-00C9-4BE4-B770-0696606BA96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391314" y="2131410"/>
                  <a:ext cx="182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219C767-28DE-4BC8-BAA9-08DA6DD12A12}"/>
                    </a:ext>
                  </a:extLst>
                </p14:cNvPr>
                <p14:cNvContentPartPr/>
                <p14:nvPr/>
              </p14:nvContentPartPr>
              <p14:xfrm>
                <a:off x="5669594" y="2177490"/>
                <a:ext cx="91080" cy="121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219C767-28DE-4BC8-BAA9-08DA6DD12A1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60594" y="2168850"/>
                  <a:ext cx="108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873CCFE-EFE2-4EE9-B693-4DF901F45FB6}"/>
                    </a:ext>
                  </a:extLst>
                </p14:cNvPr>
                <p14:cNvContentPartPr/>
                <p14:nvPr/>
              </p14:nvContentPartPr>
              <p14:xfrm>
                <a:off x="5852474" y="2122410"/>
                <a:ext cx="287640" cy="1339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873CCFE-EFE2-4EE9-B693-4DF901F45FB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843834" y="2113770"/>
                  <a:ext cx="3052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1EF960F-DD65-4292-9AFC-EA736436F6A7}"/>
                    </a:ext>
                  </a:extLst>
                </p14:cNvPr>
                <p14:cNvContentPartPr/>
                <p14:nvPr/>
              </p14:nvContentPartPr>
              <p14:xfrm>
                <a:off x="6364034" y="2243370"/>
                <a:ext cx="168480" cy="2865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1EF960F-DD65-4292-9AFC-EA736436F6A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355034" y="2234730"/>
                  <a:ext cx="1861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10B189B-16F4-4788-BA6A-19FE30E56837}"/>
                    </a:ext>
                  </a:extLst>
                </p14:cNvPr>
                <p14:cNvContentPartPr/>
                <p14:nvPr/>
              </p14:nvContentPartPr>
              <p14:xfrm>
                <a:off x="6442154" y="2103330"/>
                <a:ext cx="236880" cy="1792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10B189B-16F4-4788-BA6A-19FE30E5683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433154" y="2094330"/>
                  <a:ext cx="2545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235D2E3-AF73-46FD-BE64-C85D50B4A842}"/>
                    </a:ext>
                  </a:extLst>
                </p14:cNvPr>
                <p14:cNvContentPartPr/>
                <p14:nvPr/>
              </p14:nvContentPartPr>
              <p14:xfrm>
                <a:off x="6535754" y="1883370"/>
                <a:ext cx="322200" cy="101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235D2E3-AF73-46FD-BE64-C85D50B4A84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27114" y="1874730"/>
                  <a:ext cx="339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02F9E64-FEE9-4FD2-8D82-B7B2C44E77E6}"/>
                    </a:ext>
                  </a:extLst>
                </p14:cNvPr>
                <p14:cNvContentPartPr/>
                <p14:nvPr/>
              </p14:nvContentPartPr>
              <p14:xfrm>
                <a:off x="7064954" y="1959690"/>
                <a:ext cx="236880" cy="2948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02F9E64-FEE9-4FD2-8D82-B7B2C44E77E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56314" y="1951050"/>
                  <a:ext cx="2545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C35A44F-1E17-4DDF-98A7-85262E92790C}"/>
                    </a:ext>
                  </a:extLst>
                </p14:cNvPr>
                <p14:cNvContentPartPr/>
                <p14:nvPr/>
              </p14:nvContentPartPr>
              <p14:xfrm>
                <a:off x="7035434" y="2439930"/>
                <a:ext cx="19080" cy="22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C35A44F-1E17-4DDF-98A7-85262E92790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026434" y="2430930"/>
                  <a:ext cx="36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A4A6699-D396-48C5-B986-77541AE723FB}"/>
                    </a:ext>
                  </a:extLst>
                </p14:cNvPr>
                <p14:cNvContentPartPr/>
                <p14:nvPr/>
              </p14:nvContentPartPr>
              <p14:xfrm>
                <a:off x="1885994" y="2811450"/>
                <a:ext cx="476640" cy="3114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A4A6699-D396-48C5-B986-77541AE723F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877354" y="2802810"/>
                  <a:ext cx="4942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1D9E520-A2AA-4E99-803F-AE9C15251AD8}"/>
                    </a:ext>
                  </a:extLst>
                </p14:cNvPr>
                <p14:cNvContentPartPr/>
                <p14:nvPr/>
              </p14:nvContentPartPr>
              <p14:xfrm>
                <a:off x="2296394" y="2966610"/>
                <a:ext cx="100440" cy="1414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1D9E520-A2AA-4E99-803F-AE9C15251AD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287394" y="2957970"/>
                  <a:ext cx="1180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703270A-F5EC-4F0E-BB19-B85D80500A5D}"/>
                    </a:ext>
                  </a:extLst>
                </p14:cNvPr>
                <p14:cNvContentPartPr/>
                <p14:nvPr/>
              </p14:nvContentPartPr>
              <p14:xfrm>
                <a:off x="2510594" y="2935290"/>
                <a:ext cx="176040" cy="2030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703270A-F5EC-4F0E-BB19-B85D80500A5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501594" y="2926650"/>
                  <a:ext cx="193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83CAC56-CA26-48FC-9964-2CB2331B6ECB}"/>
                    </a:ext>
                  </a:extLst>
                </p14:cNvPr>
                <p14:cNvContentPartPr/>
                <p14:nvPr/>
              </p14:nvContentPartPr>
              <p14:xfrm>
                <a:off x="2666114" y="2915490"/>
                <a:ext cx="234360" cy="1954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83CAC56-CA26-48FC-9964-2CB2331B6EC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657474" y="2906850"/>
                  <a:ext cx="252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7C75E09-62E7-4447-8E36-6798536201D7}"/>
                    </a:ext>
                  </a:extLst>
                </p14:cNvPr>
                <p14:cNvContentPartPr/>
                <p14:nvPr/>
              </p14:nvContentPartPr>
              <p14:xfrm>
                <a:off x="3061034" y="2636490"/>
                <a:ext cx="239760" cy="489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7C75E09-62E7-4447-8E36-6798536201D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052394" y="2627850"/>
                  <a:ext cx="25740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47F3702-CF4B-47E4-A51E-395C0FFFECA0}"/>
                    </a:ext>
                  </a:extLst>
                </p14:cNvPr>
                <p14:cNvContentPartPr/>
                <p14:nvPr/>
              </p14:nvContentPartPr>
              <p14:xfrm>
                <a:off x="2960954" y="2823330"/>
                <a:ext cx="450360" cy="954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47F3702-CF4B-47E4-A51E-395C0FFFECA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951954" y="2814330"/>
                  <a:ext cx="4680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31BC543-39E7-46C2-BEC3-5DE862706EF3}"/>
                    </a:ext>
                  </a:extLst>
                </p14:cNvPr>
                <p14:cNvContentPartPr/>
                <p14:nvPr/>
              </p14:nvContentPartPr>
              <p14:xfrm>
                <a:off x="3569354" y="2876610"/>
                <a:ext cx="251280" cy="1958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31BC543-39E7-46C2-BEC3-5DE862706EF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560714" y="2867610"/>
                  <a:ext cx="2689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CDE8D24-61C1-4EFB-A2C8-FDEF77263A09}"/>
                    </a:ext>
                  </a:extLst>
                </p14:cNvPr>
                <p14:cNvContentPartPr/>
                <p14:nvPr/>
              </p14:nvContentPartPr>
              <p14:xfrm>
                <a:off x="3825314" y="2885250"/>
                <a:ext cx="194040" cy="1436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CDE8D24-61C1-4EFB-A2C8-FDEF77263A0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816314" y="2876250"/>
                  <a:ext cx="2116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C934596-1B4C-4773-83EF-E769CAB139BC}"/>
                    </a:ext>
                  </a:extLst>
                </p14:cNvPr>
                <p14:cNvContentPartPr/>
                <p14:nvPr/>
              </p14:nvContentPartPr>
              <p14:xfrm>
                <a:off x="4071194" y="2843850"/>
                <a:ext cx="210240" cy="2170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C934596-1B4C-4773-83EF-E769CAB139B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062554" y="2835210"/>
                  <a:ext cx="227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836662A-ED95-4F9B-B201-50A4A7D7B69F}"/>
                    </a:ext>
                  </a:extLst>
                </p14:cNvPr>
                <p14:cNvContentPartPr/>
                <p14:nvPr/>
              </p14:nvContentPartPr>
              <p14:xfrm>
                <a:off x="4318874" y="2853210"/>
                <a:ext cx="200520" cy="183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836662A-ED95-4F9B-B201-50A4A7D7B69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310234" y="2844570"/>
                  <a:ext cx="218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AB4ADF2-0C46-4C43-9CBD-28094B8647B8}"/>
                    </a:ext>
                  </a:extLst>
                </p14:cNvPr>
                <p14:cNvContentPartPr/>
                <p14:nvPr/>
              </p14:nvContentPartPr>
              <p14:xfrm>
                <a:off x="4817474" y="2812890"/>
                <a:ext cx="316800" cy="2199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AB4ADF2-0C46-4C43-9CBD-28094B8647B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808474" y="2803890"/>
                  <a:ext cx="3344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8681237-3FEC-4BCF-BA99-EACB93324DA9}"/>
                    </a:ext>
                  </a:extLst>
                </p14:cNvPr>
                <p14:cNvContentPartPr/>
                <p14:nvPr/>
              </p14:nvContentPartPr>
              <p14:xfrm>
                <a:off x="5168114" y="2837370"/>
                <a:ext cx="182160" cy="1753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8681237-3FEC-4BCF-BA99-EACB93324DA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159114" y="2828730"/>
                  <a:ext cx="1998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AAD6E0F-306E-4926-901E-5D43F46C1E9D}"/>
                    </a:ext>
                  </a:extLst>
                </p14:cNvPr>
                <p14:cNvContentPartPr/>
                <p14:nvPr/>
              </p14:nvContentPartPr>
              <p14:xfrm>
                <a:off x="5376194" y="2839890"/>
                <a:ext cx="189000" cy="1602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AAD6E0F-306E-4926-901E-5D43F46C1E9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367554" y="2831250"/>
                  <a:ext cx="206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D65C0AD-5F16-4E82-BE72-A77819D96E18}"/>
                    </a:ext>
                  </a:extLst>
                </p14:cNvPr>
                <p14:cNvContentPartPr/>
                <p14:nvPr/>
              </p14:nvContentPartPr>
              <p14:xfrm>
                <a:off x="5550434" y="2839170"/>
                <a:ext cx="217800" cy="1454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D65C0AD-5F16-4E82-BE72-A77819D96E1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541434" y="2830530"/>
                  <a:ext cx="235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723AE6F-E4BF-4D27-8939-CE525AD92ADB}"/>
                    </a:ext>
                  </a:extLst>
                </p14:cNvPr>
                <p14:cNvContentPartPr/>
                <p14:nvPr/>
              </p14:nvContentPartPr>
              <p14:xfrm>
                <a:off x="5835194" y="2823330"/>
                <a:ext cx="241920" cy="1580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723AE6F-E4BF-4D27-8939-CE525AD92AD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826554" y="2814690"/>
                  <a:ext cx="2595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C648F2E-BB29-4CEF-93BD-D8F2FF45030A}"/>
                    </a:ext>
                  </a:extLst>
                </p14:cNvPr>
                <p14:cNvContentPartPr/>
                <p14:nvPr/>
              </p14:nvContentPartPr>
              <p14:xfrm>
                <a:off x="6098714" y="2838090"/>
                <a:ext cx="192240" cy="198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C648F2E-BB29-4CEF-93BD-D8F2FF45030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090074" y="2829090"/>
                  <a:ext cx="209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003A8E2-BA6F-4CA9-BDCD-A133EE64660C}"/>
                    </a:ext>
                  </a:extLst>
                </p14:cNvPr>
                <p14:cNvContentPartPr/>
                <p14:nvPr/>
              </p14:nvContentPartPr>
              <p14:xfrm>
                <a:off x="6347834" y="2740530"/>
                <a:ext cx="163080" cy="2329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003A8E2-BA6F-4CA9-BDCD-A133EE64660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338834" y="2731530"/>
                  <a:ext cx="1807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3B60BDB-34EB-4B75-9602-3FA5A58671DB}"/>
                    </a:ext>
                  </a:extLst>
                </p14:cNvPr>
                <p14:cNvContentPartPr/>
                <p14:nvPr/>
              </p14:nvContentPartPr>
              <p14:xfrm>
                <a:off x="6507674" y="2835570"/>
                <a:ext cx="145080" cy="1609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3B60BDB-34EB-4B75-9602-3FA5A58671D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498674" y="2826570"/>
                  <a:ext cx="162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75DD7C9-58C6-4EE2-989D-52CAAFE45D17}"/>
                    </a:ext>
                  </a:extLst>
                </p14:cNvPr>
                <p14:cNvContentPartPr/>
                <p14:nvPr/>
              </p14:nvContentPartPr>
              <p14:xfrm>
                <a:off x="7013474" y="2867970"/>
                <a:ext cx="66240" cy="1029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75DD7C9-58C6-4EE2-989D-52CAAFE45D1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004474" y="2858970"/>
                  <a:ext cx="83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D5A45CB-F009-4ED7-BDE8-B531B0F2C80D}"/>
                    </a:ext>
                  </a:extLst>
                </p14:cNvPr>
                <p14:cNvContentPartPr/>
                <p14:nvPr/>
              </p14:nvContentPartPr>
              <p14:xfrm>
                <a:off x="7124714" y="2765730"/>
                <a:ext cx="3600" cy="270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D5A45CB-F009-4ED7-BDE8-B531B0F2C80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115714" y="2756730"/>
                  <a:ext cx="21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FD197BC-A478-4BC8-B18F-75935BBA0D3A}"/>
                    </a:ext>
                  </a:extLst>
                </p14:cNvPr>
                <p14:cNvContentPartPr/>
                <p14:nvPr/>
              </p14:nvContentPartPr>
              <p14:xfrm>
                <a:off x="7139114" y="2760690"/>
                <a:ext cx="238320" cy="1980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FD197BC-A478-4BC8-B18F-75935BBA0D3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130474" y="2752050"/>
                  <a:ext cx="2559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A5EF77D-2214-4361-B31E-9DE6C0C8C6F9}"/>
                    </a:ext>
                  </a:extLst>
                </p14:cNvPr>
                <p14:cNvContentPartPr/>
                <p14:nvPr/>
              </p14:nvContentPartPr>
              <p14:xfrm>
                <a:off x="7666154" y="2903250"/>
                <a:ext cx="169200" cy="2638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A5EF77D-2214-4361-B31E-9DE6C0C8C6F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657514" y="2894610"/>
                  <a:ext cx="1868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11118EF-297F-4F4A-AF75-799E9EB79F1B}"/>
                    </a:ext>
                  </a:extLst>
                </p14:cNvPr>
                <p14:cNvContentPartPr/>
                <p14:nvPr/>
              </p14:nvContentPartPr>
              <p14:xfrm>
                <a:off x="7771274" y="2745570"/>
                <a:ext cx="322200" cy="1717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11118EF-297F-4F4A-AF75-799E9EB79F1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762634" y="2736930"/>
                  <a:ext cx="339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51AE0F0-1B12-4DF9-BA95-50923C4BBADE}"/>
                    </a:ext>
                  </a:extLst>
                </p14:cNvPr>
                <p14:cNvContentPartPr/>
                <p14:nvPr/>
              </p14:nvContentPartPr>
              <p14:xfrm>
                <a:off x="7849394" y="2492850"/>
                <a:ext cx="375840" cy="1692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51AE0F0-1B12-4DF9-BA95-50923C4BBAD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40754" y="2483850"/>
                  <a:ext cx="3934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3D0A060-2BAB-4F58-815C-58EC3BA0ABF7}"/>
                    </a:ext>
                  </a:extLst>
                </p14:cNvPr>
                <p14:cNvContentPartPr/>
                <p14:nvPr/>
              </p14:nvContentPartPr>
              <p14:xfrm>
                <a:off x="8219474" y="2788410"/>
                <a:ext cx="162720" cy="241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3D0A060-2BAB-4F58-815C-58EC3BA0ABF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210834" y="2779410"/>
                  <a:ext cx="1803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0A116C0-E173-404F-898C-DB753E4F4F9C}"/>
                    </a:ext>
                  </a:extLst>
                </p14:cNvPr>
                <p14:cNvContentPartPr/>
                <p14:nvPr/>
              </p14:nvContentPartPr>
              <p14:xfrm>
                <a:off x="8257634" y="2880570"/>
                <a:ext cx="102960" cy="158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0A116C0-E173-404F-898C-DB753E4F4F9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8994" y="2871930"/>
                  <a:ext cx="1206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D003589-9A86-4FA0-BC6B-D52EEBB5CDDE}"/>
                    </a:ext>
                  </a:extLst>
                </p14:cNvPr>
                <p14:cNvContentPartPr/>
                <p14:nvPr/>
              </p14:nvContentPartPr>
              <p14:xfrm>
                <a:off x="8605394" y="2745210"/>
                <a:ext cx="227160" cy="1998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D003589-9A86-4FA0-BC6B-D52EEBB5CDD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596754" y="2736210"/>
                  <a:ext cx="244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C0B5EF2-08C9-4C47-95FC-32D3069BDEAC}"/>
                    </a:ext>
                  </a:extLst>
                </p14:cNvPr>
                <p14:cNvContentPartPr/>
                <p14:nvPr/>
              </p14:nvContentPartPr>
              <p14:xfrm>
                <a:off x="8961074" y="2924130"/>
                <a:ext cx="2160" cy="248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C0B5EF2-08C9-4C47-95FC-32D3069BDEA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952434" y="2915130"/>
                  <a:ext cx="198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5BDD2FA-CBA4-4A10-BCAA-142B8EB96C48}"/>
                    </a:ext>
                  </a:extLst>
                </p14:cNvPr>
                <p14:cNvContentPartPr/>
                <p14:nvPr/>
              </p14:nvContentPartPr>
              <p14:xfrm>
                <a:off x="9097874" y="2674650"/>
                <a:ext cx="345600" cy="2736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5BDD2FA-CBA4-4A10-BCAA-142B8EB96C4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089234" y="2665650"/>
                  <a:ext cx="3632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4431C31-ADA0-429F-9E39-8B80AE8BAB71}"/>
                    </a:ext>
                  </a:extLst>
                </p14:cNvPr>
                <p14:cNvContentPartPr/>
                <p14:nvPr/>
              </p14:nvContentPartPr>
              <p14:xfrm>
                <a:off x="9664874" y="2657010"/>
                <a:ext cx="254880" cy="3078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4431C31-ADA0-429F-9E39-8B80AE8BAB7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656234" y="2648370"/>
                  <a:ext cx="2725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AD0D51E-B823-4A87-8408-B760C358631C}"/>
                    </a:ext>
                  </a:extLst>
                </p14:cNvPr>
                <p14:cNvContentPartPr/>
                <p14:nvPr/>
              </p14:nvContentPartPr>
              <p14:xfrm>
                <a:off x="10017674" y="2618130"/>
                <a:ext cx="205560" cy="3528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AD0D51E-B823-4A87-8408-B760C358631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008674" y="2609130"/>
                  <a:ext cx="2232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1F8B891-1E09-407D-A782-D91F4B63B3C9}"/>
                    </a:ext>
                  </a:extLst>
                </p14:cNvPr>
                <p14:cNvContentPartPr/>
                <p14:nvPr/>
              </p14:nvContentPartPr>
              <p14:xfrm>
                <a:off x="9910034" y="2751330"/>
                <a:ext cx="385200" cy="590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1F8B891-1E09-407D-A782-D91F4B63B3C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901034" y="2742690"/>
                  <a:ext cx="4028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8C0877E-BD6F-4671-AC9D-BE4CC96D517D}"/>
                    </a:ext>
                  </a:extLst>
                </p14:cNvPr>
                <p14:cNvContentPartPr/>
                <p14:nvPr/>
              </p14:nvContentPartPr>
              <p14:xfrm>
                <a:off x="10285874" y="2563410"/>
                <a:ext cx="227160" cy="3715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8C0877E-BD6F-4671-AC9D-BE4CC96D517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276874" y="2554410"/>
                  <a:ext cx="2448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061423B-8ED2-4235-8F43-0C6E0BE6A714}"/>
                    </a:ext>
                  </a:extLst>
                </p14:cNvPr>
                <p14:cNvContentPartPr/>
                <p14:nvPr/>
              </p14:nvContentPartPr>
              <p14:xfrm>
                <a:off x="10533914" y="2834130"/>
                <a:ext cx="45720" cy="871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061423B-8ED2-4235-8F43-0C6E0BE6A71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524914" y="2825490"/>
                  <a:ext cx="63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F0E6258-CA4F-444B-AD29-375D8103945A}"/>
                    </a:ext>
                  </a:extLst>
                </p14:cNvPr>
                <p14:cNvContentPartPr/>
                <p14:nvPr/>
              </p14:nvContentPartPr>
              <p14:xfrm>
                <a:off x="10684754" y="2740530"/>
                <a:ext cx="133920" cy="2203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F0E6258-CA4F-444B-AD29-375D8103945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676114" y="2731530"/>
                  <a:ext cx="1515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6BAB05D-4206-4FFB-BED3-45C889962865}"/>
                    </a:ext>
                  </a:extLst>
                </p14:cNvPr>
                <p14:cNvContentPartPr/>
                <p14:nvPr/>
              </p14:nvContentPartPr>
              <p14:xfrm>
                <a:off x="1904714" y="3576090"/>
                <a:ext cx="344160" cy="1904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6BAB05D-4206-4FFB-BED3-45C88996286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896074" y="3567450"/>
                  <a:ext cx="361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48E53AF-D8EC-4AA0-940C-5F9678CB9DEB}"/>
                    </a:ext>
                  </a:extLst>
                </p14:cNvPr>
                <p14:cNvContentPartPr/>
                <p14:nvPr/>
              </p14:nvContentPartPr>
              <p14:xfrm>
                <a:off x="2327714" y="3585090"/>
                <a:ext cx="169560" cy="1515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48E53AF-D8EC-4AA0-940C-5F9678CB9DE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318714" y="3576450"/>
                  <a:ext cx="187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51D6A47-A990-48C1-9F28-7127F0EAB206}"/>
                    </a:ext>
                  </a:extLst>
                </p14:cNvPr>
                <p14:cNvContentPartPr/>
                <p14:nvPr/>
              </p14:nvContentPartPr>
              <p14:xfrm>
                <a:off x="2575754" y="3441810"/>
                <a:ext cx="277200" cy="2880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51D6A47-A990-48C1-9F28-7127F0EAB20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567114" y="3432810"/>
                  <a:ext cx="2948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98D6990-5A72-431E-AE29-61520A788E85}"/>
                    </a:ext>
                  </a:extLst>
                </p14:cNvPr>
                <p14:cNvContentPartPr/>
                <p14:nvPr/>
              </p14:nvContentPartPr>
              <p14:xfrm>
                <a:off x="2661794" y="3668610"/>
                <a:ext cx="110160" cy="583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98D6990-5A72-431E-AE29-61520A788E8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652794" y="3659610"/>
                  <a:ext cx="127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BF6CDFB-5882-4E68-B4B6-2C9374ECB94A}"/>
                    </a:ext>
                  </a:extLst>
                </p14:cNvPr>
                <p14:cNvContentPartPr/>
                <p14:nvPr/>
              </p14:nvContentPartPr>
              <p14:xfrm>
                <a:off x="2870234" y="3562050"/>
                <a:ext cx="145080" cy="1479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BF6CDFB-5882-4E68-B4B6-2C9374ECB94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861594" y="3553050"/>
                  <a:ext cx="162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63DD211-1066-481C-A869-D5927CDA0F56}"/>
                    </a:ext>
                  </a:extLst>
                </p14:cNvPr>
                <p14:cNvContentPartPr/>
                <p14:nvPr/>
              </p14:nvContentPartPr>
              <p14:xfrm>
                <a:off x="3048074" y="3487890"/>
                <a:ext cx="217440" cy="2192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63DD211-1066-481C-A869-D5927CDA0F5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039434" y="3478890"/>
                  <a:ext cx="235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9B72765-40D3-4BEB-B950-1FF25AD9D31A}"/>
                    </a:ext>
                  </a:extLst>
                </p14:cNvPr>
                <p14:cNvContentPartPr/>
                <p14:nvPr/>
              </p14:nvContentPartPr>
              <p14:xfrm>
                <a:off x="3540554" y="3659610"/>
                <a:ext cx="131040" cy="2898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9B72765-40D3-4BEB-B950-1FF25AD9D31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531914" y="3650970"/>
                  <a:ext cx="1486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B18F288-E780-4C76-92E2-1BA3329E13B5}"/>
                    </a:ext>
                  </a:extLst>
                </p14:cNvPr>
                <p14:cNvContentPartPr/>
                <p14:nvPr/>
              </p14:nvContentPartPr>
              <p14:xfrm>
                <a:off x="3629114" y="3515610"/>
                <a:ext cx="219960" cy="1972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B18F288-E780-4C76-92E2-1BA3329E13B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620474" y="3506610"/>
                  <a:ext cx="237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F981D6A-8B52-4ED9-B5F5-D4648239A82B}"/>
                    </a:ext>
                  </a:extLst>
                </p14:cNvPr>
                <p14:cNvContentPartPr/>
                <p14:nvPr/>
              </p14:nvContentPartPr>
              <p14:xfrm>
                <a:off x="3642794" y="3341730"/>
                <a:ext cx="336960" cy="1209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F981D6A-8B52-4ED9-B5F5-D4648239A82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634154" y="3333090"/>
                  <a:ext cx="354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CD3108C-CA33-4A99-842A-F52A6A89793C}"/>
                    </a:ext>
                  </a:extLst>
                </p14:cNvPr>
                <p14:cNvContentPartPr/>
                <p14:nvPr/>
              </p14:nvContentPartPr>
              <p14:xfrm>
                <a:off x="4048874" y="3420210"/>
                <a:ext cx="155880" cy="2649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CD3108C-CA33-4A99-842A-F52A6A89793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039874" y="3411570"/>
                  <a:ext cx="1735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83EB501-B729-41E7-8D4A-6C8BC3C7DCF9}"/>
                    </a:ext>
                  </a:extLst>
                </p14:cNvPr>
                <p14:cNvContentPartPr/>
                <p14:nvPr/>
              </p14:nvContentPartPr>
              <p14:xfrm>
                <a:off x="4339034" y="3449370"/>
                <a:ext cx="92520" cy="2066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83EB501-B729-41E7-8D4A-6C8BC3C7DCF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330034" y="3440730"/>
                  <a:ext cx="1101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84841F5-668A-4F30-A4C2-4FEAA6294EAE}"/>
                    </a:ext>
                  </a:extLst>
                </p14:cNvPr>
                <p14:cNvContentPartPr/>
                <p14:nvPr/>
              </p14:nvContentPartPr>
              <p14:xfrm>
                <a:off x="4471874" y="3544050"/>
                <a:ext cx="188640" cy="388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84841F5-668A-4F30-A4C2-4FEAA6294EA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463234" y="3535050"/>
                  <a:ext cx="2062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BC7145A-08E7-4EE5-A6DB-4B6FEA8C7BD9}"/>
                    </a:ext>
                  </a:extLst>
                </p14:cNvPr>
                <p14:cNvContentPartPr/>
                <p14:nvPr/>
              </p14:nvContentPartPr>
              <p14:xfrm>
                <a:off x="4686074" y="3554130"/>
                <a:ext cx="132840" cy="3261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BC7145A-08E7-4EE5-A6DB-4B6FEA8C7BD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677074" y="3545490"/>
                  <a:ext cx="1504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113370E-785F-4C28-9E4F-1E301FD256AD}"/>
                    </a:ext>
                  </a:extLst>
                </p14:cNvPr>
                <p14:cNvContentPartPr/>
                <p14:nvPr/>
              </p14:nvContentPartPr>
              <p14:xfrm>
                <a:off x="4745834" y="3475650"/>
                <a:ext cx="218160" cy="1735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113370E-785F-4C28-9E4F-1E301FD256A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736834" y="3466650"/>
                  <a:ext cx="2358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1AA46C4-9D20-4705-9D86-117B13EACA40}"/>
                    </a:ext>
                  </a:extLst>
                </p14:cNvPr>
                <p14:cNvContentPartPr/>
                <p14:nvPr/>
              </p14:nvContentPartPr>
              <p14:xfrm>
                <a:off x="4780034" y="3334890"/>
                <a:ext cx="257760" cy="820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1AA46C4-9D20-4705-9D86-117B13EACA4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771394" y="3326250"/>
                  <a:ext cx="275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AA141F9-F034-4A42-A5EC-810A9F0FF867}"/>
                    </a:ext>
                  </a:extLst>
                </p14:cNvPr>
                <p14:cNvContentPartPr/>
                <p14:nvPr/>
              </p14:nvContentPartPr>
              <p14:xfrm>
                <a:off x="5091074" y="3249210"/>
                <a:ext cx="149760" cy="4305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AA141F9-F034-4A42-A5EC-810A9F0FF86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082434" y="3240210"/>
                  <a:ext cx="1674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D146B0C-301B-4313-BB62-9A3402232E85}"/>
                    </a:ext>
                  </a:extLst>
                </p14:cNvPr>
                <p14:cNvContentPartPr/>
                <p14:nvPr/>
              </p14:nvContentPartPr>
              <p14:xfrm>
                <a:off x="5501834" y="3447210"/>
                <a:ext cx="146520" cy="1778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D146B0C-301B-4313-BB62-9A3402232E8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493194" y="3438210"/>
                  <a:ext cx="1641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FBA3368-07DB-4071-BB73-7B7D451F5F46}"/>
                    </a:ext>
                  </a:extLst>
                </p14:cNvPr>
                <p14:cNvContentPartPr/>
                <p14:nvPr/>
              </p14:nvContentPartPr>
              <p14:xfrm>
                <a:off x="5785514" y="3400770"/>
                <a:ext cx="131400" cy="2127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FBA3368-07DB-4071-BB73-7B7D451F5F4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776514" y="3391770"/>
                  <a:ext cx="149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5C6E658-8D65-4CDF-B487-4636E5962E9C}"/>
                    </a:ext>
                  </a:extLst>
                </p14:cNvPr>
                <p14:cNvContentPartPr/>
                <p14:nvPr/>
              </p14:nvContentPartPr>
              <p14:xfrm>
                <a:off x="6285554" y="3216810"/>
                <a:ext cx="241560" cy="4298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5C6E658-8D65-4CDF-B487-4636E5962E9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276914" y="3208170"/>
                  <a:ext cx="25920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AE053EE-70DA-4847-A5F8-874F3322F896}"/>
                    </a:ext>
                  </a:extLst>
                </p14:cNvPr>
                <p14:cNvContentPartPr/>
                <p14:nvPr/>
              </p14:nvContentPartPr>
              <p14:xfrm>
                <a:off x="6428114" y="3437490"/>
                <a:ext cx="218160" cy="1598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AE053EE-70DA-4847-A5F8-874F3322F89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419114" y="3428850"/>
                  <a:ext cx="2358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A81CF1E-A7D0-4B91-9BC4-A26841DEEAD8}"/>
                    </a:ext>
                  </a:extLst>
                </p14:cNvPr>
                <p14:cNvContentPartPr/>
                <p14:nvPr/>
              </p14:nvContentPartPr>
              <p14:xfrm>
                <a:off x="6673994" y="3439650"/>
                <a:ext cx="188640" cy="1904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A81CF1E-A7D0-4B91-9BC4-A26841DEEAD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664994" y="3431010"/>
                  <a:ext cx="2062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87F7387-1257-4905-B9B6-7000DCD1962B}"/>
                    </a:ext>
                  </a:extLst>
                </p14:cNvPr>
                <p14:cNvContentPartPr/>
                <p14:nvPr/>
              </p14:nvContentPartPr>
              <p14:xfrm>
                <a:off x="6842834" y="3447210"/>
                <a:ext cx="221040" cy="352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87F7387-1257-4905-B9B6-7000DCD1962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833834" y="3438210"/>
                  <a:ext cx="2386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1457006-D2AD-43FE-85F9-BD06B72BBCAD}"/>
                    </a:ext>
                  </a:extLst>
                </p14:cNvPr>
                <p14:cNvContentPartPr/>
                <p14:nvPr/>
              </p14:nvContentPartPr>
              <p14:xfrm>
                <a:off x="7197074" y="3425610"/>
                <a:ext cx="173880" cy="1573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1457006-D2AD-43FE-85F9-BD06B72BBCA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188074" y="3416970"/>
                  <a:ext cx="191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5E69F39-E74A-4A37-A26B-F547CDF6D1BB}"/>
                    </a:ext>
                  </a:extLst>
                </p14:cNvPr>
                <p14:cNvContentPartPr/>
                <p14:nvPr/>
              </p14:nvContentPartPr>
              <p14:xfrm>
                <a:off x="7626194" y="3442890"/>
                <a:ext cx="214920" cy="1378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5E69F39-E74A-4A37-A26B-F547CDF6D1B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617194" y="3433890"/>
                  <a:ext cx="232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4C9FBC7-A2E7-44DF-97F7-8C6189FA94E9}"/>
                    </a:ext>
                  </a:extLst>
                </p14:cNvPr>
                <p14:cNvContentPartPr/>
                <p14:nvPr/>
              </p14:nvContentPartPr>
              <p14:xfrm>
                <a:off x="7938314" y="3403650"/>
                <a:ext cx="97920" cy="1911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4C9FBC7-A2E7-44DF-97F7-8C6189FA94E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929674" y="3394650"/>
                  <a:ext cx="115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97FB1D4-1DD9-4F2C-82A6-20D4A98BC6DA}"/>
                    </a:ext>
                  </a:extLst>
                </p14:cNvPr>
                <p14:cNvContentPartPr/>
                <p14:nvPr/>
              </p14:nvContentPartPr>
              <p14:xfrm>
                <a:off x="8205434" y="3524970"/>
                <a:ext cx="183240" cy="3020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97FB1D4-1DD9-4F2C-82A6-20D4A98BC6D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196434" y="3516330"/>
                  <a:ext cx="2008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A7784C4-6EEC-41AB-80F3-0323A73F84C3}"/>
                    </a:ext>
                  </a:extLst>
                </p14:cNvPr>
                <p14:cNvContentPartPr/>
                <p14:nvPr/>
              </p14:nvContentPartPr>
              <p14:xfrm>
                <a:off x="8361314" y="3364770"/>
                <a:ext cx="242280" cy="2041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A7784C4-6EEC-41AB-80F3-0323A73F84C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352674" y="3355770"/>
                  <a:ext cx="2599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7CAF5EB-4718-4925-8D7F-2AE5AC69B606}"/>
                    </a:ext>
                  </a:extLst>
                </p14:cNvPr>
                <p14:cNvContentPartPr/>
                <p14:nvPr/>
              </p14:nvContentPartPr>
              <p14:xfrm>
                <a:off x="8685314" y="3387450"/>
                <a:ext cx="154440" cy="1735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7CAF5EB-4718-4925-8D7F-2AE5AC69B60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676674" y="3378810"/>
                  <a:ext cx="172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31B24B8-AD94-47C6-967A-970E90944EE2}"/>
                    </a:ext>
                  </a:extLst>
                </p14:cNvPr>
                <p14:cNvContentPartPr/>
                <p14:nvPr/>
              </p14:nvContentPartPr>
              <p14:xfrm>
                <a:off x="8846594" y="3359010"/>
                <a:ext cx="161280" cy="1702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31B24B8-AD94-47C6-967A-970E90944EE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837594" y="3350010"/>
                  <a:ext cx="178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C820AA9-5153-4384-A5A0-AAEACDEDE193}"/>
                    </a:ext>
                  </a:extLst>
                </p14:cNvPr>
                <p14:cNvContentPartPr/>
                <p14:nvPr/>
              </p14:nvContentPartPr>
              <p14:xfrm>
                <a:off x="8989154" y="3371610"/>
                <a:ext cx="207360" cy="1764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C820AA9-5153-4384-A5A0-AAEACDEDE19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980514" y="3362970"/>
                  <a:ext cx="225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A4213E8-B610-4C5D-99F8-F3881375478D}"/>
                    </a:ext>
                  </a:extLst>
                </p14:cNvPr>
                <p14:cNvContentPartPr/>
                <p14:nvPr/>
              </p14:nvContentPartPr>
              <p14:xfrm>
                <a:off x="9235034" y="3440370"/>
                <a:ext cx="46800" cy="903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A4213E8-B610-4C5D-99F8-F3881375478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226034" y="3431730"/>
                  <a:ext cx="644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D2D7649-7F6F-463B-BC57-343E276124BF}"/>
                    </a:ext>
                  </a:extLst>
                </p14:cNvPr>
                <p14:cNvContentPartPr/>
                <p14:nvPr/>
              </p14:nvContentPartPr>
              <p14:xfrm>
                <a:off x="9437714" y="3166410"/>
                <a:ext cx="118080" cy="3448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D2D7649-7F6F-463B-BC57-343E276124B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429074" y="3157770"/>
                  <a:ext cx="1357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866485F-6A7D-4F5D-93B6-332CA078A7F1}"/>
                    </a:ext>
                  </a:extLst>
                </p14:cNvPr>
                <p14:cNvContentPartPr/>
                <p14:nvPr/>
              </p14:nvContentPartPr>
              <p14:xfrm>
                <a:off x="9419714" y="3377730"/>
                <a:ext cx="199080" cy="1731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866485F-6A7D-4F5D-93B6-332CA078A7F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410714" y="3368730"/>
                  <a:ext cx="216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A717F6C-3804-4E13-B924-9A6553D10C52}"/>
                    </a:ext>
                  </a:extLst>
                </p14:cNvPr>
                <p14:cNvContentPartPr/>
                <p14:nvPr/>
              </p14:nvContentPartPr>
              <p14:xfrm>
                <a:off x="9687194" y="3139050"/>
                <a:ext cx="214200" cy="3870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A717F6C-3804-4E13-B924-9A6553D10C5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678554" y="3130410"/>
                  <a:ext cx="2318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515F48A-2E29-428C-B4CF-4E6C50561BF4}"/>
                    </a:ext>
                  </a:extLst>
                </p14:cNvPr>
                <p14:cNvContentPartPr/>
                <p14:nvPr/>
              </p14:nvContentPartPr>
              <p14:xfrm>
                <a:off x="9830834" y="3381690"/>
                <a:ext cx="279360" cy="2077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515F48A-2E29-428C-B4CF-4E6C50561BF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822194" y="3372690"/>
                  <a:ext cx="2970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C8F57CB-F306-4BBA-9228-215EA129EF11}"/>
                    </a:ext>
                  </a:extLst>
                </p14:cNvPr>
                <p14:cNvContentPartPr/>
                <p14:nvPr/>
              </p14:nvContentPartPr>
              <p14:xfrm>
                <a:off x="10402514" y="3334890"/>
                <a:ext cx="116280" cy="2070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C8F57CB-F306-4BBA-9228-215EA129EF1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393874" y="3325890"/>
                  <a:ext cx="1339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4DFBCA9-ED4D-49BE-B8A3-35FE2DE2D0A6}"/>
                    </a:ext>
                  </a:extLst>
                </p14:cNvPr>
                <p14:cNvContentPartPr/>
                <p14:nvPr/>
              </p14:nvContentPartPr>
              <p14:xfrm>
                <a:off x="10316114" y="3235170"/>
                <a:ext cx="432360" cy="1101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4DFBCA9-ED4D-49BE-B8A3-35FE2DE2D0A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307474" y="3226170"/>
                  <a:ext cx="450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F94C5E7-7EC7-4B64-866B-190C27F1E36B}"/>
                    </a:ext>
                  </a:extLst>
                </p14:cNvPr>
                <p14:cNvContentPartPr/>
                <p14:nvPr/>
              </p14:nvContentPartPr>
              <p14:xfrm>
                <a:off x="10658474" y="3179370"/>
                <a:ext cx="225720" cy="3146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F94C5E7-7EC7-4B64-866B-190C27F1E36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649474" y="3170370"/>
                  <a:ext cx="2433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23CD9DE-488B-409A-884A-91979EBC1B85}"/>
                    </a:ext>
                  </a:extLst>
                </p14:cNvPr>
                <p14:cNvContentPartPr/>
                <p14:nvPr/>
              </p14:nvContentPartPr>
              <p14:xfrm>
                <a:off x="10912634" y="3389970"/>
                <a:ext cx="46080" cy="770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23CD9DE-488B-409A-884A-91979EBC1B8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903634" y="3381330"/>
                  <a:ext cx="63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56D16B1-1DDF-4D5D-88A5-600046844215}"/>
                    </a:ext>
                  </a:extLst>
                </p14:cNvPr>
                <p14:cNvContentPartPr/>
                <p14:nvPr/>
              </p14:nvContentPartPr>
              <p14:xfrm>
                <a:off x="11069954" y="3317970"/>
                <a:ext cx="115920" cy="1861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56D16B1-1DDF-4D5D-88A5-60004684421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060954" y="3309330"/>
                  <a:ext cx="1335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1863FFC-7917-4E02-BA0C-AEC908B917A4}"/>
                    </a:ext>
                  </a:extLst>
                </p14:cNvPr>
                <p14:cNvContentPartPr/>
                <p14:nvPr/>
              </p14:nvContentPartPr>
              <p14:xfrm>
                <a:off x="2008034" y="4141650"/>
                <a:ext cx="74160" cy="1335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1863FFC-7917-4E02-BA0C-AEC908B917A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999394" y="4133010"/>
                  <a:ext cx="918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4592851-F778-4E32-B6BA-EBF21CC0CEA1}"/>
                    </a:ext>
                  </a:extLst>
                </p14:cNvPr>
                <p14:cNvContentPartPr/>
                <p14:nvPr/>
              </p14:nvContentPartPr>
              <p14:xfrm>
                <a:off x="2118554" y="3999450"/>
                <a:ext cx="5400" cy="378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4592851-F778-4E32-B6BA-EBF21CC0CEA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109914" y="3990810"/>
                  <a:ext cx="23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E13713D-61F5-4522-BDDC-FF238CB417F9}"/>
                    </a:ext>
                  </a:extLst>
                </p14:cNvPr>
                <p14:cNvContentPartPr/>
                <p14:nvPr/>
              </p14:nvContentPartPr>
              <p14:xfrm>
                <a:off x="2157434" y="4045890"/>
                <a:ext cx="162360" cy="2116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E13713D-61F5-4522-BDDC-FF238CB417F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148794" y="4037250"/>
                  <a:ext cx="1800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2627F32-C750-485F-8605-D1528F654D73}"/>
                    </a:ext>
                  </a:extLst>
                </p14:cNvPr>
                <p14:cNvContentPartPr/>
                <p14:nvPr/>
              </p14:nvContentPartPr>
              <p14:xfrm>
                <a:off x="2729114" y="4042290"/>
                <a:ext cx="188280" cy="1998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2627F32-C750-485F-8605-D1528F654D7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720114" y="4033290"/>
                  <a:ext cx="205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C972208-6FD3-4C01-823C-696351EA7073}"/>
                    </a:ext>
                  </a:extLst>
                </p14:cNvPr>
                <p14:cNvContentPartPr/>
                <p14:nvPr/>
              </p14:nvContentPartPr>
              <p14:xfrm>
                <a:off x="2927474" y="4094490"/>
                <a:ext cx="151560" cy="1274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C972208-6FD3-4C01-823C-696351EA707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918474" y="4085850"/>
                  <a:ext cx="169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D1E5004-A8DE-45A2-8DF6-62B27CAF89D6}"/>
                    </a:ext>
                  </a:extLst>
                </p14:cNvPr>
                <p14:cNvContentPartPr/>
                <p14:nvPr/>
              </p14:nvContentPartPr>
              <p14:xfrm>
                <a:off x="3133754" y="4101690"/>
                <a:ext cx="152640" cy="1242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D1E5004-A8DE-45A2-8DF6-62B27CAF89D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124754" y="4093050"/>
                  <a:ext cx="170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4376BE2-3F8C-464F-AD0F-7F71FA8C0823}"/>
                    </a:ext>
                  </a:extLst>
                </p14:cNvPr>
                <p14:cNvContentPartPr/>
                <p14:nvPr/>
              </p14:nvContentPartPr>
              <p14:xfrm>
                <a:off x="3365954" y="4046970"/>
                <a:ext cx="160920" cy="1756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4376BE2-3F8C-464F-AD0F-7F71FA8C082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356954" y="4037970"/>
                  <a:ext cx="178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4A736C1-C31E-424A-B72C-C05C3D187AEA}"/>
                    </a:ext>
                  </a:extLst>
                </p14:cNvPr>
                <p14:cNvContentPartPr/>
                <p14:nvPr/>
              </p14:nvContentPartPr>
              <p14:xfrm>
                <a:off x="3597434" y="4050210"/>
                <a:ext cx="143280" cy="1249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4A736C1-C31E-424A-B72C-C05C3D187AE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588794" y="4041210"/>
                  <a:ext cx="1609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FC69A29-A906-4F9E-B30B-429E2B8A5E45}"/>
                    </a:ext>
                  </a:extLst>
                </p14:cNvPr>
                <p14:cNvContentPartPr/>
                <p14:nvPr/>
              </p14:nvContentPartPr>
              <p14:xfrm>
                <a:off x="3732074" y="4026810"/>
                <a:ext cx="147600" cy="1807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FC69A29-A906-4F9E-B30B-429E2B8A5E4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723074" y="4017810"/>
                  <a:ext cx="165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9909404-B048-45D6-B90C-4BFE594C473D}"/>
                    </a:ext>
                  </a:extLst>
                </p14:cNvPr>
                <p14:cNvContentPartPr/>
                <p14:nvPr/>
              </p14:nvContentPartPr>
              <p14:xfrm>
                <a:off x="3934394" y="4024650"/>
                <a:ext cx="191520" cy="1695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9909404-B048-45D6-B90C-4BFE594C473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925394" y="4016010"/>
                  <a:ext cx="2091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E1666C4-0127-4C76-974B-5DC179B4B22D}"/>
                    </a:ext>
                  </a:extLst>
                </p14:cNvPr>
                <p14:cNvContentPartPr/>
                <p14:nvPr/>
              </p14:nvContentPartPr>
              <p14:xfrm>
                <a:off x="4110074" y="4057050"/>
                <a:ext cx="95400" cy="928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E1666C4-0127-4C76-974B-5DC179B4B22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101434" y="4048050"/>
                  <a:ext cx="113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22B6F56-B8E1-4BD2-924B-BD80FC2D8ABE}"/>
                    </a:ext>
                  </a:extLst>
                </p14:cNvPr>
                <p14:cNvContentPartPr/>
                <p14:nvPr/>
              </p14:nvContentPartPr>
              <p14:xfrm>
                <a:off x="4358114" y="3798210"/>
                <a:ext cx="172440" cy="3520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22B6F56-B8E1-4BD2-924B-BD80FC2D8AB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349474" y="3789570"/>
                  <a:ext cx="1900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4C1549D-A6B1-4BDD-A1D0-8051563ABDEC}"/>
                    </a:ext>
                  </a:extLst>
                </p14:cNvPr>
                <p14:cNvContentPartPr/>
                <p14:nvPr/>
              </p14:nvContentPartPr>
              <p14:xfrm>
                <a:off x="4291874" y="3971730"/>
                <a:ext cx="223920" cy="1504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4C1549D-A6B1-4BDD-A1D0-8051563ABDE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282874" y="3962730"/>
                  <a:ext cx="241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3E3D32D-BBF1-4E1C-AF29-AB19C82F5804}"/>
                    </a:ext>
                  </a:extLst>
                </p14:cNvPr>
                <p14:cNvContentPartPr/>
                <p14:nvPr/>
              </p14:nvContentPartPr>
              <p14:xfrm>
                <a:off x="4646474" y="3969930"/>
                <a:ext cx="281160" cy="1738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3E3D32D-BBF1-4E1C-AF29-AB19C82F580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637834" y="3961290"/>
                  <a:ext cx="298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6E00EA4-F7B6-4E11-93B4-FDD9AEBCA60C}"/>
                    </a:ext>
                  </a:extLst>
                </p14:cNvPr>
                <p14:cNvContentPartPr/>
                <p14:nvPr/>
              </p14:nvContentPartPr>
              <p14:xfrm>
                <a:off x="5249834" y="3708570"/>
                <a:ext cx="213840" cy="3650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6E00EA4-F7B6-4E11-93B4-FDD9AEBCA60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241194" y="3699930"/>
                  <a:ext cx="2314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4401936-D281-44EA-B4AB-92E21957E1BE}"/>
                    </a:ext>
                  </a:extLst>
                </p14:cNvPr>
                <p14:cNvContentPartPr/>
                <p14:nvPr/>
              </p14:nvContentPartPr>
              <p14:xfrm>
                <a:off x="5510834" y="3902250"/>
                <a:ext cx="137520" cy="1436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4401936-D281-44EA-B4AB-92E21957E1B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502194" y="3893250"/>
                  <a:ext cx="155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7416332-22D8-45F1-85C5-D09A049E2810}"/>
                    </a:ext>
                  </a:extLst>
                </p14:cNvPr>
                <p14:cNvContentPartPr/>
                <p14:nvPr/>
              </p14:nvContentPartPr>
              <p14:xfrm>
                <a:off x="5725034" y="3904050"/>
                <a:ext cx="167760" cy="1540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7416332-22D8-45F1-85C5-D09A049E281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716034" y="3895050"/>
                  <a:ext cx="185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8A4FF00-1C0F-40FB-874E-6E664DA5C5FA}"/>
                    </a:ext>
                  </a:extLst>
                </p14:cNvPr>
                <p14:cNvContentPartPr/>
                <p14:nvPr/>
              </p14:nvContentPartPr>
              <p14:xfrm>
                <a:off x="5913314" y="3951210"/>
                <a:ext cx="147600" cy="997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8A4FF00-1C0F-40FB-874E-6E664DA5C5F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904674" y="3942210"/>
                  <a:ext cx="1652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6716EAE-9E50-468A-BCAA-E8160854674E}"/>
                    </a:ext>
                  </a:extLst>
                </p14:cNvPr>
                <p14:cNvContentPartPr/>
                <p14:nvPr/>
              </p14:nvContentPartPr>
              <p14:xfrm>
                <a:off x="6158114" y="3938250"/>
                <a:ext cx="155160" cy="1076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6716EAE-9E50-468A-BCAA-E8160854674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149474" y="3929250"/>
                  <a:ext cx="172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C0411FA-F271-405E-B3D6-F4872720849B}"/>
                    </a:ext>
                  </a:extLst>
                </p14:cNvPr>
                <p14:cNvContentPartPr/>
                <p14:nvPr/>
              </p14:nvContentPartPr>
              <p14:xfrm>
                <a:off x="6352874" y="3875250"/>
                <a:ext cx="145800" cy="1796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C0411FA-F271-405E-B3D6-F4872720849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344234" y="3866610"/>
                  <a:ext cx="163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76D5DF7-B748-4AFF-989D-CF675A37A576}"/>
                    </a:ext>
                  </a:extLst>
                </p14:cNvPr>
                <p14:cNvContentPartPr/>
                <p14:nvPr/>
              </p14:nvContentPartPr>
              <p14:xfrm>
                <a:off x="6497594" y="3885330"/>
                <a:ext cx="162720" cy="1569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76D5DF7-B748-4AFF-989D-CF675A37A57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488954" y="3876690"/>
                  <a:ext cx="180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30DE7FE-A044-4BDD-AEF6-0BCBB81EA77A}"/>
                    </a:ext>
                  </a:extLst>
                </p14:cNvPr>
                <p14:cNvContentPartPr/>
                <p14:nvPr/>
              </p14:nvContentPartPr>
              <p14:xfrm>
                <a:off x="6928154" y="3919530"/>
                <a:ext cx="71280" cy="979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30DE7FE-A044-4BDD-AEF6-0BCBB81EA77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919154" y="3910890"/>
                  <a:ext cx="88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A671D8F-0807-4D2E-8AE5-F438F9D0C233}"/>
                    </a:ext>
                  </a:extLst>
                </p14:cNvPr>
                <p14:cNvContentPartPr/>
                <p14:nvPr/>
              </p14:nvContentPartPr>
              <p14:xfrm>
                <a:off x="7160714" y="3697050"/>
                <a:ext cx="204120" cy="3247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A671D8F-0807-4D2E-8AE5-F438F9D0C23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152074" y="3688050"/>
                  <a:ext cx="2217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670D965-9176-404A-8D77-DE8A6B772A17}"/>
                    </a:ext>
                  </a:extLst>
                </p14:cNvPr>
                <p14:cNvContentPartPr/>
                <p14:nvPr/>
              </p14:nvContentPartPr>
              <p14:xfrm>
                <a:off x="7071434" y="3877410"/>
                <a:ext cx="240120" cy="586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670D965-9176-404A-8D77-DE8A6B772A1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062794" y="3868410"/>
                  <a:ext cx="2577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CB51D5B-8576-4D2E-8CA4-C63ABB180C6C}"/>
                    </a:ext>
                  </a:extLst>
                </p14:cNvPr>
                <p14:cNvContentPartPr/>
                <p14:nvPr/>
              </p14:nvContentPartPr>
              <p14:xfrm>
                <a:off x="7482914" y="3878130"/>
                <a:ext cx="239760" cy="1170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CB51D5B-8576-4D2E-8CA4-C63ABB180C6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474274" y="3869130"/>
                  <a:ext cx="257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BB781FC-3C36-44ED-B033-5C58FDBE5DE4}"/>
                    </a:ext>
                  </a:extLst>
                </p14:cNvPr>
                <p14:cNvContentPartPr/>
                <p14:nvPr/>
              </p14:nvContentPartPr>
              <p14:xfrm>
                <a:off x="7770914" y="3892890"/>
                <a:ext cx="50040" cy="1004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BB781FC-3C36-44ED-B033-5C58FDBE5DE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762274" y="3883890"/>
                  <a:ext cx="67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FDAE83A-C947-47BE-8693-FE32652D6231}"/>
                    </a:ext>
                  </a:extLst>
                </p14:cNvPr>
                <p14:cNvContentPartPr/>
                <p14:nvPr/>
              </p14:nvContentPartPr>
              <p14:xfrm>
                <a:off x="7936514" y="3772650"/>
                <a:ext cx="90720" cy="2199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FDAE83A-C947-47BE-8693-FE32652D623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927514" y="3763650"/>
                  <a:ext cx="1083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48AD1B7-DA2E-413B-ABF7-E70FE70F2998}"/>
                    </a:ext>
                  </a:extLst>
                </p14:cNvPr>
                <p14:cNvContentPartPr/>
                <p14:nvPr/>
              </p14:nvContentPartPr>
              <p14:xfrm>
                <a:off x="8088794" y="3754650"/>
                <a:ext cx="101160" cy="2394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48AD1B7-DA2E-413B-ABF7-E70FE70F299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080154" y="3745650"/>
                  <a:ext cx="1188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C78A70C-1FE7-4197-AE08-FC7F4ABFD92F}"/>
                    </a:ext>
                  </a:extLst>
                </p14:cNvPr>
                <p14:cNvContentPartPr/>
                <p14:nvPr/>
              </p14:nvContentPartPr>
              <p14:xfrm>
                <a:off x="8443754" y="3807210"/>
                <a:ext cx="285840" cy="1443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C78A70C-1FE7-4197-AE08-FC7F4ABFD92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435114" y="3798210"/>
                  <a:ext cx="303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40CC595-AC13-4361-B48E-25FEF6C8A5EC}"/>
                    </a:ext>
                  </a:extLst>
                </p14:cNvPr>
                <p14:cNvContentPartPr/>
                <p14:nvPr/>
              </p14:nvContentPartPr>
              <p14:xfrm>
                <a:off x="8789714" y="3836010"/>
                <a:ext cx="154080" cy="1076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40CC595-AC13-4361-B48E-25FEF6C8A5E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780714" y="3827370"/>
                  <a:ext cx="1717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82C2EAA-F229-4456-8848-71CCE1CA17C0}"/>
                    </a:ext>
                  </a:extLst>
                </p14:cNvPr>
                <p14:cNvContentPartPr/>
                <p14:nvPr/>
              </p14:nvContentPartPr>
              <p14:xfrm>
                <a:off x="8974394" y="3674370"/>
                <a:ext cx="326160" cy="2757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82C2EAA-F229-4456-8848-71CCE1CA17C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965754" y="3665730"/>
                  <a:ext cx="3438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BDAEB3C-B2A7-4899-A91F-0521CA840708}"/>
                    </a:ext>
                  </a:extLst>
                </p14:cNvPr>
                <p14:cNvContentPartPr/>
                <p14:nvPr/>
              </p14:nvContentPartPr>
              <p14:xfrm>
                <a:off x="9034514" y="3838530"/>
                <a:ext cx="147600" cy="802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BDAEB3C-B2A7-4899-A91F-0521CA84070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025874" y="3829890"/>
                  <a:ext cx="165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1503592-24C0-4CE1-8986-1A3B27E98C67}"/>
                    </a:ext>
                  </a:extLst>
                </p14:cNvPr>
                <p14:cNvContentPartPr/>
                <p14:nvPr/>
              </p14:nvContentPartPr>
              <p14:xfrm>
                <a:off x="9271034" y="3768690"/>
                <a:ext cx="232560" cy="1576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1503592-24C0-4CE1-8986-1A3B27E98C6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262394" y="3760050"/>
                  <a:ext cx="250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4BBC219-4DC9-498D-B131-E55482A44D61}"/>
                    </a:ext>
                  </a:extLst>
                </p14:cNvPr>
                <p14:cNvContentPartPr/>
                <p14:nvPr/>
              </p14:nvContentPartPr>
              <p14:xfrm>
                <a:off x="9755594" y="3765810"/>
                <a:ext cx="316800" cy="1728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4BBC219-4DC9-498D-B131-E55482A44D6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746594" y="3756810"/>
                  <a:ext cx="334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E5A23EE-87A1-4AF8-A685-0726457AF914}"/>
                    </a:ext>
                  </a:extLst>
                </p14:cNvPr>
                <p14:cNvContentPartPr/>
                <p14:nvPr/>
              </p14:nvContentPartPr>
              <p14:xfrm>
                <a:off x="10407914" y="3667170"/>
                <a:ext cx="167760" cy="3171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E5A23EE-87A1-4AF8-A685-0726457AF91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399274" y="3658530"/>
                  <a:ext cx="1854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B78975D-CDE6-4780-9F51-B22A14CE9B88}"/>
                    </a:ext>
                  </a:extLst>
                </p14:cNvPr>
                <p14:cNvContentPartPr/>
                <p14:nvPr/>
              </p14:nvContentPartPr>
              <p14:xfrm>
                <a:off x="10352474" y="3796410"/>
                <a:ext cx="295560" cy="507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B78975D-CDE6-4780-9F51-B22A14CE9B8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343474" y="3787770"/>
                  <a:ext cx="3132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28A9399-94AC-48AE-B430-968F68EEB7EF}"/>
                    </a:ext>
                  </a:extLst>
                </p14:cNvPr>
                <p14:cNvContentPartPr/>
                <p14:nvPr/>
              </p14:nvContentPartPr>
              <p14:xfrm>
                <a:off x="10674314" y="3639450"/>
                <a:ext cx="177840" cy="2930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28A9399-94AC-48AE-B430-968F68EEB7E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665674" y="3630810"/>
                  <a:ext cx="1954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42211EF-C03B-4B04-9772-7084378BBB68}"/>
                    </a:ext>
                  </a:extLst>
                </p14:cNvPr>
                <p14:cNvContentPartPr/>
                <p14:nvPr/>
              </p14:nvContentPartPr>
              <p14:xfrm>
                <a:off x="10896794" y="3798930"/>
                <a:ext cx="200880" cy="1670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42211EF-C03B-4B04-9772-7084378BBB6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888154" y="3789930"/>
                  <a:ext cx="2185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1E9A620-3FAD-4B14-B263-EB69F42418CC}"/>
                    </a:ext>
                  </a:extLst>
                </p14:cNvPr>
                <p14:cNvContentPartPr/>
                <p14:nvPr/>
              </p14:nvContentPartPr>
              <p14:xfrm>
                <a:off x="2096954" y="4580130"/>
                <a:ext cx="301320" cy="1526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1E9A620-3FAD-4B14-B263-EB69F42418C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87954" y="4571490"/>
                  <a:ext cx="318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76F5A1C-4EEC-4627-9787-36765DE9751C}"/>
                    </a:ext>
                  </a:extLst>
                </p14:cNvPr>
                <p14:cNvContentPartPr/>
                <p14:nvPr/>
              </p14:nvContentPartPr>
              <p14:xfrm>
                <a:off x="2476754" y="4578690"/>
                <a:ext cx="122400" cy="1497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76F5A1C-4EEC-4627-9787-36765DE9751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68114" y="4569690"/>
                  <a:ext cx="140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654EB3A-E746-4264-83C9-6EC527127CFD}"/>
                    </a:ext>
                  </a:extLst>
                </p14:cNvPr>
                <p14:cNvContentPartPr/>
                <p14:nvPr/>
              </p14:nvContentPartPr>
              <p14:xfrm>
                <a:off x="2617874" y="4529730"/>
                <a:ext cx="182520" cy="2066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654EB3A-E746-4264-83C9-6EC527127CF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609234" y="4520730"/>
                  <a:ext cx="2001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FB981CD-CC95-4721-8183-7838F4BBB7B6}"/>
                    </a:ext>
                  </a:extLst>
                </p14:cNvPr>
                <p14:cNvContentPartPr/>
                <p14:nvPr/>
              </p14:nvContentPartPr>
              <p14:xfrm>
                <a:off x="3004154" y="4308330"/>
                <a:ext cx="222840" cy="4294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FB981CD-CC95-4721-8183-7838F4BBB7B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995514" y="4299690"/>
                  <a:ext cx="24048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EDAB332-1904-4782-8775-77672C5D79D9}"/>
                    </a:ext>
                  </a:extLst>
                </p14:cNvPr>
                <p14:cNvContentPartPr/>
                <p14:nvPr/>
              </p14:nvContentPartPr>
              <p14:xfrm>
                <a:off x="2954474" y="4516050"/>
                <a:ext cx="262080" cy="694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EDAB332-1904-4782-8775-77672C5D79D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945474" y="4507050"/>
                  <a:ext cx="2797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8AE4E99-A910-481C-9C18-0FE4CFC4E491}"/>
                    </a:ext>
                  </a:extLst>
                </p14:cNvPr>
                <p14:cNvContentPartPr/>
                <p14:nvPr/>
              </p14:nvContentPartPr>
              <p14:xfrm>
                <a:off x="3431474" y="4566450"/>
                <a:ext cx="77760" cy="1213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8AE4E99-A910-481C-9C18-0FE4CFC4E49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422474" y="4557450"/>
                  <a:ext cx="954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539572DA-02A6-4FF7-8EF8-FDF41FB39810}"/>
                    </a:ext>
                  </a:extLst>
                </p14:cNvPr>
                <p14:cNvContentPartPr/>
                <p14:nvPr/>
              </p14:nvContentPartPr>
              <p14:xfrm>
                <a:off x="3615074" y="4439010"/>
                <a:ext cx="360" cy="3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539572DA-02A6-4FF7-8EF8-FDF41FB3981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606074" y="44300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CF32092-190B-46DF-8C7F-BB7BEF100C53}"/>
                    </a:ext>
                  </a:extLst>
                </p14:cNvPr>
                <p14:cNvContentPartPr/>
                <p14:nvPr/>
              </p14:nvContentPartPr>
              <p14:xfrm>
                <a:off x="3690314" y="4316250"/>
                <a:ext cx="315360" cy="3938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CF32092-190B-46DF-8C7F-BB7BEF100C5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681674" y="4307250"/>
                  <a:ext cx="3330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ABCD5F6-C155-4316-8DBF-8A51CD7042CB}"/>
                    </a:ext>
                  </a:extLst>
                </p14:cNvPr>
                <p14:cNvContentPartPr/>
                <p14:nvPr/>
              </p14:nvContentPartPr>
              <p14:xfrm>
                <a:off x="4231754" y="4468890"/>
                <a:ext cx="212040" cy="1922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ABCD5F6-C155-4316-8DBF-8A51CD7042C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223114" y="4459890"/>
                  <a:ext cx="229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05AA6D0-4E4C-4F84-90D3-6D698F345708}"/>
                    </a:ext>
                  </a:extLst>
                </p14:cNvPr>
                <p14:cNvContentPartPr/>
                <p14:nvPr/>
              </p14:nvContentPartPr>
              <p14:xfrm>
                <a:off x="4451354" y="4510650"/>
                <a:ext cx="90360" cy="1112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05AA6D0-4E4C-4F84-90D3-6D698F34570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442714" y="4502010"/>
                  <a:ext cx="108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0627D25-3984-4D8D-9047-317F8F28278E}"/>
                    </a:ext>
                  </a:extLst>
                </p14:cNvPr>
                <p14:cNvContentPartPr/>
                <p14:nvPr/>
              </p14:nvContentPartPr>
              <p14:xfrm>
                <a:off x="4661234" y="4498410"/>
                <a:ext cx="128880" cy="1454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0627D25-3984-4D8D-9047-317F8F28278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652594" y="4489770"/>
                  <a:ext cx="146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1851AFA-8047-4176-ABB1-FAFAC544AB26}"/>
                    </a:ext>
                  </a:extLst>
                </p14:cNvPr>
                <p14:cNvContentPartPr/>
                <p14:nvPr/>
              </p14:nvContentPartPr>
              <p14:xfrm>
                <a:off x="4895954" y="4277370"/>
                <a:ext cx="198720" cy="3661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1851AFA-8047-4176-ABB1-FAFAC544AB26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887314" y="4268730"/>
                  <a:ext cx="2163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B19E1CB-E100-4690-8671-56FA2AF3496D}"/>
                    </a:ext>
                  </a:extLst>
                </p14:cNvPr>
                <p14:cNvContentPartPr/>
                <p14:nvPr/>
              </p14:nvContentPartPr>
              <p14:xfrm>
                <a:off x="5054714" y="4490850"/>
                <a:ext cx="154800" cy="1353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B19E1CB-E100-4690-8671-56FA2AF3496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045714" y="4482210"/>
                  <a:ext cx="1724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91F5D5A-55E9-4D96-987D-91BED4766F8F}"/>
                    </a:ext>
                  </a:extLst>
                </p14:cNvPr>
                <p14:cNvContentPartPr/>
                <p14:nvPr/>
              </p14:nvContentPartPr>
              <p14:xfrm>
                <a:off x="5209874" y="4325250"/>
                <a:ext cx="150120" cy="2775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91F5D5A-55E9-4D96-987D-91BED4766F8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200874" y="4316250"/>
                  <a:ext cx="1677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F6449A9C-43DD-4FA8-AFCE-4F4AFBCA9435}"/>
                    </a:ext>
                  </a:extLst>
                </p14:cNvPr>
                <p14:cNvContentPartPr/>
                <p14:nvPr/>
              </p14:nvContentPartPr>
              <p14:xfrm>
                <a:off x="5551514" y="4225530"/>
                <a:ext cx="248760" cy="3981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F6449A9C-43DD-4FA8-AFCE-4F4AFBCA943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542514" y="4216530"/>
                  <a:ext cx="2664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B2ACD130-FDCA-49D5-BAB0-15D558A17046}"/>
                    </a:ext>
                  </a:extLst>
                </p14:cNvPr>
                <p14:cNvContentPartPr/>
                <p14:nvPr/>
              </p14:nvContentPartPr>
              <p14:xfrm>
                <a:off x="5888114" y="4404090"/>
                <a:ext cx="177480" cy="1839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B2ACD130-FDCA-49D5-BAB0-15D558A1704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879474" y="4395450"/>
                  <a:ext cx="195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A7636AB-406F-48BF-8B0F-EA62F706EFF6}"/>
                    </a:ext>
                  </a:extLst>
                </p14:cNvPr>
                <p14:cNvContentPartPr/>
                <p14:nvPr/>
              </p14:nvContentPartPr>
              <p14:xfrm>
                <a:off x="6174314" y="4563570"/>
                <a:ext cx="27360" cy="460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A7636AB-406F-48BF-8B0F-EA62F706EFF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165674" y="4554930"/>
                  <a:ext cx="45000" cy="63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7380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D897AC3-E566-436F-8072-B5A2396FEE9F}"/>
              </a:ext>
            </a:extLst>
          </p:cNvPr>
          <p:cNvGrpSpPr/>
          <p:nvPr/>
        </p:nvGrpSpPr>
        <p:grpSpPr>
          <a:xfrm>
            <a:off x="1748474" y="249690"/>
            <a:ext cx="1940760" cy="1045800"/>
            <a:chOff x="1748474" y="249690"/>
            <a:chExt cx="1940760" cy="104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9C02B72-1CE9-4DA0-9B56-6DD8A424BB17}"/>
                    </a:ext>
                  </a:extLst>
                </p14:cNvPr>
                <p14:cNvContentPartPr/>
                <p14:nvPr/>
              </p14:nvContentPartPr>
              <p14:xfrm>
                <a:off x="1748474" y="299370"/>
                <a:ext cx="1457280" cy="958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9C02B72-1CE9-4DA0-9B56-6DD8A424BB1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39474" y="290370"/>
                  <a:ext cx="1474920" cy="9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83EAF31-BEBE-4C4A-9778-55D7C8C816B9}"/>
                    </a:ext>
                  </a:extLst>
                </p14:cNvPr>
                <p14:cNvContentPartPr/>
                <p14:nvPr/>
              </p14:nvContentPartPr>
              <p14:xfrm>
                <a:off x="2112794" y="688890"/>
                <a:ext cx="132840" cy="261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83EAF31-BEBE-4C4A-9778-55D7C8C816B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04154" y="680250"/>
                  <a:ext cx="1504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6985329-8831-4CD1-A08B-8BD83FE8AD76}"/>
                    </a:ext>
                  </a:extLst>
                </p14:cNvPr>
                <p14:cNvContentPartPr/>
                <p14:nvPr/>
              </p14:nvContentPartPr>
              <p14:xfrm>
                <a:off x="2243114" y="549210"/>
                <a:ext cx="223200" cy="157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6985329-8831-4CD1-A08B-8BD83FE8AD7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34114" y="540210"/>
                  <a:ext cx="240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5644542-D81C-4B06-B60C-652482E4CB36}"/>
                    </a:ext>
                  </a:extLst>
                </p14:cNvPr>
                <p14:cNvContentPartPr/>
                <p14:nvPr/>
              </p14:nvContentPartPr>
              <p14:xfrm>
                <a:off x="2287394" y="437970"/>
                <a:ext cx="264960" cy="99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5644542-D81C-4B06-B60C-652482E4CB3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78754" y="428970"/>
                  <a:ext cx="282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DD52450-6757-4A17-B21F-FCFB4743E082}"/>
                    </a:ext>
                  </a:extLst>
                </p14:cNvPr>
                <p14:cNvContentPartPr/>
                <p14:nvPr/>
              </p14:nvContentPartPr>
              <p14:xfrm>
                <a:off x="2573954" y="499170"/>
                <a:ext cx="147600" cy="235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DD52450-6757-4A17-B21F-FCFB4743E08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64954" y="490530"/>
                  <a:ext cx="1652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C0DD78E-D49A-4B9C-AE90-7C4EB60E2D80}"/>
                    </a:ext>
                  </a:extLst>
                </p14:cNvPr>
                <p14:cNvContentPartPr/>
                <p14:nvPr/>
              </p14:nvContentPartPr>
              <p14:xfrm>
                <a:off x="2793914" y="521490"/>
                <a:ext cx="70200" cy="176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C0DD78E-D49A-4B9C-AE90-7C4EB60E2D8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84914" y="512850"/>
                  <a:ext cx="87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BFA605B-8929-4680-B452-A582BCBE40BC}"/>
                    </a:ext>
                  </a:extLst>
                </p14:cNvPr>
                <p14:cNvContentPartPr/>
                <p14:nvPr/>
              </p14:nvContentPartPr>
              <p14:xfrm>
                <a:off x="2946194" y="582330"/>
                <a:ext cx="152280" cy="39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BFA605B-8929-4680-B452-A582BCBE40B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37194" y="573690"/>
                  <a:ext cx="1699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8B16359-6246-465A-B190-CC275EFECD45}"/>
                    </a:ext>
                  </a:extLst>
                </p14:cNvPr>
                <p14:cNvContentPartPr/>
                <p14:nvPr/>
              </p14:nvContentPartPr>
              <p14:xfrm>
                <a:off x="3089474" y="608250"/>
                <a:ext cx="117360" cy="294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8B16359-6246-465A-B190-CC275EFECD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80834" y="599250"/>
                  <a:ext cx="1350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C2BEA97-7285-4898-80A1-6469DD735B36}"/>
                    </a:ext>
                  </a:extLst>
                </p14:cNvPr>
                <p14:cNvContentPartPr/>
                <p14:nvPr/>
              </p14:nvContentPartPr>
              <p14:xfrm>
                <a:off x="3156434" y="546690"/>
                <a:ext cx="228960" cy="169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C2BEA97-7285-4898-80A1-6469DD735B3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47434" y="538050"/>
                  <a:ext cx="246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92D6D61-CCA3-46BE-87A6-D9C6D246A54C}"/>
                    </a:ext>
                  </a:extLst>
                </p14:cNvPr>
                <p14:cNvContentPartPr/>
                <p14:nvPr/>
              </p14:nvContentPartPr>
              <p14:xfrm>
                <a:off x="3201434" y="419970"/>
                <a:ext cx="260280" cy="74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92D6D61-CCA3-46BE-87A6-D9C6D246A54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92434" y="411330"/>
                  <a:ext cx="2779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ACE3CE2-D244-4627-B9D0-051FB10C4D0F}"/>
                    </a:ext>
                  </a:extLst>
                </p14:cNvPr>
                <p14:cNvContentPartPr/>
                <p14:nvPr/>
              </p14:nvContentPartPr>
              <p14:xfrm>
                <a:off x="3521834" y="353010"/>
                <a:ext cx="95760" cy="400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ACE3CE2-D244-4627-B9D0-051FB10C4D0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13194" y="344010"/>
                  <a:ext cx="1134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ADBEC1F-DF68-4A3B-8979-2FFDD6E40C59}"/>
                    </a:ext>
                  </a:extLst>
                </p14:cNvPr>
                <p14:cNvContentPartPr/>
                <p14:nvPr/>
              </p14:nvContentPartPr>
              <p14:xfrm>
                <a:off x="3129074" y="249690"/>
                <a:ext cx="560160" cy="70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ADBEC1F-DF68-4A3B-8979-2FFDD6E40C5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20074" y="240690"/>
                  <a:ext cx="5778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C3B597C-D308-4780-A3D8-48E732DA9EFC}"/>
                    </a:ext>
                  </a:extLst>
                </p14:cNvPr>
                <p14:cNvContentPartPr/>
                <p14:nvPr/>
              </p14:nvContentPartPr>
              <p14:xfrm>
                <a:off x="2239154" y="904170"/>
                <a:ext cx="1135440" cy="90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C3B597C-D308-4780-A3D8-48E732DA9EF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30154" y="895530"/>
                  <a:ext cx="11530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1D596BF-591C-426D-B621-588C007FE45A}"/>
                    </a:ext>
                  </a:extLst>
                </p14:cNvPr>
                <p14:cNvContentPartPr/>
                <p14:nvPr/>
              </p14:nvContentPartPr>
              <p14:xfrm>
                <a:off x="2573954" y="1108290"/>
                <a:ext cx="191520" cy="183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1D596BF-591C-426D-B621-588C007FE45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64954" y="1099650"/>
                  <a:ext cx="209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84867F8-AD33-4FE3-BA25-B0C80F19843B}"/>
                    </a:ext>
                  </a:extLst>
                </p14:cNvPr>
                <p14:cNvContentPartPr/>
                <p14:nvPr/>
              </p14:nvContentPartPr>
              <p14:xfrm>
                <a:off x="2840354" y="1174530"/>
                <a:ext cx="208800" cy="25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84867F8-AD33-4FE3-BA25-B0C80F19843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31354" y="1165530"/>
                  <a:ext cx="226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DA31D8C-9115-4973-9BEF-4DEE8B7CE793}"/>
                    </a:ext>
                  </a:extLst>
                </p14:cNvPr>
                <p14:cNvContentPartPr/>
                <p14:nvPr/>
              </p14:nvContentPartPr>
              <p14:xfrm>
                <a:off x="2928194" y="1070490"/>
                <a:ext cx="60840" cy="195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DA31D8C-9115-4973-9BEF-4DEE8B7CE79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19194" y="1061490"/>
                  <a:ext cx="784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ACDA812-1FB0-4F48-BDF3-0F4F58ECDEEF}"/>
                    </a:ext>
                  </a:extLst>
                </p14:cNvPr>
                <p14:cNvContentPartPr/>
                <p14:nvPr/>
              </p14:nvContentPartPr>
              <p14:xfrm>
                <a:off x="3117914" y="1044930"/>
                <a:ext cx="132840" cy="125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ACDA812-1FB0-4F48-BDF3-0F4F58ECDEE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09274" y="1036290"/>
                  <a:ext cx="150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B8B7C95-DB5C-4304-85CF-528165A746B1}"/>
                    </a:ext>
                  </a:extLst>
                </p14:cNvPr>
                <p14:cNvContentPartPr/>
                <p14:nvPr/>
              </p14:nvContentPartPr>
              <p14:xfrm>
                <a:off x="3243554" y="1045650"/>
                <a:ext cx="99720" cy="249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B8B7C95-DB5C-4304-85CF-528165A746B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34914" y="1037010"/>
                  <a:ext cx="117360" cy="26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1532645-BE18-437E-9162-21958A244C8C}"/>
                  </a:ext>
                </a:extLst>
              </p14:cNvPr>
              <p14:cNvContentPartPr/>
              <p14:nvPr/>
            </p14:nvContentPartPr>
            <p14:xfrm>
              <a:off x="4044194" y="743250"/>
              <a:ext cx="65160" cy="216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1532645-BE18-437E-9162-21958A244C8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035194" y="734610"/>
                <a:ext cx="828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4E8D87D-FAFE-4DCC-AA2B-F834AB37B2AC}"/>
                  </a:ext>
                </a:extLst>
              </p14:cNvPr>
              <p14:cNvContentPartPr/>
              <p14:nvPr/>
            </p14:nvContentPartPr>
            <p14:xfrm>
              <a:off x="286874" y="614730"/>
              <a:ext cx="55440" cy="522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4E8D87D-FAFE-4DCC-AA2B-F834AB37B2A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8234" y="605730"/>
                <a:ext cx="73080" cy="6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8063272-C462-439D-A244-F7EEB425B865}"/>
              </a:ext>
            </a:extLst>
          </p:cNvPr>
          <p:cNvGrpSpPr/>
          <p:nvPr/>
        </p:nvGrpSpPr>
        <p:grpSpPr>
          <a:xfrm>
            <a:off x="177074" y="881490"/>
            <a:ext cx="269280" cy="55440"/>
            <a:chOff x="177074" y="881490"/>
            <a:chExt cx="269280" cy="5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3794587-FC6D-4642-8D49-C9CEBB31064C}"/>
                    </a:ext>
                  </a:extLst>
                </p14:cNvPr>
                <p14:cNvContentPartPr/>
                <p14:nvPr/>
              </p14:nvContentPartPr>
              <p14:xfrm>
                <a:off x="177074" y="881490"/>
                <a:ext cx="11520" cy="21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3794587-FC6D-4642-8D49-C9CEBB31064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8434" y="872850"/>
                  <a:ext cx="291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F98DB95-710D-4638-B410-87D38D77487B}"/>
                    </a:ext>
                  </a:extLst>
                </p14:cNvPr>
                <p14:cNvContentPartPr/>
                <p14:nvPr/>
              </p14:nvContentPartPr>
              <p14:xfrm>
                <a:off x="384434" y="884370"/>
                <a:ext cx="61920" cy="52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F98DB95-710D-4638-B410-87D38D77487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5794" y="875370"/>
                  <a:ext cx="7956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E49CE29-9197-4F93-B9E5-4789A6DF5B3E}"/>
              </a:ext>
            </a:extLst>
          </p:cNvPr>
          <p:cNvGrpSpPr/>
          <p:nvPr/>
        </p:nvGrpSpPr>
        <p:grpSpPr>
          <a:xfrm>
            <a:off x="820394" y="681330"/>
            <a:ext cx="806400" cy="300600"/>
            <a:chOff x="820394" y="681330"/>
            <a:chExt cx="806400" cy="30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5133B6B-8F74-4026-A1DF-DA9FE8154F57}"/>
                    </a:ext>
                  </a:extLst>
                </p14:cNvPr>
                <p14:cNvContentPartPr/>
                <p14:nvPr/>
              </p14:nvContentPartPr>
              <p14:xfrm>
                <a:off x="820394" y="681330"/>
                <a:ext cx="284400" cy="272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5133B6B-8F74-4026-A1DF-DA9FE8154F5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1394" y="672690"/>
                  <a:ext cx="3020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362388F-CC0B-4BC8-8EEE-3ECC0EA482FF}"/>
                    </a:ext>
                  </a:extLst>
                </p14:cNvPr>
                <p14:cNvContentPartPr/>
                <p14:nvPr/>
              </p14:nvContentPartPr>
              <p14:xfrm>
                <a:off x="1092914" y="895170"/>
                <a:ext cx="41760" cy="44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362388F-CC0B-4BC8-8EEE-3ECC0EA482F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3914" y="886530"/>
                  <a:ext cx="594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D9EC4D9-BE6A-436B-9F94-474B4D671C94}"/>
                    </a:ext>
                  </a:extLst>
                </p14:cNvPr>
                <p14:cNvContentPartPr/>
                <p14:nvPr/>
              </p14:nvContentPartPr>
              <p14:xfrm>
                <a:off x="1217114" y="714450"/>
                <a:ext cx="189720" cy="267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D9EC4D9-BE6A-436B-9F94-474B4D671C9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08474" y="705450"/>
                  <a:ext cx="2073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DA2B8E0-7B52-42F9-9CE5-F8F44523315B}"/>
                    </a:ext>
                  </a:extLst>
                </p14:cNvPr>
                <p14:cNvContentPartPr/>
                <p14:nvPr/>
              </p14:nvContentPartPr>
              <p14:xfrm>
                <a:off x="1436714" y="689250"/>
                <a:ext cx="190080" cy="264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DA2B8E0-7B52-42F9-9CE5-F8F44523315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28074" y="680610"/>
                  <a:ext cx="20772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76865E-8DE9-4750-970F-C959984ED986}"/>
              </a:ext>
            </a:extLst>
          </p:cNvPr>
          <p:cNvGrpSpPr/>
          <p:nvPr/>
        </p:nvGrpSpPr>
        <p:grpSpPr>
          <a:xfrm>
            <a:off x="4005314" y="568290"/>
            <a:ext cx="1262520" cy="307800"/>
            <a:chOff x="4005314" y="568290"/>
            <a:chExt cx="1262520" cy="30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4CB3524-F0F2-4F00-A1F9-6E7172AD686A}"/>
                    </a:ext>
                  </a:extLst>
                </p14:cNvPr>
                <p14:cNvContentPartPr/>
                <p14:nvPr/>
              </p14:nvContentPartPr>
              <p14:xfrm>
                <a:off x="4035194" y="709050"/>
                <a:ext cx="233640" cy="54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4CB3524-F0F2-4F00-A1F9-6E7172AD686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26194" y="700050"/>
                  <a:ext cx="2512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9A01E3C-9475-4867-993F-2F9DE8F1EBB5}"/>
                    </a:ext>
                  </a:extLst>
                </p14:cNvPr>
                <p14:cNvContentPartPr/>
                <p14:nvPr/>
              </p14:nvContentPartPr>
              <p14:xfrm>
                <a:off x="4005314" y="842250"/>
                <a:ext cx="243360" cy="33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9A01E3C-9475-4867-993F-2F9DE8F1EBB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96674" y="833250"/>
                  <a:ext cx="261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C5071B2-90AE-46D0-A2A4-FCC3454A1E61}"/>
                    </a:ext>
                  </a:extLst>
                </p14:cNvPr>
                <p14:cNvContentPartPr/>
                <p14:nvPr/>
              </p14:nvContentPartPr>
              <p14:xfrm>
                <a:off x="4486274" y="840090"/>
                <a:ext cx="11520" cy="29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C5071B2-90AE-46D0-A2A4-FCC3454A1E6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77274" y="831450"/>
                  <a:ext cx="29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3B9014E-A33F-4240-A458-6584F4DFE790}"/>
                    </a:ext>
                  </a:extLst>
                </p14:cNvPr>
                <p14:cNvContentPartPr/>
                <p14:nvPr/>
              </p14:nvContentPartPr>
              <p14:xfrm>
                <a:off x="4688234" y="653250"/>
                <a:ext cx="163800" cy="187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3B9014E-A33F-4240-A458-6584F4DFE79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79594" y="644610"/>
                  <a:ext cx="181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BE3F771-5D36-4A7A-80A1-A68AF17AA813}"/>
                    </a:ext>
                  </a:extLst>
                </p14:cNvPr>
                <p14:cNvContentPartPr/>
                <p14:nvPr/>
              </p14:nvContentPartPr>
              <p14:xfrm>
                <a:off x="4983794" y="568290"/>
                <a:ext cx="284040" cy="300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BE3F771-5D36-4A7A-80A1-A68AF17AA81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75154" y="559290"/>
                  <a:ext cx="301680" cy="31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5794690-103F-4B90-87F0-3042C710DCD8}"/>
              </a:ext>
            </a:extLst>
          </p:cNvPr>
          <p:cNvGrpSpPr/>
          <p:nvPr/>
        </p:nvGrpSpPr>
        <p:grpSpPr>
          <a:xfrm>
            <a:off x="1127114" y="1518690"/>
            <a:ext cx="4616280" cy="2171880"/>
            <a:chOff x="1127114" y="1518690"/>
            <a:chExt cx="4616280" cy="217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486DF5A-60B4-44C5-B1B3-CC8C32338AE6}"/>
                    </a:ext>
                  </a:extLst>
                </p14:cNvPr>
                <p14:cNvContentPartPr/>
                <p14:nvPr/>
              </p14:nvContentPartPr>
              <p14:xfrm>
                <a:off x="1131794" y="1946010"/>
                <a:ext cx="8280" cy="14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486DF5A-60B4-44C5-B1B3-CC8C32338AE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22794" y="1937370"/>
                  <a:ext cx="25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125069E-D118-4EEF-B316-67C987289B2A}"/>
                    </a:ext>
                  </a:extLst>
                </p14:cNvPr>
                <p14:cNvContentPartPr/>
                <p14:nvPr/>
              </p14:nvContentPartPr>
              <p14:xfrm>
                <a:off x="1127114" y="1672050"/>
                <a:ext cx="1181880" cy="454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125069E-D118-4EEF-B316-67C987289B2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18474" y="1663410"/>
                  <a:ext cx="119952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C23C1F-DD81-45D8-852A-D405ADC6D266}"/>
                    </a:ext>
                  </a:extLst>
                </p14:cNvPr>
                <p14:cNvContentPartPr/>
                <p14:nvPr/>
              </p14:nvContentPartPr>
              <p14:xfrm>
                <a:off x="1395314" y="1874370"/>
                <a:ext cx="192600" cy="166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C23C1F-DD81-45D8-852A-D405ADC6D26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86674" y="1865370"/>
                  <a:ext cx="210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980F6E4-9A9E-4E96-B3D9-8BDD0F407BDB}"/>
                    </a:ext>
                  </a:extLst>
                </p14:cNvPr>
                <p14:cNvContentPartPr/>
                <p14:nvPr/>
              </p14:nvContentPartPr>
              <p14:xfrm>
                <a:off x="1699874" y="1904250"/>
                <a:ext cx="180720" cy="41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980F6E4-9A9E-4E96-B3D9-8BDD0F407BD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91234" y="1895250"/>
                  <a:ext cx="1983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F157C28-4859-4F23-B214-AA774359B509}"/>
                    </a:ext>
                  </a:extLst>
                </p14:cNvPr>
                <p14:cNvContentPartPr/>
                <p14:nvPr/>
              </p14:nvContentPartPr>
              <p14:xfrm>
                <a:off x="1790954" y="1830450"/>
                <a:ext cx="52920" cy="152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F157C28-4859-4F23-B214-AA774359B50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82314" y="1821810"/>
                  <a:ext cx="705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9D1A04C-60D0-4874-A874-4A905539992C}"/>
                    </a:ext>
                  </a:extLst>
                </p14:cNvPr>
                <p14:cNvContentPartPr/>
                <p14:nvPr/>
              </p14:nvContentPartPr>
              <p14:xfrm>
                <a:off x="1998674" y="1778610"/>
                <a:ext cx="131400" cy="131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9D1A04C-60D0-4874-A874-4A905539992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89674" y="1769970"/>
                  <a:ext cx="1490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84D263A-F220-43AD-B6FB-240287329078}"/>
                    </a:ext>
                  </a:extLst>
                </p14:cNvPr>
                <p14:cNvContentPartPr/>
                <p14:nvPr/>
              </p14:nvContentPartPr>
              <p14:xfrm>
                <a:off x="2107034" y="1740450"/>
                <a:ext cx="78120" cy="311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84D263A-F220-43AD-B6FB-24028732907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98034" y="1731810"/>
                  <a:ext cx="957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5100F53-31BF-4037-A595-FA74CE1DC40D}"/>
                    </a:ext>
                  </a:extLst>
                </p14:cNvPr>
                <p14:cNvContentPartPr/>
                <p14:nvPr/>
              </p14:nvContentPartPr>
              <p14:xfrm>
                <a:off x="2648114" y="1750170"/>
                <a:ext cx="178920" cy="33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5100F53-31BF-4037-A595-FA74CE1DC40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39114" y="1741530"/>
                  <a:ext cx="196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1959A47-5C8A-47C8-8C3B-738A2B94FE8C}"/>
                    </a:ext>
                  </a:extLst>
                </p14:cNvPr>
                <p14:cNvContentPartPr/>
                <p14:nvPr/>
              </p14:nvContentPartPr>
              <p14:xfrm>
                <a:off x="2668634" y="1838730"/>
                <a:ext cx="201240" cy="27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1959A47-5C8A-47C8-8C3B-738A2B94FE8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59994" y="1830090"/>
                  <a:ext cx="218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363B200-4C85-4DD5-B161-740B3691FC41}"/>
                    </a:ext>
                  </a:extLst>
                </p14:cNvPr>
                <p14:cNvContentPartPr/>
                <p14:nvPr/>
              </p14:nvContentPartPr>
              <p14:xfrm>
                <a:off x="3162914" y="1722810"/>
                <a:ext cx="239760" cy="235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363B200-4C85-4DD5-B161-740B3691FC4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53914" y="1714170"/>
                  <a:ext cx="2574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A9CA8B3-36F2-4C84-8CCB-3372F82A369C}"/>
                    </a:ext>
                  </a:extLst>
                </p14:cNvPr>
                <p14:cNvContentPartPr/>
                <p14:nvPr/>
              </p14:nvContentPartPr>
              <p14:xfrm>
                <a:off x="3484394" y="1888410"/>
                <a:ext cx="16920" cy="35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A9CA8B3-36F2-4C84-8CCB-3372F82A369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75754" y="1879770"/>
                  <a:ext cx="34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B288B73-9485-40E5-9FBB-A9DDA84687B7}"/>
                    </a:ext>
                  </a:extLst>
                </p14:cNvPr>
                <p14:cNvContentPartPr/>
                <p14:nvPr/>
              </p14:nvContentPartPr>
              <p14:xfrm>
                <a:off x="3624794" y="1705890"/>
                <a:ext cx="159120" cy="255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B288B73-9485-40E5-9FBB-A9DDA84687B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16154" y="1696890"/>
                  <a:ext cx="1767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FD6F325-A9AD-4AEA-8E05-09A53F085739}"/>
                    </a:ext>
                  </a:extLst>
                </p14:cNvPr>
                <p14:cNvContentPartPr/>
                <p14:nvPr/>
              </p14:nvContentPartPr>
              <p14:xfrm>
                <a:off x="3910274" y="1692210"/>
                <a:ext cx="218160" cy="263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FD6F325-A9AD-4AEA-8E05-09A53F08573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01634" y="1683570"/>
                  <a:ext cx="2358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F7108F5-D74C-435F-9364-30442F3C1671}"/>
                    </a:ext>
                  </a:extLst>
                </p14:cNvPr>
                <p14:cNvContentPartPr/>
                <p14:nvPr/>
              </p14:nvContentPartPr>
              <p14:xfrm>
                <a:off x="4240394" y="1518690"/>
                <a:ext cx="1267920" cy="443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F7108F5-D74C-435F-9364-30442F3C167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31754" y="1509690"/>
                  <a:ext cx="128556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4BD1D29-43E7-43B5-A622-18368BE0A700}"/>
                    </a:ext>
                  </a:extLst>
                </p14:cNvPr>
                <p14:cNvContentPartPr/>
                <p14:nvPr/>
              </p14:nvContentPartPr>
              <p14:xfrm>
                <a:off x="4492754" y="1866810"/>
                <a:ext cx="39240" cy="16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4BD1D29-43E7-43B5-A622-18368BE0A70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83754" y="1858170"/>
                  <a:ext cx="56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0BA04B2-E1A9-474E-AE80-047D1A23E49B}"/>
                    </a:ext>
                  </a:extLst>
                </p14:cNvPr>
                <p14:cNvContentPartPr/>
                <p14:nvPr/>
              </p14:nvContentPartPr>
              <p14:xfrm>
                <a:off x="4636754" y="1667370"/>
                <a:ext cx="275760" cy="224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0BA04B2-E1A9-474E-AE80-047D1A23E49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628114" y="1658730"/>
                  <a:ext cx="2934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2E887F4-131D-418B-B04F-DAC31EDE6B08}"/>
                    </a:ext>
                  </a:extLst>
                </p14:cNvPr>
                <p14:cNvContentPartPr/>
                <p14:nvPr/>
              </p14:nvContentPartPr>
              <p14:xfrm>
                <a:off x="4959314" y="1610490"/>
                <a:ext cx="176760" cy="292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2E887F4-131D-418B-B04F-DAC31EDE6B0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50674" y="1601850"/>
                  <a:ext cx="1944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16798DC-1D13-4E3F-9BCA-C5F2B46B0404}"/>
                    </a:ext>
                  </a:extLst>
                </p14:cNvPr>
                <p14:cNvContentPartPr/>
                <p14:nvPr/>
              </p14:nvContentPartPr>
              <p14:xfrm>
                <a:off x="5147234" y="1816050"/>
                <a:ext cx="29160" cy="51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16798DC-1D13-4E3F-9BCA-C5F2B46B040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38594" y="1807410"/>
                  <a:ext cx="468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873E3E1-080D-4063-A750-91A2A1C10F9B}"/>
                    </a:ext>
                  </a:extLst>
                </p14:cNvPr>
                <p14:cNvContentPartPr/>
                <p14:nvPr/>
              </p14:nvContentPartPr>
              <p14:xfrm>
                <a:off x="5295194" y="1648650"/>
                <a:ext cx="220320" cy="219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873E3E1-080D-4063-A750-91A2A1C10F9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86554" y="1640010"/>
                  <a:ext cx="2379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33E301E-7C79-479C-8453-7B99670A115C}"/>
                    </a:ext>
                  </a:extLst>
                </p14:cNvPr>
                <p14:cNvContentPartPr/>
                <p14:nvPr/>
              </p14:nvContentPartPr>
              <p14:xfrm>
                <a:off x="5565194" y="1571970"/>
                <a:ext cx="178200" cy="346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33E301E-7C79-479C-8453-7B99670A115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56194" y="1562970"/>
                  <a:ext cx="1958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4E3882B-3A76-4B27-AE0B-49A4399904E6}"/>
                    </a:ext>
                  </a:extLst>
                </p14:cNvPr>
                <p14:cNvContentPartPr/>
                <p14:nvPr/>
              </p14:nvContentPartPr>
              <p14:xfrm>
                <a:off x="3329954" y="2093970"/>
                <a:ext cx="2052360" cy="52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4E3882B-3A76-4B27-AE0B-49A4399904E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21314" y="2085330"/>
                  <a:ext cx="20700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94B2E15-8E7C-4376-9E38-F0CA3EF7272D}"/>
                    </a:ext>
                  </a:extLst>
                </p14:cNvPr>
                <p14:cNvContentPartPr/>
                <p14:nvPr/>
              </p14:nvContentPartPr>
              <p14:xfrm>
                <a:off x="4190354" y="2414730"/>
                <a:ext cx="33840" cy="32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94B2E15-8E7C-4376-9E38-F0CA3EF7272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81354" y="2405730"/>
                  <a:ext cx="514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3AE694E-9E2E-4F25-A29D-48949B48963D}"/>
                    </a:ext>
                  </a:extLst>
                </p14:cNvPr>
                <p14:cNvContentPartPr/>
                <p14:nvPr/>
              </p14:nvContentPartPr>
              <p14:xfrm>
                <a:off x="4339754" y="2265330"/>
                <a:ext cx="183600" cy="177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3AE694E-9E2E-4F25-A29D-48949B48963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30754" y="2256330"/>
                  <a:ext cx="2012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FFF5579-5261-4A7E-A5C5-4A9C2CF0596D}"/>
                    </a:ext>
                  </a:extLst>
                </p14:cNvPr>
                <p14:cNvContentPartPr/>
                <p14:nvPr/>
              </p14:nvContentPartPr>
              <p14:xfrm>
                <a:off x="4639994" y="2209170"/>
                <a:ext cx="300240" cy="241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FFF5579-5261-4A7E-A5C5-4A9C2CF0596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31354" y="2200170"/>
                  <a:ext cx="3178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641F905-EBCA-40D8-A927-46352782AD4E}"/>
                    </a:ext>
                  </a:extLst>
                </p14:cNvPr>
                <p14:cNvContentPartPr/>
                <p14:nvPr/>
              </p14:nvContentPartPr>
              <p14:xfrm>
                <a:off x="1266794" y="2870130"/>
                <a:ext cx="269640" cy="271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641F905-EBCA-40D8-A927-46352782AD4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58154" y="2861490"/>
                  <a:ext cx="2872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56C7EBF-DD11-4938-994F-19979A52B555}"/>
                    </a:ext>
                  </a:extLst>
                </p14:cNvPr>
                <p14:cNvContentPartPr/>
                <p14:nvPr/>
              </p14:nvContentPartPr>
              <p14:xfrm>
                <a:off x="1606634" y="2956170"/>
                <a:ext cx="253080" cy="540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56C7EBF-DD11-4938-994F-19979A52B55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97994" y="2947530"/>
                  <a:ext cx="270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720B560-2765-4E39-BAF0-99AB75E892C7}"/>
                    </a:ext>
                  </a:extLst>
                </p14:cNvPr>
                <p14:cNvContentPartPr/>
                <p14:nvPr/>
              </p14:nvContentPartPr>
              <p14:xfrm>
                <a:off x="1727234" y="2859330"/>
                <a:ext cx="34560" cy="2120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720B560-2765-4E39-BAF0-99AB75E892C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718234" y="2850690"/>
                  <a:ext cx="522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8CD01A1-768B-436B-9589-72E157A838EB}"/>
                    </a:ext>
                  </a:extLst>
                </p14:cNvPr>
                <p14:cNvContentPartPr/>
                <p14:nvPr/>
              </p14:nvContentPartPr>
              <p14:xfrm>
                <a:off x="1910474" y="2864370"/>
                <a:ext cx="180720" cy="1573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8CD01A1-768B-436B-9589-72E157A838E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901834" y="2855730"/>
                  <a:ext cx="198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989110A-9C15-4F5B-9BEF-7FF5854C9105}"/>
                    </a:ext>
                  </a:extLst>
                </p14:cNvPr>
                <p14:cNvContentPartPr/>
                <p14:nvPr/>
              </p14:nvContentPartPr>
              <p14:xfrm>
                <a:off x="2071034" y="2813610"/>
                <a:ext cx="85680" cy="331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989110A-9C15-4F5B-9BEF-7FF5854C910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062034" y="2804970"/>
                  <a:ext cx="103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55B6FBE-F2C3-42BA-99AC-B3D3CB8B254A}"/>
                    </a:ext>
                  </a:extLst>
                </p14:cNvPr>
                <p14:cNvContentPartPr/>
                <p14:nvPr/>
              </p14:nvContentPartPr>
              <p14:xfrm>
                <a:off x="2354714" y="3010170"/>
                <a:ext cx="182520" cy="25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55B6FBE-F2C3-42BA-99AC-B3D3CB8B254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45714" y="3001530"/>
                  <a:ext cx="200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B43FBBB-7614-4AAD-AB9C-FCD15856A884}"/>
                    </a:ext>
                  </a:extLst>
                </p14:cNvPr>
                <p14:cNvContentPartPr/>
                <p14:nvPr/>
              </p14:nvContentPartPr>
              <p14:xfrm>
                <a:off x="2387114" y="3102330"/>
                <a:ext cx="198000" cy="18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B43FBBB-7614-4AAD-AB9C-FCD15856A88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78114" y="3093690"/>
                  <a:ext cx="215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3DEFF18-70D1-42D2-A2A0-77B3B858F8E0}"/>
                    </a:ext>
                  </a:extLst>
                </p14:cNvPr>
                <p14:cNvContentPartPr/>
                <p14:nvPr/>
              </p14:nvContentPartPr>
              <p14:xfrm>
                <a:off x="3048074" y="2930970"/>
                <a:ext cx="279360" cy="237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3DEFF18-70D1-42D2-A2A0-77B3B858F8E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39434" y="2922330"/>
                  <a:ext cx="297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B6EF47C-624B-44E8-AA18-E75D11D150BE}"/>
                    </a:ext>
                  </a:extLst>
                </p14:cNvPr>
                <p14:cNvContentPartPr/>
                <p14:nvPr/>
              </p14:nvContentPartPr>
              <p14:xfrm>
                <a:off x="3345434" y="3127530"/>
                <a:ext cx="9360" cy="19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B6EF47C-624B-44E8-AA18-E75D11D150B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36794" y="3118890"/>
                  <a:ext cx="27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64F1D94-2261-4043-8F1D-ACE254DE4859}"/>
                    </a:ext>
                  </a:extLst>
                </p14:cNvPr>
                <p14:cNvContentPartPr/>
                <p14:nvPr/>
              </p14:nvContentPartPr>
              <p14:xfrm>
                <a:off x="3494834" y="2924490"/>
                <a:ext cx="196200" cy="232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64F1D94-2261-4043-8F1D-ACE254DE485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485834" y="2915850"/>
                  <a:ext cx="2138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2359951-9497-487F-A2DE-70B4F836442E}"/>
                    </a:ext>
                  </a:extLst>
                </p14:cNvPr>
                <p14:cNvContentPartPr/>
                <p14:nvPr/>
              </p14:nvContentPartPr>
              <p14:xfrm>
                <a:off x="3789674" y="2906490"/>
                <a:ext cx="200520" cy="238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2359951-9497-487F-A2DE-70B4F836442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80674" y="2897850"/>
                  <a:ext cx="2181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F43CC04-2D28-4B98-8C25-894C11FF6C92}"/>
                    </a:ext>
                  </a:extLst>
                </p14:cNvPr>
                <p14:cNvContentPartPr/>
                <p14:nvPr/>
              </p14:nvContentPartPr>
              <p14:xfrm>
                <a:off x="4177034" y="2881290"/>
                <a:ext cx="106560" cy="2610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F43CC04-2D28-4B98-8C25-894C11FF6C9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168394" y="2872650"/>
                  <a:ext cx="1242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13CE7FB-6FEC-4869-871B-EFE7094EED41}"/>
                    </a:ext>
                  </a:extLst>
                </p14:cNvPr>
                <p14:cNvContentPartPr/>
                <p14:nvPr/>
              </p14:nvContentPartPr>
              <p14:xfrm>
                <a:off x="4373234" y="3074610"/>
                <a:ext cx="15840" cy="651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13CE7FB-6FEC-4869-871B-EFE7094EED4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64234" y="3065610"/>
                  <a:ext cx="33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8D872B5-5B32-4AC1-B386-F861EBEBC1AB}"/>
                    </a:ext>
                  </a:extLst>
                </p14:cNvPr>
                <p14:cNvContentPartPr/>
                <p14:nvPr/>
              </p14:nvContentPartPr>
              <p14:xfrm>
                <a:off x="4526954" y="2899290"/>
                <a:ext cx="211680" cy="1897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8D872B5-5B32-4AC1-B386-F861EBEBC1A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518314" y="2890290"/>
                  <a:ext cx="229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8BD6C42-38FA-4DE4-B640-3620562B9E12}"/>
                    </a:ext>
                  </a:extLst>
                </p14:cNvPr>
                <p14:cNvContentPartPr/>
                <p14:nvPr/>
              </p14:nvContentPartPr>
              <p14:xfrm>
                <a:off x="4788674" y="2765730"/>
                <a:ext cx="219600" cy="398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8BD6C42-38FA-4DE4-B640-3620562B9E1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80034" y="2756730"/>
                  <a:ext cx="2372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6BB845B-87FF-409F-A7C6-54DD5B44DBAE}"/>
                    </a:ext>
                  </a:extLst>
                </p14:cNvPr>
                <p14:cNvContentPartPr/>
                <p14:nvPr/>
              </p14:nvContentPartPr>
              <p14:xfrm>
                <a:off x="3490874" y="3299610"/>
                <a:ext cx="1006560" cy="115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6BB845B-87FF-409F-A7C6-54DD5B44DBA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482234" y="3290970"/>
                  <a:ext cx="1024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54224A0-4F86-4ED9-9646-E7FD3DE425E4}"/>
                    </a:ext>
                  </a:extLst>
                </p14:cNvPr>
                <p14:cNvContentPartPr/>
                <p14:nvPr/>
              </p14:nvContentPartPr>
              <p14:xfrm>
                <a:off x="3760514" y="3635130"/>
                <a:ext cx="46800" cy="540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54224A0-4F86-4ED9-9646-E7FD3DE425E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751514" y="3626130"/>
                  <a:ext cx="644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2ED9649-37BB-4E38-92B8-38D4D5E29E6C}"/>
                    </a:ext>
                  </a:extLst>
                </p14:cNvPr>
                <p14:cNvContentPartPr/>
                <p14:nvPr/>
              </p14:nvContentPartPr>
              <p14:xfrm>
                <a:off x="3903434" y="3501210"/>
                <a:ext cx="137520" cy="162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2ED9649-37BB-4E38-92B8-38D4D5E29E6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94434" y="3492210"/>
                  <a:ext cx="155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740ED03-D983-4941-95B5-F478994E3799}"/>
                    </a:ext>
                  </a:extLst>
                </p14:cNvPr>
                <p14:cNvContentPartPr/>
                <p14:nvPr/>
              </p14:nvContentPartPr>
              <p14:xfrm>
                <a:off x="4175594" y="3423090"/>
                <a:ext cx="231480" cy="267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740ED03-D983-4941-95B5-F478994E379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66594" y="3414090"/>
                  <a:ext cx="2491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9EB686A-9F70-4436-BF52-7261F5670402}"/>
                    </a:ext>
                  </a:extLst>
                </p14:cNvPr>
                <p14:cNvContentPartPr/>
                <p14:nvPr/>
              </p14:nvContentPartPr>
              <p14:xfrm>
                <a:off x="2812634" y="2844570"/>
                <a:ext cx="218880" cy="736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9EB686A-9F70-4436-BF52-7261F567040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03994" y="2835570"/>
                  <a:ext cx="236520" cy="7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0418169-69BE-44E3-94F1-714F1BCA28A9}"/>
                    </a:ext>
                  </a:extLst>
                </p14:cNvPr>
                <p14:cNvContentPartPr/>
                <p14:nvPr/>
              </p14:nvContentPartPr>
              <p14:xfrm>
                <a:off x="5038514" y="2746650"/>
                <a:ext cx="320760" cy="790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0418169-69BE-44E3-94F1-714F1BCA28A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029874" y="2738010"/>
                  <a:ext cx="338400" cy="8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A06BA9A-84BD-4377-A96F-839FF4F8D3AD}"/>
                    </a:ext>
                  </a:extLst>
                </p14:cNvPr>
                <p14:cNvContentPartPr/>
                <p14:nvPr/>
              </p14:nvContentPartPr>
              <p14:xfrm>
                <a:off x="5242634" y="2528130"/>
                <a:ext cx="232560" cy="213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A06BA9A-84BD-4377-A96F-839FF4F8D3A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33634" y="2519130"/>
                  <a:ext cx="25020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1B01008-A815-425E-B277-6E038564A751}"/>
              </a:ext>
            </a:extLst>
          </p:cNvPr>
          <p:cNvGrpSpPr/>
          <p:nvPr/>
        </p:nvGrpSpPr>
        <p:grpSpPr>
          <a:xfrm>
            <a:off x="1333754" y="4282050"/>
            <a:ext cx="628200" cy="245520"/>
            <a:chOff x="1333754" y="4282050"/>
            <a:chExt cx="62820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613985E-8759-4D0C-A042-3EB1E3D05F24}"/>
                    </a:ext>
                  </a:extLst>
                </p14:cNvPr>
                <p14:cNvContentPartPr/>
                <p14:nvPr/>
              </p14:nvContentPartPr>
              <p14:xfrm>
                <a:off x="1333754" y="4282050"/>
                <a:ext cx="284400" cy="2455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613985E-8759-4D0C-A042-3EB1E3D05F2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24754" y="4273410"/>
                  <a:ext cx="3020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703E750-E611-41F4-9761-B7FC47C90388}"/>
                    </a:ext>
                  </a:extLst>
                </p14:cNvPr>
                <p14:cNvContentPartPr/>
                <p14:nvPr/>
              </p14:nvContentPartPr>
              <p14:xfrm>
                <a:off x="1802474" y="4330290"/>
                <a:ext cx="159480" cy="216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703E750-E611-41F4-9761-B7FC47C9038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793834" y="4321650"/>
                  <a:ext cx="177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88CF632-AE36-4067-9345-9EEEC3493690}"/>
                    </a:ext>
                  </a:extLst>
                </p14:cNvPr>
                <p14:cNvContentPartPr/>
                <p14:nvPr/>
              </p14:nvContentPartPr>
              <p14:xfrm>
                <a:off x="1765034" y="4440450"/>
                <a:ext cx="168480" cy="29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88CF632-AE36-4067-9345-9EEEC349369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56394" y="4431810"/>
                  <a:ext cx="18612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80E008A-2404-42BF-8A84-467F46B9C547}"/>
              </a:ext>
            </a:extLst>
          </p:cNvPr>
          <p:cNvGrpSpPr/>
          <p:nvPr/>
        </p:nvGrpSpPr>
        <p:grpSpPr>
          <a:xfrm>
            <a:off x="2270474" y="3830610"/>
            <a:ext cx="2945880" cy="1170000"/>
            <a:chOff x="2270474" y="3830610"/>
            <a:chExt cx="2945880" cy="11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4C442E6-65FB-4D38-9B64-7C13AB3B22A8}"/>
                    </a:ext>
                  </a:extLst>
                </p14:cNvPr>
                <p14:cNvContentPartPr/>
                <p14:nvPr/>
              </p14:nvContentPartPr>
              <p14:xfrm>
                <a:off x="2584754" y="4212210"/>
                <a:ext cx="269280" cy="253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4C442E6-65FB-4D38-9B64-7C13AB3B22A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575754" y="4203210"/>
                  <a:ext cx="2869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1B5BCCB-47E6-4B0E-B85B-63E716E3FB87}"/>
                    </a:ext>
                  </a:extLst>
                </p14:cNvPr>
                <p14:cNvContentPartPr/>
                <p14:nvPr/>
              </p14:nvContentPartPr>
              <p14:xfrm>
                <a:off x="2935034" y="4422090"/>
                <a:ext cx="5040" cy="270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1B5BCCB-47E6-4B0E-B85B-63E716E3FB8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926394" y="4413450"/>
                  <a:ext cx="22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2AB2916-F314-4302-9D67-386779EA1DB5}"/>
                    </a:ext>
                  </a:extLst>
                </p14:cNvPr>
                <p14:cNvContentPartPr/>
                <p14:nvPr/>
              </p14:nvContentPartPr>
              <p14:xfrm>
                <a:off x="3054554" y="4211490"/>
                <a:ext cx="214200" cy="2541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2AB2916-F314-4302-9D67-386779EA1DB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045914" y="4202850"/>
                  <a:ext cx="2318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940CFEC-ACD0-4B54-A5AE-DD3B9F9B4FC0}"/>
                    </a:ext>
                  </a:extLst>
                </p14:cNvPr>
                <p14:cNvContentPartPr/>
                <p14:nvPr/>
              </p14:nvContentPartPr>
              <p14:xfrm>
                <a:off x="3301514" y="4174050"/>
                <a:ext cx="232200" cy="295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940CFEC-ACD0-4B54-A5AE-DD3B9F9B4FC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92514" y="4165050"/>
                  <a:ext cx="2498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4FF387E-422A-4BC4-B8C6-CAABF3F88977}"/>
                    </a:ext>
                  </a:extLst>
                </p14:cNvPr>
                <p14:cNvContentPartPr/>
                <p14:nvPr/>
              </p14:nvContentPartPr>
              <p14:xfrm>
                <a:off x="3724514" y="4143450"/>
                <a:ext cx="215280" cy="2811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4FF387E-422A-4BC4-B8C6-CAABF3F8897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15874" y="4134810"/>
                  <a:ext cx="2329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9479F6A-A45C-4CD5-B568-CC69CAD3D74E}"/>
                    </a:ext>
                  </a:extLst>
                </p14:cNvPr>
                <p14:cNvContentPartPr/>
                <p14:nvPr/>
              </p14:nvContentPartPr>
              <p14:xfrm>
                <a:off x="3989834" y="4349010"/>
                <a:ext cx="13320" cy="52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9479F6A-A45C-4CD5-B568-CC69CAD3D74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981194" y="4340370"/>
                  <a:ext cx="309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2124628-D27B-4E0F-AE72-932F4187BA0F}"/>
                    </a:ext>
                  </a:extLst>
                </p14:cNvPr>
                <p14:cNvContentPartPr/>
                <p14:nvPr/>
              </p14:nvContentPartPr>
              <p14:xfrm>
                <a:off x="4149314" y="4166850"/>
                <a:ext cx="230760" cy="2455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2124628-D27B-4E0F-AE72-932F4187BA0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140314" y="4158210"/>
                  <a:ext cx="2484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A27379E-4F3E-4F20-B30A-7F51E3FF7037}"/>
                    </a:ext>
                  </a:extLst>
                </p14:cNvPr>
                <p14:cNvContentPartPr/>
                <p14:nvPr/>
              </p14:nvContentPartPr>
              <p14:xfrm>
                <a:off x="4483754" y="4081890"/>
                <a:ext cx="213120" cy="352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A27379E-4F3E-4F20-B30A-7F51E3FF703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474754" y="4073250"/>
                  <a:ext cx="2307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B6E65E8-5B29-41A4-A94F-097B0074D320}"/>
                    </a:ext>
                  </a:extLst>
                </p14:cNvPr>
                <p14:cNvContentPartPr/>
                <p14:nvPr/>
              </p14:nvContentPartPr>
              <p14:xfrm>
                <a:off x="3130874" y="4622970"/>
                <a:ext cx="1026720" cy="89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B6E65E8-5B29-41A4-A94F-097B0074D32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21874" y="4614330"/>
                  <a:ext cx="1044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E8A9DA-28A8-4146-9034-17D930F705A3}"/>
                    </a:ext>
                  </a:extLst>
                </p14:cNvPr>
                <p14:cNvContentPartPr/>
                <p14:nvPr/>
              </p14:nvContentPartPr>
              <p14:xfrm>
                <a:off x="3513194" y="4945170"/>
                <a:ext cx="34560" cy="554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E8A9DA-28A8-4146-9034-17D930F705A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04194" y="4936170"/>
                  <a:ext cx="522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E0DB3F3-233A-457E-8F52-FCA75A335E2D}"/>
                    </a:ext>
                  </a:extLst>
                </p14:cNvPr>
                <p14:cNvContentPartPr/>
                <p14:nvPr/>
              </p14:nvContentPartPr>
              <p14:xfrm>
                <a:off x="3658634" y="4838970"/>
                <a:ext cx="114840" cy="1339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E0DB3F3-233A-457E-8F52-FCA75A335E2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49994" y="4830330"/>
                  <a:ext cx="132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FA8B348-E7A1-4452-BEBB-8D27AB171B74}"/>
                    </a:ext>
                  </a:extLst>
                </p14:cNvPr>
                <p14:cNvContentPartPr/>
                <p14:nvPr/>
              </p14:nvContentPartPr>
              <p14:xfrm>
                <a:off x="3899114" y="4743930"/>
                <a:ext cx="224280" cy="253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FA8B348-E7A1-4452-BEBB-8D27AB171B7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90114" y="4735290"/>
                  <a:ext cx="2419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0201A64-AB7D-46DE-A364-9AE2915DDD5C}"/>
                    </a:ext>
                  </a:extLst>
                </p14:cNvPr>
                <p14:cNvContentPartPr/>
                <p14:nvPr/>
              </p14:nvContentPartPr>
              <p14:xfrm>
                <a:off x="2270474" y="4034370"/>
                <a:ext cx="306360" cy="8650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0201A64-AB7D-46DE-A364-9AE2915DDD5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261474" y="4025730"/>
                  <a:ext cx="324000" cy="88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B75C008-8F04-4F6E-A7C3-F2855C89FB3E}"/>
                    </a:ext>
                  </a:extLst>
                </p14:cNvPr>
                <p14:cNvContentPartPr/>
                <p14:nvPr/>
              </p14:nvContentPartPr>
              <p14:xfrm>
                <a:off x="4643234" y="3971010"/>
                <a:ext cx="367920" cy="8071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B75C008-8F04-4F6E-A7C3-F2855C89FB3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634594" y="3962370"/>
                  <a:ext cx="385560" cy="82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BCCF336-247E-4FAE-BB15-85E59D693AC3}"/>
                    </a:ext>
                  </a:extLst>
                </p14:cNvPr>
                <p14:cNvContentPartPr/>
                <p14:nvPr/>
              </p14:nvContentPartPr>
              <p14:xfrm>
                <a:off x="4990994" y="3830610"/>
                <a:ext cx="225360" cy="133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BCCF336-247E-4FAE-BB15-85E59D693AC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982354" y="3821610"/>
                  <a:ext cx="24300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7D5F463-6D94-4635-A3D8-55B47B38DB1E}"/>
              </a:ext>
            </a:extLst>
          </p:cNvPr>
          <p:cNvGrpSpPr/>
          <p:nvPr/>
        </p:nvGrpSpPr>
        <p:grpSpPr>
          <a:xfrm>
            <a:off x="5245154" y="4203210"/>
            <a:ext cx="1023480" cy="385560"/>
            <a:chOff x="5245154" y="4203210"/>
            <a:chExt cx="1023480" cy="38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1B0828D-C793-49B0-B942-5E3FBCC054BB}"/>
                    </a:ext>
                  </a:extLst>
                </p14:cNvPr>
                <p14:cNvContentPartPr/>
                <p14:nvPr/>
              </p14:nvContentPartPr>
              <p14:xfrm>
                <a:off x="5245154" y="4408770"/>
                <a:ext cx="212400" cy="410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1B0828D-C793-49B0-B942-5E3FBCC054B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36154" y="4399770"/>
                  <a:ext cx="2300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6EC0EA1-1F4B-4012-B2F0-0A7C53F9B7FD}"/>
                    </a:ext>
                  </a:extLst>
                </p14:cNvPr>
                <p14:cNvContentPartPr/>
                <p14:nvPr/>
              </p14:nvContentPartPr>
              <p14:xfrm>
                <a:off x="5595434" y="4292130"/>
                <a:ext cx="174600" cy="141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6EC0EA1-1F4B-4012-B2F0-0A7C53F9B7F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86794" y="4283490"/>
                  <a:ext cx="192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E081C6A-C02E-48EA-87AD-5466A23CBD1F}"/>
                    </a:ext>
                  </a:extLst>
                </p14:cNvPr>
                <p14:cNvContentPartPr/>
                <p14:nvPr/>
              </p14:nvContentPartPr>
              <p14:xfrm>
                <a:off x="5703434" y="4203210"/>
                <a:ext cx="218160" cy="385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E081C6A-C02E-48EA-87AD-5466A23CBD1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94434" y="4194210"/>
                  <a:ext cx="2358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C23187C-CD7A-4292-970E-CC615B88BC34}"/>
                    </a:ext>
                  </a:extLst>
                </p14:cNvPr>
                <p14:cNvContentPartPr/>
                <p14:nvPr/>
              </p14:nvContentPartPr>
              <p14:xfrm>
                <a:off x="6096914" y="4364130"/>
                <a:ext cx="144000" cy="14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C23187C-CD7A-4292-970E-CC615B88BC3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088274" y="4355130"/>
                  <a:ext cx="1616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5EF1E51-328E-4742-ABEE-19AA1DC6BBBD}"/>
                    </a:ext>
                  </a:extLst>
                </p14:cNvPr>
                <p14:cNvContentPartPr/>
                <p14:nvPr/>
              </p14:nvContentPartPr>
              <p14:xfrm>
                <a:off x="6111314" y="4465650"/>
                <a:ext cx="157320" cy="9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5EF1E51-328E-4742-ABEE-19AA1DC6BBB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102314" y="4456650"/>
                  <a:ext cx="17496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326F4FE-A222-4BD3-A9C5-74C022D4F1AE}"/>
              </a:ext>
            </a:extLst>
          </p:cNvPr>
          <p:cNvGrpSpPr/>
          <p:nvPr/>
        </p:nvGrpSpPr>
        <p:grpSpPr>
          <a:xfrm>
            <a:off x="6603074" y="4111410"/>
            <a:ext cx="2242080" cy="434160"/>
            <a:chOff x="6603074" y="4111410"/>
            <a:chExt cx="2242080" cy="43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320F85F-6B29-4291-95D2-0A959C1B5234}"/>
                    </a:ext>
                  </a:extLst>
                </p14:cNvPr>
                <p14:cNvContentPartPr/>
                <p14:nvPr/>
              </p14:nvContentPartPr>
              <p14:xfrm>
                <a:off x="6603074" y="4279170"/>
                <a:ext cx="316440" cy="266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320F85F-6B29-4291-95D2-0A959C1B523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594074" y="4270530"/>
                  <a:ext cx="3340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374726F-F78C-43F2-B5F6-96567D209050}"/>
                    </a:ext>
                  </a:extLst>
                </p14:cNvPr>
                <p14:cNvContentPartPr/>
                <p14:nvPr/>
              </p14:nvContentPartPr>
              <p14:xfrm>
                <a:off x="6981074" y="4258650"/>
                <a:ext cx="193680" cy="2426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374726F-F78C-43F2-B5F6-96567D20905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972434" y="4249650"/>
                  <a:ext cx="2113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37F4999-D39A-4880-B6FE-4B5085F4C882}"/>
                    </a:ext>
                  </a:extLst>
                </p14:cNvPr>
                <p14:cNvContentPartPr/>
                <p14:nvPr/>
              </p14:nvContentPartPr>
              <p14:xfrm>
                <a:off x="7224074" y="4235610"/>
                <a:ext cx="282240" cy="2890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37F4999-D39A-4880-B6FE-4B5085F4C88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215074" y="4226610"/>
                  <a:ext cx="2998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9FF1D5E-C44E-4693-85B9-242EB7345941}"/>
                    </a:ext>
                  </a:extLst>
                </p14:cNvPr>
                <p14:cNvContentPartPr/>
                <p14:nvPr/>
              </p14:nvContentPartPr>
              <p14:xfrm>
                <a:off x="7552394" y="4473210"/>
                <a:ext cx="27360" cy="280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9FF1D5E-C44E-4693-85B9-242EB734594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43754" y="4464570"/>
                  <a:ext cx="45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08E27F7-08AB-4013-9855-1A393556ECD8}"/>
                    </a:ext>
                  </a:extLst>
                </p14:cNvPr>
                <p14:cNvContentPartPr/>
                <p14:nvPr/>
              </p14:nvContentPartPr>
              <p14:xfrm>
                <a:off x="7756154" y="4234890"/>
                <a:ext cx="210240" cy="2804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08E27F7-08AB-4013-9855-1A393556ECD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47154" y="4225890"/>
                  <a:ext cx="2278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2B9339C-E551-44B5-A941-FD4665337352}"/>
                    </a:ext>
                  </a:extLst>
                </p14:cNvPr>
                <p14:cNvContentPartPr/>
                <p14:nvPr/>
              </p14:nvContentPartPr>
              <p14:xfrm>
                <a:off x="8034434" y="4198890"/>
                <a:ext cx="231480" cy="2970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2B9339C-E551-44B5-A941-FD466533735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025794" y="4190250"/>
                  <a:ext cx="2491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05CB454-6BF3-4352-8AE3-C76EA667C2A8}"/>
                    </a:ext>
                  </a:extLst>
                </p14:cNvPr>
                <p14:cNvContentPartPr/>
                <p14:nvPr/>
              </p14:nvContentPartPr>
              <p14:xfrm>
                <a:off x="8493074" y="4111410"/>
                <a:ext cx="352080" cy="375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05CB454-6BF3-4352-8AE3-C76EA667C2A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484074" y="4102770"/>
                  <a:ext cx="369720" cy="39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4C3E739-2170-464C-8809-14FC4C0D0540}"/>
              </a:ext>
            </a:extLst>
          </p:cNvPr>
          <p:cNvGrpSpPr/>
          <p:nvPr/>
        </p:nvGrpSpPr>
        <p:grpSpPr>
          <a:xfrm>
            <a:off x="9146114" y="4188090"/>
            <a:ext cx="1126440" cy="399240"/>
            <a:chOff x="9146114" y="4188090"/>
            <a:chExt cx="1126440" cy="39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F0BF4DE-FA81-4639-B458-E3BE949BECB4}"/>
                    </a:ext>
                  </a:extLst>
                </p14:cNvPr>
                <p14:cNvContentPartPr/>
                <p14:nvPr/>
              </p14:nvContentPartPr>
              <p14:xfrm>
                <a:off x="9146114" y="4216530"/>
                <a:ext cx="386640" cy="270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F0BF4DE-FA81-4639-B458-E3BE949BECB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137114" y="4207890"/>
                  <a:ext cx="4042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676B8B9-BB00-4267-8BDF-010DC8C4CE0B}"/>
                    </a:ext>
                  </a:extLst>
                </p14:cNvPr>
                <p14:cNvContentPartPr/>
                <p14:nvPr/>
              </p14:nvContentPartPr>
              <p14:xfrm>
                <a:off x="9592154" y="4240290"/>
                <a:ext cx="285120" cy="2530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676B8B9-BB00-4267-8BDF-010DC8C4CE0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583514" y="4231650"/>
                  <a:ext cx="3027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E0C15ED-12DF-48CF-8245-0D6013B2FBD9}"/>
                    </a:ext>
                  </a:extLst>
                </p14:cNvPr>
                <p14:cNvContentPartPr/>
                <p14:nvPr/>
              </p14:nvContentPartPr>
              <p14:xfrm>
                <a:off x="10041794" y="4188090"/>
                <a:ext cx="230760" cy="3992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E0C15ED-12DF-48CF-8245-0D6013B2FBD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033154" y="4179450"/>
                  <a:ext cx="248400" cy="416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01580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F992148-DA9B-4983-B873-8FAA5B88CA90}"/>
              </a:ext>
            </a:extLst>
          </p:cNvPr>
          <p:cNvGrpSpPr/>
          <p:nvPr/>
        </p:nvGrpSpPr>
        <p:grpSpPr>
          <a:xfrm>
            <a:off x="575234" y="306210"/>
            <a:ext cx="532440" cy="542160"/>
            <a:chOff x="575234" y="306210"/>
            <a:chExt cx="532440" cy="54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E4BDB7B-5DA4-4B13-81CB-DCDA28F46F59}"/>
                    </a:ext>
                  </a:extLst>
                </p14:cNvPr>
                <p14:cNvContentPartPr/>
                <p14:nvPr/>
              </p14:nvContentPartPr>
              <p14:xfrm>
                <a:off x="575234" y="306210"/>
                <a:ext cx="205560" cy="421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E4BDB7B-5DA4-4B13-81CB-DCDA28F46F5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6234" y="297570"/>
                  <a:ext cx="22320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46F4ED8-F936-4CCF-B676-BC6002696C3D}"/>
                    </a:ext>
                  </a:extLst>
                </p14:cNvPr>
                <p14:cNvContentPartPr/>
                <p14:nvPr/>
              </p14:nvContentPartPr>
              <p14:xfrm>
                <a:off x="880154" y="309090"/>
                <a:ext cx="227520" cy="539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46F4ED8-F936-4CCF-B676-BC6002696C3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1514" y="300090"/>
                  <a:ext cx="245160" cy="55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CD587B9-7953-4BA6-9C96-CE90C5303093}"/>
                  </a:ext>
                </a:extLst>
              </p14:cNvPr>
              <p14:cNvContentPartPr/>
              <p14:nvPr/>
            </p14:nvContentPartPr>
            <p14:xfrm>
              <a:off x="11573234" y="1254450"/>
              <a:ext cx="15840" cy="54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CD587B9-7953-4BA6-9C96-CE90C53030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64594" y="1245810"/>
                <a:ext cx="334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54C5EC2-7DC4-4DDF-82A8-2FA2233001A6}"/>
                  </a:ext>
                </a:extLst>
              </p14:cNvPr>
              <p14:cNvContentPartPr/>
              <p14:nvPr/>
            </p14:nvContentPartPr>
            <p14:xfrm>
              <a:off x="1694834" y="504930"/>
              <a:ext cx="114840" cy="176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54C5EC2-7DC4-4DDF-82A8-2FA2233001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85834" y="496290"/>
                <a:ext cx="1324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9D9FD45-7A78-41D4-A3F5-5A20FFA95AE7}"/>
                  </a:ext>
                </a:extLst>
              </p14:cNvPr>
              <p14:cNvContentPartPr/>
              <p14:nvPr/>
            </p14:nvContentPartPr>
            <p14:xfrm>
              <a:off x="1500794" y="680970"/>
              <a:ext cx="399960" cy="69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9D9FD45-7A78-41D4-A3F5-5A20FFA95A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92154" y="671970"/>
                <a:ext cx="4176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115804E-974C-4E42-A399-58BE82D762E9}"/>
                  </a:ext>
                </a:extLst>
              </p14:cNvPr>
              <p14:cNvContentPartPr/>
              <p14:nvPr/>
            </p14:nvContentPartPr>
            <p14:xfrm>
              <a:off x="1513034" y="478290"/>
              <a:ext cx="395280" cy="52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115804E-974C-4E42-A399-58BE82D762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04394" y="469290"/>
                <a:ext cx="4129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4F0880B-0F32-4705-A4FE-497D275EC061}"/>
                  </a:ext>
                </a:extLst>
              </p14:cNvPr>
              <p14:cNvContentPartPr/>
              <p14:nvPr/>
            </p14:nvContentPartPr>
            <p14:xfrm>
              <a:off x="1942874" y="567210"/>
              <a:ext cx="206640" cy="153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4F0880B-0F32-4705-A4FE-497D275EC06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34234" y="558210"/>
                <a:ext cx="2242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D814BC0-F132-4CCA-BF84-94E9C291282D}"/>
                  </a:ext>
                </a:extLst>
              </p14:cNvPr>
              <p14:cNvContentPartPr/>
              <p14:nvPr/>
            </p14:nvContentPartPr>
            <p14:xfrm>
              <a:off x="2521754" y="517170"/>
              <a:ext cx="187560" cy="148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D814BC0-F132-4CCA-BF84-94E9C29128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13114" y="508170"/>
                <a:ext cx="2052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38FF4DF-7021-4D29-8FEF-DB2A278BF808}"/>
                  </a:ext>
                </a:extLst>
              </p14:cNvPr>
              <p14:cNvContentPartPr/>
              <p14:nvPr/>
            </p14:nvContentPartPr>
            <p14:xfrm>
              <a:off x="3022514" y="433650"/>
              <a:ext cx="290880" cy="241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38FF4DF-7021-4D29-8FEF-DB2A278BF80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13514" y="425010"/>
                <a:ext cx="30852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9AB7A4A-7D9E-445E-972E-BE6C256A776F}"/>
                  </a:ext>
                </a:extLst>
              </p14:cNvPr>
              <p14:cNvContentPartPr/>
              <p14:nvPr/>
            </p14:nvContentPartPr>
            <p14:xfrm>
              <a:off x="3322034" y="487650"/>
              <a:ext cx="213120" cy="1512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9AB7A4A-7D9E-445E-972E-BE6C256A77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13034" y="478650"/>
                <a:ext cx="2307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11990CB-BD3B-436C-9CB5-0841D48E7224}"/>
                  </a:ext>
                </a:extLst>
              </p14:cNvPr>
              <p14:cNvContentPartPr/>
              <p14:nvPr/>
            </p14:nvContentPartPr>
            <p14:xfrm>
              <a:off x="3525074" y="505290"/>
              <a:ext cx="230400" cy="106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11990CB-BD3B-436C-9CB5-0841D48E722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16434" y="496650"/>
                <a:ext cx="24804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F05B74A-18A8-45E4-B850-95C5DA3EB0A9}"/>
                  </a:ext>
                </a:extLst>
              </p14:cNvPr>
              <p14:cNvContentPartPr/>
              <p14:nvPr/>
            </p14:nvContentPartPr>
            <p14:xfrm>
              <a:off x="3701114" y="540930"/>
              <a:ext cx="167400" cy="324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F05B74A-18A8-45E4-B850-95C5DA3EB0A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92474" y="532290"/>
                <a:ext cx="1850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FFE8429-1DA3-4585-B0DE-0C176F17B9C6}"/>
                  </a:ext>
                </a:extLst>
              </p14:cNvPr>
              <p14:cNvContentPartPr/>
              <p14:nvPr/>
            </p14:nvContentPartPr>
            <p14:xfrm>
              <a:off x="3793274" y="484770"/>
              <a:ext cx="214920" cy="140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FFE8429-1DA3-4585-B0DE-0C176F17B9C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84634" y="476130"/>
                <a:ext cx="2325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DE04D8A-C582-46D3-B4DE-DA4508C41FC6}"/>
                  </a:ext>
                </a:extLst>
              </p14:cNvPr>
              <p14:cNvContentPartPr/>
              <p14:nvPr/>
            </p14:nvContentPartPr>
            <p14:xfrm>
              <a:off x="4070114" y="193890"/>
              <a:ext cx="274680" cy="4435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DE04D8A-C582-46D3-B4DE-DA4508C41FC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61114" y="185250"/>
                <a:ext cx="29232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32C5B5F-F5D8-4231-9646-B7DDA897B33E}"/>
                  </a:ext>
                </a:extLst>
              </p14:cNvPr>
              <p14:cNvContentPartPr/>
              <p14:nvPr/>
            </p14:nvContentPartPr>
            <p14:xfrm>
              <a:off x="4633154" y="508170"/>
              <a:ext cx="126000" cy="1332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32C5B5F-F5D8-4231-9646-B7DDA897B33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24514" y="499530"/>
                <a:ext cx="1436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68D9249-2CA1-49AB-AEF8-D536507FACB4}"/>
                  </a:ext>
                </a:extLst>
              </p14:cNvPr>
              <p14:cNvContentPartPr/>
              <p14:nvPr/>
            </p14:nvContentPartPr>
            <p14:xfrm>
              <a:off x="4903154" y="71850"/>
              <a:ext cx="335880" cy="600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68D9249-2CA1-49AB-AEF8-D536507FACB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94154" y="63210"/>
                <a:ext cx="353520" cy="6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1BD0981-F2D2-4ECD-8FC3-1EB46D6E1C6D}"/>
                  </a:ext>
                </a:extLst>
              </p14:cNvPr>
              <p14:cNvContentPartPr/>
              <p14:nvPr/>
            </p14:nvContentPartPr>
            <p14:xfrm>
              <a:off x="4901714" y="519690"/>
              <a:ext cx="214200" cy="280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1BD0981-F2D2-4ECD-8FC3-1EB46D6E1C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93074" y="510690"/>
                <a:ext cx="2318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6D8D266-8491-4892-8B41-3E311B87CA13}"/>
                  </a:ext>
                </a:extLst>
              </p14:cNvPr>
              <p14:cNvContentPartPr/>
              <p14:nvPr/>
            </p14:nvContentPartPr>
            <p14:xfrm>
              <a:off x="5539274" y="393330"/>
              <a:ext cx="269280" cy="2242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6D8D266-8491-4892-8B41-3E311B87CA1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30274" y="384330"/>
                <a:ext cx="2869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D166921-1271-4E7D-9B1E-65EBAAFCB758}"/>
                  </a:ext>
                </a:extLst>
              </p14:cNvPr>
              <p14:cNvContentPartPr/>
              <p14:nvPr/>
            </p14:nvContentPartPr>
            <p14:xfrm>
              <a:off x="5860394" y="463890"/>
              <a:ext cx="149760" cy="1245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D166921-1271-4E7D-9B1E-65EBAAFCB75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51394" y="454890"/>
                <a:ext cx="16740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541F3B4-DDEA-4F9A-AC39-9EB51CF5EB73}"/>
                  </a:ext>
                </a:extLst>
              </p14:cNvPr>
              <p14:cNvContentPartPr/>
              <p14:nvPr/>
            </p14:nvContentPartPr>
            <p14:xfrm>
              <a:off x="6074954" y="422850"/>
              <a:ext cx="185400" cy="1774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541F3B4-DDEA-4F9A-AC39-9EB51CF5EB7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65954" y="413850"/>
                <a:ext cx="2030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F051FA9-2CE3-4260-9FEE-94979D71ED63}"/>
                  </a:ext>
                </a:extLst>
              </p14:cNvPr>
              <p14:cNvContentPartPr/>
              <p14:nvPr/>
            </p14:nvContentPartPr>
            <p14:xfrm>
              <a:off x="6647714" y="92730"/>
              <a:ext cx="399960" cy="5914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F051FA9-2CE3-4260-9FEE-94979D71ED6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638714" y="83730"/>
                <a:ext cx="417600" cy="6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FBBCE3F-1B67-4087-934E-44C5F7B0462A}"/>
                  </a:ext>
                </a:extLst>
              </p14:cNvPr>
              <p14:cNvContentPartPr/>
              <p14:nvPr/>
            </p14:nvContentPartPr>
            <p14:xfrm>
              <a:off x="6642674" y="448410"/>
              <a:ext cx="284040" cy="784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FBBCE3F-1B67-4087-934E-44C5F7B0462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33674" y="439770"/>
                <a:ext cx="3016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760CD62-E8CB-4F36-B91B-D1C22F8C08CE}"/>
                  </a:ext>
                </a:extLst>
              </p14:cNvPr>
              <p14:cNvContentPartPr/>
              <p14:nvPr/>
            </p14:nvContentPartPr>
            <p14:xfrm>
              <a:off x="6866594" y="478650"/>
              <a:ext cx="170280" cy="1112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760CD62-E8CB-4F36-B91B-D1C22F8C08C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57954" y="469650"/>
                <a:ext cx="18792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E42B368-691A-4A7B-974B-2E45C7A06F68}"/>
                  </a:ext>
                </a:extLst>
              </p14:cNvPr>
              <p14:cNvContentPartPr/>
              <p14:nvPr/>
            </p14:nvContentPartPr>
            <p14:xfrm>
              <a:off x="7123274" y="496290"/>
              <a:ext cx="41760" cy="914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E42B368-691A-4A7B-974B-2E45C7A06F6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14634" y="487650"/>
                <a:ext cx="594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508246D-10B6-473D-84B5-620A9746E7A4}"/>
                  </a:ext>
                </a:extLst>
              </p14:cNvPr>
              <p14:cNvContentPartPr/>
              <p14:nvPr/>
            </p14:nvContentPartPr>
            <p14:xfrm>
              <a:off x="7341794" y="147090"/>
              <a:ext cx="286560" cy="4604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508246D-10B6-473D-84B5-620A9746E7A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332794" y="138090"/>
                <a:ext cx="30420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AB178C4-23BB-4DF0-80EE-25B0CE51091D}"/>
                  </a:ext>
                </a:extLst>
              </p14:cNvPr>
              <p14:cNvContentPartPr/>
              <p14:nvPr/>
            </p14:nvContentPartPr>
            <p14:xfrm>
              <a:off x="7453394" y="423210"/>
              <a:ext cx="402480" cy="1821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AB178C4-23BB-4DF0-80EE-25B0CE51091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444394" y="414570"/>
                <a:ext cx="4201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EC79A81-240B-4604-B2E9-D021F260BF29}"/>
                  </a:ext>
                </a:extLst>
              </p14:cNvPr>
              <p14:cNvContentPartPr/>
              <p14:nvPr/>
            </p14:nvContentPartPr>
            <p14:xfrm>
              <a:off x="7861274" y="443010"/>
              <a:ext cx="158760" cy="1738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EC79A81-240B-4604-B2E9-D021F260BF2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852634" y="434370"/>
                <a:ext cx="1764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5EE737C-5E53-415C-AEAF-1C8B2EB8349A}"/>
                  </a:ext>
                </a:extLst>
              </p14:cNvPr>
              <p14:cNvContentPartPr/>
              <p14:nvPr/>
            </p14:nvContentPartPr>
            <p14:xfrm>
              <a:off x="8088794" y="347970"/>
              <a:ext cx="178200" cy="2548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5EE737C-5E53-415C-AEAF-1C8B2EB8349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080154" y="338970"/>
                <a:ext cx="19584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8E31E6E-7DB9-4D4D-879E-EA074D83E084}"/>
                  </a:ext>
                </a:extLst>
              </p14:cNvPr>
              <p14:cNvContentPartPr/>
              <p14:nvPr/>
            </p14:nvContentPartPr>
            <p14:xfrm>
              <a:off x="8328914" y="611490"/>
              <a:ext cx="93960" cy="1947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8E31E6E-7DB9-4D4D-879E-EA074D83E08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319914" y="602490"/>
                <a:ext cx="11160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9BF1DC3-C555-4A30-8370-6FD97039AF76}"/>
                  </a:ext>
                </a:extLst>
              </p14:cNvPr>
              <p14:cNvContentPartPr/>
              <p14:nvPr/>
            </p14:nvContentPartPr>
            <p14:xfrm>
              <a:off x="8701514" y="350490"/>
              <a:ext cx="246600" cy="2545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9BF1DC3-C555-4A30-8370-6FD97039AF7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692874" y="341490"/>
                <a:ext cx="2642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CEBE942-F80E-4927-B858-8B6BA67902E1}"/>
                  </a:ext>
                </a:extLst>
              </p14:cNvPr>
              <p14:cNvContentPartPr/>
              <p14:nvPr/>
            </p14:nvContentPartPr>
            <p14:xfrm>
              <a:off x="8945594" y="409170"/>
              <a:ext cx="166320" cy="1936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CEBE942-F80E-4927-B858-8B6BA67902E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936954" y="400170"/>
                <a:ext cx="1839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AE70472-D339-4366-88A0-08FC462867A3}"/>
                  </a:ext>
                </a:extLst>
              </p14:cNvPr>
              <p14:cNvContentPartPr/>
              <p14:nvPr/>
            </p14:nvContentPartPr>
            <p14:xfrm>
              <a:off x="9501794" y="457770"/>
              <a:ext cx="153000" cy="1310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AE70472-D339-4366-88A0-08FC462867A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492794" y="449130"/>
                <a:ext cx="1706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73E96E3-C670-4E5E-A508-4BBEBB453EC7}"/>
                  </a:ext>
                </a:extLst>
              </p14:cNvPr>
              <p14:cNvContentPartPr/>
              <p14:nvPr/>
            </p14:nvContentPartPr>
            <p14:xfrm>
              <a:off x="9731114" y="136290"/>
              <a:ext cx="280440" cy="4611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73E96E3-C670-4E5E-A508-4BBEBB453EC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722474" y="127650"/>
                <a:ext cx="29808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77FE5F3-F320-4D5E-8EF2-6921E132785A}"/>
                  </a:ext>
                </a:extLst>
              </p14:cNvPr>
              <p14:cNvContentPartPr/>
              <p14:nvPr/>
            </p14:nvContentPartPr>
            <p14:xfrm>
              <a:off x="9693674" y="444090"/>
              <a:ext cx="224640" cy="489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77FE5F3-F320-4D5E-8EF2-6921E132785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684674" y="435090"/>
                <a:ext cx="2422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3857BAF-D028-44FC-8529-9C5CB533E740}"/>
                  </a:ext>
                </a:extLst>
              </p14:cNvPr>
              <p14:cNvContentPartPr/>
              <p14:nvPr/>
            </p14:nvContentPartPr>
            <p14:xfrm>
              <a:off x="10086794" y="152130"/>
              <a:ext cx="387000" cy="4302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3857BAF-D028-44FC-8529-9C5CB533E74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077794" y="143130"/>
                <a:ext cx="40464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C0D084D-9510-422E-8CF4-7536A17FB84E}"/>
                  </a:ext>
                </a:extLst>
              </p14:cNvPr>
              <p14:cNvContentPartPr/>
              <p14:nvPr/>
            </p14:nvContentPartPr>
            <p14:xfrm>
              <a:off x="10416914" y="84810"/>
              <a:ext cx="269640" cy="4536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C0D084D-9510-422E-8CF4-7536A17FB84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408274" y="75810"/>
                <a:ext cx="28728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9E6073D-35E4-4D7E-82AE-107AE354A5AB}"/>
                  </a:ext>
                </a:extLst>
              </p14:cNvPr>
              <p14:cNvContentPartPr/>
              <p14:nvPr/>
            </p14:nvContentPartPr>
            <p14:xfrm>
              <a:off x="10700594" y="410970"/>
              <a:ext cx="91080" cy="1281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9E6073D-35E4-4D7E-82AE-107AE354A5A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691954" y="402330"/>
                <a:ext cx="1087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60A2826-1D41-4533-8457-03897633A175}"/>
                  </a:ext>
                </a:extLst>
              </p14:cNvPr>
              <p14:cNvContentPartPr/>
              <p14:nvPr/>
            </p14:nvContentPartPr>
            <p14:xfrm>
              <a:off x="10858994" y="424290"/>
              <a:ext cx="315720" cy="1371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60A2826-1D41-4533-8457-03897633A17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850354" y="415290"/>
                <a:ext cx="3333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F055962-3C27-4312-B63C-21F960FF7C7E}"/>
                  </a:ext>
                </a:extLst>
              </p14:cNvPr>
              <p14:cNvContentPartPr/>
              <p14:nvPr/>
            </p14:nvContentPartPr>
            <p14:xfrm>
              <a:off x="1640474" y="1174530"/>
              <a:ext cx="310680" cy="2462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F055962-3C27-4312-B63C-21F960FF7C7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631474" y="1165530"/>
                <a:ext cx="32832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E674F0B-B1E6-4A02-9328-04B7107A65D7}"/>
                  </a:ext>
                </a:extLst>
              </p14:cNvPr>
              <p14:cNvContentPartPr/>
              <p14:nvPr/>
            </p14:nvContentPartPr>
            <p14:xfrm>
              <a:off x="1957274" y="1198650"/>
              <a:ext cx="180360" cy="1699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E674F0B-B1E6-4A02-9328-04B7107A65D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948634" y="1189650"/>
                <a:ext cx="1980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D37EB8F-8D8D-4F18-A32B-4C5E2ABE5520}"/>
                  </a:ext>
                </a:extLst>
              </p14:cNvPr>
              <p14:cNvContentPartPr/>
              <p14:nvPr/>
            </p14:nvContentPartPr>
            <p14:xfrm>
              <a:off x="2186954" y="1145730"/>
              <a:ext cx="386280" cy="2178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D37EB8F-8D8D-4F18-A32B-4C5E2ABE552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177954" y="1137090"/>
                <a:ext cx="403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DB135EE-A35F-4374-B41A-C9D502AD2F6D}"/>
                  </a:ext>
                </a:extLst>
              </p14:cNvPr>
              <p14:cNvContentPartPr/>
              <p14:nvPr/>
            </p14:nvContentPartPr>
            <p14:xfrm>
              <a:off x="2991554" y="1135650"/>
              <a:ext cx="216000" cy="2156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DB135EE-A35F-4374-B41A-C9D502AD2F6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982914" y="1126650"/>
                <a:ext cx="2336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4B9064B-0A7F-4C70-9782-C276A7B4A9A4}"/>
                  </a:ext>
                </a:extLst>
              </p14:cNvPr>
              <p14:cNvContentPartPr/>
              <p14:nvPr/>
            </p14:nvContentPartPr>
            <p14:xfrm>
              <a:off x="3222314" y="1185330"/>
              <a:ext cx="200880" cy="1432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4B9064B-0A7F-4C70-9782-C276A7B4A9A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213674" y="1176330"/>
                <a:ext cx="2185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CD8B2A1-55A7-468E-B29D-7E8128C0E955}"/>
                  </a:ext>
                </a:extLst>
              </p14:cNvPr>
              <p14:cNvContentPartPr/>
              <p14:nvPr/>
            </p14:nvContentPartPr>
            <p14:xfrm>
              <a:off x="3526874" y="1195770"/>
              <a:ext cx="149760" cy="1116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CD8B2A1-55A7-468E-B29D-7E8128C0E95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517874" y="1186770"/>
                <a:ext cx="1674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8A8EF3C-92C1-4375-B2FE-9183A596E073}"/>
                  </a:ext>
                </a:extLst>
              </p14:cNvPr>
              <p14:cNvContentPartPr/>
              <p14:nvPr/>
            </p14:nvContentPartPr>
            <p14:xfrm>
              <a:off x="3754754" y="1065810"/>
              <a:ext cx="158040" cy="2599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8A8EF3C-92C1-4375-B2FE-9183A596E07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745754" y="1057170"/>
                <a:ext cx="17568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F710C4D-C561-4DF8-B8EC-D775E2597BDD}"/>
                  </a:ext>
                </a:extLst>
              </p14:cNvPr>
              <p14:cNvContentPartPr/>
              <p14:nvPr/>
            </p14:nvContentPartPr>
            <p14:xfrm>
              <a:off x="3944474" y="1135290"/>
              <a:ext cx="187200" cy="1447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F710C4D-C561-4DF8-B8EC-D775E2597BD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935834" y="1126650"/>
                <a:ext cx="2048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81E07A5-B05B-473D-AA4A-540DCEB6A68D}"/>
                  </a:ext>
                </a:extLst>
              </p14:cNvPr>
              <p14:cNvContentPartPr/>
              <p14:nvPr/>
            </p14:nvContentPartPr>
            <p14:xfrm>
              <a:off x="4179194" y="1132410"/>
              <a:ext cx="241560" cy="1634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81E07A5-B05B-473D-AA4A-540DCEB6A68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170194" y="1123770"/>
                <a:ext cx="2592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6EDCD26-E1ED-4329-8C21-4F5D51A7B24C}"/>
                  </a:ext>
                </a:extLst>
              </p14:cNvPr>
              <p14:cNvContentPartPr/>
              <p14:nvPr/>
            </p14:nvContentPartPr>
            <p14:xfrm>
              <a:off x="4386194" y="946290"/>
              <a:ext cx="111600" cy="3139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6EDCD26-E1ED-4329-8C21-4F5D51A7B24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377554" y="937290"/>
                <a:ext cx="1292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2FC5FDC-6AEE-40B4-B114-7377FC67FC1F}"/>
                  </a:ext>
                </a:extLst>
              </p14:cNvPr>
              <p14:cNvContentPartPr/>
              <p14:nvPr/>
            </p14:nvContentPartPr>
            <p14:xfrm>
              <a:off x="4925834" y="855930"/>
              <a:ext cx="226440" cy="4158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2FC5FDC-6AEE-40B4-B114-7377FC67FC1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916834" y="847290"/>
                <a:ext cx="24408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461BE9C-BFB3-4E5B-B961-B937F6E0CFE8}"/>
                  </a:ext>
                </a:extLst>
              </p14:cNvPr>
              <p14:cNvContentPartPr/>
              <p14:nvPr/>
            </p14:nvContentPartPr>
            <p14:xfrm>
              <a:off x="5224994" y="1057530"/>
              <a:ext cx="102600" cy="1857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461BE9C-BFB3-4E5B-B961-B937F6E0CFE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215994" y="1048530"/>
                <a:ext cx="1202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5596EAA-DFB0-4ABB-9E5D-E9E72A841A9B}"/>
                  </a:ext>
                </a:extLst>
              </p14:cNvPr>
              <p14:cNvContentPartPr/>
              <p14:nvPr/>
            </p14:nvContentPartPr>
            <p14:xfrm>
              <a:off x="5197994" y="1037370"/>
              <a:ext cx="210600" cy="4690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5596EAA-DFB0-4ABB-9E5D-E9E72A841A9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188994" y="1028730"/>
                <a:ext cx="2282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A62BBF8-4E29-4D84-81DF-6E8715AE7C8A}"/>
                  </a:ext>
                </a:extLst>
              </p14:cNvPr>
              <p14:cNvContentPartPr/>
              <p14:nvPr/>
            </p14:nvContentPartPr>
            <p14:xfrm>
              <a:off x="5746274" y="1042050"/>
              <a:ext cx="245880" cy="2095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A62BBF8-4E29-4D84-81DF-6E8715AE7C8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737274" y="1033050"/>
                <a:ext cx="2635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94F0069-7ABB-406F-81A9-548D5CF09510}"/>
                  </a:ext>
                </a:extLst>
              </p14:cNvPr>
              <p14:cNvContentPartPr/>
              <p14:nvPr/>
            </p14:nvContentPartPr>
            <p14:xfrm>
              <a:off x="6160994" y="802650"/>
              <a:ext cx="234360" cy="4554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94F0069-7ABB-406F-81A9-548D5CF0951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151994" y="793650"/>
                <a:ext cx="25200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96C0D33-9381-4F7D-BB46-3F5F10F4CFA0}"/>
                  </a:ext>
                </a:extLst>
              </p14:cNvPr>
              <p14:cNvContentPartPr/>
              <p14:nvPr/>
            </p14:nvContentPartPr>
            <p14:xfrm>
              <a:off x="6023114" y="997770"/>
              <a:ext cx="393840" cy="961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96C0D33-9381-4F7D-BB46-3F5F10F4CFA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014474" y="989130"/>
                <a:ext cx="41148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089557FC-B2F2-4CEF-B20A-2232E2264212}"/>
                  </a:ext>
                </a:extLst>
              </p14:cNvPr>
              <p14:cNvContentPartPr/>
              <p14:nvPr/>
            </p14:nvContentPartPr>
            <p14:xfrm>
              <a:off x="6359714" y="1003890"/>
              <a:ext cx="208080" cy="2167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089557FC-B2F2-4CEF-B20A-2232E226421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350714" y="994890"/>
                <a:ext cx="2257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9D72EF8-B35D-42CE-A040-4ED19E35AB26}"/>
                  </a:ext>
                </a:extLst>
              </p14:cNvPr>
              <p14:cNvContentPartPr/>
              <p14:nvPr/>
            </p14:nvContentPartPr>
            <p14:xfrm>
              <a:off x="6511274" y="1040610"/>
              <a:ext cx="266400" cy="1738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9D72EF8-B35D-42CE-A040-4ED19E35AB2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502634" y="1031970"/>
                <a:ext cx="2840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8C9C43E-5863-495C-BD07-4FFFFDC54C6B}"/>
                  </a:ext>
                </a:extLst>
              </p14:cNvPr>
              <p14:cNvContentPartPr/>
              <p14:nvPr/>
            </p14:nvContentPartPr>
            <p14:xfrm>
              <a:off x="6720434" y="995610"/>
              <a:ext cx="214200" cy="2203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8C9C43E-5863-495C-BD07-4FFFFDC54C6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711794" y="986970"/>
                <a:ext cx="23184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6C50AEA-6DF2-4F4B-8D81-9DD49D43552F}"/>
                  </a:ext>
                </a:extLst>
              </p14:cNvPr>
              <p14:cNvContentPartPr/>
              <p14:nvPr/>
            </p14:nvContentPartPr>
            <p14:xfrm>
              <a:off x="6904034" y="993450"/>
              <a:ext cx="213480" cy="2365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6C50AEA-6DF2-4F4B-8D81-9DD49D43552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895394" y="984450"/>
                <a:ext cx="23112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A0D7BF8-A8F7-4E5C-9D43-49576E8D5417}"/>
                  </a:ext>
                </a:extLst>
              </p14:cNvPr>
              <p14:cNvContentPartPr/>
              <p14:nvPr/>
            </p14:nvContentPartPr>
            <p14:xfrm>
              <a:off x="7685594" y="1088850"/>
              <a:ext cx="133200" cy="1555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A0D7BF8-A8F7-4E5C-9D43-49576E8D541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676954" y="1079850"/>
                <a:ext cx="1508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C17D6AA-EF56-4FCA-B91B-8E4BAEE9F07E}"/>
                  </a:ext>
                </a:extLst>
              </p14:cNvPr>
              <p14:cNvContentPartPr/>
              <p14:nvPr/>
            </p14:nvContentPartPr>
            <p14:xfrm>
              <a:off x="7455554" y="1079490"/>
              <a:ext cx="189720" cy="1947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C17D6AA-EF56-4FCA-B91B-8E4BAEE9F07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446914" y="1070490"/>
                <a:ext cx="2073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60AD54C-4F03-48CD-AEB4-164C045E961D}"/>
                  </a:ext>
                </a:extLst>
              </p14:cNvPr>
              <p14:cNvContentPartPr/>
              <p14:nvPr/>
            </p14:nvContentPartPr>
            <p14:xfrm>
              <a:off x="7859114" y="1069770"/>
              <a:ext cx="223560" cy="2264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60AD54C-4F03-48CD-AEB4-164C045E961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850474" y="1060770"/>
                <a:ext cx="2412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A880BDF-C947-48DC-B942-7960F393C320}"/>
                  </a:ext>
                </a:extLst>
              </p14:cNvPr>
              <p14:cNvContentPartPr/>
              <p14:nvPr/>
            </p14:nvContentPartPr>
            <p14:xfrm>
              <a:off x="8093474" y="1073730"/>
              <a:ext cx="202680" cy="1958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A880BDF-C947-48DC-B942-7960F393C32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084834" y="1064730"/>
                <a:ext cx="22032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478599D-28C9-4D8A-A942-CAB7782E92DD}"/>
                  </a:ext>
                </a:extLst>
              </p14:cNvPr>
              <p14:cNvContentPartPr/>
              <p14:nvPr/>
            </p14:nvContentPartPr>
            <p14:xfrm>
              <a:off x="8292194" y="1102170"/>
              <a:ext cx="142920" cy="1789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478599D-28C9-4D8A-A942-CAB7782E92D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283554" y="1093170"/>
                <a:ext cx="1605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D60DB30-FC16-443F-86BF-E281F8914580}"/>
                  </a:ext>
                </a:extLst>
              </p14:cNvPr>
              <p14:cNvContentPartPr/>
              <p14:nvPr/>
            </p14:nvContentPartPr>
            <p14:xfrm>
              <a:off x="8520794" y="1047810"/>
              <a:ext cx="158760" cy="2336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D60DB30-FC16-443F-86BF-E281F891458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511794" y="1038810"/>
                <a:ext cx="1764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5F6CEAE-9D1C-4127-B5CB-15845B83556D}"/>
                  </a:ext>
                </a:extLst>
              </p14:cNvPr>
              <p14:cNvContentPartPr/>
              <p14:nvPr/>
            </p14:nvContentPartPr>
            <p14:xfrm>
              <a:off x="8781074" y="1121610"/>
              <a:ext cx="48240" cy="144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5F6CEAE-9D1C-4127-B5CB-15845B83556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772434" y="1112610"/>
                <a:ext cx="658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9EBA931-2D4F-4EF3-A9C0-66D6B767F9DF}"/>
                  </a:ext>
                </a:extLst>
              </p14:cNvPr>
              <p14:cNvContentPartPr/>
              <p14:nvPr/>
            </p14:nvContentPartPr>
            <p14:xfrm>
              <a:off x="8949554" y="1099290"/>
              <a:ext cx="101160" cy="1774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9EBA931-2D4F-4EF3-A9C0-66D6B767F9D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940554" y="1090650"/>
                <a:ext cx="1188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85C153B-A1F0-44D8-87F0-F45C8233B85C}"/>
                  </a:ext>
                </a:extLst>
              </p14:cNvPr>
              <p14:cNvContentPartPr/>
              <p14:nvPr/>
            </p14:nvContentPartPr>
            <p14:xfrm>
              <a:off x="9150794" y="1094970"/>
              <a:ext cx="199440" cy="2127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85C153B-A1F0-44D8-87F0-F45C8233B85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142154" y="1086330"/>
                <a:ext cx="2170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F0FD93A-F5EB-4577-BD86-F26F4AA35A91}"/>
                  </a:ext>
                </a:extLst>
              </p14:cNvPr>
              <p14:cNvContentPartPr/>
              <p14:nvPr/>
            </p14:nvContentPartPr>
            <p14:xfrm>
              <a:off x="9645434" y="1056450"/>
              <a:ext cx="208080" cy="2091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F0FD93A-F5EB-4577-BD86-F26F4AA35A9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636434" y="1047450"/>
                <a:ext cx="22572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80E8CFE-4DD8-4F11-BB43-3B6BB147D278}"/>
                  </a:ext>
                </a:extLst>
              </p14:cNvPr>
              <p14:cNvContentPartPr/>
              <p14:nvPr/>
            </p14:nvContentPartPr>
            <p14:xfrm>
              <a:off x="9938474" y="1058610"/>
              <a:ext cx="218520" cy="20304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80E8CFE-4DD8-4F11-BB43-3B6BB147D27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929474" y="1049610"/>
                <a:ext cx="2361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3566773-49D9-46FD-8982-F25D11755FE0}"/>
                  </a:ext>
                </a:extLst>
              </p14:cNvPr>
              <p14:cNvContentPartPr/>
              <p14:nvPr/>
            </p14:nvContentPartPr>
            <p14:xfrm>
              <a:off x="10119914" y="1087050"/>
              <a:ext cx="161280" cy="1216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3566773-49D9-46FD-8982-F25D11755FE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110914" y="1078410"/>
                <a:ext cx="1789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3C6BE00-3428-47D3-8CE7-C4CD67DAAE6F}"/>
                  </a:ext>
                </a:extLst>
              </p14:cNvPr>
              <p14:cNvContentPartPr/>
              <p14:nvPr/>
            </p14:nvContentPartPr>
            <p14:xfrm>
              <a:off x="10344914" y="1075530"/>
              <a:ext cx="125640" cy="1677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3C6BE00-3428-47D3-8CE7-C4CD67DAAE6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335914" y="1066530"/>
                <a:ext cx="1432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AEAED9A-E01A-4C1A-A6F6-6F3EB85B1349}"/>
                  </a:ext>
                </a:extLst>
              </p14:cNvPr>
              <p14:cNvContentPartPr/>
              <p14:nvPr/>
            </p14:nvContentPartPr>
            <p14:xfrm>
              <a:off x="10558034" y="903090"/>
              <a:ext cx="261000" cy="2919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AEAED9A-E01A-4C1A-A6F6-6F3EB85B134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549034" y="894090"/>
                <a:ext cx="27864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D9FCC7D-3698-4A7D-8E7C-797D0E10F3ED}"/>
                  </a:ext>
                </a:extLst>
              </p14:cNvPr>
              <p14:cNvContentPartPr/>
              <p14:nvPr/>
            </p14:nvContentPartPr>
            <p14:xfrm>
              <a:off x="10628234" y="1135650"/>
              <a:ext cx="288720" cy="759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D9FCC7D-3698-4A7D-8E7C-797D0E10F3E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619594" y="1126650"/>
                <a:ext cx="3063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3F62272-C8D9-4EA1-AE6F-1695F0CEA7D8}"/>
                  </a:ext>
                </a:extLst>
              </p14:cNvPr>
              <p14:cNvContentPartPr/>
              <p14:nvPr/>
            </p14:nvContentPartPr>
            <p14:xfrm>
              <a:off x="10996154" y="1089210"/>
              <a:ext cx="149400" cy="835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3F62272-C8D9-4EA1-AE6F-1695F0CEA7D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987514" y="1080210"/>
                <a:ext cx="1670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FCBF008-0032-443F-AA31-2044F30F4A65}"/>
                  </a:ext>
                </a:extLst>
              </p14:cNvPr>
              <p14:cNvContentPartPr/>
              <p14:nvPr/>
            </p14:nvContentPartPr>
            <p14:xfrm>
              <a:off x="11211434" y="1089570"/>
              <a:ext cx="106920" cy="4388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FCBF008-0032-443F-AA31-2044F30F4A65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1202434" y="1080570"/>
                <a:ext cx="12456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8F951E3-3A09-42E4-A7C4-2784B3BA4CE8}"/>
                  </a:ext>
                </a:extLst>
              </p14:cNvPr>
              <p14:cNvContentPartPr/>
              <p14:nvPr/>
            </p14:nvContentPartPr>
            <p14:xfrm>
              <a:off x="1779434" y="1588530"/>
              <a:ext cx="558000" cy="4276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8F951E3-3A09-42E4-A7C4-2784B3BA4CE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770434" y="1579890"/>
                <a:ext cx="57564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29338E2-D212-4621-9161-A3755440B3EF}"/>
                  </a:ext>
                </a:extLst>
              </p14:cNvPr>
              <p14:cNvContentPartPr/>
              <p14:nvPr/>
            </p14:nvContentPartPr>
            <p14:xfrm>
              <a:off x="1836314" y="1834410"/>
              <a:ext cx="212400" cy="468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29338E2-D212-4621-9161-A3755440B3E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827314" y="1825410"/>
                <a:ext cx="23004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4BFF114-015E-4AC1-B7C5-696815ADFE4F}"/>
                  </a:ext>
                </a:extLst>
              </p14:cNvPr>
              <p14:cNvContentPartPr/>
              <p14:nvPr/>
            </p14:nvContentPartPr>
            <p14:xfrm>
              <a:off x="2131514" y="1878330"/>
              <a:ext cx="41400" cy="741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4BFF114-015E-4AC1-B7C5-696815ADFE4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122874" y="1869330"/>
                <a:ext cx="5904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E020339-A7B8-4F82-9464-F977928B58FE}"/>
                  </a:ext>
                </a:extLst>
              </p14:cNvPr>
              <p14:cNvContentPartPr/>
              <p14:nvPr/>
            </p14:nvContentPartPr>
            <p14:xfrm>
              <a:off x="2297114" y="1844130"/>
              <a:ext cx="130320" cy="9000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E020339-A7B8-4F82-9464-F977928B58F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288114" y="1835490"/>
                <a:ext cx="14796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EE3136C-EFC4-4872-A010-E4B97A8C499B}"/>
                  </a:ext>
                </a:extLst>
              </p14:cNvPr>
              <p14:cNvContentPartPr/>
              <p14:nvPr/>
            </p14:nvContentPartPr>
            <p14:xfrm>
              <a:off x="2513114" y="1805250"/>
              <a:ext cx="183600" cy="1425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EE3136C-EFC4-4872-A010-E4B97A8C499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504114" y="1796250"/>
                <a:ext cx="2012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5611FB53-A9D7-4CBE-A978-CA9D2A16F4E1}"/>
                  </a:ext>
                </a:extLst>
              </p14:cNvPr>
              <p14:cNvContentPartPr/>
              <p14:nvPr/>
            </p14:nvContentPartPr>
            <p14:xfrm>
              <a:off x="2659634" y="1610130"/>
              <a:ext cx="169200" cy="3398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5611FB53-A9D7-4CBE-A978-CA9D2A16F4E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650994" y="1601130"/>
                <a:ext cx="18684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9AE2498-4242-4992-B75E-E293F86E8712}"/>
                  </a:ext>
                </a:extLst>
              </p14:cNvPr>
              <p14:cNvContentPartPr/>
              <p14:nvPr/>
            </p14:nvContentPartPr>
            <p14:xfrm>
              <a:off x="3167954" y="1737930"/>
              <a:ext cx="206640" cy="1904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9AE2498-4242-4992-B75E-E293F86E871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159314" y="1728930"/>
                <a:ext cx="22428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37AB075-9734-4980-92E4-464F2913AF12}"/>
                  </a:ext>
                </a:extLst>
              </p14:cNvPr>
              <p14:cNvContentPartPr/>
              <p14:nvPr/>
            </p14:nvContentPartPr>
            <p14:xfrm>
              <a:off x="3799754" y="1575570"/>
              <a:ext cx="229680" cy="3448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37AB075-9734-4980-92E4-464F2913AF1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791114" y="1566930"/>
                <a:ext cx="24732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9B9B44A-FD4C-44F9-A60E-9C18B8685E4C}"/>
                  </a:ext>
                </a:extLst>
              </p14:cNvPr>
              <p14:cNvContentPartPr/>
              <p14:nvPr/>
            </p14:nvContentPartPr>
            <p14:xfrm>
              <a:off x="4162274" y="1603290"/>
              <a:ext cx="301680" cy="3193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9B9B44A-FD4C-44F9-A60E-9C18B8685E4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153274" y="1594650"/>
                <a:ext cx="31932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FB34B76-4E07-487D-9E67-3FF05F85656D}"/>
                  </a:ext>
                </a:extLst>
              </p14:cNvPr>
              <p14:cNvContentPartPr/>
              <p14:nvPr/>
            </p14:nvContentPartPr>
            <p14:xfrm>
              <a:off x="4574834" y="1643250"/>
              <a:ext cx="180000" cy="2516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FB34B76-4E07-487D-9E67-3FF05F85656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565834" y="1634250"/>
                <a:ext cx="19764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A399782-DA99-4B71-B655-9EA05D448BFB}"/>
                  </a:ext>
                </a:extLst>
              </p14:cNvPr>
              <p14:cNvContentPartPr/>
              <p14:nvPr/>
            </p14:nvContentPartPr>
            <p14:xfrm>
              <a:off x="4585274" y="1559370"/>
              <a:ext cx="136440" cy="925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A399782-DA99-4B71-B655-9EA05D448BF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576634" y="1550370"/>
                <a:ext cx="1540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52A8244-B9FB-4C5A-B1B1-5695D00E76AB}"/>
                  </a:ext>
                </a:extLst>
              </p14:cNvPr>
              <p14:cNvContentPartPr/>
              <p14:nvPr/>
            </p14:nvContentPartPr>
            <p14:xfrm>
              <a:off x="4726034" y="1786530"/>
              <a:ext cx="94320" cy="1198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52A8244-B9FB-4C5A-B1B1-5695D00E76A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717034" y="1777530"/>
                <a:ext cx="1119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B5D488C-9E5D-4F7A-98EA-0C66E6C71220}"/>
                  </a:ext>
                </a:extLst>
              </p14:cNvPr>
              <p14:cNvContentPartPr/>
              <p14:nvPr/>
            </p14:nvContentPartPr>
            <p14:xfrm>
              <a:off x="5308514" y="1686810"/>
              <a:ext cx="205560" cy="17604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B5D488C-9E5D-4F7A-98EA-0C66E6C71220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299874" y="1678170"/>
                <a:ext cx="22320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53136FF-BA0A-4F51-AD0F-5A8D8BE28544}"/>
                  </a:ext>
                </a:extLst>
              </p14:cNvPr>
              <p14:cNvContentPartPr/>
              <p14:nvPr/>
            </p14:nvContentPartPr>
            <p14:xfrm>
              <a:off x="5680034" y="1698690"/>
              <a:ext cx="79200" cy="1533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53136FF-BA0A-4F51-AD0F-5A8D8BE2854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671394" y="1689690"/>
                <a:ext cx="968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4232B2C-8F7E-46CA-AEE6-0F096DA6411B}"/>
                  </a:ext>
                </a:extLst>
              </p14:cNvPr>
              <p14:cNvContentPartPr/>
              <p14:nvPr/>
            </p14:nvContentPartPr>
            <p14:xfrm>
              <a:off x="5472674" y="1840170"/>
              <a:ext cx="391320" cy="615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4232B2C-8F7E-46CA-AEE6-0F096DA6411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463674" y="1831170"/>
                <a:ext cx="4089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1F720A0-5F01-4757-962A-5DAE0C98B68D}"/>
                  </a:ext>
                </a:extLst>
              </p14:cNvPr>
              <p14:cNvContentPartPr/>
              <p14:nvPr/>
            </p14:nvContentPartPr>
            <p14:xfrm>
              <a:off x="5587514" y="1647570"/>
              <a:ext cx="448200" cy="684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1F720A0-5F01-4757-962A-5DAE0C98B68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578874" y="1638570"/>
                <a:ext cx="46584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A94B6EA-752A-4225-896E-4F715237FF50}"/>
                  </a:ext>
                </a:extLst>
              </p14:cNvPr>
              <p14:cNvContentPartPr/>
              <p14:nvPr/>
            </p14:nvContentPartPr>
            <p14:xfrm>
              <a:off x="6385274" y="1389810"/>
              <a:ext cx="379800" cy="5367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A94B6EA-752A-4225-896E-4F715237FF5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376274" y="1381170"/>
                <a:ext cx="39744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649BDC5-B6A5-4AB4-BD0F-D36D253D37C5}"/>
                  </a:ext>
                </a:extLst>
              </p14:cNvPr>
              <p14:cNvContentPartPr/>
              <p14:nvPr/>
            </p14:nvContentPartPr>
            <p14:xfrm>
              <a:off x="6352154" y="1725690"/>
              <a:ext cx="326160" cy="831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649BDC5-B6A5-4AB4-BD0F-D36D253D37C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343514" y="1717050"/>
                <a:ext cx="3438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FCAC8DBC-3EAB-4E16-BE48-4023F21513D3}"/>
                  </a:ext>
                </a:extLst>
              </p14:cNvPr>
              <p14:cNvContentPartPr/>
              <p14:nvPr/>
            </p14:nvContentPartPr>
            <p14:xfrm>
              <a:off x="6589034" y="1739370"/>
              <a:ext cx="114480" cy="14688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FCAC8DBC-3EAB-4E16-BE48-4023F21513D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580034" y="1730370"/>
                <a:ext cx="1321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7E63952-00F6-4448-94AB-DA9EAB8D6FAA}"/>
                  </a:ext>
                </a:extLst>
              </p14:cNvPr>
              <p14:cNvContentPartPr/>
              <p14:nvPr/>
            </p14:nvContentPartPr>
            <p14:xfrm>
              <a:off x="6819074" y="1738650"/>
              <a:ext cx="190800" cy="1749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7E63952-00F6-4448-94AB-DA9EAB8D6FA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810434" y="1729650"/>
                <a:ext cx="20844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6FC2E4CC-BE4D-4F61-8257-B01A705E2E86}"/>
                  </a:ext>
                </a:extLst>
              </p14:cNvPr>
              <p14:cNvContentPartPr/>
              <p14:nvPr/>
            </p14:nvContentPartPr>
            <p14:xfrm>
              <a:off x="1847834" y="2403210"/>
              <a:ext cx="137160" cy="1677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6FC2E4CC-BE4D-4F61-8257-B01A705E2E8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839194" y="2394210"/>
                <a:ext cx="1548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8C3ECD4-D7BF-4614-B155-5ACD6DEB68BC}"/>
                  </a:ext>
                </a:extLst>
              </p14:cNvPr>
              <p14:cNvContentPartPr/>
              <p14:nvPr/>
            </p14:nvContentPartPr>
            <p14:xfrm>
              <a:off x="2145194" y="2031690"/>
              <a:ext cx="259560" cy="55764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8C3ECD4-D7BF-4614-B155-5ACD6DEB68B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136194" y="2023050"/>
                <a:ext cx="27720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C32C5D31-6FCF-4F20-9206-19C699791D17}"/>
                  </a:ext>
                </a:extLst>
              </p14:cNvPr>
              <p14:cNvContentPartPr/>
              <p14:nvPr/>
            </p14:nvContentPartPr>
            <p14:xfrm>
              <a:off x="2104154" y="2378370"/>
              <a:ext cx="245520" cy="817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C32C5D31-6FCF-4F20-9206-19C699791D1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095514" y="2369730"/>
                <a:ext cx="2631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EF23107-96BC-4B4C-98E4-0E33F49A7A0C}"/>
                  </a:ext>
                </a:extLst>
              </p14:cNvPr>
              <p14:cNvContentPartPr/>
              <p14:nvPr/>
            </p14:nvContentPartPr>
            <p14:xfrm>
              <a:off x="2865194" y="2000370"/>
              <a:ext cx="412560" cy="60012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EF23107-96BC-4B4C-98E4-0E33F49A7A0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856554" y="1991370"/>
                <a:ext cx="43020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3D330CE4-088B-4563-9EE2-BBB5825F5F0A}"/>
                  </a:ext>
                </a:extLst>
              </p14:cNvPr>
              <p14:cNvContentPartPr/>
              <p14:nvPr/>
            </p14:nvContentPartPr>
            <p14:xfrm>
              <a:off x="2897594" y="2367570"/>
              <a:ext cx="279360" cy="525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3D330CE4-088B-4563-9EE2-BBB5825F5F0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888954" y="2358570"/>
                <a:ext cx="2970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EEE5179D-413D-4992-B11F-3070839AB1BF}"/>
                  </a:ext>
                </a:extLst>
              </p14:cNvPr>
              <p14:cNvContentPartPr/>
              <p14:nvPr/>
            </p14:nvContentPartPr>
            <p14:xfrm>
              <a:off x="3094154" y="2375850"/>
              <a:ext cx="206640" cy="1404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EEE5179D-413D-4992-B11F-3070839AB1BF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085154" y="2367210"/>
                <a:ext cx="22428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4FCA823B-214F-47C4-BB00-F230BD0FE44F}"/>
                  </a:ext>
                </a:extLst>
              </p14:cNvPr>
              <p14:cNvContentPartPr/>
              <p14:nvPr/>
            </p14:nvContentPartPr>
            <p14:xfrm>
              <a:off x="3391874" y="2396730"/>
              <a:ext cx="70920" cy="1353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4FCA823B-214F-47C4-BB00-F230BD0FE44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383234" y="2387730"/>
                <a:ext cx="885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C1B2BD4-A632-437B-8FBF-EC1FFE31133D}"/>
                  </a:ext>
                </a:extLst>
              </p14:cNvPr>
              <p14:cNvContentPartPr/>
              <p14:nvPr/>
            </p14:nvContentPartPr>
            <p14:xfrm>
              <a:off x="3649274" y="2067690"/>
              <a:ext cx="335160" cy="44964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C1B2BD4-A632-437B-8FBF-EC1FFE31133D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640274" y="2058690"/>
                <a:ext cx="35280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44295944-E3C1-4220-AA65-1B1A5CF280FE}"/>
                  </a:ext>
                </a:extLst>
              </p14:cNvPr>
              <p14:cNvContentPartPr/>
              <p14:nvPr/>
            </p14:nvContentPartPr>
            <p14:xfrm>
              <a:off x="4013234" y="2287650"/>
              <a:ext cx="355320" cy="2232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44295944-E3C1-4220-AA65-1B1A5CF280F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004234" y="2278650"/>
                <a:ext cx="37296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27B55F91-B300-4708-B5CA-F5B8CF81B1BC}"/>
                  </a:ext>
                </a:extLst>
              </p14:cNvPr>
              <p14:cNvContentPartPr/>
              <p14:nvPr/>
            </p14:nvContentPartPr>
            <p14:xfrm>
              <a:off x="4428314" y="2299890"/>
              <a:ext cx="111960" cy="21528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27B55F91-B300-4708-B5CA-F5B8CF81B1B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419314" y="2291250"/>
                <a:ext cx="12960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75116FB-7605-4DB0-8FE2-6DF15F7A3586}"/>
                  </a:ext>
                </a:extLst>
              </p14:cNvPr>
              <p14:cNvContentPartPr/>
              <p14:nvPr/>
            </p14:nvContentPartPr>
            <p14:xfrm>
              <a:off x="4905314" y="2300970"/>
              <a:ext cx="257400" cy="21312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75116FB-7605-4DB0-8FE2-6DF15F7A3586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896314" y="2291970"/>
                <a:ext cx="2750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138EB2EA-531A-4F8A-A2FF-8E951A1DE359}"/>
                  </a:ext>
                </a:extLst>
              </p14:cNvPr>
              <p14:cNvContentPartPr/>
              <p14:nvPr/>
            </p14:nvContentPartPr>
            <p14:xfrm>
              <a:off x="5137514" y="2348850"/>
              <a:ext cx="195480" cy="13212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138EB2EA-531A-4F8A-A2FF-8E951A1DE359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128874" y="2339850"/>
                <a:ext cx="2131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91AD299C-16A9-4F4C-AF91-3916603AD8BF}"/>
                  </a:ext>
                </a:extLst>
              </p14:cNvPr>
              <p14:cNvContentPartPr/>
              <p14:nvPr/>
            </p14:nvContentPartPr>
            <p14:xfrm>
              <a:off x="5411834" y="2324730"/>
              <a:ext cx="187200" cy="17208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91AD299C-16A9-4F4C-AF91-3916603AD8BF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402834" y="2316090"/>
                <a:ext cx="2048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B170BA08-E1AA-4799-BD04-C22BA47BC8E8}"/>
                  </a:ext>
                </a:extLst>
              </p14:cNvPr>
              <p14:cNvContentPartPr/>
              <p14:nvPr/>
            </p14:nvContentPartPr>
            <p14:xfrm>
              <a:off x="5629274" y="2253090"/>
              <a:ext cx="188280" cy="2304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B170BA08-E1AA-4799-BD04-C22BA47BC8E8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620274" y="2244450"/>
                <a:ext cx="2059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537133F0-0586-40A2-B8C2-CDFD14B81822}"/>
                  </a:ext>
                </a:extLst>
              </p14:cNvPr>
              <p14:cNvContentPartPr/>
              <p14:nvPr/>
            </p14:nvContentPartPr>
            <p14:xfrm>
              <a:off x="5867594" y="2280090"/>
              <a:ext cx="151200" cy="14904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537133F0-0586-40A2-B8C2-CDFD14B81822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858954" y="2271450"/>
                <a:ext cx="16884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FC1AD846-9F2C-4207-89C1-F39E14B7F510}"/>
                  </a:ext>
                </a:extLst>
              </p14:cNvPr>
              <p14:cNvContentPartPr/>
              <p14:nvPr/>
            </p14:nvContentPartPr>
            <p14:xfrm>
              <a:off x="6062714" y="2292330"/>
              <a:ext cx="164520" cy="1756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FC1AD846-9F2C-4207-89C1-F39E14B7F510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053714" y="2283690"/>
                <a:ext cx="18216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4F48244-F7D8-4762-B4F6-3E6B400D40E9}"/>
                  </a:ext>
                </a:extLst>
              </p14:cNvPr>
              <p14:cNvContentPartPr/>
              <p14:nvPr/>
            </p14:nvContentPartPr>
            <p14:xfrm>
              <a:off x="6203834" y="2127090"/>
              <a:ext cx="152640" cy="29556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4F48244-F7D8-4762-B4F6-3E6B400D40E9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194834" y="2118090"/>
                <a:ext cx="17028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8E8052F-7757-4180-BD32-E604B2E04D40}"/>
                  </a:ext>
                </a:extLst>
              </p14:cNvPr>
              <p14:cNvContentPartPr/>
              <p14:nvPr/>
            </p14:nvContentPartPr>
            <p14:xfrm>
              <a:off x="6607034" y="2001090"/>
              <a:ext cx="177120" cy="39312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8E8052F-7757-4180-BD32-E604B2E04D40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598034" y="1992090"/>
                <a:ext cx="19476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43030C9-BFFD-40BF-8283-3D7210DF7E42}"/>
                  </a:ext>
                </a:extLst>
              </p14:cNvPr>
              <p14:cNvContentPartPr/>
              <p14:nvPr/>
            </p14:nvContentPartPr>
            <p14:xfrm>
              <a:off x="6888194" y="2239050"/>
              <a:ext cx="75960" cy="12528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43030C9-BFFD-40BF-8283-3D7210DF7E42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879194" y="2230050"/>
                <a:ext cx="936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454344B-3C20-4163-91D0-D4E85EE33A68}"/>
                  </a:ext>
                </a:extLst>
              </p14:cNvPr>
              <p14:cNvContentPartPr/>
              <p14:nvPr/>
            </p14:nvContentPartPr>
            <p14:xfrm>
              <a:off x="6849314" y="2213850"/>
              <a:ext cx="225000" cy="46512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454344B-3C20-4163-91D0-D4E85EE33A68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840674" y="2204850"/>
                <a:ext cx="242640" cy="48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91DCA6F-1B4D-4250-8155-495C191095DE}"/>
              </a:ext>
            </a:extLst>
          </p:cNvPr>
          <p:cNvGrpSpPr/>
          <p:nvPr/>
        </p:nvGrpSpPr>
        <p:grpSpPr>
          <a:xfrm>
            <a:off x="7320914" y="1472970"/>
            <a:ext cx="3594240" cy="926640"/>
            <a:chOff x="7320914" y="1472970"/>
            <a:chExt cx="3594240" cy="92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3950D30-ADC1-4F81-B402-2CB1B9F77BBD}"/>
                    </a:ext>
                  </a:extLst>
                </p14:cNvPr>
                <p14:cNvContentPartPr/>
                <p14:nvPr/>
              </p14:nvContentPartPr>
              <p14:xfrm>
                <a:off x="7423874" y="1547130"/>
                <a:ext cx="256320" cy="3787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3950D30-ADC1-4F81-B402-2CB1B9F77BB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414874" y="1538490"/>
                  <a:ext cx="27396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464A8E1-5B3C-44AC-80C6-6DDB32109B01}"/>
                    </a:ext>
                  </a:extLst>
                </p14:cNvPr>
                <p14:cNvContentPartPr/>
                <p14:nvPr/>
              </p14:nvContentPartPr>
              <p14:xfrm>
                <a:off x="7408394" y="1694010"/>
                <a:ext cx="342720" cy="921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464A8E1-5B3C-44AC-80C6-6DDB32109B0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399754" y="1685370"/>
                  <a:ext cx="360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0BCE378-87AC-40E4-B1BB-5B460859ACA8}"/>
                    </a:ext>
                  </a:extLst>
                </p14:cNvPr>
                <p14:cNvContentPartPr/>
                <p14:nvPr/>
              </p14:nvContentPartPr>
              <p14:xfrm>
                <a:off x="7705754" y="1502130"/>
                <a:ext cx="221400" cy="3564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0BCE378-87AC-40E4-B1BB-5B460859ACA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96754" y="1493130"/>
                  <a:ext cx="2390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68AFE2A-065C-4B9E-9CDE-2A9F7701CDEA}"/>
                    </a:ext>
                  </a:extLst>
                </p14:cNvPr>
                <p14:cNvContentPartPr/>
                <p14:nvPr/>
              </p14:nvContentPartPr>
              <p14:xfrm>
                <a:off x="7910594" y="1737210"/>
                <a:ext cx="194040" cy="1378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68AFE2A-065C-4B9E-9CDE-2A9F7701CDE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901594" y="1728570"/>
                  <a:ext cx="2116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1BEE6F4-A979-49AE-9C23-9CAB731152BB}"/>
                    </a:ext>
                  </a:extLst>
                </p14:cNvPr>
                <p14:cNvContentPartPr/>
                <p14:nvPr/>
              </p14:nvContentPartPr>
              <p14:xfrm>
                <a:off x="8250434" y="1749450"/>
                <a:ext cx="226800" cy="3229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1BEE6F4-A979-49AE-9C23-9CAB731152B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241794" y="1740810"/>
                  <a:ext cx="2444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B4DAED9-9C50-4026-B37E-728A90A330F7}"/>
                    </a:ext>
                  </a:extLst>
                </p14:cNvPr>
                <p14:cNvContentPartPr/>
                <p14:nvPr/>
              </p14:nvContentPartPr>
              <p14:xfrm>
                <a:off x="8417834" y="1678530"/>
                <a:ext cx="229320" cy="1796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B4DAED9-9C50-4026-B37E-728A90A330F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409194" y="1669530"/>
                  <a:ext cx="246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A83D9D4-1866-48AD-A549-D9C4C90D0E7B}"/>
                    </a:ext>
                  </a:extLst>
                </p14:cNvPr>
                <p14:cNvContentPartPr/>
                <p14:nvPr/>
              </p14:nvContentPartPr>
              <p14:xfrm>
                <a:off x="8718794" y="1684650"/>
                <a:ext cx="181080" cy="1609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A83D9D4-1866-48AD-A549-D9C4C90D0E7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709794" y="1675650"/>
                  <a:ext cx="198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3473967-B498-4BDA-A39C-4044C5C4EA09}"/>
                    </a:ext>
                  </a:extLst>
                </p14:cNvPr>
                <p14:cNvContentPartPr/>
                <p14:nvPr/>
              </p14:nvContentPartPr>
              <p14:xfrm>
                <a:off x="8845154" y="1703730"/>
                <a:ext cx="146880" cy="1346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3473967-B498-4BDA-A39C-4044C5C4EA0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836514" y="1695090"/>
                  <a:ext cx="164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82D6253-AA77-404D-A99A-EA425932D492}"/>
                    </a:ext>
                  </a:extLst>
                </p14:cNvPr>
                <p14:cNvContentPartPr/>
                <p14:nvPr/>
              </p14:nvContentPartPr>
              <p14:xfrm>
                <a:off x="8904554" y="1752330"/>
                <a:ext cx="245880" cy="3474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82D6253-AA77-404D-A99A-EA425932D49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895914" y="1743330"/>
                  <a:ext cx="2635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2003E68-3443-4372-92D8-E1701951DF4E}"/>
                    </a:ext>
                  </a:extLst>
                </p14:cNvPr>
                <p14:cNvContentPartPr/>
                <p14:nvPr/>
              </p14:nvContentPartPr>
              <p14:xfrm>
                <a:off x="9021554" y="1662690"/>
                <a:ext cx="259200" cy="1947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2003E68-3443-4372-92D8-E1701951DF4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012914" y="1653690"/>
                  <a:ext cx="2768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33E59B9-2684-4CE7-B28B-9C196223414E}"/>
                    </a:ext>
                  </a:extLst>
                </p14:cNvPr>
                <p14:cNvContentPartPr/>
                <p14:nvPr/>
              </p14:nvContentPartPr>
              <p14:xfrm>
                <a:off x="9318194" y="1663770"/>
                <a:ext cx="158760" cy="1947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33E59B9-2684-4CE7-B28B-9C196223414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309194" y="1655130"/>
                  <a:ext cx="1764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A1EB1B7-EB90-4D1F-9190-CF8225AD5750}"/>
                    </a:ext>
                  </a:extLst>
                </p14:cNvPr>
                <p14:cNvContentPartPr/>
                <p14:nvPr/>
              </p14:nvContentPartPr>
              <p14:xfrm>
                <a:off x="9563714" y="1472970"/>
                <a:ext cx="490320" cy="428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A1EB1B7-EB90-4D1F-9190-CF8225AD575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555074" y="1464330"/>
                  <a:ext cx="50796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1A24DC9-3A95-48F5-92B5-ECAC9D42B507}"/>
                    </a:ext>
                  </a:extLst>
                </p14:cNvPr>
                <p14:cNvContentPartPr/>
                <p14:nvPr/>
              </p14:nvContentPartPr>
              <p14:xfrm>
                <a:off x="9799154" y="1673490"/>
                <a:ext cx="232920" cy="1886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1A24DC9-3A95-48F5-92B5-ECAC9D42B50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790514" y="1664490"/>
                  <a:ext cx="2505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78F20F5-77D5-40F6-9900-E3C644CEACD5}"/>
                    </a:ext>
                  </a:extLst>
                </p14:cNvPr>
                <p14:cNvContentPartPr/>
                <p14:nvPr/>
              </p14:nvContentPartPr>
              <p14:xfrm>
                <a:off x="10137194" y="1633170"/>
                <a:ext cx="26280" cy="16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78F20F5-77D5-40F6-9900-E3C644CEACD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128194" y="1624530"/>
                  <a:ext cx="43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831366E-E706-47AB-BCD1-0B23886E704E}"/>
                    </a:ext>
                  </a:extLst>
                </p14:cNvPr>
                <p14:cNvContentPartPr/>
                <p14:nvPr/>
              </p14:nvContentPartPr>
              <p14:xfrm>
                <a:off x="10176794" y="1734690"/>
                <a:ext cx="113040" cy="1299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831366E-E706-47AB-BCD1-0B23886E704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167794" y="1726050"/>
                  <a:ext cx="130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79A2989-FCB0-4CA7-BDCD-0A7C93912391}"/>
                    </a:ext>
                  </a:extLst>
                </p14:cNvPr>
                <p14:cNvContentPartPr/>
                <p14:nvPr/>
              </p14:nvContentPartPr>
              <p14:xfrm>
                <a:off x="10381994" y="1686450"/>
                <a:ext cx="244080" cy="2012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79A2989-FCB0-4CA7-BDCD-0A7C9391239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373354" y="1677450"/>
                  <a:ext cx="2617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BC96E30-D70C-477C-8165-C9289F939680}"/>
                    </a:ext>
                  </a:extLst>
                </p14:cNvPr>
                <p14:cNvContentPartPr/>
                <p14:nvPr/>
              </p14:nvContentPartPr>
              <p14:xfrm>
                <a:off x="7320914" y="2166690"/>
                <a:ext cx="279360" cy="2030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BC96E30-D70C-477C-8165-C9289F93968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311914" y="2157690"/>
                  <a:ext cx="297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B11A5D1-8129-475F-AD5A-8845F3A41B69}"/>
                    </a:ext>
                  </a:extLst>
                </p14:cNvPr>
                <p14:cNvContentPartPr/>
                <p14:nvPr/>
              </p14:nvContentPartPr>
              <p14:xfrm>
                <a:off x="7679834" y="1933050"/>
                <a:ext cx="268560" cy="4665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B11A5D1-8129-475F-AD5A-8845F3A41B6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670834" y="1924050"/>
                  <a:ext cx="28620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23177B5-78D9-4217-A133-703636159BEE}"/>
                    </a:ext>
                  </a:extLst>
                </p14:cNvPr>
                <p14:cNvContentPartPr/>
                <p14:nvPr/>
              </p14:nvContentPartPr>
              <p14:xfrm>
                <a:off x="7622954" y="2150490"/>
                <a:ext cx="312480" cy="615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23177B5-78D9-4217-A133-703636159BE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613954" y="2141490"/>
                  <a:ext cx="3301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917BF2F-FE9D-453B-9131-DF8C8C83474B}"/>
                    </a:ext>
                  </a:extLst>
                </p14:cNvPr>
                <p14:cNvContentPartPr/>
                <p14:nvPr/>
              </p14:nvContentPartPr>
              <p14:xfrm>
                <a:off x="7878554" y="2126370"/>
                <a:ext cx="216720" cy="2368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917BF2F-FE9D-453B-9131-DF8C8C83474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869914" y="2117730"/>
                  <a:ext cx="2343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6352E62-B5A3-4EBC-AC6D-DDA9BF663618}"/>
                    </a:ext>
                  </a:extLst>
                </p14:cNvPr>
                <p14:cNvContentPartPr/>
                <p14:nvPr/>
              </p14:nvContentPartPr>
              <p14:xfrm>
                <a:off x="8048834" y="2182530"/>
                <a:ext cx="216720" cy="1652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6352E62-B5A3-4EBC-AC6D-DDA9BF66361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040194" y="2173890"/>
                  <a:ext cx="2343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27A4A27-7DDE-4E0C-B10D-8AA860413137}"/>
                    </a:ext>
                  </a:extLst>
                </p14:cNvPr>
                <p14:cNvContentPartPr/>
                <p14:nvPr/>
              </p14:nvContentPartPr>
              <p14:xfrm>
                <a:off x="8255114" y="2135010"/>
                <a:ext cx="200880" cy="2145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27A4A27-7DDE-4E0C-B10D-8AA86041313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246114" y="2126010"/>
                  <a:ext cx="218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9AE49CB-AA0D-484A-A2B9-B7DCEA5289B7}"/>
                    </a:ext>
                  </a:extLst>
                </p14:cNvPr>
                <p14:cNvContentPartPr/>
                <p14:nvPr/>
              </p14:nvContentPartPr>
              <p14:xfrm>
                <a:off x="8527634" y="2104410"/>
                <a:ext cx="212400" cy="2829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9AE49CB-AA0D-484A-A2B9-B7DCEA5289B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518634" y="2095410"/>
                  <a:ext cx="2300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2604104-0F03-4D7C-8642-38D4E5576425}"/>
                    </a:ext>
                  </a:extLst>
                </p14:cNvPr>
                <p14:cNvContentPartPr/>
                <p14:nvPr/>
              </p14:nvContentPartPr>
              <p14:xfrm>
                <a:off x="8998874" y="2135370"/>
                <a:ext cx="235080" cy="1976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2604104-0F03-4D7C-8642-38D4E557642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990234" y="2126730"/>
                  <a:ext cx="2527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88E2615-8179-4800-A111-1D3ECC47B2A5}"/>
                    </a:ext>
                  </a:extLst>
                </p14:cNvPr>
                <p14:cNvContentPartPr/>
                <p14:nvPr/>
              </p14:nvContentPartPr>
              <p14:xfrm>
                <a:off x="9184274" y="2187930"/>
                <a:ext cx="120600" cy="1753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88E2615-8179-4800-A111-1D3ECC47B2A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175274" y="2178930"/>
                  <a:ext cx="138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A4AC5F6-F0C4-4B95-837B-CD5D69FF7443}"/>
                    </a:ext>
                  </a:extLst>
                </p14:cNvPr>
                <p14:cNvContentPartPr/>
                <p14:nvPr/>
              </p14:nvContentPartPr>
              <p14:xfrm>
                <a:off x="9411434" y="2135730"/>
                <a:ext cx="216000" cy="2383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A4AC5F6-F0C4-4B95-837B-CD5D69FF744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402794" y="2126730"/>
                  <a:ext cx="233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E0CA8EE-79DD-42E1-8085-3020AAABB705}"/>
                    </a:ext>
                  </a:extLst>
                </p14:cNvPr>
                <p14:cNvContentPartPr/>
                <p14:nvPr/>
              </p14:nvContentPartPr>
              <p14:xfrm>
                <a:off x="9621674" y="2121690"/>
                <a:ext cx="208080" cy="2412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E0CA8EE-79DD-42E1-8085-3020AAABB70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613034" y="2112690"/>
                  <a:ext cx="2257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3DFA5D8-3DE8-4354-9CC9-1BD5ACFF7BF7}"/>
                    </a:ext>
                  </a:extLst>
                </p14:cNvPr>
                <p14:cNvContentPartPr/>
                <p14:nvPr/>
              </p14:nvContentPartPr>
              <p14:xfrm>
                <a:off x="9775754" y="2204490"/>
                <a:ext cx="135720" cy="1940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3DFA5D8-3DE8-4354-9CC9-1BD5ACFF7BF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767114" y="2195850"/>
                  <a:ext cx="1533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72E3750-6E8B-4D7A-8186-07DD9D12730F}"/>
                    </a:ext>
                  </a:extLst>
                </p14:cNvPr>
                <p14:cNvContentPartPr/>
                <p14:nvPr/>
              </p14:nvContentPartPr>
              <p14:xfrm>
                <a:off x="9983834" y="2123850"/>
                <a:ext cx="186840" cy="2487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72E3750-6E8B-4D7A-8186-07DD9D12730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974834" y="2114850"/>
                  <a:ext cx="2044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9A02EEE-513B-478E-BB7D-746FA5D3709F}"/>
                    </a:ext>
                  </a:extLst>
                </p14:cNvPr>
                <p14:cNvContentPartPr/>
                <p14:nvPr/>
              </p14:nvContentPartPr>
              <p14:xfrm>
                <a:off x="10205954" y="2107650"/>
                <a:ext cx="189000" cy="2602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9A02EEE-513B-478E-BB7D-746FA5D3709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196954" y="2099010"/>
                  <a:ext cx="2066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4A2C2CB-E79F-4CF7-9607-E8F9E66B808D}"/>
                    </a:ext>
                  </a:extLst>
                </p14:cNvPr>
                <p14:cNvContentPartPr/>
                <p14:nvPr/>
              </p14:nvContentPartPr>
              <p14:xfrm>
                <a:off x="10350314" y="2200170"/>
                <a:ext cx="113400" cy="1609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4A2C2CB-E79F-4CF7-9607-E8F9E66B808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341314" y="2191170"/>
                  <a:ext cx="131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47E4E9A-3362-4AC8-BFFC-FE804DFF1411}"/>
                    </a:ext>
                  </a:extLst>
                </p14:cNvPr>
                <p14:cNvContentPartPr/>
                <p14:nvPr/>
              </p14:nvContentPartPr>
              <p14:xfrm>
                <a:off x="10523834" y="2175690"/>
                <a:ext cx="391320" cy="2174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47E4E9A-3362-4AC8-BFFC-FE804DFF141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514834" y="2166690"/>
                  <a:ext cx="40896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D85A00B-3ED5-4DC3-8536-FC11A30F7918}"/>
              </a:ext>
            </a:extLst>
          </p:cNvPr>
          <p:cNvGrpSpPr/>
          <p:nvPr/>
        </p:nvGrpSpPr>
        <p:grpSpPr>
          <a:xfrm>
            <a:off x="1909034" y="2783730"/>
            <a:ext cx="2174760" cy="771840"/>
            <a:chOff x="1909034" y="2783730"/>
            <a:chExt cx="2174760" cy="77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DE82E2E-A9D6-4910-B41F-8D5245F170FC}"/>
                    </a:ext>
                  </a:extLst>
                </p14:cNvPr>
                <p14:cNvContentPartPr/>
                <p14:nvPr/>
              </p14:nvContentPartPr>
              <p14:xfrm>
                <a:off x="1909034" y="2957610"/>
                <a:ext cx="235080" cy="2163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DE82E2E-A9D6-4910-B41F-8D5245F170F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900394" y="2948610"/>
                  <a:ext cx="2527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B3C8CAE-77A6-4544-8C30-3933E9A88344}"/>
                    </a:ext>
                  </a:extLst>
                </p14:cNvPr>
                <p14:cNvContentPartPr/>
                <p14:nvPr/>
              </p14:nvContentPartPr>
              <p14:xfrm>
                <a:off x="2266874" y="2937090"/>
                <a:ext cx="250200" cy="2552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B3C8CAE-77A6-4544-8C30-3933E9A8834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258234" y="2928450"/>
                  <a:ext cx="2678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BA45DBC-9178-48E4-8455-DC9776DE32AB}"/>
                    </a:ext>
                  </a:extLst>
                </p14:cNvPr>
                <p14:cNvContentPartPr/>
                <p14:nvPr/>
              </p14:nvContentPartPr>
              <p14:xfrm>
                <a:off x="2471714" y="2990730"/>
                <a:ext cx="138960" cy="1314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BA45DBC-9178-48E4-8455-DC9776DE32A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462714" y="2981730"/>
                  <a:ext cx="156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D4FFCBB-0B82-4B52-8EF1-084810A9169F}"/>
                    </a:ext>
                  </a:extLst>
                </p14:cNvPr>
                <p14:cNvContentPartPr/>
                <p14:nvPr/>
              </p14:nvContentPartPr>
              <p14:xfrm>
                <a:off x="2712194" y="2921970"/>
                <a:ext cx="117720" cy="206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D4FFCBB-0B82-4B52-8EF1-084810A9169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703554" y="2913330"/>
                  <a:ext cx="1353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3C72683-08A5-4F8C-828C-C7CC90595BEF}"/>
                    </a:ext>
                  </a:extLst>
                </p14:cNvPr>
                <p14:cNvContentPartPr/>
                <p14:nvPr/>
              </p14:nvContentPartPr>
              <p14:xfrm>
                <a:off x="2921714" y="2783730"/>
                <a:ext cx="311040" cy="3430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3C72683-08A5-4F8C-828C-C7CC90595BE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912714" y="2775090"/>
                  <a:ext cx="3286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DAD5A47-A778-471A-8969-380B1DF76939}"/>
                    </a:ext>
                  </a:extLst>
                </p14:cNvPr>
                <p14:cNvContentPartPr/>
                <p14:nvPr/>
              </p14:nvContentPartPr>
              <p14:xfrm>
                <a:off x="2979674" y="2993250"/>
                <a:ext cx="336600" cy="1090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DAD5A47-A778-471A-8969-380B1DF7693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970674" y="2984250"/>
                  <a:ext cx="354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7632095-63DD-4C6A-AD3A-1118A00D8F6F}"/>
                    </a:ext>
                  </a:extLst>
                </p14:cNvPr>
                <p14:cNvContentPartPr/>
                <p14:nvPr/>
              </p14:nvContentPartPr>
              <p14:xfrm>
                <a:off x="3419234" y="2946810"/>
                <a:ext cx="194040" cy="1285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7632095-63DD-4C6A-AD3A-1118A00D8F6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410234" y="2938170"/>
                  <a:ext cx="211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755E3F3-B71C-4F4B-AAC1-055288DD65FC}"/>
                    </a:ext>
                  </a:extLst>
                </p14:cNvPr>
                <p14:cNvContentPartPr/>
                <p14:nvPr/>
              </p14:nvContentPartPr>
              <p14:xfrm>
                <a:off x="3720554" y="2932050"/>
                <a:ext cx="107640" cy="6235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755E3F3-B71C-4F4B-AAC1-055288DD65F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711914" y="2923050"/>
                  <a:ext cx="125280" cy="6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B8625A1-6FC2-42AD-89BF-4C1310D3FF63}"/>
                    </a:ext>
                  </a:extLst>
                </p14:cNvPr>
                <p14:cNvContentPartPr/>
                <p14:nvPr/>
              </p14:nvContentPartPr>
              <p14:xfrm>
                <a:off x="4048514" y="3109530"/>
                <a:ext cx="35280" cy="540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B8625A1-6FC2-42AD-89BF-4C1310D3FF6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039874" y="3100530"/>
                  <a:ext cx="5292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A217EFCD-46DF-48BF-950E-B904615F7EA1}"/>
              </a:ext>
            </a:extLst>
          </p:cNvPr>
          <p:cNvGrpSpPr/>
          <p:nvPr/>
        </p:nvGrpSpPr>
        <p:grpSpPr>
          <a:xfrm>
            <a:off x="2011274" y="3715770"/>
            <a:ext cx="496800" cy="238320"/>
            <a:chOff x="2011274" y="3715770"/>
            <a:chExt cx="496800" cy="23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AC4916E-AFF1-4454-A26B-17088A796632}"/>
                    </a:ext>
                  </a:extLst>
                </p14:cNvPr>
                <p14:cNvContentPartPr/>
                <p14:nvPr/>
              </p14:nvContentPartPr>
              <p14:xfrm>
                <a:off x="2011274" y="3715770"/>
                <a:ext cx="201240" cy="2383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AC4916E-AFF1-4454-A26B-17088A79663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002634" y="3706770"/>
                  <a:ext cx="2188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94D9BDF-3B73-4874-858F-B25A65F33DEA}"/>
                    </a:ext>
                  </a:extLst>
                </p14:cNvPr>
                <p14:cNvContentPartPr/>
                <p14:nvPr/>
              </p14:nvContentPartPr>
              <p14:xfrm>
                <a:off x="2357954" y="3775170"/>
                <a:ext cx="133560" cy="248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94D9BDF-3B73-4874-858F-B25A65F33DE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348954" y="3766530"/>
                  <a:ext cx="1512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63D2B12-6300-4806-AEB9-C1BECF73258F}"/>
                    </a:ext>
                  </a:extLst>
                </p14:cNvPr>
                <p14:cNvContentPartPr/>
                <p14:nvPr/>
              </p14:nvContentPartPr>
              <p14:xfrm>
                <a:off x="2349314" y="3883170"/>
                <a:ext cx="158760" cy="172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63D2B12-6300-4806-AEB9-C1BECF73258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340674" y="3874170"/>
                  <a:ext cx="17640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36A8B45-C68F-4AB0-8A2A-D13BCD5FA921}"/>
              </a:ext>
            </a:extLst>
          </p:cNvPr>
          <p:cNvGrpSpPr/>
          <p:nvPr/>
        </p:nvGrpSpPr>
        <p:grpSpPr>
          <a:xfrm>
            <a:off x="2782394" y="3713610"/>
            <a:ext cx="682920" cy="217080"/>
            <a:chOff x="2782394" y="3713610"/>
            <a:chExt cx="682920" cy="21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0902476-2C34-4C73-BD40-2C33D713B20E}"/>
                    </a:ext>
                  </a:extLst>
                </p14:cNvPr>
                <p14:cNvContentPartPr/>
                <p14:nvPr/>
              </p14:nvContentPartPr>
              <p14:xfrm>
                <a:off x="2782394" y="3715770"/>
                <a:ext cx="227880" cy="2149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0902476-2C34-4C73-BD40-2C33D713B20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773754" y="3707130"/>
                  <a:ext cx="245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749D5B4-271D-4017-BD11-2405F5BE9708}"/>
                    </a:ext>
                  </a:extLst>
                </p14:cNvPr>
                <p14:cNvContentPartPr/>
                <p14:nvPr/>
              </p14:nvContentPartPr>
              <p14:xfrm>
                <a:off x="3041954" y="3753930"/>
                <a:ext cx="139320" cy="1659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749D5B4-271D-4017-BD11-2405F5BE970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032954" y="3745290"/>
                  <a:ext cx="156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F472744-66FE-47BA-96B1-0C8DA71EF6A6}"/>
                    </a:ext>
                  </a:extLst>
                </p14:cNvPr>
                <p14:cNvContentPartPr/>
                <p14:nvPr/>
              </p14:nvContentPartPr>
              <p14:xfrm>
                <a:off x="3283874" y="3713610"/>
                <a:ext cx="181440" cy="1962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F472744-66FE-47BA-96B1-0C8DA71EF6A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274874" y="3704970"/>
                  <a:ext cx="19908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8F7110A1-9C4B-4D09-8625-AD683E9F4029}"/>
              </a:ext>
            </a:extLst>
          </p:cNvPr>
          <p:cNvGrpSpPr/>
          <p:nvPr/>
        </p:nvGrpSpPr>
        <p:grpSpPr>
          <a:xfrm>
            <a:off x="2042594" y="4056690"/>
            <a:ext cx="643320" cy="585000"/>
            <a:chOff x="2042594" y="4056690"/>
            <a:chExt cx="643320" cy="58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870147B-3593-4A20-AA86-5AC13DB0FF8B}"/>
                    </a:ext>
                  </a:extLst>
                </p14:cNvPr>
                <p14:cNvContentPartPr/>
                <p14:nvPr/>
              </p14:nvContentPartPr>
              <p14:xfrm>
                <a:off x="2042594" y="4340730"/>
                <a:ext cx="119160" cy="3009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870147B-3593-4A20-AA86-5AC13DB0FF8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033594" y="4332090"/>
                  <a:ext cx="1368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F42A77F-29EC-4583-BBC8-18073BDF40AD}"/>
                    </a:ext>
                  </a:extLst>
                </p14:cNvPr>
                <p14:cNvContentPartPr/>
                <p14:nvPr/>
              </p14:nvContentPartPr>
              <p14:xfrm>
                <a:off x="2113514" y="4221210"/>
                <a:ext cx="254160" cy="1832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F42A77F-29EC-4583-BBC8-18073BDF40A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104514" y="4212210"/>
                  <a:ext cx="2718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7B6ACFB-1550-4417-B173-D182810EC91F}"/>
                    </a:ext>
                  </a:extLst>
                </p14:cNvPr>
                <p14:cNvContentPartPr/>
                <p14:nvPr/>
              </p14:nvContentPartPr>
              <p14:xfrm>
                <a:off x="2143754" y="4056690"/>
                <a:ext cx="206280" cy="1004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7B6ACFB-1550-4417-B173-D182810EC91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135114" y="4048050"/>
                  <a:ext cx="223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5400464-357F-4E6F-AB05-A62ED7A28898}"/>
                    </a:ext>
                  </a:extLst>
                </p14:cNvPr>
                <p14:cNvContentPartPr/>
                <p14:nvPr/>
              </p14:nvContentPartPr>
              <p14:xfrm>
                <a:off x="2571074" y="4183770"/>
                <a:ext cx="114840" cy="216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5400464-357F-4E6F-AB05-A62ED7A2889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562434" y="4174770"/>
                  <a:ext cx="1324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FD32AA1-AE11-4710-935F-F607C20276E1}"/>
                    </a:ext>
                  </a:extLst>
                </p14:cNvPr>
                <p14:cNvContentPartPr/>
                <p14:nvPr/>
              </p14:nvContentPartPr>
              <p14:xfrm>
                <a:off x="2569994" y="4286370"/>
                <a:ext cx="115920" cy="126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FD32AA1-AE11-4710-935F-F607C20276E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560994" y="4277370"/>
                  <a:ext cx="13356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1ACEEDB-8B69-4497-A4DC-C408BA4918F7}"/>
                  </a:ext>
                </a:extLst>
              </p14:cNvPr>
              <p14:cNvContentPartPr/>
              <p14:nvPr/>
            </p14:nvContentPartPr>
            <p14:xfrm>
              <a:off x="3138794" y="4049490"/>
              <a:ext cx="198720" cy="21744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1ACEEDB-8B69-4497-A4DC-C408BA4918F7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129794" y="4040490"/>
                <a:ext cx="216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D90B5E1-D568-4C49-A59A-C66900397C18}"/>
                  </a:ext>
                </a:extLst>
              </p14:cNvPr>
              <p14:cNvContentPartPr/>
              <p14:nvPr/>
            </p14:nvContentPartPr>
            <p14:xfrm>
              <a:off x="3378554" y="4088730"/>
              <a:ext cx="125280" cy="14652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D90B5E1-D568-4C49-A59A-C66900397C18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3369554" y="4079730"/>
                <a:ext cx="1429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DCD75739-A2E2-4F4E-93FC-64C253D137E6}"/>
                  </a:ext>
                </a:extLst>
              </p14:cNvPr>
              <p14:cNvContentPartPr/>
              <p14:nvPr/>
            </p14:nvContentPartPr>
            <p14:xfrm>
              <a:off x="3071114" y="4355490"/>
              <a:ext cx="424080" cy="6552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DCD75739-A2E2-4F4E-93FC-64C253D137E6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062114" y="4346850"/>
                <a:ext cx="4417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DDD3D969-F6C2-429A-9ED7-AEE47D14E5EB}"/>
                  </a:ext>
                </a:extLst>
              </p14:cNvPr>
              <p14:cNvContentPartPr/>
              <p14:nvPr/>
            </p14:nvContentPartPr>
            <p14:xfrm>
              <a:off x="2976434" y="4485450"/>
              <a:ext cx="280440" cy="18576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DDD3D969-F6C2-429A-9ED7-AEE47D14E5EB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2967434" y="4476450"/>
                <a:ext cx="2980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31BC1A21-A9FB-4247-A928-DB9A897B2C10}"/>
                  </a:ext>
                </a:extLst>
              </p14:cNvPr>
              <p14:cNvContentPartPr/>
              <p14:nvPr/>
            </p14:nvContentPartPr>
            <p14:xfrm>
              <a:off x="3299354" y="4513530"/>
              <a:ext cx="125280" cy="10980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31BC1A21-A9FB-4247-A928-DB9A897B2C10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3290354" y="4504890"/>
                <a:ext cx="1429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59335493-F9B7-4514-856D-A432F0A215AD}"/>
                  </a:ext>
                </a:extLst>
              </p14:cNvPr>
              <p14:cNvContentPartPr/>
              <p14:nvPr/>
            </p14:nvContentPartPr>
            <p14:xfrm>
              <a:off x="3467114" y="4490850"/>
              <a:ext cx="158040" cy="17388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59335493-F9B7-4514-856D-A432F0A215AD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3458474" y="4482210"/>
                <a:ext cx="175680" cy="19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B0E64AE-5718-4C3B-82CB-51B8A35220AD}"/>
              </a:ext>
            </a:extLst>
          </p:cNvPr>
          <p:cNvGrpSpPr/>
          <p:nvPr/>
        </p:nvGrpSpPr>
        <p:grpSpPr>
          <a:xfrm>
            <a:off x="3814154" y="4046970"/>
            <a:ext cx="1050840" cy="290160"/>
            <a:chOff x="3814154" y="4046970"/>
            <a:chExt cx="1050840" cy="29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5AFD617-CEB4-4110-A718-820B28007136}"/>
                    </a:ext>
                  </a:extLst>
                </p14:cNvPr>
                <p14:cNvContentPartPr/>
                <p14:nvPr/>
              </p14:nvContentPartPr>
              <p14:xfrm>
                <a:off x="3814154" y="4202490"/>
                <a:ext cx="172800" cy="230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5AFD617-CEB4-4110-A718-820B2800713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805154" y="4193490"/>
                  <a:ext cx="1904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8874683-EDE1-49A7-A28A-087C45C8E0FE}"/>
                    </a:ext>
                  </a:extLst>
                </p14:cNvPr>
                <p14:cNvContentPartPr/>
                <p14:nvPr/>
              </p14:nvContentPartPr>
              <p14:xfrm>
                <a:off x="3844394" y="4296090"/>
                <a:ext cx="144000" cy="313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8874683-EDE1-49A7-A28A-087C45C8E0F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835394" y="4287450"/>
                  <a:ext cx="1616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B56D768-ED29-49A3-8790-491F049BA37B}"/>
                    </a:ext>
                  </a:extLst>
                </p14:cNvPr>
                <p14:cNvContentPartPr/>
                <p14:nvPr/>
              </p14:nvContentPartPr>
              <p14:xfrm>
                <a:off x="4207634" y="4282410"/>
                <a:ext cx="21600" cy="252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B56D768-ED29-49A3-8790-491F049BA37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198994" y="4273770"/>
                  <a:ext cx="39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8F726B7-F750-43A7-995F-44EE2E4CD907}"/>
                    </a:ext>
                  </a:extLst>
                </p14:cNvPr>
                <p14:cNvContentPartPr/>
                <p14:nvPr/>
              </p14:nvContentPartPr>
              <p14:xfrm>
                <a:off x="4378634" y="4147050"/>
                <a:ext cx="88200" cy="1836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8F726B7-F750-43A7-995F-44EE2E4CD90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369634" y="4138410"/>
                  <a:ext cx="105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5D5727F-3E2D-4E53-9203-7F9F8997ABCD}"/>
                    </a:ext>
                  </a:extLst>
                </p14:cNvPr>
                <p14:cNvContentPartPr/>
                <p14:nvPr/>
              </p14:nvContentPartPr>
              <p14:xfrm>
                <a:off x="4576994" y="4046970"/>
                <a:ext cx="288000" cy="2901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5D5727F-3E2D-4E53-9203-7F9F8997ABC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567994" y="4037970"/>
                  <a:ext cx="305640" cy="30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C4A126F0-3CBC-4702-AE28-2E904A7F9C87}"/>
                  </a:ext>
                </a:extLst>
              </p14:cNvPr>
              <p14:cNvContentPartPr/>
              <p14:nvPr/>
            </p14:nvContentPartPr>
            <p14:xfrm>
              <a:off x="2081114" y="5341170"/>
              <a:ext cx="83880" cy="6840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C4A126F0-3CBC-4702-AE28-2E904A7F9C87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2072474" y="5332530"/>
                <a:ext cx="10152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0" name="Group 229">
            <a:extLst>
              <a:ext uri="{FF2B5EF4-FFF2-40B4-BE49-F238E27FC236}">
                <a16:creationId xmlns:a16="http://schemas.microsoft.com/office/drawing/2014/main" id="{14C1641C-16E3-4754-BBC5-A5552529B528}"/>
              </a:ext>
            </a:extLst>
          </p:cNvPr>
          <p:cNvGrpSpPr/>
          <p:nvPr/>
        </p:nvGrpSpPr>
        <p:grpSpPr>
          <a:xfrm>
            <a:off x="2021714" y="4900170"/>
            <a:ext cx="678960" cy="426600"/>
            <a:chOff x="2021714" y="4900170"/>
            <a:chExt cx="678960" cy="42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E4F2AFF-4F16-463C-9D5E-77B7BA546463}"/>
                    </a:ext>
                  </a:extLst>
                </p14:cNvPr>
                <p14:cNvContentPartPr/>
                <p14:nvPr/>
              </p14:nvContentPartPr>
              <p14:xfrm>
                <a:off x="2021714" y="5101410"/>
                <a:ext cx="250560" cy="225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E4F2AFF-4F16-463C-9D5E-77B7BA54646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013074" y="5092410"/>
                  <a:ext cx="2682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81D9AB7-526F-4D46-A6F4-81C14AC78752}"/>
                    </a:ext>
                  </a:extLst>
                </p14:cNvPr>
                <p14:cNvContentPartPr/>
                <p14:nvPr/>
              </p14:nvContentPartPr>
              <p14:xfrm>
                <a:off x="2041154" y="4900170"/>
                <a:ext cx="322920" cy="1123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81D9AB7-526F-4D46-A6F4-81C14AC7875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032154" y="4891530"/>
                  <a:ext cx="340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4325553-6A5A-45BA-8036-6CD0B218F6FC}"/>
                    </a:ext>
                  </a:extLst>
                </p14:cNvPr>
                <p14:cNvContentPartPr/>
                <p14:nvPr/>
              </p14:nvContentPartPr>
              <p14:xfrm>
                <a:off x="2585114" y="5121570"/>
                <a:ext cx="115560" cy="205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4325553-6A5A-45BA-8036-6CD0B218F6F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576114" y="5112930"/>
                  <a:ext cx="133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A306E5D-00CA-4C04-9136-DBD9EA02AA38}"/>
                    </a:ext>
                  </a:extLst>
                </p14:cNvPr>
                <p14:cNvContentPartPr/>
                <p14:nvPr/>
              </p14:nvContentPartPr>
              <p14:xfrm>
                <a:off x="2542634" y="5191410"/>
                <a:ext cx="149760" cy="457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A306E5D-00CA-4C04-9136-DBD9EA02AA3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533994" y="5182770"/>
                  <a:ext cx="1674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D13A25CB-3809-4237-9F1F-D7153A31B42E}"/>
              </a:ext>
            </a:extLst>
          </p:cNvPr>
          <p:cNvGrpSpPr/>
          <p:nvPr/>
        </p:nvGrpSpPr>
        <p:grpSpPr>
          <a:xfrm>
            <a:off x="2956994" y="4971450"/>
            <a:ext cx="1334880" cy="335880"/>
            <a:chOff x="2956994" y="4971450"/>
            <a:chExt cx="1334880" cy="33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30F11F2-C590-4567-8ECB-671D633350BF}"/>
                    </a:ext>
                  </a:extLst>
                </p14:cNvPr>
                <p14:cNvContentPartPr/>
                <p14:nvPr/>
              </p14:nvContentPartPr>
              <p14:xfrm>
                <a:off x="2956994" y="5046330"/>
                <a:ext cx="248400" cy="2131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30F11F2-C590-4567-8ECB-671D633350B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948354" y="5037690"/>
                  <a:ext cx="2660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A4AB1CE-8D09-4837-BEC1-61C15834A13D}"/>
                    </a:ext>
                  </a:extLst>
                </p14:cNvPr>
                <p14:cNvContentPartPr/>
                <p14:nvPr/>
              </p14:nvContentPartPr>
              <p14:xfrm>
                <a:off x="3288554" y="5119410"/>
                <a:ext cx="278280" cy="241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A4AB1CE-8D09-4837-BEC1-61C15834A13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279914" y="5110770"/>
                  <a:ext cx="2959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C49822F-237E-4AE0-8F83-CA15FC07BB6F}"/>
                    </a:ext>
                  </a:extLst>
                </p14:cNvPr>
                <p14:cNvContentPartPr/>
                <p14:nvPr/>
              </p14:nvContentPartPr>
              <p14:xfrm>
                <a:off x="3380354" y="5007090"/>
                <a:ext cx="73080" cy="2116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C49822F-237E-4AE0-8F83-CA15FC07BB6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371714" y="4998450"/>
                  <a:ext cx="907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5ED4404-1EE3-4F09-AF46-409AE438B688}"/>
                    </a:ext>
                  </a:extLst>
                </p14:cNvPr>
                <p14:cNvContentPartPr/>
                <p14:nvPr/>
              </p14:nvContentPartPr>
              <p14:xfrm>
                <a:off x="3660074" y="4971450"/>
                <a:ext cx="176400" cy="1724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5ED4404-1EE3-4F09-AF46-409AE438B68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651074" y="4962810"/>
                  <a:ext cx="194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B16FA16-7607-47E7-AD12-12E00F7B8756}"/>
                    </a:ext>
                  </a:extLst>
                </p14:cNvPr>
                <p14:cNvContentPartPr/>
                <p14:nvPr/>
              </p14:nvContentPartPr>
              <p14:xfrm>
                <a:off x="3759794" y="4976850"/>
                <a:ext cx="124200" cy="3304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B16FA16-7607-47E7-AD12-12E00F7B875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750794" y="4967850"/>
                  <a:ext cx="1418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61DB47B-490D-4B26-82D6-9B7DE35501D1}"/>
                    </a:ext>
                  </a:extLst>
                </p14:cNvPr>
                <p14:cNvContentPartPr/>
                <p14:nvPr/>
              </p14:nvContentPartPr>
              <p14:xfrm>
                <a:off x="4080914" y="5047770"/>
                <a:ext cx="210960" cy="1465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61DB47B-490D-4B26-82D6-9B7DE35501D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072274" y="5039130"/>
                  <a:ext cx="22860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FD9C14B-3F47-4650-8A05-7CF93B806B85}"/>
              </a:ext>
            </a:extLst>
          </p:cNvPr>
          <p:cNvGrpSpPr/>
          <p:nvPr/>
        </p:nvGrpSpPr>
        <p:grpSpPr>
          <a:xfrm>
            <a:off x="4556114" y="4914210"/>
            <a:ext cx="978840" cy="326880"/>
            <a:chOff x="4556114" y="4914210"/>
            <a:chExt cx="978840" cy="32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785AD6B-2D48-4B2D-BA01-8A3D0B5310B4}"/>
                    </a:ext>
                  </a:extLst>
                </p14:cNvPr>
                <p14:cNvContentPartPr/>
                <p14:nvPr/>
              </p14:nvContentPartPr>
              <p14:xfrm>
                <a:off x="4556114" y="4982610"/>
                <a:ext cx="322560" cy="2462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785AD6B-2D48-4B2D-BA01-8A3D0B5310B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547114" y="4973610"/>
                  <a:ext cx="3402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20BE1E6-3951-4BCB-BAB0-BE3E802A9244}"/>
                    </a:ext>
                  </a:extLst>
                </p14:cNvPr>
                <p14:cNvContentPartPr/>
                <p14:nvPr/>
              </p14:nvContentPartPr>
              <p14:xfrm>
                <a:off x="4935194" y="5031570"/>
                <a:ext cx="163080" cy="1728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20BE1E6-3951-4BCB-BAB0-BE3E802A924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926554" y="5022930"/>
                  <a:ext cx="180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E7F4D93-8844-43B9-96D0-7000941C0497}"/>
                    </a:ext>
                  </a:extLst>
                </p14:cNvPr>
                <p14:cNvContentPartPr/>
                <p14:nvPr/>
              </p14:nvContentPartPr>
              <p14:xfrm>
                <a:off x="5253074" y="4963530"/>
                <a:ext cx="154800" cy="1407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E7F4D93-8844-43B9-96D0-7000941C049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244074" y="4954530"/>
                  <a:ext cx="172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D055CF7-4028-4097-8097-253B94AA6F79}"/>
                    </a:ext>
                  </a:extLst>
                </p14:cNvPr>
                <p14:cNvContentPartPr/>
                <p14:nvPr/>
              </p14:nvContentPartPr>
              <p14:xfrm>
                <a:off x="5357474" y="4914210"/>
                <a:ext cx="177480" cy="3268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D055CF7-4028-4097-8097-253B94AA6F7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348474" y="4905210"/>
                  <a:ext cx="19512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CDB89EA9-65D0-44D2-868C-5FFE2E5948D7}"/>
              </a:ext>
            </a:extLst>
          </p:cNvPr>
          <p:cNvGrpSpPr/>
          <p:nvPr/>
        </p:nvGrpSpPr>
        <p:grpSpPr>
          <a:xfrm>
            <a:off x="1969514" y="5507850"/>
            <a:ext cx="782640" cy="552960"/>
            <a:chOff x="1969514" y="5507850"/>
            <a:chExt cx="782640" cy="55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59F7E6E-490B-4444-AE07-E47A5133FB4C}"/>
                    </a:ext>
                  </a:extLst>
                </p14:cNvPr>
                <p14:cNvContentPartPr/>
                <p14:nvPr/>
              </p14:nvContentPartPr>
              <p14:xfrm>
                <a:off x="1969514" y="5758770"/>
                <a:ext cx="139320" cy="3020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59F7E6E-490B-4444-AE07-E47A5133FB4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960514" y="5750130"/>
                  <a:ext cx="1569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7386F14-57FF-4A6E-85A1-93EE47D63C13}"/>
                    </a:ext>
                  </a:extLst>
                </p14:cNvPr>
                <p14:cNvContentPartPr/>
                <p14:nvPr/>
              </p14:nvContentPartPr>
              <p14:xfrm>
                <a:off x="2062754" y="5649330"/>
                <a:ext cx="231120" cy="1918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7386F14-57FF-4A6E-85A1-93EE47D63C1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054114" y="5640690"/>
                  <a:ext cx="2487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6C9EAD5-6E8A-4057-AD22-2D6EDA8B4702}"/>
                    </a:ext>
                  </a:extLst>
                </p14:cNvPr>
                <p14:cNvContentPartPr/>
                <p14:nvPr/>
              </p14:nvContentPartPr>
              <p14:xfrm>
                <a:off x="2065634" y="5507850"/>
                <a:ext cx="318960" cy="835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6C9EAD5-6E8A-4057-AD22-2D6EDA8B470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056994" y="5499210"/>
                  <a:ext cx="3366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1D7484B-1F1D-40C0-9BFD-AC73B2728657}"/>
                    </a:ext>
                  </a:extLst>
                </p14:cNvPr>
                <p14:cNvContentPartPr/>
                <p14:nvPr/>
              </p14:nvContentPartPr>
              <p14:xfrm>
                <a:off x="2589074" y="5618010"/>
                <a:ext cx="163080" cy="277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1D7484B-1F1D-40C0-9BFD-AC73B272865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580074" y="5609010"/>
                  <a:ext cx="1807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5C02E4A-5784-449B-A20F-CD11186111B5}"/>
                    </a:ext>
                  </a:extLst>
                </p14:cNvPr>
                <p14:cNvContentPartPr/>
                <p14:nvPr/>
              </p14:nvContentPartPr>
              <p14:xfrm>
                <a:off x="2582954" y="5725650"/>
                <a:ext cx="141480" cy="208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5C02E4A-5784-449B-A20F-CD11186111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573954" y="5717010"/>
                  <a:ext cx="15912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E3B69920-9468-4E7D-9943-49D16D56E918}"/>
                  </a:ext>
                </a:extLst>
              </p14:cNvPr>
              <p14:cNvContentPartPr/>
              <p14:nvPr/>
            </p14:nvContentPartPr>
            <p14:xfrm>
              <a:off x="6109154" y="5773530"/>
              <a:ext cx="15120" cy="2556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E3B69920-9468-4E7D-9943-49D16D56E918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6100514" y="5764890"/>
                <a:ext cx="3276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AF4F435-BD44-4F42-A0A8-FF9611CAF459}"/>
              </a:ext>
            </a:extLst>
          </p:cNvPr>
          <p:cNvGrpSpPr/>
          <p:nvPr/>
        </p:nvGrpSpPr>
        <p:grpSpPr>
          <a:xfrm>
            <a:off x="1928834" y="6273210"/>
            <a:ext cx="866520" cy="470160"/>
            <a:chOff x="1928834" y="6273210"/>
            <a:chExt cx="866520" cy="47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6EA9323-E5FF-406D-B6F8-D1599AE84014}"/>
                    </a:ext>
                  </a:extLst>
                </p14:cNvPr>
                <p14:cNvContentPartPr/>
                <p14:nvPr/>
              </p14:nvContentPartPr>
              <p14:xfrm>
                <a:off x="1928834" y="6273210"/>
                <a:ext cx="378360" cy="2862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6EA9323-E5FF-406D-B6F8-D1599AE8401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919834" y="6264570"/>
                  <a:ext cx="3960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64740B-54A6-43A5-B41B-401D3E290AAE}"/>
                    </a:ext>
                  </a:extLst>
                </p14:cNvPr>
                <p14:cNvContentPartPr/>
                <p14:nvPr/>
              </p14:nvContentPartPr>
              <p14:xfrm>
                <a:off x="2004794" y="6381210"/>
                <a:ext cx="353160" cy="579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64740B-54A6-43A5-B41B-401D3E290AA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996154" y="6372210"/>
                  <a:ext cx="3708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E7E5183-4A84-4D97-B667-46EA3EEBE068}"/>
                    </a:ext>
                  </a:extLst>
                </p14:cNvPr>
                <p14:cNvContentPartPr/>
                <p14:nvPr/>
              </p14:nvContentPartPr>
              <p14:xfrm>
                <a:off x="2270474" y="6425130"/>
                <a:ext cx="298440" cy="1357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E7E5183-4A84-4D97-B667-46EA3EEBE06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261474" y="6416490"/>
                  <a:ext cx="316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45B4C94-3F80-4FAF-9971-F03A9BEBDDBB}"/>
                    </a:ext>
                  </a:extLst>
                </p14:cNvPr>
                <p14:cNvContentPartPr/>
                <p14:nvPr/>
              </p14:nvContentPartPr>
              <p14:xfrm>
                <a:off x="2464514" y="6414330"/>
                <a:ext cx="302040" cy="2800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45B4C94-3F80-4FAF-9971-F03A9BEBDDB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455514" y="6405330"/>
                  <a:ext cx="319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7DABCDB-264B-48C4-BF3B-B7ED558E3435}"/>
                    </a:ext>
                  </a:extLst>
                </p14:cNvPr>
                <p14:cNvContentPartPr/>
                <p14:nvPr/>
              </p14:nvContentPartPr>
              <p14:xfrm>
                <a:off x="2623994" y="6569850"/>
                <a:ext cx="171360" cy="1735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7DABCDB-264B-48C4-BF3B-B7ED558E343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614994" y="6561210"/>
                  <a:ext cx="18900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985A7188-CE1E-4D08-BE52-F3E16249A0AA}"/>
              </a:ext>
            </a:extLst>
          </p:cNvPr>
          <p:cNvGrpSpPr/>
          <p:nvPr/>
        </p:nvGrpSpPr>
        <p:grpSpPr>
          <a:xfrm>
            <a:off x="3079754" y="6417570"/>
            <a:ext cx="154800" cy="117720"/>
            <a:chOff x="3079754" y="6417570"/>
            <a:chExt cx="154800" cy="11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2A59958-105C-4A5F-8F10-9B21D12B59CE}"/>
                    </a:ext>
                  </a:extLst>
                </p14:cNvPr>
                <p14:cNvContentPartPr/>
                <p14:nvPr/>
              </p14:nvContentPartPr>
              <p14:xfrm>
                <a:off x="3080474" y="6417570"/>
                <a:ext cx="154080" cy="266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2A59958-105C-4A5F-8F10-9B21D12B59C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071474" y="6408570"/>
                  <a:ext cx="171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637E5CA-078B-4377-A57C-90A8646F1263}"/>
                    </a:ext>
                  </a:extLst>
                </p14:cNvPr>
                <p14:cNvContentPartPr/>
                <p14:nvPr/>
              </p14:nvContentPartPr>
              <p14:xfrm>
                <a:off x="3079754" y="6507210"/>
                <a:ext cx="149760" cy="280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637E5CA-078B-4377-A57C-90A8646F126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071114" y="6498570"/>
                  <a:ext cx="16740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FCC357C3-BA01-46FD-9C51-E9D9152F4B01}"/>
              </a:ext>
            </a:extLst>
          </p:cNvPr>
          <p:cNvGrpSpPr/>
          <p:nvPr/>
        </p:nvGrpSpPr>
        <p:grpSpPr>
          <a:xfrm>
            <a:off x="3057074" y="5368170"/>
            <a:ext cx="1124280" cy="807480"/>
            <a:chOff x="3057074" y="5368170"/>
            <a:chExt cx="1124280" cy="80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ACBF417-671B-4B28-ABD8-E94BEBAF512D}"/>
                    </a:ext>
                  </a:extLst>
                </p14:cNvPr>
                <p14:cNvContentPartPr/>
                <p14:nvPr/>
              </p14:nvContentPartPr>
              <p14:xfrm>
                <a:off x="3248234" y="5454210"/>
                <a:ext cx="192960" cy="2566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ACBF417-671B-4B28-ABD8-E94BEBAF512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239234" y="5445570"/>
                  <a:ext cx="2106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89476BA-5590-43C5-ABFF-9262BA595B11}"/>
                    </a:ext>
                  </a:extLst>
                </p14:cNvPr>
                <p14:cNvContentPartPr/>
                <p14:nvPr/>
              </p14:nvContentPartPr>
              <p14:xfrm>
                <a:off x="3209714" y="5397690"/>
                <a:ext cx="263880" cy="2836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89476BA-5590-43C5-ABFF-9262BA595B1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201074" y="5389050"/>
                  <a:ext cx="2815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8DEC756-E002-4392-B842-C7B120C12D27}"/>
                    </a:ext>
                  </a:extLst>
                </p14:cNvPr>
                <p14:cNvContentPartPr/>
                <p14:nvPr/>
              </p14:nvContentPartPr>
              <p14:xfrm>
                <a:off x="3057074" y="5735010"/>
                <a:ext cx="554400" cy="630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8DEC756-E002-4392-B842-C7B120C12D2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048434" y="5726010"/>
                  <a:ext cx="572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CB98E65-FB29-4F35-85E6-BFDF895AE24F}"/>
                    </a:ext>
                  </a:extLst>
                </p14:cNvPr>
                <p14:cNvContentPartPr/>
                <p14:nvPr/>
              </p14:nvContentPartPr>
              <p14:xfrm>
                <a:off x="3184874" y="5964690"/>
                <a:ext cx="228240" cy="2109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CB98E65-FB29-4F35-85E6-BFDF895AE24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175874" y="5956050"/>
                  <a:ext cx="245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B40A244-E589-4210-B670-E22027BA76B9}"/>
                    </a:ext>
                  </a:extLst>
                </p14:cNvPr>
                <p14:cNvContentPartPr/>
                <p14:nvPr/>
              </p14:nvContentPartPr>
              <p14:xfrm>
                <a:off x="3192794" y="5845890"/>
                <a:ext cx="384840" cy="867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B40A244-E589-4210-B670-E22027BA76B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184154" y="5837250"/>
                  <a:ext cx="4024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252DF9C-F04B-414B-9038-DD793E25B66E}"/>
                    </a:ext>
                  </a:extLst>
                </p14:cNvPr>
                <p14:cNvContentPartPr/>
                <p14:nvPr/>
              </p14:nvContentPartPr>
              <p14:xfrm>
                <a:off x="3494114" y="5706930"/>
                <a:ext cx="682920" cy="464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252DF9C-F04B-414B-9038-DD793E25B66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485114" y="5698290"/>
                  <a:ext cx="7005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6F664B8-C7D6-4D9B-BDBC-133CFBC194D5}"/>
                    </a:ext>
                  </a:extLst>
                </p14:cNvPr>
                <p14:cNvContentPartPr/>
                <p14:nvPr/>
              </p14:nvContentPartPr>
              <p14:xfrm>
                <a:off x="3505994" y="5503890"/>
                <a:ext cx="296640" cy="406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6F664B8-C7D6-4D9B-BDBC-133CFBC194D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496994" y="5495250"/>
                  <a:ext cx="3142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D13D5BC-68B0-4145-A326-1587C80F9A42}"/>
                    </a:ext>
                  </a:extLst>
                </p14:cNvPr>
                <p14:cNvContentPartPr/>
                <p14:nvPr/>
              </p14:nvContentPartPr>
              <p14:xfrm>
                <a:off x="3584474" y="5368170"/>
                <a:ext cx="90360" cy="2419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D13D5BC-68B0-4145-A326-1587C80F9A4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575474" y="5359530"/>
                  <a:ext cx="108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A281844-23EF-4F87-BA1D-D7332C18FE3C}"/>
                    </a:ext>
                  </a:extLst>
                </p14:cNvPr>
                <p14:cNvContentPartPr/>
                <p14:nvPr/>
              </p14:nvContentPartPr>
              <p14:xfrm>
                <a:off x="3817394" y="5408850"/>
                <a:ext cx="363960" cy="2116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A281844-23EF-4F87-BA1D-D7332C18FE3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808394" y="5399850"/>
                  <a:ext cx="38160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FD3EF029-4FC0-4137-AFB9-D983E0C45D5F}"/>
              </a:ext>
            </a:extLst>
          </p:cNvPr>
          <p:cNvGrpSpPr/>
          <p:nvPr/>
        </p:nvGrpSpPr>
        <p:grpSpPr>
          <a:xfrm>
            <a:off x="3535154" y="6271410"/>
            <a:ext cx="972000" cy="275760"/>
            <a:chOff x="3535154" y="6271410"/>
            <a:chExt cx="972000" cy="27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C399913-803E-4B44-B8AB-9783C31F44F9}"/>
                    </a:ext>
                  </a:extLst>
                </p14:cNvPr>
                <p14:cNvContentPartPr/>
                <p14:nvPr/>
              </p14:nvContentPartPr>
              <p14:xfrm>
                <a:off x="3535154" y="6325410"/>
                <a:ext cx="241200" cy="2217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C399913-803E-4B44-B8AB-9783C31F44F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526514" y="6316410"/>
                  <a:ext cx="258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B0F2F53-77DA-4C7C-BB17-469CED4331E3}"/>
                    </a:ext>
                  </a:extLst>
                </p14:cNvPr>
                <p14:cNvContentPartPr/>
                <p14:nvPr/>
              </p14:nvContentPartPr>
              <p14:xfrm>
                <a:off x="3849794" y="6510810"/>
                <a:ext cx="20880" cy="309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B0F2F53-77DA-4C7C-BB17-469CED4331E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841154" y="6501810"/>
                  <a:ext cx="385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B5AC19C-7809-407B-AFD9-9B7C59FFE674}"/>
                    </a:ext>
                  </a:extLst>
                </p14:cNvPr>
                <p14:cNvContentPartPr/>
                <p14:nvPr/>
              </p14:nvContentPartPr>
              <p14:xfrm>
                <a:off x="3991274" y="6313890"/>
                <a:ext cx="173520" cy="2210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B5AC19C-7809-407B-AFD9-9B7C59FFE67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982634" y="6304890"/>
                  <a:ext cx="191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6C85082-4F41-46F8-9345-7885450B5BCC}"/>
                    </a:ext>
                  </a:extLst>
                </p14:cNvPr>
                <p14:cNvContentPartPr/>
                <p14:nvPr/>
              </p14:nvContentPartPr>
              <p14:xfrm>
                <a:off x="4306274" y="6271410"/>
                <a:ext cx="200880" cy="2505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6C85082-4F41-46F8-9345-7885450B5BC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297274" y="6262410"/>
                  <a:ext cx="21852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5C26793C-6BE8-4917-BC9C-A8A8D74F056F}"/>
              </a:ext>
            </a:extLst>
          </p:cNvPr>
          <p:cNvGrpSpPr/>
          <p:nvPr/>
        </p:nvGrpSpPr>
        <p:grpSpPr>
          <a:xfrm>
            <a:off x="4524074" y="5379330"/>
            <a:ext cx="3363480" cy="693360"/>
            <a:chOff x="4524074" y="5379330"/>
            <a:chExt cx="3363480" cy="69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BAEA7D6-44B9-4D32-A4D6-ECD20B80090B}"/>
                    </a:ext>
                  </a:extLst>
                </p14:cNvPr>
                <p14:cNvContentPartPr/>
                <p14:nvPr/>
              </p14:nvContentPartPr>
              <p14:xfrm>
                <a:off x="4524074" y="5561490"/>
                <a:ext cx="167400" cy="244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BAEA7D6-44B9-4D32-A4D6-ECD20B80090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515434" y="5552490"/>
                  <a:ext cx="185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9278062-21C3-4D23-A1F9-0CF0463B1980}"/>
                    </a:ext>
                  </a:extLst>
                </p14:cNvPr>
                <p14:cNvContentPartPr/>
                <p14:nvPr/>
              </p14:nvContentPartPr>
              <p14:xfrm>
                <a:off x="4534154" y="5632770"/>
                <a:ext cx="178920" cy="313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9278062-21C3-4D23-A1F9-0CF0463B198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525154" y="5624130"/>
                  <a:ext cx="196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9959E11-D027-4746-AA85-BCD10AB16CD1}"/>
                    </a:ext>
                  </a:extLst>
                </p14:cNvPr>
                <p14:cNvContentPartPr/>
                <p14:nvPr/>
              </p14:nvContentPartPr>
              <p14:xfrm>
                <a:off x="4980914" y="5416770"/>
                <a:ext cx="231840" cy="2188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9959E11-D027-4746-AA85-BCD10AB16CD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972274" y="5408130"/>
                  <a:ext cx="249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5A2C7C1-926A-40E4-AC45-21190C39EB0C}"/>
                    </a:ext>
                  </a:extLst>
                </p14:cNvPr>
                <p14:cNvContentPartPr/>
                <p14:nvPr/>
              </p14:nvContentPartPr>
              <p14:xfrm>
                <a:off x="5287274" y="5379330"/>
                <a:ext cx="280440" cy="2268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5A2C7C1-926A-40E4-AC45-21190C39EB0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278634" y="5370690"/>
                  <a:ext cx="298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06977CF-2B91-427E-A853-188942720CD2}"/>
                    </a:ext>
                  </a:extLst>
                </p14:cNvPr>
                <p14:cNvContentPartPr/>
                <p14:nvPr/>
              </p14:nvContentPartPr>
              <p14:xfrm>
                <a:off x="4892714" y="5681010"/>
                <a:ext cx="775800" cy="482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06977CF-2B91-427E-A853-188942720CD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883714" y="5672010"/>
                  <a:ext cx="7934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D55301B-281A-432D-8FED-1FF4FE7C6B89}"/>
                    </a:ext>
                  </a:extLst>
                </p14:cNvPr>
                <p14:cNvContentPartPr/>
                <p14:nvPr/>
              </p14:nvContentPartPr>
              <p14:xfrm>
                <a:off x="4850954" y="5809530"/>
                <a:ext cx="291600" cy="2019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D55301B-281A-432D-8FED-1FF4FE7C6B8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841954" y="5800890"/>
                  <a:ext cx="309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AF9AFF6-4EC1-476C-A2E4-87A4DAAD3C6C}"/>
                    </a:ext>
                  </a:extLst>
                </p14:cNvPr>
                <p14:cNvContentPartPr/>
                <p14:nvPr/>
              </p14:nvContentPartPr>
              <p14:xfrm>
                <a:off x="5211674" y="5837250"/>
                <a:ext cx="154080" cy="1555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AF9AFF6-4EC1-476C-A2E4-87A4DAAD3C6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203034" y="5828250"/>
                  <a:ext cx="171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377138F-693A-48FF-9139-3EF7F169EDDB}"/>
                    </a:ext>
                  </a:extLst>
                </p14:cNvPr>
                <p14:cNvContentPartPr/>
                <p14:nvPr/>
              </p14:nvContentPartPr>
              <p14:xfrm>
                <a:off x="5481314" y="5776050"/>
                <a:ext cx="179640" cy="1148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377138F-693A-48FF-9139-3EF7F169EDD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472314" y="5767050"/>
                  <a:ext cx="197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B1793FA-C10A-49F8-B9F6-0613F01C14E7}"/>
                    </a:ext>
                  </a:extLst>
                </p14:cNvPr>
                <p14:cNvContentPartPr/>
                <p14:nvPr/>
              </p14:nvContentPartPr>
              <p14:xfrm>
                <a:off x="5570234" y="5779650"/>
                <a:ext cx="114840" cy="2930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B1793FA-C10A-49F8-B9F6-0613F01C14E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561234" y="5770650"/>
                  <a:ext cx="1324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491FD2C-D189-4450-AF8A-5CF9F1081CA4}"/>
                    </a:ext>
                  </a:extLst>
                </p14:cNvPr>
                <p14:cNvContentPartPr/>
                <p14:nvPr/>
              </p14:nvContentPartPr>
              <p14:xfrm>
                <a:off x="5884154" y="5527290"/>
                <a:ext cx="215280" cy="471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491FD2C-D189-4450-AF8A-5CF9F1081CA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875154" y="5518290"/>
                  <a:ext cx="2329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98C1C5F-F2A8-4C0C-9E3B-9A4EE0708FF5}"/>
                    </a:ext>
                  </a:extLst>
                </p14:cNvPr>
                <p14:cNvContentPartPr/>
                <p14:nvPr/>
              </p14:nvContentPartPr>
              <p14:xfrm>
                <a:off x="5879114" y="5646090"/>
                <a:ext cx="246600" cy="237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98C1C5F-F2A8-4C0C-9E3B-9A4EE0708FF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870114" y="5637090"/>
                  <a:ext cx="264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F3A82D4-CF08-418C-AA39-1F63338D128A}"/>
                    </a:ext>
                  </a:extLst>
                </p14:cNvPr>
                <p14:cNvContentPartPr/>
                <p14:nvPr/>
              </p14:nvContentPartPr>
              <p14:xfrm>
                <a:off x="6282314" y="5717010"/>
                <a:ext cx="14760" cy="194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F3A82D4-CF08-418C-AA39-1F63338D128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273674" y="5708010"/>
                  <a:ext cx="32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19D1B6D-E995-4306-85AB-4DAE32207C31}"/>
                    </a:ext>
                  </a:extLst>
                </p14:cNvPr>
                <p14:cNvContentPartPr/>
                <p14:nvPr/>
              </p14:nvContentPartPr>
              <p14:xfrm>
                <a:off x="6454394" y="5519370"/>
                <a:ext cx="61200" cy="1904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19D1B6D-E995-4306-85AB-4DAE32207C3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445394" y="5510370"/>
                  <a:ext cx="78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7C021D79-DFFA-447E-972A-1847A3A6FD39}"/>
                    </a:ext>
                  </a:extLst>
                </p14:cNvPr>
                <p14:cNvContentPartPr/>
                <p14:nvPr/>
              </p14:nvContentPartPr>
              <p14:xfrm>
                <a:off x="6582554" y="5465010"/>
                <a:ext cx="319680" cy="2559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7C021D79-DFFA-447E-972A-1847A3A6FD3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573914" y="5456370"/>
                  <a:ext cx="3373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1E6755A-1417-48DC-9BA3-A2861FD87672}"/>
                    </a:ext>
                  </a:extLst>
                </p14:cNvPr>
                <p14:cNvContentPartPr/>
                <p14:nvPr/>
              </p14:nvContentPartPr>
              <p14:xfrm>
                <a:off x="6894314" y="5483010"/>
                <a:ext cx="302040" cy="2541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1E6755A-1417-48DC-9BA3-A2861FD8767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885314" y="5474370"/>
                  <a:ext cx="3196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96B7D9B7-12BE-4148-8FCB-E1544EBD3898}"/>
                    </a:ext>
                  </a:extLst>
                </p14:cNvPr>
                <p14:cNvContentPartPr/>
                <p14:nvPr/>
              </p14:nvContentPartPr>
              <p14:xfrm>
                <a:off x="7247834" y="5477970"/>
                <a:ext cx="261000" cy="2739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96B7D9B7-12BE-4148-8FCB-E1544EBD389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238834" y="5468970"/>
                  <a:ext cx="2786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9D8ECFC-C575-49C3-B9E1-A6BC1EB67695}"/>
                    </a:ext>
                  </a:extLst>
                </p14:cNvPr>
                <p14:cNvContentPartPr/>
                <p14:nvPr/>
              </p14:nvContentPartPr>
              <p14:xfrm>
                <a:off x="7559234" y="5512530"/>
                <a:ext cx="328320" cy="2199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9D8ECFC-C575-49C3-B9E1-A6BC1EB6769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550594" y="5503530"/>
                  <a:ext cx="345960" cy="23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62839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85D814C-DDD8-468D-A4BA-A7C5B481F967}"/>
              </a:ext>
            </a:extLst>
          </p:cNvPr>
          <p:cNvGrpSpPr/>
          <p:nvPr/>
        </p:nvGrpSpPr>
        <p:grpSpPr>
          <a:xfrm>
            <a:off x="832994" y="399450"/>
            <a:ext cx="899640" cy="644040"/>
            <a:chOff x="832994" y="399450"/>
            <a:chExt cx="899640" cy="64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373A3A1-98FF-4B45-BA50-3481E1455917}"/>
                    </a:ext>
                  </a:extLst>
                </p14:cNvPr>
                <p14:cNvContentPartPr/>
                <p14:nvPr/>
              </p14:nvContentPartPr>
              <p14:xfrm>
                <a:off x="832994" y="716250"/>
                <a:ext cx="142200" cy="3272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373A3A1-98FF-4B45-BA50-3481E145591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3994" y="707250"/>
                  <a:ext cx="1598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F09C5F2-45E6-43CF-854B-306978040C4C}"/>
                    </a:ext>
                  </a:extLst>
                </p14:cNvPr>
                <p14:cNvContentPartPr/>
                <p14:nvPr/>
              </p14:nvContentPartPr>
              <p14:xfrm>
                <a:off x="960074" y="555330"/>
                <a:ext cx="235800" cy="198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F09C5F2-45E6-43CF-854B-306978040C4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1074" y="546330"/>
                  <a:ext cx="2534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F159EA9-D94C-4738-9C71-250C8450B40B}"/>
                    </a:ext>
                  </a:extLst>
                </p14:cNvPr>
                <p14:cNvContentPartPr/>
                <p14:nvPr/>
              </p14:nvContentPartPr>
              <p14:xfrm>
                <a:off x="1425194" y="517170"/>
                <a:ext cx="307440" cy="54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F159EA9-D94C-4738-9C71-250C8450B4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16194" y="508530"/>
                  <a:ext cx="3250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ADE27E2-A752-4C77-BEC2-E7760B74F42A}"/>
                    </a:ext>
                  </a:extLst>
                </p14:cNvPr>
                <p14:cNvContentPartPr/>
                <p14:nvPr/>
              </p14:nvContentPartPr>
              <p14:xfrm>
                <a:off x="1591154" y="399450"/>
                <a:ext cx="33480" cy="275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ADE27E2-A752-4C77-BEC2-E7760B74F42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82514" y="390450"/>
                  <a:ext cx="511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8B28FD9-2E2B-4FA3-9A0F-551460ABCA22}"/>
                    </a:ext>
                  </a:extLst>
                </p14:cNvPr>
                <p14:cNvContentPartPr/>
                <p14:nvPr/>
              </p14:nvContentPartPr>
              <p14:xfrm>
                <a:off x="1420154" y="746490"/>
                <a:ext cx="276480" cy="48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8B28FD9-2E2B-4FA3-9A0F-551460ABCA2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11154" y="737490"/>
                  <a:ext cx="29412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7C3202-767F-473F-9E54-D21ED26217B8}"/>
              </a:ext>
            </a:extLst>
          </p:cNvPr>
          <p:cNvGrpSpPr/>
          <p:nvPr/>
        </p:nvGrpSpPr>
        <p:grpSpPr>
          <a:xfrm>
            <a:off x="1939274" y="449490"/>
            <a:ext cx="988560" cy="301680"/>
            <a:chOff x="1939274" y="449490"/>
            <a:chExt cx="988560" cy="30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C7D2A68-77A7-4AA1-B339-1A523D171A5B}"/>
                    </a:ext>
                  </a:extLst>
                </p14:cNvPr>
                <p14:cNvContentPartPr/>
                <p14:nvPr/>
              </p14:nvContentPartPr>
              <p14:xfrm>
                <a:off x="1939274" y="517890"/>
                <a:ext cx="255240" cy="233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C7D2A68-77A7-4AA1-B339-1A523D171A5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30634" y="509250"/>
                  <a:ext cx="2728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B77C7E4-E9E0-448E-B959-A0D075DD208C}"/>
                    </a:ext>
                  </a:extLst>
                </p14:cNvPr>
                <p14:cNvContentPartPr/>
                <p14:nvPr/>
              </p14:nvContentPartPr>
              <p14:xfrm>
                <a:off x="2255354" y="675570"/>
                <a:ext cx="10080" cy="25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B77C7E4-E9E0-448E-B959-A0D075DD208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46354" y="666930"/>
                  <a:ext cx="277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15C907D-6EC9-4029-8B45-9663860E3C10}"/>
                    </a:ext>
                  </a:extLst>
                </p14:cNvPr>
                <p14:cNvContentPartPr/>
                <p14:nvPr/>
              </p14:nvContentPartPr>
              <p14:xfrm>
                <a:off x="2435714" y="453090"/>
                <a:ext cx="176040" cy="252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15C907D-6EC9-4029-8B45-9663860E3C1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26714" y="444090"/>
                  <a:ext cx="1936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05B3525-E741-4721-9CBF-EC689AA3361D}"/>
                    </a:ext>
                  </a:extLst>
                </p14:cNvPr>
                <p14:cNvContentPartPr/>
                <p14:nvPr/>
              </p14:nvContentPartPr>
              <p14:xfrm>
                <a:off x="2689874" y="449490"/>
                <a:ext cx="237960" cy="287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05B3525-E741-4721-9CBF-EC689AA3361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80874" y="440850"/>
                  <a:ext cx="255600" cy="30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0A16A55-F604-4970-AC19-EF2D8395E4F5}"/>
              </a:ext>
            </a:extLst>
          </p:cNvPr>
          <p:cNvGrpSpPr/>
          <p:nvPr/>
        </p:nvGrpSpPr>
        <p:grpSpPr>
          <a:xfrm>
            <a:off x="6259274" y="535530"/>
            <a:ext cx="315720" cy="371520"/>
            <a:chOff x="6259274" y="535530"/>
            <a:chExt cx="315720" cy="37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5229916-52EF-48B2-821F-914EDE8843B5}"/>
                    </a:ext>
                  </a:extLst>
                </p14:cNvPr>
                <p14:cNvContentPartPr/>
                <p14:nvPr/>
              </p14:nvContentPartPr>
              <p14:xfrm>
                <a:off x="6306074" y="607530"/>
                <a:ext cx="268920" cy="59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5229916-52EF-48B2-821F-914EDE8843B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97434" y="598530"/>
                  <a:ext cx="2865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754952C-76F3-46E4-B3CB-AF53A56E3AB1}"/>
                    </a:ext>
                  </a:extLst>
                </p14:cNvPr>
                <p14:cNvContentPartPr/>
                <p14:nvPr/>
              </p14:nvContentPartPr>
              <p14:xfrm>
                <a:off x="6368354" y="535530"/>
                <a:ext cx="122040" cy="260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754952C-76F3-46E4-B3CB-AF53A56E3A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59714" y="526890"/>
                  <a:ext cx="1396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26EB5B1-2239-4275-A097-2A68740DADA9}"/>
                    </a:ext>
                  </a:extLst>
                </p14:cNvPr>
                <p14:cNvContentPartPr/>
                <p14:nvPr/>
              </p14:nvContentPartPr>
              <p14:xfrm>
                <a:off x="6259274" y="871770"/>
                <a:ext cx="261720" cy="35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26EB5B1-2239-4275-A097-2A68740DADA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50274" y="862770"/>
                  <a:ext cx="2793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5A59E8-345C-4692-877E-A39E7BA27975}"/>
              </a:ext>
            </a:extLst>
          </p:cNvPr>
          <p:cNvGrpSpPr/>
          <p:nvPr/>
        </p:nvGrpSpPr>
        <p:grpSpPr>
          <a:xfrm>
            <a:off x="6765434" y="569010"/>
            <a:ext cx="923400" cy="255240"/>
            <a:chOff x="6765434" y="569010"/>
            <a:chExt cx="923400" cy="25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D3F0CFD-0277-4059-80DD-8B48FB8632AC}"/>
                    </a:ext>
                  </a:extLst>
                </p14:cNvPr>
                <p14:cNvContentPartPr/>
                <p14:nvPr/>
              </p14:nvContentPartPr>
              <p14:xfrm>
                <a:off x="6765434" y="577290"/>
                <a:ext cx="289080" cy="246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D3F0CFD-0277-4059-80DD-8B48FB8632A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56794" y="568290"/>
                  <a:ext cx="3067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865D742-73CF-4871-A21E-4C282837593F}"/>
                    </a:ext>
                  </a:extLst>
                </p14:cNvPr>
                <p14:cNvContentPartPr/>
                <p14:nvPr/>
              </p14:nvContentPartPr>
              <p14:xfrm>
                <a:off x="7074314" y="762330"/>
                <a:ext cx="15840" cy="13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865D742-73CF-4871-A21E-4C282837593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5674" y="753330"/>
                  <a:ext cx="33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C788847-9E6B-4857-9B80-2151A717D50C}"/>
                    </a:ext>
                  </a:extLst>
                </p14:cNvPr>
                <p14:cNvContentPartPr/>
                <p14:nvPr/>
              </p14:nvContentPartPr>
              <p14:xfrm>
                <a:off x="7201394" y="590970"/>
                <a:ext cx="173520" cy="199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C788847-9E6B-4857-9B80-2151A717D50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92754" y="581970"/>
                  <a:ext cx="1911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5686404-132D-493E-9652-8D2EC3C1ECF0}"/>
                    </a:ext>
                  </a:extLst>
                </p14:cNvPr>
                <p14:cNvContentPartPr/>
                <p14:nvPr/>
              </p14:nvContentPartPr>
              <p14:xfrm>
                <a:off x="7508474" y="569010"/>
                <a:ext cx="180360" cy="229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5686404-132D-493E-9652-8D2EC3C1ECF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99474" y="560010"/>
                  <a:ext cx="198000" cy="24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179785F-9821-430E-81E4-714354D98A15}"/>
                  </a:ext>
                </a:extLst>
              </p14:cNvPr>
              <p14:cNvContentPartPr/>
              <p14:nvPr/>
            </p14:nvContentPartPr>
            <p14:xfrm>
              <a:off x="7826714" y="305850"/>
              <a:ext cx="1335960" cy="8834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179785F-9821-430E-81E4-714354D98A1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817714" y="297210"/>
                <a:ext cx="1353600" cy="90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D9D4AEC-17EA-402C-9318-52DFE6C9B9DB}"/>
                  </a:ext>
                </a:extLst>
              </p14:cNvPr>
              <p14:cNvContentPartPr/>
              <p14:nvPr/>
            </p14:nvContentPartPr>
            <p14:xfrm>
              <a:off x="9048194" y="274890"/>
              <a:ext cx="1263240" cy="518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D9D4AEC-17EA-402C-9318-52DFE6C9B9D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39194" y="265890"/>
                <a:ext cx="128088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D62AD141-609C-4BAD-97C5-7681091B6EF7}"/>
              </a:ext>
            </a:extLst>
          </p:cNvPr>
          <p:cNvGrpSpPr/>
          <p:nvPr/>
        </p:nvGrpSpPr>
        <p:grpSpPr>
          <a:xfrm>
            <a:off x="8154314" y="849450"/>
            <a:ext cx="1904760" cy="364320"/>
            <a:chOff x="8154314" y="849450"/>
            <a:chExt cx="1904760" cy="36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FB74457-F61B-48CC-9C90-3A008E037B43}"/>
                    </a:ext>
                  </a:extLst>
                </p14:cNvPr>
                <p14:cNvContentPartPr/>
                <p14:nvPr/>
              </p14:nvContentPartPr>
              <p14:xfrm>
                <a:off x="8154314" y="849450"/>
                <a:ext cx="1904760" cy="37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FB74457-F61B-48CC-9C90-3A008E037B4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145314" y="840450"/>
                  <a:ext cx="19224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154CD12-3B52-42E8-841C-5EA725BF7176}"/>
                    </a:ext>
                  </a:extLst>
                </p14:cNvPr>
                <p14:cNvContentPartPr/>
                <p14:nvPr/>
              </p14:nvContentPartPr>
              <p14:xfrm>
                <a:off x="8615114" y="993450"/>
                <a:ext cx="245880" cy="194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154CD12-3B52-42E8-841C-5EA725BF717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06474" y="984810"/>
                  <a:ext cx="2635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A272F1F-6BB4-4C9B-82FD-423D1DB7DAEC}"/>
                    </a:ext>
                  </a:extLst>
                </p14:cNvPr>
                <p14:cNvContentPartPr/>
                <p14:nvPr/>
              </p14:nvContentPartPr>
              <p14:xfrm>
                <a:off x="9010394" y="1021890"/>
                <a:ext cx="138240" cy="142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A272F1F-6BB4-4C9B-82FD-423D1DB7DAE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01394" y="1012890"/>
                  <a:ext cx="155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A18F56D-22D7-4785-A575-878197FAA14C}"/>
                    </a:ext>
                  </a:extLst>
                </p14:cNvPr>
                <p14:cNvContentPartPr/>
                <p14:nvPr/>
              </p14:nvContentPartPr>
              <p14:xfrm>
                <a:off x="9234674" y="972570"/>
                <a:ext cx="136080" cy="107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A18F56D-22D7-4785-A575-878197FAA14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26034" y="963930"/>
                  <a:ext cx="153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7DAA6BC-2344-4B05-B959-7A9B0B1AEDA2}"/>
                    </a:ext>
                  </a:extLst>
                </p14:cNvPr>
                <p14:cNvContentPartPr/>
                <p14:nvPr/>
              </p14:nvContentPartPr>
              <p14:xfrm>
                <a:off x="9363194" y="938370"/>
                <a:ext cx="100080" cy="275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7DAA6BC-2344-4B05-B959-7A9B0B1AEDA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54554" y="929370"/>
                  <a:ext cx="117720" cy="29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601D580-4150-4E29-B32B-F8B8000D9057}"/>
                  </a:ext>
                </a:extLst>
              </p14:cNvPr>
              <p14:cNvContentPartPr/>
              <p14:nvPr/>
            </p14:nvContentPartPr>
            <p14:xfrm>
              <a:off x="951074" y="295050"/>
              <a:ext cx="282600" cy="1108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601D580-4150-4E29-B32B-F8B8000D905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42434" y="286050"/>
                <a:ext cx="300240" cy="12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221AA73-32B7-4B46-946E-43EC73FB7AA8}"/>
              </a:ext>
            </a:extLst>
          </p:cNvPr>
          <p:cNvGrpSpPr/>
          <p:nvPr/>
        </p:nvGrpSpPr>
        <p:grpSpPr>
          <a:xfrm>
            <a:off x="8104634" y="434370"/>
            <a:ext cx="3108240" cy="342360"/>
            <a:chOff x="8104634" y="434370"/>
            <a:chExt cx="3108240" cy="34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AC5221C-CBCF-4808-A7DA-E3C69123D8B9}"/>
                    </a:ext>
                  </a:extLst>
                </p14:cNvPr>
                <p14:cNvContentPartPr/>
                <p14:nvPr/>
              </p14:nvContentPartPr>
              <p14:xfrm>
                <a:off x="8104634" y="704010"/>
                <a:ext cx="28080" cy="169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AC5221C-CBCF-4808-A7DA-E3C69123D8B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95634" y="695010"/>
                  <a:ext cx="457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872029A-6ED0-40BC-AE95-1B8E0CD035B3}"/>
                    </a:ext>
                  </a:extLst>
                </p14:cNvPr>
                <p14:cNvContentPartPr/>
                <p14:nvPr/>
              </p14:nvContentPartPr>
              <p14:xfrm>
                <a:off x="8229554" y="526890"/>
                <a:ext cx="82800" cy="195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872029A-6ED0-40BC-AE95-1B8E0CD035B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20914" y="518250"/>
                  <a:ext cx="100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54CCEE6-9E5E-431B-944E-18F35958BE43}"/>
                    </a:ext>
                  </a:extLst>
                </p14:cNvPr>
                <p14:cNvContentPartPr/>
                <p14:nvPr/>
              </p14:nvContentPartPr>
              <p14:xfrm>
                <a:off x="8360954" y="504210"/>
                <a:ext cx="186120" cy="1911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54CCEE6-9E5E-431B-944E-18F35958BE4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51954" y="495570"/>
                  <a:ext cx="203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F004C32-4AC9-4203-B113-9F577B93F8EF}"/>
                    </a:ext>
                  </a:extLst>
                </p14:cNvPr>
                <p14:cNvContentPartPr/>
                <p14:nvPr/>
              </p14:nvContentPartPr>
              <p14:xfrm>
                <a:off x="8530514" y="529050"/>
                <a:ext cx="228600" cy="1731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F004C32-4AC9-4203-B113-9F577B93F8E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21874" y="520050"/>
                  <a:ext cx="2462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CD853D4-EB87-4841-B43E-14B13C0F98AA}"/>
                    </a:ext>
                  </a:extLst>
                </p14:cNvPr>
                <p14:cNvContentPartPr/>
                <p14:nvPr/>
              </p14:nvContentPartPr>
              <p14:xfrm>
                <a:off x="8799794" y="502410"/>
                <a:ext cx="157320" cy="1915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CD853D4-EB87-4841-B43E-14B13C0F98A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91154" y="493410"/>
                  <a:ext cx="174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09F6DED-3CD8-43F8-AFD5-5A3F002F281F}"/>
                    </a:ext>
                  </a:extLst>
                </p14:cNvPr>
                <p14:cNvContentPartPr/>
                <p14:nvPr/>
              </p14:nvContentPartPr>
              <p14:xfrm>
                <a:off x="8983394" y="498090"/>
                <a:ext cx="203400" cy="1818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09F6DED-3CD8-43F8-AFD5-5A3F002F281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74754" y="489450"/>
                  <a:ext cx="2210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7718A9A-05B1-4681-85CF-BF0CF7F2DA7D}"/>
                    </a:ext>
                  </a:extLst>
                </p14:cNvPr>
                <p14:cNvContentPartPr/>
                <p14:nvPr/>
              </p14:nvContentPartPr>
              <p14:xfrm>
                <a:off x="9252314" y="455970"/>
                <a:ext cx="155160" cy="242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7718A9A-05B1-4681-85CF-BF0CF7F2DA7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43674" y="446970"/>
                  <a:ext cx="1728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79401EB-B556-434A-BA57-3715A4F2287C}"/>
                    </a:ext>
                  </a:extLst>
                </p14:cNvPr>
                <p14:cNvContentPartPr/>
                <p14:nvPr/>
              </p14:nvContentPartPr>
              <p14:xfrm>
                <a:off x="9447074" y="492690"/>
                <a:ext cx="131760" cy="1850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79401EB-B556-434A-BA57-3715A4F2287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438434" y="483690"/>
                  <a:ext cx="149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0CD2399-DF5F-43AF-8741-D15625B9BF07}"/>
                    </a:ext>
                  </a:extLst>
                </p14:cNvPr>
                <p14:cNvContentPartPr/>
                <p14:nvPr/>
              </p14:nvContentPartPr>
              <p14:xfrm>
                <a:off x="9604754" y="582330"/>
                <a:ext cx="154440" cy="266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0CD2399-DF5F-43AF-8741-D15625B9BF0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96114" y="573690"/>
                  <a:ext cx="172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6C49734-0250-4E15-BBFD-EE971949D225}"/>
                    </a:ext>
                  </a:extLst>
                </p14:cNvPr>
                <p14:cNvContentPartPr/>
                <p14:nvPr/>
              </p14:nvContentPartPr>
              <p14:xfrm>
                <a:off x="9870434" y="661530"/>
                <a:ext cx="19080" cy="28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6C49734-0250-4E15-BBFD-EE971949D22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61794" y="652530"/>
                  <a:ext cx="36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BAEC875-966A-4B88-AD20-7FED0F1FACCB}"/>
                    </a:ext>
                  </a:extLst>
                </p14:cNvPr>
                <p14:cNvContentPartPr/>
                <p14:nvPr/>
              </p14:nvContentPartPr>
              <p14:xfrm>
                <a:off x="10007954" y="536970"/>
                <a:ext cx="79200" cy="162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BAEC875-966A-4B88-AD20-7FED0F1FACC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999314" y="527970"/>
                  <a:ext cx="96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651A792-F6A3-4B5A-8AD4-AEB01F7506D9}"/>
                    </a:ext>
                  </a:extLst>
                </p14:cNvPr>
                <p14:cNvContentPartPr/>
                <p14:nvPr/>
              </p14:nvContentPartPr>
              <p14:xfrm>
                <a:off x="10145834" y="483330"/>
                <a:ext cx="220320" cy="2095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651A792-F6A3-4B5A-8AD4-AEB01F7506D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136834" y="474690"/>
                  <a:ext cx="237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2D4415D-E4AA-4618-8D8F-8F59DA8066EA}"/>
                    </a:ext>
                  </a:extLst>
                </p14:cNvPr>
                <p14:cNvContentPartPr/>
                <p14:nvPr/>
              </p14:nvContentPartPr>
              <p14:xfrm>
                <a:off x="10300274" y="525810"/>
                <a:ext cx="243720" cy="1778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2D4415D-E4AA-4618-8D8F-8F59DA8066E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291274" y="516810"/>
                  <a:ext cx="261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2E37BCA-C35B-4240-9D24-D74BE5E56326}"/>
                    </a:ext>
                  </a:extLst>
                </p14:cNvPr>
                <p14:cNvContentPartPr/>
                <p14:nvPr/>
              </p14:nvContentPartPr>
              <p14:xfrm>
                <a:off x="10556954" y="520410"/>
                <a:ext cx="195480" cy="1944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2E37BCA-C35B-4240-9D24-D74BE5E5632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548314" y="511410"/>
                  <a:ext cx="2131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EB32E58-4632-46A7-A70C-BD506D6D1531}"/>
                    </a:ext>
                  </a:extLst>
                </p14:cNvPr>
                <p14:cNvContentPartPr/>
                <p14:nvPr/>
              </p14:nvContentPartPr>
              <p14:xfrm>
                <a:off x="10754594" y="525810"/>
                <a:ext cx="266400" cy="1980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EB32E58-4632-46A7-A70C-BD506D6D153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45594" y="516810"/>
                  <a:ext cx="284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9CC714C-D8EF-4EBC-BB2B-E3034B160A75}"/>
                    </a:ext>
                  </a:extLst>
                </p14:cNvPr>
                <p14:cNvContentPartPr/>
                <p14:nvPr/>
              </p14:nvContentPartPr>
              <p14:xfrm>
                <a:off x="11073914" y="434370"/>
                <a:ext cx="138960" cy="342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9CC714C-D8EF-4EBC-BB2B-E3034B160A7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064914" y="425370"/>
                  <a:ext cx="15660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FD430D3-0B71-48A2-AE50-CAE56E5C5835}"/>
                  </a:ext>
                </a:extLst>
              </p14:cNvPr>
              <p14:cNvContentPartPr/>
              <p14:nvPr/>
            </p14:nvContentPartPr>
            <p14:xfrm>
              <a:off x="10213154" y="280290"/>
              <a:ext cx="955800" cy="309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FD430D3-0B71-48A2-AE50-CAE56E5C583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204514" y="271650"/>
                <a:ext cx="973440" cy="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3A303F5-9262-4D56-92A5-D346E1910270}"/>
              </a:ext>
            </a:extLst>
          </p:cNvPr>
          <p:cNvGrpSpPr/>
          <p:nvPr/>
        </p:nvGrpSpPr>
        <p:grpSpPr>
          <a:xfrm>
            <a:off x="3106754" y="221250"/>
            <a:ext cx="2927520" cy="987480"/>
            <a:chOff x="3106754" y="221250"/>
            <a:chExt cx="2927520" cy="98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3C359DE-919D-4EED-975A-D7A191760A64}"/>
                    </a:ext>
                  </a:extLst>
                </p14:cNvPr>
                <p14:cNvContentPartPr/>
                <p14:nvPr/>
              </p14:nvContentPartPr>
              <p14:xfrm>
                <a:off x="3106754" y="221250"/>
                <a:ext cx="1448280" cy="949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3C359DE-919D-4EED-975A-D7A191760A6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97754" y="212610"/>
                  <a:ext cx="1465920" cy="9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247F58E-0E33-450B-81D0-0758B2B88971}"/>
                    </a:ext>
                  </a:extLst>
                </p14:cNvPr>
                <p14:cNvContentPartPr/>
                <p14:nvPr/>
              </p14:nvContentPartPr>
              <p14:xfrm>
                <a:off x="3391514" y="568290"/>
                <a:ext cx="132480" cy="303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247F58E-0E33-450B-81D0-0758B2B8897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82874" y="559290"/>
                  <a:ext cx="1501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24E4FF0-694A-441F-81C5-416C20F19D57}"/>
                    </a:ext>
                  </a:extLst>
                </p14:cNvPr>
                <p14:cNvContentPartPr/>
                <p14:nvPr/>
              </p14:nvContentPartPr>
              <p14:xfrm>
                <a:off x="3458834" y="480810"/>
                <a:ext cx="187200" cy="152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24E4FF0-694A-441F-81C5-416C20F19D5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49834" y="472170"/>
                  <a:ext cx="204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9163ED1-4FF9-4945-B5CF-24B9DCF80401}"/>
                    </a:ext>
                  </a:extLst>
                </p14:cNvPr>
                <p14:cNvContentPartPr/>
                <p14:nvPr/>
              </p14:nvContentPartPr>
              <p14:xfrm>
                <a:off x="3482234" y="369210"/>
                <a:ext cx="236160" cy="57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9163ED1-4FF9-4945-B5CF-24B9DCF8040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73594" y="360570"/>
                  <a:ext cx="253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7B071A7-FE3D-4CFA-8CA0-1356CDF6BE48}"/>
                    </a:ext>
                  </a:extLst>
                </p14:cNvPr>
                <p14:cNvContentPartPr/>
                <p14:nvPr/>
              </p14:nvContentPartPr>
              <p14:xfrm>
                <a:off x="3765554" y="426450"/>
                <a:ext cx="73440" cy="164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7B071A7-FE3D-4CFA-8CA0-1356CDF6BE4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756554" y="417450"/>
                  <a:ext cx="91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C507DBC-93A2-4656-9B06-C35197EDF4BA}"/>
                    </a:ext>
                  </a:extLst>
                </p14:cNvPr>
                <p14:cNvContentPartPr/>
                <p14:nvPr/>
              </p14:nvContentPartPr>
              <p14:xfrm>
                <a:off x="3913874" y="406650"/>
                <a:ext cx="81360" cy="190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C507DBC-93A2-4656-9B06-C35197EDF4B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05234" y="397650"/>
                  <a:ext cx="99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24C6DBD-335D-4C4E-9BA4-06B280C03CA8}"/>
                    </a:ext>
                  </a:extLst>
                </p14:cNvPr>
                <p14:cNvContentPartPr/>
                <p14:nvPr/>
              </p14:nvContentPartPr>
              <p14:xfrm>
                <a:off x="4050314" y="494850"/>
                <a:ext cx="123840" cy="29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24C6DBD-335D-4C4E-9BA4-06B280C03CA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41314" y="485850"/>
                  <a:ext cx="141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1FC2EA0-7969-4B00-B6AF-4D1E79DBCE05}"/>
                    </a:ext>
                  </a:extLst>
                </p14:cNvPr>
                <p14:cNvContentPartPr/>
                <p14:nvPr/>
              </p14:nvContentPartPr>
              <p14:xfrm>
                <a:off x="4187834" y="551730"/>
                <a:ext cx="94320" cy="236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1FC2EA0-7969-4B00-B6AF-4D1E79DBCE0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78834" y="542730"/>
                  <a:ext cx="1119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453B288-EFD7-471E-9ACF-DF2B9034FCED}"/>
                    </a:ext>
                  </a:extLst>
                </p14:cNvPr>
                <p14:cNvContentPartPr/>
                <p14:nvPr/>
              </p14:nvContentPartPr>
              <p14:xfrm>
                <a:off x="4259114" y="458130"/>
                <a:ext cx="156960" cy="128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453B288-EFD7-471E-9ACF-DF2B9034FCE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50114" y="449130"/>
                  <a:ext cx="174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F6C532D-0CD1-4712-9884-364E62D392E9}"/>
                    </a:ext>
                  </a:extLst>
                </p14:cNvPr>
                <p14:cNvContentPartPr/>
                <p14:nvPr/>
              </p14:nvContentPartPr>
              <p14:xfrm>
                <a:off x="4260914" y="336090"/>
                <a:ext cx="215280" cy="79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F6C532D-0CD1-4712-9884-364E62D392E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51914" y="327450"/>
                  <a:ext cx="2329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AE10C69-92B2-4365-AFE7-E28B3AF45B8C}"/>
                    </a:ext>
                  </a:extLst>
                </p14:cNvPr>
                <p14:cNvContentPartPr/>
                <p14:nvPr/>
              </p14:nvContentPartPr>
              <p14:xfrm>
                <a:off x="4526594" y="321690"/>
                <a:ext cx="102600" cy="237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AE10C69-92B2-4365-AFE7-E28B3AF45B8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17954" y="313050"/>
                  <a:ext cx="1202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F97FDF9-C12F-40CA-B407-060565CC37E3}"/>
                    </a:ext>
                  </a:extLst>
                </p14:cNvPr>
                <p14:cNvContentPartPr/>
                <p14:nvPr/>
              </p14:nvContentPartPr>
              <p14:xfrm>
                <a:off x="3561794" y="828570"/>
                <a:ext cx="756000" cy="55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F97FDF9-C12F-40CA-B407-060565CC37E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52794" y="819570"/>
                  <a:ext cx="7736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9B459F0-D98E-4339-9002-AA5963EA8080}"/>
                    </a:ext>
                  </a:extLst>
                </p14:cNvPr>
                <p14:cNvContentPartPr/>
                <p14:nvPr/>
              </p14:nvContentPartPr>
              <p14:xfrm>
                <a:off x="3729914" y="1042410"/>
                <a:ext cx="202680" cy="166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9B459F0-D98E-4339-9002-AA5963EA808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20914" y="1033410"/>
                  <a:ext cx="220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8A9BEA3-D85E-484F-AB83-DFDE15BE20CE}"/>
                    </a:ext>
                  </a:extLst>
                </p14:cNvPr>
                <p14:cNvContentPartPr/>
                <p14:nvPr/>
              </p14:nvContentPartPr>
              <p14:xfrm>
                <a:off x="3758714" y="934050"/>
                <a:ext cx="353520" cy="84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8A9BEA3-D85E-484F-AB83-DFDE15BE20C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49714" y="925050"/>
                  <a:ext cx="3711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7190827-8EEC-4FCF-9B04-C83B2495FD0A}"/>
                    </a:ext>
                  </a:extLst>
                </p14:cNvPr>
                <p14:cNvContentPartPr/>
                <p14:nvPr/>
              </p14:nvContentPartPr>
              <p14:xfrm>
                <a:off x="4597154" y="729210"/>
                <a:ext cx="123840" cy="277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7190827-8EEC-4FCF-9B04-C83B2495FD0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88514" y="720210"/>
                  <a:ext cx="141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86147E9-2799-4829-93E1-CAEECD97869A}"/>
                    </a:ext>
                  </a:extLst>
                </p14:cNvPr>
                <p14:cNvContentPartPr/>
                <p14:nvPr/>
              </p14:nvContentPartPr>
              <p14:xfrm>
                <a:off x="4583834" y="796530"/>
                <a:ext cx="143280" cy="302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86147E9-2799-4829-93E1-CAEECD97869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74834" y="787890"/>
                  <a:ext cx="160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6AE18C0-2959-4EB7-8137-0AC4C9948A87}"/>
                    </a:ext>
                  </a:extLst>
                </p14:cNvPr>
                <p14:cNvContentPartPr/>
                <p14:nvPr/>
              </p14:nvContentPartPr>
              <p14:xfrm>
                <a:off x="4901714" y="820650"/>
                <a:ext cx="34560" cy="248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6AE18C0-2959-4EB7-8137-0AC4C9948A8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93074" y="811650"/>
                  <a:ext cx="522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EE5442F-3BA9-4F52-B6FF-F3D6DFFC640F}"/>
                    </a:ext>
                  </a:extLst>
                </p14:cNvPr>
                <p14:cNvContentPartPr/>
                <p14:nvPr/>
              </p14:nvContentPartPr>
              <p14:xfrm>
                <a:off x="5042834" y="658290"/>
                <a:ext cx="78120" cy="1980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EE5442F-3BA9-4F52-B6FF-F3D6DFFC640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34194" y="649650"/>
                  <a:ext cx="95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773ED74-688B-4AC2-86FF-D4856A9C2993}"/>
                    </a:ext>
                  </a:extLst>
                </p14:cNvPr>
                <p14:cNvContentPartPr/>
                <p14:nvPr/>
              </p14:nvContentPartPr>
              <p14:xfrm>
                <a:off x="5165954" y="616170"/>
                <a:ext cx="295200" cy="2257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773ED74-688B-4AC2-86FF-D4856A9C299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56954" y="607170"/>
                  <a:ext cx="3128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3078020-D3D7-435B-8426-B7F380991312}"/>
                    </a:ext>
                  </a:extLst>
                </p14:cNvPr>
                <p14:cNvContentPartPr/>
                <p14:nvPr/>
              </p14:nvContentPartPr>
              <p14:xfrm>
                <a:off x="5316434" y="641010"/>
                <a:ext cx="272880" cy="2149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3078020-D3D7-435B-8426-B7F3809913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07434" y="632010"/>
                  <a:ext cx="290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2BB0C8C-BE2F-4D41-A91F-EDE11C772309}"/>
                    </a:ext>
                  </a:extLst>
                </p14:cNvPr>
                <p14:cNvContentPartPr/>
                <p14:nvPr/>
              </p14:nvContentPartPr>
              <p14:xfrm>
                <a:off x="5569154" y="639930"/>
                <a:ext cx="240120" cy="2466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2BB0C8C-BE2F-4D41-A91F-EDE11C77230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60154" y="631290"/>
                  <a:ext cx="2577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0ABA9C0-B0C8-4D7E-BEB8-E477B63D2458}"/>
                    </a:ext>
                  </a:extLst>
                </p14:cNvPr>
                <p14:cNvContentPartPr/>
                <p14:nvPr/>
              </p14:nvContentPartPr>
              <p14:xfrm>
                <a:off x="5766074" y="640650"/>
                <a:ext cx="268200" cy="249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0ABA9C0-B0C8-4D7E-BEB8-E477B63D245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57434" y="631650"/>
                  <a:ext cx="28584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8E46B21-B2CF-4C73-B742-FEC6C2168D8E}"/>
              </a:ext>
            </a:extLst>
          </p:cNvPr>
          <p:cNvGrpSpPr/>
          <p:nvPr/>
        </p:nvGrpSpPr>
        <p:grpSpPr>
          <a:xfrm>
            <a:off x="749114" y="1794810"/>
            <a:ext cx="161280" cy="100800"/>
            <a:chOff x="749114" y="1794810"/>
            <a:chExt cx="161280" cy="10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3793517-665B-4233-B711-5A62B4C0AB28}"/>
                    </a:ext>
                  </a:extLst>
                </p14:cNvPr>
                <p14:cNvContentPartPr/>
                <p14:nvPr/>
              </p14:nvContentPartPr>
              <p14:xfrm>
                <a:off x="749114" y="1794810"/>
                <a:ext cx="161280" cy="201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3793517-665B-4233-B711-5A62B4C0AB2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0474" y="1785810"/>
                  <a:ext cx="1789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96DCCF5-035D-46DA-A4A8-E9DD58093264}"/>
                    </a:ext>
                  </a:extLst>
                </p14:cNvPr>
                <p14:cNvContentPartPr/>
                <p14:nvPr/>
              </p14:nvContentPartPr>
              <p14:xfrm>
                <a:off x="768194" y="1887330"/>
                <a:ext cx="136080" cy="8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96DCCF5-035D-46DA-A4A8-E9DD5809326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59554" y="1878690"/>
                  <a:ext cx="15372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50F3375-BA30-4C7A-9067-52929717D871}"/>
              </a:ext>
            </a:extLst>
          </p:cNvPr>
          <p:cNvGrpSpPr/>
          <p:nvPr/>
        </p:nvGrpSpPr>
        <p:grpSpPr>
          <a:xfrm>
            <a:off x="704474" y="2323650"/>
            <a:ext cx="603360" cy="320400"/>
            <a:chOff x="704474" y="2323650"/>
            <a:chExt cx="603360" cy="32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F1FC1BB-0BAA-4678-9DE3-E49DCD1348A9}"/>
                    </a:ext>
                  </a:extLst>
                </p14:cNvPr>
                <p14:cNvContentPartPr/>
                <p14:nvPr/>
              </p14:nvContentPartPr>
              <p14:xfrm>
                <a:off x="704474" y="2407890"/>
                <a:ext cx="223200" cy="2361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F1FC1BB-0BAA-4678-9DE3-E49DCD1348A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95834" y="2398890"/>
                  <a:ext cx="2408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C1D91D1-F2E1-4E58-8C6B-90944926617B}"/>
                    </a:ext>
                  </a:extLst>
                </p14:cNvPr>
                <p14:cNvContentPartPr/>
                <p14:nvPr/>
              </p14:nvContentPartPr>
              <p14:xfrm>
                <a:off x="986714" y="2441730"/>
                <a:ext cx="141480" cy="1684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C1D91D1-F2E1-4E58-8C6B-90944926617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78074" y="2433090"/>
                  <a:ext cx="1591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6843CAE-FBA1-4604-8828-2C05071FF228}"/>
                    </a:ext>
                  </a:extLst>
                </p14:cNvPr>
                <p14:cNvContentPartPr/>
                <p14:nvPr/>
              </p14:nvContentPartPr>
              <p14:xfrm>
                <a:off x="1029554" y="2323650"/>
                <a:ext cx="278280" cy="2962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6843CAE-FBA1-4604-8828-2C05071FF22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20554" y="2314650"/>
                  <a:ext cx="295920" cy="31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7C6B9A17-9CBB-4EB2-9D2B-2A4953F39078}"/>
                  </a:ext>
                </a:extLst>
              </p14:cNvPr>
              <p14:cNvContentPartPr/>
              <p14:nvPr/>
            </p14:nvContentPartPr>
            <p14:xfrm>
              <a:off x="1754234" y="2287290"/>
              <a:ext cx="175680" cy="3898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7C6B9A17-9CBB-4EB2-9D2B-2A4953F3907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745234" y="2278650"/>
                <a:ext cx="193320" cy="40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53801BB-1A97-4A3F-B461-020110AD085C}"/>
              </a:ext>
            </a:extLst>
          </p:cNvPr>
          <p:cNvGrpSpPr/>
          <p:nvPr/>
        </p:nvGrpSpPr>
        <p:grpSpPr>
          <a:xfrm>
            <a:off x="1163114" y="1564770"/>
            <a:ext cx="3525120" cy="420120"/>
            <a:chOff x="1163114" y="1564770"/>
            <a:chExt cx="3525120" cy="42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3DC17AA-F8C8-42FC-9174-8C7080E4B76F}"/>
                    </a:ext>
                  </a:extLst>
                </p14:cNvPr>
                <p14:cNvContentPartPr/>
                <p14:nvPr/>
              </p14:nvContentPartPr>
              <p14:xfrm>
                <a:off x="1163114" y="1924770"/>
                <a:ext cx="26280" cy="28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3DC17AA-F8C8-42FC-9174-8C7080E4B76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54114" y="1916130"/>
                  <a:ext cx="43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BEA8B82-1A27-41DB-B33B-03926CCE5F10}"/>
                    </a:ext>
                  </a:extLst>
                </p14:cNvPr>
                <p14:cNvContentPartPr/>
                <p14:nvPr/>
              </p14:nvContentPartPr>
              <p14:xfrm>
                <a:off x="1389554" y="1730730"/>
                <a:ext cx="73800" cy="191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BEA8B82-1A27-41DB-B33B-03926CCE5F1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80914" y="1722090"/>
                  <a:ext cx="91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087FC6C-2A67-4283-B03B-607EF8FE7C85}"/>
                    </a:ext>
                  </a:extLst>
                </p14:cNvPr>
                <p14:cNvContentPartPr/>
                <p14:nvPr/>
              </p14:nvContentPartPr>
              <p14:xfrm>
                <a:off x="1528514" y="1655850"/>
                <a:ext cx="309600" cy="2721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087FC6C-2A67-4283-B03B-607EF8FE7C8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519514" y="1647210"/>
                  <a:ext cx="3272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3989A71-7F0D-449E-BA40-00694B3C52BE}"/>
                    </a:ext>
                  </a:extLst>
                </p14:cNvPr>
                <p14:cNvContentPartPr/>
                <p14:nvPr/>
              </p14:nvContentPartPr>
              <p14:xfrm>
                <a:off x="1788074" y="1710570"/>
                <a:ext cx="317160" cy="2397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3989A71-7F0D-449E-BA40-00694B3C52B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779074" y="1701930"/>
                  <a:ext cx="334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ECD1DEE-FCF1-4BED-87BD-E559C5746388}"/>
                    </a:ext>
                  </a:extLst>
                </p14:cNvPr>
                <p14:cNvContentPartPr/>
                <p14:nvPr/>
              </p14:nvContentPartPr>
              <p14:xfrm>
                <a:off x="2183354" y="1694010"/>
                <a:ext cx="204840" cy="234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ECD1DEE-FCF1-4BED-87BD-E559C574638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174354" y="1685010"/>
                  <a:ext cx="2224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34ED14E-306A-436A-A257-A58D4117DE08}"/>
                    </a:ext>
                  </a:extLst>
                </p14:cNvPr>
                <p14:cNvContentPartPr/>
                <p14:nvPr/>
              </p14:nvContentPartPr>
              <p14:xfrm>
                <a:off x="2463794" y="1703370"/>
                <a:ext cx="312120" cy="2552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34ED14E-306A-436A-A257-A58D4117DE0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454794" y="1694370"/>
                  <a:ext cx="3297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6246E9F-8D7E-4DF8-8D85-3B3496724098}"/>
                    </a:ext>
                  </a:extLst>
                </p14:cNvPr>
                <p14:cNvContentPartPr/>
                <p14:nvPr/>
              </p14:nvContentPartPr>
              <p14:xfrm>
                <a:off x="2918834" y="1750170"/>
                <a:ext cx="295560" cy="295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6246E9F-8D7E-4DF8-8D85-3B349672409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909834" y="1741170"/>
                  <a:ext cx="3132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2434994-0ECD-43A4-A1D8-FB7787446035}"/>
                    </a:ext>
                  </a:extLst>
                </p14:cNvPr>
                <p14:cNvContentPartPr/>
                <p14:nvPr/>
              </p14:nvContentPartPr>
              <p14:xfrm>
                <a:off x="3043034" y="1687170"/>
                <a:ext cx="24840" cy="1796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2434994-0ECD-43A4-A1D8-FB778744603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034034" y="1678530"/>
                  <a:ext cx="424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2302D64-0DF2-4674-896C-6AF778236212}"/>
                    </a:ext>
                  </a:extLst>
                </p14:cNvPr>
                <p14:cNvContentPartPr/>
                <p14:nvPr/>
              </p14:nvContentPartPr>
              <p14:xfrm>
                <a:off x="2938994" y="1971570"/>
                <a:ext cx="231120" cy="133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2302D64-0DF2-4674-896C-6AF77823621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930354" y="1962570"/>
                  <a:ext cx="248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C4EC79A-0B33-4FFD-BF94-DEB6BA0F55F0}"/>
                    </a:ext>
                  </a:extLst>
                </p14:cNvPr>
                <p14:cNvContentPartPr/>
                <p14:nvPr/>
              </p14:nvContentPartPr>
              <p14:xfrm>
                <a:off x="3330674" y="1875810"/>
                <a:ext cx="28800" cy="464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C4EC79A-0B33-4FFD-BF94-DEB6BA0F55F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322034" y="1866810"/>
                  <a:ext cx="46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657ACF4-6C70-4505-B608-129719B7E66D}"/>
                    </a:ext>
                  </a:extLst>
                </p14:cNvPr>
                <p14:cNvContentPartPr/>
                <p14:nvPr/>
              </p14:nvContentPartPr>
              <p14:xfrm>
                <a:off x="3444434" y="1721370"/>
                <a:ext cx="176760" cy="1674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657ACF4-6C70-4505-B608-129719B7E66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435434" y="1712730"/>
                  <a:ext cx="194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D159D7C-1800-42DE-9D14-6D09830CF05C}"/>
                    </a:ext>
                  </a:extLst>
                </p14:cNvPr>
                <p14:cNvContentPartPr/>
                <p14:nvPr/>
              </p14:nvContentPartPr>
              <p14:xfrm>
                <a:off x="3667274" y="1603650"/>
                <a:ext cx="294840" cy="266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D159D7C-1800-42DE-9D14-6D09830CF05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58634" y="1595010"/>
                  <a:ext cx="3124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2E5A199-CF4F-4DA1-B80C-A42E0A0C07F4}"/>
                    </a:ext>
                  </a:extLst>
                </p14:cNvPr>
                <p14:cNvContentPartPr/>
                <p14:nvPr/>
              </p14:nvContentPartPr>
              <p14:xfrm>
                <a:off x="3979754" y="1589610"/>
                <a:ext cx="194400" cy="307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2E5A199-CF4F-4DA1-B80C-A42E0A0C07F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70754" y="1580610"/>
                  <a:ext cx="2120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C0CCE25-C967-47DA-9733-88E728BCD73C}"/>
                    </a:ext>
                  </a:extLst>
                </p14:cNvPr>
                <p14:cNvContentPartPr/>
                <p14:nvPr/>
              </p14:nvContentPartPr>
              <p14:xfrm>
                <a:off x="4138514" y="1602930"/>
                <a:ext cx="288360" cy="2595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C0CCE25-C967-47DA-9733-88E728BCD73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29874" y="1594290"/>
                  <a:ext cx="3060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C87078F-E226-4D9C-B253-23CE82A379A6}"/>
                    </a:ext>
                  </a:extLst>
                </p14:cNvPr>
                <p14:cNvContentPartPr/>
                <p14:nvPr/>
              </p14:nvContentPartPr>
              <p14:xfrm>
                <a:off x="4409594" y="1564770"/>
                <a:ext cx="278640" cy="306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C87078F-E226-4D9C-B253-23CE82A379A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400954" y="1556130"/>
                  <a:ext cx="296280" cy="32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914788C-4AFA-4A2D-A41F-CB39BE5D6B68}"/>
              </a:ext>
            </a:extLst>
          </p:cNvPr>
          <p:cNvGrpSpPr/>
          <p:nvPr/>
        </p:nvGrpSpPr>
        <p:grpSpPr>
          <a:xfrm>
            <a:off x="2021714" y="2284770"/>
            <a:ext cx="1278720" cy="581760"/>
            <a:chOff x="2021714" y="2284770"/>
            <a:chExt cx="1278720" cy="58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630D48A-CEE3-493F-9551-47CC83F68D15}"/>
                    </a:ext>
                  </a:extLst>
                </p14:cNvPr>
                <p14:cNvContentPartPr/>
                <p14:nvPr/>
              </p14:nvContentPartPr>
              <p14:xfrm>
                <a:off x="2021714" y="2614170"/>
                <a:ext cx="20160" cy="43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630D48A-CEE3-493F-9551-47CC83F68D1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013074" y="2605530"/>
                  <a:ext cx="37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5DC915D-1F56-464E-BDB4-E8652D881234}"/>
                    </a:ext>
                  </a:extLst>
                </p14:cNvPr>
                <p14:cNvContentPartPr/>
                <p14:nvPr/>
              </p14:nvContentPartPr>
              <p14:xfrm>
                <a:off x="2161394" y="2418690"/>
                <a:ext cx="174600" cy="2268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5DC915D-1F56-464E-BDB4-E8652D88123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152754" y="2410050"/>
                  <a:ext cx="1922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146A766-8282-4905-8638-238571F70F38}"/>
                    </a:ext>
                  </a:extLst>
                </p14:cNvPr>
                <p14:cNvContentPartPr/>
                <p14:nvPr/>
              </p14:nvContentPartPr>
              <p14:xfrm>
                <a:off x="2405834" y="2334450"/>
                <a:ext cx="198360" cy="2566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146A766-8282-4905-8638-238571F70F3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396834" y="2325810"/>
                  <a:ext cx="2160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2354D43-5155-447C-A6F6-4714FB9D8062}"/>
                    </a:ext>
                  </a:extLst>
                </p14:cNvPr>
                <p14:cNvContentPartPr/>
                <p14:nvPr/>
              </p14:nvContentPartPr>
              <p14:xfrm>
                <a:off x="2626514" y="2336250"/>
                <a:ext cx="226080" cy="2138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2354D43-5155-447C-A6F6-4714FB9D806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617874" y="2327610"/>
                  <a:ext cx="2437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CBDF01F-1B14-41B4-9E26-D17CA7732DA4}"/>
                    </a:ext>
                  </a:extLst>
                </p14:cNvPr>
                <p14:cNvContentPartPr/>
                <p14:nvPr/>
              </p14:nvContentPartPr>
              <p14:xfrm>
                <a:off x="2897954" y="2284770"/>
                <a:ext cx="284040" cy="2890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CBDF01F-1B14-41B4-9E26-D17CA7732DA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88954" y="2275770"/>
                  <a:ext cx="3016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ADA1570-00C4-4FC0-9890-4960C51FFD5C}"/>
                    </a:ext>
                  </a:extLst>
                </p14:cNvPr>
                <p14:cNvContentPartPr/>
                <p14:nvPr/>
              </p14:nvContentPartPr>
              <p14:xfrm>
                <a:off x="3126554" y="2604450"/>
                <a:ext cx="173880" cy="2620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ADA1570-00C4-4FC0-9890-4960C51FFD5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117914" y="2595810"/>
                  <a:ext cx="19152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F82401E-9815-41BD-97D9-2C4C7AD5326B}"/>
              </a:ext>
            </a:extLst>
          </p:cNvPr>
          <p:cNvGrpSpPr/>
          <p:nvPr/>
        </p:nvGrpSpPr>
        <p:grpSpPr>
          <a:xfrm>
            <a:off x="3423554" y="2266050"/>
            <a:ext cx="934200" cy="318600"/>
            <a:chOff x="3423554" y="2266050"/>
            <a:chExt cx="934200" cy="31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ABB477C-7DC2-4AAF-B3B5-5187842698B6}"/>
                    </a:ext>
                  </a:extLst>
                </p14:cNvPr>
                <p14:cNvContentPartPr/>
                <p14:nvPr/>
              </p14:nvContentPartPr>
              <p14:xfrm>
                <a:off x="3423554" y="2544330"/>
                <a:ext cx="38880" cy="403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ABB477C-7DC2-4AAF-B3B5-5187842698B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414554" y="2535330"/>
                  <a:ext cx="565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2D788CF-89C1-4A6E-AB22-565D1747E531}"/>
                    </a:ext>
                  </a:extLst>
                </p14:cNvPr>
                <p14:cNvContentPartPr/>
                <p14:nvPr/>
              </p14:nvContentPartPr>
              <p14:xfrm>
                <a:off x="3597794" y="2354610"/>
                <a:ext cx="199800" cy="179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2D788CF-89C1-4A6E-AB22-565D1747E53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588794" y="2345610"/>
                  <a:ext cx="217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EFB7B28-17BB-422A-801C-D948D4D0A76D}"/>
                    </a:ext>
                  </a:extLst>
                </p14:cNvPr>
                <p14:cNvContentPartPr/>
                <p14:nvPr/>
              </p14:nvContentPartPr>
              <p14:xfrm>
                <a:off x="3880034" y="2316450"/>
                <a:ext cx="107640" cy="1749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EFB7B28-17BB-422A-801C-D948D4D0A76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871394" y="2307450"/>
                  <a:ext cx="125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98FD8BE-EA58-4C85-B2F8-0D8E59808A58}"/>
                    </a:ext>
                  </a:extLst>
                </p14:cNvPr>
                <p14:cNvContentPartPr/>
                <p14:nvPr/>
              </p14:nvContentPartPr>
              <p14:xfrm>
                <a:off x="4026554" y="2266050"/>
                <a:ext cx="331200" cy="2336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98FD8BE-EA58-4C85-B2F8-0D8E59808A5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17554" y="2257410"/>
                  <a:ext cx="34884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64B01C24-0AA6-4916-9481-73DABE4A0A79}"/>
              </a:ext>
            </a:extLst>
          </p:cNvPr>
          <p:cNvGrpSpPr/>
          <p:nvPr/>
        </p:nvGrpSpPr>
        <p:grpSpPr>
          <a:xfrm>
            <a:off x="4452794" y="2148330"/>
            <a:ext cx="510840" cy="454680"/>
            <a:chOff x="4452794" y="2148330"/>
            <a:chExt cx="51084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C70573B-4135-4868-9D67-3B6D82187F2D}"/>
                    </a:ext>
                  </a:extLst>
                </p14:cNvPr>
                <p14:cNvContentPartPr/>
                <p14:nvPr/>
              </p14:nvContentPartPr>
              <p14:xfrm>
                <a:off x="4452794" y="2282610"/>
                <a:ext cx="204120" cy="2149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C70573B-4135-4868-9D67-3B6D82187F2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44154" y="2273970"/>
                  <a:ext cx="2217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AF42485-34FC-482F-BF5F-5CB2C3BE6124}"/>
                    </a:ext>
                  </a:extLst>
                </p14:cNvPr>
                <p14:cNvContentPartPr/>
                <p14:nvPr/>
              </p14:nvContentPartPr>
              <p14:xfrm>
                <a:off x="4769234" y="2148330"/>
                <a:ext cx="194400" cy="4546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AF42485-34FC-482F-BF5F-5CB2C3BE612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760234" y="2139690"/>
                  <a:ext cx="212040" cy="47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F6ECD6CB-141A-471C-B767-86724B0AE256}"/>
              </a:ext>
            </a:extLst>
          </p:cNvPr>
          <p:cNvGrpSpPr/>
          <p:nvPr/>
        </p:nvGrpSpPr>
        <p:grpSpPr>
          <a:xfrm>
            <a:off x="455354" y="2848890"/>
            <a:ext cx="10011600" cy="2587680"/>
            <a:chOff x="455354" y="2848890"/>
            <a:chExt cx="10011600" cy="258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C7BEFAC-A2EE-439E-9120-57AA652106DF}"/>
                    </a:ext>
                  </a:extLst>
                </p14:cNvPr>
                <p14:cNvContentPartPr/>
                <p14:nvPr/>
              </p14:nvContentPartPr>
              <p14:xfrm>
                <a:off x="939914" y="3238770"/>
                <a:ext cx="111600" cy="1612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C7BEFAC-A2EE-439E-9120-57AA652106D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1274" y="3229770"/>
                  <a:ext cx="1292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2E8D56A-1033-4FDE-B4CE-0BCC0464C6E4}"/>
                    </a:ext>
                  </a:extLst>
                </p14:cNvPr>
                <p14:cNvContentPartPr/>
                <p14:nvPr/>
              </p14:nvContentPartPr>
              <p14:xfrm>
                <a:off x="754514" y="3395730"/>
                <a:ext cx="386640" cy="594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2E8D56A-1033-4FDE-B4CE-0BCC0464C6E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45874" y="3387090"/>
                  <a:ext cx="404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201DD84-CFC3-4117-9A8C-1B27259F08E5}"/>
                    </a:ext>
                  </a:extLst>
                </p14:cNvPr>
                <p14:cNvContentPartPr/>
                <p14:nvPr/>
              </p14:nvContentPartPr>
              <p14:xfrm>
                <a:off x="812474" y="3161370"/>
                <a:ext cx="412200" cy="770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201DD84-CFC3-4117-9A8C-1B27259F08E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03474" y="3152370"/>
                  <a:ext cx="429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973010D-31A9-4C68-8F7C-335C7EB54428}"/>
                    </a:ext>
                  </a:extLst>
                </p14:cNvPr>
                <p14:cNvContentPartPr/>
                <p14:nvPr/>
              </p14:nvContentPartPr>
              <p14:xfrm>
                <a:off x="1248794" y="3313290"/>
                <a:ext cx="131760" cy="1191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973010D-31A9-4C68-8F7C-335C7EB5442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239794" y="3304650"/>
                  <a:ext cx="149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7A85DCC-2480-4CA7-8FF2-828991FA5BDB}"/>
                    </a:ext>
                  </a:extLst>
                </p14:cNvPr>
                <p14:cNvContentPartPr/>
                <p14:nvPr/>
              </p14:nvContentPartPr>
              <p14:xfrm>
                <a:off x="1614194" y="3031770"/>
                <a:ext cx="210960" cy="4107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7A85DCC-2480-4CA7-8FF2-828991FA5BD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05554" y="3022770"/>
                  <a:ext cx="22860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B68786A-3485-495B-ADA3-BCE1A183AE9A}"/>
                    </a:ext>
                  </a:extLst>
                </p14:cNvPr>
                <p14:cNvContentPartPr/>
                <p14:nvPr/>
              </p14:nvContentPartPr>
              <p14:xfrm>
                <a:off x="1510874" y="3219690"/>
                <a:ext cx="292320" cy="439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B68786A-3485-495B-ADA3-BCE1A183AE9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502234" y="3210690"/>
                  <a:ext cx="309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56927D1-5923-4F83-88AC-17DB64CC7553}"/>
                    </a:ext>
                  </a:extLst>
                </p14:cNvPr>
                <p14:cNvContentPartPr/>
                <p14:nvPr/>
              </p14:nvContentPartPr>
              <p14:xfrm>
                <a:off x="1764674" y="3261450"/>
                <a:ext cx="412920" cy="1738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56927D1-5923-4F83-88AC-17DB64CC755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755674" y="3252450"/>
                  <a:ext cx="4305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E63F868-6415-4989-A159-5439544474E6}"/>
                    </a:ext>
                  </a:extLst>
                </p14:cNvPr>
                <p14:cNvContentPartPr/>
                <p14:nvPr/>
              </p14:nvContentPartPr>
              <p14:xfrm>
                <a:off x="2082194" y="3292770"/>
                <a:ext cx="173160" cy="362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E63F868-6415-4989-A159-5439544474E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073194" y="3283770"/>
                  <a:ext cx="1908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C849A6D-A867-47B9-B7A6-7755E9F0E618}"/>
                    </a:ext>
                  </a:extLst>
                </p14:cNvPr>
                <p14:cNvContentPartPr/>
                <p14:nvPr/>
              </p14:nvContentPartPr>
              <p14:xfrm>
                <a:off x="2213234" y="3202410"/>
                <a:ext cx="246600" cy="198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C849A6D-A867-47B9-B7A6-7755E9F0E61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204594" y="3193770"/>
                  <a:ext cx="264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C1091BA-DB1F-4E24-BD80-26A0BB5A3BC2}"/>
                    </a:ext>
                  </a:extLst>
                </p14:cNvPr>
                <p14:cNvContentPartPr/>
                <p14:nvPr/>
              </p14:nvContentPartPr>
              <p14:xfrm>
                <a:off x="2540834" y="3233730"/>
                <a:ext cx="150120" cy="1713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C1091BA-DB1F-4E24-BD80-26A0BB5A3BC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531834" y="3224730"/>
                  <a:ext cx="167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B05F109-EF61-45E6-BF9A-BDDC6C6180EA}"/>
                    </a:ext>
                  </a:extLst>
                </p14:cNvPr>
                <p14:cNvContentPartPr/>
                <p14:nvPr/>
              </p14:nvContentPartPr>
              <p14:xfrm>
                <a:off x="2713994" y="3240930"/>
                <a:ext cx="130680" cy="158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B05F109-EF61-45E6-BF9A-BDDC6C6180E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705354" y="3231930"/>
                  <a:ext cx="148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8B9EF4C-DBE7-4A02-AA65-7CA8786CF642}"/>
                    </a:ext>
                  </a:extLst>
                </p14:cNvPr>
                <p14:cNvContentPartPr/>
                <p14:nvPr/>
              </p14:nvContentPartPr>
              <p14:xfrm>
                <a:off x="3002354" y="3013770"/>
                <a:ext cx="243360" cy="4136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8B9EF4C-DBE7-4A02-AA65-7CA8786CF64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993354" y="3005130"/>
                  <a:ext cx="2610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2C66159-C90C-434B-9CD0-05793EA16F9C}"/>
                    </a:ext>
                  </a:extLst>
                </p14:cNvPr>
                <p14:cNvContentPartPr/>
                <p14:nvPr/>
              </p14:nvContentPartPr>
              <p14:xfrm>
                <a:off x="3515354" y="3272250"/>
                <a:ext cx="51840" cy="874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2C66159-C90C-434B-9CD0-05793EA16F9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506714" y="3263610"/>
                  <a:ext cx="69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61C5085-D6A3-4E8B-8FF9-16A085877843}"/>
                    </a:ext>
                  </a:extLst>
                </p14:cNvPr>
                <p14:cNvContentPartPr/>
                <p14:nvPr/>
              </p14:nvContentPartPr>
              <p14:xfrm>
                <a:off x="3636674" y="3236250"/>
                <a:ext cx="200880" cy="1292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61C5085-D6A3-4E8B-8FF9-16A08587784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627674" y="3227250"/>
                  <a:ext cx="218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A69ACA7-543E-478A-A78B-A03E623B4AE5}"/>
                    </a:ext>
                  </a:extLst>
                </p14:cNvPr>
                <p14:cNvContentPartPr/>
                <p14:nvPr/>
              </p14:nvContentPartPr>
              <p14:xfrm>
                <a:off x="4252274" y="3148410"/>
                <a:ext cx="183960" cy="2102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A69ACA7-543E-478A-A78B-A03E623B4AE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243274" y="3139410"/>
                  <a:ext cx="2016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3C99DA1-69C1-42AF-A1B8-4A17AB2692FC}"/>
                    </a:ext>
                  </a:extLst>
                </p14:cNvPr>
                <p14:cNvContentPartPr/>
                <p14:nvPr/>
              </p14:nvContentPartPr>
              <p14:xfrm>
                <a:off x="4393394" y="3239130"/>
                <a:ext cx="139320" cy="1173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3C99DA1-69C1-42AF-A1B8-4A17AB2692F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384754" y="3230130"/>
                  <a:ext cx="156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2A1321C-B7F7-452D-B70D-B0108F62B3B9}"/>
                    </a:ext>
                  </a:extLst>
                </p14:cNvPr>
                <p14:cNvContentPartPr/>
                <p14:nvPr/>
              </p14:nvContentPartPr>
              <p14:xfrm>
                <a:off x="4578794" y="3239490"/>
                <a:ext cx="169200" cy="1098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2A1321C-B7F7-452D-B70D-B0108F62B3B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570154" y="3230850"/>
                  <a:ext cx="186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9ECDE49-B360-4CC8-995F-2BCAF70FF119}"/>
                    </a:ext>
                  </a:extLst>
                </p14:cNvPr>
                <p14:cNvContentPartPr/>
                <p14:nvPr/>
              </p14:nvContentPartPr>
              <p14:xfrm>
                <a:off x="4953914" y="2915130"/>
                <a:ext cx="171000" cy="4284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9ECDE49-B360-4CC8-995F-2BCAF70FF11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944914" y="2906130"/>
                  <a:ext cx="18864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410C48F-0C66-4C59-B098-6812E1DA3137}"/>
                    </a:ext>
                  </a:extLst>
                </p14:cNvPr>
                <p14:cNvContentPartPr/>
                <p14:nvPr/>
              </p14:nvContentPartPr>
              <p14:xfrm>
                <a:off x="4841954" y="3144090"/>
                <a:ext cx="279720" cy="518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410C48F-0C66-4C59-B098-6812E1DA313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833314" y="3135090"/>
                  <a:ext cx="2973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2E58D1C-A6DB-4268-BAC9-A38D7E4AB820}"/>
                    </a:ext>
                  </a:extLst>
                </p14:cNvPr>
                <p14:cNvContentPartPr/>
                <p14:nvPr/>
              </p14:nvContentPartPr>
              <p14:xfrm>
                <a:off x="5081714" y="3125730"/>
                <a:ext cx="463680" cy="2026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2E58D1C-A6DB-4268-BAC9-A38D7E4AB82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072714" y="3116730"/>
                  <a:ext cx="481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05192FD-3029-446C-9EDD-A3CD649C0CAF}"/>
                    </a:ext>
                  </a:extLst>
                </p14:cNvPr>
                <p14:cNvContentPartPr/>
                <p14:nvPr/>
              </p14:nvContentPartPr>
              <p14:xfrm>
                <a:off x="5302394" y="3105930"/>
                <a:ext cx="216360" cy="2127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05192FD-3029-446C-9EDD-A3CD649C0CA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293754" y="3097290"/>
                  <a:ext cx="2340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FCF7B0E-4234-42C6-AD64-05A7454B3533}"/>
                    </a:ext>
                  </a:extLst>
                </p14:cNvPr>
                <p14:cNvContentPartPr/>
                <p14:nvPr/>
              </p14:nvContentPartPr>
              <p14:xfrm>
                <a:off x="5633954" y="2848890"/>
                <a:ext cx="244800" cy="5029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FCF7B0E-4234-42C6-AD64-05A7454B353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625314" y="2839890"/>
                  <a:ext cx="26244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FC5F66F-CC36-4E09-BEA7-AED25819A9DC}"/>
                    </a:ext>
                  </a:extLst>
                </p14:cNvPr>
                <p14:cNvContentPartPr/>
                <p14:nvPr/>
              </p14:nvContentPartPr>
              <p14:xfrm>
                <a:off x="5574554" y="3102330"/>
                <a:ext cx="405360" cy="2970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FC5F66F-CC36-4E09-BEA7-AED25819A9D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565554" y="3093330"/>
                  <a:ext cx="4230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5585741-CB96-4EDF-B1E3-B1C567607284}"/>
                    </a:ext>
                  </a:extLst>
                </p14:cNvPr>
                <p14:cNvContentPartPr/>
                <p14:nvPr/>
              </p14:nvContentPartPr>
              <p14:xfrm>
                <a:off x="455354" y="3981450"/>
                <a:ext cx="211320" cy="1771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5585741-CB96-4EDF-B1E3-B1C56760728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46714" y="3972450"/>
                  <a:ext cx="228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741CA36-6D5E-4F1E-A21E-ABE19798B4C9}"/>
                    </a:ext>
                  </a:extLst>
                </p14:cNvPr>
                <p14:cNvContentPartPr/>
                <p14:nvPr/>
              </p14:nvContentPartPr>
              <p14:xfrm>
                <a:off x="720314" y="3850050"/>
                <a:ext cx="160200" cy="4798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741CA36-6D5E-4F1E-A21E-ABE19798B4C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11314" y="3841410"/>
                  <a:ext cx="17784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D54F15D-C76D-4B2A-AF49-505A339EBB31}"/>
                    </a:ext>
                  </a:extLst>
                </p14:cNvPr>
                <p14:cNvContentPartPr/>
                <p14:nvPr/>
              </p14:nvContentPartPr>
              <p14:xfrm>
                <a:off x="5980994" y="4040490"/>
                <a:ext cx="3960" cy="10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D54F15D-C76D-4B2A-AF49-505A339EBB3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971994" y="4031490"/>
                  <a:ext cx="216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823FD00-5CFB-45FA-B09B-58174EB8B0AD}"/>
                    </a:ext>
                  </a:extLst>
                </p14:cNvPr>
                <p14:cNvContentPartPr/>
                <p14:nvPr/>
              </p14:nvContentPartPr>
              <p14:xfrm>
                <a:off x="5913674" y="3997290"/>
                <a:ext cx="92880" cy="119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823FD00-5CFB-45FA-B09B-58174EB8B0A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904674" y="3988650"/>
                  <a:ext cx="1105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C39E89B-671A-4651-BC94-49F463DA7949}"/>
                    </a:ext>
                  </a:extLst>
                </p14:cNvPr>
                <p14:cNvContentPartPr/>
                <p14:nvPr/>
              </p14:nvContentPartPr>
              <p14:xfrm>
                <a:off x="6103034" y="3993690"/>
                <a:ext cx="111240" cy="954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C39E89B-671A-4651-BC94-49F463DA794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094394" y="3985050"/>
                  <a:ext cx="128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56ED1CE-CCE6-4A80-87DA-D3D5639EDCEB}"/>
                    </a:ext>
                  </a:extLst>
                </p14:cNvPr>
                <p14:cNvContentPartPr/>
                <p14:nvPr/>
              </p14:nvContentPartPr>
              <p14:xfrm>
                <a:off x="6411914" y="4008450"/>
                <a:ext cx="174600" cy="2962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56ED1CE-CCE6-4A80-87DA-D3D5639EDCE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402914" y="3999450"/>
                  <a:ext cx="1922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74DE1E4-61AC-47C3-A453-29CD1837291B}"/>
                    </a:ext>
                  </a:extLst>
                </p14:cNvPr>
                <p14:cNvContentPartPr/>
                <p14:nvPr/>
              </p14:nvContentPartPr>
              <p14:xfrm>
                <a:off x="6541874" y="3866250"/>
                <a:ext cx="257040" cy="2034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74DE1E4-61AC-47C3-A453-29CD1837291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533234" y="3857250"/>
                  <a:ext cx="274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05BD417-2E07-4EE5-AEE7-9FFA8B7F8807}"/>
                    </a:ext>
                  </a:extLst>
                </p14:cNvPr>
                <p14:cNvContentPartPr/>
                <p14:nvPr/>
              </p14:nvContentPartPr>
              <p14:xfrm>
                <a:off x="6822314" y="3940410"/>
                <a:ext cx="176040" cy="1137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05BD417-2E07-4EE5-AEE7-9FFA8B7F880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13674" y="3931410"/>
                  <a:ext cx="193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43FE95B-B5B8-4FBB-80A3-D8AB80750AA0}"/>
                    </a:ext>
                  </a:extLst>
                </p14:cNvPr>
                <p14:cNvContentPartPr/>
                <p14:nvPr/>
              </p14:nvContentPartPr>
              <p14:xfrm>
                <a:off x="7030034" y="3887850"/>
                <a:ext cx="225720" cy="2088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43FE95B-B5B8-4FBB-80A3-D8AB80750AA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021034" y="3878850"/>
                  <a:ext cx="243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1B5BD26-B636-4E73-A929-BAA2EA3CBDF2}"/>
                    </a:ext>
                  </a:extLst>
                </p14:cNvPr>
                <p14:cNvContentPartPr/>
                <p14:nvPr/>
              </p14:nvContentPartPr>
              <p14:xfrm>
                <a:off x="7393994" y="3644850"/>
                <a:ext cx="235080" cy="4086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1B5BD26-B636-4E73-A929-BAA2EA3CBDF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84994" y="3636210"/>
                  <a:ext cx="2527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EB8617F-9AF9-47C5-8EEB-3143405B531B}"/>
                    </a:ext>
                  </a:extLst>
                </p14:cNvPr>
                <p14:cNvContentPartPr/>
                <p14:nvPr/>
              </p14:nvContentPartPr>
              <p14:xfrm>
                <a:off x="7340714" y="3566370"/>
                <a:ext cx="748800" cy="4010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EB8617F-9AF9-47C5-8EEB-3143405B531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331714" y="3557370"/>
                  <a:ext cx="7664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B846221-F0AB-411F-BBF1-492F4B9B37A8}"/>
                    </a:ext>
                  </a:extLst>
                </p14:cNvPr>
                <p14:cNvContentPartPr/>
                <p14:nvPr/>
              </p14:nvContentPartPr>
              <p14:xfrm>
                <a:off x="7883594" y="3833130"/>
                <a:ext cx="198000" cy="1872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B846221-F0AB-411F-BBF1-492F4B9B37A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874954" y="3824490"/>
                  <a:ext cx="2156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A3A1F5F-3ABB-4083-9B60-B92709200BD4}"/>
                    </a:ext>
                  </a:extLst>
                </p14:cNvPr>
                <p14:cNvContentPartPr/>
                <p14:nvPr/>
              </p14:nvContentPartPr>
              <p14:xfrm>
                <a:off x="8260154" y="3535050"/>
                <a:ext cx="188640" cy="6033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A3A1F5F-3ABB-4083-9B60-B92709200BD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1154" y="3526410"/>
                  <a:ext cx="20628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65034C1-C5D1-47CE-920E-49ACA1A2BDB8}"/>
                    </a:ext>
                  </a:extLst>
                </p14:cNvPr>
                <p14:cNvContentPartPr/>
                <p14:nvPr/>
              </p14:nvContentPartPr>
              <p14:xfrm>
                <a:off x="1327274" y="4009530"/>
                <a:ext cx="119160" cy="2073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65034C1-C5D1-47CE-920E-49ACA1A2BDB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318634" y="4000530"/>
                  <a:ext cx="136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A7DFAA8-FDCA-47B1-899D-041E8F80538E}"/>
                    </a:ext>
                  </a:extLst>
                </p14:cNvPr>
                <p14:cNvContentPartPr/>
                <p14:nvPr/>
              </p14:nvContentPartPr>
              <p14:xfrm>
                <a:off x="1415834" y="3854010"/>
                <a:ext cx="275400" cy="3697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A7DFAA8-FDCA-47B1-899D-041E8F80538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406834" y="3845370"/>
                  <a:ext cx="2930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07A8F6D-B608-4AEE-BB0A-401237B697CC}"/>
                    </a:ext>
                  </a:extLst>
                </p14:cNvPr>
                <p14:cNvContentPartPr/>
                <p14:nvPr/>
              </p14:nvContentPartPr>
              <p14:xfrm>
                <a:off x="1731554" y="4034730"/>
                <a:ext cx="117000" cy="1443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07A8F6D-B608-4AEE-BB0A-401237B697C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722914" y="4026090"/>
                  <a:ext cx="134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DD51A59-B5EE-4A2C-812C-5BE9CCB84479}"/>
                    </a:ext>
                  </a:extLst>
                </p14:cNvPr>
                <p14:cNvContentPartPr/>
                <p14:nvPr/>
              </p14:nvContentPartPr>
              <p14:xfrm>
                <a:off x="1943594" y="3976050"/>
                <a:ext cx="110520" cy="197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DD51A59-B5EE-4A2C-812C-5BE9CCB8447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934594" y="3967050"/>
                  <a:ext cx="1281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8A6758F-3B7D-4568-A394-727703A417F3}"/>
                    </a:ext>
                  </a:extLst>
                </p14:cNvPr>
                <p14:cNvContentPartPr/>
                <p14:nvPr/>
              </p14:nvContentPartPr>
              <p14:xfrm>
                <a:off x="2136194" y="3990450"/>
                <a:ext cx="132840" cy="1490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8A6758F-3B7D-4568-A394-727703A417F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127554" y="3981450"/>
                  <a:ext cx="1504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7392E77-590A-41C9-BF67-2818D9840454}"/>
                    </a:ext>
                  </a:extLst>
                </p14:cNvPr>
                <p14:cNvContentPartPr/>
                <p14:nvPr/>
              </p14:nvContentPartPr>
              <p14:xfrm>
                <a:off x="2284514" y="4015290"/>
                <a:ext cx="192600" cy="135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7392E77-590A-41C9-BF67-2818D984045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275514" y="4006290"/>
                  <a:ext cx="210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A62A8C3-D57E-4D2C-A0E3-FBFFCF799A43}"/>
                    </a:ext>
                  </a:extLst>
                </p14:cNvPr>
                <p14:cNvContentPartPr/>
                <p14:nvPr/>
              </p14:nvContentPartPr>
              <p14:xfrm>
                <a:off x="2432474" y="3757170"/>
                <a:ext cx="199080" cy="3762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A62A8C3-D57E-4D2C-A0E3-FBFFCF799A4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423474" y="3748170"/>
                  <a:ext cx="2167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CD5AEA4-7E68-4657-9559-289679025505}"/>
                    </a:ext>
                  </a:extLst>
                </p14:cNvPr>
                <p14:cNvContentPartPr/>
                <p14:nvPr/>
              </p14:nvContentPartPr>
              <p14:xfrm>
                <a:off x="2810474" y="4027530"/>
                <a:ext cx="154080" cy="1695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CD5AEA4-7E68-4657-9559-28967902550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801474" y="4018530"/>
                  <a:ext cx="171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94C3097-A9B1-4ADB-83F2-2CBEADE51FA4}"/>
                    </a:ext>
                  </a:extLst>
                </p14:cNvPr>
                <p14:cNvContentPartPr/>
                <p14:nvPr/>
              </p14:nvContentPartPr>
              <p14:xfrm>
                <a:off x="2989754" y="4068570"/>
                <a:ext cx="155160" cy="1108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94C3097-A9B1-4ADB-83F2-2CBEADE51FA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981114" y="4059930"/>
                  <a:ext cx="172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5ECBA65-979B-477A-BA0E-6D606820255F}"/>
                    </a:ext>
                  </a:extLst>
                </p14:cNvPr>
                <p14:cNvContentPartPr/>
                <p14:nvPr/>
              </p14:nvContentPartPr>
              <p14:xfrm>
                <a:off x="3597074" y="3749970"/>
                <a:ext cx="227520" cy="4392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5ECBA65-979B-477A-BA0E-6D606820255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588074" y="3741330"/>
                  <a:ext cx="2451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34A391B-F163-4002-890A-BF62DF802044}"/>
                    </a:ext>
                  </a:extLst>
                </p14:cNvPr>
                <p14:cNvContentPartPr/>
                <p14:nvPr/>
              </p14:nvContentPartPr>
              <p14:xfrm>
                <a:off x="3536954" y="3943290"/>
                <a:ext cx="383400" cy="1029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34A391B-F163-4002-890A-BF62DF80204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528314" y="3934650"/>
                  <a:ext cx="401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5DF648E-B4DC-4D80-A5AF-CAF2AF4777FB}"/>
                    </a:ext>
                  </a:extLst>
                </p14:cNvPr>
                <p14:cNvContentPartPr/>
                <p14:nvPr/>
              </p14:nvContentPartPr>
              <p14:xfrm>
                <a:off x="3858794" y="3666450"/>
                <a:ext cx="244080" cy="4672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5DF648E-B4DC-4D80-A5AF-CAF2AF4777F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850154" y="3657810"/>
                  <a:ext cx="26172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F26B802-F8B6-40C9-AA3A-6E59F6BC93DF}"/>
                    </a:ext>
                  </a:extLst>
                </p14:cNvPr>
                <p14:cNvContentPartPr/>
                <p14:nvPr/>
              </p14:nvContentPartPr>
              <p14:xfrm>
                <a:off x="4129154" y="3986850"/>
                <a:ext cx="138600" cy="1616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F26B802-F8B6-40C9-AA3A-6E59F6BC93D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120514" y="3978210"/>
                  <a:ext cx="156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D744E12-9183-4D46-A20D-0E50E1DCC533}"/>
                    </a:ext>
                  </a:extLst>
                </p14:cNvPr>
                <p14:cNvContentPartPr/>
                <p14:nvPr/>
              </p14:nvContentPartPr>
              <p14:xfrm>
                <a:off x="4556474" y="3989730"/>
                <a:ext cx="234000" cy="1688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D744E12-9183-4D46-A20D-0E50E1DCC53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547474" y="3981090"/>
                  <a:ext cx="251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3C1B139-8922-4B38-89DC-CAFD7CF79284}"/>
                    </a:ext>
                  </a:extLst>
                </p14:cNvPr>
                <p14:cNvContentPartPr/>
                <p14:nvPr/>
              </p14:nvContentPartPr>
              <p14:xfrm>
                <a:off x="4743674" y="3694170"/>
                <a:ext cx="267840" cy="4186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3C1B139-8922-4B38-89DC-CAFD7CF7928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734674" y="3685170"/>
                  <a:ext cx="2854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0C64D3F-64D2-4D74-865E-346FC3BF6763}"/>
                    </a:ext>
                  </a:extLst>
                </p14:cNvPr>
                <p14:cNvContentPartPr/>
                <p14:nvPr/>
              </p14:nvContentPartPr>
              <p14:xfrm>
                <a:off x="4913954" y="3996210"/>
                <a:ext cx="138960" cy="1418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0C64D3F-64D2-4D74-865E-346FC3BF676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904954" y="3987210"/>
                  <a:ext cx="156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96666DC-6BF9-48E8-9769-BC67A6101F37}"/>
                    </a:ext>
                  </a:extLst>
                </p14:cNvPr>
                <p14:cNvContentPartPr/>
                <p14:nvPr/>
              </p14:nvContentPartPr>
              <p14:xfrm>
                <a:off x="5190794" y="3691290"/>
                <a:ext cx="252720" cy="4611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96666DC-6BF9-48E8-9769-BC67A6101F3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181794" y="3682650"/>
                  <a:ext cx="27036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2A7980A-59B1-4EA2-B573-F421EC401E5A}"/>
                    </a:ext>
                  </a:extLst>
                </p14:cNvPr>
                <p14:cNvContentPartPr/>
                <p14:nvPr/>
              </p14:nvContentPartPr>
              <p14:xfrm>
                <a:off x="5134274" y="3940770"/>
                <a:ext cx="273960" cy="446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2A7980A-59B1-4EA2-B573-F421EC401E5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125274" y="3932130"/>
                  <a:ext cx="2916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31C8A48-1EBE-4574-BAF5-0725FD1C506A}"/>
                    </a:ext>
                  </a:extLst>
                </p14:cNvPr>
                <p14:cNvContentPartPr/>
                <p14:nvPr/>
              </p14:nvContentPartPr>
              <p14:xfrm>
                <a:off x="5390594" y="3983970"/>
                <a:ext cx="168480" cy="1364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31C8A48-1EBE-4574-BAF5-0725FD1C506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381594" y="3975330"/>
                  <a:ext cx="1861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9D22A90-EC1D-4E7A-946C-3CC5C3E9C797}"/>
                    </a:ext>
                  </a:extLst>
                </p14:cNvPr>
                <p14:cNvContentPartPr/>
                <p14:nvPr/>
              </p14:nvContentPartPr>
              <p14:xfrm>
                <a:off x="1321154" y="4359090"/>
                <a:ext cx="233640" cy="4651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9D22A90-EC1D-4E7A-946C-3CC5C3E9C79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312514" y="4350090"/>
                  <a:ext cx="25128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866A3C0-75E5-47F9-B940-F704ACF6E31C}"/>
                    </a:ext>
                  </a:extLst>
                </p14:cNvPr>
                <p14:cNvContentPartPr/>
                <p14:nvPr/>
              </p14:nvContentPartPr>
              <p14:xfrm>
                <a:off x="1329074" y="4478610"/>
                <a:ext cx="397800" cy="1638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866A3C0-75E5-47F9-B940-F704ACF6E31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320074" y="4469970"/>
                  <a:ext cx="415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D8A84FC-5BEE-4059-BF2D-A070542E0C89}"/>
                    </a:ext>
                  </a:extLst>
                </p14:cNvPr>
                <p14:cNvContentPartPr/>
                <p14:nvPr/>
              </p14:nvContentPartPr>
              <p14:xfrm>
                <a:off x="1635794" y="4320930"/>
                <a:ext cx="239760" cy="4395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D8A84FC-5BEE-4059-BF2D-A070542E0C8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627154" y="4311930"/>
                  <a:ext cx="25740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D36C5A0-7414-418E-A6BD-2A56BFA4D8C1}"/>
                    </a:ext>
                  </a:extLst>
                </p14:cNvPr>
                <p14:cNvContentPartPr/>
                <p14:nvPr/>
              </p14:nvContentPartPr>
              <p14:xfrm>
                <a:off x="1845674" y="4568610"/>
                <a:ext cx="192240" cy="1951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D36C5A0-7414-418E-A6BD-2A56BFA4D8C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836674" y="4559610"/>
                  <a:ext cx="2098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6121E7F-5A33-4781-8082-209B3D04C386}"/>
                    </a:ext>
                  </a:extLst>
                </p14:cNvPr>
                <p14:cNvContentPartPr/>
                <p14:nvPr/>
              </p14:nvContentPartPr>
              <p14:xfrm>
                <a:off x="2326634" y="4485810"/>
                <a:ext cx="241920" cy="2394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6121E7F-5A33-4781-8082-209B3D04C38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317994" y="4477170"/>
                  <a:ext cx="2595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0815EF4-1023-4D88-8B46-676A3C108680}"/>
                    </a:ext>
                  </a:extLst>
                </p14:cNvPr>
                <p14:cNvContentPartPr/>
                <p14:nvPr/>
              </p14:nvContentPartPr>
              <p14:xfrm>
                <a:off x="2582234" y="4524330"/>
                <a:ext cx="173520" cy="1785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0815EF4-1023-4D88-8B46-676A3C10868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573594" y="4515330"/>
                  <a:ext cx="191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BDF5854-21C0-4E55-8D1D-D1E4582A0288}"/>
                    </a:ext>
                  </a:extLst>
                </p14:cNvPr>
                <p14:cNvContentPartPr/>
                <p14:nvPr/>
              </p14:nvContentPartPr>
              <p14:xfrm>
                <a:off x="2773754" y="4573290"/>
                <a:ext cx="216360" cy="925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BDF5854-21C0-4E55-8D1D-D1E4582A028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765114" y="4564290"/>
                  <a:ext cx="234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78A711A-A158-41E0-B948-220676D3DC52}"/>
                    </a:ext>
                  </a:extLst>
                </p14:cNvPr>
                <p14:cNvContentPartPr/>
                <p14:nvPr/>
              </p14:nvContentPartPr>
              <p14:xfrm>
                <a:off x="2992994" y="4561050"/>
                <a:ext cx="134280" cy="3484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78A711A-A158-41E0-B948-220676D3DC5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983994" y="4552050"/>
                  <a:ext cx="1519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7BFA698-CCDD-4EE1-ADE8-906A5CD64996}"/>
                    </a:ext>
                  </a:extLst>
                </p14:cNvPr>
                <p14:cNvContentPartPr/>
                <p14:nvPr/>
              </p14:nvContentPartPr>
              <p14:xfrm>
                <a:off x="3088754" y="4493010"/>
                <a:ext cx="193680" cy="2037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7BFA698-CCDD-4EE1-ADE8-906A5CD6499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079754" y="4484370"/>
                  <a:ext cx="2113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F532410-DCDC-4790-A6D1-AAA3EEAA9A7D}"/>
                    </a:ext>
                  </a:extLst>
                </p14:cNvPr>
                <p14:cNvContentPartPr/>
                <p14:nvPr/>
              </p14:nvContentPartPr>
              <p14:xfrm>
                <a:off x="3347234" y="4290690"/>
                <a:ext cx="156600" cy="3632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F532410-DCDC-4790-A6D1-AAA3EEAA9A7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338234" y="4282050"/>
                  <a:ext cx="1742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9FEFBA8-4604-480F-91FE-85C23D6D1844}"/>
                    </a:ext>
                  </a:extLst>
                </p14:cNvPr>
                <p14:cNvContentPartPr/>
                <p14:nvPr/>
              </p14:nvContentPartPr>
              <p14:xfrm>
                <a:off x="3505274" y="4502730"/>
                <a:ext cx="150480" cy="1818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9FEFBA8-4604-480F-91FE-85C23D6D184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496274" y="4493730"/>
                  <a:ext cx="168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73BD0C2-847B-4A68-B451-5715A46CB543}"/>
                    </a:ext>
                  </a:extLst>
                </p14:cNvPr>
                <p14:cNvContentPartPr/>
                <p14:nvPr/>
              </p14:nvContentPartPr>
              <p14:xfrm>
                <a:off x="3855554" y="4437930"/>
                <a:ext cx="237960" cy="2278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73BD0C2-847B-4A68-B451-5715A46CB54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846554" y="4429290"/>
                  <a:ext cx="2556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2DE8BEB-F59D-40AF-95BA-6CA0714D217B}"/>
                    </a:ext>
                  </a:extLst>
                </p14:cNvPr>
                <p14:cNvContentPartPr/>
                <p14:nvPr/>
              </p14:nvContentPartPr>
              <p14:xfrm>
                <a:off x="4106834" y="4495170"/>
                <a:ext cx="62280" cy="1720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2DE8BEB-F59D-40AF-95BA-6CA0714D217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097834" y="4486170"/>
                  <a:ext cx="79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DBDB9E1-3C6C-4DEE-957B-544E22749BD1}"/>
                    </a:ext>
                  </a:extLst>
                </p14:cNvPr>
                <p14:cNvContentPartPr/>
                <p14:nvPr/>
              </p14:nvContentPartPr>
              <p14:xfrm>
                <a:off x="4263074" y="4457010"/>
                <a:ext cx="172440" cy="2055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DBDB9E1-3C6C-4DEE-957B-544E22749BD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254434" y="4448370"/>
                  <a:ext cx="190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22D5950-4729-42AD-AB5E-DED16C075FE1}"/>
                    </a:ext>
                  </a:extLst>
                </p14:cNvPr>
                <p14:cNvContentPartPr/>
                <p14:nvPr/>
              </p14:nvContentPartPr>
              <p14:xfrm>
                <a:off x="4484834" y="4445850"/>
                <a:ext cx="214200" cy="2401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22D5950-4729-42AD-AB5E-DED16C075FE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476194" y="4436850"/>
                  <a:ext cx="2318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88581C7-8683-4D6C-BB81-AF2754B94AE3}"/>
                    </a:ext>
                  </a:extLst>
                </p14:cNvPr>
                <p14:cNvContentPartPr/>
                <p14:nvPr/>
              </p14:nvContentPartPr>
              <p14:xfrm>
                <a:off x="4992434" y="4495890"/>
                <a:ext cx="219600" cy="2023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88581C7-8683-4D6C-BB81-AF2754B94AE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983794" y="4486890"/>
                  <a:ext cx="2372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19D3A12-7C25-4BE4-A41E-78D0AC1C00CC}"/>
                    </a:ext>
                  </a:extLst>
                </p14:cNvPr>
                <p14:cNvContentPartPr/>
                <p14:nvPr/>
              </p14:nvContentPartPr>
              <p14:xfrm>
                <a:off x="5313194" y="4486890"/>
                <a:ext cx="150120" cy="1512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19D3A12-7C25-4BE4-A41E-78D0AC1C00C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304554" y="4478250"/>
                  <a:ext cx="167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50FFB1A-864B-4CE8-B021-DFF1A095831D}"/>
                    </a:ext>
                  </a:extLst>
                </p14:cNvPr>
                <p14:cNvContentPartPr/>
                <p14:nvPr/>
              </p14:nvContentPartPr>
              <p14:xfrm>
                <a:off x="5520554" y="4465290"/>
                <a:ext cx="155520" cy="1634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50FFB1A-864B-4CE8-B021-DFF1A095831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11554" y="4456650"/>
                  <a:ext cx="1731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CD73292-EC26-4273-9387-4044D14F3DE4}"/>
                    </a:ext>
                  </a:extLst>
                </p14:cNvPr>
                <p14:cNvContentPartPr/>
                <p14:nvPr/>
              </p14:nvContentPartPr>
              <p14:xfrm>
                <a:off x="5688314" y="4485450"/>
                <a:ext cx="191520" cy="1569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CD73292-EC26-4273-9387-4044D14F3DE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679314" y="4476810"/>
                  <a:ext cx="2091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D3946A4-F4F2-4DF3-8073-1BBEB08D0F80}"/>
                    </a:ext>
                  </a:extLst>
                </p14:cNvPr>
                <p14:cNvContentPartPr/>
                <p14:nvPr/>
              </p14:nvContentPartPr>
              <p14:xfrm>
                <a:off x="5856074" y="4250370"/>
                <a:ext cx="215280" cy="3510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D3946A4-F4F2-4DF3-8073-1BBEB08D0F8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847434" y="4241370"/>
                  <a:ext cx="2329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F1B0F3B-4053-463C-9FFA-9E548F36EDB3}"/>
                    </a:ext>
                  </a:extLst>
                </p14:cNvPr>
                <p14:cNvContentPartPr/>
                <p14:nvPr/>
              </p14:nvContentPartPr>
              <p14:xfrm>
                <a:off x="5944634" y="4474290"/>
                <a:ext cx="160200" cy="1432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F1B0F3B-4053-463C-9FFA-9E548F36EDB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935634" y="4465650"/>
                  <a:ext cx="177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7A87595-8B62-48D8-9F85-7ED7EF333DB3}"/>
                    </a:ext>
                  </a:extLst>
                </p14:cNvPr>
                <p14:cNvContentPartPr/>
                <p14:nvPr/>
              </p14:nvContentPartPr>
              <p14:xfrm>
                <a:off x="6123914" y="4491210"/>
                <a:ext cx="174960" cy="1375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7A87595-8B62-48D8-9F85-7ED7EF333DB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115274" y="4482210"/>
                  <a:ext cx="192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FBF670C-9839-4E29-92E5-305FAC157FD0}"/>
                    </a:ext>
                  </a:extLst>
                </p14:cNvPr>
                <p14:cNvContentPartPr/>
                <p14:nvPr/>
              </p14:nvContentPartPr>
              <p14:xfrm>
                <a:off x="6266834" y="4217250"/>
                <a:ext cx="192960" cy="4201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FBF670C-9839-4E29-92E5-305FAC157FD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258194" y="4208250"/>
                  <a:ext cx="21060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CA252B7-6022-4EDF-B0B3-C794881AD438}"/>
                    </a:ext>
                  </a:extLst>
                </p14:cNvPr>
                <p14:cNvContentPartPr/>
                <p14:nvPr/>
              </p14:nvContentPartPr>
              <p14:xfrm>
                <a:off x="6598394" y="4373850"/>
                <a:ext cx="255600" cy="2318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CA252B7-6022-4EDF-B0B3-C794881AD43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589754" y="4364850"/>
                  <a:ext cx="273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BF212DB-7B30-40EE-85BD-E410EE0BD6E3}"/>
                    </a:ext>
                  </a:extLst>
                </p14:cNvPr>
                <p14:cNvContentPartPr/>
                <p14:nvPr/>
              </p14:nvContentPartPr>
              <p14:xfrm>
                <a:off x="6863714" y="4440090"/>
                <a:ext cx="132120" cy="1530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BF212DB-7B30-40EE-85BD-E410EE0BD6E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855074" y="4431450"/>
                  <a:ext cx="149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40D79B4-E192-4A56-B5A0-21ADC83C0FEC}"/>
                    </a:ext>
                  </a:extLst>
                </p14:cNvPr>
                <p14:cNvContentPartPr/>
                <p14:nvPr/>
              </p14:nvContentPartPr>
              <p14:xfrm>
                <a:off x="7390034" y="4128690"/>
                <a:ext cx="229680" cy="4726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40D79B4-E192-4A56-B5A0-21ADC83C0FE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381394" y="4120050"/>
                  <a:ext cx="24732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AA22DEB-ED09-4748-A594-CEC3AE1A227C}"/>
                    </a:ext>
                  </a:extLst>
                </p14:cNvPr>
                <p14:cNvContentPartPr/>
                <p14:nvPr/>
              </p14:nvContentPartPr>
              <p14:xfrm>
                <a:off x="7318034" y="4378170"/>
                <a:ext cx="283320" cy="5652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AA22DEB-ED09-4748-A594-CEC3AE1A227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309034" y="4369170"/>
                  <a:ext cx="300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C6E7AD4-38E5-452C-AE8E-A920BCE80537}"/>
                    </a:ext>
                  </a:extLst>
                </p14:cNvPr>
                <p14:cNvContentPartPr/>
                <p14:nvPr/>
              </p14:nvContentPartPr>
              <p14:xfrm>
                <a:off x="7637714" y="4106010"/>
                <a:ext cx="221760" cy="4305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C6E7AD4-38E5-452C-AE8E-A920BCE8053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629074" y="4097370"/>
                  <a:ext cx="2394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32660C5-4A9A-4E44-BDBE-91D22BC8976E}"/>
                    </a:ext>
                  </a:extLst>
                </p14:cNvPr>
                <p14:cNvContentPartPr/>
                <p14:nvPr/>
              </p14:nvContentPartPr>
              <p14:xfrm>
                <a:off x="7856594" y="4419210"/>
                <a:ext cx="152280" cy="1278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32660C5-4A9A-4E44-BDBE-91D22BC8976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847594" y="4410570"/>
                  <a:ext cx="169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A8C7F43-2CD9-479B-B205-5FC15D87277C}"/>
                    </a:ext>
                  </a:extLst>
                </p14:cNvPr>
                <p14:cNvContentPartPr/>
                <p14:nvPr/>
              </p14:nvContentPartPr>
              <p14:xfrm>
                <a:off x="8125874" y="4166850"/>
                <a:ext cx="200160" cy="4003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A8C7F43-2CD9-479B-B205-5FC15D87277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116874" y="4157850"/>
                  <a:ext cx="2178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1524215C-464A-4361-9D2C-62CCD1263B52}"/>
                    </a:ext>
                  </a:extLst>
                </p14:cNvPr>
                <p14:cNvContentPartPr/>
                <p14:nvPr/>
              </p14:nvContentPartPr>
              <p14:xfrm>
                <a:off x="8071154" y="4357290"/>
                <a:ext cx="320400" cy="842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1524215C-464A-4361-9D2C-62CCD1263B5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062154" y="4348290"/>
                  <a:ext cx="338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4D4926F-850F-4D44-9791-FCBDF3FBA3E2}"/>
                    </a:ext>
                  </a:extLst>
                </p14:cNvPr>
                <p14:cNvContentPartPr/>
                <p14:nvPr/>
              </p14:nvContentPartPr>
              <p14:xfrm>
                <a:off x="8696474" y="3839610"/>
                <a:ext cx="190080" cy="1713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4D4926F-850F-4D44-9791-FCBDF3FBA3E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687834" y="3830610"/>
                  <a:ext cx="2077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B5A6487-6833-41FF-9BB9-E5F1B6F94ED1}"/>
                    </a:ext>
                  </a:extLst>
                </p14:cNvPr>
                <p14:cNvContentPartPr/>
                <p14:nvPr/>
              </p14:nvContentPartPr>
              <p14:xfrm>
                <a:off x="8895554" y="3836010"/>
                <a:ext cx="187560" cy="1692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B5A6487-6833-41FF-9BB9-E5F1B6F94ED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886914" y="3827010"/>
                  <a:ext cx="2052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CAED7C3-35D4-4914-8E9D-1F3F4782DD5A}"/>
                    </a:ext>
                  </a:extLst>
                </p14:cNvPr>
                <p14:cNvContentPartPr/>
                <p14:nvPr/>
              </p14:nvContentPartPr>
              <p14:xfrm>
                <a:off x="9220274" y="3598410"/>
                <a:ext cx="217800" cy="4172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CAED7C3-35D4-4914-8E9D-1F3F4782DD5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211634" y="3589410"/>
                  <a:ext cx="23544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E3EE4C3-626B-43FE-A95C-3446880E6BD1}"/>
                    </a:ext>
                  </a:extLst>
                </p14:cNvPr>
                <p14:cNvContentPartPr/>
                <p14:nvPr/>
              </p14:nvContentPartPr>
              <p14:xfrm>
                <a:off x="9144314" y="3812610"/>
                <a:ext cx="251640" cy="424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E3EE4C3-626B-43FE-A95C-3446880E6BD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135314" y="3803610"/>
                  <a:ext cx="2692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B831511-1E8A-4131-B7A6-679CFFED08F9}"/>
                    </a:ext>
                  </a:extLst>
                </p14:cNvPr>
                <p14:cNvContentPartPr/>
                <p14:nvPr/>
              </p14:nvContentPartPr>
              <p14:xfrm>
                <a:off x="9388754" y="3771570"/>
                <a:ext cx="144000" cy="2224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B831511-1E8A-4131-B7A6-679CFFED08F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379754" y="3762570"/>
                  <a:ext cx="1616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2B4D58B-C4D9-4670-ABCF-47D64B182302}"/>
                    </a:ext>
                  </a:extLst>
                </p14:cNvPr>
                <p14:cNvContentPartPr/>
                <p14:nvPr/>
              </p14:nvContentPartPr>
              <p14:xfrm>
                <a:off x="9524474" y="3827730"/>
                <a:ext cx="244080" cy="1375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2B4D58B-C4D9-4670-ABCF-47D64B18230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515474" y="3819090"/>
                  <a:ext cx="261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E5B3895-AF1F-4D0F-A8AF-AF3F37FB0165}"/>
                    </a:ext>
                  </a:extLst>
                </p14:cNvPr>
                <p14:cNvContentPartPr/>
                <p14:nvPr/>
              </p14:nvContentPartPr>
              <p14:xfrm>
                <a:off x="9842354" y="3835290"/>
                <a:ext cx="116280" cy="1108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E5B3895-AF1F-4D0F-A8AF-AF3F37FB016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833354" y="3826650"/>
                  <a:ext cx="133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AC0C16C-4E64-4FF1-BC58-F470C5FF0236}"/>
                    </a:ext>
                  </a:extLst>
                </p14:cNvPr>
                <p14:cNvContentPartPr/>
                <p14:nvPr/>
              </p14:nvContentPartPr>
              <p14:xfrm>
                <a:off x="10073114" y="3506970"/>
                <a:ext cx="228240" cy="4680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AC0C16C-4E64-4FF1-BC58-F470C5FF023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064474" y="3498330"/>
                  <a:ext cx="24588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4F9FE7D-1E74-4067-ABAE-F855814C3A39}"/>
                    </a:ext>
                  </a:extLst>
                </p14:cNvPr>
                <p14:cNvContentPartPr/>
                <p14:nvPr/>
              </p14:nvContentPartPr>
              <p14:xfrm>
                <a:off x="10010834" y="3747450"/>
                <a:ext cx="205920" cy="475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4F9FE7D-1E74-4067-ABAE-F855814C3A3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001834" y="3738810"/>
                  <a:ext cx="223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FA7B6BD-7213-4C7B-A459-39C00E1CC9E3}"/>
                    </a:ext>
                  </a:extLst>
                </p14:cNvPr>
                <p14:cNvContentPartPr/>
                <p14:nvPr/>
              </p14:nvContentPartPr>
              <p14:xfrm>
                <a:off x="10241954" y="3823050"/>
                <a:ext cx="218880" cy="1990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FA7B6BD-7213-4C7B-A459-39C00E1CC9E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233314" y="3814410"/>
                  <a:ext cx="2365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AE9D99F-6597-4081-A32D-983C86F319FD}"/>
                    </a:ext>
                  </a:extLst>
                </p14:cNvPr>
                <p14:cNvContentPartPr/>
                <p14:nvPr/>
              </p14:nvContentPartPr>
              <p14:xfrm>
                <a:off x="8691794" y="4171890"/>
                <a:ext cx="217080" cy="3895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AE9D99F-6597-4081-A32D-983C86F319F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683154" y="4162890"/>
                  <a:ext cx="2347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FA9C9AF-1C79-4634-9C7A-738A8FA0DCB4}"/>
                    </a:ext>
                  </a:extLst>
                </p14:cNvPr>
                <p14:cNvContentPartPr/>
                <p14:nvPr/>
              </p14:nvContentPartPr>
              <p14:xfrm>
                <a:off x="8641394" y="4363770"/>
                <a:ext cx="290160" cy="579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FA9C9AF-1C79-4634-9C7A-738A8FA0DCB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632754" y="4355130"/>
                  <a:ext cx="3078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2D88A7D-D836-4C1E-A314-4E29AAE7AFE0}"/>
                    </a:ext>
                  </a:extLst>
                </p14:cNvPr>
                <p14:cNvContentPartPr/>
                <p14:nvPr/>
              </p14:nvContentPartPr>
              <p14:xfrm>
                <a:off x="8982314" y="4104930"/>
                <a:ext cx="230400" cy="4014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2D88A7D-D836-4C1E-A314-4E29AAE7AFE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973674" y="4095930"/>
                  <a:ext cx="2480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9CFB6FB-47E2-4213-BC78-5507039E2CA2}"/>
                    </a:ext>
                  </a:extLst>
                </p14:cNvPr>
                <p14:cNvContentPartPr/>
                <p14:nvPr/>
              </p14:nvContentPartPr>
              <p14:xfrm>
                <a:off x="9228194" y="4361610"/>
                <a:ext cx="131040" cy="1522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9CFB6FB-47E2-4213-BC78-5507039E2CA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219194" y="4352970"/>
                  <a:ext cx="148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4F8688E-0E93-45ED-B8BC-A2300BBA0DE7}"/>
                    </a:ext>
                  </a:extLst>
                </p14:cNvPr>
                <p14:cNvContentPartPr/>
                <p14:nvPr/>
              </p14:nvContentPartPr>
              <p14:xfrm>
                <a:off x="9626714" y="4192050"/>
                <a:ext cx="231120" cy="3513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4F8688E-0E93-45ED-B8BC-A2300BBA0DE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18074" y="4183410"/>
                  <a:ext cx="2487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88251A9-21BC-426A-98B5-1ACA71B3B738}"/>
                    </a:ext>
                  </a:extLst>
                </p14:cNvPr>
                <p14:cNvContentPartPr/>
                <p14:nvPr/>
              </p14:nvContentPartPr>
              <p14:xfrm>
                <a:off x="9855314" y="4217250"/>
                <a:ext cx="294480" cy="3139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88251A9-21BC-426A-98B5-1ACA71B3B73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46674" y="4208250"/>
                  <a:ext cx="3121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2E4CAC8-A935-4675-862A-8A0592EB918D}"/>
                    </a:ext>
                  </a:extLst>
                </p14:cNvPr>
                <p14:cNvContentPartPr/>
                <p14:nvPr/>
              </p14:nvContentPartPr>
              <p14:xfrm>
                <a:off x="10256714" y="4279890"/>
                <a:ext cx="210240" cy="2512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2E4CAC8-A935-4675-862A-8A0592EB918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247714" y="4270890"/>
                  <a:ext cx="2278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E8353ED-AFE3-4DDD-8033-17B5730F3FC9}"/>
                    </a:ext>
                  </a:extLst>
                </p14:cNvPr>
                <p14:cNvContentPartPr/>
                <p14:nvPr/>
              </p14:nvContentPartPr>
              <p14:xfrm>
                <a:off x="10270034" y="4198530"/>
                <a:ext cx="134280" cy="608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E8353ED-AFE3-4DDD-8033-17B5730F3FC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261394" y="4189890"/>
                  <a:ext cx="1519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4C06130-F1DF-483A-A399-D1065A184326}"/>
                    </a:ext>
                  </a:extLst>
                </p14:cNvPr>
                <p14:cNvContentPartPr/>
                <p14:nvPr/>
              </p14:nvContentPartPr>
              <p14:xfrm>
                <a:off x="10393514" y="4483650"/>
                <a:ext cx="69480" cy="777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4C06130-F1DF-483A-A399-D1065A18432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384874" y="4474650"/>
                  <a:ext cx="871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14D8088-C287-4E44-BD9F-D726AD2D1A64}"/>
                    </a:ext>
                  </a:extLst>
                </p14:cNvPr>
                <p14:cNvContentPartPr/>
                <p14:nvPr/>
              </p14:nvContentPartPr>
              <p14:xfrm>
                <a:off x="1583234" y="5054610"/>
                <a:ext cx="194760" cy="1972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14D8088-C287-4E44-BD9F-D726AD2D1A6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574234" y="5045610"/>
                  <a:ext cx="2124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1E462A1-8B23-4D13-8401-A56E4CAF754D}"/>
                    </a:ext>
                  </a:extLst>
                </p14:cNvPr>
                <p14:cNvContentPartPr/>
                <p14:nvPr/>
              </p14:nvContentPartPr>
              <p14:xfrm>
                <a:off x="2017394" y="5081970"/>
                <a:ext cx="79200" cy="1612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1E462A1-8B23-4D13-8401-A56E4CAF754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008394" y="5073330"/>
                  <a:ext cx="96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E159646-8ED8-471E-BE92-F7CDCAE91FF6}"/>
                    </a:ext>
                  </a:extLst>
                </p14:cNvPr>
                <p14:cNvContentPartPr/>
                <p14:nvPr/>
              </p14:nvContentPartPr>
              <p14:xfrm>
                <a:off x="1882394" y="5231370"/>
                <a:ext cx="321480" cy="266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E159646-8ED8-471E-BE92-F7CDCAE91FF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873394" y="5222370"/>
                  <a:ext cx="339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E00D150-869A-4238-8092-664213E774AF}"/>
                    </a:ext>
                  </a:extLst>
                </p14:cNvPr>
                <p14:cNvContentPartPr/>
                <p14:nvPr/>
              </p14:nvContentPartPr>
              <p14:xfrm>
                <a:off x="1883114" y="5009610"/>
                <a:ext cx="484560" cy="842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E00D150-869A-4238-8092-664213E774A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874114" y="5000970"/>
                  <a:ext cx="502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A872BD0-4B0D-46AC-B169-0B2274BC8739}"/>
                    </a:ext>
                  </a:extLst>
                </p14:cNvPr>
                <p14:cNvContentPartPr/>
                <p14:nvPr/>
              </p14:nvContentPartPr>
              <p14:xfrm>
                <a:off x="2596994" y="5096370"/>
                <a:ext cx="293040" cy="1702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A872BD0-4B0D-46AC-B169-0B2274BC873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587994" y="5087370"/>
                  <a:ext cx="310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B7069084-4FD9-4F3B-B92B-AA3FB0578B4D}"/>
                    </a:ext>
                  </a:extLst>
                </p14:cNvPr>
                <p14:cNvContentPartPr/>
                <p14:nvPr/>
              </p14:nvContentPartPr>
              <p14:xfrm>
                <a:off x="2960234" y="5111490"/>
                <a:ext cx="64440" cy="1141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B7069084-4FD9-4F3B-B92B-AA3FB0578B4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951594" y="5102850"/>
                  <a:ext cx="82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8DB6350-EF71-4302-9207-2BB3FDD97699}"/>
                    </a:ext>
                  </a:extLst>
                </p14:cNvPr>
                <p14:cNvContentPartPr/>
                <p14:nvPr/>
              </p14:nvContentPartPr>
              <p14:xfrm>
                <a:off x="3131594" y="4961730"/>
                <a:ext cx="150120" cy="24552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8DB6350-EF71-4302-9207-2BB3FDD9769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122954" y="4953090"/>
                  <a:ext cx="1677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4C8FB55-BFE4-406E-B86D-63735221A53A}"/>
                    </a:ext>
                  </a:extLst>
                </p14:cNvPr>
                <p14:cNvContentPartPr/>
                <p14:nvPr/>
              </p14:nvContentPartPr>
              <p14:xfrm>
                <a:off x="3286394" y="4940490"/>
                <a:ext cx="138240" cy="2786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4C8FB55-BFE4-406E-B86D-63735221A53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277394" y="4931490"/>
                  <a:ext cx="1558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413F501-80FD-46A5-8CF2-56DF118FC39A}"/>
                    </a:ext>
                  </a:extLst>
                </p14:cNvPr>
                <p14:cNvContentPartPr/>
                <p14:nvPr/>
              </p14:nvContentPartPr>
              <p14:xfrm>
                <a:off x="3659354" y="4993770"/>
                <a:ext cx="221040" cy="1980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413F501-80FD-46A5-8CF2-56DF118FC39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650354" y="4984770"/>
                  <a:ext cx="238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1F34579-53B6-4AE3-844C-AA7C51D0D731}"/>
                    </a:ext>
                  </a:extLst>
                </p14:cNvPr>
                <p14:cNvContentPartPr/>
                <p14:nvPr/>
              </p14:nvContentPartPr>
              <p14:xfrm>
                <a:off x="3791474" y="5079810"/>
                <a:ext cx="221760" cy="3366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1F34579-53B6-4AE3-844C-AA7C51D0D73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782834" y="5070810"/>
                  <a:ext cx="2394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BD789B73-D4D2-4F09-ABE3-37AE8C372238}"/>
                    </a:ext>
                  </a:extLst>
                </p14:cNvPr>
                <p14:cNvContentPartPr/>
                <p14:nvPr/>
              </p14:nvContentPartPr>
              <p14:xfrm>
                <a:off x="3999914" y="4990530"/>
                <a:ext cx="178920" cy="2012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BD789B73-D4D2-4F09-ABE3-37AE8C37223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990914" y="4981890"/>
                  <a:ext cx="1965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D0C79FA-CF2F-4C86-A41F-80B966D83157}"/>
                    </a:ext>
                  </a:extLst>
                </p14:cNvPr>
                <p14:cNvContentPartPr/>
                <p14:nvPr/>
              </p14:nvContentPartPr>
              <p14:xfrm>
                <a:off x="4232474" y="5012130"/>
                <a:ext cx="158040" cy="1616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D0C79FA-CF2F-4C86-A41F-80B966D8315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223474" y="5003490"/>
                  <a:ext cx="1756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741A9AF-EC86-43FB-9A4C-04FB099F1F1C}"/>
                    </a:ext>
                  </a:extLst>
                </p14:cNvPr>
                <p14:cNvContentPartPr/>
                <p14:nvPr/>
              </p14:nvContentPartPr>
              <p14:xfrm>
                <a:off x="4450994" y="5012850"/>
                <a:ext cx="135720" cy="1670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741A9AF-EC86-43FB-9A4C-04FB099F1F1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441994" y="5003850"/>
                  <a:ext cx="1533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A7D6BE9-6303-4F73-8313-2DCB011B3F57}"/>
                    </a:ext>
                  </a:extLst>
                </p14:cNvPr>
                <p14:cNvContentPartPr/>
                <p14:nvPr/>
              </p14:nvContentPartPr>
              <p14:xfrm>
                <a:off x="4655474" y="5075850"/>
                <a:ext cx="33480" cy="9864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A7D6BE9-6303-4F73-8313-2DCB011B3F5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646474" y="5067210"/>
                  <a:ext cx="51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16B68D0-ADCF-466F-82C3-1344BC79539B}"/>
                    </a:ext>
                  </a:extLst>
                </p14:cNvPr>
                <p14:cNvContentPartPr/>
                <p14:nvPr/>
              </p14:nvContentPartPr>
              <p14:xfrm>
                <a:off x="4863554" y="4721610"/>
                <a:ext cx="311760" cy="4669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16B68D0-ADCF-466F-82C3-1344BC79539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854554" y="4712970"/>
                  <a:ext cx="32940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171C7E61-5DAD-4361-BD9B-6BC5700034BC}"/>
                    </a:ext>
                  </a:extLst>
                </p14:cNvPr>
                <p14:cNvContentPartPr/>
                <p14:nvPr/>
              </p14:nvContentPartPr>
              <p14:xfrm>
                <a:off x="5105834" y="5043450"/>
                <a:ext cx="84960" cy="878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171C7E61-5DAD-4361-BD9B-6BC5700034B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097194" y="5034810"/>
                  <a:ext cx="102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83E1E80-6AF1-48CD-A657-8A10D3DBD0E6}"/>
                    </a:ext>
                  </a:extLst>
                </p14:cNvPr>
                <p14:cNvContentPartPr/>
                <p14:nvPr/>
              </p14:nvContentPartPr>
              <p14:xfrm>
                <a:off x="5066594" y="4968570"/>
                <a:ext cx="280800" cy="4680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83E1E80-6AF1-48CD-A657-8A10D3DBD0E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057954" y="4959930"/>
                  <a:ext cx="29844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954FD8A-1B72-4253-B4A4-CFE04A646957}"/>
                    </a:ext>
                  </a:extLst>
                </p14:cNvPr>
                <p14:cNvContentPartPr/>
                <p14:nvPr/>
              </p14:nvContentPartPr>
              <p14:xfrm>
                <a:off x="5713874" y="4769850"/>
                <a:ext cx="224280" cy="4068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954FD8A-1B72-4253-B4A4-CFE04A64695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704874" y="4760850"/>
                  <a:ext cx="2419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4993068A-59DF-44B9-9AE7-A1F9C5408802}"/>
                    </a:ext>
                  </a:extLst>
                </p14:cNvPr>
                <p14:cNvContentPartPr/>
                <p14:nvPr/>
              </p14:nvContentPartPr>
              <p14:xfrm>
                <a:off x="5674634" y="4957410"/>
                <a:ext cx="324360" cy="507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4993068A-59DF-44B9-9AE7-A1F9C540880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665634" y="4948770"/>
                  <a:ext cx="3420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5679A78-FE65-44DA-8253-4539A2DAC968}"/>
                    </a:ext>
                  </a:extLst>
                </p14:cNvPr>
                <p14:cNvContentPartPr/>
                <p14:nvPr/>
              </p14:nvContentPartPr>
              <p14:xfrm>
                <a:off x="5951834" y="4730250"/>
                <a:ext cx="243720" cy="3708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5679A78-FE65-44DA-8253-4539A2DAC96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943194" y="4721610"/>
                  <a:ext cx="2613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62389BCE-C093-4004-A213-BDF8148B735D}"/>
                    </a:ext>
                  </a:extLst>
                </p14:cNvPr>
                <p14:cNvContentPartPr/>
                <p14:nvPr/>
              </p14:nvContentPartPr>
              <p14:xfrm>
                <a:off x="6205274" y="4942290"/>
                <a:ext cx="164520" cy="1558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62389BCE-C093-4004-A213-BDF8148B735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196274" y="4933650"/>
                  <a:ext cx="182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165ADB3-7112-49EF-8C50-92862DF8D76A}"/>
                    </a:ext>
                  </a:extLst>
                </p14:cNvPr>
                <p14:cNvContentPartPr/>
                <p14:nvPr/>
              </p14:nvContentPartPr>
              <p14:xfrm>
                <a:off x="6566714" y="4994850"/>
                <a:ext cx="203760" cy="35388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165ADB3-7112-49EF-8C50-92862DF8D76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558074" y="4986210"/>
                  <a:ext cx="2214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80A1141F-CE9B-4D10-AE4B-1F466FD3A858}"/>
                    </a:ext>
                  </a:extLst>
                </p14:cNvPr>
                <p14:cNvContentPartPr/>
                <p14:nvPr/>
              </p14:nvContentPartPr>
              <p14:xfrm>
                <a:off x="6735914" y="4886490"/>
                <a:ext cx="263880" cy="1965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80A1141F-CE9B-4D10-AE4B-1F466FD3A85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727274" y="4877490"/>
                  <a:ext cx="2815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E1765947-2BCF-4074-AC49-91E111440BB7}"/>
                    </a:ext>
                  </a:extLst>
                </p14:cNvPr>
                <p14:cNvContentPartPr/>
                <p14:nvPr/>
              </p14:nvContentPartPr>
              <p14:xfrm>
                <a:off x="7038314" y="4905210"/>
                <a:ext cx="201600" cy="1821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E1765947-2BCF-4074-AC49-91E111440BB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029314" y="4896570"/>
                  <a:ext cx="219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BD2AAFC4-75C0-480A-AB2E-CC08BF2921EE}"/>
                    </a:ext>
                  </a:extLst>
                </p14:cNvPr>
                <p14:cNvContentPartPr/>
                <p14:nvPr/>
              </p14:nvContentPartPr>
              <p14:xfrm>
                <a:off x="7194194" y="4927890"/>
                <a:ext cx="156600" cy="1544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BD2AAFC4-75C0-480A-AB2E-CC08BF2921E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185194" y="4919250"/>
                  <a:ext cx="174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9266DC4D-5B8F-4DD8-9ED8-2FB1D80FF29A}"/>
                    </a:ext>
                  </a:extLst>
                </p14:cNvPr>
                <p14:cNvContentPartPr/>
                <p14:nvPr/>
              </p14:nvContentPartPr>
              <p14:xfrm>
                <a:off x="7283114" y="4948410"/>
                <a:ext cx="187920" cy="3348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9266DC4D-5B8F-4DD8-9ED8-2FB1D80FF29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274114" y="4939410"/>
                  <a:ext cx="2055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989C39A5-BB47-4F49-8B8D-A5C18F9A0D22}"/>
                    </a:ext>
                  </a:extLst>
                </p14:cNvPr>
                <p14:cNvContentPartPr/>
                <p14:nvPr/>
              </p14:nvContentPartPr>
              <p14:xfrm>
                <a:off x="7386794" y="4846530"/>
                <a:ext cx="264240" cy="2368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989C39A5-BB47-4F49-8B8D-A5C18F9A0D2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378154" y="4837530"/>
                  <a:ext cx="2818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49031E1-4CEB-4E12-965B-D09A51B1DDEC}"/>
                    </a:ext>
                  </a:extLst>
                </p14:cNvPr>
                <p14:cNvContentPartPr/>
                <p14:nvPr/>
              </p14:nvContentPartPr>
              <p14:xfrm>
                <a:off x="7654634" y="4891890"/>
                <a:ext cx="169200" cy="16524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49031E1-4CEB-4E12-965B-D09A51B1DDE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645994" y="4883250"/>
                  <a:ext cx="186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7D790B0-F1E5-4673-BB61-7B30553EE7DF}"/>
                    </a:ext>
                  </a:extLst>
                </p14:cNvPr>
                <p14:cNvContentPartPr/>
                <p14:nvPr/>
              </p14:nvContentPartPr>
              <p14:xfrm>
                <a:off x="7910954" y="4846890"/>
                <a:ext cx="203040" cy="20304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7D790B0-F1E5-4673-BB61-7B30553EE7D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902314" y="4838250"/>
                  <a:ext cx="220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D160F4D-75DC-45FC-B244-FA90E0721E69}"/>
                    </a:ext>
                  </a:extLst>
                </p14:cNvPr>
                <p14:cNvContentPartPr/>
                <p14:nvPr/>
              </p14:nvContentPartPr>
              <p14:xfrm>
                <a:off x="8227394" y="4663290"/>
                <a:ext cx="225360" cy="4204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D160F4D-75DC-45FC-B244-FA90E0721E6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218754" y="4654290"/>
                  <a:ext cx="2430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8BF944D-637D-42B0-BC04-96F285C2504B}"/>
                    </a:ext>
                  </a:extLst>
                </p14:cNvPr>
                <p14:cNvContentPartPr/>
                <p14:nvPr/>
              </p14:nvContentPartPr>
              <p14:xfrm>
                <a:off x="8203634" y="4853010"/>
                <a:ext cx="265680" cy="1803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8BF944D-637D-42B0-BC04-96F285C2504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194994" y="4844370"/>
                  <a:ext cx="2833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ABC0652B-4EF0-4D06-BE4B-3FC18A49E720}"/>
                    </a:ext>
                  </a:extLst>
                </p14:cNvPr>
                <p14:cNvContentPartPr/>
                <p14:nvPr/>
              </p14:nvContentPartPr>
              <p14:xfrm>
                <a:off x="8602874" y="4797210"/>
                <a:ext cx="4680" cy="108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ABC0652B-4EF0-4D06-BE4B-3FC18A49E720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593874" y="4788570"/>
                  <a:ext cx="22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89FDA38C-51EB-400E-8E00-C9C7B45DC85E}"/>
                    </a:ext>
                  </a:extLst>
                </p14:cNvPr>
                <p14:cNvContentPartPr/>
                <p14:nvPr/>
              </p14:nvContentPartPr>
              <p14:xfrm>
                <a:off x="8597114" y="4889370"/>
                <a:ext cx="87120" cy="1436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89FDA38C-51EB-400E-8E00-C9C7B45DC85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588474" y="4880730"/>
                  <a:ext cx="104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40348024-7321-474C-AC55-62D6A797EF16}"/>
                    </a:ext>
                  </a:extLst>
                </p14:cNvPr>
                <p14:cNvContentPartPr/>
                <p14:nvPr/>
              </p14:nvContentPartPr>
              <p14:xfrm>
                <a:off x="8750114" y="4869210"/>
                <a:ext cx="301680" cy="2203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40348024-7321-474C-AC55-62D6A797EF1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741474" y="4860210"/>
                  <a:ext cx="31932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288B0FAB-0444-4BB0-9EAE-5D905936E2C8}"/>
              </a:ext>
            </a:extLst>
          </p:cNvPr>
          <p:cNvGrpSpPr/>
          <p:nvPr/>
        </p:nvGrpSpPr>
        <p:grpSpPr>
          <a:xfrm>
            <a:off x="9292634" y="4672650"/>
            <a:ext cx="354240" cy="448560"/>
            <a:chOff x="9292634" y="4672650"/>
            <a:chExt cx="35424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D7D3677A-659C-4E99-A1C5-C42F4E33501E}"/>
                    </a:ext>
                  </a:extLst>
                </p14:cNvPr>
                <p14:cNvContentPartPr/>
                <p14:nvPr/>
              </p14:nvContentPartPr>
              <p14:xfrm>
                <a:off x="9354914" y="4672650"/>
                <a:ext cx="241560" cy="4485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D7D3677A-659C-4E99-A1C5-C42F4E33501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345914" y="4664010"/>
                  <a:ext cx="2592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E82BB50F-DE5B-4DE0-A5EB-B9EE3EB250C4}"/>
                    </a:ext>
                  </a:extLst>
                </p14:cNvPr>
                <p14:cNvContentPartPr/>
                <p14:nvPr/>
              </p14:nvContentPartPr>
              <p14:xfrm>
                <a:off x="9292634" y="4880010"/>
                <a:ext cx="322200" cy="396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E82BB50F-DE5B-4DE0-A5EB-B9EE3EB250C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283634" y="4871370"/>
                  <a:ext cx="339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AA34A8C7-CE07-44D8-914A-B5C62302E8C4}"/>
                    </a:ext>
                  </a:extLst>
                </p14:cNvPr>
                <p14:cNvContentPartPr/>
                <p14:nvPr/>
              </p14:nvContentPartPr>
              <p14:xfrm>
                <a:off x="9505394" y="4950210"/>
                <a:ext cx="141480" cy="15444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AA34A8C7-CE07-44D8-914A-B5C62302E8C4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496394" y="4941210"/>
                  <a:ext cx="15912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96F284CF-06AA-429E-82D4-07D3F38F00D8}"/>
              </a:ext>
            </a:extLst>
          </p:cNvPr>
          <p:cNvGrpSpPr/>
          <p:nvPr/>
        </p:nvGrpSpPr>
        <p:grpSpPr>
          <a:xfrm>
            <a:off x="1589354" y="5396610"/>
            <a:ext cx="1405080" cy="465840"/>
            <a:chOff x="1589354" y="5396610"/>
            <a:chExt cx="1405080" cy="46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280FFC2-9975-4EDA-8151-07B19F2AFF42}"/>
                    </a:ext>
                  </a:extLst>
                </p14:cNvPr>
                <p14:cNvContentPartPr/>
                <p14:nvPr/>
              </p14:nvContentPartPr>
              <p14:xfrm>
                <a:off x="1589354" y="5632770"/>
                <a:ext cx="281160" cy="2296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280FFC2-9975-4EDA-8151-07B19F2AFF4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580354" y="5624130"/>
                  <a:ext cx="2988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6BEFF28A-C296-4B0D-9CA1-4AC5C579BE6C}"/>
                    </a:ext>
                  </a:extLst>
                </p14:cNvPr>
                <p14:cNvContentPartPr/>
                <p14:nvPr/>
              </p14:nvContentPartPr>
              <p14:xfrm>
                <a:off x="1851074" y="5635290"/>
                <a:ext cx="94320" cy="1738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6BEFF28A-C296-4B0D-9CA1-4AC5C579BE6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842434" y="5626290"/>
                  <a:ext cx="111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B6E20BC8-775E-4BDE-82A0-183E287695F1}"/>
                    </a:ext>
                  </a:extLst>
                </p14:cNvPr>
                <p14:cNvContentPartPr/>
                <p14:nvPr/>
              </p14:nvContentPartPr>
              <p14:xfrm>
                <a:off x="2073194" y="5452410"/>
                <a:ext cx="181800" cy="3556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B6E20BC8-775E-4BDE-82A0-183E287695F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064194" y="5443410"/>
                  <a:ext cx="1994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63205667-3689-4AFD-AAE4-5A8F07EA5EB4}"/>
                    </a:ext>
                  </a:extLst>
                </p14:cNvPr>
                <p14:cNvContentPartPr/>
                <p14:nvPr/>
              </p14:nvContentPartPr>
              <p14:xfrm>
                <a:off x="2009474" y="5603250"/>
                <a:ext cx="237960" cy="5904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63205667-3689-4AFD-AAE4-5A8F07EA5EB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000474" y="5594250"/>
                  <a:ext cx="2556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B0D66480-DD11-4F70-8E08-1FC977F0114B}"/>
                    </a:ext>
                  </a:extLst>
                </p14:cNvPr>
                <p14:cNvContentPartPr/>
                <p14:nvPr/>
              </p14:nvContentPartPr>
              <p14:xfrm>
                <a:off x="2247794" y="5396610"/>
                <a:ext cx="268560" cy="3783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B0D66480-DD11-4F70-8E08-1FC977F0114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238794" y="5387610"/>
                  <a:ext cx="2862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70010B8-CE6E-4D09-9788-B59486DE2191}"/>
                    </a:ext>
                  </a:extLst>
                </p14:cNvPr>
                <p14:cNvContentPartPr/>
                <p14:nvPr/>
              </p14:nvContentPartPr>
              <p14:xfrm>
                <a:off x="2633714" y="5585610"/>
                <a:ext cx="360720" cy="2138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70010B8-CE6E-4D09-9788-B59486DE219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625074" y="5576970"/>
                  <a:ext cx="37836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DDC2EE48-32BA-49F3-9444-EC3EA50BB0D4}"/>
              </a:ext>
            </a:extLst>
          </p:cNvPr>
          <p:cNvGrpSpPr/>
          <p:nvPr/>
        </p:nvGrpSpPr>
        <p:grpSpPr>
          <a:xfrm>
            <a:off x="3177674" y="5498490"/>
            <a:ext cx="1209960" cy="362880"/>
            <a:chOff x="3177674" y="5498490"/>
            <a:chExt cx="1209960" cy="36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BD5B75BE-7443-4954-95CE-669FCF350E0A}"/>
                    </a:ext>
                  </a:extLst>
                </p14:cNvPr>
                <p14:cNvContentPartPr/>
                <p14:nvPr/>
              </p14:nvContentPartPr>
              <p14:xfrm>
                <a:off x="3278474" y="5590650"/>
                <a:ext cx="322200" cy="4500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BD5B75BE-7443-4954-95CE-669FCF350E0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269474" y="5581650"/>
                  <a:ext cx="339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B2F9EA5-4705-49F0-ABE8-61ABD9F8E3DF}"/>
                    </a:ext>
                  </a:extLst>
                </p14:cNvPr>
                <p14:cNvContentPartPr/>
                <p14:nvPr/>
              </p14:nvContentPartPr>
              <p14:xfrm>
                <a:off x="3320234" y="5498490"/>
                <a:ext cx="113760" cy="29376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B2F9EA5-4705-49F0-ABE8-61ABD9F8E3D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311234" y="5489490"/>
                  <a:ext cx="1314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5D14497-1F9E-4BEA-BB57-C8E127EFC088}"/>
                    </a:ext>
                  </a:extLst>
                </p14:cNvPr>
                <p14:cNvContentPartPr/>
                <p14:nvPr/>
              </p14:nvContentPartPr>
              <p14:xfrm>
                <a:off x="3177674" y="5812410"/>
                <a:ext cx="244080" cy="3888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5D14497-1F9E-4BEA-BB57-C8E127EFC08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169034" y="5803770"/>
                  <a:ext cx="261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2D368727-181D-48F9-89DA-EA4360F37C3A}"/>
                    </a:ext>
                  </a:extLst>
                </p14:cNvPr>
                <p14:cNvContentPartPr/>
                <p14:nvPr/>
              </p14:nvContentPartPr>
              <p14:xfrm>
                <a:off x="3633794" y="5801970"/>
                <a:ext cx="35280" cy="4716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2D368727-181D-48F9-89DA-EA4360F37C3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625154" y="5793330"/>
                  <a:ext cx="529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BDB5DB04-DA82-43AF-B4C4-A16ABFDBFF92}"/>
                    </a:ext>
                  </a:extLst>
                </p14:cNvPr>
                <p14:cNvContentPartPr/>
                <p14:nvPr/>
              </p14:nvContentPartPr>
              <p14:xfrm>
                <a:off x="3812354" y="5664810"/>
                <a:ext cx="137520" cy="1591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BDB5DB04-DA82-43AF-B4C4-A16ABFDBFF92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803354" y="5655810"/>
                  <a:ext cx="155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FDA73AD-DBE5-4E28-87C8-964C41AAB8EC}"/>
                    </a:ext>
                  </a:extLst>
                </p14:cNvPr>
                <p14:cNvContentPartPr/>
                <p14:nvPr/>
              </p14:nvContentPartPr>
              <p14:xfrm>
                <a:off x="4081634" y="5573010"/>
                <a:ext cx="306000" cy="2883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FDA73AD-DBE5-4E28-87C8-964C41AAB8EC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072634" y="5564010"/>
                  <a:ext cx="323640" cy="30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7451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8DC60E0-8F7A-40D3-9D39-E582EAC3685A}"/>
              </a:ext>
            </a:extLst>
          </p:cNvPr>
          <p:cNvGrpSpPr/>
          <p:nvPr/>
        </p:nvGrpSpPr>
        <p:grpSpPr>
          <a:xfrm>
            <a:off x="689354" y="290730"/>
            <a:ext cx="2997720" cy="999360"/>
            <a:chOff x="689354" y="290730"/>
            <a:chExt cx="2997720" cy="99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A620FFB-ADEE-4091-ADBD-DC5E65F63545}"/>
                    </a:ext>
                  </a:extLst>
                </p14:cNvPr>
                <p14:cNvContentPartPr/>
                <p14:nvPr/>
              </p14:nvContentPartPr>
              <p14:xfrm>
                <a:off x="874394" y="559650"/>
                <a:ext cx="17640" cy="126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A620FFB-ADEE-4091-ADBD-DC5E65F6354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5394" y="550650"/>
                  <a:ext cx="352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9092606-16F9-46C5-8B00-06767F8BEABC}"/>
                    </a:ext>
                  </a:extLst>
                </p14:cNvPr>
                <p14:cNvContentPartPr/>
                <p14:nvPr/>
              </p14:nvContentPartPr>
              <p14:xfrm>
                <a:off x="689354" y="529410"/>
                <a:ext cx="290880" cy="292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9092606-16F9-46C5-8B00-06767F8BEAB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0714" y="520770"/>
                  <a:ext cx="3085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3AE9F70-489F-4EA0-8211-B4787D3877F4}"/>
                    </a:ext>
                  </a:extLst>
                </p14:cNvPr>
                <p14:cNvContentPartPr/>
                <p14:nvPr/>
              </p14:nvContentPartPr>
              <p14:xfrm>
                <a:off x="1059794" y="752250"/>
                <a:ext cx="28800" cy="57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3AE9F70-489F-4EA0-8211-B4787D3877F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0794" y="743250"/>
                  <a:ext cx="464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1F9E21D-983F-49C7-8AD8-DBA53AF1423D}"/>
                    </a:ext>
                  </a:extLst>
                </p14:cNvPr>
                <p14:cNvContentPartPr/>
                <p14:nvPr/>
              </p14:nvContentPartPr>
              <p14:xfrm>
                <a:off x="1270394" y="569730"/>
                <a:ext cx="172800" cy="215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1F9E21D-983F-49C7-8AD8-DBA53AF142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61754" y="560730"/>
                  <a:ext cx="190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47360A-E7B7-4F11-BD67-583F00CBD7BC}"/>
                    </a:ext>
                  </a:extLst>
                </p14:cNvPr>
                <p14:cNvContentPartPr/>
                <p14:nvPr/>
              </p14:nvContentPartPr>
              <p14:xfrm>
                <a:off x="1613114" y="517890"/>
                <a:ext cx="158760" cy="249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47360A-E7B7-4F11-BD67-583F00CBD7B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04114" y="508890"/>
                  <a:ext cx="1764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BBDD1A9-B92E-4CCD-9BD3-1D2B10E4DB8E}"/>
                    </a:ext>
                  </a:extLst>
                </p14:cNvPr>
                <p14:cNvContentPartPr/>
                <p14:nvPr/>
              </p14:nvContentPartPr>
              <p14:xfrm>
                <a:off x="2034674" y="290730"/>
                <a:ext cx="1567080" cy="999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BBDD1A9-B92E-4CCD-9BD3-1D2B10E4DB8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26034" y="282090"/>
                  <a:ext cx="1584720" cy="10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E20FD99-F90E-48D3-8229-F3B22C5A8237}"/>
                    </a:ext>
                  </a:extLst>
                </p14:cNvPr>
                <p14:cNvContentPartPr/>
                <p14:nvPr/>
              </p14:nvContentPartPr>
              <p14:xfrm>
                <a:off x="2297114" y="619050"/>
                <a:ext cx="152640" cy="344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E20FD99-F90E-48D3-8229-F3B22C5A823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88114" y="610410"/>
                  <a:ext cx="170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FB00D7-239B-4C94-9084-C33D0D9EB0CE}"/>
                    </a:ext>
                  </a:extLst>
                </p14:cNvPr>
                <p14:cNvContentPartPr/>
                <p14:nvPr/>
              </p14:nvContentPartPr>
              <p14:xfrm>
                <a:off x="2404034" y="535530"/>
                <a:ext cx="208440" cy="173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FB00D7-239B-4C94-9084-C33D0D9EB0C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95034" y="526890"/>
                  <a:ext cx="226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8A1655A-70BF-4FD1-8C01-67ABADF1C796}"/>
                    </a:ext>
                  </a:extLst>
                </p14:cNvPr>
                <p14:cNvContentPartPr/>
                <p14:nvPr/>
              </p14:nvContentPartPr>
              <p14:xfrm>
                <a:off x="2419154" y="407370"/>
                <a:ext cx="244080" cy="56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8A1655A-70BF-4FD1-8C01-67ABADF1C79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10154" y="398370"/>
                  <a:ext cx="2617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8D974BE-709B-4D86-AB61-234C0CC2F508}"/>
                    </a:ext>
                  </a:extLst>
                </p14:cNvPr>
                <p14:cNvContentPartPr/>
                <p14:nvPr/>
              </p14:nvContentPartPr>
              <p14:xfrm>
                <a:off x="2714354" y="466410"/>
                <a:ext cx="141120" cy="225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8D974BE-709B-4D86-AB61-234C0CC2F5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05714" y="457410"/>
                  <a:ext cx="1587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B7721BD-FA3C-4FBD-8DA1-4CB1EF5DABC0}"/>
                    </a:ext>
                  </a:extLst>
                </p14:cNvPr>
                <p14:cNvContentPartPr/>
                <p14:nvPr/>
              </p14:nvContentPartPr>
              <p14:xfrm>
                <a:off x="2888594" y="485850"/>
                <a:ext cx="83520" cy="181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B7721BD-FA3C-4FBD-8DA1-4CB1EF5DABC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79954" y="476850"/>
                  <a:ext cx="1011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38F240A-ACE0-4DFE-B82A-7C7BC28B9C6E}"/>
                    </a:ext>
                  </a:extLst>
                </p14:cNvPr>
                <p14:cNvContentPartPr/>
                <p14:nvPr/>
              </p14:nvContentPartPr>
              <p14:xfrm>
                <a:off x="3042314" y="547770"/>
                <a:ext cx="148320" cy="38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38F240A-ACE0-4DFE-B82A-7C7BC28B9C6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33314" y="539130"/>
                  <a:ext cx="1659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ECB3302-D880-4F60-8C27-3C9D7DD2FEF5}"/>
                    </a:ext>
                  </a:extLst>
                </p14:cNvPr>
                <p14:cNvContentPartPr/>
                <p14:nvPr/>
              </p14:nvContentPartPr>
              <p14:xfrm>
                <a:off x="3186314" y="558210"/>
                <a:ext cx="106560" cy="250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ECB3302-D880-4F60-8C27-3C9D7DD2FEF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77674" y="549570"/>
                  <a:ext cx="1242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960C066-7A40-4CC3-98E7-7D21EDF55496}"/>
                    </a:ext>
                  </a:extLst>
                </p14:cNvPr>
                <p14:cNvContentPartPr/>
                <p14:nvPr/>
              </p14:nvContentPartPr>
              <p14:xfrm>
                <a:off x="3244994" y="512850"/>
                <a:ext cx="191160" cy="174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960C066-7A40-4CC3-98E7-7D21EDF5549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35994" y="504210"/>
                  <a:ext cx="2088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377B86-8AF0-4256-A76E-D0F9ECB6108D}"/>
                    </a:ext>
                  </a:extLst>
                </p14:cNvPr>
                <p14:cNvContentPartPr/>
                <p14:nvPr/>
              </p14:nvContentPartPr>
              <p14:xfrm>
                <a:off x="3291434" y="403770"/>
                <a:ext cx="214200" cy="54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377B86-8AF0-4256-A76E-D0F9ECB6108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82434" y="394770"/>
                  <a:ext cx="231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FCDCEB8-A14A-4A3E-AFF9-5A6FAEFECB25}"/>
                    </a:ext>
                  </a:extLst>
                </p14:cNvPr>
                <p14:cNvContentPartPr/>
                <p14:nvPr/>
              </p14:nvContentPartPr>
              <p14:xfrm>
                <a:off x="3549914" y="382890"/>
                <a:ext cx="137160" cy="288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FCDCEB8-A14A-4A3E-AFF9-5A6FAEFECB2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41274" y="373890"/>
                  <a:ext cx="1548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94F41AC-9EBF-48DA-8128-67B875D446D6}"/>
                    </a:ext>
                  </a:extLst>
                </p14:cNvPr>
                <p14:cNvContentPartPr/>
                <p14:nvPr/>
              </p14:nvContentPartPr>
              <p14:xfrm>
                <a:off x="2525354" y="810210"/>
                <a:ext cx="796680" cy="109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94F41AC-9EBF-48DA-8128-67B875D446D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16354" y="801210"/>
                  <a:ext cx="8143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C3F6C14-C3C5-4526-94BC-3C3B5358226A}"/>
                    </a:ext>
                  </a:extLst>
                </p14:cNvPr>
                <p14:cNvContentPartPr/>
                <p14:nvPr/>
              </p14:nvContentPartPr>
              <p14:xfrm>
                <a:off x="2628674" y="997770"/>
                <a:ext cx="204840" cy="170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C3F6C14-C3C5-4526-94BC-3C3B5358226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20034" y="988770"/>
                  <a:ext cx="222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8AB7CE2-41BD-469F-A222-CAF92DEFED0A}"/>
                    </a:ext>
                  </a:extLst>
                </p14:cNvPr>
                <p14:cNvContentPartPr/>
                <p14:nvPr/>
              </p14:nvContentPartPr>
              <p14:xfrm>
                <a:off x="2911994" y="1055010"/>
                <a:ext cx="241560" cy="42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8AB7CE2-41BD-469F-A222-CAF92DEFED0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03354" y="1046010"/>
                  <a:ext cx="259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174EA09-352A-4947-A747-3520B06C2854}"/>
                    </a:ext>
                  </a:extLst>
                </p14:cNvPr>
                <p14:cNvContentPartPr/>
                <p14:nvPr/>
              </p14:nvContentPartPr>
              <p14:xfrm>
                <a:off x="3020354" y="962130"/>
                <a:ext cx="47160" cy="183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174EA09-352A-4947-A747-3520B06C285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11354" y="953490"/>
                  <a:ext cx="64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B181572-9D6F-4990-8667-268CDE6B876C}"/>
                    </a:ext>
                  </a:extLst>
                </p14:cNvPr>
                <p14:cNvContentPartPr/>
                <p14:nvPr/>
              </p14:nvContentPartPr>
              <p14:xfrm>
                <a:off x="3236714" y="960330"/>
                <a:ext cx="150120" cy="111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B181572-9D6F-4990-8667-268CDE6B876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28074" y="951690"/>
                  <a:ext cx="167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FB29729-DCA1-4B57-A091-05DEFD2BCB43}"/>
                    </a:ext>
                  </a:extLst>
                </p14:cNvPr>
                <p14:cNvContentPartPr/>
                <p14:nvPr/>
              </p14:nvContentPartPr>
              <p14:xfrm>
                <a:off x="3365594" y="893010"/>
                <a:ext cx="104040" cy="313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FB29729-DCA1-4B57-A091-05DEFD2BCB4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56954" y="884370"/>
                  <a:ext cx="121680" cy="33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1C54866-58B4-41A3-BCE8-338FD50CAA42}"/>
              </a:ext>
            </a:extLst>
          </p:cNvPr>
          <p:cNvGrpSpPr/>
          <p:nvPr/>
        </p:nvGrpSpPr>
        <p:grpSpPr>
          <a:xfrm>
            <a:off x="3974714" y="466770"/>
            <a:ext cx="1161360" cy="289800"/>
            <a:chOff x="3974714" y="466770"/>
            <a:chExt cx="1161360" cy="28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7F6F7EC-90BD-4E4D-965F-2B5B1AFE1473}"/>
                    </a:ext>
                  </a:extLst>
                </p14:cNvPr>
                <p14:cNvContentPartPr/>
                <p14:nvPr/>
              </p14:nvContentPartPr>
              <p14:xfrm>
                <a:off x="3987674" y="613650"/>
                <a:ext cx="227520" cy="46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7F6F7EC-90BD-4E4D-965F-2B5B1AFE147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78674" y="604650"/>
                  <a:ext cx="2451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57021B1-F6C0-4763-A7C1-701B10A45EE2}"/>
                    </a:ext>
                  </a:extLst>
                </p14:cNvPr>
                <p14:cNvContentPartPr/>
                <p14:nvPr/>
              </p14:nvContentPartPr>
              <p14:xfrm>
                <a:off x="3974714" y="726330"/>
                <a:ext cx="163080" cy="30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57021B1-F6C0-4763-A7C1-701B10A45EE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66074" y="717330"/>
                  <a:ext cx="18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7F55314-45F2-488E-AF20-85687FEF54C8}"/>
                    </a:ext>
                  </a:extLst>
                </p14:cNvPr>
                <p14:cNvContentPartPr/>
                <p14:nvPr/>
              </p14:nvContentPartPr>
              <p14:xfrm>
                <a:off x="4422914" y="697530"/>
                <a:ext cx="23760" cy="54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7F55314-45F2-488E-AF20-85687FEF54C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14274" y="688890"/>
                  <a:ext cx="414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F118FF3-46D2-4A85-9747-B83913CDA1E8}"/>
                    </a:ext>
                  </a:extLst>
                </p14:cNvPr>
                <p14:cNvContentPartPr/>
                <p14:nvPr/>
              </p14:nvContentPartPr>
              <p14:xfrm>
                <a:off x="4587074" y="566490"/>
                <a:ext cx="163800" cy="156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F118FF3-46D2-4A85-9747-B83913CDA1E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78074" y="557490"/>
                  <a:ext cx="181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140B15B-69A9-4A0C-93A1-AD08084F3DE9}"/>
                    </a:ext>
                  </a:extLst>
                </p14:cNvPr>
                <p14:cNvContentPartPr/>
                <p14:nvPr/>
              </p14:nvContentPartPr>
              <p14:xfrm>
                <a:off x="4899914" y="466770"/>
                <a:ext cx="236160" cy="271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140B15B-69A9-4A0C-93A1-AD08084F3DE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90914" y="458130"/>
                  <a:ext cx="253800" cy="28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59739F3-95B7-4132-88BF-85AF8703274B}"/>
                  </a:ext>
                </a:extLst>
              </p14:cNvPr>
              <p14:cNvContentPartPr/>
              <p14:nvPr/>
            </p14:nvContentPartPr>
            <p14:xfrm>
              <a:off x="5827634" y="408090"/>
              <a:ext cx="189720" cy="3888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59739F3-95B7-4132-88BF-85AF8703274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18994" y="399090"/>
                <a:ext cx="207360" cy="40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66502E06-18A2-4208-B99C-C2C36548029B}"/>
              </a:ext>
            </a:extLst>
          </p:cNvPr>
          <p:cNvGrpSpPr/>
          <p:nvPr/>
        </p:nvGrpSpPr>
        <p:grpSpPr>
          <a:xfrm>
            <a:off x="781514" y="1745850"/>
            <a:ext cx="1450080" cy="485280"/>
            <a:chOff x="781514" y="1745850"/>
            <a:chExt cx="1450080" cy="4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D327923-0DF4-4A13-80D1-212D3458B328}"/>
                    </a:ext>
                  </a:extLst>
                </p14:cNvPr>
                <p14:cNvContentPartPr/>
                <p14:nvPr/>
              </p14:nvContentPartPr>
              <p14:xfrm>
                <a:off x="781514" y="1745850"/>
                <a:ext cx="1450080" cy="485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D327923-0DF4-4A13-80D1-212D3458B32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2874" y="1736850"/>
                  <a:ext cx="14677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F210187-6D05-40F4-B7F5-DF265A696CB3}"/>
                    </a:ext>
                  </a:extLst>
                </p14:cNvPr>
                <p14:cNvContentPartPr/>
                <p14:nvPr/>
              </p14:nvContentPartPr>
              <p14:xfrm>
                <a:off x="1082474" y="1945290"/>
                <a:ext cx="192960" cy="165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F210187-6D05-40F4-B7F5-DF265A696CB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73834" y="1936290"/>
                  <a:ext cx="210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AE88DEE-F821-435C-85F2-1B40CF535714}"/>
                    </a:ext>
                  </a:extLst>
                </p14:cNvPr>
                <p14:cNvContentPartPr/>
                <p14:nvPr/>
              </p14:nvContentPartPr>
              <p14:xfrm>
                <a:off x="1355354" y="2000370"/>
                <a:ext cx="190080" cy="30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AE88DEE-F821-435C-85F2-1B40CF53571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46354" y="1991370"/>
                  <a:ext cx="207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86B62F8-007F-41A4-9640-B2B41FAC279B}"/>
                    </a:ext>
                  </a:extLst>
                </p14:cNvPr>
                <p14:cNvContentPartPr/>
                <p14:nvPr/>
              </p14:nvContentPartPr>
              <p14:xfrm>
                <a:off x="1452194" y="1931610"/>
                <a:ext cx="30240" cy="153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86B62F8-007F-41A4-9640-B2B41FAC279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43554" y="1922970"/>
                  <a:ext cx="47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C57C5CE-906A-4166-B8C5-68636D0E6A30}"/>
                    </a:ext>
                  </a:extLst>
                </p14:cNvPr>
                <p14:cNvContentPartPr/>
                <p14:nvPr/>
              </p14:nvContentPartPr>
              <p14:xfrm>
                <a:off x="1627874" y="1893450"/>
                <a:ext cx="110880" cy="1346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C57C5CE-906A-4166-B8C5-68636D0E6A3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18874" y="1884810"/>
                  <a:ext cx="128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57F8EF6-D1C7-4F97-B673-62F98C7F527D}"/>
                    </a:ext>
                  </a:extLst>
                </p14:cNvPr>
                <p14:cNvContentPartPr/>
                <p14:nvPr/>
              </p14:nvContentPartPr>
              <p14:xfrm>
                <a:off x="1743434" y="1886250"/>
                <a:ext cx="70920" cy="2491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57F8EF6-D1C7-4F97-B673-62F98C7F527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34434" y="1877250"/>
                  <a:ext cx="88560" cy="26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6D255755-C092-44D7-AFC9-2F53706C9556}"/>
                  </a:ext>
                </a:extLst>
              </p14:cNvPr>
              <p14:cNvContentPartPr/>
              <p14:nvPr/>
            </p14:nvContentPartPr>
            <p14:xfrm>
              <a:off x="1012634" y="3148410"/>
              <a:ext cx="263160" cy="26208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6D255755-C092-44D7-AFC9-2F53706C955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03634" y="3139770"/>
                <a:ext cx="2808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6DF863F-1B9E-4411-A0A8-7C87699962DF}"/>
                  </a:ext>
                </a:extLst>
              </p14:cNvPr>
              <p14:cNvContentPartPr/>
              <p14:nvPr/>
            </p14:nvContentPartPr>
            <p14:xfrm>
              <a:off x="1491434" y="3222210"/>
              <a:ext cx="173520" cy="172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6DF863F-1B9E-4411-A0A8-7C87699962D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482794" y="3213570"/>
                <a:ext cx="1911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1CECBA0-931B-462F-9948-BDB3A29A9371}"/>
                  </a:ext>
                </a:extLst>
              </p14:cNvPr>
              <p14:cNvContentPartPr/>
              <p14:nvPr/>
            </p14:nvContentPartPr>
            <p14:xfrm>
              <a:off x="1476314" y="3330210"/>
              <a:ext cx="196920" cy="320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1CECBA0-931B-462F-9948-BDB3A29A937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467314" y="3321210"/>
                <a:ext cx="214560" cy="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EADC023F-228D-44C1-9219-836133A0B868}"/>
              </a:ext>
            </a:extLst>
          </p:cNvPr>
          <p:cNvGrpSpPr/>
          <p:nvPr/>
        </p:nvGrpSpPr>
        <p:grpSpPr>
          <a:xfrm>
            <a:off x="6072434" y="328890"/>
            <a:ext cx="2015280" cy="605880"/>
            <a:chOff x="6072434" y="328890"/>
            <a:chExt cx="2015280" cy="60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AA9ED42-3E80-4251-A52C-0FD372580C34}"/>
                    </a:ext>
                  </a:extLst>
                </p14:cNvPr>
                <p14:cNvContentPartPr/>
                <p14:nvPr/>
              </p14:nvContentPartPr>
              <p14:xfrm>
                <a:off x="6072434" y="531570"/>
                <a:ext cx="237600" cy="2023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AA9ED42-3E80-4251-A52C-0FD372580C3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63794" y="522570"/>
                  <a:ext cx="2552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6CDA4AA-42AC-49F8-A220-92A86393FAFF}"/>
                    </a:ext>
                  </a:extLst>
                </p14:cNvPr>
                <p14:cNvContentPartPr/>
                <p14:nvPr/>
              </p14:nvContentPartPr>
              <p14:xfrm>
                <a:off x="6309314" y="529410"/>
                <a:ext cx="145440" cy="1886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6CDA4AA-42AC-49F8-A220-92A86393FAF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00674" y="520770"/>
                  <a:ext cx="1630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B69CE64-F85A-4B63-9CE6-25D410396449}"/>
                    </a:ext>
                  </a:extLst>
                </p14:cNvPr>
                <p14:cNvContentPartPr/>
                <p14:nvPr/>
              </p14:nvContentPartPr>
              <p14:xfrm>
                <a:off x="6494354" y="498090"/>
                <a:ext cx="181080" cy="2124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B69CE64-F85A-4B63-9CE6-25D41039644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85354" y="489090"/>
                  <a:ext cx="198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0816C8B-4E68-4FDE-BC53-F11899AF9328}"/>
                    </a:ext>
                  </a:extLst>
                </p14:cNvPr>
                <p14:cNvContentPartPr/>
                <p14:nvPr/>
              </p14:nvContentPartPr>
              <p14:xfrm>
                <a:off x="6712154" y="585570"/>
                <a:ext cx="109800" cy="1296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0816C8B-4E68-4FDE-BC53-F11899AF932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03154" y="576570"/>
                  <a:ext cx="1274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3BB4E74-F692-4477-85ED-F43B60185F98}"/>
                    </a:ext>
                  </a:extLst>
                </p14:cNvPr>
                <p14:cNvContentPartPr/>
                <p14:nvPr/>
              </p14:nvContentPartPr>
              <p14:xfrm>
                <a:off x="6883154" y="587730"/>
                <a:ext cx="268920" cy="1375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3BB4E74-F692-4477-85ED-F43B60185F9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74514" y="578730"/>
                  <a:ext cx="286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7F18987-9193-46AF-A3C4-1981AE06E446}"/>
                    </a:ext>
                  </a:extLst>
                </p14:cNvPr>
                <p14:cNvContentPartPr/>
                <p14:nvPr/>
              </p14:nvContentPartPr>
              <p14:xfrm>
                <a:off x="7225874" y="577650"/>
                <a:ext cx="213120" cy="1486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7F18987-9193-46AF-A3C4-1981AE06E44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16874" y="568650"/>
                  <a:ext cx="230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58548A3-5F35-4EC7-95BE-BCA2B9BA7997}"/>
                    </a:ext>
                  </a:extLst>
                </p14:cNvPr>
                <p14:cNvContentPartPr/>
                <p14:nvPr/>
              </p14:nvContentPartPr>
              <p14:xfrm>
                <a:off x="7623674" y="643530"/>
                <a:ext cx="163800" cy="291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58548A3-5F35-4EC7-95BE-BCA2B9BA799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15034" y="634890"/>
                  <a:ext cx="1814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8F08D81-AC5F-4690-83DA-5B3EABA18B7A}"/>
                    </a:ext>
                  </a:extLst>
                </p14:cNvPr>
                <p14:cNvContentPartPr/>
                <p14:nvPr/>
              </p14:nvContentPartPr>
              <p14:xfrm>
                <a:off x="7699274" y="540210"/>
                <a:ext cx="274680" cy="1688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8F08D81-AC5F-4690-83DA-5B3EABA18B7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90274" y="531210"/>
                  <a:ext cx="292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E001A94-5644-4F55-A366-B7AF3FB9C638}"/>
                    </a:ext>
                  </a:extLst>
                </p14:cNvPr>
                <p14:cNvContentPartPr/>
                <p14:nvPr/>
              </p14:nvContentPartPr>
              <p14:xfrm>
                <a:off x="7812314" y="328890"/>
                <a:ext cx="275400" cy="968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E001A94-5644-4F55-A366-B7AF3FB9C63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803314" y="319890"/>
                  <a:ext cx="293040" cy="11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9BB07D4-EBBE-4434-8D3F-08DEC85BB63E}"/>
                  </a:ext>
                </a:extLst>
              </p14:cNvPr>
              <p14:cNvContentPartPr/>
              <p14:nvPr/>
            </p14:nvContentPartPr>
            <p14:xfrm>
              <a:off x="8213354" y="521850"/>
              <a:ext cx="180360" cy="18540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9BB07D4-EBBE-4434-8D3F-08DEC85BB63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204354" y="512850"/>
                <a:ext cx="1980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AF230BC0-0B48-486F-B349-20C46F357740}"/>
                  </a:ext>
                </a:extLst>
              </p14:cNvPr>
              <p14:cNvContentPartPr/>
              <p14:nvPr/>
            </p14:nvContentPartPr>
            <p14:xfrm>
              <a:off x="8365274" y="547410"/>
              <a:ext cx="183600" cy="14976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AF230BC0-0B48-486F-B349-20C46F35774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356274" y="538770"/>
                <a:ext cx="2012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331D629-A3F6-4DCC-A11A-8D3819CD6DFC}"/>
                  </a:ext>
                </a:extLst>
              </p14:cNvPr>
              <p14:cNvContentPartPr/>
              <p14:nvPr/>
            </p14:nvContentPartPr>
            <p14:xfrm>
              <a:off x="8578754" y="553530"/>
              <a:ext cx="258840" cy="12384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331D629-A3F6-4DCC-A11A-8D3819CD6DF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570114" y="544890"/>
                <a:ext cx="2764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4FB4C5D0-3595-421E-A02C-0E716DA7C990}"/>
                  </a:ext>
                </a:extLst>
              </p14:cNvPr>
              <p14:cNvContentPartPr/>
              <p14:nvPr/>
            </p14:nvContentPartPr>
            <p14:xfrm>
              <a:off x="8876114" y="530490"/>
              <a:ext cx="177120" cy="14652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4FB4C5D0-3595-421E-A02C-0E716DA7C99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867474" y="521850"/>
                <a:ext cx="1947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8E766599-F5C8-4ED7-A1F9-EC1D8C30219A}"/>
                  </a:ext>
                </a:extLst>
              </p14:cNvPr>
              <p14:cNvContentPartPr/>
              <p14:nvPr/>
            </p14:nvContentPartPr>
            <p14:xfrm>
              <a:off x="9100394" y="588450"/>
              <a:ext cx="23760" cy="8820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8E766599-F5C8-4ED7-A1F9-EC1D8C30219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091394" y="579450"/>
                <a:ext cx="414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9D05D403-9FF3-4649-9C08-A03EFAE4E3DD}"/>
                  </a:ext>
                </a:extLst>
              </p14:cNvPr>
              <p14:cNvContentPartPr/>
              <p14:nvPr/>
            </p14:nvContentPartPr>
            <p14:xfrm>
              <a:off x="9211274" y="576570"/>
              <a:ext cx="100440" cy="10980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9D05D403-9FF3-4649-9C08-A03EFAE4E3D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202634" y="567930"/>
                <a:ext cx="1180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EBFE68F0-45B6-47A4-8A20-D69334C9EF5F}"/>
                  </a:ext>
                </a:extLst>
              </p14:cNvPr>
              <p14:cNvContentPartPr/>
              <p14:nvPr/>
            </p14:nvContentPartPr>
            <p14:xfrm>
              <a:off x="9402434" y="531210"/>
              <a:ext cx="96840" cy="19980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EBFE68F0-45B6-47A4-8A20-D69334C9EF5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393434" y="522570"/>
                <a:ext cx="114480" cy="21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9FE2A3C6-9DC1-4F76-B1B5-B7BCFF3AFEF8}"/>
              </a:ext>
            </a:extLst>
          </p:cNvPr>
          <p:cNvGrpSpPr/>
          <p:nvPr/>
        </p:nvGrpSpPr>
        <p:grpSpPr>
          <a:xfrm>
            <a:off x="9712754" y="253290"/>
            <a:ext cx="1849680" cy="520200"/>
            <a:chOff x="9712754" y="253290"/>
            <a:chExt cx="1849680" cy="52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0B5E215-7248-4A79-9252-62267170075B}"/>
                    </a:ext>
                  </a:extLst>
                </p14:cNvPr>
                <p14:cNvContentPartPr/>
                <p14:nvPr/>
              </p14:nvContentPartPr>
              <p14:xfrm>
                <a:off x="9802034" y="283890"/>
                <a:ext cx="226440" cy="4424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0B5E215-7248-4A79-9252-62267170075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793034" y="275250"/>
                  <a:ext cx="24408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3B2920A-B040-4A44-8D00-7A70EADD480A}"/>
                    </a:ext>
                  </a:extLst>
                </p14:cNvPr>
                <p14:cNvContentPartPr/>
                <p14:nvPr/>
              </p14:nvContentPartPr>
              <p14:xfrm>
                <a:off x="9712754" y="499890"/>
                <a:ext cx="319320" cy="928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3B2920A-B040-4A44-8D00-7A70EADD480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703754" y="491250"/>
                  <a:ext cx="336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75BE6D8-47E7-4006-A828-45D82DE8095F}"/>
                    </a:ext>
                  </a:extLst>
                </p14:cNvPr>
                <p14:cNvContentPartPr/>
                <p14:nvPr/>
              </p14:nvContentPartPr>
              <p14:xfrm>
                <a:off x="10039994" y="253290"/>
                <a:ext cx="202320" cy="4158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75BE6D8-47E7-4006-A828-45D82DE8095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031354" y="244290"/>
                  <a:ext cx="21996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BF8AABA-F501-47F9-915D-2CCA9CC2F687}"/>
                    </a:ext>
                  </a:extLst>
                </p14:cNvPr>
                <p14:cNvContentPartPr/>
                <p14:nvPr/>
              </p14:nvContentPartPr>
              <p14:xfrm>
                <a:off x="10174994" y="528330"/>
                <a:ext cx="173520" cy="160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BF8AABA-F501-47F9-915D-2CCA9CC2F68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166354" y="519690"/>
                  <a:ext cx="1911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54BBE97-E262-4673-9308-FAA490A2767E}"/>
                    </a:ext>
                  </a:extLst>
                </p14:cNvPr>
                <p14:cNvContentPartPr/>
                <p14:nvPr/>
              </p14:nvContentPartPr>
              <p14:xfrm>
                <a:off x="10550834" y="485490"/>
                <a:ext cx="220680" cy="2080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54BBE97-E262-4673-9308-FAA490A2767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542194" y="476850"/>
                  <a:ext cx="2383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DE434F2-677A-4969-8F23-CC1F7D00B888}"/>
                    </a:ext>
                  </a:extLst>
                </p14:cNvPr>
                <p14:cNvContentPartPr/>
                <p14:nvPr/>
              </p14:nvContentPartPr>
              <p14:xfrm>
                <a:off x="10756034" y="539130"/>
                <a:ext cx="174600" cy="1306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DE434F2-677A-4969-8F23-CC1F7D00B88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747394" y="530490"/>
                  <a:ext cx="1922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C249FBC-B7FB-46AE-AA56-119CC3E72F2C}"/>
                    </a:ext>
                  </a:extLst>
                </p14:cNvPr>
                <p14:cNvContentPartPr/>
                <p14:nvPr/>
              </p14:nvContentPartPr>
              <p14:xfrm>
                <a:off x="10935314" y="542370"/>
                <a:ext cx="222120" cy="1072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C249FBC-B7FB-46AE-AA56-119CC3E72F2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926314" y="533730"/>
                  <a:ext cx="2397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A6DCAA1-C757-4140-B26D-8D1CF3D96308}"/>
                    </a:ext>
                  </a:extLst>
                </p14:cNvPr>
                <p14:cNvContentPartPr/>
                <p14:nvPr/>
              </p14:nvContentPartPr>
              <p14:xfrm>
                <a:off x="11155274" y="509970"/>
                <a:ext cx="182160" cy="1522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A6DCAA1-C757-4140-B26D-8D1CF3D9630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146634" y="500970"/>
                  <a:ext cx="199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7AA4415-2033-42FC-A03C-BA247670FC90}"/>
                    </a:ext>
                  </a:extLst>
                </p14:cNvPr>
                <p14:cNvContentPartPr/>
                <p14:nvPr/>
              </p14:nvContentPartPr>
              <p14:xfrm>
                <a:off x="11382434" y="313410"/>
                <a:ext cx="180000" cy="4600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7AA4415-2033-42FC-A03C-BA247670FC9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373434" y="304410"/>
                  <a:ext cx="197640" cy="47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5C93FC0-6474-497D-BF61-A854D304EBFB}"/>
              </a:ext>
            </a:extLst>
          </p:cNvPr>
          <p:cNvGrpSpPr/>
          <p:nvPr/>
        </p:nvGrpSpPr>
        <p:grpSpPr>
          <a:xfrm>
            <a:off x="2582954" y="1916130"/>
            <a:ext cx="180720" cy="98280"/>
            <a:chOff x="2582954" y="1916130"/>
            <a:chExt cx="180720" cy="9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52CBE73-8D9A-4ACB-891B-E8BC9203F660}"/>
                    </a:ext>
                  </a:extLst>
                </p14:cNvPr>
                <p14:cNvContentPartPr/>
                <p14:nvPr/>
              </p14:nvContentPartPr>
              <p14:xfrm>
                <a:off x="2582954" y="1916130"/>
                <a:ext cx="135360" cy="284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52CBE73-8D9A-4ACB-891B-E8BC9203F66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74314" y="1907490"/>
                  <a:ext cx="153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DB4349D-0B08-49DA-B980-9D11D391D31C}"/>
                    </a:ext>
                  </a:extLst>
                </p14:cNvPr>
                <p14:cNvContentPartPr/>
                <p14:nvPr/>
              </p14:nvContentPartPr>
              <p14:xfrm>
                <a:off x="2614274" y="1994970"/>
                <a:ext cx="149400" cy="194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DB4349D-0B08-49DA-B980-9D11D391D31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05634" y="1985970"/>
                  <a:ext cx="16704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313AFD7-9F1D-4F88-B315-B082A33980EA}"/>
              </a:ext>
            </a:extLst>
          </p:cNvPr>
          <p:cNvGrpSpPr/>
          <p:nvPr/>
        </p:nvGrpSpPr>
        <p:grpSpPr>
          <a:xfrm>
            <a:off x="3209354" y="1700490"/>
            <a:ext cx="2768760" cy="939240"/>
            <a:chOff x="3209354" y="1700490"/>
            <a:chExt cx="2768760" cy="93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2010419-645D-42F9-BA6E-A2BF2DF0DE15}"/>
                    </a:ext>
                  </a:extLst>
                </p14:cNvPr>
                <p14:cNvContentPartPr/>
                <p14:nvPr/>
              </p14:nvContentPartPr>
              <p14:xfrm>
                <a:off x="3209354" y="1767090"/>
                <a:ext cx="299520" cy="2674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2010419-645D-42F9-BA6E-A2BF2DF0DE1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00714" y="1758450"/>
                  <a:ext cx="3171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B97E926-1402-4C2D-9EF1-3404EE66280A}"/>
                    </a:ext>
                  </a:extLst>
                </p14:cNvPr>
                <p14:cNvContentPartPr/>
                <p14:nvPr/>
              </p14:nvContentPartPr>
              <p14:xfrm>
                <a:off x="3533354" y="1973370"/>
                <a:ext cx="14400" cy="244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B97E926-1402-4C2D-9EF1-3404EE66280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524714" y="1964730"/>
                  <a:ext cx="32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274DCB1-9E63-42B3-8257-7F7F714E318F}"/>
                    </a:ext>
                  </a:extLst>
                </p14:cNvPr>
                <p14:cNvContentPartPr/>
                <p14:nvPr/>
              </p14:nvContentPartPr>
              <p14:xfrm>
                <a:off x="3670514" y="1769250"/>
                <a:ext cx="204120" cy="2354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274DCB1-9E63-42B3-8257-7F7F714E318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661874" y="1760250"/>
                  <a:ext cx="2217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8389B6B-E829-476B-AAA4-9A53ACB12776}"/>
                    </a:ext>
                  </a:extLst>
                </p14:cNvPr>
                <p14:cNvContentPartPr/>
                <p14:nvPr/>
              </p14:nvContentPartPr>
              <p14:xfrm>
                <a:off x="3883634" y="1754130"/>
                <a:ext cx="213480" cy="2520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8389B6B-E829-476B-AAA4-9A53ACB1277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74994" y="1745130"/>
                  <a:ext cx="2311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DD89698-9ABE-48C7-9876-0137EA19EAFD}"/>
                    </a:ext>
                  </a:extLst>
                </p14:cNvPr>
                <p14:cNvContentPartPr/>
                <p14:nvPr/>
              </p14:nvContentPartPr>
              <p14:xfrm>
                <a:off x="4271354" y="1700490"/>
                <a:ext cx="1412280" cy="3816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DD89698-9ABE-48C7-9876-0137EA19EAF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62354" y="1691850"/>
                  <a:ext cx="14299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21C4130-99A7-47A7-B9E8-1C1C28B2E89C}"/>
                    </a:ext>
                  </a:extLst>
                </p14:cNvPr>
                <p14:cNvContentPartPr/>
                <p14:nvPr/>
              </p14:nvContentPartPr>
              <p14:xfrm>
                <a:off x="4453514" y="2019810"/>
                <a:ext cx="60120" cy="2329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21C4130-99A7-47A7-B9E8-1C1C28B2E89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444874" y="2010810"/>
                  <a:ext cx="777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9B8E9D8-5C78-451E-B82E-1F13B294E2C5}"/>
                    </a:ext>
                  </a:extLst>
                </p14:cNvPr>
                <p14:cNvContentPartPr/>
                <p14:nvPr/>
              </p14:nvContentPartPr>
              <p14:xfrm>
                <a:off x="4481594" y="1917570"/>
                <a:ext cx="183600" cy="1483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9B8E9D8-5C78-451E-B82E-1F13B294E2C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472954" y="1908570"/>
                  <a:ext cx="201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3812966-D0A0-4CA1-8227-B6C1C124D62F}"/>
                    </a:ext>
                  </a:extLst>
                </p14:cNvPr>
                <p14:cNvContentPartPr/>
                <p14:nvPr/>
              </p14:nvContentPartPr>
              <p14:xfrm>
                <a:off x="4488074" y="1788330"/>
                <a:ext cx="245880" cy="795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3812966-D0A0-4CA1-8227-B6C1C124D62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79074" y="1779690"/>
                  <a:ext cx="2635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EDACBE4-BD09-440A-A6B1-44321583F7C3}"/>
                    </a:ext>
                  </a:extLst>
                </p14:cNvPr>
                <p14:cNvContentPartPr/>
                <p14:nvPr/>
              </p14:nvContentPartPr>
              <p14:xfrm>
                <a:off x="4757714" y="1814970"/>
                <a:ext cx="92160" cy="2109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EDACBE4-BD09-440A-A6B1-44321583F7C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749074" y="1805970"/>
                  <a:ext cx="109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E49FBB2-B317-4DEB-A4CD-9D5268F2FA89}"/>
                    </a:ext>
                  </a:extLst>
                </p14:cNvPr>
                <p14:cNvContentPartPr/>
                <p14:nvPr/>
              </p14:nvContentPartPr>
              <p14:xfrm>
                <a:off x="4896674" y="1830450"/>
                <a:ext cx="84960" cy="1778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E49FBB2-B317-4DEB-A4CD-9D5268F2FA8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888034" y="1821450"/>
                  <a:ext cx="102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08E2B48-9EC9-4F1A-ADDD-EF96AD0B13EF}"/>
                    </a:ext>
                  </a:extLst>
                </p14:cNvPr>
                <p14:cNvContentPartPr/>
                <p14:nvPr/>
              </p14:nvContentPartPr>
              <p14:xfrm>
                <a:off x="5046794" y="1919730"/>
                <a:ext cx="97560" cy="201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08E2B48-9EC9-4F1A-ADDD-EF96AD0B13E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37794" y="1911090"/>
                  <a:ext cx="11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6EBC691-3265-497D-B125-A066871938FC}"/>
                    </a:ext>
                  </a:extLst>
                </p14:cNvPr>
                <p14:cNvContentPartPr/>
                <p14:nvPr/>
              </p14:nvContentPartPr>
              <p14:xfrm>
                <a:off x="5147234" y="1921170"/>
                <a:ext cx="111240" cy="2700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6EBC691-3265-497D-B125-A066871938F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138594" y="1912530"/>
                  <a:ext cx="1288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AD7C42B-68E4-41DF-91A3-73C838A6FE9D}"/>
                    </a:ext>
                  </a:extLst>
                </p14:cNvPr>
                <p14:cNvContentPartPr/>
                <p14:nvPr/>
              </p14:nvContentPartPr>
              <p14:xfrm>
                <a:off x="5214914" y="1888770"/>
                <a:ext cx="173880" cy="1440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AD7C42B-68E4-41DF-91A3-73C838A6FE9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06274" y="1879770"/>
                  <a:ext cx="1915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B174C58-C012-4012-9165-C5A583E1D5EC}"/>
                    </a:ext>
                  </a:extLst>
                </p14:cNvPr>
                <p14:cNvContentPartPr/>
                <p14:nvPr/>
              </p14:nvContentPartPr>
              <p14:xfrm>
                <a:off x="5241194" y="1777170"/>
                <a:ext cx="201600" cy="820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B174C58-C012-4012-9165-C5A583E1D5E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32554" y="1768170"/>
                  <a:ext cx="2192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C6F2B2D-B312-4E25-99A4-B8450C8CCEA1}"/>
                    </a:ext>
                  </a:extLst>
                </p14:cNvPr>
                <p14:cNvContentPartPr/>
                <p14:nvPr/>
              </p14:nvContentPartPr>
              <p14:xfrm>
                <a:off x="5501474" y="1780050"/>
                <a:ext cx="86040" cy="2840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C6F2B2D-B312-4E25-99A4-B8450C8CCEA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492834" y="1771050"/>
                  <a:ext cx="103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3E92F82-D62A-456D-B34D-BFAB64C5A858}"/>
                    </a:ext>
                  </a:extLst>
                </p14:cNvPr>
                <p14:cNvContentPartPr/>
                <p14:nvPr/>
              </p14:nvContentPartPr>
              <p14:xfrm>
                <a:off x="3453434" y="2266770"/>
                <a:ext cx="1576440" cy="435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3E92F82-D62A-456D-B34D-BFAB64C5A85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444794" y="2257770"/>
                  <a:ext cx="1594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FC6876D-90AC-487A-A46D-0CBB36BD3486}"/>
                    </a:ext>
                  </a:extLst>
                </p14:cNvPr>
                <p14:cNvContentPartPr/>
                <p14:nvPr/>
              </p14:nvContentPartPr>
              <p14:xfrm>
                <a:off x="4107194" y="2597250"/>
                <a:ext cx="61200" cy="244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FC6876D-90AC-487A-A46D-0CBB36BD348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98554" y="2588250"/>
                  <a:ext cx="78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40D57C6-F1B7-4E37-B944-B5784B14162D}"/>
                    </a:ext>
                  </a:extLst>
                </p14:cNvPr>
                <p14:cNvContentPartPr/>
                <p14:nvPr/>
              </p14:nvContentPartPr>
              <p14:xfrm>
                <a:off x="4269914" y="2482410"/>
                <a:ext cx="154440" cy="1465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40D57C6-F1B7-4E37-B944-B5784B14162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61274" y="2473410"/>
                  <a:ext cx="172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898D6B6-E0E6-4A22-AECC-D8E0C49D3833}"/>
                    </a:ext>
                  </a:extLst>
                </p14:cNvPr>
                <p14:cNvContentPartPr/>
                <p14:nvPr/>
              </p14:nvContentPartPr>
              <p14:xfrm>
                <a:off x="4547474" y="2391690"/>
                <a:ext cx="252000" cy="2480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898D6B6-E0E6-4A22-AECC-D8E0C49D383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538834" y="2383050"/>
                  <a:ext cx="269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3AD4B22-8760-4EC2-B206-1785CC64B62E}"/>
                    </a:ext>
                  </a:extLst>
                </p14:cNvPr>
                <p14:cNvContentPartPr/>
                <p14:nvPr/>
              </p14:nvContentPartPr>
              <p14:xfrm>
                <a:off x="5737274" y="2123130"/>
                <a:ext cx="203040" cy="154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3AD4B22-8760-4EC2-B206-1785CC64B62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728634" y="2114490"/>
                  <a:ext cx="2206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391CC9D-5349-48D0-93FA-D4550ADA2B0B}"/>
                    </a:ext>
                  </a:extLst>
                </p14:cNvPr>
                <p14:cNvContentPartPr/>
                <p14:nvPr/>
              </p14:nvContentPartPr>
              <p14:xfrm>
                <a:off x="5776514" y="2219970"/>
                <a:ext cx="201600" cy="255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391CC9D-5349-48D0-93FA-D4550ADA2B0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767874" y="2211330"/>
                  <a:ext cx="21924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DD202A46-D68F-476A-BBB5-33FAD5BEDF40}"/>
              </a:ext>
            </a:extLst>
          </p:cNvPr>
          <p:cNvGrpSpPr/>
          <p:nvPr/>
        </p:nvGrpSpPr>
        <p:grpSpPr>
          <a:xfrm>
            <a:off x="2217914" y="2898930"/>
            <a:ext cx="6270840" cy="1206360"/>
            <a:chOff x="2217914" y="2898930"/>
            <a:chExt cx="6270840" cy="120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27DA931-6ADA-456D-88F3-9202999273DB}"/>
                    </a:ext>
                  </a:extLst>
                </p14:cNvPr>
                <p14:cNvContentPartPr/>
                <p14:nvPr/>
              </p14:nvContentPartPr>
              <p14:xfrm>
                <a:off x="2217914" y="3117810"/>
                <a:ext cx="258120" cy="6760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27DA931-6ADA-456D-88F3-9202999273D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209274" y="3109170"/>
                  <a:ext cx="27576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4C0DAC6-2105-4979-8B9B-1145BAAF1407}"/>
                    </a:ext>
                  </a:extLst>
                </p14:cNvPr>
                <p14:cNvContentPartPr/>
                <p14:nvPr/>
              </p14:nvContentPartPr>
              <p14:xfrm>
                <a:off x="2665754" y="3173610"/>
                <a:ext cx="240480" cy="2469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4C0DAC6-2105-4979-8B9B-1145BAAF140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656754" y="3164610"/>
                  <a:ext cx="258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7BD7275-08DF-47AF-9B8C-B3DCF0CA14A8}"/>
                    </a:ext>
                  </a:extLst>
                </p14:cNvPr>
                <p14:cNvContentPartPr/>
                <p14:nvPr/>
              </p14:nvContentPartPr>
              <p14:xfrm>
                <a:off x="2917754" y="3359730"/>
                <a:ext cx="7200" cy="525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7BD7275-08DF-47AF-9B8C-B3DCF0CA14A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908754" y="3350730"/>
                  <a:ext cx="248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7A8E43B-060E-453A-AE5B-3A5BD77182DF}"/>
                    </a:ext>
                  </a:extLst>
                </p14:cNvPr>
                <p14:cNvContentPartPr/>
                <p14:nvPr/>
              </p14:nvContentPartPr>
              <p14:xfrm>
                <a:off x="3020714" y="3193770"/>
                <a:ext cx="189720" cy="2332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7A8E43B-060E-453A-AE5B-3A5BD77182D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012074" y="3184770"/>
                  <a:ext cx="2073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7C97959-820A-4647-A3B7-5D9CCD697896}"/>
                    </a:ext>
                  </a:extLst>
                </p14:cNvPr>
                <p14:cNvContentPartPr/>
                <p14:nvPr/>
              </p14:nvContentPartPr>
              <p14:xfrm>
                <a:off x="3271994" y="3185130"/>
                <a:ext cx="184680" cy="2170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7C97959-820A-4647-A3B7-5D9CCD69789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262994" y="3176490"/>
                  <a:ext cx="2023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BA61509-00B4-4506-A28D-8021EABBEF37}"/>
                    </a:ext>
                  </a:extLst>
                </p14:cNvPr>
                <p14:cNvContentPartPr/>
                <p14:nvPr/>
              </p14:nvContentPartPr>
              <p14:xfrm>
                <a:off x="3563954" y="3086850"/>
                <a:ext cx="1589040" cy="4572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BA61509-00B4-4506-A28D-8021EABBEF3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555314" y="3078210"/>
                  <a:ext cx="160668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39DD479-08C5-4D3E-BBD4-0F5FDA23C5FE}"/>
                    </a:ext>
                  </a:extLst>
                </p14:cNvPr>
                <p14:cNvContentPartPr/>
                <p14:nvPr/>
              </p14:nvContentPartPr>
              <p14:xfrm>
                <a:off x="3782474" y="3456930"/>
                <a:ext cx="14400" cy="97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39DD479-08C5-4D3E-BBD4-0F5FDA23C5F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773834" y="3447930"/>
                  <a:ext cx="32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6A6361B-76A9-4D00-8289-D4C27851B829}"/>
                    </a:ext>
                  </a:extLst>
                </p14:cNvPr>
                <p14:cNvContentPartPr/>
                <p14:nvPr/>
              </p14:nvContentPartPr>
              <p14:xfrm>
                <a:off x="3919634" y="3308610"/>
                <a:ext cx="56880" cy="1666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6A6361B-76A9-4D00-8289-D4C27851B82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10634" y="3299610"/>
                  <a:ext cx="745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FE5E76A-88C1-4864-B274-A69459F8508C}"/>
                    </a:ext>
                  </a:extLst>
                </p14:cNvPr>
                <p14:cNvContentPartPr/>
                <p14:nvPr/>
              </p14:nvContentPartPr>
              <p14:xfrm>
                <a:off x="3988394" y="3269370"/>
                <a:ext cx="231840" cy="2023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FE5E76A-88C1-4864-B274-A69459F8508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79394" y="3260370"/>
                  <a:ext cx="2494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7C61702-1312-4C35-A08F-37DEDC5EEEA1}"/>
                    </a:ext>
                  </a:extLst>
                </p14:cNvPr>
                <p14:cNvContentPartPr/>
                <p14:nvPr/>
              </p14:nvContentPartPr>
              <p14:xfrm>
                <a:off x="4183154" y="3288810"/>
                <a:ext cx="195120" cy="1897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7C61702-1312-4C35-A08F-37DEDC5EEEA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74514" y="3280170"/>
                  <a:ext cx="212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3E0BE44-915B-47F2-B4BF-97D737BA9ADD}"/>
                    </a:ext>
                  </a:extLst>
                </p14:cNvPr>
                <p14:cNvContentPartPr/>
                <p14:nvPr/>
              </p14:nvContentPartPr>
              <p14:xfrm>
                <a:off x="4414274" y="3276930"/>
                <a:ext cx="171000" cy="2131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3E0BE44-915B-47F2-B4BF-97D737BA9AD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405274" y="3267930"/>
                  <a:ext cx="1886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D7E5BF9-328C-4098-8A25-7844B5175224}"/>
                    </a:ext>
                  </a:extLst>
                </p14:cNvPr>
                <p14:cNvContentPartPr/>
                <p14:nvPr/>
              </p14:nvContentPartPr>
              <p14:xfrm>
                <a:off x="4551434" y="3270450"/>
                <a:ext cx="214920" cy="2012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D7E5BF9-328C-4098-8A25-7844B517522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42434" y="3261810"/>
                  <a:ext cx="2325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8356BA5-C6A6-4CBC-AFE6-BE89F6C5DA9C}"/>
                    </a:ext>
                  </a:extLst>
                </p14:cNvPr>
                <p14:cNvContentPartPr/>
                <p14:nvPr/>
              </p14:nvContentPartPr>
              <p14:xfrm>
                <a:off x="4790474" y="3250290"/>
                <a:ext cx="158760" cy="2300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8356BA5-C6A6-4CBC-AFE6-BE89F6C5DA9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781474" y="3241290"/>
                  <a:ext cx="176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DFDF3FD-F0BF-4C6A-B6D9-76A17C8B7473}"/>
                    </a:ext>
                  </a:extLst>
                </p14:cNvPr>
                <p14:cNvContentPartPr/>
                <p14:nvPr/>
              </p14:nvContentPartPr>
              <p14:xfrm>
                <a:off x="5023394" y="3261450"/>
                <a:ext cx="80640" cy="1803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DFDF3FD-F0BF-4C6A-B6D9-76A17C8B747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14394" y="3252450"/>
                  <a:ext cx="98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9728D6B-D67B-45DC-89F4-83978EBEE8D6}"/>
                    </a:ext>
                  </a:extLst>
                </p14:cNvPr>
                <p14:cNvContentPartPr/>
                <p14:nvPr/>
              </p14:nvContentPartPr>
              <p14:xfrm>
                <a:off x="5181434" y="3338130"/>
                <a:ext cx="132120" cy="374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9728D6B-D67B-45DC-89F4-83978EBEE8D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72434" y="3329130"/>
                  <a:ext cx="1497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916AF2F-7EA5-4BA9-9E98-47D97E90F30E}"/>
                    </a:ext>
                  </a:extLst>
                </p14:cNvPr>
                <p14:cNvContentPartPr/>
                <p14:nvPr/>
              </p14:nvContentPartPr>
              <p14:xfrm>
                <a:off x="5382314" y="3415530"/>
                <a:ext cx="8280" cy="266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916AF2F-7EA5-4BA9-9E98-47D97E90F30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373674" y="3406530"/>
                  <a:ext cx="259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F185B0B-0FF8-4A0C-95C5-6B155E656529}"/>
                    </a:ext>
                  </a:extLst>
                </p14:cNvPr>
                <p14:cNvContentPartPr/>
                <p14:nvPr/>
              </p14:nvContentPartPr>
              <p14:xfrm>
                <a:off x="5538194" y="3282330"/>
                <a:ext cx="45360" cy="1396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F185B0B-0FF8-4A0C-95C5-6B155E65652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529554" y="3273330"/>
                  <a:ext cx="63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56CF9B2-D18C-4435-A696-4D71B393CC0A}"/>
                    </a:ext>
                  </a:extLst>
                </p14:cNvPr>
                <p14:cNvContentPartPr/>
                <p14:nvPr/>
              </p14:nvContentPartPr>
              <p14:xfrm>
                <a:off x="5695514" y="3224010"/>
                <a:ext cx="236520" cy="1908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56CF9B2-D18C-4435-A696-4D71B393CC0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686874" y="3215010"/>
                  <a:ext cx="254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DCAA3E8-6F34-4117-800F-0BECED808EA0}"/>
                    </a:ext>
                  </a:extLst>
                </p14:cNvPr>
                <p14:cNvContentPartPr/>
                <p14:nvPr/>
              </p14:nvContentPartPr>
              <p14:xfrm>
                <a:off x="5872274" y="3230490"/>
                <a:ext cx="253440" cy="1987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DCAA3E8-6F34-4117-800F-0BECED808EA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863634" y="3221850"/>
                  <a:ext cx="271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7B3E18F-4086-407B-AB84-ACB587669A21}"/>
                    </a:ext>
                  </a:extLst>
                </p14:cNvPr>
                <p14:cNvContentPartPr/>
                <p14:nvPr/>
              </p14:nvContentPartPr>
              <p14:xfrm>
                <a:off x="6188714" y="3233370"/>
                <a:ext cx="225360" cy="2113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7B3E18F-4086-407B-AB84-ACB587669A2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179714" y="3224370"/>
                  <a:ext cx="243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D5651EE-8BFB-469B-974C-4723192DF4A9}"/>
                    </a:ext>
                  </a:extLst>
                </p14:cNvPr>
                <p14:cNvContentPartPr/>
                <p14:nvPr/>
              </p14:nvContentPartPr>
              <p14:xfrm>
                <a:off x="6403634" y="3226890"/>
                <a:ext cx="200880" cy="2178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D5651EE-8BFB-469B-974C-4723192DF4A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394634" y="3217890"/>
                  <a:ext cx="218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468B1AB-A5C0-4F15-B24B-625B94F4FE58}"/>
                    </a:ext>
                  </a:extLst>
                </p14:cNvPr>
                <p14:cNvContentPartPr/>
                <p14:nvPr/>
              </p14:nvContentPartPr>
              <p14:xfrm>
                <a:off x="6673994" y="3194490"/>
                <a:ext cx="109440" cy="3081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468B1AB-A5C0-4F15-B24B-625B94F4FE5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65354" y="3185490"/>
                  <a:ext cx="1270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699FD9E-8046-41BA-A2B8-B7A494946911}"/>
                    </a:ext>
                  </a:extLst>
                </p14:cNvPr>
                <p14:cNvContentPartPr/>
                <p14:nvPr/>
              </p14:nvContentPartPr>
              <p14:xfrm>
                <a:off x="5078474" y="3066690"/>
                <a:ext cx="1634040" cy="986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699FD9E-8046-41BA-A2B8-B7A49494691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069834" y="3058050"/>
                  <a:ext cx="1651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160A640-E729-43DE-9737-A738834F26A9}"/>
                    </a:ext>
                  </a:extLst>
                </p14:cNvPr>
                <p14:cNvContentPartPr/>
                <p14:nvPr/>
              </p14:nvContentPartPr>
              <p14:xfrm>
                <a:off x="2900474" y="3670050"/>
                <a:ext cx="3157560" cy="594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160A640-E729-43DE-9737-A738834F26A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91474" y="3661410"/>
                  <a:ext cx="31752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B6A4DBE-2681-4E3E-8B66-8DDDA29AEB1C}"/>
                    </a:ext>
                  </a:extLst>
                </p14:cNvPr>
                <p14:cNvContentPartPr/>
                <p14:nvPr/>
              </p14:nvContentPartPr>
              <p14:xfrm>
                <a:off x="4298354" y="4068570"/>
                <a:ext cx="36000" cy="273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B6A4DBE-2681-4E3E-8B66-8DDDA29AEB1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289354" y="4059930"/>
                  <a:ext cx="53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E474763-8FD8-4EA7-8A34-2F6EF0B57301}"/>
                    </a:ext>
                  </a:extLst>
                </p14:cNvPr>
                <p14:cNvContentPartPr/>
                <p14:nvPr/>
              </p14:nvContentPartPr>
              <p14:xfrm>
                <a:off x="4502114" y="3955170"/>
                <a:ext cx="159840" cy="1490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E474763-8FD8-4EA7-8A34-2F6EF0B5730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493474" y="3946170"/>
                  <a:ext cx="1774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B67F9EA-7C65-4394-B6B9-E1955C405717}"/>
                    </a:ext>
                  </a:extLst>
                </p14:cNvPr>
                <p14:cNvContentPartPr/>
                <p14:nvPr/>
              </p14:nvContentPartPr>
              <p14:xfrm>
                <a:off x="4752674" y="3870210"/>
                <a:ext cx="236160" cy="2350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B67F9EA-7C65-4394-B6B9-E1955C40571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744034" y="3861570"/>
                  <a:ext cx="2538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838D358-E177-43A9-83D3-9E31B855D3F8}"/>
                    </a:ext>
                  </a:extLst>
                </p14:cNvPr>
                <p14:cNvContentPartPr/>
                <p14:nvPr/>
              </p14:nvContentPartPr>
              <p14:xfrm>
                <a:off x="6865514" y="3042930"/>
                <a:ext cx="353880" cy="7822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838D358-E177-43A9-83D3-9E31B855D3F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856874" y="3033930"/>
                  <a:ext cx="37152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FBDD4A9-115E-440E-A4F7-320E73112C20}"/>
                    </a:ext>
                  </a:extLst>
                </p14:cNvPr>
                <p14:cNvContentPartPr/>
                <p14:nvPr/>
              </p14:nvContentPartPr>
              <p14:xfrm>
                <a:off x="7149914" y="2898930"/>
                <a:ext cx="261720" cy="1479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FBDD4A9-115E-440E-A4F7-320E73112C2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40914" y="2889930"/>
                  <a:ext cx="279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5677949-2CFF-4A9D-AE24-64E4A6A8C3EA}"/>
                    </a:ext>
                  </a:extLst>
                </p14:cNvPr>
                <p14:cNvContentPartPr/>
                <p14:nvPr/>
              </p14:nvContentPartPr>
              <p14:xfrm>
                <a:off x="7549514" y="3430290"/>
                <a:ext cx="192600" cy="363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5677949-2CFF-4A9D-AE24-64E4A6A8C3E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40874" y="3421290"/>
                  <a:ext cx="210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6EB91FD-D885-4005-BB4A-29E21B47B094}"/>
                    </a:ext>
                  </a:extLst>
                </p14:cNvPr>
                <p14:cNvContentPartPr/>
                <p14:nvPr/>
              </p14:nvContentPartPr>
              <p14:xfrm>
                <a:off x="7869554" y="3300690"/>
                <a:ext cx="191160" cy="1378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6EB91FD-D885-4005-BB4A-29E21B47B09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860554" y="3292050"/>
                  <a:ext cx="208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1739AC6-9595-4869-8378-926931018B79}"/>
                    </a:ext>
                  </a:extLst>
                </p14:cNvPr>
                <p14:cNvContentPartPr/>
                <p14:nvPr/>
              </p14:nvContentPartPr>
              <p14:xfrm>
                <a:off x="8023634" y="3217530"/>
                <a:ext cx="163440" cy="4078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1739AC6-9595-4869-8378-926931018B7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014634" y="3208890"/>
                  <a:ext cx="18108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01C2BBF-933C-49BF-8281-6C0996C23D71}"/>
                    </a:ext>
                  </a:extLst>
                </p14:cNvPr>
                <p14:cNvContentPartPr/>
                <p14:nvPr/>
              </p14:nvContentPartPr>
              <p14:xfrm>
                <a:off x="8275274" y="3390330"/>
                <a:ext cx="213480" cy="1292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01C2BBF-933C-49BF-8281-6C0996C23D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266274" y="3381330"/>
                  <a:ext cx="23112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709AE949-0080-4EF9-B552-9D9C461D429B}"/>
              </a:ext>
            </a:extLst>
          </p:cNvPr>
          <p:cNvGrpSpPr/>
          <p:nvPr/>
        </p:nvGrpSpPr>
        <p:grpSpPr>
          <a:xfrm>
            <a:off x="8608634" y="3354330"/>
            <a:ext cx="540720" cy="315360"/>
            <a:chOff x="8608634" y="3354330"/>
            <a:chExt cx="540720" cy="31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8F2504C-0BBE-46F9-9CCC-DFD8941D7C4D}"/>
                    </a:ext>
                  </a:extLst>
                </p14:cNvPr>
                <p14:cNvContentPartPr/>
                <p14:nvPr/>
              </p14:nvContentPartPr>
              <p14:xfrm>
                <a:off x="8608634" y="3380610"/>
                <a:ext cx="249480" cy="2700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8F2504C-0BBE-46F9-9CCC-DFD8941D7C4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599634" y="3371610"/>
                  <a:ext cx="2671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F92DCE4-D7CC-40D5-952B-C396AE28D043}"/>
                    </a:ext>
                  </a:extLst>
                </p14:cNvPr>
                <p14:cNvContentPartPr/>
                <p14:nvPr/>
              </p14:nvContentPartPr>
              <p14:xfrm>
                <a:off x="8903474" y="3354330"/>
                <a:ext cx="245880" cy="3153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F92DCE4-D7CC-40D5-952B-C396AE28D04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894474" y="3345690"/>
                  <a:ext cx="26352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63061D3B-E9A1-4959-96D7-4DBBB571A2CF}"/>
              </a:ext>
            </a:extLst>
          </p:cNvPr>
          <p:cNvGrpSpPr/>
          <p:nvPr/>
        </p:nvGrpSpPr>
        <p:grpSpPr>
          <a:xfrm>
            <a:off x="9242954" y="3349650"/>
            <a:ext cx="290520" cy="280800"/>
            <a:chOff x="9242954" y="3349650"/>
            <a:chExt cx="29052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86158CB-47D5-429B-8E58-8FC680DC3730}"/>
                    </a:ext>
                  </a:extLst>
                </p14:cNvPr>
                <p14:cNvContentPartPr/>
                <p14:nvPr/>
              </p14:nvContentPartPr>
              <p14:xfrm>
                <a:off x="9242954" y="3349650"/>
                <a:ext cx="229320" cy="2808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86158CB-47D5-429B-8E58-8FC680DC373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233954" y="3341010"/>
                  <a:ext cx="246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89203E5-C563-4FF6-A457-755547406DA3}"/>
                    </a:ext>
                  </a:extLst>
                </p14:cNvPr>
                <p14:cNvContentPartPr/>
                <p14:nvPr/>
              </p14:nvContentPartPr>
              <p14:xfrm>
                <a:off x="9517274" y="3563490"/>
                <a:ext cx="16200" cy="421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89203E5-C563-4FF6-A457-755547406DA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508274" y="3554490"/>
                  <a:ext cx="33840" cy="5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8E375EC4-D134-4FED-A664-4E37550C9BAF}"/>
                  </a:ext>
                </a:extLst>
              </p14:cNvPr>
              <p14:cNvContentPartPr/>
              <p14:nvPr/>
            </p14:nvContentPartPr>
            <p14:xfrm>
              <a:off x="9785114" y="3350010"/>
              <a:ext cx="223560" cy="25668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8E375EC4-D134-4FED-A664-4E37550C9BAF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776114" y="3341010"/>
                <a:ext cx="241200" cy="27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0" name="Group 269">
            <a:extLst>
              <a:ext uri="{FF2B5EF4-FFF2-40B4-BE49-F238E27FC236}">
                <a16:creationId xmlns:a16="http://schemas.microsoft.com/office/drawing/2014/main" id="{ACD555FC-E813-407B-BC59-53B0A0E88ED9}"/>
              </a:ext>
            </a:extLst>
          </p:cNvPr>
          <p:cNvGrpSpPr/>
          <p:nvPr/>
        </p:nvGrpSpPr>
        <p:grpSpPr>
          <a:xfrm>
            <a:off x="10296314" y="3152730"/>
            <a:ext cx="1072080" cy="485280"/>
            <a:chOff x="10296314" y="3152730"/>
            <a:chExt cx="1072080" cy="4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383D224-BD24-4F99-8C2B-1E7C468D86FB}"/>
                    </a:ext>
                  </a:extLst>
                </p14:cNvPr>
                <p14:cNvContentPartPr/>
                <p14:nvPr/>
              </p14:nvContentPartPr>
              <p14:xfrm>
                <a:off x="10296314" y="3152730"/>
                <a:ext cx="230040" cy="4852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383D224-BD24-4F99-8C2B-1E7C468D86F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287314" y="3143730"/>
                  <a:ext cx="24768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B916FFE-7772-4B1B-B7E2-2440C0E902C4}"/>
                    </a:ext>
                  </a:extLst>
                </p14:cNvPr>
                <p14:cNvContentPartPr/>
                <p14:nvPr/>
              </p14:nvContentPartPr>
              <p14:xfrm>
                <a:off x="10590074" y="3347130"/>
                <a:ext cx="207360" cy="2397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B916FFE-7772-4B1B-B7E2-2440C0E902C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581434" y="3338490"/>
                  <a:ext cx="2250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79D19C5-4D26-4DEE-B897-228FDD9011D7}"/>
                    </a:ext>
                  </a:extLst>
                </p14:cNvPr>
                <p14:cNvContentPartPr/>
                <p14:nvPr/>
              </p14:nvContentPartPr>
              <p14:xfrm>
                <a:off x="10889594" y="3305010"/>
                <a:ext cx="194400" cy="2998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79D19C5-4D26-4DEE-B897-228FDD9011D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880954" y="3296010"/>
                  <a:ext cx="2120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DE4DE79-B233-47BA-A3B9-D3E6BF9B508B}"/>
                    </a:ext>
                  </a:extLst>
                </p14:cNvPr>
                <p14:cNvContentPartPr/>
                <p14:nvPr/>
              </p14:nvContentPartPr>
              <p14:xfrm>
                <a:off x="11124314" y="3293850"/>
                <a:ext cx="147600" cy="1116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DE4DE79-B233-47BA-A3B9-D3E6BF9B508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115674" y="3285210"/>
                  <a:ext cx="165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E3AA9B9-5B63-4888-93F5-0EC593F83376}"/>
                    </a:ext>
                  </a:extLst>
                </p14:cNvPr>
                <p14:cNvContentPartPr/>
                <p14:nvPr/>
              </p14:nvContentPartPr>
              <p14:xfrm>
                <a:off x="11257874" y="3198810"/>
                <a:ext cx="110520" cy="4366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E3AA9B9-5B63-4888-93F5-0EC593F8337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248874" y="3189810"/>
                  <a:ext cx="128160" cy="45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85794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9987E9D-CD20-4560-8C01-B8A6E8F457B9}"/>
              </a:ext>
            </a:extLst>
          </p:cNvPr>
          <p:cNvGrpSpPr/>
          <p:nvPr/>
        </p:nvGrpSpPr>
        <p:grpSpPr>
          <a:xfrm>
            <a:off x="413594" y="61770"/>
            <a:ext cx="1380960" cy="500400"/>
            <a:chOff x="413594" y="61770"/>
            <a:chExt cx="1380960" cy="50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E938FFD-4972-4EA1-83D1-54B1B3AC2C13}"/>
                    </a:ext>
                  </a:extLst>
                </p14:cNvPr>
                <p14:cNvContentPartPr/>
                <p14:nvPr/>
              </p14:nvContentPartPr>
              <p14:xfrm>
                <a:off x="413594" y="200370"/>
                <a:ext cx="311040" cy="3618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E938FFD-4972-4EA1-83D1-54B1B3AC2C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4594" y="191370"/>
                  <a:ext cx="3286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053F9CC-85F9-4D03-850F-6065F99E0AF6}"/>
                    </a:ext>
                  </a:extLst>
                </p14:cNvPr>
                <p14:cNvContentPartPr/>
                <p14:nvPr/>
              </p14:nvContentPartPr>
              <p14:xfrm>
                <a:off x="691154" y="348330"/>
                <a:ext cx="135360" cy="145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053F9CC-85F9-4D03-850F-6065F99E0A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2154" y="339690"/>
                  <a:ext cx="1530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43EF77A-9F8E-4FF7-A78D-0CA597D65320}"/>
                    </a:ext>
                  </a:extLst>
                </p14:cNvPr>
                <p14:cNvContentPartPr/>
                <p14:nvPr/>
              </p14:nvContentPartPr>
              <p14:xfrm>
                <a:off x="867914" y="360210"/>
                <a:ext cx="125280" cy="142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43EF77A-9F8E-4FF7-A78D-0CA597D653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8914" y="351210"/>
                  <a:ext cx="142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A588193-C6D6-4CA7-A095-43E6FDC06A95}"/>
                    </a:ext>
                  </a:extLst>
                </p14:cNvPr>
                <p14:cNvContentPartPr/>
                <p14:nvPr/>
              </p14:nvContentPartPr>
              <p14:xfrm>
                <a:off x="1138994" y="61770"/>
                <a:ext cx="175320" cy="447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A588193-C6D6-4CA7-A095-43E6FDC06A9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30354" y="52770"/>
                  <a:ext cx="1929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17F9D52-650D-4F4C-BB9C-9500F3DB745F}"/>
                    </a:ext>
                  </a:extLst>
                </p14:cNvPr>
                <p14:cNvContentPartPr/>
                <p14:nvPr/>
              </p14:nvContentPartPr>
              <p14:xfrm>
                <a:off x="1057274" y="276690"/>
                <a:ext cx="367560" cy="206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17F9D52-650D-4F4C-BB9C-9500F3DB745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8634" y="267690"/>
                  <a:ext cx="3852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AE4C227-1FB8-4D5D-A4A5-0EA64AB49A7F}"/>
                    </a:ext>
                  </a:extLst>
                </p14:cNvPr>
                <p14:cNvContentPartPr/>
                <p14:nvPr/>
              </p14:nvContentPartPr>
              <p14:xfrm>
                <a:off x="1411154" y="361290"/>
                <a:ext cx="88920" cy="143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AE4C227-1FB8-4D5D-A4A5-0EA64AB49A7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02154" y="352290"/>
                  <a:ext cx="106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64DA9F2-F0E8-436F-9451-9BE7132CEAAA}"/>
                    </a:ext>
                  </a:extLst>
                </p14:cNvPr>
                <p14:cNvContentPartPr/>
                <p14:nvPr/>
              </p14:nvContentPartPr>
              <p14:xfrm>
                <a:off x="1574594" y="354450"/>
                <a:ext cx="219960" cy="183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64DA9F2-F0E8-436F-9451-9BE7132CEA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65594" y="345810"/>
                  <a:ext cx="23760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A2F113-67AA-41EA-9509-8B6274EC5987}"/>
              </a:ext>
            </a:extLst>
          </p:cNvPr>
          <p:cNvGrpSpPr/>
          <p:nvPr/>
        </p:nvGrpSpPr>
        <p:grpSpPr>
          <a:xfrm>
            <a:off x="2146274" y="193890"/>
            <a:ext cx="826920" cy="312840"/>
            <a:chOff x="2146274" y="193890"/>
            <a:chExt cx="826920" cy="31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F1BA124-8834-4B64-A55E-775836E85C8D}"/>
                    </a:ext>
                  </a:extLst>
                </p14:cNvPr>
                <p14:cNvContentPartPr/>
                <p14:nvPr/>
              </p14:nvContentPartPr>
              <p14:xfrm>
                <a:off x="2146274" y="219450"/>
                <a:ext cx="313200" cy="284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F1BA124-8834-4B64-A55E-775836E85C8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37634" y="210450"/>
                  <a:ext cx="3308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E11C2FB-0151-442A-BF88-E3E7F59FE603}"/>
                    </a:ext>
                  </a:extLst>
                </p14:cNvPr>
                <p14:cNvContentPartPr/>
                <p14:nvPr/>
              </p14:nvContentPartPr>
              <p14:xfrm>
                <a:off x="2514554" y="399810"/>
                <a:ext cx="68760" cy="50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E11C2FB-0151-442A-BF88-E3E7F59FE60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05554" y="391170"/>
                  <a:ext cx="86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2E97D50-47D6-4BF3-90B6-0C6860D7A734}"/>
                    </a:ext>
                  </a:extLst>
                </p14:cNvPr>
                <p14:cNvContentPartPr/>
                <p14:nvPr/>
              </p14:nvContentPartPr>
              <p14:xfrm>
                <a:off x="2733794" y="193890"/>
                <a:ext cx="239400" cy="312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2E97D50-47D6-4BF3-90B6-0C6860D7A7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24794" y="184890"/>
                  <a:ext cx="257040" cy="33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D1FF4E7-278A-43B6-91E7-512B4DA54DC9}"/>
                  </a:ext>
                </a:extLst>
              </p14:cNvPr>
              <p14:cNvContentPartPr/>
              <p14:nvPr/>
            </p14:nvContentPartPr>
            <p14:xfrm>
              <a:off x="3244274" y="293970"/>
              <a:ext cx="5760" cy="115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D1FF4E7-278A-43B6-91E7-512B4DA54DC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35634" y="285330"/>
                <a:ext cx="234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73B138-122E-40C5-A693-8A05B9A20234}"/>
                  </a:ext>
                </a:extLst>
              </p14:cNvPr>
              <p14:cNvContentPartPr/>
              <p14:nvPr/>
            </p14:nvContentPartPr>
            <p14:xfrm>
              <a:off x="3214034" y="449850"/>
              <a:ext cx="8280" cy="28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73B138-122E-40C5-A693-8A05B9A2023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05394" y="440850"/>
                <a:ext cx="25920" cy="2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4BCF3AD7-5105-40DE-A718-2F7786685DC3}"/>
              </a:ext>
            </a:extLst>
          </p:cNvPr>
          <p:cNvGrpSpPr/>
          <p:nvPr/>
        </p:nvGrpSpPr>
        <p:grpSpPr>
          <a:xfrm>
            <a:off x="3586994" y="177690"/>
            <a:ext cx="1047240" cy="296640"/>
            <a:chOff x="3586994" y="177690"/>
            <a:chExt cx="1047240" cy="29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582C1F2-7D8F-4F29-AFA1-58B52C3681A3}"/>
                    </a:ext>
                  </a:extLst>
                </p14:cNvPr>
                <p14:cNvContentPartPr/>
                <p14:nvPr/>
              </p14:nvContentPartPr>
              <p14:xfrm>
                <a:off x="3586994" y="177690"/>
                <a:ext cx="293760" cy="296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582C1F2-7D8F-4F29-AFA1-58B52C3681A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77994" y="169050"/>
                  <a:ext cx="311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4770876-6DED-4C24-B666-A4F2FED80DFC}"/>
                    </a:ext>
                  </a:extLst>
                </p14:cNvPr>
                <p14:cNvContentPartPr/>
                <p14:nvPr/>
              </p14:nvContentPartPr>
              <p14:xfrm>
                <a:off x="3896234" y="320610"/>
                <a:ext cx="249840" cy="123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4770876-6DED-4C24-B666-A4F2FED80DF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87234" y="311610"/>
                  <a:ext cx="267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AAD1296-C676-4894-AF5D-A68E91B444EE}"/>
                    </a:ext>
                  </a:extLst>
                </p14:cNvPr>
                <p14:cNvContentPartPr/>
                <p14:nvPr/>
              </p14:nvContentPartPr>
              <p14:xfrm>
                <a:off x="4216634" y="334290"/>
                <a:ext cx="103680" cy="90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AAD1296-C676-4894-AF5D-A68E91B444E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07634" y="325290"/>
                  <a:ext cx="1213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4F404B0-A574-445B-96B5-9ADCBEE35739}"/>
                    </a:ext>
                  </a:extLst>
                </p14:cNvPr>
                <p14:cNvContentPartPr/>
                <p14:nvPr/>
              </p14:nvContentPartPr>
              <p14:xfrm>
                <a:off x="4434434" y="219450"/>
                <a:ext cx="76320" cy="226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4F404B0-A574-445B-96B5-9ADCBEE3573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25434" y="210810"/>
                  <a:ext cx="939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F685DFB-0EA6-4132-B672-27FFB7BA485A}"/>
                    </a:ext>
                  </a:extLst>
                </p14:cNvPr>
                <p14:cNvContentPartPr/>
                <p14:nvPr/>
              </p14:nvContentPartPr>
              <p14:xfrm>
                <a:off x="4581314" y="215850"/>
                <a:ext cx="52920" cy="245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F685DFB-0EA6-4132-B672-27FFB7BA485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72314" y="206850"/>
                  <a:ext cx="7056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0D361A-4A93-4421-BD69-22923C7E8A2E}"/>
              </a:ext>
            </a:extLst>
          </p:cNvPr>
          <p:cNvGrpSpPr/>
          <p:nvPr/>
        </p:nvGrpSpPr>
        <p:grpSpPr>
          <a:xfrm>
            <a:off x="4906394" y="82650"/>
            <a:ext cx="1183680" cy="557280"/>
            <a:chOff x="4906394" y="82650"/>
            <a:chExt cx="1183680" cy="55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BDE7ACD-936C-444D-92DF-C77E7BC5E2DA}"/>
                    </a:ext>
                  </a:extLst>
                </p14:cNvPr>
                <p14:cNvContentPartPr/>
                <p14:nvPr/>
              </p14:nvContentPartPr>
              <p14:xfrm>
                <a:off x="4906394" y="143130"/>
                <a:ext cx="334800" cy="336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BDE7ACD-936C-444D-92DF-C77E7BC5E2D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97394" y="134130"/>
                  <a:ext cx="3524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90B6F64-8944-4CBD-9852-BFE5E78858C7}"/>
                    </a:ext>
                  </a:extLst>
                </p14:cNvPr>
                <p14:cNvContentPartPr/>
                <p14:nvPr/>
              </p14:nvContentPartPr>
              <p14:xfrm>
                <a:off x="5162714" y="332490"/>
                <a:ext cx="178560" cy="110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90B6F64-8944-4CBD-9852-BFE5E78858C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53714" y="323490"/>
                  <a:ext cx="196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5088CC1-96E3-4419-8519-F8CD920E24B8}"/>
                    </a:ext>
                  </a:extLst>
                </p14:cNvPr>
                <p14:cNvContentPartPr/>
                <p14:nvPr/>
              </p14:nvContentPartPr>
              <p14:xfrm>
                <a:off x="5366474" y="354450"/>
                <a:ext cx="184680" cy="75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5088CC1-96E3-4419-8519-F8CD920E24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57834" y="345810"/>
                  <a:ext cx="2023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17C06AF-D494-48E1-AEF4-52E285D2DA20}"/>
                    </a:ext>
                  </a:extLst>
                </p14:cNvPr>
                <p14:cNvContentPartPr/>
                <p14:nvPr/>
              </p14:nvContentPartPr>
              <p14:xfrm>
                <a:off x="5515154" y="366330"/>
                <a:ext cx="114480" cy="273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17C06AF-D494-48E1-AEF4-52E285D2DA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06154" y="357330"/>
                  <a:ext cx="1321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0B7329C-60C3-416B-B851-3400CE2D24D7}"/>
                    </a:ext>
                  </a:extLst>
                </p14:cNvPr>
                <p14:cNvContentPartPr/>
                <p14:nvPr/>
              </p14:nvContentPartPr>
              <p14:xfrm>
                <a:off x="5546834" y="331050"/>
                <a:ext cx="204480" cy="154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0B7329C-60C3-416B-B851-3400CE2D24D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38194" y="322050"/>
                  <a:ext cx="222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DEE9B25-BBF5-48E6-B9D2-DE61F6BC2B99}"/>
                    </a:ext>
                  </a:extLst>
                </p14:cNvPr>
                <p14:cNvContentPartPr/>
                <p14:nvPr/>
              </p14:nvContentPartPr>
              <p14:xfrm>
                <a:off x="5818994" y="82650"/>
                <a:ext cx="216360" cy="372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DEE9B25-BBF5-48E6-B9D2-DE61F6BC2B9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09994" y="73650"/>
                  <a:ext cx="2340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8BE763C-DA98-43BD-80D6-74D648D05FEB}"/>
                    </a:ext>
                  </a:extLst>
                </p14:cNvPr>
                <p14:cNvContentPartPr/>
                <p14:nvPr/>
              </p14:nvContentPartPr>
              <p14:xfrm>
                <a:off x="5930594" y="288210"/>
                <a:ext cx="159480" cy="191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8BE763C-DA98-43BD-80D6-74D648D05FE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21594" y="279570"/>
                  <a:ext cx="17712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7D13CE-D67B-4AB1-9091-0EE537218FB5}"/>
              </a:ext>
            </a:extLst>
          </p:cNvPr>
          <p:cNvGrpSpPr/>
          <p:nvPr/>
        </p:nvGrpSpPr>
        <p:grpSpPr>
          <a:xfrm>
            <a:off x="6395354" y="-57390"/>
            <a:ext cx="3784320" cy="530280"/>
            <a:chOff x="6395354" y="-57390"/>
            <a:chExt cx="3784320" cy="53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D7E974D-3249-4199-A10C-4E490C1B6A78}"/>
                    </a:ext>
                  </a:extLst>
                </p14:cNvPr>
                <p14:cNvContentPartPr/>
                <p14:nvPr/>
              </p14:nvContentPartPr>
              <p14:xfrm>
                <a:off x="6395354" y="142050"/>
                <a:ext cx="311760" cy="330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D7E974D-3249-4199-A10C-4E490C1B6A7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86714" y="133050"/>
                  <a:ext cx="3294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B73B69-6314-4ED8-B68E-D41C46AD78A1}"/>
                    </a:ext>
                  </a:extLst>
                </p14:cNvPr>
                <p14:cNvContentPartPr/>
                <p14:nvPr/>
              </p14:nvContentPartPr>
              <p14:xfrm>
                <a:off x="6631154" y="336090"/>
                <a:ext cx="115920" cy="93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B73B69-6314-4ED8-B68E-D41C46AD78A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22154" y="327450"/>
                  <a:ext cx="1335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63F81F3-5499-45A3-A09E-D803E74DB638}"/>
                    </a:ext>
                  </a:extLst>
                </p14:cNvPr>
                <p14:cNvContentPartPr/>
                <p14:nvPr/>
              </p14:nvContentPartPr>
              <p14:xfrm>
                <a:off x="6797114" y="315930"/>
                <a:ext cx="136080" cy="118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63F81F3-5499-45A3-A09E-D803E74DB63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88114" y="306930"/>
                  <a:ext cx="153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ADE8856-0D43-42AD-9FF0-F5198D405E31}"/>
                    </a:ext>
                  </a:extLst>
                </p14:cNvPr>
                <p14:cNvContentPartPr/>
                <p14:nvPr/>
              </p14:nvContentPartPr>
              <p14:xfrm>
                <a:off x="7076114" y="-57390"/>
                <a:ext cx="258480" cy="513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ADE8856-0D43-42AD-9FF0-F5198D405E3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67114" y="-66390"/>
                  <a:ext cx="27612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79D80D4-37DD-45E3-8E66-FBCB13AB3505}"/>
                    </a:ext>
                  </a:extLst>
                </p14:cNvPr>
                <p14:cNvContentPartPr/>
                <p14:nvPr/>
              </p14:nvContentPartPr>
              <p14:xfrm>
                <a:off x="7001234" y="277050"/>
                <a:ext cx="240480" cy="150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79D80D4-37DD-45E3-8E66-FBCB13AB350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92594" y="268050"/>
                  <a:ext cx="258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36A3C1C-43E3-428C-8E99-15572C0B3288}"/>
                    </a:ext>
                  </a:extLst>
                </p14:cNvPr>
                <p14:cNvContentPartPr/>
                <p14:nvPr/>
              </p14:nvContentPartPr>
              <p14:xfrm>
                <a:off x="7341794" y="281730"/>
                <a:ext cx="150480" cy="162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36A3C1C-43E3-428C-8E99-15572C0B328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32794" y="273090"/>
                  <a:ext cx="168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681BE69-DB7E-44F3-A48C-9C692F48359F}"/>
                    </a:ext>
                  </a:extLst>
                </p14:cNvPr>
                <p14:cNvContentPartPr/>
                <p14:nvPr/>
              </p14:nvContentPartPr>
              <p14:xfrm>
                <a:off x="7433594" y="46650"/>
                <a:ext cx="207360" cy="379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681BE69-DB7E-44F3-A48C-9C692F48359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24594" y="37650"/>
                  <a:ext cx="2250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0C5E4FE-41DD-4FFE-9C4A-A036B2D13B3E}"/>
                    </a:ext>
                  </a:extLst>
                </p14:cNvPr>
                <p14:cNvContentPartPr/>
                <p14:nvPr/>
              </p14:nvContentPartPr>
              <p14:xfrm>
                <a:off x="7574354" y="288570"/>
                <a:ext cx="113760" cy="111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0C5E4FE-41DD-4FFE-9C4A-A036B2D13B3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65714" y="279570"/>
                  <a:ext cx="1314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518317A-D78B-4E2C-82F2-6AEA975BA557}"/>
                    </a:ext>
                  </a:extLst>
                </p14:cNvPr>
                <p14:cNvContentPartPr/>
                <p14:nvPr/>
              </p14:nvContentPartPr>
              <p14:xfrm>
                <a:off x="7683434" y="282450"/>
                <a:ext cx="140400" cy="130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518317A-D78B-4E2C-82F2-6AEA975BA55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74434" y="273810"/>
                  <a:ext cx="158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7321294-FBBD-4782-9266-7B433DF5E43F}"/>
                    </a:ext>
                  </a:extLst>
                </p14:cNvPr>
                <p14:cNvContentPartPr/>
                <p14:nvPr/>
              </p14:nvContentPartPr>
              <p14:xfrm>
                <a:off x="7861634" y="241410"/>
                <a:ext cx="94680" cy="182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7321294-FBBD-4782-9266-7B433DF5E43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52994" y="232410"/>
                  <a:ext cx="1123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772C070-39D2-45C8-B73F-E4A589171016}"/>
                    </a:ext>
                  </a:extLst>
                </p14:cNvPr>
                <p14:cNvContentPartPr/>
                <p14:nvPr/>
              </p14:nvContentPartPr>
              <p14:xfrm>
                <a:off x="7962794" y="253650"/>
                <a:ext cx="164880" cy="171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772C070-39D2-45C8-B73F-E4A58917101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53794" y="244650"/>
                  <a:ext cx="182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2D00EA2-ED5F-44EB-94C4-C0D271154E86}"/>
                    </a:ext>
                  </a:extLst>
                </p14:cNvPr>
                <p14:cNvContentPartPr/>
                <p14:nvPr/>
              </p14:nvContentPartPr>
              <p14:xfrm>
                <a:off x="8429354" y="205770"/>
                <a:ext cx="113400" cy="200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2D00EA2-ED5F-44EB-94C4-C0D271154E8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20354" y="196770"/>
                  <a:ext cx="1310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A4149C8-D212-45DB-9F4E-D8C73D747557}"/>
                    </a:ext>
                  </a:extLst>
                </p14:cNvPr>
                <p14:cNvContentPartPr/>
                <p14:nvPr/>
              </p14:nvContentPartPr>
              <p14:xfrm>
                <a:off x="8315954" y="387210"/>
                <a:ext cx="293040" cy="21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A4149C8-D212-45DB-9F4E-D8C73D74755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306954" y="378570"/>
                  <a:ext cx="310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23C73BB-88CF-47C8-B4EF-BF0EC7094E5D}"/>
                    </a:ext>
                  </a:extLst>
                </p14:cNvPr>
                <p14:cNvContentPartPr/>
                <p14:nvPr/>
              </p14:nvContentPartPr>
              <p14:xfrm>
                <a:off x="8291474" y="143490"/>
                <a:ext cx="456480" cy="763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23C73BB-88CF-47C8-B4EF-BF0EC7094E5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82834" y="134850"/>
                  <a:ext cx="4741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AF8D8DF-D327-453F-913C-8ADF0C1E27AE}"/>
                    </a:ext>
                  </a:extLst>
                </p14:cNvPr>
                <p14:cNvContentPartPr/>
                <p14:nvPr/>
              </p14:nvContentPartPr>
              <p14:xfrm>
                <a:off x="8681714" y="267330"/>
                <a:ext cx="202320" cy="140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AF8D8DF-D327-453F-913C-8ADF0C1E27A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73074" y="258330"/>
                  <a:ext cx="219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1136230-B8C6-457C-B081-9489E24E69AB}"/>
                    </a:ext>
                  </a:extLst>
                </p14:cNvPr>
                <p14:cNvContentPartPr/>
                <p14:nvPr/>
              </p14:nvContentPartPr>
              <p14:xfrm>
                <a:off x="8884034" y="61410"/>
                <a:ext cx="317880" cy="365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1136230-B8C6-457C-B081-9489E24E69A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75394" y="52410"/>
                  <a:ext cx="3355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B7954BA-E9E1-4966-90FF-4FF676737EF6}"/>
                    </a:ext>
                  </a:extLst>
                </p14:cNvPr>
                <p14:cNvContentPartPr/>
                <p14:nvPr/>
              </p14:nvContentPartPr>
              <p14:xfrm>
                <a:off x="9160874" y="257970"/>
                <a:ext cx="139320" cy="115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B7954BA-E9E1-4966-90FF-4FF676737EF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52234" y="248970"/>
                  <a:ext cx="156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1F903DC-B094-4D90-A538-6A7D24571A27}"/>
                    </a:ext>
                  </a:extLst>
                </p14:cNvPr>
                <p14:cNvContentPartPr/>
                <p14:nvPr/>
              </p14:nvContentPartPr>
              <p14:xfrm>
                <a:off x="9319994" y="277410"/>
                <a:ext cx="100440" cy="152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1F903DC-B094-4D90-A538-6A7D24571A2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11354" y="268770"/>
                  <a:ext cx="118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931BEF3-818B-4304-B003-8D1B5A43712C}"/>
                    </a:ext>
                  </a:extLst>
                </p14:cNvPr>
                <p14:cNvContentPartPr/>
                <p14:nvPr/>
              </p14:nvContentPartPr>
              <p14:xfrm>
                <a:off x="9485954" y="237450"/>
                <a:ext cx="174600" cy="150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931BEF3-818B-4304-B003-8D1B5A43712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77314" y="228810"/>
                  <a:ext cx="1922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A2F2951-DE7A-4F78-A27B-E4954EA7F77C}"/>
                    </a:ext>
                  </a:extLst>
                </p14:cNvPr>
                <p14:cNvContentPartPr/>
                <p14:nvPr/>
              </p14:nvContentPartPr>
              <p14:xfrm>
                <a:off x="9655874" y="259770"/>
                <a:ext cx="143640" cy="106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A2F2951-DE7A-4F78-A27B-E4954EA7F77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646874" y="250770"/>
                  <a:ext cx="161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00AB513-AD79-4D7C-99C0-5B1117831CE2}"/>
                    </a:ext>
                  </a:extLst>
                </p14:cNvPr>
                <p14:cNvContentPartPr/>
                <p14:nvPr/>
              </p14:nvContentPartPr>
              <p14:xfrm>
                <a:off x="9906434" y="101370"/>
                <a:ext cx="122040" cy="309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00AB513-AD79-4D7C-99C0-5B1117831CE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897434" y="92370"/>
                  <a:ext cx="1396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30F4819-F2F1-494F-BB70-9A5D4C796CA3}"/>
                    </a:ext>
                  </a:extLst>
                </p14:cNvPr>
                <p14:cNvContentPartPr/>
                <p14:nvPr/>
              </p14:nvContentPartPr>
              <p14:xfrm>
                <a:off x="10071314" y="202530"/>
                <a:ext cx="108360" cy="231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30F4819-F2F1-494F-BB70-9A5D4C796CA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062674" y="193890"/>
                  <a:ext cx="12600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C0FB97-9DA5-488B-B84A-70F2D8A94914}"/>
              </a:ext>
            </a:extLst>
          </p:cNvPr>
          <p:cNvGrpSpPr/>
          <p:nvPr/>
        </p:nvGrpSpPr>
        <p:grpSpPr>
          <a:xfrm>
            <a:off x="551474" y="692490"/>
            <a:ext cx="666360" cy="559080"/>
            <a:chOff x="551474" y="692490"/>
            <a:chExt cx="666360" cy="55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8E470B9-954E-4AD0-8419-38B93F369A50}"/>
                    </a:ext>
                  </a:extLst>
                </p14:cNvPr>
                <p14:cNvContentPartPr/>
                <p14:nvPr/>
              </p14:nvContentPartPr>
              <p14:xfrm>
                <a:off x="563714" y="692490"/>
                <a:ext cx="298440" cy="559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8E470B9-954E-4AD0-8419-38B93F369A5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5074" y="683490"/>
                  <a:ext cx="31608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0762205-586B-4870-BF3A-9B27AF087B54}"/>
                    </a:ext>
                  </a:extLst>
                </p14:cNvPr>
                <p14:cNvContentPartPr/>
                <p14:nvPr/>
              </p14:nvContentPartPr>
              <p14:xfrm>
                <a:off x="551474" y="1022250"/>
                <a:ext cx="254520" cy="51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0762205-586B-4870-BF3A-9B27AF087B5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2834" y="1013250"/>
                  <a:ext cx="2721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0CECABB-3B84-416B-9D9A-E748E3B7C1FB}"/>
                    </a:ext>
                  </a:extLst>
                </p14:cNvPr>
                <p14:cNvContentPartPr/>
                <p14:nvPr/>
              </p14:nvContentPartPr>
              <p14:xfrm>
                <a:off x="740834" y="1055370"/>
                <a:ext cx="128520" cy="160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0CECABB-3B84-416B-9D9A-E748E3B7C1F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1834" y="1046370"/>
                  <a:ext cx="146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46B065B-3F7F-41BF-A67D-433354DF416A}"/>
                    </a:ext>
                  </a:extLst>
                </p14:cNvPr>
                <p14:cNvContentPartPr/>
                <p14:nvPr/>
              </p14:nvContentPartPr>
              <p14:xfrm>
                <a:off x="1030274" y="990210"/>
                <a:ext cx="187560" cy="247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46B065B-3F7F-41BF-A67D-433354DF416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21634" y="981210"/>
                  <a:ext cx="205200" cy="26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1FF7B50-099D-4DFE-A74B-0C63B004DACD}"/>
                  </a:ext>
                </a:extLst>
              </p14:cNvPr>
              <p14:cNvContentPartPr/>
              <p14:nvPr/>
            </p14:nvContentPartPr>
            <p14:xfrm>
              <a:off x="1650194" y="1046010"/>
              <a:ext cx="194040" cy="1551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1FF7B50-099D-4DFE-A74B-0C63B004DAC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641194" y="1037010"/>
                <a:ext cx="211680" cy="17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99440240-F2B1-4E6D-8FB3-3C0910DA337D}"/>
              </a:ext>
            </a:extLst>
          </p:cNvPr>
          <p:cNvGrpSpPr/>
          <p:nvPr/>
        </p:nvGrpSpPr>
        <p:grpSpPr>
          <a:xfrm>
            <a:off x="2355434" y="695370"/>
            <a:ext cx="2217240" cy="681120"/>
            <a:chOff x="2355434" y="695370"/>
            <a:chExt cx="2217240" cy="68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CD55B0D-29B2-40ED-8542-9D783E3BF18E}"/>
                    </a:ext>
                  </a:extLst>
                </p14:cNvPr>
                <p14:cNvContentPartPr/>
                <p14:nvPr/>
              </p14:nvContentPartPr>
              <p14:xfrm>
                <a:off x="2355434" y="922530"/>
                <a:ext cx="157680" cy="294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CD55B0D-29B2-40ED-8542-9D783E3BF18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46794" y="913890"/>
                  <a:ext cx="1753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C7A92E4-40CF-42EB-B34F-15478286B2A2}"/>
                    </a:ext>
                  </a:extLst>
                </p14:cNvPr>
                <p14:cNvContentPartPr/>
                <p14:nvPr/>
              </p14:nvContentPartPr>
              <p14:xfrm>
                <a:off x="2467754" y="741450"/>
                <a:ext cx="315000" cy="265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C7A92E4-40CF-42EB-B34F-15478286B2A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58754" y="732450"/>
                  <a:ext cx="3326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718CF13-A41B-46C0-8901-561DACEF0153}"/>
                    </a:ext>
                  </a:extLst>
                </p14:cNvPr>
                <p14:cNvContentPartPr/>
                <p14:nvPr/>
              </p14:nvContentPartPr>
              <p14:xfrm>
                <a:off x="2697794" y="1015050"/>
                <a:ext cx="106560" cy="125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718CF13-A41B-46C0-8901-561DACEF01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89154" y="1006410"/>
                  <a:ext cx="1242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4F3ED2D-EC94-4870-ABE4-AF660A567CE5}"/>
                    </a:ext>
                  </a:extLst>
                </p14:cNvPr>
                <p14:cNvContentPartPr/>
                <p14:nvPr/>
              </p14:nvContentPartPr>
              <p14:xfrm>
                <a:off x="2763674" y="1047810"/>
                <a:ext cx="182520" cy="328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4F3ED2D-EC94-4870-ABE4-AF660A567CE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54674" y="1039170"/>
                  <a:ext cx="2001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446EBBC-921A-4CC1-B3E7-D8E3BB2C4C39}"/>
                    </a:ext>
                  </a:extLst>
                </p14:cNvPr>
                <p14:cNvContentPartPr/>
                <p14:nvPr/>
              </p14:nvContentPartPr>
              <p14:xfrm>
                <a:off x="2909474" y="960330"/>
                <a:ext cx="219240" cy="1832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446EBBC-921A-4CC1-B3E7-D8E3BB2C4C3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00474" y="951690"/>
                  <a:ext cx="236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BDC0E37-7024-4361-A307-CAFB93557079}"/>
                    </a:ext>
                  </a:extLst>
                </p14:cNvPr>
                <p14:cNvContentPartPr/>
                <p14:nvPr/>
              </p14:nvContentPartPr>
              <p14:xfrm>
                <a:off x="3170834" y="1025130"/>
                <a:ext cx="187200" cy="130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BDC0E37-7024-4361-A307-CAFB935570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61834" y="1016490"/>
                  <a:ext cx="204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DA6FC4D-A54C-4419-BF1D-8E8A03690DD0}"/>
                    </a:ext>
                  </a:extLst>
                </p14:cNvPr>
                <p14:cNvContentPartPr/>
                <p14:nvPr/>
              </p14:nvContentPartPr>
              <p14:xfrm>
                <a:off x="3450554" y="747210"/>
                <a:ext cx="220320" cy="394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DA6FC4D-A54C-4419-BF1D-8E8A03690D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41554" y="738210"/>
                  <a:ext cx="2379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D6E319C-7393-428A-9DDE-494B4A1F4346}"/>
                    </a:ext>
                  </a:extLst>
                </p14:cNvPr>
                <p14:cNvContentPartPr/>
                <p14:nvPr/>
              </p14:nvContentPartPr>
              <p14:xfrm>
                <a:off x="3603554" y="980130"/>
                <a:ext cx="140760" cy="124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D6E319C-7393-428A-9DDE-494B4A1F434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94554" y="971490"/>
                  <a:ext cx="158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C3F2F4B-C0C8-41A7-B07C-7C16C40A47BF}"/>
                    </a:ext>
                  </a:extLst>
                </p14:cNvPr>
                <p14:cNvContentPartPr/>
                <p14:nvPr/>
              </p14:nvContentPartPr>
              <p14:xfrm>
                <a:off x="3958874" y="695370"/>
                <a:ext cx="177840" cy="393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C3F2F4B-C0C8-41A7-B07C-7C16C40A47B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49874" y="686370"/>
                  <a:ext cx="19548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E06CA1C-76EF-4006-BE48-C75B1C9B4A7D}"/>
                    </a:ext>
                  </a:extLst>
                </p14:cNvPr>
                <p14:cNvContentPartPr/>
                <p14:nvPr/>
              </p14:nvContentPartPr>
              <p14:xfrm>
                <a:off x="3830714" y="911010"/>
                <a:ext cx="329760" cy="193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E06CA1C-76EF-4006-BE48-C75B1C9B4A7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21714" y="902370"/>
                  <a:ext cx="3474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80AED14-5B91-4D7B-991D-61BCF620BB5B}"/>
                    </a:ext>
                  </a:extLst>
                </p14:cNvPr>
                <p14:cNvContentPartPr/>
                <p14:nvPr/>
              </p14:nvContentPartPr>
              <p14:xfrm>
                <a:off x="4232114" y="888330"/>
                <a:ext cx="28440" cy="38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80AED14-5B91-4D7B-991D-61BCF620BB5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223114" y="879330"/>
                  <a:ext cx="46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D6C7EE6-4A48-4946-9748-65C0433E0DEA}"/>
                    </a:ext>
                  </a:extLst>
                </p14:cNvPr>
                <p14:cNvContentPartPr/>
                <p14:nvPr/>
              </p14:nvContentPartPr>
              <p14:xfrm>
                <a:off x="4278194" y="984810"/>
                <a:ext cx="294480" cy="124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D6C7EE6-4A48-4946-9748-65C0433E0DE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69554" y="975810"/>
                  <a:ext cx="31212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E5F593-F595-4F84-9616-527FD90794ED}"/>
              </a:ext>
            </a:extLst>
          </p:cNvPr>
          <p:cNvGrpSpPr/>
          <p:nvPr/>
        </p:nvGrpSpPr>
        <p:grpSpPr>
          <a:xfrm>
            <a:off x="4815674" y="780690"/>
            <a:ext cx="1119240" cy="376560"/>
            <a:chOff x="4815674" y="780690"/>
            <a:chExt cx="1119240" cy="37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C8EAFE1-A64A-481D-91C3-0DC54FD4080B}"/>
                    </a:ext>
                  </a:extLst>
                </p14:cNvPr>
                <p14:cNvContentPartPr/>
                <p14:nvPr/>
              </p14:nvContentPartPr>
              <p14:xfrm>
                <a:off x="4815674" y="780690"/>
                <a:ext cx="479880" cy="376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C8EAFE1-A64A-481D-91C3-0DC54FD4080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07034" y="772050"/>
                  <a:ext cx="49752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99A094E-D879-4EFB-9AA9-F472884574BA}"/>
                    </a:ext>
                  </a:extLst>
                </p14:cNvPr>
                <p14:cNvContentPartPr/>
                <p14:nvPr/>
              </p14:nvContentPartPr>
              <p14:xfrm>
                <a:off x="5275754" y="955290"/>
                <a:ext cx="185400" cy="157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99A094E-D879-4EFB-9AA9-F472884574B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67114" y="946290"/>
                  <a:ext cx="203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E541752-6F21-4D07-830B-A595DE84E809}"/>
                    </a:ext>
                  </a:extLst>
                </p14:cNvPr>
                <p14:cNvContentPartPr/>
                <p14:nvPr/>
              </p14:nvContentPartPr>
              <p14:xfrm>
                <a:off x="5482754" y="985890"/>
                <a:ext cx="100800" cy="132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E541752-6F21-4D07-830B-A595DE84E80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73754" y="977250"/>
                  <a:ext cx="118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7946656-CA19-419F-A580-A3980A8B2F61}"/>
                    </a:ext>
                  </a:extLst>
                </p14:cNvPr>
                <p14:cNvContentPartPr/>
                <p14:nvPr/>
              </p14:nvContentPartPr>
              <p14:xfrm>
                <a:off x="5621354" y="995250"/>
                <a:ext cx="313560" cy="1231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7946656-CA19-419F-A580-A3980A8B2F6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12354" y="986610"/>
                  <a:ext cx="33120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21D8C64-0340-4CD1-BD19-401BDC41AB44}"/>
              </a:ext>
            </a:extLst>
          </p:cNvPr>
          <p:cNvGrpSpPr/>
          <p:nvPr/>
        </p:nvGrpSpPr>
        <p:grpSpPr>
          <a:xfrm>
            <a:off x="935954" y="1659450"/>
            <a:ext cx="455760" cy="392760"/>
            <a:chOff x="935954" y="1659450"/>
            <a:chExt cx="455760" cy="39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8B16880-14F4-4174-AC21-40B3982BE8C7}"/>
                    </a:ext>
                  </a:extLst>
                </p14:cNvPr>
                <p14:cNvContentPartPr/>
                <p14:nvPr/>
              </p14:nvContentPartPr>
              <p14:xfrm>
                <a:off x="935954" y="1659450"/>
                <a:ext cx="455760" cy="3927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8B16880-14F4-4174-AC21-40B3982BE8C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26954" y="1650450"/>
                  <a:ext cx="4734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F29A847-17C5-45E6-A10E-1CF0D907A4B5}"/>
                    </a:ext>
                  </a:extLst>
                </p14:cNvPr>
                <p14:cNvContentPartPr/>
                <p14:nvPr/>
              </p14:nvContentPartPr>
              <p14:xfrm>
                <a:off x="1127474" y="1872930"/>
                <a:ext cx="216720" cy="741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F29A847-17C5-45E6-A10E-1CF0D907A4B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18834" y="1864290"/>
                  <a:ext cx="23436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DBD0900-2F19-49A5-A036-4FA6DC46E35B}"/>
              </a:ext>
            </a:extLst>
          </p:cNvPr>
          <p:cNvGrpSpPr/>
          <p:nvPr/>
        </p:nvGrpSpPr>
        <p:grpSpPr>
          <a:xfrm>
            <a:off x="1736954" y="1620210"/>
            <a:ext cx="2350440" cy="452160"/>
            <a:chOff x="1736954" y="1620210"/>
            <a:chExt cx="2350440" cy="45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930176D-8141-4B24-B1B7-4F711EAC7F63}"/>
                    </a:ext>
                  </a:extLst>
                </p14:cNvPr>
                <p14:cNvContentPartPr/>
                <p14:nvPr/>
              </p14:nvContentPartPr>
              <p14:xfrm>
                <a:off x="1736954" y="1774290"/>
                <a:ext cx="165960" cy="231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930176D-8141-4B24-B1B7-4F711EAC7F6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28314" y="1765290"/>
                  <a:ext cx="183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7690DC5-19E3-4814-A3D2-FE17849A3642}"/>
                    </a:ext>
                  </a:extLst>
                </p14:cNvPr>
                <p14:cNvContentPartPr/>
                <p14:nvPr/>
              </p14:nvContentPartPr>
              <p14:xfrm>
                <a:off x="1887794" y="1809930"/>
                <a:ext cx="147600" cy="1648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7690DC5-19E3-4814-A3D2-FE17849A364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878794" y="1800930"/>
                  <a:ext cx="165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C454EEA-C3D3-410F-A7B6-FCA6A9982A41}"/>
                    </a:ext>
                  </a:extLst>
                </p14:cNvPr>
                <p14:cNvContentPartPr/>
                <p14:nvPr/>
              </p14:nvContentPartPr>
              <p14:xfrm>
                <a:off x="2118194" y="1814610"/>
                <a:ext cx="117360" cy="168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C454EEA-C3D3-410F-A7B6-FCA6A9982A4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109554" y="1805970"/>
                  <a:ext cx="1350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B075206-C8BA-45E8-959B-CC874D3A76F0}"/>
                    </a:ext>
                  </a:extLst>
                </p14:cNvPr>
                <p14:cNvContentPartPr/>
                <p14:nvPr/>
              </p14:nvContentPartPr>
              <p14:xfrm>
                <a:off x="2407274" y="1720650"/>
                <a:ext cx="217800" cy="280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B075206-C8BA-45E8-959B-CC874D3A76F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98634" y="1712010"/>
                  <a:ext cx="2354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3022FF5-377F-4C72-9084-5F62D875E4AA}"/>
                    </a:ext>
                  </a:extLst>
                </p14:cNvPr>
                <p14:cNvContentPartPr/>
                <p14:nvPr/>
              </p14:nvContentPartPr>
              <p14:xfrm>
                <a:off x="2681234" y="1722450"/>
                <a:ext cx="109440" cy="250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3022FF5-377F-4C72-9084-5F62D875E4A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672594" y="1713810"/>
                  <a:ext cx="1270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6CAA46E-ABF5-4FFA-90CF-A34B6008DF74}"/>
                    </a:ext>
                  </a:extLst>
                </p14:cNvPr>
                <p14:cNvContentPartPr/>
                <p14:nvPr/>
              </p14:nvContentPartPr>
              <p14:xfrm>
                <a:off x="2872754" y="1839810"/>
                <a:ext cx="155160" cy="32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6CAA46E-ABF5-4FFA-90CF-A34B6008DF7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64114" y="1831170"/>
                  <a:ext cx="1728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CDEB3F9-AFEA-4FB4-8629-86ED99B80492}"/>
                    </a:ext>
                  </a:extLst>
                </p14:cNvPr>
                <p14:cNvContentPartPr/>
                <p14:nvPr/>
              </p14:nvContentPartPr>
              <p14:xfrm>
                <a:off x="3080834" y="1753410"/>
                <a:ext cx="383760" cy="1918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CDEB3F9-AFEA-4FB4-8629-86ED99B8049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071834" y="1744410"/>
                  <a:ext cx="401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9B3080D-54AB-41BA-A015-E9980C34694B}"/>
                    </a:ext>
                  </a:extLst>
                </p14:cNvPr>
                <p14:cNvContentPartPr/>
                <p14:nvPr/>
              </p14:nvContentPartPr>
              <p14:xfrm>
                <a:off x="3510674" y="1661970"/>
                <a:ext cx="176760" cy="4104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9B3080D-54AB-41BA-A015-E9980C3469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01674" y="1652970"/>
                  <a:ext cx="1944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FE09F8F-DD9A-4B25-A1D4-A62C4B5401D3}"/>
                    </a:ext>
                  </a:extLst>
                </p14:cNvPr>
                <p14:cNvContentPartPr/>
                <p14:nvPr/>
              </p14:nvContentPartPr>
              <p14:xfrm>
                <a:off x="3831794" y="1729290"/>
                <a:ext cx="146520" cy="225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FE09F8F-DD9A-4B25-A1D4-A62C4B5401D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822794" y="1720650"/>
                  <a:ext cx="1641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33D0765-51A1-4440-99E4-9DFAABED5153}"/>
                    </a:ext>
                  </a:extLst>
                </p14:cNvPr>
                <p14:cNvContentPartPr/>
                <p14:nvPr/>
              </p14:nvContentPartPr>
              <p14:xfrm>
                <a:off x="3795074" y="1620210"/>
                <a:ext cx="90360" cy="137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33D0765-51A1-4440-99E4-9DFAABED515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86074" y="1611210"/>
                  <a:ext cx="108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CAC1C3C-9E4E-436C-9148-A0D05F7AD606}"/>
                    </a:ext>
                  </a:extLst>
                </p14:cNvPr>
                <p14:cNvContentPartPr/>
                <p14:nvPr/>
              </p14:nvContentPartPr>
              <p14:xfrm>
                <a:off x="3985514" y="1874730"/>
                <a:ext cx="101880" cy="121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CAC1C3C-9E4E-436C-9148-A0D05F7AD60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76874" y="1866090"/>
                  <a:ext cx="11952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CFD45A4-B537-4CCD-9F15-0C01EB2381CC}"/>
              </a:ext>
            </a:extLst>
          </p:cNvPr>
          <p:cNvGrpSpPr/>
          <p:nvPr/>
        </p:nvGrpSpPr>
        <p:grpSpPr>
          <a:xfrm>
            <a:off x="4549274" y="1761330"/>
            <a:ext cx="745200" cy="245160"/>
            <a:chOff x="4549274" y="1761330"/>
            <a:chExt cx="745200" cy="24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98D3968-EFE6-4DA4-841B-745CBC382265}"/>
                    </a:ext>
                  </a:extLst>
                </p14:cNvPr>
                <p14:cNvContentPartPr/>
                <p14:nvPr/>
              </p14:nvContentPartPr>
              <p14:xfrm>
                <a:off x="4549274" y="1761330"/>
                <a:ext cx="235080" cy="230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98D3968-EFE6-4DA4-841B-745CBC38226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540274" y="1752330"/>
                  <a:ext cx="2527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A23AB55-3468-4B21-BCA4-2177CC211B8D}"/>
                    </a:ext>
                  </a:extLst>
                </p14:cNvPr>
                <p14:cNvContentPartPr/>
                <p14:nvPr/>
              </p14:nvContentPartPr>
              <p14:xfrm>
                <a:off x="4947794" y="1793370"/>
                <a:ext cx="88560" cy="1720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A23AB55-3468-4B21-BCA4-2177CC211B8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38794" y="1784370"/>
                  <a:ext cx="106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5A6DBD1-7C61-41BD-A2F6-2D85C9AE7863}"/>
                    </a:ext>
                  </a:extLst>
                </p14:cNvPr>
                <p14:cNvContentPartPr/>
                <p14:nvPr/>
              </p14:nvContentPartPr>
              <p14:xfrm>
                <a:off x="4794434" y="1973370"/>
                <a:ext cx="337320" cy="33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5A6DBD1-7C61-41BD-A2F6-2D85C9AE786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785434" y="1964730"/>
                  <a:ext cx="3549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DD80643-CEBA-4372-8FAC-F9DCAAACE8D2}"/>
                    </a:ext>
                  </a:extLst>
                </p14:cNvPr>
                <p14:cNvContentPartPr/>
                <p14:nvPr/>
              </p14:nvContentPartPr>
              <p14:xfrm>
                <a:off x="4872194" y="1768530"/>
                <a:ext cx="422280" cy="586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DD80643-CEBA-4372-8FAC-F9DCAAACE8D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63554" y="1759890"/>
                  <a:ext cx="43992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03C6433-A236-45A0-A941-D50981DB08EE}"/>
              </a:ext>
            </a:extLst>
          </p:cNvPr>
          <p:cNvGrpSpPr/>
          <p:nvPr/>
        </p:nvGrpSpPr>
        <p:grpSpPr>
          <a:xfrm>
            <a:off x="5515514" y="1557930"/>
            <a:ext cx="738000" cy="472680"/>
            <a:chOff x="5515514" y="1557930"/>
            <a:chExt cx="738000" cy="47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D4B5330-AB1E-44C2-84F4-551D936D9606}"/>
                    </a:ext>
                  </a:extLst>
                </p14:cNvPr>
                <p14:cNvContentPartPr/>
                <p14:nvPr/>
              </p14:nvContentPartPr>
              <p14:xfrm>
                <a:off x="5585714" y="1557930"/>
                <a:ext cx="324000" cy="472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D4B5330-AB1E-44C2-84F4-551D936D960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576714" y="1549290"/>
                  <a:ext cx="34164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8DC8EEB-EF04-473C-A69A-19059BD1A6C1}"/>
                    </a:ext>
                  </a:extLst>
                </p14:cNvPr>
                <p14:cNvContentPartPr/>
                <p14:nvPr/>
              </p14:nvContentPartPr>
              <p14:xfrm>
                <a:off x="5515514" y="1885890"/>
                <a:ext cx="268560" cy="579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8DC8EEB-EF04-473C-A69A-19059BD1A6C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06874" y="1876890"/>
                  <a:ext cx="2862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E8EFCBA-138C-4291-B7DB-45D0CF672560}"/>
                    </a:ext>
                  </a:extLst>
                </p14:cNvPr>
                <p14:cNvContentPartPr/>
                <p14:nvPr/>
              </p14:nvContentPartPr>
              <p14:xfrm>
                <a:off x="5787674" y="1884810"/>
                <a:ext cx="88560" cy="1285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E8EFCBA-138C-4291-B7DB-45D0CF67256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779034" y="1875810"/>
                  <a:ext cx="106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0615788-4F32-4A9F-A6E9-BDB3EDCC5916}"/>
                    </a:ext>
                  </a:extLst>
                </p14:cNvPr>
                <p14:cNvContentPartPr/>
                <p14:nvPr/>
              </p14:nvContentPartPr>
              <p14:xfrm>
                <a:off x="6007994" y="1841610"/>
                <a:ext cx="245520" cy="189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0615788-4F32-4A9F-A6E9-BDB3EDCC591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998994" y="1832970"/>
                  <a:ext cx="263160" cy="20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2220E9F-6E7A-4F81-B632-818BE83AC61B}"/>
                  </a:ext>
                </a:extLst>
              </p14:cNvPr>
              <p14:cNvContentPartPr/>
              <p14:nvPr/>
            </p14:nvContentPartPr>
            <p14:xfrm>
              <a:off x="6484994" y="1814610"/>
              <a:ext cx="532080" cy="2235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2220E9F-6E7A-4F81-B632-818BE83AC61B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476354" y="1805970"/>
                <a:ext cx="549720" cy="24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F31F3E7-4069-4DB9-B51F-EBCA95D9BC6F}"/>
              </a:ext>
            </a:extLst>
          </p:cNvPr>
          <p:cNvGrpSpPr/>
          <p:nvPr/>
        </p:nvGrpSpPr>
        <p:grpSpPr>
          <a:xfrm>
            <a:off x="7383194" y="1855650"/>
            <a:ext cx="376200" cy="172080"/>
            <a:chOff x="7383194" y="1855650"/>
            <a:chExt cx="376200" cy="17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6A19276-FBDE-45FA-A11D-ACDC94C4866E}"/>
                    </a:ext>
                  </a:extLst>
                </p14:cNvPr>
                <p14:cNvContentPartPr/>
                <p14:nvPr/>
              </p14:nvContentPartPr>
              <p14:xfrm>
                <a:off x="7383194" y="1895610"/>
                <a:ext cx="89640" cy="123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6A19276-FBDE-45FA-A11D-ACDC94C4866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374554" y="1886970"/>
                  <a:ext cx="107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13C2216-274B-470E-8CC2-9E1B4EF09C11}"/>
                    </a:ext>
                  </a:extLst>
                </p14:cNvPr>
                <p14:cNvContentPartPr/>
                <p14:nvPr/>
              </p14:nvContentPartPr>
              <p14:xfrm>
                <a:off x="7568594" y="1855650"/>
                <a:ext cx="190800" cy="1720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13C2216-274B-470E-8CC2-9E1B4EF09C1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59594" y="1847010"/>
                  <a:ext cx="20844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3F9CA25-85E6-4604-9C82-71339EF685F4}"/>
              </a:ext>
            </a:extLst>
          </p:cNvPr>
          <p:cNvGrpSpPr/>
          <p:nvPr/>
        </p:nvGrpSpPr>
        <p:grpSpPr>
          <a:xfrm>
            <a:off x="2659634" y="2475210"/>
            <a:ext cx="474840" cy="374040"/>
            <a:chOff x="2659634" y="2475210"/>
            <a:chExt cx="47484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E098878-C6DB-4766-8830-9042C73B319B}"/>
                    </a:ext>
                  </a:extLst>
                </p14:cNvPr>
                <p14:cNvContentPartPr/>
                <p14:nvPr/>
              </p14:nvContentPartPr>
              <p14:xfrm>
                <a:off x="2795714" y="2614530"/>
                <a:ext cx="194760" cy="2347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E098878-C6DB-4766-8830-9042C73B319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787074" y="2605890"/>
                  <a:ext cx="212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3732C15-42A1-498D-9A6D-B4CCBDE1402E}"/>
                    </a:ext>
                  </a:extLst>
                </p14:cNvPr>
                <p14:cNvContentPartPr/>
                <p14:nvPr/>
              </p14:nvContentPartPr>
              <p14:xfrm>
                <a:off x="2764394" y="2586090"/>
                <a:ext cx="242280" cy="249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3732C15-42A1-498D-9A6D-B4CCBDE1402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755754" y="2577090"/>
                  <a:ext cx="2599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417EB10-7B0D-4C18-AEB2-D6EF22AEF36B}"/>
                    </a:ext>
                  </a:extLst>
                </p14:cNvPr>
                <p14:cNvContentPartPr/>
                <p14:nvPr/>
              </p14:nvContentPartPr>
              <p14:xfrm>
                <a:off x="2659634" y="2475210"/>
                <a:ext cx="474840" cy="622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417EB10-7B0D-4C18-AEB2-D6EF22AEF36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650994" y="2466210"/>
                  <a:ext cx="49248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729BDFA-327C-489E-B92B-51F824A7D44D}"/>
              </a:ext>
            </a:extLst>
          </p:cNvPr>
          <p:cNvGrpSpPr/>
          <p:nvPr/>
        </p:nvGrpSpPr>
        <p:grpSpPr>
          <a:xfrm>
            <a:off x="3252914" y="2513370"/>
            <a:ext cx="312480" cy="333720"/>
            <a:chOff x="3252914" y="2513370"/>
            <a:chExt cx="31248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202B69F-132F-4E58-B6A9-7787F3CC284E}"/>
                    </a:ext>
                  </a:extLst>
                </p14:cNvPr>
                <p14:cNvContentPartPr/>
                <p14:nvPr/>
              </p14:nvContentPartPr>
              <p14:xfrm>
                <a:off x="3274154" y="2617050"/>
                <a:ext cx="291240" cy="49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202B69F-132F-4E58-B6A9-7787F3CC284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265514" y="2608050"/>
                  <a:ext cx="3088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B648907-76E9-4177-9677-80ABD6F9A837}"/>
                    </a:ext>
                  </a:extLst>
                </p14:cNvPr>
                <p14:cNvContentPartPr/>
                <p14:nvPr/>
              </p14:nvContentPartPr>
              <p14:xfrm>
                <a:off x="3413474" y="2513370"/>
                <a:ext cx="52200" cy="2268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B648907-76E9-4177-9677-80ABD6F9A83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404474" y="2504370"/>
                  <a:ext cx="698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A7DDA52-7572-449D-9047-D05E6F4208C0}"/>
                    </a:ext>
                  </a:extLst>
                </p14:cNvPr>
                <p14:cNvContentPartPr/>
                <p14:nvPr/>
              </p14:nvContentPartPr>
              <p14:xfrm>
                <a:off x="3252914" y="2811810"/>
                <a:ext cx="277200" cy="35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A7DDA52-7572-449D-9047-D05E6F4208C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243914" y="2802810"/>
                  <a:ext cx="2948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5DB2BA4-E380-47FF-A82B-9B4D94AC3C87}"/>
              </a:ext>
            </a:extLst>
          </p:cNvPr>
          <p:cNvGrpSpPr/>
          <p:nvPr/>
        </p:nvGrpSpPr>
        <p:grpSpPr>
          <a:xfrm>
            <a:off x="3832514" y="2476290"/>
            <a:ext cx="1440000" cy="626760"/>
            <a:chOff x="3832514" y="2476290"/>
            <a:chExt cx="1440000" cy="62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DAD090F-4299-4944-B283-832175D1EF3E}"/>
                    </a:ext>
                  </a:extLst>
                </p14:cNvPr>
                <p14:cNvContentPartPr/>
                <p14:nvPr/>
              </p14:nvContentPartPr>
              <p14:xfrm>
                <a:off x="3947714" y="2476290"/>
                <a:ext cx="177120" cy="377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DAD090F-4299-4944-B283-832175D1EF3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939074" y="2467650"/>
                  <a:ext cx="1947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0782964-A82D-4F11-B0D4-22319B3E51AA}"/>
                    </a:ext>
                  </a:extLst>
                </p14:cNvPr>
                <p14:cNvContentPartPr/>
                <p14:nvPr/>
              </p14:nvContentPartPr>
              <p14:xfrm>
                <a:off x="3832514" y="2609850"/>
                <a:ext cx="425520" cy="99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0782964-A82D-4F11-B0D4-22319B3E51A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823514" y="2601210"/>
                  <a:ext cx="4431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ED74AFD-86D0-4093-B213-33175650D376}"/>
                    </a:ext>
                  </a:extLst>
                </p14:cNvPr>
                <p14:cNvContentPartPr/>
                <p14:nvPr/>
              </p14:nvContentPartPr>
              <p14:xfrm>
                <a:off x="4068674" y="2828370"/>
                <a:ext cx="169920" cy="1350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ED74AFD-86D0-4093-B213-33175650D37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059674" y="2819370"/>
                  <a:ext cx="187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2494D86-7830-43B8-A4C2-F0ED24EA0465}"/>
                    </a:ext>
                  </a:extLst>
                </p14:cNvPr>
                <p14:cNvContentPartPr/>
                <p14:nvPr/>
              </p14:nvContentPartPr>
              <p14:xfrm>
                <a:off x="4295114" y="2901090"/>
                <a:ext cx="95400" cy="100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2494D86-7830-43B8-A4C2-F0ED24EA04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86474" y="2892450"/>
                  <a:ext cx="113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B09F623-5ED5-4C7C-B950-EF744FB0E76D}"/>
                    </a:ext>
                  </a:extLst>
                </p14:cNvPr>
                <p14:cNvContentPartPr/>
                <p14:nvPr/>
              </p14:nvContentPartPr>
              <p14:xfrm>
                <a:off x="4518674" y="2833050"/>
                <a:ext cx="22320" cy="1076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B09F623-5ED5-4C7C-B950-EF744FB0E76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510034" y="2824410"/>
                  <a:ext cx="39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AA8F132-6773-47A8-8960-2585510DED6E}"/>
                    </a:ext>
                  </a:extLst>
                </p14:cNvPr>
                <p14:cNvContentPartPr/>
                <p14:nvPr/>
              </p14:nvContentPartPr>
              <p14:xfrm>
                <a:off x="4569794" y="2941770"/>
                <a:ext cx="114480" cy="161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AA8F132-6773-47A8-8960-2585510DED6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60794" y="2933130"/>
                  <a:ext cx="132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E7B1981-2A2D-4D30-842C-0E6EA574ABD0}"/>
                    </a:ext>
                  </a:extLst>
                </p14:cNvPr>
                <p14:cNvContentPartPr/>
                <p14:nvPr/>
              </p14:nvContentPartPr>
              <p14:xfrm>
                <a:off x="4762754" y="2767530"/>
                <a:ext cx="262440" cy="1213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E7B1981-2A2D-4D30-842C-0E6EA574ABD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754114" y="2758530"/>
                  <a:ext cx="280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F1D35F0-26D0-4675-97C6-A475EBDBFC8A}"/>
                    </a:ext>
                  </a:extLst>
                </p14:cNvPr>
                <p14:cNvContentPartPr/>
                <p14:nvPr/>
              </p14:nvContentPartPr>
              <p14:xfrm>
                <a:off x="4924394" y="2753490"/>
                <a:ext cx="237960" cy="2779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F1D35F0-26D0-4675-97C6-A475EBDBFC8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15394" y="2744490"/>
                  <a:ext cx="2556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D0105CE-9E13-4E48-BA2F-9D623A65617F}"/>
                    </a:ext>
                  </a:extLst>
                </p14:cNvPr>
                <p14:cNvContentPartPr/>
                <p14:nvPr/>
              </p14:nvContentPartPr>
              <p14:xfrm>
                <a:off x="5074514" y="2933850"/>
                <a:ext cx="198000" cy="1494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D0105CE-9E13-4E48-BA2F-9D623A65617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065514" y="2924850"/>
                  <a:ext cx="21564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3527144-46FE-4779-9DDE-F73066CCFD8A}"/>
                  </a:ext>
                </a:extLst>
              </p14:cNvPr>
              <p14:cNvContentPartPr/>
              <p14:nvPr/>
            </p14:nvContentPartPr>
            <p14:xfrm>
              <a:off x="5527034" y="2735850"/>
              <a:ext cx="14760" cy="198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3527144-46FE-4779-9DDE-F73066CCFD8A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518394" y="2726850"/>
                <a:ext cx="3240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A0ECD60-1C3E-4966-802E-92F76A1B7ECB}"/>
              </a:ext>
            </a:extLst>
          </p:cNvPr>
          <p:cNvGrpSpPr/>
          <p:nvPr/>
        </p:nvGrpSpPr>
        <p:grpSpPr>
          <a:xfrm>
            <a:off x="5811434" y="2515170"/>
            <a:ext cx="720360" cy="672480"/>
            <a:chOff x="5811434" y="2515170"/>
            <a:chExt cx="720360" cy="67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4AFEC31-7CC8-4A7D-AA44-4D055A13B1E0}"/>
                    </a:ext>
                  </a:extLst>
                </p14:cNvPr>
                <p14:cNvContentPartPr/>
                <p14:nvPr/>
              </p14:nvContentPartPr>
              <p14:xfrm>
                <a:off x="5938154" y="2515170"/>
                <a:ext cx="321480" cy="227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4AFEC31-7CC8-4A7D-AA44-4D055A13B1E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929154" y="2506170"/>
                  <a:ext cx="3391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E370BC3-CC69-4844-AF56-FA77CE1B42E7}"/>
                    </a:ext>
                  </a:extLst>
                </p14:cNvPr>
                <p14:cNvContentPartPr/>
                <p14:nvPr/>
              </p14:nvContentPartPr>
              <p14:xfrm>
                <a:off x="5811434" y="2777610"/>
                <a:ext cx="718560" cy="79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E370BC3-CC69-4844-AF56-FA77CE1B42E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802794" y="2768610"/>
                  <a:ext cx="7362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366EAFE-5BCA-402E-9C5A-FC5BC9327A16}"/>
                    </a:ext>
                  </a:extLst>
                </p14:cNvPr>
                <p14:cNvContentPartPr/>
                <p14:nvPr/>
              </p14:nvContentPartPr>
              <p14:xfrm>
                <a:off x="5943554" y="2884890"/>
                <a:ext cx="580680" cy="3027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366EAFE-5BCA-402E-9C5A-FC5BC9327A1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934554" y="2876250"/>
                  <a:ext cx="5983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3483EB8-FAA1-4924-8525-38877C1F8CCF}"/>
                    </a:ext>
                  </a:extLst>
                </p14:cNvPr>
                <p14:cNvContentPartPr/>
                <p14:nvPr/>
              </p14:nvContentPartPr>
              <p14:xfrm>
                <a:off x="6133274" y="3028530"/>
                <a:ext cx="398520" cy="142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3483EB8-FAA1-4924-8525-38877C1F8CC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24634" y="3019530"/>
                  <a:ext cx="416160" cy="15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3A346E1-293E-4109-B2E7-495250CECE22}"/>
                  </a:ext>
                </a:extLst>
              </p14:cNvPr>
              <p14:cNvContentPartPr/>
              <p14:nvPr/>
            </p14:nvContentPartPr>
            <p14:xfrm>
              <a:off x="1142954" y="3415530"/>
              <a:ext cx="132480" cy="2937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3A346E1-293E-4109-B2E7-495250CECE22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133954" y="3406890"/>
                <a:ext cx="15012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92F8FFA-33C3-4D27-A8CC-C934736BE353}"/>
                  </a:ext>
                </a:extLst>
              </p14:cNvPr>
              <p14:cNvContentPartPr/>
              <p14:nvPr/>
            </p14:nvContentPartPr>
            <p14:xfrm>
              <a:off x="1222874" y="3288810"/>
              <a:ext cx="294120" cy="38232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92F8FFA-33C3-4D27-A8CC-C934736BE353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214234" y="3279810"/>
                <a:ext cx="31176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1CA10D1-FAF0-41BE-AD82-D1066E4F0836}"/>
                  </a:ext>
                </a:extLst>
              </p14:cNvPr>
              <p14:cNvContentPartPr/>
              <p14:nvPr/>
            </p14:nvContentPartPr>
            <p14:xfrm>
              <a:off x="1475234" y="3472050"/>
              <a:ext cx="182160" cy="1515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1CA10D1-FAF0-41BE-AD82-D1066E4F083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466594" y="3463410"/>
                <a:ext cx="1998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BE0D147-F835-4C6E-80E7-3B2839453783}"/>
                  </a:ext>
                </a:extLst>
              </p14:cNvPr>
              <p14:cNvContentPartPr/>
              <p14:nvPr/>
            </p14:nvContentPartPr>
            <p14:xfrm>
              <a:off x="1611674" y="3515610"/>
              <a:ext cx="187560" cy="37260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BE0D147-F835-4C6E-80E7-3B283945378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603034" y="3506970"/>
                <a:ext cx="20520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1741297-EAF7-4C04-B281-DBDB826F38E5}"/>
                  </a:ext>
                </a:extLst>
              </p14:cNvPr>
              <p14:cNvContentPartPr/>
              <p14:nvPr/>
            </p14:nvContentPartPr>
            <p14:xfrm>
              <a:off x="1876274" y="3519930"/>
              <a:ext cx="157680" cy="1533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1741297-EAF7-4C04-B281-DBDB826F38E5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867634" y="3511290"/>
                <a:ext cx="1753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C7D17DD-70D2-4B8A-B84C-C6599160D7F6}"/>
                  </a:ext>
                </a:extLst>
              </p14:cNvPr>
              <p14:cNvContentPartPr/>
              <p14:nvPr/>
            </p14:nvContentPartPr>
            <p14:xfrm>
              <a:off x="2078234" y="3485730"/>
              <a:ext cx="255240" cy="14652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C7D17DD-70D2-4B8A-B84C-C6599160D7F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069594" y="3477090"/>
                <a:ext cx="2728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1036918D-6FD8-4344-80C4-DBCDA543ED92}"/>
                  </a:ext>
                </a:extLst>
              </p14:cNvPr>
              <p14:cNvContentPartPr/>
              <p14:nvPr/>
            </p14:nvContentPartPr>
            <p14:xfrm>
              <a:off x="2318714" y="3497970"/>
              <a:ext cx="136080" cy="1425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1036918D-6FD8-4344-80C4-DBCDA543ED9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310074" y="3489330"/>
                <a:ext cx="1537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F9F3AC3F-1DA2-4576-A40A-28E9E104FF0F}"/>
                  </a:ext>
                </a:extLst>
              </p14:cNvPr>
              <p14:cNvContentPartPr/>
              <p14:nvPr/>
            </p14:nvContentPartPr>
            <p14:xfrm>
              <a:off x="2499074" y="3499410"/>
              <a:ext cx="238680" cy="1119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F9F3AC3F-1DA2-4576-A40A-28E9E104FF0F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490074" y="3490410"/>
                <a:ext cx="2563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8D0B9B9-86C5-4294-9488-6FF747353F52}"/>
                  </a:ext>
                </a:extLst>
              </p14:cNvPr>
              <p14:cNvContentPartPr/>
              <p14:nvPr/>
            </p14:nvContentPartPr>
            <p14:xfrm>
              <a:off x="2828114" y="3496530"/>
              <a:ext cx="124200" cy="11304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8D0B9B9-86C5-4294-9488-6FF747353F52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819114" y="3487530"/>
                <a:ext cx="1418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0C44CB2-94E2-430E-AEE2-0E6D41D3E8F3}"/>
                  </a:ext>
                </a:extLst>
              </p14:cNvPr>
              <p14:cNvContentPartPr/>
              <p14:nvPr/>
            </p14:nvContentPartPr>
            <p14:xfrm>
              <a:off x="2976074" y="3540090"/>
              <a:ext cx="122040" cy="792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0C44CB2-94E2-430E-AEE2-0E6D41D3E8F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967074" y="3531090"/>
                <a:ext cx="1396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4C9A39B-0F1B-431A-AAD1-18D7C734BFE6}"/>
                  </a:ext>
                </a:extLst>
              </p14:cNvPr>
              <p14:cNvContentPartPr/>
              <p14:nvPr/>
            </p14:nvContentPartPr>
            <p14:xfrm>
              <a:off x="3268034" y="3287370"/>
              <a:ext cx="124920" cy="33192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4C9A39B-0F1B-431A-AAD1-18D7C734BFE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259394" y="3278730"/>
                <a:ext cx="14256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A0E96C97-738F-49E9-B40B-625C027197AA}"/>
                  </a:ext>
                </a:extLst>
              </p14:cNvPr>
              <p14:cNvContentPartPr/>
              <p14:nvPr/>
            </p14:nvContentPartPr>
            <p14:xfrm>
              <a:off x="3163274" y="3433530"/>
              <a:ext cx="299880" cy="6300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A0E96C97-738F-49E9-B40B-625C027197AA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3154274" y="3424530"/>
                <a:ext cx="3175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8610081D-3C4D-4F1B-9A25-D291EBC4F516}"/>
                  </a:ext>
                </a:extLst>
              </p14:cNvPr>
              <p14:cNvContentPartPr/>
              <p14:nvPr/>
            </p14:nvContentPartPr>
            <p14:xfrm>
              <a:off x="3448754" y="3454410"/>
              <a:ext cx="121320" cy="1724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8610081D-3C4D-4F1B-9A25-D291EBC4F516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3439754" y="3445410"/>
                <a:ext cx="13896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7884BAA-9678-4893-920F-E4345CA80723}"/>
                  </a:ext>
                </a:extLst>
              </p14:cNvPr>
              <p14:cNvContentPartPr/>
              <p14:nvPr/>
            </p14:nvContentPartPr>
            <p14:xfrm>
              <a:off x="3807674" y="3436770"/>
              <a:ext cx="32400" cy="2772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7884BAA-9678-4893-920F-E4345CA80723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799034" y="3428130"/>
                <a:ext cx="500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4E341CF-D72D-4312-A87A-C7C6462BA8D8}"/>
                  </a:ext>
                </a:extLst>
              </p14:cNvPr>
              <p14:cNvContentPartPr/>
              <p14:nvPr/>
            </p14:nvContentPartPr>
            <p14:xfrm>
              <a:off x="3791114" y="3577530"/>
              <a:ext cx="24840" cy="2844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4E341CF-D72D-4312-A87A-C7C6462BA8D8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3782474" y="3568530"/>
                <a:ext cx="424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9D725E3-0486-4C10-B056-138E7850D728}"/>
                  </a:ext>
                </a:extLst>
              </p14:cNvPr>
              <p14:cNvContentPartPr/>
              <p14:nvPr/>
            </p14:nvContentPartPr>
            <p14:xfrm>
              <a:off x="2455154" y="4016010"/>
              <a:ext cx="174600" cy="2268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9D725E3-0486-4C10-B056-138E7850D728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446514" y="4007370"/>
                <a:ext cx="1922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AD9B8B3B-FE9A-4779-A848-CA6D7AEB2D8E}"/>
                  </a:ext>
                </a:extLst>
              </p14:cNvPr>
              <p14:cNvContentPartPr/>
              <p14:nvPr/>
            </p14:nvContentPartPr>
            <p14:xfrm>
              <a:off x="3000554" y="3792450"/>
              <a:ext cx="335880" cy="30420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AD9B8B3B-FE9A-4779-A848-CA6D7AEB2D8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2991554" y="3783450"/>
                <a:ext cx="35352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9D17B0F4-3C0B-427E-BABD-C4B887E56C57}"/>
                  </a:ext>
                </a:extLst>
              </p14:cNvPr>
              <p14:cNvContentPartPr/>
              <p14:nvPr/>
            </p14:nvContentPartPr>
            <p14:xfrm>
              <a:off x="3314114" y="3940050"/>
              <a:ext cx="291240" cy="9072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9D17B0F4-3C0B-427E-BABD-C4B887E56C57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3305474" y="3931410"/>
                <a:ext cx="30888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5254386-BCED-4F05-9A8F-5DBE85944E84}"/>
                  </a:ext>
                </a:extLst>
              </p14:cNvPr>
              <p14:cNvContentPartPr/>
              <p14:nvPr/>
            </p14:nvContentPartPr>
            <p14:xfrm>
              <a:off x="3676274" y="3958410"/>
              <a:ext cx="129960" cy="828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5254386-BCED-4F05-9A8F-5DBE85944E84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667634" y="3949410"/>
                <a:ext cx="1476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C36B7813-6D92-4823-B151-F6AB3F626C67}"/>
                  </a:ext>
                </a:extLst>
              </p14:cNvPr>
              <p14:cNvContentPartPr/>
              <p14:nvPr/>
            </p14:nvContentPartPr>
            <p14:xfrm>
              <a:off x="3913874" y="3852210"/>
              <a:ext cx="78480" cy="1839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C36B7813-6D92-4823-B151-F6AB3F626C67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905234" y="3843210"/>
                <a:ext cx="961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D89B592-BB9E-4149-ABFD-25EBE56F3060}"/>
                  </a:ext>
                </a:extLst>
              </p14:cNvPr>
              <p14:cNvContentPartPr/>
              <p14:nvPr/>
            </p14:nvContentPartPr>
            <p14:xfrm>
              <a:off x="4048514" y="3771570"/>
              <a:ext cx="98280" cy="31572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D89B592-BB9E-4149-ABFD-25EBE56F3060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4039514" y="3762570"/>
                <a:ext cx="11592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3B96BB99-311A-4EF2-8174-F11DC847C194}"/>
                  </a:ext>
                </a:extLst>
              </p14:cNvPr>
              <p14:cNvContentPartPr/>
              <p14:nvPr/>
            </p14:nvContentPartPr>
            <p14:xfrm>
              <a:off x="2996954" y="4343610"/>
              <a:ext cx="211320" cy="15732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3B96BB99-311A-4EF2-8174-F11DC847C194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987954" y="4334610"/>
                <a:ext cx="2289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E926D4DC-AE36-4736-926D-563CD5909EE7}"/>
                  </a:ext>
                </a:extLst>
              </p14:cNvPr>
              <p14:cNvContentPartPr/>
              <p14:nvPr/>
            </p14:nvContentPartPr>
            <p14:xfrm>
              <a:off x="3269474" y="4351890"/>
              <a:ext cx="78840" cy="16344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E926D4DC-AE36-4736-926D-563CD5909EE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260474" y="4343250"/>
                <a:ext cx="964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5DD155FD-0AA9-4C00-8AF9-58ED3664329D}"/>
                  </a:ext>
                </a:extLst>
              </p14:cNvPr>
              <p14:cNvContentPartPr/>
              <p14:nvPr/>
            </p14:nvContentPartPr>
            <p14:xfrm>
              <a:off x="3456674" y="4341090"/>
              <a:ext cx="179280" cy="19152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5DD155FD-0AA9-4C00-8AF9-58ED3664329D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3447674" y="4332450"/>
                <a:ext cx="19692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3D15F32A-ED40-4DDE-B8D7-404ACBCD4087}"/>
                  </a:ext>
                </a:extLst>
              </p14:cNvPr>
              <p14:cNvContentPartPr/>
              <p14:nvPr/>
            </p14:nvContentPartPr>
            <p14:xfrm>
              <a:off x="3660434" y="4345410"/>
              <a:ext cx="292320" cy="14508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3D15F32A-ED40-4DDE-B8D7-404ACBCD4087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3651434" y="4336770"/>
                <a:ext cx="3099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8C542EB6-47B2-4F65-B9FD-7425C36AD9F9}"/>
                  </a:ext>
                </a:extLst>
              </p14:cNvPr>
              <p14:cNvContentPartPr/>
              <p14:nvPr/>
            </p14:nvContentPartPr>
            <p14:xfrm>
              <a:off x="4026194" y="4364490"/>
              <a:ext cx="143280" cy="13140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8C542EB6-47B2-4F65-B9FD-7425C36AD9F9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017554" y="4355490"/>
                <a:ext cx="1609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DC7C4517-1E71-4BDC-8985-4C600FDE4DD2}"/>
                  </a:ext>
                </a:extLst>
              </p14:cNvPr>
              <p14:cNvContentPartPr/>
              <p14:nvPr/>
            </p14:nvContentPartPr>
            <p14:xfrm>
              <a:off x="8751194" y="3898290"/>
              <a:ext cx="162360" cy="16200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DC7C4517-1E71-4BDC-8985-4C600FDE4DD2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742194" y="3889650"/>
                <a:ext cx="1800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48F60410-20BA-488F-90E3-43C09BED3A23}"/>
                  </a:ext>
                </a:extLst>
              </p14:cNvPr>
              <p14:cNvContentPartPr/>
              <p14:nvPr/>
            </p14:nvContentPartPr>
            <p14:xfrm>
              <a:off x="9007514" y="3879210"/>
              <a:ext cx="203040" cy="18324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48F60410-20BA-488F-90E3-43C09BED3A23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8998874" y="3870210"/>
                <a:ext cx="2206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72C6BFC-7F0D-406E-B843-C8DF3766A3AD}"/>
                  </a:ext>
                </a:extLst>
              </p14:cNvPr>
              <p14:cNvContentPartPr/>
              <p14:nvPr/>
            </p14:nvContentPartPr>
            <p14:xfrm>
              <a:off x="9469034" y="3918810"/>
              <a:ext cx="147600" cy="13500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72C6BFC-7F0D-406E-B843-C8DF3766A3AD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460034" y="3910170"/>
                <a:ext cx="1652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0C26A903-B462-42F4-8584-6134E6903A0F}"/>
                  </a:ext>
                </a:extLst>
              </p14:cNvPr>
              <p14:cNvContentPartPr/>
              <p14:nvPr/>
            </p14:nvContentPartPr>
            <p14:xfrm>
              <a:off x="9710954" y="3913770"/>
              <a:ext cx="168480" cy="13896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0C26A903-B462-42F4-8584-6134E6903A0F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702314" y="3904770"/>
                <a:ext cx="1861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9600C391-EC6C-4CB8-A4A1-DBCA82C9B4D8}"/>
                  </a:ext>
                </a:extLst>
              </p14:cNvPr>
              <p14:cNvContentPartPr/>
              <p14:nvPr/>
            </p14:nvContentPartPr>
            <p14:xfrm>
              <a:off x="9867194" y="3953010"/>
              <a:ext cx="146880" cy="10584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9600C391-EC6C-4CB8-A4A1-DBCA82C9B4D8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858194" y="3944370"/>
                <a:ext cx="1645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768931FF-06F3-47F5-8F7B-AA40F1F186E5}"/>
                  </a:ext>
                </a:extLst>
              </p14:cNvPr>
              <p14:cNvContentPartPr/>
              <p14:nvPr/>
            </p14:nvContentPartPr>
            <p14:xfrm>
              <a:off x="10044314" y="3914130"/>
              <a:ext cx="172080" cy="16992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768931FF-06F3-47F5-8F7B-AA40F1F186E5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0035674" y="3905490"/>
                <a:ext cx="1897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AC614406-B0D6-4495-82D8-5C0C00B93D09}"/>
                  </a:ext>
                </a:extLst>
              </p14:cNvPr>
              <p14:cNvContentPartPr/>
              <p14:nvPr/>
            </p14:nvContentPartPr>
            <p14:xfrm>
              <a:off x="10300634" y="3707130"/>
              <a:ext cx="153360" cy="32940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AC614406-B0D6-4495-82D8-5C0C00B93D09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0291634" y="3698490"/>
                <a:ext cx="1710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2149C02B-8C0D-42F2-A273-DA90DCDE453B}"/>
                  </a:ext>
                </a:extLst>
              </p14:cNvPr>
              <p14:cNvContentPartPr/>
              <p14:nvPr/>
            </p14:nvContentPartPr>
            <p14:xfrm>
              <a:off x="10370474" y="3922770"/>
              <a:ext cx="177480" cy="34704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2149C02B-8C0D-42F2-A273-DA90DCDE453B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0361474" y="3914130"/>
                <a:ext cx="19512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D8C851B8-EEDD-4070-9A51-FD8CD95A80EA}"/>
                  </a:ext>
                </a:extLst>
              </p14:cNvPr>
              <p14:cNvContentPartPr/>
              <p14:nvPr/>
            </p14:nvContentPartPr>
            <p14:xfrm>
              <a:off x="5826194" y="3559890"/>
              <a:ext cx="348840" cy="51444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D8C851B8-EEDD-4070-9A51-FD8CD95A80EA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5817554" y="3550890"/>
                <a:ext cx="36648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6F00DD2F-10A1-46C4-915E-DF7CF3CB19FB}"/>
                  </a:ext>
                </a:extLst>
              </p14:cNvPr>
              <p14:cNvContentPartPr/>
              <p14:nvPr/>
            </p14:nvContentPartPr>
            <p14:xfrm>
              <a:off x="5836634" y="3877410"/>
              <a:ext cx="255600" cy="6732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6F00DD2F-10A1-46C4-915E-DF7CF3CB19FB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5827994" y="3868410"/>
                <a:ext cx="2732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2F4B50A-F51C-4D6A-A08D-38BBC14FBC27}"/>
                  </a:ext>
                </a:extLst>
              </p14:cNvPr>
              <p14:cNvContentPartPr/>
              <p14:nvPr/>
            </p14:nvContentPartPr>
            <p14:xfrm>
              <a:off x="6092234" y="3887850"/>
              <a:ext cx="150840" cy="12456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2F4B50A-F51C-4D6A-A08D-38BBC14FBC27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083234" y="3879210"/>
                <a:ext cx="1684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627CF37-FADC-4CFF-98A6-2ADCDFDFB0F6}"/>
                  </a:ext>
                </a:extLst>
              </p14:cNvPr>
              <p14:cNvContentPartPr/>
              <p14:nvPr/>
            </p14:nvContentPartPr>
            <p14:xfrm>
              <a:off x="6267554" y="3921330"/>
              <a:ext cx="94680" cy="12132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627CF37-FADC-4CFF-98A6-2ADCDFDFB0F6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6258554" y="3912690"/>
                <a:ext cx="11232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991B6A7C-79FB-4BD7-8782-6700B0063F6D}"/>
                  </a:ext>
                </a:extLst>
              </p14:cNvPr>
              <p14:cNvContentPartPr/>
              <p14:nvPr/>
            </p14:nvContentPartPr>
            <p14:xfrm>
              <a:off x="6471674" y="3943650"/>
              <a:ext cx="258480" cy="10296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991B6A7C-79FB-4BD7-8782-6700B0063F6D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6463034" y="3934650"/>
                <a:ext cx="2761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1B9EA2F9-3F43-416E-9439-900A3B8068F2}"/>
                  </a:ext>
                </a:extLst>
              </p14:cNvPr>
              <p14:cNvContentPartPr/>
              <p14:nvPr/>
            </p14:nvContentPartPr>
            <p14:xfrm>
              <a:off x="7032194" y="3906210"/>
              <a:ext cx="168480" cy="11052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1B9EA2F9-3F43-416E-9439-900A3B8068F2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7023554" y="3897570"/>
                <a:ext cx="18612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6D4B7FCA-A963-42AE-910F-E82F3AFAF988}"/>
                  </a:ext>
                </a:extLst>
              </p14:cNvPr>
              <p14:cNvContentPartPr/>
              <p14:nvPr/>
            </p14:nvContentPartPr>
            <p14:xfrm>
              <a:off x="7304354" y="3881730"/>
              <a:ext cx="96840" cy="14328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6D4B7FCA-A963-42AE-910F-E82F3AFAF988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295354" y="3872730"/>
                <a:ext cx="1144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5010639-BFAE-4FD5-8D1A-C7FA0A534B9A}"/>
                  </a:ext>
                </a:extLst>
              </p14:cNvPr>
              <p14:cNvContentPartPr/>
              <p14:nvPr/>
            </p14:nvContentPartPr>
            <p14:xfrm>
              <a:off x="7529354" y="3879210"/>
              <a:ext cx="124200" cy="17964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5010639-BFAE-4FD5-8D1A-C7FA0A534B9A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520714" y="3870210"/>
                <a:ext cx="1418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B4C912EC-5AB0-49A6-94D1-DC9BDA2E8B2B}"/>
                  </a:ext>
                </a:extLst>
              </p14:cNvPr>
              <p14:cNvContentPartPr/>
              <p14:nvPr/>
            </p14:nvContentPartPr>
            <p14:xfrm>
              <a:off x="7699994" y="3890370"/>
              <a:ext cx="279720" cy="14328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B4C912EC-5AB0-49A6-94D1-DC9BDA2E8B2B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691354" y="3881370"/>
                <a:ext cx="2973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977FC394-18C2-4698-B3DC-B0B2282DB781}"/>
                  </a:ext>
                </a:extLst>
              </p14:cNvPr>
              <p14:cNvContentPartPr/>
              <p14:nvPr/>
            </p14:nvContentPartPr>
            <p14:xfrm>
              <a:off x="8059634" y="3915570"/>
              <a:ext cx="145440" cy="10620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977FC394-18C2-4698-B3DC-B0B2282DB781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8050634" y="3906570"/>
                <a:ext cx="16308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46CDFE1C-C910-4094-B1CC-1982082302AF}"/>
                  </a:ext>
                </a:extLst>
              </p14:cNvPr>
              <p14:cNvContentPartPr/>
              <p14:nvPr/>
            </p14:nvContentPartPr>
            <p14:xfrm>
              <a:off x="8356634" y="3727650"/>
              <a:ext cx="170280" cy="29664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46CDFE1C-C910-4094-B1CC-1982082302AF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8347634" y="3719010"/>
                <a:ext cx="1879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10B3C651-A621-4B36-B2B1-4D3F37B161CE}"/>
                  </a:ext>
                </a:extLst>
              </p14:cNvPr>
              <p14:cNvContentPartPr/>
              <p14:nvPr/>
            </p14:nvContentPartPr>
            <p14:xfrm>
              <a:off x="4378274" y="3847890"/>
              <a:ext cx="238680" cy="2019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10B3C651-A621-4B36-B2B1-4D3F37B161CE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4369634" y="3839250"/>
                <a:ext cx="2563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105B3D56-83C5-4811-8E82-54611CAFE2A1}"/>
                  </a:ext>
                </a:extLst>
              </p14:cNvPr>
              <p14:cNvContentPartPr/>
              <p14:nvPr/>
            </p14:nvContentPartPr>
            <p14:xfrm>
              <a:off x="4635674" y="3904050"/>
              <a:ext cx="181440" cy="1227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105B3D56-83C5-4811-8E82-54611CAFE2A1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4627034" y="3895050"/>
                <a:ext cx="1990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7D95BA0B-FFB3-4583-9E47-D3C8070BF809}"/>
                  </a:ext>
                </a:extLst>
              </p14:cNvPr>
              <p14:cNvContentPartPr/>
              <p14:nvPr/>
            </p14:nvContentPartPr>
            <p14:xfrm>
              <a:off x="4842674" y="3947250"/>
              <a:ext cx="165240" cy="6300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7D95BA0B-FFB3-4583-9E47-D3C8070BF809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4834034" y="3938610"/>
                <a:ext cx="1828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29F6DD6-C893-458E-91A5-D00C999DDDCE}"/>
                  </a:ext>
                </a:extLst>
              </p14:cNvPr>
              <p14:cNvContentPartPr/>
              <p14:nvPr/>
            </p14:nvContentPartPr>
            <p14:xfrm>
              <a:off x="5030594" y="3947250"/>
              <a:ext cx="104400" cy="25416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29F6DD6-C893-458E-91A5-D00C999DDDCE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5021594" y="3938610"/>
                <a:ext cx="12204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13F47C4-5B8A-420E-91C0-70A8D0DABA67}"/>
                  </a:ext>
                </a:extLst>
              </p14:cNvPr>
              <p14:cNvContentPartPr/>
              <p14:nvPr/>
            </p14:nvContentPartPr>
            <p14:xfrm>
              <a:off x="5096474" y="3901530"/>
              <a:ext cx="172440" cy="15264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13F47C4-5B8A-420E-91C0-70A8D0DABA67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5087474" y="3892890"/>
                <a:ext cx="1900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71B5A07E-6AA9-4A01-8708-929B2DC8547D}"/>
                  </a:ext>
                </a:extLst>
              </p14:cNvPr>
              <p14:cNvContentPartPr/>
              <p14:nvPr/>
            </p14:nvContentPartPr>
            <p14:xfrm>
              <a:off x="5338754" y="3683370"/>
              <a:ext cx="187200" cy="32292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71B5A07E-6AA9-4A01-8708-929B2DC8547D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5329754" y="3674370"/>
                <a:ext cx="20484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E04D3B0-D503-4FEE-9D6C-8F2B84F0537C}"/>
                  </a:ext>
                </a:extLst>
              </p14:cNvPr>
              <p14:cNvContentPartPr/>
              <p14:nvPr/>
            </p14:nvContentPartPr>
            <p14:xfrm>
              <a:off x="5430914" y="3898650"/>
              <a:ext cx="145080" cy="14328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E04D3B0-D503-4FEE-9D6C-8F2B84F0537C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5422274" y="3890010"/>
                <a:ext cx="1627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E3AC8831-15B2-4622-AF43-196F14DCCCAB}"/>
                  </a:ext>
                </a:extLst>
              </p14:cNvPr>
              <p14:cNvContentPartPr/>
              <p14:nvPr/>
            </p14:nvContentPartPr>
            <p14:xfrm>
              <a:off x="4359194" y="4170810"/>
              <a:ext cx="123120" cy="34704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E3AC8831-15B2-4622-AF43-196F14DCCCAB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4350194" y="4161810"/>
                <a:ext cx="14076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C66C55E2-1B26-4A46-8097-BEFCD32E1A65}"/>
                  </a:ext>
                </a:extLst>
              </p14:cNvPr>
              <p14:cNvContentPartPr/>
              <p14:nvPr/>
            </p14:nvContentPartPr>
            <p14:xfrm>
              <a:off x="4716314" y="4391850"/>
              <a:ext cx="183240" cy="31572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C66C55E2-1B26-4A46-8097-BEFCD32E1A65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4707314" y="4382850"/>
                <a:ext cx="20088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7CFB0ADF-68CA-440A-AABD-C57D816D54F4}"/>
                  </a:ext>
                </a:extLst>
              </p14:cNvPr>
              <p14:cNvContentPartPr/>
              <p14:nvPr/>
            </p14:nvContentPartPr>
            <p14:xfrm>
              <a:off x="4858874" y="4275930"/>
              <a:ext cx="285120" cy="19152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7CFB0ADF-68CA-440A-AABD-C57D816D54F4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4850234" y="4266930"/>
                <a:ext cx="30276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86923648-18C2-4F1C-8EE6-7B3061D757B5}"/>
                  </a:ext>
                </a:extLst>
              </p14:cNvPr>
              <p14:cNvContentPartPr/>
              <p14:nvPr/>
            </p14:nvContentPartPr>
            <p14:xfrm>
              <a:off x="5195474" y="4323090"/>
              <a:ext cx="140400" cy="15624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86923648-18C2-4F1C-8EE6-7B3061D757B5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5186834" y="4314090"/>
                <a:ext cx="1580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2181E88-020F-42F6-A0E3-BB9E4C386475}"/>
                  </a:ext>
                </a:extLst>
              </p14:cNvPr>
              <p14:cNvContentPartPr/>
              <p14:nvPr/>
            </p14:nvContentPartPr>
            <p14:xfrm>
              <a:off x="5308514" y="4356570"/>
              <a:ext cx="191520" cy="33372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2181E88-020F-42F6-A0E3-BB9E4C386475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5299874" y="4347570"/>
                <a:ext cx="20916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8F33A149-3107-434E-B637-010B11395A5E}"/>
                  </a:ext>
                </a:extLst>
              </p14:cNvPr>
              <p14:cNvContentPartPr/>
              <p14:nvPr/>
            </p14:nvContentPartPr>
            <p14:xfrm>
              <a:off x="5520194" y="4264770"/>
              <a:ext cx="244080" cy="18576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8F33A149-3107-434E-B637-010B11395A5E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5511554" y="4256130"/>
                <a:ext cx="2617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53BD9189-6DBD-43EF-B4BA-F3752EC3B6DF}"/>
                  </a:ext>
                </a:extLst>
              </p14:cNvPr>
              <p14:cNvContentPartPr/>
              <p14:nvPr/>
            </p14:nvContentPartPr>
            <p14:xfrm>
              <a:off x="5822234" y="4257930"/>
              <a:ext cx="192240" cy="20340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53BD9189-6DBD-43EF-B4BA-F3752EC3B6DF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5813234" y="4249290"/>
                <a:ext cx="2098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2BCE0691-2EBF-47F5-95C7-C3BA48A22669}"/>
                  </a:ext>
                </a:extLst>
              </p14:cNvPr>
              <p14:cNvContentPartPr/>
              <p14:nvPr/>
            </p14:nvContentPartPr>
            <p14:xfrm>
              <a:off x="6069554" y="4103130"/>
              <a:ext cx="169560" cy="37188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2BCE0691-2EBF-47F5-95C7-C3BA48A22669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6060914" y="4094490"/>
                <a:ext cx="18720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5E21306F-2915-4C19-AAFB-2DA5FA0EB7B1}"/>
                  </a:ext>
                </a:extLst>
              </p14:cNvPr>
              <p14:cNvContentPartPr/>
              <p14:nvPr/>
            </p14:nvContentPartPr>
            <p14:xfrm>
              <a:off x="6173594" y="4310490"/>
              <a:ext cx="157680" cy="13248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5E21306F-2915-4C19-AAFB-2DA5FA0EB7B1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6164594" y="4301850"/>
                <a:ext cx="17532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268DF010-FD4D-45BE-9887-4E08532228C9}"/>
                  </a:ext>
                </a:extLst>
              </p14:cNvPr>
              <p14:cNvContentPartPr/>
              <p14:nvPr/>
            </p14:nvContentPartPr>
            <p14:xfrm>
              <a:off x="6508754" y="4109610"/>
              <a:ext cx="132480" cy="34668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268DF010-FD4D-45BE-9887-4E08532228C9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499754" y="4100970"/>
                <a:ext cx="1501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673E25C9-3A1F-4BCC-A9BF-7543B3BCD4E1}"/>
                  </a:ext>
                </a:extLst>
              </p14:cNvPr>
              <p14:cNvContentPartPr/>
              <p14:nvPr/>
            </p14:nvContentPartPr>
            <p14:xfrm>
              <a:off x="6413354" y="4288170"/>
              <a:ext cx="305640" cy="15264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673E25C9-3A1F-4BCC-A9BF-7543B3BCD4E1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404354" y="4279170"/>
                <a:ext cx="3232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97B4798B-FAF9-473C-B799-0ED70638BBF7}"/>
                  </a:ext>
                </a:extLst>
              </p14:cNvPr>
              <p14:cNvContentPartPr/>
              <p14:nvPr/>
            </p14:nvContentPartPr>
            <p14:xfrm>
              <a:off x="6807194" y="4224810"/>
              <a:ext cx="2160" cy="648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97B4798B-FAF9-473C-B799-0ED70638BBF7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798554" y="4216170"/>
                <a:ext cx="198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236E0A52-7D80-45DB-B12D-5B255B77E588}"/>
                  </a:ext>
                </a:extLst>
              </p14:cNvPr>
              <p14:cNvContentPartPr/>
              <p14:nvPr/>
            </p14:nvContentPartPr>
            <p14:xfrm>
              <a:off x="6819794" y="4307610"/>
              <a:ext cx="80280" cy="14400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236E0A52-7D80-45DB-B12D-5B255B77E588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811154" y="4298970"/>
                <a:ext cx="9792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1752E12E-FD9B-41DC-BB5C-1751054F1A29}"/>
                  </a:ext>
                </a:extLst>
              </p14:cNvPr>
              <p14:cNvContentPartPr/>
              <p14:nvPr/>
            </p14:nvContentPartPr>
            <p14:xfrm>
              <a:off x="6987194" y="4348650"/>
              <a:ext cx="191880" cy="12888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1752E12E-FD9B-41DC-BB5C-1751054F1A29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6978554" y="4340010"/>
                <a:ext cx="2095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E62F7A6D-B31F-4CB4-A373-ECFCFED5BDB8}"/>
                  </a:ext>
                </a:extLst>
              </p14:cNvPr>
              <p14:cNvContentPartPr/>
              <p14:nvPr/>
            </p14:nvContentPartPr>
            <p14:xfrm>
              <a:off x="7475354" y="4262970"/>
              <a:ext cx="247680" cy="15300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E62F7A6D-B31F-4CB4-A373-ECFCFED5BDB8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7466354" y="4253970"/>
                <a:ext cx="26532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BFC6EAA2-ABEA-4D75-961C-B4FDFC00547E}"/>
                  </a:ext>
                </a:extLst>
              </p14:cNvPr>
              <p14:cNvContentPartPr/>
              <p14:nvPr/>
            </p14:nvContentPartPr>
            <p14:xfrm>
              <a:off x="7737434" y="4311930"/>
              <a:ext cx="46440" cy="12636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BFC6EAA2-ABEA-4D75-961C-B4FDFC00547E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7728434" y="4303290"/>
                <a:ext cx="640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8E1DB686-7435-466D-9240-F4F28D154C69}"/>
                  </a:ext>
                </a:extLst>
              </p14:cNvPr>
              <p14:cNvContentPartPr/>
              <p14:nvPr/>
            </p14:nvContentPartPr>
            <p14:xfrm>
              <a:off x="7998794" y="4152450"/>
              <a:ext cx="128160" cy="33372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8E1DB686-7435-466D-9240-F4F28D154C69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7989794" y="4143450"/>
                <a:ext cx="14580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F2504388-49C7-40FB-BBC4-F316BD36F1E8}"/>
                  </a:ext>
                </a:extLst>
              </p14:cNvPr>
              <p14:cNvContentPartPr/>
              <p14:nvPr/>
            </p14:nvContentPartPr>
            <p14:xfrm>
              <a:off x="7897634" y="4305810"/>
              <a:ext cx="234720" cy="3924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F2504388-49C7-40FB-BBC4-F316BD36F1E8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7888634" y="4297170"/>
                <a:ext cx="2523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26DAC79D-3F44-4BB0-BDB8-49E8CA8372E6}"/>
                  </a:ext>
                </a:extLst>
              </p14:cNvPr>
              <p14:cNvContentPartPr/>
              <p14:nvPr/>
            </p14:nvContentPartPr>
            <p14:xfrm>
              <a:off x="8196074" y="4097010"/>
              <a:ext cx="177840" cy="33444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26DAC79D-3F44-4BB0-BDB8-49E8CA8372E6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8187074" y="4088370"/>
                <a:ext cx="19548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C25335FF-BC3F-402E-98D2-AF589D1D0965}"/>
                  </a:ext>
                </a:extLst>
              </p14:cNvPr>
              <p14:cNvContentPartPr/>
              <p14:nvPr/>
            </p14:nvContentPartPr>
            <p14:xfrm>
              <a:off x="8675594" y="4282410"/>
              <a:ext cx="180000" cy="15552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C25335FF-BC3F-402E-98D2-AF589D1D0965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8666954" y="4273770"/>
                <a:ext cx="1976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2E60DD53-23F6-4704-80EC-AD4A54257904}"/>
                  </a:ext>
                </a:extLst>
              </p14:cNvPr>
              <p14:cNvContentPartPr/>
              <p14:nvPr/>
            </p14:nvContentPartPr>
            <p14:xfrm>
              <a:off x="8898794" y="4323090"/>
              <a:ext cx="134280" cy="11340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2E60DD53-23F6-4704-80EC-AD4A54257904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8890154" y="4314090"/>
                <a:ext cx="1519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E56E621A-C441-4F52-B287-3DFCA69E7BC7}"/>
                  </a:ext>
                </a:extLst>
              </p14:cNvPr>
              <p14:cNvContentPartPr/>
              <p14:nvPr/>
            </p14:nvContentPartPr>
            <p14:xfrm>
              <a:off x="9139634" y="4143810"/>
              <a:ext cx="278280" cy="29196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E56E621A-C441-4F52-B287-3DFCA69E7BC7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9130994" y="4134810"/>
                <a:ext cx="29592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0A4F02F8-8D90-4A7E-935A-9D52995A5B26}"/>
                  </a:ext>
                </a:extLst>
              </p14:cNvPr>
              <p14:cNvContentPartPr/>
              <p14:nvPr/>
            </p14:nvContentPartPr>
            <p14:xfrm>
              <a:off x="9206594" y="4380690"/>
              <a:ext cx="123840" cy="6048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0A4F02F8-8D90-4A7E-935A-9D52995A5B26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9197594" y="4372050"/>
                <a:ext cx="1414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3FFC9FB0-2B05-44E5-A198-3C9A0C0D0E8E}"/>
                  </a:ext>
                </a:extLst>
              </p14:cNvPr>
              <p14:cNvContentPartPr/>
              <p14:nvPr/>
            </p14:nvContentPartPr>
            <p14:xfrm>
              <a:off x="9884834" y="4388610"/>
              <a:ext cx="29880" cy="2448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3FFC9FB0-2B05-44E5-A198-3C9A0C0D0E8E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9876194" y="4379970"/>
                <a:ext cx="475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1FF5A2D3-0663-46E4-A4BA-8C196E260EED}"/>
                  </a:ext>
                </a:extLst>
              </p14:cNvPr>
              <p14:cNvContentPartPr/>
              <p14:nvPr/>
            </p14:nvContentPartPr>
            <p14:xfrm>
              <a:off x="9423674" y="4323090"/>
              <a:ext cx="187200" cy="12096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1FF5A2D3-0663-46E4-A4BA-8C196E260EED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9414674" y="4314450"/>
                <a:ext cx="2048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9B4A2A11-6B3A-4F07-89A5-ECBEAFFE3C27}"/>
                  </a:ext>
                </a:extLst>
              </p14:cNvPr>
              <p14:cNvContentPartPr/>
              <p14:nvPr/>
            </p14:nvContentPartPr>
            <p14:xfrm>
              <a:off x="9707714" y="4318770"/>
              <a:ext cx="92160" cy="14256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9B4A2A11-6B3A-4F07-89A5-ECBEAFFE3C27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9698714" y="4309770"/>
                <a:ext cx="1098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9977DFCF-58A7-47A4-95C1-A77A92D3C2C8}"/>
                  </a:ext>
                </a:extLst>
              </p14:cNvPr>
              <p14:cNvContentPartPr/>
              <p14:nvPr/>
            </p14:nvContentPartPr>
            <p14:xfrm>
              <a:off x="9889154" y="4318050"/>
              <a:ext cx="280800" cy="11988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9977DFCF-58A7-47A4-95C1-A77A92D3C2C8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9880154" y="4309410"/>
                <a:ext cx="2984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9C1D42B6-9397-4706-89EE-67E787878CF4}"/>
                  </a:ext>
                </a:extLst>
              </p14:cNvPr>
              <p14:cNvContentPartPr/>
              <p14:nvPr/>
            </p14:nvContentPartPr>
            <p14:xfrm>
              <a:off x="10211354" y="4327770"/>
              <a:ext cx="258840" cy="13860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9C1D42B6-9397-4706-89EE-67E787878CF4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0202714" y="4318770"/>
                <a:ext cx="2764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E94EF75B-4559-4F00-B7B2-B202FD1B0B78}"/>
                  </a:ext>
                </a:extLst>
              </p14:cNvPr>
              <p14:cNvContentPartPr/>
              <p14:nvPr/>
            </p14:nvContentPartPr>
            <p14:xfrm>
              <a:off x="3090194" y="4781730"/>
              <a:ext cx="345240" cy="17532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E94EF75B-4559-4F00-B7B2-B202FD1B0B78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3081194" y="4773090"/>
                <a:ext cx="3628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EC3DA9CB-9D3D-4CB8-A6B5-D32CF91C4177}"/>
                  </a:ext>
                </a:extLst>
              </p14:cNvPr>
              <p14:cNvContentPartPr/>
              <p14:nvPr/>
            </p14:nvContentPartPr>
            <p14:xfrm>
              <a:off x="3456674" y="4768050"/>
              <a:ext cx="193680" cy="17676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EC3DA9CB-9D3D-4CB8-A6B5-D32CF91C4177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3447674" y="4759050"/>
                <a:ext cx="2113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676A719C-F5CE-49B7-9BAF-00BC1150BEEC}"/>
                  </a:ext>
                </a:extLst>
              </p14:cNvPr>
              <p14:cNvContentPartPr/>
              <p14:nvPr/>
            </p14:nvContentPartPr>
            <p14:xfrm>
              <a:off x="3702554" y="4779210"/>
              <a:ext cx="172800" cy="15804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676A719C-F5CE-49B7-9BAF-00BC1150BEEC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3693914" y="4770210"/>
                <a:ext cx="1904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7FFE9840-DCAE-47AD-9DF5-86E39910981E}"/>
                  </a:ext>
                </a:extLst>
              </p14:cNvPr>
              <p14:cNvContentPartPr/>
              <p14:nvPr/>
            </p14:nvContentPartPr>
            <p14:xfrm>
              <a:off x="3919634" y="4828890"/>
              <a:ext cx="183240" cy="13104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7FFE9840-DCAE-47AD-9DF5-86E39910981E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3910634" y="4820250"/>
                <a:ext cx="2008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EC46A1D4-C911-4BA5-8655-CD96E0864C4E}"/>
                  </a:ext>
                </a:extLst>
              </p14:cNvPr>
              <p14:cNvContentPartPr/>
              <p14:nvPr/>
            </p14:nvContentPartPr>
            <p14:xfrm>
              <a:off x="4452434" y="4792530"/>
              <a:ext cx="510480" cy="19872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EC46A1D4-C911-4BA5-8655-CD96E0864C4E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4443434" y="4783890"/>
                <a:ext cx="5281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D683573B-813E-4888-9277-14952F09C4D7}"/>
                  </a:ext>
                </a:extLst>
              </p14:cNvPr>
              <p14:cNvContentPartPr/>
              <p14:nvPr/>
            </p14:nvContentPartPr>
            <p14:xfrm>
              <a:off x="5204474" y="4818090"/>
              <a:ext cx="162720" cy="14256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D683573B-813E-4888-9277-14952F09C4D7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5195474" y="4809090"/>
                <a:ext cx="180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DE18BFEC-3893-4D5C-BFCE-11FD062C5728}"/>
                  </a:ext>
                </a:extLst>
              </p14:cNvPr>
              <p14:cNvContentPartPr/>
              <p14:nvPr/>
            </p14:nvContentPartPr>
            <p14:xfrm>
              <a:off x="5446394" y="4833930"/>
              <a:ext cx="127440" cy="9972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DE18BFEC-3893-4D5C-BFCE-11FD062C5728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5437394" y="4825290"/>
                <a:ext cx="1450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0555569E-699B-4786-A442-76066C0CDFC4}"/>
                  </a:ext>
                </a:extLst>
              </p14:cNvPr>
              <p14:cNvContentPartPr/>
              <p14:nvPr/>
            </p14:nvContentPartPr>
            <p14:xfrm>
              <a:off x="5636834" y="4819530"/>
              <a:ext cx="148680" cy="13932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0555569E-699B-4786-A442-76066C0CDFC4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5627834" y="4810890"/>
                <a:ext cx="16632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8A278E7A-018A-445F-88AD-B55D0CD7B11C}"/>
                  </a:ext>
                </a:extLst>
              </p14:cNvPr>
              <p14:cNvContentPartPr/>
              <p14:nvPr/>
            </p14:nvContentPartPr>
            <p14:xfrm>
              <a:off x="5777234" y="4646370"/>
              <a:ext cx="181080" cy="26100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8A278E7A-018A-445F-88AD-B55D0CD7B11C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768594" y="4637370"/>
                <a:ext cx="1987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241DB87A-8568-44BF-8DEF-A3D268394F8D}"/>
                  </a:ext>
                </a:extLst>
              </p14:cNvPr>
              <p14:cNvContentPartPr/>
              <p14:nvPr/>
            </p14:nvContentPartPr>
            <p14:xfrm>
              <a:off x="6153794" y="4773810"/>
              <a:ext cx="198360" cy="17244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241DB87A-8568-44BF-8DEF-A3D268394F8D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145154" y="4764810"/>
                <a:ext cx="2160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5DABB028-2DEA-432A-93EE-70C7244F0218}"/>
                  </a:ext>
                </a:extLst>
              </p14:cNvPr>
              <p14:cNvContentPartPr/>
              <p14:nvPr/>
            </p14:nvContentPartPr>
            <p14:xfrm>
              <a:off x="6400394" y="4795770"/>
              <a:ext cx="162720" cy="11700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5DABB028-2DEA-432A-93EE-70C7244F021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391394" y="4787130"/>
                <a:ext cx="18036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C7718711-5818-4C93-ABDF-2497D3468898}"/>
                  </a:ext>
                </a:extLst>
              </p14:cNvPr>
              <p14:cNvContentPartPr/>
              <p14:nvPr/>
            </p14:nvContentPartPr>
            <p14:xfrm>
              <a:off x="6656714" y="4634850"/>
              <a:ext cx="226440" cy="27972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C7718711-5818-4C93-ABDF-2497D346889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648074" y="4626210"/>
                <a:ext cx="24408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E8EC717D-8D61-4C44-B207-4D92E56C07B8}"/>
                  </a:ext>
                </a:extLst>
              </p14:cNvPr>
              <p14:cNvContentPartPr/>
              <p14:nvPr/>
            </p14:nvContentPartPr>
            <p14:xfrm>
              <a:off x="6716474" y="4836810"/>
              <a:ext cx="105840" cy="4248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E8EC717D-8D61-4C44-B207-4D92E56C07B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707474" y="4828170"/>
                <a:ext cx="1234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2B7E8FA4-D74D-4931-9906-31DA8031AC20}"/>
                  </a:ext>
                </a:extLst>
              </p14:cNvPr>
              <p14:cNvContentPartPr/>
              <p14:nvPr/>
            </p14:nvContentPartPr>
            <p14:xfrm>
              <a:off x="6884234" y="4787490"/>
              <a:ext cx="221040" cy="10440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2B7E8FA4-D74D-4931-9906-31DA8031AC20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6875234" y="4778490"/>
                <a:ext cx="2386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57D5FD4D-9AB0-4C54-AC14-8B423792D49A}"/>
                  </a:ext>
                </a:extLst>
              </p14:cNvPr>
              <p14:cNvContentPartPr/>
              <p14:nvPr/>
            </p14:nvContentPartPr>
            <p14:xfrm>
              <a:off x="7170074" y="4799370"/>
              <a:ext cx="138600" cy="14508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57D5FD4D-9AB0-4C54-AC14-8B423792D49A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7161074" y="4790730"/>
                <a:ext cx="1562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0432972C-BFC4-4D67-9D32-B73495310353}"/>
                  </a:ext>
                </a:extLst>
              </p14:cNvPr>
              <p14:cNvContentPartPr/>
              <p14:nvPr/>
            </p14:nvContentPartPr>
            <p14:xfrm>
              <a:off x="7376714" y="4760850"/>
              <a:ext cx="268560" cy="13500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0432972C-BFC4-4D67-9D32-B73495310353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7367714" y="4751850"/>
                <a:ext cx="2862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3DF0393F-9E5E-4793-BC89-1C930E46E0A0}"/>
                  </a:ext>
                </a:extLst>
              </p14:cNvPr>
              <p14:cNvContentPartPr/>
              <p14:nvPr/>
            </p14:nvContentPartPr>
            <p14:xfrm>
              <a:off x="7721954" y="4783530"/>
              <a:ext cx="241560" cy="13068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3DF0393F-9E5E-4793-BC89-1C930E46E0A0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7713314" y="4774890"/>
                <a:ext cx="2592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9C85DD7A-0052-4A3C-9A5F-049AB9F8BCE1}"/>
                  </a:ext>
                </a:extLst>
              </p14:cNvPr>
              <p14:cNvContentPartPr/>
              <p14:nvPr/>
            </p14:nvContentPartPr>
            <p14:xfrm>
              <a:off x="8270954" y="4737450"/>
              <a:ext cx="189360" cy="19476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9C85DD7A-0052-4A3C-9A5F-049AB9F8BCE1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8261954" y="4728450"/>
                <a:ext cx="20700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34926AAD-3A04-43AA-B8EA-C6BCBFF6A3D0}"/>
                  </a:ext>
                </a:extLst>
              </p14:cNvPr>
              <p14:cNvContentPartPr/>
              <p14:nvPr/>
            </p14:nvContentPartPr>
            <p14:xfrm>
              <a:off x="8461394" y="4797210"/>
              <a:ext cx="159120" cy="13068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34926AAD-3A04-43AA-B8EA-C6BCBFF6A3D0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8452394" y="4788210"/>
                <a:ext cx="1767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C321B169-2E1F-427A-958E-DA935F14FDA4}"/>
                  </a:ext>
                </a:extLst>
              </p14:cNvPr>
              <p14:cNvContentPartPr/>
              <p14:nvPr/>
            </p14:nvContentPartPr>
            <p14:xfrm>
              <a:off x="8690714" y="4779930"/>
              <a:ext cx="133560" cy="17964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C321B169-2E1F-427A-958E-DA935F14FDA4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8682074" y="4770930"/>
                <a:ext cx="15120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EED00633-8FCC-4740-803A-9B5612D58151}"/>
                  </a:ext>
                </a:extLst>
              </p14:cNvPr>
              <p14:cNvContentPartPr/>
              <p14:nvPr/>
            </p14:nvContentPartPr>
            <p14:xfrm>
              <a:off x="8881874" y="4723770"/>
              <a:ext cx="192600" cy="23364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EED00633-8FCC-4740-803A-9B5612D58151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8872874" y="4715130"/>
                <a:ext cx="21024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BB834E4E-C4D2-4D42-BA91-977153C2C1DB}"/>
                  </a:ext>
                </a:extLst>
              </p14:cNvPr>
              <p14:cNvContentPartPr/>
              <p14:nvPr/>
            </p14:nvContentPartPr>
            <p14:xfrm>
              <a:off x="9047834" y="4804410"/>
              <a:ext cx="161280" cy="13644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BB834E4E-C4D2-4D42-BA91-977153C2C1DB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9039194" y="4795770"/>
                <a:ext cx="1789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645A88A6-3E53-4289-9D80-107072F8C81D}"/>
                  </a:ext>
                </a:extLst>
              </p14:cNvPr>
              <p14:cNvContentPartPr/>
              <p14:nvPr/>
            </p14:nvContentPartPr>
            <p14:xfrm>
              <a:off x="9217034" y="4786410"/>
              <a:ext cx="212040" cy="14328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645A88A6-3E53-4289-9D80-107072F8C81D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9208034" y="4777770"/>
                <a:ext cx="2296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5D858C5F-D300-4042-A286-B403586ADC16}"/>
                  </a:ext>
                </a:extLst>
              </p14:cNvPr>
              <p14:cNvContentPartPr/>
              <p14:nvPr/>
            </p14:nvContentPartPr>
            <p14:xfrm>
              <a:off x="9572354" y="4766970"/>
              <a:ext cx="102600" cy="16992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5D858C5F-D300-4042-A286-B403586ADC16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9563714" y="4757970"/>
                <a:ext cx="1202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E51089A9-2B2E-4DB2-92BF-554CE48D28EC}"/>
                  </a:ext>
                </a:extLst>
              </p14:cNvPr>
              <p14:cNvContentPartPr/>
              <p14:nvPr/>
            </p14:nvContentPartPr>
            <p14:xfrm>
              <a:off x="9724274" y="4791450"/>
              <a:ext cx="195480" cy="18432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E51089A9-2B2E-4DB2-92BF-554CE48D28EC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9715274" y="4782810"/>
                <a:ext cx="21312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F5E53067-2055-4059-BD36-3F04F135B553}"/>
                  </a:ext>
                </a:extLst>
              </p14:cNvPr>
              <p14:cNvContentPartPr/>
              <p14:nvPr/>
            </p14:nvContentPartPr>
            <p14:xfrm>
              <a:off x="10124954" y="4723410"/>
              <a:ext cx="435600" cy="26100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F5E53067-2055-4059-BD36-3F04F135B553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10115954" y="4714410"/>
                <a:ext cx="45324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8F9D14FE-8C1E-49F9-AEAE-73AFA1FABDC0}"/>
                  </a:ext>
                </a:extLst>
              </p14:cNvPr>
              <p14:cNvContentPartPr/>
              <p14:nvPr/>
            </p14:nvContentPartPr>
            <p14:xfrm>
              <a:off x="10673234" y="4635930"/>
              <a:ext cx="181080" cy="12024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8F9D14FE-8C1E-49F9-AEAE-73AFA1FABDC0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10664234" y="4627290"/>
                <a:ext cx="1987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0FAF34D9-55F6-47DE-B26E-7A4F0A922AB9}"/>
                  </a:ext>
                </a:extLst>
              </p14:cNvPr>
              <p14:cNvContentPartPr/>
              <p14:nvPr/>
            </p14:nvContentPartPr>
            <p14:xfrm>
              <a:off x="10622834" y="4994130"/>
              <a:ext cx="17640" cy="828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0FAF34D9-55F6-47DE-B26E-7A4F0A922AB9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10613834" y="4985130"/>
                <a:ext cx="352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68566EC2-13FC-401A-B106-E85534AE27C4}"/>
                  </a:ext>
                </a:extLst>
              </p14:cNvPr>
              <p14:cNvContentPartPr/>
              <p14:nvPr/>
            </p14:nvContentPartPr>
            <p14:xfrm>
              <a:off x="3296834" y="5213730"/>
              <a:ext cx="77760" cy="13896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68566EC2-13FC-401A-B106-E85534AE27C4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3288194" y="5205090"/>
                <a:ext cx="954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CD680059-BC6E-425A-953A-14CED97C7561}"/>
                  </a:ext>
                </a:extLst>
              </p14:cNvPr>
              <p14:cNvContentPartPr/>
              <p14:nvPr/>
            </p14:nvContentPartPr>
            <p14:xfrm>
              <a:off x="3097394" y="5380770"/>
              <a:ext cx="388800" cy="2628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CD680059-BC6E-425A-953A-14CED97C7561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3088754" y="5372130"/>
                <a:ext cx="4064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B63CBC1E-7F1D-49ED-9EC4-FA561C89B852}"/>
                  </a:ext>
                </a:extLst>
              </p14:cNvPr>
              <p14:cNvContentPartPr/>
              <p14:nvPr/>
            </p14:nvContentPartPr>
            <p14:xfrm>
              <a:off x="3072194" y="5200770"/>
              <a:ext cx="522360" cy="2628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B63CBC1E-7F1D-49ED-9EC4-FA561C89B852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3063554" y="5191770"/>
                <a:ext cx="5400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12378183-563D-4528-A81D-1FC9D4B5B34A}"/>
                  </a:ext>
                </a:extLst>
              </p14:cNvPr>
              <p14:cNvContentPartPr/>
              <p14:nvPr/>
            </p14:nvContentPartPr>
            <p14:xfrm>
              <a:off x="3690674" y="5017890"/>
              <a:ext cx="302400" cy="44064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12378183-563D-4528-A81D-1FC9D4B5B34A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3681674" y="5008890"/>
                <a:ext cx="32004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09352327-8A3C-4024-9353-AE711085E523}"/>
                  </a:ext>
                </a:extLst>
              </p14:cNvPr>
              <p14:cNvContentPartPr/>
              <p14:nvPr/>
            </p14:nvContentPartPr>
            <p14:xfrm>
              <a:off x="3649274" y="5289330"/>
              <a:ext cx="283320" cy="2808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09352327-8A3C-4024-9353-AE711085E523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3640634" y="5280330"/>
                <a:ext cx="3009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C6476AF7-9B67-4E71-AA2D-D8B666F8A476}"/>
                  </a:ext>
                </a:extLst>
              </p14:cNvPr>
              <p14:cNvContentPartPr/>
              <p14:nvPr/>
            </p14:nvContentPartPr>
            <p14:xfrm>
              <a:off x="4190354" y="5167650"/>
              <a:ext cx="551520" cy="23796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C6476AF7-9B67-4E71-AA2D-D8B666F8A476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4181354" y="5159010"/>
                <a:ext cx="5691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10D1E78-06EB-400F-B96D-974193C03660}"/>
                  </a:ext>
                </a:extLst>
              </p14:cNvPr>
              <p14:cNvContentPartPr/>
              <p14:nvPr/>
            </p14:nvContentPartPr>
            <p14:xfrm>
              <a:off x="4841234" y="5070090"/>
              <a:ext cx="198000" cy="14220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10D1E78-06EB-400F-B96D-974193C03660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4832234" y="5061090"/>
                <a:ext cx="2156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CECCF264-CD24-4949-83B9-5CE357470C08}"/>
                  </a:ext>
                </a:extLst>
              </p14:cNvPr>
              <p14:cNvContentPartPr/>
              <p14:nvPr/>
            </p14:nvContentPartPr>
            <p14:xfrm>
              <a:off x="5206994" y="5236050"/>
              <a:ext cx="61560" cy="14148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CECCF264-CD24-4949-83B9-5CE357470C08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5197994" y="5227050"/>
                <a:ext cx="792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EE3048B5-62DD-40D0-95C0-4D376A83FF01}"/>
                  </a:ext>
                </a:extLst>
              </p14:cNvPr>
              <p14:cNvContentPartPr/>
              <p14:nvPr/>
            </p14:nvContentPartPr>
            <p14:xfrm>
              <a:off x="5324714" y="5186730"/>
              <a:ext cx="19440" cy="720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EE3048B5-62DD-40D0-95C0-4D376A83FF01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5316074" y="5178090"/>
                <a:ext cx="370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3952EF3F-9B91-498D-B7D8-E5A712D7BE3F}"/>
                  </a:ext>
                </a:extLst>
              </p14:cNvPr>
              <p14:cNvContentPartPr/>
              <p14:nvPr/>
            </p14:nvContentPartPr>
            <p14:xfrm>
              <a:off x="5299874" y="5232090"/>
              <a:ext cx="195840" cy="16344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3952EF3F-9B91-498D-B7D8-E5A712D7BE3F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5290874" y="5223090"/>
                <a:ext cx="21348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0" name="Group 279">
            <a:extLst>
              <a:ext uri="{FF2B5EF4-FFF2-40B4-BE49-F238E27FC236}">
                <a16:creationId xmlns:a16="http://schemas.microsoft.com/office/drawing/2014/main" id="{E0FBE9D2-B374-4C79-8197-8F95DC55D6E2}"/>
              </a:ext>
            </a:extLst>
          </p:cNvPr>
          <p:cNvGrpSpPr/>
          <p:nvPr/>
        </p:nvGrpSpPr>
        <p:grpSpPr>
          <a:xfrm>
            <a:off x="5753834" y="5093490"/>
            <a:ext cx="2325960" cy="491400"/>
            <a:chOff x="5753834" y="5093490"/>
            <a:chExt cx="2325960" cy="4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6807EDE-D89A-4802-A838-36CBC61D6430}"/>
                    </a:ext>
                  </a:extLst>
                </p14:cNvPr>
                <p14:cNvContentPartPr/>
                <p14:nvPr/>
              </p14:nvContentPartPr>
              <p14:xfrm>
                <a:off x="5753834" y="5093490"/>
                <a:ext cx="198000" cy="2948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6807EDE-D89A-4802-A838-36CBC61D643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745194" y="5084850"/>
                  <a:ext cx="2156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264606D-C007-441A-A733-D55FE45A1BB2}"/>
                    </a:ext>
                  </a:extLst>
                </p14:cNvPr>
                <p14:cNvContentPartPr/>
                <p14:nvPr/>
              </p14:nvContentPartPr>
              <p14:xfrm>
                <a:off x="5782634" y="5171250"/>
                <a:ext cx="323280" cy="1681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264606D-C007-441A-A733-D55FE45A1BB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773994" y="5162250"/>
                  <a:ext cx="3409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2075D3C-0F65-4AEB-B98A-565DC7171D64}"/>
                    </a:ext>
                  </a:extLst>
                </p14:cNvPr>
                <p14:cNvContentPartPr/>
                <p14:nvPr/>
              </p14:nvContentPartPr>
              <p14:xfrm>
                <a:off x="5821514" y="5306970"/>
                <a:ext cx="137160" cy="511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2075D3C-0F65-4AEB-B98A-565DC7171D6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812514" y="5298330"/>
                  <a:ext cx="1548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A0FDD55-F9BD-44C9-A584-1F82F621C51B}"/>
                    </a:ext>
                  </a:extLst>
                </p14:cNvPr>
                <p14:cNvContentPartPr/>
                <p14:nvPr/>
              </p14:nvContentPartPr>
              <p14:xfrm>
                <a:off x="6065594" y="5248290"/>
                <a:ext cx="174960" cy="1076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A0FDD55-F9BD-44C9-A584-1F82F621C51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056954" y="5239290"/>
                  <a:ext cx="192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7A5AA75-99DC-4F4D-AE04-3CD878A34F3F}"/>
                    </a:ext>
                  </a:extLst>
                </p14:cNvPr>
                <p14:cNvContentPartPr/>
                <p14:nvPr/>
              </p14:nvContentPartPr>
              <p14:xfrm>
                <a:off x="6309674" y="5259090"/>
                <a:ext cx="93240" cy="1292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7A5AA75-99DC-4F4D-AE04-3CD878A34F3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301034" y="5250450"/>
                  <a:ext cx="110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B436F72-F27B-4291-9910-286B5310A279}"/>
                    </a:ext>
                  </a:extLst>
                </p14:cNvPr>
                <p14:cNvContentPartPr/>
                <p14:nvPr/>
              </p14:nvContentPartPr>
              <p14:xfrm>
                <a:off x="6510914" y="5229930"/>
                <a:ext cx="251640" cy="1364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B436F72-F27B-4291-9910-286B5310A27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501914" y="5220930"/>
                  <a:ext cx="269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F8276D4-AB0B-43BC-B0C1-9882941E5D1C}"/>
                    </a:ext>
                  </a:extLst>
                </p14:cNvPr>
                <p14:cNvContentPartPr/>
                <p14:nvPr/>
              </p14:nvContentPartPr>
              <p14:xfrm>
                <a:off x="6846434" y="5213010"/>
                <a:ext cx="264600" cy="1544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F8276D4-AB0B-43BC-B0C1-9882941E5D1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837434" y="5204010"/>
                  <a:ext cx="282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BD01CDE-F275-4764-8504-994896437B26}"/>
                    </a:ext>
                  </a:extLst>
                </p14:cNvPr>
                <p14:cNvContentPartPr/>
                <p14:nvPr/>
              </p14:nvContentPartPr>
              <p14:xfrm>
                <a:off x="7196714" y="5443410"/>
                <a:ext cx="85320" cy="1414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BD01CDE-F275-4764-8504-994896437B2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187714" y="5434410"/>
                  <a:ext cx="1029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9E375F5-C0C4-456D-A142-21FB38B188B2}"/>
                    </a:ext>
                  </a:extLst>
                </p14:cNvPr>
                <p14:cNvContentPartPr/>
                <p14:nvPr/>
              </p14:nvContentPartPr>
              <p14:xfrm>
                <a:off x="7484354" y="5235330"/>
                <a:ext cx="123840" cy="1735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9E375F5-C0C4-456D-A142-21FB38B188B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475354" y="5226330"/>
                  <a:ext cx="141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BDBC1CB-7772-47D3-88CC-82F275B45AE5}"/>
                    </a:ext>
                  </a:extLst>
                </p14:cNvPr>
                <p14:cNvContentPartPr/>
                <p14:nvPr/>
              </p14:nvContentPartPr>
              <p14:xfrm>
                <a:off x="7642394" y="5201130"/>
                <a:ext cx="195480" cy="2041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BDBC1CB-7772-47D3-88CC-82F275B45AE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633394" y="5192130"/>
                  <a:ext cx="2131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B193E7B-EDE9-4052-940E-8FC467F2D1F5}"/>
                    </a:ext>
                  </a:extLst>
                </p14:cNvPr>
                <p14:cNvContentPartPr/>
                <p14:nvPr/>
              </p14:nvContentPartPr>
              <p14:xfrm>
                <a:off x="7882874" y="5210130"/>
                <a:ext cx="196920" cy="1764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B193E7B-EDE9-4052-940E-8FC467F2D1F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874234" y="5201130"/>
                  <a:ext cx="21456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91328205-6B8A-4AB3-8510-589729507A36}"/>
              </a:ext>
            </a:extLst>
          </p:cNvPr>
          <p:cNvGrpSpPr/>
          <p:nvPr/>
        </p:nvGrpSpPr>
        <p:grpSpPr>
          <a:xfrm>
            <a:off x="8383994" y="5162610"/>
            <a:ext cx="1134000" cy="444240"/>
            <a:chOff x="8383994" y="5162610"/>
            <a:chExt cx="1134000" cy="4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0E35087-F853-4B65-95F2-CA6E88A8D142}"/>
                    </a:ext>
                  </a:extLst>
                </p14:cNvPr>
                <p14:cNvContentPartPr/>
                <p14:nvPr/>
              </p14:nvContentPartPr>
              <p14:xfrm>
                <a:off x="8385794" y="5162610"/>
                <a:ext cx="395280" cy="2361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0E35087-F853-4B65-95F2-CA6E88A8D14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376794" y="5153610"/>
                  <a:ext cx="4129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1BB3015-1EA9-4B39-8C50-5791EEB69B1F}"/>
                    </a:ext>
                  </a:extLst>
                </p14:cNvPr>
                <p14:cNvContentPartPr/>
                <p14:nvPr/>
              </p14:nvContentPartPr>
              <p14:xfrm>
                <a:off x="8383994" y="5271690"/>
                <a:ext cx="346680" cy="262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1BB3015-1EA9-4B39-8C50-5791EEB69B1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374994" y="5262690"/>
                  <a:ext cx="3643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475CD42-0B78-49C7-85D7-54C61B4405C9}"/>
                    </a:ext>
                  </a:extLst>
                </p14:cNvPr>
                <p14:cNvContentPartPr/>
                <p14:nvPr/>
              </p14:nvContentPartPr>
              <p14:xfrm>
                <a:off x="8660114" y="5346930"/>
                <a:ext cx="363240" cy="1285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475CD42-0B78-49C7-85D7-54C61B4405C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651114" y="5338290"/>
                  <a:ext cx="380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288526A-7521-48A7-9FEB-355731B86EBE}"/>
                    </a:ext>
                  </a:extLst>
                </p14:cNvPr>
                <p14:cNvContentPartPr/>
                <p14:nvPr/>
              </p14:nvContentPartPr>
              <p14:xfrm>
                <a:off x="8962874" y="5303370"/>
                <a:ext cx="232920" cy="2833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288526A-7521-48A7-9FEB-355731B86EB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953874" y="5294730"/>
                  <a:ext cx="2505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2538F80-36F2-44A0-A5CC-D196F41326E4}"/>
                    </a:ext>
                  </a:extLst>
                </p14:cNvPr>
                <p14:cNvContentPartPr/>
                <p14:nvPr/>
              </p14:nvContentPartPr>
              <p14:xfrm>
                <a:off x="9110834" y="5471490"/>
                <a:ext cx="240840" cy="1353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2538F80-36F2-44A0-A5CC-D196F41326E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101834" y="5462850"/>
                  <a:ext cx="258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2AF8B09-E55E-43D7-859C-2C429D2F447A}"/>
                    </a:ext>
                  </a:extLst>
                </p14:cNvPr>
                <p14:cNvContentPartPr/>
                <p14:nvPr/>
              </p14:nvContentPartPr>
              <p14:xfrm>
                <a:off x="9461114" y="5408490"/>
                <a:ext cx="56880" cy="140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2AF8B09-E55E-43D7-859C-2C429D2F447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452474" y="5399490"/>
                  <a:ext cx="74520" cy="31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45619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BC9459C2-910F-49FB-855D-627659D71AD4}"/>
                  </a:ext>
                </a:extLst>
              </p14:cNvPr>
              <p14:cNvContentPartPr/>
              <p14:nvPr/>
            </p14:nvContentPartPr>
            <p14:xfrm>
              <a:off x="2915234" y="3940410"/>
              <a:ext cx="18720" cy="2196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BC9459C2-910F-49FB-855D-627659D71A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6594" y="3931410"/>
                <a:ext cx="363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F6C95780-FD94-46A9-85C2-1007E7825230}"/>
                  </a:ext>
                </a:extLst>
              </p14:cNvPr>
              <p14:cNvContentPartPr/>
              <p14:nvPr/>
            </p14:nvContentPartPr>
            <p14:xfrm>
              <a:off x="5516594" y="3420930"/>
              <a:ext cx="16920" cy="1872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F6C95780-FD94-46A9-85C2-1007E78252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7594" y="3412290"/>
                <a:ext cx="3456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8" name="Group 437">
            <a:extLst>
              <a:ext uri="{FF2B5EF4-FFF2-40B4-BE49-F238E27FC236}">
                <a16:creationId xmlns:a16="http://schemas.microsoft.com/office/drawing/2014/main" id="{ACEEF4FB-975A-4387-B90E-E1D44FBA99BC}"/>
              </a:ext>
            </a:extLst>
          </p:cNvPr>
          <p:cNvGrpSpPr/>
          <p:nvPr/>
        </p:nvGrpSpPr>
        <p:grpSpPr>
          <a:xfrm>
            <a:off x="310274" y="148170"/>
            <a:ext cx="10983240" cy="4970520"/>
            <a:chOff x="310274" y="148170"/>
            <a:chExt cx="10983240" cy="497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B596878-60CA-49E8-9E31-F7480490FC65}"/>
                    </a:ext>
                  </a:extLst>
                </p14:cNvPr>
                <p14:cNvContentPartPr/>
                <p14:nvPr/>
              </p14:nvContentPartPr>
              <p14:xfrm>
                <a:off x="453914" y="372810"/>
                <a:ext cx="114840" cy="2289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B596878-60CA-49E8-9E31-F7480490FC6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5274" y="364170"/>
                  <a:ext cx="1324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29BBC8F-2D18-4521-B3D0-71DADB339904}"/>
                    </a:ext>
                  </a:extLst>
                </p14:cNvPr>
                <p14:cNvContentPartPr/>
                <p14:nvPr/>
              </p14:nvContentPartPr>
              <p14:xfrm>
                <a:off x="310274" y="296850"/>
                <a:ext cx="585360" cy="113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29BBC8F-2D18-4521-B3D0-71DADB33990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1634" y="287850"/>
                  <a:ext cx="6030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74486CA-3223-4935-AA1A-3F82CB38F459}"/>
                    </a:ext>
                  </a:extLst>
                </p14:cNvPr>
                <p14:cNvContentPartPr/>
                <p14:nvPr/>
              </p14:nvContentPartPr>
              <p14:xfrm>
                <a:off x="717794" y="495570"/>
                <a:ext cx="104040" cy="83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74486CA-3223-4935-AA1A-3F82CB38F4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9154" y="486930"/>
                  <a:ext cx="121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88B1DCD-FE8F-45BB-B246-A84C4DBC5A64}"/>
                    </a:ext>
                  </a:extLst>
                </p14:cNvPr>
                <p14:cNvContentPartPr/>
                <p14:nvPr/>
              </p14:nvContentPartPr>
              <p14:xfrm>
                <a:off x="680714" y="419610"/>
                <a:ext cx="224280" cy="420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88B1DCD-FE8F-45BB-B246-A84C4DBC5A6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1714" y="410610"/>
                  <a:ext cx="2419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F4914D6-525C-45CE-808A-508B1A3840B8}"/>
                    </a:ext>
                  </a:extLst>
                </p14:cNvPr>
                <p14:cNvContentPartPr/>
                <p14:nvPr/>
              </p14:nvContentPartPr>
              <p14:xfrm>
                <a:off x="805274" y="520410"/>
                <a:ext cx="215280" cy="363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F4914D6-525C-45CE-808A-508B1A3840B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6274" y="511410"/>
                  <a:ext cx="2329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C456C65-28DD-4323-850D-6E5B958B0A89}"/>
                    </a:ext>
                  </a:extLst>
                </p14:cNvPr>
                <p14:cNvContentPartPr/>
                <p14:nvPr/>
              </p14:nvContentPartPr>
              <p14:xfrm>
                <a:off x="930194" y="417090"/>
                <a:ext cx="412200" cy="191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C456C65-28DD-4323-850D-6E5B958B0A8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1554" y="408090"/>
                  <a:ext cx="4298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7CA52D-206A-4CED-BF24-6FBDA98C35B2}"/>
                    </a:ext>
                  </a:extLst>
                </p14:cNvPr>
                <p14:cNvContentPartPr/>
                <p14:nvPr/>
              </p14:nvContentPartPr>
              <p14:xfrm>
                <a:off x="1448234" y="392610"/>
                <a:ext cx="93600" cy="165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7CA52D-206A-4CED-BF24-6FBDA98C35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39234" y="383610"/>
                  <a:ext cx="111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8F2F7FA-8B4D-4D33-AE56-A42E7883E0F3}"/>
                    </a:ext>
                  </a:extLst>
                </p14:cNvPr>
                <p14:cNvContentPartPr/>
                <p14:nvPr/>
              </p14:nvContentPartPr>
              <p14:xfrm>
                <a:off x="1635794" y="418530"/>
                <a:ext cx="130320" cy="105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8F2F7FA-8B4D-4D33-AE56-A42E7883E0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27154" y="409530"/>
                  <a:ext cx="147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647884F-EA1D-495A-9955-653F5B332380}"/>
                    </a:ext>
                  </a:extLst>
                </p14:cNvPr>
                <p14:cNvContentPartPr/>
                <p14:nvPr/>
              </p14:nvContentPartPr>
              <p14:xfrm>
                <a:off x="1924514" y="240330"/>
                <a:ext cx="80640" cy="302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647884F-EA1D-495A-9955-653F5B33238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15514" y="231690"/>
                  <a:ext cx="98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0B6632F-17DF-49C2-B7C4-82161976195E}"/>
                    </a:ext>
                  </a:extLst>
                </p14:cNvPr>
                <p14:cNvContentPartPr/>
                <p14:nvPr/>
              </p14:nvContentPartPr>
              <p14:xfrm>
                <a:off x="2096594" y="413850"/>
                <a:ext cx="369000" cy="578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0B6632F-17DF-49C2-B7C4-82161976195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87594" y="404850"/>
                  <a:ext cx="38664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746231E-6B41-4466-8161-E209959CC7B3}"/>
                    </a:ext>
                  </a:extLst>
                </p14:cNvPr>
                <p14:cNvContentPartPr/>
                <p14:nvPr/>
              </p14:nvContentPartPr>
              <p14:xfrm>
                <a:off x="2541194" y="378570"/>
                <a:ext cx="230760" cy="213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746231E-6B41-4466-8161-E209959CC7B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32554" y="369570"/>
                  <a:ext cx="2484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867B678-888A-4059-B940-5259738BD584}"/>
                    </a:ext>
                  </a:extLst>
                </p14:cNvPr>
                <p14:cNvContentPartPr/>
                <p14:nvPr/>
              </p14:nvContentPartPr>
              <p14:xfrm>
                <a:off x="2786714" y="371010"/>
                <a:ext cx="162000" cy="151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867B678-888A-4059-B940-5259738BD5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78074" y="362370"/>
                  <a:ext cx="1796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1C390D9-74E4-4916-8450-3C18A2BDD6AA}"/>
                    </a:ext>
                  </a:extLst>
                </p14:cNvPr>
                <p14:cNvContentPartPr/>
                <p14:nvPr/>
              </p14:nvContentPartPr>
              <p14:xfrm>
                <a:off x="2936474" y="363450"/>
                <a:ext cx="117000" cy="191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1C390D9-74E4-4916-8450-3C18A2BDD6A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27834" y="354810"/>
                  <a:ext cx="134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9B5E01E-023B-437E-A671-9BD95526525D}"/>
                    </a:ext>
                  </a:extLst>
                </p14:cNvPr>
                <p14:cNvContentPartPr/>
                <p14:nvPr/>
              </p14:nvContentPartPr>
              <p14:xfrm>
                <a:off x="3185234" y="148170"/>
                <a:ext cx="233640" cy="441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9B5E01E-023B-437E-A671-9BD95526525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76594" y="139530"/>
                  <a:ext cx="2512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FDC09C7-26D1-4C62-953F-EB4D569B5317}"/>
                    </a:ext>
                  </a:extLst>
                </p14:cNvPr>
                <p14:cNvContentPartPr/>
                <p14:nvPr/>
              </p14:nvContentPartPr>
              <p14:xfrm>
                <a:off x="3085874" y="390090"/>
                <a:ext cx="333000" cy="151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FDC09C7-26D1-4C62-953F-EB4D569B531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76874" y="381450"/>
                  <a:ext cx="350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1C9A7BB-B9D2-4A2E-AF66-2E873E5E2A25}"/>
                    </a:ext>
                  </a:extLst>
                </p14:cNvPr>
                <p14:cNvContentPartPr/>
                <p14:nvPr/>
              </p14:nvContentPartPr>
              <p14:xfrm>
                <a:off x="3499154" y="407730"/>
                <a:ext cx="82080" cy="151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1C9A7BB-B9D2-4A2E-AF66-2E873E5E2A2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90514" y="399090"/>
                  <a:ext cx="99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0128917-0AF7-44ED-96AF-0DF27A0D7C0B}"/>
                    </a:ext>
                  </a:extLst>
                </p14:cNvPr>
                <p14:cNvContentPartPr/>
                <p14:nvPr/>
              </p14:nvContentPartPr>
              <p14:xfrm>
                <a:off x="3657914" y="363090"/>
                <a:ext cx="254520" cy="183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0128917-0AF7-44ED-96AF-0DF27A0D7C0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49274" y="354450"/>
                  <a:ext cx="272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2965AB3-A437-4242-9370-80543D34AFA6}"/>
                    </a:ext>
                  </a:extLst>
                </p14:cNvPr>
                <p14:cNvContentPartPr/>
                <p14:nvPr/>
              </p14:nvContentPartPr>
              <p14:xfrm>
                <a:off x="4101794" y="271650"/>
                <a:ext cx="99360" cy="240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2965AB3-A437-4242-9370-80543D34AFA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93154" y="263010"/>
                  <a:ext cx="1170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FD6804E-20D2-48AA-B3E5-2B08D76C98E7}"/>
                    </a:ext>
                  </a:extLst>
                </p14:cNvPr>
                <p14:cNvContentPartPr/>
                <p14:nvPr/>
              </p14:nvContentPartPr>
              <p14:xfrm>
                <a:off x="1301714" y="868890"/>
                <a:ext cx="497160" cy="453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FD6804E-20D2-48AA-B3E5-2B08D76C98E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92714" y="860250"/>
                  <a:ext cx="5148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DD99A24-3C94-47F3-B37E-B45EA9EA4852}"/>
                    </a:ext>
                  </a:extLst>
                </p14:cNvPr>
                <p14:cNvContentPartPr/>
                <p14:nvPr/>
              </p14:nvContentPartPr>
              <p14:xfrm>
                <a:off x="1344194" y="1121970"/>
                <a:ext cx="218160" cy="70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DD99A24-3C94-47F3-B37E-B45EA9EA48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35194" y="1113330"/>
                  <a:ext cx="235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61C32FD-FA52-497D-A10F-317AB2A2F239}"/>
                    </a:ext>
                  </a:extLst>
                </p14:cNvPr>
                <p14:cNvContentPartPr/>
                <p14:nvPr/>
              </p14:nvContentPartPr>
              <p14:xfrm>
                <a:off x="1565234" y="1126650"/>
                <a:ext cx="81720" cy="185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61C32FD-FA52-497D-A10F-317AB2A2F23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56594" y="1118010"/>
                  <a:ext cx="993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7A0B6AB-ECC1-4F82-BF00-433A89DDC3E6}"/>
                    </a:ext>
                  </a:extLst>
                </p14:cNvPr>
                <p14:cNvContentPartPr/>
                <p14:nvPr/>
              </p14:nvContentPartPr>
              <p14:xfrm>
                <a:off x="1785914" y="1073370"/>
                <a:ext cx="129240" cy="226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7A0B6AB-ECC1-4F82-BF00-433A89DDC3E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76914" y="1064730"/>
                  <a:ext cx="1468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6CA57FF-C67F-4689-8E55-62BDE6793ED2}"/>
                    </a:ext>
                  </a:extLst>
                </p14:cNvPr>
                <p14:cNvContentPartPr/>
                <p14:nvPr/>
              </p14:nvContentPartPr>
              <p14:xfrm>
                <a:off x="2060234" y="1153290"/>
                <a:ext cx="91080" cy="103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6CA57FF-C67F-4689-8E55-62BDE6793E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51594" y="1144290"/>
                  <a:ext cx="108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C8F3449-5058-46B5-B165-7BB62311A9A1}"/>
                    </a:ext>
                  </a:extLst>
                </p14:cNvPr>
                <p14:cNvContentPartPr/>
                <p14:nvPr/>
              </p14:nvContentPartPr>
              <p14:xfrm>
                <a:off x="2213954" y="1132770"/>
                <a:ext cx="91440" cy="158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C8F3449-5058-46B5-B165-7BB62311A9A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04954" y="1124130"/>
                  <a:ext cx="1090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65ECC6B-9F3F-4D6B-A8F0-95855401BC77}"/>
                    </a:ext>
                  </a:extLst>
                </p14:cNvPr>
                <p14:cNvContentPartPr/>
                <p14:nvPr/>
              </p14:nvContentPartPr>
              <p14:xfrm>
                <a:off x="2436434" y="1188210"/>
                <a:ext cx="159480" cy="113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65ECC6B-9F3F-4D6B-A8F0-95855401BC7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27434" y="1179570"/>
                  <a:ext cx="1771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768C08D-F61D-469E-9BFE-FEED57549A48}"/>
                    </a:ext>
                  </a:extLst>
                </p14:cNvPr>
                <p14:cNvContentPartPr/>
                <p14:nvPr/>
              </p14:nvContentPartPr>
              <p14:xfrm>
                <a:off x="2978234" y="813090"/>
                <a:ext cx="240840" cy="448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768C08D-F61D-469E-9BFE-FEED57549A4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69594" y="804450"/>
                  <a:ext cx="25848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C31A386-950B-47CE-829F-3EE562EBF1AA}"/>
                    </a:ext>
                  </a:extLst>
                </p14:cNvPr>
                <p14:cNvContentPartPr/>
                <p14:nvPr/>
              </p14:nvContentPartPr>
              <p14:xfrm>
                <a:off x="2899754" y="1063650"/>
                <a:ext cx="278640" cy="48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C31A386-950B-47CE-829F-3EE562EBF1A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91114" y="1054650"/>
                  <a:ext cx="2962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66D54B1-77CE-471B-B91B-2F549C04E5EC}"/>
                    </a:ext>
                  </a:extLst>
                </p14:cNvPr>
                <p14:cNvContentPartPr/>
                <p14:nvPr/>
              </p14:nvContentPartPr>
              <p14:xfrm>
                <a:off x="3206834" y="1073010"/>
                <a:ext cx="137160" cy="187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66D54B1-77CE-471B-B91B-2F549C04E5E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98194" y="1064370"/>
                  <a:ext cx="154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B0775A4-BD3D-4F57-B80D-6498417F0109}"/>
                    </a:ext>
                  </a:extLst>
                </p14:cNvPr>
                <p14:cNvContentPartPr/>
                <p14:nvPr/>
              </p14:nvContentPartPr>
              <p14:xfrm>
                <a:off x="3383954" y="1082730"/>
                <a:ext cx="142200" cy="128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B0775A4-BD3D-4F57-B80D-6498417F010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75314" y="1073730"/>
                  <a:ext cx="1598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F031DA5-A399-48EE-A318-90766F70B8D8}"/>
                    </a:ext>
                  </a:extLst>
                </p14:cNvPr>
                <p14:cNvContentPartPr/>
                <p14:nvPr/>
              </p14:nvContentPartPr>
              <p14:xfrm>
                <a:off x="3616874" y="1109010"/>
                <a:ext cx="92520" cy="118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F031DA5-A399-48EE-A318-90766F70B8D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08234" y="1100010"/>
                  <a:ext cx="1101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D169AEB-50A1-4F5B-90DB-BCD5C8B246FB}"/>
                    </a:ext>
                  </a:extLst>
                </p14:cNvPr>
                <p14:cNvContentPartPr/>
                <p14:nvPr/>
              </p14:nvContentPartPr>
              <p14:xfrm>
                <a:off x="3805154" y="935130"/>
                <a:ext cx="239040" cy="249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D169AEB-50A1-4F5B-90DB-BCD5C8B246F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96514" y="926490"/>
                  <a:ext cx="256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50C1010-3469-43BC-AB80-92BB9E4D3149}"/>
                    </a:ext>
                  </a:extLst>
                </p14:cNvPr>
                <p14:cNvContentPartPr/>
                <p14:nvPr/>
              </p14:nvContentPartPr>
              <p14:xfrm>
                <a:off x="3864914" y="1168410"/>
                <a:ext cx="124560" cy="23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50C1010-3469-43BC-AB80-92BB9E4D314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55914" y="1159770"/>
                  <a:ext cx="1422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3D7EEB1-6F61-4723-80DD-1D3754FF487F}"/>
                    </a:ext>
                  </a:extLst>
                </p14:cNvPr>
                <p14:cNvContentPartPr/>
                <p14:nvPr/>
              </p14:nvContentPartPr>
              <p14:xfrm>
                <a:off x="4146074" y="1059690"/>
                <a:ext cx="145440" cy="147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3D7EEB1-6F61-4723-80DD-1D3754FF487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37074" y="1051050"/>
                  <a:ext cx="1630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F219C0-0FA0-43B6-8127-C156F38DB3DE}"/>
                    </a:ext>
                  </a:extLst>
                </p14:cNvPr>
                <p14:cNvContentPartPr/>
                <p14:nvPr/>
              </p14:nvContentPartPr>
              <p14:xfrm>
                <a:off x="4747274" y="1013610"/>
                <a:ext cx="164160" cy="156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F219C0-0FA0-43B6-8127-C156F38DB3D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38274" y="1004610"/>
                  <a:ext cx="181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664CA0A-D7DB-42CD-A740-2347047B5DA1}"/>
                    </a:ext>
                  </a:extLst>
                </p14:cNvPr>
                <p14:cNvContentPartPr/>
                <p14:nvPr/>
              </p14:nvContentPartPr>
              <p14:xfrm>
                <a:off x="4969394" y="1050690"/>
                <a:ext cx="118080" cy="151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664CA0A-D7DB-42CD-A740-2347047B5D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60754" y="1041690"/>
                  <a:ext cx="135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912717D-96DB-47FB-9E2C-0F3B02BD45B2}"/>
                    </a:ext>
                  </a:extLst>
                </p14:cNvPr>
                <p14:cNvContentPartPr/>
                <p14:nvPr/>
              </p14:nvContentPartPr>
              <p14:xfrm>
                <a:off x="5135354" y="1020090"/>
                <a:ext cx="178920" cy="159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912717D-96DB-47FB-9E2C-0F3B02BD45B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26354" y="1011090"/>
                  <a:ext cx="1965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9B7325-A5A0-4A95-9248-E19263D75AD6}"/>
                    </a:ext>
                  </a:extLst>
                </p14:cNvPr>
                <p14:cNvContentPartPr/>
                <p14:nvPr/>
              </p14:nvContentPartPr>
              <p14:xfrm>
                <a:off x="5710994" y="727050"/>
                <a:ext cx="335520" cy="487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9B7325-A5A0-4A95-9248-E19263D75AD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01994" y="718410"/>
                  <a:ext cx="35316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FEA5531-6EBB-40B5-AB25-D34EE72D55B0}"/>
                    </a:ext>
                  </a:extLst>
                </p14:cNvPr>
                <p14:cNvContentPartPr/>
                <p14:nvPr/>
              </p14:nvContentPartPr>
              <p14:xfrm>
                <a:off x="5644034" y="959970"/>
                <a:ext cx="333000" cy="73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FEA5531-6EBB-40B5-AB25-D34EE72D55B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35034" y="950970"/>
                  <a:ext cx="350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08135AF-6F7A-4168-9A63-3C9A1A140EFD}"/>
                    </a:ext>
                  </a:extLst>
                </p14:cNvPr>
                <p14:cNvContentPartPr/>
                <p14:nvPr/>
              </p14:nvContentPartPr>
              <p14:xfrm>
                <a:off x="5930234" y="1003890"/>
                <a:ext cx="199080" cy="174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08135AF-6F7A-4168-9A63-3C9A1A140EF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21234" y="995250"/>
                  <a:ext cx="2167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9787EE6-A07D-4B24-ACB5-C4488E260FCB}"/>
                    </a:ext>
                  </a:extLst>
                </p14:cNvPr>
                <p14:cNvContentPartPr/>
                <p14:nvPr/>
              </p14:nvContentPartPr>
              <p14:xfrm>
                <a:off x="6149834" y="1028730"/>
                <a:ext cx="150120" cy="97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9787EE6-A07D-4B24-ACB5-C4488E260FC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40834" y="1020090"/>
                  <a:ext cx="167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74FF343-1046-4118-8914-F6DF4E005853}"/>
                    </a:ext>
                  </a:extLst>
                </p14:cNvPr>
                <p14:cNvContentPartPr/>
                <p14:nvPr/>
              </p14:nvContentPartPr>
              <p14:xfrm>
                <a:off x="6379514" y="1062930"/>
                <a:ext cx="47520" cy="90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74FF343-1046-4118-8914-F6DF4E00585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70874" y="1054290"/>
                  <a:ext cx="65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A524322-DF79-48BC-9ACA-88458859BB6A}"/>
                    </a:ext>
                  </a:extLst>
                </p14:cNvPr>
                <p14:cNvContentPartPr/>
                <p14:nvPr/>
              </p14:nvContentPartPr>
              <p14:xfrm>
                <a:off x="6613514" y="781770"/>
                <a:ext cx="208080" cy="345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A524322-DF79-48BC-9ACA-88458859BB6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04514" y="773130"/>
                  <a:ext cx="2257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3897C16-65BB-4A2D-B02C-B4034F879E16}"/>
                    </a:ext>
                  </a:extLst>
                </p14:cNvPr>
                <p14:cNvContentPartPr/>
                <p14:nvPr/>
              </p14:nvContentPartPr>
              <p14:xfrm>
                <a:off x="6680114" y="984450"/>
                <a:ext cx="157320" cy="181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3897C16-65BB-4A2D-B02C-B4034F879E1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71474" y="975810"/>
                  <a:ext cx="174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5D7FF75-21FE-478F-9AC1-AEF210D239B1}"/>
                    </a:ext>
                  </a:extLst>
                </p14:cNvPr>
                <p14:cNvContentPartPr/>
                <p14:nvPr/>
              </p14:nvContentPartPr>
              <p14:xfrm>
                <a:off x="7221194" y="659370"/>
                <a:ext cx="423360" cy="556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5D7FF75-21FE-478F-9AC1-AEF210D239B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12194" y="650370"/>
                  <a:ext cx="44100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657B03D-667D-4921-A67D-2318914394CE}"/>
                    </a:ext>
                  </a:extLst>
                </p14:cNvPr>
                <p14:cNvContentPartPr/>
                <p14:nvPr/>
              </p14:nvContentPartPr>
              <p14:xfrm>
                <a:off x="7189514" y="1004610"/>
                <a:ext cx="246240" cy="84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657B03D-667D-4921-A67D-2318914394C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80514" y="995970"/>
                  <a:ext cx="263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9E16F8C-CF46-407B-B10D-DECEA47C5063}"/>
                    </a:ext>
                  </a:extLst>
                </p14:cNvPr>
                <p14:cNvContentPartPr/>
                <p14:nvPr/>
              </p14:nvContentPartPr>
              <p14:xfrm>
                <a:off x="7426754" y="1012170"/>
                <a:ext cx="126720" cy="121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9E16F8C-CF46-407B-B10D-DECEA47C506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17754" y="1003170"/>
                  <a:ext cx="1443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5ED62A9-2EA7-469A-8D8F-9C1B21617459}"/>
                    </a:ext>
                  </a:extLst>
                </p14:cNvPr>
                <p14:cNvContentPartPr/>
                <p14:nvPr/>
              </p14:nvContentPartPr>
              <p14:xfrm>
                <a:off x="7625834" y="1028730"/>
                <a:ext cx="139680" cy="117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5ED62A9-2EA7-469A-8D8F-9C1B2161745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16834" y="1019730"/>
                  <a:ext cx="1573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A53886F-5CFF-4285-B9F2-A1606A0468E7}"/>
                    </a:ext>
                  </a:extLst>
                </p14:cNvPr>
                <p14:cNvContentPartPr/>
                <p14:nvPr/>
              </p14:nvContentPartPr>
              <p14:xfrm>
                <a:off x="7833914" y="1043490"/>
                <a:ext cx="105120" cy="91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A53886F-5CFF-4285-B9F2-A1606A0468E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824914" y="1034490"/>
                  <a:ext cx="122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D328880-916B-4E34-BA0D-87D25FA6E91F}"/>
                    </a:ext>
                  </a:extLst>
                </p14:cNvPr>
                <p14:cNvContentPartPr/>
                <p14:nvPr/>
              </p14:nvContentPartPr>
              <p14:xfrm>
                <a:off x="8045234" y="1010370"/>
                <a:ext cx="142560" cy="165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D328880-916B-4E34-BA0D-87D25FA6E91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36234" y="1001370"/>
                  <a:ext cx="160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72462C4-D791-4FB0-8D93-D799036D7C06}"/>
                    </a:ext>
                  </a:extLst>
                </p14:cNvPr>
                <p14:cNvContentPartPr/>
                <p14:nvPr/>
              </p14:nvContentPartPr>
              <p14:xfrm>
                <a:off x="8128034" y="832170"/>
                <a:ext cx="217440" cy="324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72462C4-D791-4FB0-8D93-D799036D7C0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19394" y="823170"/>
                  <a:ext cx="2350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1E21D1E-B006-4809-80C6-C80EE1126973}"/>
                    </a:ext>
                  </a:extLst>
                </p14:cNvPr>
                <p14:cNvContentPartPr/>
                <p14:nvPr/>
              </p14:nvContentPartPr>
              <p14:xfrm>
                <a:off x="8452394" y="1030530"/>
                <a:ext cx="72360" cy="103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1E21D1E-B006-4809-80C6-C80EE112697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43754" y="1021530"/>
                  <a:ext cx="90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1745ABA-ED22-4A73-9149-CD7378D49CB1}"/>
                    </a:ext>
                  </a:extLst>
                </p14:cNvPr>
                <p14:cNvContentPartPr/>
                <p14:nvPr/>
              </p14:nvContentPartPr>
              <p14:xfrm>
                <a:off x="8631314" y="996330"/>
                <a:ext cx="257040" cy="214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1745ABA-ED22-4A73-9149-CD7378D49CB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22314" y="987690"/>
                  <a:ext cx="2746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312FC88-0E28-40E5-A222-3600C193487E}"/>
                    </a:ext>
                  </a:extLst>
                </p14:cNvPr>
                <p14:cNvContentPartPr/>
                <p14:nvPr/>
              </p14:nvContentPartPr>
              <p14:xfrm>
                <a:off x="4403114" y="1596090"/>
                <a:ext cx="370440" cy="141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312FC88-0E28-40E5-A222-3600C193487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94474" y="1587090"/>
                  <a:ext cx="388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72D963-FED6-493E-9008-A291BA77E8B7}"/>
                    </a:ext>
                  </a:extLst>
                </p14:cNvPr>
                <p14:cNvContentPartPr/>
                <p14:nvPr/>
              </p14:nvContentPartPr>
              <p14:xfrm>
                <a:off x="4807034" y="1607610"/>
                <a:ext cx="163800" cy="119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72D963-FED6-493E-9008-A291BA77E8B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98034" y="1598610"/>
                  <a:ext cx="181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E9CF8AE-883B-4F0B-8C1C-C4419EA2EE90}"/>
                    </a:ext>
                  </a:extLst>
                </p14:cNvPr>
                <p14:cNvContentPartPr/>
                <p14:nvPr/>
              </p14:nvContentPartPr>
              <p14:xfrm>
                <a:off x="5130314" y="1350210"/>
                <a:ext cx="196560" cy="379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E9CF8AE-883B-4F0B-8C1C-C4419EA2EE9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21674" y="1341570"/>
                  <a:ext cx="2142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9380DA3-0E3C-493B-9347-2DD73D62A083}"/>
                    </a:ext>
                  </a:extLst>
                </p14:cNvPr>
                <p14:cNvContentPartPr/>
                <p14:nvPr/>
              </p14:nvContentPartPr>
              <p14:xfrm>
                <a:off x="5030594" y="1524090"/>
                <a:ext cx="344880" cy="349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9380DA3-0E3C-493B-9347-2DD73D62A08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021954" y="1515450"/>
                  <a:ext cx="3625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6FA938E-6772-4890-A3A0-E75BD36922D0}"/>
                    </a:ext>
                  </a:extLst>
                </p14:cNvPr>
                <p14:cNvContentPartPr/>
                <p14:nvPr/>
              </p14:nvContentPartPr>
              <p14:xfrm>
                <a:off x="5314994" y="1559730"/>
                <a:ext cx="106560" cy="1141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6FA938E-6772-4890-A3A0-E75BD36922D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06354" y="1551090"/>
                  <a:ext cx="124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28B288A-DDE3-466E-8A0A-5B44A3FDD2E1}"/>
                    </a:ext>
                  </a:extLst>
                </p14:cNvPr>
                <p14:cNvContentPartPr/>
                <p14:nvPr/>
              </p14:nvContentPartPr>
              <p14:xfrm>
                <a:off x="5446394" y="1547850"/>
                <a:ext cx="306000" cy="204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28B288A-DDE3-466E-8A0A-5B44A3FDD2E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37394" y="1539210"/>
                  <a:ext cx="3236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550CE55-C616-4AEA-9A31-5F9DC40F1590}"/>
                    </a:ext>
                  </a:extLst>
                </p14:cNvPr>
                <p14:cNvContentPartPr/>
                <p14:nvPr/>
              </p14:nvContentPartPr>
              <p14:xfrm>
                <a:off x="5829794" y="1495290"/>
                <a:ext cx="20160" cy="15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550CE55-C616-4AEA-9A31-5F9DC40F159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21154" y="1486290"/>
                  <a:ext cx="37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588E5F8-F999-49C8-88EA-1C1196C77EE9}"/>
                    </a:ext>
                  </a:extLst>
                </p14:cNvPr>
                <p14:cNvContentPartPr/>
                <p14:nvPr/>
              </p14:nvContentPartPr>
              <p14:xfrm>
                <a:off x="5844194" y="1552170"/>
                <a:ext cx="91800" cy="900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588E5F8-F999-49C8-88EA-1C1196C77EE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35194" y="1543530"/>
                  <a:ext cx="109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F980152-906B-453B-9968-4F9423F6A21A}"/>
                    </a:ext>
                  </a:extLst>
                </p14:cNvPr>
                <p14:cNvContentPartPr/>
                <p14:nvPr/>
              </p14:nvContentPartPr>
              <p14:xfrm>
                <a:off x="6132554" y="1330050"/>
                <a:ext cx="177120" cy="2962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F980152-906B-453B-9968-4F9423F6A21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23914" y="1321050"/>
                  <a:ext cx="1947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D6F4E5E-FBEA-4FB4-ACCB-1ACCE393FB51}"/>
                    </a:ext>
                  </a:extLst>
                </p14:cNvPr>
                <p14:cNvContentPartPr/>
                <p14:nvPr/>
              </p14:nvContentPartPr>
              <p14:xfrm>
                <a:off x="6243794" y="1489890"/>
                <a:ext cx="125640" cy="2109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D6F4E5E-FBEA-4FB4-ACCB-1ACCE393FB5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34794" y="1481250"/>
                  <a:ext cx="1432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92D59FE-9BBE-4557-8C21-AE59A5F28D25}"/>
                    </a:ext>
                  </a:extLst>
                </p14:cNvPr>
                <p14:cNvContentPartPr/>
                <p14:nvPr/>
              </p14:nvContentPartPr>
              <p14:xfrm>
                <a:off x="6832034" y="1346610"/>
                <a:ext cx="183600" cy="3736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92D59FE-9BBE-4557-8C21-AE59A5F28D2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3394" y="1337610"/>
                  <a:ext cx="2012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4720D0E-54E8-4069-AF03-A4D2EF04847E}"/>
                    </a:ext>
                  </a:extLst>
                </p14:cNvPr>
                <p14:cNvContentPartPr/>
                <p14:nvPr/>
              </p14:nvContentPartPr>
              <p14:xfrm>
                <a:off x="7012034" y="1542450"/>
                <a:ext cx="177480" cy="1731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4720D0E-54E8-4069-AF03-A4D2EF04847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03034" y="1533810"/>
                  <a:ext cx="195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CC58353-A88F-492B-AD0D-B053DF1C4D8F}"/>
                    </a:ext>
                  </a:extLst>
                </p14:cNvPr>
                <p14:cNvContentPartPr/>
                <p14:nvPr/>
              </p14:nvContentPartPr>
              <p14:xfrm>
                <a:off x="7359794" y="1289370"/>
                <a:ext cx="248400" cy="415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CC58353-A88F-492B-AD0D-B053DF1C4D8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351154" y="1280730"/>
                  <a:ext cx="2660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B3F94C6-CDC8-4558-911D-E9091EF19290}"/>
                    </a:ext>
                  </a:extLst>
                </p14:cNvPr>
                <p14:cNvContentPartPr/>
                <p14:nvPr/>
              </p14:nvContentPartPr>
              <p14:xfrm>
                <a:off x="7339994" y="1552890"/>
                <a:ext cx="138960" cy="24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B3F94C6-CDC8-4558-911D-E9091EF1929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31354" y="1543890"/>
                  <a:ext cx="156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96705E1-2D60-4A15-89A7-C5802D36DAB6}"/>
                    </a:ext>
                  </a:extLst>
                </p14:cNvPr>
                <p14:cNvContentPartPr/>
                <p14:nvPr/>
              </p14:nvContentPartPr>
              <p14:xfrm>
                <a:off x="7593074" y="1305930"/>
                <a:ext cx="262440" cy="374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96705E1-2D60-4A15-89A7-C5802D36DAB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84434" y="1297290"/>
                  <a:ext cx="2800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54F8617-FB2E-4F9F-9355-C6ECD1DE5D9D}"/>
                    </a:ext>
                  </a:extLst>
                </p14:cNvPr>
                <p14:cNvContentPartPr/>
                <p14:nvPr/>
              </p14:nvContentPartPr>
              <p14:xfrm>
                <a:off x="8137754" y="1254450"/>
                <a:ext cx="195480" cy="381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54F8617-FB2E-4F9F-9355-C6ECD1DE5D9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28754" y="1245810"/>
                  <a:ext cx="2131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6A170E6-C1AC-40B6-B248-93223D2A565B}"/>
                    </a:ext>
                  </a:extLst>
                </p14:cNvPr>
                <p14:cNvContentPartPr/>
                <p14:nvPr/>
              </p14:nvContentPartPr>
              <p14:xfrm>
                <a:off x="8355914" y="1519050"/>
                <a:ext cx="83880" cy="96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6A170E6-C1AC-40B6-B248-93223D2A565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47274" y="1510410"/>
                  <a:ext cx="101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28009E5-8EFD-49F9-B34A-8D511A62E428}"/>
                    </a:ext>
                  </a:extLst>
                </p14:cNvPr>
                <p14:cNvContentPartPr/>
                <p14:nvPr/>
              </p14:nvContentPartPr>
              <p14:xfrm>
                <a:off x="8321714" y="1466490"/>
                <a:ext cx="231120" cy="392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28009E5-8EFD-49F9-B34A-8D511A62E42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313074" y="1457490"/>
                  <a:ext cx="2487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92E3CD4-DBFE-4272-AB85-C0616F253C15}"/>
                    </a:ext>
                  </a:extLst>
                </p14:cNvPr>
                <p14:cNvContentPartPr/>
                <p14:nvPr/>
              </p14:nvContentPartPr>
              <p14:xfrm>
                <a:off x="8962154" y="1115850"/>
                <a:ext cx="387720" cy="540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92E3CD4-DBFE-4272-AB85-C0616F253C1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953154" y="1106850"/>
                  <a:ext cx="40536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81E6023-8758-4F4D-9F40-3E07A0162954}"/>
                    </a:ext>
                  </a:extLst>
                </p14:cNvPr>
                <p14:cNvContentPartPr/>
                <p14:nvPr/>
              </p14:nvContentPartPr>
              <p14:xfrm>
                <a:off x="8952074" y="1413570"/>
                <a:ext cx="242640" cy="1015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81E6023-8758-4F4D-9F40-3E07A016295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943074" y="1404570"/>
                  <a:ext cx="2602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751E58D-96D2-4735-A643-F7DEE9DEBD3B}"/>
                    </a:ext>
                  </a:extLst>
                </p14:cNvPr>
                <p14:cNvContentPartPr/>
                <p14:nvPr/>
              </p14:nvContentPartPr>
              <p14:xfrm>
                <a:off x="9195794" y="1454970"/>
                <a:ext cx="204840" cy="154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751E58D-96D2-4735-A643-F7DEE9DEBD3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187154" y="1445970"/>
                  <a:ext cx="222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EE522C6-D38A-4F8F-8A18-922B464EA1A0}"/>
                    </a:ext>
                  </a:extLst>
                </p14:cNvPr>
                <p14:cNvContentPartPr/>
                <p14:nvPr/>
              </p14:nvContentPartPr>
              <p14:xfrm>
                <a:off x="9331154" y="1486290"/>
                <a:ext cx="118080" cy="957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EE522C6-D38A-4F8F-8A18-922B464EA1A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322154" y="1477290"/>
                  <a:ext cx="135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2EDC9DB-E7F2-4F70-9DB7-724392F8504D}"/>
                    </a:ext>
                  </a:extLst>
                </p14:cNvPr>
                <p14:cNvContentPartPr/>
                <p14:nvPr/>
              </p14:nvContentPartPr>
              <p14:xfrm>
                <a:off x="9446354" y="1451010"/>
                <a:ext cx="194400" cy="5212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2EDC9DB-E7F2-4F70-9DB7-724392F8504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437354" y="1442010"/>
                  <a:ext cx="21204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A42734A-69CF-4D49-A75C-18F812052312}"/>
                    </a:ext>
                  </a:extLst>
                </p14:cNvPr>
                <p14:cNvContentPartPr/>
                <p14:nvPr/>
              </p14:nvContentPartPr>
              <p14:xfrm>
                <a:off x="9737954" y="1480530"/>
                <a:ext cx="258840" cy="142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A42734A-69CF-4D49-A75C-18F81205231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729314" y="1471890"/>
                  <a:ext cx="276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CDF82BF-607F-4199-85C4-3805DB6A0007}"/>
                    </a:ext>
                  </a:extLst>
                </p14:cNvPr>
                <p14:cNvContentPartPr/>
                <p14:nvPr/>
              </p14:nvContentPartPr>
              <p14:xfrm>
                <a:off x="10118114" y="1454610"/>
                <a:ext cx="100800" cy="950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CDF82BF-607F-4199-85C4-3805DB6A000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109474" y="1445610"/>
                  <a:ext cx="1184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C15CDBB-ABD8-4DD1-9DF0-1F4907D7EF94}"/>
                    </a:ext>
                  </a:extLst>
                </p14:cNvPr>
                <p14:cNvContentPartPr/>
                <p14:nvPr/>
              </p14:nvContentPartPr>
              <p14:xfrm>
                <a:off x="10163474" y="1457130"/>
                <a:ext cx="201600" cy="126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C15CDBB-ABD8-4DD1-9DF0-1F4907D7EF9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154834" y="1448130"/>
                  <a:ext cx="2192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B55A3A7-BE8A-4A64-9DEB-5F6EA4C9CE86}"/>
                    </a:ext>
                  </a:extLst>
                </p14:cNvPr>
                <p14:cNvContentPartPr/>
                <p14:nvPr/>
              </p14:nvContentPartPr>
              <p14:xfrm>
                <a:off x="10447874" y="1220970"/>
                <a:ext cx="249480" cy="3780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B55A3A7-BE8A-4A64-9DEB-5F6EA4C9CE8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438874" y="1211970"/>
                  <a:ext cx="2671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0AC327A-8185-4DF9-B853-81C57B36111A}"/>
                    </a:ext>
                  </a:extLst>
                </p14:cNvPr>
                <p14:cNvContentPartPr/>
                <p14:nvPr/>
              </p14:nvContentPartPr>
              <p14:xfrm>
                <a:off x="10614914" y="1424370"/>
                <a:ext cx="169200" cy="2102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0AC327A-8185-4DF9-B853-81C57B36111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605914" y="1415730"/>
                  <a:ext cx="1868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1475862-4A3D-453D-8C6E-07567061CBFB}"/>
                    </a:ext>
                  </a:extLst>
                </p14:cNvPr>
                <p14:cNvContentPartPr/>
                <p14:nvPr/>
              </p14:nvContentPartPr>
              <p14:xfrm>
                <a:off x="2763674" y="1526610"/>
                <a:ext cx="192240" cy="336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1475862-4A3D-453D-8C6E-07567061CBF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754674" y="1517610"/>
                  <a:ext cx="2098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75DAA1E-5761-4A3E-8BA9-353D64FCB333}"/>
                    </a:ext>
                  </a:extLst>
                </p14:cNvPr>
                <p14:cNvContentPartPr/>
                <p14:nvPr/>
              </p14:nvContentPartPr>
              <p14:xfrm>
                <a:off x="3049514" y="1694730"/>
                <a:ext cx="174600" cy="119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75DAA1E-5761-4A3E-8BA9-353D64FCB33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040874" y="1685730"/>
                  <a:ext cx="192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CC75548-4C5C-431A-AA1B-787234086C7D}"/>
                    </a:ext>
                  </a:extLst>
                </p14:cNvPr>
                <p14:cNvContentPartPr/>
                <p14:nvPr/>
              </p14:nvContentPartPr>
              <p14:xfrm>
                <a:off x="3258674" y="1718490"/>
                <a:ext cx="114840" cy="95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CC75548-4C5C-431A-AA1B-787234086C7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49674" y="1709490"/>
                  <a:ext cx="1324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9B01405-981D-4419-819C-E4D5CBA35612}"/>
                    </a:ext>
                  </a:extLst>
                </p14:cNvPr>
                <p14:cNvContentPartPr/>
                <p14:nvPr/>
              </p14:nvContentPartPr>
              <p14:xfrm>
                <a:off x="3413114" y="1664130"/>
                <a:ext cx="149040" cy="1537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9B01405-981D-4419-819C-E4D5CBA3561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04114" y="1655130"/>
                  <a:ext cx="166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3868ABD-8D16-4724-95C7-4D2A8DE67774}"/>
                    </a:ext>
                  </a:extLst>
                </p14:cNvPr>
                <p14:cNvContentPartPr/>
                <p14:nvPr/>
              </p14:nvContentPartPr>
              <p14:xfrm>
                <a:off x="3648194" y="1684290"/>
                <a:ext cx="34200" cy="1022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3868ABD-8D16-4724-95C7-4D2A8DE6777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639554" y="1675290"/>
                  <a:ext cx="51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8F133A6-1887-4B84-9E83-A9E1A88DAE97}"/>
                    </a:ext>
                  </a:extLst>
                </p14:cNvPr>
                <p14:cNvContentPartPr/>
                <p14:nvPr/>
              </p14:nvContentPartPr>
              <p14:xfrm>
                <a:off x="3791114" y="1677450"/>
                <a:ext cx="117000" cy="90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8F133A6-1887-4B84-9E83-A9E1A88DAE9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82474" y="1668810"/>
                  <a:ext cx="1346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B551C1C-E9A5-4E6D-B103-48293124E491}"/>
                    </a:ext>
                  </a:extLst>
                </p14:cNvPr>
                <p14:cNvContentPartPr/>
                <p14:nvPr/>
              </p14:nvContentPartPr>
              <p14:xfrm>
                <a:off x="3899834" y="1690770"/>
                <a:ext cx="186480" cy="3798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B551C1C-E9A5-4E6D-B103-48293124E49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90834" y="1682130"/>
                  <a:ext cx="2041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C862AD2-B879-4F35-8150-767735943FA3}"/>
                    </a:ext>
                  </a:extLst>
                </p14:cNvPr>
                <p14:cNvContentPartPr/>
                <p14:nvPr/>
              </p14:nvContentPartPr>
              <p14:xfrm>
                <a:off x="552554" y="1727490"/>
                <a:ext cx="204120" cy="175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C862AD2-B879-4F35-8150-767735943FA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43914" y="1718490"/>
                  <a:ext cx="2217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3C650B4-60FF-4B1F-892C-386FB439103B}"/>
                    </a:ext>
                  </a:extLst>
                </p14:cNvPr>
                <p14:cNvContentPartPr/>
                <p14:nvPr/>
              </p14:nvContentPartPr>
              <p14:xfrm>
                <a:off x="841994" y="1722810"/>
                <a:ext cx="170280" cy="193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3C650B4-60FF-4B1F-892C-386FB439103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3354" y="1713810"/>
                  <a:ext cx="187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E5E4AB1-F801-412F-8969-79366229B19B}"/>
                    </a:ext>
                  </a:extLst>
                </p14:cNvPr>
                <p14:cNvContentPartPr/>
                <p14:nvPr/>
              </p14:nvContentPartPr>
              <p14:xfrm>
                <a:off x="1009034" y="1768530"/>
                <a:ext cx="186480" cy="114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E5E4AB1-F801-412F-8969-79366229B19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00034" y="1759890"/>
                  <a:ext cx="204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2F9B5FE-37CC-4909-BFF5-BB4D335B2D7A}"/>
                    </a:ext>
                  </a:extLst>
                </p14:cNvPr>
                <p14:cNvContentPartPr/>
                <p14:nvPr/>
              </p14:nvContentPartPr>
              <p14:xfrm>
                <a:off x="1226114" y="1751250"/>
                <a:ext cx="341280" cy="142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2F9B5FE-37CC-4909-BFF5-BB4D335B2D7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17114" y="1742250"/>
                  <a:ext cx="35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7A2BD2E-EEDF-492A-A533-F006B9D2CCEC}"/>
                    </a:ext>
                  </a:extLst>
                </p14:cNvPr>
                <p14:cNvContentPartPr/>
                <p14:nvPr/>
              </p14:nvContentPartPr>
              <p14:xfrm>
                <a:off x="1648034" y="1626690"/>
                <a:ext cx="9000" cy="11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7A2BD2E-EEDF-492A-A533-F006B9D2CCE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639034" y="1617690"/>
                  <a:ext cx="266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A078727-558E-4815-9FD3-51623250E4AD}"/>
                    </a:ext>
                  </a:extLst>
                </p14:cNvPr>
                <p14:cNvContentPartPr/>
                <p14:nvPr/>
              </p14:nvContentPartPr>
              <p14:xfrm>
                <a:off x="1669274" y="1713090"/>
                <a:ext cx="154440" cy="157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A078727-558E-4815-9FD3-51623250E4A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660634" y="1704090"/>
                  <a:ext cx="1720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3E3E466-1050-4964-B680-6949EE3DDF55}"/>
                    </a:ext>
                  </a:extLst>
                </p14:cNvPr>
                <p14:cNvContentPartPr/>
                <p14:nvPr/>
              </p14:nvContentPartPr>
              <p14:xfrm>
                <a:off x="1880234" y="1691490"/>
                <a:ext cx="300600" cy="161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3E3E466-1050-4964-B680-6949EE3DDF5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871234" y="1682850"/>
                  <a:ext cx="318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F3F56E5-CB0F-46E6-AACD-5B136E5F798C}"/>
                    </a:ext>
                  </a:extLst>
                </p14:cNvPr>
                <p14:cNvContentPartPr/>
                <p14:nvPr/>
              </p14:nvContentPartPr>
              <p14:xfrm>
                <a:off x="2287034" y="1777530"/>
                <a:ext cx="138240" cy="23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F3F56E5-CB0F-46E6-AACD-5B136E5F798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278394" y="1768890"/>
                  <a:ext cx="155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623EF9F-1644-4194-83E6-0D0B26C739AD}"/>
                    </a:ext>
                  </a:extLst>
                </p14:cNvPr>
                <p14:cNvContentPartPr/>
                <p14:nvPr/>
              </p14:nvContentPartPr>
              <p14:xfrm>
                <a:off x="530954" y="2192610"/>
                <a:ext cx="250200" cy="2401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623EF9F-1644-4194-83E6-0D0B26C739A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1954" y="2183610"/>
                  <a:ext cx="2678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1AD70DA-90BF-4F10-BC36-A28CA81FE760}"/>
                    </a:ext>
                  </a:extLst>
                </p14:cNvPr>
                <p14:cNvContentPartPr/>
                <p14:nvPr/>
              </p14:nvContentPartPr>
              <p14:xfrm>
                <a:off x="731474" y="2218890"/>
                <a:ext cx="199800" cy="164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1AD70DA-90BF-4F10-BC36-A28CA81FE76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2834" y="2210250"/>
                  <a:ext cx="217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F3B4D59-D556-492C-B1F1-F14EB560C5FE}"/>
                    </a:ext>
                  </a:extLst>
                </p14:cNvPr>
                <p14:cNvContentPartPr/>
                <p14:nvPr/>
              </p14:nvContentPartPr>
              <p14:xfrm>
                <a:off x="1040354" y="2014410"/>
                <a:ext cx="189360" cy="3582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F3B4D59-D556-492C-B1F1-F14EB560C5F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31354" y="2005410"/>
                  <a:ext cx="2070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D381DD1-4F65-4581-9C48-0DEDFD7C295B}"/>
                    </a:ext>
                  </a:extLst>
                </p14:cNvPr>
                <p14:cNvContentPartPr/>
                <p14:nvPr/>
              </p14:nvContentPartPr>
              <p14:xfrm>
                <a:off x="1159874" y="2198730"/>
                <a:ext cx="194400" cy="1429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D381DD1-4F65-4581-9C48-0DEDFD7C295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50874" y="2190090"/>
                  <a:ext cx="212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3569745-6B61-40E1-B851-13518487CC7B}"/>
                    </a:ext>
                  </a:extLst>
                </p14:cNvPr>
                <p14:cNvContentPartPr/>
                <p14:nvPr/>
              </p14:nvContentPartPr>
              <p14:xfrm>
                <a:off x="1326914" y="2202330"/>
                <a:ext cx="192960" cy="1411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3569745-6B61-40E1-B851-13518487CC7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318274" y="2193690"/>
                  <a:ext cx="210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DA17A13-B0D8-41C8-90C0-7B8EF1E719E0}"/>
                    </a:ext>
                  </a:extLst>
                </p14:cNvPr>
                <p14:cNvContentPartPr/>
                <p14:nvPr/>
              </p14:nvContentPartPr>
              <p14:xfrm>
                <a:off x="1565234" y="2142570"/>
                <a:ext cx="171000" cy="231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DA17A13-B0D8-41C8-90C0-7B8EF1E719E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556234" y="2133930"/>
                  <a:ext cx="1886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3389AA5-6F41-4912-86C8-65DF5F787498}"/>
                    </a:ext>
                  </a:extLst>
                </p14:cNvPr>
                <p14:cNvContentPartPr/>
                <p14:nvPr/>
              </p14:nvContentPartPr>
              <p14:xfrm>
                <a:off x="1758194" y="2192970"/>
                <a:ext cx="179280" cy="1382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3389AA5-6F41-4912-86C8-65DF5F78749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749554" y="2184330"/>
                  <a:ext cx="196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FB38D7F-C357-4021-9E8F-D4BFB3D35CA2}"/>
                    </a:ext>
                  </a:extLst>
                </p14:cNvPr>
                <p14:cNvContentPartPr/>
                <p14:nvPr/>
              </p14:nvContentPartPr>
              <p14:xfrm>
                <a:off x="1981394" y="2189730"/>
                <a:ext cx="172080" cy="1641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FB38D7F-C357-4021-9E8F-D4BFB3D35CA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972754" y="2180730"/>
                  <a:ext cx="189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A647D92-3733-45E4-9F5C-616DB209280F}"/>
                    </a:ext>
                  </a:extLst>
                </p14:cNvPr>
                <p14:cNvContentPartPr/>
                <p14:nvPr/>
              </p14:nvContentPartPr>
              <p14:xfrm>
                <a:off x="2137634" y="1961850"/>
                <a:ext cx="227520" cy="386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A647D92-3733-45E4-9F5C-616DB209280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128994" y="1953210"/>
                  <a:ext cx="2451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0684D62-99C7-4A7E-840C-02102A55C1AA}"/>
                    </a:ext>
                  </a:extLst>
                </p14:cNvPr>
                <p14:cNvContentPartPr/>
                <p14:nvPr/>
              </p14:nvContentPartPr>
              <p14:xfrm>
                <a:off x="2570354" y="2162010"/>
                <a:ext cx="247680" cy="1778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0684D62-99C7-4A7E-840C-02102A55C1A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561354" y="2153010"/>
                  <a:ext cx="2653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9C08DF5-01A0-4ACC-B8A7-19331AA542F3}"/>
                    </a:ext>
                  </a:extLst>
                </p14:cNvPr>
                <p14:cNvContentPartPr/>
                <p14:nvPr/>
              </p14:nvContentPartPr>
              <p14:xfrm>
                <a:off x="2736314" y="1951410"/>
                <a:ext cx="273600" cy="3538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9C08DF5-01A0-4ACC-B8A7-19331AA542F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27674" y="1942410"/>
                  <a:ext cx="2912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64A3916-8D39-481B-89E2-0C089B3184E3}"/>
                    </a:ext>
                  </a:extLst>
                </p14:cNvPr>
                <p14:cNvContentPartPr/>
                <p14:nvPr/>
              </p14:nvContentPartPr>
              <p14:xfrm>
                <a:off x="2882114" y="2176050"/>
                <a:ext cx="151560" cy="1605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64A3916-8D39-481B-89E2-0C089B3184E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73114" y="2167050"/>
                  <a:ext cx="169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A3976CF-21A2-4354-90FE-AF5ACA09F02E}"/>
                    </a:ext>
                  </a:extLst>
                </p14:cNvPr>
                <p14:cNvContentPartPr/>
                <p14:nvPr/>
              </p14:nvContentPartPr>
              <p14:xfrm>
                <a:off x="3110354" y="2173530"/>
                <a:ext cx="159120" cy="154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A3976CF-21A2-4354-90FE-AF5ACA09F02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101714" y="2164890"/>
                  <a:ext cx="176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10F1223-DE59-49A7-9EF1-ED0721F19729}"/>
                    </a:ext>
                  </a:extLst>
                </p14:cNvPr>
                <p14:cNvContentPartPr/>
                <p14:nvPr/>
              </p14:nvContentPartPr>
              <p14:xfrm>
                <a:off x="3297554" y="2196210"/>
                <a:ext cx="59400" cy="1285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10F1223-DE59-49A7-9EF1-ED0721F1972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88914" y="2187570"/>
                  <a:ext cx="77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1BBC0E9-50F8-499E-AFD0-67F561613F1D}"/>
                    </a:ext>
                  </a:extLst>
                </p14:cNvPr>
                <p14:cNvContentPartPr/>
                <p14:nvPr/>
              </p14:nvContentPartPr>
              <p14:xfrm>
                <a:off x="3438314" y="2167770"/>
                <a:ext cx="161640" cy="1306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1BBC0E9-50F8-499E-AFD0-67F561613F1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429674" y="2159130"/>
                  <a:ext cx="179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153AA2C-CE6B-443A-8C66-7148460D101F}"/>
                    </a:ext>
                  </a:extLst>
                </p14:cNvPr>
                <p14:cNvContentPartPr/>
                <p14:nvPr/>
              </p14:nvContentPartPr>
              <p14:xfrm>
                <a:off x="3545594" y="2166690"/>
                <a:ext cx="267120" cy="5137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153AA2C-CE6B-443A-8C66-7148460D101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536594" y="2158050"/>
                  <a:ext cx="28476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C94308A-3DDC-471C-87C1-C2D0D04F9527}"/>
                    </a:ext>
                  </a:extLst>
                </p14:cNvPr>
                <p14:cNvContentPartPr/>
                <p14:nvPr/>
              </p14:nvContentPartPr>
              <p14:xfrm>
                <a:off x="4177394" y="1730370"/>
                <a:ext cx="425160" cy="5706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C94308A-3DDC-471C-87C1-C2D0D04F952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168394" y="1721730"/>
                  <a:ext cx="44280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1D406EA-7826-43B1-BEFF-CF6E146B9754}"/>
                    </a:ext>
                  </a:extLst>
                </p14:cNvPr>
                <p14:cNvContentPartPr/>
                <p14:nvPr/>
              </p14:nvContentPartPr>
              <p14:xfrm>
                <a:off x="4196114" y="2040330"/>
                <a:ext cx="333000" cy="76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1D406EA-7826-43B1-BEFF-CF6E146B975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187114" y="2031330"/>
                  <a:ext cx="3506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0D0B0DD-9412-417F-AB1D-A99C553A53B8}"/>
                    </a:ext>
                  </a:extLst>
                </p14:cNvPr>
                <p14:cNvContentPartPr/>
                <p14:nvPr/>
              </p14:nvContentPartPr>
              <p14:xfrm>
                <a:off x="4471514" y="2037810"/>
                <a:ext cx="185400" cy="1659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0D0B0DD-9412-417F-AB1D-A99C553A53B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462874" y="2029170"/>
                  <a:ext cx="203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FDF439A-3CB8-4414-A15B-7C746A267F8D}"/>
                    </a:ext>
                  </a:extLst>
                </p14:cNvPr>
                <p14:cNvContentPartPr/>
                <p14:nvPr/>
              </p14:nvContentPartPr>
              <p14:xfrm>
                <a:off x="4691834" y="2021250"/>
                <a:ext cx="132120" cy="1720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FDF439A-3CB8-4414-A15B-7C746A267F8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682834" y="2012610"/>
                  <a:ext cx="149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92EA40C-A526-4F12-9DDC-52BD07A04471}"/>
                    </a:ext>
                  </a:extLst>
                </p14:cNvPr>
                <p14:cNvContentPartPr/>
                <p14:nvPr/>
              </p14:nvContentPartPr>
              <p14:xfrm>
                <a:off x="4911794" y="1947450"/>
                <a:ext cx="192240" cy="2444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92EA40C-A526-4F12-9DDC-52BD07A044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902794" y="1938810"/>
                  <a:ext cx="2098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E7C1ABF-61E8-4358-9126-BFA327E9210E}"/>
                    </a:ext>
                  </a:extLst>
                </p14:cNvPr>
                <p14:cNvContentPartPr/>
                <p14:nvPr/>
              </p14:nvContentPartPr>
              <p14:xfrm>
                <a:off x="5081714" y="2055090"/>
                <a:ext cx="97200" cy="115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E7C1ABF-61E8-4358-9126-BFA327E9210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072714" y="2046090"/>
                  <a:ext cx="114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D5C6823-C929-4781-946A-69A950F9E2DE}"/>
                    </a:ext>
                  </a:extLst>
                </p14:cNvPr>
                <p14:cNvContentPartPr/>
                <p14:nvPr/>
              </p14:nvContentPartPr>
              <p14:xfrm>
                <a:off x="5282954" y="2032410"/>
                <a:ext cx="191160" cy="2012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D5C6823-C929-4781-946A-69A950F9E2D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273954" y="2023410"/>
                  <a:ext cx="208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FCF788F-6F73-4DA9-88E9-C3E1E0113716}"/>
                    </a:ext>
                  </a:extLst>
                </p14:cNvPr>
                <p14:cNvContentPartPr/>
                <p14:nvPr/>
              </p14:nvContentPartPr>
              <p14:xfrm>
                <a:off x="5775434" y="2018370"/>
                <a:ext cx="202680" cy="1832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FCF788F-6F73-4DA9-88E9-C3E1E011371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766794" y="2009370"/>
                  <a:ext cx="220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3BD3FCC-53D0-4F1B-A073-5BA942B31746}"/>
                    </a:ext>
                  </a:extLst>
                </p14:cNvPr>
                <p14:cNvContentPartPr/>
                <p14:nvPr/>
              </p14:nvContentPartPr>
              <p14:xfrm>
                <a:off x="6085754" y="2018010"/>
                <a:ext cx="214200" cy="1645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3BD3FCC-53D0-4F1B-A073-5BA942B3174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077114" y="2009010"/>
                  <a:ext cx="231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1EEBFBD-89BD-42BF-A49B-6D09228D6E66}"/>
                    </a:ext>
                  </a:extLst>
                </p14:cNvPr>
                <p14:cNvContentPartPr/>
                <p14:nvPr/>
              </p14:nvContentPartPr>
              <p14:xfrm>
                <a:off x="6299234" y="2016930"/>
                <a:ext cx="125280" cy="1335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1EEBFBD-89BD-42BF-A49B-6D09228D6E6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290234" y="2008290"/>
                  <a:ext cx="142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69ECE7C-E19F-4C84-A54C-F5E7A76AD0B7}"/>
                    </a:ext>
                  </a:extLst>
                </p14:cNvPr>
                <p14:cNvContentPartPr/>
                <p14:nvPr/>
              </p14:nvContentPartPr>
              <p14:xfrm>
                <a:off x="6421994" y="2037450"/>
                <a:ext cx="159120" cy="1317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69ECE7C-E19F-4C84-A54C-F5E7A76AD0B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412994" y="2028450"/>
                  <a:ext cx="176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B09AA66-ABB2-4926-A493-91F1C915D6E0}"/>
                    </a:ext>
                  </a:extLst>
                </p14:cNvPr>
                <p14:cNvContentPartPr/>
                <p14:nvPr/>
              </p14:nvContentPartPr>
              <p14:xfrm>
                <a:off x="6766874" y="1782570"/>
                <a:ext cx="180000" cy="4032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B09AA66-ABB2-4926-A493-91F1C915D6E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58234" y="1773570"/>
                  <a:ext cx="1976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3B87DF6-93DA-4ED4-9D97-2699B4868046}"/>
                    </a:ext>
                  </a:extLst>
                </p14:cNvPr>
                <p14:cNvContentPartPr/>
                <p14:nvPr/>
              </p14:nvContentPartPr>
              <p14:xfrm>
                <a:off x="6661034" y="1967250"/>
                <a:ext cx="319680" cy="378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3B87DF6-93DA-4ED4-9D97-2699B486804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652394" y="1958250"/>
                  <a:ext cx="3373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3B1A9A2-42B0-4AE0-BA9B-99FBAFC21739}"/>
                    </a:ext>
                  </a:extLst>
                </p14:cNvPr>
                <p14:cNvContentPartPr/>
                <p14:nvPr/>
              </p14:nvContentPartPr>
              <p14:xfrm>
                <a:off x="6895034" y="1978050"/>
                <a:ext cx="306720" cy="215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3B1A9A2-42B0-4AE0-BA9B-99FBAFC2173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86394" y="1969410"/>
                  <a:ext cx="3243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57FAAD5-6199-46C0-BA30-6CC24B35D5D1}"/>
                    </a:ext>
                  </a:extLst>
                </p14:cNvPr>
                <p14:cNvContentPartPr/>
                <p14:nvPr/>
              </p14:nvContentPartPr>
              <p14:xfrm>
                <a:off x="7446554" y="1875810"/>
                <a:ext cx="502920" cy="3204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57FAAD5-6199-46C0-BA30-6CC24B35D5D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437554" y="1867170"/>
                  <a:ext cx="5205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72EBD3C-A37A-46A0-B4FE-926318CFC97C}"/>
                    </a:ext>
                  </a:extLst>
                </p14:cNvPr>
                <p14:cNvContentPartPr/>
                <p14:nvPr/>
              </p14:nvContentPartPr>
              <p14:xfrm>
                <a:off x="7503794" y="2067330"/>
                <a:ext cx="195480" cy="144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72EBD3C-A37A-46A0-B4FE-926318CFC97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495154" y="2058330"/>
                  <a:ext cx="2131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BDAEC1A-8F23-493F-9064-54C10B09A187}"/>
                    </a:ext>
                  </a:extLst>
                </p14:cNvPr>
                <p14:cNvContentPartPr/>
                <p14:nvPr/>
              </p14:nvContentPartPr>
              <p14:xfrm>
                <a:off x="7730594" y="2068410"/>
                <a:ext cx="49680" cy="108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BDAEC1A-8F23-493F-9064-54C10B09A18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721594" y="2059770"/>
                  <a:ext cx="67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5079E4B-AF80-4C3F-9F4B-DDC80A3C134B}"/>
                    </a:ext>
                  </a:extLst>
                </p14:cNvPr>
                <p14:cNvContentPartPr/>
                <p14:nvPr/>
              </p14:nvContentPartPr>
              <p14:xfrm>
                <a:off x="7989074" y="1719210"/>
                <a:ext cx="299520" cy="453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5079E4B-AF80-4C3F-9F4B-DDC80A3C134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980074" y="1710570"/>
                  <a:ext cx="31716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2A7A89B-BAD1-4E62-A217-6667F9849A75}"/>
                    </a:ext>
                  </a:extLst>
                </p14:cNvPr>
                <p14:cNvContentPartPr/>
                <p14:nvPr/>
              </p14:nvContentPartPr>
              <p14:xfrm>
                <a:off x="7959914" y="1773930"/>
                <a:ext cx="518040" cy="3956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2A7A89B-BAD1-4E62-A217-6667F9849A7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951274" y="1764930"/>
                  <a:ext cx="53568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C7A41AF-C7F5-4F18-9BF0-26BC26968C6C}"/>
                    </a:ext>
                  </a:extLst>
                </p14:cNvPr>
                <p14:cNvContentPartPr/>
                <p14:nvPr/>
              </p14:nvContentPartPr>
              <p14:xfrm>
                <a:off x="8149634" y="1967250"/>
                <a:ext cx="339840" cy="514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C7A41AF-C7F5-4F18-9BF0-26BC26968C6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140994" y="1958250"/>
                  <a:ext cx="3574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B403D52-8E24-463B-BA31-3B73F6B2B0FF}"/>
                    </a:ext>
                  </a:extLst>
                </p14:cNvPr>
                <p14:cNvContentPartPr/>
                <p14:nvPr/>
              </p14:nvContentPartPr>
              <p14:xfrm>
                <a:off x="8406314" y="2007570"/>
                <a:ext cx="160560" cy="1184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B403D52-8E24-463B-BA31-3B73F6B2B0F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397674" y="1998570"/>
                  <a:ext cx="178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3B62A18-C0D2-4560-8702-9C22EFCFA42A}"/>
                    </a:ext>
                  </a:extLst>
                </p14:cNvPr>
                <p14:cNvContentPartPr/>
                <p14:nvPr/>
              </p14:nvContentPartPr>
              <p14:xfrm>
                <a:off x="8632754" y="2005770"/>
                <a:ext cx="163800" cy="1004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3B62A18-C0D2-4560-8702-9C22EFCFA42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623754" y="1997130"/>
                  <a:ext cx="1814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4B39963-C3D3-46D6-A83F-C8B28DEABE31}"/>
                    </a:ext>
                  </a:extLst>
                </p14:cNvPr>
                <p14:cNvContentPartPr/>
                <p14:nvPr/>
              </p14:nvContentPartPr>
              <p14:xfrm>
                <a:off x="8765234" y="2033850"/>
                <a:ext cx="193320" cy="89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4B39963-C3D3-46D6-A83F-C8B28DEABE3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756594" y="2024850"/>
                  <a:ext cx="210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BA4687E-6B70-402B-9496-A86F74FC0E84}"/>
                    </a:ext>
                  </a:extLst>
                </p14:cNvPr>
                <p14:cNvContentPartPr/>
                <p14:nvPr/>
              </p14:nvContentPartPr>
              <p14:xfrm>
                <a:off x="9330434" y="1781850"/>
                <a:ext cx="164160" cy="3859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BA4687E-6B70-402B-9496-A86F74FC0E8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321434" y="1772850"/>
                  <a:ext cx="1818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6737322-A68B-427F-935D-8246897B3231}"/>
                    </a:ext>
                  </a:extLst>
                </p14:cNvPr>
                <p14:cNvContentPartPr/>
                <p14:nvPr/>
              </p14:nvContentPartPr>
              <p14:xfrm>
                <a:off x="9190394" y="1925490"/>
                <a:ext cx="372240" cy="777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6737322-A68B-427F-935D-8246897B323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181394" y="1916490"/>
                  <a:ext cx="3898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5DF0EDA-FB1E-40EB-8531-9333C28415BC}"/>
                    </a:ext>
                  </a:extLst>
                </p14:cNvPr>
                <p14:cNvContentPartPr/>
                <p14:nvPr/>
              </p14:nvContentPartPr>
              <p14:xfrm>
                <a:off x="9511874" y="1939530"/>
                <a:ext cx="201240" cy="1825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5DF0EDA-FB1E-40EB-8531-9333C28415B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503234" y="1930890"/>
                  <a:ext cx="218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F07A845-50F3-4441-A351-1D4F1029F3D7}"/>
                    </a:ext>
                  </a:extLst>
                </p14:cNvPr>
                <p14:cNvContentPartPr/>
                <p14:nvPr/>
              </p14:nvContentPartPr>
              <p14:xfrm>
                <a:off x="9720314" y="2001810"/>
                <a:ext cx="159840" cy="1011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F07A845-50F3-4441-A351-1D4F1029F3D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711314" y="1993170"/>
                  <a:ext cx="1774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D031A0E-8ED2-4130-BA86-61EB6137420F}"/>
                    </a:ext>
                  </a:extLst>
                </p14:cNvPr>
                <p14:cNvContentPartPr/>
                <p14:nvPr/>
              </p14:nvContentPartPr>
              <p14:xfrm>
                <a:off x="9954314" y="1993530"/>
                <a:ext cx="55800" cy="1195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D031A0E-8ED2-4130-BA86-61EB6137420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945674" y="1984890"/>
                  <a:ext cx="73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BE9D8CF-9D4F-437D-93E4-E9A97D723763}"/>
                    </a:ext>
                  </a:extLst>
                </p14:cNvPr>
                <p14:cNvContentPartPr/>
                <p14:nvPr/>
              </p14:nvContentPartPr>
              <p14:xfrm>
                <a:off x="10118474" y="1813170"/>
                <a:ext cx="259920" cy="271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BE9D8CF-9D4F-437D-93E4-E9A97D72376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109834" y="1804170"/>
                  <a:ext cx="277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421C44E-6092-49E0-B609-4B7E851F7810}"/>
                    </a:ext>
                  </a:extLst>
                </p14:cNvPr>
                <p14:cNvContentPartPr/>
                <p14:nvPr/>
              </p14:nvContentPartPr>
              <p14:xfrm>
                <a:off x="10472354" y="1881930"/>
                <a:ext cx="158760" cy="2671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421C44E-6092-49E0-B609-4B7E851F781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463354" y="1873290"/>
                  <a:ext cx="1764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2A2F42C-FCD8-4A5A-BEC8-2490AA406897}"/>
                    </a:ext>
                  </a:extLst>
                </p14:cNvPr>
                <p14:cNvContentPartPr/>
                <p14:nvPr/>
              </p14:nvContentPartPr>
              <p14:xfrm>
                <a:off x="5964434" y="2370090"/>
                <a:ext cx="212040" cy="4086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2A2F42C-FCD8-4A5A-BEC8-2490AA40689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955434" y="2361090"/>
                  <a:ext cx="2296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A3B15A6-AC3F-4A59-920C-48F1DB2F89B8}"/>
                    </a:ext>
                  </a:extLst>
                </p14:cNvPr>
                <p14:cNvContentPartPr/>
                <p14:nvPr/>
              </p14:nvContentPartPr>
              <p14:xfrm>
                <a:off x="6266114" y="2625330"/>
                <a:ext cx="165960" cy="1274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A3B15A6-AC3F-4A59-920C-48F1DB2F89B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257474" y="2616330"/>
                  <a:ext cx="183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984F4FA-B553-4ABE-96E5-01CF34BBC106}"/>
                    </a:ext>
                  </a:extLst>
                </p14:cNvPr>
                <p14:cNvContentPartPr/>
                <p14:nvPr/>
              </p14:nvContentPartPr>
              <p14:xfrm>
                <a:off x="6486434" y="2615970"/>
                <a:ext cx="164880" cy="1306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984F4FA-B553-4ABE-96E5-01CF34BBC10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477794" y="2606970"/>
                  <a:ext cx="182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A41EF1E-7433-4E85-AFE6-6A5C73DB6C11}"/>
                    </a:ext>
                  </a:extLst>
                </p14:cNvPr>
                <p14:cNvContentPartPr/>
                <p14:nvPr/>
              </p14:nvContentPartPr>
              <p14:xfrm>
                <a:off x="6656714" y="2434530"/>
                <a:ext cx="144000" cy="2678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A41EF1E-7433-4E85-AFE6-6A5C73DB6C1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647714" y="2425530"/>
                  <a:ext cx="1616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5250B4A-46F9-40ED-91CB-FEFDF0A5C5E6}"/>
                    </a:ext>
                  </a:extLst>
                </p14:cNvPr>
                <p14:cNvContentPartPr/>
                <p14:nvPr/>
              </p14:nvContentPartPr>
              <p14:xfrm>
                <a:off x="6994754" y="2539650"/>
                <a:ext cx="192960" cy="1526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5250B4A-46F9-40ED-91CB-FEFDF0A5C5E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985754" y="2531010"/>
                  <a:ext cx="210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3DA6DAF-3A42-4B9B-9D80-3CADEA592787}"/>
                    </a:ext>
                  </a:extLst>
                </p14:cNvPr>
                <p14:cNvContentPartPr/>
                <p14:nvPr/>
              </p14:nvContentPartPr>
              <p14:xfrm>
                <a:off x="7203554" y="2595450"/>
                <a:ext cx="157680" cy="1098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3DA6DAF-3A42-4B9B-9D80-3CADEA59278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194914" y="2586810"/>
                  <a:ext cx="175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D5992BB-A316-444D-84B1-8028DDE78662}"/>
                    </a:ext>
                  </a:extLst>
                </p14:cNvPr>
                <p14:cNvContentPartPr/>
                <p14:nvPr/>
              </p14:nvContentPartPr>
              <p14:xfrm>
                <a:off x="7675154" y="2483490"/>
                <a:ext cx="176400" cy="1594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D5992BB-A316-444D-84B1-8028DDE7866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666514" y="2474850"/>
                  <a:ext cx="194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9F82CC7-B1D1-4333-95EF-BCB072660660}"/>
                    </a:ext>
                  </a:extLst>
                </p14:cNvPr>
                <p14:cNvContentPartPr/>
                <p14:nvPr/>
              </p14:nvContentPartPr>
              <p14:xfrm>
                <a:off x="7916354" y="2467290"/>
                <a:ext cx="191160" cy="1731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9F82CC7-B1D1-4333-95EF-BCB07266066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907714" y="2458290"/>
                  <a:ext cx="208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794D081-C91F-4171-8B4F-437FF967625F}"/>
                    </a:ext>
                  </a:extLst>
                </p14:cNvPr>
                <p14:cNvContentPartPr/>
                <p14:nvPr/>
              </p14:nvContentPartPr>
              <p14:xfrm>
                <a:off x="8090594" y="2484210"/>
                <a:ext cx="155520" cy="1314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794D081-C91F-4171-8B4F-437FF967625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081954" y="2475570"/>
                  <a:ext cx="173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30ED4B9-B8EB-47D0-807A-434611974B7D}"/>
                    </a:ext>
                  </a:extLst>
                </p14:cNvPr>
                <p14:cNvContentPartPr/>
                <p14:nvPr/>
              </p14:nvContentPartPr>
              <p14:xfrm>
                <a:off x="8274554" y="2460810"/>
                <a:ext cx="157320" cy="1965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30ED4B9-B8EB-47D0-807A-434611974B7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265554" y="2452170"/>
                  <a:ext cx="1749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C9E0150-5FE9-4FB1-92C3-8C8444B7E711}"/>
                    </a:ext>
                  </a:extLst>
                </p14:cNvPr>
                <p14:cNvContentPartPr/>
                <p14:nvPr/>
              </p14:nvContentPartPr>
              <p14:xfrm>
                <a:off x="8435114" y="2466210"/>
                <a:ext cx="153360" cy="1310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C9E0150-5FE9-4FB1-92C3-8C8444B7E71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426474" y="2457570"/>
                  <a:ext cx="1710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D36306E-1148-4548-A468-58BA28278A26}"/>
                    </a:ext>
                  </a:extLst>
                </p14:cNvPr>
                <p14:cNvContentPartPr/>
                <p14:nvPr/>
              </p14:nvContentPartPr>
              <p14:xfrm>
                <a:off x="8647154" y="2473050"/>
                <a:ext cx="151920" cy="2545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D36306E-1148-4548-A468-58BA28278A2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638154" y="2464050"/>
                  <a:ext cx="169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E9713D2-8B95-4545-9E53-91B74A3F41F8}"/>
                    </a:ext>
                  </a:extLst>
                </p14:cNvPr>
                <p14:cNvContentPartPr/>
                <p14:nvPr/>
              </p14:nvContentPartPr>
              <p14:xfrm>
                <a:off x="8882234" y="2450370"/>
                <a:ext cx="181440" cy="1490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E9713D2-8B95-4545-9E53-91B74A3F41F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873594" y="2441730"/>
                  <a:ext cx="199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F1147C9-0DB3-464A-B568-7BCC09FD0F37}"/>
                    </a:ext>
                  </a:extLst>
                </p14:cNvPr>
                <p14:cNvContentPartPr/>
                <p14:nvPr/>
              </p14:nvContentPartPr>
              <p14:xfrm>
                <a:off x="9399194" y="2238330"/>
                <a:ext cx="218520" cy="3924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F1147C9-0DB3-464A-B568-7BCC09FD0F3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390194" y="2229690"/>
                  <a:ext cx="23616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C8CBFA7-3FC3-4061-A171-F5407166E4D1}"/>
                    </a:ext>
                  </a:extLst>
                </p14:cNvPr>
                <p14:cNvContentPartPr/>
                <p14:nvPr/>
              </p14:nvContentPartPr>
              <p14:xfrm>
                <a:off x="9334034" y="2363610"/>
                <a:ext cx="354600" cy="896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C8CBFA7-3FC3-4061-A171-F5407166E4D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325034" y="2354610"/>
                  <a:ext cx="372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7CEC3F0-B953-4B16-B62A-680EC36DAD79}"/>
                    </a:ext>
                  </a:extLst>
                </p14:cNvPr>
                <p14:cNvContentPartPr/>
                <p14:nvPr/>
              </p14:nvContentPartPr>
              <p14:xfrm>
                <a:off x="9629234" y="2433450"/>
                <a:ext cx="189720" cy="1965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7CEC3F0-B953-4B16-B62A-680EC36DAD7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620234" y="2424450"/>
                  <a:ext cx="2073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6195E5B-5FE6-4B8B-BB35-8C62A3AA8AE3}"/>
                    </a:ext>
                  </a:extLst>
                </p14:cNvPr>
                <p14:cNvContentPartPr/>
                <p14:nvPr/>
              </p14:nvContentPartPr>
              <p14:xfrm>
                <a:off x="9760274" y="2468370"/>
                <a:ext cx="155880" cy="1317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6195E5B-5FE6-4B8B-BB35-8C62A3AA8AE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751634" y="2459730"/>
                  <a:ext cx="1735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BD021B8-F2F7-485F-81FB-102309AD6FA8}"/>
                    </a:ext>
                  </a:extLst>
                </p14:cNvPr>
                <p14:cNvContentPartPr/>
                <p14:nvPr/>
              </p14:nvContentPartPr>
              <p14:xfrm>
                <a:off x="10005074" y="2464410"/>
                <a:ext cx="106920" cy="1400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BD021B8-F2F7-485F-81FB-102309AD6FA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996434" y="2455770"/>
                  <a:ext cx="124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E741CD1-BE64-492E-9D78-9E890C97E8F7}"/>
                    </a:ext>
                  </a:extLst>
                </p14:cNvPr>
                <p14:cNvContentPartPr/>
                <p14:nvPr/>
              </p14:nvContentPartPr>
              <p14:xfrm>
                <a:off x="10201994" y="2311050"/>
                <a:ext cx="290160" cy="2451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E741CD1-BE64-492E-9D78-9E890C97E8F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193354" y="2302410"/>
                  <a:ext cx="3078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9C3D470-F544-4C65-BCD4-753CF554EB88}"/>
                    </a:ext>
                  </a:extLst>
                </p14:cNvPr>
                <p14:cNvContentPartPr/>
                <p14:nvPr/>
              </p14:nvContentPartPr>
              <p14:xfrm>
                <a:off x="10259234" y="2491050"/>
                <a:ext cx="185760" cy="817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9C3D470-F544-4C65-BCD4-753CF554EB8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250234" y="2482050"/>
                  <a:ext cx="2034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445AA45-870C-44ED-A758-8E6F7C7D7DC9}"/>
                    </a:ext>
                  </a:extLst>
                </p14:cNvPr>
                <p14:cNvContentPartPr/>
                <p14:nvPr/>
              </p14:nvContentPartPr>
              <p14:xfrm>
                <a:off x="6089354" y="3099450"/>
                <a:ext cx="204120" cy="1288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445AA45-870C-44ED-A758-8E6F7C7D7DC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080714" y="3090450"/>
                  <a:ext cx="221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8F8D8AD-5FD9-45BB-AFB7-F00EBD0703D5}"/>
                    </a:ext>
                  </a:extLst>
                </p14:cNvPr>
                <p14:cNvContentPartPr/>
                <p14:nvPr/>
              </p14:nvContentPartPr>
              <p14:xfrm>
                <a:off x="6537554" y="3016290"/>
                <a:ext cx="243360" cy="1731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8F8D8AD-5FD9-45BB-AFB7-F00EBD0703D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528554" y="3007650"/>
                  <a:ext cx="261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3DD68D4-A16B-4079-B8CD-279A2ED730DB}"/>
                    </a:ext>
                  </a:extLst>
                </p14:cNvPr>
                <p14:cNvContentPartPr/>
                <p14:nvPr/>
              </p14:nvContentPartPr>
              <p14:xfrm>
                <a:off x="6909434" y="2846730"/>
                <a:ext cx="201240" cy="3697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3DD68D4-A16B-4079-B8CD-279A2ED730D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900434" y="2837730"/>
                  <a:ext cx="2188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2E91E71-0134-4B5B-A85C-15D7DAAC7EEE}"/>
                    </a:ext>
                  </a:extLst>
                </p14:cNvPr>
                <p14:cNvContentPartPr/>
                <p14:nvPr/>
              </p14:nvContentPartPr>
              <p14:xfrm>
                <a:off x="6884954" y="3001170"/>
                <a:ext cx="274680" cy="518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2E91E71-0134-4B5B-A85C-15D7DAAC7EE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875954" y="2992170"/>
                  <a:ext cx="2923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D218D6F-1B33-4670-9A97-4A006E9EC16D}"/>
                    </a:ext>
                  </a:extLst>
                </p14:cNvPr>
                <p14:cNvContentPartPr/>
                <p14:nvPr/>
              </p14:nvContentPartPr>
              <p14:xfrm>
                <a:off x="7057034" y="3045090"/>
                <a:ext cx="167760" cy="110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D218D6F-1B33-4670-9A97-4A006E9EC16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048034" y="3036090"/>
                  <a:ext cx="185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AC4F809-B186-4C50-886F-45512CA2B2D7}"/>
                    </a:ext>
                  </a:extLst>
                </p14:cNvPr>
                <p14:cNvContentPartPr/>
                <p14:nvPr/>
              </p14:nvContentPartPr>
              <p14:xfrm>
                <a:off x="7248194" y="3049770"/>
                <a:ext cx="128160" cy="842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AC4F809-B186-4C50-886F-45512CA2B2D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239554" y="3041130"/>
                  <a:ext cx="1458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3A49932-2975-44AE-9020-ADC92CB52DA7}"/>
                    </a:ext>
                  </a:extLst>
                </p14:cNvPr>
                <p14:cNvContentPartPr/>
                <p14:nvPr/>
              </p14:nvContentPartPr>
              <p14:xfrm>
                <a:off x="7485074" y="3025290"/>
                <a:ext cx="139680" cy="1202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3A49932-2975-44AE-9020-ADC92CB52DA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476434" y="3016650"/>
                  <a:ext cx="157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1396127-A991-4402-9F9A-08E3FDE99DB2}"/>
                    </a:ext>
                  </a:extLst>
                </p14:cNvPr>
                <p14:cNvContentPartPr/>
                <p14:nvPr/>
              </p14:nvContentPartPr>
              <p14:xfrm>
                <a:off x="7626554" y="2835210"/>
                <a:ext cx="112680" cy="2656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1396127-A991-4402-9F9A-08E3FDE99DB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617554" y="2826570"/>
                  <a:ext cx="1303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210415A-E499-44ED-B8EA-CB4458B15C47}"/>
                    </a:ext>
                  </a:extLst>
                </p14:cNvPr>
                <p14:cNvContentPartPr/>
                <p14:nvPr/>
              </p14:nvContentPartPr>
              <p14:xfrm>
                <a:off x="7713314" y="3018090"/>
                <a:ext cx="265680" cy="1335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210415A-E499-44ED-B8EA-CB4458B15C4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704674" y="3009450"/>
                  <a:ext cx="283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7CE0CEE-A1DE-4299-97F8-13438011F2EB}"/>
                    </a:ext>
                  </a:extLst>
                </p14:cNvPr>
                <p14:cNvContentPartPr/>
                <p14:nvPr/>
              </p14:nvContentPartPr>
              <p14:xfrm>
                <a:off x="8005994" y="2998650"/>
                <a:ext cx="161280" cy="1389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7CE0CEE-A1DE-4299-97F8-13438011F2E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997354" y="2990010"/>
                  <a:ext cx="178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AD8FF3A-84F7-45BF-837A-962D58FB62FD}"/>
                    </a:ext>
                  </a:extLst>
                </p14:cNvPr>
                <p14:cNvContentPartPr/>
                <p14:nvPr/>
              </p14:nvContentPartPr>
              <p14:xfrm>
                <a:off x="8183834" y="2840970"/>
                <a:ext cx="107280" cy="2646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AD8FF3A-84F7-45BF-837A-962D58FB62F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175194" y="2831970"/>
                  <a:ext cx="124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40BE20C-C8BC-42D1-B599-759B70B80F43}"/>
                    </a:ext>
                  </a:extLst>
                </p14:cNvPr>
                <p14:cNvContentPartPr/>
                <p14:nvPr/>
              </p14:nvContentPartPr>
              <p14:xfrm>
                <a:off x="8472554" y="2934570"/>
                <a:ext cx="213840" cy="1609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40BE20C-C8BC-42D1-B599-759B70B80F4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463554" y="2925570"/>
                  <a:ext cx="231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9B92C56-4589-4DE9-AF25-D059D2489A41}"/>
                    </a:ext>
                  </a:extLst>
                </p14:cNvPr>
                <p14:cNvContentPartPr/>
                <p14:nvPr/>
              </p14:nvContentPartPr>
              <p14:xfrm>
                <a:off x="8631674" y="2744490"/>
                <a:ext cx="171720" cy="3117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9B92C56-4589-4DE9-AF25-D059D2489A4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623034" y="2735490"/>
                  <a:ext cx="1893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8C55EAA-92F9-4FC8-9B73-FC745ADB73FC}"/>
                    </a:ext>
                  </a:extLst>
                </p14:cNvPr>
                <p14:cNvContentPartPr/>
                <p14:nvPr/>
              </p14:nvContentPartPr>
              <p14:xfrm>
                <a:off x="8716994" y="2943210"/>
                <a:ext cx="174960" cy="1054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8C55EAA-92F9-4FC8-9B73-FC745ADB73F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707994" y="2934570"/>
                  <a:ext cx="192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0D06E2C-C4E7-4CB8-8C3E-42F71324D634}"/>
                    </a:ext>
                  </a:extLst>
                </p14:cNvPr>
                <p14:cNvContentPartPr/>
                <p14:nvPr/>
              </p14:nvContentPartPr>
              <p14:xfrm>
                <a:off x="8929754" y="2923050"/>
                <a:ext cx="240840" cy="1587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0D06E2C-C4E7-4CB8-8C3E-42F71324D63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921114" y="2914410"/>
                  <a:ext cx="258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FC9AD15-6CA6-4A00-9E2D-FB4BC8B01DCA}"/>
                    </a:ext>
                  </a:extLst>
                </p14:cNvPr>
                <p14:cNvContentPartPr/>
                <p14:nvPr/>
              </p14:nvContentPartPr>
              <p14:xfrm>
                <a:off x="9255914" y="2855370"/>
                <a:ext cx="21240" cy="118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FC9AD15-6CA6-4A00-9E2D-FB4BC8B01DC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246914" y="2846730"/>
                  <a:ext cx="38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34936B6-3EFF-459A-AA89-825E16F0B147}"/>
                    </a:ext>
                  </a:extLst>
                </p14:cNvPr>
                <p14:cNvContentPartPr/>
                <p14:nvPr/>
              </p14:nvContentPartPr>
              <p14:xfrm>
                <a:off x="9251954" y="2958690"/>
                <a:ext cx="104040" cy="813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34936B6-3EFF-459A-AA89-825E16F0B14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243314" y="2950050"/>
                  <a:ext cx="121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0FAFF8D-2261-418D-B61E-F7271A95320C}"/>
                    </a:ext>
                  </a:extLst>
                </p14:cNvPr>
                <p14:cNvContentPartPr/>
                <p14:nvPr/>
              </p14:nvContentPartPr>
              <p14:xfrm>
                <a:off x="9443474" y="2735850"/>
                <a:ext cx="225720" cy="3351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0FAFF8D-2261-418D-B61E-F7271A95320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434834" y="2726850"/>
                  <a:ext cx="2433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7E5F462-AD4B-49CD-9A38-7CFBCB4A43BE}"/>
                    </a:ext>
                  </a:extLst>
                </p14:cNvPr>
                <p14:cNvContentPartPr/>
                <p14:nvPr/>
              </p14:nvContentPartPr>
              <p14:xfrm>
                <a:off x="9680714" y="2916930"/>
                <a:ext cx="36720" cy="1213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7E5F462-AD4B-49CD-9A38-7CFBCB4A43B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671714" y="2908290"/>
                  <a:ext cx="54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8DDE099-150E-4AAB-977E-99322A849298}"/>
                    </a:ext>
                  </a:extLst>
                </p14:cNvPr>
                <p14:cNvContentPartPr/>
                <p14:nvPr/>
              </p14:nvContentPartPr>
              <p14:xfrm>
                <a:off x="9822554" y="2939610"/>
                <a:ext cx="137160" cy="1162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8DDE099-150E-4AAB-977E-99322A84929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813554" y="2930970"/>
                  <a:ext cx="154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D535DC8-8FF6-4400-AAD9-5617FB2DF660}"/>
                    </a:ext>
                  </a:extLst>
                </p14:cNvPr>
                <p14:cNvContentPartPr/>
                <p14:nvPr/>
              </p14:nvContentPartPr>
              <p14:xfrm>
                <a:off x="9987434" y="2939970"/>
                <a:ext cx="323280" cy="1501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D535DC8-8FF6-4400-AAD9-5617FB2DF66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978794" y="2930970"/>
                  <a:ext cx="340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F99185D-960D-449B-96B5-556AB650946C}"/>
                    </a:ext>
                  </a:extLst>
                </p14:cNvPr>
                <p14:cNvContentPartPr/>
                <p14:nvPr/>
              </p14:nvContentPartPr>
              <p14:xfrm>
                <a:off x="3662594" y="2665290"/>
                <a:ext cx="181080" cy="1688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F99185D-960D-449B-96B5-556AB650946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653954" y="2656290"/>
                  <a:ext cx="198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46600D5-4EC7-4F85-904C-EE7F819B7E3A}"/>
                    </a:ext>
                  </a:extLst>
                </p14:cNvPr>
                <p14:cNvContentPartPr/>
                <p14:nvPr/>
              </p14:nvContentPartPr>
              <p14:xfrm>
                <a:off x="3800114" y="2768250"/>
                <a:ext cx="178560" cy="2581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46600D5-4EC7-4F85-904C-EE7F819B7E3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791474" y="2759610"/>
                  <a:ext cx="1962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AE54844-7196-4E5E-BCD5-8E9DA55EE6DC}"/>
                    </a:ext>
                  </a:extLst>
                </p14:cNvPr>
                <p14:cNvContentPartPr/>
                <p14:nvPr/>
              </p14:nvContentPartPr>
              <p14:xfrm>
                <a:off x="3936554" y="2654130"/>
                <a:ext cx="217800" cy="1652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AE54844-7196-4E5E-BCD5-8E9DA55EE6D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927554" y="2645130"/>
                  <a:ext cx="235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3B6E8B7-EC58-4D6F-B007-EFA96286127A}"/>
                    </a:ext>
                  </a:extLst>
                </p14:cNvPr>
                <p14:cNvContentPartPr/>
                <p14:nvPr/>
              </p14:nvContentPartPr>
              <p14:xfrm>
                <a:off x="4175234" y="2658450"/>
                <a:ext cx="231120" cy="1537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3B6E8B7-EC58-4D6F-B007-EFA96286127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166594" y="2649450"/>
                  <a:ext cx="248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523B3B3-B5CA-4EE4-ADFE-585B79DA1BCE}"/>
                    </a:ext>
                  </a:extLst>
                </p14:cNvPr>
                <p14:cNvContentPartPr/>
                <p14:nvPr/>
              </p14:nvContentPartPr>
              <p14:xfrm>
                <a:off x="4430474" y="2675010"/>
                <a:ext cx="291240" cy="1620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523B3B3-B5CA-4EE4-ADFE-585B79DA1BC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421834" y="2666010"/>
                  <a:ext cx="308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E093EA5-8C81-41AB-93BA-31CD90DF50B9}"/>
                    </a:ext>
                  </a:extLst>
                </p14:cNvPr>
                <p14:cNvContentPartPr/>
                <p14:nvPr/>
              </p14:nvContentPartPr>
              <p14:xfrm>
                <a:off x="4801994" y="2693010"/>
                <a:ext cx="249120" cy="1083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E093EA5-8C81-41AB-93BA-31CD90DF50B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793354" y="2684010"/>
                  <a:ext cx="266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392A0A1-E75A-4273-AC76-3AECC295FC8F}"/>
                    </a:ext>
                  </a:extLst>
                </p14:cNvPr>
                <p14:cNvContentPartPr/>
                <p14:nvPr/>
              </p14:nvContentPartPr>
              <p14:xfrm>
                <a:off x="5172074" y="2657730"/>
                <a:ext cx="192240" cy="1501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392A0A1-E75A-4273-AC76-3AECC295FC8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163074" y="2649090"/>
                  <a:ext cx="209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DC4B16E-C93C-49C2-8EC9-A55FA854A6B9}"/>
                    </a:ext>
                  </a:extLst>
                </p14:cNvPr>
                <p14:cNvContentPartPr/>
                <p14:nvPr/>
              </p14:nvContentPartPr>
              <p14:xfrm>
                <a:off x="5387354" y="2683650"/>
                <a:ext cx="197280" cy="1558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DC4B16E-C93C-49C2-8EC9-A55FA854A6B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378354" y="2674650"/>
                  <a:ext cx="214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10BBEC7-F71B-4968-926D-FB034EA56DE8}"/>
                    </a:ext>
                  </a:extLst>
                </p14:cNvPr>
                <p14:cNvContentPartPr/>
                <p14:nvPr/>
              </p14:nvContentPartPr>
              <p14:xfrm>
                <a:off x="2445794" y="2693730"/>
                <a:ext cx="210240" cy="2347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10BBEC7-F71B-4968-926D-FB034EA56DE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437154" y="2684730"/>
                  <a:ext cx="2278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8493EA3-94B4-4901-ACEA-1BE868E7A8B4}"/>
                    </a:ext>
                  </a:extLst>
                </p14:cNvPr>
                <p14:cNvContentPartPr/>
                <p14:nvPr/>
              </p14:nvContentPartPr>
              <p14:xfrm>
                <a:off x="2648114" y="2754210"/>
                <a:ext cx="132120" cy="1281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8493EA3-94B4-4901-ACEA-1BE868E7A8B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639474" y="2745210"/>
                  <a:ext cx="149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67C1947-1AEC-4119-B6B1-70AEA6935328}"/>
                    </a:ext>
                  </a:extLst>
                </p14:cNvPr>
                <p14:cNvContentPartPr/>
                <p14:nvPr/>
              </p14:nvContentPartPr>
              <p14:xfrm>
                <a:off x="2859434" y="2726490"/>
                <a:ext cx="124560" cy="1555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67C1947-1AEC-4119-B6B1-70AEA693532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850434" y="2717850"/>
                  <a:ext cx="142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209CA6E-6366-4ACA-A303-CDB72DCC0F94}"/>
                    </a:ext>
                  </a:extLst>
                </p14:cNvPr>
                <p14:cNvContentPartPr/>
                <p14:nvPr/>
              </p14:nvContentPartPr>
              <p14:xfrm>
                <a:off x="3102074" y="2548650"/>
                <a:ext cx="275400" cy="306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209CA6E-6366-4ACA-A303-CDB72DCC0F9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093074" y="2539650"/>
                  <a:ext cx="293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3958898-CC8E-4634-A5BC-FC5BDB3CE0A9}"/>
                    </a:ext>
                  </a:extLst>
                </p14:cNvPr>
                <p14:cNvContentPartPr/>
                <p14:nvPr/>
              </p14:nvContentPartPr>
              <p14:xfrm>
                <a:off x="3187394" y="2784450"/>
                <a:ext cx="138600" cy="62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3958898-CC8E-4634-A5BC-FC5BDB3CE0A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178754" y="2775450"/>
                  <a:ext cx="156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E375E82-D7B2-4DE7-96B0-E3FED7872838}"/>
                    </a:ext>
                  </a:extLst>
                </p14:cNvPr>
                <p14:cNvContentPartPr/>
                <p14:nvPr/>
              </p14:nvContentPartPr>
              <p14:xfrm>
                <a:off x="2324474" y="3278010"/>
                <a:ext cx="145080" cy="1040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E375E82-D7B2-4DE7-96B0-E3FED787283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315474" y="3269370"/>
                  <a:ext cx="162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CF21439-D681-44AC-AE5C-3D9F55EE13E6}"/>
                    </a:ext>
                  </a:extLst>
                </p14:cNvPr>
                <p14:cNvContentPartPr/>
                <p14:nvPr/>
              </p14:nvContentPartPr>
              <p14:xfrm>
                <a:off x="2580434" y="2913690"/>
                <a:ext cx="315720" cy="5061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CF21439-D681-44AC-AE5C-3D9F55EE13E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571434" y="2905050"/>
                  <a:ext cx="33336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B94D5D3-A163-4499-B938-FD5333E32541}"/>
                    </a:ext>
                  </a:extLst>
                </p14:cNvPr>
                <p14:cNvContentPartPr/>
                <p14:nvPr/>
              </p14:nvContentPartPr>
              <p14:xfrm>
                <a:off x="2577914" y="3259650"/>
                <a:ext cx="227520" cy="446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B94D5D3-A163-4499-B938-FD5333E3254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569274" y="3250650"/>
                  <a:ext cx="2451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496C245-9CB6-4227-B487-99A13AEC0D30}"/>
                    </a:ext>
                  </a:extLst>
                </p14:cNvPr>
                <p14:cNvContentPartPr/>
                <p14:nvPr/>
              </p14:nvContentPartPr>
              <p14:xfrm>
                <a:off x="3227354" y="3156330"/>
                <a:ext cx="90000" cy="1771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496C245-9CB6-4227-B487-99A13AEC0D3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218714" y="3147690"/>
                  <a:ext cx="107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E4114F2-7700-4D8F-B847-5A1A91018FC2}"/>
                    </a:ext>
                  </a:extLst>
                </p14:cNvPr>
                <p14:cNvContentPartPr/>
                <p14:nvPr/>
              </p14:nvContentPartPr>
              <p14:xfrm>
                <a:off x="3388994" y="3096210"/>
                <a:ext cx="232200" cy="234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E4114F2-7700-4D8F-B847-5A1A91018FC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379994" y="3087570"/>
                  <a:ext cx="249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359E125-F8F5-4BDC-8BB0-B362061BF06B}"/>
                    </a:ext>
                  </a:extLst>
                </p14:cNvPr>
                <p14:cNvContentPartPr/>
                <p14:nvPr/>
              </p14:nvContentPartPr>
              <p14:xfrm>
                <a:off x="3719114" y="3199170"/>
                <a:ext cx="396360" cy="1357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359E125-F8F5-4BDC-8BB0-B362061BF06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710114" y="3190530"/>
                  <a:ext cx="414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E0538E1-D074-4275-9614-25C61F866593}"/>
                    </a:ext>
                  </a:extLst>
                </p14:cNvPr>
                <p14:cNvContentPartPr/>
                <p14:nvPr/>
              </p14:nvContentPartPr>
              <p14:xfrm>
                <a:off x="4177754" y="3179010"/>
                <a:ext cx="298440" cy="1425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E0538E1-D074-4275-9614-25C61F86659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169114" y="3170370"/>
                  <a:ext cx="316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51E977C-FADE-46C0-B764-2C6142CA1389}"/>
                    </a:ext>
                  </a:extLst>
                </p14:cNvPr>
                <p14:cNvContentPartPr/>
                <p14:nvPr/>
              </p14:nvContentPartPr>
              <p14:xfrm>
                <a:off x="4776074" y="3132210"/>
                <a:ext cx="298080" cy="1386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51E977C-FADE-46C0-B764-2C6142CA138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767074" y="3123210"/>
                  <a:ext cx="315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14326F8-CD35-4396-B857-2774E92A462B}"/>
                    </a:ext>
                  </a:extLst>
                </p14:cNvPr>
                <p14:cNvContentPartPr/>
                <p14:nvPr/>
              </p14:nvContentPartPr>
              <p14:xfrm>
                <a:off x="5131394" y="3176130"/>
                <a:ext cx="49320" cy="972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14326F8-CD35-4396-B857-2774E92A462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122754" y="3167130"/>
                  <a:ext cx="66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D0B18B0-42D8-4A9D-93FF-28FEBDBC68C9}"/>
                    </a:ext>
                  </a:extLst>
                </p14:cNvPr>
                <p14:cNvContentPartPr/>
                <p14:nvPr/>
              </p14:nvContentPartPr>
              <p14:xfrm>
                <a:off x="5354234" y="2964450"/>
                <a:ext cx="179640" cy="3290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D0B18B0-42D8-4A9D-93FF-28FEBDBC68C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345594" y="2955450"/>
                  <a:ext cx="1972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62D2F26-DF72-4324-A17D-CB6B9D137810}"/>
                    </a:ext>
                  </a:extLst>
                </p14:cNvPr>
                <p14:cNvContentPartPr/>
                <p14:nvPr/>
              </p14:nvContentPartPr>
              <p14:xfrm>
                <a:off x="5324354" y="3056250"/>
                <a:ext cx="276480" cy="954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62D2F26-DF72-4324-A17D-CB6B9D13781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315354" y="3047610"/>
                  <a:ext cx="2941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9A3506F-5AAB-44B1-A1D7-CE1A1FEB3BF1}"/>
                    </a:ext>
                  </a:extLst>
                </p14:cNvPr>
                <p14:cNvContentPartPr/>
                <p14:nvPr/>
              </p14:nvContentPartPr>
              <p14:xfrm>
                <a:off x="5601914" y="2921970"/>
                <a:ext cx="154440" cy="3250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9A3506F-5AAB-44B1-A1D7-CE1A1FEB3BF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592914" y="2912970"/>
                  <a:ext cx="1720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3A854AA-3D8A-47BA-88C7-7DB7B2D8A58D}"/>
                    </a:ext>
                  </a:extLst>
                </p14:cNvPr>
                <p14:cNvContentPartPr/>
                <p14:nvPr/>
              </p14:nvContentPartPr>
              <p14:xfrm>
                <a:off x="515114" y="2780490"/>
                <a:ext cx="158760" cy="1627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3A854AA-3D8A-47BA-88C7-7DB7B2D8A58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06114" y="2771850"/>
                  <a:ext cx="176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F1D7382-6387-4ADD-AA48-7BF5D4F8067B}"/>
                    </a:ext>
                  </a:extLst>
                </p14:cNvPr>
                <p14:cNvContentPartPr/>
                <p14:nvPr/>
              </p14:nvContentPartPr>
              <p14:xfrm>
                <a:off x="788714" y="2782650"/>
                <a:ext cx="179280" cy="126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F1D7382-6387-4ADD-AA48-7BF5D4F8067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80074" y="2774010"/>
                  <a:ext cx="196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05E73DF-187F-4D10-BCA2-B153B6E74D4A}"/>
                    </a:ext>
                  </a:extLst>
                </p14:cNvPr>
                <p14:cNvContentPartPr/>
                <p14:nvPr/>
              </p14:nvContentPartPr>
              <p14:xfrm>
                <a:off x="1349594" y="2744850"/>
                <a:ext cx="176040" cy="1767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05E73DF-187F-4D10-BCA2-B153B6E74D4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340594" y="2736210"/>
                  <a:ext cx="193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AEE7A82-8E20-4E19-8727-C772997DE751}"/>
                    </a:ext>
                  </a:extLst>
                </p14:cNvPr>
                <p14:cNvContentPartPr/>
                <p14:nvPr/>
              </p14:nvContentPartPr>
              <p14:xfrm>
                <a:off x="1585754" y="2768970"/>
                <a:ext cx="185760" cy="1137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AEE7A82-8E20-4E19-8727-C772997DE75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576754" y="2759970"/>
                  <a:ext cx="203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BAEA3D6-D601-4CCA-B520-BCF1BD632137}"/>
                    </a:ext>
                  </a:extLst>
                </p14:cNvPr>
                <p14:cNvContentPartPr/>
                <p14:nvPr/>
              </p14:nvContentPartPr>
              <p14:xfrm>
                <a:off x="1840994" y="2747370"/>
                <a:ext cx="196920" cy="1814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BAEA3D6-D601-4CCA-B520-BCF1BD63213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832354" y="2738370"/>
                  <a:ext cx="214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3D6ADDE-1FDE-47CF-89ED-C8C103D8F93D}"/>
                    </a:ext>
                  </a:extLst>
                </p14:cNvPr>
                <p14:cNvContentPartPr/>
                <p14:nvPr/>
              </p14:nvContentPartPr>
              <p14:xfrm>
                <a:off x="599354" y="3110970"/>
                <a:ext cx="196200" cy="3790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3D6ADDE-1FDE-47CF-89ED-C8C103D8F93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90354" y="3101970"/>
                  <a:ext cx="2138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C029503-7086-4AB3-878E-3E318FC7108E}"/>
                    </a:ext>
                  </a:extLst>
                </p14:cNvPr>
                <p14:cNvContentPartPr/>
                <p14:nvPr/>
              </p14:nvContentPartPr>
              <p14:xfrm>
                <a:off x="809954" y="3306810"/>
                <a:ext cx="176040" cy="1648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C029503-7086-4AB3-878E-3E318FC7108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00954" y="3297810"/>
                  <a:ext cx="1936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DB5B0DE-3848-4DCC-8B7A-2CC3993ED882}"/>
                    </a:ext>
                  </a:extLst>
                </p14:cNvPr>
                <p14:cNvContentPartPr/>
                <p14:nvPr/>
              </p14:nvContentPartPr>
              <p14:xfrm>
                <a:off x="1008314" y="3297810"/>
                <a:ext cx="198360" cy="1530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DB5B0DE-3848-4DCC-8B7A-2CC3993ED88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99314" y="3288810"/>
                  <a:ext cx="216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168CA4C-09C5-45F4-8F19-01FFAF973E4A}"/>
                    </a:ext>
                  </a:extLst>
                </p14:cNvPr>
                <p14:cNvContentPartPr/>
                <p14:nvPr/>
              </p14:nvContentPartPr>
              <p14:xfrm>
                <a:off x="1077074" y="3328050"/>
                <a:ext cx="308880" cy="4946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168CA4C-09C5-45F4-8F19-01FFAF973E4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68434" y="3319050"/>
                  <a:ext cx="32652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EE83E95-15D1-4F0B-B1A3-A5DF956AF0FA}"/>
                    </a:ext>
                  </a:extLst>
                </p14:cNvPr>
                <p14:cNvContentPartPr/>
                <p14:nvPr/>
              </p14:nvContentPartPr>
              <p14:xfrm>
                <a:off x="1521314" y="3047970"/>
                <a:ext cx="222840" cy="4129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EE83E95-15D1-4F0B-B1A3-A5DF956AF0F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512314" y="3039330"/>
                  <a:ext cx="24048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926A73D-B352-4B57-9355-6509C49C6DF8}"/>
                    </a:ext>
                  </a:extLst>
                </p14:cNvPr>
                <p14:cNvContentPartPr/>
                <p14:nvPr/>
              </p14:nvContentPartPr>
              <p14:xfrm>
                <a:off x="1488194" y="3245250"/>
                <a:ext cx="194760" cy="313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926A73D-B352-4B57-9355-6509C49C6DF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479554" y="3236610"/>
                  <a:ext cx="2124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C196D96-3F6B-4017-A999-1877DA88EF1D}"/>
                    </a:ext>
                  </a:extLst>
                </p14:cNvPr>
                <p14:cNvContentPartPr/>
                <p14:nvPr/>
              </p14:nvContentPartPr>
              <p14:xfrm>
                <a:off x="1777634" y="3036090"/>
                <a:ext cx="192240" cy="3762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C196D96-3F6B-4017-A999-1877DA88EF1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768634" y="3027090"/>
                  <a:ext cx="2098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F4299ED-9D98-4678-8EF3-5CE986287F44}"/>
                    </a:ext>
                  </a:extLst>
                </p14:cNvPr>
                <p14:cNvContentPartPr/>
                <p14:nvPr/>
              </p14:nvContentPartPr>
              <p14:xfrm>
                <a:off x="623474" y="3978210"/>
                <a:ext cx="126720" cy="1018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F4299ED-9D98-4678-8EF3-5CE986287F4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14834" y="3969570"/>
                  <a:ext cx="1443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7C34EFD-743C-4921-BC69-0F98D8AB3A02}"/>
                    </a:ext>
                  </a:extLst>
                </p14:cNvPr>
                <p14:cNvContentPartPr/>
                <p14:nvPr/>
              </p14:nvContentPartPr>
              <p14:xfrm>
                <a:off x="993914" y="3590490"/>
                <a:ext cx="308160" cy="5403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7C34EFD-743C-4921-BC69-0F98D8AB3A0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84914" y="3581850"/>
                  <a:ext cx="32580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B9220C9-55A6-4A9F-913B-C4C762BEFBF1}"/>
                    </a:ext>
                  </a:extLst>
                </p14:cNvPr>
                <p14:cNvContentPartPr/>
                <p14:nvPr/>
              </p14:nvContentPartPr>
              <p14:xfrm>
                <a:off x="933794" y="3955530"/>
                <a:ext cx="259920" cy="475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B9220C9-55A6-4A9F-913B-C4C762BEFBF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24794" y="3946890"/>
                  <a:ext cx="277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8935F24-A3BE-4FC4-8C88-B4ACE8A92C8D}"/>
                    </a:ext>
                  </a:extLst>
                </p14:cNvPr>
                <p14:cNvContentPartPr/>
                <p14:nvPr/>
              </p14:nvContentPartPr>
              <p14:xfrm>
                <a:off x="1632554" y="3733050"/>
                <a:ext cx="377280" cy="2764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8935F24-A3BE-4FC4-8C88-B4ACE8A92C8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623554" y="3724050"/>
                  <a:ext cx="3949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5B4002B-A445-44A1-9ACA-4B42C32685DD}"/>
                    </a:ext>
                  </a:extLst>
                </p14:cNvPr>
                <p14:cNvContentPartPr/>
                <p14:nvPr/>
              </p14:nvContentPartPr>
              <p14:xfrm>
                <a:off x="2051234" y="3833490"/>
                <a:ext cx="388800" cy="1692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5B4002B-A445-44A1-9ACA-4B42C32685D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042594" y="3824490"/>
                  <a:ext cx="406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5DF309D-1168-4387-94EE-03D613087B00}"/>
                    </a:ext>
                  </a:extLst>
                </p14:cNvPr>
                <p14:cNvContentPartPr/>
                <p14:nvPr/>
              </p14:nvContentPartPr>
              <p14:xfrm>
                <a:off x="2487554" y="3824850"/>
                <a:ext cx="282240" cy="1422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5DF309D-1168-4387-94EE-03D613087B0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478554" y="3815850"/>
                  <a:ext cx="299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B1AAFFD-5211-4E83-A181-60C3552E3058}"/>
                    </a:ext>
                  </a:extLst>
                </p14:cNvPr>
                <p14:cNvContentPartPr/>
                <p14:nvPr/>
              </p14:nvContentPartPr>
              <p14:xfrm>
                <a:off x="3145994" y="3723690"/>
                <a:ext cx="132840" cy="1857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B1AAFFD-5211-4E83-A181-60C3552E305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137354" y="3714690"/>
                  <a:ext cx="1504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809125-5DE9-4211-A3F2-61EC61A75BD7}"/>
                    </a:ext>
                  </a:extLst>
                </p14:cNvPr>
                <p14:cNvContentPartPr/>
                <p14:nvPr/>
              </p14:nvContentPartPr>
              <p14:xfrm>
                <a:off x="3241754" y="3552690"/>
                <a:ext cx="292680" cy="3722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809125-5DE9-4211-A3F2-61EC61A75BD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233114" y="3544050"/>
                  <a:ext cx="3103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62A10BF-70E5-4399-83A0-179B6FDDE72B}"/>
                    </a:ext>
                  </a:extLst>
                </p14:cNvPr>
                <p14:cNvContentPartPr/>
                <p14:nvPr/>
              </p14:nvContentPartPr>
              <p14:xfrm>
                <a:off x="3390074" y="3731250"/>
                <a:ext cx="174600" cy="1666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62A10BF-70E5-4399-83A0-179B6FDDE72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381074" y="3722250"/>
                  <a:ext cx="192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1B58AB0-9210-41B0-97BD-65B5354BD523}"/>
                    </a:ext>
                  </a:extLst>
                </p14:cNvPr>
                <p14:cNvContentPartPr/>
                <p14:nvPr/>
              </p14:nvContentPartPr>
              <p14:xfrm>
                <a:off x="3447674" y="3753210"/>
                <a:ext cx="297360" cy="4773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1B58AB0-9210-41B0-97BD-65B5354BD52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439034" y="3744570"/>
                  <a:ext cx="31500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410DD8E-354E-4902-952D-C7C68F7940ED}"/>
                    </a:ext>
                  </a:extLst>
                </p14:cNvPr>
                <p14:cNvContentPartPr/>
                <p14:nvPr/>
              </p14:nvContentPartPr>
              <p14:xfrm>
                <a:off x="3800834" y="3725490"/>
                <a:ext cx="130680" cy="1044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410DD8E-354E-4902-952D-C7C68F7940E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791834" y="3716850"/>
                  <a:ext cx="1483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D4DC57A-7A9C-492B-8F2F-6F58EE70D3E5}"/>
                    </a:ext>
                  </a:extLst>
                </p14:cNvPr>
                <p14:cNvContentPartPr/>
                <p14:nvPr/>
              </p14:nvContentPartPr>
              <p14:xfrm>
                <a:off x="3975794" y="3703890"/>
                <a:ext cx="140040" cy="1504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D4DC57A-7A9C-492B-8F2F-6F58EE70D3E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966794" y="3695250"/>
                  <a:ext cx="157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28949898-9CBD-4ED2-B7BC-C21DE6AA521D}"/>
                    </a:ext>
                  </a:extLst>
                </p14:cNvPr>
                <p14:cNvContentPartPr/>
                <p14:nvPr/>
              </p14:nvContentPartPr>
              <p14:xfrm>
                <a:off x="4163714" y="3719010"/>
                <a:ext cx="167400" cy="1209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28949898-9CBD-4ED2-B7BC-C21DE6AA521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154714" y="3710370"/>
                  <a:ext cx="185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69DDAD4-42D0-444E-AEFA-D40AF3A7F234}"/>
                    </a:ext>
                  </a:extLst>
                </p14:cNvPr>
                <p14:cNvContentPartPr/>
                <p14:nvPr/>
              </p14:nvContentPartPr>
              <p14:xfrm>
                <a:off x="4337234" y="3504450"/>
                <a:ext cx="131040" cy="2466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69DDAD4-42D0-444E-AEFA-D40AF3A7F23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328234" y="3495450"/>
                  <a:ext cx="1486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1018C61-7A5E-4CD0-A57F-B0576C1DEE37}"/>
                    </a:ext>
                  </a:extLst>
                </p14:cNvPr>
                <p14:cNvContentPartPr/>
                <p14:nvPr/>
              </p14:nvContentPartPr>
              <p14:xfrm>
                <a:off x="4666634" y="3455130"/>
                <a:ext cx="262440" cy="3841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1018C61-7A5E-4CD0-A57F-B0576C1DEE3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657994" y="3446490"/>
                  <a:ext cx="2800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E761FE4D-B611-4FFF-BEAD-0DF341E14017}"/>
                    </a:ext>
                  </a:extLst>
                </p14:cNvPr>
                <p14:cNvContentPartPr/>
                <p14:nvPr/>
              </p14:nvContentPartPr>
              <p14:xfrm>
                <a:off x="4621274" y="3626490"/>
                <a:ext cx="289080" cy="914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E761FE4D-B611-4FFF-BEAD-0DF341E1401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612274" y="3617850"/>
                  <a:ext cx="3067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10B42926-5EAB-4FF5-87AE-A53ECE52C1F3}"/>
                    </a:ext>
                  </a:extLst>
                </p14:cNvPr>
                <p14:cNvContentPartPr/>
                <p14:nvPr/>
              </p14:nvContentPartPr>
              <p14:xfrm>
                <a:off x="4908914" y="3373050"/>
                <a:ext cx="254880" cy="4258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10B42926-5EAB-4FF5-87AE-A53ECE52C1F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899914" y="3364410"/>
                  <a:ext cx="2725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473B980-A056-421F-B06A-0B78F032415F}"/>
                    </a:ext>
                  </a:extLst>
                </p14:cNvPr>
                <p14:cNvContentPartPr/>
                <p14:nvPr/>
              </p14:nvContentPartPr>
              <p14:xfrm>
                <a:off x="5168834" y="3669690"/>
                <a:ext cx="44280" cy="1116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473B980-A056-421F-B06A-0B78F032415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160194" y="3660690"/>
                  <a:ext cx="61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A1717B71-4E5E-4772-B29D-672279E081C3}"/>
                    </a:ext>
                  </a:extLst>
                </p14:cNvPr>
                <p14:cNvContentPartPr/>
                <p14:nvPr/>
              </p14:nvContentPartPr>
              <p14:xfrm>
                <a:off x="5285114" y="3562410"/>
                <a:ext cx="161640" cy="2008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A1717B71-4E5E-4772-B29D-672279E081C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276114" y="3553770"/>
                  <a:ext cx="179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0C23EFC9-0FBE-4A99-A007-3A9C712ECB8B}"/>
                    </a:ext>
                  </a:extLst>
                </p14:cNvPr>
                <p14:cNvContentPartPr/>
                <p14:nvPr/>
              </p14:nvContentPartPr>
              <p14:xfrm>
                <a:off x="5691914" y="3605610"/>
                <a:ext cx="174600" cy="1551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0C23EFC9-0FBE-4A99-A007-3A9C712ECB8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682914" y="3596610"/>
                  <a:ext cx="192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F0556C61-6933-4D55-BEF0-C91207ECD57E}"/>
                    </a:ext>
                  </a:extLst>
                </p14:cNvPr>
                <p14:cNvContentPartPr/>
                <p14:nvPr/>
              </p14:nvContentPartPr>
              <p14:xfrm>
                <a:off x="5950394" y="3555210"/>
                <a:ext cx="160200" cy="2102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F0556C61-6933-4D55-BEF0-C91207ECD57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941754" y="3546570"/>
                  <a:ext cx="1778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3375B4EE-CA7A-441B-98F3-3658D0B8F93C}"/>
                    </a:ext>
                  </a:extLst>
                </p14:cNvPr>
                <p14:cNvContentPartPr/>
                <p14:nvPr/>
              </p14:nvContentPartPr>
              <p14:xfrm>
                <a:off x="6382754" y="3613890"/>
                <a:ext cx="195480" cy="14076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3375B4EE-CA7A-441B-98F3-3658D0B8F93C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374114" y="3604890"/>
                  <a:ext cx="213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E865C4D-C3EF-4F43-983D-40E57A270A45}"/>
                    </a:ext>
                  </a:extLst>
                </p14:cNvPr>
                <p14:cNvContentPartPr/>
                <p14:nvPr/>
              </p14:nvContentPartPr>
              <p14:xfrm>
                <a:off x="6900794" y="3537570"/>
                <a:ext cx="241200" cy="2019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E865C4D-C3EF-4F43-983D-40E57A270A45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891794" y="3528930"/>
                  <a:ext cx="258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467ED86-91A0-42C4-BDBD-7C9DCD348F9E}"/>
                    </a:ext>
                  </a:extLst>
                </p14:cNvPr>
                <p14:cNvContentPartPr/>
                <p14:nvPr/>
              </p14:nvContentPartPr>
              <p14:xfrm>
                <a:off x="7120754" y="3556650"/>
                <a:ext cx="160920" cy="1173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467ED86-91A0-42C4-BDBD-7C9DCD348F9E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111754" y="3547650"/>
                  <a:ext cx="1785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89AB4281-A0D7-4E9B-A186-78294EA1CF92}"/>
                    </a:ext>
                  </a:extLst>
                </p14:cNvPr>
                <p14:cNvContentPartPr/>
                <p14:nvPr/>
              </p14:nvContentPartPr>
              <p14:xfrm>
                <a:off x="7288514" y="3571410"/>
                <a:ext cx="119160" cy="943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89AB4281-A0D7-4E9B-A186-78294EA1CF9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279514" y="3562410"/>
                  <a:ext cx="136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7C5AE7B-B442-44C3-AA54-07FFF7E0407E}"/>
                    </a:ext>
                  </a:extLst>
                </p14:cNvPr>
                <p14:cNvContentPartPr/>
                <p14:nvPr/>
              </p14:nvContentPartPr>
              <p14:xfrm>
                <a:off x="7471754" y="3511650"/>
                <a:ext cx="214200" cy="1713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7C5AE7B-B442-44C3-AA54-07FFF7E0407E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463114" y="3503010"/>
                  <a:ext cx="2318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89D0F5F-B1B8-4523-B5EC-C2779A2D004D}"/>
                    </a:ext>
                  </a:extLst>
                </p14:cNvPr>
                <p14:cNvContentPartPr/>
                <p14:nvPr/>
              </p14:nvContentPartPr>
              <p14:xfrm>
                <a:off x="7609994" y="3322650"/>
                <a:ext cx="225000" cy="3434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89D0F5F-B1B8-4523-B5EC-C2779A2D004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600994" y="3314010"/>
                  <a:ext cx="2426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AAF887CF-2EE3-4824-8D4E-8F26C4E07348}"/>
                    </a:ext>
                  </a:extLst>
                </p14:cNvPr>
                <p14:cNvContentPartPr/>
                <p14:nvPr/>
              </p14:nvContentPartPr>
              <p14:xfrm>
                <a:off x="7752194" y="3519210"/>
                <a:ext cx="102960" cy="1706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AAF887CF-2EE3-4824-8D4E-8F26C4E0734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743554" y="3510210"/>
                  <a:ext cx="1206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63741F9B-643D-47FF-B2F5-F19D5FAE400D}"/>
                    </a:ext>
                  </a:extLst>
                </p14:cNvPr>
                <p14:cNvContentPartPr/>
                <p14:nvPr/>
              </p14:nvContentPartPr>
              <p14:xfrm>
                <a:off x="7927154" y="3522090"/>
                <a:ext cx="290520" cy="1396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63741F9B-643D-47FF-B2F5-F19D5FAE400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918514" y="3513450"/>
                  <a:ext cx="3081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20BE508-B041-4D24-9A2B-BC7153457F6D}"/>
                    </a:ext>
                  </a:extLst>
                </p14:cNvPr>
                <p14:cNvContentPartPr/>
                <p14:nvPr/>
              </p14:nvContentPartPr>
              <p14:xfrm>
                <a:off x="8429354" y="3463770"/>
                <a:ext cx="239040" cy="20916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20BE508-B041-4D24-9A2B-BC7153457F6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420714" y="3455130"/>
                  <a:ext cx="256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ADFFBCBC-4AD5-458B-9BAD-89059DEB364D}"/>
                    </a:ext>
                  </a:extLst>
                </p14:cNvPr>
                <p14:cNvContentPartPr/>
                <p14:nvPr/>
              </p14:nvContentPartPr>
              <p14:xfrm>
                <a:off x="8676674" y="3524250"/>
                <a:ext cx="183960" cy="1285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ADFFBCBC-4AD5-458B-9BAD-89059DEB364D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668034" y="3515610"/>
                  <a:ext cx="201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7FE5BEB4-8350-4C6A-BAAC-8C6650C9491B}"/>
                    </a:ext>
                  </a:extLst>
                </p14:cNvPr>
                <p14:cNvContentPartPr/>
                <p14:nvPr/>
              </p14:nvContentPartPr>
              <p14:xfrm>
                <a:off x="8866034" y="3526410"/>
                <a:ext cx="232560" cy="1137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7FE5BEB4-8350-4C6A-BAAC-8C6650C9491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857034" y="3517410"/>
                  <a:ext cx="250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0D205412-0414-467A-AD6B-91E1BAF5DE06}"/>
                    </a:ext>
                  </a:extLst>
                </p14:cNvPr>
                <p14:cNvContentPartPr/>
                <p14:nvPr/>
              </p14:nvContentPartPr>
              <p14:xfrm>
                <a:off x="9073754" y="3551610"/>
                <a:ext cx="136800" cy="2689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0D205412-0414-467A-AD6B-91E1BAF5DE06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064754" y="3542610"/>
                  <a:ext cx="1544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B7669A6-B4DA-4528-8003-022949AB5441}"/>
                    </a:ext>
                  </a:extLst>
                </p14:cNvPr>
                <p14:cNvContentPartPr/>
                <p14:nvPr/>
              </p14:nvContentPartPr>
              <p14:xfrm>
                <a:off x="9191834" y="3477090"/>
                <a:ext cx="201600" cy="1857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B7669A6-B4DA-4528-8003-022949AB544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183194" y="3468090"/>
                  <a:ext cx="219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70140C7-C7BC-4970-9ED2-BFACFE13AC1F}"/>
                    </a:ext>
                  </a:extLst>
                </p14:cNvPr>
                <p14:cNvContentPartPr/>
                <p14:nvPr/>
              </p14:nvContentPartPr>
              <p14:xfrm>
                <a:off x="9441314" y="3222210"/>
                <a:ext cx="202680" cy="3927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70140C7-C7BC-4970-9ED2-BFACFE13AC1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432674" y="3213210"/>
                  <a:ext cx="2203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9C1951B1-56BA-403D-8595-E8E9C4E44C14}"/>
                    </a:ext>
                  </a:extLst>
                </p14:cNvPr>
                <p14:cNvContentPartPr/>
                <p14:nvPr/>
              </p14:nvContentPartPr>
              <p14:xfrm>
                <a:off x="9537434" y="3478530"/>
                <a:ext cx="186840" cy="1796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9C1951B1-56BA-403D-8595-E8E9C4E44C1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528434" y="3469890"/>
                  <a:ext cx="2044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72340833-8207-4957-AF92-1069E8A24BDE}"/>
                    </a:ext>
                  </a:extLst>
                </p14:cNvPr>
                <p14:cNvContentPartPr/>
                <p14:nvPr/>
              </p14:nvContentPartPr>
              <p14:xfrm>
                <a:off x="10023074" y="3101250"/>
                <a:ext cx="414720" cy="5832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72340833-8207-4957-AF92-1069E8A24BDE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014434" y="3092610"/>
                  <a:ext cx="43236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443E44D-A1B9-4F1B-89FD-5F946348C7BA}"/>
                    </a:ext>
                  </a:extLst>
                </p14:cNvPr>
                <p14:cNvContentPartPr/>
                <p14:nvPr/>
              </p14:nvContentPartPr>
              <p14:xfrm>
                <a:off x="10027394" y="3470610"/>
                <a:ext cx="268560" cy="680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443E44D-A1B9-4F1B-89FD-5F946348C7B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018754" y="3461970"/>
                  <a:ext cx="286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01119987-0109-4FBD-A8EB-3EDC52D8109B}"/>
                    </a:ext>
                  </a:extLst>
                </p14:cNvPr>
                <p14:cNvContentPartPr/>
                <p14:nvPr/>
              </p14:nvContentPartPr>
              <p14:xfrm>
                <a:off x="10279754" y="3494730"/>
                <a:ext cx="180000" cy="17352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01119987-0109-4FBD-A8EB-3EDC52D8109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271114" y="3485730"/>
                  <a:ext cx="1976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AEB7A58-B4CE-4C57-A4A6-259AB06FB7D2}"/>
                    </a:ext>
                  </a:extLst>
                </p14:cNvPr>
                <p14:cNvContentPartPr/>
                <p14:nvPr/>
              </p14:nvContentPartPr>
              <p14:xfrm>
                <a:off x="10402874" y="3520290"/>
                <a:ext cx="114120" cy="1353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AEB7A58-B4CE-4C57-A4A6-259AB06FB7D2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393874" y="3511650"/>
                  <a:ext cx="131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8F8A1C5-D682-4149-903F-8B5012F8AF64}"/>
                    </a:ext>
                  </a:extLst>
                </p14:cNvPr>
                <p14:cNvContentPartPr/>
                <p14:nvPr/>
              </p14:nvContentPartPr>
              <p14:xfrm>
                <a:off x="10578554" y="3553410"/>
                <a:ext cx="290160" cy="1317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8F8A1C5-D682-4149-903F-8B5012F8AF6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569914" y="3544770"/>
                  <a:ext cx="307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41A3EA9-4FAC-41BD-80B1-DFF4003F74EA}"/>
                    </a:ext>
                  </a:extLst>
                </p14:cNvPr>
                <p14:cNvContentPartPr/>
                <p14:nvPr/>
              </p14:nvContentPartPr>
              <p14:xfrm>
                <a:off x="771434" y="4232730"/>
                <a:ext cx="208440" cy="41364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41A3EA9-4FAC-41BD-80B1-DFF4003F74EA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62794" y="4224090"/>
                  <a:ext cx="22608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0A9F6C47-0C1E-41E3-A7BC-357E6281A81C}"/>
                    </a:ext>
                  </a:extLst>
                </p14:cNvPr>
                <p14:cNvContentPartPr/>
                <p14:nvPr/>
              </p14:nvContentPartPr>
              <p14:xfrm>
                <a:off x="674594" y="4410570"/>
                <a:ext cx="346680" cy="6624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0A9F6C47-0C1E-41E3-A7BC-357E6281A81C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65594" y="4401570"/>
                  <a:ext cx="364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52AE5ED-DBE9-4FFF-9F8C-F390CA1B03F7}"/>
                    </a:ext>
                  </a:extLst>
                </p14:cNvPr>
                <p14:cNvContentPartPr/>
                <p14:nvPr/>
              </p14:nvContentPartPr>
              <p14:xfrm>
                <a:off x="1010474" y="4174770"/>
                <a:ext cx="222840" cy="4050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52AE5ED-DBE9-4FFF-9F8C-F390CA1B03F7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01834" y="4166130"/>
                  <a:ext cx="2404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FCAEFE0-28E8-4C09-BD65-0BEB1AE39287}"/>
                    </a:ext>
                  </a:extLst>
                </p14:cNvPr>
                <p14:cNvContentPartPr/>
                <p14:nvPr/>
              </p14:nvContentPartPr>
              <p14:xfrm>
                <a:off x="1240514" y="4405530"/>
                <a:ext cx="163080" cy="1782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FCAEFE0-28E8-4C09-BD65-0BEB1AE39287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231514" y="4396890"/>
                  <a:ext cx="180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0FE42E53-2708-4588-B8B8-73EFAA5FB22D}"/>
                    </a:ext>
                  </a:extLst>
                </p14:cNvPr>
                <p14:cNvContentPartPr/>
                <p14:nvPr/>
              </p14:nvContentPartPr>
              <p14:xfrm>
                <a:off x="1605914" y="4451610"/>
                <a:ext cx="145800" cy="2822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0FE42E53-2708-4588-B8B8-73EFAA5FB22D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596914" y="4442970"/>
                  <a:ext cx="1634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50DC2963-D1CD-4676-9C2B-E7152D28C348}"/>
                    </a:ext>
                  </a:extLst>
                </p14:cNvPr>
                <p14:cNvContentPartPr/>
                <p14:nvPr/>
              </p14:nvContentPartPr>
              <p14:xfrm>
                <a:off x="1701314" y="4297170"/>
                <a:ext cx="258840" cy="22140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50DC2963-D1CD-4676-9C2B-E7152D28C348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692314" y="4288170"/>
                  <a:ext cx="2764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68E989A-3A10-40E7-BE9E-8039256E8FDF}"/>
                    </a:ext>
                  </a:extLst>
                </p14:cNvPr>
                <p14:cNvContentPartPr/>
                <p14:nvPr/>
              </p14:nvContentPartPr>
              <p14:xfrm>
                <a:off x="1991834" y="4336410"/>
                <a:ext cx="110880" cy="1591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68E989A-3A10-40E7-BE9E-8039256E8FD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982834" y="4327410"/>
                  <a:ext cx="128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4DC450C-DC5A-4D30-905E-9CB0DEAA5C4D}"/>
                    </a:ext>
                  </a:extLst>
                </p14:cNvPr>
                <p14:cNvContentPartPr/>
                <p14:nvPr/>
              </p14:nvContentPartPr>
              <p14:xfrm>
                <a:off x="2039714" y="4355130"/>
                <a:ext cx="198360" cy="40428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4DC450C-DC5A-4D30-905E-9CB0DEAA5C4D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031074" y="4346490"/>
                  <a:ext cx="2160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091A57A7-DFA5-47EC-A531-526E81552474}"/>
                    </a:ext>
                  </a:extLst>
                </p14:cNvPr>
                <p14:cNvContentPartPr/>
                <p14:nvPr/>
              </p14:nvContentPartPr>
              <p14:xfrm>
                <a:off x="2163554" y="4295010"/>
                <a:ext cx="189000" cy="2012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091A57A7-DFA5-47EC-A531-526E8155247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154554" y="4286370"/>
                  <a:ext cx="206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51500181-27AF-415C-BBD5-4F50C018644E}"/>
                    </a:ext>
                  </a:extLst>
                </p14:cNvPr>
                <p14:cNvContentPartPr/>
                <p14:nvPr/>
              </p14:nvContentPartPr>
              <p14:xfrm>
                <a:off x="2399354" y="4296810"/>
                <a:ext cx="122760" cy="1897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51500181-27AF-415C-BBD5-4F50C018644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390714" y="4288170"/>
                  <a:ext cx="140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D1D92D7-8D02-4430-B992-4D7CF97FBB15}"/>
                    </a:ext>
                  </a:extLst>
                </p14:cNvPr>
                <p14:cNvContentPartPr/>
                <p14:nvPr/>
              </p14:nvContentPartPr>
              <p14:xfrm>
                <a:off x="2612474" y="4026810"/>
                <a:ext cx="230040" cy="4575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D1D92D7-8D02-4430-B992-4D7CF97FBB15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603834" y="4018170"/>
                  <a:ext cx="24768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1A20FA19-D26A-406B-95FF-346509B318F6}"/>
                    </a:ext>
                  </a:extLst>
                </p14:cNvPr>
                <p14:cNvContentPartPr/>
                <p14:nvPr/>
              </p14:nvContentPartPr>
              <p14:xfrm>
                <a:off x="2744954" y="4302930"/>
                <a:ext cx="126000" cy="1260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1A20FA19-D26A-406B-95FF-346509B318F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735954" y="4294290"/>
                  <a:ext cx="1436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1605EF66-1470-4817-86C4-5C20A8270C9C}"/>
                    </a:ext>
                  </a:extLst>
                </p14:cNvPr>
                <p14:cNvContentPartPr/>
                <p14:nvPr/>
              </p14:nvContentPartPr>
              <p14:xfrm>
                <a:off x="3048794" y="3977850"/>
                <a:ext cx="238680" cy="46080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1605EF66-1470-4817-86C4-5C20A8270C9C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039794" y="3968850"/>
                  <a:ext cx="25632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940C3305-5AB6-4805-9748-2EED947CC95A}"/>
                    </a:ext>
                  </a:extLst>
                </p14:cNvPr>
                <p14:cNvContentPartPr/>
                <p14:nvPr/>
              </p14:nvContentPartPr>
              <p14:xfrm>
                <a:off x="2963114" y="4231290"/>
                <a:ext cx="330840" cy="1972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940C3305-5AB6-4805-9748-2EED947CC95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954114" y="4222290"/>
                  <a:ext cx="348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2124D71A-CA07-4E5B-B219-1F252E4C342C}"/>
                    </a:ext>
                  </a:extLst>
                </p14:cNvPr>
                <p14:cNvContentPartPr/>
                <p14:nvPr/>
              </p14:nvContentPartPr>
              <p14:xfrm>
                <a:off x="3358034" y="4171170"/>
                <a:ext cx="18720" cy="334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2124D71A-CA07-4E5B-B219-1F252E4C342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349034" y="4162170"/>
                  <a:ext cx="36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D56128ED-BBEE-4F91-878D-8B5D2458E8E1}"/>
                    </a:ext>
                  </a:extLst>
                </p14:cNvPr>
                <p14:cNvContentPartPr/>
                <p14:nvPr/>
              </p14:nvContentPartPr>
              <p14:xfrm>
                <a:off x="3387194" y="4279530"/>
                <a:ext cx="144000" cy="12744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D56128ED-BBEE-4F91-878D-8B5D2458E8E1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3378554" y="4270890"/>
                  <a:ext cx="161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E14C5376-7760-4CCF-AF33-D69C1FC8C438}"/>
                    </a:ext>
                  </a:extLst>
                </p14:cNvPr>
                <p14:cNvContentPartPr/>
                <p14:nvPr/>
              </p14:nvContentPartPr>
              <p14:xfrm>
                <a:off x="3585194" y="4269450"/>
                <a:ext cx="296280" cy="18072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E14C5376-7760-4CCF-AF33-D69C1FC8C438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3576194" y="4260810"/>
                  <a:ext cx="3139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7C6D9733-1438-4AE7-B4C8-E7D8A7ED4F86}"/>
                    </a:ext>
                  </a:extLst>
                </p14:cNvPr>
                <p14:cNvContentPartPr/>
                <p14:nvPr/>
              </p14:nvContentPartPr>
              <p14:xfrm>
                <a:off x="4006034" y="4416690"/>
                <a:ext cx="15840" cy="1800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7C6D9733-1438-4AE7-B4C8-E7D8A7ED4F8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3997394" y="4407690"/>
                  <a:ext cx="334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64DD9221-A4DA-44C7-9907-21358989D4D8}"/>
                    </a:ext>
                  </a:extLst>
                </p14:cNvPr>
                <p14:cNvContentPartPr/>
                <p14:nvPr/>
              </p14:nvContentPartPr>
              <p14:xfrm>
                <a:off x="4246874" y="4063530"/>
                <a:ext cx="407880" cy="38520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64DD9221-A4DA-44C7-9907-21358989D4D8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237874" y="4054890"/>
                  <a:ext cx="42552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8AC85AD7-F259-4571-9099-7EC0A94036A5}"/>
                    </a:ext>
                  </a:extLst>
                </p14:cNvPr>
                <p14:cNvContentPartPr/>
                <p14:nvPr/>
              </p14:nvContentPartPr>
              <p14:xfrm>
                <a:off x="4395554" y="4282410"/>
                <a:ext cx="253800" cy="6408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8AC85AD7-F259-4571-9099-7EC0A94036A5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386554" y="4273410"/>
                  <a:ext cx="271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AFB1093D-71BB-47B4-A4A7-60F4838955F9}"/>
                    </a:ext>
                  </a:extLst>
                </p14:cNvPr>
                <p14:cNvContentPartPr/>
                <p14:nvPr/>
              </p14:nvContentPartPr>
              <p14:xfrm>
                <a:off x="4861754" y="4118970"/>
                <a:ext cx="459720" cy="3121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AFB1093D-71BB-47B4-A4A7-60F4838955F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853114" y="4110330"/>
                  <a:ext cx="4773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5A61CFA1-6CA3-4E17-BBC5-86942F0B4E93}"/>
                    </a:ext>
                  </a:extLst>
                </p14:cNvPr>
                <p14:cNvContentPartPr/>
                <p14:nvPr/>
              </p14:nvContentPartPr>
              <p14:xfrm>
                <a:off x="5227514" y="4268370"/>
                <a:ext cx="113040" cy="13176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5A61CFA1-6CA3-4E17-BBC5-86942F0B4E93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218514" y="4259370"/>
                  <a:ext cx="1306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DE900CEE-A412-4BF6-8FF3-367CC97B78D0}"/>
                    </a:ext>
                  </a:extLst>
                </p14:cNvPr>
                <p14:cNvContentPartPr/>
                <p14:nvPr/>
              </p14:nvContentPartPr>
              <p14:xfrm>
                <a:off x="5389514" y="4246770"/>
                <a:ext cx="135720" cy="16308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DE900CEE-A412-4BF6-8FF3-367CC97B78D0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380874" y="4238130"/>
                  <a:ext cx="153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044164D9-0D1C-4919-85D2-DFE414AEF621}"/>
                    </a:ext>
                  </a:extLst>
                </p14:cNvPr>
                <p14:cNvContentPartPr/>
                <p14:nvPr/>
              </p14:nvContentPartPr>
              <p14:xfrm>
                <a:off x="5531714" y="4243170"/>
                <a:ext cx="260280" cy="12996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044164D9-0D1C-4919-85D2-DFE414AEF621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523074" y="4234170"/>
                  <a:ext cx="277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0AEEF800-DDAB-4FA4-B938-D51950674583}"/>
                    </a:ext>
                  </a:extLst>
                </p14:cNvPr>
                <p14:cNvContentPartPr/>
                <p14:nvPr/>
              </p14:nvContentPartPr>
              <p14:xfrm>
                <a:off x="5829074" y="4253610"/>
                <a:ext cx="121320" cy="11160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0AEEF800-DDAB-4FA4-B938-D51950674583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820434" y="4244970"/>
                  <a:ext cx="138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54D84F71-96C6-4F92-A05E-346C2C693D04}"/>
                    </a:ext>
                  </a:extLst>
                </p14:cNvPr>
                <p14:cNvContentPartPr/>
                <p14:nvPr/>
              </p14:nvContentPartPr>
              <p14:xfrm>
                <a:off x="6094034" y="4055250"/>
                <a:ext cx="117720" cy="32760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54D84F71-96C6-4F92-A05E-346C2C693D04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085394" y="4046250"/>
                  <a:ext cx="1353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31F17E1C-67E0-4FD3-A535-340EE799A83A}"/>
                    </a:ext>
                  </a:extLst>
                </p14:cNvPr>
                <p14:cNvContentPartPr/>
                <p14:nvPr/>
              </p14:nvContentPartPr>
              <p14:xfrm>
                <a:off x="6413354" y="4157130"/>
                <a:ext cx="140760" cy="22932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31F17E1C-67E0-4FD3-A535-340EE799A83A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6404714" y="4148130"/>
                  <a:ext cx="1584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609D1335-86CC-4C67-9752-E4EAF4680697}"/>
                    </a:ext>
                  </a:extLst>
                </p14:cNvPr>
                <p14:cNvContentPartPr/>
                <p14:nvPr/>
              </p14:nvContentPartPr>
              <p14:xfrm>
                <a:off x="6504074" y="3996210"/>
                <a:ext cx="293040" cy="23796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609D1335-86CC-4C67-9752-E4EAF4680697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6495434" y="3987210"/>
                  <a:ext cx="3106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FC2094B-103F-464C-83EE-0395279E19B5}"/>
                    </a:ext>
                  </a:extLst>
                </p14:cNvPr>
                <p14:cNvContentPartPr/>
                <p14:nvPr/>
              </p14:nvContentPartPr>
              <p14:xfrm>
                <a:off x="6698114" y="4204290"/>
                <a:ext cx="202680" cy="17460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FC2094B-103F-464C-83EE-0395279E19B5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6689114" y="4195650"/>
                  <a:ext cx="220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13AF5811-E605-4B1C-87E5-C51FECBF884C}"/>
                    </a:ext>
                  </a:extLst>
                </p14:cNvPr>
                <p14:cNvContentPartPr/>
                <p14:nvPr/>
              </p14:nvContentPartPr>
              <p14:xfrm>
                <a:off x="6852914" y="4258290"/>
                <a:ext cx="105840" cy="12780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13AF5811-E605-4B1C-87E5-C51FECBF884C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6843914" y="4249650"/>
                  <a:ext cx="1234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5016AAA8-374B-4113-8A35-D91C8B48295F}"/>
                    </a:ext>
                  </a:extLst>
                </p14:cNvPr>
                <p14:cNvContentPartPr/>
                <p14:nvPr/>
              </p14:nvContentPartPr>
              <p14:xfrm>
                <a:off x="7076834" y="3947610"/>
                <a:ext cx="242280" cy="42912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5016AAA8-374B-4113-8A35-D91C8B48295F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068194" y="3938970"/>
                  <a:ext cx="25992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DB70DD5A-E2BB-438C-BC9C-B00411B03655}"/>
                    </a:ext>
                  </a:extLst>
                </p14:cNvPr>
                <p14:cNvContentPartPr/>
                <p14:nvPr/>
              </p14:nvContentPartPr>
              <p14:xfrm>
                <a:off x="7305074" y="4208610"/>
                <a:ext cx="146520" cy="14328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DB70DD5A-E2BB-438C-BC9C-B00411B03655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296434" y="4199970"/>
                  <a:ext cx="164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38551792-4094-4B70-9DFA-8C2876462116}"/>
                    </a:ext>
                  </a:extLst>
                </p14:cNvPr>
                <p14:cNvContentPartPr/>
                <p14:nvPr/>
              </p14:nvContentPartPr>
              <p14:xfrm>
                <a:off x="7559954" y="3925290"/>
                <a:ext cx="257760" cy="43596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38551792-4094-4B70-9DFA-8C2876462116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7551314" y="3916290"/>
                  <a:ext cx="2754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0BC4C7CA-4A51-4A34-9E22-83ABD0162878}"/>
                    </a:ext>
                  </a:extLst>
                </p14:cNvPr>
                <p14:cNvContentPartPr/>
                <p14:nvPr/>
              </p14:nvContentPartPr>
              <p14:xfrm>
                <a:off x="7846154" y="4215450"/>
                <a:ext cx="42480" cy="10620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0BC4C7CA-4A51-4A34-9E22-83ABD0162878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7837514" y="4206810"/>
                  <a:ext cx="601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3F74D421-1B7E-42EC-A576-B96AD3AA3335}"/>
                    </a:ext>
                  </a:extLst>
                </p14:cNvPr>
                <p14:cNvContentPartPr/>
                <p14:nvPr/>
              </p14:nvContentPartPr>
              <p14:xfrm>
                <a:off x="8086634" y="3940410"/>
                <a:ext cx="225360" cy="37656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3F74D421-1B7E-42EC-A576-B96AD3AA3335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077634" y="3931410"/>
                  <a:ext cx="2430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8F43C9FF-B72B-4974-A554-EFE80AE2A523}"/>
                    </a:ext>
                  </a:extLst>
                </p14:cNvPr>
                <p14:cNvContentPartPr/>
                <p14:nvPr/>
              </p14:nvContentPartPr>
              <p14:xfrm>
                <a:off x="8251874" y="4211130"/>
                <a:ext cx="53640" cy="11088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8F43C9FF-B72B-4974-A554-EFE80AE2A523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8243234" y="4202130"/>
                  <a:ext cx="71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E601F07-9D12-4BF9-815B-6253F81C2E3C}"/>
                    </a:ext>
                  </a:extLst>
                </p14:cNvPr>
                <p14:cNvContentPartPr/>
                <p14:nvPr/>
              </p14:nvContentPartPr>
              <p14:xfrm>
                <a:off x="8414594" y="3933570"/>
                <a:ext cx="266400" cy="38232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1E601F07-9D12-4BF9-815B-6253F81C2E3C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405954" y="3924570"/>
                  <a:ext cx="2840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EC98C5BB-FE06-4A67-810E-A5289A77F13F}"/>
                    </a:ext>
                  </a:extLst>
                </p14:cNvPr>
                <p14:cNvContentPartPr/>
                <p14:nvPr/>
              </p14:nvContentPartPr>
              <p14:xfrm>
                <a:off x="8620154" y="4205010"/>
                <a:ext cx="48240" cy="7020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EC98C5BB-FE06-4A67-810E-A5289A77F13F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611514" y="4196010"/>
                  <a:ext cx="65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C41EE9F4-35BC-44C7-B2D9-AB80814F3C7E}"/>
                    </a:ext>
                  </a:extLst>
                </p14:cNvPr>
                <p14:cNvContentPartPr/>
                <p14:nvPr/>
              </p14:nvContentPartPr>
              <p14:xfrm>
                <a:off x="8586674" y="4155690"/>
                <a:ext cx="222480" cy="34668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C41EE9F4-35BC-44C7-B2D9-AB80814F3C7E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577674" y="4147050"/>
                  <a:ext cx="2401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2D9E7991-1FC5-499E-8F55-495984B934DC}"/>
                    </a:ext>
                  </a:extLst>
                </p14:cNvPr>
                <p14:cNvContentPartPr/>
                <p14:nvPr/>
              </p14:nvContentPartPr>
              <p14:xfrm>
                <a:off x="9059354" y="4055250"/>
                <a:ext cx="142560" cy="22536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2D9E7991-1FC5-499E-8F55-495984B934DC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050354" y="4046610"/>
                  <a:ext cx="1602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A79815B0-F83B-4261-970B-7D14B0BEA0B8}"/>
                    </a:ext>
                  </a:extLst>
                </p14:cNvPr>
                <p14:cNvContentPartPr/>
                <p14:nvPr/>
              </p14:nvContentPartPr>
              <p14:xfrm>
                <a:off x="9117314" y="3912330"/>
                <a:ext cx="316440" cy="20052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A79815B0-F83B-4261-970B-7D14B0BEA0B8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108314" y="3903690"/>
                  <a:ext cx="334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97D1C865-B2C8-45EF-B172-4400ABBFCAA0}"/>
                    </a:ext>
                  </a:extLst>
                </p14:cNvPr>
                <p14:cNvContentPartPr/>
                <p14:nvPr/>
              </p14:nvContentPartPr>
              <p14:xfrm>
                <a:off x="9372194" y="3878130"/>
                <a:ext cx="283320" cy="36864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97D1C865-B2C8-45EF-B172-4400ABBFCAA0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363554" y="3869490"/>
                  <a:ext cx="3009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E866EC4A-1EBE-4A25-AE8D-E5CF5710BA28}"/>
                    </a:ext>
                  </a:extLst>
                </p14:cNvPr>
                <p14:cNvContentPartPr/>
                <p14:nvPr/>
              </p14:nvContentPartPr>
              <p14:xfrm>
                <a:off x="9521594" y="4117890"/>
                <a:ext cx="96840" cy="13104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E866EC4A-1EBE-4A25-AE8D-E5CF5710BA28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512954" y="4108890"/>
                  <a:ext cx="114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C95D4735-3CE0-4006-B210-7570CE88056D}"/>
                    </a:ext>
                  </a:extLst>
                </p14:cNvPr>
                <p14:cNvContentPartPr/>
                <p14:nvPr/>
              </p14:nvContentPartPr>
              <p14:xfrm>
                <a:off x="9760274" y="3828810"/>
                <a:ext cx="219240" cy="41400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C95D4735-3CE0-4006-B210-7570CE88056D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9751634" y="3819810"/>
                  <a:ext cx="23688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8B0CD22F-E35B-428E-9E12-7873CD14950B}"/>
                    </a:ext>
                  </a:extLst>
                </p14:cNvPr>
                <p14:cNvContentPartPr/>
                <p14:nvPr/>
              </p14:nvContentPartPr>
              <p14:xfrm>
                <a:off x="9676754" y="4061370"/>
                <a:ext cx="271080" cy="2304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8B0CD22F-E35B-428E-9E12-7873CD14950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9668114" y="4052370"/>
                  <a:ext cx="288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D7611848-35A7-4E90-ACDA-8E0E824334C6}"/>
                    </a:ext>
                  </a:extLst>
                </p14:cNvPr>
                <p14:cNvContentPartPr/>
                <p14:nvPr/>
              </p14:nvContentPartPr>
              <p14:xfrm>
                <a:off x="850634" y="4880010"/>
                <a:ext cx="318960" cy="23868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D7611848-35A7-4E90-ACDA-8E0E824334C6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41994" y="4871370"/>
                  <a:ext cx="3366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DEC7783A-9251-47B5-8DF7-0EAF4BB796FF}"/>
                    </a:ext>
                  </a:extLst>
                </p14:cNvPr>
                <p14:cNvContentPartPr/>
                <p14:nvPr/>
              </p14:nvContentPartPr>
              <p14:xfrm>
                <a:off x="1106234" y="4944450"/>
                <a:ext cx="155160" cy="13392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DEC7783A-9251-47B5-8DF7-0EAF4BB796FF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097234" y="4935450"/>
                  <a:ext cx="172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63EA108E-8CB7-4FE2-872E-3A664C77B356}"/>
                    </a:ext>
                  </a:extLst>
                </p14:cNvPr>
                <p14:cNvContentPartPr/>
                <p14:nvPr/>
              </p14:nvContentPartPr>
              <p14:xfrm>
                <a:off x="1366514" y="4869570"/>
                <a:ext cx="156240" cy="22104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63EA108E-8CB7-4FE2-872E-3A664C77B356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357514" y="4860930"/>
                  <a:ext cx="1738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ACB5C92-797D-44AF-B241-442B84635516}"/>
                    </a:ext>
                  </a:extLst>
                </p14:cNvPr>
                <p14:cNvContentPartPr/>
                <p14:nvPr/>
              </p14:nvContentPartPr>
              <p14:xfrm>
                <a:off x="1956914" y="4865610"/>
                <a:ext cx="191160" cy="19512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ACB5C92-797D-44AF-B241-442B84635516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948274" y="4856610"/>
                  <a:ext cx="2088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0EDA447B-1A55-44B8-94BE-67E626432F0A}"/>
                    </a:ext>
                  </a:extLst>
                </p14:cNvPr>
                <p14:cNvContentPartPr/>
                <p14:nvPr/>
              </p14:nvContentPartPr>
              <p14:xfrm>
                <a:off x="2227274" y="4852650"/>
                <a:ext cx="141840" cy="18936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0EDA447B-1A55-44B8-94BE-67E626432F0A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2218634" y="4843650"/>
                  <a:ext cx="1594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7BB9F5DA-E6D9-4DE5-AC2E-98996A60D6D2}"/>
                    </a:ext>
                  </a:extLst>
                </p14:cNvPr>
                <p14:cNvContentPartPr/>
                <p14:nvPr/>
              </p14:nvContentPartPr>
              <p14:xfrm>
                <a:off x="2170754" y="4811970"/>
                <a:ext cx="225000" cy="23112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7BB9F5DA-E6D9-4DE5-AC2E-98996A60D6D2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2161754" y="4803330"/>
                  <a:ext cx="242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0D73A90D-FD82-40F5-AE59-733870BB3479}"/>
                    </a:ext>
                  </a:extLst>
                </p14:cNvPr>
                <p14:cNvContentPartPr/>
                <p14:nvPr/>
              </p14:nvContentPartPr>
              <p14:xfrm>
                <a:off x="2436794" y="4847970"/>
                <a:ext cx="156600" cy="17892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0D73A90D-FD82-40F5-AE59-733870BB3479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2428154" y="4838970"/>
                  <a:ext cx="1742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15F75BC3-637C-40C5-98A1-B6C75409D5C5}"/>
                    </a:ext>
                  </a:extLst>
                </p14:cNvPr>
                <p14:cNvContentPartPr/>
                <p14:nvPr/>
              </p14:nvContentPartPr>
              <p14:xfrm>
                <a:off x="2629034" y="4864890"/>
                <a:ext cx="290160" cy="14076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15F75BC3-637C-40C5-98A1-B6C75409D5C5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2620394" y="4856250"/>
                  <a:ext cx="307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F5402C80-434F-4590-B962-054F8F636925}"/>
                    </a:ext>
                  </a:extLst>
                </p14:cNvPr>
                <p14:cNvContentPartPr/>
                <p14:nvPr/>
              </p14:nvContentPartPr>
              <p14:xfrm>
                <a:off x="3028274" y="4874610"/>
                <a:ext cx="43920" cy="13284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F5402C80-434F-4590-B962-054F8F63692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3019274" y="4865970"/>
                  <a:ext cx="615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565406F2-ED63-41CA-8CEB-5B736CA9E889}"/>
                    </a:ext>
                  </a:extLst>
                </p14:cNvPr>
                <p14:cNvContentPartPr/>
                <p14:nvPr/>
              </p14:nvContentPartPr>
              <p14:xfrm>
                <a:off x="3109994" y="4868490"/>
                <a:ext cx="226080" cy="13356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565406F2-ED63-41CA-8CEB-5B736CA9E889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3100994" y="4859850"/>
                  <a:ext cx="2437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B54B165E-F351-4F79-9FE4-7F89C79C7E6F}"/>
                    </a:ext>
                  </a:extLst>
                </p14:cNvPr>
                <p14:cNvContentPartPr/>
                <p14:nvPr/>
              </p14:nvContentPartPr>
              <p14:xfrm>
                <a:off x="3441914" y="4849770"/>
                <a:ext cx="167040" cy="13680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B54B165E-F351-4F79-9FE4-7F89C79C7E6F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3433274" y="4841130"/>
                  <a:ext cx="184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A25595C7-9838-4375-B8C2-CE30D7CB1D2D}"/>
                    </a:ext>
                  </a:extLst>
                </p14:cNvPr>
                <p14:cNvContentPartPr/>
                <p14:nvPr/>
              </p14:nvContentPartPr>
              <p14:xfrm>
                <a:off x="3584834" y="4863090"/>
                <a:ext cx="215280" cy="15012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A25595C7-9838-4375-B8C2-CE30D7CB1D2D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3575834" y="4854090"/>
                  <a:ext cx="232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D5A363EF-4A64-4F1B-84AD-936566F206B6}"/>
                    </a:ext>
                  </a:extLst>
                </p14:cNvPr>
                <p14:cNvContentPartPr/>
                <p14:nvPr/>
              </p14:nvContentPartPr>
              <p14:xfrm>
                <a:off x="3775274" y="4655370"/>
                <a:ext cx="190800" cy="35028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D5A363EF-4A64-4F1B-84AD-936566F206B6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3766634" y="4646730"/>
                  <a:ext cx="2084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4D26E708-5267-4320-8BFB-D593722E9DE4}"/>
                    </a:ext>
                  </a:extLst>
                </p14:cNvPr>
                <p14:cNvContentPartPr/>
                <p14:nvPr/>
              </p14:nvContentPartPr>
              <p14:xfrm>
                <a:off x="4153634" y="4812330"/>
                <a:ext cx="168840" cy="16236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4D26E708-5267-4320-8BFB-D593722E9DE4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4144994" y="4803330"/>
                  <a:ext cx="186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7065634B-A3A0-4138-AC36-94D9BFDDF1A6}"/>
                    </a:ext>
                  </a:extLst>
                </p14:cNvPr>
                <p14:cNvContentPartPr/>
                <p14:nvPr/>
              </p14:nvContentPartPr>
              <p14:xfrm>
                <a:off x="4369274" y="4839330"/>
                <a:ext cx="180000" cy="11484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7065634B-A3A0-4138-AC36-94D9BFDDF1A6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4360634" y="4830330"/>
                  <a:ext cx="1976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D70CFA44-E91C-4F05-95C0-7BCE602B58D1}"/>
                    </a:ext>
                  </a:extLst>
                </p14:cNvPr>
                <p14:cNvContentPartPr/>
                <p14:nvPr/>
              </p14:nvContentPartPr>
              <p14:xfrm>
                <a:off x="4611194" y="4834650"/>
                <a:ext cx="202680" cy="15336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D70CFA44-E91C-4F05-95C0-7BCE602B58D1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4602194" y="4826010"/>
                  <a:ext cx="220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91B20ED0-0D94-4F0E-A3E4-1B7D984A77EA}"/>
                    </a:ext>
                  </a:extLst>
                </p14:cNvPr>
                <p14:cNvContentPartPr/>
                <p14:nvPr/>
              </p14:nvContentPartPr>
              <p14:xfrm>
                <a:off x="4809914" y="4643130"/>
                <a:ext cx="129240" cy="28800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91B20ED0-0D94-4F0E-A3E4-1B7D984A77EA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4800914" y="4634490"/>
                  <a:ext cx="1468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23322310-3BF7-4CB2-9F6D-26A29C73E4D6}"/>
                    </a:ext>
                  </a:extLst>
                </p14:cNvPr>
                <p14:cNvContentPartPr/>
                <p14:nvPr/>
              </p14:nvContentPartPr>
              <p14:xfrm>
                <a:off x="5098274" y="4471770"/>
                <a:ext cx="426600" cy="50004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23322310-3BF7-4CB2-9F6D-26A29C73E4D6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5089634" y="4463130"/>
                  <a:ext cx="44424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FB01FB2C-FE4E-4697-8A36-D58FDCF07CB7}"/>
                    </a:ext>
                  </a:extLst>
                </p14:cNvPr>
                <p14:cNvContentPartPr/>
                <p14:nvPr/>
              </p14:nvContentPartPr>
              <p14:xfrm>
                <a:off x="5064434" y="4781370"/>
                <a:ext cx="298800" cy="5904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FB01FB2C-FE4E-4697-8A36-D58FDCF07CB7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5055794" y="4772370"/>
                  <a:ext cx="3164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8C87D33E-D0FE-420A-BECE-3E39666941A2}"/>
                    </a:ext>
                  </a:extLst>
                </p14:cNvPr>
                <p14:cNvContentPartPr/>
                <p14:nvPr/>
              </p14:nvContentPartPr>
              <p14:xfrm>
                <a:off x="5301674" y="4798650"/>
                <a:ext cx="123120" cy="16380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8C87D33E-D0FE-420A-BECE-3E39666941A2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5292674" y="4789650"/>
                  <a:ext cx="1407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8D717851-287F-4172-BB7D-EB94B39C3573}"/>
                    </a:ext>
                  </a:extLst>
                </p14:cNvPr>
                <p14:cNvContentPartPr/>
                <p14:nvPr/>
              </p14:nvContentPartPr>
              <p14:xfrm>
                <a:off x="5514074" y="4810170"/>
                <a:ext cx="167400" cy="14940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8D717851-287F-4172-BB7D-EB94B39C3573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5505074" y="4801530"/>
                  <a:ext cx="185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6036447D-4B0E-45F5-A6F4-456372BE464D}"/>
                    </a:ext>
                  </a:extLst>
                </p14:cNvPr>
                <p14:cNvContentPartPr/>
                <p14:nvPr/>
              </p14:nvContentPartPr>
              <p14:xfrm>
                <a:off x="5691194" y="4831410"/>
                <a:ext cx="160920" cy="11376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6036447D-4B0E-45F5-A6F4-456372BE464D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5682554" y="4822410"/>
                  <a:ext cx="178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DDBD43AC-18CD-4288-87C1-47B5E926373D}"/>
                    </a:ext>
                  </a:extLst>
                </p14:cNvPr>
                <p14:cNvContentPartPr/>
                <p14:nvPr/>
              </p14:nvContentPartPr>
              <p14:xfrm>
                <a:off x="5934554" y="4817730"/>
                <a:ext cx="201960" cy="14256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DDBD43AC-18CD-4288-87C1-47B5E926373D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5925554" y="4808730"/>
                  <a:ext cx="219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04C5C1E4-4D15-4351-8FD2-B85B808178E1}"/>
                    </a:ext>
                  </a:extLst>
                </p14:cNvPr>
                <p14:cNvContentPartPr/>
                <p14:nvPr/>
              </p14:nvContentPartPr>
              <p14:xfrm>
                <a:off x="6151634" y="4614330"/>
                <a:ext cx="150120" cy="30744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04C5C1E4-4D15-4351-8FD2-B85B808178E1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6142994" y="4605690"/>
                  <a:ext cx="1677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5822664E-974F-4123-A7A7-862F8BFF9602}"/>
                    </a:ext>
                  </a:extLst>
                </p14:cNvPr>
                <p14:cNvContentPartPr/>
                <p14:nvPr/>
              </p14:nvContentPartPr>
              <p14:xfrm>
                <a:off x="6690194" y="4486170"/>
                <a:ext cx="277920" cy="42516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5822664E-974F-4123-A7A7-862F8BFF9602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6681194" y="4477170"/>
                  <a:ext cx="2955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7B63A5BD-907C-40C1-A3A0-49FE3668D28A}"/>
                    </a:ext>
                  </a:extLst>
                </p14:cNvPr>
                <p14:cNvContentPartPr/>
                <p14:nvPr/>
              </p14:nvContentPartPr>
              <p14:xfrm>
                <a:off x="6562394" y="4732770"/>
                <a:ext cx="444240" cy="2412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7B63A5BD-907C-40C1-A3A0-49FE3668D28A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6553394" y="4724130"/>
                  <a:ext cx="4618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96AA0413-6479-4E74-850F-C8E4C3A33ACD}"/>
                    </a:ext>
                  </a:extLst>
                </p14:cNvPr>
                <p14:cNvContentPartPr/>
                <p14:nvPr/>
              </p14:nvContentPartPr>
              <p14:xfrm>
                <a:off x="6895034" y="4746810"/>
                <a:ext cx="181440" cy="12456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96AA0413-6479-4E74-850F-C8E4C3A33ACD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6886394" y="4738170"/>
                  <a:ext cx="199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F4E6635B-7E25-4336-8E0D-623929C0F00B}"/>
                    </a:ext>
                  </a:extLst>
                </p14:cNvPr>
                <p14:cNvContentPartPr/>
                <p14:nvPr/>
              </p14:nvContentPartPr>
              <p14:xfrm>
                <a:off x="7393634" y="4534770"/>
                <a:ext cx="255600" cy="32184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F4E6635B-7E25-4336-8E0D-623929C0F00B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384994" y="4526130"/>
                  <a:ext cx="2732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3CF4C60E-4564-4749-BFDE-8E90F302C006}"/>
                    </a:ext>
                  </a:extLst>
                </p14:cNvPr>
                <p14:cNvContentPartPr/>
                <p14:nvPr/>
              </p14:nvContentPartPr>
              <p14:xfrm>
                <a:off x="7712234" y="4682730"/>
                <a:ext cx="185760" cy="14760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3CF4C60E-4564-4749-BFDE-8E90F302C006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7703234" y="4673730"/>
                  <a:ext cx="203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FF0EBB4E-488E-4679-85DB-6BDC75C3FB93}"/>
                    </a:ext>
                  </a:extLst>
                </p14:cNvPr>
                <p14:cNvContentPartPr/>
                <p14:nvPr/>
              </p14:nvContentPartPr>
              <p14:xfrm>
                <a:off x="8129114" y="4651410"/>
                <a:ext cx="222840" cy="18612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FF0EBB4E-488E-4679-85DB-6BDC75C3FB93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120114" y="4642770"/>
                  <a:ext cx="2404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5E79FA84-AE90-42C6-B6E8-90E5F5D9F7BC}"/>
                    </a:ext>
                  </a:extLst>
                </p14:cNvPr>
                <p14:cNvContentPartPr/>
                <p14:nvPr/>
              </p14:nvContentPartPr>
              <p14:xfrm>
                <a:off x="8264114" y="4709010"/>
                <a:ext cx="240480" cy="39312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5E79FA84-AE90-42C6-B6E8-90E5F5D9F7BC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8255474" y="4700010"/>
                  <a:ext cx="25812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ACA0EEC7-96A4-45CD-8DFB-A5FA22CFF2B4}"/>
                    </a:ext>
                  </a:extLst>
                </p14:cNvPr>
                <p14:cNvContentPartPr/>
                <p14:nvPr/>
              </p14:nvContentPartPr>
              <p14:xfrm>
                <a:off x="8426834" y="4647450"/>
                <a:ext cx="294120" cy="20304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ACA0EEC7-96A4-45CD-8DFB-A5FA22CFF2B4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8418194" y="4638450"/>
                  <a:ext cx="3117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0D387617-7955-42C7-A855-1050EE391614}"/>
                    </a:ext>
                  </a:extLst>
                </p14:cNvPr>
                <p14:cNvContentPartPr/>
                <p14:nvPr/>
              </p14:nvContentPartPr>
              <p14:xfrm>
                <a:off x="8564354" y="4692450"/>
                <a:ext cx="236160" cy="37800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0D387617-7955-42C7-A855-1050EE391614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8555714" y="4683450"/>
                  <a:ext cx="2538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AF5AC5A7-D76B-4E1E-9F5F-17441477CF9C}"/>
                    </a:ext>
                  </a:extLst>
                </p14:cNvPr>
                <p14:cNvContentPartPr/>
                <p14:nvPr/>
              </p14:nvContentPartPr>
              <p14:xfrm>
                <a:off x="8715554" y="4619370"/>
                <a:ext cx="496800" cy="21996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AF5AC5A7-D76B-4E1E-9F5F-17441477CF9C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8706914" y="4610370"/>
                  <a:ext cx="5144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8C2F8394-27BA-4BC5-BD52-DACD444AE9F1}"/>
                    </a:ext>
                  </a:extLst>
                </p14:cNvPr>
                <p14:cNvContentPartPr/>
                <p14:nvPr/>
              </p14:nvContentPartPr>
              <p14:xfrm>
                <a:off x="9149714" y="4698930"/>
                <a:ext cx="174960" cy="13068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8C2F8394-27BA-4BC5-BD52-DACD444AE9F1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9140714" y="4690290"/>
                  <a:ext cx="1926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6E06FE73-7F61-43E5-A5F9-BEB6E708B641}"/>
                    </a:ext>
                  </a:extLst>
                </p14:cNvPr>
                <p14:cNvContentPartPr/>
                <p14:nvPr/>
              </p14:nvContentPartPr>
              <p14:xfrm>
                <a:off x="9402074" y="4628010"/>
                <a:ext cx="180000" cy="20628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6E06FE73-7F61-43E5-A5F9-BEB6E708B641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9393074" y="4619010"/>
                  <a:ext cx="197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FB809902-0F9D-4BF5-A1B6-E5C34630CC3B}"/>
                    </a:ext>
                  </a:extLst>
                </p14:cNvPr>
                <p14:cNvContentPartPr/>
                <p14:nvPr/>
              </p14:nvContentPartPr>
              <p14:xfrm>
                <a:off x="9377954" y="4629810"/>
                <a:ext cx="267840" cy="25272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FB809902-0F9D-4BF5-A1B6-E5C34630CC3B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9368954" y="4620810"/>
                  <a:ext cx="2854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954D651E-90DA-4F28-BBF4-FA2E63856EEE}"/>
                    </a:ext>
                  </a:extLst>
                </p14:cNvPr>
                <p14:cNvContentPartPr/>
                <p14:nvPr/>
              </p14:nvContentPartPr>
              <p14:xfrm>
                <a:off x="9802034" y="4692810"/>
                <a:ext cx="284760" cy="16956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954D651E-90DA-4F28-BBF4-FA2E63856EEE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9793394" y="4683810"/>
                  <a:ext cx="302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0C131F1D-37B1-4822-BDC9-22C45715179A}"/>
                    </a:ext>
                  </a:extLst>
                </p14:cNvPr>
                <p14:cNvContentPartPr/>
                <p14:nvPr/>
              </p14:nvContentPartPr>
              <p14:xfrm>
                <a:off x="10182194" y="4693530"/>
                <a:ext cx="150120" cy="15516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0C131F1D-37B1-4822-BDC9-22C45715179A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0173554" y="4684890"/>
                  <a:ext cx="167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AA4BDFBF-E033-44F9-AC21-04DF1E399F9D}"/>
                    </a:ext>
                  </a:extLst>
                </p14:cNvPr>
                <p14:cNvContentPartPr/>
                <p14:nvPr/>
              </p14:nvContentPartPr>
              <p14:xfrm>
                <a:off x="10467674" y="4473570"/>
                <a:ext cx="276840" cy="38664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AA4BDFBF-E033-44F9-AC21-04DF1E399F9D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0458674" y="4464930"/>
                  <a:ext cx="2944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3BC0783D-89DF-4D40-A731-01C258E9FDC0}"/>
                    </a:ext>
                  </a:extLst>
                </p14:cNvPr>
                <p14:cNvContentPartPr/>
                <p14:nvPr/>
              </p14:nvContentPartPr>
              <p14:xfrm>
                <a:off x="10392794" y="4644930"/>
                <a:ext cx="366120" cy="4032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3BC0783D-89DF-4D40-A731-01C258E9FDC0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0384154" y="4636290"/>
                  <a:ext cx="3837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521CD09F-E5F1-433D-8C8C-D2228CC0BB08}"/>
                    </a:ext>
                  </a:extLst>
                </p14:cNvPr>
                <p14:cNvContentPartPr/>
                <p14:nvPr/>
              </p14:nvContentPartPr>
              <p14:xfrm>
                <a:off x="10637234" y="4722330"/>
                <a:ext cx="159840" cy="10296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521CD09F-E5F1-433D-8C8C-D2228CC0BB08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628594" y="4713690"/>
                  <a:ext cx="1774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0BB6C98B-78C0-46CE-8938-A81D1333D6F6}"/>
                    </a:ext>
                  </a:extLst>
                </p14:cNvPr>
                <p14:cNvContentPartPr/>
                <p14:nvPr/>
              </p14:nvContentPartPr>
              <p14:xfrm>
                <a:off x="10936034" y="4525410"/>
                <a:ext cx="239040" cy="31824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0BB6C98B-78C0-46CE-8938-A81D1333D6F6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927394" y="4516410"/>
                  <a:ext cx="2566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B48F49CE-1805-4EE5-AFBE-97254BBEEDFF}"/>
                    </a:ext>
                  </a:extLst>
                </p14:cNvPr>
                <p14:cNvContentPartPr/>
                <p14:nvPr/>
              </p14:nvContentPartPr>
              <p14:xfrm>
                <a:off x="10983914" y="4682370"/>
                <a:ext cx="309600" cy="42696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B48F49CE-1805-4EE5-AFBE-97254BBEEDFF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974914" y="4673730"/>
                  <a:ext cx="327240" cy="44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1F8EC260-A478-4B91-9873-743C3DF0A454}"/>
              </a:ext>
            </a:extLst>
          </p:cNvPr>
          <p:cNvGrpSpPr/>
          <p:nvPr/>
        </p:nvGrpSpPr>
        <p:grpSpPr>
          <a:xfrm>
            <a:off x="878354" y="5236410"/>
            <a:ext cx="1256400" cy="415440"/>
            <a:chOff x="878354" y="5236410"/>
            <a:chExt cx="1256400" cy="4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CD94144C-D67E-477F-9397-5673B0842016}"/>
                    </a:ext>
                  </a:extLst>
                </p14:cNvPr>
                <p14:cNvContentPartPr/>
                <p14:nvPr/>
              </p14:nvContentPartPr>
              <p14:xfrm>
                <a:off x="878354" y="5236410"/>
                <a:ext cx="235440" cy="41544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CD94144C-D67E-477F-9397-5673B0842016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869354" y="5227410"/>
                  <a:ext cx="2530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4C5479BA-64BC-479B-932F-865E31D51802}"/>
                    </a:ext>
                  </a:extLst>
                </p14:cNvPr>
                <p14:cNvContentPartPr/>
                <p14:nvPr/>
              </p14:nvContentPartPr>
              <p14:xfrm>
                <a:off x="1061234" y="5502810"/>
                <a:ext cx="88200" cy="9108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4C5479BA-64BC-479B-932F-865E31D51802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52594" y="5493810"/>
                  <a:ext cx="105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B35A6AD3-9942-4678-914B-0F542EF84670}"/>
                    </a:ext>
                  </a:extLst>
                </p14:cNvPr>
                <p14:cNvContentPartPr/>
                <p14:nvPr/>
              </p14:nvContentPartPr>
              <p14:xfrm>
                <a:off x="1213154" y="5442330"/>
                <a:ext cx="168480" cy="14472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B35A6AD3-9942-4678-914B-0F542EF84670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204154" y="5433330"/>
                  <a:ext cx="1861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46E31335-865A-4015-A0B3-E133B152C84E}"/>
                    </a:ext>
                  </a:extLst>
                </p14:cNvPr>
                <p14:cNvContentPartPr/>
                <p14:nvPr/>
              </p14:nvContentPartPr>
              <p14:xfrm>
                <a:off x="1433114" y="5407770"/>
                <a:ext cx="176400" cy="15012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46E31335-865A-4015-A0B3-E133B152C84E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424114" y="5398770"/>
                  <a:ext cx="1940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20FDE078-7545-46BE-9F8D-D621CF6C2C11}"/>
                    </a:ext>
                  </a:extLst>
                </p14:cNvPr>
                <p14:cNvContentPartPr/>
                <p14:nvPr/>
              </p14:nvContentPartPr>
              <p14:xfrm>
                <a:off x="1604834" y="5440170"/>
                <a:ext cx="160200" cy="11376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20FDE078-7545-46BE-9F8D-D621CF6C2C11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596194" y="5431530"/>
                  <a:ext cx="177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C23B9E85-430B-4D74-9881-205B9D77650B}"/>
                    </a:ext>
                  </a:extLst>
                </p14:cNvPr>
                <p14:cNvContentPartPr/>
                <p14:nvPr/>
              </p14:nvContentPartPr>
              <p14:xfrm>
                <a:off x="1779074" y="5346930"/>
                <a:ext cx="355680" cy="24084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C23B9E85-430B-4D74-9881-205B9D77650B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770074" y="5337930"/>
                  <a:ext cx="373320" cy="25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84625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7AD5812-6AA9-4D6D-A299-A5EBB59C0588}"/>
              </a:ext>
            </a:extLst>
          </p:cNvPr>
          <p:cNvGrpSpPr/>
          <p:nvPr/>
        </p:nvGrpSpPr>
        <p:grpSpPr>
          <a:xfrm>
            <a:off x="203714" y="183544"/>
            <a:ext cx="1990800" cy="529200"/>
            <a:chOff x="203714" y="183544"/>
            <a:chExt cx="1990800" cy="52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9C86AEE-F9E9-4230-B1B0-2A37B33C6225}"/>
                    </a:ext>
                  </a:extLst>
                </p14:cNvPr>
                <p14:cNvContentPartPr/>
                <p14:nvPr/>
              </p14:nvContentPartPr>
              <p14:xfrm>
                <a:off x="203714" y="214864"/>
                <a:ext cx="554760" cy="459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9C86AEE-F9E9-4230-B1B0-2A37B33C622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4714" y="206224"/>
                  <a:ext cx="57240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272BB2D-81B7-4A95-896C-D0B999DB837D}"/>
                    </a:ext>
                  </a:extLst>
                </p14:cNvPr>
                <p14:cNvContentPartPr/>
                <p14:nvPr/>
              </p14:nvContentPartPr>
              <p14:xfrm>
                <a:off x="641474" y="469744"/>
                <a:ext cx="264960" cy="151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272BB2D-81B7-4A95-896C-D0B999DB837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2834" y="460744"/>
                  <a:ext cx="282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0E18655-A0CD-40D1-BFE3-4C0A40810F9E}"/>
                    </a:ext>
                  </a:extLst>
                </p14:cNvPr>
                <p14:cNvContentPartPr/>
                <p14:nvPr/>
              </p14:nvContentPartPr>
              <p14:xfrm>
                <a:off x="909314" y="474424"/>
                <a:ext cx="160200" cy="184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0E18655-A0CD-40D1-BFE3-4C0A40810F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0314" y="465784"/>
                  <a:ext cx="177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69846D4-51EB-4306-820C-DAAE25FD53D9}"/>
                    </a:ext>
                  </a:extLst>
                </p14:cNvPr>
                <p14:cNvContentPartPr/>
                <p14:nvPr/>
              </p14:nvContentPartPr>
              <p14:xfrm>
                <a:off x="1199114" y="183544"/>
                <a:ext cx="312480" cy="529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69846D4-51EB-4306-820C-DAAE25FD53D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0114" y="174544"/>
                  <a:ext cx="33012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C1E6C7C-CAB0-45C1-AAB6-78FED30A7EAF}"/>
                    </a:ext>
                  </a:extLst>
                </p14:cNvPr>
                <p14:cNvContentPartPr/>
                <p14:nvPr/>
              </p14:nvContentPartPr>
              <p14:xfrm>
                <a:off x="1156274" y="421864"/>
                <a:ext cx="386280" cy="60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C1E6C7C-CAB0-45C1-AAB6-78FED30A7E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47634" y="412864"/>
                  <a:ext cx="403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615D9F6-36FB-43E4-9637-50A3EDC2E8D2}"/>
                    </a:ext>
                  </a:extLst>
                </p14:cNvPr>
                <p14:cNvContentPartPr/>
                <p14:nvPr/>
              </p14:nvContentPartPr>
              <p14:xfrm>
                <a:off x="1487834" y="494224"/>
                <a:ext cx="96480" cy="147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615D9F6-36FB-43E4-9637-50A3EDC2E8D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79194" y="485584"/>
                  <a:ext cx="114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902BA73-809F-4C7A-96DA-F29494A0AA81}"/>
                    </a:ext>
                  </a:extLst>
                </p14:cNvPr>
                <p14:cNvContentPartPr/>
                <p14:nvPr/>
              </p14:nvContentPartPr>
              <p14:xfrm>
                <a:off x="1667474" y="357064"/>
                <a:ext cx="15120" cy="23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902BA73-809F-4C7A-96DA-F29494A0AA8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58834" y="348424"/>
                  <a:ext cx="32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1BD538A-7C6B-4A08-9F30-14A051F5FA8F}"/>
                    </a:ext>
                  </a:extLst>
                </p14:cNvPr>
                <p14:cNvContentPartPr/>
                <p14:nvPr/>
              </p14:nvContentPartPr>
              <p14:xfrm>
                <a:off x="1677554" y="443104"/>
                <a:ext cx="129600" cy="157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1BD538A-7C6B-4A08-9F30-14A051F5FA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68554" y="434104"/>
                  <a:ext cx="1472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AF27409-CD85-4BBE-8A99-225CCCEEC6CA}"/>
                    </a:ext>
                  </a:extLst>
                </p14:cNvPr>
                <p14:cNvContentPartPr/>
                <p14:nvPr/>
              </p14:nvContentPartPr>
              <p14:xfrm>
                <a:off x="1878794" y="452464"/>
                <a:ext cx="315720" cy="205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AF27409-CD85-4BBE-8A99-225CCCEEC6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70154" y="443464"/>
                  <a:ext cx="33336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605C2A-DBE7-4308-9E0E-4AE4A0C19F94}"/>
              </a:ext>
            </a:extLst>
          </p:cNvPr>
          <p:cNvGrpSpPr/>
          <p:nvPr/>
        </p:nvGrpSpPr>
        <p:grpSpPr>
          <a:xfrm>
            <a:off x="2525354" y="235024"/>
            <a:ext cx="707760" cy="363600"/>
            <a:chOff x="2525354" y="235024"/>
            <a:chExt cx="707760" cy="36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2E67F44-0141-4C5F-A2E3-BD3654D34E2B}"/>
                    </a:ext>
                  </a:extLst>
                </p14:cNvPr>
                <p14:cNvContentPartPr/>
                <p14:nvPr/>
              </p14:nvContentPartPr>
              <p14:xfrm>
                <a:off x="2525354" y="235024"/>
                <a:ext cx="473400" cy="276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2E67F44-0141-4C5F-A2E3-BD3654D34E2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16354" y="226384"/>
                  <a:ext cx="4910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D49177F-54E3-4F33-8818-6DB458215F7E}"/>
                    </a:ext>
                  </a:extLst>
                </p14:cNvPr>
                <p14:cNvContentPartPr/>
                <p14:nvPr/>
              </p14:nvContentPartPr>
              <p14:xfrm>
                <a:off x="2893634" y="518704"/>
                <a:ext cx="6840" cy="20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D49177F-54E3-4F33-8818-6DB458215F7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84994" y="510064"/>
                  <a:ext cx="244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442F3E1-1A55-4317-AD67-BBEC005A69C6}"/>
                    </a:ext>
                  </a:extLst>
                </p14:cNvPr>
                <p14:cNvContentPartPr/>
                <p14:nvPr/>
              </p14:nvContentPartPr>
              <p14:xfrm>
                <a:off x="3109634" y="273904"/>
                <a:ext cx="123480" cy="324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442F3E1-1A55-4317-AD67-BBEC005A69C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0994" y="264904"/>
                  <a:ext cx="141120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40CEAB-6112-4B62-B697-BF178AC286A7}"/>
              </a:ext>
            </a:extLst>
          </p:cNvPr>
          <p:cNvGrpSpPr/>
          <p:nvPr/>
        </p:nvGrpSpPr>
        <p:grpSpPr>
          <a:xfrm>
            <a:off x="3834674" y="189664"/>
            <a:ext cx="3043800" cy="733320"/>
            <a:chOff x="3834674" y="189664"/>
            <a:chExt cx="3043800" cy="73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DDD46F-8EA2-4512-87C3-904E7D53E5DC}"/>
                    </a:ext>
                  </a:extLst>
                </p14:cNvPr>
                <p14:cNvContentPartPr/>
                <p14:nvPr/>
              </p14:nvContentPartPr>
              <p14:xfrm>
                <a:off x="3834674" y="224224"/>
                <a:ext cx="262080" cy="409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DDD46F-8EA2-4512-87C3-904E7D53E5D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26034" y="215224"/>
                  <a:ext cx="2797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94AFC11-585A-42FC-BB0D-51D104D91276}"/>
                    </a:ext>
                  </a:extLst>
                </p14:cNvPr>
                <p14:cNvContentPartPr/>
                <p14:nvPr/>
              </p14:nvContentPartPr>
              <p14:xfrm>
                <a:off x="4199714" y="415384"/>
                <a:ext cx="191160" cy="154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4AFC11-585A-42FC-BB0D-51D104D9127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91074" y="406744"/>
                  <a:ext cx="208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2E56B8B-0982-418E-AB80-2B42A2D9D2F7}"/>
                    </a:ext>
                  </a:extLst>
                </p14:cNvPr>
                <p14:cNvContentPartPr/>
                <p14:nvPr/>
              </p14:nvContentPartPr>
              <p14:xfrm>
                <a:off x="4436594" y="429064"/>
                <a:ext cx="177480" cy="167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2E56B8B-0982-418E-AB80-2B42A2D9D2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27594" y="420064"/>
                  <a:ext cx="1951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CD1525F-F5DB-4609-9E74-17E80BC83579}"/>
                    </a:ext>
                  </a:extLst>
                </p14:cNvPr>
                <p14:cNvContentPartPr/>
                <p14:nvPr/>
              </p14:nvContentPartPr>
              <p14:xfrm>
                <a:off x="4533434" y="479464"/>
                <a:ext cx="240120" cy="440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CD1525F-F5DB-4609-9E74-17E80BC8357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24794" y="470464"/>
                  <a:ext cx="25776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89A9790-C881-4195-8CE7-E375FBA59853}"/>
                    </a:ext>
                  </a:extLst>
                </p14:cNvPr>
                <p14:cNvContentPartPr/>
                <p14:nvPr/>
              </p14:nvContentPartPr>
              <p14:xfrm>
                <a:off x="4874714" y="442384"/>
                <a:ext cx="162000" cy="189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89A9790-C881-4195-8CE7-E375FBA5985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66074" y="433744"/>
                  <a:ext cx="179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CB1BC93-313C-4F3F-BE7B-F8832619268C}"/>
                    </a:ext>
                  </a:extLst>
                </p14:cNvPr>
                <p14:cNvContentPartPr/>
                <p14:nvPr/>
              </p14:nvContentPartPr>
              <p14:xfrm>
                <a:off x="5281874" y="190024"/>
                <a:ext cx="586440" cy="414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CB1BC93-313C-4F3F-BE7B-F8832619268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73234" y="181024"/>
                  <a:ext cx="60408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5424364-5C0A-4952-8644-94E88C70FB04}"/>
                    </a:ext>
                  </a:extLst>
                </p14:cNvPr>
                <p14:cNvContentPartPr/>
                <p14:nvPr/>
              </p14:nvContentPartPr>
              <p14:xfrm>
                <a:off x="5721074" y="412144"/>
                <a:ext cx="183600" cy="168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5424364-5C0A-4952-8644-94E88C70FB0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12074" y="403504"/>
                  <a:ext cx="201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1542DC6-F1A4-4DCB-A39C-4FEB43993714}"/>
                    </a:ext>
                  </a:extLst>
                </p14:cNvPr>
                <p14:cNvContentPartPr/>
                <p14:nvPr/>
              </p14:nvContentPartPr>
              <p14:xfrm>
                <a:off x="5935994" y="489904"/>
                <a:ext cx="245880" cy="83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1542DC6-F1A4-4DCB-A39C-4FEB439937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26994" y="481264"/>
                  <a:ext cx="2635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0FD0036-C787-467A-ACF7-8060D38661D5}"/>
                    </a:ext>
                  </a:extLst>
                </p14:cNvPr>
                <p14:cNvContentPartPr/>
                <p14:nvPr/>
              </p14:nvContentPartPr>
              <p14:xfrm>
                <a:off x="6125354" y="494224"/>
                <a:ext cx="228240" cy="428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0FD0036-C787-467A-ACF7-8060D38661D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16714" y="485584"/>
                  <a:ext cx="2458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17E6276-E106-4297-A0C3-CBE71F27A02F}"/>
                    </a:ext>
                  </a:extLst>
                </p14:cNvPr>
                <p14:cNvContentPartPr/>
                <p14:nvPr/>
              </p14:nvContentPartPr>
              <p14:xfrm>
                <a:off x="6305714" y="448504"/>
                <a:ext cx="189000" cy="187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17E6276-E106-4297-A0C3-CBE71F27A02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96714" y="439504"/>
                  <a:ext cx="2066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F83A919-5452-4DE8-9FEB-85361FD32A9E}"/>
                    </a:ext>
                  </a:extLst>
                </p14:cNvPr>
                <p14:cNvContentPartPr/>
                <p14:nvPr/>
              </p14:nvContentPartPr>
              <p14:xfrm>
                <a:off x="6556634" y="189664"/>
                <a:ext cx="230040" cy="414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F83A919-5452-4DE8-9FEB-85361FD32A9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7634" y="181024"/>
                  <a:ext cx="2476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82C3B80-D530-4571-9370-751BE30A892C}"/>
                    </a:ext>
                  </a:extLst>
                </p14:cNvPr>
                <p14:cNvContentPartPr/>
                <p14:nvPr/>
              </p14:nvContentPartPr>
              <p14:xfrm>
                <a:off x="6685154" y="442744"/>
                <a:ext cx="193320" cy="224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82C3B80-D530-4571-9370-751BE30A892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76154" y="433744"/>
                  <a:ext cx="21096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E29A11-3185-4355-84E8-A09E7C7779F4}"/>
              </a:ext>
            </a:extLst>
          </p:cNvPr>
          <p:cNvGrpSpPr/>
          <p:nvPr/>
        </p:nvGrpSpPr>
        <p:grpSpPr>
          <a:xfrm>
            <a:off x="7315154" y="286864"/>
            <a:ext cx="920160" cy="353160"/>
            <a:chOff x="7315154" y="286864"/>
            <a:chExt cx="920160" cy="35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535849A-7D0D-4F7C-A317-9B89C4B37294}"/>
                    </a:ext>
                  </a:extLst>
                </p14:cNvPr>
                <p14:cNvContentPartPr/>
                <p14:nvPr/>
              </p14:nvContentPartPr>
              <p14:xfrm>
                <a:off x="7315154" y="286864"/>
                <a:ext cx="291240" cy="285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535849A-7D0D-4F7C-A317-9B89C4B3729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06154" y="277864"/>
                  <a:ext cx="3088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B07033E-A3D4-4E55-B13B-3FD073F32400}"/>
                    </a:ext>
                  </a:extLst>
                </p14:cNvPr>
                <p14:cNvContentPartPr/>
                <p14:nvPr/>
              </p14:nvContentPartPr>
              <p14:xfrm>
                <a:off x="7841474" y="337984"/>
                <a:ext cx="125640" cy="232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B07033E-A3D4-4E55-B13B-3FD073F3240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32474" y="328984"/>
                  <a:ext cx="1432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A0780F0-ACF1-435F-BECD-B4D9A98660CE}"/>
                    </a:ext>
                  </a:extLst>
                </p14:cNvPr>
                <p14:cNvContentPartPr/>
                <p14:nvPr/>
              </p14:nvContentPartPr>
              <p14:xfrm>
                <a:off x="7632314" y="599704"/>
                <a:ext cx="372240" cy="40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A0780F0-ACF1-435F-BECD-B4D9A98660C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23674" y="590704"/>
                  <a:ext cx="3898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941D293-0D69-4465-AB5B-4F96950887A9}"/>
                    </a:ext>
                  </a:extLst>
                </p14:cNvPr>
                <p14:cNvContentPartPr/>
                <p14:nvPr/>
              </p14:nvContentPartPr>
              <p14:xfrm>
                <a:off x="7735994" y="287584"/>
                <a:ext cx="499320" cy="89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941D293-0D69-4465-AB5B-4F96950887A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27354" y="278584"/>
                  <a:ext cx="51696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B3735CB-C5A5-43E5-8C79-0FB0616C1D97}"/>
              </a:ext>
            </a:extLst>
          </p:cNvPr>
          <p:cNvGrpSpPr/>
          <p:nvPr/>
        </p:nvGrpSpPr>
        <p:grpSpPr>
          <a:xfrm>
            <a:off x="8546714" y="48544"/>
            <a:ext cx="1672920" cy="626760"/>
            <a:chOff x="8546714" y="48544"/>
            <a:chExt cx="1672920" cy="62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006D00D-D9F8-4218-8137-AB07E8AD4CDB}"/>
                    </a:ext>
                  </a:extLst>
                </p14:cNvPr>
                <p14:cNvContentPartPr/>
                <p14:nvPr/>
              </p14:nvContentPartPr>
              <p14:xfrm>
                <a:off x="8560034" y="48544"/>
                <a:ext cx="470160" cy="613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006D00D-D9F8-4218-8137-AB07E8AD4CD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51394" y="39904"/>
                  <a:ext cx="48780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D29DA18-6959-4A62-9DD2-10EAC9C7EB75}"/>
                    </a:ext>
                  </a:extLst>
                </p14:cNvPr>
                <p14:cNvContentPartPr/>
                <p14:nvPr/>
              </p14:nvContentPartPr>
              <p14:xfrm>
                <a:off x="8546714" y="458584"/>
                <a:ext cx="318240" cy="31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D29DA18-6959-4A62-9DD2-10EAC9C7EB7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37714" y="449944"/>
                  <a:ext cx="335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29C4AB2-D33B-4AB9-A854-1EA6F25897FD}"/>
                    </a:ext>
                  </a:extLst>
                </p14:cNvPr>
                <p14:cNvContentPartPr/>
                <p14:nvPr/>
              </p14:nvContentPartPr>
              <p14:xfrm>
                <a:off x="8841194" y="507904"/>
                <a:ext cx="109800" cy="146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29C4AB2-D33B-4AB9-A854-1EA6F25897F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32554" y="498904"/>
                  <a:ext cx="127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2FEAAA2-94F6-4986-9BDB-D0E6ECD29132}"/>
                    </a:ext>
                  </a:extLst>
                </p14:cNvPr>
                <p14:cNvContentPartPr/>
                <p14:nvPr/>
              </p14:nvContentPartPr>
              <p14:xfrm>
                <a:off x="9050714" y="417184"/>
                <a:ext cx="266040" cy="258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2FEAAA2-94F6-4986-9BDB-D0E6ECD2913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41714" y="408544"/>
                  <a:ext cx="2836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7BA1AB0-748A-49F4-9EBA-5529D39330A6}"/>
                    </a:ext>
                  </a:extLst>
                </p14:cNvPr>
                <p14:cNvContentPartPr/>
                <p14:nvPr/>
              </p14:nvContentPartPr>
              <p14:xfrm>
                <a:off x="9571634" y="369304"/>
                <a:ext cx="466200" cy="269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7BA1AB0-748A-49F4-9EBA-5529D39330A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62994" y="360664"/>
                  <a:ext cx="4838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D881960-122E-4EA3-8944-BD3C4EF4882E}"/>
                    </a:ext>
                  </a:extLst>
                </p14:cNvPr>
                <p14:cNvContentPartPr/>
                <p14:nvPr/>
              </p14:nvContentPartPr>
              <p14:xfrm>
                <a:off x="10209554" y="627424"/>
                <a:ext cx="10080" cy="18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D881960-122E-4EA3-8944-BD3C4EF4882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00914" y="618424"/>
                  <a:ext cx="2772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415480F-BEC5-4BAA-8885-CA4B3AC9765A}"/>
              </a:ext>
            </a:extLst>
          </p:cNvPr>
          <p:cNvGrpSpPr/>
          <p:nvPr/>
        </p:nvGrpSpPr>
        <p:grpSpPr>
          <a:xfrm>
            <a:off x="2047634" y="1270384"/>
            <a:ext cx="413280" cy="448200"/>
            <a:chOff x="2047634" y="1270384"/>
            <a:chExt cx="413280" cy="44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BB2C59D-7646-434E-9F98-CA482691D9A7}"/>
                    </a:ext>
                  </a:extLst>
                </p14:cNvPr>
                <p14:cNvContentPartPr/>
                <p14:nvPr/>
              </p14:nvContentPartPr>
              <p14:xfrm>
                <a:off x="2047634" y="1270384"/>
                <a:ext cx="378000" cy="448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BB2C59D-7646-434E-9F98-CA482691D9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38634" y="1261744"/>
                  <a:ext cx="3956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3ECE73E-9B0E-4ED0-BEFB-7900712FBCA3}"/>
                    </a:ext>
                  </a:extLst>
                </p14:cNvPr>
                <p14:cNvContentPartPr/>
                <p14:nvPr/>
              </p14:nvContentPartPr>
              <p14:xfrm>
                <a:off x="2168954" y="1525264"/>
                <a:ext cx="291960" cy="42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3ECE73E-9B0E-4ED0-BEFB-7900712FBCA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60314" y="1516264"/>
                  <a:ext cx="30960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B2F75E5-F5E2-4A4E-92DA-9C0119899B59}"/>
              </a:ext>
            </a:extLst>
          </p:cNvPr>
          <p:cNvGrpSpPr/>
          <p:nvPr/>
        </p:nvGrpSpPr>
        <p:grpSpPr>
          <a:xfrm>
            <a:off x="2909834" y="1296664"/>
            <a:ext cx="2301120" cy="480960"/>
            <a:chOff x="2909834" y="1296664"/>
            <a:chExt cx="2301120" cy="48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E993BD2-E3FC-4AFC-868C-0FE992FEB557}"/>
                    </a:ext>
                  </a:extLst>
                </p14:cNvPr>
                <p14:cNvContentPartPr/>
                <p14:nvPr/>
              </p14:nvContentPartPr>
              <p14:xfrm>
                <a:off x="2909834" y="1451464"/>
                <a:ext cx="147240" cy="253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E993BD2-E3FC-4AFC-868C-0FE992FEB55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00834" y="1442464"/>
                  <a:ext cx="1648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CA0492C-98F7-409A-9E4C-910AF845238F}"/>
                    </a:ext>
                  </a:extLst>
                </p14:cNvPr>
                <p14:cNvContentPartPr/>
                <p14:nvPr/>
              </p14:nvContentPartPr>
              <p14:xfrm>
                <a:off x="3056714" y="1466224"/>
                <a:ext cx="118440" cy="175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CA0492C-98F7-409A-9E4C-910AF845238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48074" y="1457584"/>
                  <a:ext cx="1360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296F06C-A36F-4862-9298-949F9D51D6C4}"/>
                    </a:ext>
                  </a:extLst>
                </p14:cNvPr>
                <p14:cNvContentPartPr/>
                <p14:nvPr/>
              </p14:nvContentPartPr>
              <p14:xfrm>
                <a:off x="3242114" y="1489624"/>
                <a:ext cx="154440" cy="189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296F06C-A36F-4862-9298-949F9D51D6C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33114" y="1480624"/>
                  <a:ext cx="172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91B273F-8390-41BC-8592-A7E1E3CAA57C}"/>
                    </a:ext>
                  </a:extLst>
                </p14:cNvPr>
                <p14:cNvContentPartPr/>
                <p14:nvPr/>
              </p14:nvContentPartPr>
              <p14:xfrm>
                <a:off x="3525074" y="1389904"/>
                <a:ext cx="214920" cy="302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91B273F-8390-41BC-8592-A7E1E3CAA57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16434" y="1381264"/>
                  <a:ext cx="2325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5E367CF-AE6C-495D-9183-DFB5CD436A11}"/>
                    </a:ext>
                  </a:extLst>
                </p14:cNvPr>
                <p14:cNvContentPartPr/>
                <p14:nvPr/>
              </p14:nvContentPartPr>
              <p14:xfrm>
                <a:off x="3765554" y="1457944"/>
                <a:ext cx="126360" cy="176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5E367CF-AE6C-495D-9183-DFB5CD436A1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56914" y="1448944"/>
                  <a:ext cx="1440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DACFA3B-D986-41C1-9A78-7FD35CC976D2}"/>
                    </a:ext>
                  </a:extLst>
                </p14:cNvPr>
                <p14:cNvContentPartPr/>
                <p14:nvPr/>
              </p14:nvContentPartPr>
              <p14:xfrm>
                <a:off x="3925754" y="1578184"/>
                <a:ext cx="172440" cy="11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DACFA3B-D986-41C1-9A78-7FD35CC976D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17114" y="1569184"/>
                  <a:ext cx="190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C9E54EB-E847-485F-B9EC-338C209F9587}"/>
                    </a:ext>
                  </a:extLst>
                </p14:cNvPr>
                <p14:cNvContentPartPr/>
                <p14:nvPr/>
              </p14:nvContentPartPr>
              <p14:xfrm>
                <a:off x="4215914" y="1449664"/>
                <a:ext cx="421200" cy="194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C9E54EB-E847-485F-B9EC-338C209F958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07274" y="1440664"/>
                  <a:ext cx="4388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5EF0A6A-6AD1-46B8-B183-6F394EAD82FF}"/>
                    </a:ext>
                  </a:extLst>
                </p14:cNvPr>
                <p14:cNvContentPartPr/>
                <p14:nvPr/>
              </p14:nvContentPartPr>
              <p14:xfrm>
                <a:off x="4655114" y="1336984"/>
                <a:ext cx="236880" cy="4406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5EF0A6A-6AD1-46B8-B183-6F394EAD82F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46114" y="1328344"/>
                  <a:ext cx="25452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3ABA6E8-AE3F-43CB-92B4-83B29C5B87C1}"/>
                    </a:ext>
                  </a:extLst>
                </p14:cNvPr>
                <p14:cNvContentPartPr/>
                <p14:nvPr/>
              </p14:nvContentPartPr>
              <p14:xfrm>
                <a:off x="4997474" y="1458664"/>
                <a:ext cx="186480" cy="256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3ABA6E8-AE3F-43CB-92B4-83B29C5B87C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88834" y="1449664"/>
                  <a:ext cx="2041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FC270BD-BF13-4989-B551-9C01815BAB56}"/>
                    </a:ext>
                  </a:extLst>
                </p14:cNvPr>
                <p14:cNvContentPartPr/>
                <p14:nvPr/>
              </p14:nvContentPartPr>
              <p14:xfrm>
                <a:off x="5003954" y="1296664"/>
                <a:ext cx="64080" cy="90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FC270BD-BF13-4989-B551-9C01815BAB5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94954" y="1287664"/>
                  <a:ext cx="817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5DC2E51-521C-4496-93B3-B59AC250A8F9}"/>
                    </a:ext>
                  </a:extLst>
                </p14:cNvPr>
                <p14:cNvContentPartPr/>
                <p14:nvPr/>
              </p14:nvContentPartPr>
              <p14:xfrm>
                <a:off x="5076674" y="1619584"/>
                <a:ext cx="134280" cy="129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5DC2E51-521C-4496-93B3-B59AC250A8F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67674" y="1610584"/>
                  <a:ext cx="15192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198353A-A858-420B-97C2-FBC218CB02C8}"/>
              </a:ext>
            </a:extLst>
          </p:cNvPr>
          <p:cNvGrpSpPr/>
          <p:nvPr/>
        </p:nvGrpSpPr>
        <p:grpSpPr>
          <a:xfrm>
            <a:off x="5759234" y="1345624"/>
            <a:ext cx="585000" cy="276840"/>
            <a:chOff x="5759234" y="1345624"/>
            <a:chExt cx="585000" cy="2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4A06695-3CA9-47D4-BB8F-D2AC014DC687}"/>
                    </a:ext>
                  </a:extLst>
                </p14:cNvPr>
                <p14:cNvContentPartPr/>
                <p14:nvPr/>
              </p14:nvContentPartPr>
              <p14:xfrm>
                <a:off x="5759234" y="1345624"/>
                <a:ext cx="216720" cy="262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4A06695-3CA9-47D4-BB8F-D2AC014DC68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50234" y="1336984"/>
                  <a:ext cx="2343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47F0EC-6ED8-4BFE-BA47-D8B7B5152A78}"/>
                    </a:ext>
                  </a:extLst>
                </p14:cNvPr>
                <p14:cNvContentPartPr/>
                <p14:nvPr/>
              </p14:nvContentPartPr>
              <p14:xfrm>
                <a:off x="6165314" y="1386664"/>
                <a:ext cx="83880" cy="153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47F0EC-6ED8-4BFE-BA47-D8B7B5152A7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56674" y="1378024"/>
                  <a:ext cx="101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F357D4B-A8E9-4C2D-825C-18FAB0AA0176}"/>
                    </a:ext>
                  </a:extLst>
                </p14:cNvPr>
                <p14:cNvContentPartPr/>
                <p14:nvPr/>
              </p14:nvContentPartPr>
              <p14:xfrm>
                <a:off x="6013394" y="1593664"/>
                <a:ext cx="298800" cy="28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F357D4B-A8E9-4C2D-825C-18FAB0AA017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004754" y="1584664"/>
                  <a:ext cx="316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18CCEFC-CC8F-4865-92D1-D4F05D995815}"/>
                    </a:ext>
                  </a:extLst>
                </p14:cNvPr>
                <p14:cNvContentPartPr/>
                <p14:nvPr/>
              </p14:nvContentPartPr>
              <p14:xfrm>
                <a:off x="6073154" y="1359664"/>
                <a:ext cx="271080" cy="31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18CCEFC-CC8F-4865-92D1-D4F05D99581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64154" y="1351024"/>
                  <a:ext cx="28872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0BDB865-F350-4D6C-8F07-48267CE3DA34}"/>
              </a:ext>
            </a:extLst>
          </p:cNvPr>
          <p:cNvGrpSpPr/>
          <p:nvPr/>
        </p:nvGrpSpPr>
        <p:grpSpPr>
          <a:xfrm>
            <a:off x="6779474" y="1048264"/>
            <a:ext cx="655560" cy="595080"/>
            <a:chOff x="6779474" y="1048264"/>
            <a:chExt cx="655560" cy="59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FECDC7F-26F4-4B16-9FD2-E545B74673E6}"/>
                    </a:ext>
                  </a:extLst>
                </p14:cNvPr>
                <p14:cNvContentPartPr/>
                <p14:nvPr/>
              </p14:nvContentPartPr>
              <p14:xfrm>
                <a:off x="6779474" y="1048264"/>
                <a:ext cx="369720" cy="595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FECDC7F-26F4-4B16-9FD2-E545B74673E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70474" y="1039264"/>
                  <a:ext cx="38736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7177556-4302-4D27-807C-3C41EC9AD9A6}"/>
                    </a:ext>
                  </a:extLst>
                </p14:cNvPr>
                <p14:cNvContentPartPr/>
                <p14:nvPr/>
              </p14:nvContentPartPr>
              <p14:xfrm>
                <a:off x="6781274" y="1462624"/>
                <a:ext cx="189000" cy="45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7177556-4302-4D27-807C-3C41EC9AD9A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72634" y="1453624"/>
                  <a:ext cx="206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B5385FC-F35A-424F-A56A-FEA89C16D3C6}"/>
                    </a:ext>
                  </a:extLst>
                </p14:cNvPr>
                <p14:cNvContentPartPr/>
                <p14:nvPr/>
              </p14:nvContentPartPr>
              <p14:xfrm>
                <a:off x="6986474" y="1459744"/>
                <a:ext cx="130680" cy="121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B5385FC-F35A-424F-A56A-FEA89C16D3C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77834" y="1451104"/>
                  <a:ext cx="148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826D2EA-7758-42CF-9F6D-5178E96A1CB8}"/>
                    </a:ext>
                  </a:extLst>
                </p14:cNvPr>
                <p14:cNvContentPartPr/>
                <p14:nvPr/>
              </p14:nvContentPartPr>
              <p14:xfrm>
                <a:off x="7207154" y="1393144"/>
                <a:ext cx="227880" cy="218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826D2EA-7758-42CF-9F6D-5178E96A1CB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98514" y="1384504"/>
                  <a:ext cx="245520" cy="23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986E98B-8C4A-47D5-9F94-B48438A2DFF1}"/>
                  </a:ext>
                </a:extLst>
              </p14:cNvPr>
              <p14:cNvContentPartPr/>
              <p14:nvPr/>
            </p14:nvContentPartPr>
            <p14:xfrm>
              <a:off x="7717994" y="1382704"/>
              <a:ext cx="407160" cy="2354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986E98B-8C4A-47D5-9F94-B48438A2DFF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708994" y="1374064"/>
                <a:ext cx="424800" cy="25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96DABB3B-5932-4D51-A2A8-05A863E9E40D}"/>
              </a:ext>
            </a:extLst>
          </p:cNvPr>
          <p:cNvGrpSpPr/>
          <p:nvPr/>
        </p:nvGrpSpPr>
        <p:grpSpPr>
          <a:xfrm>
            <a:off x="8496314" y="1358944"/>
            <a:ext cx="354240" cy="202320"/>
            <a:chOff x="8496314" y="1358944"/>
            <a:chExt cx="354240" cy="20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4465EC0-7F7C-4F19-B86F-C2ABB69DF24B}"/>
                    </a:ext>
                  </a:extLst>
                </p14:cNvPr>
                <p14:cNvContentPartPr/>
                <p14:nvPr/>
              </p14:nvContentPartPr>
              <p14:xfrm>
                <a:off x="8496314" y="1456504"/>
                <a:ext cx="84240" cy="91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4465EC0-7F7C-4F19-B86F-C2ABB69DF24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487314" y="1447864"/>
                  <a:ext cx="101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55EE8B8-7108-4CE4-BE68-FC4484DF4DB8}"/>
                    </a:ext>
                  </a:extLst>
                </p14:cNvPr>
                <p14:cNvContentPartPr/>
                <p14:nvPr/>
              </p14:nvContentPartPr>
              <p14:xfrm>
                <a:off x="8630594" y="1359664"/>
                <a:ext cx="11880" cy="15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55EE8B8-7108-4CE4-BE68-FC4484DF4DB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621594" y="1351024"/>
                  <a:ext cx="295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6F08FA8-7CA0-4DCC-AA52-454D81AA27CC}"/>
                    </a:ext>
                  </a:extLst>
                </p14:cNvPr>
                <p14:cNvContentPartPr/>
                <p14:nvPr/>
              </p14:nvContentPartPr>
              <p14:xfrm>
                <a:off x="8652554" y="1358944"/>
                <a:ext cx="198000" cy="202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6F08FA8-7CA0-4DCC-AA52-454D81AA27C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643554" y="1349944"/>
                  <a:ext cx="21564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EF65319-931A-4EEB-A0EC-099DF5F04A59}"/>
              </a:ext>
            </a:extLst>
          </p:cNvPr>
          <p:cNvGrpSpPr/>
          <p:nvPr/>
        </p:nvGrpSpPr>
        <p:grpSpPr>
          <a:xfrm>
            <a:off x="3577634" y="2080024"/>
            <a:ext cx="917280" cy="491040"/>
            <a:chOff x="3577634" y="2080024"/>
            <a:chExt cx="917280" cy="49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5D4F41C-F872-4683-B9EA-4F9617145286}"/>
                    </a:ext>
                  </a:extLst>
                </p14:cNvPr>
                <p14:cNvContentPartPr/>
                <p14:nvPr/>
              </p14:nvContentPartPr>
              <p14:xfrm>
                <a:off x="3651434" y="2230144"/>
                <a:ext cx="235080" cy="340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5D4F41C-F872-4683-B9EA-4F961714528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42434" y="2221504"/>
                  <a:ext cx="2527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3DFC0C1-826F-469F-85D7-1D6115602E23}"/>
                    </a:ext>
                  </a:extLst>
                </p14:cNvPr>
                <p14:cNvContentPartPr/>
                <p14:nvPr/>
              </p14:nvContentPartPr>
              <p14:xfrm>
                <a:off x="3580874" y="2216104"/>
                <a:ext cx="277560" cy="314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3DFC0C1-826F-469F-85D7-1D6115602E2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572234" y="2207104"/>
                  <a:ext cx="2952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79F0E3A-7509-4511-BB50-E7DCB2C0CC83}"/>
                    </a:ext>
                  </a:extLst>
                </p14:cNvPr>
                <p14:cNvContentPartPr/>
                <p14:nvPr/>
              </p14:nvContentPartPr>
              <p14:xfrm>
                <a:off x="3577634" y="2080024"/>
                <a:ext cx="390600" cy="59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79F0E3A-7509-4511-BB50-E7DCB2C0CC8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68634" y="2071024"/>
                  <a:ext cx="408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145AD01-769D-441D-88C5-0C81024D11E8}"/>
                    </a:ext>
                  </a:extLst>
                </p14:cNvPr>
                <p14:cNvContentPartPr/>
                <p14:nvPr/>
              </p14:nvContentPartPr>
              <p14:xfrm>
                <a:off x="4134554" y="2294944"/>
                <a:ext cx="360360" cy="21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145AD01-769D-441D-88C5-0C81024D11E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25914" y="2286304"/>
                  <a:ext cx="378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3BC2A57-E90A-4F64-8635-9AB7FCCA32D8}"/>
                    </a:ext>
                  </a:extLst>
                </p14:cNvPr>
                <p14:cNvContentPartPr/>
                <p14:nvPr/>
              </p14:nvContentPartPr>
              <p14:xfrm>
                <a:off x="4252994" y="2186584"/>
                <a:ext cx="108360" cy="230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3BC2A57-E90A-4F64-8635-9AB7FCCA32D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43994" y="2177584"/>
                  <a:ext cx="1260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B86D0CA-E203-4EBB-98F2-663F61C5E943}"/>
                    </a:ext>
                  </a:extLst>
                </p14:cNvPr>
                <p14:cNvContentPartPr/>
                <p14:nvPr/>
              </p14:nvContentPartPr>
              <p14:xfrm>
                <a:off x="4051394" y="2500504"/>
                <a:ext cx="252360" cy="226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B86D0CA-E203-4EBB-98F2-663F61C5E94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042754" y="2491864"/>
                  <a:ext cx="2700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343EADA-0E48-4F23-A982-39473247B521}"/>
              </a:ext>
            </a:extLst>
          </p:cNvPr>
          <p:cNvGrpSpPr/>
          <p:nvPr/>
        </p:nvGrpSpPr>
        <p:grpSpPr>
          <a:xfrm>
            <a:off x="4699034" y="2138344"/>
            <a:ext cx="1922400" cy="730080"/>
            <a:chOff x="4699034" y="2138344"/>
            <a:chExt cx="1922400" cy="73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1461A07-BDD1-4168-AC0A-7A162D097CC0}"/>
                    </a:ext>
                  </a:extLst>
                </p14:cNvPr>
                <p14:cNvContentPartPr/>
                <p14:nvPr/>
              </p14:nvContentPartPr>
              <p14:xfrm>
                <a:off x="4699034" y="2182624"/>
                <a:ext cx="373680" cy="294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1461A07-BDD1-4168-AC0A-7A162D097CC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690034" y="2173624"/>
                  <a:ext cx="3913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1042AC5-8C80-4A4F-AE89-6EACB9F2C781}"/>
                    </a:ext>
                  </a:extLst>
                </p14:cNvPr>
                <p14:cNvContentPartPr/>
                <p14:nvPr/>
              </p14:nvContentPartPr>
              <p14:xfrm>
                <a:off x="4713794" y="2305384"/>
                <a:ext cx="399960" cy="49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1042AC5-8C80-4A4F-AE89-6EACB9F2C78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04794" y="2296384"/>
                  <a:ext cx="417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EF289BF-6DA4-4DD1-969F-D6DAFA33B7FA}"/>
                    </a:ext>
                  </a:extLst>
                </p14:cNvPr>
                <p14:cNvContentPartPr/>
                <p14:nvPr/>
              </p14:nvContentPartPr>
              <p14:xfrm>
                <a:off x="4984874" y="2382784"/>
                <a:ext cx="404640" cy="1670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EF289BF-6DA4-4DD1-969F-D6DAFA33B7F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975874" y="2374144"/>
                  <a:ext cx="4222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D9ED3F4-914D-410B-B93F-7D6031B047EE}"/>
                    </a:ext>
                  </a:extLst>
                </p14:cNvPr>
                <p14:cNvContentPartPr/>
                <p14:nvPr/>
              </p14:nvContentPartPr>
              <p14:xfrm>
                <a:off x="5192594" y="2377744"/>
                <a:ext cx="333360" cy="365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D9ED3F4-914D-410B-B93F-7D6031B047E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83954" y="2368744"/>
                  <a:ext cx="3510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3AF2381-23AE-495F-9F74-62D2DE350843}"/>
                    </a:ext>
                  </a:extLst>
                </p14:cNvPr>
                <p14:cNvContentPartPr/>
                <p14:nvPr/>
              </p14:nvContentPartPr>
              <p14:xfrm>
                <a:off x="5385914" y="2601304"/>
                <a:ext cx="190440" cy="169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3AF2381-23AE-495F-9F74-62D2DE35084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376914" y="2592664"/>
                  <a:ext cx="208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7D212CE-D2E4-474D-9827-CF225B0A3029}"/>
                    </a:ext>
                  </a:extLst>
                </p14:cNvPr>
                <p14:cNvContentPartPr/>
                <p14:nvPr/>
              </p14:nvContentPartPr>
              <p14:xfrm>
                <a:off x="5784794" y="2349304"/>
                <a:ext cx="19800" cy="23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7D212CE-D2E4-474D-9827-CF225B0A302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75794" y="2340304"/>
                  <a:ext cx="374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8875E1A-708A-416B-B024-CAE6A7EB0D12}"/>
                    </a:ext>
                  </a:extLst>
                </p14:cNvPr>
                <p14:cNvContentPartPr/>
                <p14:nvPr/>
              </p14:nvContentPartPr>
              <p14:xfrm>
                <a:off x="5971994" y="2138344"/>
                <a:ext cx="450360" cy="226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8875E1A-708A-416B-B024-CAE6A7EB0D1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62994" y="2129704"/>
                  <a:ext cx="4680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46CA028-151F-4631-8949-B6452C64384C}"/>
                    </a:ext>
                  </a:extLst>
                </p14:cNvPr>
                <p14:cNvContentPartPr/>
                <p14:nvPr/>
              </p14:nvContentPartPr>
              <p14:xfrm>
                <a:off x="5948594" y="2437504"/>
                <a:ext cx="472320" cy="55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46CA028-151F-4631-8949-B6452C64384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39954" y="2428504"/>
                  <a:ext cx="489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B8D4187-ED15-46C1-8063-04EE36DFD79A}"/>
                    </a:ext>
                  </a:extLst>
                </p14:cNvPr>
                <p14:cNvContentPartPr/>
                <p14:nvPr/>
              </p14:nvContentPartPr>
              <p14:xfrm>
                <a:off x="6016634" y="2544784"/>
                <a:ext cx="604800" cy="3236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B8D4187-ED15-46C1-8063-04EE36DFD79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007994" y="2536144"/>
                  <a:ext cx="6224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5AC7B97-DCA7-4FAE-A804-79C292A2E7FE}"/>
                    </a:ext>
                  </a:extLst>
                </p14:cNvPr>
                <p14:cNvContentPartPr/>
                <p14:nvPr/>
              </p14:nvContentPartPr>
              <p14:xfrm>
                <a:off x="6224354" y="2710744"/>
                <a:ext cx="259560" cy="126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5AC7B97-DCA7-4FAE-A804-79C292A2E7F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15354" y="2701744"/>
                  <a:ext cx="27720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CBE8A2-CDBD-4CEF-8F25-0A430176AC6A}"/>
              </a:ext>
            </a:extLst>
          </p:cNvPr>
          <p:cNvGrpSpPr/>
          <p:nvPr/>
        </p:nvGrpSpPr>
        <p:grpSpPr>
          <a:xfrm>
            <a:off x="7011674" y="2230144"/>
            <a:ext cx="452160" cy="183240"/>
            <a:chOff x="7011674" y="2230144"/>
            <a:chExt cx="452160" cy="18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2D4B025-8E6B-4EFE-9B27-74F02590DC9D}"/>
                    </a:ext>
                  </a:extLst>
                </p14:cNvPr>
                <p14:cNvContentPartPr/>
                <p14:nvPr/>
              </p14:nvContentPartPr>
              <p14:xfrm>
                <a:off x="7011674" y="2276944"/>
                <a:ext cx="118440" cy="136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2D4B025-8E6B-4EFE-9B27-74F02590DC9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003034" y="2267944"/>
                  <a:ext cx="136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8C5E364-9500-4FE4-A1E3-A71DCDC67389}"/>
                    </a:ext>
                  </a:extLst>
                </p14:cNvPr>
                <p14:cNvContentPartPr/>
                <p14:nvPr/>
              </p14:nvContentPartPr>
              <p14:xfrm>
                <a:off x="7226234" y="2230144"/>
                <a:ext cx="237600" cy="1832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8C5E364-9500-4FE4-A1E3-A71DCDC6738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17234" y="2221504"/>
                  <a:ext cx="25524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2F7C64D-2E0A-4402-AD6C-88F5E05D4196}"/>
              </a:ext>
            </a:extLst>
          </p:cNvPr>
          <p:cNvGrpSpPr/>
          <p:nvPr/>
        </p:nvGrpSpPr>
        <p:grpSpPr>
          <a:xfrm>
            <a:off x="7847234" y="2016304"/>
            <a:ext cx="2973960" cy="786960"/>
            <a:chOff x="7847234" y="2016304"/>
            <a:chExt cx="2973960" cy="78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9315AC8-F360-452A-BDAB-84AA85FA221C}"/>
                    </a:ext>
                  </a:extLst>
                </p14:cNvPr>
                <p14:cNvContentPartPr/>
                <p14:nvPr/>
              </p14:nvContentPartPr>
              <p14:xfrm>
                <a:off x="7933994" y="2141584"/>
                <a:ext cx="282960" cy="3106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9315AC8-F360-452A-BDAB-84AA85FA221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24994" y="2132944"/>
                  <a:ext cx="3006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9A0C134-0705-4E54-BD5B-6EFDB075AC08}"/>
                    </a:ext>
                  </a:extLst>
                </p14:cNvPr>
                <p14:cNvContentPartPr/>
                <p14:nvPr/>
              </p14:nvContentPartPr>
              <p14:xfrm>
                <a:off x="7928234" y="2152744"/>
                <a:ext cx="241200" cy="242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9A0C134-0705-4E54-BD5B-6EFDB075AC0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19234" y="2143744"/>
                  <a:ext cx="2588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139DB31-1A40-410E-A9EB-F2A2AE0E4259}"/>
                    </a:ext>
                  </a:extLst>
                </p14:cNvPr>
                <p14:cNvContentPartPr/>
                <p14:nvPr/>
              </p14:nvContentPartPr>
              <p14:xfrm>
                <a:off x="7847234" y="2016304"/>
                <a:ext cx="442440" cy="586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139DB31-1A40-410E-A9EB-F2A2AE0E425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838234" y="2007664"/>
                  <a:ext cx="460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5D50C64-842C-4C76-8BC3-5EACE4359370}"/>
                    </a:ext>
                  </a:extLst>
                </p14:cNvPr>
                <p14:cNvContentPartPr/>
                <p14:nvPr/>
              </p14:nvContentPartPr>
              <p14:xfrm>
                <a:off x="8394434" y="2221144"/>
                <a:ext cx="337320" cy="565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5D50C64-842C-4C76-8BC3-5EACE435937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385434" y="2212504"/>
                  <a:ext cx="354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C94F060-850B-408B-9EFF-ABAFE45659B6}"/>
                    </a:ext>
                  </a:extLst>
                </p14:cNvPr>
                <p14:cNvContentPartPr/>
                <p14:nvPr/>
              </p14:nvContentPartPr>
              <p14:xfrm>
                <a:off x="8519354" y="2121064"/>
                <a:ext cx="51480" cy="2325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C94F060-850B-408B-9EFF-ABAFE45659B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510354" y="2112064"/>
                  <a:ext cx="691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19C0D5D-5FE1-427F-9E56-7C19042364A4}"/>
                    </a:ext>
                  </a:extLst>
                </p14:cNvPr>
                <p14:cNvContentPartPr/>
                <p14:nvPr/>
              </p14:nvContentPartPr>
              <p14:xfrm>
                <a:off x="8390834" y="2455864"/>
                <a:ext cx="203400" cy="25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19C0D5D-5FE1-427F-9E56-7C19042364A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381834" y="2446864"/>
                  <a:ext cx="221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70EECB1-B7E3-417A-9F35-8A6A904B497D}"/>
                    </a:ext>
                  </a:extLst>
                </p14:cNvPr>
                <p14:cNvContentPartPr/>
                <p14:nvPr/>
              </p14:nvContentPartPr>
              <p14:xfrm>
                <a:off x="8923994" y="2124664"/>
                <a:ext cx="349920" cy="287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70EECB1-B7E3-417A-9F35-8A6A904B497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915354" y="2115664"/>
                  <a:ext cx="3675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9465F2D-E98F-47D7-8C86-663E3F91AA0A}"/>
                    </a:ext>
                  </a:extLst>
                </p14:cNvPr>
                <p14:cNvContentPartPr/>
                <p14:nvPr/>
              </p14:nvContentPartPr>
              <p14:xfrm>
                <a:off x="8954954" y="2234824"/>
                <a:ext cx="331920" cy="619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9465F2D-E98F-47D7-8C86-663E3F91AA0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946314" y="2225824"/>
                  <a:ext cx="3495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DCB3DBE-3440-4CA6-A8D2-C54D62BFAB90}"/>
                    </a:ext>
                  </a:extLst>
                </p14:cNvPr>
                <p14:cNvContentPartPr/>
                <p14:nvPr/>
              </p14:nvContentPartPr>
              <p14:xfrm>
                <a:off x="9289754" y="2337064"/>
                <a:ext cx="294120" cy="160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DCB3DBE-3440-4CA6-A8D2-C54D62BFAB9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280754" y="2328064"/>
                  <a:ext cx="311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C1676DB-8751-49B8-B71F-649A8CA0252C}"/>
                    </a:ext>
                  </a:extLst>
                </p14:cNvPr>
                <p14:cNvContentPartPr/>
                <p14:nvPr/>
              </p14:nvContentPartPr>
              <p14:xfrm>
                <a:off x="9433394" y="2329864"/>
                <a:ext cx="277560" cy="3207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C1676DB-8751-49B8-B71F-649A8CA0252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24754" y="2320864"/>
                  <a:ext cx="2952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E2E4A5D-7905-4254-9A68-8F94FDA0A366}"/>
                    </a:ext>
                  </a:extLst>
                </p14:cNvPr>
                <p14:cNvContentPartPr/>
                <p14:nvPr/>
              </p14:nvContentPartPr>
              <p14:xfrm>
                <a:off x="9559034" y="2551264"/>
                <a:ext cx="204840" cy="1468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E2E4A5D-7905-4254-9A68-8F94FDA0A36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50394" y="2542624"/>
                  <a:ext cx="222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5AF7901-AF38-4667-B059-477B643F2D03}"/>
                    </a:ext>
                  </a:extLst>
                </p14:cNvPr>
                <p14:cNvContentPartPr/>
                <p14:nvPr/>
              </p14:nvContentPartPr>
              <p14:xfrm>
                <a:off x="9953234" y="2246344"/>
                <a:ext cx="12240" cy="241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5AF7901-AF38-4667-B059-477B643F2D0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944234" y="2237704"/>
                  <a:ext cx="298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308F787-6020-467B-B5E7-55AA22F4F156}"/>
                    </a:ext>
                  </a:extLst>
                </p14:cNvPr>
                <p14:cNvContentPartPr/>
                <p14:nvPr/>
              </p14:nvContentPartPr>
              <p14:xfrm>
                <a:off x="10293074" y="2075704"/>
                <a:ext cx="225360" cy="215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308F787-6020-467B-B5E7-55AA22F4F15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284074" y="2067064"/>
                  <a:ext cx="243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D5A464C-A2E9-48EE-8C1E-AC34C6CFC12C}"/>
                    </a:ext>
                  </a:extLst>
                </p14:cNvPr>
                <p14:cNvContentPartPr/>
                <p14:nvPr/>
              </p14:nvContentPartPr>
              <p14:xfrm>
                <a:off x="10091474" y="2373784"/>
                <a:ext cx="519120" cy="18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D5A464C-A2E9-48EE-8C1E-AC34C6CFC12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082834" y="2364784"/>
                  <a:ext cx="536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3E6EE36-FE61-4D25-9F46-73EE7DF99D78}"/>
                    </a:ext>
                  </a:extLst>
                </p14:cNvPr>
                <p14:cNvContentPartPr/>
                <p14:nvPr/>
              </p14:nvContentPartPr>
              <p14:xfrm>
                <a:off x="10214234" y="2456224"/>
                <a:ext cx="606960" cy="3470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3E6EE36-FE61-4D25-9F46-73EE7DF99D7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205234" y="2447584"/>
                  <a:ext cx="624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42E027C-FE54-47CF-AE41-6605D9052AAC}"/>
                    </a:ext>
                  </a:extLst>
                </p14:cNvPr>
                <p14:cNvContentPartPr/>
                <p14:nvPr/>
              </p14:nvContentPartPr>
              <p14:xfrm>
                <a:off x="10488914" y="2631544"/>
                <a:ext cx="293040" cy="1508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42E027C-FE54-47CF-AE41-6605D9052AA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479914" y="2622904"/>
                  <a:ext cx="31068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4A772F19-E043-4914-B6A5-7081873B8725}"/>
              </a:ext>
            </a:extLst>
          </p:cNvPr>
          <p:cNvGrpSpPr/>
          <p:nvPr/>
        </p:nvGrpSpPr>
        <p:grpSpPr>
          <a:xfrm>
            <a:off x="3503474" y="2998744"/>
            <a:ext cx="7807320" cy="3264840"/>
            <a:chOff x="3503474" y="2998744"/>
            <a:chExt cx="7807320" cy="326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E8BE55E-7BAA-483B-BAFA-57550D64726D}"/>
                    </a:ext>
                  </a:extLst>
                </p14:cNvPr>
                <p14:cNvContentPartPr/>
                <p14:nvPr/>
              </p14:nvContentPartPr>
              <p14:xfrm>
                <a:off x="3503474" y="3165064"/>
                <a:ext cx="140760" cy="248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E8BE55E-7BAA-483B-BAFA-57550D64726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94834" y="3156064"/>
                  <a:ext cx="1584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A9423CE-2DDB-4B72-989D-C7553B88088B}"/>
                    </a:ext>
                  </a:extLst>
                </p14:cNvPr>
                <p14:cNvContentPartPr/>
                <p14:nvPr/>
              </p14:nvContentPartPr>
              <p14:xfrm>
                <a:off x="3574034" y="3008464"/>
                <a:ext cx="329760" cy="388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A9423CE-2DDB-4B72-989D-C7553B8808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565394" y="2999824"/>
                  <a:ext cx="3474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04C6508-7043-4F7C-ABCE-5154493BDE63}"/>
                    </a:ext>
                  </a:extLst>
                </p14:cNvPr>
                <p14:cNvContentPartPr/>
                <p14:nvPr/>
              </p14:nvContentPartPr>
              <p14:xfrm>
                <a:off x="3863474" y="3210784"/>
                <a:ext cx="162000" cy="1548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04C6508-7043-4F7C-ABCE-5154493BDE6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54474" y="3202144"/>
                  <a:ext cx="179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527C6BC-CDA5-4C06-96E8-3117623D8274}"/>
                    </a:ext>
                  </a:extLst>
                </p14:cNvPr>
                <p14:cNvContentPartPr/>
                <p14:nvPr/>
              </p14:nvContentPartPr>
              <p14:xfrm>
                <a:off x="3878234" y="3214024"/>
                <a:ext cx="322200" cy="4950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527C6BC-CDA5-4C06-96E8-3117623D827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869594" y="3205024"/>
                  <a:ext cx="33984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D3796D9-849B-40CF-A752-C698A8D4511E}"/>
                    </a:ext>
                  </a:extLst>
                </p14:cNvPr>
                <p14:cNvContentPartPr/>
                <p14:nvPr/>
              </p14:nvContentPartPr>
              <p14:xfrm>
                <a:off x="4222034" y="3209344"/>
                <a:ext cx="199080" cy="1522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D3796D9-849B-40CF-A752-C698A8D4511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213394" y="3200704"/>
                  <a:ext cx="216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A60A1FD-A6E4-46C8-B2DB-D824BFDAE60D}"/>
                    </a:ext>
                  </a:extLst>
                </p14:cNvPr>
                <p14:cNvContentPartPr/>
                <p14:nvPr/>
              </p14:nvContentPartPr>
              <p14:xfrm>
                <a:off x="4393034" y="3215824"/>
                <a:ext cx="51120" cy="134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A60A1FD-A6E4-46C8-B2DB-D824BFDAE60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384394" y="3207184"/>
                  <a:ext cx="68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3AAE323-9327-48D0-8AEB-9FAA24F50C12}"/>
                    </a:ext>
                  </a:extLst>
                </p14:cNvPr>
                <p14:cNvContentPartPr/>
                <p14:nvPr/>
              </p14:nvContentPartPr>
              <p14:xfrm>
                <a:off x="4512914" y="3126904"/>
                <a:ext cx="360" cy="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3AAE323-9327-48D0-8AEB-9FAA24F50C1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503914" y="31179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8D7C597-E69F-4224-88F9-82D6F3C5D4E3}"/>
                    </a:ext>
                  </a:extLst>
                </p14:cNvPr>
                <p14:cNvContentPartPr/>
                <p14:nvPr/>
              </p14:nvContentPartPr>
              <p14:xfrm>
                <a:off x="4516154" y="3167584"/>
                <a:ext cx="179280" cy="1792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8D7C597-E69F-4224-88F9-82D6F3C5D4E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507154" y="3158584"/>
                  <a:ext cx="1969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B51DE63-7DD3-450D-B52E-2916215DD10C}"/>
                    </a:ext>
                  </a:extLst>
                </p14:cNvPr>
                <p14:cNvContentPartPr/>
                <p14:nvPr/>
              </p14:nvContentPartPr>
              <p14:xfrm>
                <a:off x="4709114" y="3185224"/>
                <a:ext cx="138600" cy="1695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B51DE63-7DD3-450D-B52E-2916215DD10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700474" y="3176224"/>
                  <a:ext cx="156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202BD2E-8C3E-45B9-BDC5-AA9E174D3758}"/>
                    </a:ext>
                  </a:extLst>
                </p14:cNvPr>
                <p14:cNvContentPartPr/>
                <p14:nvPr/>
              </p14:nvContentPartPr>
              <p14:xfrm>
                <a:off x="4841234" y="3212224"/>
                <a:ext cx="257040" cy="1267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202BD2E-8C3E-45B9-BDC5-AA9E174D375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832234" y="3203584"/>
                  <a:ext cx="27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B82B293-4E6A-4743-9663-933F0BEDA76B}"/>
                    </a:ext>
                  </a:extLst>
                </p14:cNvPr>
                <p14:cNvContentPartPr/>
                <p14:nvPr/>
              </p14:nvContentPartPr>
              <p14:xfrm>
                <a:off x="5226074" y="3168304"/>
                <a:ext cx="111960" cy="154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B82B293-4E6A-4743-9663-933F0BEDA76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217074" y="3159664"/>
                  <a:ext cx="129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D74C540-05EC-462F-ACA3-99BA35B22EE2}"/>
                    </a:ext>
                  </a:extLst>
                </p14:cNvPr>
                <p14:cNvContentPartPr/>
                <p14:nvPr/>
              </p14:nvContentPartPr>
              <p14:xfrm>
                <a:off x="5320394" y="3221224"/>
                <a:ext cx="150480" cy="142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D74C540-05EC-462F-ACA3-99BA35B22EE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311754" y="3212224"/>
                  <a:ext cx="168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47A260A-65EB-4810-B03B-748DC347110A}"/>
                    </a:ext>
                  </a:extLst>
                </p14:cNvPr>
                <p14:cNvContentPartPr/>
                <p14:nvPr/>
              </p14:nvContentPartPr>
              <p14:xfrm>
                <a:off x="5642954" y="2998744"/>
                <a:ext cx="167400" cy="391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47A260A-65EB-4810-B03B-748DC347110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634314" y="2990104"/>
                  <a:ext cx="18504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3865DD3-9788-4410-8390-4A4C2A3199E9}"/>
                    </a:ext>
                  </a:extLst>
                </p14:cNvPr>
                <p14:cNvContentPartPr/>
                <p14:nvPr/>
              </p14:nvContentPartPr>
              <p14:xfrm>
                <a:off x="5464034" y="3147784"/>
                <a:ext cx="392760" cy="997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3865DD3-9788-4410-8390-4A4C2A3199E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455394" y="3138784"/>
                  <a:ext cx="410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6F7908B-F0F4-4DD4-B314-64D1AE252EF6}"/>
                    </a:ext>
                  </a:extLst>
                </p14:cNvPr>
                <p14:cNvContentPartPr/>
                <p14:nvPr/>
              </p14:nvContentPartPr>
              <p14:xfrm>
                <a:off x="5809274" y="3158944"/>
                <a:ext cx="196200" cy="216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6F7908B-F0F4-4DD4-B314-64D1AE252EF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800634" y="3150304"/>
                  <a:ext cx="2138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9FDDF20-437D-480B-AB6C-1A629015E980}"/>
                    </a:ext>
                  </a:extLst>
                </p14:cNvPr>
                <p14:cNvContentPartPr/>
                <p14:nvPr/>
              </p14:nvContentPartPr>
              <p14:xfrm>
                <a:off x="6178274" y="3142384"/>
                <a:ext cx="38520" cy="20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9FDDF20-437D-480B-AB6C-1A629015E98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169634" y="3133384"/>
                  <a:ext cx="56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DD442BC-EC5A-4946-91CB-A5E29CE9B6EC}"/>
                    </a:ext>
                  </a:extLst>
                </p14:cNvPr>
                <p14:cNvContentPartPr/>
                <p14:nvPr/>
              </p14:nvContentPartPr>
              <p14:xfrm>
                <a:off x="6183674" y="3317344"/>
                <a:ext cx="14400" cy="43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DD442BC-EC5A-4946-91CB-A5E29CE9B6E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74674" y="3308704"/>
                  <a:ext cx="320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C4B8EB3-53DE-4184-BC09-D8A398F8710E}"/>
                    </a:ext>
                  </a:extLst>
                </p14:cNvPr>
                <p14:cNvContentPartPr/>
                <p14:nvPr/>
              </p14:nvContentPartPr>
              <p14:xfrm>
                <a:off x="4298714" y="3806584"/>
                <a:ext cx="187200" cy="367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C4B8EB3-53DE-4184-BC09-D8A398F8710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290074" y="3797944"/>
                  <a:ext cx="204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F070BD8-26CD-473C-8E63-8691F2A33BFB}"/>
                    </a:ext>
                  </a:extLst>
                </p14:cNvPr>
                <p14:cNvContentPartPr/>
                <p14:nvPr/>
              </p14:nvContentPartPr>
              <p14:xfrm>
                <a:off x="4721354" y="3592024"/>
                <a:ext cx="239400" cy="3236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F070BD8-26CD-473C-8E63-8691F2A33BF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712714" y="3583384"/>
                  <a:ext cx="2570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DF2BD2F-7E9C-4048-87AC-8745FA7AAE9B}"/>
                    </a:ext>
                  </a:extLst>
                </p14:cNvPr>
                <p14:cNvContentPartPr/>
                <p14:nvPr/>
              </p14:nvContentPartPr>
              <p14:xfrm>
                <a:off x="5063714" y="3715504"/>
                <a:ext cx="170280" cy="141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DF2BD2F-7E9C-4048-87AC-8745FA7AAE9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054714" y="3706504"/>
                  <a:ext cx="187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5712EE9-6373-44FD-B0ED-7D10DED0F431}"/>
                    </a:ext>
                  </a:extLst>
                </p14:cNvPr>
                <p14:cNvContentPartPr/>
                <p14:nvPr/>
              </p14:nvContentPartPr>
              <p14:xfrm>
                <a:off x="5250194" y="3729904"/>
                <a:ext cx="116640" cy="143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5712EE9-6373-44FD-B0ED-7D10DED0F43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241554" y="3720904"/>
                  <a:ext cx="134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6AFF464-30D3-483D-938E-6FEECD53B6A5}"/>
                    </a:ext>
                  </a:extLst>
                </p14:cNvPr>
                <p14:cNvContentPartPr/>
                <p14:nvPr/>
              </p14:nvContentPartPr>
              <p14:xfrm>
                <a:off x="5375474" y="3749344"/>
                <a:ext cx="193680" cy="306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6AFF464-30D3-483D-938E-6FEECD53B6A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366834" y="3740704"/>
                  <a:ext cx="2113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F0F3FDB-D621-418B-B4B4-685435C04539}"/>
                    </a:ext>
                  </a:extLst>
                </p14:cNvPr>
                <p14:cNvContentPartPr/>
                <p14:nvPr/>
              </p14:nvContentPartPr>
              <p14:xfrm>
                <a:off x="5677874" y="3706144"/>
                <a:ext cx="117000" cy="1519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F0F3FDB-D621-418B-B4B4-685435C0453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668874" y="3697144"/>
                  <a:ext cx="134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19C1035-4C72-45CB-BF7E-F19D2F59B69C}"/>
                    </a:ext>
                  </a:extLst>
                </p14:cNvPr>
                <p14:cNvContentPartPr/>
                <p14:nvPr/>
              </p14:nvContentPartPr>
              <p14:xfrm>
                <a:off x="6162794" y="3640624"/>
                <a:ext cx="266760" cy="218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19C1035-4C72-45CB-BF7E-F19D2F59B69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154154" y="3631624"/>
                  <a:ext cx="284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1C6774D-040F-4B24-BB09-F6619CCE67C3}"/>
                    </a:ext>
                  </a:extLst>
                </p14:cNvPr>
                <p14:cNvContentPartPr/>
                <p14:nvPr/>
              </p14:nvContentPartPr>
              <p14:xfrm>
                <a:off x="6456914" y="3702544"/>
                <a:ext cx="186480" cy="1224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1C6774D-040F-4B24-BB09-F6619CCE67C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48274" y="3693904"/>
                  <a:ext cx="204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163A9BE-E3D6-4131-8FFE-149FE0CF7A9E}"/>
                    </a:ext>
                  </a:extLst>
                </p14:cNvPr>
                <p14:cNvContentPartPr/>
                <p14:nvPr/>
              </p14:nvContentPartPr>
              <p14:xfrm>
                <a:off x="6654194" y="3726304"/>
                <a:ext cx="244440" cy="856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163A9BE-E3D6-4131-8FFE-149FE0CF7A9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45194" y="3717664"/>
                  <a:ext cx="262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34732DA-DAB4-4986-B1B8-15FB4AA80906}"/>
                    </a:ext>
                  </a:extLst>
                </p14:cNvPr>
                <p14:cNvContentPartPr/>
                <p14:nvPr/>
              </p14:nvContentPartPr>
              <p14:xfrm>
                <a:off x="6869834" y="3740704"/>
                <a:ext cx="130320" cy="3189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34732DA-DAB4-4986-B1B8-15FB4AA8090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861194" y="3732064"/>
                  <a:ext cx="1479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A89646B-CE46-4E8F-B14A-1A4ACAF148F0}"/>
                    </a:ext>
                  </a:extLst>
                </p14:cNvPr>
                <p14:cNvContentPartPr/>
                <p14:nvPr/>
              </p14:nvContentPartPr>
              <p14:xfrm>
                <a:off x="6969554" y="3670144"/>
                <a:ext cx="233640" cy="1659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A89646B-CE46-4E8F-B14A-1A4ACAF148F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960554" y="3661144"/>
                  <a:ext cx="251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88A3244-C679-4732-BDE8-B970B69D7445}"/>
                    </a:ext>
                  </a:extLst>
                </p14:cNvPr>
                <p14:cNvContentPartPr/>
                <p14:nvPr/>
              </p14:nvContentPartPr>
              <p14:xfrm>
                <a:off x="7249274" y="3460984"/>
                <a:ext cx="270360" cy="3643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88A3244-C679-4732-BDE8-B970B69D744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240634" y="3451984"/>
                  <a:ext cx="2880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7E5A622-3003-44B9-91F4-2CB25641FA6D}"/>
                    </a:ext>
                  </a:extLst>
                </p14:cNvPr>
                <p14:cNvContentPartPr/>
                <p14:nvPr/>
              </p14:nvContentPartPr>
              <p14:xfrm>
                <a:off x="7423154" y="3719464"/>
                <a:ext cx="164520" cy="1386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7E5A622-3003-44B9-91F4-2CB25641FA6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414514" y="3710464"/>
                  <a:ext cx="182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E09CCD2-7272-4D65-99CF-5DAE18B5F9F2}"/>
                    </a:ext>
                  </a:extLst>
                </p14:cNvPr>
                <p14:cNvContentPartPr/>
                <p14:nvPr/>
              </p14:nvContentPartPr>
              <p14:xfrm>
                <a:off x="8251154" y="3546304"/>
                <a:ext cx="360" cy="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E09CCD2-7272-4D65-99CF-5DAE18B5F9F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242514" y="35373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3A9BCFE-483E-4F21-B39A-8FD4660099D8}"/>
                    </a:ext>
                  </a:extLst>
                </p14:cNvPr>
                <p14:cNvContentPartPr/>
                <p14:nvPr/>
              </p14:nvContentPartPr>
              <p14:xfrm>
                <a:off x="8121194" y="3460984"/>
                <a:ext cx="209880" cy="4489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3A9BCFE-483E-4F21-B39A-8FD4660099D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12554" y="3451984"/>
                  <a:ext cx="22752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DF456BC-6EEE-4CE0-9309-F9CAE60E73F9}"/>
                    </a:ext>
                  </a:extLst>
                </p14:cNvPr>
                <p14:cNvContentPartPr/>
                <p14:nvPr/>
              </p14:nvContentPartPr>
              <p14:xfrm>
                <a:off x="8067554" y="3610024"/>
                <a:ext cx="392760" cy="529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DF456BC-6EEE-4CE0-9309-F9CAE60E73F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58914" y="3601384"/>
                  <a:ext cx="4104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24EBE90-4286-417D-8646-1507D2D75A7D}"/>
                    </a:ext>
                  </a:extLst>
                </p14:cNvPr>
                <p14:cNvContentPartPr/>
                <p14:nvPr/>
              </p14:nvContentPartPr>
              <p14:xfrm>
                <a:off x="8365274" y="3663304"/>
                <a:ext cx="129600" cy="1148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24EBE90-4286-417D-8646-1507D2D75A7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356274" y="3654304"/>
                  <a:ext cx="1472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48375F3-0CDD-4FE7-9337-04819AC86260}"/>
                    </a:ext>
                  </a:extLst>
                </p14:cNvPr>
                <p14:cNvContentPartPr/>
                <p14:nvPr/>
              </p14:nvContentPartPr>
              <p14:xfrm>
                <a:off x="8680274" y="3702544"/>
                <a:ext cx="218160" cy="4197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48375F3-0CDD-4FE7-9337-04819AC8626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671634" y="3693904"/>
                  <a:ext cx="2358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866937D-58D0-41AD-A845-0D5B0314B0FA}"/>
                    </a:ext>
                  </a:extLst>
                </p14:cNvPr>
                <p14:cNvContentPartPr/>
                <p14:nvPr/>
              </p14:nvContentPartPr>
              <p14:xfrm>
                <a:off x="8927954" y="3510664"/>
                <a:ext cx="44280" cy="30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866937D-58D0-41AD-A845-0D5B0314B0F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918954" y="3501664"/>
                  <a:ext cx="61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A2BBE51-0758-4AB6-B34B-F0C5E3E1C453}"/>
                    </a:ext>
                  </a:extLst>
                </p14:cNvPr>
                <p14:cNvContentPartPr/>
                <p14:nvPr/>
              </p14:nvContentPartPr>
              <p14:xfrm>
                <a:off x="9006074" y="3652144"/>
                <a:ext cx="144000" cy="1458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A2BBE51-0758-4AB6-B34B-F0C5E3E1C45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997074" y="3643504"/>
                  <a:ext cx="161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FCB6EE2-5910-4E39-8651-F5079690A4B8}"/>
                    </a:ext>
                  </a:extLst>
                </p14:cNvPr>
                <p14:cNvContentPartPr/>
                <p14:nvPr/>
              </p14:nvContentPartPr>
              <p14:xfrm>
                <a:off x="9167354" y="3631264"/>
                <a:ext cx="201600" cy="1771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FCB6EE2-5910-4E39-8651-F5079690A4B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158714" y="3622624"/>
                  <a:ext cx="219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769BC69-9753-44F1-9B63-C3061C340281}"/>
                    </a:ext>
                  </a:extLst>
                </p14:cNvPr>
                <p14:cNvContentPartPr/>
                <p14:nvPr/>
              </p14:nvContentPartPr>
              <p14:xfrm>
                <a:off x="9454634" y="3367744"/>
                <a:ext cx="271800" cy="4417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769BC69-9753-44F1-9B63-C3061C34028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445994" y="3359104"/>
                  <a:ext cx="28944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95049B4-B14C-4C7A-BD08-1C7D159003D3}"/>
                    </a:ext>
                  </a:extLst>
                </p14:cNvPr>
                <p14:cNvContentPartPr/>
                <p14:nvPr/>
              </p14:nvContentPartPr>
              <p14:xfrm>
                <a:off x="9420074" y="3587704"/>
                <a:ext cx="249480" cy="392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95049B4-B14C-4C7A-BD08-1C7D159003D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411434" y="3578704"/>
                  <a:ext cx="2671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F3C5984-7AFC-4F02-BACD-7442D8411BA9}"/>
                    </a:ext>
                  </a:extLst>
                </p14:cNvPr>
                <p14:cNvContentPartPr/>
                <p14:nvPr/>
              </p14:nvContentPartPr>
              <p14:xfrm>
                <a:off x="9614474" y="3709744"/>
                <a:ext cx="52560" cy="558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F3C5984-7AFC-4F02-BACD-7442D8411BA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605474" y="3700744"/>
                  <a:ext cx="70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EB163B5-77F3-45E5-B061-DA9AC6945E4E}"/>
                    </a:ext>
                  </a:extLst>
                </p14:cNvPr>
                <p14:cNvContentPartPr/>
                <p14:nvPr/>
              </p14:nvContentPartPr>
              <p14:xfrm>
                <a:off x="9833354" y="3264064"/>
                <a:ext cx="355320" cy="5130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EB163B5-77F3-45E5-B061-DA9AC6945E4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824354" y="3255064"/>
                  <a:ext cx="37296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054620D-6397-401F-8D51-69DD12711D87}"/>
                    </a:ext>
                  </a:extLst>
                </p14:cNvPr>
                <p14:cNvContentPartPr/>
                <p14:nvPr/>
              </p14:nvContentPartPr>
              <p14:xfrm>
                <a:off x="9813554" y="3641704"/>
                <a:ext cx="381600" cy="885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054620D-6397-401F-8D51-69DD12711D8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804554" y="3633064"/>
                  <a:ext cx="3992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0E821C2-CFB3-4ED7-9434-1BCEFAFD3270}"/>
                    </a:ext>
                  </a:extLst>
                </p14:cNvPr>
                <p14:cNvContentPartPr/>
                <p14:nvPr/>
              </p14:nvContentPartPr>
              <p14:xfrm>
                <a:off x="10115234" y="3612184"/>
                <a:ext cx="180000" cy="4042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0E821C2-CFB3-4ED7-9434-1BCEFAFD327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106234" y="3603184"/>
                  <a:ext cx="1976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29AF1F5-5CB7-48F9-A0B7-B0FE611DB341}"/>
                    </a:ext>
                  </a:extLst>
                </p14:cNvPr>
                <p14:cNvContentPartPr/>
                <p14:nvPr/>
              </p14:nvContentPartPr>
              <p14:xfrm>
                <a:off x="4851314" y="4228144"/>
                <a:ext cx="205920" cy="3146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29AF1F5-5CB7-48F9-A0B7-B0FE611DB34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842674" y="4219144"/>
                  <a:ext cx="2235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0DE4B4A-5E4F-4790-AC45-FEEC2C494794}"/>
                    </a:ext>
                  </a:extLst>
                </p14:cNvPr>
                <p14:cNvContentPartPr/>
                <p14:nvPr/>
              </p14:nvContentPartPr>
              <p14:xfrm>
                <a:off x="4766714" y="4192504"/>
                <a:ext cx="263520" cy="321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0DE4B4A-5E4F-4790-AC45-FEEC2C49479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758074" y="4183864"/>
                  <a:ext cx="2811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AAEA69A-3E1E-4E77-973F-3BE55001638B}"/>
                    </a:ext>
                  </a:extLst>
                </p14:cNvPr>
                <p14:cNvContentPartPr/>
                <p14:nvPr/>
              </p14:nvContentPartPr>
              <p14:xfrm>
                <a:off x="4760234" y="4101424"/>
                <a:ext cx="280440" cy="280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AAEA69A-3E1E-4E77-973F-3BE55001638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751234" y="4092784"/>
                  <a:ext cx="298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807D10F-5A5B-42A6-925C-39AE18F878C6}"/>
                    </a:ext>
                  </a:extLst>
                </p14:cNvPr>
                <p14:cNvContentPartPr/>
                <p14:nvPr/>
              </p14:nvContentPartPr>
              <p14:xfrm>
                <a:off x="5624234" y="4012864"/>
                <a:ext cx="232560" cy="4460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807D10F-5A5B-42A6-925C-39AE18F878C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615234" y="4004224"/>
                  <a:ext cx="2502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D985921-4F59-4823-885D-72951D47E459}"/>
                    </a:ext>
                  </a:extLst>
                </p14:cNvPr>
                <p14:cNvContentPartPr/>
                <p14:nvPr/>
              </p14:nvContentPartPr>
              <p14:xfrm>
                <a:off x="5857154" y="4314904"/>
                <a:ext cx="150120" cy="1065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D985921-4F59-4823-885D-72951D47E459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848514" y="4305904"/>
                  <a:ext cx="1677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A3E78A2-0D0C-4D66-A31F-05C2DACB4586}"/>
                    </a:ext>
                  </a:extLst>
                </p14:cNvPr>
                <p14:cNvContentPartPr/>
                <p14:nvPr/>
              </p14:nvContentPartPr>
              <p14:xfrm>
                <a:off x="6045074" y="4254424"/>
                <a:ext cx="125280" cy="1846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A3E78A2-0D0C-4D66-A31F-05C2DACB458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036434" y="4245784"/>
                  <a:ext cx="142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DE9BA54-5236-46BC-9891-765459D0BF57}"/>
                    </a:ext>
                  </a:extLst>
                </p14:cNvPr>
                <p14:cNvContentPartPr/>
                <p14:nvPr/>
              </p14:nvContentPartPr>
              <p14:xfrm>
                <a:off x="6537194" y="4252984"/>
                <a:ext cx="151920" cy="1116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DE9BA54-5236-46BC-9891-765459D0BF5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528554" y="4244344"/>
                  <a:ext cx="169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2E0D209-C434-48CE-8B46-576B77000C77}"/>
                    </a:ext>
                  </a:extLst>
                </p14:cNvPr>
                <p14:cNvContentPartPr/>
                <p14:nvPr/>
              </p14:nvContentPartPr>
              <p14:xfrm>
                <a:off x="7019234" y="4003144"/>
                <a:ext cx="466560" cy="3564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2E0D209-C434-48CE-8B46-576B77000C7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010234" y="3994504"/>
                  <a:ext cx="484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5B7846F-4582-4B20-8DF0-55772F624A37}"/>
                    </a:ext>
                  </a:extLst>
                </p14:cNvPr>
                <p14:cNvContentPartPr/>
                <p14:nvPr/>
              </p14:nvContentPartPr>
              <p14:xfrm>
                <a:off x="7357994" y="4227784"/>
                <a:ext cx="88920" cy="1065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5B7846F-4582-4B20-8DF0-55772F624A3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349354" y="4219144"/>
                  <a:ext cx="106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E1280B3-8318-46D6-ADC3-4E4926DCA31A}"/>
                    </a:ext>
                  </a:extLst>
                </p14:cNvPr>
                <p14:cNvContentPartPr/>
                <p14:nvPr/>
              </p14:nvContentPartPr>
              <p14:xfrm>
                <a:off x="7501274" y="4191064"/>
                <a:ext cx="178920" cy="1328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E1280B3-8318-46D6-ADC3-4E4926DCA31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492634" y="4182424"/>
                  <a:ext cx="1965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EA783CD-4BC7-4F56-9891-6DEC23DB6CDD}"/>
                    </a:ext>
                  </a:extLst>
                </p14:cNvPr>
                <p14:cNvContentPartPr/>
                <p14:nvPr/>
              </p14:nvContentPartPr>
              <p14:xfrm>
                <a:off x="7676594" y="4206904"/>
                <a:ext cx="231120" cy="1112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EA783CD-4BC7-4F56-9891-6DEC23DB6CD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667594" y="4198264"/>
                  <a:ext cx="2487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BB1C5B0-3C33-49E9-8AA7-A67C2535A5AB}"/>
                    </a:ext>
                  </a:extLst>
                </p14:cNvPr>
                <p14:cNvContentPartPr/>
                <p14:nvPr/>
              </p14:nvContentPartPr>
              <p14:xfrm>
                <a:off x="7994474" y="4217704"/>
                <a:ext cx="113040" cy="1022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BB1C5B0-3C33-49E9-8AA7-A67C2535A5AB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985474" y="4209064"/>
                  <a:ext cx="130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AE4CDE7-7948-40C7-B863-0F1869F7FB36}"/>
                    </a:ext>
                  </a:extLst>
                </p14:cNvPr>
                <p14:cNvContentPartPr/>
                <p14:nvPr/>
              </p14:nvContentPartPr>
              <p14:xfrm>
                <a:off x="8232434" y="4033384"/>
                <a:ext cx="101160" cy="2664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AE4CDE7-7948-40C7-B863-0F1869F7FB3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223434" y="4024384"/>
                  <a:ext cx="1188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0FC199C-E508-4E3F-9E54-9CD47DB5CE74}"/>
                    </a:ext>
                  </a:extLst>
                </p14:cNvPr>
                <p14:cNvContentPartPr/>
                <p14:nvPr/>
              </p14:nvContentPartPr>
              <p14:xfrm>
                <a:off x="8520074" y="4215544"/>
                <a:ext cx="201960" cy="1278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0FC199C-E508-4E3F-9E54-9CD47DB5CE7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511074" y="4206904"/>
                  <a:ext cx="2196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69A67E9-C270-43F0-89E5-32EEF02B7F09}"/>
                    </a:ext>
                  </a:extLst>
                </p14:cNvPr>
                <p14:cNvContentPartPr/>
                <p14:nvPr/>
              </p14:nvContentPartPr>
              <p14:xfrm>
                <a:off x="8681354" y="3972184"/>
                <a:ext cx="230760" cy="3452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69A67E9-C270-43F0-89E5-32EEF02B7F0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672714" y="3963184"/>
                  <a:ext cx="2484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83B42D8-7CA9-4E97-A58B-D5A1393C3FA9}"/>
                    </a:ext>
                  </a:extLst>
                </p14:cNvPr>
                <p14:cNvContentPartPr/>
                <p14:nvPr/>
              </p14:nvContentPartPr>
              <p14:xfrm>
                <a:off x="8827874" y="4237864"/>
                <a:ext cx="23040" cy="66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83B42D8-7CA9-4E97-A58B-D5A1393C3FA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818874" y="4228864"/>
                  <a:ext cx="406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487A11E-F97B-4134-A86E-BAF29BC6DB98}"/>
                    </a:ext>
                  </a:extLst>
                </p14:cNvPr>
                <p14:cNvContentPartPr/>
                <p14:nvPr/>
              </p14:nvContentPartPr>
              <p14:xfrm>
                <a:off x="8901314" y="4135624"/>
                <a:ext cx="159480" cy="1634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487A11E-F97B-4134-A86E-BAF29BC6DB9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892674" y="4126984"/>
                  <a:ext cx="177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DA5B1AB-B393-4435-8213-85AD509DF98A}"/>
                    </a:ext>
                  </a:extLst>
                </p14:cNvPr>
                <p14:cNvContentPartPr/>
                <p14:nvPr/>
              </p14:nvContentPartPr>
              <p14:xfrm>
                <a:off x="9247274" y="3922864"/>
                <a:ext cx="235080" cy="370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DA5B1AB-B393-4435-8213-85AD509DF98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238274" y="3914224"/>
                  <a:ext cx="2527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35AAB47-8F7A-42F1-A9F4-8873B1354D47}"/>
                    </a:ext>
                  </a:extLst>
                </p14:cNvPr>
                <p14:cNvContentPartPr/>
                <p14:nvPr/>
              </p14:nvContentPartPr>
              <p14:xfrm>
                <a:off x="9169154" y="4093144"/>
                <a:ext cx="289800" cy="586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35AAB47-8F7A-42F1-A9F4-8873B1354D4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160154" y="4084144"/>
                  <a:ext cx="3074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5EAB98D-8222-41BA-A901-DCCA2C6CD18D}"/>
                    </a:ext>
                  </a:extLst>
                </p14:cNvPr>
                <p14:cNvContentPartPr/>
                <p14:nvPr/>
              </p14:nvContentPartPr>
              <p14:xfrm>
                <a:off x="9461834" y="4127344"/>
                <a:ext cx="212760" cy="1605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5EAB98D-8222-41BA-A901-DCCA2C6CD18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453194" y="4118344"/>
                  <a:ext cx="2304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78BB100-D68F-433D-A112-25AE07438B18}"/>
                    </a:ext>
                  </a:extLst>
                </p14:cNvPr>
                <p14:cNvContentPartPr/>
                <p14:nvPr/>
              </p14:nvContentPartPr>
              <p14:xfrm>
                <a:off x="9816794" y="3954544"/>
                <a:ext cx="198720" cy="3448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78BB100-D68F-433D-A112-25AE07438B1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807794" y="3945904"/>
                  <a:ext cx="2163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0AE17BF-D7F5-46AA-992E-1C8E2E3AD03A}"/>
                    </a:ext>
                  </a:extLst>
                </p14:cNvPr>
                <p14:cNvContentPartPr/>
                <p14:nvPr/>
              </p14:nvContentPartPr>
              <p14:xfrm>
                <a:off x="10054394" y="4186024"/>
                <a:ext cx="127800" cy="806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0AE17BF-D7F5-46AA-992E-1C8E2E3AD03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045754" y="4177384"/>
                  <a:ext cx="1454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FD43B62-0E0B-4E88-9B8E-4336A99D0E80}"/>
                    </a:ext>
                  </a:extLst>
                </p14:cNvPr>
                <p14:cNvContentPartPr/>
                <p14:nvPr/>
              </p14:nvContentPartPr>
              <p14:xfrm>
                <a:off x="10392434" y="3911344"/>
                <a:ext cx="191160" cy="3358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FD43B62-0E0B-4E88-9B8E-4336A99D0E8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383794" y="3902704"/>
                  <a:ext cx="2088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E48358C-1240-4974-A4C5-DDCEEEF9DFE3}"/>
                    </a:ext>
                  </a:extLst>
                </p14:cNvPr>
                <p14:cNvContentPartPr/>
                <p14:nvPr/>
              </p14:nvContentPartPr>
              <p14:xfrm>
                <a:off x="10316114" y="4113304"/>
                <a:ext cx="219600" cy="324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E48358C-1240-4974-A4C5-DDCEEEF9DFE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307114" y="4104304"/>
                  <a:ext cx="2372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02B8EB8-1DB3-49E7-85C6-6B56929BD29C}"/>
                    </a:ext>
                  </a:extLst>
                </p14:cNvPr>
                <p14:cNvContentPartPr/>
                <p14:nvPr/>
              </p14:nvContentPartPr>
              <p14:xfrm>
                <a:off x="10594754" y="4081984"/>
                <a:ext cx="136080" cy="1684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02B8EB8-1DB3-49E7-85C6-6B56929BD29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585754" y="4073344"/>
                  <a:ext cx="153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8F93242-F392-4E42-803F-0879CE934423}"/>
                    </a:ext>
                  </a:extLst>
                </p14:cNvPr>
                <p14:cNvContentPartPr/>
                <p14:nvPr/>
              </p14:nvContentPartPr>
              <p14:xfrm>
                <a:off x="10716794" y="4135624"/>
                <a:ext cx="96120" cy="1083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8F93242-F392-4E42-803F-0879CE93442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707794" y="4126984"/>
                  <a:ext cx="113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86EF0D1-EE03-4424-843B-86252D58C5CF}"/>
                    </a:ext>
                  </a:extLst>
                </p14:cNvPr>
                <p14:cNvContentPartPr/>
                <p14:nvPr/>
              </p14:nvContentPartPr>
              <p14:xfrm>
                <a:off x="10861874" y="4173064"/>
                <a:ext cx="288000" cy="1270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86EF0D1-EE03-4424-843B-86252D58C5C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852874" y="4164424"/>
                  <a:ext cx="3056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A2A9AA3-73D4-4A89-AF7F-E9782019521A}"/>
                    </a:ext>
                  </a:extLst>
                </p14:cNvPr>
                <p14:cNvContentPartPr/>
                <p14:nvPr/>
              </p14:nvContentPartPr>
              <p14:xfrm>
                <a:off x="4779674" y="4804144"/>
                <a:ext cx="183960" cy="1699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A2A9AA3-73D4-4A89-AF7F-E9782019521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771034" y="4795504"/>
                  <a:ext cx="201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D9351C8-6B43-4F27-A5AE-F1060F0A9343}"/>
                    </a:ext>
                  </a:extLst>
                </p14:cNvPr>
                <p14:cNvContentPartPr/>
                <p14:nvPr/>
              </p14:nvContentPartPr>
              <p14:xfrm>
                <a:off x="4912514" y="4878304"/>
                <a:ext cx="204480" cy="3870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D9351C8-6B43-4F27-A5AE-F1060F0A934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903514" y="4869304"/>
                  <a:ext cx="2221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7FB0BCF-1CC8-4C15-A950-B3798DB4FC67}"/>
                    </a:ext>
                  </a:extLst>
                </p14:cNvPr>
                <p14:cNvContentPartPr/>
                <p14:nvPr/>
              </p14:nvContentPartPr>
              <p14:xfrm>
                <a:off x="5048594" y="4769584"/>
                <a:ext cx="248760" cy="1879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7FB0BCF-1CC8-4C15-A950-B3798DB4FC6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039594" y="4760584"/>
                  <a:ext cx="266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DE0118D-A580-49C8-9A84-157722C95937}"/>
                    </a:ext>
                  </a:extLst>
                </p14:cNvPr>
                <p14:cNvContentPartPr/>
                <p14:nvPr/>
              </p14:nvContentPartPr>
              <p14:xfrm>
                <a:off x="5209514" y="4873624"/>
                <a:ext cx="211320" cy="3686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DE0118D-A580-49C8-9A84-157722C9593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200514" y="4864984"/>
                  <a:ext cx="2289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5279BCF-5C7F-4C4E-BE87-1FF81A41AB03}"/>
                    </a:ext>
                  </a:extLst>
                </p14:cNvPr>
                <p14:cNvContentPartPr/>
                <p14:nvPr/>
              </p14:nvContentPartPr>
              <p14:xfrm>
                <a:off x="5442074" y="4730344"/>
                <a:ext cx="180360" cy="2336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5279BCF-5C7F-4C4E-BE87-1FF81A41AB0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33434" y="4721344"/>
                  <a:ext cx="198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BC2AF4D-E282-4D91-8821-7DC1C6390F41}"/>
                    </a:ext>
                  </a:extLst>
                </p14:cNvPr>
                <p14:cNvContentPartPr/>
                <p14:nvPr/>
              </p14:nvContentPartPr>
              <p14:xfrm>
                <a:off x="5697674" y="4767064"/>
                <a:ext cx="192600" cy="1922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BC2AF4D-E282-4D91-8821-7DC1C6390F4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689034" y="4758424"/>
                  <a:ext cx="2102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255EED8-5E77-48C3-9419-0FE4FD6A4677}"/>
                    </a:ext>
                  </a:extLst>
                </p14:cNvPr>
                <p14:cNvContentPartPr/>
                <p14:nvPr/>
              </p14:nvContentPartPr>
              <p14:xfrm>
                <a:off x="5905034" y="4800904"/>
                <a:ext cx="140760" cy="1533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255EED8-5E77-48C3-9419-0FE4FD6A467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896034" y="4792264"/>
                  <a:ext cx="158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9CDCBC8-FFA1-41E0-89B6-0A3DE6639433}"/>
                    </a:ext>
                  </a:extLst>
                </p14:cNvPr>
                <p14:cNvContentPartPr/>
                <p14:nvPr/>
              </p14:nvContentPartPr>
              <p14:xfrm>
                <a:off x="6092234" y="4771024"/>
                <a:ext cx="200880" cy="1735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9CDCBC8-FFA1-41E0-89B6-0A3DE663943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083234" y="4762024"/>
                  <a:ext cx="218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F0D3FD5-AC85-4366-8BAD-A5867813674E}"/>
                    </a:ext>
                  </a:extLst>
                </p14:cNvPr>
                <p14:cNvContentPartPr/>
                <p14:nvPr/>
              </p14:nvContentPartPr>
              <p14:xfrm>
                <a:off x="6130394" y="4763824"/>
                <a:ext cx="158760" cy="1724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F0D3FD5-AC85-4366-8BAD-A5867813674E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121754" y="4755184"/>
                  <a:ext cx="176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DDA677D-7161-4603-A343-E9FB2348C93C}"/>
                    </a:ext>
                  </a:extLst>
                </p14:cNvPr>
                <p14:cNvContentPartPr/>
                <p14:nvPr/>
              </p14:nvContentPartPr>
              <p14:xfrm>
                <a:off x="6344954" y="4829704"/>
                <a:ext cx="64800" cy="1058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DDA677D-7161-4603-A343-E9FB2348C93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336314" y="4821064"/>
                  <a:ext cx="82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1EEDE92-B8C0-49A4-BBDB-2B1D99AB68DF}"/>
                    </a:ext>
                  </a:extLst>
                </p14:cNvPr>
                <p14:cNvContentPartPr/>
                <p14:nvPr/>
              </p14:nvContentPartPr>
              <p14:xfrm>
                <a:off x="6444314" y="4767784"/>
                <a:ext cx="342360" cy="1540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1EEDE92-B8C0-49A4-BBDB-2B1D99AB68D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435674" y="4758784"/>
                  <a:ext cx="360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F0A2A82-6EAF-47B1-84BA-5A3D6C03D53F}"/>
                    </a:ext>
                  </a:extLst>
                </p14:cNvPr>
                <p14:cNvContentPartPr/>
                <p14:nvPr/>
              </p14:nvContentPartPr>
              <p14:xfrm>
                <a:off x="6871634" y="4804144"/>
                <a:ext cx="122040" cy="1112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F0A2A82-6EAF-47B1-84BA-5A3D6C03D53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862994" y="4795144"/>
                  <a:ext cx="1396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34BB57F-2EBC-4F8B-9ECF-DB89B54D8E82}"/>
                    </a:ext>
                  </a:extLst>
                </p14:cNvPr>
                <p14:cNvContentPartPr/>
                <p14:nvPr/>
              </p14:nvContentPartPr>
              <p14:xfrm>
                <a:off x="7184474" y="4534504"/>
                <a:ext cx="209520" cy="3981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34BB57F-2EBC-4F8B-9ECF-DB89B54D8E8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175834" y="4525504"/>
                  <a:ext cx="2271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A3C4BE1-6E66-4C60-A66D-2D928542F523}"/>
                    </a:ext>
                  </a:extLst>
                </p14:cNvPr>
                <p14:cNvContentPartPr/>
                <p14:nvPr/>
              </p14:nvContentPartPr>
              <p14:xfrm>
                <a:off x="7184114" y="4723144"/>
                <a:ext cx="286200" cy="417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A3C4BE1-6E66-4C60-A66D-2D928542F52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175114" y="4714504"/>
                  <a:ext cx="303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4B0A3B2-B76D-4BD7-B328-28EE959C31F2}"/>
                    </a:ext>
                  </a:extLst>
                </p14:cNvPr>
                <p14:cNvContentPartPr/>
                <p14:nvPr/>
              </p14:nvContentPartPr>
              <p14:xfrm>
                <a:off x="7436474" y="4763464"/>
                <a:ext cx="131760" cy="1353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4B0A3B2-B76D-4BD7-B328-28EE959C31F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427834" y="4754464"/>
                  <a:ext cx="1494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F2DCC1E-9C7C-4108-B311-C0AB821AB6A2}"/>
                    </a:ext>
                  </a:extLst>
                </p14:cNvPr>
                <p14:cNvContentPartPr/>
                <p14:nvPr/>
              </p14:nvContentPartPr>
              <p14:xfrm>
                <a:off x="7691354" y="4537024"/>
                <a:ext cx="230040" cy="3805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F2DCC1E-9C7C-4108-B311-C0AB821AB6A2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682714" y="4528384"/>
                  <a:ext cx="2476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C63E2E7-D0C8-4407-AECA-5279BA70DFE5}"/>
                    </a:ext>
                  </a:extLst>
                </p14:cNvPr>
                <p14:cNvContentPartPr/>
                <p14:nvPr/>
              </p14:nvContentPartPr>
              <p14:xfrm>
                <a:off x="7878194" y="4818184"/>
                <a:ext cx="76680" cy="694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C63E2E7-D0C8-4407-AECA-5279BA70DFE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869554" y="4809184"/>
                  <a:ext cx="943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96E883E-9EE0-4E01-A745-DF69194102BE}"/>
                    </a:ext>
                  </a:extLst>
                </p14:cNvPr>
                <p14:cNvContentPartPr/>
                <p14:nvPr/>
              </p14:nvContentPartPr>
              <p14:xfrm>
                <a:off x="7798634" y="4741864"/>
                <a:ext cx="268560" cy="4284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96E883E-9EE0-4E01-A745-DF69194102B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89994" y="4732864"/>
                  <a:ext cx="2862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0F3CBF2-5A6B-4C80-9AB4-C2C5321159A0}"/>
                    </a:ext>
                  </a:extLst>
                </p14:cNvPr>
                <p14:cNvContentPartPr/>
                <p14:nvPr/>
              </p14:nvContentPartPr>
              <p14:xfrm>
                <a:off x="8371754" y="4671664"/>
                <a:ext cx="200160" cy="1504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0F3CBF2-5A6B-4C80-9AB4-C2C5321159A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362754" y="4662664"/>
                  <a:ext cx="217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EDDC51F-085E-4399-92C3-9307EEA70910}"/>
                    </a:ext>
                  </a:extLst>
                </p14:cNvPr>
                <p14:cNvContentPartPr/>
                <p14:nvPr/>
              </p14:nvContentPartPr>
              <p14:xfrm>
                <a:off x="8506754" y="4712344"/>
                <a:ext cx="88920" cy="925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EDDC51F-085E-4399-92C3-9307EEA70910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497754" y="4703344"/>
                  <a:ext cx="1065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1BBDB56-78D7-48EA-BC5A-849F0399C70F}"/>
                    </a:ext>
                  </a:extLst>
                </p14:cNvPr>
                <p14:cNvContentPartPr/>
                <p14:nvPr/>
              </p14:nvContentPartPr>
              <p14:xfrm>
                <a:off x="8688914" y="4662304"/>
                <a:ext cx="127440" cy="1540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1BBDB56-78D7-48EA-BC5A-849F0399C70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680274" y="4653664"/>
                  <a:ext cx="145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CA8ADA0-B338-4D8E-80D0-AF438B640955}"/>
                    </a:ext>
                  </a:extLst>
                </p14:cNvPr>
                <p14:cNvContentPartPr/>
                <p14:nvPr/>
              </p14:nvContentPartPr>
              <p14:xfrm>
                <a:off x="8948474" y="4720624"/>
                <a:ext cx="30240" cy="687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CA8ADA0-B338-4D8E-80D0-AF438B64095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939834" y="4711624"/>
                  <a:ext cx="478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F8349E5-7344-4FD4-9999-154A5D40CABD}"/>
                    </a:ext>
                  </a:extLst>
                </p14:cNvPr>
                <p14:cNvContentPartPr/>
                <p14:nvPr/>
              </p14:nvContentPartPr>
              <p14:xfrm>
                <a:off x="9062954" y="4681024"/>
                <a:ext cx="182880" cy="1512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F8349E5-7344-4FD4-9999-154A5D40CAB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054314" y="4672384"/>
                  <a:ext cx="2005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E8B3188-89A4-4B41-9CDC-03725F002D0F}"/>
                    </a:ext>
                  </a:extLst>
                </p14:cNvPr>
                <p14:cNvContentPartPr/>
                <p14:nvPr/>
              </p14:nvContentPartPr>
              <p14:xfrm>
                <a:off x="9143954" y="4727824"/>
                <a:ext cx="276120" cy="4683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E8B3188-89A4-4B41-9CDC-03725F002D0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135314" y="4719184"/>
                  <a:ext cx="29376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1571EBE-6435-420F-9C77-CD921A132413}"/>
                    </a:ext>
                  </a:extLst>
                </p14:cNvPr>
                <p14:cNvContentPartPr/>
                <p14:nvPr/>
              </p14:nvContentPartPr>
              <p14:xfrm>
                <a:off x="9826874" y="4577344"/>
                <a:ext cx="127800" cy="172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1571EBE-6435-420F-9C77-CD921A13241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818234" y="4568704"/>
                  <a:ext cx="145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4A6E850-72FE-4F08-AA05-AD2FFE57CE67}"/>
                    </a:ext>
                  </a:extLst>
                </p14:cNvPr>
                <p14:cNvContentPartPr/>
                <p14:nvPr/>
              </p14:nvContentPartPr>
              <p14:xfrm>
                <a:off x="10104434" y="4583464"/>
                <a:ext cx="183240" cy="1731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4A6E850-72FE-4F08-AA05-AD2FFE57CE6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095434" y="4574824"/>
                  <a:ext cx="200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74E11EF-E838-40C2-BE43-8E33F37D650D}"/>
                    </a:ext>
                  </a:extLst>
                </p14:cNvPr>
                <p14:cNvContentPartPr/>
                <p14:nvPr/>
              </p14:nvContentPartPr>
              <p14:xfrm>
                <a:off x="10563074" y="4643584"/>
                <a:ext cx="36720" cy="1155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74E11EF-E838-40C2-BE43-8E33F37D650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554434" y="4634944"/>
                  <a:ext cx="54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119261B-26E0-4BD6-820F-F3F3CB9FC8C3}"/>
                    </a:ext>
                  </a:extLst>
                </p14:cNvPr>
                <p14:cNvContentPartPr/>
                <p14:nvPr/>
              </p14:nvContentPartPr>
              <p14:xfrm>
                <a:off x="10401074" y="4566184"/>
                <a:ext cx="493560" cy="453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119261B-26E0-4BD6-820F-F3F3CB9FC8C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392074" y="4557544"/>
                  <a:ext cx="5112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80BE564-A5A2-4EC6-9658-B0FFA6CCD5EA}"/>
                    </a:ext>
                  </a:extLst>
                </p14:cNvPr>
                <p14:cNvContentPartPr/>
                <p14:nvPr/>
              </p14:nvContentPartPr>
              <p14:xfrm>
                <a:off x="10802834" y="4792984"/>
                <a:ext cx="360" cy="3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80BE564-A5A2-4EC6-9658-B0FFA6CCD5E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794194" y="47839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CB2F01A-1DB6-4C29-95B5-9BA2E5F30677}"/>
                    </a:ext>
                  </a:extLst>
                </p14:cNvPr>
                <p14:cNvContentPartPr/>
                <p14:nvPr/>
              </p14:nvContentPartPr>
              <p14:xfrm>
                <a:off x="4142474" y="5474104"/>
                <a:ext cx="167040" cy="500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CB2F01A-1DB6-4C29-95B5-9BA2E5F3067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133474" y="5465464"/>
                  <a:ext cx="1846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0644AC9-8149-4A39-A154-473F55592E3E}"/>
                    </a:ext>
                  </a:extLst>
                </p14:cNvPr>
                <p14:cNvContentPartPr/>
                <p14:nvPr/>
              </p14:nvContentPartPr>
              <p14:xfrm>
                <a:off x="4695794" y="5317864"/>
                <a:ext cx="286560" cy="3229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0644AC9-8149-4A39-A154-473F55592E3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686794" y="5308864"/>
                  <a:ext cx="3042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B1A408B-49CE-4A0C-8F72-0DEED338DC55}"/>
                    </a:ext>
                  </a:extLst>
                </p14:cNvPr>
                <p14:cNvContentPartPr/>
                <p14:nvPr/>
              </p14:nvContentPartPr>
              <p14:xfrm>
                <a:off x="4989194" y="5483824"/>
                <a:ext cx="159480" cy="1180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B1A408B-49CE-4A0C-8F72-0DEED338DC5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980194" y="5475184"/>
                  <a:ext cx="177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33438CB-E6F8-4B90-ACC0-DEE9A3E92BDE}"/>
                    </a:ext>
                  </a:extLst>
                </p14:cNvPr>
                <p14:cNvContentPartPr/>
                <p14:nvPr/>
              </p14:nvContentPartPr>
              <p14:xfrm>
                <a:off x="5178914" y="5460064"/>
                <a:ext cx="145800" cy="1252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33438CB-E6F8-4B90-ACC0-DEE9A3E92BD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170274" y="5451064"/>
                  <a:ext cx="163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99DCCC8-D8F3-4EB6-81F6-6CF2517BAC7A}"/>
                    </a:ext>
                  </a:extLst>
                </p14:cNvPr>
                <p14:cNvContentPartPr/>
                <p14:nvPr/>
              </p14:nvContentPartPr>
              <p14:xfrm>
                <a:off x="5195114" y="5494264"/>
                <a:ext cx="262080" cy="3279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99DCCC8-D8F3-4EB6-81F6-6CF2517BAC7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186474" y="5485624"/>
                  <a:ext cx="2797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F58D182-CC47-40F6-85DB-FBFF44996534}"/>
                    </a:ext>
                  </a:extLst>
                </p14:cNvPr>
                <p14:cNvContentPartPr/>
                <p14:nvPr/>
              </p14:nvContentPartPr>
              <p14:xfrm>
                <a:off x="5513354" y="5449264"/>
                <a:ext cx="129600" cy="1371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F58D182-CC47-40F6-85DB-FBFF4499653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504714" y="5440624"/>
                  <a:ext cx="147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69612D9-2752-468F-82A7-F02C93DF9F56}"/>
                    </a:ext>
                  </a:extLst>
                </p14:cNvPr>
                <p14:cNvContentPartPr/>
                <p14:nvPr/>
              </p14:nvContentPartPr>
              <p14:xfrm>
                <a:off x="5905754" y="5384464"/>
                <a:ext cx="215640" cy="1908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69612D9-2752-468F-82A7-F02C93DF9F5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896754" y="5375464"/>
                  <a:ext cx="233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FBBA125-A7A9-45C8-9C3E-C64DF422E507}"/>
                    </a:ext>
                  </a:extLst>
                </p14:cNvPr>
                <p14:cNvContentPartPr/>
                <p14:nvPr/>
              </p14:nvContentPartPr>
              <p14:xfrm>
                <a:off x="6154514" y="5442424"/>
                <a:ext cx="399600" cy="1098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FBBA125-A7A9-45C8-9C3E-C64DF422E50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145514" y="5433424"/>
                  <a:ext cx="417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66DEF1C-5020-409E-8536-B084F4FD373F}"/>
                    </a:ext>
                  </a:extLst>
                </p14:cNvPr>
                <p14:cNvContentPartPr/>
                <p14:nvPr/>
              </p14:nvContentPartPr>
              <p14:xfrm>
                <a:off x="6440714" y="5479504"/>
                <a:ext cx="207720" cy="3420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66DEF1C-5020-409E-8536-B084F4FD373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432074" y="5470504"/>
                  <a:ext cx="2253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F571EAD-80E6-460B-B774-BF1700AC7634}"/>
                    </a:ext>
                  </a:extLst>
                </p14:cNvPr>
                <p14:cNvContentPartPr/>
                <p14:nvPr/>
              </p14:nvContentPartPr>
              <p14:xfrm>
                <a:off x="6626114" y="5407504"/>
                <a:ext cx="138240" cy="1598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F571EAD-80E6-460B-B774-BF1700AC763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617474" y="5398504"/>
                  <a:ext cx="155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7E64696-DCD2-42D2-BC0A-2BAB224AFFD7}"/>
                    </a:ext>
                  </a:extLst>
                </p14:cNvPr>
                <p14:cNvContentPartPr/>
                <p14:nvPr/>
              </p14:nvContentPartPr>
              <p14:xfrm>
                <a:off x="6876314" y="5223544"/>
                <a:ext cx="140760" cy="2523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7E64696-DCD2-42D2-BC0A-2BAB224AFFD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867674" y="5214544"/>
                  <a:ext cx="1584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66E5CF4-5C0B-4482-A45E-E3FF0B3416E4}"/>
                    </a:ext>
                  </a:extLst>
                </p14:cNvPr>
                <p14:cNvContentPartPr/>
                <p14:nvPr/>
              </p14:nvContentPartPr>
              <p14:xfrm>
                <a:off x="6940754" y="5394904"/>
                <a:ext cx="170640" cy="1767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66E5CF4-5C0B-4482-A45E-E3FF0B3416E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932114" y="5386264"/>
                  <a:ext cx="188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56386DD-CC98-4DC9-8D84-4ACCDEFE91FB}"/>
                    </a:ext>
                  </a:extLst>
                </p14:cNvPr>
                <p14:cNvContentPartPr/>
                <p14:nvPr/>
              </p14:nvContentPartPr>
              <p14:xfrm>
                <a:off x="7548074" y="5165944"/>
                <a:ext cx="262080" cy="4107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56386DD-CC98-4DC9-8D84-4ACCDEFE91F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539074" y="5156944"/>
                  <a:ext cx="27972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55A4589-E8FC-4C3E-AA42-C113A1637801}"/>
                    </a:ext>
                  </a:extLst>
                </p14:cNvPr>
                <p14:cNvContentPartPr/>
                <p14:nvPr/>
              </p14:nvContentPartPr>
              <p14:xfrm>
                <a:off x="7506674" y="5380504"/>
                <a:ext cx="329760" cy="439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55A4589-E8FC-4C3E-AA42-C113A163780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497674" y="5371504"/>
                  <a:ext cx="347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BE5AF61-2426-40CE-BE82-CF5690FFECDE}"/>
                    </a:ext>
                  </a:extLst>
                </p14:cNvPr>
                <p14:cNvContentPartPr/>
                <p14:nvPr/>
              </p14:nvContentPartPr>
              <p14:xfrm>
                <a:off x="7746074" y="5390224"/>
                <a:ext cx="172800" cy="1900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BE5AF61-2426-40CE-BE82-CF5690FFECD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737434" y="5381224"/>
                  <a:ext cx="1904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0CF5962-8D63-4737-9F42-0A488A165300}"/>
                    </a:ext>
                  </a:extLst>
                </p14:cNvPr>
                <p14:cNvContentPartPr/>
                <p14:nvPr/>
              </p14:nvContentPartPr>
              <p14:xfrm>
                <a:off x="8179154" y="5434864"/>
                <a:ext cx="201240" cy="3895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0CF5962-8D63-4737-9F42-0A488A16530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170154" y="5425864"/>
                  <a:ext cx="2188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7FD36BB-DE87-465C-9997-5F2EF5E9B4B1}"/>
                    </a:ext>
                  </a:extLst>
                </p14:cNvPr>
                <p14:cNvContentPartPr/>
                <p14:nvPr/>
              </p14:nvContentPartPr>
              <p14:xfrm>
                <a:off x="8353034" y="5294464"/>
                <a:ext cx="52920" cy="295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7FD36BB-DE87-465C-9997-5F2EF5E9B4B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344034" y="5285824"/>
                  <a:ext cx="705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B521163-92C6-40B5-975A-0F56E583E324}"/>
                    </a:ext>
                  </a:extLst>
                </p14:cNvPr>
                <p14:cNvContentPartPr/>
                <p14:nvPr/>
              </p14:nvContentPartPr>
              <p14:xfrm>
                <a:off x="8444834" y="5417944"/>
                <a:ext cx="153720" cy="1461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B521163-92C6-40B5-975A-0F56E583E32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436194" y="5409304"/>
                  <a:ext cx="171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2EC5F02-0FE8-405E-9EB4-E86605FF36FD}"/>
                    </a:ext>
                  </a:extLst>
                </p14:cNvPr>
                <p14:cNvContentPartPr/>
                <p14:nvPr/>
              </p14:nvContentPartPr>
              <p14:xfrm>
                <a:off x="8601434" y="5377264"/>
                <a:ext cx="140400" cy="1929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2EC5F02-0FE8-405E-9EB4-E86605FF36F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592794" y="5368264"/>
                  <a:ext cx="1580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2C99074-B2B2-40AA-8E4F-32E7C4DEB7F2}"/>
                    </a:ext>
                  </a:extLst>
                </p14:cNvPr>
                <p14:cNvContentPartPr/>
                <p14:nvPr/>
              </p14:nvContentPartPr>
              <p14:xfrm>
                <a:off x="8881874" y="5141824"/>
                <a:ext cx="263880" cy="4464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2C99074-B2B2-40AA-8E4F-32E7C4DEB7F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873234" y="5133184"/>
                  <a:ext cx="28152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69C854C-8DB5-4DD1-A09F-AB5E394B6C55}"/>
                    </a:ext>
                  </a:extLst>
                </p14:cNvPr>
                <p14:cNvContentPartPr/>
                <p14:nvPr/>
              </p14:nvContentPartPr>
              <p14:xfrm>
                <a:off x="8843714" y="5407504"/>
                <a:ext cx="273240" cy="266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69C854C-8DB5-4DD1-A09F-AB5E394B6C5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835074" y="5398864"/>
                  <a:ext cx="290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B7EE09C-E936-4BB3-826A-8D9ED185F3AC}"/>
                    </a:ext>
                  </a:extLst>
                </p14:cNvPr>
                <p14:cNvContentPartPr/>
                <p14:nvPr/>
              </p14:nvContentPartPr>
              <p14:xfrm>
                <a:off x="9046754" y="5436664"/>
                <a:ext cx="78120" cy="1231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B7EE09C-E936-4BB3-826A-8D9ED185F3A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037754" y="5428024"/>
                  <a:ext cx="95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F6F44BE-A7E1-421F-9423-51D24C4F7D49}"/>
                    </a:ext>
                  </a:extLst>
                </p14:cNvPr>
                <p14:cNvContentPartPr/>
                <p14:nvPr/>
              </p14:nvContentPartPr>
              <p14:xfrm>
                <a:off x="9242594" y="5023024"/>
                <a:ext cx="396000" cy="5497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F6F44BE-A7E1-421F-9423-51D24C4F7D4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233954" y="5014024"/>
                  <a:ext cx="41364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FCB038C-209D-4FA3-8AF6-C0E6EEFE19D9}"/>
                    </a:ext>
                  </a:extLst>
                </p14:cNvPr>
                <p14:cNvContentPartPr/>
                <p14:nvPr/>
              </p14:nvContentPartPr>
              <p14:xfrm>
                <a:off x="9273194" y="5343784"/>
                <a:ext cx="372600" cy="3351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FCB038C-209D-4FA3-8AF6-C0E6EEFE19D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264194" y="5334784"/>
                  <a:ext cx="3902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6AA52C9-322C-462B-8A6E-204F15FC6968}"/>
                    </a:ext>
                  </a:extLst>
                </p14:cNvPr>
                <p14:cNvContentPartPr/>
                <p14:nvPr/>
              </p14:nvContentPartPr>
              <p14:xfrm>
                <a:off x="9871514" y="5325424"/>
                <a:ext cx="242640" cy="1854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6AA52C9-322C-462B-8A6E-204F15FC696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862874" y="5316784"/>
                  <a:ext cx="260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883894C-3715-4118-BD73-0E80B1E40258}"/>
                    </a:ext>
                  </a:extLst>
                </p14:cNvPr>
                <p14:cNvContentPartPr/>
                <p14:nvPr/>
              </p14:nvContentPartPr>
              <p14:xfrm>
                <a:off x="10072394" y="5307064"/>
                <a:ext cx="252360" cy="1875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883894C-3715-4118-BD73-0E80B1E4025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063754" y="5298064"/>
                  <a:ext cx="270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5C9F428-24A8-493E-99F1-7C757D5AB7FC}"/>
                    </a:ext>
                  </a:extLst>
                </p14:cNvPr>
                <p14:cNvContentPartPr/>
                <p14:nvPr/>
              </p14:nvContentPartPr>
              <p14:xfrm>
                <a:off x="10343834" y="5347024"/>
                <a:ext cx="53640" cy="1072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5C9F428-24A8-493E-99F1-7C757D5AB7F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334834" y="5338024"/>
                  <a:ext cx="712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6E31D50-F405-4B67-8095-2B882BEC498F}"/>
                    </a:ext>
                  </a:extLst>
                </p14:cNvPr>
                <p14:cNvContentPartPr/>
                <p14:nvPr/>
              </p14:nvContentPartPr>
              <p14:xfrm>
                <a:off x="10488194" y="5328304"/>
                <a:ext cx="150840" cy="1569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6E31D50-F405-4B67-8095-2B882BEC498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479194" y="5319664"/>
                  <a:ext cx="168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BEFF12D-3584-46ED-AF16-DA49AB27544B}"/>
                    </a:ext>
                  </a:extLst>
                </p14:cNvPr>
                <p14:cNvContentPartPr/>
                <p14:nvPr/>
              </p14:nvContentPartPr>
              <p14:xfrm>
                <a:off x="10729754" y="5339104"/>
                <a:ext cx="148320" cy="1605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BEFF12D-3584-46ED-AF16-DA49AB27544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721114" y="5330104"/>
                  <a:ext cx="1659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02BCAF8-A367-4FFE-A276-ADFE84856428}"/>
                    </a:ext>
                  </a:extLst>
                </p14:cNvPr>
                <p14:cNvContentPartPr/>
                <p14:nvPr/>
              </p14:nvContentPartPr>
              <p14:xfrm>
                <a:off x="10519154" y="5586064"/>
                <a:ext cx="193680" cy="2361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02BCAF8-A367-4FFE-A276-ADFE8485642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510514" y="5577064"/>
                  <a:ext cx="2113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7CAB111-997A-4D59-8AB6-B5EBDBDAA056}"/>
                    </a:ext>
                  </a:extLst>
                </p14:cNvPr>
                <p14:cNvContentPartPr/>
                <p14:nvPr/>
              </p14:nvContentPartPr>
              <p14:xfrm>
                <a:off x="11128274" y="5280064"/>
                <a:ext cx="182520" cy="2170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7CAB111-997A-4D59-8AB6-B5EBDBDAA05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119634" y="5271064"/>
                  <a:ext cx="200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5C83A5D-70CC-4202-9E0D-FD5683DB6D5E}"/>
                    </a:ext>
                  </a:extLst>
                </p14:cNvPr>
                <p14:cNvContentPartPr/>
                <p14:nvPr/>
              </p14:nvContentPartPr>
              <p14:xfrm>
                <a:off x="4674914" y="5917624"/>
                <a:ext cx="66960" cy="1213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5C83A5D-70CC-4202-9E0D-FD5683DB6D5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666274" y="5908624"/>
                  <a:ext cx="84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8312413-7F61-4063-B1F3-E3405FC5722E}"/>
                    </a:ext>
                  </a:extLst>
                </p14:cNvPr>
                <p14:cNvContentPartPr/>
                <p14:nvPr/>
              </p14:nvContentPartPr>
              <p14:xfrm>
                <a:off x="4797674" y="5816824"/>
                <a:ext cx="5400" cy="100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8312413-7F61-4063-B1F3-E3405FC5722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789034" y="5807824"/>
                  <a:ext cx="23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867B6CD-D5F8-474E-BE92-E09D0752C555}"/>
                    </a:ext>
                  </a:extLst>
                </p14:cNvPr>
                <p14:cNvContentPartPr/>
                <p14:nvPr/>
              </p14:nvContentPartPr>
              <p14:xfrm>
                <a:off x="4791914" y="5847784"/>
                <a:ext cx="194760" cy="1800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867B6CD-D5F8-474E-BE92-E09D0752C55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783274" y="5838784"/>
                  <a:ext cx="2124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7C4DBF7-FB16-4486-8EB0-C192D792038D}"/>
                    </a:ext>
                  </a:extLst>
                </p14:cNvPr>
                <p14:cNvContentPartPr/>
                <p14:nvPr/>
              </p14:nvContentPartPr>
              <p14:xfrm>
                <a:off x="5236514" y="5963344"/>
                <a:ext cx="139320" cy="3002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7C4DBF7-FB16-4486-8EB0-C192D792038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227874" y="5954704"/>
                  <a:ext cx="1569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D541220-7D7A-4C9C-951C-2B52BA362DEA}"/>
                    </a:ext>
                  </a:extLst>
                </p14:cNvPr>
                <p14:cNvContentPartPr/>
                <p14:nvPr/>
              </p14:nvContentPartPr>
              <p14:xfrm>
                <a:off x="5327954" y="5842744"/>
                <a:ext cx="264960" cy="1911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D541220-7D7A-4C9C-951C-2B52BA362DE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319314" y="5833744"/>
                  <a:ext cx="2826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2806DF0-85B9-48C9-A272-EFC4E86F2A79}"/>
                    </a:ext>
                  </a:extLst>
                </p14:cNvPr>
                <p14:cNvContentPartPr/>
                <p14:nvPr/>
              </p14:nvContentPartPr>
              <p14:xfrm>
                <a:off x="5611994" y="5656624"/>
                <a:ext cx="210960" cy="3733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2806DF0-85B9-48C9-A272-EFC4E86F2A7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603354" y="5647624"/>
                  <a:ext cx="2286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085B8B7-B729-4E7C-8B5A-EC795EFB7305}"/>
                    </a:ext>
                  </a:extLst>
                </p14:cNvPr>
                <p14:cNvContentPartPr/>
                <p14:nvPr/>
              </p14:nvContentPartPr>
              <p14:xfrm>
                <a:off x="5766794" y="5846344"/>
                <a:ext cx="130320" cy="1328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085B8B7-B729-4E7C-8B5A-EC795EFB730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757794" y="5837704"/>
                  <a:ext cx="147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D4BFC6F-41E4-4377-A95C-CA26487D5DEE}"/>
                    </a:ext>
                  </a:extLst>
                </p14:cNvPr>
                <p14:cNvContentPartPr/>
                <p14:nvPr/>
              </p14:nvContentPartPr>
              <p14:xfrm>
                <a:off x="5956154" y="5847784"/>
                <a:ext cx="84960" cy="1476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D4BFC6F-41E4-4377-A95C-CA26487D5DE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947514" y="5838784"/>
                  <a:ext cx="102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1745764-7DEB-447A-999C-9DDFEEE7559C}"/>
                    </a:ext>
                  </a:extLst>
                </p14:cNvPr>
                <p14:cNvContentPartPr/>
                <p14:nvPr/>
              </p14:nvContentPartPr>
              <p14:xfrm>
                <a:off x="6099074" y="5844544"/>
                <a:ext cx="133560" cy="1638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1745764-7DEB-447A-999C-9DDFEEE7559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090434" y="5835544"/>
                  <a:ext cx="1512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9F8AB79-BA91-4A7B-85ED-37CBEAE1DDFA}"/>
                    </a:ext>
                  </a:extLst>
                </p14:cNvPr>
                <p14:cNvContentPartPr/>
                <p14:nvPr/>
              </p14:nvContentPartPr>
              <p14:xfrm>
                <a:off x="6625754" y="5885584"/>
                <a:ext cx="103680" cy="1083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9F8AB79-BA91-4A7B-85ED-37CBEAE1DDF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616754" y="5876944"/>
                  <a:ext cx="121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8C5FD36-9B6F-4164-AE6D-4575B55E5BB0}"/>
                    </a:ext>
                  </a:extLst>
                </p14:cNvPr>
                <p14:cNvContentPartPr/>
                <p14:nvPr/>
              </p14:nvContentPartPr>
              <p14:xfrm>
                <a:off x="6827354" y="5581384"/>
                <a:ext cx="288000" cy="4766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8C5FD36-9B6F-4164-AE6D-4575B55E5BB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818354" y="5572744"/>
                  <a:ext cx="30564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5FDF10F-566D-4319-A04D-808252927610}"/>
                    </a:ext>
                  </a:extLst>
                </p14:cNvPr>
                <p14:cNvContentPartPr/>
                <p14:nvPr/>
              </p14:nvContentPartPr>
              <p14:xfrm>
                <a:off x="6871994" y="5866504"/>
                <a:ext cx="128160" cy="295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5FDF10F-566D-4319-A04D-80825292761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862994" y="5857864"/>
                  <a:ext cx="1458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6441B4A5-7285-42EB-B149-A0FC61FB56B1}"/>
                    </a:ext>
                  </a:extLst>
                </p14:cNvPr>
                <p14:cNvContentPartPr/>
                <p14:nvPr/>
              </p14:nvContentPartPr>
              <p14:xfrm>
                <a:off x="7313354" y="5737984"/>
                <a:ext cx="435960" cy="2617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6441B4A5-7285-42EB-B149-A0FC61FB56B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304354" y="5728984"/>
                  <a:ext cx="4536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B43C591-B050-47CB-8E9D-6919899D7D17}"/>
                    </a:ext>
                  </a:extLst>
                </p14:cNvPr>
                <p14:cNvContentPartPr/>
                <p14:nvPr/>
              </p14:nvContentPartPr>
              <p14:xfrm>
                <a:off x="7661114" y="5952544"/>
                <a:ext cx="98280" cy="1807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B43C591-B050-47CB-8E9D-6919899D7D1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652114" y="5943544"/>
                  <a:ext cx="1159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AA8377D-F998-436B-9DE5-BD7467AFF00F}"/>
                    </a:ext>
                  </a:extLst>
                </p14:cNvPr>
                <p14:cNvContentPartPr/>
                <p14:nvPr/>
              </p14:nvContentPartPr>
              <p14:xfrm>
                <a:off x="7935074" y="5867944"/>
                <a:ext cx="65160" cy="1058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AA8377D-F998-436B-9DE5-BD7467AFF00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926434" y="5858944"/>
                  <a:ext cx="82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683AE6E-C32E-47B4-81A5-FFF6449CD48D}"/>
                    </a:ext>
                  </a:extLst>
                </p14:cNvPr>
                <p14:cNvContentPartPr/>
                <p14:nvPr/>
              </p14:nvContentPartPr>
              <p14:xfrm>
                <a:off x="8211914" y="5511184"/>
                <a:ext cx="282960" cy="4716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683AE6E-C32E-47B4-81A5-FFF6449CD48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202914" y="5502184"/>
                  <a:ext cx="3006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E0D27B58-5E76-4071-A500-B09A11A021E1}"/>
                    </a:ext>
                  </a:extLst>
                </p14:cNvPr>
                <p14:cNvContentPartPr/>
                <p14:nvPr/>
              </p14:nvContentPartPr>
              <p14:xfrm>
                <a:off x="8170874" y="5825104"/>
                <a:ext cx="255600" cy="608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E0D27B58-5E76-4071-A500-B09A11A021E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162234" y="5816464"/>
                  <a:ext cx="273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740AA93-4B95-46BF-AB79-F398D861169E}"/>
                    </a:ext>
                  </a:extLst>
                </p14:cNvPr>
                <p14:cNvContentPartPr/>
                <p14:nvPr/>
              </p14:nvContentPartPr>
              <p14:xfrm>
                <a:off x="8710874" y="5812144"/>
                <a:ext cx="219240" cy="1440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740AA93-4B95-46BF-AB79-F398D861169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701874" y="5803144"/>
                  <a:ext cx="2368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015D70C-2967-47C2-975E-EB224FAABDA5}"/>
                    </a:ext>
                  </a:extLst>
                </p14:cNvPr>
                <p14:cNvContentPartPr/>
                <p14:nvPr/>
              </p14:nvContentPartPr>
              <p14:xfrm>
                <a:off x="8981594" y="5777224"/>
                <a:ext cx="159840" cy="1483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015D70C-2967-47C2-975E-EB224FAABDA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972954" y="5768224"/>
                  <a:ext cx="177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1A5F941-61AD-4F86-BDA9-599C3D757722}"/>
                    </a:ext>
                  </a:extLst>
                </p14:cNvPr>
                <p14:cNvContentPartPr/>
                <p14:nvPr/>
              </p14:nvContentPartPr>
              <p14:xfrm>
                <a:off x="9125234" y="5785144"/>
                <a:ext cx="129600" cy="1472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1A5F941-61AD-4F86-BDA9-599C3D75772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116234" y="5776144"/>
                  <a:ext cx="147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80F82B7-D275-4391-A0A1-793FF70C1D31}"/>
                    </a:ext>
                  </a:extLst>
                </p14:cNvPr>
                <p14:cNvContentPartPr/>
                <p14:nvPr/>
              </p14:nvContentPartPr>
              <p14:xfrm>
                <a:off x="9250154" y="5793064"/>
                <a:ext cx="168840" cy="1494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80F82B7-D275-4391-A0A1-793FF70C1D3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241154" y="5784064"/>
                  <a:ext cx="186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71CE799-8312-4F19-9004-05DD1F2FF8CA}"/>
                    </a:ext>
                  </a:extLst>
                </p14:cNvPr>
                <p14:cNvContentPartPr/>
                <p14:nvPr/>
              </p14:nvContentPartPr>
              <p14:xfrm>
                <a:off x="9460034" y="5763544"/>
                <a:ext cx="127440" cy="1879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71CE799-8312-4F19-9004-05DD1F2FF8C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451394" y="5754544"/>
                  <a:ext cx="145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0027EE6-9846-47D6-B0D6-CCF2B3D9FBE4}"/>
                    </a:ext>
                  </a:extLst>
                </p14:cNvPr>
                <p14:cNvContentPartPr/>
                <p14:nvPr/>
              </p14:nvContentPartPr>
              <p14:xfrm>
                <a:off x="9555434" y="5748064"/>
                <a:ext cx="205920" cy="2084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0027EE6-9846-47D6-B0D6-CCF2B3D9FBE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546794" y="5739424"/>
                  <a:ext cx="223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639B82C-A5DB-4EB3-A604-5B59B91C546F}"/>
                    </a:ext>
                  </a:extLst>
                </p14:cNvPr>
                <p14:cNvContentPartPr/>
                <p14:nvPr/>
              </p14:nvContentPartPr>
              <p14:xfrm>
                <a:off x="9805274" y="5780824"/>
                <a:ext cx="134280" cy="1454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639B82C-A5DB-4EB3-A604-5B59B91C546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796274" y="5772184"/>
                  <a:ext cx="151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6E752A8-2566-4D5B-9611-BCBBE0AE6DBC}"/>
                    </a:ext>
                  </a:extLst>
                </p14:cNvPr>
                <p14:cNvContentPartPr/>
                <p14:nvPr/>
              </p14:nvContentPartPr>
              <p14:xfrm>
                <a:off x="9989234" y="5761024"/>
                <a:ext cx="152280" cy="1774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6E752A8-2566-4D5B-9611-BCBBE0AE6DB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980234" y="5752384"/>
                  <a:ext cx="169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13AADA6-F9D2-49C0-B46D-4A811D20CB50}"/>
                    </a:ext>
                  </a:extLst>
                </p14:cNvPr>
                <p14:cNvContentPartPr/>
                <p14:nvPr/>
              </p14:nvContentPartPr>
              <p14:xfrm>
                <a:off x="10219274" y="5819344"/>
                <a:ext cx="135360" cy="1026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13AADA6-F9D2-49C0-B46D-4A811D20CB5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210634" y="5810344"/>
                  <a:ext cx="153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5C0B787-B0BC-4011-BF0A-27ED52883856}"/>
                    </a:ext>
                  </a:extLst>
                </p14:cNvPr>
                <p14:cNvContentPartPr/>
                <p14:nvPr/>
              </p14:nvContentPartPr>
              <p14:xfrm>
                <a:off x="10211354" y="5756704"/>
                <a:ext cx="209520" cy="4107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5C0B787-B0BC-4011-BF0A-27ED52883856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202714" y="5747704"/>
                  <a:ext cx="227160" cy="42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2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C1ACC510-122E-49B8-8526-97680312893E}"/>
                  </a:ext>
                </a:extLst>
              </p14:cNvPr>
              <p14:cNvContentPartPr/>
              <p14:nvPr/>
            </p14:nvContentPartPr>
            <p14:xfrm>
              <a:off x="4012874" y="6445024"/>
              <a:ext cx="209160" cy="3348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C1ACC510-122E-49B8-8526-97680312893E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4004234" y="6436024"/>
                <a:ext cx="226800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4" name="Group 303">
            <a:extLst>
              <a:ext uri="{FF2B5EF4-FFF2-40B4-BE49-F238E27FC236}">
                <a16:creationId xmlns:a16="http://schemas.microsoft.com/office/drawing/2014/main" id="{9F225B4C-46AF-41C9-8607-D59C706DDAF1}"/>
              </a:ext>
            </a:extLst>
          </p:cNvPr>
          <p:cNvGrpSpPr/>
          <p:nvPr/>
        </p:nvGrpSpPr>
        <p:grpSpPr>
          <a:xfrm>
            <a:off x="4617314" y="6273664"/>
            <a:ext cx="2095920" cy="444600"/>
            <a:chOff x="4617314" y="6273664"/>
            <a:chExt cx="2095920" cy="44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39B8AF8-5142-43CD-9C10-DBC8844DD91A}"/>
                    </a:ext>
                  </a:extLst>
                </p14:cNvPr>
                <p14:cNvContentPartPr/>
                <p14:nvPr/>
              </p14:nvContentPartPr>
              <p14:xfrm>
                <a:off x="4724594" y="6329464"/>
                <a:ext cx="138600" cy="2419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39B8AF8-5142-43CD-9C10-DBC8844DD91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715954" y="6320464"/>
                  <a:ext cx="1562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0D76F06-08D7-4EF2-94A4-AF829619FD23}"/>
                    </a:ext>
                  </a:extLst>
                </p14:cNvPr>
                <p14:cNvContentPartPr/>
                <p14:nvPr/>
              </p14:nvContentPartPr>
              <p14:xfrm>
                <a:off x="4617314" y="6288064"/>
                <a:ext cx="253800" cy="2613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0D76F06-08D7-4EF2-94A4-AF829619FD2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608674" y="6279064"/>
                  <a:ext cx="2714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89D1549-7ED9-4415-A056-EB7A1793A1DA}"/>
                    </a:ext>
                  </a:extLst>
                </p14:cNvPr>
                <p14:cNvContentPartPr/>
                <p14:nvPr/>
              </p14:nvContentPartPr>
              <p14:xfrm>
                <a:off x="4932314" y="6570304"/>
                <a:ext cx="22680" cy="835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89D1549-7ED9-4415-A056-EB7A1793A1DA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923674" y="6561664"/>
                  <a:ext cx="403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AA4586B-7887-4242-A961-1E4ED11D65FF}"/>
                    </a:ext>
                  </a:extLst>
                </p14:cNvPr>
                <p14:cNvContentPartPr/>
                <p14:nvPr/>
              </p14:nvContentPartPr>
              <p14:xfrm>
                <a:off x="5062634" y="6565984"/>
                <a:ext cx="119880" cy="1522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AA4586B-7887-4242-A961-1E4ED11D65F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053994" y="6556984"/>
                  <a:ext cx="137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57D8B8E-D859-4AA5-BE60-2E3FFCAC6BAF}"/>
                    </a:ext>
                  </a:extLst>
                </p14:cNvPr>
                <p14:cNvContentPartPr/>
                <p14:nvPr/>
              </p14:nvContentPartPr>
              <p14:xfrm>
                <a:off x="5360354" y="6470584"/>
                <a:ext cx="38880" cy="82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57D8B8E-D859-4AA5-BE60-2E3FFCAC6BA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351714" y="6461944"/>
                  <a:ext cx="565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87D1EF1-A48C-4F9A-A3D1-AD7C03610265}"/>
                    </a:ext>
                  </a:extLst>
                </p14:cNvPr>
                <p14:cNvContentPartPr/>
                <p14:nvPr/>
              </p14:nvContentPartPr>
              <p14:xfrm>
                <a:off x="5556554" y="6474544"/>
                <a:ext cx="360" cy="3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87D1EF1-A48C-4F9A-A3D1-AD7C0361026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47914" y="64659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1F36AEB-A6FD-4313-A961-3FBB9585353F}"/>
                    </a:ext>
                  </a:extLst>
                </p14:cNvPr>
                <p14:cNvContentPartPr/>
                <p14:nvPr/>
              </p14:nvContentPartPr>
              <p14:xfrm>
                <a:off x="5732954" y="6464824"/>
                <a:ext cx="26640" cy="212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1F36AEB-A6FD-4313-A961-3FBB9585353F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724314" y="6455824"/>
                  <a:ext cx="442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D095D53-D8AA-4067-8630-8990DAC4C710}"/>
                    </a:ext>
                  </a:extLst>
                </p14:cNvPr>
                <p14:cNvContentPartPr/>
                <p14:nvPr/>
              </p14:nvContentPartPr>
              <p14:xfrm>
                <a:off x="5896394" y="6562744"/>
                <a:ext cx="110880" cy="1292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D095D53-D8AA-4067-8630-8990DAC4C710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887754" y="6553744"/>
                  <a:ext cx="128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3B88C19-EF9D-45F9-8641-EBD6B4D979F1}"/>
                    </a:ext>
                  </a:extLst>
                </p14:cNvPr>
                <p14:cNvContentPartPr/>
                <p14:nvPr/>
              </p14:nvContentPartPr>
              <p14:xfrm>
                <a:off x="6171794" y="6333784"/>
                <a:ext cx="220320" cy="2073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3B88C19-EF9D-45F9-8641-EBD6B4D979F1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6163154" y="6325144"/>
                  <a:ext cx="237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5D37F2D-9779-4C20-B3C1-7E5A36F3C593}"/>
                    </a:ext>
                  </a:extLst>
                </p14:cNvPr>
                <p14:cNvContentPartPr/>
                <p14:nvPr/>
              </p14:nvContentPartPr>
              <p14:xfrm>
                <a:off x="6133994" y="6273664"/>
                <a:ext cx="276120" cy="2815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5D37F2D-9779-4C20-B3C1-7E5A36F3C593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6125354" y="6265024"/>
                  <a:ext cx="2937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1BC3C25-E039-410E-9864-0DD563190CA9}"/>
                    </a:ext>
                  </a:extLst>
                </p14:cNvPr>
                <p14:cNvContentPartPr/>
                <p14:nvPr/>
              </p14:nvContentPartPr>
              <p14:xfrm>
                <a:off x="6511274" y="6571744"/>
                <a:ext cx="201960" cy="1191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1BC3C25-E039-410E-9864-0DD563190CA9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502634" y="6563104"/>
                  <a:ext cx="21960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8CE40A8F-BE09-4085-AC57-106A225C96B4}"/>
              </a:ext>
            </a:extLst>
          </p:cNvPr>
          <p:cNvGrpSpPr/>
          <p:nvPr/>
        </p:nvGrpSpPr>
        <p:grpSpPr>
          <a:xfrm>
            <a:off x="6961634" y="6325504"/>
            <a:ext cx="232920" cy="196560"/>
            <a:chOff x="6961634" y="6325504"/>
            <a:chExt cx="232920" cy="19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F702C8B-EB55-45FF-BB87-AA407B28B167}"/>
                    </a:ext>
                  </a:extLst>
                </p14:cNvPr>
                <p14:cNvContentPartPr/>
                <p14:nvPr/>
              </p14:nvContentPartPr>
              <p14:xfrm>
                <a:off x="6961634" y="6419104"/>
                <a:ext cx="46800" cy="1029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F702C8B-EB55-45FF-BB87-AA407B28B167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952994" y="6410464"/>
                  <a:ext cx="644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D449F6E-9FEF-4ABB-BFCD-665787B7C4C0}"/>
                    </a:ext>
                  </a:extLst>
                </p14:cNvPr>
                <p14:cNvContentPartPr/>
                <p14:nvPr/>
              </p14:nvContentPartPr>
              <p14:xfrm>
                <a:off x="7049114" y="6325504"/>
                <a:ext cx="11520" cy="10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D449F6E-9FEF-4ABB-BFCD-665787B7C4C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040114" y="6316504"/>
                  <a:ext cx="291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B1A3DDC-2125-4DE5-8F68-1B64EB525B08}"/>
                    </a:ext>
                  </a:extLst>
                </p14:cNvPr>
                <p14:cNvContentPartPr/>
                <p14:nvPr/>
              </p14:nvContentPartPr>
              <p14:xfrm>
                <a:off x="7087274" y="6339544"/>
                <a:ext cx="107280" cy="1782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B1A3DDC-2125-4DE5-8F68-1B64EB525B0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078634" y="6330904"/>
                  <a:ext cx="12492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0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1E25957A-EC89-4884-9EAC-81A45058D112}"/>
                  </a:ext>
                </a:extLst>
              </p14:cNvPr>
              <p14:cNvContentPartPr/>
              <p14:nvPr/>
            </p14:nvContentPartPr>
            <p14:xfrm>
              <a:off x="7433954" y="6386344"/>
              <a:ext cx="172080" cy="15084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1E25957A-EC89-4884-9EAC-81A45058D112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7424954" y="6377344"/>
                <a:ext cx="189720" cy="16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6" name="Group 335">
            <a:extLst>
              <a:ext uri="{FF2B5EF4-FFF2-40B4-BE49-F238E27FC236}">
                <a16:creationId xmlns:a16="http://schemas.microsoft.com/office/drawing/2014/main" id="{7A1F1F4E-AC40-4906-BD28-5241D17CFA74}"/>
              </a:ext>
            </a:extLst>
          </p:cNvPr>
          <p:cNvGrpSpPr/>
          <p:nvPr/>
        </p:nvGrpSpPr>
        <p:grpSpPr>
          <a:xfrm>
            <a:off x="7897274" y="6155584"/>
            <a:ext cx="2771640" cy="606600"/>
            <a:chOff x="7897274" y="6155584"/>
            <a:chExt cx="2771640" cy="60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233F236-5C0A-4F94-B35E-CE9C1FB010C1}"/>
                    </a:ext>
                  </a:extLst>
                </p14:cNvPr>
                <p14:cNvContentPartPr/>
                <p14:nvPr/>
              </p14:nvContentPartPr>
              <p14:xfrm>
                <a:off x="7897274" y="6263224"/>
                <a:ext cx="207000" cy="2642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233F236-5C0A-4F94-B35E-CE9C1FB010C1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888274" y="6254584"/>
                  <a:ext cx="2246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4D9EBB-0C98-4AC6-907B-E5A4E40915F5}"/>
                    </a:ext>
                  </a:extLst>
                </p14:cNvPr>
                <p14:cNvContentPartPr/>
                <p14:nvPr/>
              </p14:nvContentPartPr>
              <p14:xfrm>
                <a:off x="8091674" y="6194824"/>
                <a:ext cx="258840" cy="3286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4D9EBB-0C98-4AC6-907B-E5A4E40915F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082674" y="6186184"/>
                  <a:ext cx="2764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9E57E4D6-EA2F-4A44-B191-12D7A0CF35A0}"/>
                    </a:ext>
                  </a:extLst>
                </p14:cNvPr>
                <p14:cNvContentPartPr/>
                <p14:nvPr/>
              </p14:nvContentPartPr>
              <p14:xfrm>
                <a:off x="8379314" y="6395344"/>
                <a:ext cx="46800" cy="766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9E57E4D6-EA2F-4A44-B191-12D7A0CF35A0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370314" y="6386344"/>
                  <a:ext cx="644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176BB0C5-7AF2-42A7-BCF1-D2505E85002B}"/>
                    </a:ext>
                  </a:extLst>
                </p14:cNvPr>
                <p14:cNvContentPartPr/>
                <p14:nvPr/>
              </p14:nvContentPartPr>
              <p14:xfrm>
                <a:off x="8448434" y="6393184"/>
                <a:ext cx="164880" cy="1062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176BB0C5-7AF2-42A7-BCF1-D2505E85002B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439794" y="6384544"/>
                  <a:ext cx="1825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C2B2312-DD46-43BF-A15D-00AB6E28CDC3}"/>
                    </a:ext>
                  </a:extLst>
                </p14:cNvPr>
                <p14:cNvContentPartPr/>
                <p14:nvPr/>
              </p14:nvContentPartPr>
              <p14:xfrm>
                <a:off x="8561834" y="6420544"/>
                <a:ext cx="133920" cy="3416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C2B2312-DD46-43BF-A15D-00AB6E28CDC3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552834" y="6411544"/>
                  <a:ext cx="1515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F270668-0236-435D-9102-C91D80661357}"/>
                    </a:ext>
                  </a:extLst>
                </p14:cNvPr>
                <p14:cNvContentPartPr/>
                <p14:nvPr/>
              </p14:nvContentPartPr>
              <p14:xfrm>
                <a:off x="8675954" y="6414064"/>
                <a:ext cx="131040" cy="892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F270668-0236-435D-9102-C91D8066135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666954" y="6405064"/>
                  <a:ext cx="1486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FCDB0781-9BB7-4A72-91AB-84510F42841B}"/>
                    </a:ext>
                  </a:extLst>
                </p14:cNvPr>
                <p14:cNvContentPartPr/>
                <p14:nvPr/>
              </p14:nvContentPartPr>
              <p14:xfrm>
                <a:off x="8876834" y="6155584"/>
                <a:ext cx="131040" cy="3520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FCDB0781-9BB7-4A72-91AB-84510F42841B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867834" y="6146584"/>
                  <a:ext cx="1486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24DA22B3-D31E-4E50-9B03-81A63F985FA5}"/>
                    </a:ext>
                  </a:extLst>
                </p14:cNvPr>
                <p14:cNvContentPartPr/>
                <p14:nvPr/>
              </p14:nvContentPartPr>
              <p14:xfrm>
                <a:off x="8976914" y="6398584"/>
                <a:ext cx="96840" cy="1454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24DA22B3-D31E-4E50-9B03-81A63F985FA5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968274" y="6389944"/>
                  <a:ext cx="114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1B7B0E63-3D49-4661-B2A8-18F8F3A9F536}"/>
                    </a:ext>
                  </a:extLst>
                </p14:cNvPr>
                <p14:cNvContentPartPr/>
                <p14:nvPr/>
              </p14:nvContentPartPr>
              <p14:xfrm>
                <a:off x="9156554" y="6190504"/>
                <a:ext cx="219960" cy="4420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1B7B0E63-3D49-4661-B2A8-18F8F3A9F53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147554" y="6181504"/>
                  <a:ext cx="23760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13979977-B890-47C9-805F-390E53C20FEB}"/>
                    </a:ext>
                  </a:extLst>
                </p14:cNvPr>
                <p14:cNvContentPartPr/>
                <p14:nvPr/>
              </p14:nvContentPartPr>
              <p14:xfrm>
                <a:off x="9499994" y="6287344"/>
                <a:ext cx="115560" cy="25488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13979977-B890-47C9-805F-390E53C20FEB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490994" y="6278344"/>
                  <a:ext cx="1332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B7CCD61B-C30F-4C9C-9A28-B98A2EFF9B62}"/>
                    </a:ext>
                  </a:extLst>
                </p14:cNvPr>
                <p14:cNvContentPartPr/>
                <p14:nvPr/>
              </p14:nvContentPartPr>
              <p14:xfrm>
                <a:off x="9586754" y="6196264"/>
                <a:ext cx="210960" cy="3423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B7CCD61B-C30F-4C9C-9A28-B98A2EFF9B62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9578114" y="6187264"/>
                  <a:ext cx="2286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C8F60D9E-0B54-4245-8043-EE03A6259FF3}"/>
                    </a:ext>
                  </a:extLst>
                </p14:cNvPr>
                <p14:cNvContentPartPr/>
                <p14:nvPr/>
              </p14:nvContentPartPr>
              <p14:xfrm>
                <a:off x="9756314" y="6398584"/>
                <a:ext cx="111240" cy="1328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C8F60D9E-0B54-4245-8043-EE03A6259FF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9747674" y="6389944"/>
                  <a:ext cx="128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609FEE9-9683-4152-9C32-C66901BA424F}"/>
                    </a:ext>
                  </a:extLst>
                </p14:cNvPr>
                <p14:cNvContentPartPr/>
                <p14:nvPr/>
              </p14:nvContentPartPr>
              <p14:xfrm>
                <a:off x="9926234" y="6440704"/>
                <a:ext cx="121320" cy="727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609FEE9-9683-4152-9C32-C66901BA424F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917594" y="6432064"/>
                  <a:ext cx="1389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9B1E7F9-9E29-437D-8D38-2E51EDCC9F6A}"/>
                    </a:ext>
                  </a:extLst>
                </p14:cNvPr>
                <p14:cNvContentPartPr/>
                <p14:nvPr/>
              </p14:nvContentPartPr>
              <p14:xfrm>
                <a:off x="10080314" y="6387424"/>
                <a:ext cx="194760" cy="1530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9B1E7F9-9E29-437D-8D38-2E51EDCC9F6A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071674" y="6378784"/>
                  <a:ext cx="212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80FC05FB-8E25-405E-81F3-0322179BDACC}"/>
                    </a:ext>
                  </a:extLst>
                </p14:cNvPr>
                <p14:cNvContentPartPr/>
                <p14:nvPr/>
              </p14:nvContentPartPr>
              <p14:xfrm>
                <a:off x="10204154" y="6199504"/>
                <a:ext cx="180720" cy="3358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80FC05FB-8E25-405E-81F3-0322179BDAC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0195514" y="6190504"/>
                  <a:ext cx="1983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601E3E6A-708C-4E7A-9A36-D3FD63ADB8A0}"/>
                    </a:ext>
                  </a:extLst>
                </p14:cNvPr>
                <p14:cNvContentPartPr/>
                <p14:nvPr/>
              </p14:nvContentPartPr>
              <p14:xfrm>
                <a:off x="10292354" y="6439984"/>
                <a:ext cx="77760" cy="13284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601E3E6A-708C-4E7A-9A36-D3FD63ADB8A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283354" y="6430984"/>
                  <a:ext cx="95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39FA117-BD76-4FD9-A455-4FB002CA3FEF}"/>
                    </a:ext>
                  </a:extLst>
                </p14:cNvPr>
                <p14:cNvContentPartPr/>
                <p14:nvPr/>
              </p14:nvContentPartPr>
              <p14:xfrm>
                <a:off x="10471274" y="6468064"/>
                <a:ext cx="197640" cy="1144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39FA117-BD76-4FD9-A455-4FB002CA3FEF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462634" y="6459424"/>
                  <a:ext cx="21528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E9B41A94-51E7-48A0-A6A4-93828FEBC7B4}"/>
              </a:ext>
            </a:extLst>
          </p:cNvPr>
          <p:cNvGrpSpPr/>
          <p:nvPr/>
        </p:nvGrpSpPr>
        <p:grpSpPr>
          <a:xfrm>
            <a:off x="10888514" y="6255664"/>
            <a:ext cx="1008360" cy="506880"/>
            <a:chOff x="10888514" y="6255664"/>
            <a:chExt cx="1008360" cy="50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460FA05-B7AB-4F7B-ABB4-DA6A22216F90}"/>
                    </a:ext>
                  </a:extLst>
                </p14:cNvPr>
                <p14:cNvContentPartPr/>
                <p14:nvPr/>
              </p14:nvContentPartPr>
              <p14:xfrm>
                <a:off x="10888514" y="6255664"/>
                <a:ext cx="348480" cy="3290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460FA05-B7AB-4F7B-ABB4-DA6A22216F90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879514" y="6246664"/>
                  <a:ext cx="3661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7C0B0407-F89D-4072-8558-9981267D803E}"/>
                    </a:ext>
                  </a:extLst>
                </p14:cNvPr>
                <p14:cNvContentPartPr/>
                <p14:nvPr/>
              </p14:nvContentPartPr>
              <p14:xfrm>
                <a:off x="11141594" y="6478864"/>
                <a:ext cx="131400" cy="1155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7C0B0407-F89D-4072-8558-9981267D803E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1132954" y="6470224"/>
                  <a:ext cx="149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907FE35-D407-49F6-8088-F0C368BB25EC}"/>
                    </a:ext>
                  </a:extLst>
                </p14:cNvPr>
                <p14:cNvContentPartPr/>
                <p14:nvPr/>
              </p14:nvContentPartPr>
              <p14:xfrm>
                <a:off x="11266874" y="6529624"/>
                <a:ext cx="145440" cy="669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9907FE35-D407-49F6-8088-F0C368BB25EC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1258234" y="6520984"/>
                  <a:ext cx="1630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46F1D88-7F42-42C8-93DB-044515BBB955}"/>
                    </a:ext>
                  </a:extLst>
                </p14:cNvPr>
                <p14:cNvContentPartPr/>
                <p14:nvPr/>
              </p14:nvContentPartPr>
              <p14:xfrm>
                <a:off x="11390354" y="6528904"/>
                <a:ext cx="111240" cy="2336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46F1D88-7F42-42C8-93DB-044515BBB955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1381714" y="6520264"/>
                  <a:ext cx="1288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6A7D0DA3-7B84-40D9-88D9-597F2F2455EE}"/>
                    </a:ext>
                  </a:extLst>
                </p14:cNvPr>
                <p14:cNvContentPartPr/>
                <p14:nvPr/>
              </p14:nvContentPartPr>
              <p14:xfrm>
                <a:off x="11435714" y="6459064"/>
                <a:ext cx="160200" cy="1782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6A7D0DA3-7B84-40D9-88D9-597F2F2455EE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1426714" y="6450424"/>
                  <a:ext cx="177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F066879-4267-43F8-9295-E4FC8336DECE}"/>
                    </a:ext>
                  </a:extLst>
                </p14:cNvPr>
                <p14:cNvContentPartPr/>
                <p14:nvPr/>
              </p14:nvContentPartPr>
              <p14:xfrm>
                <a:off x="11673674" y="6301024"/>
                <a:ext cx="145080" cy="2556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F066879-4267-43F8-9295-E4FC8336DECE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1664674" y="6292024"/>
                  <a:ext cx="1627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E276D43B-D6F9-4BC7-83B7-9770B461A3EC}"/>
                    </a:ext>
                  </a:extLst>
                </p14:cNvPr>
                <p14:cNvContentPartPr/>
                <p14:nvPr/>
              </p14:nvContentPartPr>
              <p14:xfrm>
                <a:off x="11732354" y="6465184"/>
                <a:ext cx="164520" cy="22572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E276D43B-D6F9-4BC7-83B7-9770B461A3EC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1723714" y="6456184"/>
                  <a:ext cx="182160" cy="24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21801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339902-4C6F-4A0E-B608-377D627B7F26}"/>
              </a:ext>
            </a:extLst>
          </p:cNvPr>
          <p:cNvGrpSpPr/>
          <p:nvPr/>
        </p:nvGrpSpPr>
        <p:grpSpPr>
          <a:xfrm>
            <a:off x="514034" y="280290"/>
            <a:ext cx="488520" cy="445320"/>
            <a:chOff x="514034" y="280290"/>
            <a:chExt cx="488520" cy="44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C3DC603-C146-473C-9ED2-5C07B18452DD}"/>
                    </a:ext>
                  </a:extLst>
                </p14:cNvPr>
                <p14:cNvContentPartPr/>
                <p14:nvPr/>
              </p14:nvContentPartPr>
              <p14:xfrm>
                <a:off x="514034" y="439770"/>
                <a:ext cx="205560" cy="1962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C3DC603-C146-473C-9ED2-5C07B18452D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5034" y="430770"/>
                  <a:ext cx="223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7DDF3DB-A859-48E6-8D87-108E80AD2EAA}"/>
                    </a:ext>
                  </a:extLst>
                </p14:cNvPr>
                <p14:cNvContentPartPr/>
                <p14:nvPr/>
              </p14:nvContentPartPr>
              <p14:xfrm>
                <a:off x="843794" y="280290"/>
                <a:ext cx="158760" cy="445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7DDF3DB-A859-48E6-8D87-108E80AD2EA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5154" y="271290"/>
                  <a:ext cx="176400" cy="46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86C2CFE-B548-4CC9-ACC0-578B91BDC416}"/>
              </a:ext>
            </a:extLst>
          </p:cNvPr>
          <p:cNvGrpSpPr/>
          <p:nvPr/>
        </p:nvGrpSpPr>
        <p:grpSpPr>
          <a:xfrm>
            <a:off x="6177914" y="34050"/>
            <a:ext cx="4001400" cy="747720"/>
            <a:chOff x="6177914" y="34050"/>
            <a:chExt cx="4001400" cy="74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F605731-CBB0-48A0-BD78-78928B380CED}"/>
                    </a:ext>
                  </a:extLst>
                </p14:cNvPr>
                <p14:cNvContentPartPr/>
                <p14:nvPr/>
              </p14:nvContentPartPr>
              <p14:xfrm>
                <a:off x="6177914" y="410970"/>
                <a:ext cx="131040" cy="134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F605731-CBB0-48A0-BD78-78928B380C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68914" y="401970"/>
                  <a:ext cx="148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3A81C34-A5D9-4AF3-8FA0-DE5A5956105F}"/>
                    </a:ext>
                  </a:extLst>
                </p14:cNvPr>
                <p14:cNvContentPartPr/>
                <p14:nvPr/>
              </p14:nvContentPartPr>
              <p14:xfrm>
                <a:off x="6514874" y="34050"/>
                <a:ext cx="300960" cy="528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3A81C34-A5D9-4AF3-8FA0-DE5A595610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05874" y="25410"/>
                  <a:ext cx="31860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029BDC3-045F-4787-808B-AE01887C7B1D}"/>
                    </a:ext>
                  </a:extLst>
                </p14:cNvPr>
                <p14:cNvContentPartPr/>
                <p14:nvPr/>
              </p14:nvContentPartPr>
              <p14:xfrm>
                <a:off x="6493634" y="381090"/>
                <a:ext cx="203040" cy="45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029BDC3-045F-4787-808B-AE01887C7B1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84634" y="372450"/>
                  <a:ext cx="2206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7CDE923-08CB-4F6F-ACD1-F40ABECF3884}"/>
                    </a:ext>
                  </a:extLst>
                </p14:cNvPr>
                <p14:cNvContentPartPr/>
                <p14:nvPr/>
              </p14:nvContentPartPr>
              <p14:xfrm>
                <a:off x="7077914" y="114690"/>
                <a:ext cx="268200" cy="465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7CDE923-08CB-4F6F-ACD1-F40ABECF388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9274" y="106050"/>
                  <a:ext cx="28584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E8EA6C6-E84F-4869-9369-6A16FE88D261}"/>
                    </a:ext>
                  </a:extLst>
                </p14:cNvPr>
                <p14:cNvContentPartPr/>
                <p14:nvPr/>
              </p14:nvContentPartPr>
              <p14:xfrm>
                <a:off x="6970274" y="348690"/>
                <a:ext cx="321480" cy="76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E8EA6C6-E84F-4869-9369-6A16FE88D2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61634" y="340050"/>
                  <a:ext cx="3391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6EC2875-4C26-4EB2-99F5-97C5AB6182CA}"/>
                    </a:ext>
                  </a:extLst>
                </p14:cNvPr>
                <p14:cNvContentPartPr/>
                <p14:nvPr/>
              </p14:nvContentPartPr>
              <p14:xfrm>
                <a:off x="7351154" y="78690"/>
                <a:ext cx="232560" cy="436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6EC2875-4C26-4EB2-99F5-97C5AB6182C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42154" y="69690"/>
                  <a:ext cx="25020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C159933-CDCC-45C2-AC42-60ADBBD1151C}"/>
                    </a:ext>
                  </a:extLst>
                </p14:cNvPr>
                <p14:cNvContentPartPr/>
                <p14:nvPr/>
              </p14:nvContentPartPr>
              <p14:xfrm>
                <a:off x="7585154" y="344370"/>
                <a:ext cx="136800" cy="170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C159933-CDCC-45C2-AC42-60ADBBD1151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76154" y="335730"/>
                  <a:ext cx="1544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C1897BC-E010-4770-9FE3-4B82B1B91D57}"/>
                    </a:ext>
                  </a:extLst>
                </p14:cNvPr>
                <p14:cNvContentPartPr/>
                <p14:nvPr/>
              </p14:nvContentPartPr>
              <p14:xfrm>
                <a:off x="7871714" y="429690"/>
                <a:ext cx="240840" cy="346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C1897BC-E010-4770-9FE3-4B82B1B91D5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63074" y="421050"/>
                  <a:ext cx="2584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EE09AE8-D04E-42EA-96F5-BC626FD03A5B}"/>
                    </a:ext>
                  </a:extLst>
                </p14:cNvPr>
                <p14:cNvContentPartPr/>
                <p14:nvPr/>
              </p14:nvContentPartPr>
              <p14:xfrm>
                <a:off x="8060714" y="328170"/>
                <a:ext cx="248400" cy="182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EE09AE8-D04E-42EA-96F5-BC626FD03A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51714" y="319530"/>
                  <a:ext cx="266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49D882A-100F-42AF-B308-600522275214}"/>
                    </a:ext>
                  </a:extLst>
                </p14:cNvPr>
                <p14:cNvContentPartPr/>
                <p14:nvPr/>
              </p14:nvContentPartPr>
              <p14:xfrm>
                <a:off x="8324234" y="369570"/>
                <a:ext cx="114480" cy="115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49D882A-100F-42AF-B308-60052227521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15234" y="360570"/>
                  <a:ext cx="132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84DBF2E-61CF-46CE-9FE6-3C1A0F8B8147}"/>
                    </a:ext>
                  </a:extLst>
                </p14:cNvPr>
                <p14:cNvContentPartPr/>
                <p14:nvPr/>
              </p14:nvContentPartPr>
              <p14:xfrm>
                <a:off x="8345114" y="393330"/>
                <a:ext cx="218520" cy="388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84DBF2E-61CF-46CE-9FE6-3C1A0F8B814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36114" y="384690"/>
                  <a:ext cx="2361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01496B2-D201-4C86-8778-B54EB436E544}"/>
                    </a:ext>
                  </a:extLst>
                </p14:cNvPr>
                <p14:cNvContentPartPr/>
                <p14:nvPr/>
              </p14:nvContentPartPr>
              <p14:xfrm>
                <a:off x="8466794" y="283170"/>
                <a:ext cx="272880" cy="222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01496B2-D201-4C86-8778-B54EB436E54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57794" y="274530"/>
                  <a:ext cx="2905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B90E696-1669-4FD0-B9B9-5AF785BAAAB1}"/>
                    </a:ext>
                  </a:extLst>
                </p14:cNvPr>
                <p14:cNvContentPartPr/>
                <p14:nvPr/>
              </p14:nvContentPartPr>
              <p14:xfrm>
                <a:off x="8804474" y="333210"/>
                <a:ext cx="137880" cy="149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B90E696-1669-4FD0-B9B9-5AF785BAAAB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795474" y="324570"/>
                  <a:ext cx="155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65488FC-CDFF-43B9-8821-B05763B605C3}"/>
                    </a:ext>
                  </a:extLst>
                </p14:cNvPr>
                <p14:cNvContentPartPr/>
                <p14:nvPr/>
              </p14:nvContentPartPr>
              <p14:xfrm>
                <a:off x="9002114" y="72570"/>
                <a:ext cx="217800" cy="446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65488FC-CDFF-43B9-8821-B05763B605C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93114" y="63570"/>
                  <a:ext cx="2354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F34D3B7-59BB-4138-ACFE-D1209090EF3F}"/>
                    </a:ext>
                  </a:extLst>
                </p14:cNvPr>
                <p14:cNvContentPartPr/>
                <p14:nvPr/>
              </p14:nvContentPartPr>
              <p14:xfrm>
                <a:off x="9122354" y="344010"/>
                <a:ext cx="196920" cy="150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F34D3B7-59BB-4138-ACFE-D1209090EF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113714" y="335010"/>
                  <a:ext cx="214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A171EFD-580B-40B1-8794-F686A564CA93}"/>
                    </a:ext>
                  </a:extLst>
                </p14:cNvPr>
                <p14:cNvContentPartPr/>
                <p14:nvPr/>
              </p14:nvContentPartPr>
              <p14:xfrm>
                <a:off x="9482714" y="91650"/>
                <a:ext cx="175320" cy="429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A171EFD-580B-40B1-8794-F686A564CA9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474074" y="82650"/>
                  <a:ext cx="19296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CFDA923-01EC-4411-BAF9-66804E618D84}"/>
                    </a:ext>
                  </a:extLst>
                </p14:cNvPr>
                <p14:cNvContentPartPr/>
                <p14:nvPr/>
              </p14:nvContentPartPr>
              <p14:xfrm>
                <a:off x="9418274" y="332130"/>
                <a:ext cx="299880" cy="205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CFDA923-01EC-4411-BAF9-66804E618D8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409274" y="323130"/>
                  <a:ext cx="3175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13303ED-83CD-4175-94EA-B3FFADC11764}"/>
                    </a:ext>
                  </a:extLst>
                </p14:cNvPr>
                <p14:cNvContentPartPr/>
                <p14:nvPr/>
              </p14:nvContentPartPr>
              <p14:xfrm>
                <a:off x="9830834" y="254010"/>
                <a:ext cx="6480" cy="14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13303ED-83CD-4175-94EA-B3FFADC1176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21834" y="245370"/>
                  <a:ext cx="241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A693147-76AA-4990-AD2B-FFAE249C2AF0}"/>
                    </a:ext>
                  </a:extLst>
                </p14:cNvPr>
                <p14:cNvContentPartPr/>
                <p14:nvPr/>
              </p14:nvContentPartPr>
              <p14:xfrm>
                <a:off x="9823994" y="391170"/>
                <a:ext cx="85320" cy="118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A693147-76AA-4990-AD2B-FFAE249C2AF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815354" y="382170"/>
                  <a:ext cx="102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57746E2-1CA8-4D79-9B17-5843D5EFB237}"/>
                    </a:ext>
                  </a:extLst>
                </p14:cNvPr>
                <p14:cNvContentPartPr/>
                <p14:nvPr/>
              </p14:nvContentPartPr>
              <p14:xfrm>
                <a:off x="9940274" y="220530"/>
                <a:ext cx="239040" cy="322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57746E2-1CA8-4D79-9B17-5843D5EFB23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931274" y="211530"/>
                  <a:ext cx="256680" cy="33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74A2B89-7504-4D84-AE76-B7A99C6B6351}"/>
              </a:ext>
            </a:extLst>
          </p:cNvPr>
          <p:cNvGrpSpPr/>
          <p:nvPr/>
        </p:nvGrpSpPr>
        <p:grpSpPr>
          <a:xfrm>
            <a:off x="1401794" y="75450"/>
            <a:ext cx="4422960" cy="1578960"/>
            <a:chOff x="1401794" y="75450"/>
            <a:chExt cx="4422960" cy="157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F3185D2-7600-4498-9671-52A93767FF88}"/>
                    </a:ext>
                  </a:extLst>
                </p14:cNvPr>
                <p14:cNvContentPartPr/>
                <p14:nvPr/>
              </p14:nvContentPartPr>
              <p14:xfrm>
                <a:off x="2943314" y="251850"/>
                <a:ext cx="204120" cy="398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F3185D2-7600-4498-9671-52A93767FF8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34314" y="243210"/>
                  <a:ext cx="2217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05C08BF-AD6A-474E-9935-537094D9A7AE}"/>
                    </a:ext>
                  </a:extLst>
                </p14:cNvPr>
                <p14:cNvContentPartPr/>
                <p14:nvPr/>
              </p14:nvContentPartPr>
              <p14:xfrm>
                <a:off x="2876354" y="420690"/>
                <a:ext cx="322920" cy="112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05C08BF-AD6A-474E-9935-537094D9A7A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67354" y="412050"/>
                  <a:ext cx="340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BC1802B-618B-4501-8130-F1F6DFDABD2F}"/>
                    </a:ext>
                  </a:extLst>
                </p14:cNvPr>
                <p14:cNvContentPartPr/>
                <p14:nvPr/>
              </p14:nvContentPartPr>
              <p14:xfrm>
                <a:off x="3163994" y="194970"/>
                <a:ext cx="213120" cy="387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BC1802B-618B-4501-8130-F1F6DFDABD2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54994" y="185970"/>
                  <a:ext cx="2307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DFDE784-21C3-492C-9FAD-DAF3ED327197}"/>
                    </a:ext>
                  </a:extLst>
                </p14:cNvPr>
                <p14:cNvContentPartPr/>
                <p14:nvPr/>
              </p14:nvContentPartPr>
              <p14:xfrm>
                <a:off x="3375674" y="434010"/>
                <a:ext cx="171000" cy="192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DFDE784-21C3-492C-9FAD-DAF3ED32719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66674" y="425010"/>
                  <a:ext cx="188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FD209F-277A-4843-B47A-E81B1CE146B5}"/>
                    </a:ext>
                  </a:extLst>
                </p14:cNvPr>
                <p14:cNvContentPartPr/>
                <p14:nvPr/>
              </p14:nvContentPartPr>
              <p14:xfrm>
                <a:off x="3841874" y="390450"/>
                <a:ext cx="238680" cy="208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FD209F-277A-4843-B47A-E81B1CE146B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33234" y="381450"/>
                  <a:ext cx="2563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8E93629-A63C-4627-A654-CF498FFAD68B}"/>
                    </a:ext>
                  </a:extLst>
                </p14:cNvPr>
                <p14:cNvContentPartPr/>
                <p14:nvPr/>
              </p14:nvContentPartPr>
              <p14:xfrm>
                <a:off x="4129154" y="434730"/>
                <a:ext cx="133560" cy="143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8E93629-A63C-4627-A654-CF498FFAD68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20514" y="425730"/>
                  <a:ext cx="1512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9F2FCD-148D-4372-A159-897C00AD6A91}"/>
                    </a:ext>
                  </a:extLst>
                </p14:cNvPr>
                <p14:cNvContentPartPr/>
                <p14:nvPr/>
              </p14:nvContentPartPr>
              <p14:xfrm>
                <a:off x="4336514" y="322770"/>
                <a:ext cx="262440" cy="262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9F2FCD-148D-4372-A159-897C00AD6A9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27514" y="314130"/>
                  <a:ext cx="2800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522CA92-8402-46E2-A798-04781CBE42B5}"/>
                    </a:ext>
                  </a:extLst>
                </p14:cNvPr>
                <p14:cNvContentPartPr/>
                <p14:nvPr/>
              </p14:nvContentPartPr>
              <p14:xfrm>
                <a:off x="4528034" y="386850"/>
                <a:ext cx="345600" cy="184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522CA92-8402-46E2-A798-04781CBE42B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19034" y="378210"/>
                  <a:ext cx="3632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547CB3C-E488-485D-83F8-1DFD01266734}"/>
                    </a:ext>
                  </a:extLst>
                </p14:cNvPr>
                <p14:cNvContentPartPr/>
                <p14:nvPr/>
              </p14:nvContentPartPr>
              <p14:xfrm>
                <a:off x="4929434" y="373170"/>
                <a:ext cx="174600" cy="141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547CB3C-E488-485D-83F8-1DFD012667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20794" y="364530"/>
                  <a:ext cx="192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2B8EE06-7BF8-432E-B1D3-3833F02A1262}"/>
                    </a:ext>
                  </a:extLst>
                </p14:cNvPr>
                <p14:cNvContentPartPr/>
                <p14:nvPr/>
              </p14:nvContentPartPr>
              <p14:xfrm>
                <a:off x="5227154" y="112890"/>
                <a:ext cx="178560" cy="385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2B8EE06-7BF8-432E-B1D3-3833F02A126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18154" y="103890"/>
                  <a:ext cx="1962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8C8505D-3722-41CD-961E-5C058E4B8CE8}"/>
                    </a:ext>
                  </a:extLst>
                </p14:cNvPr>
                <p14:cNvContentPartPr/>
                <p14:nvPr/>
              </p14:nvContentPartPr>
              <p14:xfrm>
                <a:off x="5324354" y="376770"/>
                <a:ext cx="29520" cy="114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8C8505D-3722-41CD-961E-5C058E4B8CE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15714" y="367770"/>
                  <a:ext cx="471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7AE4E80-B785-4A32-8738-190C523589D3}"/>
                    </a:ext>
                  </a:extLst>
                </p14:cNvPr>
                <p14:cNvContentPartPr/>
                <p14:nvPr/>
              </p14:nvContentPartPr>
              <p14:xfrm>
                <a:off x="5473394" y="75450"/>
                <a:ext cx="281880" cy="475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7AE4E80-B785-4A32-8738-190C523589D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64394" y="66810"/>
                  <a:ext cx="29952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F8780FF-4F23-468B-AABE-825636776B73}"/>
                    </a:ext>
                  </a:extLst>
                </p14:cNvPr>
                <p14:cNvContentPartPr/>
                <p14:nvPr/>
              </p14:nvContentPartPr>
              <p14:xfrm>
                <a:off x="5595434" y="290010"/>
                <a:ext cx="229320" cy="526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F8780FF-4F23-468B-AABE-825636776B7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86434" y="281010"/>
                  <a:ext cx="24696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37A74DA-5EA3-4E4F-8607-6ED7920CCFA7}"/>
                    </a:ext>
                  </a:extLst>
                </p14:cNvPr>
                <p14:cNvContentPartPr/>
                <p14:nvPr/>
              </p14:nvContentPartPr>
              <p14:xfrm>
                <a:off x="1401794" y="282450"/>
                <a:ext cx="202680" cy="397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37A74DA-5EA3-4E4F-8607-6ED7920CCFA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93154" y="273810"/>
                  <a:ext cx="2203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5991656-6A8E-4F5B-B643-F489FDDFE26B}"/>
                    </a:ext>
                  </a:extLst>
                </p14:cNvPr>
                <p14:cNvContentPartPr/>
                <p14:nvPr/>
              </p14:nvContentPartPr>
              <p14:xfrm>
                <a:off x="1533194" y="218370"/>
                <a:ext cx="239760" cy="487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5991656-6A8E-4F5B-B643-F489FDDFE26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24554" y="209370"/>
                  <a:ext cx="25740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07755D3-6540-418D-874F-420E9078E376}"/>
                    </a:ext>
                  </a:extLst>
                </p14:cNvPr>
                <p14:cNvContentPartPr/>
                <p14:nvPr/>
              </p14:nvContentPartPr>
              <p14:xfrm>
                <a:off x="1420154" y="462090"/>
                <a:ext cx="251280" cy="92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07755D3-6540-418D-874F-420E9078E37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11514" y="453090"/>
                  <a:ext cx="268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AFD6B9D-868B-4C4A-AC8B-B6E5534A25C4}"/>
                    </a:ext>
                  </a:extLst>
                </p14:cNvPr>
                <p14:cNvContentPartPr/>
                <p14:nvPr/>
              </p14:nvContentPartPr>
              <p14:xfrm>
                <a:off x="1644794" y="520410"/>
                <a:ext cx="90360" cy="139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AFD6B9D-868B-4C4A-AC8B-B6E5534A25C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35794" y="511410"/>
                  <a:ext cx="108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B0D472B-BEE0-4A51-803A-4D8C72F71CE3}"/>
                    </a:ext>
                  </a:extLst>
                </p14:cNvPr>
                <p14:cNvContentPartPr/>
                <p14:nvPr/>
              </p14:nvContentPartPr>
              <p14:xfrm>
                <a:off x="1802474" y="443370"/>
                <a:ext cx="263160" cy="182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B0D472B-BEE0-4A51-803A-4D8C72F71CE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93834" y="434730"/>
                  <a:ext cx="2808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7067A58-0A85-4ADB-9B55-9E3694B984F6}"/>
                    </a:ext>
                  </a:extLst>
                </p14:cNvPr>
                <p14:cNvContentPartPr/>
                <p14:nvPr/>
              </p14:nvContentPartPr>
              <p14:xfrm>
                <a:off x="2289554" y="496290"/>
                <a:ext cx="62280" cy="115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7067A58-0A85-4ADB-9B55-9E3694B984F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80914" y="487650"/>
                  <a:ext cx="79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C83E867-B965-4D85-80C8-FC1F781914A1}"/>
                    </a:ext>
                  </a:extLst>
                </p14:cNvPr>
                <p14:cNvContentPartPr/>
                <p14:nvPr/>
              </p14:nvContentPartPr>
              <p14:xfrm>
                <a:off x="2409794" y="445530"/>
                <a:ext cx="109080" cy="176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C83E867-B965-4D85-80C8-FC1F781914A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01154" y="436530"/>
                  <a:ext cx="126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220573B-98FE-4B6B-897A-8E8D2B9CCDEC}"/>
                    </a:ext>
                  </a:extLst>
                </p14:cNvPr>
                <p14:cNvContentPartPr/>
                <p14:nvPr/>
              </p14:nvContentPartPr>
              <p14:xfrm>
                <a:off x="1416914" y="799770"/>
                <a:ext cx="263520" cy="442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220573B-98FE-4B6B-897A-8E8D2B9CCDE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08274" y="791130"/>
                  <a:ext cx="28116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7CD265B-7F48-44DF-9F8F-D1D8F64931F8}"/>
                    </a:ext>
                  </a:extLst>
                </p14:cNvPr>
                <p14:cNvContentPartPr/>
                <p14:nvPr/>
              </p14:nvContentPartPr>
              <p14:xfrm>
                <a:off x="1662074" y="1004970"/>
                <a:ext cx="212040" cy="196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7CD265B-7F48-44DF-9F8F-D1D8F64931F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653434" y="995970"/>
                  <a:ext cx="229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33E0337-685A-4301-9AB5-500F80E6429B}"/>
                    </a:ext>
                  </a:extLst>
                </p14:cNvPr>
                <p14:cNvContentPartPr/>
                <p14:nvPr/>
              </p14:nvContentPartPr>
              <p14:xfrm>
                <a:off x="1950794" y="1023330"/>
                <a:ext cx="85680" cy="163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33E0337-685A-4301-9AB5-500F80E6429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41794" y="1014690"/>
                  <a:ext cx="1033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16B48E8-8067-4BD5-8DE1-4F072438695F}"/>
                    </a:ext>
                  </a:extLst>
                </p14:cNvPr>
                <p14:cNvContentPartPr/>
                <p14:nvPr/>
              </p14:nvContentPartPr>
              <p14:xfrm>
                <a:off x="2097314" y="1015410"/>
                <a:ext cx="119160" cy="127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16B48E8-8067-4BD5-8DE1-4F072438695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88314" y="1006410"/>
                  <a:ext cx="1368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60C65A4-9ED7-42C9-A4BE-60CA529820F3}"/>
                    </a:ext>
                  </a:extLst>
                </p14:cNvPr>
                <p14:cNvContentPartPr/>
                <p14:nvPr/>
              </p14:nvContentPartPr>
              <p14:xfrm>
                <a:off x="2250314" y="1011090"/>
                <a:ext cx="169920" cy="643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60C65A4-9ED7-42C9-A4BE-60CA529820F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41314" y="1002450"/>
                  <a:ext cx="18756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019627B-F773-4F41-BB7A-9828B706E1EE}"/>
                    </a:ext>
                  </a:extLst>
                </p14:cNvPr>
                <p14:cNvContentPartPr/>
                <p14:nvPr/>
              </p14:nvContentPartPr>
              <p14:xfrm>
                <a:off x="2730194" y="978690"/>
                <a:ext cx="226440" cy="173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019627B-F773-4F41-BB7A-9828B706E1E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21554" y="969690"/>
                  <a:ext cx="244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ACC1775-DD6A-46D0-865E-22D750D85A76}"/>
                    </a:ext>
                  </a:extLst>
                </p14:cNvPr>
                <p14:cNvContentPartPr/>
                <p14:nvPr/>
              </p14:nvContentPartPr>
              <p14:xfrm>
                <a:off x="2935394" y="957090"/>
                <a:ext cx="195480" cy="209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ACC1775-DD6A-46D0-865E-22D750D85A7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26394" y="948090"/>
                  <a:ext cx="2131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DF2AD3F-7DAB-4CAC-A2A4-7F1810D8754B}"/>
                    </a:ext>
                  </a:extLst>
                </p14:cNvPr>
                <p14:cNvContentPartPr/>
                <p14:nvPr/>
              </p14:nvContentPartPr>
              <p14:xfrm>
                <a:off x="3201794" y="684930"/>
                <a:ext cx="261720" cy="498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DF2AD3F-7DAB-4CAC-A2A4-7F1810D8754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93154" y="676290"/>
                  <a:ext cx="27936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6D16408-161C-4110-8DC9-D39308B0C38D}"/>
                    </a:ext>
                  </a:extLst>
                </p14:cNvPr>
                <p14:cNvContentPartPr/>
                <p14:nvPr/>
              </p14:nvContentPartPr>
              <p14:xfrm>
                <a:off x="3107834" y="958890"/>
                <a:ext cx="331920" cy="334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6D16408-161C-4110-8DC9-D39308B0C38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99194" y="950250"/>
                  <a:ext cx="349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0FE9DF0-5ABF-433B-A787-769DF200EF38}"/>
                    </a:ext>
                  </a:extLst>
                </p14:cNvPr>
                <p14:cNvContentPartPr/>
                <p14:nvPr/>
              </p14:nvContentPartPr>
              <p14:xfrm>
                <a:off x="3318074" y="1007490"/>
                <a:ext cx="147960" cy="1184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0FE9DF0-5ABF-433B-A787-769DF200EF3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09434" y="998490"/>
                  <a:ext cx="1656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1A52B35-6746-45A5-816F-141E8AF0897C}"/>
                    </a:ext>
                  </a:extLst>
                </p14:cNvPr>
                <p14:cNvContentPartPr/>
                <p14:nvPr/>
              </p14:nvContentPartPr>
              <p14:xfrm>
                <a:off x="3562154" y="673770"/>
                <a:ext cx="253800" cy="478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1A52B35-6746-45A5-816F-141E8AF0897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53514" y="664770"/>
                  <a:ext cx="2714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3309979-2C5D-4336-8908-5B9B9A7C7534}"/>
                    </a:ext>
                  </a:extLst>
                </p14:cNvPr>
                <p14:cNvContentPartPr/>
                <p14:nvPr/>
              </p14:nvContentPartPr>
              <p14:xfrm>
                <a:off x="3886514" y="666570"/>
                <a:ext cx="236520" cy="457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3309979-2C5D-4336-8908-5B9B9A7C753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77514" y="657570"/>
                  <a:ext cx="25416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D3A2D50-37DC-4F34-AC05-94B3EBD164F7}"/>
                    </a:ext>
                  </a:extLst>
                </p14:cNvPr>
                <p14:cNvContentPartPr/>
                <p14:nvPr/>
              </p14:nvContentPartPr>
              <p14:xfrm>
                <a:off x="4003514" y="955290"/>
                <a:ext cx="65520" cy="146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D3A2D50-37DC-4F34-AC05-94B3EBD164F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94874" y="946290"/>
                  <a:ext cx="83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0EF3B03-EBB4-4645-8895-B7CCFC48E638}"/>
                    </a:ext>
                  </a:extLst>
                </p14:cNvPr>
                <p14:cNvContentPartPr/>
                <p14:nvPr/>
              </p14:nvContentPartPr>
              <p14:xfrm>
                <a:off x="4071914" y="883290"/>
                <a:ext cx="208440" cy="250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0EF3B03-EBB4-4645-8895-B7CCFC48E63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062914" y="874290"/>
                  <a:ext cx="2260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980613E-5F04-415A-8C3A-D80DFC9B4FED}"/>
                    </a:ext>
                  </a:extLst>
                </p14:cNvPr>
                <p14:cNvContentPartPr/>
                <p14:nvPr/>
              </p14:nvContentPartPr>
              <p14:xfrm>
                <a:off x="4322114" y="682050"/>
                <a:ext cx="252000" cy="4662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980613E-5F04-415A-8C3A-D80DFC9B4FE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13474" y="673050"/>
                  <a:ext cx="2696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811DA71-6AE1-4243-8197-F8B7A3A080DA}"/>
                    </a:ext>
                  </a:extLst>
                </p14:cNvPr>
                <p14:cNvContentPartPr/>
                <p14:nvPr/>
              </p14:nvContentPartPr>
              <p14:xfrm>
                <a:off x="4597874" y="943410"/>
                <a:ext cx="158040" cy="141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811DA71-6AE1-4243-8197-F8B7A3A080D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88874" y="934770"/>
                  <a:ext cx="175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EC9A430-BAF4-44E7-A423-4B003067E1DF}"/>
                    </a:ext>
                  </a:extLst>
                </p14:cNvPr>
                <p14:cNvContentPartPr/>
                <p14:nvPr/>
              </p14:nvContentPartPr>
              <p14:xfrm>
                <a:off x="4771754" y="962850"/>
                <a:ext cx="190800" cy="186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EC9A430-BAF4-44E7-A423-4B003067E1D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62754" y="954210"/>
                  <a:ext cx="208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FB66BB3-03E9-4AF2-BF26-76D259229276}"/>
                    </a:ext>
                  </a:extLst>
                </p14:cNvPr>
                <p14:cNvContentPartPr/>
                <p14:nvPr/>
              </p14:nvContentPartPr>
              <p14:xfrm>
                <a:off x="4970474" y="688170"/>
                <a:ext cx="219960" cy="433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FB66BB3-03E9-4AF2-BF26-76D25922927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61834" y="679530"/>
                  <a:ext cx="2376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30E73E5-2CC3-4AAD-A148-E6D9D42AD99A}"/>
                    </a:ext>
                  </a:extLst>
                </p14:cNvPr>
                <p14:cNvContentPartPr/>
                <p14:nvPr/>
              </p14:nvContentPartPr>
              <p14:xfrm>
                <a:off x="5206634" y="750810"/>
                <a:ext cx="221760" cy="352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30E73E5-2CC3-4AAD-A148-E6D9D42AD99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97634" y="741810"/>
                  <a:ext cx="2394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289BBEC-DDFA-465F-ACB0-FC44FBF8A1A7}"/>
                    </a:ext>
                  </a:extLst>
                </p14:cNvPr>
                <p14:cNvContentPartPr/>
                <p14:nvPr/>
              </p14:nvContentPartPr>
              <p14:xfrm>
                <a:off x="5137514" y="1292250"/>
                <a:ext cx="99360" cy="95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289BBEC-DDFA-465F-ACB0-FC44FBF8A1A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28874" y="1283610"/>
                  <a:ext cx="11700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1A15612-39DD-4C04-8CC1-643E9115DAEB}"/>
              </a:ext>
            </a:extLst>
          </p:cNvPr>
          <p:cNvGrpSpPr/>
          <p:nvPr/>
        </p:nvGrpSpPr>
        <p:grpSpPr>
          <a:xfrm>
            <a:off x="650834" y="2736930"/>
            <a:ext cx="434520" cy="416880"/>
            <a:chOff x="650834" y="2736930"/>
            <a:chExt cx="434520" cy="41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5A3E57E-6CAB-4D2B-B5BD-5617063A45EE}"/>
                    </a:ext>
                  </a:extLst>
                </p14:cNvPr>
                <p14:cNvContentPartPr/>
                <p14:nvPr/>
              </p14:nvContentPartPr>
              <p14:xfrm>
                <a:off x="650834" y="2736930"/>
                <a:ext cx="195120" cy="3866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5A3E57E-6CAB-4D2B-B5BD-5617063A45E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1834" y="2727930"/>
                  <a:ext cx="21276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140D2C1-24B6-4BED-ACEB-C6F6A4DF8F96}"/>
                    </a:ext>
                  </a:extLst>
                </p14:cNvPr>
                <p14:cNvContentPartPr/>
                <p14:nvPr/>
              </p14:nvContentPartPr>
              <p14:xfrm>
                <a:off x="927314" y="2752050"/>
                <a:ext cx="158040" cy="4017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140D2C1-24B6-4BED-ACEB-C6F6A4DF8F9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18314" y="2743410"/>
                  <a:ext cx="1756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04721CEC-1AE0-477A-919B-E7DC0A0E3D26}"/>
              </a:ext>
            </a:extLst>
          </p:cNvPr>
          <p:cNvGrpSpPr/>
          <p:nvPr/>
        </p:nvGrpSpPr>
        <p:grpSpPr>
          <a:xfrm>
            <a:off x="1443554" y="1491330"/>
            <a:ext cx="9691560" cy="2641680"/>
            <a:chOff x="1443554" y="1491330"/>
            <a:chExt cx="9691560" cy="264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24C996D-4B90-4DD8-9312-2A5CF5C52833}"/>
                    </a:ext>
                  </a:extLst>
                </p14:cNvPr>
                <p14:cNvContentPartPr/>
                <p14:nvPr/>
              </p14:nvContentPartPr>
              <p14:xfrm>
                <a:off x="5818274" y="1736130"/>
                <a:ext cx="154800" cy="2509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24C996D-4B90-4DD8-9312-2A5CF5C5283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09634" y="1727130"/>
                  <a:ext cx="1724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8E0E375-0BBA-41AC-B762-E89B5CD75E14}"/>
                    </a:ext>
                  </a:extLst>
                </p14:cNvPr>
                <p14:cNvContentPartPr/>
                <p14:nvPr/>
              </p14:nvContentPartPr>
              <p14:xfrm>
                <a:off x="5899994" y="1608690"/>
                <a:ext cx="320400" cy="242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8E0E375-0BBA-41AC-B762-E89B5CD75E1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890994" y="1600050"/>
                  <a:ext cx="3380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50D9840-62C6-4B68-9787-AE930725822A}"/>
                    </a:ext>
                  </a:extLst>
                </p14:cNvPr>
                <p14:cNvContentPartPr/>
                <p14:nvPr/>
              </p14:nvContentPartPr>
              <p14:xfrm>
                <a:off x="6192314" y="1584930"/>
                <a:ext cx="239760" cy="360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50D9840-62C6-4B68-9787-AE930725822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83314" y="1576290"/>
                  <a:ext cx="2574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F6D1023-6E19-4A3E-8DF6-9680E8A1364A}"/>
                    </a:ext>
                  </a:extLst>
                </p14:cNvPr>
                <p14:cNvContentPartPr/>
                <p14:nvPr/>
              </p14:nvContentPartPr>
              <p14:xfrm>
                <a:off x="6344234" y="1830810"/>
                <a:ext cx="91440" cy="1033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F6D1023-6E19-4A3E-8DF6-9680E8A1364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35594" y="1821810"/>
                  <a:ext cx="109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D126B26-A8D6-49F3-ACD4-C248E4CC8D50}"/>
                    </a:ext>
                  </a:extLst>
                </p14:cNvPr>
                <p14:cNvContentPartPr/>
                <p14:nvPr/>
              </p14:nvContentPartPr>
              <p14:xfrm>
                <a:off x="6572114" y="1491330"/>
                <a:ext cx="232200" cy="4644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D126B26-A8D6-49F3-ACD4-C248E4CC8D5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563474" y="1482330"/>
                  <a:ext cx="24984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540C98F-E6D7-44E3-A688-86DB413B5D00}"/>
                    </a:ext>
                  </a:extLst>
                </p14:cNvPr>
                <p14:cNvContentPartPr/>
                <p14:nvPr/>
              </p14:nvContentPartPr>
              <p14:xfrm>
                <a:off x="6526034" y="1730010"/>
                <a:ext cx="293760" cy="46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540C98F-E6D7-44E3-A688-86DB413B5D0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17394" y="1721010"/>
                  <a:ext cx="3114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591FBD3-B4F0-4B01-A45C-BCB368E658F5}"/>
                    </a:ext>
                  </a:extLst>
                </p14:cNvPr>
                <p14:cNvContentPartPr/>
                <p14:nvPr/>
              </p14:nvContentPartPr>
              <p14:xfrm>
                <a:off x="7033274" y="1807770"/>
                <a:ext cx="59400" cy="112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591FBD3-B4F0-4B01-A45C-BCB368E658F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24274" y="1799130"/>
                  <a:ext cx="770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DA9CA31-F5A0-4D32-B18F-3E26F3AF8677}"/>
                    </a:ext>
                  </a:extLst>
                </p14:cNvPr>
                <p14:cNvContentPartPr/>
                <p14:nvPr/>
              </p14:nvContentPartPr>
              <p14:xfrm>
                <a:off x="7169354" y="1733250"/>
                <a:ext cx="174600" cy="171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DA9CA31-F5A0-4D32-B18F-3E26F3AF867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160714" y="1724610"/>
                  <a:ext cx="1922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81B3E62-F8EF-401F-900D-682581F9D9F2}"/>
                    </a:ext>
                  </a:extLst>
                </p14:cNvPr>
                <p14:cNvContentPartPr/>
                <p14:nvPr/>
              </p14:nvContentPartPr>
              <p14:xfrm>
                <a:off x="7640594" y="1757010"/>
                <a:ext cx="190800" cy="177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81B3E62-F8EF-401F-900D-682581F9D9F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31954" y="1748370"/>
                  <a:ext cx="208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77AB59F-EF8A-4578-A77B-5F631B0C8899}"/>
                    </a:ext>
                  </a:extLst>
                </p14:cNvPr>
                <p14:cNvContentPartPr/>
                <p14:nvPr/>
              </p14:nvContentPartPr>
              <p14:xfrm>
                <a:off x="7827794" y="1835850"/>
                <a:ext cx="180360" cy="2894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77AB59F-EF8A-4578-A77B-5F631B0C889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818794" y="1826850"/>
                  <a:ext cx="1980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B99C72C-0463-4F5F-8158-591D2A9912D1}"/>
                    </a:ext>
                  </a:extLst>
                </p14:cNvPr>
                <p14:cNvContentPartPr/>
                <p14:nvPr/>
              </p14:nvContentPartPr>
              <p14:xfrm>
                <a:off x="7908794" y="1763490"/>
                <a:ext cx="365400" cy="374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B99C72C-0463-4F5F-8158-591D2A9912D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99794" y="1754490"/>
                  <a:ext cx="3830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46CC8F9-7584-4954-B221-4AD476CA53BF}"/>
                    </a:ext>
                  </a:extLst>
                </p14:cNvPr>
                <p14:cNvContentPartPr/>
                <p14:nvPr/>
              </p14:nvContentPartPr>
              <p14:xfrm>
                <a:off x="8197874" y="1750530"/>
                <a:ext cx="254880" cy="1605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46CC8F9-7584-4954-B221-4AD476CA53B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88874" y="1741530"/>
                  <a:ext cx="272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CDFDF84-A130-47B8-B6D7-131A1B2C2EF8}"/>
                    </a:ext>
                  </a:extLst>
                </p14:cNvPr>
                <p14:cNvContentPartPr/>
                <p14:nvPr/>
              </p14:nvContentPartPr>
              <p14:xfrm>
                <a:off x="8469674" y="1749090"/>
                <a:ext cx="173520" cy="2023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CDFDF84-A130-47B8-B6D7-131A1B2C2EF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461034" y="1740090"/>
                  <a:ext cx="1911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3A025F9-68F2-46A7-AB55-5264D06DB845}"/>
                    </a:ext>
                  </a:extLst>
                </p14:cNvPr>
                <p14:cNvContentPartPr/>
                <p14:nvPr/>
              </p14:nvContentPartPr>
              <p14:xfrm>
                <a:off x="8598914" y="1779690"/>
                <a:ext cx="155520" cy="153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3A025F9-68F2-46A7-AB55-5264D06DB84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589914" y="1770690"/>
                  <a:ext cx="1731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5493A02-B731-4002-ABF1-BB3CF6DB8579}"/>
                    </a:ext>
                  </a:extLst>
                </p14:cNvPr>
                <p14:cNvContentPartPr/>
                <p14:nvPr/>
              </p14:nvContentPartPr>
              <p14:xfrm>
                <a:off x="8773874" y="1757730"/>
                <a:ext cx="192960" cy="1864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5493A02-B731-4002-ABF1-BB3CF6DB857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764874" y="1748730"/>
                  <a:ext cx="2106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170153E-AC8C-4FEE-B38D-8286835A1555}"/>
                    </a:ext>
                  </a:extLst>
                </p14:cNvPr>
                <p14:cNvContentPartPr/>
                <p14:nvPr/>
              </p14:nvContentPartPr>
              <p14:xfrm>
                <a:off x="9026594" y="1672770"/>
                <a:ext cx="173520" cy="2894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170153E-AC8C-4FEE-B38D-8286835A155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17954" y="1664130"/>
                  <a:ext cx="1911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BEDEC52-832D-4FF9-B3C4-A9AD29D64D52}"/>
                    </a:ext>
                  </a:extLst>
                </p14:cNvPr>
                <p14:cNvContentPartPr/>
                <p14:nvPr/>
              </p14:nvContentPartPr>
              <p14:xfrm>
                <a:off x="9129554" y="1805250"/>
                <a:ext cx="269280" cy="1454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BEDEC52-832D-4FF9-B3C4-A9AD29D64D5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120914" y="1796250"/>
                  <a:ext cx="286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4072A1D-9D52-4BC1-B48B-FB219A032680}"/>
                    </a:ext>
                  </a:extLst>
                </p14:cNvPr>
                <p14:cNvContentPartPr/>
                <p14:nvPr/>
              </p14:nvContentPartPr>
              <p14:xfrm>
                <a:off x="9459674" y="1813170"/>
                <a:ext cx="173160" cy="130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4072A1D-9D52-4BC1-B48B-FB219A03268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451034" y="1804530"/>
                  <a:ext cx="190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ECD87B0-3557-4A20-8C00-FFF62F5B8CED}"/>
                    </a:ext>
                  </a:extLst>
                </p14:cNvPr>
                <p14:cNvContentPartPr/>
                <p14:nvPr/>
              </p14:nvContentPartPr>
              <p14:xfrm>
                <a:off x="9724274" y="1556850"/>
                <a:ext cx="244800" cy="415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ECD87B0-3557-4A20-8C00-FFF62F5B8CE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15274" y="1547850"/>
                  <a:ext cx="2624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79F4013-5876-4F5E-BF08-8AA967ACAFBA}"/>
                    </a:ext>
                  </a:extLst>
                </p14:cNvPr>
                <p14:cNvContentPartPr/>
                <p14:nvPr/>
              </p14:nvContentPartPr>
              <p14:xfrm>
                <a:off x="9667394" y="1755570"/>
                <a:ext cx="375120" cy="460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79F4013-5876-4F5E-BF08-8AA967ACAFB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58394" y="1746930"/>
                  <a:ext cx="3927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3131136-218C-48AC-9402-D4E88F27F282}"/>
                    </a:ext>
                  </a:extLst>
                </p14:cNvPr>
                <p14:cNvContentPartPr/>
                <p14:nvPr/>
              </p14:nvContentPartPr>
              <p14:xfrm>
                <a:off x="9886634" y="1817130"/>
                <a:ext cx="176400" cy="151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3131136-218C-48AC-9402-D4E88F27F28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877994" y="1808490"/>
                  <a:ext cx="1940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4C598FF-DAE1-4A56-8725-B6B581A7C0E6}"/>
                    </a:ext>
                  </a:extLst>
                </p14:cNvPr>
                <p14:cNvContentPartPr/>
                <p14:nvPr/>
              </p14:nvContentPartPr>
              <p14:xfrm>
                <a:off x="10224314" y="1615890"/>
                <a:ext cx="198720" cy="3319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4C598FF-DAE1-4A56-8725-B6B581A7C0E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215674" y="1606890"/>
                  <a:ext cx="2163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BF1CCF9-BAB3-45EF-AC62-776DC9B9646A}"/>
                    </a:ext>
                  </a:extLst>
                </p14:cNvPr>
                <p14:cNvContentPartPr/>
                <p14:nvPr/>
              </p14:nvContentPartPr>
              <p14:xfrm>
                <a:off x="10299194" y="1788330"/>
                <a:ext cx="279720" cy="4485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BF1CCF9-BAB3-45EF-AC62-776DC9B9646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290554" y="1779330"/>
                  <a:ext cx="29736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23D151C-AE76-49D0-996F-815D43D1CEC4}"/>
                    </a:ext>
                  </a:extLst>
                </p14:cNvPr>
                <p14:cNvContentPartPr/>
                <p14:nvPr/>
              </p14:nvContentPartPr>
              <p14:xfrm>
                <a:off x="5796674" y="2821530"/>
                <a:ext cx="98640" cy="1414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23D151C-AE76-49D0-996F-815D43D1CEC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88034" y="2812530"/>
                  <a:ext cx="116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BF63909-B1A5-48DB-84CC-4EAC8CF5B11F}"/>
                    </a:ext>
                  </a:extLst>
                </p14:cNvPr>
                <p14:cNvContentPartPr/>
                <p14:nvPr/>
              </p14:nvContentPartPr>
              <p14:xfrm>
                <a:off x="6051554" y="2441370"/>
                <a:ext cx="277920" cy="5068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BF63909-B1A5-48DB-84CC-4EAC8CF5B11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042914" y="2432730"/>
                  <a:ext cx="29556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126C19C-A942-418E-94BE-7FDEF5BC8B20}"/>
                    </a:ext>
                  </a:extLst>
                </p14:cNvPr>
                <p14:cNvContentPartPr/>
                <p14:nvPr/>
              </p14:nvContentPartPr>
              <p14:xfrm>
                <a:off x="5973074" y="2782290"/>
                <a:ext cx="359640" cy="536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126C19C-A942-418E-94BE-7FDEF5BC8B2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64074" y="2773290"/>
                  <a:ext cx="377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C5D0971-00E9-4DC9-B9BF-E28B150A944C}"/>
                    </a:ext>
                  </a:extLst>
                </p14:cNvPr>
                <p14:cNvContentPartPr/>
                <p14:nvPr/>
              </p14:nvContentPartPr>
              <p14:xfrm>
                <a:off x="6552674" y="2570970"/>
                <a:ext cx="340920" cy="4093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C5D0971-00E9-4DC9-B9BF-E28B150A944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44034" y="2561970"/>
                  <a:ext cx="35856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BD81532-5CD5-44D5-8382-7941CFF494B4}"/>
                    </a:ext>
                  </a:extLst>
                </p14:cNvPr>
                <p14:cNvContentPartPr/>
                <p14:nvPr/>
              </p14:nvContentPartPr>
              <p14:xfrm>
                <a:off x="6893954" y="2513730"/>
                <a:ext cx="263160" cy="4147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BD81532-5CD5-44D5-8382-7941CFF494B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884954" y="2505090"/>
                  <a:ext cx="2808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6649ABE-B932-4428-9984-90169B00BABC}"/>
                    </a:ext>
                  </a:extLst>
                </p14:cNvPr>
                <p14:cNvContentPartPr/>
                <p14:nvPr/>
              </p14:nvContentPartPr>
              <p14:xfrm>
                <a:off x="7199954" y="2775450"/>
                <a:ext cx="129240" cy="1670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6649ABE-B932-4428-9984-90169B00BAB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190954" y="2766450"/>
                  <a:ext cx="146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A26BC7B-CFFF-44CE-8A78-6418844D901F}"/>
                    </a:ext>
                  </a:extLst>
                </p14:cNvPr>
                <p14:cNvContentPartPr/>
                <p14:nvPr/>
              </p14:nvContentPartPr>
              <p14:xfrm>
                <a:off x="7537274" y="2744130"/>
                <a:ext cx="301320" cy="2192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A26BC7B-CFFF-44CE-8A78-6418844D901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528274" y="2735130"/>
                  <a:ext cx="318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3B146F9-F162-487C-A66D-D743A3E86923}"/>
                    </a:ext>
                  </a:extLst>
                </p14:cNvPr>
                <p14:cNvContentPartPr/>
                <p14:nvPr/>
              </p14:nvContentPartPr>
              <p14:xfrm>
                <a:off x="7847594" y="2814330"/>
                <a:ext cx="175680" cy="133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3B146F9-F162-487C-A66D-D743A3E8692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8954" y="2805690"/>
                  <a:ext cx="193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D89FE0C-B033-406C-8D69-0F24E2F84D2F}"/>
                    </a:ext>
                  </a:extLst>
                </p14:cNvPr>
                <p14:cNvContentPartPr/>
                <p14:nvPr/>
              </p14:nvContentPartPr>
              <p14:xfrm>
                <a:off x="8060354" y="2808570"/>
                <a:ext cx="359640" cy="360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D89FE0C-B033-406C-8D69-0F24E2F84D2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051354" y="2799930"/>
                  <a:ext cx="3772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92AB67F-8F7A-423C-B9ED-4E8C5E78C12C}"/>
                    </a:ext>
                  </a:extLst>
                </p14:cNvPr>
                <p14:cNvContentPartPr/>
                <p14:nvPr/>
              </p14:nvContentPartPr>
              <p14:xfrm>
                <a:off x="8337554" y="2752050"/>
                <a:ext cx="291600" cy="191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92AB67F-8F7A-423C-B9ED-4E8C5E78C12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28914" y="2743410"/>
                  <a:ext cx="3092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69022A8-B26C-454C-A378-96EEBE70627C}"/>
                    </a:ext>
                  </a:extLst>
                </p14:cNvPr>
                <p14:cNvContentPartPr/>
                <p14:nvPr/>
              </p14:nvContentPartPr>
              <p14:xfrm>
                <a:off x="8639234" y="2528490"/>
                <a:ext cx="285840" cy="4147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69022A8-B26C-454C-A378-96EEBE70627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630594" y="2519850"/>
                  <a:ext cx="3034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D3AA99E-F8F7-40F9-9B49-F76FA0B5AC63}"/>
                    </a:ext>
                  </a:extLst>
                </p14:cNvPr>
                <p14:cNvContentPartPr/>
                <p14:nvPr/>
              </p14:nvContentPartPr>
              <p14:xfrm>
                <a:off x="8700794" y="2815410"/>
                <a:ext cx="243720" cy="191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D3AA99E-F8F7-40F9-9B49-F76FA0B5AC6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692154" y="2806770"/>
                  <a:ext cx="261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C64E601-4143-4E83-BDBE-82EB14B1220C}"/>
                    </a:ext>
                  </a:extLst>
                </p14:cNvPr>
                <p14:cNvContentPartPr/>
                <p14:nvPr/>
              </p14:nvContentPartPr>
              <p14:xfrm>
                <a:off x="9206234" y="2799930"/>
                <a:ext cx="185760" cy="169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C64E601-4143-4E83-BDBE-82EB14B1220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197594" y="2791290"/>
                  <a:ext cx="203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D152B39-CD38-421C-B9C1-2CB935CB2730}"/>
                    </a:ext>
                  </a:extLst>
                </p14:cNvPr>
                <p14:cNvContentPartPr/>
                <p14:nvPr/>
              </p14:nvContentPartPr>
              <p14:xfrm>
                <a:off x="9410714" y="2831970"/>
                <a:ext cx="115920" cy="1213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D152B39-CD38-421C-B9C1-2CB935CB273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401714" y="2823330"/>
                  <a:ext cx="133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0C4B3B2-22F2-4608-A7F4-37DED80226A7}"/>
                    </a:ext>
                  </a:extLst>
                </p14:cNvPr>
                <p14:cNvContentPartPr/>
                <p14:nvPr/>
              </p14:nvContentPartPr>
              <p14:xfrm>
                <a:off x="9577754" y="2818290"/>
                <a:ext cx="173880" cy="1465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0C4B3B2-22F2-4608-A7F4-37DED80226A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569114" y="2809290"/>
                  <a:ext cx="1915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3E4F36A-97C5-423D-A88C-4FB1B7AB81EC}"/>
                    </a:ext>
                  </a:extLst>
                </p14:cNvPr>
                <p14:cNvContentPartPr/>
                <p14:nvPr/>
              </p14:nvContentPartPr>
              <p14:xfrm>
                <a:off x="9925514" y="2546490"/>
                <a:ext cx="180720" cy="4410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3E4F36A-97C5-423D-A88C-4FB1B7AB81E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916514" y="2537490"/>
                  <a:ext cx="19836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14B06D9-E9BF-4C5F-BA9B-E31789A48943}"/>
                    </a:ext>
                  </a:extLst>
                </p14:cNvPr>
                <p14:cNvContentPartPr/>
                <p14:nvPr/>
              </p14:nvContentPartPr>
              <p14:xfrm>
                <a:off x="9794834" y="2747730"/>
                <a:ext cx="374040" cy="345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14B06D9-E9BF-4C5F-BA9B-E31789A4894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785834" y="2739090"/>
                  <a:ext cx="391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7083D77-3182-4BCF-AB4C-69B76D71EC0E}"/>
                    </a:ext>
                  </a:extLst>
                </p14:cNvPr>
                <p14:cNvContentPartPr/>
                <p14:nvPr/>
              </p14:nvContentPartPr>
              <p14:xfrm>
                <a:off x="10044674" y="2809290"/>
                <a:ext cx="275760" cy="1342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7083D77-3182-4BCF-AB4C-69B76D71EC0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035674" y="2800290"/>
                  <a:ext cx="293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B89EC37-1874-474B-BB24-66AF4C1363CD}"/>
                    </a:ext>
                  </a:extLst>
                </p14:cNvPr>
                <p14:cNvContentPartPr/>
                <p14:nvPr/>
              </p14:nvContentPartPr>
              <p14:xfrm>
                <a:off x="10405394" y="2745210"/>
                <a:ext cx="22320" cy="140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B89EC37-1874-474B-BB24-66AF4C1363C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396754" y="2736570"/>
                  <a:ext cx="39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BF86585-CD4A-4347-A7D6-45D148A59205}"/>
                    </a:ext>
                  </a:extLst>
                </p14:cNvPr>
                <p14:cNvContentPartPr/>
                <p14:nvPr/>
              </p14:nvContentPartPr>
              <p14:xfrm>
                <a:off x="10412954" y="2814690"/>
                <a:ext cx="167040" cy="1360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BF86585-CD4A-4347-A7D6-45D148A5920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403954" y="2806050"/>
                  <a:ext cx="184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2DD386E-4BF0-4AB2-8BD7-A59AC5213341}"/>
                    </a:ext>
                  </a:extLst>
                </p14:cNvPr>
                <p14:cNvContentPartPr/>
                <p14:nvPr/>
              </p14:nvContentPartPr>
              <p14:xfrm>
                <a:off x="10657394" y="2780130"/>
                <a:ext cx="349200" cy="1832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2DD386E-4BF0-4AB2-8BD7-A59AC521334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648754" y="2771490"/>
                  <a:ext cx="3668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E42BED0-C7D1-44AD-B01D-8AB32BA2F2EF}"/>
                    </a:ext>
                  </a:extLst>
                </p14:cNvPr>
                <p14:cNvContentPartPr/>
                <p14:nvPr/>
              </p14:nvContentPartPr>
              <p14:xfrm>
                <a:off x="10905434" y="2599770"/>
                <a:ext cx="229680" cy="3790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E42BED0-C7D1-44AD-B01D-8AB32BA2F2E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896794" y="2591130"/>
                  <a:ext cx="2473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26C2745-C2CA-4E97-A239-F169A40E5593}"/>
                    </a:ext>
                  </a:extLst>
                </p14:cNvPr>
                <p14:cNvContentPartPr/>
                <p14:nvPr/>
              </p14:nvContentPartPr>
              <p14:xfrm>
                <a:off x="1443554" y="1680330"/>
                <a:ext cx="485280" cy="376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26C2745-C2CA-4E97-A239-F169A40E559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434914" y="1671330"/>
                  <a:ext cx="5029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D98527A-5039-4649-B150-3631A5981A44}"/>
                    </a:ext>
                  </a:extLst>
                </p14:cNvPr>
                <p14:cNvContentPartPr/>
                <p14:nvPr/>
              </p14:nvContentPartPr>
              <p14:xfrm>
                <a:off x="1861514" y="1873650"/>
                <a:ext cx="75960" cy="128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D98527A-5039-4649-B150-3631A5981A4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852874" y="1865010"/>
                  <a:ext cx="93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702D829-6EF1-4FC2-AB5D-410C42637999}"/>
                    </a:ext>
                  </a:extLst>
                </p14:cNvPr>
                <p14:cNvContentPartPr/>
                <p14:nvPr/>
              </p14:nvContentPartPr>
              <p14:xfrm>
                <a:off x="2003354" y="1872210"/>
                <a:ext cx="198720" cy="149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702D829-6EF1-4FC2-AB5D-410C4263799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994714" y="1863570"/>
                  <a:ext cx="216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050BC7B-8B57-497F-A982-ADD6D568E81E}"/>
                    </a:ext>
                  </a:extLst>
                </p14:cNvPr>
                <p14:cNvContentPartPr/>
                <p14:nvPr/>
              </p14:nvContentPartPr>
              <p14:xfrm>
                <a:off x="2193794" y="1915050"/>
                <a:ext cx="248040" cy="102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050BC7B-8B57-497F-A982-ADD6D568E81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185154" y="1906410"/>
                  <a:ext cx="2656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8E77BE7-2D29-4182-8EAD-FD21F0A723B8}"/>
                    </a:ext>
                  </a:extLst>
                </p14:cNvPr>
                <p14:cNvContentPartPr/>
                <p14:nvPr/>
              </p14:nvContentPartPr>
              <p14:xfrm>
                <a:off x="2486474" y="1919730"/>
                <a:ext cx="156240" cy="1015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8E77BE7-2D29-4182-8EAD-FD21F0A723B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477834" y="1911090"/>
                  <a:ext cx="173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38F8491-F043-493B-AF3B-F84EBFFA8369}"/>
                    </a:ext>
                  </a:extLst>
                </p14:cNvPr>
                <p14:cNvContentPartPr/>
                <p14:nvPr/>
              </p14:nvContentPartPr>
              <p14:xfrm>
                <a:off x="2785634" y="1727490"/>
                <a:ext cx="113040" cy="2962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38F8491-F043-493B-AF3B-F84EBFFA836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776994" y="1718850"/>
                  <a:ext cx="130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E00A389-EAED-4228-A24C-FE7BC44108FA}"/>
                    </a:ext>
                  </a:extLst>
                </p14:cNvPr>
                <p14:cNvContentPartPr/>
                <p14:nvPr/>
              </p14:nvContentPartPr>
              <p14:xfrm>
                <a:off x="3168674" y="1785090"/>
                <a:ext cx="187920" cy="275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E00A389-EAED-4228-A24C-FE7BC44108F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160034" y="1776450"/>
                  <a:ext cx="2055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F1A032-8867-4B3B-B2C3-BF0153079970}"/>
                    </a:ext>
                  </a:extLst>
                </p14:cNvPr>
                <p14:cNvContentPartPr/>
                <p14:nvPr/>
              </p14:nvContentPartPr>
              <p14:xfrm>
                <a:off x="3272354" y="1635330"/>
                <a:ext cx="282600" cy="2458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F1A032-8867-4B3B-B2C3-BF015307997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263354" y="1626330"/>
                  <a:ext cx="300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E295545-B2A4-4125-8B62-6AC2EDBB9752}"/>
                    </a:ext>
                  </a:extLst>
                </p14:cNvPr>
                <p14:cNvContentPartPr/>
                <p14:nvPr/>
              </p14:nvContentPartPr>
              <p14:xfrm>
                <a:off x="3471794" y="1881570"/>
                <a:ext cx="154080" cy="179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E295545-B2A4-4125-8B62-6AC2EDBB975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462794" y="1872570"/>
                  <a:ext cx="171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135527E-2B5A-4DDB-9C08-AC454E857571}"/>
                    </a:ext>
                  </a:extLst>
                </p14:cNvPr>
                <p14:cNvContentPartPr/>
                <p14:nvPr/>
              </p14:nvContentPartPr>
              <p14:xfrm>
                <a:off x="3616874" y="1907850"/>
                <a:ext cx="92160" cy="113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135527E-2B5A-4DDB-9C08-AC454E85757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608234" y="1899210"/>
                  <a:ext cx="109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11DE865-A67B-4054-B25A-C58996D1400F}"/>
                    </a:ext>
                  </a:extLst>
                </p14:cNvPr>
                <p14:cNvContentPartPr/>
                <p14:nvPr/>
              </p14:nvContentPartPr>
              <p14:xfrm>
                <a:off x="3831074" y="1626690"/>
                <a:ext cx="215640" cy="415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11DE865-A67B-4054-B25A-C58996D1400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822434" y="1618050"/>
                  <a:ext cx="2332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DA3245C-5634-46A4-B74C-B32F86565AA2}"/>
                    </a:ext>
                  </a:extLst>
                </p14:cNvPr>
                <p14:cNvContentPartPr/>
                <p14:nvPr/>
              </p14:nvContentPartPr>
              <p14:xfrm>
                <a:off x="4085954" y="1899930"/>
                <a:ext cx="117000" cy="99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DA3245C-5634-46A4-B74C-B32F86565AA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076954" y="1890930"/>
                  <a:ext cx="1346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0893741-6E8C-4AFF-B994-C6375FAB7C07}"/>
                    </a:ext>
                  </a:extLst>
                </p14:cNvPr>
                <p14:cNvContentPartPr/>
                <p14:nvPr/>
              </p14:nvContentPartPr>
              <p14:xfrm>
                <a:off x="4305914" y="1578450"/>
                <a:ext cx="249840" cy="446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0893741-6E8C-4AFF-B994-C6375FAB7C0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297274" y="1569450"/>
                  <a:ext cx="26748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26BF173-55C2-47BC-B776-D4FB0E06DFCB}"/>
                    </a:ext>
                  </a:extLst>
                </p14:cNvPr>
                <p14:cNvContentPartPr/>
                <p14:nvPr/>
              </p14:nvContentPartPr>
              <p14:xfrm>
                <a:off x="4574834" y="1864290"/>
                <a:ext cx="76680" cy="152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26BF173-55C2-47BC-B776-D4FB0E06DFC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565834" y="1855650"/>
                  <a:ext cx="94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12E5031-66E2-45E0-A4A6-AE382D8AAB67}"/>
                    </a:ext>
                  </a:extLst>
                </p14:cNvPr>
                <p14:cNvContentPartPr/>
                <p14:nvPr/>
              </p14:nvContentPartPr>
              <p14:xfrm>
                <a:off x="4813514" y="1603650"/>
                <a:ext cx="236880" cy="453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12E5031-66E2-45E0-A4A6-AE382D8AAB6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804514" y="1594650"/>
                  <a:ext cx="25452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43418EE-E733-459E-B2DD-F5801CC3D11E}"/>
                    </a:ext>
                  </a:extLst>
                </p14:cNvPr>
                <p14:cNvContentPartPr/>
                <p14:nvPr/>
              </p14:nvContentPartPr>
              <p14:xfrm>
                <a:off x="4998194" y="1920090"/>
                <a:ext cx="26640" cy="111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43418EE-E733-459E-B2DD-F5801CC3D11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989194" y="1911450"/>
                  <a:ext cx="44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A2EF6D4-6B94-41DD-A0D8-E37A47293B2A}"/>
                    </a:ext>
                  </a:extLst>
                </p14:cNvPr>
                <p14:cNvContentPartPr/>
                <p14:nvPr/>
              </p14:nvContentPartPr>
              <p14:xfrm>
                <a:off x="5129234" y="1574490"/>
                <a:ext cx="326160" cy="457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A2EF6D4-6B94-41DD-A0D8-E37A47293B2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120234" y="1565850"/>
                  <a:ext cx="34380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9D5DD1B-F52F-42BF-B297-FAC163B08215}"/>
                    </a:ext>
                  </a:extLst>
                </p14:cNvPr>
                <p14:cNvContentPartPr/>
                <p14:nvPr/>
              </p14:nvContentPartPr>
              <p14:xfrm>
                <a:off x="5348114" y="1843410"/>
                <a:ext cx="211680" cy="4251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9D5DD1B-F52F-42BF-B297-FAC163B0821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339114" y="1834770"/>
                  <a:ext cx="2293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F3D525A-FB6D-449C-997E-8DDEC60E71D8}"/>
                    </a:ext>
                  </a:extLst>
                </p14:cNvPr>
                <p14:cNvContentPartPr/>
                <p14:nvPr/>
              </p14:nvContentPartPr>
              <p14:xfrm>
                <a:off x="1551194" y="2172090"/>
                <a:ext cx="209880" cy="406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F3D525A-FB6D-449C-997E-8DDEC60E71D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542194" y="2163090"/>
                  <a:ext cx="2275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01044C6-C17A-47C9-872A-6AF4E9C88BB3}"/>
                    </a:ext>
                  </a:extLst>
                </p14:cNvPr>
                <p14:cNvContentPartPr/>
                <p14:nvPr/>
              </p14:nvContentPartPr>
              <p14:xfrm>
                <a:off x="1682954" y="2410770"/>
                <a:ext cx="77400" cy="1368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01044C6-C17A-47C9-872A-6AF4E9C88BB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673954" y="2402130"/>
                  <a:ext cx="950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B9E688E-2D5F-4A0B-9292-9CBBDAF03321}"/>
                    </a:ext>
                  </a:extLst>
                </p14:cNvPr>
                <p14:cNvContentPartPr/>
                <p14:nvPr/>
              </p14:nvContentPartPr>
              <p14:xfrm>
                <a:off x="1806434" y="2380890"/>
                <a:ext cx="166320" cy="1231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B9E688E-2D5F-4A0B-9292-9CBBDAF0332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797434" y="2371890"/>
                  <a:ext cx="183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7CE7FDB-AB6D-45D8-AC0A-B0EEACB37E78}"/>
                    </a:ext>
                  </a:extLst>
                </p14:cNvPr>
                <p14:cNvContentPartPr/>
                <p14:nvPr/>
              </p14:nvContentPartPr>
              <p14:xfrm>
                <a:off x="2053754" y="2366130"/>
                <a:ext cx="186120" cy="1407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7CE7FDB-AB6D-45D8-AC0A-B0EEACB37E7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45114" y="2357130"/>
                  <a:ext cx="203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CACC302-CCAB-4629-B065-0ECC097C4B6D}"/>
                    </a:ext>
                  </a:extLst>
                </p14:cNvPr>
                <p14:cNvContentPartPr/>
                <p14:nvPr/>
              </p14:nvContentPartPr>
              <p14:xfrm>
                <a:off x="2238794" y="2376570"/>
                <a:ext cx="155160" cy="144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CACC302-CCAB-4629-B065-0ECC097C4B6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229794" y="2367570"/>
                  <a:ext cx="172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6C36384-14A7-4116-89D7-BDE0757C4FAE}"/>
                    </a:ext>
                  </a:extLst>
                </p14:cNvPr>
                <p14:cNvContentPartPr/>
                <p14:nvPr/>
              </p14:nvContentPartPr>
              <p14:xfrm>
                <a:off x="2456594" y="2334810"/>
                <a:ext cx="266040" cy="2224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6C36384-14A7-4116-89D7-BDE0757C4FA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447954" y="2325810"/>
                  <a:ext cx="2836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8BEB3E6-809C-4D9B-B5F0-E3F8B2DAB25E}"/>
                    </a:ext>
                  </a:extLst>
                </p14:cNvPr>
                <p14:cNvContentPartPr/>
                <p14:nvPr/>
              </p14:nvContentPartPr>
              <p14:xfrm>
                <a:off x="1482434" y="2785890"/>
                <a:ext cx="385920" cy="3146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8BEB3E6-809C-4D9B-B5F0-E3F8B2DAB25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473434" y="2776890"/>
                  <a:ext cx="4035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85A932C-13A2-4A9A-BFBF-74C44717697A}"/>
                    </a:ext>
                  </a:extLst>
                </p14:cNvPr>
                <p14:cNvContentPartPr/>
                <p14:nvPr/>
              </p14:nvContentPartPr>
              <p14:xfrm>
                <a:off x="1805354" y="2685810"/>
                <a:ext cx="243720" cy="384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85A932C-13A2-4A9A-BFBF-74C44717697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796714" y="2676810"/>
                  <a:ext cx="2613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40B002F-B60E-4F5B-8622-5B9A9ADADA0B}"/>
                    </a:ext>
                  </a:extLst>
                </p14:cNvPr>
                <p14:cNvContentPartPr/>
                <p14:nvPr/>
              </p14:nvContentPartPr>
              <p14:xfrm>
                <a:off x="2026034" y="2954730"/>
                <a:ext cx="144360" cy="93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40B002F-B60E-4F5B-8622-5B9A9ADADA0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017034" y="2945730"/>
                  <a:ext cx="162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01A7F7E-18F5-40C9-9D1F-73B8DF824993}"/>
                    </a:ext>
                  </a:extLst>
                </p14:cNvPr>
                <p14:cNvContentPartPr/>
                <p14:nvPr/>
              </p14:nvContentPartPr>
              <p14:xfrm>
                <a:off x="2323394" y="2692650"/>
                <a:ext cx="212760" cy="4032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01A7F7E-18F5-40C9-9D1F-73B8DF82499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314394" y="2683650"/>
                  <a:ext cx="2304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21E315A-2CF1-4C9D-8F0B-6D10008F8557}"/>
                    </a:ext>
                  </a:extLst>
                </p14:cNvPr>
                <p14:cNvContentPartPr/>
                <p14:nvPr/>
              </p14:nvContentPartPr>
              <p14:xfrm>
                <a:off x="2268314" y="2875530"/>
                <a:ext cx="347040" cy="777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21E315A-2CF1-4C9D-8F0B-6D10008F855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259314" y="2866530"/>
                  <a:ext cx="3646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842401-29D7-4076-8373-068C05DC35A1}"/>
                    </a:ext>
                  </a:extLst>
                </p14:cNvPr>
                <p14:cNvContentPartPr/>
                <p14:nvPr/>
              </p14:nvContentPartPr>
              <p14:xfrm>
                <a:off x="2775194" y="2828370"/>
                <a:ext cx="342360" cy="2012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842401-29D7-4076-8373-068C05DC35A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66554" y="2819370"/>
                  <a:ext cx="360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7B00ED9-5F58-4A73-BA5A-137FC78F52D5}"/>
                    </a:ext>
                  </a:extLst>
                </p14:cNvPr>
                <p14:cNvContentPartPr/>
                <p14:nvPr/>
              </p14:nvContentPartPr>
              <p14:xfrm>
                <a:off x="3122594" y="2867610"/>
                <a:ext cx="151560" cy="1548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7B00ED9-5F58-4A73-BA5A-137FC78F52D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113594" y="2858610"/>
                  <a:ext cx="169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19D17E7-92C0-4D38-AFC4-1C78EC698A8F}"/>
                    </a:ext>
                  </a:extLst>
                </p14:cNvPr>
                <p14:cNvContentPartPr/>
                <p14:nvPr/>
              </p14:nvContentPartPr>
              <p14:xfrm>
                <a:off x="3300434" y="2853930"/>
                <a:ext cx="176760" cy="1652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19D17E7-92C0-4D38-AFC4-1C78EC698A8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291434" y="2845290"/>
                  <a:ext cx="1944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1D5EB48-C330-4DFE-B534-5BAA0C8542DD}"/>
                    </a:ext>
                  </a:extLst>
                </p14:cNvPr>
                <p14:cNvContentPartPr/>
                <p14:nvPr/>
              </p14:nvContentPartPr>
              <p14:xfrm>
                <a:off x="3530834" y="2599770"/>
                <a:ext cx="233280" cy="4071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1D5EB48-C330-4DFE-B534-5BAA0C8542D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522194" y="2591130"/>
                  <a:ext cx="2509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82BA3EA-CFD7-4A8F-8C09-06DA492A0EED}"/>
                    </a:ext>
                  </a:extLst>
                </p14:cNvPr>
                <p14:cNvContentPartPr/>
                <p14:nvPr/>
              </p14:nvContentPartPr>
              <p14:xfrm>
                <a:off x="3680954" y="2840970"/>
                <a:ext cx="158040" cy="1537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82BA3EA-CFD7-4A8F-8C09-06DA492A0EE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672314" y="2831970"/>
                  <a:ext cx="175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52C3C3F-45A0-4396-9B0E-2A892A539BBA}"/>
                    </a:ext>
                  </a:extLst>
                </p14:cNvPr>
                <p14:cNvContentPartPr/>
                <p14:nvPr/>
              </p14:nvContentPartPr>
              <p14:xfrm>
                <a:off x="3828554" y="2570250"/>
                <a:ext cx="251280" cy="396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52C3C3F-45A0-4396-9B0E-2A892A539BB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819914" y="2561250"/>
                  <a:ext cx="2689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E45EFA1-79AF-4CBF-A576-05B5DC0AB8DA}"/>
                    </a:ext>
                  </a:extLst>
                </p14:cNvPr>
                <p14:cNvContentPartPr/>
                <p14:nvPr/>
              </p14:nvContentPartPr>
              <p14:xfrm>
                <a:off x="4185674" y="2833050"/>
                <a:ext cx="112320" cy="1144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E45EFA1-79AF-4CBF-A576-05B5DC0AB8D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177034" y="2824050"/>
                  <a:ext cx="129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8C65EBF-1071-4166-880A-B330A9CFDFDF}"/>
                    </a:ext>
                  </a:extLst>
                </p14:cNvPr>
                <p14:cNvContentPartPr/>
                <p14:nvPr/>
              </p14:nvContentPartPr>
              <p14:xfrm>
                <a:off x="4093874" y="2765730"/>
                <a:ext cx="284400" cy="4201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8C65EBF-1071-4166-880A-B330A9CFDFD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085234" y="2756730"/>
                  <a:ext cx="3020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F76358F-A185-4121-B04E-48F98BA38576}"/>
                    </a:ext>
                  </a:extLst>
                </p14:cNvPr>
                <p14:cNvContentPartPr/>
                <p14:nvPr/>
              </p14:nvContentPartPr>
              <p14:xfrm>
                <a:off x="4455314" y="2813610"/>
                <a:ext cx="113760" cy="1490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F76358F-A185-4121-B04E-48F98BA3857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446674" y="2804610"/>
                  <a:ext cx="131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EF544B2-AC8D-4501-9679-3DA204B74F57}"/>
                    </a:ext>
                  </a:extLst>
                </p14:cNvPr>
                <p14:cNvContentPartPr/>
                <p14:nvPr/>
              </p14:nvContentPartPr>
              <p14:xfrm>
                <a:off x="4636394" y="2794530"/>
                <a:ext cx="189000" cy="1638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EF544B2-AC8D-4501-9679-3DA204B74F5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627754" y="2785530"/>
                  <a:ext cx="206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526520A-3160-46C9-8982-F679A661EE30}"/>
                    </a:ext>
                  </a:extLst>
                </p14:cNvPr>
                <p14:cNvContentPartPr/>
                <p14:nvPr/>
              </p14:nvContentPartPr>
              <p14:xfrm>
                <a:off x="5046794" y="2781930"/>
                <a:ext cx="237600" cy="1652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526520A-3160-46C9-8982-F679A661EE3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037794" y="2772930"/>
                  <a:ext cx="255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F91CE6E-91DB-49CD-93DE-9C389E44EA80}"/>
                    </a:ext>
                  </a:extLst>
                </p14:cNvPr>
                <p14:cNvContentPartPr/>
                <p14:nvPr/>
              </p14:nvContentPartPr>
              <p14:xfrm>
                <a:off x="5201594" y="2570970"/>
                <a:ext cx="238680" cy="3729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F91CE6E-91DB-49CD-93DE-9C389E44EA8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192954" y="2561970"/>
                  <a:ext cx="2563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D18C786-D903-467F-83F6-CC3199E636CF}"/>
                    </a:ext>
                  </a:extLst>
                </p14:cNvPr>
                <p14:cNvContentPartPr/>
                <p14:nvPr/>
              </p14:nvContentPartPr>
              <p14:xfrm>
                <a:off x="5361794" y="2784090"/>
                <a:ext cx="122760" cy="1609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D18C786-D903-467F-83F6-CC3199E636C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352794" y="2775090"/>
                  <a:ext cx="1404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0282490-D587-46AB-A2F2-974D01264D2A}"/>
                    </a:ext>
                  </a:extLst>
                </p14:cNvPr>
                <p14:cNvContentPartPr/>
                <p14:nvPr/>
              </p14:nvContentPartPr>
              <p14:xfrm>
                <a:off x="1562714" y="3354330"/>
                <a:ext cx="180360" cy="1980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0282490-D587-46AB-A2F2-974D01264D2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553714" y="3345690"/>
                  <a:ext cx="1980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0A55F18-6A70-458A-9D88-F394F2FE51C3}"/>
                    </a:ext>
                  </a:extLst>
                </p14:cNvPr>
                <p14:cNvContentPartPr/>
                <p14:nvPr/>
              </p14:nvContentPartPr>
              <p14:xfrm>
                <a:off x="1758194" y="3385290"/>
                <a:ext cx="209880" cy="1497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0A55F18-6A70-458A-9D88-F394F2FE51C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749554" y="3376290"/>
                  <a:ext cx="227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30859A6-144B-4DD2-8118-46B8CC7207F9}"/>
                    </a:ext>
                  </a:extLst>
                </p14:cNvPr>
                <p14:cNvContentPartPr/>
                <p14:nvPr/>
              </p14:nvContentPartPr>
              <p14:xfrm>
                <a:off x="2386394" y="3357570"/>
                <a:ext cx="196560" cy="1551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30859A6-144B-4DD2-8118-46B8CC7207F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377754" y="3348930"/>
                  <a:ext cx="214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6B8884D-4C53-4A71-80B9-E9D23F3C62C3}"/>
                    </a:ext>
                  </a:extLst>
                </p14:cNvPr>
                <p14:cNvContentPartPr/>
                <p14:nvPr/>
              </p14:nvContentPartPr>
              <p14:xfrm>
                <a:off x="2676554" y="3357570"/>
                <a:ext cx="125280" cy="1368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6B8884D-4C53-4A71-80B9-E9D23F3C62C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667914" y="3348570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3FD0558-4C5F-4BBB-BD44-2A6311DFED50}"/>
                    </a:ext>
                  </a:extLst>
                </p14:cNvPr>
                <p14:cNvContentPartPr/>
                <p14:nvPr/>
              </p14:nvContentPartPr>
              <p14:xfrm>
                <a:off x="2955194" y="3092970"/>
                <a:ext cx="183600" cy="4302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3FD0558-4C5F-4BBB-BD44-2A6311DFED5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946554" y="3083970"/>
                  <a:ext cx="20124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0AE6DF6-71BB-480C-91E0-ACD522BCE803}"/>
                    </a:ext>
                  </a:extLst>
                </p14:cNvPr>
                <p14:cNvContentPartPr/>
                <p14:nvPr/>
              </p14:nvContentPartPr>
              <p14:xfrm>
                <a:off x="2855114" y="3300330"/>
                <a:ext cx="326160" cy="532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0AE6DF6-71BB-480C-91E0-ACD522BCE80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846114" y="3291690"/>
                  <a:ext cx="3438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0809AE8-A2F0-4004-AB8C-1CD06E4A0496}"/>
                    </a:ext>
                  </a:extLst>
                </p14:cNvPr>
                <p14:cNvContentPartPr/>
                <p14:nvPr/>
              </p14:nvContentPartPr>
              <p14:xfrm>
                <a:off x="3241754" y="3081090"/>
                <a:ext cx="209160" cy="4208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0809AE8-A2F0-4004-AB8C-1CD06E4A049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232754" y="3072450"/>
                  <a:ext cx="2268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870977D-960E-49CF-9D95-5775CBD114A9}"/>
                    </a:ext>
                  </a:extLst>
                </p14:cNvPr>
                <p14:cNvContentPartPr/>
                <p14:nvPr/>
              </p14:nvContentPartPr>
              <p14:xfrm>
                <a:off x="3508154" y="3292050"/>
                <a:ext cx="206640" cy="1962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870977D-960E-49CF-9D95-5775CBD114A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499154" y="3283410"/>
                  <a:ext cx="224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2D7E921-0DAF-407D-8D18-028AC579BB9D}"/>
                    </a:ext>
                  </a:extLst>
                </p14:cNvPr>
                <p14:cNvContentPartPr/>
                <p14:nvPr/>
              </p14:nvContentPartPr>
              <p14:xfrm>
                <a:off x="3765914" y="3307890"/>
                <a:ext cx="305640" cy="1864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2D7E921-0DAF-407D-8D18-028AC579BB9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757274" y="3298890"/>
                  <a:ext cx="323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9049FF3-C318-4F0E-8D29-BE588BAF733B}"/>
                    </a:ext>
                  </a:extLst>
                </p14:cNvPr>
                <p14:cNvContentPartPr/>
                <p14:nvPr/>
              </p14:nvContentPartPr>
              <p14:xfrm>
                <a:off x="4332194" y="3188010"/>
                <a:ext cx="166320" cy="2980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9049FF3-C318-4F0E-8D29-BE588BAF733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323194" y="3179010"/>
                  <a:ext cx="1839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80BC5BE-E0A3-495E-9755-655E0537F64B}"/>
                    </a:ext>
                  </a:extLst>
                </p14:cNvPr>
                <p14:cNvContentPartPr/>
                <p14:nvPr/>
              </p14:nvContentPartPr>
              <p14:xfrm>
                <a:off x="4663034" y="3279450"/>
                <a:ext cx="114480" cy="1785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80BC5BE-E0A3-495E-9755-655E0537F64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654034" y="3270450"/>
                  <a:ext cx="1321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AAEA49E-CBC9-4DB3-BF62-D5ABE9F32DDB}"/>
                    </a:ext>
                  </a:extLst>
                </p14:cNvPr>
                <p14:cNvContentPartPr/>
                <p14:nvPr/>
              </p14:nvContentPartPr>
              <p14:xfrm>
                <a:off x="4574474" y="3221130"/>
                <a:ext cx="360720" cy="540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AAEA49E-CBC9-4DB3-BF62-D5ABE9F32DD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565834" y="3212130"/>
                  <a:ext cx="3783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6B73294-45C0-4308-B8BA-287117DF52EB}"/>
                    </a:ext>
                  </a:extLst>
                </p14:cNvPr>
                <p14:cNvContentPartPr/>
                <p14:nvPr/>
              </p14:nvContentPartPr>
              <p14:xfrm>
                <a:off x="4913954" y="3130770"/>
                <a:ext cx="183960" cy="266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6B73294-45C0-4308-B8BA-287117DF52E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904954" y="3122130"/>
                  <a:ext cx="2016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E2B0A80-EF93-4696-BCA4-6D04F2DEFB86}"/>
                    </a:ext>
                  </a:extLst>
                </p14:cNvPr>
                <p14:cNvContentPartPr/>
                <p14:nvPr/>
              </p14:nvContentPartPr>
              <p14:xfrm>
                <a:off x="5127074" y="3290610"/>
                <a:ext cx="59400" cy="1134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E2B0A80-EF93-4696-BCA4-6D04F2DEFB8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118074" y="3281610"/>
                  <a:ext cx="77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452F459-A455-4A30-94DF-21C462FB6A85}"/>
                    </a:ext>
                  </a:extLst>
                </p14:cNvPr>
                <p14:cNvContentPartPr/>
                <p14:nvPr/>
              </p14:nvContentPartPr>
              <p14:xfrm>
                <a:off x="5231834" y="3236610"/>
                <a:ext cx="120240" cy="1771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452F459-A455-4A30-94DF-21C462FB6A8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223194" y="3227610"/>
                  <a:ext cx="1378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0316D2E-DA9F-4973-98B5-B11868862599}"/>
                    </a:ext>
                  </a:extLst>
                </p14:cNvPr>
                <p14:cNvContentPartPr/>
                <p14:nvPr/>
              </p14:nvContentPartPr>
              <p14:xfrm>
                <a:off x="5563034" y="3246690"/>
                <a:ext cx="256680" cy="1389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0316D2E-DA9F-4973-98B5-B1186886259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554034" y="3237690"/>
                  <a:ext cx="274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1AEEB99-1142-4FBD-868A-D8702A2F07D4}"/>
                    </a:ext>
                  </a:extLst>
                </p14:cNvPr>
                <p14:cNvContentPartPr/>
                <p14:nvPr/>
              </p14:nvContentPartPr>
              <p14:xfrm>
                <a:off x="5881274" y="3230850"/>
                <a:ext cx="144360" cy="1123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1AEEB99-1142-4FBD-868A-D8702A2F07D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872274" y="3222210"/>
                  <a:ext cx="162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8B501A0-CEE4-4405-ABBB-E1488B5358D0}"/>
                    </a:ext>
                  </a:extLst>
                </p14:cNvPr>
                <p14:cNvContentPartPr/>
                <p14:nvPr/>
              </p14:nvContentPartPr>
              <p14:xfrm>
                <a:off x="6073514" y="3245610"/>
                <a:ext cx="70560" cy="972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8B501A0-CEE4-4405-ABBB-E1488B5358D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064514" y="3236970"/>
                  <a:ext cx="882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DD4CBC7-22CC-4A13-BB01-E1CA2FA25831}"/>
                    </a:ext>
                  </a:extLst>
                </p14:cNvPr>
                <p14:cNvContentPartPr/>
                <p14:nvPr/>
              </p14:nvContentPartPr>
              <p14:xfrm>
                <a:off x="6076754" y="3206370"/>
                <a:ext cx="129240" cy="3110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DD4CBC7-22CC-4A13-BB01-E1CA2FA2583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067754" y="3197730"/>
                  <a:ext cx="1468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C6C9581-65B0-401F-8541-1F2CA54095FD}"/>
                    </a:ext>
                  </a:extLst>
                </p14:cNvPr>
                <p14:cNvContentPartPr/>
                <p14:nvPr/>
              </p14:nvContentPartPr>
              <p14:xfrm>
                <a:off x="6500834" y="3053010"/>
                <a:ext cx="219960" cy="3920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C6C9581-65B0-401F-8541-1F2CA54095F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492194" y="3044010"/>
                  <a:ext cx="2376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8CD1E34-4666-43B1-AAC8-6F0470E758F8}"/>
                    </a:ext>
                  </a:extLst>
                </p14:cNvPr>
                <p14:cNvContentPartPr/>
                <p14:nvPr/>
              </p14:nvContentPartPr>
              <p14:xfrm>
                <a:off x="6432074" y="3225450"/>
                <a:ext cx="270360" cy="478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8CD1E34-4666-43B1-AAC8-6F0470E758F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423434" y="3216450"/>
                  <a:ext cx="2880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53D6A7D-A994-45C5-8DBC-1C098E246377}"/>
                    </a:ext>
                  </a:extLst>
                </p14:cNvPr>
                <p14:cNvContentPartPr/>
                <p14:nvPr/>
              </p14:nvContentPartPr>
              <p14:xfrm>
                <a:off x="6696314" y="3024570"/>
                <a:ext cx="203400" cy="3805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53D6A7D-A994-45C5-8DBC-1C098E24637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687314" y="3015930"/>
                  <a:ext cx="2210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5DC1240-C1FB-4CB6-B5B8-7808D4F2A93B}"/>
                    </a:ext>
                  </a:extLst>
                </p14:cNvPr>
                <p14:cNvContentPartPr/>
                <p14:nvPr/>
              </p14:nvContentPartPr>
              <p14:xfrm>
                <a:off x="6919154" y="3232650"/>
                <a:ext cx="143640" cy="1692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5DC1240-C1FB-4CB6-B5B8-7808D4F2A93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910514" y="3224010"/>
                  <a:ext cx="161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084873E-8EBB-4E0F-8407-7E3523CA2322}"/>
                    </a:ext>
                  </a:extLst>
                </p14:cNvPr>
                <p14:cNvContentPartPr/>
                <p14:nvPr/>
              </p14:nvContentPartPr>
              <p14:xfrm>
                <a:off x="7082954" y="3254250"/>
                <a:ext cx="105480" cy="1321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084873E-8EBB-4E0F-8407-7E3523CA232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073954" y="3245610"/>
                  <a:ext cx="123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0F6802A-5DEA-4B42-A49C-B80DE1AAD802}"/>
                    </a:ext>
                  </a:extLst>
                </p14:cNvPr>
                <p14:cNvContentPartPr/>
                <p14:nvPr/>
              </p14:nvContentPartPr>
              <p14:xfrm>
                <a:off x="7252514" y="3209610"/>
                <a:ext cx="305280" cy="1710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0F6802A-5DEA-4B42-A49C-B80DE1AAD80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243514" y="3200610"/>
                  <a:ext cx="322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EC348BC-8091-4040-A42C-2FCA69C12A5B}"/>
                    </a:ext>
                  </a:extLst>
                </p14:cNvPr>
                <p14:cNvContentPartPr/>
                <p14:nvPr/>
              </p14:nvContentPartPr>
              <p14:xfrm>
                <a:off x="7841114" y="3250650"/>
                <a:ext cx="79200" cy="1090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EC348BC-8091-4040-A42C-2FCA69C12A5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832114" y="3242010"/>
                  <a:ext cx="968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41A755A-1DFB-46F5-8B14-5434F7C15041}"/>
                    </a:ext>
                  </a:extLst>
                </p14:cNvPr>
                <p14:cNvContentPartPr/>
                <p14:nvPr/>
              </p14:nvContentPartPr>
              <p14:xfrm>
                <a:off x="8048114" y="2923410"/>
                <a:ext cx="258480" cy="4456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41A755A-1DFB-46F5-8B14-5434F7C1504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039114" y="2914410"/>
                  <a:ext cx="27612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D1903DF-D7BD-43F5-AEB5-AD98F2A66AD0}"/>
                    </a:ext>
                  </a:extLst>
                </p14:cNvPr>
                <p14:cNvContentPartPr/>
                <p14:nvPr/>
              </p14:nvContentPartPr>
              <p14:xfrm>
                <a:off x="8040194" y="3202050"/>
                <a:ext cx="173520" cy="216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D1903DF-D7BD-43F5-AEB5-AD98F2A66AD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031194" y="3193410"/>
                  <a:ext cx="191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14F2990-4A56-44F9-8601-C1FF5AF52CC9}"/>
                    </a:ext>
                  </a:extLst>
                </p14:cNvPr>
                <p14:cNvContentPartPr/>
                <p14:nvPr/>
              </p14:nvContentPartPr>
              <p14:xfrm>
                <a:off x="8329634" y="2938890"/>
                <a:ext cx="249120" cy="4219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14F2990-4A56-44F9-8601-C1FF5AF52CC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320994" y="2930250"/>
                  <a:ext cx="26676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F1A6ED5-111C-4AFB-9F3C-8A1B4B4AF31E}"/>
                    </a:ext>
                  </a:extLst>
                </p14:cNvPr>
                <p14:cNvContentPartPr/>
                <p14:nvPr/>
              </p14:nvContentPartPr>
              <p14:xfrm>
                <a:off x="8290754" y="3217890"/>
                <a:ext cx="214920" cy="410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F1A6ED5-111C-4AFB-9F3C-8A1B4B4AF31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282114" y="3209250"/>
                  <a:ext cx="232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85130E8-7BD5-495A-A5DE-C07F7A8D806C}"/>
                    </a:ext>
                  </a:extLst>
                </p14:cNvPr>
                <p14:cNvContentPartPr/>
                <p14:nvPr/>
              </p14:nvContentPartPr>
              <p14:xfrm>
                <a:off x="8859194" y="3028890"/>
                <a:ext cx="198360" cy="3772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85130E8-7BD5-495A-A5DE-C07F7A8D806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850554" y="3020250"/>
                  <a:ext cx="2160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83657E2-16EA-46E5-AB38-393E8562E3E0}"/>
                    </a:ext>
                  </a:extLst>
                </p14:cNvPr>
                <p14:cNvContentPartPr/>
                <p14:nvPr/>
              </p14:nvContentPartPr>
              <p14:xfrm>
                <a:off x="8782154" y="3210690"/>
                <a:ext cx="236880" cy="316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83657E2-16EA-46E5-AB38-393E8562E3E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773514" y="3201690"/>
                  <a:ext cx="254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C721BCB-5BE7-4FA4-BE41-2DADDCB621A4}"/>
                    </a:ext>
                  </a:extLst>
                </p14:cNvPr>
                <p14:cNvContentPartPr/>
                <p14:nvPr/>
              </p14:nvContentPartPr>
              <p14:xfrm>
                <a:off x="9049994" y="3009810"/>
                <a:ext cx="190800" cy="3326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C721BCB-5BE7-4FA4-BE41-2DADDCB621A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040994" y="3001170"/>
                  <a:ext cx="2084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FD29BBF-E8EF-4ECD-90E0-D81F60E1C30F}"/>
                    </a:ext>
                  </a:extLst>
                </p14:cNvPr>
                <p14:cNvContentPartPr/>
                <p14:nvPr/>
              </p14:nvContentPartPr>
              <p14:xfrm>
                <a:off x="9278954" y="3227250"/>
                <a:ext cx="114480" cy="1152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FD29BBF-E8EF-4ECD-90E0-D81F60E1C30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270314" y="3218610"/>
                  <a:ext cx="1321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2EA64F2-F32B-4307-9BA8-E05802F024B8}"/>
                    </a:ext>
                  </a:extLst>
                </p14:cNvPr>
                <p14:cNvContentPartPr/>
                <p14:nvPr/>
              </p14:nvContentPartPr>
              <p14:xfrm>
                <a:off x="9655514" y="3009450"/>
                <a:ext cx="217440" cy="3182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2EA64F2-F32B-4307-9BA8-E05802F024B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646874" y="3000450"/>
                  <a:ext cx="2350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AB907EB-A759-4991-BE12-601BA1A79CB1}"/>
                    </a:ext>
                  </a:extLst>
                </p14:cNvPr>
                <p14:cNvContentPartPr/>
                <p14:nvPr/>
              </p14:nvContentPartPr>
              <p14:xfrm>
                <a:off x="9773234" y="3204570"/>
                <a:ext cx="55440" cy="910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AB907EB-A759-4991-BE12-601BA1A79CB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764234" y="3195570"/>
                  <a:ext cx="73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3A05369-A4A7-485B-9F09-B6D6CD59765A}"/>
                    </a:ext>
                  </a:extLst>
                </p14:cNvPr>
                <p14:cNvContentPartPr/>
                <p14:nvPr/>
              </p14:nvContentPartPr>
              <p14:xfrm>
                <a:off x="9869714" y="3186210"/>
                <a:ext cx="110160" cy="1310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3A05369-A4A7-485B-9F09-B6D6CD59765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861074" y="3177570"/>
                  <a:ext cx="127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CAC4035-FC62-47B9-8722-52B8AB19332A}"/>
                    </a:ext>
                  </a:extLst>
                </p14:cNvPr>
                <p14:cNvContentPartPr/>
                <p14:nvPr/>
              </p14:nvContentPartPr>
              <p14:xfrm>
                <a:off x="10055834" y="3180090"/>
                <a:ext cx="144000" cy="1184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CAC4035-FC62-47B9-8722-52B8AB19332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047194" y="3171090"/>
                  <a:ext cx="161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014A8A1-8B67-462A-A101-023FF70495F6}"/>
                    </a:ext>
                  </a:extLst>
                </p14:cNvPr>
                <p14:cNvContentPartPr/>
                <p14:nvPr/>
              </p14:nvContentPartPr>
              <p14:xfrm>
                <a:off x="10209554" y="3181530"/>
                <a:ext cx="129240" cy="964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014A8A1-8B67-462A-A101-023FF70495F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200914" y="3172530"/>
                  <a:ext cx="146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A72A632-AE28-4B30-AC32-1919E31E1844}"/>
                    </a:ext>
                  </a:extLst>
                </p14:cNvPr>
                <p14:cNvContentPartPr/>
                <p14:nvPr/>
              </p14:nvContentPartPr>
              <p14:xfrm>
                <a:off x="10347794" y="3186930"/>
                <a:ext cx="118800" cy="1303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A72A632-AE28-4B30-AC32-1919E31E184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338794" y="3178290"/>
                  <a:ext cx="136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ED2C4A9-5BDC-46D6-8D66-D711167D489F}"/>
                    </a:ext>
                  </a:extLst>
                </p14:cNvPr>
                <p14:cNvContentPartPr/>
                <p14:nvPr/>
              </p14:nvContentPartPr>
              <p14:xfrm>
                <a:off x="10491434" y="3197730"/>
                <a:ext cx="44640" cy="986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ED2C4A9-5BDC-46D6-8D66-D711167D489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482434" y="3189090"/>
                  <a:ext cx="62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3C644D7-8923-4CFF-8111-E815B0500BA2}"/>
                    </a:ext>
                  </a:extLst>
                </p14:cNvPr>
                <p14:cNvContentPartPr/>
                <p14:nvPr/>
              </p14:nvContentPartPr>
              <p14:xfrm>
                <a:off x="10624634" y="2999010"/>
                <a:ext cx="248760" cy="3117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3C644D7-8923-4CFF-8111-E815B0500BA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615634" y="2990010"/>
                  <a:ext cx="2664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32A5207-9D65-4327-AD57-8035C72DBB59}"/>
                    </a:ext>
                  </a:extLst>
                </p14:cNvPr>
                <p14:cNvContentPartPr/>
                <p14:nvPr/>
              </p14:nvContentPartPr>
              <p14:xfrm>
                <a:off x="10788074" y="3190530"/>
                <a:ext cx="96480" cy="432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32A5207-9D65-4327-AD57-8035C72DBB5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779434" y="3181530"/>
                  <a:ext cx="1141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BC9B771-3224-42AD-9ECD-6C38A9D9EE3B}"/>
                    </a:ext>
                  </a:extLst>
                </p14:cNvPr>
                <p14:cNvContentPartPr/>
                <p14:nvPr/>
              </p14:nvContentPartPr>
              <p14:xfrm>
                <a:off x="10752434" y="3165690"/>
                <a:ext cx="212040" cy="3798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BC9B771-3224-42AD-9ECD-6C38A9D9EE3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743434" y="3157050"/>
                  <a:ext cx="2296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8DBB7C2-DF42-49CD-BFA4-E10D3F7223A9}"/>
                    </a:ext>
                  </a:extLst>
                </p14:cNvPr>
                <p14:cNvContentPartPr/>
                <p14:nvPr/>
              </p14:nvContentPartPr>
              <p14:xfrm>
                <a:off x="1607354" y="3913770"/>
                <a:ext cx="129240" cy="1501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8DBB7C2-DF42-49CD-BFA4-E10D3F7223A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598714" y="3905130"/>
                  <a:ext cx="146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CF42323-FBDD-4EC7-AD6D-C37142CD8C49}"/>
                    </a:ext>
                  </a:extLst>
                </p14:cNvPr>
                <p14:cNvContentPartPr/>
                <p14:nvPr/>
              </p14:nvContentPartPr>
              <p14:xfrm>
                <a:off x="1934234" y="3577170"/>
                <a:ext cx="277200" cy="5191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CF42323-FBDD-4EC7-AD6D-C37142CD8C4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925234" y="3568530"/>
                  <a:ext cx="29484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8E7667D-D705-412D-ACF4-45C8EDB2CF1B}"/>
                    </a:ext>
                  </a:extLst>
                </p14:cNvPr>
                <p14:cNvContentPartPr/>
                <p14:nvPr/>
              </p14:nvContentPartPr>
              <p14:xfrm>
                <a:off x="1954394" y="3901530"/>
                <a:ext cx="192600" cy="115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8E7667D-D705-412D-ACF4-45C8EDB2CF1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945394" y="3892890"/>
                  <a:ext cx="2102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B1C06C6-0C61-494C-955F-673B67B79E78}"/>
                    </a:ext>
                  </a:extLst>
                </p14:cNvPr>
                <p14:cNvContentPartPr/>
                <p14:nvPr/>
              </p14:nvContentPartPr>
              <p14:xfrm>
                <a:off x="2594114" y="3672210"/>
                <a:ext cx="226800" cy="4086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B1C06C6-0C61-494C-955F-673B67B79E7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585114" y="3663570"/>
                  <a:ext cx="2444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1A39EC3-8A42-40EF-A67F-455FCEA3DF9D}"/>
                    </a:ext>
                  </a:extLst>
                </p14:cNvPr>
                <p14:cNvContentPartPr/>
                <p14:nvPr/>
              </p14:nvContentPartPr>
              <p14:xfrm>
                <a:off x="2538314" y="3863730"/>
                <a:ext cx="250920" cy="482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1A39EC3-8A42-40EF-A67F-455FCEA3DF9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529314" y="3855090"/>
                  <a:ext cx="2685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963E16E-7F0C-4C59-992E-528EEB394CAB}"/>
                    </a:ext>
                  </a:extLst>
                </p14:cNvPr>
                <p14:cNvContentPartPr/>
                <p14:nvPr/>
              </p14:nvContentPartPr>
              <p14:xfrm>
                <a:off x="2856194" y="3590850"/>
                <a:ext cx="250200" cy="4204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963E16E-7F0C-4C59-992E-528EEB394CA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847554" y="3581850"/>
                  <a:ext cx="2678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6CE25DB-9EC9-4E8F-949B-2D8DF5DFB031}"/>
                    </a:ext>
                  </a:extLst>
                </p14:cNvPr>
                <p14:cNvContentPartPr/>
                <p14:nvPr/>
              </p14:nvContentPartPr>
              <p14:xfrm>
                <a:off x="3073274" y="3853290"/>
                <a:ext cx="165600" cy="1702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6CE25DB-9EC9-4E8F-949B-2D8DF5DFB03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064634" y="3844290"/>
                  <a:ext cx="183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541F77E-B629-4B0D-B98A-E307C024C22A}"/>
                    </a:ext>
                  </a:extLst>
                </p14:cNvPr>
                <p14:cNvContentPartPr/>
                <p14:nvPr/>
              </p14:nvContentPartPr>
              <p14:xfrm>
                <a:off x="3547394" y="3700650"/>
                <a:ext cx="349920" cy="2919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541F77E-B629-4B0D-B98A-E307C024C22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538394" y="3691650"/>
                  <a:ext cx="3675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88CF7CF-C939-4865-A88D-E16230721656}"/>
                    </a:ext>
                  </a:extLst>
                </p14:cNvPr>
                <p14:cNvContentPartPr/>
                <p14:nvPr/>
              </p14:nvContentPartPr>
              <p14:xfrm>
                <a:off x="3833234" y="3847890"/>
                <a:ext cx="90360" cy="1411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88CF7CF-C939-4865-A88D-E1623072165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24234" y="3838890"/>
                  <a:ext cx="108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B3E9946-354E-4F8C-B219-2D8E8888EFC2}"/>
                    </a:ext>
                  </a:extLst>
                </p14:cNvPr>
                <p14:cNvContentPartPr/>
                <p14:nvPr/>
              </p14:nvContentPartPr>
              <p14:xfrm>
                <a:off x="4036994" y="3829170"/>
                <a:ext cx="109080" cy="1522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B3E9946-354E-4F8C-B219-2D8E8888EFC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027994" y="3820530"/>
                  <a:ext cx="126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1FB9858-4DA3-4090-810D-843C8F4FB89D}"/>
                    </a:ext>
                  </a:extLst>
                </p14:cNvPr>
                <p14:cNvContentPartPr/>
                <p14:nvPr/>
              </p14:nvContentPartPr>
              <p14:xfrm>
                <a:off x="4205114" y="3816210"/>
                <a:ext cx="253080" cy="1407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1FB9858-4DA3-4090-810D-843C8F4FB89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196474" y="3807570"/>
                  <a:ext cx="270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B387D2E-A783-4101-ACFC-FBD6AE0388A2}"/>
                    </a:ext>
                  </a:extLst>
                </p14:cNvPr>
                <p14:cNvContentPartPr/>
                <p14:nvPr/>
              </p14:nvContentPartPr>
              <p14:xfrm>
                <a:off x="4521194" y="3852210"/>
                <a:ext cx="119160" cy="1090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B387D2E-A783-4101-ACFC-FBD6AE0388A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512554" y="3843570"/>
                  <a:ext cx="136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26B120D-9629-4413-8D71-74D34B51EC78}"/>
                    </a:ext>
                  </a:extLst>
                </p14:cNvPr>
                <p14:cNvContentPartPr/>
                <p14:nvPr/>
              </p14:nvContentPartPr>
              <p14:xfrm>
                <a:off x="4776074" y="3628650"/>
                <a:ext cx="121320" cy="3456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26B120D-9629-4413-8D71-74D34B51EC7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767074" y="3620010"/>
                  <a:ext cx="1389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2E550A9-767D-4696-9D7D-82FCB6D20EBF}"/>
                    </a:ext>
                  </a:extLst>
                </p14:cNvPr>
                <p14:cNvContentPartPr/>
                <p14:nvPr/>
              </p14:nvContentPartPr>
              <p14:xfrm>
                <a:off x="5130674" y="3729450"/>
                <a:ext cx="146160" cy="2368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2E550A9-767D-4696-9D7D-82FCB6D20EB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122034" y="3720450"/>
                  <a:ext cx="163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6F1CED7-5133-41CA-856A-B7809CDA3234}"/>
                    </a:ext>
                  </a:extLst>
                </p14:cNvPr>
                <p14:cNvContentPartPr/>
                <p14:nvPr/>
              </p14:nvContentPartPr>
              <p14:xfrm>
                <a:off x="5213474" y="3535050"/>
                <a:ext cx="230400" cy="2307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6F1CED7-5133-41CA-856A-B7809CDA323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204834" y="3526410"/>
                  <a:ext cx="2480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2A8FD56-49C8-4B78-BABA-93D58B77E55A}"/>
                    </a:ext>
                  </a:extLst>
                </p14:cNvPr>
                <p14:cNvContentPartPr/>
                <p14:nvPr/>
              </p14:nvContentPartPr>
              <p14:xfrm>
                <a:off x="5401034" y="3803610"/>
                <a:ext cx="122400" cy="1324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2A8FD56-49C8-4B78-BABA-93D58B77E55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392034" y="3794970"/>
                  <a:ext cx="1400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49F3070-899D-4919-AF3C-94DE948FC641}"/>
                    </a:ext>
                  </a:extLst>
                </p14:cNvPr>
                <p14:cNvContentPartPr/>
                <p14:nvPr/>
              </p14:nvContentPartPr>
              <p14:xfrm>
                <a:off x="5532074" y="3829530"/>
                <a:ext cx="98640" cy="889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49F3070-899D-4919-AF3C-94DE948FC64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523434" y="3820530"/>
                  <a:ext cx="1162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2BB52E7-CE68-4307-A4A0-F406E6773072}"/>
                    </a:ext>
                  </a:extLst>
                </p14:cNvPr>
                <p14:cNvContentPartPr/>
                <p14:nvPr/>
              </p14:nvContentPartPr>
              <p14:xfrm>
                <a:off x="5709554" y="3531810"/>
                <a:ext cx="208080" cy="4006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2BB52E7-CE68-4307-A4A0-F406E677307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700554" y="3522810"/>
                  <a:ext cx="22572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8C653DD-CC4A-48F5-93EB-C49F91916294}"/>
                    </a:ext>
                  </a:extLst>
                </p14:cNvPr>
                <p14:cNvContentPartPr/>
                <p14:nvPr/>
              </p14:nvContentPartPr>
              <p14:xfrm>
                <a:off x="5890634" y="3807570"/>
                <a:ext cx="185760" cy="1220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8C653DD-CC4A-48F5-93EB-C49F9191629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881994" y="3798930"/>
                  <a:ext cx="203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86EBAF5-CD60-4C60-A26B-85D9D98C2690}"/>
                    </a:ext>
                  </a:extLst>
                </p14:cNvPr>
                <p14:cNvContentPartPr/>
                <p14:nvPr/>
              </p14:nvContentPartPr>
              <p14:xfrm>
                <a:off x="6144794" y="3532890"/>
                <a:ext cx="223200" cy="4158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86EBAF5-CD60-4C60-A26B-85D9D98C269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136154" y="3524250"/>
                  <a:ext cx="24084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CC63524-FBDB-4EB1-9E79-6902521E985F}"/>
                    </a:ext>
                  </a:extLst>
                </p14:cNvPr>
                <p14:cNvContentPartPr/>
                <p14:nvPr/>
              </p14:nvContentPartPr>
              <p14:xfrm>
                <a:off x="6390674" y="3808650"/>
                <a:ext cx="36360" cy="1062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CC63524-FBDB-4EB1-9E79-6902521E985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382034" y="3799650"/>
                  <a:ext cx="54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A086D67-7D5A-4984-AAD3-535677AEC761}"/>
                    </a:ext>
                  </a:extLst>
                </p14:cNvPr>
                <p14:cNvContentPartPr/>
                <p14:nvPr/>
              </p14:nvContentPartPr>
              <p14:xfrm>
                <a:off x="6610634" y="3547650"/>
                <a:ext cx="164880" cy="3841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A086D67-7D5A-4984-AAD3-535677AEC76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601634" y="3539010"/>
                  <a:ext cx="182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DA27263-0DB0-46AD-BCF9-CD5A8E445CE0}"/>
                    </a:ext>
                  </a:extLst>
                </p14:cNvPr>
                <p14:cNvContentPartPr/>
                <p14:nvPr/>
              </p14:nvContentPartPr>
              <p14:xfrm>
                <a:off x="6756434" y="3829530"/>
                <a:ext cx="32400" cy="918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DA27263-0DB0-46AD-BCF9-CD5A8E445CE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747434" y="3820530"/>
                  <a:ext cx="500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7D301B4-C817-4B79-BD15-278740911F8D}"/>
                    </a:ext>
                  </a:extLst>
                </p14:cNvPr>
                <p14:cNvContentPartPr/>
                <p14:nvPr/>
              </p14:nvContentPartPr>
              <p14:xfrm>
                <a:off x="6851474" y="3526050"/>
                <a:ext cx="297000" cy="4028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7D301B4-C817-4B79-BD15-278740911F8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842834" y="3517410"/>
                  <a:ext cx="3146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211CF00-D7FB-49EB-90DB-4B1CFAB1C42F}"/>
                    </a:ext>
                  </a:extLst>
                </p14:cNvPr>
                <p14:cNvContentPartPr/>
                <p14:nvPr/>
              </p14:nvContentPartPr>
              <p14:xfrm>
                <a:off x="6978194" y="3766170"/>
                <a:ext cx="189360" cy="3668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211CF00-D7FB-49EB-90DB-4B1CFAB1C42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969194" y="3757530"/>
                  <a:ext cx="2070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1AB56EE-741B-4327-BFAF-C8C258E8BBDD}"/>
                    </a:ext>
                  </a:extLst>
                </p14:cNvPr>
                <p14:cNvContentPartPr/>
                <p14:nvPr/>
              </p14:nvContentPartPr>
              <p14:xfrm>
                <a:off x="7379594" y="3684090"/>
                <a:ext cx="114840" cy="1818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1AB56EE-741B-4327-BFAF-C8C258E8BBD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370594" y="3675090"/>
                  <a:ext cx="1324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5C97798-3D5D-4D0E-80C1-6B5A6A13B6B5}"/>
                    </a:ext>
                  </a:extLst>
                </p14:cNvPr>
                <p14:cNvContentPartPr/>
                <p14:nvPr/>
              </p14:nvContentPartPr>
              <p14:xfrm>
                <a:off x="7435394" y="3571050"/>
                <a:ext cx="261360" cy="1947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5C97798-3D5D-4D0E-80C1-6B5A6A13B6B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426394" y="3562050"/>
                  <a:ext cx="279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0CD0D28-7230-4FE5-AC82-ADDF695C6581}"/>
                    </a:ext>
                  </a:extLst>
                </p14:cNvPr>
                <p14:cNvContentPartPr/>
                <p14:nvPr/>
              </p14:nvContentPartPr>
              <p14:xfrm>
                <a:off x="7705394" y="3526770"/>
                <a:ext cx="156960" cy="3074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0CD0D28-7230-4FE5-AC82-ADDF695C658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696394" y="3518130"/>
                  <a:ext cx="1746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B27DF5D-A812-411B-899C-8A19DB731CCF}"/>
                    </a:ext>
                  </a:extLst>
                </p14:cNvPr>
                <p14:cNvContentPartPr/>
                <p14:nvPr/>
              </p14:nvContentPartPr>
              <p14:xfrm>
                <a:off x="7820954" y="3732330"/>
                <a:ext cx="50400" cy="1256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B27DF5D-A812-411B-899C-8A19DB731CC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12314" y="3723690"/>
                  <a:ext cx="68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C31C1D0-6BD9-4FDB-9C1F-F35429F59DEC}"/>
                    </a:ext>
                  </a:extLst>
                </p14:cNvPr>
                <p14:cNvContentPartPr/>
                <p14:nvPr/>
              </p14:nvContentPartPr>
              <p14:xfrm>
                <a:off x="8045954" y="3506970"/>
                <a:ext cx="214200" cy="3520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C31C1D0-6BD9-4FDB-9C1F-F35429F59DE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036954" y="3497970"/>
                  <a:ext cx="2318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1F63019-AD39-41A0-A4B9-A93E42B382DB}"/>
                    </a:ext>
                  </a:extLst>
                </p14:cNvPr>
                <p14:cNvContentPartPr/>
                <p14:nvPr/>
              </p14:nvContentPartPr>
              <p14:xfrm>
                <a:off x="7948394" y="3635490"/>
                <a:ext cx="370800" cy="799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1F63019-AD39-41A0-A4B9-A93E42B382D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939754" y="3626850"/>
                  <a:ext cx="3884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5557C02-2219-407A-A11D-1BE41B7A31A2}"/>
                    </a:ext>
                  </a:extLst>
                </p14:cNvPr>
                <p14:cNvContentPartPr/>
                <p14:nvPr/>
              </p14:nvContentPartPr>
              <p14:xfrm>
                <a:off x="8329274" y="3482130"/>
                <a:ext cx="165600" cy="4111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5557C02-2219-407A-A11D-1BE41B7A31A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320274" y="3473490"/>
                  <a:ext cx="18324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562F8BA-A167-4D46-8F70-EC0E3310E8F8}"/>
                    </a:ext>
                  </a:extLst>
                </p14:cNvPr>
                <p14:cNvContentPartPr/>
                <p14:nvPr/>
              </p14:nvContentPartPr>
              <p14:xfrm>
                <a:off x="8577674" y="3890730"/>
                <a:ext cx="16920" cy="57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562F8BA-A167-4D46-8F70-EC0E3310E8F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569034" y="3882090"/>
                  <a:ext cx="3456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4D01EB41-1BC1-4923-A76A-EFDB9A835A6A}"/>
              </a:ext>
            </a:extLst>
          </p:cNvPr>
          <p:cNvGrpSpPr/>
          <p:nvPr/>
        </p:nvGrpSpPr>
        <p:grpSpPr>
          <a:xfrm>
            <a:off x="9414314" y="4237050"/>
            <a:ext cx="1205280" cy="352800"/>
            <a:chOff x="9414314" y="4237050"/>
            <a:chExt cx="1205280" cy="35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62CED59-3973-4972-B112-BBECC093AF68}"/>
                    </a:ext>
                  </a:extLst>
                </p14:cNvPr>
                <p14:cNvContentPartPr/>
                <p14:nvPr/>
              </p14:nvContentPartPr>
              <p14:xfrm>
                <a:off x="9414314" y="4342530"/>
                <a:ext cx="255600" cy="1857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62CED59-3973-4972-B112-BBECC093AF6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405314" y="4333890"/>
                  <a:ext cx="273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7063BA7-42C4-406B-97A8-343845C791AA}"/>
                    </a:ext>
                  </a:extLst>
                </p14:cNvPr>
                <p14:cNvContentPartPr/>
                <p14:nvPr/>
              </p14:nvContentPartPr>
              <p14:xfrm>
                <a:off x="9694754" y="4381770"/>
                <a:ext cx="265680" cy="1335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7063BA7-42C4-406B-97A8-343845C791A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686114" y="4372770"/>
                  <a:ext cx="283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0770580-366E-4E7D-9F35-C9AC1D3150EC}"/>
                    </a:ext>
                  </a:extLst>
                </p14:cNvPr>
                <p14:cNvContentPartPr/>
                <p14:nvPr/>
              </p14:nvContentPartPr>
              <p14:xfrm>
                <a:off x="9991034" y="4425330"/>
                <a:ext cx="138960" cy="1008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0770580-366E-4E7D-9F35-C9AC1D3150E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982034" y="4416690"/>
                  <a:ext cx="1566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27FBFB8-2141-42F8-9486-D74CD38C30D5}"/>
                    </a:ext>
                  </a:extLst>
                </p14:cNvPr>
                <p14:cNvContentPartPr/>
                <p14:nvPr/>
              </p14:nvContentPartPr>
              <p14:xfrm>
                <a:off x="10257434" y="4302930"/>
                <a:ext cx="126720" cy="2422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27FBFB8-2141-42F8-9486-D74CD38C30D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248794" y="4293930"/>
                  <a:ext cx="1443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233D2FD-F5B7-41CD-BF73-F6391A761F54}"/>
                    </a:ext>
                  </a:extLst>
                </p14:cNvPr>
                <p14:cNvContentPartPr/>
                <p14:nvPr/>
              </p14:nvContentPartPr>
              <p14:xfrm>
                <a:off x="10443914" y="4237050"/>
                <a:ext cx="175680" cy="35280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233D2FD-F5B7-41CD-BF73-F6391A761F5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434914" y="4228410"/>
                  <a:ext cx="19332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8472C24B-4A13-45F1-BAC3-47F5725D1816}"/>
              </a:ext>
            </a:extLst>
          </p:cNvPr>
          <p:cNvGrpSpPr/>
          <p:nvPr/>
        </p:nvGrpSpPr>
        <p:grpSpPr>
          <a:xfrm>
            <a:off x="1607714" y="4304730"/>
            <a:ext cx="1431000" cy="1112400"/>
            <a:chOff x="1607714" y="4304730"/>
            <a:chExt cx="1431000" cy="111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36EEEE9-C83B-43C5-873F-AD1C66799621}"/>
                    </a:ext>
                  </a:extLst>
                </p14:cNvPr>
                <p14:cNvContentPartPr/>
                <p14:nvPr/>
              </p14:nvContentPartPr>
              <p14:xfrm>
                <a:off x="1607714" y="4435410"/>
                <a:ext cx="375120" cy="2527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36EEEE9-C83B-43C5-873F-AD1C6679962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599074" y="4426770"/>
                  <a:ext cx="3927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7FEE26D-43A3-4424-94D0-732C934E2D62}"/>
                    </a:ext>
                  </a:extLst>
                </p14:cNvPr>
                <p14:cNvContentPartPr/>
                <p14:nvPr/>
              </p14:nvContentPartPr>
              <p14:xfrm>
                <a:off x="2037914" y="4304730"/>
                <a:ext cx="246600" cy="4190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7FEE26D-43A3-4424-94D0-732C934E2D6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28914" y="4295730"/>
                  <a:ext cx="26424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C5E6729-DF3F-475D-8694-D262E5A259F0}"/>
                    </a:ext>
                  </a:extLst>
                </p14:cNvPr>
                <p14:cNvContentPartPr/>
                <p14:nvPr/>
              </p14:nvContentPartPr>
              <p14:xfrm>
                <a:off x="1968434" y="4483650"/>
                <a:ext cx="360360" cy="622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C5E6729-DF3F-475D-8694-D262E5A259F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59794" y="4474650"/>
                  <a:ext cx="3780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9923BD8-D9DC-49AA-B65D-B305D8A8C3D1}"/>
                    </a:ext>
                  </a:extLst>
                </p14:cNvPr>
                <p14:cNvContentPartPr/>
                <p14:nvPr/>
              </p14:nvContentPartPr>
              <p14:xfrm>
                <a:off x="2217914" y="4550970"/>
                <a:ext cx="106200" cy="1191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9923BD8-D9DC-49AA-B65D-B305D8A8C3D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209274" y="4541970"/>
                  <a:ext cx="123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E5F6A46-F542-456F-BCE8-7CFD6A450A5F}"/>
                    </a:ext>
                  </a:extLst>
                </p14:cNvPr>
                <p14:cNvContentPartPr/>
                <p14:nvPr/>
              </p14:nvContentPartPr>
              <p14:xfrm>
                <a:off x="2334914" y="4551330"/>
                <a:ext cx="216000" cy="3553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E5F6A46-F542-456F-BCE8-7CFD6A450A5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326274" y="4542690"/>
                  <a:ext cx="2336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F9DF9F4-787D-4BAF-B13E-637BE3EAEE56}"/>
                    </a:ext>
                  </a:extLst>
                </p14:cNvPr>
                <p14:cNvContentPartPr/>
                <p14:nvPr/>
              </p14:nvContentPartPr>
              <p14:xfrm>
                <a:off x="2428154" y="4431450"/>
                <a:ext cx="289800" cy="2527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F9DF9F4-787D-4BAF-B13E-637BE3EAEE5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419514" y="4422810"/>
                  <a:ext cx="307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570974B-91AD-4451-BF69-4B476264F0FA}"/>
                    </a:ext>
                  </a:extLst>
                </p14:cNvPr>
                <p14:cNvContentPartPr/>
                <p14:nvPr/>
              </p14:nvContentPartPr>
              <p14:xfrm>
                <a:off x="3017474" y="4482930"/>
                <a:ext cx="21240" cy="122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570974B-91AD-4451-BF69-4B476264F0F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008834" y="4474290"/>
                  <a:ext cx="388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866024A-C2EC-4271-821C-6F125F24046C}"/>
                    </a:ext>
                  </a:extLst>
                </p14:cNvPr>
                <p14:cNvContentPartPr/>
                <p14:nvPr/>
              </p14:nvContentPartPr>
              <p14:xfrm>
                <a:off x="2979674" y="4663650"/>
                <a:ext cx="41040" cy="212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866024A-C2EC-4271-821C-6F125F24046C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970674" y="4655010"/>
                  <a:ext cx="58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DBD6C5D-C8B7-41B0-83C5-71E01B6D9872}"/>
                    </a:ext>
                  </a:extLst>
                </p14:cNvPr>
                <p14:cNvContentPartPr/>
                <p14:nvPr/>
              </p14:nvContentPartPr>
              <p14:xfrm>
                <a:off x="1663874" y="5003490"/>
                <a:ext cx="253440" cy="2178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DBD6C5D-C8B7-41B0-83C5-71E01B6D987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655234" y="4994850"/>
                  <a:ext cx="271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3EA809B-CD6E-47B6-AE0A-4C0BA5C89292}"/>
                    </a:ext>
                  </a:extLst>
                </p14:cNvPr>
                <p14:cNvContentPartPr/>
                <p14:nvPr/>
              </p14:nvContentPartPr>
              <p14:xfrm>
                <a:off x="1983554" y="5060010"/>
                <a:ext cx="146160" cy="1465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3EA809B-CD6E-47B6-AE0A-4C0BA5C8929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974554" y="5051010"/>
                  <a:ext cx="163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64CD146-A8EB-420F-994C-F9C3CF331794}"/>
                    </a:ext>
                  </a:extLst>
                </p14:cNvPr>
                <p14:cNvContentPartPr/>
                <p14:nvPr/>
              </p14:nvContentPartPr>
              <p14:xfrm>
                <a:off x="2173634" y="5097090"/>
                <a:ext cx="194760" cy="950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64CD146-A8EB-420F-994C-F9C3CF33179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164994" y="5088450"/>
                  <a:ext cx="212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2F007E4D-BCF4-45F1-8823-E32143F600FA}"/>
                    </a:ext>
                  </a:extLst>
                </p14:cNvPr>
                <p14:cNvContentPartPr/>
                <p14:nvPr/>
              </p14:nvContentPartPr>
              <p14:xfrm>
                <a:off x="2378114" y="5023650"/>
                <a:ext cx="303120" cy="3934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2F007E4D-BCF4-45F1-8823-E32143F600F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369474" y="5015010"/>
                  <a:ext cx="3207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CAB0A74D-9C0E-41E8-9AC4-E330F22C7E4A}"/>
                    </a:ext>
                  </a:extLst>
                </p14:cNvPr>
                <p14:cNvContentPartPr/>
                <p14:nvPr/>
              </p14:nvContentPartPr>
              <p14:xfrm>
                <a:off x="2782034" y="4761930"/>
                <a:ext cx="211680" cy="3895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CAB0A74D-9C0E-41E8-9AC4-E330F22C7E4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773034" y="4753290"/>
                  <a:ext cx="2293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EFE81F0-E461-4DC2-AD23-1D8E228639FF}"/>
                    </a:ext>
                  </a:extLst>
                </p14:cNvPr>
                <p14:cNvContentPartPr/>
                <p14:nvPr/>
              </p14:nvContentPartPr>
              <p14:xfrm>
                <a:off x="2861594" y="5012490"/>
                <a:ext cx="172080" cy="2098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EFE81F0-E461-4DC2-AD23-1D8E228639F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852954" y="5003490"/>
                  <a:ext cx="18972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D128F548-C945-46B4-A793-5C51D748F023}"/>
              </a:ext>
            </a:extLst>
          </p:cNvPr>
          <p:cNvGrpSpPr/>
          <p:nvPr/>
        </p:nvGrpSpPr>
        <p:grpSpPr>
          <a:xfrm>
            <a:off x="3332834" y="4165410"/>
            <a:ext cx="5843880" cy="1020600"/>
            <a:chOff x="3332834" y="4165410"/>
            <a:chExt cx="5843880" cy="102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9911BAF-1598-4BE1-A95E-E93F5597E76F}"/>
                    </a:ext>
                  </a:extLst>
                </p14:cNvPr>
                <p14:cNvContentPartPr/>
                <p14:nvPr/>
              </p14:nvContentPartPr>
              <p14:xfrm>
                <a:off x="3492314" y="4471050"/>
                <a:ext cx="84960" cy="1274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9911BAF-1598-4BE1-A95E-E93F5597E76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483314" y="4462050"/>
                  <a:ext cx="102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5F4B8C4-9152-4D07-991F-F2DE19DFDC07}"/>
                    </a:ext>
                  </a:extLst>
                </p14:cNvPr>
                <p14:cNvContentPartPr/>
                <p14:nvPr/>
              </p14:nvContentPartPr>
              <p14:xfrm>
                <a:off x="3368474" y="4619730"/>
                <a:ext cx="251280" cy="248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5F4B8C4-9152-4D07-991F-F2DE19DFDC07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359474" y="4610730"/>
                  <a:ext cx="268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D3AD2F1-558F-4B47-9E22-024B58697005}"/>
                    </a:ext>
                  </a:extLst>
                </p14:cNvPr>
                <p14:cNvContentPartPr/>
                <p14:nvPr/>
              </p14:nvContentPartPr>
              <p14:xfrm>
                <a:off x="3367394" y="4430370"/>
                <a:ext cx="297000" cy="424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D3AD2F1-558F-4B47-9E22-024B5869700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358754" y="4421730"/>
                  <a:ext cx="3146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08B8BF9-F1FB-4EBD-9833-5D4620BA36A9}"/>
                    </a:ext>
                  </a:extLst>
                </p14:cNvPr>
                <p14:cNvContentPartPr/>
                <p14:nvPr/>
              </p14:nvContentPartPr>
              <p14:xfrm>
                <a:off x="3781394" y="4219770"/>
                <a:ext cx="281880" cy="4456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08B8BF9-F1FB-4EBD-9833-5D4620BA36A9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772394" y="4210770"/>
                  <a:ext cx="29952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18BF3CD-6167-485D-8AFA-6CBC3A1622EB}"/>
                    </a:ext>
                  </a:extLst>
                </p14:cNvPr>
                <p14:cNvContentPartPr/>
                <p14:nvPr/>
              </p14:nvContentPartPr>
              <p14:xfrm>
                <a:off x="3741434" y="4502370"/>
                <a:ext cx="256320" cy="540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18BF3CD-6167-485D-8AFA-6CBC3A1622E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732434" y="4493370"/>
                  <a:ext cx="2739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A8C95A5-B9AE-420F-9393-7583A604340F}"/>
                    </a:ext>
                  </a:extLst>
                </p14:cNvPr>
                <p14:cNvContentPartPr/>
                <p14:nvPr/>
              </p14:nvContentPartPr>
              <p14:xfrm>
                <a:off x="4174874" y="4521450"/>
                <a:ext cx="201600" cy="2898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A8C95A5-B9AE-420F-9393-7583A604340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166234" y="4512450"/>
                  <a:ext cx="2192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D941F8F-D11B-4A00-B39E-A782EBDEF76E}"/>
                    </a:ext>
                  </a:extLst>
                </p14:cNvPr>
                <p14:cNvContentPartPr/>
                <p14:nvPr/>
              </p14:nvContentPartPr>
              <p14:xfrm>
                <a:off x="4319594" y="4400490"/>
                <a:ext cx="250560" cy="1764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D941F8F-D11B-4A00-B39E-A782EBDEF76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310954" y="4391490"/>
                  <a:ext cx="268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52E50FE-31A5-472B-9C14-42A92F58EAF7}"/>
                    </a:ext>
                  </a:extLst>
                </p14:cNvPr>
                <p14:cNvContentPartPr/>
                <p14:nvPr/>
              </p14:nvContentPartPr>
              <p14:xfrm>
                <a:off x="4558634" y="4434330"/>
                <a:ext cx="163080" cy="1429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52E50FE-31A5-472B-9C14-42A92F58EAF7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549634" y="4425330"/>
                  <a:ext cx="1807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C9D0866-3AA7-4F07-8763-A99644BC349B}"/>
                    </a:ext>
                  </a:extLst>
                </p14:cNvPr>
                <p14:cNvContentPartPr/>
                <p14:nvPr/>
              </p14:nvContentPartPr>
              <p14:xfrm>
                <a:off x="4627754" y="4434330"/>
                <a:ext cx="221400" cy="3513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C9D0866-3AA7-4F07-8763-A99644BC349B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619114" y="4425330"/>
                  <a:ext cx="2390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A78DDAE-99DF-4313-A426-9024CCAEB18F}"/>
                    </a:ext>
                  </a:extLst>
                </p14:cNvPr>
                <p14:cNvContentPartPr/>
                <p14:nvPr/>
              </p14:nvContentPartPr>
              <p14:xfrm>
                <a:off x="4774634" y="4397610"/>
                <a:ext cx="239400" cy="1818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A78DDAE-99DF-4313-A426-9024CCAEB18F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765994" y="4388610"/>
                  <a:ext cx="2570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559F343-4225-4152-8283-D2FA0582F5D3}"/>
                    </a:ext>
                  </a:extLst>
                </p14:cNvPr>
                <p14:cNvContentPartPr/>
                <p14:nvPr/>
              </p14:nvContentPartPr>
              <p14:xfrm>
                <a:off x="5044634" y="4407330"/>
                <a:ext cx="154440" cy="1623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559F343-4225-4152-8283-D2FA0582F5D3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035634" y="4398330"/>
                  <a:ext cx="172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7D4FE2C-0638-4895-B61F-DACB10DE0044}"/>
                    </a:ext>
                  </a:extLst>
                </p14:cNvPr>
                <p14:cNvContentPartPr/>
                <p14:nvPr/>
              </p14:nvContentPartPr>
              <p14:xfrm>
                <a:off x="5279354" y="4197090"/>
                <a:ext cx="196200" cy="3607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7D4FE2C-0638-4895-B61F-DACB10DE004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270354" y="4188450"/>
                  <a:ext cx="2138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FE250C6-D4B1-474B-AE4C-65A161C4CECC}"/>
                    </a:ext>
                  </a:extLst>
                </p14:cNvPr>
                <p14:cNvContentPartPr/>
                <p14:nvPr/>
              </p14:nvContentPartPr>
              <p14:xfrm>
                <a:off x="5398874" y="4184490"/>
                <a:ext cx="533160" cy="3801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FE250C6-D4B1-474B-AE4C-65A161C4CECC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390234" y="4175490"/>
                  <a:ext cx="5508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9AFE9DC-81F6-4880-8771-D700B672C039}"/>
                    </a:ext>
                  </a:extLst>
                </p14:cNvPr>
                <p14:cNvContentPartPr/>
                <p14:nvPr/>
              </p14:nvContentPartPr>
              <p14:xfrm>
                <a:off x="5646914" y="4386450"/>
                <a:ext cx="305640" cy="1681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9AFE9DC-81F6-4880-8771-D700B672C03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637914" y="4377450"/>
                  <a:ext cx="323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AD942EB-7496-4053-9D01-D12EC77DCA8E}"/>
                    </a:ext>
                  </a:extLst>
                </p14:cNvPr>
                <p14:cNvContentPartPr/>
                <p14:nvPr/>
              </p14:nvContentPartPr>
              <p14:xfrm>
                <a:off x="6049034" y="4340730"/>
                <a:ext cx="11520" cy="118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AD942EB-7496-4053-9D01-D12EC77DCA8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040394" y="4332090"/>
                  <a:ext cx="291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86C68EE-A9AD-463B-B31F-E57967E26B23}"/>
                    </a:ext>
                  </a:extLst>
                </p14:cNvPr>
                <p14:cNvContentPartPr/>
                <p14:nvPr/>
              </p14:nvContentPartPr>
              <p14:xfrm>
                <a:off x="6041834" y="4427850"/>
                <a:ext cx="111600" cy="972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86C68EE-A9AD-463B-B31F-E57967E26B23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032834" y="4418850"/>
                  <a:ext cx="129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B25AE51-26CE-4CB1-8604-50EEB0D62FC3}"/>
                    </a:ext>
                  </a:extLst>
                </p14:cNvPr>
                <p14:cNvContentPartPr/>
                <p14:nvPr/>
              </p14:nvContentPartPr>
              <p14:xfrm>
                <a:off x="6202754" y="4404450"/>
                <a:ext cx="258120" cy="1407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B25AE51-26CE-4CB1-8604-50EEB0D62FC3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193754" y="4395450"/>
                  <a:ext cx="275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3772BE2-F2D4-4512-9189-AAAAF051BB4D}"/>
                    </a:ext>
                  </a:extLst>
                </p14:cNvPr>
                <p14:cNvContentPartPr/>
                <p14:nvPr/>
              </p14:nvContentPartPr>
              <p14:xfrm>
                <a:off x="6681914" y="4442610"/>
                <a:ext cx="57960" cy="928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3772BE2-F2D4-4512-9189-AAAAF051BB4D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673274" y="4433970"/>
                  <a:ext cx="75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8296675-8D1E-466D-A5B2-2339A355B76E}"/>
                    </a:ext>
                  </a:extLst>
                </p14:cNvPr>
                <p14:cNvContentPartPr/>
                <p14:nvPr/>
              </p14:nvContentPartPr>
              <p14:xfrm>
                <a:off x="6803594" y="4310130"/>
                <a:ext cx="15120" cy="316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8296675-8D1E-466D-A5B2-2339A355B76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794954" y="4301490"/>
                  <a:ext cx="32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A3EF518-C77A-48A5-8CBE-98A9F1CB4AA5}"/>
                    </a:ext>
                  </a:extLst>
                </p14:cNvPr>
                <p14:cNvContentPartPr/>
                <p14:nvPr/>
              </p14:nvContentPartPr>
              <p14:xfrm>
                <a:off x="6760754" y="4351170"/>
                <a:ext cx="198720" cy="1954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A3EF518-C77A-48A5-8CBE-98A9F1CB4AA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751754" y="4342530"/>
                  <a:ext cx="216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AF902D1-14F3-4B83-A571-5E7FF197146C}"/>
                    </a:ext>
                  </a:extLst>
                </p14:cNvPr>
                <p14:cNvContentPartPr/>
                <p14:nvPr/>
              </p14:nvContentPartPr>
              <p14:xfrm>
                <a:off x="7247114" y="4401930"/>
                <a:ext cx="199440" cy="1555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AF902D1-14F3-4B83-A571-5E7FF197146C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238114" y="4392930"/>
                  <a:ext cx="217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575731C-4E5F-4F09-B0CF-1AB2F87EE9CA}"/>
                    </a:ext>
                  </a:extLst>
                </p14:cNvPr>
                <p14:cNvContentPartPr/>
                <p14:nvPr/>
              </p14:nvContentPartPr>
              <p14:xfrm>
                <a:off x="7511714" y="4429290"/>
                <a:ext cx="90720" cy="1288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575731C-4E5F-4F09-B0CF-1AB2F87EE9CA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503074" y="4420290"/>
                  <a:ext cx="108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E43C587-4948-451D-BD5E-C93D8FF87ACA}"/>
                    </a:ext>
                  </a:extLst>
                </p14:cNvPr>
                <p14:cNvContentPartPr/>
                <p14:nvPr/>
              </p14:nvContentPartPr>
              <p14:xfrm>
                <a:off x="7661114" y="4383930"/>
                <a:ext cx="174240" cy="1728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E43C587-4948-451D-BD5E-C93D8FF87ACA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652474" y="4374930"/>
                  <a:ext cx="1918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69BE833-57E9-4623-B4A6-7B513D49B3CA}"/>
                    </a:ext>
                  </a:extLst>
                </p14:cNvPr>
                <p14:cNvContentPartPr/>
                <p14:nvPr/>
              </p14:nvContentPartPr>
              <p14:xfrm>
                <a:off x="7896914" y="4420650"/>
                <a:ext cx="290520" cy="1440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69BE833-57E9-4623-B4A6-7B513D49B3CA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7888274" y="4412010"/>
                  <a:ext cx="3081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4ABBF0E-C433-41B7-B754-AF4897430FED}"/>
                    </a:ext>
                  </a:extLst>
                </p14:cNvPr>
                <p14:cNvContentPartPr/>
                <p14:nvPr/>
              </p14:nvContentPartPr>
              <p14:xfrm>
                <a:off x="8260514" y="4426770"/>
                <a:ext cx="140400" cy="1094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4ABBF0E-C433-41B7-B754-AF4897430FED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251514" y="4418130"/>
                  <a:ext cx="1580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57CD0E3-D04A-4663-B841-768C4D7B6152}"/>
                    </a:ext>
                  </a:extLst>
                </p14:cNvPr>
                <p14:cNvContentPartPr/>
                <p14:nvPr/>
              </p14:nvContentPartPr>
              <p14:xfrm>
                <a:off x="8581634" y="4165410"/>
                <a:ext cx="178560" cy="3895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57CD0E3-D04A-4663-B841-768C4D7B6152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572634" y="4156410"/>
                  <a:ext cx="1962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62F4E08-7F3B-4491-92B9-C13C9C8DDBFE}"/>
                    </a:ext>
                  </a:extLst>
                </p14:cNvPr>
                <p14:cNvContentPartPr/>
                <p14:nvPr/>
              </p14:nvContentPartPr>
              <p14:xfrm>
                <a:off x="8704754" y="4570410"/>
                <a:ext cx="119160" cy="1692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62F4E08-7F3B-4491-92B9-C13C9C8DDBFE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696114" y="4561770"/>
                  <a:ext cx="136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05AFB74-1B0C-4302-8285-0C05ADFE9947}"/>
                    </a:ext>
                  </a:extLst>
                </p14:cNvPr>
                <p14:cNvContentPartPr/>
                <p14:nvPr/>
              </p14:nvContentPartPr>
              <p14:xfrm>
                <a:off x="8980514" y="4398330"/>
                <a:ext cx="196200" cy="1418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05AFB74-1B0C-4302-8285-0C05ADFE9947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971874" y="4389330"/>
                  <a:ext cx="213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74BA999-5E71-4E00-8163-F35D8E748301}"/>
                    </a:ext>
                  </a:extLst>
                </p14:cNvPr>
                <p14:cNvContentPartPr/>
                <p14:nvPr/>
              </p14:nvContentPartPr>
              <p14:xfrm>
                <a:off x="3332834" y="4988370"/>
                <a:ext cx="234000" cy="1738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74BA999-5E71-4E00-8163-F35D8E748301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324194" y="4979730"/>
                  <a:ext cx="2516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9941EBD-BBB0-4776-88FF-EAA7FD00B85F}"/>
                    </a:ext>
                  </a:extLst>
                </p14:cNvPr>
                <p14:cNvContentPartPr/>
                <p14:nvPr/>
              </p14:nvContentPartPr>
              <p14:xfrm>
                <a:off x="3594554" y="4715850"/>
                <a:ext cx="346680" cy="4701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9941EBD-BBB0-4776-88FF-EAA7FD00B85F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585914" y="4707210"/>
                  <a:ext cx="36432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3E4C934-14D5-4D0B-BBC0-1120911DF5C7}"/>
                    </a:ext>
                  </a:extLst>
                </p14:cNvPr>
                <p14:cNvContentPartPr/>
                <p14:nvPr/>
              </p14:nvContentPartPr>
              <p14:xfrm>
                <a:off x="3860954" y="5049210"/>
                <a:ext cx="77040" cy="11736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3E4C934-14D5-4D0B-BBC0-1120911DF5C7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3851954" y="5040570"/>
                  <a:ext cx="94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F5954C5D-2F76-41FC-AFE0-B2122166BE6D}"/>
                    </a:ext>
                  </a:extLst>
                </p14:cNvPr>
                <p14:cNvContentPartPr/>
                <p14:nvPr/>
              </p14:nvContentPartPr>
              <p14:xfrm>
                <a:off x="4028714" y="5029770"/>
                <a:ext cx="158040" cy="1350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F5954C5D-2F76-41FC-AFE0-B2122166BE6D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020074" y="5020770"/>
                  <a:ext cx="1756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8E05A70-CB02-4778-8C92-02C4E890646C}"/>
                    </a:ext>
                  </a:extLst>
                </p14:cNvPr>
                <p14:cNvContentPartPr/>
                <p14:nvPr/>
              </p14:nvContentPartPr>
              <p14:xfrm>
                <a:off x="4204394" y="4792170"/>
                <a:ext cx="191880" cy="38628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8E05A70-CB02-4778-8C92-02C4E890646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195394" y="4783530"/>
                  <a:ext cx="20952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FD78326-CFDD-47DC-83CB-50419631A717}"/>
                    </a:ext>
                  </a:extLst>
                </p14:cNvPr>
                <p14:cNvContentPartPr/>
                <p14:nvPr/>
              </p14:nvContentPartPr>
              <p14:xfrm>
                <a:off x="4396994" y="5002410"/>
                <a:ext cx="137880" cy="1555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FD78326-CFDD-47DC-83CB-50419631A717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388354" y="4993410"/>
                  <a:ext cx="155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914D6A0-EF2A-4C4D-8998-BA6519B7E704}"/>
                    </a:ext>
                  </a:extLst>
                </p14:cNvPr>
                <p14:cNvContentPartPr/>
                <p14:nvPr/>
              </p14:nvContentPartPr>
              <p14:xfrm>
                <a:off x="4544954" y="4802610"/>
                <a:ext cx="170280" cy="3128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914D6A0-EF2A-4C4D-8998-BA6519B7E704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536314" y="4793610"/>
                  <a:ext cx="1879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248024D0-2EC4-4891-8CC0-5A2AC6F8B966}"/>
                    </a:ext>
                  </a:extLst>
                </p14:cNvPr>
                <p14:cNvContentPartPr/>
                <p14:nvPr/>
              </p14:nvContentPartPr>
              <p14:xfrm>
                <a:off x="4836914" y="4945530"/>
                <a:ext cx="173520" cy="13788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248024D0-2EC4-4891-8CC0-5A2AC6F8B966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827914" y="4936890"/>
                  <a:ext cx="1911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A026020A-C918-47C9-84AE-2CAA9C352646}"/>
                    </a:ext>
                  </a:extLst>
                </p14:cNvPr>
                <p14:cNvContentPartPr/>
                <p14:nvPr/>
              </p14:nvContentPartPr>
              <p14:xfrm>
                <a:off x="5067314" y="4976130"/>
                <a:ext cx="87120" cy="1220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A026020A-C918-47C9-84AE-2CAA9C352646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058314" y="4967490"/>
                  <a:ext cx="1047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2C166F90-BF5C-4002-8085-D51A2CA40BBD}"/>
                    </a:ext>
                  </a:extLst>
                </p14:cNvPr>
                <p14:cNvContentPartPr/>
                <p14:nvPr/>
              </p14:nvContentPartPr>
              <p14:xfrm>
                <a:off x="5278634" y="4742490"/>
                <a:ext cx="218880" cy="3780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2C166F90-BF5C-4002-8085-D51A2CA40BB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269994" y="4733490"/>
                  <a:ext cx="2365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BC4DD9D6-507F-44B7-84CC-D48D9B19A5E0}"/>
                    </a:ext>
                  </a:extLst>
                </p14:cNvPr>
                <p14:cNvContentPartPr/>
                <p14:nvPr/>
              </p14:nvContentPartPr>
              <p14:xfrm>
                <a:off x="5229674" y="4900170"/>
                <a:ext cx="304200" cy="554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BC4DD9D6-507F-44B7-84CC-D48D9B19A5E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220674" y="4891170"/>
                  <a:ext cx="3218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20B613B2-BB47-4747-858F-E4E9F5A79BC3}"/>
                    </a:ext>
                  </a:extLst>
                </p14:cNvPr>
                <p14:cNvContentPartPr/>
                <p14:nvPr/>
              </p14:nvContentPartPr>
              <p14:xfrm>
                <a:off x="5792354" y="4882170"/>
                <a:ext cx="202320" cy="1879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20B613B2-BB47-4747-858F-E4E9F5A79BC3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783354" y="4873530"/>
                  <a:ext cx="219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109A775-290D-44A0-9CE8-232D7341CD75}"/>
                    </a:ext>
                  </a:extLst>
                </p14:cNvPr>
                <p14:cNvContentPartPr/>
                <p14:nvPr/>
              </p14:nvContentPartPr>
              <p14:xfrm>
                <a:off x="5951474" y="4949850"/>
                <a:ext cx="114480" cy="1162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109A775-290D-44A0-9CE8-232D7341CD75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942834" y="4941210"/>
                  <a:ext cx="132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588B4CF-DCA3-44BF-B276-4FCB8E194CC9}"/>
                    </a:ext>
                  </a:extLst>
                </p14:cNvPr>
                <p14:cNvContentPartPr/>
                <p14:nvPr/>
              </p14:nvContentPartPr>
              <p14:xfrm>
                <a:off x="6135794" y="4943010"/>
                <a:ext cx="183960" cy="1389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588B4CF-DCA3-44BF-B276-4FCB8E194CC9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6127154" y="4934370"/>
                  <a:ext cx="201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CEA2941F-EF86-42EB-B4E2-B29F395DE1C8}"/>
                    </a:ext>
                  </a:extLst>
                </p14:cNvPr>
                <p14:cNvContentPartPr/>
                <p14:nvPr/>
              </p14:nvContentPartPr>
              <p14:xfrm>
                <a:off x="6483914" y="4633050"/>
                <a:ext cx="263160" cy="4626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CEA2941F-EF86-42EB-B4E2-B29F395DE1C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6474914" y="4624410"/>
                  <a:ext cx="28080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3DC20E6-57CF-44A3-AE5F-D02A07976FAF}"/>
                    </a:ext>
                  </a:extLst>
                </p14:cNvPr>
                <p14:cNvContentPartPr/>
                <p14:nvPr/>
              </p14:nvContentPartPr>
              <p14:xfrm>
                <a:off x="6422354" y="4852650"/>
                <a:ext cx="405360" cy="698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3DC20E6-57CF-44A3-AE5F-D02A07976FAF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6413714" y="4843650"/>
                  <a:ext cx="423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A10B1EA-2EBF-4782-8D68-6659227D4869}"/>
                    </a:ext>
                  </a:extLst>
                </p14:cNvPr>
                <p14:cNvContentPartPr/>
                <p14:nvPr/>
              </p14:nvContentPartPr>
              <p14:xfrm>
                <a:off x="6680474" y="4932930"/>
                <a:ext cx="153720" cy="1098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A10B1EA-2EBF-4782-8D68-6659227D486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6671834" y="4924290"/>
                  <a:ext cx="171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7E474E2-A663-4D5D-86F6-02DDD9CF56F8}"/>
                    </a:ext>
                  </a:extLst>
                </p14:cNvPr>
                <p14:cNvContentPartPr/>
                <p14:nvPr/>
              </p14:nvContentPartPr>
              <p14:xfrm>
                <a:off x="6940394" y="4941210"/>
                <a:ext cx="51840" cy="1137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7E474E2-A663-4D5D-86F6-02DDD9CF56F8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931754" y="4932570"/>
                  <a:ext cx="69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0E64D60-D84E-451C-BDD6-65AFB3B8B3EE}"/>
                    </a:ext>
                  </a:extLst>
                </p14:cNvPr>
                <p14:cNvContentPartPr/>
                <p14:nvPr/>
              </p14:nvContentPartPr>
              <p14:xfrm>
                <a:off x="7048394" y="4925730"/>
                <a:ext cx="171720" cy="1202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0E64D60-D84E-451C-BDD6-65AFB3B8B3EE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039754" y="4916730"/>
                  <a:ext cx="189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43CA645-CB56-4019-A1CB-66F0D4ED5D67}"/>
                    </a:ext>
                  </a:extLst>
                </p14:cNvPr>
                <p14:cNvContentPartPr/>
                <p14:nvPr/>
              </p14:nvContentPartPr>
              <p14:xfrm>
                <a:off x="7515314" y="4903050"/>
                <a:ext cx="176760" cy="1494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43CA645-CB56-4019-A1CB-66F0D4ED5D67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7506674" y="4894410"/>
                  <a:ext cx="194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4EC517A8-2EF8-48D2-888D-F46E16A51069}"/>
                    </a:ext>
                  </a:extLst>
                </p14:cNvPr>
                <p14:cNvContentPartPr/>
                <p14:nvPr/>
              </p14:nvContentPartPr>
              <p14:xfrm>
                <a:off x="7812314" y="4938690"/>
                <a:ext cx="201600" cy="15048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4EC517A8-2EF8-48D2-888D-F46E16A51069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7803314" y="4930050"/>
                  <a:ext cx="21924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76B964E2-CD81-43C3-84A9-918CADDFE680}"/>
              </a:ext>
            </a:extLst>
          </p:cNvPr>
          <p:cNvGrpSpPr/>
          <p:nvPr/>
        </p:nvGrpSpPr>
        <p:grpSpPr>
          <a:xfrm>
            <a:off x="8325674" y="4711530"/>
            <a:ext cx="1384560" cy="440640"/>
            <a:chOff x="8325674" y="4711530"/>
            <a:chExt cx="1384560" cy="44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3BA30D2-AC45-4D48-A282-5D9640EF69F7}"/>
                    </a:ext>
                  </a:extLst>
                </p14:cNvPr>
                <p14:cNvContentPartPr/>
                <p14:nvPr/>
              </p14:nvContentPartPr>
              <p14:xfrm>
                <a:off x="8325674" y="4921770"/>
                <a:ext cx="114840" cy="1281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3BA30D2-AC45-4D48-A282-5D9640EF69F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316674" y="4913130"/>
                  <a:ext cx="132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366165C-C3FC-4054-8602-D85DB15F594B}"/>
                    </a:ext>
                  </a:extLst>
                </p14:cNvPr>
                <p14:cNvContentPartPr/>
                <p14:nvPr/>
              </p14:nvContentPartPr>
              <p14:xfrm>
                <a:off x="8539514" y="4895850"/>
                <a:ext cx="172800" cy="1684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366165C-C3FC-4054-8602-D85DB15F594B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8530874" y="4886850"/>
                  <a:ext cx="190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07A9F13B-4850-45CB-BB87-BBFE6ED545AF}"/>
                    </a:ext>
                  </a:extLst>
                </p14:cNvPr>
                <p14:cNvContentPartPr/>
                <p14:nvPr/>
              </p14:nvContentPartPr>
              <p14:xfrm>
                <a:off x="8832914" y="4711530"/>
                <a:ext cx="131400" cy="4122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07A9F13B-4850-45CB-BB87-BBFE6ED545AF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823914" y="4702890"/>
                  <a:ext cx="1490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7D75E76F-F104-4EAA-AF22-0B6B34CD05D6}"/>
                    </a:ext>
                  </a:extLst>
                </p14:cNvPr>
                <p14:cNvContentPartPr/>
                <p14:nvPr/>
              </p14:nvContentPartPr>
              <p14:xfrm>
                <a:off x="8699354" y="4904850"/>
                <a:ext cx="259200" cy="288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7D75E76F-F104-4EAA-AF22-0B6B34CD05D6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690714" y="4895850"/>
                  <a:ext cx="276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85484CE6-C038-44E1-B9A6-B08374649DE5}"/>
                    </a:ext>
                  </a:extLst>
                </p14:cNvPr>
                <p14:cNvContentPartPr/>
                <p14:nvPr/>
              </p14:nvContentPartPr>
              <p14:xfrm>
                <a:off x="9038114" y="4720890"/>
                <a:ext cx="175320" cy="3459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85484CE6-C038-44E1-B9A6-B08374649DE5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9029474" y="4711890"/>
                  <a:ext cx="192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B58F5116-64F7-4FBF-91D4-F3FD3EA0338F}"/>
                    </a:ext>
                  </a:extLst>
                </p14:cNvPr>
                <p14:cNvContentPartPr/>
                <p14:nvPr/>
              </p14:nvContentPartPr>
              <p14:xfrm>
                <a:off x="9150794" y="4935090"/>
                <a:ext cx="66240" cy="921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B58F5116-64F7-4FBF-91D4-F3FD3EA0338F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142154" y="4926450"/>
                  <a:ext cx="83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F06380C5-F58D-44DA-9433-028ECF02599F}"/>
                    </a:ext>
                  </a:extLst>
                </p14:cNvPr>
                <p14:cNvContentPartPr/>
                <p14:nvPr/>
              </p14:nvContentPartPr>
              <p14:xfrm>
                <a:off x="9253754" y="4911690"/>
                <a:ext cx="156960" cy="12708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F06380C5-F58D-44DA-9433-028ECF02599F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244754" y="4902690"/>
                  <a:ext cx="174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D41FC30D-7873-4FDB-A84E-EF0026CAE602}"/>
                    </a:ext>
                  </a:extLst>
                </p14:cNvPr>
                <p14:cNvContentPartPr/>
                <p14:nvPr/>
              </p14:nvContentPartPr>
              <p14:xfrm>
                <a:off x="9407834" y="4877490"/>
                <a:ext cx="302400" cy="1735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D41FC30D-7873-4FDB-A84E-EF0026CAE602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399194" y="4868490"/>
                  <a:ext cx="3200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7E3C06B-3550-4C87-8CDA-29A3BCECCA4E}"/>
                    </a:ext>
                  </a:extLst>
                </p14:cNvPr>
                <p14:cNvContentPartPr/>
                <p14:nvPr/>
              </p14:nvContentPartPr>
              <p14:xfrm>
                <a:off x="9667394" y="5103930"/>
                <a:ext cx="5400" cy="482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7E3C06B-3550-4C87-8CDA-29A3BCECCA4E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658754" y="5095290"/>
                  <a:ext cx="23040" cy="6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5028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8804DCA-9C26-4F64-B3A2-CD742121396F}"/>
              </a:ext>
            </a:extLst>
          </p:cNvPr>
          <p:cNvGrpSpPr/>
          <p:nvPr/>
        </p:nvGrpSpPr>
        <p:grpSpPr>
          <a:xfrm>
            <a:off x="524114" y="313050"/>
            <a:ext cx="475200" cy="477000"/>
            <a:chOff x="524114" y="313050"/>
            <a:chExt cx="475200" cy="47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6A4B209-5044-4B90-87A6-D58BDB657EC5}"/>
                    </a:ext>
                  </a:extLst>
                </p14:cNvPr>
                <p14:cNvContentPartPr/>
                <p14:nvPr/>
              </p14:nvContentPartPr>
              <p14:xfrm>
                <a:off x="524114" y="456330"/>
                <a:ext cx="196920" cy="1836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6A4B209-5044-4B90-87A6-D58BDB657E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474" y="447690"/>
                  <a:ext cx="2145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76D2B61-95B0-4673-B328-17CC713D9984}"/>
                    </a:ext>
                  </a:extLst>
                </p14:cNvPr>
                <p14:cNvContentPartPr/>
                <p14:nvPr/>
              </p14:nvContentPartPr>
              <p14:xfrm>
                <a:off x="831914" y="313050"/>
                <a:ext cx="167400" cy="477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76D2B61-95B0-4673-B328-17CC713D99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2914" y="304050"/>
                  <a:ext cx="18504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3792C1-9B08-4C80-AF7F-28B7157023F8}"/>
              </a:ext>
            </a:extLst>
          </p:cNvPr>
          <p:cNvGrpSpPr/>
          <p:nvPr/>
        </p:nvGrpSpPr>
        <p:grpSpPr>
          <a:xfrm>
            <a:off x="4183154" y="139530"/>
            <a:ext cx="808920" cy="438120"/>
            <a:chOff x="4183154" y="139530"/>
            <a:chExt cx="808920" cy="43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E5BE02E-D284-4605-86D5-BEC1A655AFC1}"/>
                    </a:ext>
                  </a:extLst>
                </p14:cNvPr>
                <p14:cNvContentPartPr/>
                <p14:nvPr/>
              </p14:nvContentPartPr>
              <p14:xfrm>
                <a:off x="4183154" y="179490"/>
                <a:ext cx="239400" cy="398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E5BE02E-D284-4605-86D5-BEC1A655AFC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74154" y="170490"/>
                  <a:ext cx="2570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615F5F4-17F0-47D0-9634-EEF93B10CDE9}"/>
                    </a:ext>
                  </a:extLst>
                </p14:cNvPr>
                <p14:cNvContentPartPr/>
                <p14:nvPr/>
              </p14:nvContentPartPr>
              <p14:xfrm>
                <a:off x="4465034" y="216930"/>
                <a:ext cx="204120" cy="359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615F5F4-17F0-47D0-9634-EEF93B10CDE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56394" y="208290"/>
                  <a:ext cx="2217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01FB651-E391-4890-ABE0-F1F15E025D54}"/>
                    </a:ext>
                  </a:extLst>
                </p14:cNvPr>
                <p14:cNvContentPartPr/>
                <p14:nvPr/>
              </p14:nvContentPartPr>
              <p14:xfrm>
                <a:off x="4792634" y="259410"/>
                <a:ext cx="182160" cy="214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01FB651-E391-4890-ABE0-F1F15E025D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83634" y="250410"/>
                  <a:ext cx="1998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4BBA43A-F163-40BE-8A7E-71E00385653A}"/>
                    </a:ext>
                  </a:extLst>
                </p14:cNvPr>
                <p14:cNvContentPartPr/>
                <p14:nvPr/>
              </p14:nvContentPartPr>
              <p14:xfrm>
                <a:off x="4762394" y="139530"/>
                <a:ext cx="85680" cy="130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4BBA43A-F163-40BE-8A7E-71E0038565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53754" y="130530"/>
                  <a:ext cx="103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569E0B-B1BD-405D-A4FC-4F9DCB8CE70D}"/>
                    </a:ext>
                  </a:extLst>
                </p14:cNvPr>
                <p14:cNvContentPartPr/>
                <p14:nvPr/>
              </p14:nvContentPartPr>
              <p14:xfrm>
                <a:off x="4914674" y="379650"/>
                <a:ext cx="77400" cy="128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569E0B-B1BD-405D-A4FC-4F9DCB8CE70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05674" y="371010"/>
                  <a:ext cx="9504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1523071-5751-463C-90FD-CB6DE56749F1}"/>
              </a:ext>
            </a:extLst>
          </p:cNvPr>
          <p:cNvGrpSpPr/>
          <p:nvPr/>
        </p:nvGrpSpPr>
        <p:grpSpPr>
          <a:xfrm>
            <a:off x="5344874" y="-7710"/>
            <a:ext cx="1648800" cy="533160"/>
            <a:chOff x="5344874" y="-7710"/>
            <a:chExt cx="1648800" cy="53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F82A1AE-B381-4882-B8D8-B066DE30D2A7}"/>
                    </a:ext>
                  </a:extLst>
                </p14:cNvPr>
                <p14:cNvContentPartPr/>
                <p14:nvPr/>
              </p14:nvContentPartPr>
              <p14:xfrm>
                <a:off x="5344874" y="258690"/>
                <a:ext cx="256680" cy="212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F82A1AE-B381-4882-B8D8-B066DE30D2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35874" y="249690"/>
                  <a:ext cx="274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0473639-38E1-4DC9-84BF-DD195C5EE789}"/>
                    </a:ext>
                  </a:extLst>
                </p14:cNvPr>
                <p14:cNvContentPartPr/>
                <p14:nvPr/>
              </p14:nvContentPartPr>
              <p14:xfrm>
                <a:off x="5751314" y="261210"/>
                <a:ext cx="91080" cy="188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0473639-38E1-4DC9-84BF-DD195C5EE78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42674" y="252570"/>
                  <a:ext cx="108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1EFE191-80B3-40D0-AE44-EEF533690225}"/>
                    </a:ext>
                  </a:extLst>
                </p14:cNvPr>
                <p14:cNvContentPartPr/>
                <p14:nvPr/>
              </p14:nvContentPartPr>
              <p14:xfrm>
                <a:off x="5612714" y="410970"/>
                <a:ext cx="274680" cy="65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1EFE191-80B3-40D0-AE44-EEF53369022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03714" y="402330"/>
                  <a:ext cx="2923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1EFD445-0CE4-4D5C-A285-71BB5744A213}"/>
                    </a:ext>
                  </a:extLst>
                </p14:cNvPr>
                <p14:cNvContentPartPr/>
                <p14:nvPr/>
              </p14:nvContentPartPr>
              <p14:xfrm>
                <a:off x="5568434" y="215850"/>
                <a:ext cx="505080" cy="85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1EFD445-0CE4-4D5C-A285-71BB5744A21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59794" y="206850"/>
                  <a:ext cx="5227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E6BB87F-23F8-4CB2-91AB-594645E6711C}"/>
                    </a:ext>
                  </a:extLst>
                </p14:cNvPr>
                <p14:cNvContentPartPr/>
                <p14:nvPr/>
              </p14:nvContentPartPr>
              <p14:xfrm>
                <a:off x="6339554" y="-7710"/>
                <a:ext cx="318240" cy="533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E6BB87F-23F8-4CB2-91AB-594645E671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30554" y="-16350"/>
                  <a:ext cx="33588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AF76191-3D33-4587-B77A-910A95B5903F}"/>
                    </a:ext>
                  </a:extLst>
                </p14:cNvPr>
                <p14:cNvContentPartPr/>
                <p14:nvPr/>
              </p14:nvContentPartPr>
              <p14:xfrm>
                <a:off x="6300314" y="323130"/>
                <a:ext cx="295200" cy="62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AF76191-3D33-4587-B77A-910A95B5903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91314" y="314490"/>
                  <a:ext cx="3128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A414F0F-CF6E-47D1-B891-E13E39AC68E2}"/>
                    </a:ext>
                  </a:extLst>
                </p14:cNvPr>
                <p14:cNvContentPartPr/>
                <p14:nvPr/>
              </p14:nvContentPartPr>
              <p14:xfrm>
                <a:off x="6545474" y="356970"/>
                <a:ext cx="104040" cy="119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A414F0F-CF6E-47D1-B891-E13E39AC68E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36474" y="348330"/>
                  <a:ext cx="1216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5DE26D9-44E7-45C0-833F-7F72466B87E3}"/>
                    </a:ext>
                  </a:extLst>
                </p14:cNvPr>
                <p14:cNvContentPartPr/>
                <p14:nvPr/>
              </p14:nvContentPartPr>
              <p14:xfrm>
                <a:off x="6778034" y="329250"/>
                <a:ext cx="215640" cy="159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5DE26D9-44E7-45C0-833F-7F72466B87E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69034" y="320610"/>
                  <a:ext cx="23328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FE7BEA-17FA-493A-9157-2D5A32120FB0}"/>
              </a:ext>
            </a:extLst>
          </p:cNvPr>
          <p:cNvGrpSpPr/>
          <p:nvPr/>
        </p:nvGrpSpPr>
        <p:grpSpPr>
          <a:xfrm>
            <a:off x="7232714" y="66810"/>
            <a:ext cx="665640" cy="450000"/>
            <a:chOff x="7232714" y="66810"/>
            <a:chExt cx="665640" cy="45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1221A26-1223-43CE-ABFB-724585D26A63}"/>
                    </a:ext>
                  </a:extLst>
                </p14:cNvPr>
                <p14:cNvContentPartPr/>
                <p14:nvPr/>
              </p14:nvContentPartPr>
              <p14:xfrm>
                <a:off x="7303994" y="103530"/>
                <a:ext cx="205920" cy="413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1221A26-1223-43CE-ABFB-724585D26A6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94994" y="94890"/>
                  <a:ext cx="2235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32888CF-7CDA-422A-B11E-6C1B19941665}"/>
                    </a:ext>
                  </a:extLst>
                </p14:cNvPr>
                <p14:cNvContentPartPr/>
                <p14:nvPr/>
              </p14:nvContentPartPr>
              <p14:xfrm>
                <a:off x="7232714" y="286770"/>
                <a:ext cx="302040" cy="79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32888CF-7CDA-422A-B11E-6C1B1994166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24074" y="277770"/>
                  <a:ext cx="3196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420ACAE-4BF9-43E6-A0A8-401433F63058}"/>
                    </a:ext>
                  </a:extLst>
                </p14:cNvPr>
                <p14:cNvContentPartPr/>
                <p14:nvPr/>
              </p14:nvContentPartPr>
              <p14:xfrm>
                <a:off x="7524674" y="66810"/>
                <a:ext cx="218880" cy="405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420ACAE-4BF9-43E6-A0A8-401433F6305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16034" y="58170"/>
                  <a:ext cx="2365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3FBB758-97AA-4753-86F3-C0468F821A74}"/>
                    </a:ext>
                  </a:extLst>
                </p14:cNvPr>
                <p14:cNvContentPartPr/>
                <p14:nvPr/>
              </p14:nvContentPartPr>
              <p14:xfrm>
                <a:off x="7779554" y="274170"/>
                <a:ext cx="118800" cy="227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FBB758-97AA-4753-86F3-C0468F821A7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70554" y="265530"/>
                  <a:ext cx="13644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9460367-3CC2-4250-8D56-46045F7258D5}"/>
              </a:ext>
            </a:extLst>
          </p:cNvPr>
          <p:cNvGrpSpPr/>
          <p:nvPr/>
        </p:nvGrpSpPr>
        <p:grpSpPr>
          <a:xfrm>
            <a:off x="8251874" y="305130"/>
            <a:ext cx="824400" cy="172080"/>
            <a:chOff x="8251874" y="305130"/>
            <a:chExt cx="824400" cy="17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A883BA9-D6E1-456B-9169-4D11BD3438FE}"/>
                    </a:ext>
                  </a:extLst>
                </p14:cNvPr>
                <p14:cNvContentPartPr/>
                <p14:nvPr/>
              </p14:nvContentPartPr>
              <p14:xfrm>
                <a:off x="8251874" y="305130"/>
                <a:ext cx="303120" cy="172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A883BA9-D6E1-456B-9169-4D11BD3438F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43234" y="296130"/>
                  <a:ext cx="320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0EC58E2-4E1C-4F63-93BE-97C6A4A6EE9A}"/>
                    </a:ext>
                  </a:extLst>
                </p14:cNvPr>
                <p14:cNvContentPartPr/>
                <p14:nvPr/>
              </p14:nvContentPartPr>
              <p14:xfrm>
                <a:off x="8588114" y="317010"/>
                <a:ext cx="168840" cy="128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0EC58E2-4E1C-4F63-93BE-97C6A4A6EE9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79114" y="308370"/>
                  <a:ext cx="186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01B7301-8767-4377-A765-9800EB4954A0}"/>
                    </a:ext>
                  </a:extLst>
                </p14:cNvPr>
                <p14:cNvContentPartPr/>
                <p14:nvPr/>
              </p14:nvContentPartPr>
              <p14:xfrm>
                <a:off x="8782514" y="320250"/>
                <a:ext cx="117360" cy="96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01B7301-8767-4377-A765-9800EB4954A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773514" y="311610"/>
                  <a:ext cx="1350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4C4C6CE-4042-485C-B326-F2437DF6C436}"/>
                    </a:ext>
                  </a:extLst>
                </p14:cNvPr>
                <p14:cNvContentPartPr/>
                <p14:nvPr/>
              </p14:nvContentPartPr>
              <p14:xfrm>
                <a:off x="8898434" y="330690"/>
                <a:ext cx="177840" cy="92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4C4C6CE-4042-485C-B326-F2437DF6C43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89434" y="321690"/>
                  <a:ext cx="19548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4A96709-F030-4B8E-A884-D57228037DF7}"/>
              </a:ext>
            </a:extLst>
          </p:cNvPr>
          <p:cNvGrpSpPr/>
          <p:nvPr/>
        </p:nvGrpSpPr>
        <p:grpSpPr>
          <a:xfrm>
            <a:off x="9327554" y="45570"/>
            <a:ext cx="1082880" cy="412920"/>
            <a:chOff x="9327554" y="45570"/>
            <a:chExt cx="1082880" cy="41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E50B234-04EF-4F02-9484-68E7C9671CF5}"/>
                    </a:ext>
                  </a:extLst>
                </p14:cNvPr>
                <p14:cNvContentPartPr/>
                <p14:nvPr/>
              </p14:nvContentPartPr>
              <p14:xfrm>
                <a:off x="9462554" y="45570"/>
                <a:ext cx="187920" cy="410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E50B234-04EF-4F02-9484-68E7C9671CF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53554" y="36930"/>
                  <a:ext cx="2055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50A6CAA-85D4-4792-BDF4-AEBA3D3CAED8}"/>
                    </a:ext>
                  </a:extLst>
                </p14:cNvPr>
                <p14:cNvContentPartPr/>
                <p14:nvPr/>
              </p14:nvContentPartPr>
              <p14:xfrm>
                <a:off x="9327554" y="260130"/>
                <a:ext cx="295200" cy="76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50A6CAA-85D4-4792-BDF4-AEBA3D3CAED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18554" y="251130"/>
                  <a:ext cx="312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E135291-0524-4D20-86DC-D65A433A86C0}"/>
                    </a:ext>
                  </a:extLst>
                </p14:cNvPr>
                <p14:cNvContentPartPr/>
                <p14:nvPr/>
              </p14:nvContentPartPr>
              <p14:xfrm>
                <a:off x="9611954" y="312690"/>
                <a:ext cx="163080" cy="145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E135291-0524-4D20-86DC-D65A433A86C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603314" y="304050"/>
                  <a:ext cx="1807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9E70EB0-2DF3-47DE-869C-1BA60E9FE998}"/>
                    </a:ext>
                  </a:extLst>
                </p14:cNvPr>
                <p14:cNvContentPartPr/>
                <p14:nvPr/>
              </p14:nvContentPartPr>
              <p14:xfrm>
                <a:off x="9777554" y="310530"/>
                <a:ext cx="126360" cy="101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9E70EB0-2DF3-47DE-869C-1BA60E9FE99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768914" y="301530"/>
                  <a:ext cx="1440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2D6FE0D-2AD8-4BDF-AAB2-4665C344898C}"/>
                    </a:ext>
                  </a:extLst>
                </p14:cNvPr>
                <p14:cNvContentPartPr/>
                <p14:nvPr/>
              </p14:nvContentPartPr>
              <p14:xfrm>
                <a:off x="9997154" y="295050"/>
                <a:ext cx="80280" cy="151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2D6FE0D-2AD8-4BDF-AAB2-4665C344898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988154" y="286050"/>
                  <a:ext cx="97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BBC95BB-A1EF-47FD-BFC6-BDA21013CA51}"/>
                    </a:ext>
                  </a:extLst>
                </p14:cNvPr>
                <p14:cNvContentPartPr/>
                <p14:nvPr/>
              </p14:nvContentPartPr>
              <p14:xfrm>
                <a:off x="10147634" y="80850"/>
                <a:ext cx="262800" cy="366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BBC95BB-A1EF-47FD-BFC6-BDA21013CA5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138994" y="71850"/>
                  <a:ext cx="280440" cy="38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A4F7C0D-AD85-4188-ACE5-16E155A0E888}"/>
              </a:ext>
            </a:extLst>
          </p:cNvPr>
          <p:cNvGrpSpPr/>
          <p:nvPr/>
        </p:nvGrpSpPr>
        <p:grpSpPr>
          <a:xfrm>
            <a:off x="1451114" y="148890"/>
            <a:ext cx="2514960" cy="1393200"/>
            <a:chOff x="1451114" y="148890"/>
            <a:chExt cx="2514960" cy="139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D20DDA7-C202-4393-861D-5E9B3B3FFAF5}"/>
                    </a:ext>
                  </a:extLst>
                </p14:cNvPr>
                <p14:cNvContentPartPr/>
                <p14:nvPr/>
              </p14:nvContentPartPr>
              <p14:xfrm>
                <a:off x="1451114" y="354090"/>
                <a:ext cx="315720" cy="302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D20DDA7-C202-4393-861D-5E9B3B3FFAF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42474" y="345090"/>
                  <a:ext cx="3333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3517247-258E-4AA5-BCFB-BAFB7EDFAEBF}"/>
                    </a:ext>
                  </a:extLst>
                </p14:cNvPr>
                <p14:cNvContentPartPr/>
                <p14:nvPr/>
              </p14:nvContentPartPr>
              <p14:xfrm>
                <a:off x="1702754" y="519690"/>
                <a:ext cx="100440" cy="123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3517247-258E-4AA5-BCFB-BAFB7EDFAEB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94114" y="511050"/>
                  <a:ext cx="118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85B4FBD-26A0-4E42-8C96-3967EF111D9E}"/>
                    </a:ext>
                  </a:extLst>
                </p14:cNvPr>
                <p14:cNvContentPartPr/>
                <p14:nvPr/>
              </p14:nvContentPartPr>
              <p14:xfrm>
                <a:off x="1864394" y="528690"/>
                <a:ext cx="143640" cy="119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85B4FBD-26A0-4E42-8C96-3967EF111D9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855394" y="520050"/>
                  <a:ext cx="161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13D2BBA-F3F3-4E4B-9374-EDEC36F5A308}"/>
                    </a:ext>
                  </a:extLst>
                </p14:cNvPr>
                <p14:cNvContentPartPr/>
                <p14:nvPr/>
              </p14:nvContentPartPr>
              <p14:xfrm>
                <a:off x="2069234" y="438330"/>
                <a:ext cx="215640" cy="196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13D2BBA-F3F3-4E4B-9374-EDEC36F5A30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60594" y="429690"/>
                  <a:ext cx="233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D9780D0-863D-4A2C-8BA0-BB618E957370}"/>
                    </a:ext>
                  </a:extLst>
                </p14:cNvPr>
                <p14:cNvContentPartPr/>
                <p14:nvPr/>
              </p14:nvContentPartPr>
              <p14:xfrm>
                <a:off x="2383874" y="211530"/>
                <a:ext cx="231480" cy="448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D9780D0-863D-4A2C-8BA0-BB618E95737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75234" y="202530"/>
                  <a:ext cx="2491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C80F7BA-F373-4FE2-83DE-90500B69D78F}"/>
                    </a:ext>
                  </a:extLst>
                </p14:cNvPr>
                <p14:cNvContentPartPr/>
                <p14:nvPr/>
              </p14:nvContentPartPr>
              <p14:xfrm>
                <a:off x="2274794" y="412410"/>
                <a:ext cx="333000" cy="87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C80F7BA-F373-4FE2-83DE-90500B69D78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66154" y="403410"/>
                  <a:ext cx="350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A4B41E9-709F-4275-BB31-6DCAF6C45FBA}"/>
                    </a:ext>
                  </a:extLst>
                </p14:cNvPr>
                <p14:cNvContentPartPr/>
                <p14:nvPr/>
              </p14:nvContentPartPr>
              <p14:xfrm>
                <a:off x="2550554" y="416370"/>
                <a:ext cx="345240" cy="195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A4B41E9-709F-4275-BB31-6DCAF6C45FB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41554" y="407370"/>
                  <a:ext cx="3628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FD2DAF0-67B2-420B-9560-B9493F37F817}"/>
                    </a:ext>
                  </a:extLst>
                </p14:cNvPr>
                <p14:cNvContentPartPr/>
                <p14:nvPr/>
              </p14:nvContentPartPr>
              <p14:xfrm>
                <a:off x="2913434" y="460650"/>
                <a:ext cx="119880" cy="121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FD2DAF0-67B2-420B-9560-B9493F37F81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04434" y="452010"/>
                  <a:ext cx="137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1A621B5-4620-41D8-A047-61D416C98177}"/>
                    </a:ext>
                  </a:extLst>
                </p14:cNvPr>
                <p14:cNvContentPartPr/>
                <p14:nvPr/>
              </p14:nvContentPartPr>
              <p14:xfrm>
                <a:off x="3208274" y="148890"/>
                <a:ext cx="159840" cy="441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1A621B5-4620-41D8-A047-61D416C9817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99274" y="139890"/>
                  <a:ext cx="17748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C3620C0-B8F8-4495-ACF0-00F9A1835FC7}"/>
                    </a:ext>
                  </a:extLst>
                </p14:cNvPr>
                <p14:cNvContentPartPr/>
                <p14:nvPr/>
              </p14:nvContentPartPr>
              <p14:xfrm>
                <a:off x="3095234" y="362370"/>
                <a:ext cx="327600" cy="80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C3620C0-B8F8-4495-ACF0-00F9A1835FC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86234" y="353730"/>
                  <a:ext cx="345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DDB7AF8-3829-4436-8956-AD6F3F6E9CBE}"/>
                    </a:ext>
                  </a:extLst>
                </p14:cNvPr>
                <p14:cNvContentPartPr/>
                <p14:nvPr/>
              </p14:nvContentPartPr>
              <p14:xfrm>
                <a:off x="3612914" y="362010"/>
                <a:ext cx="205200" cy="131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DDB7AF8-3829-4436-8956-AD6F3F6E9CB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03914" y="353370"/>
                  <a:ext cx="2228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A2AE1DC-E44F-4F80-8547-F132B04F5BCD}"/>
                    </a:ext>
                  </a:extLst>
                </p14:cNvPr>
                <p14:cNvContentPartPr/>
                <p14:nvPr/>
              </p14:nvContentPartPr>
              <p14:xfrm>
                <a:off x="1561634" y="851610"/>
                <a:ext cx="178560" cy="360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A2AE1DC-E44F-4F80-8547-F132B04F5BC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52634" y="842970"/>
                  <a:ext cx="1962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9D74EE-D50F-4807-A5EB-412514BB877D}"/>
                    </a:ext>
                  </a:extLst>
                </p14:cNvPr>
                <p14:cNvContentPartPr/>
                <p14:nvPr/>
              </p14:nvContentPartPr>
              <p14:xfrm>
                <a:off x="1725434" y="1015770"/>
                <a:ext cx="191160" cy="185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9D74EE-D50F-4807-A5EB-412514BB877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16434" y="1007130"/>
                  <a:ext cx="2088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A481E7-94FA-4D2D-9987-3C2D990D95E3}"/>
                    </a:ext>
                  </a:extLst>
                </p14:cNvPr>
                <p14:cNvContentPartPr/>
                <p14:nvPr/>
              </p14:nvContentPartPr>
              <p14:xfrm>
                <a:off x="1977794" y="1051770"/>
                <a:ext cx="165960" cy="136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A481E7-94FA-4D2D-9987-3C2D990D95E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68794" y="1042770"/>
                  <a:ext cx="183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573ADED-E8F7-46CC-99E2-30D75738EEB5}"/>
                    </a:ext>
                  </a:extLst>
                </p14:cNvPr>
                <p14:cNvContentPartPr/>
                <p14:nvPr/>
              </p14:nvContentPartPr>
              <p14:xfrm>
                <a:off x="2144114" y="1058250"/>
                <a:ext cx="200880" cy="483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573ADED-E8F7-46CC-99E2-30D75738EEB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35114" y="1049250"/>
                  <a:ext cx="21852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5B2EE75-A106-447A-ADCF-FC9BC69EC8C5}"/>
                    </a:ext>
                  </a:extLst>
                </p14:cNvPr>
                <p14:cNvContentPartPr/>
                <p14:nvPr/>
              </p14:nvContentPartPr>
              <p14:xfrm>
                <a:off x="2447954" y="742170"/>
                <a:ext cx="234360" cy="501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5B2EE75-A106-447A-ADCF-FC9BC69EC8C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439314" y="733170"/>
                  <a:ext cx="25200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77B59BC-7A7F-4776-91F6-DA26E960BE2F}"/>
                    </a:ext>
                  </a:extLst>
                </p14:cNvPr>
                <p14:cNvContentPartPr/>
                <p14:nvPr/>
              </p14:nvContentPartPr>
              <p14:xfrm>
                <a:off x="2417354" y="934050"/>
                <a:ext cx="297360" cy="115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77B59BC-7A7F-4776-91F6-DA26E960BE2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08354" y="925050"/>
                  <a:ext cx="315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F9E29EC-F54A-430E-A2CE-1AE0F52D9799}"/>
                    </a:ext>
                  </a:extLst>
                </p14:cNvPr>
                <p14:cNvContentPartPr/>
                <p14:nvPr/>
              </p14:nvContentPartPr>
              <p14:xfrm>
                <a:off x="2762234" y="782850"/>
                <a:ext cx="131040" cy="366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F9E29EC-F54A-430E-A2CE-1AE0F52D979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53594" y="774210"/>
                  <a:ext cx="1486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2E28239-7694-496F-8C7E-270B47E3A3BB}"/>
                    </a:ext>
                  </a:extLst>
                </p14:cNvPr>
                <p14:cNvContentPartPr/>
                <p14:nvPr/>
              </p14:nvContentPartPr>
              <p14:xfrm>
                <a:off x="3383594" y="602130"/>
                <a:ext cx="297360" cy="606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2E28239-7694-496F-8C7E-270B47E3A3B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74954" y="593490"/>
                  <a:ext cx="31500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EEF262E-7402-4CF9-81B0-C780E484AC54}"/>
                    </a:ext>
                  </a:extLst>
                </p14:cNvPr>
                <p14:cNvContentPartPr/>
                <p14:nvPr/>
              </p14:nvContentPartPr>
              <p14:xfrm>
                <a:off x="3362714" y="975810"/>
                <a:ext cx="276480" cy="72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EEF262E-7402-4CF9-81B0-C780E484AC5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54074" y="967170"/>
                  <a:ext cx="2941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3504919-22A8-4086-8FAB-B62BB52D4D73}"/>
                    </a:ext>
                  </a:extLst>
                </p14:cNvPr>
                <p14:cNvContentPartPr/>
                <p14:nvPr/>
              </p14:nvContentPartPr>
              <p14:xfrm>
                <a:off x="3566114" y="1020090"/>
                <a:ext cx="99720" cy="124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3504919-22A8-4086-8FAB-B62BB52D4D7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57114" y="1011090"/>
                  <a:ext cx="1173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8F4DB6D-B00A-4589-8979-235DA4E38295}"/>
                    </a:ext>
                  </a:extLst>
                </p14:cNvPr>
                <p14:cNvContentPartPr/>
                <p14:nvPr/>
              </p14:nvContentPartPr>
              <p14:xfrm>
                <a:off x="3787154" y="907050"/>
                <a:ext cx="178920" cy="222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8F4DB6D-B00A-4589-8979-235DA4E3829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78154" y="898050"/>
                  <a:ext cx="19656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21F8CCF-F846-461C-BDCD-266CFD651F04}"/>
              </a:ext>
            </a:extLst>
          </p:cNvPr>
          <p:cNvGrpSpPr/>
          <p:nvPr/>
        </p:nvGrpSpPr>
        <p:grpSpPr>
          <a:xfrm>
            <a:off x="4279274" y="700770"/>
            <a:ext cx="897840" cy="444600"/>
            <a:chOff x="4279274" y="700770"/>
            <a:chExt cx="897840" cy="44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49D541E-DEB1-4BBE-8F65-CF6FE0C268DF}"/>
                    </a:ext>
                  </a:extLst>
                </p14:cNvPr>
                <p14:cNvContentPartPr/>
                <p14:nvPr/>
              </p14:nvContentPartPr>
              <p14:xfrm>
                <a:off x="4393394" y="787170"/>
                <a:ext cx="172080" cy="3582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49D541E-DEB1-4BBE-8F65-CF6FE0C268D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84754" y="778530"/>
                  <a:ext cx="1897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A88973A-5E6C-429E-9A2D-81E0684D8705}"/>
                    </a:ext>
                  </a:extLst>
                </p14:cNvPr>
                <p14:cNvContentPartPr/>
                <p14:nvPr/>
              </p14:nvContentPartPr>
              <p14:xfrm>
                <a:off x="4279274" y="907050"/>
                <a:ext cx="344880" cy="113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A88973A-5E6C-429E-9A2D-81E0684D870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70274" y="898050"/>
                  <a:ext cx="362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BFD183F-BE55-4A42-B41E-BE9EC31FF259}"/>
                    </a:ext>
                  </a:extLst>
                </p14:cNvPr>
                <p14:cNvContentPartPr/>
                <p14:nvPr/>
              </p14:nvContentPartPr>
              <p14:xfrm>
                <a:off x="4666634" y="700770"/>
                <a:ext cx="158040" cy="3556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BFD183F-BE55-4A42-B41E-BE9EC31FF25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57634" y="691770"/>
                  <a:ext cx="1756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AA123F9-8093-4C47-9F7F-FA7A6970F803}"/>
                    </a:ext>
                  </a:extLst>
                </p14:cNvPr>
                <p14:cNvContentPartPr/>
                <p14:nvPr/>
              </p14:nvContentPartPr>
              <p14:xfrm>
                <a:off x="4940954" y="945210"/>
                <a:ext cx="11880" cy="83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AA123F9-8093-4C47-9F7F-FA7A6970F80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32314" y="936210"/>
                  <a:ext cx="29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9776C45-AD38-4466-AE91-301281CDFEAF}"/>
                    </a:ext>
                  </a:extLst>
                </p14:cNvPr>
                <p14:cNvContentPartPr/>
                <p14:nvPr/>
              </p14:nvContentPartPr>
              <p14:xfrm>
                <a:off x="5043914" y="864210"/>
                <a:ext cx="133200" cy="204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9776C45-AD38-4466-AE91-301281CDFEA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34914" y="855210"/>
                  <a:ext cx="15084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07675BF-625E-47F9-B8F8-42E68ED9A06B}"/>
              </a:ext>
            </a:extLst>
          </p:cNvPr>
          <p:cNvGrpSpPr/>
          <p:nvPr/>
        </p:nvGrpSpPr>
        <p:grpSpPr>
          <a:xfrm>
            <a:off x="5560154" y="717330"/>
            <a:ext cx="880920" cy="347400"/>
            <a:chOff x="5560154" y="717330"/>
            <a:chExt cx="880920" cy="34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BAB5F4A-4EA2-4436-9E94-3026E923355A}"/>
                    </a:ext>
                  </a:extLst>
                </p14:cNvPr>
                <p14:cNvContentPartPr/>
                <p14:nvPr/>
              </p14:nvContentPartPr>
              <p14:xfrm>
                <a:off x="5560154" y="851970"/>
                <a:ext cx="248760" cy="212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BAB5F4A-4EA2-4436-9E94-3026E923355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51514" y="843330"/>
                  <a:ext cx="266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B67BBFE-24C2-4B6E-94D5-44212543D422}"/>
                    </a:ext>
                  </a:extLst>
                </p14:cNvPr>
                <p14:cNvContentPartPr/>
                <p14:nvPr/>
              </p14:nvContentPartPr>
              <p14:xfrm>
                <a:off x="5767874" y="891570"/>
                <a:ext cx="99000" cy="132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B67BBFE-24C2-4B6E-94D5-44212543D4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58874" y="882930"/>
                  <a:ext cx="116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2EF3176-A146-4A39-934C-34B7933C9494}"/>
                    </a:ext>
                  </a:extLst>
                </p14:cNvPr>
                <p14:cNvContentPartPr/>
                <p14:nvPr/>
              </p14:nvContentPartPr>
              <p14:xfrm>
                <a:off x="5949314" y="867090"/>
                <a:ext cx="115560" cy="145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2EF3176-A146-4A39-934C-34B7933C949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40674" y="858450"/>
                  <a:ext cx="133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7CE9812-B666-4385-8FC3-57ADACC64EE8}"/>
                    </a:ext>
                  </a:extLst>
                </p14:cNvPr>
                <p14:cNvContentPartPr/>
                <p14:nvPr/>
              </p14:nvContentPartPr>
              <p14:xfrm>
                <a:off x="6180794" y="717330"/>
                <a:ext cx="260280" cy="274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7CE9812-B666-4385-8FC3-57ADACC64EE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172154" y="708690"/>
                  <a:ext cx="2779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D9F9B1A-9B41-4289-8DBA-A5DC303153DC}"/>
                    </a:ext>
                  </a:extLst>
                </p14:cNvPr>
                <p14:cNvContentPartPr/>
                <p14:nvPr/>
              </p14:nvContentPartPr>
              <p14:xfrm>
                <a:off x="6231914" y="959250"/>
                <a:ext cx="178920" cy="49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D9F9B1A-9B41-4289-8DBA-A5DC303153D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23274" y="950250"/>
                  <a:ext cx="19656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9E5FBBD-ABF5-41BF-B181-4831F9C36A62}"/>
              </a:ext>
            </a:extLst>
          </p:cNvPr>
          <p:cNvGrpSpPr/>
          <p:nvPr/>
        </p:nvGrpSpPr>
        <p:grpSpPr>
          <a:xfrm>
            <a:off x="6733754" y="706170"/>
            <a:ext cx="1950120" cy="472680"/>
            <a:chOff x="6733754" y="706170"/>
            <a:chExt cx="1950120" cy="47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49500CD-71A6-4E43-9BB7-D8F5A8F1CD27}"/>
                    </a:ext>
                  </a:extLst>
                </p14:cNvPr>
                <p14:cNvContentPartPr/>
                <p14:nvPr/>
              </p14:nvContentPartPr>
              <p14:xfrm>
                <a:off x="6733754" y="801930"/>
                <a:ext cx="239400" cy="185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49500CD-71A6-4E43-9BB7-D8F5A8F1CD2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725114" y="793290"/>
                  <a:ext cx="257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2E0EF38-E639-4667-946C-34F431FACA61}"/>
                    </a:ext>
                  </a:extLst>
                </p14:cNvPr>
                <p14:cNvContentPartPr/>
                <p14:nvPr/>
              </p14:nvContentPartPr>
              <p14:xfrm>
                <a:off x="6915194" y="884370"/>
                <a:ext cx="168840" cy="294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2E0EF38-E639-4667-946C-34F431FACA6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06554" y="875370"/>
                  <a:ext cx="1864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DF272E1-9F4F-4064-9A07-F30E4A808A04}"/>
                    </a:ext>
                  </a:extLst>
                </p14:cNvPr>
                <p14:cNvContentPartPr/>
                <p14:nvPr/>
              </p14:nvContentPartPr>
              <p14:xfrm>
                <a:off x="7049834" y="791130"/>
                <a:ext cx="217800" cy="185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DF272E1-9F4F-4064-9A07-F30E4A808A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40834" y="782130"/>
                  <a:ext cx="235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BB68AD5-C2A2-49E7-9F77-B9C3DACF865C}"/>
                    </a:ext>
                  </a:extLst>
                </p14:cNvPr>
                <p14:cNvContentPartPr/>
                <p14:nvPr/>
              </p14:nvContentPartPr>
              <p14:xfrm>
                <a:off x="7282754" y="789690"/>
                <a:ext cx="207720" cy="146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BB68AD5-C2A2-49E7-9F77-B9C3DACF865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73754" y="781050"/>
                  <a:ext cx="225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4BE912E-4156-4E03-805A-F85B17D138B4}"/>
                    </a:ext>
                  </a:extLst>
                </p14:cNvPr>
                <p14:cNvContentPartPr/>
                <p14:nvPr/>
              </p14:nvContentPartPr>
              <p14:xfrm>
                <a:off x="7511354" y="800850"/>
                <a:ext cx="226440" cy="156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4BE912E-4156-4E03-805A-F85B17D138B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02354" y="791850"/>
                  <a:ext cx="2440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1A73759-F8A3-44B6-822D-A19FD5B7AAC3}"/>
                    </a:ext>
                  </a:extLst>
                </p14:cNvPr>
                <p14:cNvContentPartPr/>
                <p14:nvPr/>
              </p14:nvContentPartPr>
              <p14:xfrm>
                <a:off x="7787834" y="706170"/>
                <a:ext cx="21960" cy="23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1A73759-F8A3-44B6-822D-A19FD5B7AAC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78834" y="697530"/>
                  <a:ext cx="396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25D09B5-3C38-4FC4-A739-DC97E32EE170}"/>
                    </a:ext>
                  </a:extLst>
                </p14:cNvPr>
                <p14:cNvContentPartPr/>
                <p14:nvPr/>
              </p14:nvContentPartPr>
              <p14:xfrm>
                <a:off x="7849394" y="823890"/>
                <a:ext cx="262800" cy="127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25D09B5-3C38-4FC4-A739-DC97E32EE17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40754" y="814890"/>
                  <a:ext cx="280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49221D6-5BEF-4378-87F2-DA390BEC6945}"/>
                    </a:ext>
                  </a:extLst>
                </p14:cNvPr>
                <p14:cNvContentPartPr/>
                <p14:nvPr/>
              </p14:nvContentPartPr>
              <p14:xfrm>
                <a:off x="8224154" y="776730"/>
                <a:ext cx="174240" cy="160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49221D6-5BEF-4378-87F2-DA390BEC694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15514" y="768090"/>
                  <a:ext cx="191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00E4902-A523-4A4C-90FB-0CC6809DCD3C}"/>
                    </a:ext>
                  </a:extLst>
                </p14:cNvPr>
                <p14:cNvContentPartPr/>
                <p14:nvPr/>
              </p14:nvContentPartPr>
              <p14:xfrm>
                <a:off x="8340074" y="801570"/>
                <a:ext cx="216000" cy="1627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00E4902-A523-4A4C-90FB-0CC6809DCD3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31434" y="792930"/>
                  <a:ext cx="233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E91932D-F070-4DB2-BF78-C6476F9FC0ED}"/>
                    </a:ext>
                  </a:extLst>
                </p14:cNvPr>
                <p14:cNvContentPartPr/>
                <p14:nvPr/>
              </p14:nvContentPartPr>
              <p14:xfrm>
                <a:off x="8683514" y="968970"/>
                <a:ext cx="360" cy="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E91932D-F070-4DB2-BF78-C6476F9FC0E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74514" y="9603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BC5CAE4-6153-413C-AEC4-0DD6501AC53D}"/>
              </a:ext>
            </a:extLst>
          </p:cNvPr>
          <p:cNvGrpSpPr/>
          <p:nvPr/>
        </p:nvGrpSpPr>
        <p:grpSpPr>
          <a:xfrm>
            <a:off x="1625714" y="1578090"/>
            <a:ext cx="806040" cy="425160"/>
            <a:chOff x="1625714" y="1578090"/>
            <a:chExt cx="806040" cy="42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151C369-EBA0-4577-8E58-038F6FCA0CDC}"/>
                    </a:ext>
                  </a:extLst>
                </p14:cNvPr>
                <p14:cNvContentPartPr/>
                <p14:nvPr/>
              </p14:nvContentPartPr>
              <p14:xfrm>
                <a:off x="1683674" y="1713090"/>
                <a:ext cx="216360" cy="271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151C369-EBA0-4577-8E58-038F6FCA0CD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674674" y="1704090"/>
                  <a:ext cx="234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41D5EAD-587D-43AA-95D4-CCAA2658FAB2}"/>
                    </a:ext>
                  </a:extLst>
                </p14:cNvPr>
                <p14:cNvContentPartPr/>
                <p14:nvPr/>
              </p14:nvContentPartPr>
              <p14:xfrm>
                <a:off x="1625714" y="1712370"/>
                <a:ext cx="286560" cy="290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41D5EAD-587D-43AA-95D4-CCAA2658FAB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16714" y="1703730"/>
                  <a:ext cx="3042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DDF32B1-F99D-49AA-AA46-33B62BF78EB1}"/>
                    </a:ext>
                  </a:extLst>
                </p14:cNvPr>
                <p14:cNvContentPartPr/>
                <p14:nvPr/>
              </p14:nvContentPartPr>
              <p14:xfrm>
                <a:off x="1675034" y="1578090"/>
                <a:ext cx="318960" cy="67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DDF32B1-F99D-49AA-AA46-33B62BF78EB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66394" y="1569090"/>
                  <a:ext cx="3366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A430F1E-C524-4884-B3CA-27EA61033166}"/>
                    </a:ext>
                  </a:extLst>
                </p14:cNvPr>
                <p14:cNvContentPartPr/>
                <p14:nvPr/>
              </p14:nvContentPartPr>
              <p14:xfrm>
                <a:off x="2131874" y="1749450"/>
                <a:ext cx="299880" cy="428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A430F1E-C524-4884-B3CA-27EA6103316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22874" y="1740450"/>
                  <a:ext cx="3175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AA2850D-A118-4783-89C8-6F01969DF5FB}"/>
                    </a:ext>
                  </a:extLst>
                </p14:cNvPr>
                <p14:cNvContentPartPr/>
                <p14:nvPr/>
              </p14:nvContentPartPr>
              <p14:xfrm>
                <a:off x="2293154" y="1632810"/>
                <a:ext cx="74520" cy="257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AA2850D-A118-4783-89C8-6F01969DF5F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284514" y="1623810"/>
                  <a:ext cx="921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9BA965E-20FA-45F4-8931-8FB9571967FF}"/>
                    </a:ext>
                  </a:extLst>
                </p14:cNvPr>
                <p14:cNvContentPartPr/>
                <p14:nvPr/>
              </p14:nvContentPartPr>
              <p14:xfrm>
                <a:off x="2176514" y="1961130"/>
                <a:ext cx="216360" cy="37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9BA965E-20FA-45F4-8931-8FB9571967F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67874" y="1952130"/>
                  <a:ext cx="23400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336DFEB-8258-447E-B138-3C7FFF56273F}"/>
              </a:ext>
            </a:extLst>
          </p:cNvPr>
          <p:cNvGrpSpPr/>
          <p:nvPr/>
        </p:nvGrpSpPr>
        <p:grpSpPr>
          <a:xfrm>
            <a:off x="2704634" y="1431210"/>
            <a:ext cx="761400" cy="778680"/>
            <a:chOff x="2704634" y="1431210"/>
            <a:chExt cx="761400" cy="77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30ACF37-B8E8-4B80-A5C6-15AC9D13FAB2}"/>
                    </a:ext>
                  </a:extLst>
                </p14:cNvPr>
                <p14:cNvContentPartPr/>
                <p14:nvPr/>
              </p14:nvContentPartPr>
              <p14:xfrm>
                <a:off x="2806514" y="1431210"/>
                <a:ext cx="187920" cy="502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30ACF37-B8E8-4B80-A5C6-15AC9D13FAB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97874" y="1422570"/>
                  <a:ext cx="2055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630E7C7-EA29-4A87-A6DF-CF7162B983B1}"/>
                    </a:ext>
                  </a:extLst>
                </p14:cNvPr>
                <p14:cNvContentPartPr/>
                <p14:nvPr/>
              </p14:nvContentPartPr>
              <p14:xfrm>
                <a:off x="2704634" y="1665930"/>
                <a:ext cx="435600" cy="99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630E7C7-EA29-4A87-A6DF-CF7162B983B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95634" y="1656930"/>
                  <a:ext cx="453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6A61F25-B0F9-422D-A01E-9987079AD510}"/>
                    </a:ext>
                  </a:extLst>
                </p14:cNvPr>
                <p14:cNvContentPartPr/>
                <p14:nvPr/>
              </p14:nvContentPartPr>
              <p14:xfrm>
                <a:off x="3021434" y="1880130"/>
                <a:ext cx="83520" cy="173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6A61F25-B0F9-422D-A01E-9987079AD51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012434" y="1871490"/>
                  <a:ext cx="101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75D06AE-B9DA-4807-B0D7-ABDE2C271FD5}"/>
                    </a:ext>
                  </a:extLst>
                </p14:cNvPr>
                <p14:cNvContentPartPr/>
                <p14:nvPr/>
              </p14:nvContentPartPr>
              <p14:xfrm>
                <a:off x="3145634" y="1843050"/>
                <a:ext cx="106920" cy="134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75D06AE-B9DA-4807-B0D7-ABDE2C271FD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136994" y="1834410"/>
                  <a:ext cx="124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C388452-1DBF-485C-A2D9-D86C63307DA1}"/>
                    </a:ext>
                  </a:extLst>
                </p14:cNvPr>
                <p14:cNvContentPartPr/>
                <p14:nvPr/>
              </p14:nvContentPartPr>
              <p14:xfrm>
                <a:off x="3229514" y="1812450"/>
                <a:ext cx="79560" cy="2674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C388452-1DBF-485C-A2D9-D86C63307DA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20514" y="1803810"/>
                  <a:ext cx="972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AE7903E-97A8-4278-AEE9-F6A948F88203}"/>
                    </a:ext>
                  </a:extLst>
                </p14:cNvPr>
                <p14:cNvContentPartPr/>
                <p14:nvPr/>
              </p14:nvContentPartPr>
              <p14:xfrm>
                <a:off x="3339314" y="2046450"/>
                <a:ext cx="126720" cy="1634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AE7903E-97A8-4278-AEE9-F6A948F8820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30674" y="2037450"/>
                  <a:ext cx="14436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5D4CD6D-29C2-41FA-B9CE-B76C27C8D0B2}"/>
              </a:ext>
            </a:extLst>
          </p:cNvPr>
          <p:cNvGrpSpPr/>
          <p:nvPr/>
        </p:nvGrpSpPr>
        <p:grpSpPr>
          <a:xfrm>
            <a:off x="3615434" y="1766370"/>
            <a:ext cx="707040" cy="253080"/>
            <a:chOff x="3615434" y="1766370"/>
            <a:chExt cx="707040" cy="25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44A497B-4BB4-4374-9DCA-C8AFABF2262D}"/>
                    </a:ext>
                  </a:extLst>
                </p14:cNvPr>
                <p14:cNvContentPartPr/>
                <p14:nvPr/>
              </p14:nvContentPartPr>
              <p14:xfrm>
                <a:off x="3615434" y="1976970"/>
                <a:ext cx="28080" cy="25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44A497B-4BB4-4374-9DCA-C8AFABF2262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06794" y="1968330"/>
                  <a:ext cx="457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A11CD1E-4783-4327-A964-4AFCE7DA049F}"/>
                    </a:ext>
                  </a:extLst>
                </p14:cNvPr>
                <p14:cNvContentPartPr/>
                <p14:nvPr/>
              </p14:nvContentPartPr>
              <p14:xfrm>
                <a:off x="3749714" y="1860330"/>
                <a:ext cx="104040" cy="1285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A11CD1E-4783-4327-A964-4AFCE7DA049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40714" y="1851690"/>
                  <a:ext cx="121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2A60092-17B5-4332-8D98-E96417C310D8}"/>
                    </a:ext>
                  </a:extLst>
                </p14:cNvPr>
                <p14:cNvContentPartPr/>
                <p14:nvPr/>
              </p14:nvContentPartPr>
              <p14:xfrm>
                <a:off x="3931154" y="1831530"/>
                <a:ext cx="88920" cy="1393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2A60092-17B5-4332-8D98-E96417C310D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922514" y="1822890"/>
                  <a:ext cx="106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40C602F-3230-4785-B082-311B79A7F51A}"/>
                    </a:ext>
                  </a:extLst>
                </p14:cNvPr>
                <p14:cNvContentPartPr/>
                <p14:nvPr/>
              </p14:nvContentPartPr>
              <p14:xfrm>
                <a:off x="4121594" y="1766370"/>
                <a:ext cx="200880" cy="2530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40C602F-3230-4785-B082-311B79A7F51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112594" y="1757730"/>
                  <a:ext cx="21852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0BE6FB4-59EC-4648-BCD0-CC68D0FA4FAE}"/>
              </a:ext>
            </a:extLst>
          </p:cNvPr>
          <p:cNvGrpSpPr/>
          <p:nvPr/>
        </p:nvGrpSpPr>
        <p:grpSpPr>
          <a:xfrm>
            <a:off x="4613714" y="1458570"/>
            <a:ext cx="754920" cy="780480"/>
            <a:chOff x="4613714" y="1458570"/>
            <a:chExt cx="754920" cy="78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6DCFA81-DBA4-4555-88A0-27DEA97132A4}"/>
                    </a:ext>
                  </a:extLst>
                </p14:cNvPr>
                <p14:cNvContentPartPr/>
                <p14:nvPr/>
              </p14:nvContentPartPr>
              <p14:xfrm>
                <a:off x="4760234" y="1458570"/>
                <a:ext cx="237960" cy="2541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6DCFA81-DBA4-4555-88A0-27DEA97132A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51594" y="1449570"/>
                  <a:ext cx="2556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070A34F-1637-44E6-81E7-B3C847B7B657}"/>
                    </a:ext>
                  </a:extLst>
                </p14:cNvPr>
                <p14:cNvContentPartPr/>
                <p14:nvPr/>
              </p14:nvContentPartPr>
              <p14:xfrm>
                <a:off x="4613714" y="1736490"/>
                <a:ext cx="660960" cy="83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070A34F-1637-44E6-81E7-B3C847B7B65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605074" y="1727850"/>
                  <a:ext cx="6786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C7E4040-4BD6-436B-82E2-33589113CC99}"/>
                    </a:ext>
                  </a:extLst>
                </p14:cNvPr>
                <p14:cNvContentPartPr/>
                <p14:nvPr/>
              </p14:nvContentPartPr>
              <p14:xfrm>
                <a:off x="4687874" y="1862850"/>
                <a:ext cx="680760" cy="3762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C7E4040-4BD6-436B-82E2-33589113CC9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679234" y="1854210"/>
                  <a:ext cx="6984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CE5FABD-39CC-4619-BF4C-0F4A1DBDE10A}"/>
                    </a:ext>
                  </a:extLst>
                </p14:cNvPr>
                <p14:cNvContentPartPr/>
                <p14:nvPr/>
              </p14:nvContentPartPr>
              <p14:xfrm>
                <a:off x="4899914" y="2010810"/>
                <a:ext cx="65880" cy="167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CE5FABD-39CC-4619-BF4C-0F4A1DBDE1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890914" y="2002170"/>
                  <a:ext cx="835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63B0839-B1A3-4285-9251-EDC4AD24A008}"/>
                    </a:ext>
                  </a:extLst>
                </p14:cNvPr>
                <p14:cNvContentPartPr/>
                <p14:nvPr/>
              </p14:nvContentPartPr>
              <p14:xfrm>
                <a:off x="5066954" y="1963650"/>
                <a:ext cx="215280" cy="206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63B0839-B1A3-4285-9251-EDC4AD24A00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057954" y="1954650"/>
                  <a:ext cx="23292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80E415E-831E-41CC-9BF7-6DCBB32A6EE7}"/>
              </a:ext>
            </a:extLst>
          </p:cNvPr>
          <p:cNvGrpSpPr/>
          <p:nvPr/>
        </p:nvGrpSpPr>
        <p:grpSpPr>
          <a:xfrm>
            <a:off x="5685794" y="1736490"/>
            <a:ext cx="290160" cy="100440"/>
            <a:chOff x="5685794" y="1736490"/>
            <a:chExt cx="290160" cy="10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AFC8108-B25B-4A6C-B60F-0B4E3444769E}"/>
                    </a:ext>
                  </a:extLst>
                </p14:cNvPr>
                <p14:cNvContentPartPr/>
                <p14:nvPr/>
              </p14:nvContentPartPr>
              <p14:xfrm>
                <a:off x="5685794" y="1736490"/>
                <a:ext cx="183240" cy="255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AFC8108-B25B-4A6C-B60F-0B4E3444769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676794" y="1727490"/>
                  <a:ext cx="200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7AE1623-30A0-4E54-A435-920140BF9DCB}"/>
                    </a:ext>
                  </a:extLst>
                </p14:cNvPr>
                <p14:cNvContentPartPr/>
                <p14:nvPr/>
              </p14:nvContentPartPr>
              <p14:xfrm>
                <a:off x="5745194" y="1808850"/>
                <a:ext cx="230760" cy="280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7AE1623-30A0-4E54-A435-920140BF9DC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736194" y="1799850"/>
                  <a:ext cx="24840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932E7A6-785A-4D6F-859B-F4691AB32A9A}"/>
              </a:ext>
            </a:extLst>
          </p:cNvPr>
          <p:cNvGrpSpPr/>
          <p:nvPr/>
        </p:nvGrpSpPr>
        <p:grpSpPr>
          <a:xfrm>
            <a:off x="6252434" y="1453890"/>
            <a:ext cx="888840" cy="379080"/>
            <a:chOff x="6252434" y="1453890"/>
            <a:chExt cx="888840" cy="37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115700B-81FD-4D58-8D7A-179B7D6C4B4B}"/>
                    </a:ext>
                  </a:extLst>
                </p14:cNvPr>
                <p14:cNvContentPartPr/>
                <p14:nvPr/>
              </p14:nvContentPartPr>
              <p14:xfrm>
                <a:off x="6252434" y="1627050"/>
                <a:ext cx="102240" cy="172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115700B-81FD-4D58-8D7A-179B7D6C4B4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243434" y="1618410"/>
                  <a:ext cx="119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EF707A4-C8F7-4E5F-88E0-B3DD7796AC31}"/>
                    </a:ext>
                  </a:extLst>
                </p14:cNvPr>
                <p14:cNvContentPartPr/>
                <p14:nvPr/>
              </p14:nvContentPartPr>
              <p14:xfrm>
                <a:off x="6430634" y="1552170"/>
                <a:ext cx="259920" cy="250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EF707A4-C8F7-4E5F-88E0-B3DD7796AC3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421994" y="1543530"/>
                  <a:ext cx="2775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FBF6486-F3AF-4E8F-BEAB-B8FBC95E632E}"/>
                    </a:ext>
                  </a:extLst>
                </p14:cNvPr>
                <p14:cNvContentPartPr/>
                <p14:nvPr/>
              </p14:nvContentPartPr>
              <p14:xfrm>
                <a:off x="6825194" y="1573770"/>
                <a:ext cx="316080" cy="464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FBF6486-F3AF-4E8F-BEAB-B8FBC95E632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16194" y="1564770"/>
                  <a:ext cx="333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0761FE9-F1CE-4FAF-BC99-E8AD9E5062CD}"/>
                    </a:ext>
                  </a:extLst>
                </p14:cNvPr>
                <p14:cNvContentPartPr/>
                <p14:nvPr/>
              </p14:nvContentPartPr>
              <p14:xfrm>
                <a:off x="6917354" y="1453890"/>
                <a:ext cx="108360" cy="298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0761FE9-F1CE-4FAF-BC99-E8AD9E5062C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908354" y="1445250"/>
                  <a:ext cx="12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89B49C5-3D13-43B9-8441-E6966C440680}"/>
                    </a:ext>
                  </a:extLst>
                </p14:cNvPr>
                <p14:cNvContentPartPr/>
                <p14:nvPr/>
              </p14:nvContentPartPr>
              <p14:xfrm>
                <a:off x="6794594" y="1804530"/>
                <a:ext cx="248400" cy="28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89B49C5-3D13-43B9-8441-E6966C44068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85594" y="1795890"/>
                  <a:ext cx="26604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C4AA0596-9848-44E5-B373-2BD977980B08}"/>
              </a:ext>
            </a:extLst>
          </p:cNvPr>
          <p:cNvGrpSpPr/>
          <p:nvPr/>
        </p:nvGrpSpPr>
        <p:grpSpPr>
          <a:xfrm>
            <a:off x="7296794" y="1521930"/>
            <a:ext cx="1969200" cy="733320"/>
            <a:chOff x="7296794" y="1521930"/>
            <a:chExt cx="1969200" cy="73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3F11482-C54A-4700-AAD3-045E3CDC6B55}"/>
                    </a:ext>
                  </a:extLst>
                </p14:cNvPr>
                <p14:cNvContentPartPr/>
                <p14:nvPr/>
              </p14:nvContentPartPr>
              <p14:xfrm>
                <a:off x="7296794" y="1584930"/>
                <a:ext cx="245880" cy="210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3F11482-C54A-4700-AAD3-045E3CDC6B5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287794" y="1576290"/>
                  <a:ext cx="263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1BD6660-10AD-4598-9166-85A78A3DAE61}"/>
                    </a:ext>
                  </a:extLst>
                </p14:cNvPr>
                <p14:cNvContentPartPr/>
                <p14:nvPr/>
              </p14:nvContentPartPr>
              <p14:xfrm>
                <a:off x="7672994" y="1727130"/>
                <a:ext cx="8280" cy="32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1BD6660-10AD-4598-9166-85A78A3DAE6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664354" y="1718490"/>
                  <a:ext cx="259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BF88B63-296F-4705-B34B-D57C7D804613}"/>
                    </a:ext>
                  </a:extLst>
                </p14:cNvPr>
                <p14:cNvContentPartPr/>
                <p14:nvPr/>
              </p14:nvContentPartPr>
              <p14:xfrm>
                <a:off x="7773074" y="1542090"/>
                <a:ext cx="197280" cy="2286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BF88B63-296F-4705-B34B-D57C7D80461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764074" y="1533090"/>
                  <a:ext cx="214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CED5144-C7B3-437F-AD0E-D5CEBCC19FC0}"/>
                    </a:ext>
                  </a:extLst>
                </p14:cNvPr>
                <p14:cNvContentPartPr/>
                <p14:nvPr/>
              </p14:nvContentPartPr>
              <p14:xfrm>
                <a:off x="8026154" y="1553250"/>
                <a:ext cx="209880" cy="1958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CED5144-C7B3-437F-AD0E-D5CEBCC19FC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017154" y="1544610"/>
                  <a:ext cx="2275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736BA4E-2501-4FC0-849C-871DEFE5874D}"/>
                    </a:ext>
                  </a:extLst>
                </p14:cNvPr>
                <p14:cNvContentPartPr/>
                <p14:nvPr/>
              </p14:nvContentPartPr>
              <p14:xfrm>
                <a:off x="8358434" y="1537410"/>
                <a:ext cx="227160" cy="227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736BA4E-2501-4FC0-849C-871DEFE5874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49794" y="1528770"/>
                  <a:ext cx="2448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DAA42FE-94A8-44AD-8020-55BD5FD4D896}"/>
                    </a:ext>
                  </a:extLst>
                </p14:cNvPr>
                <p14:cNvContentPartPr/>
                <p14:nvPr/>
              </p14:nvContentPartPr>
              <p14:xfrm>
                <a:off x="8729234" y="1671330"/>
                <a:ext cx="12600" cy="12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DAA42FE-94A8-44AD-8020-55BD5FD4D89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20594" y="1662690"/>
                  <a:ext cx="30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582249A-E3CA-467F-928B-915ED907C34A}"/>
                    </a:ext>
                  </a:extLst>
                </p14:cNvPr>
                <p14:cNvContentPartPr/>
                <p14:nvPr/>
              </p14:nvContentPartPr>
              <p14:xfrm>
                <a:off x="8680274" y="1670610"/>
                <a:ext cx="22320" cy="18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582249A-E3CA-467F-928B-915ED907C34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671274" y="1661610"/>
                  <a:ext cx="39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317CA2A-C34B-473E-AF4D-53D0E57FEB6F}"/>
                    </a:ext>
                  </a:extLst>
                </p14:cNvPr>
                <p14:cNvContentPartPr/>
                <p14:nvPr/>
              </p14:nvContentPartPr>
              <p14:xfrm>
                <a:off x="8857394" y="1521930"/>
                <a:ext cx="189720" cy="2138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317CA2A-C34B-473E-AF4D-53D0E57FEB6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848754" y="1513290"/>
                  <a:ext cx="2073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F877C49-76A8-463D-8EB4-E3796E711CA5}"/>
                    </a:ext>
                  </a:extLst>
                </p14:cNvPr>
                <p14:cNvContentPartPr/>
                <p14:nvPr/>
              </p14:nvContentPartPr>
              <p14:xfrm>
                <a:off x="8733554" y="1827210"/>
                <a:ext cx="401040" cy="338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F877C49-76A8-463D-8EB4-E3796E711CA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724914" y="1818570"/>
                  <a:ext cx="418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4041517-D15A-4106-AA0A-BE0EBA7EB6F0}"/>
                    </a:ext>
                  </a:extLst>
                </p14:cNvPr>
                <p14:cNvContentPartPr/>
                <p14:nvPr/>
              </p14:nvContentPartPr>
              <p14:xfrm>
                <a:off x="8784674" y="1927650"/>
                <a:ext cx="446400" cy="2919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4041517-D15A-4106-AA0A-BE0EBA7EB6F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776034" y="1919010"/>
                  <a:ext cx="4640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C2A34BD-A7BF-4F7F-AB99-183CFBCADC93}"/>
                    </a:ext>
                  </a:extLst>
                </p14:cNvPr>
                <p14:cNvContentPartPr/>
                <p14:nvPr/>
              </p14:nvContentPartPr>
              <p14:xfrm>
                <a:off x="8936594" y="2068410"/>
                <a:ext cx="36360" cy="1440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C2A34BD-A7BF-4F7F-AB99-183CFBCADC9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27594" y="2059410"/>
                  <a:ext cx="54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5EE3D30-ABDC-4C61-A70C-8FD282C82789}"/>
                    </a:ext>
                  </a:extLst>
                </p14:cNvPr>
                <p14:cNvContentPartPr/>
                <p14:nvPr/>
              </p14:nvContentPartPr>
              <p14:xfrm>
                <a:off x="9072314" y="2016210"/>
                <a:ext cx="193680" cy="2390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5EE3D30-ABDC-4C61-A70C-8FD282C8278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063674" y="2007570"/>
                  <a:ext cx="21132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18CA0A9-6256-4AC6-B4AB-E6F799173742}"/>
              </a:ext>
            </a:extLst>
          </p:cNvPr>
          <p:cNvGrpSpPr/>
          <p:nvPr/>
        </p:nvGrpSpPr>
        <p:grpSpPr>
          <a:xfrm>
            <a:off x="879794" y="2654850"/>
            <a:ext cx="3950280" cy="1171800"/>
            <a:chOff x="879794" y="2654850"/>
            <a:chExt cx="3950280" cy="117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14306FE-BB65-41FF-AC21-6D0EE060380C}"/>
                    </a:ext>
                  </a:extLst>
                </p14:cNvPr>
                <p14:cNvContentPartPr/>
                <p14:nvPr/>
              </p14:nvContentPartPr>
              <p14:xfrm>
                <a:off x="1587194" y="2795970"/>
                <a:ext cx="84240" cy="2239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14306FE-BB65-41FF-AC21-6D0EE060380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578554" y="2787330"/>
                  <a:ext cx="1018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9355B8D-427A-49D3-92FB-01E74765EB61}"/>
                    </a:ext>
                  </a:extLst>
                </p14:cNvPr>
                <p14:cNvContentPartPr/>
                <p14:nvPr/>
              </p14:nvContentPartPr>
              <p14:xfrm>
                <a:off x="1791674" y="2732250"/>
                <a:ext cx="171000" cy="273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9355B8D-427A-49D3-92FB-01E74765EB6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783034" y="2723250"/>
                  <a:ext cx="1886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1C97360-0426-450D-805D-1C431A35FF03}"/>
                    </a:ext>
                  </a:extLst>
                </p14:cNvPr>
                <p14:cNvContentPartPr/>
                <p14:nvPr/>
              </p14:nvContentPartPr>
              <p14:xfrm>
                <a:off x="2185874" y="2786970"/>
                <a:ext cx="316800" cy="74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1C97360-0426-450D-805D-1C431A35FF0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77234" y="2778330"/>
                  <a:ext cx="3344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024D637-7039-4844-AA2D-C6F93C59DB41}"/>
                    </a:ext>
                  </a:extLst>
                </p14:cNvPr>
                <p14:cNvContentPartPr/>
                <p14:nvPr/>
              </p14:nvContentPartPr>
              <p14:xfrm>
                <a:off x="2272634" y="2716050"/>
                <a:ext cx="79200" cy="2700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024D637-7039-4844-AA2D-C6F93C59DB4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263634" y="2707410"/>
                  <a:ext cx="968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710A4E4-3D7D-4649-839B-543506722F24}"/>
                    </a:ext>
                  </a:extLst>
                </p14:cNvPr>
                <p14:cNvContentPartPr/>
                <p14:nvPr/>
              </p14:nvContentPartPr>
              <p14:xfrm>
                <a:off x="2221154" y="3019170"/>
                <a:ext cx="309240" cy="291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710A4E4-3D7D-4649-839B-543506722F2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212154" y="3010530"/>
                  <a:ext cx="326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910B018-C1F2-4268-80C5-27CE78FACF3D}"/>
                    </a:ext>
                  </a:extLst>
                </p14:cNvPr>
                <p14:cNvContentPartPr/>
                <p14:nvPr/>
              </p14:nvContentPartPr>
              <p14:xfrm>
                <a:off x="2855114" y="2776530"/>
                <a:ext cx="80280" cy="2282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910B018-C1F2-4268-80C5-27CE78FACF3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846114" y="2767890"/>
                  <a:ext cx="979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4B8D962-306E-4921-A864-A2C3D5AEA031}"/>
                    </a:ext>
                  </a:extLst>
                </p14:cNvPr>
                <p14:cNvContentPartPr/>
                <p14:nvPr/>
              </p14:nvContentPartPr>
              <p14:xfrm>
                <a:off x="2981114" y="2950770"/>
                <a:ext cx="22320" cy="45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4B8D962-306E-4921-A864-A2C3D5AEA03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72114" y="2941770"/>
                  <a:ext cx="39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1F099D8-5C91-4F46-A59B-DCE0740EF72A}"/>
                    </a:ext>
                  </a:extLst>
                </p14:cNvPr>
                <p14:cNvContentPartPr/>
                <p14:nvPr/>
              </p14:nvContentPartPr>
              <p14:xfrm>
                <a:off x="3171554" y="2738010"/>
                <a:ext cx="207360" cy="2476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1F099D8-5C91-4F46-A59B-DCE0740EF72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162914" y="2729370"/>
                  <a:ext cx="2250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A9F8DE4-C289-4B6B-BD1C-529BA78412FB}"/>
                    </a:ext>
                  </a:extLst>
                </p14:cNvPr>
                <p14:cNvContentPartPr/>
                <p14:nvPr/>
              </p14:nvContentPartPr>
              <p14:xfrm>
                <a:off x="3457754" y="2725770"/>
                <a:ext cx="190080" cy="1440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A9F8DE4-C289-4B6B-BD1C-529BA78412F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449114" y="2717130"/>
                  <a:ext cx="2077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849309E-CC28-4F76-AE47-EE529CE81877}"/>
                    </a:ext>
                  </a:extLst>
                </p14:cNvPr>
                <p14:cNvContentPartPr/>
                <p14:nvPr/>
              </p14:nvContentPartPr>
              <p14:xfrm>
                <a:off x="3590234" y="2654850"/>
                <a:ext cx="137880" cy="353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849309E-CC28-4F76-AE47-EE529CE8187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581234" y="2646210"/>
                  <a:ext cx="15552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A102F84-9AC1-42D1-A360-6F770EE9C226}"/>
                    </a:ext>
                  </a:extLst>
                </p14:cNvPr>
                <p14:cNvContentPartPr/>
                <p14:nvPr/>
              </p14:nvContentPartPr>
              <p14:xfrm>
                <a:off x="879794" y="3450090"/>
                <a:ext cx="174960" cy="1900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A102F84-9AC1-42D1-A360-6F770EE9C22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70794" y="3441090"/>
                  <a:ext cx="192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363A747-AA60-4D2B-A92D-DECB05B9709C}"/>
                    </a:ext>
                  </a:extLst>
                </p14:cNvPr>
                <p14:cNvContentPartPr/>
                <p14:nvPr/>
              </p14:nvContentPartPr>
              <p14:xfrm>
                <a:off x="1105514" y="3437130"/>
                <a:ext cx="84240" cy="1926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363A747-AA60-4D2B-A92D-DECB05B9709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96514" y="3428130"/>
                  <a:ext cx="101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0D626A0-AC91-4E98-8348-5286E046E270}"/>
                    </a:ext>
                  </a:extLst>
                </p14:cNvPr>
                <p14:cNvContentPartPr/>
                <p14:nvPr/>
              </p14:nvContentPartPr>
              <p14:xfrm>
                <a:off x="1161314" y="3294210"/>
                <a:ext cx="244440" cy="3294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0D626A0-AC91-4E98-8348-5286E046E27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52314" y="3285570"/>
                  <a:ext cx="262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17A7078-8317-4775-BCB3-44E1056A7394}"/>
                    </a:ext>
                  </a:extLst>
                </p14:cNvPr>
                <p14:cNvContentPartPr/>
                <p14:nvPr/>
              </p14:nvContentPartPr>
              <p14:xfrm>
                <a:off x="1847114" y="3349290"/>
                <a:ext cx="183600" cy="3207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17A7078-8317-4775-BCB3-44E1056A739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838114" y="3340650"/>
                  <a:ext cx="2012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B794C96-3D47-443F-8030-4E4C47C71A4B}"/>
                    </a:ext>
                  </a:extLst>
                </p14:cNvPr>
                <p14:cNvContentPartPr/>
                <p14:nvPr/>
              </p14:nvContentPartPr>
              <p14:xfrm>
                <a:off x="2108474" y="3396450"/>
                <a:ext cx="105840" cy="2440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B794C96-3D47-443F-8030-4E4C47C71A4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099474" y="3387810"/>
                  <a:ext cx="1234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0A61BCA-8098-4989-B15E-0DE359730FDE}"/>
                    </a:ext>
                  </a:extLst>
                </p14:cNvPr>
                <p14:cNvContentPartPr/>
                <p14:nvPr/>
              </p14:nvContentPartPr>
              <p14:xfrm>
                <a:off x="2263634" y="3326250"/>
                <a:ext cx="142200" cy="2728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0A61BCA-8098-4989-B15E-0DE359730FD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254634" y="3317610"/>
                  <a:ext cx="1598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3B9ED9A-A8FA-4B33-9025-64AFD3ACBB67}"/>
                    </a:ext>
                  </a:extLst>
                </p14:cNvPr>
                <p14:cNvContentPartPr/>
                <p14:nvPr/>
              </p14:nvContentPartPr>
              <p14:xfrm>
                <a:off x="2431394" y="3536490"/>
                <a:ext cx="12600" cy="58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3B9ED9A-A8FA-4B33-9025-64AFD3ACBB6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422394" y="3527850"/>
                  <a:ext cx="302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3C39A8D-832D-485C-A595-CDD27B17FA23}"/>
                    </a:ext>
                  </a:extLst>
                </p14:cNvPr>
                <p14:cNvContentPartPr/>
                <p14:nvPr/>
              </p14:nvContentPartPr>
              <p14:xfrm>
                <a:off x="2633714" y="3349290"/>
                <a:ext cx="117360" cy="1256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3C39A8D-832D-485C-A595-CDD27B17FA2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625074" y="3340650"/>
                  <a:ext cx="135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F0EA7B0-2F1B-4684-AD9A-0A32DCDD210D}"/>
                    </a:ext>
                  </a:extLst>
                </p14:cNvPr>
                <p14:cNvContentPartPr/>
                <p14:nvPr/>
              </p14:nvContentPartPr>
              <p14:xfrm>
                <a:off x="2701034" y="3307530"/>
                <a:ext cx="118440" cy="3045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F0EA7B0-2F1B-4684-AD9A-0A32DCDD210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692394" y="3298890"/>
                  <a:ext cx="1360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11976B5-E98E-4959-99F5-8EDD719C4FD0}"/>
                    </a:ext>
                  </a:extLst>
                </p14:cNvPr>
                <p14:cNvContentPartPr/>
                <p14:nvPr/>
              </p14:nvContentPartPr>
              <p14:xfrm>
                <a:off x="2864114" y="3388170"/>
                <a:ext cx="307440" cy="2314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11976B5-E98E-4959-99F5-8EDD719C4FD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855474" y="3379530"/>
                  <a:ext cx="3250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FBFB5E6-53E1-4CEA-BF07-38B484DD7996}"/>
                    </a:ext>
                  </a:extLst>
                </p14:cNvPr>
                <p14:cNvContentPartPr/>
                <p14:nvPr/>
              </p14:nvContentPartPr>
              <p14:xfrm>
                <a:off x="3233114" y="3583290"/>
                <a:ext cx="105840" cy="243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FBFB5E6-53E1-4CEA-BF07-38B484DD799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224114" y="3574290"/>
                  <a:ext cx="1234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8D12615-B41C-400D-BCC6-C001C5D6EB14}"/>
                    </a:ext>
                  </a:extLst>
                </p14:cNvPr>
                <p14:cNvContentPartPr/>
                <p14:nvPr/>
              </p14:nvContentPartPr>
              <p14:xfrm>
                <a:off x="3475034" y="3321930"/>
                <a:ext cx="119160" cy="2361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8D12615-B41C-400D-BCC6-C001C5D6EB1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466034" y="3313290"/>
                  <a:ext cx="136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EF763E0-309B-411E-8C96-EEDB6FA81105}"/>
                    </a:ext>
                  </a:extLst>
                </p14:cNvPr>
                <p14:cNvContentPartPr/>
                <p14:nvPr/>
              </p14:nvContentPartPr>
              <p14:xfrm>
                <a:off x="3669794" y="3297810"/>
                <a:ext cx="127800" cy="1270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EF763E0-309B-411E-8C96-EEDB6FA8110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60794" y="3289170"/>
                  <a:ext cx="145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E378717-EE09-4A5E-A4C7-CB985B8E260B}"/>
                    </a:ext>
                  </a:extLst>
                </p14:cNvPr>
                <p14:cNvContentPartPr/>
                <p14:nvPr/>
              </p14:nvContentPartPr>
              <p14:xfrm>
                <a:off x="3765914" y="3243810"/>
                <a:ext cx="118440" cy="3247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E378717-EE09-4A5E-A4C7-CB985B8E260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756914" y="3235170"/>
                  <a:ext cx="1360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84A108D-558A-4D09-9252-30DB4861FDAA}"/>
                    </a:ext>
                  </a:extLst>
                </p14:cNvPr>
                <p14:cNvContentPartPr/>
                <p14:nvPr/>
              </p14:nvContentPartPr>
              <p14:xfrm>
                <a:off x="3948074" y="3497610"/>
                <a:ext cx="15840" cy="392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84A108D-558A-4D09-9252-30DB4861FDA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939434" y="3488970"/>
                  <a:ext cx="334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1992370-6E44-443E-8947-22DDFD067022}"/>
                    </a:ext>
                  </a:extLst>
                </p14:cNvPr>
                <p14:cNvContentPartPr/>
                <p14:nvPr/>
              </p14:nvContentPartPr>
              <p14:xfrm>
                <a:off x="4094234" y="3264690"/>
                <a:ext cx="210960" cy="272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1992370-6E44-443E-8947-22DDFD06702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085594" y="3255690"/>
                  <a:ext cx="2286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76C7471-8CAD-4ACF-9CE5-B04864766BC6}"/>
                    </a:ext>
                  </a:extLst>
                </p14:cNvPr>
                <p14:cNvContentPartPr/>
                <p14:nvPr/>
              </p14:nvContentPartPr>
              <p14:xfrm>
                <a:off x="4399154" y="3275130"/>
                <a:ext cx="126360" cy="1594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76C7471-8CAD-4ACF-9CE5-B04864766BC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390154" y="3266130"/>
                  <a:ext cx="144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4246E7D-54EB-438D-A285-6CE61BEDF40B}"/>
                    </a:ext>
                  </a:extLst>
                </p14:cNvPr>
                <p14:cNvContentPartPr/>
                <p14:nvPr/>
              </p14:nvContentPartPr>
              <p14:xfrm>
                <a:off x="4501394" y="3231210"/>
                <a:ext cx="139680" cy="3445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4246E7D-54EB-438D-A285-6CE61BEDF40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492754" y="3222210"/>
                  <a:ext cx="1573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818DD60-BA8B-4646-AAA8-132D4B3D6925}"/>
                    </a:ext>
                  </a:extLst>
                </p14:cNvPr>
                <p14:cNvContentPartPr/>
                <p14:nvPr/>
              </p14:nvContentPartPr>
              <p14:xfrm>
                <a:off x="4631714" y="3094770"/>
                <a:ext cx="198360" cy="6728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818DD60-BA8B-4646-AAA8-132D4B3D692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622714" y="3086130"/>
                  <a:ext cx="216000" cy="69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CB4BC3B-B4A8-4A26-B884-1F1E6ADD7BE7}"/>
              </a:ext>
            </a:extLst>
          </p:cNvPr>
          <p:cNvGrpSpPr/>
          <p:nvPr/>
        </p:nvGrpSpPr>
        <p:grpSpPr>
          <a:xfrm>
            <a:off x="748754" y="3951210"/>
            <a:ext cx="2544480" cy="696240"/>
            <a:chOff x="748754" y="3951210"/>
            <a:chExt cx="2544480" cy="69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2C1665D-4D25-4358-8D67-131D973EF553}"/>
                    </a:ext>
                  </a:extLst>
                </p14:cNvPr>
                <p14:cNvContentPartPr/>
                <p14:nvPr/>
              </p14:nvContentPartPr>
              <p14:xfrm>
                <a:off x="748754" y="4400850"/>
                <a:ext cx="7560" cy="180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2C1665D-4D25-4358-8D67-131D973EF55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39754" y="4391850"/>
                  <a:ext cx="25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52F6905-60D3-4D92-A231-6588D22D4351}"/>
                    </a:ext>
                  </a:extLst>
                </p14:cNvPr>
                <p14:cNvContentPartPr/>
                <p14:nvPr/>
              </p14:nvContentPartPr>
              <p14:xfrm>
                <a:off x="1078154" y="4171890"/>
                <a:ext cx="80280" cy="1789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52F6905-60D3-4D92-A231-6588D22D435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69514" y="4163250"/>
                  <a:ext cx="97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95C19DF-F2F7-4AEF-82E3-D19BD7E68FE0}"/>
                    </a:ext>
                  </a:extLst>
                </p14:cNvPr>
                <p14:cNvContentPartPr/>
                <p14:nvPr/>
              </p14:nvContentPartPr>
              <p14:xfrm>
                <a:off x="881234" y="4366290"/>
                <a:ext cx="438480" cy="590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95C19DF-F2F7-4AEF-82E3-D19BD7E68FE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72594" y="4357290"/>
                  <a:ext cx="456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426A79F-5B86-4713-B792-3C8597F4B70F}"/>
                    </a:ext>
                  </a:extLst>
                </p14:cNvPr>
                <p14:cNvContentPartPr/>
                <p14:nvPr/>
              </p14:nvContentPartPr>
              <p14:xfrm>
                <a:off x="897074" y="4129770"/>
                <a:ext cx="528120" cy="93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426A79F-5B86-4713-B792-3C8597F4B70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88434" y="4121130"/>
                  <a:ext cx="545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08837C2-3197-4E91-B5DC-87B683C48324}"/>
                    </a:ext>
                  </a:extLst>
                </p14:cNvPr>
                <p14:cNvContentPartPr/>
                <p14:nvPr/>
              </p14:nvContentPartPr>
              <p14:xfrm>
                <a:off x="1408634" y="4273410"/>
                <a:ext cx="145800" cy="1422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08837C2-3197-4E91-B5DC-87B683C4832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399634" y="4264410"/>
                  <a:ext cx="163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4B3B309-1B7F-4C06-9545-AC6C528DF89E}"/>
                    </a:ext>
                  </a:extLst>
                </p14:cNvPr>
                <p14:cNvContentPartPr/>
                <p14:nvPr/>
              </p14:nvContentPartPr>
              <p14:xfrm>
                <a:off x="1741634" y="3973530"/>
                <a:ext cx="182160" cy="4615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4B3B309-1B7F-4C06-9545-AC6C528DF89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732994" y="3964530"/>
                  <a:ext cx="19980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E3878CA-3510-4AD2-81A0-1B53B297B467}"/>
                    </a:ext>
                  </a:extLst>
                </p14:cNvPr>
                <p14:cNvContentPartPr/>
                <p14:nvPr/>
              </p14:nvContentPartPr>
              <p14:xfrm>
                <a:off x="1641554" y="4208610"/>
                <a:ext cx="310320" cy="406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E3878CA-3510-4AD2-81A0-1B53B297B46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632554" y="4199970"/>
                  <a:ext cx="3279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32CA3CE-E8F0-43AE-8FA4-F882C730EAE7}"/>
                    </a:ext>
                  </a:extLst>
                </p14:cNvPr>
                <p14:cNvContentPartPr/>
                <p14:nvPr/>
              </p14:nvContentPartPr>
              <p14:xfrm>
                <a:off x="1935674" y="4170450"/>
                <a:ext cx="316800" cy="2268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32CA3CE-E8F0-43AE-8FA4-F882C730EAE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927034" y="4161810"/>
                  <a:ext cx="3344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05A2908-3BE5-47E7-8E18-6F81AC980BE1}"/>
                    </a:ext>
                  </a:extLst>
                </p14:cNvPr>
                <p14:cNvContentPartPr/>
                <p14:nvPr/>
              </p14:nvContentPartPr>
              <p14:xfrm>
                <a:off x="2272274" y="4309050"/>
                <a:ext cx="122400" cy="3384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05A2908-3BE5-47E7-8E18-6F81AC980BE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263634" y="4300410"/>
                  <a:ext cx="1400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6569965-4B26-4E36-90D5-7782B5132C9C}"/>
                    </a:ext>
                  </a:extLst>
                </p14:cNvPr>
                <p14:cNvContentPartPr/>
                <p14:nvPr/>
              </p14:nvContentPartPr>
              <p14:xfrm>
                <a:off x="2353274" y="4187010"/>
                <a:ext cx="208440" cy="2224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6569965-4B26-4E36-90D5-7782B5132C9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344274" y="4178370"/>
                  <a:ext cx="2260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72695F0-BD67-4A9D-8783-425D069F54EA}"/>
                    </a:ext>
                  </a:extLst>
                </p14:cNvPr>
                <p14:cNvContentPartPr/>
                <p14:nvPr/>
              </p14:nvContentPartPr>
              <p14:xfrm>
                <a:off x="2659634" y="4215450"/>
                <a:ext cx="120960" cy="1850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72695F0-BD67-4A9D-8783-425D069F54E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50994" y="4206450"/>
                  <a:ext cx="138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5094174-F496-448B-8ED2-8C9D1D8D3961}"/>
                    </a:ext>
                  </a:extLst>
                </p14:cNvPr>
                <p14:cNvContentPartPr/>
                <p14:nvPr/>
              </p14:nvContentPartPr>
              <p14:xfrm>
                <a:off x="2800034" y="4231650"/>
                <a:ext cx="134280" cy="1879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5094174-F496-448B-8ED2-8C9D1D8D396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791394" y="4223010"/>
                  <a:ext cx="151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9CA3324-C0B6-43E9-B4BD-C84E4F650F27}"/>
                    </a:ext>
                  </a:extLst>
                </p14:cNvPr>
                <p14:cNvContentPartPr/>
                <p14:nvPr/>
              </p14:nvContentPartPr>
              <p14:xfrm>
                <a:off x="3143474" y="3951210"/>
                <a:ext cx="141480" cy="4395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9CA3324-C0B6-43E9-B4BD-C84E4F650F2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134474" y="3942210"/>
                  <a:ext cx="15912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FB48AB6-C8DC-4E21-B9B7-C512C69DF01B}"/>
                    </a:ext>
                  </a:extLst>
                </p14:cNvPr>
                <p14:cNvContentPartPr/>
                <p14:nvPr/>
              </p14:nvContentPartPr>
              <p14:xfrm>
                <a:off x="3020354" y="4225530"/>
                <a:ext cx="272880" cy="298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FB48AB6-C8DC-4E21-B9B7-C512C69DF01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011714" y="4216890"/>
                  <a:ext cx="29052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4D906C41-1FD7-4C5C-BBD2-BBCC34A567C2}"/>
              </a:ext>
            </a:extLst>
          </p:cNvPr>
          <p:cNvGrpSpPr/>
          <p:nvPr/>
        </p:nvGrpSpPr>
        <p:grpSpPr>
          <a:xfrm>
            <a:off x="3584114" y="4259010"/>
            <a:ext cx="320040" cy="123840"/>
            <a:chOff x="3584114" y="4259010"/>
            <a:chExt cx="320040" cy="12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9511709-19EF-4577-AB4C-69033AACA8B8}"/>
                    </a:ext>
                  </a:extLst>
                </p14:cNvPr>
                <p14:cNvContentPartPr/>
                <p14:nvPr/>
              </p14:nvContentPartPr>
              <p14:xfrm>
                <a:off x="3584114" y="4275930"/>
                <a:ext cx="57960" cy="1069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9511709-19EF-4577-AB4C-69033AACA8B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575114" y="4266930"/>
                  <a:ext cx="75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CEF0524-48F6-4672-A454-BA4DAFB72A8A}"/>
                    </a:ext>
                  </a:extLst>
                </p14:cNvPr>
                <p14:cNvContentPartPr/>
                <p14:nvPr/>
              </p14:nvContentPartPr>
              <p14:xfrm>
                <a:off x="3738914" y="4259010"/>
                <a:ext cx="165240" cy="1227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CEF0524-48F6-4672-A454-BA4DAFB72A8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730274" y="4250010"/>
                  <a:ext cx="18288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725E247-B8B7-474C-8D78-885550F4EDA1}"/>
              </a:ext>
            </a:extLst>
          </p:cNvPr>
          <p:cNvGrpSpPr/>
          <p:nvPr/>
        </p:nvGrpSpPr>
        <p:grpSpPr>
          <a:xfrm>
            <a:off x="4270634" y="3958410"/>
            <a:ext cx="1780920" cy="442080"/>
            <a:chOff x="4270634" y="3958410"/>
            <a:chExt cx="1780920" cy="44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5C4F81C-0D01-45C2-AE28-A35ABEE14703}"/>
                    </a:ext>
                  </a:extLst>
                </p14:cNvPr>
                <p14:cNvContentPartPr/>
                <p14:nvPr/>
              </p14:nvContentPartPr>
              <p14:xfrm>
                <a:off x="4270634" y="4162530"/>
                <a:ext cx="185040" cy="2314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5C4F81C-0D01-45C2-AE28-A35ABEE1470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261994" y="4153890"/>
                  <a:ext cx="202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8244222-D7DE-4372-916C-9D3978850604}"/>
                    </a:ext>
                  </a:extLst>
                </p14:cNvPr>
                <p14:cNvContentPartPr/>
                <p14:nvPr/>
              </p14:nvContentPartPr>
              <p14:xfrm>
                <a:off x="4411394" y="4253970"/>
                <a:ext cx="123480" cy="1267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8244222-D7DE-4372-916C-9D397885060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402394" y="4245330"/>
                  <a:ext cx="141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2DFD332-102C-4AF8-9B38-765EE3A45E12}"/>
                    </a:ext>
                  </a:extLst>
                </p14:cNvPr>
                <p14:cNvContentPartPr/>
                <p14:nvPr/>
              </p14:nvContentPartPr>
              <p14:xfrm>
                <a:off x="4629554" y="4272330"/>
                <a:ext cx="113400" cy="1011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2DFD332-102C-4AF8-9B38-765EE3A45E1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620554" y="4263330"/>
                  <a:ext cx="131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C6E0620-266A-463D-A016-CBB658A6E49D}"/>
                    </a:ext>
                  </a:extLst>
                </p14:cNvPr>
                <p14:cNvContentPartPr/>
                <p14:nvPr/>
              </p14:nvContentPartPr>
              <p14:xfrm>
                <a:off x="4967954" y="3958410"/>
                <a:ext cx="154440" cy="4287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C6E0620-266A-463D-A016-CBB658A6E49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959314" y="3949410"/>
                  <a:ext cx="1720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D3E9A42-1099-419B-98AC-9ACA06968F6D}"/>
                    </a:ext>
                  </a:extLst>
                </p14:cNvPr>
                <p14:cNvContentPartPr/>
                <p14:nvPr/>
              </p14:nvContentPartPr>
              <p14:xfrm>
                <a:off x="4877234" y="4190610"/>
                <a:ext cx="260280" cy="108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D3E9A42-1099-419B-98AC-9ACA06968F6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868234" y="4181610"/>
                  <a:ext cx="2779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028DA2F-4E38-433A-A2FD-C73260455817}"/>
                    </a:ext>
                  </a:extLst>
                </p14:cNvPr>
                <p14:cNvContentPartPr/>
                <p14:nvPr/>
              </p14:nvContentPartPr>
              <p14:xfrm>
                <a:off x="5134994" y="4240650"/>
                <a:ext cx="99720" cy="1267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028DA2F-4E38-433A-A2FD-C7326045581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126354" y="4231650"/>
                  <a:ext cx="117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4077398-2550-42D8-9831-03C46B5D9A44}"/>
                    </a:ext>
                  </a:extLst>
                </p14:cNvPr>
                <p14:cNvContentPartPr/>
                <p14:nvPr/>
              </p14:nvContentPartPr>
              <p14:xfrm>
                <a:off x="5348114" y="4212210"/>
                <a:ext cx="181440" cy="1634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4077398-2550-42D8-9831-03C46B5D9A4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339114" y="4203570"/>
                  <a:ext cx="199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F75672D-D65B-485D-970C-82736787C6CF}"/>
                    </a:ext>
                  </a:extLst>
                </p14:cNvPr>
                <p14:cNvContentPartPr/>
                <p14:nvPr/>
              </p14:nvContentPartPr>
              <p14:xfrm>
                <a:off x="5361794" y="3959490"/>
                <a:ext cx="486720" cy="4410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F75672D-D65B-485D-970C-82736787C6C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353154" y="3950850"/>
                  <a:ext cx="50436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F5142CE-6DEF-4B22-955B-44318A270073}"/>
                    </a:ext>
                  </a:extLst>
                </p14:cNvPr>
                <p14:cNvContentPartPr/>
                <p14:nvPr/>
              </p14:nvContentPartPr>
              <p14:xfrm>
                <a:off x="5640794" y="4170450"/>
                <a:ext cx="410760" cy="280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F5142CE-6DEF-4B22-955B-44318A27007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631794" y="4161450"/>
                  <a:ext cx="42840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3388AF8-4CAE-4731-94DB-34AC0B6A1BBE}"/>
              </a:ext>
            </a:extLst>
          </p:cNvPr>
          <p:cNvGrpSpPr/>
          <p:nvPr/>
        </p:nvGrpSpPr>
        <p:grpSpPr>
          <a:xfrm>
            <a:off x="710954" y="4821330"/>
            <a:ext cx="555480" cy="397440"/>
            <a:chOff x="710954" y="4821330"/>
            <a:chExt cx="555480" cy="39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A6F2D9F-8B65-401C-8946-DF5D9324EAC3}"/>
                    </a:ext>
                  </a:extLst>
                </p14:cNvPr>
                <p14:cNvContentPartPr/>
                <p14:nvPr/>
              </p14:nvContentPartPr>
              <p14:xfrm>
                <a:off x="710954" y="4821330"/>
                <a:ext cx="480960" cy="3974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A6F2D9F-8B65-401C-8946-DF5D9324EAC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02314" y="4812330"/>
                  <a:ext cx="49860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7C667F9-4E4C-4083-8C5D-FB62777D0DF5}"/>
                    </a:ext>
                  </a:extLst>
                </p14:cNvPr>
                <p14:cNvContentPartPr/>
                <p14:nvPr/>
              </p14:nvContentPartPr>
              <p14:xfrm>
                <a:off x="1167434" y="5049570"/>
                <a:ext cx="99000" cy="1584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7C667F9-4E4C-4083-8C5D-FB62777D0DF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58434" y="5040930"/>
                  <a:ext cx="11664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765C82B-C126-484F-98F4-0EC229810E81}"/>
              </a:ext>
            </a:extLst>
          </p:cNvPr>
          <p:cNvGrpSpPr/>
          <p:nvPr/>
        </p:nvGrpSpPr>
        <p:grpSpPr>
          <a:xfrm>
            <a:off x="9514034" y="4669050"/>
            <a:ext cx="955440" cy="506520"/>
            <a:chOff x="9514034" y="4669050"/>
            <a:chExt cx="955440" cy="50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7F311C1-6AA0-4896-9FDB-A6EA1C116414}"/>
                    </a:ext>
                  </a:extLst>
                </p14:cNvPr>
                <p14:cNvContentPartPr/>
                <p14:nvPr/>
              </p14:nvContentPartPr>
              <p14:xfrm>
                <a:off x="9545714" y="4669050"/>
                <a:ext cx="302040" cy="5058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7F311C1-6AA0-4896-9FDB-A6EA1C11641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536714" y="4660410"/>
                  <a:ext cx="31968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DC86C38-8AC9-4805-AA6E-436F9F16EDAD}"/>
                    </a:ext>
                  </a:extLst>
                </p14:cNvPr>
                <p14:cNvContentPartPr/>
                <p14:nvPr/>
              </p14:nvContentPartPr>
              <p14:xfrm>
                <a:off x="9514034" y="5026530"/>
                <a:ext cx="279720" cy="421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DC86C38-8AC9-4805-AA6E-436F9F16EDA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505394" y="5017890"/>
                  <a:ext cx="2973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5A22D05-C17C-4E3E-ABE4-CA3DBD86AB80}"/>
                    </a:ext>
                  </a:extLst>
                </p14:cNvPr>
                <p14:cNvContentPartPr/>
                <p14:nvPr/>
              </p14:nvContentPartPr>
              <p14:xfrm>
                <a:off x="9766754" y="5044170"/>
                <a:ext cx="43560" cy="1137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5A22D05-C17C-4E3E-ABE4-CA3DBD86AB8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757754" y="5035530"/>
                  <a:ext cx="61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AEA593A-A696-4972-9CF1-63D574A62E4D}"/>
                    </a:ext>
                  </a:extLst>
                </p14:cNvPr>
                <p14:cNvContentPartPr/>
                <p14:nvPr/>
              </p14:nvContentPartPr>
              <p14:xfrm>
                <a:off x="9871514" y="5007810"/>
                <a:ext cx="182160" cy="1627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AEA593A-A696-4972-9CF1-63D574A62E4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862874" y="4999170"/>
                  <a:ext cx="1998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E495FCE-4D51-4D41-8DAC-4013E7B61337}"/>
                    </a:ext>
                  </a:extLst>
                </p14:cNvPr>
                <p14:cNvContentPartPr/>
                <p14:nvPr/>
              </p14:nvContentPartPr>
              <p14:xfrm>
                <a:off x="10131434" y="4995930"/>
                <a:ext cx="207000" cy="1778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E495FCE-4D51-4D41-8DAC-4013E7B6133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122794" y="4986930"/>
                  <a:ext cx="224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58B89C5-E91D-4E6A-AA68-C9B1A5C3D4FF}"/>
                    </a:ext>
                  </a:extLst>
                </p14:cNvPr>
                <p14:cNvContentPartPr/>
                <p14:nvPr/>
              </p14:nvContentPartPr>
              <p14:xfrm>
                <a:off x="10187234" y="4787850"/>
                <a:ext cx="282240" cy="3877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58B89C5-E91D-4E6A-AA68-C9B1A5C3D4F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178594" y="4779210"/>
                  <a:ext cx="299880" cy="40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9B79B714-CC92-4ABE-B563-10A13390FD07}"/>
              </a:ext>
            </a:extLst>
          </p:cNvPr>
          <p:cNvGrpSpPr/>
          <p:nvPr/>
        </p:nvGrpSpPr>
        <p:grpSpPr>
          <a:xfrm>
            <a:off x="754154" y="5421090"/>
            <a:ext cx="737640" cy="380880"/>
            <a:chOff x="754154" y="5421090"/>
            <a:chExt cx="737640" cy="3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DB0C82E-D4B2-4881-9B13-435D2D10DECA}"/>
                    </a:ext>
                  </a:extLst>
                </p14:cNvPr>
                <p14:cNvContentPartPr/>
                <p14:nvPr/>
              </p14:nvContentPartPr>
              <p14:xfrm>
                <a:off x="853874" y="5468250"/>
                <a:ext cx="132480" cy="3337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DB0C82E-D4B2-4881-9B13-435D2D10DEC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45234" y="5459610"/>
                  <a:ext cx="1501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EE8859A-BD34-485D-91A2-F855115D047F}"/>
                    </a:ext>
                  </a:extLst>
                </p14:cNvPr>
                <p14:cNvContentPartPr/>
                <p14:nvPr/>
              </p14:nvContentPartPr>
              <p14:xfrm>
                <a:off x="754154" y="5654370"/>
                <a:ext cx="239760" cy="266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EE8859A-BD34-485D-91A2-F855115D047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45154" y="5645730"/>
                  <a:ext cx="257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58E248B-699C-4944-882F-F3658FC442BC}"/>
                    </a:ext>
                  </a:extLst>
                </p14:cNvPr>
                <p14:cNvContentPartPr/>
                <p14:nvPr/>
              </p14:nvContentPartPr>
              <p14:xfrm>
                <a:off x="1156994" y="5421090"/>
                <a:ext cx="145800" cy="3718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58E248B-699C-4944-882F-F3658FC442B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48354" y="5412450"/>
                  <a:ext cx="1634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362432D-0274-4356-90CC-75F1F46BFDCD}"/>
                    </a:ext>
                  </a:extLst>
                </p14:cNvPr>
                <p14:cNvContentPartPr/>
                <p14:nvPr/>
              </p14:nvContentPartPr>
              <p14:xfrm>
                <a:off x="1371914" y="5632050"/>
                <a:ext cx="119880" cy="1569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362432D-0274-4356-90CC-75F1F46BFDC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362914" y="5623410"/>
                  <a:ext cx="13752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4ED8C612-24B4-4585-875F-BA512AA12B6A}"/>
              </a:ext>
            </a:extLst>
          </p:cNvPr>
          <p:cNvGrpSpPr/>
          <p:nvPr/>
        </p:nvGrpSpPr>
        <p:grpSpPr>
          <a:xfrm>
            <a:off x="1684754" y="4722690"/>
            <a:ext cx="3458160" cy="1122120"/>
            <a:chOff x="1684754" y="4722690"/>
            <a:chExt cx="3458160" cy="112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1ADF606-28B6-414F-A92C-D2972072714F}"/>
                    </a:ext>
                  </a:extLst>
                </p14:cNvPr>
                <p14:cNvContentPartPr/>
                <p14:nvPr/>
              </p14:nvContentPartPr>
              <p14:xfrm>
                <a:off x="1684754" y="4947330"/>
                <a:ext cx="279720" cy="2469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1ADF606-28B6-414F-A92C-D2972072714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676114" y="4938330"/>
                  <a:ext cx="2973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5394ECB-9700-4CEE-B74C-4FC26FDAF009}"/>
                    </a:ext>
                  </a:extLst>
                </p14:cNvPr>
                <p14:cNvContentPartPr/>
                <p14:nvPr/>
              </p14:nvContentPartPr>
              <p14:xfrm>
                <a:off x="2027474" y="4995570"/>
                <a:ext cx="183960" cy="1688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5394ECB-9700-4CEE-B74C-4FC26FDAF00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018474" y="4986570"/>
                  <a:ext cx="201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F01B6D1-CBB6-4D1B-87B7-0DB791F44C87}"/>
                    </a:ext>
                  </a:extLst>
                </p14:cNvPr>
                <p14:cNvContentPartPr/>
                <p14:nvPr/>
              </p14:nvContentPartPr>
              <p14:xfrm>
                <a:off x="2200994" y="5066130"/>
                <a:ext cx="212760" cy="795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F01B6D1-CBB6-4D1B-87B7-0DB791F44C8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192354" y="5057130"/>
                  <a:ext cx="230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A55AA44-977C-4737-97A7-D81E943CC2E3}"/>
                    </a:ext>
                  </a:extLst>
                </p14:cNvPr>
                <p14:cNvContentPartPr/>
                <p14:nvPr/>
              </p14:nvContentPartPr>
              <p14:xfrm>
                <a:off x="2434274" y="5066130"/>
                <a:ext cx="118080" cy="2869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A55AA44-977C-4737-97A7-D81E943CC2E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425634" y="5057130"/>
                  <a:ext cx="1357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AC3D662-6226-4DF0-94D2-C3FDD88BB027}"/>
                    </a:ext>
                  </a:extLst>
                </p14:cNvPr>
                <p14:cNvContentPartPr/>
                <p14:nvPr/>
              </p14:nvContentPartPr>
              <p14:xfrm>
                <a:off x="2510594" y="4987650"/>
                <a:ext cx="184680" cy="1551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AC3D662-6226-4DF0-94D2-C3FDD88BB02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501954" y="4979010"/>
                  <a:ext cx="2023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B81146E-0E2D-4E07-8EFD-229C565C0769}"/>
                    </a:ext>
                  </a:extLst>
                </p14:cNvPr>
                <p14:cNvContentPartPr/>
                <p14:nvPr/>
              </p14:nvContentPartPr>
              <p14:xfrm>
                <a:off x="2816954" y="4722690"/>
                <a:ext cx="182880" cy="4078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B81146E-0E2D-4E07-8EFD-229C565C076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807954" y="4714050"/>
                  <a:ext cx="2005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8916814-2542-42E6-856A-DCCE370B2C79}"/>
                    </a:ext>
                  </a:extLst>
                </p14:cNvPr>
                <p14:cNvContentPartPr/>
                <p14:nvPr/>
              </p14:nvContentPartPr>
              <p14:xfrm>
                <a:off x="2929274" y="4973970"/>
                <a:ext cx="149400" cy="1980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8916814-2542-42E6-856A-DCCE370B2C7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920634" y="4965330"/>
                  <a:ext cx="167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E7C650A-78CA-4804-9C35-019D6F2F46BD}"/>
                    </a:ext>
                  </a:extLst>
                </p14:cNvPr>
                <p14:cNvContentPartPr/>
                <p14:nvPr/>
              </p14:nvContentPartPr>
              <p14:xfrm>
                <a:off x="3392954" y="4934010"/>
                <a:ext cx="244800" cy="2440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E7C650A-78CA-4804-9C35-019D6F2F46B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383954" y="4925370"/>
                  <a:ext cx="2624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6601002-9139-47E0-B58A-88A75A9D5E52}"/>
                    </a:ext>
                  </a:extLst>
                </p14:cNvPr>
                <p14:cNvContentPartPr/>
                <p14:nvPr/>
              </p14:nvContentPartPr>
              <p14:xfrm>
                <a:off x="3725234" y="5010330"/>
                <a:ext cx="76680" cy="1512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6601002-9139-47E0-B58A-88A75A9D5E5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716234" y="5001330"/>
                  <a:ext cx="94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588B36E-6CD7-41A7-8E09-5869431B254C}"/>
                    </a:ext>
                  </a:extLst>
                </p14:cNvPr>
                <p14:cNvContentPartPr/>
                <p14:nvPr/>
              </p14:nvContentPartPr>
              <p14:xfrm>
                <a:off x="3898394" y="4968930"/>
                <a:ext cx="159840" cy="1850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588B36E-6CD7-41A7-8E09-5869431B254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889394" y="4960290"/>
                  <a:ext cx="177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276CE81-4FC5-42D4-B2B4-A07C26C946E3}"/>
                    </a:ext>
                  </a:extLst>
                </p14:cNvPr>
                <p14:cNvContentPartPr/>
                <p14:nvPr/>
              </p14:nvContentPartPr>
              <p14:xfrm>
                <a:off x="4108274" y="4980090"/>
                <a:ext cx="189720" cy="2196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276CE81-4FC5-42D4-B2B4-A07C26C946E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099634" y="4971090"/>
                  <a:ext cx="207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A2EE85B-110F-49A3-A7CC-D9C11E069483}"/>
                    </a:ext>
                  </a:extLst>
                </p14:cNvPr>
                <p14:cNvContentPartPr/>
                <p14:nvPr/>
              </p14:nvContentPartPr>
              <p14:xfrm>
                <a:off x="4569794" y="5036970"/>
                <a:ext cx="164520" cy="1418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A2EE85B-110F-49A3-A7CC-D9C11E06948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561154" y="5028330"/>
                  <a:ext cx="182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FFA4430-E307-4C2A-A22E-04D0A893B9A4}"/>
                    </a:ext>
                  </a:extLst>
                </p14:cNvPr>
                <p14:cNvContentPartPr/>
                <p14:nvPr/>
              </p14:nvContentPartPr>
              <p14:xfrm>
                <a:off x="4829714" y="4949850"/>
                <a:ext cx="270720" cy="2397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FFA4430-E307-4C2A-A22E-04D0A893B9A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821074" y="4940850"/>
                  <a:ext cx="2883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D04CCFB-1396-4A81-A970-5A533FFDE5B5}"/>
                    </a:ext>
                  </a:extLst>
                </p14:cNvPr>
                <p14:cNvContentPartPr/>
                <p14:nvPr/>
              </p14:nvContentPartPr>
              <p14:xfrm>
                <a:off x="1897514" y="5582010"/>
                <a:ext cx="176760" cy="209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D04CCFB-1396-4A81-A970-5A533FFDE5B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888874" y="5573010"/>
                  <a:ext cx="1944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A619E4E-D35E-42D8-AB3F-C484C57DAF8E}"/>
                    </a:ext>
                  </a:extLst>
                </p14:cNvPr>
                <p14:cNvContentPartPr/>
                <p14:nvPr/>
              </p14:nvContentPartPr>
              <p14:xfrm>
                <a:off x="2086154" y="5640690"/>
                <a:ext cx="106200" cy="1346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A619E4E-D35E-42D8-AB3F-C484C57DAF8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077154" y="5631690"/>
                  <a:ext cx="123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6DA4165-DF99-4706-A39F-D5E537563412}"/>
                    </a:ext>
                  </a:extLst>
                </p14:cNvPr>
                <p14:cNvContentPartPr/>
                <p14:nvPr/>
              </p14:nvContentPartPr>
              <p14:xfrm>
                <a:off x="2264354" y="5631330"/>
                <a:ext cx="144360" cy="1314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6DA4165-DF99-4706-A39F-D5E53756341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255354" y="5622690"/>
                  <a:ext cx="162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E0CC50C-53C8-400B-AE7D-68E4B427B102}"/>
                    </a:ext>
                  </a:extLst>
                </p14:cNvPr>
                <p14:cNvContentPartPr/>
                <p14:nvPr/>
              </p14:nvContentPartPr>
              <p14:xfrm>
                <a:off x="2512394" y="5286810"/>
                <a:ext cx="270720" cy="5580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E0CC50C-53C8-400B-AE7D-68E4B427B10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503754" y="5277810"/>
                  <a:ext cx="28836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0C5E9CA-306C-47A6-8402-5262C5DC05F2}"/>
                    </a:ext>
                  </a:extLst>
                </p14:cNvPr>
                <p14:cNvContentPartPr/>
                <p14:nvPr/>
              </p14:nvContentPartPr>
              <p14:xfrm>
                <a:off x="2524634" y="5625210"/>
                <a:ext cx="211680" cy="435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0C5E9CA-306C-47A6-8402-5262C5DC05F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515994" y="5616570"/>
                  <a:ext cx="2293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06AED89-6F62-4D59-9769-A1F8A8616DB1}"/>
                    </a:ext>
                  </a:extLst>
                </p14:cNvPr>
                <p14:cNvContentPartPr/>
                <p14:nvPr/>
              </p14:nvContentPartPr>
              <p14:xfrm>
                <a:off x="2749994" y="5638530"/>
                <a:ext cx="55440" cy="1234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06AED89-6F62-4D59-9769-A1F8A8616DB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741354" y="5629890"/>
                  <a:ext cx="73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EE10E85-3FBA-49F2-B568-71868DEF1272}"/>
                    </a:ext>
                  </a:extLst>
                </p14:cNvPr>
                <p14:cNvContentPartPr/>
                <p14:nvPr/>
              </p14:nvContentPartPr>
              <p14:xfrm>
                <a:off x="2897594" y="5591010"/>
                <a:ext cx="171360" cy="1627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EE10E85-3FBA-49F2-B568-71868DEF127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888954" y="5582010"/>
                  <a:ext cx="189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93C7A4D-BFD8-4C98-8269-88367973EA97}"/>
                    </a:ext>
                  </a:extLst>
                </p14:cNvPr>
                <p14:cNvContentPartPr/>
                <p14:nvPr/>
              </p14:nvContentPartPr>
              <p14:xfrm>
                <a:off x="3025754" y="5362410"/>
                <a:ext cx="239400" cy="3470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93C7A4D-BFD8-4C98-8269-88367973EA9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017114" y="5353410"/>
                  <a:ext cx="2570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84F0341-FC02-46B3-B272-27D30480F5FE}"/>
                    </a:ext>
                  </a:extLst>
                </p14:cNvPr>
                <p14:cNvContentPartPr/>
                <p14:nvPr/>
              </p14:nvContentPartPr>
              <p14:xfrm>
                <a:off x="3263354" y="5591370"/>
                <a:ext cx="157320" cy="1468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84F0341-FC02-46B3-B272-27D30480F5F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254714" y="5582730"/>
                  <a:ext cx="174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37A1DB9-2636-4893-BE69-5BB323713CD8}"/>
                    </a:ext>
                  </a:extLst>
                </p14:cNvPr>
                <p14:cNvContentPartPr/>
                <p14:nvPr/>
              </p14:nvContentPartPr>
              <p14:xfrm>
                <a:off x="3496634" y="5574450"/>
                <a:ext cx="134640" cy="1555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37A1DB9-2636-4893-BE69-5BB323713CD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487634" y="5565810"/>
                  <a:ext cx="152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85F936A-FD8F-4DF4-8A23-216C5018CD8D}"/>
                    </a:ext>
                  </a:extLst>
                </p14:cNvPr>
                <p14:cNvContentPartPr/>
                <p14:nvPr/>
              </p14:nvContentPartPr>
              <p14:xfrm>
                <a:off x="3641354" y="5531250"/>
                <a:ext cx="173520" cy="2160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85F936A-FD8F-4DF4-8A23-216C5018CD8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632354" y="5522610"/>
                  <a:ext cx="191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A98C26E-06DD-4988-8CD0-539010BC0ED0}"/>
                    </a:ext>
                  </a:extLst>
                </p14:cNvPr>
                <p14:cNvContentPartPr/>
                <p14:nvPr/>
              </p14:nvContentPartPr>
              <p14:xfrm>
                <a:off x="4179554" y="5353770"/>
                <a:ext cx="177120" cy="3895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A98C26E-06DD-4988-8CD0-539010BC0ED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170914" y="5345130"/>
                  <a:ext cx="1947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AD9C56F-2386-41F3-88EE-BCE17EB97CFA}"/>
                    </a:ext>
                  </a:extLst>
                </p14:cNvPr>
                <p14:cNvContentPartPr/>
                <p14:nvPr/>
              </p14:nvContentPartPr>
              <p14:xfrm>
                <a:off x="4302314" y="5555010"/>
                <a:ext cx="165960" cy="1605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AD9C56F-2386-41F3-88EE-BCE17EB97CF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293314" y="5546370"/>
                  <a:ext cx="183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240F5E3-FDD8-4ACB-83BE-D52BD7C55188}"/>
                    </a:ext>
                  </a:extLst>
                </p14:cNvPr>
                <p14:cNvContentPartPr/>
                <p14:nvPr/>
              </p14:nvContentPartPr>
              <p14:xfrm>
                <a:off x="4528034" y="5568330"/>
                <a:ext cx="150480" cy="1548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240F5E3-FDD8-4ACB-83BE-D52BD7C5518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519394" y="5559690"/>
                  <a:ext cx="168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96E5576-900B-43EF-A2FF-62DCFEDB3D97}"/>
                    </a:ext>
                  </a:extLst>
                </p14:cNvPr>
                <p14:cNvContentPartPr/>
                <p14:nvPr/>
              </p14:nvContentPartPr>
              <p14:xfrm>
                <a:off x="4704434" y="5578410"/>
                <a:ext cx="125640" cy="1562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96E5576-900B-43EF-A2FF-62DCFEDB3D9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695434" y="5569410"/>
                  <a:ext cx="143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122B1FB-0BDC-4566-961A-4F54A25B0A81}"/>
                    </a:ext>
                  </a:extLst>
                </p14:cNvPr>
                <p14:cNvContentPartPr/>
                <p14:nvPr/>
              </p14:nvContentPartPr>
              <p14:xfrm>
                <a:off x="4990994" y="5336490"/>
                <a:ext cx="151920" cy="4028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122B1FB-0BDC-4566-961A-4F54A25B0A8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981994" y="5327490"/>
                  <a:ext cx="169560" cy="42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2089A007-FD61-4386-807B-3FE8C61E207F}"/>
              </a:ext>
            </a:extLst>
          </p:cNvPr>
          <p:cNvGrpSpPr/>
          <p:nvPr/>
        </p:nvGrpSpPr>
        <p:grpSpPr>
          <a:xfrm>
            <a:off x="5339474" y="4940130"/>
            <a:ext cx="969840" cy="782640"/>
            <a:chOff x="5339474" y="4940130"/>
            <a:chExt cx="969840" cy="78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A82A5B2-6A58-4C3C-8197-CD4C30D4605C}"/>
                    </a:ext>
                  </a:extLst>
                </p14:cNvPr>
                <p14:cNvContentPartPr/>
                <p14:nvPr/>
              </p14:nvContentPartPr>
              <p14:xfrm>
                <a:off x="5339474" y="4996650"/>
                <a:ext cx="228600" cy="6170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A82A5B2-6A58-4C3C-8197-CD4C30D4605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330474" y="4988010"/>
                  <a:ext cx="24624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02048E8-B90A-4167-B4D9-9A387F63DED6}"/>
                    </a:ext>
                  </a:extLst>
                </p14:cNvPr>
                <p14:cNvContentPartPr/>
                <p14:nvPr/>
              </p14:nvContentPartPr>
              <p14:xfrm>
                <a:off x="5689034" y="5006010"/>
                <a:ext cx="52200" cy="1357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02048E8-B90A-4167-B4D9-9A387F63DED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680394" y="4997010"/>
                  <a:ext cx="69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915390B-3391-4D11-8331-F05F13A1CA36}"/>
                    </a:ext>
                  </a:extLst>
                </p14:cNvPr>
                <p14:cNvContentPartPr/>
                <p14:nvPr/>
              </p14:nvContentPartPr>
              <p14:xfrm>
                <a:off x="5792714" y="4940130"/>
                <a:ext cx="360" cy="3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915390B-3391-4D11-8331-F05F13A1CA3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84074" y="49311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CFB9A68-2856-4BF5-A8BC-71FD8522E1BA}"/>
                    </a:ext>
                  </a:extLst>
                </p14:cNvPr>
                <p14:cNvContentPartPr/>
                <p14:nvPr/>
              </p14:nvContentPartPr>
              <p14:xfrm>
                <a:off x="5796674" y="4977570"/>
                <a:ext cx="138960" cy="1605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CFB9A68-2856-4BF5-A8BC-71FD8522E1BA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787674" y="4968930"/>
                  <a:ext cx="156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5251D12-5686-41C8-AA6D-FFD75EE10AF5}"/>
                    </a:ext>
                  </a:extLst>
                </p14:cNvPr>
                <p14:cNvContentPartPr/>
                <p14:nvPr/>
              </p14:nvContentPartPr>
              <p14:xfrm>
                <a:off x="5990354" y="4968210"/>
                <a:ext cx="117360" cy="1159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5251D12-5686-41C8-AA6D-FFD75EE10AF5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981714" y="4959210"/>
                  <a:ext cx="135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331B0AF-B734-4CD6-A2B0-0058D01F57A6}"/>
                    </a:ext>
                  </a:extLst>
                </p14:cNvPr>
                <p14:cNvContentPartPr/>
                <p14:nvPr/>
              </p14:nvContentPartPr>
              <p14:xfrm>
                <a:off x="6130754" y="5001330"/>
                <a:ext cx="178560" cy="1447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331B0AF-B734-4CD6-A2B0-0058D01F57A6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122114" y="4992330"/>
                  <a:ext cx="196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94BA346-0F7E-4A39-A4A4-D89350CA035F}"/>
                    </a:ext>
                  </a:extLst>
                </p14:cNvPr>
                <p14:cNvContentPartPr/>
                <p14:nvPr/>
              </p14:nvContentPartPr>
              <p14:xfrm>
                <a:off x="5618474" y="5205450"/>
                <a:ext cx="307440" cy="5047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94BA346-0F7E-4A39-A4A4-D89350CA035F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609834" y="5196450"/>
                  <a:ext cx="32508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7CCAA34-99B0-4BBA-AEB5-DEE1D2803F78}"/>
                    </a:ext>
                  </a:extLst>
                </p14:cNvPr>
                <p14:cNvContentPartPr/>
                <p14:nvPr/>
              </p14:nvContentPartPr>
              <p14:xfrm>
                <a:off x="5580314" y="5546010"/>
                <a:ext cx="235080" cy="572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7CCAA34-99B0-4BBA-AEB5-DEE1D2803F7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571314" y="5537010"/>
                  <a:ext cx="2527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286244C-F93A-4CFA-83D7-F458E66D47BC}"/>
                    </a:ext>
                  </a:extLst>
                </p14:cNvPr>
                <p14:cNvContentPartPr/>
                <p14:nvPr/>
              </p14:nvContentPartPr>
              <p14:xfrm>
                <a:off x="5766794" y="5547810"/>
                <a:ext cx="78840" cy="1350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286244C-F93A-4CFA-83D7-F458E66D47B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758154" y="5538810"/>
                  <a:ext cx="96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5C0284A-938B-4381-88A8-40111EE1AF17}"/>
                    </a:ext>
                  </a:extLst>
                </p14:cNvPr>
                <p14:cNvContentPartPr/>
                <p14:nvPr/>
              </p14:nvContentPartPr>
              <p14:xfrm>
                <a:off x="5952194" y="5533410"/>
                <a:ext cx="133560" cy="1893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5C0284A-938B-4381-88A8-40111EE1AF17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943554" y="5524410"/>
                  <a:ext cx="15120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97099338-E6CE-4042-8F06-9DE2C453C10C}"/>
              </a:ext>
            </a:extLst>
          </p:cNvPr>
          <p:cNvGrpSpPr/>
          <p:nvPr/>
        </p:nvGrpSpPr>
        <p:grpSpPr>
          <a:xfrm>
            <a:off x="6430994" y="4849770"/>
            <a:ext cx="2853000" cy="833760"/>
            <a:chOff x="6430994" y="4849770"/>
            <a:chExt cx="2853000" cy="83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45929C6-3469-4EFD-AEA3-1F06E8A8E209}"/>
                    </a:ext>
                  </a:extLst>
                </p14:cNvPr>
                <p14:cNvContentPartPr/>
                <p14:nvPr/>
              </p14:nvContentPartPr>
              <p14:xfrm>
                <a:off x="6676874" y="4942290"/>
                <a:ext cx="246240" cy="1807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45929C6-3469-4EFD-AEA3-1F06E8A8E209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668234" y="4933650"/>
                  <a:ext cx="263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C968C58-059B-4F61-B564-4231B5A69AFF}"/>
                    </a:ext>
                  </a:extLst>
                </p14:cNvPr>
                <p14:cNvContentPartPr/>
                <p14:nvPr/>
              </p14:nvContentPartPr>
              <p14:xfrm>
                <a:off x="7042634" y="4977210"/>
                <a:ext cx="66240" cy="1605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C968C58-059B-4F61-B564-4231B5A69AFF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033634" y="4968210"/>
                  <a:ext cx="83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62D2A08-6CA3-4C70-A84D-E61D903C3790}"/>
                    </a:ext>
                  </a:extLst>
                </p14:cNvPr>
                <p14:cNvContentPartPr/>
                <p14:nvPr/>
              </p14:nvContentPartPr>
              <p14:xfrm>
                <a:off x="6904034" y="5130210"/>
                <a:ext cx="270000" cy="162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62D2A08-6CA3-4C70-A84D-E61D903C3790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895394" y="5121210"/>
                  <a:ext cx="2876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DDABE13-F673-4177-B274-F8671FD838AC}"/>
                    </a:ext>
                  </a:extLst>
                </p14:cNvPr>
                <p14:cNvContentPartPr/>
                <p14:nvPr/>
              </p14:nvContentPartPr>
              <p14:xfrm>
                <a:off x="6895034" y="4939410"/>
                <a:ext cx="378000" cy="468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DDABE13-F673-4177-B274-F8671FD838AC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886394" y="4930770"/>
                  <a:ext cx="395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4841907-C6BB-4764-B12A-6C05C6316650}"/>
                    </a:ext>
                  </a:extLst>
                </p14:cNvPr>
                <p14:cNvContentPartPr/>
                <p14:nvPr/>
              </p14:nvContentPartPr>
              <p14:xfrm>
                <a:off x="7466354" y="5035890"/>
                <a:ext cx="153360" cy="1159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4841907-C6BB-4764-B12A-6C05C6316650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457354" y="5026890"/>
                  <a:ext cx="171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D919F05-628D-400C-B94E-C62F44E72C5C}"/>
                    </a:ext>
                  </a:extLst>
                </p14:cNvPr>
                <p14:cNvContentPartPr/>
                <p14:nvPr/>
              </p14:nvContentPartPr>
              <p14:xfrm>
                <a:off x="7738514" y="5016450"/>
                <a:ext cx="214200" cy="1713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D919F05-628D-400C-B94E-C62F44E72C5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729874" y="5007450"/>
                  <a:ext cx="2318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2A2FC-1CAA-4D91-9B57-AE1A03609462}"/>
                    </a:ext>
                  </a:extLst>
                </p14:cNvPr>
                <p14:cNvContentPartPr/>
                <p14:nvPr/>
              </p14:nvContentPartPr>
              <p14:xfrm>
                <a:off x="8141714" y="4850490"/>
                <a:ext cx="216720" cy="3700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2A2FC-1CAA-4D91-9B57-AE1A0360946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132714" y="4841490"/>
                  <a:ext cx="23436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F5C37C0-ECEA-4D8F-96E7-45B5DCD0DE17}"/>
                    </a:ext>
                  </a:extLst>
                </p14:cNvPr>
                <p14:cNvContentPartPr/>
                <p14:nvPr/>
              </p14:nvContentPartPr>
              <p14:xfrm>
                <a:off x="8429354" y="5064330"/>
                <a:ext cx="86760" cy="1285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F5C37C0-ECEA-4D8F-96E7-45B5DCD0DE17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420354" y="5055690"/>
                  <a:ext cx="104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0B9567A-6002-4F9E-9D90-B0C199AF4CB4}"/>
                    </a:ext>
                  </a:extLst>
                </p14:cNvPr>
                <p14:cNvContentPartPr/>
                <p14:nvPr/>
              </p14:nvContentPartPr>
              <p14:xfrm>
                <a:off x="8603234" y="5045610"/>
                <a:ext cx="149040" cy="1472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0B9567A-6002-4F9E-9D90-B0C199AF4CB4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594594" y="5036610"/>
                  <a:ext cx="166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C27BD89-A05A-4D97-A2C4-2D123EE0DBEC}"/>
                    </a:ext>
                  </a:extLst>
                </p14:cNvPr>
                <p14:cNvContentPartPr/>
                <p14:nvPr/>
              </p14:nvContentPartPr>
              <p14:xfrm>
                <a:off x="8780714" y="5057850"/>
                <a:ext cx="155520" cy="1350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C27BD89-A05A-4D97-A2C4-2D123EE0DBE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772074" y="5049210"/>
                  <a:ext cx="173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581D0C4-B42A-41AA-84E9-F06E55A61EF4}"/>
                    </a:ext>
                  </a:extLst>
                </p14:cNvPr>
                <p14:cNvContentPartPr/>
                <p14:nvPr/>
              </p14:nvContentPartPr>
              <p14:xfrm>
                <a:off x="9026594" y="5046330"/>
                <a:ext cx="165960" cy="1609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581D0C4-B42A-41AA-84E9-F06E55A61EF4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017594" y="5037330"/>
                  <a:ext cx="183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D868A4D-0EA2-4E77-A6D5-362705C88F0F}"/>
                    </a:ext>
                  </a:extLst>
                </p14:cNvPr>
                <p14:cNvContentPartPr/>
                <p14:nvPr/>
              </p14:nvContentPartPr>
              <p14:xfrm>
                <a:off x="9120914" y="4849770"/>
                <a:ext cx="163080" cy="3286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D868A4D-0EA2-4E77-A6D5-362705C88F0F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111914" y="4840770"/>
                  <a:ext cx="1807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296468E-53EF-4F1F-8E52-550AA30FE43B}"/>
                    </a:ext>
                  </a:extLst>
                </p14:cNvPr>
                <p14:cNvContentPartPr/>
                <p14:nvPr/>
              </p14:nvContentPartPr>
              <p14:xfrm>
                <a:off x="6489674" y="5341890"/>
                <a:ext cx="202680" cy="3416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296468E-53EF-4F1F-8E52-550AA30FE43B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6480674" y="5332890"/>
                  <a:ext cx="2203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DEE6593-6877-45EE-A5B4-2E7401FD090E}"/>
                    </a:ext>
                  </a:extLst>
                </p14:cNvPr>
                <p14:cNvContentPartPr/>
                <p14:nvPr/>
              </p14:nvContentPartPr>
              <p14:xfrm>
                <a:off x="6430994" y="5472570"/>
                <a:ext cx="345600" cy="561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DEE6593-6877-45EE-A5B4-2E7401FD090E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6421994" y="5463930"/>
                  <a:ext cx="3632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B1C7E6A-9D7C-4F91-A7F0-23A31A46617E}"/>
                    </a:ext>
                  </a:extLst>
                </p14:cNvPr>
                <p14:cNvContentPartPr/>
                <p14:nvPr/>
              </p14:nvContentPartPr>
              <p14:xfrm>
                <a:off x="6721514" y="5290770"/>
                <a:ext cx="196200" cy="3546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B1C7E6A-9D7C-4F91-A7F0-23A31A46617E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712514" y="5282130"/>
                  <a:ext cx="2138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D1A0B1C-0BD4-44BE-A38D-A263E23805F7}"/>
                    </a:ext>
                  </a:extLst>
                </p14:cNvPr>
                <p14:cNvContentPartPr/>
                <p14:nvPr/>
              </p14:nvContentPartPr>
              <p14:xfrm>
                <a:off x="6965954" y="5516850"/>
                <a:ext cx="36720" cy="1087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D1A0B1C-0BD4-44BE-A38D-A263E23805F7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6956954" y="5508210"/>
                  <a:ext cx="54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D341A14-B901-48AE-8CB0-FB7DF3A187A0}"/>
                    </a:ext>
                  </a:extLst>
                </p14:cNvPr>
                <p14:cNvContentPartPr/>
                <p14:nvPr/>
              </p14:nvContentPartPr>
              <p14:xfrm>
                <a:off x="7075754" y="5431170"/>
                <a:ext cx="129960" cy="2102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D341A14-B901-48AE-8CB0-FB7DF3A187A0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066754" y="5422170"/>
                  <a:ext cx="1476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1624D722-491B-4D60-8D40-BF85970CCED6}"/>
                    </a:ext>
                  </a:extLst>
                </p14:cNvPr>
                <p14:cNvContentPartPr/>
                <p14:nvPr/>
              </p14:nvContentPartPr>
              <p14:xfrm>
                <a:off x="7374914" y="5410290"/>
                <a:ext cx="237240" cy="2041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1624D722-491B-4D60-8D40-BF85970CCED6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366274" y="5401290"/>
                  <a:ext cx="2548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0B752A2-AAF1-4DE8-B6C6-1FCE16FFB192}"/>
                    </a:ext>
                  </a:extLst>
                </p14:cNvPr>
                <p14:cNvContentPartPr/>
                <p14:nvPr/>
              </p14:nvContentPartPr>
              <p14:xfrm>
                <a:off x="7678034" y="5461410"/>
                <a:ext cx="156240" cy="1292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0B752A2-AAF1-4DE8-B6C6-1FCE16FFB192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669034" y="5452770"/>
                  <a:ext cx="173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D24329F-BC9C-4615-A017-522DA334FA88}"/>
                    </a:ext>
                  </a:extLst>
                </p14:cNvPr>
                <p14:cNvContentPartPr/>
                <p14:nvPr/>
              </p14:nvContentPartPr>
              <p14:xfrm>
                <a:off x="7896194" y="5485170"/>
                <a:ext cx="77760" cy="1353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D24329F-BC9C-4615-A017-522DA334FA88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887194" y="5476530"/>
                  <a:ext cx="954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F2F6D8B-79AC-44E9-B274-CED57B16BBC2}"/>
                    </a:ext>
                  </a:extLst>
                </p14:cNvPr>
                <p14:cNvContentPartPr/>
                <p14:nvPr/>
              </p14:nvContentPartPr>
              <p14:xfrm>
                <a:off x="8201474" y="5271330"/>
                <a:ext cx="194040" cy="3657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F2F6D8B-79AC-44E9-B274-CED57B16BBC2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192834" y="5262690"/>
                  <a:ext cx="2116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F1381FC-024F-4BFB-9A0E-958F13A73899}"/>
                    </a:ext>
                  </a:extLst>
                </p14:cNvPr>
                <p14:cNvContentPartPr/>
                <p14:nvPr/>
              </p14:nvContentPartPr>
              <p14:xfrm>
                <a:off x="8125154" y="5496690"/>
                <a:ext cx="336240" cy="1328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F1381FC-024F-4BFB-9A0E-958F13A73899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116514" y="5487690"/>
                  <a:ext cx="353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BF73EB3-1D88-4997-BD05-24E0494B9DAC}"/>
                    </a:ext>
                  </a:extLst>
                </p14:cNvPr>
                <p14:cNvContentPartPr/>
                <p14:nvPr/>
              </p14:nvContentPartPr>
              <p14:xfrm>
                <a:off x="8476514" y="5411010"/>
                <a:ext cx="34920" cy="234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BF73EB3-1D88-4997-BD05-24E0494B9DAC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467874" y="5402010"/>
                  <a:ext cx="525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2D2D5CB-316D-44B2-909A-47850060457B}"/>
                    </a:ext>
                  </a:extLst>
                </p14:cNvPr>
                <p14:cNvContentPartPr/>
                <p14:nvPr/>
              </p14:nvContentPartPr>
              <p14:xfrm>
                <a:off x="8539154" y="5511450"/>
                <a:ext cx="107640" cy="1310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2D2D5CB-316D-44B2-909A-47850060457B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530154" y="5502450"/>
                  <a:ext cx="125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21C5075-D10F-4F2B-989A-75F877B312C4}"/>
                    </a:ext>
                  </a:extLst>
                </p14:cNvPr>
                <p14:cNvContentPartPr/>
                <p14:nvPr/>
              </p14:nvContentPartPr>
              <p14:xfrm>
                <a:off x="8732834" y="5471130"/>
                <a:ext cx="330480" cy="2012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21C5075-D10F-4F2B-989A-75F877B312C4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8724194" y="5462130"/>
                  <a:ext cx="348120" cy="21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54261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32327-429B-46D1-988F-510E156CC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72" y="0"/>
            <a:ext cx="6473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50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519B48CC-F42C-4B05-87D7-AD07D7EAF823}"/>
              </a:ext>
            </a:extLst>
          </p:cNvPr>
          <p:cNvGrpSpPr/>
          <p:nvPr/>
        </p:nvGrpSpPr>
        <p:grpSpPr>
          <a:xfrm>
            <a:off x="3252914" y="-41910"/>
            <a:ext cx="1803240" cy="528840"/>
            <a:chOff x="3252914" y="-41910"/>
            <a:chExt cx="1803240" cy="52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48CB40F-9494-4BFC-A7E6-B1B9F1D114D1}"/>
                    </a:ext>
                  </a:extLst>
                </p14:cNvPr>
                <p14:cNvContentPartPr/>
                <p14:nvPr/>
              </p14:nvContentPartPr>
              <p14:xfrm>
                <a:off x="3252914" y="155730"/>
                <a:ext cx="364680" cy="331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48CB40F-9494-4BFC-A7E6-B1B9F1D114D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4274" y="147090"/>
                  <a:ext cx="382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687765D-C3A4-4877-A112-753B3CC7BCFB}"/>
                    </a:ext>
                  </a:extLst>
                </p14:cNvPr>
                <p14:cNvContentPartPr/>
                <p14:nvPr/>
              </p14:nvContentPartPr>
              <p14:xfrm>
                <a:off x="3513554" y="363810"/>
                <a:ext cx="120960" cy="98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687765D-C3A4-4877-A112-753B3CC7BCF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4914" y="355170"/>
                  <a:ext cx="1386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5AE6E1C-1F07-4DB2-AE18-EE286CD410AF}"/>
                    </a:ext>
                  </a:extLst>
                </p14:cNvPr>
                <p14:cNvContentPartPr/>
                <p14:nvPr/>
              </p14:nvContentPartPr>
              <p14:xfrm>
                <a:off x="3666194" y="364170"/>
                <a:ext cx="102600" cy="93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5AE6E1C-1F07-4DB2-AE18-EE286CD410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57554" y="355530"/>
                  <a:ext cx="120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7D900DC-F1C6-42AC-AAFD-98D9197075B7}"/>
                    </a:ext>
                  </a:extLst>
                </p14:cNvPr>
                <p14:cNvContentPartPr/>
                <p14:nvPr/>
              </p14:nvContentPartPr>
              <p14:xfrm>
                <a:off x="3924674" y="-41910"/>
                <a:ext cx="262800" cy="522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7D900DC-F1C6-42AC-AAFD-98D9197075B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15674" y="-50910"/>
                  <a:ext cx="28044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BE4F230-FF38-4D59-8217-782DD3EF9C46}"/>
                    </a:ext>
                  </a:extLst>
                </p14:cNvPr>
                <p14:cNvContentPartPr/>
                <p14:nvPr/>
              </p14:nvContentPartPr>
              <p14:xfrm>
                <a:off x="3880034" y="308010"/>
                <a:ext cx="250920" cy="126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BE4F230-FF38-4D59-8217-782DD3EF9C4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71034" y="299370"/>
                  <a:ext cx="2685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DA0950-B5A0-4F7E-B83C-670DADAC8D95}"/>
                    </a:ext>
                  </a:extLst>
                </p14:cNvPr>
                <p14:cNvContentPartPr/>
                <p14:nvPr/>
              </p14:nvContentPartPr>
              <p14:xfrm>
                <a:off x="4212314" y="300810"/>
                <a:ext cx="156960" cy="147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DA0950-B5A0-4F7E-B83C-670DADAC8D9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03674" y="291810"/>
                  <a:ext cx="174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94DAB85-AA0C-4B83-91A2-38976F6B3DF4}"/>
                    </a:ext>
                  </a:extLst>
                </p14:cNvPr>
                <p14:cNvContentPartPr/>
                <p14:nvPr/>
              </p14:nvContentPartPr>
              <p14:xfrm>
                <a:off x="4328954" y="75450"/>
                <a:ext cx="173520" cy="306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94DAB85-AA0C-4B83-91A2-38976F6B3D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19954" y="66450"/>
                  <a:ext cx="1911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39C51AC-C49D-49EE-887D-6D66311DB319}"/>
                    </a:ext>
                  </a:extLst>
                </p14:cNvPr>
                <p14:cNvContentPartPr/>
                <p14:nvPr/>
              </p14:nvContentPartPr>
              <p14:xfrm>
                <a:off x="4438394" y="318450"/>
                <a:ext cx="106560" cy="86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39C51AC-C49D-49EE-887D-6D66311DB31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29394" y="309810"/>
                  <a:ext cx="124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102BFED-E3C4-46DF-BC04-860BA5F95CE7}"/>
                    </a:ext>
                  </a:extLst>
                </p14:cNvPr>
                <p14:cNvContentPartPr/>
                <p14:nvPr/>
              </p14:nvContentPartPr>
              <p14:xfrm>
                <a:off x="4571234" y="317730"/>
                <a:ext cx="141480" cy="107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102BFED-E3C4-46DF-BC04-860BA5F95CE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62234" y="309090"/>
                  <a:ext cx="159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1E9B7C3-5F54-4921-A881-B181F51AAA63}"/>
                    </a:ext>
                  </a:extLst>
                </p14:cNvPr>
                <p14:cNvContentPartPr/>
                <p14:nvPr/>
              </p14:nvContentPartPr>
              <p14:xfrm>
                <a:off x="4782554" y="285330"/>
                <a:ext cx="273600" cy="149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1E9B7C3-5F54-4921-A881-B181F51AAA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73554" y="276330"/>
                  <a:ext cx="2912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3AEFADF-484A-4915-8314-5B287DB5464B}"/>
              </a:ext>
            </a:extLst>
          </p:cNvPr>
          <p:cNvGrpSpPr/>
          <p:nvPr/>
        </p:nvGrpSpPr>
        <p:grpSpPr>
          <a:xfrm>
            <a:off x="5343074" y="69330"/>
            <a:ext cx="1806120" cy="387360"/>
            <a:chOff x="5343074" y="69330"/>
            <a:chExt cx="1806120" cy="38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FF04ED9-D837-49E5-A893-F54A64B9A528}"/>
                    </a:ext>
                  </a:extLst>
                </p14:cNvPr>
                <p14:cNvContentPartPr/>
                <p14:nvPr/>
              </p14:nvContentPartPr>
              <p14:xfrm>
                <a:off x="5515874" y="231690"/>
                <a:ext cx="83880" cy="192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FF04ED9-D837-49E5-A893-F54A64B9A52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07234" y="223050"/>
                  <a:ext cx="1015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35350CB-76FB-4CD2-8E7C-B4D143E3CA9C}"/>
                    </a:ext>
                  </a:extLst>
                </p14:cNvPr>
                <p14:cNvContentPartPr/>
                <p14:nvPr/>
              </p14:nvContentPartPr>
              <p14:xfrm>
                <a:off x="5369354" y="436170"/>
                <a:ext cx="279000" cy="13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35350CB-76FB-4CD2-8E7C-B4D143E3CA9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60354" y="427170"/>
                  <a:ext cx="296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0F0B33E-792D-4C3E-A06A-A74357F2A77E}"/>
                    </a:ext>
                  </a:extLst>
                </p14:cNvPr>
                <p14:cNvContentPartPr/>
                <p14:nvPr/>
              </p14:nvContentPartPr>
              <p14:xfrm>
                <a:off x="5343074" y="210090"/>
                <a:ext cx="394200" cy="45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0F0B33E-792D-4C3E-A06A-A74357F2A77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34434" y="201090"/>
                  <a:ext cx="4118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D90FD0D-66FD-4165-AD36-68FDCF1979BA}"/>
                    </a:ext>
                  </a:extLst>
                </p14:cNvPr>
                <p14:cNvContentPartPr/>
                <p14:nvPr/>
              </p14:nvContentPartPr>
              <p14:xfrm>
                <a:off x="5719274" y="327450"/>
                <a:ext cx="167760" cy="105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D90FD0D-66FD-4165-AD36-68FDCF1979B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10634" y="318450"/>
                  <a:ext cx="1854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74C9C18-502A-425E-82D5-549D2D38B835}"/>
                    </a:ext>
                  </a:extLst>
                </p14:cNvPr>
                <p14:cNvContentPartPr/>
                <p14:nvPr/>
              </p14:nvContentPartPr>
              <p14:xfrm>
                <a:off x="5937074" y="69330"/>
                <a:ext cx="303840" cy="372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74C9C18-502A-425E-82D5-549D2D38B83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28074" y="60690"/>
                  <a:ext cx="3214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CE66528-94BD-4AC2-89FB-496969F2ACC4}"/>
                    </a:ext>
                  </a:extLst>
                </p14:cNvPr>
                <p14:cNvContentPartPr/>
                <p14:nvPr/>
              </p14:nvContentPartPr>
              <p14:xfrm>
                <a:off x="6194834" y="304050"/>
                <a:ext cx="119880" cy="102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CE66528-94BD-4AC2-89FB-496969F2ACC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85834" y="295050"/>
                  <a:ext cx="13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728ACBF-0C4C-43B0-9EB2-DFD77F19649F}"/>
                    </a:ext>
                  </a:extLst>
                </p14:cNvPr>
                <p14:cNvContentPartPr/>
                <p14:nvPr/>
              </p14:nvContentPartPr>
              <p14:xfrm>
                <a:off x="6330914" y="304410"/>
                <a:ext cx="132480" cy="152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728ACBF-0C4C-43B0-9EB2-DFD77F19649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21914" y="295770"/>
                  <a:ext cx="150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5A70B00-5756-4FEB-B4AB-60CE2BC2AE20}"/>
                    </a:ext>
                  </a:extLst>
                </p14:cNvPr>
                <p14:cNvContentPartPr/>
                <p14:nvPr/>
              </p14:nvContentPartPr>
              <p14:xfrm>
                <a:off x="6518114" y="260850"/>
                <a:ext cx="189000" cy="169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5A70B00-5756-4FEB-B4AB-60CE2BC2AE2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09114" y="251850"/>
                  <a:ext cx="2066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9C13E7F-9124-4D15-97C8-70111F06ABCE}"/>
                    </a:ext>
                  </a:extLst>
                </p14:cNvPr>
                <p14:cNvContentPartPr/>
                <p14:nvPr/>
              </p14:nvContentPartPr>
              <p14:xfrm>
                <a:off x="6691994" y="297930"/>
                <a:ext cx="83520" cy="74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9C13E7F-9124-4D15-97C8-70111F06ABC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83354" y="288930"/>
                  <a:ext cx="101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95DE862-C24B-4DFC-8967-31FD8D15A120}"/>
                    </a:ext>
                  </a:extLst>
                </p14:cNvPr>
                <p14:cNvContentPartPr/>
                <p14:nvPr/>
              </p14:nvContentPartPr>
              <p14:xfrm>
                <a:off x="6894674" y="88770"/>
                <a:ext cx="128520" cy="326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95DE862-C24B-4DFC-8967-31FD8D15A12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86034" y="79770"/>
                  <a:ext cx="1461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FFB2539-814E-4161-A741-BA6C52E264FB}"/>
                    </a:ext>
                  </a:extLst>
                </p14:cNvPr>
                <p14:cNvContentPartPr/>
                <p14:nvPr/>
              </p14:nvContentPartPr>
              <p14:xfrm>
                <a:off x="6957314" y="232410"/>
                <a:ext cx="191880" cy="212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FFB2539-814E-4161-A741-BA6C52E264F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48674" y="223410"/>
                  <a:ext cx="20952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49BBB71-BEB7-4283-BF29-8F2B999ED9ED}"/>
              </a:ext>
            </a:extLst>
          </p:cNvPr>
          <p:cNvGrpSpPr/>
          <p:nvPr/>
        </p:nvGrpSpPr>
        <p:grpSpPr>
          <a:xfrm>
            <a:off x="7424594" y="-19590"/>
            <a:ext cx="632880" cy="505440"/>
            <a:chOff x="7424594" y="-19590"/>
            <a:chExt cx="632880" cy="50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EDD210D-11AA-451E-972F-28A894FE941A}"/>
                    </a:ext>
                  </a:extLst>
                </p14:cNvPr>
                <p14:cNvContentPartPr/>
                <p14:nvPr/>
              </p14:nvContentPartPr>
              <p14:xfrm>
                <a:off x="7498754" y="-19590"/>
                <a:ext cx="306360" cy="505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EDD210D-11AA-451E-972F-28A894FE941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489754" y="-28230"/>
                  <a:ext cx="32400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2DD162E-06E3-4C7C-A60B-E5C9D8B4D8E3}"/>
                    </a:ext>
                  </a:extLst>
                </p14:cNvPr>
                <p14:cNvContentPartPr/>
                <p14:nvPr/>
              </p14:nvContentPartPr>
              <p14:xfrm>
                <a:off x="7424594" y="294330"/>
                <a:ext cx="270000" cy="68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2DD162E-06E3-4C7C-A60B-E5C9D8B4D8E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15954" y="285330"/>
                  <a:ext cx="2876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3BE242A-9887-4C85-BB95-7325259FE32E}"/>
                    </a:ext>
                  </a:extLst>
                </p14:cNvPr>
                <p14:cNvContentPartPr/>
                <p14:nvPr/>
              </p14:nvContentPartPr>
              <p14:xfrm>
                <a:off x="7669754" y="323850"/>
                <a:ext cx="87480" cy="100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3BE242A-9887-4C85-BB95-7325259FE32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60754" y="315210"/>
                  <a:ext cx="105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86573C0-3BA0-4948-9A86-D046868930F3}"/>
                    </a:ext>
                  </a:extLst>
                </p14:cNvPr>
                <p14:cNvContentPartPr/>
                <p14:nvPr/>
              </p14:nvContentPartPr>
              <p14:xfrm>
                <a:off x="7859114" y="294330"/>
                <a:ext cx="198360" cy="1627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86573C0-3BA0-4948-9A86-D046868930F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50474" y="285330"/>
                  <a:ext cx="21600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354917E-C598-4FEF-A95D-3C5807B4B86F}"/>
              </a:ext>
            </a:extLst>
          </p:cNvPr>
          <p:cNvGrpSpPr/>
          <p:nvPr/>
        </p:nvGrpSpPr>
        <p:grpSpPr>
          <a:xfrm>
            <a:off x="8334314" y="62130"/>
            <a:ext cx="778320" cy="430920"/>
            <a:chOff x="8334314" y="62130"/>
            <a:chExt cx="778320" cy="43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46F6B1E-C111-48CE-9A36-9D128B6653B5}"/>
                    </a:ext>
                  </a:extLst>
                </p14:cNvPr>
                <p14:cNvContentPartPr/>
                <p14:nvPr/>
              </p14:nvContentPartPr>
              <p14:xfrm>
                <a:off x="8388314" y="104970"/>
                <a:ext cx="201960" cy="388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46F6B1E-C111-48CE-9A36-9D128B6653B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79314" y="96330"/>
                  <a:ext cx="2196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E4CAB76-2B1A-49C4-BEFC-CBF80DE20320}"/>
                    </a:ext>
                  </a:extLst>
                </p14:cNvPr>
                <p14:cNvContentPartPr/>
                <p14:nvPr/>
              </p14:nvContentPartPr>
              <p14:xfrm>
                <a:off x="8334314" y="284970"/>
                <a:ext cx="302040" cy="81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E4CAB76-2B1A-49C4-BEFC-CBF80DE2032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25674" y="276330"/>
                  <a:ext cx="3196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C73A802-3D32-42C3-941C-52A8FBB76F57}"/>
                    </a:ext>
                  </a:extLst>
                </p14:cNvPr>
                <p14:cNvContentPartPr/>
                <p14:nvPr/>
              </p14:nvContentPartPr>
              <p14:xfrm>
                <a:off x="8662634" y="62130"/>
                <a:ext cx="199080" cy="349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C73A802-3D32-42C3-941C-52A8FBB76F5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53994" y="53130"/>
                  <a:ext cx="2167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C12290A-4950-47C5-8720-E3C1AB7806B3}"/>
                    </a:ext>
                  </a:extLst>
                </p14:cNvPr>
                <p14:cNvContentPartPr/>
                <p14:nvPr/>
              </p14:nvContentPartPr>
              <p14:xfrm>
                <a:off x="8907074" y="275610"/>
                <a:ext cx="205560" cy="159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C12290A-4950-47C5-8720-E3C1AB7806B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98074" y="266610"/>
                  <a:ext cx="22320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93DB9B4-69CC-420F-B018-85F292F86C83}"/>
              </a:ext>
            </a:extLst>
          </p:cNvPr>
          <p:cNvGrpSpPr/>
          <p:nvPr/>
        </p:nvGrpSpPr>
        <p:grpSpPr>
          <a:xfrm>
            <a:off x="339794" y="106410"/>
            <a:ext cx="2550960" cy="1042920"/>
            <a:chOff x="339794" y="106410"/>
            <a:chExt cx="2550960" cy="104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864ED74-12CC-42E9-85DD-0D53E5D99644}"/>
                    </a:ext>
                  </a:extLst>
                </p14:cNvPr>
                <p14:cNvContentPartPr/>
                <p14:nvPr/>
              </p14:nvContentPartPr>
              <p14:xfrm>
                <a:off x="339794" y="182730"/>
                <a:ext cx="439560" cy="3549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864ED74-12CC-42E9-85DD-0D53E5D9964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1154" y="173730"/>
                  <a:ext cx="4572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DBDB9A4-9BD9-43AB-835C-66B0404CE5BE}"/>
                    </a:ext>
                  </a:extLst>
                </p14:cNvPr>
                <p14:cNvContentPartPr/>
                <p14:nvPr/>
              </p14:nvContentPartPr>
              <p14:xfrm>
                <a:off x="707354" y="335730"/>
                <a:ext cx="207360" cy="166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DBDB9A4-9BD9-43AB-835C-66B0404CE5B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8354" y="327090"/>
                  <a:ext cx="225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C9BF55B-EB27-4B52-8D59-59EAB4D079B6}"/>
                    </a:ext>
                  </a:extLst>
                </p14:cNvPr>
                <p14:cNvContentPartPr/>
                <p14:nvPr/>
              </p14:nvContentPartPr>
              <p14:xfrm>
                <a:off x="949994" y="365610"/>
                <a:ext cx="128520" cy="133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C9BF55B-EB27-4B52-8D59-59EAB4D079B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41354" y="356610"/>
                  <a:ext cx="146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6871D8F-EB64-4A29-8E2E-8352E229C60D}"/>
                    </a:ext>
                  </a:extLst>
                </p14:cNvPr>
                <p14:cNvContentPartPr/>
                <p14:nvPr/>
              </p14:nvContentPartPr>
              <p14:xfrm>
                <a:off x="1217834" y="106410"/>
                <a:ext cx="204120" cy="416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6871D8F-EB64-4A29-8E2E-8352E229C60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09194" y="97410"/>
                  <a:ext cx="2217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6B8CC87-3D69-461E-B836-00378CC38050}"/>
                    </a:ext>
                  </a:extLst>
                </p14:cNvPr>
                <p14:cNvContentPartPr/>
                <p14:nvPr/>
              </p14:nvContentPartPr>
              <p14:xfrm>
                <a:off x="1155914" y="329250"/>
                <a:ext cx="267120" cy="184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6B8CC87-3D69-461E-B836-00378CC3805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46914" y="320610"/>
                  <a:ext cx="2847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E316565-0D02-4274-8E42-831D29E220D7}"/>
                    </a:ext>
                  </a:extLst>
                </p14:cNvPr>
                <p14:cNvContentPartPr/>
                <p14:nvPr/>
              </p14:nvContentPartPr>
              <p14:xfrm>
                <a:off x="1529954" y="371010"/>
                <a:ext cx="93600" cy="133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E316565-0D02-4274-8E42-831D29E220D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20954" y="362370"/>
                  <a:ext cx="111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6E3FCA-2669-43C9-B341-564E170CDF16}"/>
                    </a:ext>
                  </a:extLst>
                </p14:cNvPr>
                <p14:cNvContentPartPr/>
                <p14:nvPr/>
              </p14:nvContentPartPr>
              <p14:xfrm>
                <a:off x="1717874" y="371730"/>
                <a:ext cx="164160" cy="133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6E3FCA-2669-43C9-B341-564E170CDF1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09234" y="362730"/>
                  <a:ext cx="181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8F92089-9F6E-4240-96A4-0D4EC1E84A2C}"/>
                    </a:ext>
                  </a:extLst>
                </p14:cNvPr>
                <p14:cNvContentPartPr/>
                <p14:nvPr/>
              </p14:nvContentPartPr>
              <p14:xfrm>
                <a:off x="2225114" y="211170"/>
                <a:ext cx="299880" cy="246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8F92089-9F6E-4240-96A4-0D4EC1E84A2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16474" y="202170"/>
                  <a:ext cx="3175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ABE4FF0-C470-432D-B7F5-D9A58BC7144B}"/>
                    </a:ext>
                  </a:extLst>
                </p14:cNvPr>
                <p14:cNvContentPartPr/>
                <p14:nvPr/>
              </p14:nvContentPartPr>
              <p14:xfrm>
                <a:off x="2530754" y="414210"/>
                <a:ext cx="32400" cy="36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ABE4FF0-C470-432D-B7F5-D9A58BC7144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22114" y="405210"/>
                  <a:ext cx="500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1791811-9448-4D1E-870B-DDFD848D1A5F}"/>
                    </a:ext>
                  </a:extLst>
                </p14:cNvPr>
                <p14:cNvContentPartPr/>
                <p14:nvPr/>
              </p14:nvContentPartPr>
              <p14:xfrm>
                <a:off x="2711834" y="251130"/>
                <a:ext cx="117360" cy="79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1791811-9448-4D1E-870B-DDFD848D1A5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03194" y="242130"/>
                  <a:ext cx="135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23F095F-1B93-44A6-957A-25C746EA3EDD}"/>
                    </a:ext>
                  </a:extLst>
                </p14:cNvPr>
                <p14:cNvContentPartPr/>
                <p14:nvPr/>
              </p14:nvContentPartPr>
              <p14:xfrm>
                <a:off x="2835314" y="193530"/>
                <a:ext cx="55440" cy="286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23F095F-1B93-44A6-957A-25C746EA3ED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26674" y="184890"/>
                  <a:ext cx="730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03E3215-44EE-4BE8-BAE5-72F758EE5A5A}"/>
                    </a:ext>
                  </a:extLst>
                </p14:cNvPr>
                <p14:cNvContentPartPr/>
                <p14:nvPr/>
              </p14:nvContentPartPr>
              <p14:xfrm>
                <a:off x="425114" y="862410"/>
                <a:ext cx="122400" cy="270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03E3215-44EE-4BE8-BAE5-72F758EE5A5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6114" y="853770"/>
                  <a:ext cx="1400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899295B-B754-449C-AF2B-02CFD165A5BD}"/>
                    </a:ext>
                  </a:extLst>
                </p14:cNvPr>
                <p14:cNvContentPartPr/>
                <p14:nvPr/>
              </p14:nvContentPartPr>
              <p14:xfrm>
                <a:off x="444194" y="802650"/>
                <a:ext cx="223200" cy="346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899295B-B754-449C-AF2B-02CFD165A5B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5194" y="793650"/>
                  <a:ext cx="2408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36EB0ED-DA0A-4331-8889-E661114E211D}"/>
                    </a:ext>
                  </a:extLst>
                </p14:cNvPr>
                <p14:cNvContentPartPr/>
                <p14:nvPr/>
              </p14:nvContentPartPr>
              <p14:xfrm>
                <a:off x="703034" y="1025130"/>
                <a:ext cx="50040" cy="78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36EB0ED-DA0A-4331-8889-E661114E211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4394" y="1016130"/>
                  <a:ext cx="676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826D148-99A6-4745-AFD1-B73EC5038A74}"/>
                    </a:ext>
                  </a:extLst>
                </p14:cNvPr>
                <p14:cNvContentPartPr/>
                <p14:nvPr/>
              </p14:nvContentPartPr>
              <p14:xfrm>
                <a:off x="963674" y="666210"/>
                <a:ext cx="217800" cy="476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826D148-99A6-4745-AFD1-B73EC5038A7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54674" y="657570"/>
                  <a:ext cx="23544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D6F7615-D0EB-4196-A365-CF0C969C7AC6}"/>
                    </a:ext>
                  </a:extLst>
                </p14:cNvPr>
                <p14:cNvContentPartPr/>
                <p14:nvPr/>
              </p14:nvContentPartPr>
              <p14:xfrm>
                <a:off x="976274" y="934050"/>
                <a:ext cx="173160" cy="20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D6F7615-D0EB-4196-A365-CF0C969C7AC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67634" y="925410"/>
                  <a:ext cx="190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4BD5634-C481-4A70-9391-00D3A0B6FBED}"/>
                    </a:ext>
                  </a:extLst>
                </p14:cNvPr>
                <p14:cNvContentPartPr/>
                <p14:nvPr/>
              </p14:nvContentPartPr>
              <p14:xfrm>
                <a:off x="1172834" y="560730"/>
                <a:ext cx="324000" cy="580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4BD5634-C481-4A70-9391-00D3A0B6FBE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63834" y="551730"/>
                  <a:ext cx="34164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A681654-8F18-43B3-9BC8-104EBB63582B}"/>
                    </a:ext>
                  </a:extLst>
                </p14:cNvPr>
                <p14:cNvContentPartPr/>
                <p14:nvPr/>
              </p14:nvContentPartPr>
              <p14:xfrm>
                <a:off x="1354274" y="934770"/>
                <a:ext cx="169200" cy="121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A681654-8F18-43B3-9BC8-104EBB63582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45274" y="925770"/>
                  <a:ext cx="186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F9ADB4C-7A5C-469E-9074-753C2AD13B48}"/>
                    </a:ext>
                  </a:extLst>
                </p14:cNvPr>
                <p14:cNvContentPartPr/>
                <p14:nvPr/>
              </p14:nvContentPartPr>
              <p14:xfrm>
                <a:off x="1531394" y="911010"/>
                <a:ext cx="151920" cy="194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F9ADB4C-7A5C-469E-9074-753C2AD13B4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22754" y="902370"/>
                  <a:ext cx="169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919080E-432B-441B-B674-4CB52FAEEDA9}"/>
                    </a:ext>
                  </a:extLst>
                </p14:cNvPr>
                <p14:cNvContentPartPr/>
                <p14:nvPr/>
              </p14:nvContentPartPr>
              <p14:xfrm>
                <a:off x="1696994" y="942690"/>
                <a:ext cx="155160" cy="115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919080E-432B-441B-B674-4CB52FAEEDA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88354" y="934050"/>
                  <a:ext cx="172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512733C-7568-4128-956A-5B9843DCBB51}"/>
                    </a:ext>
                  </a:extLst>
                </p14:cNvPr>
                <p14:cNvContentPartPr/>
                <p14:nvPr/>
              </p14:nvContentPartPr>
              <p14:xfrm>
                <a:off x="1811114" y="912810"/>
                <a:ext cx="375840" cy="185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512733C-7568-4128-956A-5B9843DCBB5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802114" y="904170"/>
                  <a:ext cx="3934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1067FA5-7D44-497D-A205-6A9C04642B11}"/>
                    </a:ext>
                  </a:extLst>
                </p14:cNvPr>
                <p14:cNvContentPartPr/>
                <p14:nvPr/>
              </p14:nvContentPartPr>
              <p14:xfrm>
                <a:off x="2231954" y="928290"/>
                <a:ext cx="146520" cy="181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1067FA5-7D44-497D-A205-6A9C04642B1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23314" y="919290"/>
                  <a:ext cx="16416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99DACBE-86BC-4F06-BDCC-35A14F74C08F}"/>
              </a:ext>
            </a:extLst>
          </p:cNvPr>
          <p:cNvGrpSpPr/>
          <p:nvPr/>
        </p:nvGrpSpPr>
        <p:grpSpPr>
          <a:xfrm>
            <a:off x="2852594" y="590970"/>
            <a:ext cx="2625120" cy="430200"/>
            <a:chOff x="2852594" y="590970"/>
            <a:chExt cx="262512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A4C65FA-C039-411B-A49D-793BB897F22F}"/>
                    </a:ext>
                  </a:extLst>
                </p14:cNvPr>
                <p14:cNvContentPartPr/>
                <p14:nvPr/>
              </p14:nvContentPartPr>
              <p14:xfrm>
                <a:off x="2852594" y="767370"/>
                <a:ext cx="128160" cy="235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A4C65FA-C039-411B-A49D-793BB897F22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43594" y="758370"/>
                  <a:ext cx="1458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8A88ADB-E36A-42C7-B3C0-63BC05102814}"/>
                    </a:ext>
                  </a:extLst>
                </p14:cNvPr>
                <p14:cNvContentPartPr/>
                <p14:nvPr/>
              </p14:nvContentPartPr>
              <p14:xfrm>
                <a:off x="2855114" y="697890"/>
                <a:ext cx="294840" cy="323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8A88ADB-E36A-42C7-B3C0-63BC0510281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46114" y="688890"/>
                  <a:ext cx="3124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83C63E8-DBB1-4EB2-8ECF-BF9193D29852}"/>
                    </a:ext>
                  </a:extLst>
                </p14:cNvPr>
                <p14:cNvContentPartPr/>
                <p14:nvPr/>
              </p14:nvContentPartPr>
              <p14:xfrm>
                <a:off x="3090554" y="826050"/>
                <a:ext cx="154440" cy="160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83C63E8-DBB1-4EB2-8ECF-BF9193D2985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81914" y="817410"/>
                  <a:ext cx="172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6A92839-4631-4067-A7C3-BC683C3AA99D}"/>
                    </a:ext>
                  </a:extLst>
                </p14:cNvPr>
                <p14:cNvContentPartPr/>
                <p14:nvPr/>
              </p14:nvContentPartPr>
              <p14:xfrm>
                <a:off x="3435434" y="590970"/>
                <a:ext cx="198000" cy="390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6A92839-4631-4067-A7C3-BC683C3AA99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26794" y="582330"/>
                  <a:ext cx="2156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778ED0-11BA-463D-ABF1-BC1B129D8A17}"/>
                    </a:ext>
                  </a:extLst>
                </p14:cNvPr>
                <p14:cNvContentPartPr/>
                <p14:nvPr/>
              </p14:nvContentPartPr>
              <p14:xfrm>
                <a:off x="3288194" y="788610"/>
                <a:ext cx="304560" cy="48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778ED0-11BA-463D-ABF1-BC1B129D8A1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79554" y="779970"/>
                  <a:ext cx="322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1315302-4EAD-4BD2-846C-8E6508A04403}"/>
                    </a:ext>
                  </a:extLst>
                </p14:cNvPr>
                <p14:cNvContentPartPr/>
                <p14:nvPr/>
              </p14:nvContentPartPr>
              <p14:xfrm>
                <a:off x="3523994" y="761970"/>
                <a:ext cx="340200" cy="1922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1315302-4EAD-4BD2-846C-8E6508A0440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15354" y="753330"/>
                  <a:ext cx="3578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EAD0BF0-2F2A-4430-928D-3A66D2E1A05E}"/>
                    </a:ext>
                  </a:extLst>
                </p14:cNvPr>
                <p14:cNvContentPartPr/>
                <p14:nvPr/>
              </p14:nvContentPartPr>
              <p14:xfrm>
                <a:off x="3872474" y="806970"/>
                <a:ext cx="140760" cy="136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EAD0BF0-2F2A-4430-928D-3A66D2E1A05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863474" y="797970"/>
                  <a:ext cx="1584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E773086-5069-4035-BD4F-793990F24C2C}"/>
                    </a:ext>
                  </a:extLst>
                </p14:cNvPr>
                <p14:cNvContentPartPr/>
                <p14:nvPr/>
              </p14:nvContentPartPr>
              <p14:xfrm>
                <a:off x="4052114" y="808770"/>
                <a:ext cx="159120" cy="115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E773086-5069-4035-BD4F-793990F24C2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43114" y="799770"/>
                  <a:ext cx="176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693A82A-26DC-49AC-88E1-3E9EB1C9B4F5}"/>
                    </a:ext>
                  </a:extLst>
                </p14:cNvPr>
                <p14:cNvContentPartPr/>
                <p14:nvPr/>
              </p14:nvContentPartPr>
              <p14:xfrm>
                <a:off x="4207994" y="831810"/>
                <a:ext cx="211320" cy="123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693A82A-26DC-49AC-88E1-3E9EB1C9B4F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99354" y="823170"/>
                  <a:ext cx="228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46B36E4-0998-475D-9A0C-F37108B946F1}"/>
                    </a:ext>
                  </a:extLst>
                </p14:cNvPr>
                <p14:cNvContentPartPr/>
                <p14:nvPr/>
              </p14:nvContentPartPr>
              <p14:xfrm>
                <a:off x="4778594" y="755850"/>
                <a:ext cx="80280" cy="187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46B36E4-0998-475D-9A0C-F37108B946F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69594" y="747210"/>
                  <a:ext cx="979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E4DC530-F31D-499D-AFD8-8C43A1BBB3B5}"/>
                    </a:ext>
                  </a:extLst>
                </p14:cNvPr>
                <p14:cNvContentPartPr/>
                <p14:nvPr/>
              </p14:nvContentPartPr>
              <p14:xfrm>
                <a:off x="4604354" y="686730"/>
                <a:ext cx="540720" cy="64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E4DC530-F31D-499D-AFD8-8C43A1BBB3B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595714" y="678090"/>
                  <a:ext cx="558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1A83B81-BF89-4D1F-A121-ED7A6101E297}"/>
                    </a:ext>
                  </a:extLst>
                </p14:cNvPr>
                <p14:cNvContentPartPr/>
                <p14:nvPr/>
              </p14:nvContentPartPr>
              <p14:xfrm>
                <a:off x="4988474" y="785730"/>
                <a:ext cx="285840" cy="116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1A83B81-BF89-4D1F-A121-ED7A6101E29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979834" y="776730"/>
                  <a:ext cx="303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2F5010C-D8D3-4261-A6CC-B1AB7FB8C637}"/>
                    </a:ext>
                  </a:extLst>
                </p14:cNvPr>
                <p14:cNvContentPartPr/>
                <p14:nvPr/>
              </p14:nvContentPartPr>
              <p14:xfrm>
                <a:off x="5351714" y="818490"/>
                <a:ext cx="126000" cy="131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2F5010C-D8D3-4261-A6CC-B1AB7FB8C63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43074" y="809490"/>
                  <a:ext cx="14364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D70C0D0-3AAE-4D45-B58F-2537E1B0E6A1}"/>
              </a:ext>
            </a:extLst>
          </p:cNvPr>
          <p:cNvGrpSpPr/>
          <p:nvPr/>
        </p:nvGrpSpPr>
        <p:grpSpPr>
          <a:xfrm>
            <a:off x="5822234" y="644250"/>
            <a:ext cx="1243800" cy="320040"/>
            <a:chOff x="5822234" y="644250"/>
            <a:chExt cx="1243800" cy="32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91AC5B7-B74B-4711-BAFD-1409E0772150}"/>
                    </a:ext>
                  </a:extLst>
                </p14:cNvPr>
                <p14:cNvContentPartPr/>
                <p14:nvPr/>
              </p14:nvContentPartPr>
              <p14:xfrm>
                <a:off x="5822234" y="644250"/>
                <a:ext cx="424800" cy="3200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91AC5B7-B74B-4711-BAFD-1409E077215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13594" y="635250"/>
                  <a:ext cx="4424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31B98C-9B74-4B79-8966-1C90FD6D5561}"/>
                    </a:ext>
                  </a:extLst>
                </p14:cNvPr>
                <p14:cNvContentPartPr/>
                <p14:nvPr/>
              </p14:nvContentPartPr>
              <p14:xfrm>
                <a:off x="6260714" y="778530"/>
                <a:ext cx="146160" cy="136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31B98C-9B74-4B79-8966-1C90FD6D556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51714" y="769890"/>
                  <a:ext cx="163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D748D40-648C-423D-BB5C-8A2C1CCCBA2F}"/>
                    </a:ext>
                  </a:extLst>
                </p14:cNvPr>
                <p14:cNvContentPartPr/>
                <p14:nvPr/>
              </p14:nvContentPartPr>
              <p14:xfrm>
                <a:off x="6427034" y="780330"/>
                <a:ext cx="123120" cy="141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D748D40-648C-423D-BB5C-8A2C1CCCBA2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18034" y="771690"/>
                  <a:ext cx="140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99297DC-7419-4A69-8C05-A246AC46B5E7}"/>
                    </a:ext>
                  </a:extLst>
                </p14:cNvPr>
                <p14:cNvContentPartPr/>
                <p14:nvPr/>
              </p14:nvContentPartPr>
              <p14:xfrm>
                <a:off x="6549794" y="788250"/>
                <a:ext cx="185040" cy="127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99297DC-7419-4A69-8C05-A246AC46B5E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540794" y="779610"/>
                  <a:ext cx="202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7A6FBB9-8DAF-47D4-B021-FD6F5B4E16E7}"/>
                    </a:ext>
                  </a:extLst>
                </p14:cNvPr>
                <p14:cNvContentPartPr/>
                <p14:nvPr/>
              </p14:nvContentPartPr>
              <p14:xfrm>
                <a:off x="6788834" y="720930"/>
                <a:ext cx="160920" cy="199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7A6FBB9-8DAF-47D4-B021-FD6F5B4E16E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780194" y="712290"/>
                  <a:ext cx="1785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CE4E6DF-626E-474B-BDAF-E2923BBDC66F}"/>
                    </a:ext>
                  </a:extLst>
                </p14:cNvPr>
                <p14:cNvContentPartPr/>
                <p14:nvPr/>
              </p14:nvContentPartPr>
              <p14:xfrm>
                <a:off x="7060634" y="905610"/>
                <a:ext cx="5400" cy="385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CE4E6DF-626E-474B-BDAF-E2923BBDC66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051994" y="896610"/>
                  <a:ext cx="2304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29DE5D-C784-48A6-A856-9F6698FD173F}"/>
              </a:ext>
            </a:extLst>
          </p:cNvPr>
          <p:cNvGrpSpPr/>
          <p:nvPr/>
        </p:nvGrpSpPr>
        <p:grpSpPr>
          <a:xfrm>
            <a:off x="1977074" y="1517970"/>
            <a:ext cx="686160" cy="390960"/>
            <a:chOff x="1977074" y="1517970"/>
            <a:chExt cx="686160" cy="39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D916A79-5380-4BAB-8CF6-A8B37A010802}"/>
                    </a:ext>
                  </a:extLst>
                </p14:cNvPr>
                <p14:cNvContentPartPr/>
                <p14:nvPr/>
              </p14:nvContentPartPr>
              <p14:xfrm>
                <a:off x="2090114" y="1633170"/>
                <a:ext cx="162360" cy="275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D916A79-5380-4BAB-8CF6-A8B37A01080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81474" y="1624530"/>
                  <a:ext cx="1800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C092F44-3FD7-49F4-AAAD-1F8B7F7E511A}"/>
                    </a:ext>
                  </a:extLst>
                </p14:cNvPr>
                <p14:cNvContentPartPr/>
                <p14:nvPr/>
              </p14:nvContentPartPr>
              <p14:xfrm>
                <a:off x="2025674" y="1624170"/>
                <a:ext cx="244800" cy="254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C092F44-3FD7-49F4-AAAD-1F8B7F7E511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16674" y="1615530"/>
                  <a:ext cx="262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C97E0D1-1EE9-4A59-A6F2-C48D354BC9CF}"/>
                    </a:ext>
                  </a:extLst>
                </p14:cNvPr>
                <p14:cNvContentPartPr/>
                <p14:nvPr/>
              </p14:nvContentPartPr>
              <p14:xfrm>
                <a:off x="1977074" y="1517970"/>
                <a:ext cx="403920" cy="30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C97E0D1-1EE9-4A59-A6F2-C48D354BC9C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968074" y="1509330"/>
                  <a:ext cx="4215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A279C80-8721-47B1-AE62-958B2B272BEC}"/>
                    </a:ext>
                  </a:extLst>
                </p14:cNvPr>
                <p14:cNvContentPartPr/>
                <p14:nvPr/>
              </p14:nvContentPartPr>
              <p14:xfrm>
                <a:off x="2473874" y="1718130"/>
                <a:ext cx="189360" cy="37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A279C80-8721-47B1-AE62-958B2B272BE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64874" y="1709490"/>
                  <a:ext cx="20700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DE59904-4E36-415B-BFEF-889984AD7231}"/>
              </a:ext>
            </a:extLst>
          </p:cNvPr>
          <p:cNvGrpSpPr/>
          <p:nvPr/>
        </p:nvGrpSpPr>
        <p:grpSpPr>
          <a:xfrm>
            <a:off x="2928914" y="1472610"/>
            <a:ext cx="1868760" cy="614160"/>
            <a:chOff x="2928914" y="1472610"/>
            <a:chExt cx="1868760" cy="61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3098B28-DD35-4EC9-858D-5E61A9C68954}"/>
                    </a:ext>
                  </a:extLst>
                </p14:cNvPr>
                <p14:cNvContentPartPr/>
                <p14:nvPr/>
              </p14:nvContentPartPr>
              <p14:xfrm>
                <a:off x="2928914" y="1584210"/>
                <a:ext cx="145080" cy="140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3098B28-DD35-4EC9-858D-5E61A9C6895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919914" y="1575570"/>
                  <a:ext cx="162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3CF428A-9537-4198-A5B5-B5F6CCB9CC65}"/>
                    </a:ext>
                  </a:extLst>
                </p14:cNvPr>
                <p14:cNvContentPartPr/>
                <p14:nvPr/>
              </p14:nvContentPartPr>
              <p14:xfrm>
                <a:off x="2992994" y="1591050"/>
                <a:ext cx="259920" cy="313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3CF428A-9537-4198-A5B5-B5F6CCB9CC6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983994" y="1582050"/>
                  <a:ext cx="2775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F706395-D6AB-41D4-BEBC-5DFA009BEBEC}"/>
                    </a:ext>
                  </a:extLst>
                </p14:cNvPr>
                <p14:cNvContentPartPr/>
                <p14:nvPr/>
              </p14:nvContentPartPr>
              <p14:xfrm>
                <a:off x="2974274" y="1472610"/>
                <a:ext cx="235440" cy="241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F706395-D6AB-41D4-BEBC-5DFA009BEBE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65634" y="1463970"/>
                  <a:ext cx="253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7F12716-C931-41FF-8EA8-DE0E5D6FD148}"/>
                    </a:ext>
                  </a:extLst>
                </p14:cNvPr>
                <p14:cNvContentPartPr/>
                <p14:nvPr/>
              </p14:nvContentPartPr>
              <p14:xfrm>
                <a:off x="3435074" y="1655850"/>
                <a:ext cx="290160" cy="42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7F12716-C931-41FF-8EA8-DE0E5D6FD14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26074" y="1647210"/>
                  <a:ext cx="3078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ACA9620-331A-42D7-AB37-C2B1919585A6}"/>
                    </a:ext>
                  </a:extLst>
                </p14:cNvPr>
                <p14:cNvContentPartPr/>
                <p14:nvPr/>
              </p14:nvContentPartPr>
              <p14:xfrm>
                <a:off x="3546314" y="1575210"/>
                <a:ext cx="49680" cy="229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ACA9620-331A-42D7-AB37-C2B1919585A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537674" y="1566210"/>
                  <a:ext cx="673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F3B8EEC-C5FE-4C99-8B86-D8EDBBF6DB17}"/>
                    </a:ext>
                  </a:extLst>
                </p14:cNvPr>
                <p14:cNvContentPartPr/>
                <p14:nvPr/>
              </p14:nvContentPartPr>
              <p14:xfrm>
                <a:off x="3411314" y="1893450"/>
                <a:ext cx="257400" cy="414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F3B8EEC-C5FE-4C99-8B86-D8EDBBF6DB1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402314" y="1884450"/>
                  <a:ext cx="275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736F5B6-D555-4FE5-8189-4049F654790C}"/>
                    </a:ext>
                  </a:extLst>
                </p14:cNvPr>
                <p14:cNvContentPartPr/>
                <p14:nvPr/>
              </p14:nvContentPartPr>
              <p14:xfrm>
                <a:off x="3948074" y="1573410"/>
                <a:ext cx="395280" cy="2674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736F5B6-D555-4FE5-8189-4049F654790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39434" y="1564410"/>
                  <a:ext cx="4129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D7C5F0D-8368-4695-B9FA-16753397221C}"/>
                    </a:ext>
                  </a:extLst>
                </p14:cNvPr>
                <p14:cNvContentPartPr/>
                <p14:nvPr/>
              </p14:nvContentPartPr>
              <p14:xfrm>
                <a:off x="3905234" y="1724250"/>
                <a:ext cx="387000" cy="42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D7C5F0D-8368-4695-B9FA-16753397221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896234" y="1715610"/>
                  <a:ext cx="4046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3B164A4-6A06-4B68-9478-E9219E38D3CF}"/>
                    </a:ext>
                  </a:extLst>
                </p14:cNvPr>
                <p14:cNvContentPartPr/>
                <p14:nvPr/>
              </p14:nvContentPartPr>
              <p14:xfrm>
                <a:off x="4202954" y="1802730"/>
                <a:ext cx="329040" cy="106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3B164A4-6A06-4B68-9478-E9219E38D3C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93954" y="1793730"/>
                  <a:ext cx="346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D145AFA-27A6-4462-82F0-10DB953CE952}"/>
                    </a:ext>
                  </a:extLst>
                </p14:cNvPr>
                <p14:cNvContentPartPr/>
                <p14:nvPr/>
              </p14:nvContentPartPr>
              <p14:xfrm>
                <a:off x="4406714" y="1741890"/>
                <a:ext cx="303480" cy="3427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D145AFA-27A6-4462-82F0-10DB953CE95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397714" y="1732890"/>
                  <a:ext cx="3211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DE42063-B14A-4604-AAC7-F7E9B2191B9D}"/>
                    </a:ext>
                  </a:extLst>
                </p14:cNvPr>
                <p14:cNvContentPartPr/>
                <p14:nvPr/>
              </p14:nvContentPartPr>
              <p14:xfrm>
                <a:off x="4579154" y="1947450"/>
                <a:ext cx="218520" cy="1393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DE42063-B14A-4604-AAC7-F7E9B2191B9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70154" y="1938810"/>
                  <a:ext cx="236160" cy="15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F26E8EE-41A7-46C2-AE92-F2E230E49896}"/>
                  </a:ext>
                </a:extLst>
              </p14:cNvPr>
              <p14:cNvContentPartPr/>
              <p14:nvPr/>
            </p14:nvContentPartPr>
            <p14:xfrm>
              <a:off x="5036714" y="1424010"/>
              <a:ext cx="1887120" cy="9140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F26E8EE-41A7-46C2-AE92-F2E230E4989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028074" y="1415370"/>
                <a:ext cx="1904760" cy="9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1EFE996-0575-4882-8C24-18671E484372}"/>
              </a:ext>
            </a:extLst>
          </p:cNvPr>
          <p:cNvGrpSpPr/>
          <p:nvPr/>
        </p:nvGrpSpPr>
        <p:grpSpPr>
          <a:xfrm>
            <a:off x="5419754" y="1408170"/>
            <a:ext cx="1798560" cy="1076400"/>
            <a:chOff x="5419754" y="1408170"/>
            <a:chExt cx="1798560" cy="107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7FFE41A-5C12-42F2-BE6A-0A7A943B0100}"/>
                    </a:ext>
                  </a:extLst>
                </p14:cNvPr>
                <p14:cNvContentPartPr/>
                <p14:nvPr/>
              </p14:nvContentPartPr>
              <p14:xfrm>
                <a:off x="5425874" y="1637130"/>
                <a:ext cx="407160" cy="225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7FFE41A-5C12-42F2-BE6A-0A7A943B010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16874" y="1628130"/>
                  <a:ext cx="4248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4CCCACF-87D6-49DC-8329-84C4ADA06AE9}"/>
                    </a:ext>
                  </a:extLst>
                </p14:cNvPr>
                <p14:cNvContentPartPr/>
                <p14:nvPr/>
              </p14:nvContentPartPr>
              <p14:xfrm>
                <a:off x="5664194" y="1811370"/>
                <a:ext cx="141120" cy="164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4CCCACF-87D6-49DC-8329-84C4ADA06AE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655554" y="1802730"/>
                  <a:ext cx="158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03734F1-01ED-4D6A-87E3-101D9D0E5712}"/>
                    </a:ext>
                  </a:extLst>
                </p14:cNvPr>
                <p14:cNvContentPartPr/>
                <p14:nvPr/>
              </p14:nvContentPartPr>
              <p14:xfrm>
                <a:off x="5674634" y="1830810"/>
                <a:ext cx="118440" cy="122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03734F1-01ED-4D6A-87E3-101D9D0E571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665634" y="1822170"/>
                  <a:ext cx="136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94C1E6D-A6FA-4225-BB69-DB8DC4C8C877}"/>
                    </a:ext>
                  </a:extLst>
                </p14:cNvPr>
                <p14:cNvContentPartPr/>
                <p14:nvPr/>
              </p14:nvContentPartPr>
              <p14:xfrm>
                <a:off x="5953274" y="1530930"/>
                <a:ext cx="158040" cy="1281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94C1E6D-A6FA-4225-BB69-DB8DC4C8C87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44274" y="1522290"/>
                  <a:ext cx="175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B3F3277-40C1-4B2F-8009-EDF2A20C1830}"/>
                    </a:ext>
                  </a:extLst>
                </p14:cNvPr>
                <p14:cNvContentPartPr/>
                <p14:nvPr/>
              </p14:nvContentPartPr>
              <p14:xfrm>
                <a:off x="5419754" y="2058690"/>
                <a:ext cx="552960" cy="270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B3F3277-40C1-4B2F-8009-EDF2A20C183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410754" y="2050050"/>
                  <a:ext cx="5706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B8EE570-5D59-4E56-ACEB-EC5440B7B46E}"/>
                    </a:ext>
                  </a:extLst>
                </p14:cNvPr>
                <p14:cNvContentPartPr/>
                <p14:nvPr/>
              </p14:nvContentPartPr>
              <p14:xfrm>
                <a:off x="5500034" y="2174250"/>
                <a:ext cx="213840" cy="1638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B8EE570-5D59-4E56-ACEB-EC5440B7B46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491034" y="2165610"/>
                  <a:ext cx="2314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9B7BEA3-0F8F-4493-B543-555BDCD49366}"/>
                    </a:ext>
                  </a:extLst>
                </p14:cNvPr>
                <p14:cNvContentPartPr/>
                <p14:nvPr/>
              </p14:nvContentPartPr>
              <p14:xfrm>
                <a:off x="5757074" y="2237610"/>
                <a:ext cx="142200" cy="138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9B7BEA3-0F8F-4493-B543-555BDCD4936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748074" y="2228610"/>
                  <a:ext cx="159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9448F61-3A83-4B25-ADB8-26AFBD9F5A48}"/>
                    </a:ext>
                  </a:extLst>
                </p14:cNvPr>
                <p14:cNvContentPartPr/>
                <p14:nvPr/>
              </p14:nvContentPartPr>
              <p14:xfrm>
                <a:off x="5791994" y="2230410"/>
                <a:ext cx="110520" cy="118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9448F61-3A83-4B25-ADB8-26AFBD9F5A4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783354" y="2221410"/>
                  <a:ext cx="128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EDF454B-DE16-4547-AC57-9A5A2AAFC591}"/>
                    </a:ext>
                  </a:extLst>
                </p14:cNvPr>
                <p14:cNvContentPartPr/>
                <p14:nvPr/>
              </p14:nvContentPartPr>
              <p14:xfrm>
                <a:off x="6176114" y="1913250"/>
                <a:ext cx="215280" cy="31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EDF454B-DE16-4547-AC57-9A5A2AAFC59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67114" y="1904250"/>
                  <a:ext cx="232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EA04051-774D-4DE6-8B0C-7C3451C6E0BD}"/>
                    </a:ext>
                  </a:extLst>
                </p14:cNvPr>
                <p14:cNvContentPartPr/>
                <p14:nvPr/>
              </p14:nvContentPartPr>
              <p14:xfrm>
                <a:off x="6275834" y="1844850"/>
                <a:ext cx="43560" cy="150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EA04051-774D-4DE6-8B0C-7C3451C6E0B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266834" y="1836210"/>
                  <a:ext cx="61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F12D7B5-7130-40E1-BD87-445AA0F8C56F}"/>
                    </a:ext>
                  </a:extLst>
                </p14:cNvPr>
                <p14:cNvContentPartPr/>
                <p14:nvPr/>
              </p14:nvContentPartPr>
              <p14:xfrm>
                <a:off x="6612074" y="1675290"/>
                <a:ext cx="349560" cy="263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F12D7B5-7130-40E1-BD87-445AA0F8C56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603074" y="1666290"/>
                  <a:ext cx="367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64B7B32-1406-4BFD-B8BE-EBD055939BC6}"/>
                    </a:ext>
                  </a:extLst>
                </p14:cNvPr>
                <p14:cNvContentPartPr/>
                <p14:nvPr/>
              </p14:nvContentPartPr>
              <p14:xfrm>
                <a:off x="6866594" y="1889850"/>
                <a:ext cx="61920" cy="522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64B7B32-1406-4BFD-B8BE-EBD055939BC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57954" y="1880850"/>
                  <a:ext cx="795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E805DB8-5D40-4B50-B079-562319F4CD74}"/>
                    </a:ext>
                  </a:extLst>
                </p14:cNvPr>
                <p14:cNvContentPartPr/>
                <p14:nvPr/>
              </p14:nvContentPartPr>
              <p14:xfrm>
                <a:off x="6889994" y="1887330"/>
                <a:ext cx="196920" cy="190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E805DB8-5D40-4B50-B079-562319F4CD7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880994" y="1878330"/>
                  <a:ext cx="214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7049020-7028-484A-9BDF-0D28FD450804}"/>
                    </a:ext>
                  </a:extLst>
                </p14:cNvPr>
                <p14:cNvContentPartPr/>
                <p14:nvPr/>
              </p14:nvContentPartPr>
              <p14:xfrm>
                <a:off x="7063154" y="1539930"/>
                <a:ext cx="155160" cy="126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7049020-7028-484A-9BDF-0D28FD45080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054514" y="1531290"/>
                  <a:ext cx="172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3CDE218-01DD-4FFF-93BC-FA1A36D95E78}"/>
                    </a:ext>
                  </a:extLst>
                </p14:cNvPr>
                <p14:cNvContentPartPr/>
                <p14:nvPr/>
              </p14:nvContentPartPr>
              <p14:xfrm>
                <a:off x="6881714" y="1408170"/>
                <a:ext cx="336600" cy="241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3CDE218-01DD-4FFF-93BC-FA1A36D95E7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872714" y="1399530"/>
                  <a:ext cx="3542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D190309-AB73-4915-87CA-93F0FCF7F36E}"/>
                    </a:ext>
                  </a:extLst>
                </p14:cNvPr>
                <p14:cNvContentPartPr/>
                <p14:nvPr/>
              </p14:nvContentPartPr>
              <p14:xfrm>
                <a:off x="6612794" y="2075610"/>
                <a:ext cx="494280" cy="59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D190309-AB73-4915-87CA-93F0FCF7F36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603794" y="2066970"/>
                  <a:ext cx="5119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31793A5-F79E-41CF-95BB-AB8EFEA23311}"/>
                    </a:ext>
                  </a:extLst>
                </p14:cNvPr>
                <p14:cNvContentPartPr/>
                <p14:nvPr/>
              </p14:nvContentPartPr>
              <p14:xfrm>
                <a:off x="6697034" y="2155890"/>
                <a:ext cx="244080" cy="2052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31793A5-F79E-41CF-95BB-AB8EFEA2331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88394" y="2146890"/>
                  <a:ext cx="2617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98B16AB-DEA9-4EC4-9F92-CE90474A1902}"/>
                    </a:ext>
                  </a:extLst>
                </p14:cNvPr>
                <p14:cNvContentPartPr/>
                <p14:nvPr/>
              </p14:nvContentPartPr>
              <p14:xfrm>
                <a:off x="6950834" y="2309610"/>
                <a:ext cx="74880" cy="608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98B16AB-DEA9-4EC4-9F92-CE90474A190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941834" y="2300970"/>
                  <a:ext cx="92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DFA2DC8-D084-4607-81DB-22139C974312}"/>
                    </a:ext>
                  </a:extLst>
                </p14:cNvPr>
                <p14:cNvContentPartPr/>
                <p14:nvPr/>
              </p14:nvContentPartPr>
              <p14:xfrm>
                <a:off x="6979994" y="2291610"/>
                <a:ext cx="164160" cy="1929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DFA2DC8-D084-4607-81DB-22139C97431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970994" y="2282610"/>
                  <a:ext cx="18180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CBCE32D-B206-4775-84CC-A20B4B8345D6}"/>
              </a:ext>
            </a:extLst>
          </p:cNvPr>
          <p:cNvGrpSpPr/>
          <p:nvPr/>
        </p:nvGrpSpPr>
        <p:grpSpPr>
          <a:xfrm>
            <a:off x="1618154" y="2511210"/>
            <a:ext cx="2932200" cy="802080"/>
            <a:chOff x="1618154" y="2511210"/>
            <a:chExt cx="2932200" cy="80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E7DFD71-3622-41F0-99F3-C29B3D33E122}"/>
                    </a:ext>
                  </a:extLst>
                </p14:cNvPr>
                <p14:cNvContentPartPr/>
                <p14:nvPr/>
              </p14:nvContentPartPr>
              <p14:xfrm>
                <a:off x="1618154" y="2671410"/>
                <a:ext cx="149760" cy="3092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E7DFD71-3622-41F0-99F3-C29B3D33E12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09514" y="2662770"/>
                  <a:ext cx="1674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2EA7D0E-C499-46CC-B344-ECF97F7054E6}"/>
                    </a:ext>
                  </a:extLst>
                </p14:cNvPr>
                <p14:cNvContentPartPr/>
                <p14:nvPr/>
              </p14:nvContentPartPr>
              <p14:xfrm>
                <a:off x="1682954" y="2511210"/>
                <a:ext cx="306360" cy="432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2EA7D0E-C499-46CC-B344-ECF97F7054E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674314" y="2502570"/>
                  <a:ext cx="3240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B1381E4-587A-4FE9-8E25-0F50A8140B20}"/>
                    </a:ext>
                  </a:extLst>
                </p14:cNvPr>
                <p14:cNvContentPartPr/>
                <p14:nvPr/>
              </p14:nvContentPartPr>
              <p14:xfrm>
                <a:off x="1966994" y="2762850"/>
                <a:ext cx="154440" cy="167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B1381E4-587A-4FE9-8E25-0F50A8140B2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957994" y="2753850"/>
                  <a:ext cx="172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3985C7B-2CC1-4909-AD18-C2DF1D4C9D22}"/>
                    </a:ext>
                  </a:extLst>
                </p14:cNvPr>
                <p14:cNvContentPartPr/>
                <p14:nvPr/>
              </p14:nvContentPartPr>
              <p14:xfrm>
                <a:off x="2039354" y="2804610"/>
                <a:ext cx="286560" cy="5086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3985C7B-2CC1-4909-AD18-C2DF1D4C9D2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030354" y="2795970"/>
                  <a:ext cx="30420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A1A7D7F-1B8F-4B9A-A5ED-3E0AF05313CA}"/>
                    </a:ext>
                  </a:extLst>
                </p14:cNvPr>
                <p14:cNvContentPartPr/>
                <p14:nvPr/>
              </p14:nvContentPartPr>
              <p14:xfrm>
                <a:off x="2435714" y="2823330"/>
                <a:ext cx="155160" cy="1306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A1A7D7F-1B8F-4B9A-A5ED-3E0AF05313C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427074" y="2814690"/>
                  <a:ext cx="172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11DB875-BDAD-4C20-B866-6F05DE8350A0}"/>
                    </a:ext>
                  </a:extLst>
                </p14:cNvPr>
                <p14:cNvContentPartPr/>
                <p14:nvPr/>
              </p14:nvContentPartPr>
              <p14:xfrm>
                <a:off x="2661794" y="2825490"/>
                <a:ext cx="27720" cy="1015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11DB875-BDAD-4C20-B866-6F05DE8350A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652794" y="2816490"/>
                  <a:ext cx="45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F8D0651-EA44-4969-8478-CA450698ADE8}"/>
                    </a:ext>
                  </a:extLst>
                </p14:cNvPr>
                <p14:cNvContentPartPr/>
                <p14:nvPr/>
              </p14:nvContentPartPr>
              <p14:xfrm>
                <a:off x="2819474" y="2778690"/>
                <a:ext cx="131040" cy="1587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F8D0651-EA44-4969-8478-CA450698ADE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810474" y="2769690"/>
                  <a:ext cx="1486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5EE0FC2-8CB3-4F27-8AC2-5BAC20D31C49}"/>
                    </a:ext>
                  </a:extLst>
                </p14:cNvPr>
                <p14:cNvContentPartPr/>
                <p14:nvPr/>
              </p14:nvContentPartPr>
              <p14:xfrm>
                <a:off x="2989034" y="2801730"/>
                <a:ext cx="110520" cy="136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5EE0FC2-8CB3-4F27-8AC2-5BAC20D31C4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980034" y="2793090"/>
                  <a:ext cx="128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72390E0-0896-4C28-BC35-D7E634FE2378}"/>
                    </a:ext>
                  </a:extLst>
                </p14:cNvPr>
                <p14:cNvContentPartPr/>
                <p14:nvPr/>
              </p14:nvContentPartPr>
              <p14:xfrm>
                <a:off x="3127634" y="2809290"/>
                <a:ext cx="245880" cy="1224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72390E0-0896-4C28-BC35-D7E634FE237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118994" y="2800290"/>
                  <a:ext cx="2635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3FB4719-C534-485B-92A9-499267544CF4}"/>
                    </a:ext>
                  </a:extLst>
                </p14:cNvPr>
                <p14:cNvContentPartPr/>
                <p14:nvPr/>
              </p14:nvContentPartPr>
              <p14:xfrm>
                <a:off x="3480794" y="2805330"/>
                <a:ext cx="106560" cy="943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3FB4719-C534-485B-92A9-499267544CF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471794" y="2796690"/>
                  <a:ext cx="1242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AE2C4F7-B4A2-470A-BE5E-B2891D28059B}"/>
                    </a:ext>
                  </a:extLst>
                </p14:cNvPr>
                <p14:cNvContentPartPr/>
                <p14:nvPr/>
              </p14:nvContentPartPr>
              <p14:xfrm>
                <a:off x="3592394" y="2817210"/>
                <a:ext cx="148320" cy="114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AE2C4F7-B4A2-470A-BE5E-B2891D28059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583754" y="2808210"/>
                  <a:ext cx="1659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B126485-AFD6-4397-99B8-7B36FAE8A971}"/>
                    </a:ext>
                  </a:extLst>
                </p14:cNvPr>
                <p14:cNvContentPartPr/>
                <p14:nvPr/>
              </p14:nvContentPartPr>
              <p14:xfrm>
                <a:off x="3924674" y="2556210"/>
                <a:ext cx="142200" cy="3675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B126485-AFD6-4397-99B8-7B36FAE8A97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915674" y="2547210"/>
                  <a:ext cx="1598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DD894F9-69D0-463A-AC5D-7491467052B8}"/>
                    </a:ext>
                  </a:extLst>
                </p14:cNvPr>
                <p14:cNvContentPartPr/>
                <p14:nvPr/>
              </p14:nvContentPartPr>
              <p14:xfrm>
                <a:off x="3824594" y="2721810"/>
                <a:ext cx="291960" cy="500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DD894F9-69D0-463A-AC5D-7491467052B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15594" y="2712810"/>
                  <a:ext cx="3096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63B038A-7A86-4466-BCFE-7F57EB8EE18B}"/>
                    </a:ext>
                  </a:extLst>
                </p14:cNvPr>
                <p14:cNvContentPartPr/>
                <p14:nvPr/>
              </p14:nvContentPartPr>
              <p14:xfrm>
                <a:off x="4120154" y="2735130"/>
                <a:ext cx="146520" cy="1868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63B038A-7A86-4466-BCFE-7F57EB8EE18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111154" y="2726490"/>
                  <a:ext cx="164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0937410-9A86-4E2E-952C-1F911B86697F}"/>
                    </a:ext>
                  </a:extLst>
                </p14:cNvPr>
                <p14:cNvContentPartPr/>
                <p14:nvPr/>
              </p14:nvContentPartPr>
              <p14:xfrm>
                <a:off x="4475474" y="2688330"/>
                <a:ext cx="74880" cy="2106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0937410-9A86-4E2E-952C-1F911B86697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466474" y="2679690"/>
                  <a:ext cx="92520" cy="22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AD93AA7-EF57-45D4-9990-F41E585C9AB8}"/>
                  </a:ext>
                </a:extLst>
              </p14:cNvPr>
              <p14:cNvContentPartPr/>
              <p14:nvPr/>
            </p14:nvContentPartPr>
            <p14:xfrm>
              <a:off x="2603474" y="3378450"/>
              <a:ext cx="188280" cy="3132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AD93AA7-EF57-45D4-9990-F41E585C9AB8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594834" y="3369810"/>
                <a:ext cx="2059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E2B0D5D4-E24B-4347-9C14-201D8D0AAEF3}"/>
                  </a:ext>
                </a:extLst>
              </p14:cNvPr>
              <p14:cNvContentPartPr/>
              <p14:nvPr/>
            </p14:nvContentPartPr>
            <p14:xfrm>
              <a:off x="2482874" y="5635650"/>
              <a:ext cx="137160" cy="2268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E2B0D5D4-E24B-4347-9C14-201D8D0AAEF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2474234" y="5626650"/>
                <a:ext cx="15480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0" name="Group 479">
            <a:extLst>
              <a:ext uri="{FF2B5EF4-FFF2-40B4-BE49-F238E27FC236}">
                <a16:creationId xmlns:a16="http://schemas.microsoft.com/office/drawing/2014/main" id="{96091932-0A4F-4AE2-B85C-BFA10FAD8BB0}"/>
              </a:ext>
            </a:extLst>
          </p:cNvPr>
          <p:cNvGrpSpPr/>
          <p:nvPr/>
        </p:nvGrpSpPr>
        <p:grpSpPr>
          <a:xfrm>
            <a:off x="3014234" y="3053730"/>
            <a:ext cx="8532000" cy="3779640"/>
            <a:chOff x="3014234" y="3053730"/>
            <a:chExt cx="8532000" cy="377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3331641-27D8-4E5A-A06C-3BB3757B556F}"/>
                    </a:ext>
                  </a:extLst>
                </p14:cNvPr>
                <p14:cNvContentPartPr/>
                <p14:nvPr/>
              </p14:nvContentPartPr>
              <p14:xfrm>
                <a:off x="7501994" y="3278010"/>
                <a:ext cx="218160" cy="1706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3331641-27D8-4E5A-A06C-3BB3757B556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493354" y="3269010"/>
                  <a:ext cx="2358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C44F44B-2081-499E-B933-28226DE65F25}"/>
                    </a:ext>
                  </a:extLst>
                </p14:cNvPr>
                <p14:cNvContentPartPr/>
                <p14:nvPr/>
              </p14:nvContentPartPr>
              <p14:xfrm>
                <a:off x="7685234" y="3307530"/>
                <a:ext cx="143280" cy="997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C44F44B-2081-499E-B933-28226DE65F2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676594" y="3298890"/>
                  <a:ext cx="160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00818CF-AD03-49E3-BD5C-1DACC8489DE0}"/>
                    </a:ext>
                  </a:extLst>
                </p14:cNvPr>
                <p14:cNvContentPartPr/>
                <p14:nvPr/>
              </p14:nvContentPartPr>
              <p14:xfrm>
                <a:off x="7807634" y="3317970"/>
                <a:ext cx="145800" cy="874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00818CF-AD03-49E3-BD5C-1DACC8489DE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798994" y="3308970"/>
                  <a:ext cx="163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533E1B3-9F58-4005-BFB2-4130431C80A2}"/>
                    </a:ext>
                  </a:extLst>
                </p14:cNvPr>
                <p14:cNvContentPartPr/>
                <p14:nvPr/>
              </p14:nvContentPartPr>
              <p14:xfrm>
                <a:off x="8003114" y="3285570"/>
                <a:ext cx="151560" cy="1206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533E1B3-9F58-4005-BFB2-4130431C80A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994474" y="3276930"/>
                  <a:ext cx="1692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982B3D0-6E7A-4D5B-B820-847042A1A2F3}"/>
                    </a:ext>
                  </a:extLst>
                </p14:cNvPr>
                <p14:cNvContentPartPr/>
                <p14:nvPr/>
              </p14:nvContentPartPr>
              <p14:xfrm>
                <a:off x="8096714" y="3073890"/>
                <a:ext cx="255960" cy="3117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982B3D0-6E7A-4D5B-B820-847042A1A2F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087714" y="3064890"/>
                  <a:ext cx="2736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9F4BE5A-A26A-47F2-8CFF-90BEFEC56FEE}"/>
                    </a:ext>
                  </a:extLst>
                </p14:cNvPr>
                <p14:cNvContentPartPr/>
                <p14:nvPr/>
              </p14:nvContentPartPr>
              <p14:xfrm>
                <a:off x="8211194" y="3293850"/>
                <a:ext cx="80280" cy="106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9F4BE5A-A26A-47F2-8CFF-90BEFEC56FE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202554" y="3284850"/>
                  <a:ext cx="97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58CADE0-53ED-439E-BD34-17D94D7DBE24}"/>
                    </a:ext>
                  </a:extLst>
                </p14:cNvPr>
                <p14:cNvContentPartPr/>
                <p14:nvPr/>
              </p14:nvContentPartPr>
              <p14:xfrm>
                <a:off x="8355554" y="3289890"/>
                <a:ext cx="253080" cy="1152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58CADE0-53ED-439E-BD34-17D94D7DBE2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346554" y="3280890"/>
                  <a:ext cx="2707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FBD3CF3-F018-4B49-AAF3-6C48A4D6FBDA}"/>
                    </a:ext>
                  </a:extLst>
                </p14:cNvPr>
                <p14:cNvContentPartPr/>
                <p14:nvPr/>
              </p14:nvContentPartPr>
              <p14:xfrm>
                <a:off x="8764514" y="3219330"/>
                <a:ext cx="220680" cy="1886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FBD3CF3-F018-4B49-AAF3-6C48A4D6FBD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755514" y="3210330"/>
                  <a:ext cx="238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FF1D467-26AD-4741-A559-6514FDF2DF2C}"/>
                    </a:ext>
                  </a:extLst>
                </p14:cNvPr>
                <p14:cNvContentPartPr/>
                <p14:nvPr/>
              </p14:nvContentPartPr>
              <p14:xfrm>
                <a:off x="8958194" y="3299970"/>
                <a:ext cx="160560" cy="99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FF1D467-26AD-4741-A559-6514FDF2DF2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949194" y="3290970"/>
                  <a:ext cx="178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DC0EBE2-0C0E-4379-9546-AFBBA51740C2}"/>
                    </a:ext>
                  </a:extLst>
                </p14:cNvPr>
                <p14:cNvContentPartPr/>
                <p14:nvPr/>
              </p14:nvContentPartPr>
              <p14:xfrm>
                <a:off x="9144314" y="3322290"/>
                <a:ext cx="157680" cy="730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DC0EBE2-0C0E-4379-9546-AFBBA51740C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135674" y="3313650"/>
                  <a:ext cx="1753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33ACA24-E0EA-43F2-87F2-CB9B86DE4B6A}"/>
                    </a:ext>
                  </a:extLst>
                </p14:cNvPr>
                <p14:cNvContentPartPr/>
                <p14:nvPr/>
              </p14:nvContentPartPr>
              <p14:xfrm>
                <a:off x="9338354" y="3317250"/>
                <a:ext cx="78480" cy="2289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33ACA24-E0EA-43F2-87F2-CB9B86DE4B6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329354" y="3308610"/>
                  <a:ext cx="961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195D31-6D8D-4E3F-849A-BFD6ADB13A93}"/>
                    </a:ext>
                  </a:extLst>
                </p14:cNvPr>
                <p14:cNvContentPartPr/>
                <p14:nvPr/>
              </p14:nvContentPartPr>
              <p14:xfrm>
                <a:off x="9350594" y="3283770"/>
                <a:ext cx="196560" cy="1472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195D31-6D8D-4E3F-849A-BFD6ADB13A9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341594" y="3274770"/>
                  <a:ext cx="214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7411DF6-3329-4CE3-A679-C48EE3176B0A}"/>
                    </a:ext>
                  </a:extLst>
                </p14:cNvPr>
                <p14:cNvContentPartPr/>
                <p14:nvPr/>
              </p14:nvContentPartPr>
              <p14:xfrm>
                <a:off x="9570914" y="3076770"/>
                <a:ext cx="204480" cy="3106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7411DF6-3329-4CE3-A679-C48EE3176B0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562274" y="3068130"/>
                  <a:ext cx="2221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4556AF8-9713-4F1F-910B-8760A8BBD47B}"/>
                    </a:ext>
                  </a:extLst>
                </p14:cNvPr>
                <p14:cNvContentPartPr/>
                <p14:nvPr/>
              </p14:nvContentPartPr>
              <p14:xfrm>
                <a:off x="9684674" y="3302490"/>
                <a:ext cx="178200" cy="1476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4556AF8-9713-4F1F-910B-8760A8BBD47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675674" y="3293490"/>
                  <a:ext cx="195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91F8C2C-CB64-4EE2-BA25-B7DEDFF44250}"/>
                    </a:ext>
                  </a:extLst>
                </p14:cNvPr>
                <p14:cNvContentPartPr/>
                <p14:nvPr/>
              </p14:nvContentPartPr>
              <p14:xfrm>
                <a:off x="3114674" y="3239490"/>
                <a:ext cx="204120" cy="2671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91F8C2C-CB64-4EE2-BA25-B7DEDFF4425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106034" y="3230850"/>
                  <a:ext cx="2217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CA05D7A-5D5D-44E3-9008-C4BA2F7B849D}"/>
                    </a:ext>
                  </a:extLst>
                </p14:cNvPr>
                <p14:cNvContentPartPr/>
                <p14:nvPr/>
              </p14:nvContentPartPr>
              <p14:xfrm>
                <a:off x="3095594" y="3167850"/>
                <a:ext cx="212400" cy="2790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CA05D7A-5D5D-44E3-9008-C4BA2F7B849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086594" y="3158850"/>
                  <a:ext cx="2300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B72B639-34E7-4863-AC62-850C6E851438}"/>
                    </a:ext>
                  </a:extLst>
                </p14:cNvPr>
                <p14:cNvContentPartPr/>
                <p14:nvPr/>
              </p14:nvContentPartPr>
              <p14:xfrm>
                <a:off x="3384674" y="3499050"/>
                <a:ext cx="23400" cy="1332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B72B639-34E7-4863-AC62-850C6E85143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376034" y="3490410"/>
                  <a:ext cx="41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B7FA45F-34D2-4F89-97D7-C833DB0E8D03}"/>
                    </a:ext>
                  </a:extLst>
                </p14:cNvPr>
                <p14:cNvContentPartPr/>
                <p14:nvPr/>
              </p14:nvContentPartPr>
              <p14:xfrm>
                <a:off x="3516074" y="3395370"/>
                <a:ext cx="86760" cy="2336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B7FA45F-34D2-4F89-97D7-C833DB0E8D0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507434" y="3386730"/>
                  <a:ext cx="1044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5DF01EC-B2E2-4FBC-8F33-FB55200D16BF}"/>
                    </a:ext>
                  </a:extLst>
                </p14:cNvPr>
                <p14:cNvContentPartPr/>
                <p14:nvPr/>
              </p14:nvContentPartPr>
              <p14:xfrm>
                <a:off x="3825314" y="3323370"/>
                <a:ext cx="20880" cy="25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5DF01EC-B2E2-4FBC-8F33-FB55200D16B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816314" y="3314730"/>
                  <a:ext cx="385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1AEF51C-2706-4DBF-9A8B-DF49BD65D388}"/>
                    </a:ext>
                  </a:extLst>
                </p14:cNvPr>
                <p14:cNvContentPartPr/>
                <p14:nvPr/>
              </p14:nvContentPartPr>
              <p14:xfrm>
                <a:off x="3951314" y="3311850"/>
                <a:ext cx="190800" cy="111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1AEF51C-2706-4DBF-9A8B-DF49BD65D38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942314" y="3303210"/>
                  <a:ext cx="2084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0290A99-AFC8-4DA8-9B8A-A335A07E762E}"/>
                    </a:ext>
                  </a:extLst>
                </p14:cNvPr>
                <p14:cNvContentPartPr/>
                <p14:nvPr/>
              </p14:nvContentPartPr>
              <p14:xfrm>
                <a:off x="4279634" y="3427770"/>
                <a:ext cx="97200" cy="1386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0290A99-AFC8-4DA8-9B8A-A335A07E762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270634" y="3418770"/>
                  <a:ext cx="114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DAD0EEA-D1CB-4D33-96B1-6D28674DCE4A}"/>
                    </a:ext>
                  </a:extLst>
                </p14:cNvPr>
                <p14:cNvContentPartPr/>
                <p14:nvPr/>
              </p14:nvContentPartPr>
              <p14:xfrm>
                <a:off x="4512554" y="3166410"/>
                <a:ext cx="240480" cy="2808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DAD0EEA-D1CB-4D33-96B1-6D28674DCE4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503914" y="3157770"/>
                  <a:ext cx="2581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443D3EC-E6D2-4454-93C0-1BD57E574062}"/>
                    </a:ext>
                  </a:extLst>
                </p14:cNvPr>
                <p14:cNvContentPartPr/>
                <p14:nvPr/>
              </p14:nvContentPartPr>
              <p14:xfrm>
                <a:off x="4526594" y="3143010"/>
                <a:ext cx="200160" cy="287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443D3EC-E6D2-4454-93C0-1BD57E57406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517594" y="3134370"/>
                  <a:ext cx="2178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BB671AB-ABE1-4606-91D0-CA9254FF341A}"/>
                    </a:ext>
                  </a:extLst>
                </p14:cNvPr>
                <p14:cNvContentPartPr/>
                <p14:nvPr/>
              </p14:nvContentPartPr>
              <p14:xfrm>
                <a:off x="4820714" y="3433530"/>
                <a:ext cx="156240" cy="1036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BB671AB-ABE1-4606-91D0-CA9254FF341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812074" y="3424530"/>
                  <a:ext cx="173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F0D9F91-FE14-4689-85F8-726728C0A885}"/>
                    </a:ext>
                  </a:extLst>
                </p14:cNvPr>
                <p14:cNvContentPartPr/>
                <p14:nvPr/>
              </p14:nvContentPartPr>
              <p14:xfrm>
                <a:off x="5039594" y="3528210"/>
                <a:ext cx="186840" cy="1461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F0D9F91-FE14-4689-85F8-726728C0A88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030594" y="3519570"/>
                  <a:ext cx="204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805794F-2C51-4471-B4B1-E8E0242B2929}"/>
                    </a:ext>
                  </a:extLst>
                </p14:cNvPr>
                <p14:cNvContentPartPr/>
                <p14:nvPr/>
              </p14:nvContentPartPr>
              <p14:xfrm>
                <a:off x="5044274" y="3502290"/>
                <a:ext cx="135720" cy="1486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805794F-2C51-4471-B4B1-E8E0242B292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035634" y="3493290"/>
                  <a:ext cx="153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060FFD9-2867-4EE4-B6D8-BFADDB1BDF3B}"/>
                    </a:ext>
                  </a:extLst>
                </p14:cNvPr>
                <p14:cNvContentPartPr/>
                <p14:nvPr/>
              </p14:nvContentPartPr>
              <p14:xfrm>
                <a:off x="5482034" y="3344970"/>
                <a:ext cx="52920" cy="957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060FFD9-2867-4EE4-B6D8-BFADDB1BDF3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473034" y="3335970"/>
                  <a:ext cx="705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85F75F0-BFF1-4B24-901F-42BFB99005A6}"/>
                    </a:ext>
                  </a:extLst>
                </p14:cNvPr>
                <p14:cNvContentPartPr/>
                <p14:nvPr/>
              </p14:nvContentPartPr>
              <p14:xfrm>
                <a:off x="5575274" y="3243450"/>
                <a:ext cx="12960" cy="30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85F75F0-BFF1-4B24-901F-42BFB99005A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566274" y="3234450"/>
                  <a:ext cx="30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E9FAE28-D39A-4143-B1F3-7ED6B4367E6D}"/>
                    </a:ext>
                  </a:extLst>
                </p14:cNvPr>
                <p14:cNvContentPartPr/>
                <p14:nvPr/>
              </p14:nvContentPartPr>
              <p14:xfrm>
                <a:off x="5548634" y="3253890"/>
                <a:ext cx="181080" cy="1980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E9FAE28-D39A-4143-B1F3-7ED6B4367E6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539634" y="3245250"/>
                  <a:ext cx="198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C6AECAD-7A2C-47A7-9D70-78B2B0325895}"/>
                    </a:ext>
                  </a:extLst>
                </p14:cNvPr>
                <p14:cNvContentPartPr/>
                <p14:nvPr/>
              </p14:nvContentPartPr>
              <p14:xfrm>
                <a:off x="6037514" y="3333090"/>
                <a:ext cx="200880" cy="1213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C6AECAD-7A2C-47A7-9D70-78B2B032589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028514" y="3324090"/>
                  <a:ext cx="2185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F7E6667-C273-4A99-BC38-2EFCC477810B}"/>
                    </a:ext>
                  </a:extLst>
                </p14:cNvPr>
                <p14:cNvContentPartPr/>
                <p14:nvPr/>
              </p14:nvContentPartPr>
              <p14:xfrm>
                <a:off x="6573914" y="3053730"/>
                <a:ext cx="276840" cy="3988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F7E6667-C273-4A99-BC38-2EFCC477810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564914" y="3045090"/>
                  <a:ext cx="2944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C5AA77C-A4AF-4303-A0CC-A45500D59D71}"/>
                    </a:ext>
                  </a:extLst>
                </p14:cNvPr>
                <p14:cNvContentPartPr/>
                <p14:nvPr/>
              </p14:nvContentPartPr>
              <p14:xfrm>
                <a:off x="6717554" y="3314730"/>
                <a:ext cx="158400" cy="1083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C5AA77C-A4AF-4303-A0CC-A45500D59D7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708554" y="3306090"/>
                  <a:ext cx="176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B7BB159-CDAE-4E09-8730-41CDA876EE9F}"/>
                    </a:ext>
                  </a:extLst>
                </p14:cNvPr>
                <p14:cNvContentPartPr/>
                <p14:nvPr/>
              </p14:nvContentPartPr>
              <p14:xfrm>
                <a:off x="6892514" y="3327690"/>
                <a:ext cx="83880" cy="118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B7BB159-CDAE-4E09-8730-41CDA876EE9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883874" y="3319050"/>
                  <a:ext cx="101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764E0B6-3A3E-472B-8270-7168500CDCEB}"/>
                    </a:ext>
                  </a:extLst>
                </p14:cNvPr>
                <p14:cNvContentPartPr/>
                <p14:nvPr/>
              </p14:nvContentPartPr>
              <p14:xfrm>
                <a:off x="6918074" y="3340650"/>
                <a:ext cx="169560" cy="2552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764E0B6-3A3E-472B-8270-7168500CDCE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909074" y="3331650"/>
                  <a:ext cx="1872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FD6D353-A127-40FC-B809-7D260ED37708}"/>
                    </a:ext>
                  </a:extLst>
                </p14:cNvPr>
                <p14:cNvContentPartPr/>
                <p14:nvPr/>
              </p14:nvContentPartPr>
              <p14:xfrm>
                <a:off x="7182674" y="3296730"/>
                <a:ext cx="101160" cy="1404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FD6D353-A127-40FC-B809-7D260ED3770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174034" y="3288090"/>
                  <a:ext cx="118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C1611AD-B157-48E5-9B0E-72A789B425EE}"/>
                    </a:ext>
                  </a:extLst>
                </p14:cNvPr>
                <p14:cNvContentPartPr/>
                <p14:nvPr/>
              </p14:nvContentPartPr>
              <p14:xfrm>
                <a:off x="3149954" y="3673650"/>
                <a:ext cx="286920" cy="4428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C1611AD-B157-48E5-9B0E-72A789B425E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141314" y="3665010"/>
                  <a:ext cx="30456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71F1871-FFA9-4190-B3EE-492BA02E88AC}"/>
                    </a:ext>
                  </a:extLst>
                </p14:cNvPr>
                <p14:cNvContentPartPr/>
                <p14:nvPr/>
              </p14:nvContentPartPr>
              <p14:xfrm>
                <a:off x="3165434" y="3919170"/>
                <a:ext cx="258480" cy="698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71F1871-FFA9-4190-B3EE-492BA02E88A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156434" y="3910170"/>
                  <a:ext cx="2761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BE90BFB-A276-4ADF-95FA-098412AE6E1A}"/>
                    </a:ext>
                  </a:extLst>
                </p14:cNvPr>
                <p14:cNvContentPartPr/>
                <p14:nvPr/>
              </p14:nvContentPartPr>
              <p14:xfrm>
                <a:off x="3428594" y="3933930"/>
                <a:ext cx="161280" cy="1263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BE90BFB-A276-4ADF-95FA-098412AE6E1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419954" y="3925290"/>
                  <a:ext cx="178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1F2F545-43FA-4210-A5DC-DE875B6C7AA9}"/>
                    </a:ext>
                  </a:extLst>
                </p14:cNvPr>
                <p14:cNvContentPartPr/>
                <p14:nvPr/>
              </p14:nvContentPartPr>
              <p14:xfrm>
                <a:off x="3540194" y="3951210"/>
                <a:ext cx="118800" cy="1263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1F2F545-43FA-4210-A5DC-DE875B6C7AA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531554" y="3942210"/>
                  <a:ext cx="136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AF94804-9AD9-4854-B477-D9C0764D8DEE}"/>
                    </a:ext>
                  </a:extLst>
                </p14:cNvPr>
                <p14:cNvContentPartPr/>
                <p14:nvPr/>
              </p14:nvContentPartPr>
              <p14:xfrm>
                <a:off x="3725954" y="3942930"/>
                <a:ext cx="273960" cy="1116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AF94804-9AD9-4854-B477-D9C0764D8DE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717314" y="3933930"/>
                  <a:ext cx="291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854E022-5F45-447A-8537-024B50367710}"/>
                    </a:ext>
                  </a:extLst>
                </p14:cNvPr>
                <p14:cNvContentPartPr/>
                <p14:nvPr/>
              </p14:nvContentPartPr>
              <p14:xfrm>
                <a:off x="4305914" y="3934650"/>
                <a:ext cx="197280" cy="1281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854E022-5F45-447A-8537-024B5036771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296914" y="3925650"/>
                  <a:ext cx="2149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EEF3443-4197-42CA-A161-5A24E4FB1C1E}"/>
                    </a:ext>
                  </a:extLst>
                </p14:cNvPr>
                <p14:cNvContentPartPr/>
                <p14:nvPr/>
              </p14:nvContentPartPr>
              <p14:xfrm>
                <a:off x="4769234" y="3981450"/>
                <a:ext cx="174240" cy="2790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EEF3443-4197-42CA-A161-5A24E4FB1C1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760594" y="3972810"/>
                  <a:ext cx="1918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708BA30-3F88-4FFE-8742-088B5E381AC3}"/>
                    </a:ext>
                  </a:extLst>
                </p14:cNvPr>
                <p14:cNvContentPartPr/>
                <p14:nvPr/>
              </p14:nvContentPartPr>
              <p14:xfrm>
                <a:off x="4912874" y="3886770"/>
                <a:ext cx="226440" cy="1695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708BA30-3F88-4FFE-8742-088B5E381AC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904234" y="3877770"/>
                  <a:ext cx="244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0B48685-13EA-4945-8A68-B5A1C84A1BD1}"/>
                    </a:ext>
                  </a:extLst>
                </p14:cNvPr>
                <p14:cNvContentPartPr/>
                <p14:nvPr/>
              </p14:nvContentPartPr>
              <p14:xfrm>
                <a:off x="5168834" y="3923490"/>
                <a:ext cx="100080" cy="1335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0B48685-13EA-4945-8A68-B5A1C84A1BD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160194" y="3914490"/>
                  <a:ext cx="1177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3FBCF57-4910-400E-A345-E20CA4946A32}"/>
                    </a:ext>
                  </a:extLst>
                </p14:cNvPr>
                <p14:cNvContentPartPr/>
                <p14:nvPr/>
              </p14:nvContentPartPr>
              <p14:xfrm>
                <a:off x="5253434" y="3940770"/>
                <a:ext cx="143280" cy="2772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3FBCF57-4910-400E-A345-E20CA4946A3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244794" y="3932130"/>
                  <a:ext cx="1609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31E841B-8ED0-49EF-8903-A99FA4233FC7}"/>
                    </a:ext>
                  </a:extLst>
                </p14:cNvPr>
                <p14:cNvContentPartPr/>
                <p14:nvPr/>
              </p14:nvContentPartPr>
              <p14:xfrm>
                <a:off x="5333354" y="3882810"/>
                <a:ext cx="185400" cy="1576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31E841B-8ED0-49EF-8903-A99FA4233FC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324714" y="3874170"/>
                  <a:ext cx="203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BD3D0E5-5E3A-43E3-AAC5-D4843E8B4CC9}"/>
                    </a:ext>
                  </a:extLst>
                </p14:cNvPr>
                <p14:cNvContentPartPr/>
                <p14:nvPr/>
              </p14:nvContentPartPr>
              <p14:xfrm>
                <a:off x="5546474" y="3866970"/>
                <a:ext cx="189360" cy="1854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BD3D0E5-5E3A-43E3-AAC5-D4843E8B4CC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37474" y="3858330"/>
                  <a:ext cx="207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6716297-182D-4406-89B6-853F72D5C105}"/>
                    </a:ext>
                  </a:extLst>
                </p14:cNvPr>
                <p14:cNvContentPartPr/>
                <p14:nvPr/>
              </p14:nvContentPartPr>
              <p14:xfrm>
                <a:off x="5788394" y="3637290"/>
                <a:ext cx="182160" cy="3614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6716297-182D-4406-89B6-853F72D5C10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779754" y="3628650"/>
                  <a:ext cx="1998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B5B7DDF-CF14-4E63-A8EF-8112CC6E28E9}"/>
                    </a:ext>
                  </a:extLst>
                </p14:cNvPr>
                <p14:cNvContentPartPr/>
                <p14:nvPr/>
              </p14:nvContentPartPr>
              <p14:xfrm>
                <a:off x="5859674" y="3897930"/>
                <a:ext cx="133560" cy="1224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B5B7DDF-CF14-4E63-A8EF-8112CC6E28E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850674" y="3889290"/>
                  <a:ext cx="151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992B2E0-8B60-4374-B2E7-D5EB00B87EC2}"/>
                    </a:ext>
                  </a:extLst>
                </p14:cNvPr>
                <p14:cNvContentPartPr/>
                <p14:nvPr/>
              </p14:nvContentPartPr>
              <p14:xfrm>
                <a:off x="6103034" y="3656730"/>
                <a:ext cx="286920" cy="3463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992B2E0-8B60-4374-B2E7-D5EB00B87EC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094034" y="3648090"/>
                  <a:ext cx="3045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810C2C7-8C02-41D0-B540-A50847CF9FFB}"/>
                    </a:ext>
                  </a:extLst>
                </p14:cNvPr>
                <p14:cNvContentPartPr/>
                <p14:nvPr/>
              </p14:nvContentPartPr>
              <p14:xfrm>
                <a:off x="6335234" y="3787770"/>
                <a:ext cx="183240" cy="2008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810C2C7-8C02-41D0-B540-A50847CF9FF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326234" y="3778770"/>
                  <a:ext cx="2008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5D0EAB8-C15B-4DF6-8DF2-001DE5CC0BD5}"/>
                    </a:ext>
                  </a:extLst>
                </p14:cNvPr>
                <p14:cNvContentPartPr/>
                <p14:nvPr/>
              </p14:nvContentPartPr>
              <p14:xfrm>
                <a:off x="6481754" y="3858330"/>
                <a:ext cx="78480" cy="1036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5D0EAB8-C15B-4DF6-8DF2-001DE5CC0BD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473114" y="3849690"/>
                  <a:ext cx="961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F2AC7AE-1E78-48B1-8679-8D51CBFF4E66}"/>
                    </a:ext>
                  </a:extLst>
                </p14:cNvPr>
                <p14:cNvContentPartPr/>
                <p14:nvPr/>
              </p14:nvContentPartPr>
              <p14:xfrm>
                <a:off x="6657434" y="3852570"/>
                <a:ext cx="126720" cy="950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F2AC7AE-1E78-48B1-8679-8D51CBFF4E6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648794" y="3843930"/>
                  <a:ext cx="144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2617DA2-2BB6-444B-914D-767A543A8ADF}"/>
                    </a:ext>
                  </a:extLst>
                </p14:cNvPr>
                <p14:cNvContentPartPr/>
                <p14:nvPr/>
              </p14:nvContentPartPr>
              <p14:xfrm>
                <a:off x="7104554" y="3839250"/>
                <a:ext cx="213840" cy="943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2617DA2-2BB6-444B-914D-767A543A8AD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095914" y="3830250"/>
                  <a:ext cx="2314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DDE6174-B619-44B2-9E86-56F773653F82}"/>
                    </a:ext>
                  </a:extLst>
                </p14:cNvPr>
                <p14:cNvContentPartPr/>
                <p14:nvPr/>
              </p14:nvContentPartPr>
              <p14:xfrm>
                <a:off x="7396154" y="3831690"/>
                <a:ext cx="30600" cy="748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DDE6174-B619-44B2-9E86-56F773653F8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387514" y="3823050"/>
                  <a:ext cx="48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247741E-E3AF-4A4C-AAD8-9668E75263AF}"/>
                    </a:ext>
                  </a:extLst>
                </p14:cNvPr>
                <p14:cNvContentPartPr/>
                <p14:nvPr/>
              </p14:nvContentPartPr>
              <p14:xfrm>
                <a:off x="7513874" y="3644490"/>
                <a:ext cx="233640" cy="2955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247741E-E3AF-4A4C-AAD8-9668E75263A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504874" y="3635850"/>
                  <a:ext cx="2512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EB3B399-60BF-45CF-8FB0-7D5F0616B6AD}"/>
                    </a:ext>
                  </a:extLst>
                </p14:cNvPr>
                <p14:cNvContentPartPr/>
                <p14:nvPr/>
              </p14:nvContentPartPr>
              <p14:xfrm>
                <a:off x="7801514" y="3614970"/>
                <a:ext cx="151200" cy="3002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EB3B399-60BF-45CF-8FB0-7D5F0616B6A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792874" y="3605970"/>
                  <a:ext cx="1688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6242C46-FEC2-42F8-84B6-252B6702775E}"/>
                    </a:ext>
                  </a:extLst>
                </p14:cNvPr>
                <p14:cNvContentPartPr/>
                <p14:nvPr/>
              </p14:nvContentPartPr>
              <p14:xfrm>
                <a:off x="8223794" y="3773010"/>
                <a:ext cx="272880" cy="113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6242C46-FEC2-42F8-84B6-252B6702775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214794" y="3764370"/>
                  <a:ext cx="290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455EAB3-0E5A-4597-956D-701462B92CEE}"/>
                    </a:ext>
                  </a:extLst>
                </p14:cNvPr>
                <p14:cNvContentPartPr/>
                <p14:nvPr/>
              </p14:nvContentPartPr>
              <p14:xfrm>
                <a:off x="8573714" y="3770130"/>
                <a:ext cx="136080" cy="1238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455EAB3-0E5A-4597-956D-701462B92CE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564714" y="3761130"/>
                  <a:ext cx="153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D5D1711-085F-4203-8A19-32E04FAA701A}"/>
                    </a:ext>
                  </a:extLst>
                </p14:cNvPr>
                <p14:cNvContentPartPr/>
                <p14:nvPr/>
              </p14:nvContentPartPr>
              <p14:xfrm>
                <a:off x="8736434" y="3772650"/>
                <a:ext cx="159840" cy="975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D5D1711-085F-4203-8A19-32E04FAA701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727434" y="3763650"/>
                  <a:ext cx="177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08F7100-CC0C-4E29-B383-F9DA341B95A8}"/>
                    </a:ext>
                  </a:extLst>
                </p14:cNvPr>
                <p14:cNvContentPartPr/>
                <p14:nvPr/>
              </p14:nvContentPartPr>
              <p14:xfrm>
                <a:off x="8890514" y="3783450"/>
                <a:ext cx="159840" cy="990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08F7100-CC0C-4E29-B383-F9DA341B95A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881874" y="3774450"/>
                  <a:ext cx="1774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E524411-4EEA-4E13-BB63-AD610BBA9146}"/>
                    </a:ext>
                  </a:extLst>
                </p14:cNvPr>
                <p14:cNvContentPartPr/>
                <p14:nvPr/>
              </p14:nvContentPartPr>
              <p14:xfrm>
                <a:off x="9289754" y="3701370"/>
                <a:ext cx="324360" cy="2185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E524411-4EEA-4E13-BB63-AD610BBA914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281114" y="3692370"/>
                  <a:ext cx="3420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4FCE4B9-87FB-40CD-9BF3-C4927F0882B6}"/>
                    </a:ext>
                  </a:extLst>
                </p14:cNvPr>
                <p14:cNvContentPartPr/>
                <p14:nvPr/>
              </p14:nvContentPartPr>
              <p14:xfrm>
                <a:off x="9647954" y="3833130"/>
                <a:ext cx="187200" cy="1224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4FCE4B9-87FB-40CD-9BF3-C4927F0882B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639314" y="3824130"/>
                  <a:ext cx="204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03FB1E5-85EF-4A2F-93DB-86FBD185B44A}"/>
                    </a:ext>
                  </a:extLst>
                </p14:cNvPr>
                <p14:cNvContentPartPr/>
                <p14:nvPr/>
              </p14:nvContentPartPr>
              <p14:xfrm>
                <a:off x="9634634" y="3845730"/>
                <a:ext cx="145080" cy="1141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03FB1E5-85EF-4A2F-93DB-86FBD185B44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625994" y="3837090"/>
                  <a:ext cx="162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2C6B931-C6E6-4F14-B433-FF496319698A}"/>
                    </a:ext>
                  </a:extLst>
                </p14:cNvPr>
                <p14:cNvContentPartPr/>
                <p14:nvPr/>
              </p14:nvContentPartPr>
              <p14:xfrm>
                <a:off x="9986714" y="3777330"/>
                <a:ext cx="166320" cy="1119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2C6B931-C6E6-4F14-B433-FF496319698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978074" y="3768330"/>
                  <a:ext cx="183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12A2684-FECB-4FEC-BA03-BBC3D7F86F02}"/>
                    </a:ext>
                  </a:extLst>
                </p14:cNvPr>
                <p14:cNvContentPartPr/>
                <p14:nvPr/>
              </p14:nvContentPartPr>
              <p14:xfrm>
                <a:off x="10193354" y="3802530"/>
                <a:ext cx="131040" cy="885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12A2684-FECB-4FEC-BA03-BBC3D7F86F0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184714" y="3793530"/>
                  <a:ext cx="148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5DC6DB1-B0DA-4AE4-A272-425F712DAB95}"/>
                    </a:ext>
                  </a:extLst>
                </p14:cNvPr>
                <p14:cNvContentPartPr/>
                <p14:nvPr/>
              </p14:nvContentPartPr>
              <p14:xfrm>
                <a:off x="10400714" y="3767610"/>
                <a:ext cx="124200" cy="1335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5DC6DB1-B0DA-4AE4-A272-425F712DAB9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391714" y="3758970"/>
                  <a:ext cx="141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105B8A0-2812-48F4-BF95-C2942AE2FDC8}"/>
                    </a:ext>
                  </a:extLst>
                </p14:cNvPr>
                <p14:cNvContentPartPr/>
                <p14:nvPr/>
              </p14:nvContentPartPr>
              <p14:xfrm>
                <a:off x="10484954" y="3621090"/>
                <a:ext cx="155160" cy="2883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105B8A0-2812-48F4-BF95-C2942AE2FDC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476314" y="3612090"/>
                  <a:ext cx="1728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EFDA183-7144-4136-847A-732895290013}"/>
                    </a:ext>
                  </a:extLst>
                </p14:cNvPr>
                <p14:cNvContentPartPr/>
                <p14:nvPr/>
              </p14:nvContentPartPr>
              <p14:xfrm>
                <a:off x="3179834" y="4364850"/>
                <a:ext cx="338400" cy="2016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EFDA183-7144-4136-847A-73289529001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170834" y="4355850"/>
                  <a:ext cx="3560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9E2E196-504C-4ABE-8537-715749212659}"/>
                    </a:ext>
                  </a:extLst>
                </p14:cNvPr>
                <p14:cNvContentPartPr/>
                <p14:nvPr/>
              </p14:nvContentPartPr>
              <p14:xfrm>
                <a:off x="3594914" y="4240290"/>
                <a:ext cx="192960" cy="3841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9E2E196-504C-4ABE-8537-71574921265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586274" y="4231290"/>
                  <a:ext cx="2106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D7D48CF-87F1-4393-9816-845DFB0EE3D0}"/>
                    </a:ext>
                  </a:extLst>
                </p14:cNvPr>
                <p14:cNvContentPartPr/>
                <p14:nvPr/>
              </p14:nvContentPartPr>
              <p14:xfrm>
                <a:off x="3532994" y="4420290"/>
                <a:ext cx="279000" cy="327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D7D48CF-87F1-4393-9816-845DFB0EE3D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524354" y="4411290"/>
                  <a:ext cx="296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1862DF4-8D42-4C8F-91B5-2C2611D4F9B6}"/>
                    </a:ext>
                  </a:extLst>
                </p14:cNvPr>
                <p14:cNvContentPartPr/>
                <p14:nvPr/>
              </p14:nvContentPartPr>
              <p14:xfrm>
                <a:off x="3768434" y="4428210"/>
                <a:ext cx="168480" cy="1418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1862DF4-8D42-4C8F-91B5-2C2611D4F9B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759794" y="4419210"/>
                  <a:ext cx="186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229A6E6-93C9-437C-B791-AB3355AAAAF8}"/>
                    </a:ext>
                  </a:extLst>
                </p14:cNvPr>
                <p14:cNvContentPartPr/>
                <p14:nvPr/>
              </p14:nvContentPartPr>
              <p14:xfrm>
                <a:off x="3936194" y="4463490"/>
                <a:ext cx="167040" cy="1026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229A6E6-93C9-437C-B791-AB3355AAAAF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927194" y="4454490"/>
                  <a:ext cx="1846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FDBEFF6-92F9-4135-9C5E-2B480821647E}"/>
                    </a:ext>
                  </a:extLst>
                </p14:cNvPr>
                <p14:cNvContentPartPr/>
                <p14:nvPr/>
              </p14:nvContentPartPr>
              <p14:xfrm>
                <a:off x="4165874" y="4244250"/>
                <a:ext cx="372600" cy="3412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FDBEFF6-92F9-4135-9C5E-2B480821647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156874" y="4235250"/>
                  <a:ext cx="3902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EE62752-8252-43B3-941E-C7F9F62C9BEE}"/>
                    </a:ext>
                  </a:extLst>
                </p14:cNvPr>
                <p14:cNvContentPartPr/>
                <p14:nvPr/>
              </p14:nvContentPartPr>
              <p14:xfrm>
                <a:off x="4418954" y="4464570"/>
                <a:ext cx="152640" cy="1069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EE62752-8252-43B3-941E-C7F9F62C9BE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410314" y="4455570"/>
                  <a:ext cx="170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E767EDA-6160-486D-A809-68CF166B7C28}"/>
                    </a:ext>
                  </a:extLst>
                </p14:cNvPr>
                <p14:cNvContentPartPr/>
                <p14:nvPr/>
              </p14:nvContentPartPr>
              <p14:xfrm>
                <a:off x="4636034" y="4451610"/>
                <a:ext cx="138600" cy="1220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E767EDA-6160-486D-A809-68CF166B7C2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627034" y="4442970"/>
                  <a:ext cx="156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65246D3-3C3C-4AAA-8EBE-063E7D640B64}"/>
                    </a:ext>
                  </a:extLst>
                </p14:cNvPr>
                <p14:cNvContentPartPr/>
                <p14:nvPr/>
              </p14:nvContentPartPr>
              <p14:xfrm>
                <a:off x="4845914" y="4427850"/>
                <a:ext cx="185400" cy="1497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65246D3-3C3C-4AAA-8EBE-063E7D640B6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836914" y="4419210"/>
                  <a:ext cx="203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5165D5A-AC5E-4056-9E32-9C50E26DF9F2}"/>
                    </a:ext>
                  </a:extLst>
                </p14:cNvPr>
                <p14:cNvContentPartPr/>
                <p14:nvPr/>
              </p14:nvContentPartPr>
              <p14:xfrm>
                <a:off x="5026634" y="4251810"/>
                <a:ext cx="177480" cy="2754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5165D5A-AC5E-4056-9E32-9C50E26DF9F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017994" y="4243170"/>
                  <a:ext cx="1951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5816D97-5C8D-4EA9-8429-62FA3AC5FC19}"/>
                    </a:ext>
                  </a:extLst>
                </p14:cNvPr>
                <p14:cNvContentPartPr/>
                <p14:nvPr/>
              </p14:nvContentPartPr>
              <p14:xfrm>
                <a:off x="5345594" y="4400130"/>
                <a:ext cx="226080" cy="1375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5816D97-5C8D-4EA9-8429-62FA3AC5FC1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336954" y="4391130"/>
                  <a:ext cx="243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7602B11-4A91-41E5-9E47-4AECA246D5DC}"/>
                    </a:ext>
                  </a:extLst>
                </p14:cNvPr>
                <p14:cNvContentPartPr/>
                <p14:nvPr/>
              </p14:nvContentPartPr>
              <p14:xfrm>
                <a:off x="5485994" y="4172970"/>
                <a:ext cx="286200" cy="3477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7602B11-4A91-41E5-9E47-4AECA246D5D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476994" y="4164330"/>
                  <a:ext cx="3038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4F859BD-854E-409C-ADF4-09F73540D61D}"/>
                    </a:ext>
                  </a:extLst>
                </p14:cNvPr>
                <p14:cNvContentPartPr/>
                <p14:nvPr/>
              </p14:nvContentPartPr>
              <p14:xfrm>
                <a:off x="5673914" y="4374210"/>
                <a:ext cx="201240" cy="1324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4F859BD-854E-409C-ADF4-09F73540D61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665274" y="4365210"/>
                  <a:ext cx="218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0CFB3A4-80FD-44D4-8ACF-6D8BE0AABC0F}"/>
                    </a:ext>
                  </a:extLst>
                </p14:cNvPr>
                <p14:cNvContentPartPr/>
                <p14:nvPr/>
              </p14:nvContentPartPr>
              <p14:xfrm>
                <a:off x="5909714" y="4335330"/>
                <a:ext cx="246960" cy="1879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0CFB3A4-80FD-44D4-8ACF-6D8BE0AABC0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900714" y="4326690"/>
                  <a:ext cx="2646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CBFDF15-8348-4CD6-97BE-31BDE5470843}"/>
                    </a:ext>
                  </a:extLst>
                </p14:cNvPr>
                <p14:cNvContentPartPr/>
                <p14:nvPr/>
              </p14:nvContentPartPr>
              <p14:xfrm>
                <a:off x="6187274" y="4402650"/>
                <a:ext cx="65160" cy="1209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CBFDF15-8348-4CD6-97BE-31BDE547084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178274" y="4394010"/>
                  <a:ext cx="82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055CED7-291F-405A-BF2E-4B6E6AA7B0EA}"/>
                    </a:ext>
                  </a:extLst>
                </p14:cNvPr>
                <p14:cNvContentPartPr/>
                <p14:nvPr/>
              </p14:nvContentPartPr>
              <p14:xfrm>
                <a:off x="6343514" y="4275570"/>
                <a:ext cx="19800" cy="183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055CED7-291F-405A-BF2E-4B6E6AA7B0E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334874" y="4266570"/>
                  <a:ext cx="37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681EE22-A7F6-4CC5-9EB2-AD6ACD8EF830}"/>
                    </a:ext>
                  </a:extLst>
                </p14:cNvPr>
                <p14:cNvContentPartPr/>
                <p14:nvPr/>
              </p14:nvContentPartPr>
              <p14:xfrm>
                <a:off x="6333434" y="4380690"/>
                <a:ext cx="137160" cy="1278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681EE22-A7F6-4CC5-9EB2-AD6ACD8EF83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324434" y="4371690"/>
                  <a:ext cx="154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E64EC83-A4D6-4CFF-A70E-F3BFB1834F74}"/>
                    </a:ext>
                  </a:extLst>
                </p14:cNvPr>
                <p14:cNvContentPartPr/>
                <p14:nvPr/>
              </p14:nvContentPartPr>
              <p14:xfrm>
                <a:off x="6616034" y="4108170"/>
                <a:ext cx="209520" cy="3787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E64EC83-A4D6-4CFF-A70E-F3BFB1834F7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607394" y="4099170"/>
                  <a:ext cx="22716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A0ADFF5-8562-4576-BDDF-C8CE3A241F14}"/>
                    </a:ext>
                  </a:extLst>
                </p14:cNvPr>
                <p14:cNvContentPartPr/>
                <p14:nvPr/>
              </p14:nvContentPartPr>
              <p14:xfrm>
                <a:off x="6535034" y="4336770"/>
                <a:ext cx="265680" cy="1270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A0ADFF5-8562-4576-BDDF-C8CE3A241F1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526394" y="4327770"/>
                  <a:ext cx="283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D0B48E5-966F-4C62-AF10-20E26A39788B}"/>
                    </a:ext>
                  </a:extLst>
                </p14:cNvPr>
                <p14:cNvContentPartPr/>
                <p14:nvPr/>
              </p14:nvContentPartPr>
              <p14:xfrm>
                <a:off x="6890354" y="4320930"/>
                <a:ext cx="78840" cy="1371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D0B48E5-966F-4C62-AF10-20E26A39788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881354" y="4311930"/>
                  <a:ext cx="96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4837FB9-52AE-4F3B-A6E1-85ED550AE0FF}"/>
                    </a:ext>
                  </a:extLst>
                </p14:cNvPr>
                <p14:cNvContentPartPr/>
                <p14:nvPr/>
              </p14:nvContentPartPr>
              <p14:xfrm>
                <a:off x="7032554" y="4354770"/>
                <a:ext cx="179640" cy="1198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4837FB9-52AE-4F3B-A6E1-85ED550AE0F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023914" y="4346130"/>
                  <a:ext cx="197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512EF20-F95E-49CD-9B14-2FF74BB7CAF5}"/>
                    </a:ext>
                  </a:extLst>
                </p14:cNvPr>
                <p14:cNvContentPartPr/>
                <p14:nvPr/>
              </p14:nvContentPartPr>
              <p14:xfrm>
                <a:off x="7379954" y="4184490"/>
                <a:ext cx="522000" cy="2358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512EF20-F95E-49CD-9B14-2FF74BB7CAF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371314" y="4175850"/>
                  <a:ext cx="5396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0B5461A-9768-46EC-9923-FDF1A6887B0E}"/>
                    </a:ext>
                  </a:extLst>
                </p14:cNvPr>
                <p14:cNvContentPartPr/>
                <p14:nvPr/>
              </p14:nvContentPartPr>
              <p14:xfrm>
                <a:off x="7673714" y="4438290"/>
                <a:ext cx="231840" cy="1789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0B5461A-9768-46EC-9923-FDF1A6887B0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65074" y="4429650"/>
                  <a:ext cx="2494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6893CD7-9765-48B1-9BF9-1B752661A6B2}"/>
                    </a:ext>
                  </a:extLst>
                </p14:cNvPr>
                <p14:cNvContentPartPr/>
                <p14:nvPr/>
              </p14:nvContentPartPr>
              <p14:xfrm>
                <a:off x="7727714" y="4451970"/>
                <a:ext cx="143640" cy="1339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6893CD7-9765-48B1-9BF9-1B752661A6B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718714" y="4443330"/>
                  <a:ext cx="1612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F3D7F11-D183-4E94-B12F-FD15010CEAD2}"/>
                    </a:ext>
                  </a:extLst>
                </p14:cNvPr>
                <p14:cNvContentPartPr/>
                <p14:nvPr/>
              </p14:nvContentPartPr>
              <p14:xfrm>
                <a:off x="8460314" y="4133730"/>
                <a:ext cx="194400" cy="3884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F3D7F11-D183-4E94-B12F-FD15010CEAD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451314" y="4125090"/>
                  <a:ext cx="2120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B727C13-9545-4366-A458-77EA5A4924AF}"/>
                    </a:ext>
                  </a:extLst>
                </p14:cNvPr>
                <p14:cNvContentPartPr/>
                <p14:nvPr/>
              </p14:nvContentPartPr>
              <p14:xfrm>
                <a:off x="8647154" y="4232370"/>
                <a:ext cx="284040" cy="2512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B727C13-9545-4366-A458-77EA5A4924A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638514" y="4223730"/>
                  <a:ext cx="3016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B38ECBC-3162-4EDF-9867-E9E57CD3ADF7}"/>
                    </a:ext>
                  </a:extLst>
                </p14:cNvPr>
                <p14:cNvContentPartPr/>
                <p14:nvPr/>
              </p14:nvContentPartPr>
              <p14:xfrm>
                <a:off x="8988794" y="4487970"/>
                <a:ext cx="210960" cy="1252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B38ECBC-3162-4EDF-9867-E9E57CD3ADF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979794" y="4479330"/>
                  <a:ext cx="2286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0AD3633-83B9-40D7-BB22-5C6B90DACB08}"/>
                    </a:ext>
                  </a:extLst>
                </p14:cNvPr>
                <p14:cNvContentPartPr/>
                <p14:nvPr/>
              </p14:nvContentPartPr>
              <p14:xfrm>
                <a:off x="8996714" y="4474650"/>
                <a:ext cx="160920" cy="1353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0AD3633-83B9-40D7-BB22-5C6B90DACB0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987714" y="4466010"/>
                  <a:ext cx="178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12B41C4-1FBF-4DA8-91BA-71C178D1B6F0}"/>
                    </a:ext>
                  </a:extLst>
                </p14:cNvPr>
                <p14:cNvContentPartPr/>
                <p14:nvPr/>
              </p14:nvContentPartPr>
              <p14:xfrm>
                <a:off x="9388394" y="4316610"/>
                <a:ext cx="264240" cy="1202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12B41C4-1FBF-4DA8-91BA-71C178D1B6F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379754" y="4307610"/>
                  <a:ext cx="281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2945A77-7270-48F5-B241-6D9392410342}"/>
                    </a:ext>
                  </a:extLst>
                </p14:cNvPr>
                <p14:cNvContentPartPr/>
                <p14:nvPr/>
              </p14:nvContentPartPr>
              <p14:xfrm>
                <a:off x="9694034" y="4320930"/>
                <a:ext cx="151560" cy="1069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2945A77-7270-48F5-B241-6D939241034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685394" y="4311930"/>
                  <a:ext cx="169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7146EA8-74DB-4AF4-941D-71972B6D2774}"/>
                    </a:ext>
                  </a:extLst>
                </p14:cNvPr>
                <p14:cNvContentPartPr/>
                <p14:nvPr/>
              </p14:nvContentPartPr>
              <p14:xfrm>
                <a:off x="9912914" y="4316610"/>
                <a:ext cx="84600" cy="936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7146EA8-74DB-4AF4-941D-71972B6D277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904274" y="4307610"/>
                  <a:ext cx="102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C791BC4-8997-4457-88CB-F0E7ACD10557}"/>
                    </a:ext>
                  </a:extLst>
                </p14:cNvPr>
                <p14:cNvContentPartPr/>
                <p14:nvPr/>
              </p14:nvContentPartPr>
              <p14:xfrm>
                <a:off x="9906794" y="4283850"/>
                <a:ext cx="153000" cy="2559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C791BC4-8997-4457-88CB-F0E7ACD1055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897794" y="4275210"/>
                  <a:ext cx="170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46A0DF9-C96E-4783-98D9-CFE8B9863E37}"/>
                    </a:ext>
                  </a:extLst>
                </p14:cNvPr>
                <p14:cNvContentPartPr/>
                <p14:nvPr/>
              </p14:nvContentPartPr>
              <p14:xfrm>
                <a:off x="10250954" y="4036530"/>
                <a:ext cx="243360" cy="4251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46A0DF9-C96E-4783-98D9-CFE8B9863E3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242314" y="4027890"/>
                  <a:ext cx="26100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1C0510A-5DAF-421B-A0D8-23CD9D3B1A4F}"/>
                    </a:ext>
                  </a:extLst>
                </p14:cNvPr>
                <p14:cNvContentPartPr/>
                <p14:nvPr/>
              </p14:nvContentPartPr>
              <p14:xfrm>
                <a:off x="10586834" y="4298970"/>
                <a:ext cx="144360" cy="1857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1C0510A-5DAF-421B-A0D8-23CD9D3B1A4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578194" y="4290330"/>
                  <a:ext cx="1620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53B3C11-C615-4347-BD3C-7D5C2342DEB8}"/>
                    </a:ext>
                  </a:extLst>
                </p14:cNvPr>
                <p14:cNvContentPartPr/>
                <p14:nvPr/>
              </p14:nvContentPartPr>
              <p14:xfrm>
                <a:off x="3298634" y="4950930"/>
                <a:ext cx="163080" cy="1976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53B3C11-C615-4347-BD3C-7D5C2342DEB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289994" y="4942290"/>
                  <a:ext cx="1807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97C2635-0B9B-4179-B713-28E59E25AF10}"/>
                    </a:ext>
                  </a:extLst>
                </p14:cNvPr>
                <p14:cNvContentPartPr/>
                <p14:nvPr/>
              </p14:nvContentPartPr>
              <p14:xfrm>
                <a:off x="3526874" y="4935090"/>
                <a:ext cx="151200" cy="1904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97C2635-0B9B-4179-B713-28E59E25AF1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518234" y="4926450"/>
                  <a:ext cx="168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93B770C-AE8D-4F99-B2D1-AD26C9BA7F8A}"/>
                    </a:ext>
                  </a:extLst>
                </p14:cNvPr>
                <p14:cNvContentPartPr/>
                <p14:nvPr/>
              </p14:nvContentPartPr>
              <p14:xfrm>
                <a:off x="3697154" y="4961370"/>
                <a:ext cx="166680" cy="1634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93B770C-AE8D-4F99-B2D1-AD26C9BA7F8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688514" y="4952730"/>
                  <a:ext cx="184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1012284-8170-449D-8D92-6C98574D3F86}"/>
                    </a:ext>
                  </a:extLst>
                </p14:cNvPr>
                <p14:cNvContentPartPr/>
                <p14:nvPr/>
              </p14:nvContentPartPr>
              <p14:xfrm>
                <a:off x="3923954" y="4997370"/>
                <a:ext cx="206280" cy="1360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1012284-8170-449D-8D92-6C98574D3F8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915314" y="4988730"/>
                  <a:ext cx="2239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18F3627-85AA-4ECE-B2F2-F43B9612CD2F}"/>
                    </a:ext>
                  </a:extLst>
                </p14:cNvPr>
                <p14:cNvContentPartPr/>
                <p14:nvPr/>
              </p14:nvContentPartPr>
              <p14:xfrm>
                <a:off x="4091714" y="4784970"/>
                <a:ext cx="163440" cy="3142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18F3627-85AA-4ECE-B2F2-F43B9612CD2F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083074" y="4776330"/>
                  <a:ext cx="1810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D096072-A446-4B47-9A93-7E9F55EEC10E}"/>
                    </a:ext>
                  </a:extLst>
                </p14:cNvPr>
                <p14:cNvContentPartPr/>
                <p14:nvPr/>
              </p14:nvContentPartPr>
              <p14:xfrm>
                <a:off x="4492754" y="4998090"/>
                <a:ext cx="56880" cy="1166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D096072-A446-4B47-9A93-7E9F55EEC10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483754" y="4989090"/>
                  <a:ext cx="745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B85E47D-498A-4B77-B0B8-138212EED32D}"/>
                    </a:ext>
                  </a:extLst>
                </p14:cNvPr>
                <p14:cNvContentPartPr/>
                <p14:nvPr/>
              </p14:nvContentPartPr>
              <p14:xfrm>
                <a:off x="4766354" y="4669770"/>
                <a:ext cx="314280" cy="4690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B85E47D-498A-4B77-B0B8-138212EED32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757354" y="4661130"/>
                  <a:ext cx="3319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1BC271B-22C2-4066-9BE4-16F40945B943}"/>
                    </a:ext>
                  </a:extLst>
                </p14:cNvPr>
                <p14:cNvContentPartPr/>
                <p14:nvPr/>
              </p14:nvContentPartPr>
              <p14:xfrm>
                <a:off x="4733954" y="4980810"/>
                <a:ext cx="287640" cy="460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1BC271B-22C2-4066-9BE4-16F40945B94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724954" y="4971810"/>
                  <a:ext cx="305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2461B74-7133-4FDF-A27C-E0412A34F680}"/>
                    </a:ext>
                  </a:extLst>
                </p14:cNvPr>
                <p14:cNvContentPartPr/>
                <p14:nvPr/>
              </p14:nvContentPartPr>
              <p14:xfrm>
                <a:off x="5217794" y="4849410"/>
                <a:ext cx="459360" cy="2941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2461B74-7133-4FDF-A27C-E0412A34F680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208794" y="4840410"/>
                  <a:ext cx="4770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E6AAD42-78E7-4E34-8B49-A4052F7CA95A}"/>
                    </a:ext>
                  </a:extLst>
                </p14:cNvPr>
                <p14:cNvContentPartPr/>
                <p14:nvPr/>
              </p14:nvContentPartPr>
              <p14:xfrm>
                <a:off x="5478074" y="5115090"/>
                <a:ext cx="238680" cy="1512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E6AAD42-78E7-4E34-8B49-A4052F7CA95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469434" y="5106450"/>
                  <a:ext cx="256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25B20F1-7752-4DA3-B00E-D26759FB44FC}"/>
                    </a:ext>
                  </a:extLst>
                </p14:cNvPr>
                <p14:cNvContentPartPr/>
                <p14:nvPr/>
              </p14:nvContentPartPr>
              <p14:xfrm>
                <a:off x="5468714" y="5122650"/>
                <a:ext cx="221040" cy="1551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25B20F1-7752-4DA3-B00E-D26759FB44F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459714" y="5114010"/>
                  <a:ext cx="238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9450116C-252D-4E72-9237-C82538FCCF67}"/>
                    </a:ext>
                  </a:extLst>
                </p14:cNvPr>
                <p14:cNvContentPartPr/>
                <p14:nvPr/>
              </p14:nvContentPartPr>
              <p14:xfrm>
                <a:off x="5833394" y="4721610"/>
                <a:ext cx="168480" cy="1461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9450116C-252D-4E72-9237-C82538FCCF6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824754" y="4712610"/>
                  <a:ext cx="186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463EFD9-43FE-4F34-AE59-A6D9E1FC5151}"/>
                    </a:ext>
                  </a:extLst>
                </p14:cNvPr>
                <p14:cNvContentPartPr/>
                <p14:nvPr/>
              </p14:nvContentPartPr>
              <p14:xfrm>
                <a:off x="6207794" y="4958490"/>
                <a:ext cx="55440" cy="1566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463EFD9-43FE-4F34-AE59-A6D9E1FC515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199154" y="4949490"/>
                  <a:ext cx="73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2EEC849-CD85-44DE-ABD6-B29BC1FC0A72}"/>
                    </a:ext>
                  </a:extLst>
                </p14:cNvPr>
                <p14:cNvContentPartPr/>
                <p14:nvPr/>
              </p14:nvContentPartPr>
              <p14:xfrm>
                <a:off x="6346034" y="4871010"/>
                <a:ext cx="54720" cy="108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2EEC849-CD85-44DE-ABD6-B29BC1FC0A7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337034" y="4862370"/>
                  <a:ext cx="723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1CA173D-A3A8-4653-9899-096256344A79}"/>
                    </a:ext>
                  </a:extLst>
                </p14:cNvPr>
                <p14:cNvContentPartPr/>
                <p14:nvPr/>
              </p14:nvContentPartPr>
              <p14:xfrm>
                <a:off x="6347834" y="4916370"/>
                <a:ext cx="173880" cy="1940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1CA173D-A3A8-4653-9899-096256344A7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339194" y="4907370"/>
                  <a:ext cx="1915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5CBCD73D-56C9-4787-8694-F00BC32A6039}"/>
                    </a:ext>
                  </a:extLst>
                </p14:cNvPr>
                <p14:cNvContentPartPr/>
                <p14:nvPr/>
              </p14:nvContentPartPr>
              <p14:xfrm>
                <a:off x="6790274" y="4939410"/>
                <a:ext cx="165240" cy="1418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5CBCD73D-56C9-4787-8694-F00BC32A603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781274" y="4930410"/>
                  <a:ext cx="182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7D66D32-F822-4E63-B4DB-2D54FD14FDB8}"/>
                    </a:ext>
                  </a:extLst>
                </p14:cNvPr>
                <p14:cNvContentPartPr/>
                <p14:nvPr/>
              </p14:nvContentPartPr>
              <p14:xfrm>
                <a:off x="7000154" y="4960290"/>
                <a:ext cx="150120" cy="1414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7D66D32-F822-4E63-B4DB-2D54FD14FDB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991514" y="4951650"/>
                  <a:ext cx="167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0235A72-380A-4C35-AD44-3937025CBB48}"/>
                    </a:ext>
                  </a:extLst>
                </p14:cNvPr>
                <p14:cNvContentPartPr/>
                <p14:nvPr/>
              </p14:nvContentPartPr>
              <p14:xfrm>
                <a:off x="7287074" y="4778850"/>
                <a:ext cx="294120" cy="2912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0235A72-380A-4C35-AD44-3937025CBB4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278434" y="4770210"/>
                  <a:ext cx="3117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4ECE71D-B689-4990-A254-6309F4DE3F45}"/>
                    </a:ext>
                  </a:extLst>
                </p14:cNvPr>
                <p14:cNvContentPartPr/>
                <p14:nvPr/>
              </p14:nvContentPartPr>
              <p14:xfrm>
                <a:off x="7367714" y="5003850"/>
                <a:ext cx="114120" cy="547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4ECE71D-B689-4990-A254-6309F4DE3F4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358714" y="4994850"/>
                  <a:ext cx="1317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089ACEF-841C-4527-B23E-5069BB0C1EAA}"/>
                    </a:ext>
                  </a:extLst>
                </p14:cNvPr>
                <p14:cNvContentPartPr/>
                <p14:nvPr/>
              </p14:nvContentPartPr>
              <p14:xfrm>
                <a:off x="7552754" y="4932930"/>
                <a:ext cx="212040" cy="1378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089ACEF-841C-4527-B23E-5069BB0C1EA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543754" y="4924290"/>
                  <a:ext cx="2296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CD5AD50-4DDB-4CEC-A9C7-EF2F9C5A171E}"/>
                    </a:ext>
                  </a:extLst>
                </p14:cNvPr>
                <p14:cNvContentPartPr/>
                <p14:nvPr/>
              </p14:nvContentPartPr>
              <p14:xfrm>
                <a:off x="7816634" y="4958490"/>
                <a:ext cx="114840" cy="1357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CD5AD50-4DDB-4CEC-A9C7-EF2F9C5A171E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807634" y="4949490"/>
                  <a:ext cx="132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54DBAF2B-597A-4107-9995-7BA3A647CDC3}"/>
                    </a:ext>
                  </a:extLst>
                </p14:cNvPr>
                <p14:cNvContentPartPr/>
                <p14:nvPr/>
              </p14:nvContentPartPr>
              <p14:xfrm>
                <a:off x="7989434" y="4927890"/>
                <a:ext cx="270000" cy="1346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54DBAF2B-597A-4107-9995-7BA3A647CDC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980434" y="4919250"/>
                  <a:ext cx="287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998EC49-0258-41DC-87B1-4ACB0FE118A2}"/>
                    </a:ext>
                  </a:extLst>
                </p14:cNvPr>
                <p14:cNvContentPartPr/>
                <p14:nvPr/>
              </p14:nvContentPartPr>
              <p14:xfrm>
                <a:off x="8275274" y="4918890"/>
                <a:ext cx="195120" cy="1508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998EC49-0258-41DC-87B1-4ACB0FE118A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266274" y="4909890"/>
                  <a:ext cx="212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3BFCBC0-30E9-4E68-9ACE-002F6A4AB5B3}"/>
                    </a:ext>
                  </a:extLst>
                </p14:cNvPr>
                <p14:cNvContentPartPr/>
                <p14:nvPr/>
              </p14:nvContentPartPr>
              <p14:xfrm>
                <a:off x="8570114" y="4740690"/>
                <a:ext cx="23400" cy="252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3BFCBC0-30E9-4E68-9ACE-002F6A4AB5B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561114" y="4732050"/>
                  <a:ext cx="41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8289566-7B18-4376-A78E-F0BEA1E10686}"/>
                    </a:ext>
                  </a:extLst>
                </p14:cNvPr>
                <p14:cNvContentPartPr/>
                <p14:nvPr/>
              </p14:nvContentPartPr>
              <p14:xfrm>
                <a:off x="8547074" y="5023290"/>
                <a:ext cx="15480" cy="21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8289566-7B18-4376-A78E-F0BEA1E1068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538074" y="5014290"/>
                  <a:ext cx="331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83A70BF-FCC2-4E93-8581-4E451BD2D20F}"/>
                    </a:ext>
                  </a:extLst>
                </p14:cNvPr>
                <p14:cNvContentPartPr/>
                <p14:nvPr/>
              </p14:nvContentPartPr>
              <p14:xfrm>
                <a:off x="8558234" y="5025090"/>
                <a:ext cx="13320" cy="547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83A70BF-FCC2-4E93-8581-4E451BD2D20F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549594" y="5016090"/>
                  <a:ext cx="309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443F9AC4-0078-45C6-A664-2EE843EE6029}"/>
                    </a:ext>
                  </a:extLst>
                </p14:cNvPr>
                <p14:cNvContentPartPr/>
                <p14:nvPr/>
              </p14:nvContentPartPr>
              <p14:xfrm>
                <a:off x="8504594" y="4740330"/>
                <a:ext cx="261000" cy="3704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443F9AC4-0078-45C6-A664-2EE843EE6029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495594" y="4731330"/>
                  <a:ext cx="2786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6E1AB02-4514-4BD8-BBED-360F6AA47178}"/>
                    </a:ext>
                  </a:extLst>
                </p14:cNvPr>
                <p14:cNvContentPartPr/>
                <p14:nvPr/>
              </p14:nvContentPartPr>
              <p14:xfrm>
                <a:off x="8878994" y="5060010"/>
                <a:ext cx="20520" cy="298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6E1AB02-4514-4BD8-BBED-360F6AA47178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869994" y="5051370"/>
                  <a:ext cx="38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6D7A9AE-99FB-4F74-B202-2DC8B5862310}"/>
                    </a:ext>
                  </a:extLst>
                </p14:cNvPr>
                <p14:cNvContentPartPr/>
                <p14:nvPr/>
              </p14:nvContentPartPr>
              <p14:xfrm>
                <a:off x="6671474" y="5295810"/>
                <a:ext cx="279720" cy="4374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6D7A9AE-99FB-4F74-B202-2DC8B5862310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662474" y="5287170"/>
                  <a:ext cx="2973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2FA2B40E-1484-4388-8FC8-CFFCE9C211D4}"/>
                    </a:ext>
                  </a:extLst>
                </p14:cNvPr>
                <p14:cNvContentPartPr/>
                <p14:nvPr/>
              </p14:nvContentPartPr>
              <p14:xfrm>
                <a:off x="6803954" y="5590650"/>
                <a:ext cx="199440" cy="1202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2FA2B40E-1484-4388-8FC8-CFFCE9C211D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795314" y="5581650"/>
                  <a:ext cx="217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D168CF1-11F5-4A47-A720-24005C50D485}"/>
                    </a:ext>
                  </a:extLst>
                </p14:cNvPr>
                <p14:cNvContentPartPr/>
                <p14:nvPr/>
              </p14:nvContentPartPr>
              <p14:xfrm>
                <a:off x="7044794" y="5612610"/>
                <a:ext cx="128160" cy="1263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D168CF1-11F5-4A47-A720-24005C50D48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036154" y="5603970"/>
                  <a:ext cx="145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C0B84F5-0FFB-4E93-A01B-7B5BC2E67713}"/>
                    </a:ext>
                  </a:extLst>
                </p14:cNvPr>
                <p14:cNvContentPartPr/>
                <p14:nvPr/>
              </p14:nvContentPartPr>
              <p14:xfrm>
                <a:off x="7228394" y="5617290"/>
                <a:ext cx="256680" cy="29124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C0B84F5-0FFB-4E93-A01B-7B5BC2E6771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219394" y="5608290"/>
                  <a:ext cx="2743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38BE8336-8E29-430A-8EBF-3138D5B0983B}"/>
                    </a:ext>
                  </a:extLst>
                </p14:cNvPr>
                <p14:cNvContentPartPr/>
                <p14:nvPr/>
              </p14:nvContentPartPr>
              <p14:xfrm>
                <a:off x="7526114" y="5599290"/>
                <a:ext cx="218160" cy="1810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38BE8336-8E29-430A-8EBF-3138D5B0983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517114" y="5590650"/>
                  <a:ext cx="235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3FADBF4-6469-4A1B-9BAF-8C8BE04FEFD2}"/>
                    </a:ext>
                  </a:extLst>
                </p14:cNvPr>
                <p14:cNvContentPartPr/>
                <p14:nvPr/>
              </p14:nvContentPartPr>
              <p14:xfrm>
                <a:off x="8028314" y="5551770"/>
                <a:ext cx="237600" cy="20052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3FADBF4-6469-4A1B-9BAF-8C8BE04FEFD2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019674" y="5542770"/>
                  <a:ext cx="2552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DEFC11C-3D00-4C01-9D17-80D8CE296D41}"/>
                    </a:ext>
                  </a:extLst>
                </p14:cNvPr>
                <p14:cNvContentPartPr/>
                <p14:nvPr/>
              </p14:nvContentPartPr>
              <p14:xfrm>
                <a:off x="8245754" y="5646450"/>
                <a:ext cx="149760" cy="802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DEFC11C-3D00-4C01-9D17-80D8CE296D4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237114" y="5637450"/>
                  <a:ext cx="1674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5D4CA733-305D-44C6-82C2-05C54D0F45FD}"/>
                    </a:ext>
                  </a:extLst>
                </p14:cNvPr>
                <p14:cNvContentPartPr/>
                <p14:nvPr/>
              </p14:nvContentPartPr>
              <p14:xfrm>
                <a:off x="8414234" y="5644650"/>
                <a:ext cx="156600" cy="972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5D4CA733-305D-44C6-82C2-05C54D0F45FD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405234" y="5635650"/>
                  <a:ext cx="174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7C931BB4-B3AE-4D79-AA8D-87AC760498AF}"/>
                    </a:ext>
                  </a:extLst>
                </p14:cNvPr>
                <p14:cNvContentPartPr/>
                <p14:nvPr/>
              </p14:nvContentPartPr>
              <p14:xfrm>
                <a:off x="8627714" y="5621250"/>
                <a:ext cx="191880" cy="12888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7C931BB4-B3AE-4D79-AA8D-87AC760498A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619074" y="5612250"/>
                  <a:ext cx="2095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D0A07EC5-05AD-450F-BD2E-5DB2130C5D72}"/>
                    </a:ext>
                  </a:extLst>
                </p14:cNvPr>
                <p14:cNvContentPartPr/>
                <p14:nvPr/>
              </p14:nvContentPartPr>
              <p14:xfrm>
                <a:off x="8775314" y="5413530"/>
                <a:ext cx="250200" cy="3099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D0A07EC5-05AD-450F-BD2E-5DB2130C5D7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766314" y="5404530"/>
                  <a:ext cx="2678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31FBE6DD-6150-453B-9A3E-8CDE036907B6}"/>
                    </a:ext>
                  </a:extLst>
                </p14:cNvPr>
                <p14:cNvContentPartPr/>
                <p14:nvPr/>
              </p14:nvContentPartPr>
              <p14:xfrm>
                <a:off x="8918954" y="5641410"/>
                <a:ext cx="108720" cy="1310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31FBE6DD-6150-453B-9A3E-8CDE036907B6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910314" y="5632410"/>
                  <a:ext cx="126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C438C8B0-3E9D-4963-8EFC-261931F8DBA6}"/>
                    </a:ext>
                  </a:extLst>
                </p14:cNvPr>
                <p14:cNvContentPartPr/>
                <p14:nvPr/>
              </p14:nvContentPartPr>
              <p14:xfrm>
                <a:off x="9135314" y="5639250"/>
                <a:ext cx="233640" cy="11268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C438C8B0-3E9D-4963-8EFC-261931F8DBA6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126674" y="5630610"/>
                  <a:ext cx="251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26CF107-08DE-4EED-9FA9-F5D0D9CD5A08}"/>
                    </a:ext>
                  </a:extLst>
                </p14:cNvPr>
                <p14:cNvContentPartPr/>
                <p14:nvPr/>
              </p14:nvContentPartPr>
              <p14:xfrm>
                <a:off x="9553634" y="5548530"/>
                <a:ext cx="211320" cy="2062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26CF107-08DE-4EED-9FA9-F5D0D9CD5A0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544634" y="5539890"/>
                  <a:ext cx="2289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AD05271F-80A2-4780-8BCB-7BFE1567513B}"/>
                    </a:ext>
                  </a:extLst>
                </p14:cNvPr>
                <p14:cNvContentPartPr/>
                <p14:nvPr/>
              </p14:nvContentPartPr>
              <p14:xfrm>
                <a:off x="9779354" y="5650410"/>
                <a:ext cx="167040" cy="1004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AD05271F-80A2-4780-8BCB-7BFE1567513B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770354" y="5641770"/>
                  <a:ext cx="184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2036CAA-624D-423C-8CAF-B316EBE2CBDE}"/>
                    </a:ext>
                  </a:extLst>
                </p14:cNvPr>
                <p14:cNvContentPartPr/>
                <p14:nvPr/>
              </p14:nvContentPartPr>
              <p14:xfrm>
                <a:off x="9963674" y="5660130"/>
                <a:ext cx="199800" cy="723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2036CAA-624D-423C-8CAF-B316EBE2CBD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955034" y="5651130"/>
                  <a:ext cx="217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9C80DEFF-AB44-47A6-A065-CB500EE3A767}"/>
                    </a:ext>
                  </a:extLst>
                </p14:cNvPr>
                <p14:cNvContentPartPr/>
                <p14:nvPr/>
              </p14:nvContentPartPr>
              <p14:xfrm>
                <a:off x="10159874" y="5694690"/>
                <a:ext cx="108000" cy="28620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9C80DEFF-AB44-47A6-A065-CB500EE3A767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151234" y="5685690"/>
                  <a:ext cx="125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10EF5E22-0EEE-47FF-AD14-97A36DF2F342}"/>
                    </a:ext>
                  </a:extLst>
                </p14:cNvPr>
                <p14:cNvContentPartPr/>
                <p14:nvPr/>
              </p14:nvContentPartPr>
              <p14:xfrm>
                <a:off x="10243394" y="5608290"/>
                <a:ext cx="232560" cy="1800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10EF5E22-0EEE-47FF-AD14-97A36DF2F342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234394" y="5599290"/>
                  <a:ext cx="250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507F515-7751-46A9-8E96-B4862AE71EC4}"/>
                    </a:ext>
                  </a:extLst>
                </p14:cNvPr>
                <p14:cNvContentPartPr/>
                <p14:nvPr/>
              </p14:nvContentPartPr>
              <p14:xfrm>
                <a:off x="10538954" y="5466810"/>
                <a:ext cx="245520" cy="28728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507F515-7751-46A9-8E96-B4862AE71EC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529954" y="5457810"/>
                  <a:ext cx="2631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A2822A3-D705-48E1-88CE-0C44387339FA}"/>
                    </a:ext>
                  </a:extLst>
                </p14:cNvPr>
                <p14:cNvContentPartPr/>
                <p14:nvPr/>
              </p14:nvContentPartPr>
              <p14:xfrm>
                <a:off x="10694114" y="5650050"/>
                <a:ext cx="147960" cy="16416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A2822A3-D705-48E1-88CE-0C44387339FA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685474" y="5641410"/>
                  <a:ext cx="165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AB7F351-4A97-48B7-838B-282886768FE6}"/>
                    </a:ext>
                  </a:extLst>
                </p14:cNvPr>
                <p14:cNvContentPartPr/>
                <p14:nvPr/>
              </p14:nvContentPartPr>
              <p14:xfrm>
                <a:off x="3014234" y="5462490"/>
                <a:ext cx="133920" cy="1396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AB7F351-4A97-48B7-838B-282886768FE6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005234" y="5453490"/>
                  <a:ext cx="151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C80E1AF-E98B-4BFB-9518-E9DB0EE98033}"/>
                    </a:ext>
                  </a:extLst>
                </p14:cNvPr>
                <p14:cNvContentPartPr/>
                <p14:nvPr/>
              </p14:nvContentPartPr>
              <p14:xfrm>
                <a:off x="3014954" y="5444490"/>
                <a:ext cx="393480" cy="3510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C80E1AF-E98B-4BFB-9518-E9DB0EE98033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005954" y="5435850"/>
                  <a:ext cx="4111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DCD4425-828F-4234-8716-631E5C8F984B}"/>
                    </a:ext>
                  </a:extLst>
                </p14:cNvPr>
                <p14:cNvContentPartPr/>
                <p14:nvPr/>
              </p14:nvContentPartPr>
              <p14:xfrm>
                <a:off x="3212954" y="5739330"/>
                <a:ext cx="41760" cy="1447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DCD4425-828F-4234-8716-631E5C8F984B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204314" y="5730690"/>
                  <a:ext cx="59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A65DF1A9-C1D3-49C0-9862-BA03D8C78D54}"/>
                    </a:ext>
                  </a:extLst>
                </p14:cNvPr>
                <p14:cNvContentPartPr/>
                <p14:nvPr/>
              </p14:nvContentPartPr>
              <p14:xfrm>
                <a:off x="3403394" y="5747970"/>
                <a:ext cx="86760" cy="1198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A65DF1A9-C1D3-49C0-9862-BA03D8C78D54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394754" y="5738970"/>
                  <a:ext cx="104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53E3165-217B-4CEB-B66A-1AB693752B81}"/>
                    </a:ext>
                  </a:extLst>
                </p14:cNvPr>
                <p14:cNvContentPartPr/>
                <p14:nvPr/>
              </p14:nvContentPartPr>
              <p14:xfrm>
                <a:off x="3745754" y="5646450"/>
                <a:ext cx="37440" cy="338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53E3165-217B-4CEB-B66A-1AB693752B81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737114" y="5637810"/>
                  <a:ext cx="55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F8DAC11E-C1B7-4A4F-BB58-1D5AD87E867E}"/>
                    </a:ext>
                  </a:extLst>
                </p14:cNvPr>
                <p14:cNvContentPartPr/>
                <p14:nvPr/>
              </p14:nvContentPartPr>
              <p14:xfrm>
                <a:off x="3934754" y="5649690"/>
                <a:ext cx="16560" cy="241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F8DAC11E-C1B7-4A4F-BB58-1D5AD87E867E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926114" y="5641050"/>
                  <a:ext cx="342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5B10358B-0C21-4843-BB54-0CC96986D946}"/>
                    </a:ext>
                  </a:extLst>
                </p14:cNvPr>
                <p14:cNvContentPartPr/>
                <p14:nvPr/>
              </p14:nvContentPartPr>
              <p14:xfrm>
                <a:off x="4134914" y="5641410"/>
                <a:ext cx="11160" cy="172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5B10358B-0C21-4843-BB54-0CC96986D94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125914" y="5632410"/>
                  <a:ext cx="28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C8EF096-A077-41F2-93BE-03C99D838C9B}"/>
                    </a:ext>
                  </a:extLst>
                </p14:cNvPr>
                <p14:cNvContentPartPr/>
                <p14:nvPr/>
              </p14:nvContentPartPr>
              <p14:xfrm>
                <a:off x="4175234" y="5752650"/>
                <a:ext cx="89280" cy="14472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C8EF096-A077-41F2-93BE-03C99D838C9B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166594" y="5744010"/>
                  <a:ext cx="106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CC20CE6-ED2E-4255-9566-A236B3C9F2DC}"/>
                    </a:ext>
                  </a:extLst>
                </p14:cNvPr>
                <p14:cNvContentPartPr/>
                <p14:nvPr/>
              </p14:nvContentPartPr>
              <p14:xfrm>
                <a:off x="4412474" y="5440530"/>
                <a:ext cx="163800" cy="1533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CC20CE6-ED2E-4255-9566-A236B3C9F2D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403474" y="5431890"/>
                  <a:ext cx="181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1398678-1C02-467C-89AB-70EF8E75F213}"/>
                    </a:ext>
                  </a:extLst>
                </p14:cNvPr>
                <p14:cNvContentPartPr/>
                <p14:nvPr/>
              </p14:nvContentPartPr>
              <p14:xfrm>
                <a:off x="4447754" y="5407410"/>
                <a:ext cx="266760" cy="3366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1398678-1C02-467C-89AB-70EF8E75F213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438754" y="5398410"/>
                  <a:ext cx="2844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A24312F7-DCAD-45B2-8570-A4A64D63BC13}"/>
                    </a:ext>
                  </a:extLst>
                </p14:cNvPr>
                <p14:cNvContentPartPr/>
                <p14:nvPr/>
              </p14:nvContentPartPr>
              <p14:xfrm>
                <a:off x="4606874" y="5634570"/>
                <a:ext cx="155160" cy="1468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A24312F7-DCAD-45B2-8570-A4A64D63BC13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598234" y="5625930"/>
                  <a:ext cx="172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50B49B1-211B-4F7D-A3AC-8C843E46874B}"/>
                    </a:ext>
                  </a:extLst>
                </p14:cNvPr>
                <p14:cNvContentPartPr/>
                <p14:nvPr/>
              </p14:nvContentPartPr>
              <p14:xfrm>
                <a:off x="4865714" y="5724930"/>
                <a:ext cx="88920" cy="770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50B49B1-211B-4F7D-A3AC-8C843E46874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856714" y="5715930"/>
                  <a:ext cx="1065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1FD9B83-4D6D-4BB3-8FFE-74A278EFF8DC}"/>
                    </a:ext>
                  </a:extLst>
                </p14:cNvPr>
                <p14:cNvContentPartPr/>
                <p14:nvPr/>
              </p14:nvContentPartPr>
              <p14:xfrm>
                <a:off x="4913234" y="5699370"/>
                <a:ext cx="108000" cy="961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1FD9B83-4D6D-4BB3-8FFE-74A278EFF8DC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904234" y="5690730"/>
                  <a:ext cx="125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778AFFA-6C12-477C-A959-07D167699A86}"/>
                    </a:ext>
                  </a:extLst>
                </p14:cNvPr>
                <p14:cNvContentPartPr/>
                <p14:nvPr/>
              </p14:nvContentPartPr>
              <p14:xfrm>
                <a:off x="4917554" y="5810250"/>
                <a:ext cx="7920" cy="1386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778AFFA-6C12-477C-A959-07D167699A86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908914" y="5801610"/>
                  <a:ext cx="25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5F955118-ED78-4B79-88ED-7CC133C152F3}"/>
                    </a:ext>
                  </a:extLst>
                </p14:cNvPr>
                <p14:cNvContentPartPr/>
                <p14:nvPr/>
              </p14:nvContentPartPr>
              <p14:xfrm>
                <a:off x="5298794" y="5601810"/>
                <a:ext cx="68400" cy="1051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5F955118-ED78-4B79-88ED-7CC133C152F3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290154" y="5593170"/>
                  <a:ext cx="860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4524DB6-886D-48BE-AFDE-72790255FB10}"/>
                    </a:ext>
                  </a:extLst>
                </p14:cNvPr>
                <p14:cNvContentPartPr/>
                <p14:nvPr/>
              </p14:nvContentPartPr>
              <p14:xfrm>
                <a:off x="5433434" y="5483730"/>
                <a:ext cx="8280" cy="216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4524DB6-886D-48BE-AFDE-72790255FB10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424434" y="5474730"/>
                  <a:ext cx="259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DB33075-8F58-4080-A558-B9B7121101B9}"/>
                    </a:ext>
                  </a:extLst>
                </p14:cNvPr>
                <p14:cNvContentPartPr/>
                <p14:nvPr/>
              </p14:nvContentPartPr>
              <p14:xfrm>
                <a:off x="5421554" y="5511450"/>
                <a:ext cx="191520" cy="1918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DB33075-8F58-4080-A558-B9B7121101B9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412914" y="5502450"/>
                  <a:ext cx="209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D892928-B8B3-4FBA-A827-235EB494CE0F}"/>
                    </a:ext>
                  </a:extLst>
                </p14:cNvPr>
                <p14:cNvContentPartPr/>
                <p14:nvPr/>
              </p14:nvContentPartPr>
              <p14:xfrm>
                <a:off x="5999714" y="5559330"/>
                <a:ext cx="232200" cy="1584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D892928-B8B3-4FBA-A827-235EB494CE0F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991074" y="5550330"/>
                  <a:ext cx="249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1B33C28B-0E4B-4AD3-A52B-CFB02B6EA446}"/>
                    </a:ext>
                  </a:extLst>
                </p14:cNvPr>
                <p14:cNvContentPartPr/>
                <p14:nvPr/>
              </p14:nvContentPartPr>
              <p14:xfrm>
                <a:off x="3089834" y="5898810"/>
                <a:ext cx="254160" cy="3711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1B33C28B-0E4B-4AD3-A52B-CFB02B6EA446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080834" y="5889810"/>
                  <a:ext cx="2718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4A3F3566-A51E-4934-A4DF-8E0259AAEEEE}"/>
                    </a:ext>
                  </a:extLst>
                </p14:cNvPr>
                <p14:cNvContentPartPr/>
                <p14:nvPr/>
              </p14:nvContentPartPr>
              <p14:xfrm>
                <a:off x="3025394" y="6121290"/>
                <a:ext cx="255960" cy="5580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4A3F3566-A51E-4934-A4DF-8E0259AAEEEE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016394" y="6112650"/>
                  <a:ext cx="2736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29E615C-9619-4A40-81FA-43A7E394087D}"/>
                    </a:ext>
                  </a:extLst>
                </p14:cNvPr>
                <p14:cNvContentPartPr/>
                <p14:nvPr/>
              </p14:nvContentPartPr>
              <p14:xfrm>
                <a:off x="3272354" y="6122010"/>
                <a:ext cx="159840" cy="10512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829E615C-9619-4A40-81FA-43A7E394087D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3263714" y="6113010"/>
                  <a:ext cx="177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D8EC2D90-36A4-416C-BBB6-D1D1336BF040}"/>
                    </a:ext>
                  </a:extLst>
                </p14:cNvPr>
                <p14:cNvContentPartPr/>
                <p14:nvPr/>
              </p14:nvContentPartPr>
              <p14:xfrm>
                <a:off x="3405914" y="6148290"/>
                <a:ext cx="92520" cy="1108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D8EC2D90-36A4-416C-BBB6-D1D1336BF040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3396914" y="6139650"/>
                  <a:ext cx="110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DCC5B976-3F01-44A1-80F1-40949E8840B5}"/>
                    </a:ext>
                  </a:extLst>
                </p14:cNvPr>
                <p14:cNvContentPartPr/>
                <p14:nvPr/>
              </p14:nvContentPartPr>
              <p14:xfrm>
                <a:off x="3571874" y="6157650"/>
                <a:ext cx="273240" cy="8028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DCC5B976-3F01-44A1-80F1-40949E8840B5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3562874" y="6148650"/>
                  <a:ext cx="290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5E4451F9-CE85-434B-A4A4-8F771F642737}"/>
                    </a:ext>
                  </a:extLst>
                </p14:cNvPr>
                <p14:cNvContentPartPr/>
                <p14:nvPr/>
              </p14:nvContentPartPr>
              <p14:xfrm>
                <a:off x="4107914" y="6142530"/>
                <a:ext cx="157320" cy="10008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5E4451F9-CE85-434B-A4A4-8F771F642737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098914" y="6133890"/>
                  <a:ext cx="1749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18D30CD4-972D-420C-8D84-C84B94234E4B}"/>
                    </a:ext>
                  </a:extLst>
                </p14:cNvPr>
                <p14:cNvContentPartPr/>
                <p14:nvPr/>
              </p14:nvContentPartPr>
              <p14:xfrm>
                <a:off x="4426874" y="6183570"/>
                <a:ext cx="212400" cy="2620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18D30CD4-972D-420C-8D84-C84B94234E4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4418234" y="6174930"/>
                  <a:ext cx="2300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CDD02A46-E031-462D-97E4-29498A5924A7}"/>
                    </a:ext>
                  </a:extLst>
                </p14:cNvPr>
                <p14:cNvContentPartPr/>
                <p14:nvPr/>
              </p14:nvContentPartPr>
              <p14:xfrm>
                <a:off x="4565474" y="6084930"/>
                <a:ext cx="202320" cy="17748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CDD02A46-E031-462D-97E4-29498A5924A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4556834" y="6076290"/>
                  <a:ext cx="2199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54CBBFB-CB58-4A66-8EEE-F9E9C20D3B11}"/>
                    </a:ext>
                  </a:extLst>
                </p14:cNvPr>
                <p14:cNvContentPartPr/>
                <p14:nvPr/>
              </p14:nvContentPartPr>
              <p14:xfrm>
                <a:off x="4830434" y="6131370"/>
                <a:ext cx="106560" cy="1324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54CBBFB-CB58-4A66-8EEE-F9E9C20D3B11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4821434" y="6122730"/>
                  <a:ext cx="1242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A57671BD-E029-44AE-B0F5-A8EF96366E81}"/>
                    </a:ext>
                  </a:extLst>
                </p14:cNvPr>
                <p14:cNvContentPartPr/>
                <p14:nvPr/>
              </p14:nvContentPartPr>
              <p14:xfrm>
                <a:off x="4866074" y="6129570"/>
                <a:ext cx="154440" cy="28404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A57671BD-E029-44AE-B0F5-A8EF96366E81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4857434" y="6120930"/>
                  <a:ext cx="1720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3F4D9FE2-C8E4-4237-8B90-784F7E12792D}"/>
                    </a:ext>
                  </a:extLst>
                </p14:cNvPr>
                <p14:cNvContentPartPr/>
                <p14:nvPr/>
              </p14:nvContentPartPr>
              <p14:xfrm>
                <a:off x="4946714" y="6072330"/>
                <a:ext cx="203760" cy="1648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3F4D9FE2-C8E4-4237-8B90-784F7E12792D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4938074" y="6063690"/>
                  <a:ext cx="221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D1FD163E-55DA-4729-880C-10EDB26ADA94}"/>
                    </a:ext>
                  </a:extLst>
                </p14:cNvPr>
                <p14:cNvContentPartPr/>
                <p14:nvPr/>
              </p14:nvContentPartPr>
              <p14:xfrm>
                <a:off x="5195474" y="6124170"/>
                <a:ext cx="129240" cy="1015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D1FD163E-55DA-4729-880C-10EDB26ADA94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5186474" y="6115530"/>
                  <a:ext cx="146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54BC15D2-4387-4B7A-8D02-E9D2D8EB8BEF}"/>
                    </a:ext>
                  </a:extLst>
                </p14:cNvPr>
                <p14:cNvContentPartPr/>
                <p14:nvPr/>
              </p14:nvContentPartPr>
              <p14:xfrm>
                <a:off x="5434154" y="5929050"/>
                <a:ext cx="195480" cy="27864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54BC15D2-4387-4B7A-8D02-E9D2D8EB8BEF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5425154" y="5920410"/>
                  <a:ext cx="2131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3391DAC7-7907-4306-B175-920CE4B8FBD7}"/>
                    </a:ext>
                  </a:extLst>
                </p14:cNvPr>
                <p14:cNvContentPartPr/>
                <p14:nvPr/>
              </p14:nvContentPartPr>
              <p14:xfrm>
                <a:off x="5539994" y="6113730"/>
                <a:ext cx="158400" cy="10152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3391DAC7-7907-4306-B175-920CE4B8FBD7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5531354" y="6105090"/>
                  <a:ext cx="176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64CDE3B3-A290-4E28-9CA9-EE12BE799031}"/>
                    </a:ext>
                  </a:extLst>
                </p14:cNvPr>
                <p14:cNvContentPartPr/>
                <p14:nvPr/>
              </p14:nvContentPartPr>
              <p14:xfrm>
                <a:off x="5734034" y="5919330"/>
                <a:ext cx="272520" cy="31068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64CDE3B3-A290-4E28-9CA9-EE12BE799031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5725394" y="5910690"/>
                  <a:ext cx="2901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A906D50D-1FE2-49DF-BA2F-347226C54C0D}"/>
                    </a:ext>
                  </a:extLst>
                </p14:cNvPr>
                <p14:cNvContentPartPr/>
                <p14:nvPr/>
              </p14:nvContentPartPr>
              <p14:xfrm>
                <a:off x="5953274" y="6006810"/>
                <a:ext cx="202320" cy="18828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A906D50D-1FE2-49DF-BA2F-347226C54C0D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5944634" y="5997810"/>
                  <a:ext cx="219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7A3A7830-97C1-41A2-8CA0-89A0B39BFA3D}"/>
                    </a:ext>
                  </a:extLst>
                </p14:cNvPr>
                <p14:cNvContentPartPr/>
                <p14:nvPr/>
              </p14:nvContentPartPr>
              <p14:xfrm>
                <a:off x="6076394" y="6107250"/>
                <a:ext cx="127440" cy="8316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7A3A7830-97C1-41A2-8CA0-89A0B39BFA3D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6067394" y="6098250"/>
                  <a:ext cx="1450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192D5CE4-B8FF-41FB-B280-108A6E2D2C5C}"/>
                    </a:ext>
                  </a:extLst>
                </p14:cNvPr>
                <p14:cNvContentPartPr/>
                <p14:nvPr/>
              </p14:nvContentPartPr>
              <p14:xfrm>
                <a:off x="6185474" y="6144330"/>
                <a:ext cx="251280" cy="12348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192D5CE4-B8FF-41FB-B280-108A6E2D2C5C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6176474" y="6135330"/>
                  <a:ext cx="268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9E48CF5-E5B6-413E-A6A6-42B55809CC25}"/>
                    </a:ext>
                  </a:extLst>
                </p14:cNvPr>
                <p14:cNvContentPartPr/>
                <p14:nvPr/>
              </p14:nvContentPartPr>
              <p14:xfrm>
                <a:off x="6535034" y="6124170"/>
                <a:ext cx="230760" cy="8964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9E48CF5-E5B6-413E-A6A6-42B55809CC25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526394" y="6115530"/>
                  <a:ext cx="248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FCE7CE9B-5182-43D5-AC9B-807CF1F5E65A}"/>
                    </a:ext>
                  </a:extLst>
                </p14:cNvPr>
                <p14:cNvContentPartPr/>
                <p14:nvPr/>
              </p14:nvContentPartPr>
              <p14:xfrm>
                <a:off x="6789554" y="6129210"/>
                <a:ext cx="57240" cy="7848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FCE7CE9B-5182-43D5-AC9B-807CF1F5E65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780914" y="6120210"/>
                  <a:ext cx="748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505A744C-0AC3-4510-8D58-D5E8DB96B916}"/>
                    </a:ext>
                  </a:extLst>
                </p14:cNvPr>
                <p14:cNvContentPartPr/>
                <p14:nvPr/>
              </p14:nvContentPartPr>
              <p14:xfrm>
                <a:off x="6920954" y="5927250"/>
                <a:ext cx="316800" cy="32760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505A744C-0AC3-4510-8D58-D5E8DB96B916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912314" y="5918610"/>
                  <a:ext cx="3344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97E75262-0531-4ECC-9D79-6ADADFF97F8D}"/>
                    </a:ext>
                  </a:extLst>
                </p14:cNvPr>
                <p14:cNvContentPartPr/>
                <p14:nvPr/>
              </p14:nvContentPartPr>
              <p14:xfrm>
                <a:off x="7210034" y="5947770"/>
                <a:ext cx="173160" cy="28044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97E75262-0531-4ECC-9D79-6ADADFF97F8D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7201394" y="5939130"/>
                  <a:ext cx="1908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D8D1AFB9-8C4E-4DAD-9CF8-5271D925A2E3}"/>
                    </a:ext>
                  </a:extLst>
                </p14:cNvPr>
                <p14:cNvContentPartPr/>
                <p14:nvPr/>
              </p14:nvContentPartPr>
              <p14:xfrm>
                <a:off x="7611434" y="6078090"/>
                <a:ext cx="315000" cy="11052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D8D1AFB9-8C4E-4DAD-9CF8-5271D925A2E3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602794" y="6069090"/>
                  <a:ext cx="332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D82271B4-698E-47FC-A1B8-65E886BC4B99}"/>
                    </a:ext>
                  </a:extLst>
                </p14:cNvPr>
                <p14:cNvContentPartPr/>
                <p14:nvPr/>
              </p14:nvContentPartPr>
              <p14:xfrm>
                <a:off x="7950554" y="6066210"/>
                <a:ext cx="203040" cy="12600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D82271B4-698E-47FC-A1B8-65E886BC4B99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7941554" y="6057210"/>
                  <a:ext cx="2206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EA424A7D-53D8-4929-94A2-C4E0D21627EA}"/>
                    </a:ext>
                  </a:extLst>
                </p14:cNvPr>
                <p14:cNvContentPartPr/>
                <p14:nvPr/>
              </p14:nvContentPartPr>
              <p14:xfrm>
                <a:off x="8152874" y="6103650"/>
                <a:ext cx="116280" cy="9864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EA424A7D-53D8-4929-94A2-C4E0D21627EA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8143874" y="6095010"/>
                  <a:ext cx="133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50881712-36D8-4D9D-827F-E44AD3D03089}"/>
                    </a:ext>
                  </a:extLst>
                </p14:cNvPr>
                <p14:cNvContentPartPr/>
                <p14:nvPr/>
              </p14:nvContentPartPr>
              <p14:xfrm>
                <a:off x="8313794" y="6101130"/>
                <a:ext cx="182880" cy="11412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50881712-36D8-4D9D-827F-E44AD3D03089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8304794" y="6092490"/>
                  <a:ext cx="200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261796D5-B286-41C0-95C0-B15FF3257703}"/>
                    </a:ext>
                  </a:extLst>
                </p14:cNvPr>
                <p14:cNvContentPartPr/>
                <p14:nvPr/>
              </p14:nvContentPartPr>
              <p14:xfrm>
                <a:off x="8608274" y="6028050"/>
                <a:ext cx="415800" cy="20196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261796D5-B286-41C0-95C0-B15FF3257703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8599274" y="6019050"/>
                  <a:ext cx="433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7766F9EE-80A1-43F3-A5BB-49931A935E51}"/>
                    </a:ext>
                  </a:extLst>
                </p14:cNvPr>
                <p14:cNvContentPartPr/>
                <p14:nvPr/>
              </p14:nvContentPartPr>
              <p14:xfrm>
                <a:off x="9029834" y="6150810"/>
                <a:ext cx="253440" cy="17604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7766F9EE-80A1-43F3-A5BB-49931A935E51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020834" y="6142170"/>
                  <a:ext cx="271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5DB32D57-760E-4CF3-8C9A-247A230BDFF3}"/>
                    </a:ext>
                  </a:extLst>
                </p14:cNvPr>
                <p14:cNvContentPartPr/>
                <p14:nvPr/>
              </p14:nvContentPartPr>
              <p14:xfrm>
                <a:off x="9073394" y="6184290"/>
                <a:ext cx="151200" cy="11628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5DB32D57-760E-4CF3-8C9A-247A230BDFF3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064754" y="6175290"/>
                  <a:ext cx="168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25E78661-DCF0-46AA-B5EC-4BF799DEA0C6}"/>
                    </a:ext>
                  </a:extLst>
                </p14:cNvPr>
                <p14:cNvContentPartPr/>
                <p14:nvPr/>
              </p14:nvContentPartPr>
              <p14:xfrm>
                <a:off x="9460754" y="6107250"/>
                <a:ext cx="142200" cy="12600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25E78661-DCF0-46AA-B5EC-4BF799DEA0C6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452114" y="6098250"/>
                  <a:ext cx="159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ED3F0152-B297-41B0-96FE-45BDDDA7E59D}"/>
                    </a:ext>
                  </a:extLst>
                </p14:cNvPr>
                <p14:cNvContentPartPr/>
                <p14:nvPr/>
              </p14:nvContentPartPr>
              <p14:xfrm>
                <a:off x="9661274" y="6120570"/>
                <a:ext cx="140760" cy="9936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ED3F0152-B297-41B0-96FE-45BDDDA7E59D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652634" y="6111930"/>
                  <a:ext cx="1584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B428DE92-D29A-46ED-9A8B-1A623C8A5F11}"/>
                    </a:ext>
                  </a:extLst>
                </p14:cNvPr>
                <p14:cNvContentPartPr/>
                <p14:nvPr/>
              </p14:nvContentPartPr>
              <p14:xfrm>
                <a:off x="9838754" y="6123810"/>
                <a:ext cx="196200" cy="12204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B428DE92-D29A-46ED-9A8B-1A623C8A5F11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830114" y="6114810"/>
                  <a:ext cx="2138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85179DE6-D518-48F0-AFF2-075866A87E97}"/>
                    </a:ext>
                  </a:extLst>
                </p14:cNvPr>
                <p14:cNvContentPartPr/>
                <p14:nvPr/>
              </p14:nvContentPartPr>
              <p14:xfrm>
                <a:off x="9998234" y="5969730"/>
                <a:ext cx="160200" cy="21132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85179DE6-D518-48F0-AFF2-075866A87E97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9989594" y="5960730"/>
                  <a:ext cx="1778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E9559868-0C35-44DD-A80C-7625F588DE9A}"/>
                    </a:ext>
                  </a:extLst>
                </p14:cNvPr>
                <p14:cNvContentPartPr/>
                <p14:nvPr/>
              </p14:nvContentPartPr>
              <p14:xfrm>
                <a:off x="10200194" y="6071250"/>
                <a:ext cx="221400" cy="20160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E9559868-0C35-44DD-A80C-7625F588DE9A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0191194" y="6062250"/>
                  <a:ext cx="2390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16459FC9-8912-4BD7-857A-B3B6A6230CBB}"/>
                    </a:ext>
                  </a:extLst>
                </p14:cNvPr>
                <p14:cNvContentPartPr/>
                <p14:nvPr/>
              </p14:nvContentPartPr>
              <p14:xfrm>
                <a:off x="10483154" y="5916450"/>
                <a:ext cx="182160" cy="37188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16459FC9-8912-4BD7-857A-B3B6A6230CBB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0474154" y="5907450"/>
                  <a:ext cx="1998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7C237D23-42AF-45CB-88DA-26182524C8B4}"/>
                    </a:ext>
                  </a:extLst>
                </p14:cNvPr>
                <p14:cNvContentPartPr/>
                <p14:nvPr/>
              </p14:nvContentPartPr>
              <p14:xfrm>
                <a:off x="10401794" y="6048570"/>
                <a:ext cx="376200" cy="6480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7C237D23-42AF-45CB-88DA-26182524C8B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0393154" y="6039570"/>
                  <a:ext cx="393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179CC2D9-D268-48B4-8054-B42E2820FE7C}"/>
                    </a:ext>
                  </a:extLst>
                </p14:cNvPr>
                <p14:cNvContentPartPr/>
                <p14:nvPr/>
              </p14:nvContentPartPr>
              <p14:xfrm>
                <a:off x="10560554" y="6139650"/>
                <a:ext cx="153000" cy="9972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179CC2D9-D268-48B4-8054-B42E2820FE7C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0551554" y="6131010"/>
                  <a:ext cx="170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1164CD9C-2C9C-4499-8B7E-C86F25B276D1}"/>
                    </a:ext>
                  </a:extLst>
                </p14:cNvPr>
                <p14:cNvContentPartPr/>
                <p14:nvPr/>
              </p14:nvContentPartPr>
              <p14:xfrm>
                <a:off x="10712834" y="6141450"/>
                <a:ext cx="137520" cy="9036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1164CD9C-2C9C-4499-8B7E-C86F25B276D1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703834" y="6132810"/>
                  <a:ext cx="155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1F7DA2E0-8DBE-421E-B452-73C0D8D95068}"/>
                    </a:ext>
                  </a:extLst>
                </p14:cNvPr>
                <p14:cNvContentPartPr/>
                <p14:nvPr/>
              </p14:nvContentPartPr>
              <p14:xfrm>
                <a:off x="10878794" y="6120210"/>
                <a:ext cx="120600" cy="13932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1F7DA2E0-8DBE-421E-B452-73C0D8D95068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870154" y="6111570"/>
                  <a:ext cx="1382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285253C8-922F-44F7-BB63-DE28E5E4DF5A}"/>
                    </a:ext>
                  </a:extLst>
                </p14:cNvPr>
                <p14:cNvContentPartPr/>
                <p14:nvPr/>
              </p14:nvContentPartPr>
              <p14:xfrm>
                <a:off x="10969154" y="5936970"/>
                <a:ext cx="196920" cy="27036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285253C8-922F-44F7-BB63-DE28E5E4DF5A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0960514" y="5927970"/>
                  <a:ext cx="2145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807AE3E4-CA78-4519-8F42-5BE82E1025E5}"/>
                    </a:ext>
                  </a:extLst>
                </p14:cNvPr>
                <p14:cNvContentPartPr/>
                <p14:nvPr/>
              </p14:nvContentPartPr>
              <p14:xfrm>
                <a:off x="10991834" y="6132810"/>
                <a:ext cx="170280" cy="8640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807AE3E4-CA78-4519-8F42-5BE82E1025E5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0983194" y="6124170"/>
                  <a:ext cx="187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732F14E7-F663-4BEB-937A-43033DAC28DB}"/>
                    </a:ext>
                  </a:extLst>
                </p14:cNvPr>
                <p14:cNvContentPartPr/>
                <p14:nvPr/>
              </p14:nvContentPartPr>
              <p14:xfrm>
                <a:off x="11190914" y="6129210"/>
                <a:ext cx="100800" cy="11556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732F14E7-F663-4BEB-937A-43033DAC28DB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1181914" y="6120210"/>
                  <a:ext cx="118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1CB27BC9-D329-4F55-82DC-7E8F04C6BD60}"/>
                    </a:ext>
                  </a:extLst>
                </p14:cNvPr>
                <p14:cNvContentPartPr/>
                <p14:nvPr/>
              </p14:nvContentPartPr>
              <p14:xfrm>
                <a:off x="11268314" y="6134610"/>
                <a:ext cx="175680" cy="14076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1CB27BC9-D329-4F55-82DC-7E8F04C6BD60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1259314" y="6125610"/>
                  <a:ext cx="193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4D6C7256-F114-4025-976A-8DA98505B895}"/>
                    </a:ext>
                  </a:extLst>
                </p14:cNvPr>
                <p14:cNvContentPartPr/>
                <p14:nvPr/>
              </p14:nvContentPartPr>
              <p14:xfrm>
                <a:off x="11436434" y="5972610"/>
                <a:ext cx="109800" cy="28548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4D6C7256-F114-4025-976A-8DA98505B895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1427434" y="5963970"/>
                  <a:ext cx="1274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0006876A-E3B9-4BD6-B785-ED461257B806}"/>
                    </a:ext>
                  </a:extLst>
                </p14:cNvPr>
                <p14:cNvContentPartPr/>
                <p14:nvPr/>
              </p14:nvContentPartPr>
              <p14:xfrm>
                <a:off x="3031514" y="6466530"/>
                <a:ext cx="254880" cy="16524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0006876A-E3B9-4BD6-B785-ED461257B806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3022514" y="6457890"/>
                  <a:ext cx="2725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E806DBE5-3475-4416-BCF0-34A4F2DB06BA}"/>
                    </a:ext>
                  </a:extLst>
                </p14:cNvPr>
                <p14:cNvContentPartPr/>
                <p14:nvPr/>
              </p14:nvContentPartPr>
              <p14:xfrm>
                <a:off x="3176594" y="6300570"/>
                <a:ext cx="231120" cy="31320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E806DBE5-3475-4416-BCF0-34A4F2DB06BA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3167954" y="6291570"/>
                  <a:ext cx="2487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39CACD18-D525-45EA-A9A3-BFB30E307D77}"/>
                    </a:ext>
                  </a:extLst>
                </p14:cNvPr>
                <p14:cNvContentPartPr/>
                <p14:nvPr/>
              </p14:nvContentPartPr>
              <p14:xfrm>
                <a:off x="3306194" y="6470850"/>
                <a:ext cx="165600" cy="14868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39CACD18-D525-45EA-A9A3-BFB30E307D7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3297194" y="6462210"/>
                  <a:ext cx="1832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D44C23BF-DB1C-4706-B0AE-5D13685E5C9B}"/>
                    </a:ext>
                  </a:extLst>
                </p14:cNvPr>
                <p14:cNvContentPartPr/>
                <p14:nvPr/>
              </p14:nvContentPartPr>
              <p14:xfrm>
                <a:off x="3539834" y="6465450"/>
                <a:ext cx="187560" cy="14868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D44C23BF-DB1C-4706-B0AE-5D13685E5C9B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3530834" y="6456450"/>
                  <a:ext cx="205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426B94C5-C9C5-483F-BA60-2BF208F2A3A6}"/>
                    </a:ext>
                  </a:extLst>
                </p14:cNvPr>
                <p14:cNvContentPartPr/>
                <p14:nvPr/>
              </p14:nvContentPartPr>
              <p14:xfrm>
                <a:off x="3728834" y="6471210"/>
                <a:ext cx="34200" cy="11736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426B94C5-C9C5-483F-BA60-2BF208F2A3A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3719834" y="6462570"/>
                  <a:ext cx="51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F71FFC31-E34F-46EF-A37F-CBDD5683B278}"/>
                    </a:ext>
                  </a:extLst>
                </p14:cNvPr>
                <p14:cNvContentPartPr/>
                <p14:nvPr/>
              </p14:nvContentPartPr>
              <p14:xfrm>
                <a:off x="3790754" y="6482010"/>
                <a:ext cx="177840" cy="14832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F71FFC31-E34F-46EF-A37F-CBDD5683B278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3782114" y="6473370"/>
                  <a:ext cx="195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902DD8B6-54EB-483E-B27D-D2BF4D301739}"/>
                    </a:ext>
                  </a:extLst>
                </p14:cNvPr>
                <p14:cNvContentPartPr/>
                <p14:nvPr/>
              </p14:nvContentPartPr>
              <p14:xfrm>
                <a:off x="4090994" y="6328290"/>
                <a:ext cx="124560" cy="31068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902DD8B6-54EB-483E-B27D-D2BF4D301739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4082354" y="6319650"/>
                  <a:ext cx="1422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073C2AAC-8F9B-4E21-8224-0AE4968781D2}"/>
                    </a:ext>
                  </a:extLst>
                </p14:cNvPr>
                <p14:cNvContentPartPr/>
                <p14:nvPr/>
              </p14:nvContentPartPr>
              <p14:xfrm>
                <a:off x="3991634" y="6494970"/>
                <a:ext cx="258480" cy="11088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073C2AAC-8F9B-4E21-8224-0AE4968781D2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3982994" y="6485970"/>
                  <a:ext cx="276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B04A50A2-E97E-455C-922F-305E58CB4D71}"/>
                    </a:ext>
                  </a:extLst>
                </p14:cNvPr>
                <p14:cNvContentPartPr/>
                <p14:nvPr/>
              </p14:nvContentPartPr>
              <p14:xfrm>
                <a:off x="4315994" y="6429450"/>
                <a:ext cx="133560" cy="17784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B04A50A2-E97E-455C-922F-305E58CB4D71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306994" y="6420810"/>
                  <a:ext cx="151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5529BD1F-7972-4690-856C-276A460E8AAD}"/>
                    </a:ext>
                  </a:extLst>
                </p14:cNvPr>
                <p14:cNvContentPartPr/>
                <p14:nvPr/>
              </p14:nvContentPartPr>
              <p14:xfrm>
                <a:off x="4524074" y="6528450"/>
                <a:ext cx="141840" cy="12600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5529BD1F-7972-4690-856C-276A460E8AAD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515074" y="6519450"/>
                  <a:ext cx="1594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7560276D-50A9-45E7-8662-AF532583C968}"/>
                    </a:ext>
                  </a:extLst>
                </p14:cNvPr>
                <p14:cNvContentPartPr/>
                <p14:nvPr/>
              </p14:nvContentPartPr>
              <p14:xfrm>
                <a:off x="4952834" y="6327570"/>
                <a:ext cx="420120" cy="29880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7560276D-50A9-45E7-8662-AF532583C968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944194" y="6318930"/>
                  <a:ext cx="4377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18A60CBE-954A-44BC-BD7C-643ADA4B80A7}"/>
                    </a:ext>
                  </a:extLst>
                </p14:cNvPr>
                <p14:cNvContentPartPr/>
                <p14:nvPr/>
              </p14:nvContentPartPr>
              <p14:xfrm>
                <a:off x="5193314" y="6581010"/>
                <a:ext cx="82800" cy="6696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18A60CBE-954A-44BC-BD7C-643ADA4B80A7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184674" y="6572370"/>
                  <a:ext cx="1004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3BB20715-00AF-4043-9FB6-BA318D9FDDF1}"/>
                    </a:ext>
                  </a:extLst>
                </p14:cNvPr>
                <p14:cNvContentPartPr/>
                <p14:nvPr/>
              </p14:nvContentPartPr>
              <p14:xfrm>
                <a:off x="5249114" y="6580650"/>
                <a:ext cx="99360" cy="5364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3BB20715-00AF-4043-9FB6-BA318D9FDDF1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240114" y="6571650"/>
                  <a:ext cx="117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614CD510-FE50-40A7-9357-E17A2A137265}"/>
                    </a:ext>
                  </a:extLst>
                </p14:cNvPr>
                <p14:cNvContentPartPr/>
                <p14:nvPr/>
              </p14:nvContentPartPr>
              <p14:xfrm>
                <a:off x="5236514" y="6658050"/>
                <a:ext cx="15840" cy="8820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614CD510-FE50-40A7-9357-E17A2A137265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5227874" y="6649410"/>
                  <a:ext cx="33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48D75357-7482-486D-B132-ACC7BCFAE16F}"/>
                    </a:ext>
                  </a:extLst>
                </p14:cNvPr>
                <p14:cNvContentPartPr/>
                <p14:nvPr/>
              </p14:nvContentPartPr>
              <p14:xfrm>
                <a:off x="5622074" y="6337650"/>
                <a:ext cx="217080" cy="31284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48D75357-7482-486D-B132-ACC7BCFAE16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5613074" y="6328650"/>
                  <a:ext cx="2347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FB770932-3D07-4D74-8C20-94CB821618BE}"/>
                    </a:ext>
                  </a:extLst>
                </p14:cNvPr>
                <p14:cNvContentPartPr/>
                <p14:nvPr/>
              </p14:nvContentPartPr>
              <p14:xfrm>
                <a:off x="5835194" y="6370770"/>
                <a:ext cx="219600" cy="23724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FB770932-3D07-4D74-8C20-94CB821618BE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5826194" y="6362130"/>
                  <a:ext cx="2372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1017FB89-39DE-4FAB-9DE9-B8C506D27E59}"/>
                    </a:ext>
                  </a:extLst>
                </p14:cNvPr>
                <p14:cNvContentPartPr/>
                <p14:nvPr/>
              </p14:nvContentPartPr>
              <p14:xfrm>
                <a:off x="6082874" y="6593970"/>
                <a:ext cx="83880" cy="4752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1017FB89-39DE-4FAB-9DE9-B8C506D27E59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6074234" y="6584970"/>
                  <a:ext cx="101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39845E32-2A77-40AE-AE13-181FED421561}"/>
                    </a:ext>
                  </a:extLst>
                </p14:cNvPr>
                <p14:cNvContentPartPr/>
                <p14:nvPr/>
              </p14:nvContentPartPr>
              <p14:xfrm>
                <a:off x="6093314" y="6532770"/>
                <a:ext cx="119880" cy="30060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39845E32-2A77-40AE-AE13-181FED42156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6084674" y="6523770"/>
                  <a:ext cx="1375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92195116-2FF6-4D92-AAA0-76C5563B7DD1}"/>
                    </a:ext>
                  </a:extLst>
                </p14:cNvPr>
                <p14:cNvContentPartPr/>
                <p14:nvPr/>
              </p14:nvContentPartPr>
              <p14:xfrm>
                <a:off x="6449714" y="6483090"/>
                <a:ext cx="217440" cy="12276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92195116-2FF6-4D92-AAA0-76C5563B7DD1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6441074" y="6474090"/>
                  <a:ext cx="2350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BC5073C5-C40F-4C26-ABAE-570FA2F8B3CB}"/>
                    </a:ext>
                  </a:extLst>
                </p14:cNvPr>
                <p14:cNvContentPartPr/>
                <p14:nvPr/>
              </p14:nvContentPartPr>
              <p14:xfrm>
                <a:off x="6758954" y="6504330"/>
                <a:ext cx="109800" cy="7524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BC5073C5-C40F-4C26-ABAE-570FA2F8B3CB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6750314" y="6495690"/>
                  <a:ext cx="1274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F09D2A02-BED8-40D9-9825-2E5BE5F37EBE}"/>
                    </a:ext>
                  </a:extLst>
                </p14:cNvPr>
                <p14:cNvContentPartPr/>
                <p14:nvPr/>
              </p14:nvContentPartPr>
              <p14:xfrm>
                <a:off x="6951914" y="6524850"/>
                <a:ext cx="65880" cy="4752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F09D2A02-BED8-40D9-9825-2E5BE5F37EBE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6943274" y="6515850"/>
                  <a:ext cx="83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9F63435A-3E37-44AF-88D9-E68B4DA243FD}"/>
                    </a:ext>
                  </a:extLst>
                </p14:cNvPr>
                <p14:cNvContentPartPr/>
                <p14:nvPr/>
              </p14:nvContentPartPr>
              <p14:xfrm>
                <a:off x="6971714" y="6461130"/>
                <a:ext cx="100440" cy="23400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9F63435A-3E37-44AF-88D9-E68B4DA243FD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6962714" y="6452130"/>
                  <a:ext cx="118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D3E6742-E54F-4EE0-85AE-61CC4A4C5336}"/>
                    </a:ext>
                  </a:extLst>
                </p14:cNvPr>
                <p14:cNvContentPartPr/>
                <p14:nvPr/>
              </p14:nvContentPartPr>
              <p14:xfrm>
                <a:off x="7272314" y="6293370"/>
                <a:ext cx="170640" cy="30096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D3E6742-E54F-4EE0-85AE-61CC4A4C5336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7263674" y="6284370"/>
                  <a:ext cx="1882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C2DEF6D-BF52-434F-AFE1-91A2C6D1511E}"/>
                    </a:ext>
                  </a:extLst>
                </p14:cNvPr>
                <p14:cNvContentPartPr/>
                <p14:nvPr/>
              </p14:nvContentPartPr>
              <p14:xfrm>
                <a:off x="7480754" y="6468690"/>
                <a:ext cx="141120" cy="15588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C2DEF6D-BF52-434F-AFE1-91A2C6D1511E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7472114" y="6460050"/>
                  <a:ext cx="1587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1A6428E0-3F2B-4BBC-9F52-952E02BFF5DB}"/>
                    </a:ext>
                  </a:extLst>
                </p14:cNvPr>
                <p14:cNvContentPartPr/>
                <p14:nvPr/>
              </p14:nvContentPartPr>
              <p14:xfrm>
                <a:off x="7794674" y="6483090"/>
                <a:ext cx="117360" cy="14472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1A6428E0-3F2B-4BBC-9F52-952E02BFF5DB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7785674" y="6474450"/>
                  <a:ext cx="135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6E4C724A-2E44-4DD5-8AAF-33F48255697F}"/>
                    </a:ext>
                  </a:extLst>
                </p14:cNvPr>
                <p14:cNvContentPartPr/>
                <p14:nvPr/>
              </p14:nvContentPartPr>
              <p14:xfrm>
                <a:off x="7915994" y="6458610"/>
                <a:ext cx="118800" cy="15768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6E4C724A-2E44-4DD5-8AAF-33F48255697F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7907354" y="6449970"/>
                  <a:ext cx="1364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0ADCEA14-7774-4AB2-AADF-E540214D0D38}"/>
                    </a:ext>
                  </a:extLst>
                </p14:cNvPr>
                <p14:cNvContentPartPr/>
                <p14:nvPr/>
              </p14:nvContentPartPr>
              <p14:xfrm>
                <a:off x="8115434" y="6503610"/>
                <a:ext cx="109800" cy="11556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0ADCEA14-7774-4AB2-AADF-E540214D0D38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8106794" y="6494610"/>
                  <a:ext cx="127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A6FB9D0D-364D-46F2-A336-EDB90F0DBB44}"/>
                    </a:ext>
                  </a:extLst>
                </p14:cNvPr>
                <p14:cNvContentPartPr/>
                <p14:nvPr/>
              </p14:nvContentPartPr>
              <p14:xfrm>
                <a:off x="8243234" y="6548610"/>
                <a:ext cx="202680" cy="9828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A6FB9D0D-364D-46F2-A336-EDB90F0DBB44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8234594" y="6539970"/>
                  <a:ext cx="220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77DF2271-478D-4365-93AE-5B4BCC59DE2A}"/>
                    </a:ext>
                  </a:extLst>
                </p14:cNvPr>
                <p14:cNvContentPartPr/>
                <p14:nvPr/>
              </p14:nvContentPartPr>
              <p14:xfrm>
                <a:off x="8443394" y="6382290"/>
                <a:ext cx="82800" cy="23184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77DF2271-478D-4365-93AE-5B4BCC59DE2A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8434394" y="6373650"/>
                  <a:ext cx="1004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669A888C-26F8-4ED5-B805-15880FE0D86A}"/>
                    </a:ext>
                  </a:extLst>
                </p14:cNvPr>
                <p14:cNvContentPartPr/>
                <p14:nvPr/>
              </p14:nvContentPartPr>
              <p14:xfrm>
                <a:off x="8651114" y="6555810"/>
                <a:ext cx="38520" cy="7560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669A888C-26F8-4ED5-B805-15880FE0D86A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8642474" y="6546810"/>
                  <a:ext cx="561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1DD93A7C-60F7-4D32-8160-45AE762C770C}"/>
                    </a:ext>
                  </a:extLst>
                </p14:cNvPr>
                <p14:cNvContentPartPr/>
                <p14:nvPr/>
              </p14:nvContentPartPr>
              <p14:xfrm>
                <a:off x="8786834" y="6296610"/>
                <a:ext cx="242640" cy="37080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1DD93A7C-60F7-4D32-8160-45AE762C770C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8778194" y="6287970"/>
                  <a:ext cx="2602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6A3DB5B-1450-425A-A95D-F19B3867682B}"/>
                    </a:ext>
                  </a:extLst>
                </p14:cNvPr>
                <p14:cNvContentPartPr/>
                <p14:nvPr/>
              </p14:nvContentPartPr>
              <p14:xfrm>
                <a:off x="8788634" y="6538170"/>
                <a:ext cx="191160" cy="5076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6A3DB5B-1450-425A-A95D-F19B3867682B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8779994" y="6529170"/>
                  <a:ext cx="208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2CAFC957-73F8-4249-9DF7-CA6326044AF4}"/>
                    </a:ext>
                  </a:extLst>
                </p14:cNvPr>
                <p14:cNvContentPartPr/>
                <p14:nvPr/>
              </p14:nvContentPartPr>
              <p14:xfrm>
                <a:off x="9077714" y="6447810"/>
                <a:ext cx="331560" cy="18504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2CAFC957-73F8-4249-9DF7-CA6326044AF4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9069074" y="6439170"/>
                  <a:ext cx="349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4882B137-0F28-465B-883B-AD62F87314EE}"/>
                    </a:ext>
                  </a:extLst>
                </p14:cNvPr>
                <p14:cNvContentPartPr/>
                <p14:nvPr/>
              </p14:nvContentPartPr>
              <p14:xfrm>
                <a:off x="9245114" y="6587130"/>
                <a:ext cx="70200" cy="6228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4882B137-0F28-465B-883B-AD62F87314EE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9236114" y="6578490"/>
                  <a:ext cx="878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1E1C86B6-8B8B-4166-9AF5-33C6161C0857}"/>
                    </a:ext>
                  </a:extLst>
                </p14:cNvPr>
                <p14:cNvContentPartPr/>
                <p14:nvPr/>
              </p14:nvContentPartPr>
              <p14:xfrm>
                <a:off x="9227114" y="6585330"/>
                <a:ext cx="200880" cy="19584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1E1C86B6-8B8B-4166-9AF5-33C6161C0857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9218114" y="6576690"/>
                  <a:ext cx="2185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B532E399-91B6-4703-BDF6-2BEB03122D00}"/>
                    </a:ext>
                  </a:extLst>
                </p14:cNvPr>
                <p14:cNvContentPartPr/>
                <p14:nvPr/>
              </p14:nvContentPartPr>
              <p14:xfrm>
                <a:off x="9560834" y="6549690"/>
                <a:ext cx="48240" cy="8172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B532E399-91B6-4703-BDF6-2BEB03122D00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9551834" y="6540690"/>
                  <a:ext cx="65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6A64B71D-EE8C-4E58-B243-43AEA93FE1D4}"/>
                    </a:ext>
                  </a:extLst>
                </p14:cNvPr>
                <p14:cNvContentPartPr/>
                <p14:nvPr/>
              </p14:nvContentPartPr>
              <p14:xfrm>
                <a:off x="9676394" y="6437370"/>
                <a:ext cx="360" cy="36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6A64B71D-EE8C-4E58-B243-43AEA93FE1D4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9667754" y="64287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CB507C04-5B75-48D7-89B0-E885EAF9F3C0}"/>
                    </a:ext>
                  </a:extLst>
                </p14:cNvPr>
                <p14:cNvContentPartPr/>
                <p14:nvPr/>
              </p14:nvContentPartPr>
              <p14:xfrm>
                <a:off x="9661274" y="6452490"/>
                <a:ext cx="129960" cy="19296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CB507C04-5B75-48D7-89B0-E885EAF9F3C0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9652634" y="6443850"/>
                  <a:ext cx="147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C82E3F17-6A36-4543-B4D2-0D58D9295A99}"/>
                    </a:ext>
                  </a:extLst>
                </p14:cNvPr>
                <p14:cNvContentPartPr/>
                <p14:nvPr/>
              </p14:nvContentPartPr>
              <p14:xfrm>
                <a:off x="9922994" y="6545370"/>
                <a:ext cx="118080" cy="9432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C82E3F17-6A36-4543-B4D2-0D58D9295A99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9913994" y="6536370"/>
                  <a:ext cx="135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6F679525-FDA1-4EF5-8D66-08C33CDDFE50}"/>
                    </a:ext>
                  </a:extLst>
                </p14:cNvPr>
                <p14:cNvContentPartPr/>
                <p14:nvPr/>
              </p14:nvContentPartPr>
              <p14:xfrm>
                <a:off x="10127834" y="6550410"/>
                <a:ext cx="104040" cy="9180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6F679525-FDA1-4EF5-8D66-08C33CDDFE50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10119194" y="6541410"/>
                  <a:ext cx="121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FC802190-58E7-4884-B9A9-59755E0FF211}"/>
                    </a:ext>
                  </a:extLst>
                </p14:cNvPr>
                <p14:cNvContentPartPr/>
                <p14:nvPr/>
              </p14:nvContentPartPr>
              <p14:xfrm>
                <a:off x="10311074" y="6421170"/>
                <a:ext cx="225000" cy="23112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FC802190-58E7-4884-B9A9-59755E0FF211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10302074" y="6412170"/>
                  <a:ext cx="242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A03B17EF-2E95-4B10-9438-8C3DE999F689}"/>
                    </a:ext>
                  </a:extLst>
                </p14:cNvPr>
                <p14:cNvContentPartPr/>
                <p14:nvPr/>
              </p14:nvContentPartPr>
              <p14:xfrm>
                <a:off x="10377674" y="6607650"/>
                <a:ext cx="110160" cy="5724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A03B17EF-2E95-4B10-9438-8C3DE999F689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10368674" y="6599010"/>
                  <a:ext cx="127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5DC7359E-ACF1-4583-A652-C077DC0B618E}"/>
                    </a:ext>
                  </a:extLst>
                </p14:cNvPr>
                <p14:cNvContentPartPr/>
                <p14:nvPr/>
              </p14:nvContentPartPr>
              <p14:xfrm>
                <a:off x="10587914" y="6569490"/>
                <a:ext cx="131400" cy="8640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5DC7359E-ACF1-4583-A652-C077DC0B618E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10578914" y="6560850"/>
                  <a:ext cx="1490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D68006BA-5E19-4BBD-8AB8-320CED6799F0}"/>
                    </a:ext>
                  </a:extLst>
                </p14:cNvPr>
                <p14:cNvContentPartPr/>
                <p14:nvPr/>
              </p14:nvContentPartPr>
              <p14:xfrm>
                <a:off x="10773314" y="6581010"/>
                <a:ext cx="50040" cy="8028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D68006BA-5E19-4BBD-8AB8-320CED6799F0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10764314" y="6572370"/>
                  <a:ext cx="676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C1D0F190-8D0C-4E97-8CC4-65ABC4ACBB44}"/>
                    </a:ext>
                  </a:extLst>
                </p14:cNvPr>
                <p14:cNvContentPartPr/>
                <p14:nvPr/>
              </p14:nvContentPartPr>
              <p14:xfrm>
                <a:off x="10892114" y="6590730"/>
                <a:ext cx="173520" cy="7596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C1D0F190-8D0C-4E97-8CC4-65ABC4ACBB44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10883114" y="6582090"/>
                  <a:ext cx="1911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3EA8E49F-5768-4E90-A205-CD05178A166D}"/>
                    </a:ext>
                  </a:extLst>
                </p14:cNvPr>
                <p14:cNvContentPartPr/>
                <p14:nvPr/>
              </p14:nvContentPartPr>
              <p14:xfrm>
                <a:off x="11106674" y="6568410"/>
                <a:ext cx="143280" cy="10332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3EA8E49F-5768-4E90-A205-CD05178A166D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11097674" y="6559770"/>
                  <a:ext cx="160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EBA28CB0-0C49-468E-A177-86F4A7AC716D}"/>
                    </a:ext>
                  </a:extLst>
                </p14:cNvPr>
                <p14:cNvContentPartPr/>
                <p14:nvPr/>
              </p14:nvContentPartPr>
              <p14:xfrm>
                <a:off x="11323754" y="6414330"/>
                <a:ext cx="149040" cy="39384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EBA28CB0-0C49-468E-A177-86F4A7AC716D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11314754" y="6405690"/>
                  <a:ext cx="166680" cy="411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8024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DC1F0EC-3230-40CB-90FB-6E206D8C500A}"/>
                  </a:ext>
                </a:extLst>
              </p14:cNvPr>
              <p14:cNvContentPartPr/>
              <p14:nvPr/>
            </p14:nvContentPartPr>
            <p14:xfrm>
              <a:off x="951074" y="576570"/>
              <a:ext cx="237960" cy="37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DC1F0EC-3230-40CB-90FB-6E206D8C50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2074" y="567570"/>
                <a:ext cx="255600" cy="5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359BC1B6-EBEA-4FE4-90FA-BA0559814D83}"/>
              </a:ext>
            </a:extLst>
          </p:cNvPr>
          <p:cNvGrpSpPr/>
          <p:nvPr/>
        </p:nvGrpSpPr>
        <p:grpSpPr>
          <a:xfrm>
            <a:off x="1455434" y="364530"/>
            <a:ext cx="878400" cy="457560"/>
            <a:chOff x="1455434" y="364530"/>
            <a:chExt cx="878400" cy="45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82E7D3E-60F8-4618-9E78-241D7041AE88}"/>
                    </a:ext>
                  </a:extLst>
                </p14:cNvPr>
                <p14:cNvContentPartPr/>
                <p14:nvPr/>
              </p14:nvContentPartPr>
              <p14:xfrm>
                <a:off x="1587194" y="525090"/>
                <a:ext cx="95040" cy="2941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82E7D3E-60F8-4618-9E78-241D7041AE8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78554" y="516090"/>
                  <a:ext cx="1126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40A9860-09BB-49C6-B885-761B0C47C168}"/>
                    </a:ext>
                  </a:extLst>
                </p14:cNvPr>
                <p14:cNvContentPartPr/>
                <p14:nvPr/>
              </p14:nvContentPartPr>
              <p14:xfrm>
                <a:off x="1455434" y="455970"/>
                <a:ext cx="568080" cy="67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40A9860-09BB-49C6-B885-761B0C47C1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46434" y="446970"/>
                  <a:ext cx="5857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22A359B-CA3C-4292-8BE5-F841AC1F6307}"/>
                    </a:ext>
                  </a:extLst>
                </p14:cNvPr>
                <p14:cNvContentPartPr/>
                <p14:nvPr/>
              </p14:nvContentPartPr>
              <p14:xfrm>
                <a:off x="1893194" y="364530"/>
                <a:ext cx="255600" cy="427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22A359B-CA3C-4292-8BE5-F841AC1F63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84194" y="355530"/>
                  <a:ext cx="27324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F952CD1-6959-47BC-9472-57E37D1295E1}"/>
                    </a:ext>
                  </a:extLst>
                </p14:cNvPr>
                <p14:cNvContentPartPr/>
                <p14:nvPr/>
              </p14:nvContentPartPr>
              <p14:xfrm>
                <a:off x="2150234" y="613290"/>
                <a:ext cx="183600" cy="208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F952CD1-6959-47BC-9472-57E37D1295E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1234" y="604290"/>
                  <a:ext cx="20124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A909428-A70C-4220-988F-AA8BBAA607FC}"/>
              </a:ext>
            </a:extLst>
          </p:cNvPr>
          <p:cNvGrpSpPr/>
          <p:nvPr/>
        </p:nvGrpSpPr>
        <p:grpSpPr>
          <a:xfrm>
            <a:off x="2606354" y="443730"/>
            <a:ext cx="1619640" cy="595440"/>
            <a:chOff x="2606354" y="443730"/>
            <a:chExt cx="1619640" cy="59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B399E75-93BF-4471-BE3A-2D6E33858FE0}"/>
                    </a:ext>
                  </a:extLst>
                </p14:cNvPr>
                <p14:cNvContentPartPr/>
                <p14:nvPr/>
              </p14:nvContentPartPr>
              <p14:xfrm>
                <a:off x="2606354" y="567930"/>
                <a:ext cx="334440" cy="268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B399E75-93BF-4471-BE3A-2D6E33858FE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97354" y="559290"/>
                  <a:ext cx="352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B776913-BA99-4443-942F-33F474FD3FEB}"/>
                    </a:ext>
                  </a:extLst>
                </p14:cNvPr>
                <p14:cNvContentPartPr/>
                <p14:nvPr/>
              </p14:nvContentPartPr>
              <p14:xfrm>
                <a:off x="2929994" y="697890"/>
                <a:ext cx="182880" cy="139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B776913-BA99-4443-942F-33F474FD3FE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21354" y="688890"/>
                  <a:ext cx="2005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011F40D-04BC-4B57-9C18-39EC07A32D88}"/>
                    </a:ext>
                  </a:extLst>
                </p14:cNvPr>
                <p14:cNvContentPartPr/>
                <p14:nvPr/>
              </p14:nvContentPartPr>
              <p14:xfrm>
                <a:off x="3167594" y="712290"/>
                <a:ext cx="235080" cy="99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011F40D-04BC-4B57-9C18-39EC07A32D8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58954" y="703290"/>
                  <a:ext cx="252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5760DC7-D655-41B7-98D2-4D369B3368A4}"/>
                    </a:ext>
                  </a:extLst>
                </p14:cNvPr>
                <p14:cNvContentPartPr/>
                <p14:nvPr/>
              </p14:nvContentPartPr>
              <p14:xfrm>
                <a:off x="3364874" y="730290"/>
                <a:ext cx="163800" cy="308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5760DC7-D655-41B7-98D2-4D369B3368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56234" y="721650"/>
                  <a:ext cx="1814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9DBDA3C-C74F-40C5-A4E4-2F90908566BB}"/>
                    </a:ext>
                  </a:extLst>
                </p14:cNvPr>
                <p14:cNvContentPartPr/>
                <p14:nvPr/>
              </p14:nvContentPartPr>
              <p14:xfrm>
                <a:off x="3448754" y="661530"/>
                <a:ext cx="270720" cy="186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9DBDA3C-C74F-40C5-A4E4-2F90908566B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40114" y="652530"/>
                  <a:ext cx="2883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1230AF2-4FD3-40A3-B706-4F7456D92783}"/>
                    </a:ext>
                  </a:extLst>
                </p14:cNvPr>
                <p14:cNvContentPartPr/>
                <p14:nvPr/>
              </p14:nvContentPartPr>
              <p14:xfrm>
                <a:off x="3773474" y="443730"/>
                <a:ext cx="211320" cy="384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1230AF2-4FD3-40A3-B706-4F7456D9278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64834" y="435090"/>
                  <a:ext cx="2289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938A501-337C-4F4F-98BE-3FA23AD62BC7}"/>
                    </a:ext>
                  </a:extLst>
                </p14:cNvPr>
                <p14:cNvContentPartPr/>
                <p14:nvPr/>
              </p14:nvContentPartPr>
              <p14:xfrm>
                <a:off x="3906314" y="684210"/>
                <a:ext cx="145440" cy="139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938A501-337C-4F4F-98BE-3FA23AD62BC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97674" y="675570"/>
                  <a:ext cx="163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0EB1CD1-0895-4CE0-9565-4FE71A19EEA6}"/>
                    </a:ext>
                  </a:extLst>
                </p14:cNvPr>
                <p14:cNvContentPartPr/>
                <p14:nvPr/>
              </p14:nvContentPartPr>
              <p14:xfrm>
                <a:off x="4049234" y="630570"/>
                <a:ext cx="176760" cy="207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0EB1CD1-0895-4CE0-9565-4FE71A19EEA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40594" y="621570"/>
                  <a:ext cx="19440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8683FD-EC1C-490A-8D67-0F2E5414CAC7}"/>
              </a:ext>
            </a:extLst>
          </p:cNvPr>
          <p:cNvGrpSpPr/>
          <p:nvPr/>
        </p:nvGrpSpPr>
        <p:grpSpPr>
          <a:xfrm>
            <a:off x="4512554" y="683850"/>
            <a:ext cx="643680" cy="188640"/>
            <a:chOff x="4512554" y="683850"/>
            <a:chExt cx="643680" cy="1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982BC98-74F3-4A67-8600-D0E8874B55E6}"/>
                    </a:ext>
                  </a:extLst>
                </p14:cNvPr>
                <p14:cNvContentPartPr/>
                <p14:nvPr/>
              </p14:nvContentPartPr>
              <p14:xfrm>
                <a:off x="4512554" y="690690"/>
                <a:ext cx="210960" cy="147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982BC98-74F3-4A67-8600-D0E8874B55E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03554" y="681690"/>
                  <a:ext cx="228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644B402-4B45-456E-A61B-0364809E11DF}"/>
                    </a:ext>
                  </a:extLst>
                </p14:cNvPr>
                <p14:cNvContentPartPr/>
                <p14:nvPr/>
              </p14:nvContentPartPr>
              <p14:xfrm>
                <a:off x="4774634" y="683850"/>
                <a:ext cx="160200" cy="188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644B402-4B45-456E-A61B-0364809E11D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65994" y="674850"/>
                  <a:ext cx="1778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35022D5-102D-4276-A75B-CD6D3B572602}"/>
                    </a:ext>
                  </a:extLst>
                </p14:cNvPr>
                <p14:cNvContentPartPr/>
                <p14:nvPr/>
              </p14:nvContentPartPr>
              <p14:xfrm>
                <a:off x="4954274" y="694290"/>
                <a:ext cx="201960" cy="178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35022D5-102D-4276-A75B-CD6D3B57260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45634" y="685290"/>
                  <a:ext cx="21960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2DE36F2-685F-42A3-AF70-9A42064673B8}"/>
              </a:ext>
            </a:extLst>
          </p:cNvPr>
          <p:cNvGrpSpPr/>
          <p:nvPr/>
        </p:nvGrpSpPr>
        <p:grpSpPr>
          <a:xfrm>
            <a:off x="5437754" y="369930"/>
            <a:ext cx="2951280" cy="623880"/>
            <a:chOff x="5437754" y="369930"/>
            <a:chExt cx="2951280" cy="62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D0C96EF-52EC-4827-ADC6-3CBF82D5F48F}"/>
                    </a:ext>
                  </a:extLst>
                </p14:cNvPr>
                <p14:cNvContentPartPr/>
                <p14:nvPr/>
              </p14:nvContentPartPr>
              <p14:xfrm>
                <a:off x="5437754" y="727410"/>
                <a:ext cx="53640" cy="121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D0C96EF-52EC-4827-ADC6-3CBF82D5F48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29114" y="718410"/>
                  <a:ext cx="71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EFACEDC-6835-4D3F-AB34-85B0BD0E6A8D}"/>
                    </a:ext>
                  </a:extLst>
                </p14:cNvPr>
                <p14:cNvContentPartPr/>
                <p14:nvPr/>
              </p14:nvContentPartPr>
              <p14:xfrm>
                <a:off x="5558354" y="623010"/>
                <a:ext cx="7200" cy="20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EFACEDC-6835-4D3F-AB34-85B0BD0E6A8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49354" y="614370"/>
                  <a:ext cx="24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1F00596-815E-4792-B65C-03FFB9E27524}"/>
                    </a:ext>
                  </a:extLst>
                </p14:cNvPr>
                <p14:cNvContentPartPr/>
                <p14:nvPr/>
              </p14:nvContentPartPr>
              <p14:xfrm>
                <a:off x="5554034" y="704730"/>
                <a:ext cx="183240" cy="135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1F00596-815E-4792-B65C-03FFB9E2752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45394" y="695730"/>
                  <a:ext cx="200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81ABA30-329E-46DB-A6F8-259ACA955CEB}"/>
                    </a:ext>
                  </a:extLst>
                </p14:cNvPr>
                <p14:cNvContentPartPr/>
                <p14:nvPr/>
              </p14:nvContentPartPr>
              <p14:xfrm>
                <a:off x="5811074" y="720210"/>
                <a:ext cx="181800" cy="129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81ABA30-329E-46DB-A6F8-259ACA955CE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02074" y="711570"/>
                  <a:ext cx="1994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20D08F2-EFAF-44FF-BCC7-C2313F9B48EF}"/>
                    </a:ext>
                  </a:extLst>
                </p14:cNvPr>
                <p14:cNvContentPartPr/>
                <p14:nvPr/>
              </p14:nvContentPartPr>
              <p14:xfrm>
                <a:off x="5930234" y="491610"/>
                <a:ext cx="280440" cy="337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20D08F2-EFAF-44FF-BCC7-C2313F9B48E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21594" y="482970"/>
                  <a:ext cx="2980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32988EB-1F97-4230-A486-E3E0D160F623}"/>
                    </a:ext>
                  </a:extLst>
                </p14:cNvPr>
                <p14:cNvContentPartPr/>
                <p14:nvPr/>
              </p14:nvContentPartPr>
              <p14:xfrm>
                <a:off x="6077114" y="705810"/>
                <a:ext cx="161280" cy="141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32988EB-1F97-4230-A486-E3E0D160F62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68114" y="696810"/>
                  <a:ext cx="178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60D94D1-C889-4E5C-9493-3B0CD28A381E}"/>
                    </a:ext>
                  </a:extLst>
                </p14:cNvPr>
                <p14:cNvContentPartPr/>
                <p14:nvPr/>
              </p14:nvContentPartPr>
              <p14:xfrm>
                <a:off x="6251354" y="751170"/>
                <a:ext cx="138240" cy="242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60D94D1-C889-4E5C-9493-3B0CD28A381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42714" y="742170"/>
                  <a:ext cx="1558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E1DBDEA-A2EA-4167-9A24-7E850643F0A2}"/>
                    </a:ext>
                  </a:extLst>
                </p14:cNvPr>
                <p14:cNvContentPartPr/>
                <p14:nvPr/>
              </p14:nvContentPartPr>
              <p14:xfrm>
                <a:off x="6343514" y="662610"/>
                <a:ext cx="218880" cy="189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E1DBDEA-A2EA-4167-9A24-7E850643F0A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34874" y="653970"/>
                  <a:ext cx="236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9006C29-98F7-4139-99A9-22412855A92A}"/>
                    </a:ext>
                  </a:extLst>
                </p14:cNvPr>
                <p14:cNvContentPartPr/>
                <p14:nvPr/>
              </p14:nvContentPartPr>
              <p14:xfrm>
                <a:off x="6611714" y="645690"/>
                <a:ext cx="236880" cy="156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9006C29-98F7-4139-99A9-22412855A92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02714" y="636690"/>
                  <a:ext cx="254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9378E91-33A2-498C-8B87-85EF90087275}"/>
                    </a:ext>
                  </a:extLst>
                </p14:cNvPr>
                <p14:cNvContentPartPr/>
                <p14:nvPr/>
              </p14:nvContentPartPr>
              <p14:xfrm>
                <a:off x="6819434" y="652890"/>
                <a:ext cx="181440" cy="140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9378E91-33A2-498C-8B87-85EF900872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10434" y="644250"/>
                  <a:ext cx="199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9D71130-DAB6-4ED4-B367-050E4FBCD182}"/>
                    </a:ext>
                  </a:extLst>
                </p14:cNvPr>
                <p14:cNvContentPartPr/>
                <p14:nvPr/>
              </p14:nvContentPartPr>
              <p14:xfrm>
                <a:off x="7090514" y="623010"/>
                <a:ext cx="246960" cy="207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9D71130-DAB6-4ED4-B367-050E4FBCD18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81874" y="614370"/>
                  <a:ext cx="2646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54C6F43-58A2-4CBB-9432-AFEF192365E4}"/>
                    </a:ext>
                  </a:extLst>
                </p14:cNvPr>
                <p14:cNvContentPartPr/>
                <p14:nvPr/>
              </p14:nvContentPartPr>
              <p14:xfrm>
                <a:off x="7195994" y="412770"/>
                <a:ext cx="301680" cy="366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54C6F43-58A2-4CBB-9432-AFEF192365E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86994" y="404130"/>
                  <a:ext cx="3193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9F76C69-A9FA-495A-A063-69D7521AAE4F}"/>
                    </a:ext>
                  </a:extLst>
                </p14:cNvPr>
                <p14:cNvContentPartPr/>
                <p14:nvPr/>
              </p14:nvContentPartPr>
              <p14:xfrm>
                <a:off x="7424954" y="630930"/>
                <a:ext cx="138960" cy="151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9F76C69-A9FA-495A-A063-69D7521AAE4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15954" y="622290"/>
                  <a:ext cx="156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97DA150-F5AD-4F32-99B6-2199FD447CFC}"/>
                    </a:ext>
                  </a:extLst>
                </p14:cNvPr>
                <p14:cNvContentPartPr/>
                <p14:nvPr/>
              </p14:nvContentPartPr>
              <p14:xfrm>
                <a:off x="7555994" y="630210"/>
                <a:ext cx="284760" cy="172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97DA150-F5AD-4F32-99B6-2199FD447CF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46994" y="621570"/>
                  <a:ext cx="302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1DB0021-1A85-400E-96A5-394AA6871E21}"/>
                    </a:ext>
                  </a:extLst>
                </p14:cNvPr>
                <p14:cNvContentPartPr/>
                <p14:nvPr/>
              </p14:nvContentPartPr>
              <p14:xfrm>
                <a:off x="7927514" y="369930"/>
                <a:ext cx="461520" cy="467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1DB0021-1A85-400E-96A5-394AA6871E2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18874" y="360930"/>
                  <a:ext cx="479160" cy="48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467A0FE-AFFE-4524-B2A6-D145EB0B42B1}"/>
                  </a:ext>
                </a:extLst>
              </p14:cNvPr>
              <p14:cNvContentPartPr/>
              <p14:nvPr/>
            </p14:nvContentPartPr>
            <p14:xfrm>
              <a:off x="8297234" y="795450"/>
              <a:ext cx="33840" cy="298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467A0FE-AFFE-4524-B2A6-D145EB0B42B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288594" y="786810"/>
                <a:ext cx="51480" cy="4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0448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6D40E4A4-8517-41AA-85CD-45244E76D519}"/>
                  </a:ext>
                </a:extLst>
              </p14:cNvPr>
              <p14:cNvContentPartPr/>
              <p14:nvPr/>
            </p14:nvContentPartPr>
            <p14:xfrm>
              <a:off x="2419874" y="1778250"/>
              <a:ext cx="50040" cy="4644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6D40E4A4-8517-41AA-85CD-45244E76D5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0874" y="1769610"/>
                <a:ext cx="6768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3" name="Group 442">
            <a:extLst>
              <a:ext uri="{FF2B5EF4-FFF2-40B4-BE49-F238E27FC236}">
                <a16:creationId xmlns:a16="http://schemas.microsoft.com/office/drawing/2014/main" id="{B0104D3B-C803-4576-9CF7-D094385F9D0C}"/>
              </a:ext>
            </a:extLst>
          </p:cNvPr>
          <p:cNvGrpSpPr/>
          <p:nvPr/>
        </p:nvGrpSpPr>
        <p:grpSpPr>
          <a:xfrm>
            <a:off x="359234" y="213330"/>
            <a:ext cx="10955520" cy="5340960"/>
            <a:chOff x="359234" y="213330"/>
            <a:chExt cx="10955520" cy="534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DB258C0-DF6E-4166-BE2C-8E537853278C}"/>
                    </a:ext>
                  </a:extLst>
                </p14:cNvPr>
                <p14:cNvContentPartPr/>
                <p14:nvPr/>
              </p14:nvContentPartPr>
              <p14:xfrm>
                <a:off x="521234" y="392250"/>
                <a:ext cx="122040" cy="2160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DB258C0-DF6E-4166-BE2C-8E537853278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2594" y="383610"/>
                  <a:ext cx="1396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26EA5C4-2A3C-49B1-97E5-96D3CAE25A2C}"/>
                    </a:ext>
                  </a:extLst>
                </p14:cNvPr>
                <p14:cNvContentPartPr/>
                <p14:nvPr/>
              </p14:nvContentPartPr>
              <p14:xfrm>
                <a:off x="359234" y="318810"/>
                <a:ext cx="687600" cy="123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26EA5C4-2A3C-49B1-97E5-96D3CAE25A2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0594" y="310170"/>
                  <a:ext cx="705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901DD51-041A-4C3A-8DB3-6F561B31BAAE}"/>
                    </a:ext>
                  </a:extLst>
                </p14:cNvPr>
                <p14:cNvContentPartPr/>
                <p14:nvPr/>
              </p14:nvContentPartPr>
              <p14:xfrm>
                <a:off x="872954" y="497370"/>
                <a:ext cx="128160" cy="93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901DD51-041A-4C3A-8DB3-6F561B31BA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3954" y="488730"/>
                  <a:ext cx="145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C8E9C71-DB7F-4D57-9725-CE34983DDF00}"/>
                    </a:ext>
                  </a:extLst>
                </p14:cNvPr>
                <p14:cNvContentPartPr/>
                <p14:nvPr/>
              </p14:nvContentPartPr>
              <p14:xfrm>
                <a:off x="827594" y="461370"/>
                <a:ext cx="219960" cy="390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C8E9C71-DB7F-4D57-9725-CE34983DDF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8594" y="452370"/>
                  <a:ext cx="2376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004DA32-8B15-4160-BA88-9819D14E50CF}"/>
                    </a:ext>
                  </a:extLst>
                </p14:cNvPr>
                <p14:cNvContentPartPr/>
                <p14:nvPr/>
              </p14:nvContentPartPr>
              <p14:xfrm>
                <a:off x="998594" y="475770"/>
                <a:ext cx="257760" cy="428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004DA32-8B15-4160-BA88-9819D14E50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9594" y="467130"/>
                  <a:ext cx="2754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BB609A3-5630-4165-8F48-88875F6E2900}"/>
                    </a:ext>
                  </a:extLst>
                </p14:cNvPr>
                <p14:cNvContentPartPr/>
                <p14:nvPr/>
              </p14:nvContentPartPr>
              <p14:xfrm>
                <a:off x="1188674" y="406290"/>
                <a:ext cx="338040" cy="196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BB609A3-5630-4165-8F48-88875F6E29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79674" y="397290"/>
                  <a:ext cx="355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175C986-6AF8-4A83-B833-99355883AE81}"/>
                    </a:ext>
                  </a:extLst>
                </p14:cNvPr>
                <p14:cNvContentPartPr/>
                <p14:nvPr/>
              </p14:nvContentPartPr>
              <p14:xfrm>
                <a:off x="1645154" y="391530"/>
                <a:ext cx="100800" cy="172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175C986-6AF8-4A83-B833-99355883AE8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36154" y="382890"/>
                  <a:ext cx="118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6187AE-14FB-41D4-924B-F893ADF55EEB}"/>
                    </a:ext>
                  </a:extLst>
                </p14:cNvPr>
                <p14:cNvContentPartPr/>
                <p14:nvPr/>
              </p14:nvContentPartPr>
              <p14:xfrm>
                <a:off x="1837034" y="452730"/>
                <a:ext cx="140400" cy="118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6187AE-14FB-41D4-924B-F893ADF55E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28034" y="444090"/>
                  <a:ext cx="1580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27A74FB-9B8B-48ED-B968-3C98FB2454F9}"/>
                    </a:ext>
                  </a:extLst>
                </p14:cNvPr>
                <p14:cNvContentPartPr/>
                <p14:nvPr/>
              </p14:nvContentPartPr>
              <p14:xfrm>
                <a:off x="2163554" y="249330"/>
                <a:ext cx="165240" cy="366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27A74FB-9B8B-48ED-B968-3C98FB2454F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54554" y="240330"/>
                  <a:ext cx="1828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DE50592-9F48-47B2-A827-A2B13C04E1EA}"/>
                    </a:ext>
                  </a:extLst>
                </p14:cNvPr>
                <p14:cNvContentPartPr/>
                <p14:nvPr/>
              </p14:nvContentPartPr>
              <p14:xfrm>
                <a:off x="2655674" y="308730"/>
                <a:ext cx="351000" cy="300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DE50592-9F48-47B2-A827-A2B13C04E1E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47034" y="299730"/>
                  <a:ext cx="3686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4FD9575-D499-4097-86E2-68F79E3C34D3}"/>
                    </a:ext>
                  </a:extLst>
                </p14:cNvPr>
                <p14:cNvContentPartPr/>
                <p14:nvPr/>
              </p14:nvContentPartPr>
              <p14:xfrm>
                <a:off x="2818034" y="516450"/>
                <a:ext cx="74880" cy="202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4FD9575-D499-4097-86E2-68F79E3C34D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09034" y="507810"/>
                  <a:ext cx="92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948F5F4-1467-4145-954F-696D40A400E1}"/>
                    </a:ext>
                  </a:extLst>
                </p14:cNvPr>
                <p14:cNvContentPartPr/>
                <p14:nvPr/>
              </p14:nvContentPartPr>
              <p14:xfrm>
                <a:off x="3041594" y="454530"/>
                <a:ext cx="141480" cy="132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948F5F4-1467-4145-954F-696D40A400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32594" y="445890"/>
                  <a:ext cx="1591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8D05BE1-6559-418E-8BC3-D1DFA302B3EF}"/>
                    </a:ext>
                  </a:extLst>
                </p14:cNvPr>
                <p14:cNvContentPartPr/>
                <p14:nvPr/>
              </p14:nvContentPartPr>
              <p14:xfrm>
                <a:off x="3286754" y="411330"/>
                <a:ext cx="205200" cy="158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8D05BE1-6559-418E-8BC3-D1DFA302B3E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78114" y="402690"/>
                  <a:ext cx="222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6A2C9A-6E99-4795-BD44-FC77BC9B39F6}"/>
                    </a:ext>
                  </a:extLst>
                </p14:cNvPr>
                <p14:cNvContentPartPr/>
                <p14:nvPr/>
              </p14:nvContentPartPr>
              <p14:xfrm>
                <a:off x="3469994" y="417810"/>
                <a:ext cx="160200" cy="159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6A2C9A-6E99-4795-BD44-FC77BC9B39F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61354" y="408810"/>
                  <a:ext cx="177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F7C7889-D74C-4A05-8E69-88441FFCB56E}"/>
                    </a:ext>
                  </a:extLst>
                </p14:cNvPr>
                <p14:cNvContentPartPr/>
                <p14:nvPr/>
              </p14:nvContentPartPr>
              <p14:xfrm>
                <a:off x="3715514" y="213330"/>
                <a:ext cx="203400" cy="389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F7C7889-D74C-4A05-8E69-88441FFCB56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06514" y="204690"/>
                  <a:ext cx="22104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4BFEC53-2A5F-41A8-9498-2EB0FC983201}"/>
                    </a:ext>
                  </a:extLst>
                </p14:cNvPr>
                <p14:cNvContentPartPr/>
                <p14:nvPr/>
              </p14:nvContentPartPr>
              <p14:xfrm>
                <a:off x="3655754" y="407010"/>
                <a:ext cx="306000" cy="177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4BFEC53-2A5F-41A8-9498-2EB0FC98320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46754" y="398010"/>
                  <a:ext cx="323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41584D5-CAB0-496D-AF2A-213A2BF04509}"/>
                    </a:ext>
                  </a:extLst>
                </p14:cNvPr>
                <p14:cNvContentPartPr/>
                <p14:nvPr/>
              </p14:nvContentPartPr>
              <p14:xfrm>
                <a:off x="4028714" y="479370"/>
                <a:ext cx="125280" cy="96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41584D5-CAB0-496D-AF2A-213A2BF0450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19714" y="470730"/>
                  <a:ext cx="142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C69F2C-F817-4F3B-B7CA-C8A2C030E5D6}"/>
                    </a:ext>
                  </a:extLst>
                </p14:cNvPr>
                <p14:cNvContentPartPr/>
                <p14:nvPr/>
              </p14:nvContentPartPr>
              <p14:xfrm>
                <a:off x="4192874" y="452730"/>
                <a:ext cx="217440" cy="136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C69F2C-F817-4F3B-B7CA-C8A2C030E5D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84234" y="443730"/>
                  <a:ext cx="235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F5D1ED6-F554-4833-8053-705A72BFAAB6}"/>
                    </a:ext>
                  </a:extLst>
                </p14:cNvPr>
                <p14:cNvContentPartPr/>
                <p14:nvPr/>
              </p14:nvContentPartPr>
              <p14:xfrm>
                <a:off x="4611194" y="285690"/>
                <a:ext cx="113040" cy="277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F5D1ED6-F554-4833-8053-705A72BFAAB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02194" y="276690"/>
                  <a:ext cx="1306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8DD71CB-EEEC-443A-8CB2-09EE8B5BABC0}"/>
                    </a:ext>
                  </a:extLst>
                </p14:cNvPr>
                <p14:cNvContentPartPr/>
                <p14:nvPr/>
              </p14:nvContentPartPr>
              <p14:xfrm>
                <a:off x="927314" y="1053930"/>
                <a:ext cx="335880" cy="383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8DD71CB-EEEC-443A-8CB2-09EE8B5BABC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18674" y="1045290"/>
                  <a:ext cx="3535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ADB8A7B-EAB0-4159-87A1-C5A6BFEEABDA}"/>
                    </a:ext>
                  </a:extLst>
                </p14:cNvPr>
                <p14:cNvContentPartPr/>
                <p14:nvPr/>
              </p14:nvContentPartPr>
              <p14:xfrm>
                <a:off x="1024514" y="1240050"/>
                <a:ext cx="234000" cy="72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ADB8A7B-EAB0-4159-87A1-C5A6BFEEABD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15514" y="1231050"/>
                  <a:ext cx="251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D51AEF5-54F5-4EFF-A37C-670FC65BA7D0}"/>
                    </a:ext>
                  </a:extLst>
                </p14:cNvPr>
                <p14:cNvContentPartPr/>
                <p14:nvPr/>
              </p14:nvContentPartPr>
              <p14:xfrm>
                <a:off x="1442834" y="1209810"/>
                <a:ext cx="268200" cy="514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D51AEF5-54F5-4EFF-A37C-670FC65BA7D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33834" y="1201170"/>
                  <a:ext cx="28584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62DBF81-2E27-4E9B-952B-B22426189EED}"/>
                    </a:ext>
                  </a:extLst>
                </p14:cNvPr>
                <p14:cNvContentPartPr/>
                <p14:nvPr/>
              </p14:nvContentPartPr>
              <p14:xfrm>
                <a:off x="1780154" y="1174170"/>
                <a:ext cx="140760" cy="152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62DBF81-2E27-4E9B-952B-B22426189EE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71514" y="1165530"/>
                  <a:ext cx="1584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EE9F3B2-094D-4091-AFC2-AE904641D054}"/>
                    </a:ext>
                  </a:extLst>
                </p14:cNvPr>
                <p14:cNvContentPartPr/>
                <p14:nvPr/>
              </p14:nvContentPartPr>
              <p14:xfrm>
                <a:off x="1975274" y="1205490"/>
                <a:ext cx="129960" cy="130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EE9F3B2-094D-4091-AFC2-AE904641D05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66274" y="1196490"/>
                  <a:ext cx="147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302E963-A323-45ED-AC88-C477D61D0E97}"/>
                    </a:ext>
                  </a:extLst>
                </p14:cNvPr>
                <p14:cNvContentPartPr/>
                <p14:nvPr/>
              </p14:nvContentPartPr>
              <p14:xfrm>
                <a:off x="2172194" y="1196850"/>
                <a:ext cx="123480" cy="102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302E963-A323-45ED-AC88-C477D61D0E9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63194" y="1188210"/>
                  <a:ext cx="141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9732077-8B7C-405A-92B2-DDB57D9E7858}"/>
                    </a:ext>
                  </a:extLst>
                </p14:cNvPr>
                <p14:cNvContentPartPr/>
                <p14:nvPr/>
              </p14:nvContentPartPr>
              <p14:xfrm>
                <a:off x="2239154" y="1187850"/>
                <a:ext cx="132480" cy="323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9732077-8B7C-405A-92B2-DDB57D9E785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30514" y="1179210"/>
                  <a:ext cx="1501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0011C8E-FE94-465E-8CBD-83ACEA153A27}"/>
                    </a:ext>
                  </a:extLst>
                </p14:cNvPr>
                <p14:cNvContentPartPr/>
                <p14:nvPr/>
              </p14:nvContentPartPr>
              <p14:xfrm>
                <a:off x="2332754" y="1165530"/>
                <a:ext cx="125640" cy="125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0011C8E-FE94-465E-8CBD-83ACEA153A2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23754" y="1156890"/>
                  <a:ext cx="143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6A32133-F48E-467A-991F-2B863A022409}"/>
                    </a:ext>
                  </a:extLst>
                </p14:cNvPr>
                <p14:cNvContentPartPr/>
                <p14:nvPr/>
              </p14:nvContentPartPr>
              <p14:xfrm>
                <a:off x="4477634" y="1084890"/>
                <a:ext cx="230400" cy="183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6A32133-F48E-467A-991F-2B863A02240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68994" y="1076250"/>
                  <a:ext cx="2480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66D7C74-8FA1-4D08-ACE6-455EDBB65B31}"/>
                    </a:ext>
                  </a:extLst>
                </p14:cNvPr>
                <p14:cNvContentPartPr/>
                <p14:nvPr/>
              </p14:nvContentPartPr>
              <p14:xfrm>
                <a:off x="4778954" y="1081650"/>
                <a:ext cx="152640" cy="176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66D7C74-8FA1-4D08-ACE6-455EDBB65B3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70314" y="1073010"/>
                  <a:ext cx="1702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C740520-BDED-46CF-82D8-38AFF7733CED}"/>
                    </a:ext>
                  </a:extLst>
                </p14:cNvPr>
                <p14:cNvContentPartPr/>
                <p14:nvPr/>
              </p14:nvContentPartPr>
              <p14:xfrm>
                <a:off x="4990994" y="1134570"/>
                <a:ext cx="114480" cy="102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C740520-BDED-46CF-82D8-38AFF7733CE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82354" y="1125570"/>
                  <a:ext cx="132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DE00368-4D15-4772-BE21-30D8166612B2}"/>
                    </a:ext>
                  </a:extLst>
                </p14:cNvPr>
                <p14:cNvContentPartPr/>
                <p14:nvPr/>
              </p14:nvContentPartPr>
              <p14:xfrm>
                <a:off x="5013314" y="1131690"/>
                <a:ext cx="191160" cy="337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DE00368-4D15-4772-BE21-30D8166612B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04674" y="1122690"/>
                  <a:ext cx="2088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26F87E5-798E-45A8-9FC5-BC7B79E03388}"/>
                    </a:ext>
                  </a:extLst>
                </p14:cNvPr>
                <p14:cNvContentPartPr/>
                <p14:nvPr/>
              </p14:nvContentPartPr>
              <p14:xfrm>
                <a:off x="5160554" y="849810"/>
                <a:ext cx="502200" cy="410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26F87E5-798E-45A8-9FC5-BC7B79E0338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51914" y="840810"/>
                  <a:ext cx="51984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C3B8563-F0E2-419A-951C-C5425BD95D4E}"/>
                    </a:ext>
                  </a:extLst>
                </p14:cNvPr>
                <p14:cNvContentPartPr/>
                <p14:nvPr/>
              </p14:nvContentPartPr>
              <p14:xfrm>
                <a:off x="5604074" y="1066530"/>
                <a:ext cx="161640" cy="191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C3B8563-F0E2-419A-951C-C5425BD95D4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95434" y="1057530"/>
                  <a:ext cx="179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5024B0B-5727-4453-BEF3-0327C8F09E9A}"/>
                    </a:ext>
                  </a:extLst>
                </p14:cNvPr>
                <p14:cNvContentPartPr/>
                <p14:nvPr/>
              </p14:nvContentPartPr>
              <p14:xfrm>
                <a:off x="4380794" y="1181370"/>
                <a:ext cx="111960" cy="303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5024B0B-5727-4453-BEF3-0327C8F09E9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72154" y="1172370"/>
                  <a:ext cx="1296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1A32F7F-80B2-4622-A871-0F9EB001BCC4}"/>
                    </a:ext>
                  </a:extLst>
                </p14:cNvPr>
                <p14:cNvContentPartPr/>
                <p14:nvPr/>
              </p14:nvContentPartPr>
              <p14:xfrm>
                <a:off x="6140114" y="1067970"/>
                <a:ext cx="214200" cy="158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1A32F7F-80B2-4622-A871-0F9EB001BCC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31474" y="1059330"/>
                  <a:ext cx="231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C30172E-6B9D-465D-878D-FDE780BA2B65}"/>
                    </a:ext>
                  </a:extLst>
                </p14:cNvPr>
                <p14:cNvContentPartPr/>
                <p14:nvPr/>
              </p14:nvContentPartPr>
              <p14:xfrm>
                <a:off x="6335954" y="1089570"/>
                <a:ext cx="193320" cy="158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C30172E-6B9D-465D-878D-FDE780BA2B6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26954" y="1080930"/>
                  <a:ext cx="2109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F143899-0CE3-4091-B206-FFA468B008A6}"/>
                    </a:ext>
                  </a:extLst>
                </p14:cNvPr>
                <p14:cNvContentPartPr/>
                <p14:nvPr/>
              </p14:nvContentPartPr>
              <p14:xfrm>
                <a:off x="6627914" y="1078050"/>
                <a:ext cx="182160" cy="179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F143899-0CE3-4091-B206-FFA468B008A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18914" y="1069410"/>
                  <a:ext cx="1998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0E71D32-4B70-454D-B8CA-29DC246C7643}"/>
                    </a:ext>
                  </a:extLst>
                </p14:cNvPr>
                <p14:cNvContentPartPr/>
                <p14:nvPr/>
              </p14:nvContentPartPr>
              <p14:xfrm>
                <a:off x="6748514" y="1120170"/>
                <a:ext cx="99720" cy="117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0E71D32-4B70-454D-B8CA-29DC246C764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39514" y="1111170"/>
                  <a:ext cx="117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4C1E4D2-2654-4CFA-AF0F-007C742A4298}"/>
                    </a:ext>
                  </a:extLst>
                </p14:cNvPr>
                <p14:cNvContentPartPr/>
                <p14:nvPr/>
              </p14:nvContentPartPr>
              <p14:xfrm>
                <a:off x="6991154" y="932250"/>
                <a:ext cx="180720" cy="291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4C1E4D2-2654-4CFA-AF0F-007C742A429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82154" y="923250"/>
                  <a:ext cx="1983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900F31F-6E50-48CB-ACE1-A8575FC3FA7A}"/>
                    </a:ext>
                  </a:extLst>
                </p14:cNvPr>
                <p14:cNvContentPartPr/>
                <p14:nvPr/>
              </p14:nvContentPartPr>
              <p14:xfrm>
                <a:off x="7099514" y="861330"/>
                <a:ext cx="215640" cy="370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900F31F-6E50-48CB-ACE1-A8575FC3FA7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90874" y="852330"/>
                  <a:ext cx="23328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B5BDF66-6A25-4185-BE01-01D634AAA435}"/>
                    </a:ext>
                  </a:extLst>
                </p14:cNvPr>
                <p14:cNvContentPartPr/>
                <p14:nvPr/>
              </p14:nvContentPartPr>
              <p14:xfrm>
                <a:off x="7237754" y="1085610"/>
                <a:ext cx="152640" cy="125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B5BDF66-6A25-4185-BE01-01D634AAA43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29114" y="1076610"/>
                  <a:ext cx="170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839DBE4-7F84-49C9-ABAE-C3048828780B}"/>
                    </a:ext>
                  </a:extLst>
                </p14:cNvPr>
                <p14:cNvContentPartPr/>
                <p14:nvPr/>
              </p14:nvContentPartPr>
              <p14:xfrm>
                <a:off x="7395794" y="864210"/>
                <a:ext cx="321480" cy="366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839DBE4-7F84-49C9-ABAE-C3048828780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86794" y="855210"/>
                  <a:ext cx="3391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A904DE9-668A-41BB-8615-92585C437DC0}"/>
                    </a:ext>
                  </a:extLst>
                </p14:cNvPr>
                <p14:cNvContentPartPr/>
                <p14:nvPr/>
              </p14:nvContentPartPr>
              <p14:xfrm>
                <a:off x="7856594" y="1106850"/>
                <a:ext cx="56880" cy="92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A904DE9-668A-41BB-8615-92585C437DC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847954" y="1097850"/>
                  <a:ext cx="74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C9F9121-B47C-4DEE-8571-E4E3F79810D8}"/>
                    </a:ext>
                  </a:extLst>
                </p14:cNvPr>
                <p14:cNvContentPartPr/>
                <p14:nvPr/>
              </p14:nvContentPartPr>
              <p14:xfrm>
                <a:off x="7993034" y="1064370"/>
                <a:ext cx="191160" cy="1458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C9F9121-B47C-4DEE-8571-E4E3F79810D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84394" y="1055730"/>
                  <a:ext cx="208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67AB737-F5E0-4594-AFB0-34652910BD91}"/>
                    </a:ext>
                  </a:extLst>
                </p14:cNvPr>
                <p14:cNvContentPartPr/>
                <p14:nvPr/>
              </p14:nvContentPartPr>
              <p14:xfrm>
                <a:off x="8468594" y="1125930"/>
                <a:ext cx="24480" cy="14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67AB737-F5E0-4594-AFB0-34652910BD9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459954" y="1117290"/>
                  <a:ext cx="421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1CB3C32-6F46-4827-8F3D-172F3D3A9EB5}"/>
                    </a:ext>
                  </a:extLst>
                </p14:cNvPr>
                <p14:cNvContentPartPr/>
                <p14:nvPr/>
              </p14:nvContentPartPr>
              <p14:xfrm>
                <a:off x="8454914" y="1106130"/>
                <a:ext cx="7560" cy="14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1CB3C32-6F46-4827-8F3D-172F3D3A9EB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445914" y="1097130"/>
                  <a:ext cx="252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644563D-0F11-4EE6-99DB-1C3B482CC142}"/>
                    </a:ext>
                  </a:extLst>
                </p14:cNvPr>
                <p14:cNvContentPartPr/>
                <p14:nvPr/>
              </p14:nvContentPartPr>
              <p14:xfrm>
                <a:off x="8460314" y="992730"/>
                <a:ext cx="297360" cy="1836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644563D-0F11-4EE6-99DB-1C3B482CC14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51314" y="983730"/>
                  <a:ext cx="315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FCB4493-976A-4302-95F5-F720F2C93D85}"/>
                    </a:ext>
                  </a:extLst>
                </p14:cNvPr>
                <p14:cNvContentPartPr/>
                <p14:nvPr/>
              </p14:nvContentPartPr>
              <p14:xfrm>
                <a:off x="8742914" y="1010370"/>
                <a:ext cx="202680" cy="155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FCB4493-976A-4302-95F5-F720F2C93D8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733914" y="1001730"/>
                  <a:ext cx="220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8DDB6F7-5458-499E-A839-62E7E08397A4}"/>
                    </a:ext>
                  </a:extLst>
                </p14:cNvPr>
                <p14:cNvContentPartPr/>
                <p14:nvPr/>
              </p14:nvContentPartPr>
              <p14:xfrm>
                <a:off x="8968634" y="1048530"/>
                <a:ext cx="32400" cy="108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8DDB6F7-5458-499E-A839-62E7E08397A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959994" y="1039530"/>
                  <a:ext cx="50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912A673-9DCE-46E6-835F-EEBB81150592}"/>
                    </a:ext>
                  </a:extLst>
                </p14:cNvPr>
                <p14:cNvContentPartPr/>
                <p14:nvPr/>
              </p14:nvContentPartPr>
              <p14:xfrm>
                <a:off x="8976194" y="1028730"/>
                <a:ext cx="248040" cy="3812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912A673-9DCE-46E6-835F-EEBB8115059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967194" y="1019730"/>
                  <a:ext cx="2656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2DC7239-52B8-4C3E-84E4-882F51E5BE20}"/>
                    </a:ext>
                  </a:extLst>
                </p14:cNvPr>
                <p14:cNvContentPartPr/>
                <p14:nvPr/>
              </p14:nvContentPartPr>
              <p14:xfrm>
                <a:off x="9276434" y="705090"/>
                <a:ext cx="257040" cy="444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2DC7239-52B8-4C3E-84E4-882F51E5BE2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267794" y="696090"/>
                  <a:ext cx="2746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356F671-53A1-4247-BB46-BD8901B694FF}"/>
                    </a:ext>
                  </a:extLst>
                </p14:cNvPr>
                <p14:cNvContentPartPr/>
                <p14:nvPr/>
              </p14:nvContentPartPr>
              <p14:xfrm>
                <a:off x="9544274" y="752250"/>
                <a:ext cx="211320" cy="3902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356F671-53A1-4247-BB46-BD8901B694F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535634" y="743250"/>
                  <a:ext cx="22896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A5F245C-7135-44FC-8CC6-F17F1E4C5309}"/>
                    </a:ext>
                  </a:extLst>
                </p14:cNvPr>
                <p14:cNvContentPartPr/>
                <p14:nvPr/>
              </p14:nvContentPartPr>
              <p14:xfrm>
                <a:off x="9469034" y="970770"/>
                <a:ext cx="419040" cy="55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A5F245C-7135-44FC-8CC6-F17F1E4C530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460394" y="962130"/>
                  <a:ext cx="436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5BC96CC-CADA-43D9-8C33-E075C4127AD5}"/>
                    </a:ext>
                  </a:extLst>
                </p14:cNvPr>
                <p14:cNvContentPartPr/>
                <p14:nvPr/>
              </p14:nvContentPartPr>
              <p14:xfrm>
                <a:off x="10080674" y="747570"/>
                <a:ext cx="191160" cy="3474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5BC96CC-CADA-43D9-8C33-E075C4127AD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072034" y="738930"/>
                  <a:ext cx="2088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5BBEC4A-8492-43A6-8875-8027C745B66B}"/>
                    </a:ext>
                  </a:extLst>
                </p14:cNvPr>
                <p14:cNvContentPartPr/>
                <p14:nvPr/>
              </p14:nvContentPartPr>
              <p14:xfrm>
                <a:off x="10184714" y="962490"/>
                <a:ext cx="137880" cy="1292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5BBEC4A-8492-43A6-8875-8027C745B66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176074" y="953490"/>
                  <a:ext cx="155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3EA9CFE-6364-4591-AB72-2D9236F590EF}"/>
                    </a:ext>
                  </a:extLst>
                </p14:cNvPr>
                <p14:cNvContentPartPr/>
                <p14:nvPr/>
              </p14:nvContentPartPr>
              <p14:xfrm>
                <a:off x="10453274" y="895170"/>
                <a:ext cx="83880" cy="1540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3EA9CFE-6364-4591-AB72-2D9236F590E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444634" y="886530"/>
                  <a:ext cx="101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EEE7A82-778A-4917-B495-E343B7B5DA18}"/>
                    </a:ext>
                  </a:extLst>
                </p14:cNvPr>
                <p14:cNvContentPartPr/>
                <p14:nvPr/>
              </p14:nvContentPartPr>
              <p14:xfrm>
                <a:off x="10575674" y="893010"/>
                <a:ext cx="177120" cy="216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EEE7A82-778A-4917-B495-E343B7B5DA1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567034" y="884010"/>
                  <a:ext cx="1947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AF50128-E206-4E43-A14E-82755BCAF3B3}"/>
                    </a:ext>
                  </a:extLst>
                </p14:cNvPr>
                <p14:cNvContentPartPr/>
                <p14:nvPr/>
              </p14:nvContentPartPr>
              <p14:xfrm>
                <a:off x="4488074" y="1566930"/>
                <a:ext cx="320040" cy="288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AF50128-E206-4E43-A14E-82755BCAF3B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79434" y="1558290"/>
                  <a:ext cx="3376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F52087B-FC80-4327-BBEF-4EDE9F268B80}"/>
                    </a:ext>
                  </a:extLst>
                </p14:cNvPr>
                <p14:cNvContentPartPr/>
                <p14:nvPr/>
              </p14:nvContentPartPr>
              <p14:xfrm>
                <a:off x="7787474" y="1570890"/>
                <a:ext cx="271800" cy="1429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F52087B-FC80-4327-BBEF-4EDE9F268B8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778834" y="1561890"/>
                  <a:ext cx="2894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4671F4C-E456-40F4-9276-79DC80BFF8B9}"/>
                    </a:ext>
                  </a:extLst>
                </p14:cNvPr>
                <p14:cNvContentPartPr/>
                <p14:nvPr/>
              </p14:nvContentPartPr>
              <p14:xfrm>
                <a:off x="8166194" y="1550010"/>
                <a:ext cx="166320" cy="1371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4671F4C-E456-40F4-9276-79DC80BFF8B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157554" y="1541010"/>
                  <a:ext cx="1839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FAB88E5-8878-401F-8AED-59775C4B90B0}"/>
                    </a:ext>
                  </a:extLst>
                </p14:cNvPr>
                <p14:cNvContentPartPr/>
                <p14:nvPr/>
              </p14:nvContentPartPr>
              <p14:xfrm>
                <a:off x="8330714" y="1583130"/>
                <a:ext cx="137520" cy="1008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FAB88E5-8878-401F-8AED-59775C4B90B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322074" y="1574130"/>
                  <a:ext cx="1551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B176C4C-CDE6-4688-8CF4-7B191F794B6F}"/>
                    </a:ext>
                  </a:extLst>
                </p14:cNvPr>
                <p14:cNvContentPartPr/>
                <p14:nvPr/>
              </p14:nvContentPartPr>
              <p14:xfrm>
                <a:off x="8502434" y="1566930"/>
                <a:ext cx="178560" cy="1317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B176C4C-CDE6-4688-8CF4-7B191F794B6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93794" y="1557930"/>
                  <a:ext cx="196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D9E8DA8-4EBB-49C7-9EF1-69EB2A308C28}"/>
                    </a:ext>
                  </a:extLst>
                </p14:cNvPr>
                <p14:cNvContentPartPr/>
                <p14:nvPr/>
              </p14:nvContentPartPr>
              <p14:xfrm>
                <a:off x="8985914" y="1535250"/>
                <a:ext cx="269280" cy="1717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D9E8DA8-4EBB-49C7-9EF1-69EB2A308C2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977274" y="1526250"/>
                  <a:ext cx="286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6EB006D-2902-4728-9321-114C8BC3B360}"/>
                    </a:ext>
                  </a:extLst>
                </p14:cNvPr>
                <p14:cNvContentPartPr/>
                <p14:nvPr/>
              </p14:nvContentPartPr>
              <p14:xfrm>
                <a:off x="9267074" y="1539930"/>
                <a:ext cx="135360" cy="1544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6EB006D-2902-4728-9321-114C8BC3B36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258074" y="1530930"/>
                  <a:ext cx="153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7E81FE7-3B37-4885-AC01-588D44B5DD8C}"/>
                    </a:ext>
                  </a:extLst>
                </p14:cNvPr>
                <p14:cNvContentPartPr/>
                <p14:nvPr/>
              </p14:nvContentPartPr>
              <p14:xfrm>
                <a:off x="9460754" y="1615170"/>
                <a:ext cx="5400" cy="80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7E81FE7-3B37-4885-AC01-588D44B5DD8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451754" y="1606170"/>
                  <a:ext cx="23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F417C8D-1993-459C-82EC-118FDE5A7246}"/>
                    </a:ext>
                  </a:extLst>
                </p14:cNvPr>
                <p14:cNvContentPartPr/>
                <p14:nvPr/>
              </p14:nvContentPartPr>
              <p14:xfrm>
                <a:off x="9454274" y="1600050"/>
                <a:ext cx="210240" cy="366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F417C8D-1993-459C-82EC-118FDE5A724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445634" y="1591050"/>
                  <a:ext cx="2278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5926881-875D-4B02-848B-822CD9270A75}"/>
                    </a:ext>
                  </a:extLst>
                </p14:cNvPr>
                <p14:cNvContentPartPr/>
                <p14:nvPr/>
              </p14:nvContentPartPr>
              <p14:xfrm>
                <a:off x="9759554" y="1308450"/>
                <a:ext cx="226080" cy="388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5926881-875D-4B02-848B-822CD9270A7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750914" y="1299810"/>
                  <a:ext cx="2437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CA4EE6C-0FBE-4445-A9C3-CFC385BD32A5}"/>
                    </a:ext>
                  </a:extLst>
                </p14:cNvPr>
                <p14:cNvContentPartPr/>
                <p14:nvPr/>
              </p14:nvContentPartPr>
              <p14:xfrm>
                <a:off x="10028834" y="1380450"/>
                <a:ext cx="162000" cy="3398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CA4EE6C-0FBE-4445-A9C3-CFC385BD32A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020194" y="1371810"/>
                  <a:ext cx="1796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445C292-502B-4175-9AA7-1291BAFCF1C0}"/>
                    </a:ext>
                  </a:extLst>
                </p14:cNvPr>
                <p14:cNvContentPartPr/>
                <p14:nvPr/>
              </p14:nvContentPartPr>
              <p14:xfrm>
                <a:off x="9943514" y="1527690"/>
                <a:ext cx="312480" cy="55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445C292-502B-4175-9AA7-1291BAFCF1C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934874" y="1519050"/>
                  <a:ext cx="3301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1456843-49B8-4168-98B8-ED236D76AE0E}"/>
                    </a:ext>
                  </a:extLst>
                </p14:cNvPr>
                <p14:cNvContentPartPr/>
                <p14:nvPr/>
              </p14:nvContentPartPr>
              <p14:xfrm>
                <a:off x="10388834" y="1312770"/>
                <a:ext cx="222480" cy="3970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1456843-49B8-4168-98B8-ED236D76AE0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379834" y="1303770"/>
                  <a:ext cx="2401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3432E6F-25B6-438F-AD59-90CDDC09C8A7}"/>
                    </a:ext>
                  </a:extLst>
                </p14:cNvPr>
                <p14:cNvContentPartPr/>
                <p14:nvPr/>
              </p14:nvContentPartPr>
              <p14:xfrm>
                <a:off x="10518434" y="1537410"/>
                <a:ext cx="108000" cy="156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3432E6F-25B6-438F-AD59-90CDDC09C8A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509434" y="1528770"/>
                  <a:ext cx="125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149EF94-AD87-45FF-BADF-0397BB6D0624}"/>
                    </a:ext>
                  </a:extLst>
                </p14:cNvPr>
                <p14:cNvContentPartPr/>
                <p14:nvPr/>
              </p14:nvContentPartPr>
              <p14:xfrm>
                <a:off x="10756754" y="1501770"/>
                <a:ext cx="89640" cy="2059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149EF94-AD87-45FF-BADF-0397BB6D062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747754" y="1493130"/>
                  <a:ext cx="107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83345D-5B52-48D5-A7EF-800D223A6708}"/>
                    </a:ext>
                  </a:extLst>
                </p14:cNvPr>
                <p14:cNvContentPartPr/>
                <p14:nvPr/>
              </p14:nvContentPartPr>
              <p14:xfrm>
                <a:off x="10934954" y="1481250"/>
                <a:ext cx="132480" cy="2437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83345D-5B52-48D5-A7EF-800D223A670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925954" y="1472250"/>
                  <a:ext cx="1501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8CC16A9-4B30-4E53-BF22-15B62A7CB335}"/>
                    </a:ext>
                  </a:extLst>
                </p14:cNvPr>
                <p14:cNvContentPartPr/>
                <p14:nvPr/>
              </p14:nvContentPartPr>
              <p14:xfrm>
                <a:off x="1032794" y="2382690"/>
                <a:ext cx="262800" cy="1681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8CC16A9-4B30-4E53-BF22-15B62A7CB33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23794" y="2374050"/>
                  <a:ext cx="280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4D00235-2A38-43A7-B3BC-0B1BA10ECB5B}"/>
                    </a:ext>
                  </a:extLst>
                </p14:cNvPr>
                <p14:cNvContentPartPr/>
                <p14:nvPr/>
              </p14:nvContentPartPr>
              <p14:xfrm>
                <a:off x="1375514" y="2370810"/>
                <a:ext cx="166680" cy="153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4D00235-2A38-43A7-B3BC-0B1BA10ECB5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66874" y="2362170"/>
                  <a:ext cx="184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F7D77F2-74E1-4C33-8665-AE541C8FEDDE}"/>
                    </a:ext>
                  </a:extLst>
                </p14:cNvPr>
                <p14:cNvContentPartPr/>
                <p14:nvPr/>
              </p14:nvContentPartPr>
              <p14:xfrm>
                <a:off x="1641194" y="2336250"/>
                <a:ext cx="131040" cy="2350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F7D77F2-74E1-4C33-8665-AE541C8FEDD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632194" y="2327250"/>
                  <a:ext cx="1486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61177B6-94BA-42E3-A40D-CE4B45371FDA}"/>
                    </a:ext>
                  </a:extLst>
                </p14:cNvPr>
                <p14:cNvContentPartPr/>
                <p14:nvPr/>
              </p14:nvContentPartPr>
              <p14:xfrm>
                <a:off x="2243834" y="2258850"/>
                <a:ext cx="330480" cy="2584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61177B6-94BA-42E3-A40D-CE4B45371FD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35194" y="2250210"/>
                  <a:ext cx="3481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28F69C0-6F9B-456D-B966-25CECA72E1F9}"/>
                    </a:ext>
                  </a:extLst>
                </p14:cNvPr>
                <p14:cNvContentPartPr/>
                <p14:nvPr/>
              </p14:nvContentPartPr>
              <p14:xfrm>
                <a:off x="2609234" y="2208810"/>
                <a:ext cx="309240" cy="2728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28F69C0-6F9B-456D-B966-25CECA72E1F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00594" y="2200170"/>
                  <a:ext cx="3268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4A1EC7A-5F47-4168-A5CD-1EFF0C986157}"/>
                    </a:ext>
                  </a:extLst>
                </p14:cNvPr>
                <p14:cNvContentPartPr/>
                <p14:nvPr/>
              </p14:nvContentPartPr>
              <p14:xfrm>
                <a:off x="3088034" y="2144010"/>
                <a:ext cx="149400" cy="3074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4A1EC7A-5F47-4168-A5CD-1EFF0C98615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079394" y="2135370"/>
                  <a:ext cx="1670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6D0B305-46D7-4656-B647-74A917438631}"/>
                    </a:ext>
                  </a:extLst>
                </p14:cNvPr>
                <p14:cNvContentPartPr/>
                <p14:nvPr/>
              </p14:nvContentPartPr>
              <p14:xfrm>
                <a:off x="3292874" y="2070930"/>
                <a:ext cx="154800" cy="3506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6D0B305-46D7-4656-B647-74A91743863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284234" y="2061930"/>
                  <a:ext cx="1724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1106BC1-BDCD-4D24-898F-E710F668F4DF}"/>
                    </a:ext>
                  </a:extLst>
                </p14:cNvPr>
                <p14:cNvContentPartPr/>
                <p14:nvPr/>
              </p14:nvContentPartPr>
              <p14:xfrm>
                <a:off x="3261194" y="2316810"/>
                <a:ext cx="191160" cy="126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1106BC1-BDCD-4D24-898F-E710F668F4D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52194" y="2308170"/>
                  <a:ext cx="208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AFB238E-2B31-43C8-81D1-BE62D2923ECA}"/>
                    </a:ext>
                  </a:extLst>
                </p14:cNvPr>
                <p14:cNvContentPartPr/>
                <p14:nvPr/>
              </p14:nvContentPartPr>
              <p14:xfrm>
                <a:off x="3532994" y="2217450"/>
                <a:ext cx="179640" cy="2120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AFB238E-2B31-43C8-81D1-BE62D2923EC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23994" y="2208450"/>
                  <a:ext cx="197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AF9DDBE-06F0-4E73-9D23-488ECBBB0E73}"/>
                    </a:ext>
                  </a:extLst>
                </p14:cNvPr>
                <p14:cNvContentPartPr/>
                <p14:nvPr/>
              </p14:nvContentPartPr>
              <p14:xfrm>
                <a:off x="4129154" y="2253090"/>
                <a:ext cx="149400" cy="155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AF9DDBE-06F0-4E73-9D23-488ECBBB0E7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120514" y="2244090"/>
                  <a:ext cx="1670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D80B1F5-4D14-4FFD-804D-6AB5E6281E94}"/>
                    </a:ext>
                  </a:extLst>
                </p14:cNvPr>
                <p14:cNvContentPartPr/>
                <p14:nvPr/>
              </p14:nvContentPartPr>
              <p14:xfrm>
                <a:off x="4317794" y="2304210"/>
                <a:ext cx="153360" cy="72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D80B1F5-4D14-4FFD-804D-6AB5E6281E9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309154" y="2295570"/>
                  <a:ext cx="171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E224879-B54F-4F3C-890A-6AF1149439DF}"/>
                    </a:ext>
                  </a:extLst>
                </p14:cNvPr>
                <p14:cNvContentPartPr/>
                <p14:nvPr/>
              </p14:nvContentPartPr>
              <p14:xfrm>
                <a:off x="4501754" y="2276130"/>
                <a:ext cx="167040" cy="125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E224879-B54F-4F3C-890A-6AF1149439D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493114" y="2267130"/>
                  <a:ext cx="184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EAD6B1D-676A-48FA-B110-069F092E4BFA}"/>
                    </a:ext>
                  </a:extLst>
                </p14:cNvPr>
                <p14:cNvContentPartPr/>
                <p14:nvPr/>
              </p14:nvContentPartPr>
              <p14:xfrm>
                <a:off x="4679234" y="2095770"/>
                <a:ext cx="118080" cy="2397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EAD6B1D-676A-48FA-B110-069F092E4BF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670594" y="2086770"/>
                  <a:ext cx="1357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9244F5A-0366-4123-BDC5-60B15B3070E3}"/>
                    </a:ext>
                  </a:extLst>
                </p14:cNvPr>
                <p14:cNvContentPartPr/>
                <p14:nvPr/>
              </p14:nvContentPartPr>
              <p14:xfrm>
                <a:off x="5027714" y="1677450"/>
                <a:ext cx="256320" cy="1112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9244F5A-0366-4123-BDC5-60B15B3070E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018714" y="1668810"/>
                  <a:ext cx="273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3A6F7CC-B645-4D95-ADC3-45A600E94F5A}"/>
                    </a:ext>
                  </a:extLst>
                </p14:cNvPr>
                <p14:cNvContentPartPr/>
                <p14:nvPr/>
              </p14:nvContentPartPr>
              <p14:xfrm>
                <a:off x="5381954" y="1678890"/>
                <a:ext cx="65880" cy="99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3A6F7CC-B645-4D95-ADC3-45A600E94F5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72954" y="1669890"/>
                  <a:ext cx="835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2A306E9-4B48-4BF7-B653-33E993BA7363}"/>
                    </a:ext>
                  </a:extLst>
                </p14:cNvPr>
                <p14:cNvContentPartPr/>
                <p14:nvPr/>
              </p14:nvContentPartPr>
              <p14:xfrm>
                <a:off x="5506154" y="1690770"/>
                <a:ext cx="127440" cy="792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2A306E9-4B48-4BF7-B653-33E993BA736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497154" y="1682130"/>
                  <a:ext cx="1450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7A4E92C-60B7-47A4-8CD5-69D81A7E7FD5}"/>
                    </a:ext>
                  </a:extLst>
                </p14:cNvPr>
                <p14:cNvContentPartPr/>
                <p14:nvPr/>
              </p14:nvContentPartPr>
              <p14:xfrm>
                <a:off x="5790194" y="1474410"/>
                <a:ext cx="136800" cy="315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7A4E92C-60B7-47A4-8CD5-69D81A7E7FD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781554" y="1465770"/>
                  <a:ext cx="154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E6AEA75-A897-4C3E-A099-8AE3AA6E6989}"/>
                    </a:ext>
                  </a:extLst>
                </p14:cNvPr>
                <p14:cNvContentPartPr/>
                <p14:nvPr/>
              </p14:nvContentPartPr>
              <p14:xfrm>
                <a:off x="5743034" y="1602930"/>
                <a:ext cx="208080" cy="457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E6AEA75-A897-4C3E-A099-8AE3AA6E698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734394" y="1594290"/>
                  <a:ext cx="2257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6E9593B-758E-47C3-8AE6-44BA20EB66D0}"/>
                    </a:ext>
                  </a:extLst>
                </p14:cNvPr>
                <p14:cNvContentPartPr/>
                <p14:nvPr/>
              </p14:nvContentPartPr>
              <p14:xfrm>
                <a:off x="5990714" y="1418250"/>
                <a:ext cx="207720" cy="368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6E9593B-758E-47C3-8AE6-44BA20EB66D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982074" y="1409250"/>
                  <a:ext cx="2253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20E007F-87A1-4044-AFB3-64E21686EB9C}"/>
                    </a:ext>
                  </a:extLst>
                </p14:cNvPr>
                <p14:cNvContentPartPr/>
                <p14:nvPr/>
              </p14:nvContentPartPr>
              <p14:xfrm>
                <a:off x="6253874" y="1605450"/>
                <a:ext cx="84600" cy="183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20E007F-87A1-4044-AFB3-64E21686EB9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244874" y="1596810"/>
                  <a:ext cx="102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19EF2E5-B605-46A8-96D9-127FDECE1035}"/>
                    </a:ext>
                  </a:extLst>
                </p14:cNvPr>
                <p14:cNvContentPartPr/>
                <p14:nvPr/>
              </p14:nvContentPartPr>
              <p14:xfrm>
                <a:off x="6436034" y="1845930"/>
                <a:ext cx="101160" cy="1544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19EF2E5-B605-46A8-96D9-127FDECE103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427034" y="1837290"/>
                  <a:ext cx="118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F0B27AC-839A-4B03-B6A5-C9A4F0519741}"/>
                    </a:ext>
                  </a:extLst>
                </p14:cNvPr>
                <p14:cNvContentPartPr/>
                <p14:nvPr/>
              </p14:nvContentPartPr>
              <p14:xfrm>
                <a:off x="6807914" y="1472610"/>
                <a:ext cx="165960" cy="3477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F0B27AC-839A-4B03-B6A5-C9A4F051974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798914" y="1463610"/>
                  <a:ext cx="1836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869EAA7-7ACD-4888-901F-ED4FF8DAC62E}"/>
                    </a:ext>
                  </a:extLst>
                </p14:cNvPr>
                <p14:cNvContentPartPr/>
                <p14:nvPr/>
              </p14:nvContentPartPr>
              <p14:xfrm>
                <a:off x="6725834" y="1640010"/>
                <a:ext cx="242280" cy="536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869EAA7-7ACD-4888-901F-ED4FF8DAC62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717194" y="1631010"/>
                  <a:ext cx="259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476C9D8-6978-414B-A232-9743E5EC0DEB}"/>
                    </a:ext>
                  </a:extLst>
                </p14:cNvPr>
                <p14:cNvContentPartPr/>
                <p14:nvPr/>
              </p14:nvContentPartPr>
              <p14:xfrm>
                <a:off x="7065674" y="1417530"/>
                <a:ext cx="148680" cy="352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476C9D8-6978-414B-A232-9743E5EC0DE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056674" y="1408530"/>
                  <a:ext cx="1663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A90BFE1-64CD-4698-A4AA-748DFFFBD6A5}"/>
                    </a:ext>
                  </a:extLst>
                </p14:cNvPr>
                <p14:cNvContentPartPr/>
                <p14:nvPr/>
              </p14:nvContentPartPr>
              <p14:xfrm>
                <a:off x="7302194" y="1643250"/>
                <a:ext cx="180360" cy="114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A90BFE1-64CD-4698-A4AA-748DFFFBD6A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93194" y="1634250"/>
                  <a:ext cx="198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E158189-9747-4A09-B4E0-E126B19D8FD7}"/>
                    </a:ext>
                  </a:extLst>
                </p14:cNvPr>
                <p14:cNvContentPartPr/>
                <p14:nvPr/>
              </p14:nvContentPartPr>
              <p14:xfrm>
                <a:off x="5113394" y="2038170"/>
                <a:ext cx="191520" cy="357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E158189-9747-4A09-B4E0-E126B19D8FD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04394" y="2029170"/>
                  <a:ext cx="2091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1232098-FDA6-4FDE-A4B9-D282EFD387B8}"/>
                    </a:ext>
                  </a:extLst>
                </p14:cNvPr>
                <p14:cNvContentPartPr/>
                <p14:nvPr/>
              </p14:nvContentPartPr>
              <p14:xfrm>
                <a:off x="5035634" y="2207730"/>
                <a:ext cx="286920" cy="684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1232098-FDA6-4FDE-A4B9-D282EFD387B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026994" y="2199090"/>
                  <a:ext cx="304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D85E28E-DCB8-441B-88F0-C037C54BD12E}"/>
                    </a:ext>
                  </a:extLst>
                </p14:cNvPr>
                <p14:cNvContentPartPr/>
                <p14:nvPr/>
              </p14:nvContentPartPr>
              <p14:xfrm>
                <a:off x="5370434" y="2009010"/>
                <a:ext cx="194040" cy="353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D85E28E-DCB8-441B-88F0-C037C54BD12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61434" y="2000010"/>
                  <a:ext cx="2116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1614A5A-2B26-4A14-990D-D6CA8FBAFB6C}"/>
                    </a:ext>
                  </a:extLst>
                </p14:cNvPr>
                <p14:cNvContentPartPr/>
                <p14:nvPr/>
              </p14:nvContentPartPr>
              <p14:xfrm>
                <a:off x="5582114" y="2226090"/>
                <a:ext cx="149040" cy="1281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1614A5A-2B26-4A14-990D-D6CA8FBAFB6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73114" y="2217090"/>
                  <a:ext cx="166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137A9E9-1AE6-4FC7-9571-8FD32321208F}"/>
                    </a:ext>
                  </a:extLst>
                </p14:cNvPr>
                <p14:cNvContentPartPr/>
                <p14:nvPr/>
              </p14:nvContentPartPr>
              <p14:xfrm>
                <a:off x="6034634" y="2133570"/>
                <a:ext cx="313560" cy="222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137A9E9-1AE6-4FC7-9571-8FD32321208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25634" y="2124930"/>
                  <a:ext cx="3312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5CA7231-26D1-4B59-9398-9F16AC743535}"/>
                    </a:ext>
                  </a:extLst>
                </p14:cNvPr>
                <p14:cNvContentPartPr/>
                <p14:nvPr/>
              </p14:nvContentPartPr>
              <p14:xfrm>
                <a:off x="6302834" y="2188290"/>
                <a:ext cx="203760" cy="1501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5CA7231-26D1-4B59-9398-9F16AC74353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294194" y="2179650"/>
                  <a:ext cx="221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5AADB88-37CB-40A8-A973-AA6801FCAD65}"/>
                    </a:ext>
                  </a:extLst>
                </p14:cNvPr>
                <p14:cNvContentPartPr/>
                <p14:nvPr/>
              </p14:nvContentPartPr>
              <p14:xfrm>
                <a:off x="6487874" y="2218890"/>
                <a:ext cx="206640" cy="997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5AADB88-37CB-40A8-A973-AA6801FCAD6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78874" y="2209890"/>
                  <a:ext cx="224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6F1F009-DADA-418B-A601-97C244750729}"/>
                    </a:ext>
                  </a:extLst>
                </p14:cNvPr>
                <p14:cNvContentPartPr/>
                <p14:nvPr/>
              </p14:nvContentPartPr>
              <p14:xfrm>
                <a:off x="6705674" y="2218170"/>
                <a:ext cx="133560" cy="284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6F1F009-DADA-418B-A601-97C24475072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97034" y="2209170"/>
                  <a:ext cx="1512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42423D1-B906-4788-B130-5BCF0BBE9411}"/>
                    </a:ext>
                  </a:extLst>
                </p14:cNvPr>
                <p14:cNvContentPartPr/>
                <p14:nvPr/>
              </p14:nvContentPartPr>
              <p14:xfrm>
                <a:off x="6774434" y="2168490"/>
                <a:ext cx="201960" cy="1735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42423D1-B906-4788-B130-5BCF0BBE941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65434" y="2159850"/>
                  <a:ext cx="2196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03DAA34-1A55-4C27-8824-15D1785BA347}"/>
                    </a:ext>
                  </a:extLst>
                </p14:cNvPr>
                <p14:cNvContentPartPr/>
                <p14:nvPr/>
              </p14:nvContentPartPr>
              <p14:xfrm>
                <a:off x="7065674" y="1915050"/>
                <a:ext cx="252360" cy="4435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03DAA34-1A55-4C27-8824-15D1785BA3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057034" y="1906410"/>
                  <a:ext cx="27000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DDE3BBE-4C42-42DE-B456-374F0BA652FB}"/>
                    </a:ext>
                  </a:extLst>
                </p14:cNvPr>
                <p14:cNvContentPartPr/>
                <p14:nvPr/>
              </p14:nvContentPartPr>
              <p14:xfrm>
                <a:off x="7586594" y="2115930"/>
                <a:ext cx="234000" cy="1987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DDE3BBE-4C42-42DE-B456-374F0BA652F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577594" y="2107290"/>
                  <a:ext cx="251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1C97F10-39AC-4E91-ACF0-239BE6DD6E83}"/>
                    </a:ext>
                  </a:extLst>
                </p14:cNvPr>
                <p14:cNvContentPartPr/>
                <p14:nvPr/>
              </p14:nvContentPartPr>
              <p14:xfrm>
                <a:off x="7890074" y="1882290"/>
                <a:ext cx="354240" cy="4590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1C97F10-39AC-4E91-ACF0-239BE6DD6E8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881074" y="1873650"/>
                  <a:ext cx="37188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BC9E3A6-03F9-4529-B6B1-116EFDCEA509}"/>
                    </a:ext>
                  </a:extLst>
                </p14:cNvPr>
                <p14:cNvContentPartPr/>
                <p14:nvPr/>
              </p14:nvContentPartPr>
              <p14:xfrm>
                <a:off x="7875674" y="2121690"/>
                <a:ext cx="387360" cy="493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BC9E3A6-03F9-4529-B6B1-116EFDCEA50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67034" y="2113050"/>
                  <a:ext cx="405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9AE56FE-6238-4F81-839C-195C235CD418}"/>
                    </a:ext>
                  </a:extLst>
                </p14:cNvPr>
                <p14:cNvContentPartPr/>
                <p14:nvPr/>
              </p14:nvContentPartPr>
              <p14:xfrm>
                <a:off x="8082674" y="2174970"/>
                <a:ext cx="390600" cy="1342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9AE56FE-6238-4F81-839C-195C235CD41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073674" y="2166330"/>
                  <a:ext cx="408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7BACEC8-2919-48AD-85A7-46B66D8B3C2C}"/>
                    </a:ext>
                  </a:extLst>
                </p14:cNvPr>
                <p14:cNvContentPartPr/>
                <p14:nvPr/>
              </p14:nvContentPartPr>
              <p14:xfrm>
                <a:off x="8566514" y="2160930"/>
                <a:ext cx="176040" cy="1580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7BACEC8-2919-48AD-85A7-46B66D8B3C2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557514" y="2152290"/>
                  <a:ext cx="193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B1DA09B-7AA5-48D7-B7D5-74D976A6A7CB}"/>
                    </a:ext>
                  </a:extLst>
                </p14:cNvPr>
                <p14:cNvContentPartPr/>
                <p14:nvPr/>
              </p14:nvContentPartPr>
              <p14:xfrm>
                <a:off x="8690354" y="1951410"/>
                <a:ext cx="193320" cy="3456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B1DA09B-7AA5-48D7-B7D5-74D976A6A7C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681354" y="1942770"/>
                  <a:ext cx="2109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59118D7-D74D-425F-9365-8C711C2403DC}"/>
                    </a:ext>
                  </a:extLst>
                </p14:cNvPr>
                <p14:cNvContentPartPr/>
                <p14:nvPr/>
              </p14:nvContentPartPr>
              <p14:xfrm>
                <a:off x="8821394" y="2181810"/>
                <a:ext cx="183240" cy="1472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59118D7-D74D-425F-9365-8C711C2403D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812754" y="2173170"/>
                  <a:ext cx="200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9CC26DE-420F-4D1F-9B71-BDFDC6EAC4A4}"/>
                    </a:ext>
                  </a:extLst>
                </p14:cNvPr>
                <p14:cNvContentPartPr/>
                <p14:nvPr/>
              </p14:nvContentPartPr>
              <p14:xfrm>
                <a:off x="9007874" y="2191530"/>
                <a:ext cx="149040" cy="1252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9CC26DE-420F-4D1F-9B71-BDFDC6EAC4A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998874" y="2182530"/>
                  <a:ext cx="166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138CB54-1286-45AE-92E1-5C2B853C97A3}"/>
                    </a:ext>
                  </a:extLst>
                </p14:cNvPr>
                <p14:cNvContentPartPr/>
                <p14:nvPr/>
              </p14:nvContentPartPr>
              <p14:xfrm>
                <a:off x="9172754" y="2182530"/>
                <a:ext cx="208440" cy="1436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138CB54-1286-45AE-92E1-5C2B853C97A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163754" y="2173890"/>
                  <a:ext cx="2260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4BFCF99-2F2E-482F-B968-038B47AC4EA7}"/>
                    </a:ext>
                  </a:extLst>
                </p14:cNvPr>
                <p14:cNvContentPartPr/>
                <p14:nvPr/>
              </p14:nvContentPartPr>
              <p14:xfrm>
                <a:off x="9380474" y="1977690"/>
                <a:ext cx="166320" cy="305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4BFCF99-2F2E-482F-B968-038B47AC4EA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371834" y="1968690"/>
                  <a:ext cx="1839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0F0B562-B43D-4359-B6E3-8E149F078B6D}"/>
                    </a:ext>
                  </a:extLst>
                </p14:cNvPr>
                <p14:cNvContentPartPr/>
                <p14:nvPr/>
              </p14:nvContentPartPr>
              <p14:xfrm>
                <a:off x="9692594" y="2173170"/>
                <a:ext cx="204120" cy="133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0F0B562-B43D-4359-B6E3-8E149F078B6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683954" y="2164170"/>
                  <a:ext cx="221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5424ED3-F641-464F-92FA-AB1EC3320EF5}"/>
                    </a:ext>
                  </a:extLst>
                </p14:cNvPr>
                <p14:cNvContentPartPr/>
                <p14:nvPr/>
              </p14:nvContentPartPr>
              <p14:xfrm>
                <a:off x="9819314" y="1943490"/>
                <a:ext cx="290520" cy="3427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5424ED3-F641-464F-92FA-AB1EC3320EF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810674" y="1934850"/>
                  <a:ext cx="3081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BC41839-B608-4C49-84BE-9DF92A185B48}"/>
                    </a:ext>
                  </a:extLst>
                </p14:cNvPr>
                <p14:cNvContentPartPr/>
                <p14:nvPr/>
              </p14:nvContentPartPr>
              <p14:xfrm>
                <a:off x="9951434" y="2154810"/>
                <a:ext cx="160200" cy="1245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BC41839-B608-4C49-84BE-9DF92A185B4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942794" y="2146170"/>
                  <a:ext cx="177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5949E99-A180-45CA-88F0-3534815AF035}"/>
                    </a:ext>
                  </a:extLst>
                </p14:cNvPr>
                <p14:cNvContentPartPr/>
                <p14:nvPr/>
              </p14:nvContentPartPr>
              <p14:xfrm>
                <a:off x="10127834" y="2165250"/>
                <a:ext cx="153720" cy="1465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5949E99-A180-45CA-88F0-3534815AF03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118834" y="2156610"/>
                  <a:ext cx="171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1B9FDFE-6418-4ED4-9624-020AB171AA9A}"/>
                    </a:ext>
                  </a:extLst>
                </p14:cNvPr>
                <p14:cNvContentPartPr/>
                <p14:nvPr/>
              </p14:nvContentPartPr>
              <p14:xfrm>
                <a:off x="10282274" y="2043570"/>
                <a:ext cx="205200" cy="2574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1B9FDFE-6418-4ED4-9624-020AB171AA9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273634" y="2034570"/>
                  <a:ext cx="2228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97771E8-E02D-4DBF-B096-C00B3E6393D7}"/>
                    </a:ext>
                  </a:extLst>
                </p14:cNvPr>
                <p14:cNvContentPartPr/>
                <p14:nvPr/>
              </p14:nvContentPartPr>
              <p14:xfrm>
                <a:off x="10389554" y="2169930"/>
                <a:ext cx="127440" cy="1220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97771E8-E02D-4DBF-B096-C00B3E6393D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380914" y="2160930"/>
                  <a:ext cx="145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B53463C-93A7-47C6-B545-98BB7D9AA24E}"/>
                    </a:ext>
                  </a:extLst>
                </p14:cNvPr>
                <p14:cNvContentPartPr/>
                <p14:nvPr/>
              </p14:nvContentPartPr>
              <p14:xfrm>
                <a:off x="10601234" y="1916850"/>
                <a:ext cx="254880" cy="3808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B53463C-93A7-47C6-B545-98BB7D9AA24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592234" y="1908210"/>
                  <a:ext cx="2725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A197B0E-A642-4145-ACE9-C85B47001240}"/>
                    </a:ext>
                  </a:extLst>
                </p14:cNvPr>
                <p14:cNvContentPartPr/>
                <p14:nvPr/>
              </p14:nvContentPartPr>
              <p14:xfrm>
                <a:off x="10790234" y="2099730"/>
                <a:ext cx="196560" cy="2203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A197B0E-A642-4145-ACE9-C85B4700124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781234" y="2091090"/>
                  <a:ext cx="2142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D20D583-58BB-435D-8184-61E62A58C814}"/>
                    </a:ext>
                  </a:extLst>
                </p14:cNvPr>
                <p14:cNvContentPartPr/>
                <p14:nvPr/>
              </p14:nvContentPartPr>
              <p14:xfrm>
                <a:off x="10907594" y="2182170"/>
                <a:ext cx="123840" cy="1245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D20D583-58BB-435D-8184-61E62A58C81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898954" y="2173530"/>
                  <a:ext cx="141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A7994A3-A83A-4FFD-A6FD-CA0FCBCAB64B}"/>
                    </a:ext>
                  </a:extLst>
                </p14:cNvPr>
                <p14:cNvContentPartPr/>
                <p14:nvPr/>
              </p14:nvContentPartPr>
              <p14:xfrm>
                <a:off x="11086514" y="2196210"/>
                <a:ext cx="228240" cy="1270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A7994A3-A83A-4FFD-A6FD-CA0FCBCAB64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077514" y="2187210"/>
                  <a:ext cx="245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266B90E-42F7-4128-A14E-70534F2142E3}"/>
                    </a:ext>
                  </a:extLst>
                </p14:cNvPr>
                <p14:cNvContentPartPr/>
                <p14:nvPr/>
              </p14:nvContentPartPr>
              <p14:xfrm>
                <a:off x="1034954" y="2848170"/>
                <a:ext cx="290160" cy="1886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266B90E-42F7-4128-A14E-70534F2142E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26314" y="2839530"/>
                  <a:ext cx="3078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DA8A760-4362-4835-AAC4-30AB956519F0}"/>
                    </a:ext>
                  </a:extLst>
                </p14:cNvPr>
                <p14:cNvContentPartPr/>
                <p14:nvPr/>
              </p14:nvContentPartPr>
              <p14:xfrm>
                <a:off x="1403234" y="2861850"/>
                <a:ext cx="134640" cy="1443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DA8A760-4362-4835-AAC4-30AB956519F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394594" y="2853210"/>
                  <a:ext cx="152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06A3358-F2A8-4FC8-8CCF-5CFEED97A275}"/>
                    </a:ext>
                  </a:extLst>
                </p14:cNvPr>
                <p14:cNvContentPartPr/>
                <p14:nvPr/>
              </p14:nvContentPartPr>
              <p14:xfrm>
                <a:off x="1651274" y="2785170"/>
                <a:ext cx="149040" cy="2152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06A3358-F2A8-4FC8-8CCF-5CFEED97A27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42634" y="2776530"/>
                  <a:ext cx="1666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885A98D-B087-417A-B1CF-5A9D233424BB}"/>
                    </a:ext>
                  </a:extLst>
                </p14:cNvPr>
                <p14:cNvContentPartPr/>
                <p14:nvPr/>
              </p14:nvContentPartPr>
              <p14:xfrm>
                <a:off x="2110994" y="2736210"/>
                <a:ext cx="201240" cy="3132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885A98D-B087-417A-B1CF-5A9D233424B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101994" y="2727210"/>
                  <a:ext cx="2188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9AF45C5-0573-4FF9-A785-19A513C2BD16}"/>
                    </a:ext>
                  </a:extLst>
                </p14:cNvPr>
                <p14:cNvContentPartPr/>
                <p14:nvPr/>
              </p14:nvContentPartPr>
              <p14:xfrm>
                <a:off x="2703194" y="2672490"/>
                <a:ext cx="146880" cy="3304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9AF45C5-0573-4FF9-A785-19A513C2BD1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694554" y="2663850"/>
                  <a:ext cx="1645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74F1215-69C6-4DCF-BB27-A64A74AFBD81}"/>
                    </a:ext>
                  </a:extLst>
                </p14:cNvPr>
                <p14:cNvContentPartPr/>
                <p14:nvPr/>
              </p14:nvContentPartPr>
              <p14:xfrm>
                <a:off x="2892914" y="2599770"/>
                <a:ext cx="170280" cy="370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74F1215-69C6-4DCF-BB27-A64A74AFBD8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884274" y="2590770"/>
                  <a:ext cx="1879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0148E8A-22EA-4F6F-B8A0-3C0EED917D4A}"/>
                    </a:ext>
                  </a:extLst>
                </p14:cNvPr>
                <p14:cNvContentPartPr/>
                <p14:nvPr/>
              </p14:nvContentPartPr>
              <p14:xfrm>
                <a:off x="3150674" y="2735490"/>
                <a:ext cx="138600" cy="2264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0148E8A-22EA-4F6F-B8A0-3C0EED917D4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141674" y="2726490"/>
                  <a:ext cx="1562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CB85D9F-C509-41A6-A66B-39DBC2AE2A11}"/>
                    </a:ext>
                  </a:extLst>
                </p14:cNvPr>
                <p14:cNvContentPartPr/>
                <p14:nvPr/>
              </p14:nvContentPartPr>
              <p14:xfrm>
                <a:off x="3338234" y="2956170"/>
                <a:ext cx="11160" cy="14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CB85D9F-C509-41A6-A66B-39DBC2AE2A1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329594" y="2947170"/>
                  <a:ext cx="288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7394946-7BC8-4243-BD30-A6E7CD2B86D2}"/>
                    </a:ext>
                  </a:extLst>
                </p14:cNvPr>
                <p14:cNvContentPartPr/>
                <p14:nvPr/>
              </p14:nvContentPartPr>
              <p14:xfrm>
                <a:off x="3308714" y="2956530"/>
                <a:ext cx="50760" cy="72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7394946-7BC8-4243-BD30-A6E7CD2B86D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299714" y="2947890"/>
                  <a:ext cx="684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214D168-453F-49EC-BE02-95DFCEE34CF2}"/>
                    </a:ext>
                  </a:extLst>
                </p14:cNvPr>
                <p14:cNvContentPartPr/>
                <p14:nvPr/>
              </p14:nvContentPartPr>
              <p14:xfrm>
                <a:off x="3625514" y="2623890"/>
                <a:ext cx="353520" cy="3207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214D168-453F-49EC-BE02-95DFCEE34CF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616874" y="2615250"/>
                  <a:ext cx="3711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4D2B10D-BB19-4E12-ADEC-E4F5F2097CD9}"/>
                    </a:ext>
                  </a:extLst>
                </p14:cNvPr>
                <p14:cNvContentPartPr/>
                <p14:nvPr/>
              </p14:nvContentPartPr>
              <p14:xfrm>
                <a:off x="3735314" y="2810010"/>
                <a:ext cx="248760" cy="255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4D2B10D-BB19-4E12-ADEC-E4F5F2097CD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726314" y="2801370"/>
                  <a:ext cx="266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0575071-62BB-4DF0-8B9C-7655C18133AB}"/>
                    </a:ext>
                  </a:extLst>
                </p14:cNvPr>
                <p14:cNvContentPartPr/>
                <p14:nvPr/>
              </p14:nvContentPartPr>
              <p14:xfrm>
                <a:off x="4170194" y="2704530"/>
                <a:ext cx="207000" cy="2048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0575071-62BB-4DF0-8B9C-7655C18133A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161554" y="2695890"/>
                  <a:ext cx="2246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85DCCAE-5B24-42A4-9C25-AE090AB711BE}"/>
                    </a:ext>
                  </a:extLst>
                </p14:cNvPr>
                <p14:cNvContentPartPr/>
                <p14:nvPr/>
              </p14:nvContentPartPr>
              <p14:xfrm>
                <a:off x="4413554" y="2713170"/>
                <a:ext cx="213480" cy="1634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85DCCAE-5B24-42A4-9C25-AE090AB711B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404914" y="2704170"/>
                  <a:ext cx="231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B3AB5A3-ACFF-4772-9318-11514709A534}"/>
                    </a:ext>
                  </a:extLst>
                </p14:cNvPr>
                <p14:cNvContentPartPr/>
                <p14:nvPr/>
              </p14:nvContentPartPr>
              <p14:xfrm>
                <a:off x="4668434" y="2718210"/>
                <a:ext cx="111240" cy="1972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B3AB5A3-ACFF-4772-9318-11514709A53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659794" y="2709570"/>
                  <a:ext cx="1288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1EAE162-72A0-43AD-982E-B296AE3BEC62}"/>
                    </a:ext>
                  </a:extLst>
                </p14:cNvPr>
                <p14:cNvContentPartPr/>
                <p14:nvPr/>
              </p14:nvContentPartPr>
              <p14:xfrm>
                <a:off x="528074" y="1797330"/>
                <a:ext cx="198000" cy="3441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1EAE162-72A0-43AD-982E-B296AE3BEC6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19434" y="1788690"/>
                  <a:ext cx="2156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86B2B9C-5870-464B-B78E-25C7270E6BF7}"/>
                    </a:ext>
                  </a:extLst>
                </p14:cNvPr>
                <p14:cNvContentPartPr/>
                <p14:nvPr/>
              </p14:nvContentPartPr>
              <p14:xfrm>
                <a:off x="673514" y="1651530"/>
                <a:ext cx="263880" cy="2250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86B2B9C-5870-464B-B78E-25C7270E6BF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64514" y="1642530"/>
                  <a:ext cx="2815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D082022-59A6-448E-90DB-000AEDDC1CA1}"/>
                    </a:ext>
                  </a:extLst>
                </p14:cNvPr>
                <p14:cNvContentPartPr/>
                <p14:nvPr/>
              </p14:nvContentPartPr>
              <p14:xfrm>
                <a:off x="904274" y="1621650"/>
                <a:ext cx="192240" cy="2563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D082022-59A6-448E-90DB-000AEDDC1CA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95274" y="1612650"/>
                  <a:ext cx="2098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FC987D5-B8E2-46C0-B433-D7FD98D913A7}"/>
                    </a:ext>
                  </a:extLst>
                </p14:cNvPr>
                <p14:cNvContentPartPr/>
                <p14:nvPr/>
              </p14:nvContentPartPr>
              <p14:xfrm>
                <a:off x="1011914" y="1694730"/>
                <a:ext cx="111600" cy="1382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FC987D5-B8E2-46C0-B433-D7FD98D913A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02914" y="1686090"/>
                  <a:ext cx="129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EA67B05-C7AE-4B7C-A345-A0B673C702FC}"/>
                    </a:ext>
                  </a:extLst>
                </p14:cNvPr>
                <p14:cNvContentPartPr/>
                <p14:nvPr/>
              </p14:nvContentPartPr>
              <p14:xfrm>
                <a:off x="992474" y="1674570"/>
                <a:ext cx="324360" cy="4968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EA67B05-C7AE-4B7C-A345-A0B673C702F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83474" y="1665570"/>
                  <a:ext cx="34200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520B54A-C5D0-4781-9691-9B5C0AA2FA6B}"/>
                    </a:ext>
                  </a:extLst>
                </p14:cNvPr>
                <p14:cNvContentPartPr/>
                <p14:nvPr/>
              </p14:nvContentPartPr>
              <p14:xfrm>
                <a:off x="1301354" y="1642170"/>
                <a:ext cx="167400" cy="1796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520B54A-C5D0-4781-9691-9B5C0AA2FA6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92354" y="1633530"/>
                  <a:ext cx="185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67AB94B-114F-4C70-8D70-E0BBA45E7D19}"/>
                    </a:ext>
                  </a:extLst>
                </p14:cNvPr>
                <p14:cNvContentPartPr/>
                <p14:nvPr/>
              </p14:nvContentPartPr>
              <p14:xfrm>
                <a:off x="1465154" y="1688250"/>
                <a:ext cx="103320" cy="1134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67AB94B-114F-4C70-8D70-E0BBA45E7D1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456514" y="1679610"/>
                  <a:ext cx="1209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99AFDE1-BD12-4EFD-B4F1-75915F9BF381}"/>
                    </a:ext>
                  </a:extLst>
                </p14:cNvPr>
                <p14:cNvContentPartPr/>
                <p14:nvPr/>
              </p14:nvContentPartPr>
              <p14:xfrm>
                <a:off x="1623914" y="1690410"/>
                <a:ext cx="226800" cy="1105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99AFDE1-BD12-4EFD-B4F1-75915F9BF38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615274" y="1681770"/>
                  <a:ext cx="244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738BB85-5A1E-4D94-A790-6FDAFBB31FB2}"/>
                    </a:ext>
                  </a:extLst>
                </p14:cNvPr>
                <p14:cNvContentPartPr/>
                <p14:nvPr/>
              </p14:nvContentPartPr>
              <p14:xfrm>
                <a:off x="1954394" y="1513290"/>
                <a:ext cx="275400" cy="3340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738BB85-5A1E-4D94-A790-6FDAFBB31FB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945754" y="1504650"/>
                  <a:ext cx="2930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B7CD344-6FC4-4C51-B2CA-44CF4A389331}"/>
                    </a:ext>
                  </a:extLst>
                </p14:cNvPr>
                <p14:cNvContentPartPr/>
                <p14:nvPr/>
              </p14:nvContentPartPr>
              <p14:xfrm>
                <a:off x="2052314" y="1707330"/>
                <a:ext cx="178560" cy="561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B7CD344-6FC4-4C51-B2CA-44CF4A38933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043674" y="1698330"/>
                  <a:ext cx="196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9E36601-365E-4509-AC81-C6B1139B7816}"/>
                    </a:ext>
                  </a:extLst>
                </p14:cNvPr>
                <p14:cNvContentPartPr/>
                <p14:nvPr/>
              </p14:nvContentPartPr>
              <p14:xfrm>
                <a:off x="2752154" y="1203330"/>
                <a:ext cx="108000" cy="92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9E36601-365E-4509-AC81-C6B1139B781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743154" y="1194690"/>
                  <a:ext cx="125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FFAAAB2-3FBE-40C2-A330-E82B0598E50B}"/>
                    </a:ext>
                  </a:extLst>
                </p14:cNvPr>
                <p14:cNvContentPartPr/>
                <p14:nvPr/>
              </p14:nvContentPartPr>
              <p14:xfrm>
                <a:off x="3130514" y="745770"/>
                <a:ext cx="282240" cy="523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FFAAAB2-3FBE-40C2-A330-E82B0598E50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121874" y="737130"/>
                  <a:ext cx="29988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9E77F04-AF6E-494A-A7B2-C526A787D05E}"/>
                    </a:ext>
                  </a:extLst>
                </p14:cNvPr>
                <p14:cNvContentPartPr/>
                <p14:nvPr/>
              </p14:nvContentPartPr>
              <p14:xfrm>
                <a:off x="3068594" y="1111530"/>
                <a:ext cx="212040" cy="60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9E77F04-AF6E-494A-A7B2-C526A787D05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059954" y="1102890"/>
                  <a:ext cx="2296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DC94A2F-76DF-4BA9-8D19-D39E235F6A72}"/>
                    </a:ext>
                  </a:extLst>
                </p14:cNvPr>
                <p14:cNvContentPartPr/>
                <p14:nvPr/>
              </p14:nvContentPartPr>
              <p14:xfrm>
                <a:off x="3660434" y="1007850"/>
                <a:ext cx="221400" cy="258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DC94A2F-76DF-4BA9-8D19-D39E235F6A7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651434" y="999210"/>
                  <a:ext cx="2390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5365844-C618-41D7-B1E9-4B0F576890BC}"/>
                    </a:ext>
                  </a:extLst>
                </p14:cNvPr>
                <p14:cNvContentPartPr/>
                <p14:nvPr/>
              </p14:nvContentPartPr>
              <p14:xfrm>
                <a:off x="3902354" y="999210"/>
                <a:ext cx="268560" cy="279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5365844-C618-41D7-B1E9-4B0F576890B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893714" y="990210"/>
                  <a:ext cx="2862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998059E-DE50-4421-8CED-D5E363AAD1EC}"/>
                    </a:ext>
                  </a:extLst>
                </p14:cNvPr>
                <p14:cNvContentPartPr/>
                <p14:nvPr/>
              </p14:nvContentPartPr>
              <p14:xfrm>
                <a:off x="2832434" y="1499250"/>
                <a:ext cx="321840" cy="3567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998059E-DE50-4421-8CED-D5E363AAD1E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823434" y="1490250"/>
                  <a:ext cx="33948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A8715B6-AD08-4451-8A21-135F8BCBA90A}"/>
                    </a:ext>
                  </a:extLst>
                </p14:cNvPr>
                <p14:cNvContentPartPr/>
                <p14:nvPr/>
              </p14:nvContentPartPr>
              <p14:xfrm>
                <a:off x="2956634" y="1670610"/>
                <a:ext cx="172440" cy="694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A8715B6-AD08-4451-8A21-135F8BCBA90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947634" y="1661970"/>
                  <a:ext cx="1900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B807D8D-9AB3-4655-BBA3-FF36C183C096}"/>
                    </a:ext>
                  </a:extLst>
                </p14:cNvPr>
                <p14:cNvContentPartPr/>
                <p14:nvPr/>
              </p14:nvContentPartPr>
              <p14:xfrm>
                <a:off x="3239954" y="1363170"/>
                <a:ext cx="277560" cy="4899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B807D8D-9AB3-4655-BBA3-FF36C183C09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231314" y="1354530"/>
                  <a:ext cx="29520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A270B68-B40A-4569-8BBD-A51EFE47F3E9}"/>
                    </a:ext>
                  </a:extLst>
                </p14:cNvPr>
                <p14:cNvContentPartPr/>
                <p14:nvPr/>
              </p14:nvContentPartPr>
              <p14:xfrm>
                <a:off x="3203234" y="1632090"/>
                <a:ext cx="265680" cy="907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A270B68-B40A-4569-8BBD-A51EFE47F3E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194594" y="1623090"/>
                  <a:ext cx="2833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53FADDE-4C6A-485D-A296-F6F208E612D8}"/>
                    </a:ext>
                  </a:extLst>
                </p14:cNvPr>
                <p14:cNvContentPartPr/>
                <p14:nvPr/>
              </p14:nvContentPartPr>
              <p14:xfrm>
                <a:off x="3436514" y="1423650"/>
                <a:ext cx="257760" cy="3996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53FADDE-4C6A-485D-A296-F6F208E612D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427874" y="1414650"/>
                  <a:ext cx="2754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EF82289-4A98-47E7-9E38-A595B9B5266D}"/>
                    </a:ext>
                  </a:extLst>
                </p14:cNvPr>
                <p14:cNvContentPartPr/>
                <p14:nvPr/>
              </p14:nvContentPartPr>
              <p14:xfrm>
                <a:off x="3635954" y="1642530"/>
                <a:ext cx="150120" cy="1173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EF82289-4A98-47E7-9E38-A595B9B5266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627314" y="1633530"/>
                  <a:ext cx="167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8500026-353F-4D28-881B-5466387C5B3B}"/>
                    </a:ext>
                  </a:extLst>
                </p14:cNvPr>
                <p14:cNvContentPartPr/>
                <p14:nvPr/>
              </p14:nvContentPartPr>
              <p14:xfrm>
                <a:off x="3841874" y="1588890"/>
                <a:ext cx="178920" cy="1832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8500026-353F-4D28-881B-5466387C5B3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832874" y="1580250"/>
                  <a:ext cx="196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6C084F6-6179-4781-9179-E8669F299EEC}"/>
                    </a:ext>
                  </a:extLst>
                </p14:cNvPr>
                <p14:cNvContentPartPr/>
                <p14:nvPr/>
              </p14:nvContentPartPr>
              <p14:xfrm>
                <a:off x="4854194" y="2772570"/>
                <a:ext cx="147240" cy="1296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6C084F6-6179-4781-9179-E8669F299EE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845194" y="2763930"/>
                  <a:ext cx="164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72C5503-2885-4E10-B96E-01056556AACF}"/>
                    </a:ext>
                  </a:extLst>
                </p14:cNvPr>
                <p14:cNvContentPartPr/>
                <p14:nvPr/>
              </p14:nvContentPartPr>
              <p14:xfrm>
                <a:off x="5048954" y="2767890"/>
                <a:ext cx="122400" cy="907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72C5503-2885-4E10-B96E-01056556AAC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040314" y="2758890"/>
                  <a:ext cx="1400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10F8C3F-AB22-43FB-BB39-DA3BEA25641D}"/>
                    </a:ext>
                  </a:extLst>
                </p14:cNvPr>
                <p14:cNvContentPartPr/>
                <p14:nvPr/>
              </p14:nvContentPartPr>
              <p14:xfrm>
                <a:off x="5260634" y="2754570"/>
                <a:ext cx="151560" cy="1540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10F8C3F-AB22-43FB-BB39-DA3BEA25641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251994" y="2745930"/>
                  <a:ext cx="169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6D72279-E2CC-4477-91FD-D258BC252D3B}"/>
                    </a:ext>
                  </a:extLst>
                </p14:cNvPr>
                <p14:cNvContentPartPr/>
                <p14:nvPr/>
              </p14:nvContentPartPr>
              <p14:xfrm>
                <a:off x="5330114" y="2527410"/>
                <a:ext cx="226440" cy="3423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6D72279-E2CC-4477-91FD-D258BC252D3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321474" y="2518410"/>
                  <a:ext cx="2440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64EE9E0-5956-4178-A174-AB29F1897679}"/>
                    </a:ext>
                  </a:extLst>
                </p14:cNvPr>
                <p14:cNvContentPartPr/>
                <p14:nvPr/>
              </p14:nvContentPartPr>
              <p14:xfrm>
                <a:off x="5600114" y="2754210"/>
                <a:ext cx="266040" cy="4485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64EE9E0-5956-4178-A174-AB29F189767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591114" y="2745210"/>
                  <a:ext cx="28368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614D2B9-579B-4F24-9262-6FBC857A0881}"/>
                    </a:ext>
                  </a:extLst>
                </p14:cNvPr>
                <p14:cNvContentPartPr/>
                <p14:nvPr/>
              </p14:nvContentPartPr>
              <p14:xfrm>
                <a:off x="5960834" y="2721810"/>
                <a:ext cx="82440" cy="1591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614D2B9-579B-4F24-9262-6FBC857A088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951834" y="2712810"/>
                  <a:ext cx="100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9DB4BC3-A487-4098-BFE0-49E41E8774B8}"/>
                    </a:ext>
                  </a:extLst>
                </p14:cNvPr>
                <p14:cNvContentPartPr/>
                <p14:nvPr/>
              </p14:nvContentPartPr>
              <p14:xfrm>
                <a:off x="6096194" y="2734410"/>
                <a:ext cx="104760" cy="1472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9DB4BC3-A487-4098-BFE0-49E41E8774B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087194" y="2725410"/>
                  <a:ext cx="122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2407B5C-087F-4A78-A7E7-53608E8679A7}"/>
                    </a:ext>
                  </a:extLst>
                </p14:cNvPr>
                <p14:cNvContentPartPr/>
                <p14:nvPr/>
              </p14:nvContentPartPr>
              <p14:xfrm>
                <a:off x="6279074" y="2744490"/>
                <a:ext cx="117360" cy="1242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2407B5C-087F-4A78-A7E7-53608E8679A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270434" y="2735850"/>
                  <a:ext cx="135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AB99F91-F33D-46A9-BE90-1C8AD0DDEC18}"/>
                    </a:ext>
                  </a:extLst>
                </p14:cNvPr>
                <p14:cNvContentPartPr/>
                <p14:nvPr/>
              </p14:nvContentPartPr>
              <p14:xfrm>
                <a:off x="6366554" y="2636490"/>
                <a:ext cx="316080" cy="3823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AB99F91-F33D-46A9-BE90-1C8AD0DDEC1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357554" y="2627490"/>
                  <a:ext cx="33372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FE4E30E-A8DA-4579-9AC4-7715B232223C}"/>
                    </a:ext>
                  </a:extLst>
                </p14:cNvPr>
                <p14:cNvContentPartPr/>
                <p14:nvPr/>
              </p14:nvContentPartPr>
              <p14:xfrm>
                <a:off x="6861914" y="2717850"/>
                <a:ext cx="101160" cy="1468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FE4E30E-A8DA-4579-9AC4-7715B232223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852914" y="2709210"/>
                  <a:ext cx="118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3925F3A-00B1-4592-9AF1-CF43544C6DF1}"/>
                    </a:ext>
                  </a:extLst>
                </p14:cNvPr>
                <p14:cNvContentPartPr/>
                <p14:nvPr/>
              </p14:nvContentPartPr>
              <p14:xfrm>
                <a:off x="7120754" y="2353890"/>
                <a:ext cx="294120" cy="5331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3925F3A-00B1-4592-9AF1-CF43544C6DF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111754" y="2345250"/>
                  <a:ext cx="31176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FA2BAB3-11E1-4467-B70A-60BAD06C7A7B}"/>
                    </a:ext>
                  </a:extLst>
                </p14:cNvPr>
                <p14:cNvContentPartPr/>
                <p14:nvPr/>
              </p14:nvContentPartPr>
              <p14:xfrm>
                <a:off x="7107074" y="2695530"/>
                <a:ext cx="291240" cy="262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FA2BAB3-11E1-4467-B70A-60BAD06C7A7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098074" y="2686890"/>
                  <a:ext cx="308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AEEE67B-23F1-4257-9298-E21BA1526B5E}"/>
                    </a:ext>
                  </a:extLst>
                </p14:cNvPr>
                <p14:cNvContentPartPr/>
                <p14:nvPr/>
              </p14:nvContentPartPr>
              <p14:xfrm>
                <a:off x="7680194" y="2574930"/>
                <a:ext cx="153000" cy="1490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AEEE67B-23F1-4257-9298-E21BA1526B5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671554" y="2565930"/>
                  <a:ext cx="170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AF30532-1807-4259-BE7E-6055651CA4CD}"/>
                    </a:ext>
                  </a:extLst>
                </p14:cNvPr>
                <p14:cNvContentPartPr/>
                <p14:nvPr/>
              </p14:nvContentPartPr>
              <p14:xfrm>
                <a:off x="7778834" y="2533890"/>
                <a:ext cx="157320" cy="2919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AF30532-1807-4259-BE7E-6055651CA4C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770194" y="2524890"/>
                  <a:ext cx="1749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FBF35B9-D357-4CF9-BD75-AB8900DF4CAB}"/>
                    </a:ext>
                  </a:extLst>
                </p14:cNvPr>
                <p14:cNvContentPartPr/>
                <p14:nvPr/>
              </p14:nvContentPartPr>
              <p14:xfrm>
                <a:off x="7931474" y="2560890"/>
                <a:ext cx="264240" cy="2361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FBF35B9-D357-4CF9-BD75-AB8900DF4CA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922834" y="2551890"/>
                  <a:ext cx="2818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E0FF408-6C2B-4C77-94A4-BA63E3A8936E}"/>
                    </a:ext>
                  </a:extLst>
                </p14:cNvPr>
                <p14:cNvContentPartPr/>
                <p14:nvPr/>
              </p14:nvContentPartPr>
              <p14:xfrm>
                <a:off x="8243594" y="2736210"/>
                <a:ext cx="144720" cy="2768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E0FF408-6C2B-4C77-94A4-BA63E3A8936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234594" y="2727210"/>
                  <a:ext cx="1623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449AE5A-C47E-4134-A0E7-3B455C870C23}"/>
                    </a:ext>
                  </a:extLst>
                </p14:cNvPr>
                <p14:cNvContentPartPr/>
                <p14:nvPr/>
              </p14:nvContentPartPr>
              <p14:xfrm>
                <a:off x="8375714" y="2640810"/>
                <a:ext cx="216360" cy="1332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449AE5A-C47E-4134-A0E7-3B455C870C2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367074" y="2632170"/>
                  <a:ext cx="234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AE14353-B346-43F7-B3B1-274FD928DF67}"/>
                    </a:ext>
                  </a:extLst>
                </p14:cNvPr>
                <p14:cNvContentPartPr/>
                <p14:nvPr/>
              </p14:nvContentPartPr>
              <p14:xfrm>
                <a:off x="8619794" y="2617410"/>
                <a:ext cx="192960" cy="1710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AE14353-B346-43F7-B3B1-274FD928DF6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610794" y="2608770"/>
                  <a:ext cx="210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76E61AB-B5C2-41AD-B8C1-5759DC3D5EF0}"/>
                    </a:ext>
                  </a:extLst>
                </p14:cNvPr>
                <p14:cNvContentPartPr/>
                <p14:nvPr/>
              </p14:nvContentPartPr>
              <p14:xfrm>
                <a:off x="8805914" y="2653770"/>
                <a:ext cx="133200" cy="1209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76E61AB-B5C2-41AD-B8C1-5759DC3D5EF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797274" y="2644770"/>
                  <a:ext cx="150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CB4C1C7-8808-4ECA-9347-EA790CA71FEF}"/>
                    </a:ext>
                  </a:extLst>
                </p14:cNvPr>
                <p14:cNvContentPartPr/>
                <p14:nvPr/>
              </p14:nvContentPartPr>
              <p14:xfrm>
                <a:off x="8871794" y="2686890"/>
                <a:ext cx="193680" cy="3052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CB4C1C7-8808-4ECA-9347-EA790CA71FE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863154" y="2678250"/>
                  <a:ext cx="2113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74B38EF-C32E-4F0D-99E7-E0BC99DDAF01}"/>
                    </a:ext>
                  </a:extLst>
                </p14:cNvPr>
                <p14:cNvContentPartPr/>
                <p14:nvPr/>
              </p14:nvContentPartPr>
              <p14:xfrm>
                <a:off x="8990954" y="2416530"/>
                <a:ext cx="495360" cy="3650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74B38EF-C32E-4F0D-99E7-E0BC99DDAF0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982314" y="2407530"/>
                  <a:ext cx="5130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4226A99-3926-44D9-8E04-B5872D5CC786}"/>
                    </a:ext>
                  </a:extLst>
                </p14:cNvPr>
                <p14:cNvContentPartPr/>
                <p14:nvPr/>
              </p14:nvContentPartPr>
              <p14:xfrm>
                <a:off x="9414314" y="2635410"/>
                <a:ext cx="152640" cy="1828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4226A99-3926-44D9-8E04-B5872D5CC78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405314" y="2626770"/>
                  <a:ext cx="170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2F67166-7DC2-44EC-B8D4-29A804F11C11}"/>
                    </a:ext>
                  </a:extLst>
                </p14:cNvPr>
                <p14:cNvContentPartPr/>
                <p14:nvPr/>
              </p14:nvContentPartPr>
              <p14:xfrm>
                <a:off x="9856394" y="2628930"/>
                <a:ext cx="165960" cy="1580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2F67166-7DC2-44EC-B8D4-29A804F11C1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847754" y="2619930"/>
                  <a:ext cx="1836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1DCBDA8-0D59-45D1-B034-82B9BACAF680}"/>
                    </a:ext>
                  </a:extLst>
                </p14:cNvPr>
                <p14:cNvContentPartPr/>
                <p14:nvPr/>
              </p14:nvContentPartPr>
              <p14:xfrm>
                <a:off x="10034954" y="2648010"/>
                <a:ext cx="165600" cy="1188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1DCBDA8-0D59-45D1-B034-82B9BACAF68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026314" y="2639010"/>
                  <a:ext cx="183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30612DB-C88F-4772-B795-66713FE5F5C9}"/>
                    </a:ext>
                  </a:extLst>
                </p14:cNvPr>
                <p14:cNvContentPartPr/>
                <p14:nvPr/>
              </p14:nvContentPartPr>
              <p14:xfrm>
                <a:off x="10277594" y="2606610"/>
                <a:ext cx="122040" cy="1638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30612DB-C88F-4772-B795-66713FE5F5C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268954" y="2597610"/>
                  <a:ext cx="139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7DE5D1E-6BAB-483B-A751-B29F2531454C}"/>
                    </a:ext>
                  </a:extLst>
                </p14:cNvPr>
                <p14:cNvContentPartPr/>
                <p14:nvPr/>
              </p14:nvContentPartPr>
              <p14:xfrm>
                <a:off x="10393154" y="2639370"/>
                <a:ext cx="129600" cy="1335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7DE5D1E-6BAB-483B-A751-B29F2531454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384154" y="2630370"/>
                  <a:ext cx="147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3AC1252-A6FC-47FD-8024-1F6E0096C45E}"/>
                    </a:ext>
                  </a:extLst>
                </p14:cNvPr>
                <p14:cNvContentPartPr/>
                <p14:nvPr/>
              </p14:nvContentPartPr>
              <p14:xfrm>
                <a:off x="10559114" y="2496810"/>
                <a:ext cx="116640" cy="2635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3AC1252-A6FC-47FD-8024-1F6E0096C45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550474" y="2487810"/>
                  <a:ext cx="1342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BD1B54A-ED4A-4AB6-98EE-10F548AD49CA}"/>
                    </a:ext>
                  </a:extLst>
                </p14:cNvPr>
                <p14:cNvContentPartPr/>
                <p14:nvPr/>
              </p14:nvContentPartPr>
              <p14:xfrm>
                <a:off x="10658474" y="2415810"/>
                <a:ext cx="176760" cy="3492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BD1B54A-ED4A-4AB6-98EE-10F548AD49C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649834" y="2407170"/>
                  <a:ext cx="1944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7CC9920-3DB6-47F2-ADFD-59ECDCB3F3A1}"/>
                    </a:ext>
                  </a:extLst>
                </p14:cNvPr>
                <p14:cNvContentPartPr/>
                <p14:nvPr/>
              </p14:nvContentPartPr>
              <p14:xfrm>
                <a:off x="10797434" y="2628210"/>
                <a:ext cx="128880" cy="900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7CC9920-3DB6-47F2-ADFD-59ECDCB3F3A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788794" y="2619570"/>
                  <a:ext cx="1465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09F10A2-26AE-45C5-856D-1AB213DC37D7}"/>
                    </a:ext>
                  </a:extLst>
                </p14:cNvPr>
                <p14:cNvContentPartPr/>
                <p14:nvPr/>
              </p14:nvContentPartPr>
              <p14:xfrm>
                <a:off x="10943234" y="2416890"/>
                <a:ext cx="335160" cy="3895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09F10A2-26AE-45C5-856D-1AB213DC37D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934234" y="2407890"/>
                  <a:ext cx="3528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B6D97E2-35F9-4076-9F0C-22B28EF07A7D}"/>
                    </a:ext>
                  </a:extLst>
                </p14:cNvPr>
                <p14:cNvContentPartPr/>
                <p14:nvPr/>
              </p14:nvContentPartPr>
              <p14:xfrm>
                <a:off x="6146594" y="3234090"/>
                <a:ext cx="75960" cy="1771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B6D97E2-35F9-4076-9F0C-22B28EF07A7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137594" y="3225090"/>
                  <a:ext cx="93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3B8EA73-5476-4306-A50B-2F1CFE90863D}"/>
                    </a:ext>
                  </a:extLst>
                </p14:cNvPr>
                <p14:cNvContentPartPr/>
                <p14:nvPr/>
              </p14:nvContentPartPr>
              <p14:xfrm>
                <a:off x="6184754" y="3140850"/>
                <a:ext cx="245520" cy="2768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3B8EA73-5476-4306-A50B-2F1CFE90863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176114" y="3132210"/>
                  <a:ext cx="2631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2FECE2E-CC40-4299-BF80-632194B74B60}"/>
                    </a:ext>
                  </a:extLst>
                </p14:cNvPr>
                <p14:cNvContentPartPr/>
                <p14:nvPr/>
              </p14:nvContentPartPr>
              <p14:xfrm>
                <a:off x="6487514" y="3398970"/>
                <a:ext cx="18360" cy="396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2FECE2E-CC40-4299-BF80-632194B74B6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478874" y="3390330"/>
                  <a:ext cx="36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1383282-40DD-4020-9BC4-91DD70D7AD46}"/>
                    </a:ext>
                  </a:extLst>
                </p14:cNvPr>
                <p14:cNvContentPartPr/>
                <p14:nvPr/>
              </p14:nvContentPartPr>
              <p14:xfrm>
                <a:off x="6770114" y="3125730"/>
                <a:ext cx="288360" cy="3232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1383282-40DD-4020-9BC4-91DD70D7AD4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761114" y="3117090"/>
                  <a:ext cx="3060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969D3B0-FD7D-451F-B905-83FCE8E06F5F}"/>
                    </a:ext>
                  </a:extLst>
                </p14:cNvPr>
                <p14:cNvContentPartPr/>
                <p14:nvPr/>
              </p14:nvContentPartPr>
              <p14:xfrm>
                <a:off x="6837794" y="3274770"/>
                <a:ext cx="275040" cy="604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969D3B0-FD7D-451F-B905-83FCE8E06F5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829154" y="3266130"/>
                  <a:ext cx="2926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0719B0F-D142-4012-AF2D-E8F5E9128D7D}"/>
                    </a:ext>
                  </a:extLst>
                </p14:cNvPr>
                <p14:cNvContentPartPr/>
                <p14:nvPr/>
              </p14:nvContentPartPr>
              <p14:xfrm>
                <a:off x="7256834" y="2978130"/>
                <a:ext cx="235440" cy="4500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0719B0F-D142-4012-AF2D-E8F5E9128D7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247834" y="2969130"/>
                  <a:ext cx="25308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BA2511C-0E0A-4B19-A17E-FAE76F167DE6}"/>
                    </a:ext>
                  </a:extLst>
                </p14:cNvPr>
                <p14:cNvContentPartPr/>
                <p14:nvPr/>
              </p14:nvContentPartPr>
              <p14:xfrm>
                <a:off x="7231274" y="2983530"/>
                <a:ext cx="482760" cy="4536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BA2511C-0E0A-4B19-A17E-FAE76F167DE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222274" y="2974530"/>
                  <a:ext cx="5004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C5930F6-AC12-4325-B8E8-0EEAE03D5378}"/>
                    </a:ext>
                  </a:extLst>
                </p14:cNvPr>
                <p14:cNvContentPartPr/>
                <p14:nvPr/>
              </p14:nvContentPartPr>
              <p14:xfrm>
                <a:off x="7442594" y="3204210"/>
                <a:ext cx="254880" cy="280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C5930F6-AC12-4325-B8E8-0EEAE03D537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433954" y="3195210"/>
                  <a:ext cx="2725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52A2D66-FD4D-4420-8F43-6B5424DDD4C3}"/>
                    </a:ext>
                  </a:extLst>
                </p14:cNvPr>
                <p14:cNvContentPartPr/>
                <p14:nvPr/>
              </p14:nvContentPartPr>
              <p14:xfrm>
                <a:off x="7656794" y="3238410"/>
                <a:ext cx="380520" cy="1713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52A2D66-FD4D-4420-8F43-6B5424DDD4C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648154" y="3229410"/>
                  <a:ext cx="398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C5DE943-E6E4-497E-ADE6-34BD4AECCA1A}"/>
                    </a:ext>
                  </a:extLst>
                </p14:cNvPr>
                <p14:cNvContentPartPr/>
                <p14:nvPr/>
              </p14:nvContentPartPr>
              <p14:xfrm>
                <a:off x="8248994" y="3098370"/>
                <a:ext cx="355320" cy="2559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C5DE943-E6E4-497E-ADE6-34BD4AECCA1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240354" y="3089730"/>
                  <a:ext cx="3729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C0D4648-E666-4DBB-96F4-B8AE841325DC}"/>
                    </a:ext>
                  </a:extLst>
                </p14:cNvPr>
                <p14:cNvContentPartPr/>
                <p14:nvPr/>
              </p14:nvContentPartPr>
              <p14:xfrm>
                <a:off x="8852714" y="3210690"/>
                <a:ext cx="274680" cy="1177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C0D4648-E666-4DBB-96F4-B8AE841325D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844074" y="3202050"/>
                  <a:ext cx="292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E499C2A-EEFB-4582-8F09-1A9B11E6F94A}"/>
                    </a:ext>
                  </a:extLst>
                </p14:cNvPr>
                <p14:cNvContentPartPr/>
                <p14:nvPr/>
              </p14:nvContentPartPr>
              <p14:xfrm>
                <a:off x="9234674" y="3203490"/>
                <a:ext cx="79560" cy="1220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E499C2A-EEFB-4582-8F09-1A9B11E6F94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225674" y="3194490"/>
                  <a:ext cx="97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142C6F1-8DEC-41C2-B72A-EB9DCD18E627}"/>
                    </a:ext>
                  </a:extLst>
                </p14:cNvPr>
                <p14:cNvContentPartPr/>
                <p14:nvPr/>
              </p14:nvContentPartPr>
              <p14:xfrm>
                <a:off x="9358874" y="3193410"/>
                <a:ext cx="147960" cy="1148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142C6F1-8DEC-41C2-B72A-EB9DCD18E62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349874" y="3184410"/>
                  <a:ext cx="165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87557D0-4572-4FBA-8EA4-3EF13F4001DB}"/>
                    </a:ext>
                  </a:extLst>
                </p14:cNvPr>
                <p14:cNvContentPartPr/>
                <p14:nvPr/>
              </p14:nvContentPartPr>
              <p14:xfrm>
                <a:off x="9620594" y="2985690"/>
                <a:ext cx="216360" cy="3693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87557D0-4572-4FBA-8EA4-3EF13F4001D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611594" y="2976690"/>
                  <a:ext cx="2340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4977FB6-0751-462A-8240-2FB31C4C2B4F}"/>
                    </a:ext>
                  </a:extLst>
                </p14:cNvPr>
                <p14:cNvContentPartPr/>
                <p14:nvPr/>
              </p14:nvContentPartPr>
              <p14:xfrm>
                <a:off x="9580634" y="3139050"/>
                <a:ext cx="225720" cy="244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4977FB6-0751-462A-8240-2FB31C4C2B4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571634" y="3130410"/>
                  <a:ext cx="2433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0220EAAF-3B7C-4905-A912-9FFE8A43479B}"/>
                    </a:ext>
                  </a:extLst>
                </p14:cNvPr>
                <p14:cNvContentPartPr/>
                <p14:nvPr/>
              </p14:nvContentPartPr>
              <p14:xfrm>
                <a:off x="9816794" y="2923410"/>
                <a:ext cx="222120" cy="4143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0220EAAF-3B7C-4905-A912-9FFE8A43479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808154" y="2914410"/>
                  <a:ext cx="2397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779AB3F-0C86-43FF-9111-FC8F8D7BEFA8}"/>
                    </a:ext>
                  </a:extLst>
                </p14:cNvPr>
                <p14:cNvContentPartPr/>
                <p14:nvPr/>
              </p14:nvContentPartPr>
              <p14:xfrm>
                <a:off x="10109474" y="3142290"/>
                <a:ext cx="120960" cy="2026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779AB3F-0C86-43FF-9111-FC8F8D7BEFA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100834" y="3133290"/>
                  <a:ext cx="138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F95CF69-B65E-4789-9668-04585259630D}"/>
                    </a:ext>
                  </a:extLst>
                </p14:cNvPr>
                <p14:cNvContentPartPr/>
                <p14:nvPr/>
              </p14:nvContentPartPr>
              <p14:xfrm>
                <a:off x="10407554" y="3279810"/>
                <a:ext cx="94320" cy="2170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F95CF69-B65E-4789-9668-04585259630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398914" y="3271170"/>
                  <a:ext cx="1119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2DF107E-191A-4EAE-9618-F8535146E215}"/>
                    </a:ext>
                  </a:extLst>
                </p14:cNvPr>
                <p14:cNvContentPartPr/>
                <p14:nvPr/>
              </p14:nvContentPartPr>
              <p14:xfrm>
                <a:off x="1054754" y="3500850"/>
                <a:ext cx="66240" cy="1411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2DF107E-191A-4EAE-9618-F8535146E21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46114" y="3492210"/>
                  <a:ext cx="83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6185333-8F83-4DD5-9E23-ECD3ED96F785}"/>
                    </a:ext>
                  </a:extLst>
                </p14:cNvPr>
                <p14:cNvContentPartPr/>
                <p14:nvPr/>
              </p14:nvContentPartPr>
              <p14:xfrm>
                <a:off x="1254554" y="3514530"/>
                <a:ext cx="125640" cy="1328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6185333-8F83-4DD5-9E23-ECD3ED96F78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245554" y="3505530"/>
                  <a:ext cx="143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77859D7-2AE9-4936-97E1-7FC81D550F67}"/>
                    </a:ext>
                  </a:extLst>
                </p14:cNvPr>
                <p14:cNvContentPartPr/>
                <p14:nvPr/>
              </p14:nvContentPartPr>
              <p14:xfrm>
                <a:off x="1770794" y="3420930"/>
                <a:ext cx="336600" cy="2005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77859D7-2AE9-4936-97E1-7FC81D550F6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762154" y="3411930"/>
                  <a:ext cx="3542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047ABF3-A34A-499C-BDEB-B250CAA72FFC}"/>
                    </a:ext>
                  </a:extLst>
                </p14:cNvPr>
                <p14:cNvContentPartPr/>
                <p14:nvPr/>
              </p14:nvContentPartPr>
              <p14:xfrm>
                <a:off x="2096954" y="3414090"/>
                <a:ext cx="195480" cy="1756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047ABF3-A34A-499C-BDEB-B250CAA72FF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087954" y="3405450"/>
                  <a:ext cx="213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A67DB53-1BCE-4494-8450-72EA299FD409}"/>
                    </a:ext>
                  </a:extLst>
                </p14:cNvPr>
                <p14:cNvContentPartPr/>
                <p14:nvPr/>
              </p14:nvContentPartPr>
              <p14:xfrm>
                <a:off x="2326274" y="3484650"/>
                <a:ext cx="22680" cy="1011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A67DB53-1BCE-4494-8450-72EA299FD40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317634" y="3475650"/>
                  <a:ext cx="40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F714EE8-702F-4970-97A7-2D58081BA60A}"/>
                    </a:ext>
                  </a:extLst>
                </p14:cNvPr>
                <p14:cNvContentPartPr/>
                <p14:nvPr/>
              </p14:nvContentPartPr>
              <p14:xfrm>
                <a:off x="2366594" y="3460890"/>
                <a:ext cx="270360" cy="4302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F714EE8-702F-4970-97A7-2D58081BA60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357594" y="3451890"/>
                  <a:ext cx="2880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44531D6-88E4-4553-BEA1-74493E9AEC44}"/>
                    </a:ext>
                  </a:extLst>
                </p14:cNvPr>
                <p14:cNvContentPartPr/>
                <p14:nvPr/>
              </p14:nvContentPartPr>
              <p14:xfrm>
                <a:off x="2688794" y="3184050"/>
                <a:ext cx="183240" cy="4287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44531D6-88E4-4553-BEA1-74493E9AEC4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680154" y="3175050"/>
                  <a:ext cx="2008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553C9F6-5EDF-4865-9879-82C667613FB3}"/>
                    </a:ext>
                  </a:extLst>
                </p14:cNvPr>
                <p14:cNvContentPartPr/>
                <p14:nvPr/>
              </p14:nvContentPartPr>
              <p14:xfrm>
                <a:off x="3010634" y="3199170"/>
                <a:ext cx="131760" cy="3913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553C9F6-5EDF-4865-9879-82C667613FB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001994" y="3190530"/>
                  <a:ext cx="1494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19A359C-0AD1-4CFB-8D4E-767E9CD2EE00}"/>
                    </a:ext>
                  </a:extLst>
                </p14:cNvPr>
                <p14:cNvContentPartPr/>
                <p14:nvPr/>
              </p14:nvContentPartPr>
              <p14:xfrm>
                <a:off x="2964554" y="3403290"/>
                <a:ext cx="221400" cy="334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19A359C-0AD1-4CFB-8D4E-767E9CD2EE0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955914" y="3394650"/>
                  <a:ext cx="239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B96183A-D5E5-4F2C-9E1B-E3F8CE085B70}"/>
                    </a:ext>
                  </a:extLst>
                </p14:cNvPr>
                <p14:cNvContentPartPr/>
                <p14:nvPr/>
              </p14:nvContentPartPr>
              <p14:xfrm>
                <a:off x="3239594" y="3425250"/>
                <a:ext cx="186840" cy="327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B96183A-D5E5-4F2C-9E1B-E3F8CE085B7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230954" y="3416250"/>
                  <a:ext cx="2044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BE9BA6D-E877-43AA-B392-86B17C4D4F08}"/>
                    </a:ext>
                  </a:extLst>
                </p14:cNvPr>
                <p14:cNvContentPartPr/>
                <p14:nvPr/>
              </p14:nvContentPartPr>
              <p14:xfrm>
                <a:off x="3567554" y="3170370"/>
                <a:ext cx="188640" cy="3844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BE9BA6D-E877-43AA-B392-86B17C4D4F0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558554" y="3161730"/>
                  <a:ext cx="2062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8675F1D-E4C8-4204-9D2F-10334C2CA992}"/>
                    </a:ext>
                  </a:extLst>
                </p14:cNvPr>
                <p14:cNvContentPartPr/>
                <p14:nvPr/>
              </p14:nvContentPartPr>
              <p14:xfrm>
                <a:off x="3697874" y="3401130"/>
                <a:ext cx="89640" cy="1522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8675F1D-E4C8-4204-9D2F-10334C2CA99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689234" y="3392130"/>
                  <a:ext cx="107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87A1BC4-9B88-4A34-854E-E366181EA0A8}"/>
                    </a:ext>
                  </a:extLst>
                </p14:cNvPr>
                <p14:cNvContentPartPr/>
                <p14:nvPr/>
              </p14:nvContentPartPr>
              <p14:xfrm>
                <a:off x="3847994" y="3366210"/>
                <a:ext cx="127440" cy="1731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87A1BC4-9B88-4A34-854E-E366181EA0A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839354" y="3357570"/>
                  <a:ext cx="145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B1395D0-153F-46C7-9835-B24021D2111C}"/>
                    </a:ext>
                  </a:extLst>
                </p14:cNvPr>
                <p14:cNvContentPartPr/>
                <p14:nvPr/>
              </p14:nvContentPartPr>
              <p14:xfrm>
                <a:off x="3981914" y="3344610"/>
                <a:ext cx="154800" cy="2149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B1395D0-153F-46C7-9835-B24021D2111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973274" y="3335610"/>
                  <a:ext cx="1724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20329ED-9A3E-4F0C-883A-88273496FC07}"/>
                    </a:ext>
                  </a:extLst>
                </p14:cNvPr>
                <p14:cNvContentPartPr/>
                <p14:nvPr/>
              </p14:nvContentPartPr>
              <p14:xfrm>
                <a:off x="4309154" y="3453690"/>
                <a:ext cx="107640" cy="2682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20329ED-9A3E-4F0C-883A-88273496FC0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300154" y="3444690"/>
                  <a:ext cx="1252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735FF7DF-C23E-4CB1-A72B-6094763BBD04}"/>
                    </a:ext>
                  </a:extLst>
                </p14:cNvPr>
                <p14:cNvContentPartPr/>
                <p14:nvPr/>
              </p14:nvContentPartPr>
              <p14:xfrm>
                <a:off x="4395194" y="3317610"/>
                <a:ext cx="227520" cy="1828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35FF7DF-C23E-4CB1-A72B-6094763BBD0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386554" y="3308610"/>
                  <a:ext cx="2451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D9A3E4C-45CA-4AAC-A518-E43909BB96E3}"/>
                    </a:ext>
                  </a:extLst>
                </p14:cNvPr>
                <p14:cNvContentPartPr/>
                <p14:nvPr/>
              </p14:nvContentPartPr>
              <p14:xfrm>
                <a:off x="4715954" y="3316170"/>
                <a:ext cx="108000" cy="1764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D9A3E4C-45CA-4AAC-A518-E43909BB96E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707314" y="3307170"/>
                  <a:ext cx="1256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EF70F39-B1BA-4CBD-A70D-AD25D2781546}"/>
                    </a:ext>
                  </a:extLst>
                </p14:cNvPr>
                <p14:cNvContentPartPr/>
                <p14:nvPr/>
              </p14:nvContentPartPr>
              <p14:xfrm>
                <a:off x="4851674" y="3334530"/>
                <a:ext cx="152280" cy="1422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EF70F39-B1BA-4CBD-A70D-AD25D278154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842674" y="3325890"/>
                  <a:ext cx="169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AF00276-B953-49DF-96A4-650A5FEFEE14}"/>
                    </a:ext>
                  </a:extLst>
                </p14:cNvPr>
                <p14:cNvContentPartPr/>
                <p14:nvPr/>
              </p14:nvContentPartPr>
              <p14:xfrm>
                <a:off x="4977674" y="3343890"/>
                <a:ext cx="237240" cy="4068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AF00276-B953-49DF-96A4-650A5FEFEE1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968674" y="3335250"/>
                  <a:ext cx="2548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75173DA-919A-4BC4-A924-6B1570650065}"/>
                    </a:ext>
                  </a:extLst>
                </p14:cNvPr>
                <p14:cNvContentPartPr/>
                <p14:nvPr/>
              </p14:nvContentPartPr>
              <p14:xfrm>
                <a:off x="5273594" y="3340290"/>
                <a:ext cx="99360" cy="1324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75173DA-919A-4BC4-A924-6B157065006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264954" y="3331650"/>
                  <a:ext cx="117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098EC28-18DE-42CF-AA10-851233E0ACA1}"/>
                    </a:ext>
                  </a:extLst>
                </p14:cNvPr>
                <p14:cNvContentPartPr/>
                <p14:nvPr/>
              </p14:nvContentPartPr>
              <p14:xfrm>
                <a:off x="5393834" y="3336330"/>
                <a:ext cx="134280" cy="1296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098EC28-18DE-42CF-AA10-851233E0ACA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384834" y="3327330"/>
                  <a:ext cx="151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5B8F570-BF15-42A4-B130-958B2E780EF1}"/>
                    </a:ext>
                  </a:extLst>
                </p14:cNvPr>
                <p14:cNvContentPartPr/>
                <p14:nvPr/>
              </p14:nvContentPartPr>
              <p14:xfrm>
                <a:off x="5566634" y="3357210"/>
                <a:ext cx="295920" cy="874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5B8F570-BF15-42A4-B130-958B2E780EF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557634" y="3348570"/>
                  <a:ext cx="313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5D6505C-F06F-4BA8-8B4E-738BEFECB435}"/>
                    </a:ext>
                  </a:extLst>
                </p14:cNvPr>
                <p14:cNvContentPartPr/>
                <p14:nvPr/>
              </p14:nvContentPartPr>
              <p14:xfrm>
                <a:off x="1155554" y="3874890"/>
                <a:ext cx="178200" cy="3693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5D6505C-F06F-4BA8-8B4E-738BEFECB43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146914" y="3866250"/>
                  <a:ext cx="1958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2DD013F-A0D8-41EA-81C3-359B36701426}"/>
                    </a:ext>
                  </a:extLst>
                </p14:cNvPr>
                <p14:cNvContentPartPr/>
                <p14:nvPr/>
              </p14:nvContentPartPr>
              <p14:xfrm>
                <a:off x="1122794" y="4030050"/>
                <a:ext cx="309960" cy="525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2DD013F-A0D8-41EA-81C3-359B3670142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114154" y="4021050"/>
                  <a:ext cx="327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BE89B84F-9FCF-4E7E-9F9B-C1495793D9BE}"/>
                    </a:ext>
                  </a:extLst>
                </p14:cNvPr>
                <p14:cNvContentPartPr/>
                <p14:nvPr/>
              </p14:nvContentPartPr>
              <p14:xfrm>
                <a:off x="1491794" y="3797130"/>
                <a:ext cx="154800" cy="3920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BE89B84F-9FCF-4E7E-9F9B-C1495793D9B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483154" y="3788490"/>
                  <a:ext cx="1724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D0F49CE8-BA45-4CE9-B25C-E55C7B676DE4}"/>
                    </a:ext>
                  </a:extLst>
                </p14:cNvPr>
                <p14:cNvContentPartPr/>
                <p14:nvPr/>
              </p14:nvContentPartPr>
              <p14:xfrm>
                <a:off x="1679354" y="4033290"/>
                <a:ext cx="158400" cy="1760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D0F49CE8-BA45-4CE9-B25C-E55C7B676DE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670354" y="4024650"/>
                  <a:ext cx="176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B464444-F0A0-43D8-9AE7-6555758B8B5A}"/>
                    </a:ext>
                  </a:extLst>
                </p14:cNvPr>
                <p14:cNvContentPartPr/>
                <p14:nvPr/>
              </p14:nvContentPartPr>
              <p14:xfrm>
                <a:off x="2217194" y="4000530"/>
                <a:ext cx="326160" cy="14832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B464444-F0A0-43D8-9AE7-6555758B8B5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208554" y="3991890"/>
                  <a:ext cx="343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8740482F-AC07-434D-9B2C-E5C1E5AF3ACE}"/>
                    </a:ext>
                  </a:extLst>
                </p14:cNvPr>
                <p14:cNvContentPartPr/>
                <p14:nvPr/>
              </p14:nvContentPartPr>
              <p14:xfrm>
                <a:off x="2617874" y="3971730"/>
                <a:ext cx="190440" cy="1555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8740482F-AC07-434D-9B2C-E5C1E5AF3AC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608874" y="3963090"/>
                  <a:ext cx="208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0C980C3-F252-442C-B465-00FFD8237F3F}"/>
                    </a:ext>
                  </a:extLst>
                </p14:cNvPr>
                <p14:cNvContentPartPr/>
                <p14:nvPr/>
              </p14:nvContentPartPr>
              <p14:xfrm>
                <a:off x="2809754" y="3973170"/>
                <a:ext cx="141480" cy="1407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0C980C3-F252-442C-B465-00FFD8237F3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801114" y="3964530"/>
                  <a:ext cx="159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A20D532-AE26-4BA2-867C-CBBFC9A9F885}"/>
                    </a:ext>
                  </a:extLst>
                </p14:cNvPr>
                <p14:cNvContentPartPr/>
                <p14:nvPr/>
              </p14:nvContentPartPr>
              <p14:xfrm>
                <a:off x="2931794" y="4031850"/>
                <a:ext cx="199800" cy="1141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A20D532-AE26-4BA2-867C-CBBFC9A9F88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922794" y="4022850"/>
                  <a:ext cx="2174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4566962-E60E-4294-BAD1-6AC87CB2C21E}"/>
                    </a:ext>
                  </a:extLst>
                </p14:cNvPr>
                <p14:cNvContentPartPr/>
                <p14:nvPr/>
              </p14:nvContentPartPr>
              <p14:xfrm>
                <a:off x="3470354" y="3919170"/>
                <a:ext cx="340560" cy="2019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4566962-E60E-4294-BAD1-6AC87CB2C21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461714" y="3910170"/>
                  <a:ext cx="358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665DEAC1-312A-4373-8B81-C0D26B19C77A}"/>
                    </a:ext>
                  </a:extLst>
                </p14:cNvPr>
                <p14:cNvContentPartPr/>
                <p14:nvPr/>
              </p14:nvContentPartPr>
              <p14:xfrm>
                <a:off x="3822794" y="3941850"/>
                <a:ext cx="160920" cy="18972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665DEAC1-312A-4373-8B81-C0D26B19C77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814154" y="3932850"/>
                  <a:ext cx="1785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5D9CAFF-4FD1-4E17-9408-D57770647EE2}"/>
                    </a:ext>
                  </a:extLst>
                </p14:cNvPr>
                <p14:cNvContentPartPr/>
                <p14:nvPr/>
              </p14:nvContentPartPr>
              <p14:xfrm>
                <a:off x="4016474" y="3981810"/>
                <a:ext cx="46080" cy="950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5D9CAFF-4FD1-4E17-9408-D57770647EE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007474" y="3973170"/>
                  <a:ext cx="63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8DB8668E-8ED3-45A8-B704-5D882DF5BA3D}"/>
                    </a:ext>
                  </a:extLst>
                </p14:cNvPr>
                <p14:cNvContentPartPr/>
                <p14:nvPr/>
              </p14:nvContentPartPr>
              <p14:xfrm>
                <a:off x="4039154" y="3966690"/>
                <a:ext cx="268560" cy="4471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8DB8668E-8ED3-45A8-B704-5D882DF5BA3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030514" y="3957690"/>
                  <a:ext cx="28620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BBE7962-E7C5-4FB4-9A29-3B4B9974E226}"/>
                    </a:ext>
                  </a:extLst>
                </p14:cNvPr>
                <p14:cNvContentPartPr/>
                <p14:nvPr/>
              </p14:nvContentPartPr>
              <p14:xfrm>
                <a:off x="4383674" y="3670050"/>
                <a:ext cx="189360" cy="4338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BBE7962-E7C5-4FB4-9A29-3B4B9974E22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375034" y="3661050"/>
                  <a:ext cx="20700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86A7E009-1D53-4907-B6A5-6FC02E0D7A89}"/>
                    </a:ext>
                  </a:extLst>
                </p14:cNvPr>
                <p14:cNvContentPartPr/>
                <p14:nvPr/>
              </p14:nvContentPartPr>
              <p14:xfrm>
                <a:off x="4703714" y="3712530"/>
                <a:ext cx="155520" cy="4276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86A7E009-1D53-4907-B6A5-6FC02E0D7A8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694714" y="3703530"/>
                  <a:ext cx="1731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5ED750A-D32B-4E8B-9CFE-2822809AFFC4}"/>
                    </a:ext>
                  </a:extLst>
                </p14:cNvPr>
                <p14:cNvContentPartPr/>
                <p14:nvPr/>
              </p14:nvContentPartPr>
              <p14:xfrm>
                <a:off x="4610474" y="3946890"/>
                <a:ext cx="326160" cy="583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B5ED750A-D32B-4E8B-9CFE-2822809AFFC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601834" y="3937890"/>
                  <a:ext cx="343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1168BD08-C5C4-4BFB-8A0D-F79E319E8FE1}"/>
                    </a:ext>
                  </a:extLst>
                </p14:cNvPr>
                <p14:cNvContentPartPr/>
                <p14:nvPr/>
              </p14:nvContentPartPr>
              <p14:xfrm>
                <a:off x="5350274" y="3941850"/>
                <a:ext cx="31320" cy="180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1168BD08-C5C4-4BFB-8A0D-F79E319E8FE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341274" y="3933210"/>
                  <a:ext cx="489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BA0F20FC-CA60-4533-8F7A-6B62708DFF41}"/>
                    </a:ext>
                  </a:extLst>
                </p14:cNvPr>
                <p14:cNvContentPartPr/>
                <p14:nvPr/>
              </p14:nvContentPartPr>
              <p14:xfrm>
                <a:off x="5330834" y="3668610"/>
                <a:ext cx="237240" cy="43884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BA0F20FC-CA60-4533-8F7A-6B62708DFF4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322194" y="3659610"/>
                  <a:ext cx="25488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0C397725-6EAC-4A2F-B7DA-CAA5B40442D6}"/>
                    </a:ext>
                  </a:extLst>
                </p14:cNvPr>
                <p14:cNvContentPartPr/>
                <p14:nvPr/>
              </p14:nvContentPartPr>
              <p14:xfrm>
                <a:off x="5485994" y="3891810"/>
                <a:ext cx="127800" cy="1623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0C397725-6EAC-4A2F-B7DA-CAA5B40442D6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477354" y="3882810"/>
                  <a:ext cx="145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6DC099CA-AFCB-4AD0-96BB-2EF7B8FE46BC}"/>
                    </a:ext>
                  </a:extLst>
                </p14:cNvPr>
                <p14:cNvContentPartPr/>
                <p14:nvPr/>
              </p14:nvContentPartPr>
              <p14:xfrm>
                <a:off x="5721074" y="3845730"/>
                <a:ext cx="147240" cy="1926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6DC099CA-AFCB-4AD0-96BB-2EF7B8FE46BC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712074" y="3837090"/>
                  <a:ext cx="164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8181E50-7545-4BD2-A7FD-D987B6B6E028}"/>
                    </a:ext>
                  </a:extLst>
                </p14:cNvPr>
                <p14:cNvContentPartPr/>
                <p14:nvPr/>
              </p14:nvContentPartPr>
              <p14:xfrm>
                <a:off x="5914394" y="3814050"/>
                <a:ext cx="179640" cy="2350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8181E50-7545-4BD2-A7FD-D987B6B6E02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905754" y="3805410"/>
                  <a:ext cx="1972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AC986D0-B43A-43DA-BC0B-E40CDCA636C5}"/>
                    </a:ext>
                  </a:extLst>
                </p14:cNvPr>
                <p14:cNvContentPartPr/>
                <p14:nvPr/>
              </p14:nvContentPartPr>
              <p14:xfrm>
                <a:off x="6490754" y="3822690"/>
                <a:ext cx="279000" cy="1908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AC986D0-B43A-43DA-BC0B-E40CDCA636C5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481754" y="3813690"/>
                  <a:ext cx="296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2CECF523-26BF-41B3-8090-72E6232781DC}"/>
                    </a:ext>
                  </a:extLst>
                </p14:cNvPr>
                <p14:cNvContentPartPr/>
                <p14:nvPr/>
              </p14:nvContentPartPr>
              <p14:xfrm>
                <a:off x="6778394" y="3838890"/>
                <a:ext cx="179640" cy="1400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2CECF523-26BF-41B3-8090-72E6232781DC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769754" y="3830250"/>
                  <a:ext cx="1972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A82BD1F2-A491-4B24-8203-A6218CC99F80}"/>
                    </a:ext>
                  </a:extLst>
                </p14:cNvPr>
                <p14:cNvContentPartPr/>
                <p14:nvPr/>
              </p14:nvContentPartPr>
              <p14:xfrm>
                <a:off x="7060634" y="3774450"/>
                <a:ext cx="124200" cy="2188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A82BD1F2-A491-4B24-8203-A6218CC99F80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051634" y="3765450"/>
                  <a:ext cx="141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E7FD7DDE-6CA8-4577-A03C-45156EC4B2D1}"/>
                    </a:ext>
                  </a:extLst>
                </p14:cNvPr>
                <p14:cNvContentPartPr/>
                <p14:nvPr/>
              </p14:nvContentPartPr>
              <p14:xfrm>
                <a:off x="7608554" y="3723330"/>
                <a:ext cx="98280" cy="22176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E7FD7DDE-6CA8-4577-A03C-45156EC4B2D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599554" y="3714330"/>
                  <a:ext cx="1159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5E53AD2D-6E54-4F3D-869E-C19C76F8A09C}"/>
                    </a:ext>
                  </a:extLst>
                </p14:cNvPr>
                <p14:cNvContentPartPr/>
                <p14:nvPr/>
              </p14:nvContentPartPr>
              <p14:xfrm>
                <a:off x="7797914" y="3691650"/>
                <a:ext cx="182880" cy="15048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5E53AD2D-6E54-4F3D-869E-C19C76F8A09C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788914" y="3683010"/>
                  <a:ext cx="200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2294AB3-2F3B-4092-8618-08BC4432EE84}"/>
                    </a:ext>
                  </a:extLst>
                </p14:cNvPr>
                <p14:cNvContentPartPr/>
                <p14:nvPr/>
              </p14:nvContentPartPr>
              <p14:xfrm>
                <a:off x="7942274" y="3605970"/>
                <a:ext cx="165960" cy="3466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2294AB3-2F3B-4092-8618-08BC4432EE84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933634" y="3597330"/>
                  <a:ext cx="1836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AB7A2C1-F0CC-4E9F-BA08-CD6956D706A7}"/>
                    </a:ext>
                  </a:extLst>
                </p14:cNvPr>
                <p14:cNvContentPartPr/>
                <p14:nvPr/>
              </p14:nvContentPartPr>
              <p14:xfrm>
                <a:off x="8294354" y="3595530"/>
                <a:ext cx="130680" cy="3009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AB7A2C1-F0CC-4E9F-BA08-CD6956D706A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285714" y="3586530"/>
                  <a:ext cx="1483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AC0CB739-CEC6-417F-8257-B216FE4A979A}"/>
                    </a:ext>
                  </a:extLst>
                </p14:cNvPr>
                <p14:cNvContentPartPr/>
                <p14:nvPr/>
              </p14:nvContentPartPr>
              <p14:xfrm>
                <a:off x="8484434" y="3523170"/>
                <a:ext cx="159840" cy="31680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AC0CB739-CEC6-417F-8257-B216FE4A979A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475434" y="3514530"/>
                  <a:ext cx="1774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B68369E-1DBF-41F6-A69D-3B5EFCD9BF54}"/>
                    </a:ext>
                  </a:extLst>
                </p14:cNvPr>
                <p14:cNvContentPartPr/>
                <p14:nvPr/>
              </p14:nvContentPartPr>
              <p14:xfrm>
                <a:off x="8485154" y="3706770"/>
                <a:ext cx="154800" cy="1285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B68369E-1DBF-41F6-A69D-3B5EFCD9BF54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476154" y="3697770"/>
                  <a:ext cx="172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937C86D8-26AE-42A1-A1B9-487E0C717733}"/>
                    </a:ext>
                  </a:extLst>
                </p14:cNvPr>
                <p14:cNvContentPartPr/>
                <p14:nvPr/>
              </p14:nvContentPartPr>
              <p14:xfrm>
                <a:off x="8705474" y="3659610"/>
                <a:ext cx="163440" cy="20628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937C86D8-26AE-42A1-A1B9-487E0C717733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696834" y="3650970"/>
                  <a:ext cx="181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BA8A0848-7937-4D42-915A-E3989D356D9C}"/>
                    </a:ext>
                  </a:extLst>
                </p14:cNvPr>
                <p14:cNvContentPartPr/>
                <p14:nvPr/>
              </p14:nvContentPartPr>
              <p14:xfrm>
                <a:off x="9076634" y="3688050"/>
                <a:ext cx="212040" cy="1512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BA8A0848-7937-4D42-915A-E3989D356D9C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067634" y="3679050"/>
                  <a:ext cx="2296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A1C47151-0455-4DCE-ADBC-93D1EA31505E}"/>
                    </a:ext>
                  </a:extLst>
                </p14:cNvPr>
                <p14:cNvContentPartPr/>
                <p14:nvPr/>
              </p14:nvContentPartPr>
              <p14:xfrm>
                <a:off x="9286514" y="3739170"/>
                <a:ext cx="142920" cy="975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A1C47151-0455-4DCE-ADBC-93D1EA31505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277874" y="3730170"/>
                  <a:ext cx="160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44FEE7F9-B63E-46A7-955A-7A9C3F662E5B}"/>
                    </a:ext>
                  </a:extLst>
                </p14:cNvPr>
                <p14:cNvContentPartPr/>
                <p14:nvPr/>
              </p14:nvContentPartPr>
              <p14:xfrm>
                <a:off x="9477674" y="3707490"/>
                <a:ext cx="159120" cy="1292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44FEE7F9-B63E-46A7-955A-7A9C3F662E5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469034" y="3698850"/>
                  <a:ext cx="1767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A4ACA090-AD60-4373-BCE0-FAE9A4F47F74}"/>
                    </a:ext>
                  </a:extLst>
                </p14:cNvPr>
                <p14:cNvContentPartPr/>
                <p14:nvPr/>
              </p14:nvContentPartPr>
              <p14:xfrm>
                <a:off x="9642914" y="3536130"/>
                <a:ext cx="106560" cy="27504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A4ACA090-AD60-4373-BCE0-FAE9A4F47F74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634274" y="3527130"/>
                  <a:ext cx="1242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7464A2D1-E1DB-4A0A-94F9-BA069BE723DC}"/>
                    </a:ext>
                  </a:extLst>
                </p14:cNvPr>
                <p14:cNvContentPartPr/>
                <p14:nvPr/>
              </p14:nvContentPartPr>
              <p14:xfrm>
                <a:off x="9853874" y="3513090"/>
                <a:ext cx="349560" cy="3618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7464A2D1-E1DB-4A0A-94F9-BA069BE723DC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845234" y="3504090"/>
                  <a:ext cx="3672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2A4D7DC7-1710-4A8C-B53B-BDADE00F23FC}"/>
                    </a:ext>
                  </a:extLst>
                </p14:cNvPr>
                <p14:cNvContentPartPr/>
                <p14:nvPr/>
              </p14:nvContentPartPr>
              <p14:xfrm>
                <a:off x="10183994" y="3467730"/>
                <a:ext cx="182160" cy="34164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2A4D7DC7-1710-4A8C-B53B-BDADE00F23FC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175354" y="3458730"/>
                  <a:ext cx="1998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25D615AF-496F-4F1B-A455-43EE6C75B78C}"/>
                    </a:ext>
                  </a:extLst>
                </p14:cNvPr>
                <p14:cNvContentPartPr/>
                <p14:nvPr/>
              </p14:nvContentPartPr>
              <p14:xfrm>
                <a:off x="10399274" y="3692010"/>
                <a:ext cx="245880" cy="16344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25D615AF-496F-4F1B-A455-43EE6C75B78C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390634" y="3683010"/>
                  <a:ext cx="263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5CAC8B83-81FD-43C9-9CDD-DC2CDC57947B}"/>
                    </a:ext>
                  </a:extLst>
                </p14:cNvPr>
                <p14:cNvContentPartPr/>
                <p14:nvPr/>
              </p14:nvContentPartPr>
              <p14:xfrm>
                <a:off x="1122794" y="4556370"/>
                <a:ext cx="303480" cy="22176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5CAC8B83-81FD-43C9-9CDD-DC2CDC57947B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114154" y="4547730"/>
                  <a:ext cx="321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DAFAC1E0-EF85-4813-8576-69E7A13277C8}"/>
                    </a:ext>
                  </a:extLst>
                </p14:cNvPr>
                <p14:cNvContentPartPr/>
                <p14:nvPr/>
              </p14:nvContentPartPr>
              <p14:xfrm>
                <a:off x="1414394" y="4603530"/>
                <a:ext cx="148320" cy="13500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DAFAC1E0-EF85-4813-8576-69E7A13277C8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405754" y="4594530"/>
                  <a:ext cx="1659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670494A6-AFB7-44FE-985D-540DB228F608}"/>
                    </a:ext>
                  </a:extLst>
                </p14:cNvPr>
                <p14:cNvContentPartPr/>
                <p14:nvPr/>
              </p14:nvContentPartPr>
              <p14:xfrm>
                <a:off x="1600514" y="4647450"/>
                <a:ext cx="198360" cy="745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670494A6-AFB7-44FE-985D-540DB228F608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591514" y="4638450"/>
                  <a:ext cx="2160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54ADBB3-E56D-4C9F-8F86-031003540D5A}"/>
                    </a:ext>
                  </a:extLst>
                </p14:cNvPr>
                <p14:cNvContentPartPr/>
                <p14:nvPr/>
              </p14:nvContentPartPr>
              <p14:xfrm>
                <a:off x="1775834" y="4645650"/>
                <a:ext cx="173160" cy="34452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254ADBB3-E56D-4C9F-8F86-031003540D5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767194" y="4637010"/>
                  <a:ext cx="1908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8A78384-F597-4DC5-BFEE-4FE56C0C502B}"/>
                    </a:ext>
                  </a:extLst>
                </p14:cNvPr>
                <p14:cNvContentPartPr/>
                <p14:nvPr/>
              </p14:nvContentPartPr>
              <p14:xfrm>
                <a:off x="1925954" y="4588050"/>
                <a:ext cx="244800" cy="1987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8A78384-F597-4DC5-BFEE-4FE56C0C502B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916954" y="4579410"/>
                  <a:ext cx="262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8A5F5363-0915-4EA9-931B-B104151A6A53}"/>
                    </a:ext>
                  </a:extLst>
                </p14:cNvPr>
                <p14:cNvContentPartPr/>
                <p14:nvPr/>
              </p14:nvContentPartPr>
              <p14:xfrm>
                <a:off x="2258234" y="4311570"/>
                <a:ext cx="185400" cy="42984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8A5F5363-0915-4EA9-931B-B104151A6A53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249234" y="4302930"/>
                  <a:ext cx="20304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1ECE0985-B936-48C0-8B43-BDE8D731F55D}"/>
                    </a:ext>
                  </a:extLst>
                </p14:cNvPr>
                <p14:cNvContentPartPr/>
                <p14:nvPr/>
              </p14:nvContentPartPr>
              <p14:xfrm>
                <a:off x="2386394" y="4588770"/>
                <a:ext cx="162000" cy="16884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1ECE0985-B936-48C0-8B43-BDE8D731F55D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377394" y="4580130"/>
                  <a:ext cx="179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9232131A-FA66-4886-AE0C-90E50C42F2EC}"/>
                    </a:ext>
                  </a:extLst>
                </p14:cNvPr>
                <p14:cNvContentPartPr/>
                <p14:nvPr/>
              </p14:nvContentPartPr>
              <p14:xfrm>
                <a:off x="2857994" y="4517130"/>
                <a:ext cx="310680" cy="22932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9232131A-FA66-4886-AE0C-90E50C42F2E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848994" y="4508130"/>
                  <a:ext cx="3283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5D585039-83B9-40F1-A678-5E403BDAC761}"/>
                    </a:ext>
                  </a:extLst>
                </p14:cNvPr>
                <p14:cNvContentPartPr/>
                <p14:nvPr/>
              </p14:nvContentPartPr>
              <p14:xfrm>
                <a:off x="3269834" y="4319490"/>
                <a:ext cx="205560" cy="41436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5D585039-83B9-40F1-A678-5E403BDAC761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261194" y="4310490"/>
                  <a:ext cx="2232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F086778-FA92-4385-BC3B-E244F6875BFA}"/>
                    </a:ext>
                  </a:extLst>
                </p14:cNvPr>
                <p14:cNvContentPartPr/>
                <p14:nvPr/>
              </p14:nvContentPartPr>
              <p14:xfrm>
                <a:off x="3226274" y="4529370"/>
                <a:ext cx="346320" cy="374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F086778-FA92-4385-BC3B-E244F6875BFA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3217274" y="4520370"/>
                  <a:ext cx="363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34CFCE0C-6389-4B36-968E-1FBFBA415DA4}"/>
                    </a:ext>
                  </a:extLst>
                </p14:cNvPr>
                <p14:cNvContentPartPr/>
                <p14:nvPr/>
              </p14:nvContentPartPr>
              <p14:xfrm>
                <a:off x="3504554" y="4577250"/>
                <a:ext cx="150480" cy="9252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34CFCE0C-6389-4B36-968E-1FBFBA415DA4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495554" y="4568250"/>
                  <a:ext cx="168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C753F7BB-64D6-4759-A173-9E09BF54C068}"/>
                    </a:ext>
                  </a:extLst>
                </p14:cNvPr>
                <p14:cNvContentPartPr/>
                <p14:nvPr/>
              </p14:nvContentPartPr>
              <p14:xfrm>
                <a:off x="3689954" y="4575450"/>
                <a:ext cx="171360" cy="11088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C753F7BB-64D6-4759-A173-9E09BF54C06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3680954" y="4566810"/>
                  <a:ext cx="189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32B47694-F287-4C3D-A403-D5E91EC16582}"/>
                    </a:ext>
                  </a:extLst>
                </p14:cNvPr>
                <p14:cNvContentPartPr/>
                <p14:nvPr/>
              </p14:nvContentPartPr>
              <p14:xfrm>
                <a:off x="3959954" y="4318050"/>
                <a:ext cx="400680" cy="38268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32B47694-F287-4C3D-A403-D5E91EC16582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3951314" y="4309410"/>
                  <a:ext cx="4183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9AF138A-AFC7-4138-9F9E-91B3B93A2A12}"/>
                    </a:ext>
                  </a:extLst>
                </p14:cNvPr>
                <p14:cNvContentPartPr/>
                <p14:nvPr/>
              </p14:nvContentPartPr>
              <p14:xfrm>
                <a:off x="4250474" y="4540890"/>
                <a:ext cx="168840" cy="13968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9AF138A-AFC7-4138-9F9E-91B3B93A2A12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4241834" y="4531890"/>
                  <a:ext cx="186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A69A1590-EEDA-4F68-913C-DD9153525235}"/>
                    </a:ext>
                  </a:extLst>
                </p14:cNvPr>
                <p14:cNvContentPartPr/>
                <p14:nvPr/>
              </p14:nvContentPartPr>
              <p14:xfrm>
                <a:off x="4445954" y="4548090"/>
                <a:ext cx="202680" cy="14256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A69A1590-EEDA-4F68-913C-DD9153525235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4437314" y="4539090"/>
                  <a:ext cx="220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FEE9394F-960E-4FF5-A8A4-6E50C5B85565}"/>
                    </a:ext>
                  </a:extLst>
                </p14:cNvPr>
                <p14:cNvContentPartPr/>
                <p14:nvPr/>
              </p14:nvContentPartPr>
              <p14:xfrm>
                <a:off x="4655474" y="4522530"/>
                <a:ext cx="258480" cy="18000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FEE9394F-960E-4FF5-A8A4-6E50C5B85565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4646474" y="4513890"/>
                  <a:ext cx="276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8F9F0B2-9587-4DDB-9554-4592C24320B9}"/>
                    </a:ext>
                  </a:extLst>
                </p14:cNvPr>
                <p14:cNvContentPartPr/>
                <p14:nvPr/>
              </p14:nvContentPartPr>
              <p14:xfrm>
                <a:off x="4902434" y="4328130"/>
                <a:ext cx="191160" cy="35064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8F9F0B2-9587-4DDB-9554-4592C24320B9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893434" y="4319130"/>
                  <a:ext cx="2088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4765DC1A-88CB-4524-AFA9-E5A734107145}"/>
                    </a:ext>
                  </a:extLst>
                </p14:cNvPr>
                <p14:cNvContentPartPr/>
                <p14:nvPr/>
              </p14:nvContentPartPr>
              <p14:xfrm>
                <a:off x="5303114" y="4515690"/>
                <a:ext cx="226440" cy="13932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4765DC1A-88CB-4524-AFA9-E5A73410714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294114" y="4506690"/>
                  <a:ext cx="244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CB7B60E0-5990-447E-8E3F-03EB55E03E2B}"/>
                    </a:ext>
                  </a:extLst>
                </p14:cNvPr>
                <p14:cNvContentPartPr/>
                <p14:nvPr/>
              </p14:nvContentPartPr>
              <p14:xfrm>
                <a:off x="5455034" y="4213650"/>
                <a:ext cx="293760" cy="40680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CB7B60E0-5990-447E-8E3F-03EB55E03E2B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5446394" y="4204650"/>
                  <a:ext cx="3114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3C01773A-7CCA-4CB3-9A17-D35B5B55E6CE}"/>
                    </a:ext>
                  </a:extLst>
                </p14:cNvPr>
                <p14:cNvContentPartPr/>
                <p14:nvPr/>
              </p14:nvContentPartPr>
              <p14:xfrm>
                <a:off x="5555834" y="4477170"/>
                <a:ext cx="173880" cy="15444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3C01773A-7CCA-4CB3-9A17-D35B5B55E6CE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5546834" y="4468530"/>
                  <a:ext cx="1915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8A33C5E-6AB0-40CD-87D8-61D0FA48F1F4}"/>
                    </a:ext>
                  </a:extLst>
                </p14:cNvPr>
                <p14:cNvContentPartPr/>
                <p14:nvPr/>
              </p14:nvContentPartPr>
              <p14:xfrm>
                <a:off x="5754914" y="4485090"/>
                <a:ext cx="300240" cy="16992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8A33C5E-6AB0-40CD-87D8-61D0FA48F1F4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5746274" y="4476090"/>
                  <a:ext cx="3178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31E0DD77-0248-438D-9FB9-42F9BC645A34}"/>
                    </a:ext>
                  </a:extLst>
                </p14:cNvPr>
                <p14:cNvContentPartPr/>
                <p14:nvPr/>
              </p14:nvContentPartPr>
              <p14:xfrm>
                <a:off x="6135434" y="4400130"/>
                <a:ext cx="25920" cy="2232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31E0DD77-0248-438D-9FB9-42F9BC645A34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126434" y="4391130"/>
                  <a:ext cx="43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4810A725-28C6-4405-B466-FEF9AFEB56BA}"/>
                    </a:ext>
                  </a:extLst>
                </p14:cNvPr>
                <p14:cNvContentPartPr/>
                <p14:nvPr/>
              </p14:nvContentPartPr>
              <p14:xfrm>
                <a:off x="6115274" y="4487970"/>
                <a:ext cx="169200" cy="17424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4810A725-28C6-4405-B466-FEF9AFEB56BA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106274" y="4479330"/>
                  <a:ext cx="186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028661B1-53AE-4540-B619-97BF2B435987}"/>
                    </a:ext>
                  </a:extLst>
                </p14:cNvPr>
                <p14:cNvContentPartPr/>
                <p14:nvPr/>
              </p14:nvContentPartPr>
              <p14:xfrm>
                <a:off x="6496154" y="4247490"/>
                <a:ext cx="212400" cy="38340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028661B1-53AE-4540-B619-97BF2B435987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487154" y="4238490"/>
                  <a:ext cx="2300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527CDB8D-0BCC-4429-B823-8AD8EFAF0F2A}"/>
                    </a:ext>
                  </a:extLst>
                </p14:cNvPr>
                <p14:cNvContentPartPr/>
                <p14:nvPr/>
              </p14:nvContentPartPr>
              <p14:xfrm>
                <a:off x="6389594" y="4446210"/>
                <a:ext cx="401400" cy="19368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527CDB8D-0BCC-4429-B823-8AD8EFAF0F2A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380594" y="4437210"/>
                  <a:ext cx="419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68AB7C45-2CA7-48CE-BE71-EF896C98698E}"/>
                    </a:ext>
                  </a:extLst>
                </p14:cNvPr>
                <p14:cNvContentPartPr/>
                <p14:nvPr/>
              </p14:nvContentPartPr>
              <p14:xfrm>
                <a:off x="6855794" y="4395810"/>
                <a:ext cx="91440" cy="23040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68AB7C45-2CA7-48CE-BE71-EF896C98698E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6847154" y="4387170"/>
                  <a:ext cx="1090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88D1B0A3-24F1-4134-B67C-4D5DC600BB7A}"/>
                    </a:ext>
                  </a:extLst>
                </p14:cNvPr>
                <p14:cNvContentPartPr/>
                <p14:nvPr/>
              </p14:nvContentPartPr>
              <p14:xfrm>
                <a:off x="7014914" y="4472850"/>
                <a:ext cx="209160" cy="15732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88D1B0A3-24F1-4134-B67C-4D5DC600BB7A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7005914" y="4464210"/>
                  <a:ext cx="226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047C1867-0479-4A3C-8BEB-58319EE3AAF4}"/>
                    </a:ext>
                  </a:extLst>
                </p14:cNvPr>
                <p14:cNvContentPartPr/>
                <p14:nvPr/>
              </p14:nvContentPartPr>
              <p14:xfrm>
                <a:off x="7495514" y="4390050"/>
                <a:ext cx="309960" cy="17676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047C1867-0479-4A3C-8BEB-58319EE3AAF4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7486514" y="4381410"/>
                  <a:ext cx="327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D7EBFCE4-FC11-4489-A89D-D03B7C396EE3}"/>
                    </a:ext>
                  </a:extLst>
                </p14:cNvPr>
                <p14:cNvContentPartPr/>
                <p14:nvPr/>
              </p14:nvContentPartPr>
              <p14:xfrm>
                <a:off x="7861994" y="4403730"/>
                <a:ext cx="147960" cy="12816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D7EBFCE4-FC11-4489-A89D-D03B7C396EE3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852994" y="4395090"/>
                  <a:ext cx="165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F70DC9F9-BA6D-42A7-8F6C-709649A5123B}"/>
                    </a:ext>
                  </a:extLst>
                </p14:cNvPr>
                <p14:cNvContentPartPr/>
                <p14:nvPr/>
              </p14:nvContentPartPr>
              <p14:xfrm>
                <a:off x="8075834" y="4360170"/>
                <a:ext cx="169560" cy="20088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F70DC9F9-BA6D-42A7-8F6C-709649A5123B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067194" y="4351530"/>
                  <a:ext cx="187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F175A3EA-90EC-404C-857A-12738C84A58B}"/>
                    </a:ext>
                  </a:extLst>
                </p14:cNvPr>
                <p14:cNvContentPartPr/>
                <p14:nvPr/>
              </p14:nvContentPartPr>
              <p14:xfrm>
                <a:off x="8586674" y="4294650"/>
                <a:ext cx="320400" cy="26208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F175A3EA-90EC-404C-857A-12738C84A58B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8578034" y="4286010"/>
                  <a:ext cx="3380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432CA5DD-9C1A-45D6-A681-823BF7929207}"/>
                    </a:ext>
                  </a:extLst>
                </p14:cNvPr>
                <p14:cNvContentPartPr/>
                <p14:nvPr/>
              </p14:nvContentPartPr>
              <p14:xfrm>
                <a:off x="8978354" y="4203930"/>
                <a:ext cx="133200" cy="31788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432CA5DD-9C1A-45D6-A681-823BF7929207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8969354" y="4194930"/>
                  <a:ext cx="1508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5FE19F43-74FB-4D2A-AF36-1B5726605DA7}"/>
                    </a:ext>
                  </a:extLst>
                </p14:cNvPr>
                <p14:cNvContentPartPr/>
                <p14:nvPr/>
              </p14:nvContentPartPr>
              <p14:xfrm>
                <a:off x="9185354" y="4122570"/>
                <a:ext cx="181440" cy="36504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5FE19F43-74FB-4D2A-AF36-1B5726605DA7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176714" y="4113930"/>
                  <a:ext cx="1990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603FF8D4-DE39-487D-A496-B62CF3B3E2A5}"/>
                    </a:ext>
                  </a:extLst>
                </p14:cNvPr>
                <p14:cNvContentPartPr/>
                <p14:nvPr/>
              </p14:nvContentPartPr>
              <p14:xfrm>
                <a:off x="9204794" y="4360170"/>
                <a:ext cx="155520" cy="16920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603FF8D4-DE39-487D-A496-B62CF3B3E2A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9195794" y="4351170"/>
                  <a:ext cx="1731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D8EBEC2D-13E9-49C5-8659-01CECB76DEE4}"/>
                    </a:ext>
                  </a:extLst>
                </p14:cNvPr>
                <p14:cNvContentPartPr/>
                <p14:nvPr/>
              </p14:nvContentPartPr>
              <p14:xfrm>
                <a:off x="9447434" y="4268010"/>
                <a:ext cx="248400" cy="25308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D8EBEC2D-13E9-49C5-8659-01CECB76DEE4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9438434" y="4259010"/>
                  <a:ext cx="266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2B1CCCC7-40A1-4DB8-AE5B-1108A2442CFF}"/>
                    </a:ext>
                  </a:extLst>
                </p14:cNvPr>
                <p14:cNvContentPartPr/>
                <p14:nvPr/>
              </p14:nvContentPartPr>
              <p14:xfrm>
                <a:off x="9740834" y="4490490"/>
                <a:ext cx="13320" cy="4572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2B1CCCC7-40A1-4DB8-AE5B-1108A2442CFF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9731834" y="4481490"/>
                  <a:ext cx="30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C996E408-C622-447A-8185-8E574D40A722}"/>
                    </a:ext>
                  </a:extLst>
                </p14:cNvPr>
                <p14:cNvContentPartPr/>
                <p14:nvPr/>
              </p14:nvContentPartPr>
              <p14:xfrm>
                <a:off x="9911834" y="4128690"/>
                <a:ext cx="399960" cy="39312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C996E408-C622-447A-8185-8E574D40A722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9903194" y="4119690"/>
                  <a:ext cx="4176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61AE9F30-5AA0-4CE9-9578-6DB2EED17319}"/>
                    </a:ext>
                  </a:extLst>
                </p14:cNvPr>
                <p14:cNvContentPartPr/>
                <p14:nvPr/>
              </p14:nvContentPartPr>
              <p14:xfrm>
                <a:off x="9972674" y="4383210"/>
                <a:ext cx="225000" cy="3240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61AE9F30-5AA0-4CE9-9578-6DB2EED17319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9963674" y="4374210"/>
                  <a:ext cx="2426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80ACF5E-DB8B-4EBD-9995-AE12031B6C65}"/>
                    </a:ext>
                  </a:extLst>
                </p14:cNvPr>
                <p14:cNvContentPartPr/>
                <p14:nvPr/>
              </p14:nvContentPartPr>
              <p14:xfrm>
                <a:off x="10241234" y="4322010"/>
                <a:ext cx="135720" cy="17964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80ACF5E-DB8B-4EBD-9995-AE12031B6C65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0232234" y="4313370"/>
                  <a:ext cx="1533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3D21DA54-F15F-4804-A9AF-0148D23AE6EE}"/>
                    </a:ext>
                  </a:extLst>
                </p14:cNvPr>
                <p14:cNvContentPartPr/>
                <p14:nvPr/>
              </p14:nvContentPartPr>
              <p14:xfrm>
                <a:off x="10384154" y="4308330"/>
                <a:ext cx="175320" cy="18684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3D21DA54-F15F-4804-A9AF-0148D23AE6EE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0375154" y="4299690"/>
                  <a:ext cx="1929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33399244-A9AE-4DB7-8B7E-8B8E83CC7480}"/>
                    </a:ext>
                  </a:extLst>
                </p14:cNvPr>
                <p14:cNvContentPartPr/>
                <p14:nvPr/>
              </p14:nvContentPartPr>
              <p14:xfrm>
                <a:off x="10587914" y="4372770"/>
                <a:ext cx="136080" cy="12996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33399244-A9AE-4DB7-8B7E-8B8E83CC7480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0578914" y="4364130"/>
                  <a:ext cx="153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7940B9CD-1BC4-41D0-9B73-0389776700D7}"/>
                    </a:ext>
                  </a:extLst>
                </p14:cNvPr>
                <p14:cNvContentPartPr/>
                <p14:nvPr/>
              </p14:nvContentPartPr>
              <p14:xfrm>
                <a:off x="10787354" y="4372410"/>
                <a:ext cx="250560" cy="11952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7940B9CD-1BC4-41D0-9B73-0389776700D7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0778354" y="4363770"/>
                  <a:ext cx="268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FDD3D35B-186A-4196-B620-192855809544}"/>
                    </a:ext>
                  </a:extLst>
                </p14:cNvPr>
                <p14:cNvContentPartPr/>
                <p14:nvPr/>
              </p14:nvContentPartPr>
              <p14:xfrm>
                <a:off x="11043314" y="4319850"/>
                <a:ext cx="226800" cy="16056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FDD3D35B-186A-4196-B620-192855809544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1034314" y="4310850"/>
                  <a:ext cx="244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68AE3432-7878-43C8-BA23-E3AF2DFAD822}"/>
                    </a:ext>
                  </a:extLst>
                </p14:cNvPr>
                <p14:cNvContentPartPr/>
                <p14:nvPr/>
              </p14:nvContentPartPr>
              <p14:xfrm>
                <a:off x="1195154" y="4948050"/>
                <a:ext cx="294120" cy="43308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68AE3432-7878-43C8-BA23-E3AF2DFAD822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186154" y="4939050"/>
                  <a:ext cx="31176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6F882C80-9953-404E-B6BD-95E1E310839B}"/>
                    </a:ext>
                  </a:extLst>
                </p14:cNvPr>
                <p14:cNvContentPartPr/>
                <p14:nvPr/>
              </p14:nvContentPartPr>
              <p14:xfrm>
                <a:off x="1134674" y="5105010"/>
                <a:ext cx="388080" cy="13320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6F882C80-9953-404E-B6BD-95E1E310839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125674" y="5096010"/>
                  <a:ext cx="405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32E65809-2494-41BD-96B8-02E124C79C4C}"/>
                    </a:ext>
                  </a:extLst>
                </p14:cNvPr>
                <p14:cNvContentPartPr/>
                <p14:nvPr/>
              </p14:nvContentPartPr>
              <p14:xfrm>
                <a:off x="1420874" y="4950210"/>
                <a:ext cx="218880" cy="41364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32E65809-2494-41BD-96B8-02E124C79C4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411874" y="4941570"/>
                  <a:ext cx="23652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3F855A1D-13CE-4222-B30C-8039F79DB2AA}"/>
                    </a:ext>
                  </a:extLst>
                </p14:cNvPr>
                <p14:cNvContentPartPr/>
                <p14:nvPr/>
              </p14:nvContentPartPr>
              <p14:xfrm>
                <a:off x="1673234" y="5187450"/>
                <a:ext cx="146160" cy="17568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3F855A1D-13CE-4222-B30C-8039F79DB2A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664234" y="5178450"/>
                  <a:ext cx="1638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E6500548-83ED-4B56-A810-9461C9A3F8B7}"/>
                    </a:ext>
                  </a:extLst>
                </p14:cNvPr>
                <p14:cNvContentPartPr/>
                <p14:nvPr/>
              </p14:nvContentPartPr>
              <p14:xfrm>
                <a:off x="2185874" y="5144610"/>
                <a:ext cx="267840" cy="20520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E6500548-83ED-4B56-A810-9461C9A3F8B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2176874" y="5135610"/>
                  <a:ext cx="285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73129C61-D396-440A-9901-99EFC0507980}"/>
                    </a:ext>
                  </a:extLst>
                </p14:cNvPr>
                <p14:cNvContentPartPr/>
                <p14:nvPr/>
              </p14:nvContentPartPr>
              <p14:xfrm>
                <a:off x="2504114" y="5171250"/>
                <a:ext cx="419760" cy="16200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73129C61-D396-440A-9901-99EFC0507980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2495114" y="5162610"/>
                  <a:ext cx="4374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845E73D8-3A8F-4C1E-80CF-08BE53BEA37F}"/>
                    </a:ext>
                  </a:extLst>
                </p14:cNvPr>
                <p14:cNvContentPartPr/>
                <p14:nvPr/>
              </p14:nvContentPartPr>
              <p14:xfrm>
                <a:off x="2885714" y="5241090"/>
                <a:ext cx="158400" cy="31320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845E73D8-3A8F-4C1E-80CF-08BE53BEA37F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2876714" y="5232450"/>
                  <a:ext cx="1760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E0D27AF1-B636-4D34-80C6-D928810281F2}"/>
                    </a:ext>
                  </a:extLst>
                </p14:cNvPr>
                <p14:cNvContentPartPr/>
                <p14:nvPr/>
              </p14:nvContentPartPr>
              <p14:xfrm>
                <a:off x="2987234" y="5158290"/>
                <a:ext cx="205560" cy="18468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E0D27AF1-B636-4D34-80C6-D928810281F2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2978234" y="5149650"/>
                  <a:ext cx="223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87659F3A-1B3F-4F7F-B010-7E5A0B6CFF20}"/>
                    </a:ext>
                  </a:extLst>
                </p14:cNvPr>
                <p14:cNvContentPartPr/>
                <p14:nvPr/>
              </p14:nvContentPartPr>
              <p14:xfrm>
                <a:off x="3248594" y="4933290"/>
                <a:ext cx="191160" cy="37440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87659F3A-1B3F-4F7F-B010-7E5A0B6CFF20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3239954" y="4924650"/>
                  <a:ext cx="2088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85CE4741-8874-47AC-93BE-0E4268565B9C}"/>
                    </a:ext>
                  </a:extLst>
                </p14:cNvPr>
                <p14:cNvContentPartPr/>
                <p14:nvPr/>
              </p14:nvContentPartPr>
              <p14:xfrm>
                <a:off x="3337154" y="5173770"/>
                <a:ext cx="182880" cy="15084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85CE4741-8874-47AC-93BE-0E4268565B9C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3328514" y="5165130"/>
                  <a:ext cx="200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E9B1986E-42CE-4855-B3FA-7B65E2E1E402}"/>
                    </a:ext>
                  </a:extLst>
                </p14:cNvPr>
                <p14:cNvContentPartPr/>
                <p14:nvPr/>
              </p14:nvContentPartPr>
              <p14:xfrm>
                <a:off x="3483674" y="5129130"/>
                <a:ext cx="204480" cy="19800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E9B1986E-42CE-4855-B3FA-7B65E2E1E402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3475034" y="5120130"/>
                  <a:ext cx="2221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981BE77E-9D82-4CF9-B951-AF09BF0C6513}"/>
                    </a:ext>
                  </a:extLst>
                </p14:cNvPr>
                <p14:cNvContentPartPr/>
                <p14:nvPr/>
              </p14:nvContentPartPr>
              <p14:xfrm>
                <a:off x="3940874" y="5108970"/>
                <a:ext cx="185040" cy="16848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981BE77E-9D82-4CF9-B951-AF09BF0C6513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3932234" y="5100330"/>
                  <a:ext cx="2026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6ED7F1F1-566D-44AD-907A-336890605806}"/>
                    </a:ext>
                  </a:extLst>
                </p14:cNvPr>
                <p14:cNvContentPartPr/>
                <p14:nvPr/>
              </p14:nvContentPartPr>
              <p14:xfrm>
                <a:off x="4145714" y="5133810"/>
                <a:ext cx="167760" cy="17748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6ED7F1F1-566D-44AD-907A-336890605806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4136714" y="5125170"/>
                  <a:ext cx="1854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7FA3A35D-11A3-4E05-B1A6-BD05C924650C}"/>
                    </a:ext>
                  </a:extLst>
                </p14:cNvPr>
                <p14:cNvContentPartPr/>
                <p14:nvPr/>
              </p14:nvContentPartPr>
              <p14:xfrm>
                <a:off x="4334354" y="5126610"/>
                <a:ext cx="194400" cy="15048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7FA3A35D-11A3-4E05-B1A6-BD05C924650C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4325354" y="5117970"/>
                  <a:ext cx="2120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702E3A78-2231-4DCA-AA50-E6371E5E6BDD}"/>
                    </a:ext>
                  </a:extLst>
                </p14:cNvPr>
                <p14:cNvContentPartPr/>
                <p14:nvPr/>
              </p14:nvContentPartPr>
              <p14:xfrm>
                <a:off x="4791554" y="5134530"/>
                <a:ext cx="102600" cy="14256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702E3A78-2231-4DCA-AA50-E6371E5E6BDD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4782554" y="5125890"/>
                  <a:ext cx="120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CCF742BA-C79E-42D7-8BF6-AB32E729E75A}"/>
                    </a:ext>
                  </a:extLst>
                </p14:cNvPr>
                <p14:cNvContentPartPr/>
                <p14:nvPr/>
              </p14:nvContentPartPr>
              <p14:xfrm>
                <a:off x="4951394" y="5085570"/>
                <a:ext cx="164520" cy="17964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CCF742BA-C79E-42D7-8BF6-AB32E729E75A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4942394" y="5076570"/>
                  <a:ext cx="182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63169992-1A4B-4C2C-83A3-790043A71540}"/>
                    </a:ext>
                  </a:extLst>
                </p14:cNvPr>
                <p14:cNvContentPartPr/>
                <p14:nvPr/>
              </p14:nvContentPartPr>
              <p14:xfrm>
                <a:off x="5206634" y="5089530"/>
                <a:ext cx="190080" cy="18828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63169992-1A4B-4C2C-83A3-790043A71540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5197634" y="5080530"/>
                  <a:ext cx="207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62E533B0-6EF2-4A3A-901C-56C4207BCEB6}"/>
                    </a:ext>
                  </a:extLst>
                </p14:cNvPr>
                <p14:cNvContentPartPr/>
                <p14:nvPr/>
              </p14:nvContentPartPr>
              <p14:xfrm>
                <a:off x="5333354" y="4873890"/>
                <a:ext cx="252360" cy="33480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62E533B0-6EF2-4A3A-901C-56C4207BCEB6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324354" y="4865250"/>
                  <a:ext cx="2700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3156F202-7907-4C5A-901D-3C325EB15EA2}"/>
                    </a:ext>
                  </a:extLst>
                </p14:cNvPr>
                <p14:cNvContentPartPr/>
                <p14:nvPr/>
              </p14:nvContentPartPr>
              <p14:xfrm>
                <a:off x="5464754" y="5114370"/>
                <a:ext cx="146880" cy="10404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3156F202-7907-4C5A-901D-3C325EB15EA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5456114" y="5105730"/>
                  <a:ext cx="164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75D6166B-8219-4D84-A115-A875785BEC47}"/>
                    </a:ext>
                  </a:extLst>
                </p14:cNvPr>
                <p14:cNvContentPartPr/>
                <p14:nvPr/>
              </p14:nvContentPartPr>
              <p14:xfrm>
                <a:off x="5533154" y="5162970"/>
                <a:ext cx="160200" cy="28080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75D6166B-8219-4D84-A115-A875785BEC47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5524514" y="5154330"/>
                  <a:ext cx="177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0F42F10E-0CB6-47AA-8549-34E7CF85C413}"/>
                    </a:ext>
                  </a:extLst>
                </p14:cNvPr>
                <p14:cNvContentPartPr/>
                <p14:nvPr/>
              </p14:nvContentPartPr>
              <p14:xfrm>
                <a:off x="5597954" y="5062530"/>
                <a:ext cx="254880" cy="21564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0F42F10E-0CB6-47AA-8549-34E7CF85C413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5589314" y="5053890"/>
                  <a:ext cx="2725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DA666D5B-9D84-4B91-8EEE-8175D622E30C}"/>
                    </a:ext>
                  </a:extLst>
                </p14:cNvPr>
                <p14:cNvContentPartPr/>
                <p14:nvPr/>
              </p14:nvContentPartPr>
              <p14:xfrm>
                <a:off x="5924474" y="5075490"/>
                <a:ext cx="196920" cy="16740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DA666D5B-9D84-4B91-8EEE-8175D622E30C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5915474" y="5066490"/>
                  <a:ext cx="2145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209628C4-F8FB-4BA6-84AE-6AA70E10FD44}"/>
                    </a:ext>
                  </a:extLst>
                </p14:cNvPr>
                <p14:cNvContentPartPr/>
                <p14:nvPr/>
              </p14:nvContentPartPr>
              <p14:xfrm>
                <a:off x="6067034" y="5105370"/>
                <a:ext cx="152280" cy="11808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209628C4-F8FB-4BA6-84AE-6AA70E10FD44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6058394" y="5096370"/>
                  <a:ext cx="169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9B8E3E27-3CC4-4894-A4C5-9275F264247F}"/>
                    </a:ext>
                  </a:extLst>
                </p14:cNvPr>
                <p14:cNvContentPartPr/>
                <p14:nvPr/>
              </p14:nvContentPartPr>
              <p14:xfrm>
                <a:off x="6267554" y="5043810"/>
                <a:ext cx="235440" cy="19440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9B8E3E27-3CC4-4894-A4C5-9275F264247F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6258914" y="5035170"/>
                  <a:ext cx="253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8EFC9DAB-A7FC-4011-BAB9-993938D8F9ED}"/>
                    </a:ext>
                  </a:extLst>
                </p14:cNvPr>
                <p14:cNvContentPartPr/>
                <p14:nvPr/>
              </p14:nvContentPartPr>
              <p14:xfrm>
                <a:off x="6405074" y="4874610"/>
                <a:ext cx="303840" cy="33660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8EFC9DAB-A7FC-4011-BAB9-993938D8F9ED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6396434" y="4865970"/>
                  <a:ext cx="3214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57971FF4-FD10-4846-B3F0-450E53E4199E}"/>
                    </a:ext>
                  </a:extLst>
                </p14:cNvPr>
                <p14:cNvContentPartPr/>
                <p14:nvPr/>
              </p14:nvContentPartPr>
              <p14:xfrm>
                <a:off x="6653114" y="5087370"/>
                <a:ext cx="195480" cy="17208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57971FF4-FD10-4846-B3F0-450E53E4199E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6644114" y="5078730"/>
                  <a:ext cx="213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D127FD08-33E7-4A2D-9A43-6FACDD6963B5}"/>
                    </a:ext>
                  </a:extLst>
                </p14:cNvPr>
                <p14:cNvContentPartPr/>
                <p14:nvPr/>
              </p14:nvContentPartPr>
              <p14:xfrm>
                <a:off x="7000154" y="4832130"/>
                <a:ext cx="232560" cy="46800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D127FD08-33E7-4A2D-9A43-6FACDD6963B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6991154" y="4823490"/>
                  <a:ext cx="25020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EC94C125-823D-4F8D-8655-F1D255316680}"/>
                    </a:ext>
                  </a:extLst>
                </p14:cNvPr>
                <p14:cNvContentPartPr/>
                <p14:nvPr/>
              </p14:nvContentPartPr>
              <p14:xfrm>
                <a:off x="6887114" y="4979010"/>
                <a:ext cx="501480" cy="8028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EC94C125-823D-4F8D-8655-F1D255316680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6878114" y="4970010"/>
                  <a:ext cx="519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9C1E99DE-CB7E-4F13-AEA1-BEAC5672889F}"/>
                    </a:ext>
                  </a:extLst>
                </p14:cNvPr>
                <p14:cNvContentPartPr/>
                <p14:nvPr/>
              </p14:nvContentPartPr>
              <p14:xfrm>
                <a:off x="7257194" y="5312010"/>
                <a:ext cx="84960" cy="1512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9C1E99DE-CB7E-4F13-AEA1-BEAC5672889F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7248554" y="5303370"/>
                  <a:ext cx="102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1A8468EA-061A-4C8E-B630-71664ED72F0F}"/>
                    </a:ext>
                  </a:extLst>
                </p14:cNvPr>
                <p14:cNvContentPartPr/>
                <p14:nvPr/>
              </p14:nvContentPartPr>
              <p14:xfrm>
                <a:off x="1491434" y="1646130"/>
                <a:ext cx="20880" cy="2304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1A8468EA-061A-4C8E-B630-71664ED72F0F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482794" y="1637130"/>
                  <a:ext cx="38520" cy="4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05767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E16558D-CDB7-42A3-9A4D-BA3AD2CC9312}"/>
              </a:ext>
            </a:extLst>
          </p:cNvPr>
          <p:cNvGrpSpPr/>
          <p:nvPr/>
        </p:nvGrpSpPr>
        <p:grpSpPr>
          <a:xfrm>
            <a:off x="482714" y="260490"/>
            <a:ext cx="497880" cy="417600"/>
            <a:chOff x="482714" y="260490"/>
            <a:chExt cx="49788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CD546D4-64A1-4BA4-A91A-52D3BF82665E}"/>
                    </a:ext>
                  </a:extLst>
                </p14:cNvPr>
                <p14:cNvContentPartPr/>
                <p14:nvPr/>
              </p14:nvContentPartPr>
              <p14:xfrm>
                <a:off x="482714" y="386490"/>
                <a:ext cx="182880" cy="259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CD546D4-64A1-4BA4-A91A-52D3BF82665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4074" y="377490"/>
                  <a:ext cx="2005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C609EB1-19E2-4348-A239-4D5043C35773}"/>
                    </a:ext>
                  </a:extLst>
                </p14:cNvPr>
                <p14:cNvContentPartPr/>
                <p14:nvPr/>
              </p14:nvContentPartPr>
              <p14:xfrm>
                <a:off x="826874" y="260490"/>
                <a:ext cx="153720" cy="417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C609EB1-19E2-4348-A239-4D5043C3577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7874" y="251850"/>
                  <a:ext cx="171360" cy="43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A2DDBCE-8673-48B6-B057-3CB21208B088}"/>
              </a:ext>
            </a:extLst>
          </p:cNvPr>
          <p:cNvGrpSpPr/>
          <p:nvPr/>
        </p:nvGrpSpPr>
        <p:grpSpPr>
          <a:xfrm>
            <a:off x="1431674" y="-510"/>
            <a:ext cx="8820720" cy="1310040"/>
            <a:chOff x="1431674" y="-510"/>
            <a:chExt cx="8820720" cy="131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C0B9BC8-BED3-4692-9AEA-C9161AE4FD37}"/>
                    </a:ext>
                  </a:extLst>
                </p14:cNvPr>
                <p14:cNvContentPartPr/>
                <p14:nvPr/>
              </p14:nvContentPartPr>
              <p14:xfrm>
                <a:off x="7696034" y="333570"/>
                <a:ext cx="306360" cy="185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C0B9BC8-BED3-4692-9AEA-C9161AE4FD3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87394" y="324930"/>
                  <a:ext cx="324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682A398-1464-4B8E-B019-D9CD91367865}"/>
                    </a:ext>
                  </a:extLst>
                </p14:cNvPr>
                <p14:cNvContentPartPr/>
                <p14:nvPr/>
              </p14:nvContentPartPr>
              <p14:xfrm>
                <a:off x="7846874" y="169770"/>
                <a:ext cx="209520" cy="352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682A398-1464-4B8E-B019-D9CD913678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38234" y="160770"/>
                  <a:ext cx="2271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735DE4E-02F7-438C-94CB-AE672AA784E7}"/>
                    </a:ext>
                  </a:extLst>
                </p14:cNvPr>
                <p14:cNvContentPartPr/>
                <p14:nvPr/>
              </p14:nvContentPartPr>
              <p14:xfrm>
                <a:off x="8012834" y="386130"/>
                <a:ext cx="78840" cy="122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735DE4E-02F7-438C-94CB-AE672AA784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04194" y="377490"/>
                  <a:ext cx="96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787945F-4A18-49AC-B6C1-F8F1DE5000F1}"/>
                    </a:ext>
                  </a:extLst>
                </p14:cNvPr>
                <p14:cNvContentPartPr/>
                <p14:nvPr/>
              </p14:nvContentPartPr>
              <p14:xfrm>
                <a:off x="8177354" y="71130"/>
                <a:ext cx="348120" cy="463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787945F-4A18-49AC-B6C1-F8F1DE5000F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68354" y="62490"/>
                  <a:ext cx="36576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F948710-42BC-46D0-85A9-1D8AB6CA75B1}"/>
                    </a:ext>
                  </a:extLst>
                </p14:cNvPr>
                <p14:cNvContentPartPr/>
                <p14:nvPr/>
              </p14:nvContentPartPr>
              <p14:xfrm>
                <a:off x="8500994" y="-510"/>
                <a:ext cx="321480" cy="500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F948710-42BC-46D0-85A9-1D8AB6CA75B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91994" y="-9150"/>
                  <a:ext cx="33912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17A60CA-23A9-4804-8426-91ABFD2C757F}"/>
                    </a:ext>
                  </a:extLst>
                </p14:cNvPr>
                <p14:cNvContentPartPr/>
                <p14:nvPr/>
              </p14:nvContentPartPr>
              <p14:xfrm>
                <a:off x="8314514" y="317370"/>
                <a:ext cx="261360" cy="83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17A60CA-23A9-4804-8426-91ABFD2C757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305514" y="308730"/>
                  <a:ext cx="279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3D88A0A-D928-4DD2-AD0D-568F977BD665}"/>
                    </a:ext>
                  </a:extLst>
                </p14:cNvPr>
                <p14:cNvContentPartPr/>
                <p14:nvPr/>
              </p14:nvContentPartPr>
              <p14:xfrm>
                <a:off x="8631314" y="328530"/>
                <a:ext cx="162720" cy="147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3D88A0A-D928-4DD2-AD0D-568F977BD66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22314" y="319530"/>
                  <a:ext cx="180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1473452-A51B-4414-9B6E-214FCCFE1C30}"/>
                    </a:ext>
                  </a:extLst>
                </p14:cNvPr>
                <p14:cNvContentPartPr/>
                <p14:nvPr/>
              </p14:nvContentPartPr>
              <p14:xfrm>
                <a:off x="8791874" y="322410"/>
                <a:ext cx="153720" cy="149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1473452-A51B-4414-9B6E-214FCCFE1C3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782874" y="313410"/>
                  <a:ext cx="171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70E9C12-6830-4859-9E78-E8E6B05213D8}"/>
                    </a:ext>
                  </a:extLst>
                </p14:cNvPr>
                <p14:cNvContentPartPr/>
                <p14:nvPr/>
              </p14:nvContentPartPr>
              <p14:xfrm>
                <a:off x="8971514" y="342930"/>
                <a:ext cx="156240" cy="146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70E9C12-6830-4859-9E78-E8E6B05213D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62514" y="333930"/>
                  <a:ext cx="173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8512DA8-5495-44C5-BB9A-C36505A45F57}"/>
                    </a:ext>
                  </a:extLst>
                </p14:cNvPr>
                <p14:cNvContentPartPr/>
                <p14:nvPr/>
              </p14:nvContentPartPr>
              <p14:xfrm>
                <a:off x="9120194" y="324210"/>
                <a:ext cx="375480" cy="157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8512DA8-5495-44C5-BB9A-C36505A45F5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11554" y="315570"/>
                  <a:ext cx="393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C7AD31B-B41C-4A0A-A55A-86F417A6BBD1}"/>
                    </a:ext>
                  </a:extLst>
                </p14:cNvPr>
                <p14:cNvContentPartPr/>
                <p14:nvPr/>
              </p14:nvContentPartPr>
              <p14:xfrm>
                <a:off x="9519434" y="344010"/>
                <a:ext cx="183240" cy="163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C7AD31B-B41C-4A0A-A55A-86F417A6BB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510434" y="335370"/>
                  <a:ext cx="200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C42880F-09E5-4FB5-B875-C1D4AE6FEAAC}"/>
                    </a:ext>
                  </a:extLst>
                </p14:cNvPr>
                <p14:cNvContentPartPr/>
                <p14:nvPr/>
              </p14:nvContentPartPr>
              <p14:xfrm>
                <a:off x="1431674" y="182730"/>
                <a:ext cx="507600" cy="4140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C42880F-09E5-4FB5-B875-C1D4AE6FEAA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22674" y="173730"/>
                  <a:ext cx="5252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F31AFA4-5A8C-4E7F-985D-693C7C2C6180}"/>
                    </a:ext>
                  </a:extLst>
                </p14:cNvPr>
                <p14:cNvContentPartPr/>
                <p14:nvPr/>
              </p14:nvContentPartPr>
              <p14:xfrm>
                <a:off x="1491434" y="421770"/>
                <a:ext cx="215640" cy="52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F31AFA4-5A8C-4E7F-985D-693C7C2C618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82794" y="413130"/>
                  <a:ext cx="233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572B51C-9495-4104-87BE-2E8CABCCA22F}"/>
                    </a:ext>
                  </a:extLst>
                </p14:cNvPr>
                <p14:cNvContentPartPr/>
                <p14:nvPr/>
              </p14:nvContentPartPr>
              <p14:xfrm>
                <a:off x="1707794" y="461370"/>
                <a:ext cx="44640" cy="100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572B51C-9495-4104-87BE-2E8CABCCA22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98794" y="452370"/>
                  <a:ext cx="62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32529A3-0F02-4DB3-83AD-7B4A2088ED04}"/>
                    </a:ext>
                  </a:extLst>
                </p14:cNvPr>
                <p14:cNvContentPartPr/>
                <p14:nvPr/>
              </p14:nvContentPartPr>
              <p14:xfrm>
                <a:off x="1830914" y="377850"/>
                <a:ext cx="31320" cy="11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32529A3-0F02-4DB3-83AD-7B4A2088ED0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21914" y="368850"/>
                  <a:ext cx="48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9B55F70-F01A-4B9D-8533-9699B4E08A14}"/>
                    </a:ext>
                  </a:extLst>
                </p14:cNvPr>
                <p14:cNvContentPartPr/>
                <p14:nvPr/>
              </p14:nvContentPartPr>
              <p14:xfrm>
                <a:off x="1873034" y="404490"/>
                <a:ext cx="137160" cy="131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9B55F70-F01A-4B9D-8533-9699B4E08A1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64034" y="395490"/>
                  <a:ext cx="154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D62E37B-30B6-42CA-9A6B-C064AB8CAB2D}"/>
                    </a:ext>
                  </a:extLst>
                </p14:cNvPr>
                <p14:cNvContentPartPr/>
                <p14:nvPr/>
              </p14:nvContentPartPr>
              <p14:xfrm>
                <a:off x="2122154" y="389010"/>
                <a:ext cx="141840" cy="167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D62E37B-30B6-42CA-9A6B-C064AB8CAB2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13514" y="380370"/>
                  <a:ext cx="159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98A1B8B-8ADD-4880-8873-1A8C98903445}"/>
                    </a:ext>
                  </a:extLst>
                </p14:cNvPr>
                <p14:cNvContentPartPr/>
                <p14:nvPr/>
              </p14:nvContentPartPr>
              <p14:xfrm>
                <a:off x="2269034" y="207570"/>
                <a:ext cx="143280" cy="315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98A1B8B-8ADD-4880-8873-1A8C9890344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260034" y="198570"/>
                  <a:ext cx="1609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4DB588-3F0A-4264-A547-D10355495F15}"/>
                    </a:ext>
                  </a:extLst>
                </p14:cNvPr>
                <p14:cNvContentPartPr/>
                <p14:nvPr/>
              </p14:nvContentPartPr>
              <p14:xfrm>
                <a:off x="2647754" y="360210"/>
                <a:ext cx="251640" cy="165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4DB588-3F0A-4264-A547-D10355495F1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39114" y="351570"/>
                  <a:ext cx="269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ABB645E-B2AB-4568-AED3-63FC02F4E095}"/>
                    </a:ext>
                  </a:extLst>
                </p14:cNvPr>
                <p14:cNvContentPartPr/>
                <p14:nvPr/>
              </p14:nvContentPartPr>
              <p14:xfrm>
                <a:off x="3298274" y="181290"/>
                <a:ext cx="229320" cy="322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ABB645E-B2AB-4568-AED3-63FC02F4E09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89274" y="172650"/>
                  <a:ext cx="2469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D8B0A78-1DD0-4A31-A70D-65F99665140C}"/>
                    </a:ext>
                  </a:extLst>
                </p14:cNvPr>
                <p14:cNvContentPartPr/>
                <p14:nvPr/>
              </p14:nvContentPartPr>
              <p14:xfrm>
                <a:off x="3548834" y="175170"/>
                <a:ext cx="321480" cy="299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D8B0A78-1DD0-4A31-A70D-65F99665140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39834" y="166530"/>
                  <a:ext cx="3391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BA1DA23-0213-4BD1-A63B-615DC57D426A}"/>
                    </a:ext>
                  </a:extLst>
                </p14:cNvPr>
                <p14:cNvContentPartPr/>
                <p14:nvPr/>
              </p14:nvContentPartPr>
              <p14:xfrm>
                <a:off x="3972194" y="261930"/>
                <a:ext cx="189000" cy="215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BA1DA23-0213-4BD1-A63B-615DC57D426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63554" y="253290"/>
                  <a:ext cx="206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B5EEA99-1013-44EC-86BB-0D7D86B315CA}"/>
                    </a:ext>
                  </a:extLst>
                </p14:cNvPr>
                <p14:cNvContentPartPr/>
                <p14:nvPr/>
              </p14:nvContentPartPr>
              <p14:xfrm>
                <a:off x="3976154" y="158610"/>
                <a:ext cx="92880" cy="132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B5EEA99-1013-44EC-86BB-0D7D86B315C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67154" y="149610"/>
                  <a:ext cx="110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AB97902-2BE8-4400-A94C-AB753EAFFC55}"/>
                    </a:ext>
                  </a:extLst>
                </p14:cNvPr>
                <p14:cNvContentPartPr/>
                <p14:nvPr/>
              </p14:nvContentPartPr>
              <p14:xfrm>
                <a:off x="4099994" y="380010"/>
                <a:ext cx="131760" cy="140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AB97902-2BE8-4400-A94C-AB753EAFFC5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91354" y="371370"/>
                  <a:ext cx="1494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DE48C42-9EB6-4A4F-B625-2ED395072E0C}"/>
                    </a:ext>
                  </a:extLst>
                </p14:cNvPr>
                <p14:cNvContentPartPr/>
                <p14:nvPr/>
              </p14:nvContentPartPr>
              <p14:xfrm>
                <a:off x="4571594" y="309090"/>
                <a:ext cx="205560" cy="179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DE48C42-9EB6-4A4F-B625-2ED395072E0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62954" y="300450"/>
                  <a:ext cx="223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C8A06FB-36CD-4F77-B44C-5C5B5B34F8A7}"/>
                    </a:ext>
                  </a:extLst>
                </p14:cNvPr>
                <p14:cNvContentPartPr/>
                <p14:nvPr/>
              </p14:nvContentPartPr>
              <p14:xfrm>
                <a:off x="4943114" y="306930"/>
                <a:ext cx="77040" cy="161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C8A06FB-36CD-4F77-B44C-5C5B5B34F8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34474" y="297930"/>
                  <a:ext cx="946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AB22B74-CAD8-4E53-A3A2-F931682269EC}"/>
                    </a:ext>
                  </a:extLst>
                </p14:cNvPr>
                <p14:cNvContentPartPr/>
                <p14:nvPr/>
              </p14:nvContentPartPr>
              <p14:xfrm>
                <a:off x="4804514" y="473610"/>
                <a:ext cx="287280" cy="47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AB22B74-CAD8-4E53-A3A2-F931682269E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95874" y="464610"/>
                  <a:ext cx="304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6FA5FE7-112C-4E1A-92ED-322BDDDC56BA}"/>
                    </a:ext>
                  </a:extLst>
                </p14:cNvPr>
                <p14:cNvContentPartPr/>
                <p14:nvPr/>
              </p14:nvContentPartPr>
              <p14:xfrm>
                <a:off x="4799474" y="261930"/>
                <a:ext cx="459000" cy="64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6FA5FE7-112C-4E1A-92ED-322BDDDC56B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90834" y="253290"/>
                  <a:ext cx="4766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9807F9D-15FF-4503-8BEB-676DCFA81A19}"/>
                    </a:ext>
                  </a:extLst>
                </p14:cNvPr>
                <p14:cNvContentPartPr/>
                <p14:nvPr/>
              </p14:nvContentPartPr>
              <p14:xfrm>
                <a:off x="5600834" y="48810"/>
                <a:ext cx="300600" cy="504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9807F9D-15FF-4503-8BEB-676DCFA81A1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592194" y="39810"/>
                  <a:ext cx="31824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24BB776-6505-4880-BFC9-0C36FA536264}"/>
                    </a:ext>
                  </a:extLst>
                </p14:cNvPr>
                <p14:cNvContentPartPr/>
                <p14:nvPr/>
              </p14:nvContentPartPr>
              <p14:xfrm>
                <a:off x="5575274" y="358410"/>
                <a:ext cx="279720" cy="64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24BB776-6505-4880-BFC9-0C36FA53626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66274" y="349410"/>
                  <a:ext cx="2973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DB8B381-D7A6-4B83-A40A-FAA7B61CAC15}"/>
                    </a:ext>
                  </a:extLst>
                </p14:cNvPr>
                <p14:cNvContentPartPr/>
                <p14:nvPr/>
              </p14:nvContentPartPr>
              <p14:xfrm>
                <a:off x="5838074" y="379290"/>
                <a:ext cx="126720" cy="136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DB8B381-D7A6-4B83-A40A-FAA7B61CAC1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29434" y="370290"/>
                  <a:ext cx="144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31D87F4-93CE-4F85-A2D5-54F3E6C0251F}"/>
                    </a:ext>
                  </a:extLst>
                </p14:cNvPr>
                <p14:cNvContentPartPr/>
                <p14:nvPr/>
              </p14:nvContentPartPr>
              <p14:xfrm>
                <a:off x="6082874" y="330330"/>
                <a:ext cx="138600" cy="174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31D87F4-93CE-4F85-A2D5-54F3E6C0251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74234" y="321690"/>
                  <a:ext cx="1562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2D2B187-0B03-4EBD-A525-7BBDED02CEC1}"/>
                    </a:ext>
                  </a:extLst>
                </p14:cNvPr>
                <p14:cNvContentPartPr/>
                <p14:nvPr/>
              </p14:nvContentPartPr>
              <p14:xfrm>
                <a:off x="6623954" y="196050"/>
                <a:ext cx="259920" cy="412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2D2B187-0B03-4EBD-A525-7BBDED02CEC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15314" y="187410"/>
                  <a:ext cx="2775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4FC0667-4C46-4DF8-8D0D-8E43E0557D1A}"/>
                    </a:ext>
                  </a:extLst>
                </p14:cNvPr>
                <p14:cNvContentPartPr/>
                <p14:nvPr/>
              </p14:nvContentPartPr>
              <p14:xfrm>
                <a:off x="6576794" y="335370"/>
                <a:ext cx="367560" cy="86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4FC0667-4C46-4DF8-8D0D-8E43E0557D1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67794" y="326370"/>
                  <a:ext cx="3852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EF4A7F3-40BF-4DEE-B3DC-3070B39D0311}"/>
                    </a:ext>
                  </a:extLst>
                </p14:cNvPr>
                <p14:cNvContentPartPr/>
                <p14:nvPr/>
              </p14:nvContentPartPr>
              <p14:xfrm>
                <a:off x="6901874" y="189210"/>
                <a:ext cx="167040" cy="330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EF4A7F3-40BF-4DEE-B3DC-3070B39D031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892874" y="180570"/>
                  <a:ext cx="1846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1518C8D-E8D0-4DB9-AEF0-02B514102E1D}"/>
                    </a:ext>
                  </a:extLst>
                </p14:cNvPr>
                <p14:cNvContentPartPr/>
                <p14:nvPr/>
              </p14:nvContentPartPr>
              <p14:xfrm>
                <a:off x="7130114" y="378210"/>
                <a:ext cx="150480" cy="150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1518C8D-E8D0-4DB9-AEF0-02B514102E1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21474" y="369570"/>
                  <a:ext cx="1681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55A863-5879-4980-9E21-D972907623AD}"/>
                    </a:ext>
                  </a:extLst>
                </p14:cNvPr>
                <p14:cNvContentPartPr/>
                <p14:nvPr/>
              </p14:nvContentPartPr>
              <p14:xfrm>
                <a:off x="1437434" y="971130"/>
                <a:ext cx="53640" cy="1483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55A863-5879-4980-9E21-D972907623A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28794" y="962490"/>
                  <a:ext cx="71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4F33DF2-749E-499D-AC23-F3D52BE5F815}"/>
                    </a:ext>
                  </a:extLst>
                </p14:cNvPr>
                <p14:cNvContentPartPr/>
                <p14:nvPr/>
              </p14:nvContentPartPr>
              <p14:xfrm>
                <a:off x="1568474" y="888330"/>
                <a:ext cx="9000" cy="55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4F33DF2-749E-499D-AC23-F3D52BE5F81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59474" y="879330"/>
                  <a:ext cx="266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CD233E6-635F-43A8-9ED0-3E4E2C3315BF}"/>
                    </a:ext>
                  </a:extLst>
                </p14:cNvPr>
                <p14:cNvContentPartPr/>
                <p14:nvPr/>
              </p14:nvContentPartPr>
              <p14:xfrm>
                <a:off x="1626074" y="967890"/>
                <a:ext cx="160200" cy="114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CD233E6-635F-43A8-9ED0-3E4E2C3315B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617434" y="959250"/>
                  <a:ext cx="177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A694E6C-D2DE-4CE9-B620-196E08930F3F}"/>
                    </a:ext>
                  </a:extLst>
                </p14:cNvPr>
                <p14:cNvContentPartPr/>
                <p14:nvPr/>
              </p14:nvContentPartPr>
              <p14:xfrm>
                <a:off x="2155274" y="891210"/>
                <a:ext cx="269280" cy="174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A694E6C-D2DE-4CE9-B620-196E08930F3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46274" y="882570"/>
                  <a:ext cx="286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25B577A-7990-4B89-97C6-3DDF4D0B41F1}"/>
                    </a:ext>
                  </a:extLst>
                </p14:cNvPr>
                <p14:cNvContentPartPr/>
                <p14:nvPr/>
              </p14:nvContentPartPr>
              <p14:xfrm>
                <a:off x="2478914" y="894810"/>
                <a:ext cx="189720" cy="164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25B577A-7990-4B89-97C6-3DDF4D0B41F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70274" y="885810"/>
                  <a:ext cx="207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E5F7EEB-E368-4BAA-9F58-C4E49BFB07E6}"/>
                    </a:ext>
                  </a:extLst>
                </p14:cNvPr>
                <p14:cNvContentPartPr/>
                <p14:nvPr/>
              </p14:nvContentPartPr>
              <p14:xfrm>
                <a:off x="2657474" y="940890"/>
                <a:ext cx="52560" cy="98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E5F7EEB-E368-4BAA-9F58-C4E49BFB07E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48474" y="932250"/>
                  <a:ext cx="70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2BC9A22-6EBD-415D-AB78-B039D71357D5}"/>
                    </a:ext>
                  </a:extLst>
                </p14:cNvPr>
                <p14:cNvContentPartPr/>
                <p14:nvPr/>
              </p14:nvContentPartPr>
              <p14:xfrm>
                <a:off x="2683394" y="905970"/>
                <a:ext cx="242280" cy="403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2BC9A22-6EBD-415D-AB78-B039D71357D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74394" y="897330"/>
                  <a:ext cx="2599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1625FA2-5978-40B6-86A4-D8BD9608673A}"/>
                    </a:ext>
                  </a:extLst>
                </p14:cNvPr>
                <p14:cNvContentPartPr/>
                <p14:nvPr/>
              </p14:nvContentPartPr>
              <p14:xfrm>
                <a:off x="2978234" y="666930"/>
                <a:ext cx="182520" cy="366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1625FA2-5978-40B6-86A4-D8BD9608673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69594" y="658290"/>
                  <a:ext cx="2001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568C978-04F2-402F-A7CA-D3250739F644}"/>
                    </a:ext>
                  </a:extLst>
                </p14:cNvPr>
                <p14:cNvContentPartPr/>
                <p14:nvPr/>
              </p14:nvContentPartPr>
              <p14:xfrm>
                <a:off x="3296114" y="682770"/>
                <a:ext cx="130320" cy="361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568C978-04F2-402F-A7CA-D3250739F64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87474" y="674130"/>
                  <a:ext cx="1479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C19A87A-D2FA-4C8A-ACF6-7899CC85A73C}"/>
                    </a:ext>
                  </a:extLst>
                </p14:cNvPr>
                <p14:cNvContentPartPr/>
                <p14:nvPr/>
              </p14:nvContentPartPr>
              <p14:xfrm>
                <a:off x="3158594" y="833250"/>
                <a:ext cx="316080" cy="79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C19A87A-D2FA-4C8A-ACF6-7899CC85A73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49594" y="824250"/>
                  <a:ext cx="333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1E394FC-8575-4344-BC51-2827557BDCC7}"/>
                    </a:ext>
                  </a:extLst>
                </p14:cNvPr>
                <p14:cNvContentPartPr/>
                <p14:nvPr/>
              </p14:nvContentPartPr>
              <p14:xfrm>
                <a:off x="3825674" y="670530"/>
                <a:ext cx="186120" cy="334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1E394FC-8575-4344-BC51-2827557BDCC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17034" y="661530"/>
                  <a:ext cx="2037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83DA6F2-F916-49ED-89A2-44C9353025EF}"/>
                    </a:ext>
                  </a:extLst>
                </p14:cNvPr>
                <p14:cNvContentPartPr/>
                <p14:nvPr/>
              </p14:nvContentPartPr>
              <p14:xfrm>
                <a:off x="3934754" y="833610"/>
                <a:ext cx="82080" cy="145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83DA6F2-F916-49ED-89A2-44C9353025E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26114" y="824970"/>
                  <a:ext cx="99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EEA459E-DD62-4F35-B4D6-EABCCB1D8023}"/>
                    </a:ext>
                  </a:extLst>
                </p14:cNvPr>
                <p14:cNvContentPartPr/>
                <p14:nvPr/>
              </p14:nvContentPartPr>
              <p14:xfrm>
                <a:off x="4081634" y="792210"/>
                <a:ext cx="158040" cy="164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EEA459E-DD62-4F35-B4D6-EABCCB1D802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72634" y="783570"/>
                  <a:ext cx="175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F904769-F1F6-4120-A3DA-2F3A2047887C}"/>
                    </a:ext>
                  </a:extLst>
                </p14:cNvPr>
                <p14:cNvContentPartPr/>
                <p14:nvPr/>
              </p14:nvContentPartPr>
              <p14:xfrm>
                <a:off x="4272434" y="749370"/>
                <a:ext cx="169920" cy="213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F904769-F1F6-4120-A3DA-2F3A2047887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63434" y="740730"/>
                  <a:ext cx="1875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B81F08E-0482-41E1-BE54-3A89F8794FC5}"/>
                    </a:ext>
                  </a:extLst>
                </p14:cNvPr>
                <p14:cNvContentPartPr/>
                <p14:nvPr/>
              </p14:nvContentPartPr>
              <p14:xfrm>
                <a:off x="4898834" y="605370"/>
                <a:ext cx="176400" cy="401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B81F08E-0482-41E1-BE54-3A89F8794FC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90194" y="596370"/>
                  <a:ext cx="1940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09C5FFE-D7DB-4375-8991-0453F0D50F19}"/>
                    </a:ext>
                  </a:extLst>
                </p14:cNvPr>
                <p14:cNvContentPartPr/>
                <p14:nvPr/>
              </p14:nvContentPartPr>
              <p14:xfrm>
                <a:off x="5095754" y="837570"/>
                <a:ext cx="166680" cy="125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09C5FFE-D7DB-4375-8991-0453F0D50F1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87114" y="828570"/>
                  <a:ext cx="184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F1F3CD9-8E81-4EA0-9C5D-36D2CE894864}"/>
                    </a:ext>
                  </a:extLst>
                </p14:cNvPr>
                <p14:cNvContentPartPr/>
                <p14:nvPr/>
              </p14:nvContentPartPr>
              <p14:xfrm>
                <a:off x="5407154" y="590250"/>
                <a:ext cx="205560" cy="3888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F1F3CD9-8E81-4EA0-9C5D-36D2CE89486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98154" y="581250"/>
                  <a:ext cx="2232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1A1945D-ABEF-4F77-9850-B5AA660368F5}"/>
                    </a:ext>
                  </a:extLst>
                </p14:cNvPr>
                <p14:cNvContentPartPr/>
                <p14:nvPr/>
              </p14:nvContentPartPr>
              <p14:xfrm>
                <a:off x="5250914" y="772050"/>
                <a:ext cx="374760" cy="82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1A1945D-ABEF-4F77-9850-B5AA660368F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242274" y="763050"/>
                  <a:ext cx="392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C3F3F43-5BC4-43C6-B71B-C8FCD3D734AA}"/>
                    </a:ext>
                  </a:extLst>
                </p14:cNvPr>
                <p14:cNvContentPartPr/>
                <p14:nvPr/>
              </p14:nvContentPartPr>
              <p14:xfrm>
                <a:off x="5566634" y="796170"/>
                <a:ext cx="270000" cy="156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C3F3F43-5BC4-43C6-B71B-C8FCD3D734A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57994" y="787530"/>
                  <a:ext cx="287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48444B9-0B83-4C98-9327-5542F61D3724}"/>
                    </a:ext>
                  </a:extLst>
                </p14:cNvPr>
                <p14:cNvContentPartPr/>
                <p14:nvPr/>
              </p14:nvContentPartPr>
              <p14:xfrm>
                <a:off x="5869754" y="791490"/>
                <a:ext cx="171360" cy="153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48444B9-0B83-4C98-9327-5542F61D372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861114" y="782850"/>
                  <a:ext cx="189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80810F1-BD6C-4E39-BBBE-9C8B20A96444}"/>
                    </a:ext>
                  </a:extLst>
                </p14:cNvPr>
                <p14:cNvContentPartPr/>
                <p14:nvPr/>
              </p14:nvContentPartPr>
              <p14:xfrm>
                <a:off x="6125354" y="804090"/>
                <a:ext cx="108360" cy="116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80810F1-BD6C-4E39-BBBE-9C8B20A9644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16354" y="795090"/>
                  <a:ext cx="1260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60E6EED-BA70-4BE8-A013-DA9242AFADE3}"/>
                    </a:ext>
                  </a:extLst>
                </p14:cNvPr>
                <p14:cNvContentPartPr/>
                <p14:nvPr/>
              </p14:nvContentPartPr>
              <p14:xfrm>
                <a:off x="6184754" y="850890"/>
                <a:ext cx="271080" cy="1267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60E6EED-BA70-4BE8-A013-DA9242AFADE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176114" y="842250"/>
                  <a:ext cx="288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2AAE673-6920-49CE-8F5A-EB8688070EED}"/>
                    </a:ext>
                  </a:extLst>
                </p14:cNvPr>
                <p14:cNvContentPartPr/>
                <p14:nvPr/>
              </p14:nvContentPartPr>
              <p14:xfrm>
                <a:off x="6659954" y="922890"/>
                <a:ext cx="168480" cy="306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2AAE673-6920-49CE-8F5A-EB8688070EE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50954" y="913890"/>
                  <a:ext cx="1861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9D4426E-A8B0-462B-8130-0EDE9576192F}"/>
                    </a:ext>
                  </a:extLst>
                </p14:cNvPr>
                <p14:cNvContentPartPr/>
                <p14:nvPr/>
              </p14:nvContentPartPr>
              <p14:xfrm>
                <a:off x="6797114" y="807330"/>
                <a:ext cx="214560" cy="184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9D4426E-A8B0-462B-8130-0EDE9576192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788114" y="798330"/>
                  <a:ext cx="232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7CECCA7-BEDF-42AE-B4B1-401ACA6EFB09}"/>
                    </a:ext>
                  </a:extLst>
                </p14:cNvPr>
                <p14:cNvContentPartPr/>
                <p14:nvPr/>
              </p14:nvContentPartPr>
              <p14:xfrm>
                <a:off x="7114634" y="785730"/>
                <a:ext cx="136440" cy="171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7CECCA7-BEDF-42AE-B4B1-401ACA6EFB0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05994" y="777090"/>
                  <a:ext cx="154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F2C01B1-DE86-4B8D-9600-26A4C0232479}"/>
                    </a:ext>
                  </a:extLst>
                </p14:cNvPr>
                <p14:cNvContentPartPr/>
                <p14:nvPr/>
              </p14:nvContentPartPr>
              <p14:xfrm>
                <a:off x="7231634" y="819210"/>
                <a:ext cx="133560" cy="136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F2C01B1-DE86-4B8D-9600-26A4C023247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22634" y="810570"/>
                  <a:ext cx="151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5B66DEF-60F7-4EE8-92D9-86244F5D4AB7}"/>
                    </a:ext>
                  </a:extLst>
                </p14:cNvPr>
                <p14:cNvContentPartPr/>
                <p14:nvPr/>
              </p14:nvContentPartPr>
              <p14:xfrm>
                <a:off x="7269794" y="807690"/>
                <a:ext cx="308160" cy="418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5B66DEF-60F7-4EE8-92D9-86244F5D4AB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61154" y="799050"/>
                  <a:ext cx="3258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B51E118-8E3F-4134-8606-4F8164272BF3}"/>
                    </a:ext>
                  </a:extLst>
                </p14:cNvPr>
                <p14:cNvContentPartPr/>
                <p14:nvPr/>
              </p14:nvContentPartPr>
              <p14:xfrm>
                <a:off x="7640954" y="814890"/>
                <a:ext cx="106200" cy="142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B51E118-8E3F-4134-8606-4F8164272BF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32314" y="806250"/>
                  <a:ext cx="123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724AC75-5DFF-40A6-8B38-A1FD477DB8DE}"/>
                    </a:ext>
                  </a:extLst>
                </p14:cNvPr>
                <p14:cNvContentPartPr/>
                <p14:nvPr/>
              </p14:nvContentPartPr>
              <p14:xfrm>
                <a:off x="7758674" y="819210"/>
                <a:ext cx="167040" cy="126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724AC75-5DFF-40A6-8B38-A1FD477DB8D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49674" y="810210"/>
                  <a:ext cx="184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372CFA9-7B07-46B4-8274-4F99F6FA3ABF}"/>
                    </a:ext>
                  </a:extLst>
                </p14:cNvPr>
                <p14:cNvContentPartPr/>
                <p14:nvPr/>
              </p14:nvContentPartPr>
              <p14:xfrm>
                <a:off x="7969274" y="822810"/>
                <a:ext cx="301680" cy="1155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372CFA9-7B07-46B4-8274-4F99F6FA3AB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60634" y="814170"/>
                  <a:ext cx="319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9F004B6-5816-4D18-B78B-ADCB9C4F047B}"/>
                    </a:ext>
                  </a:extLst>
                </p14:cNvPr>
                <p14:cNvContentPartPr/>
                <p14:nvPr/>
              </p14:nvContentPartPr>
              <p14:xfrm>
                <a:off x="8348354" y="779250"/>
                <a:ext cx="150480" cy="182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9F004B6-5816-4D18-B78B-ADCB9C4F047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39354" y="770610"/>
                  <a:ext cx="168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5672A60-7630-4DFB-8285-BF028695D2FF}"/>
                    </a:ext>
                  </a:extLst>
                </p14:cNvPr>
                <p14:cNvContentPartPr/>
                <p14:nvPr/>
              </p14:nvContentPartPr>
              <p14:xfrm>
                <a:off x="8722754" y="670890"/>
                <a:ext cx="304920" cy="3207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5672A60-7630-4DFB-8285-BF028695D2F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14114" y="662250"/>
                  <a:ext cx="3225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2C76659-571E-4DF0-9FC8-9E5FDD9BFAA6}"/>
                    </a:ext>
                  </a:extLst>
                </p14:cNvPr>
                <p14:cNvContentPartPr/>
                <p14:nvPr/>
              </p14:nvContentPartPr>
              <p14:xfrm>
                <a:off x="8770634" y="831450"/>
                <a:ext cx="269280" cy="58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2C76659-571E-4DF0-9FC8-9E5FDD9BFAA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61634" y="822810"/>
                  <a:ext cx="286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7E3A67F-130D-4E7B-B5E0-EDECD64C7502}"/>
                    </a:ext>
                  </a:extLst>
                </p14:cNvPr>
                <p14:cNvContentPartPr/>
                <p14:nvPr/>
              </p14:nvContentPartPr>
              <p14:xfrm>
                <a:off x="9199034" y="840450"/>
                <a:ext cx="142560" cy="132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7E3A67F-130D-4E7B-B5E0-EDECD64C750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190394" y="831810"/>
                  <a:ext cx="160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EA3853A-9CB8-46C1-BDA0-27FE480E3EE9}"/>
                    </a:ext>
                  </a:extLst>
                </p14:cNvPr>
                <p14:cNvContentPartPr/>
                <p14:nvPr/>
              </p14:nvContentPartPr>
              <p14:xfrm>
                <a:off x="9373634" y="866010"/>
                <a:ext cx="135000" cy="81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EA3853A-9CB8-46C1-BDA0-27FE480E3EE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364634" y="857010"/>
                  <a:ext cx="1526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5B0B8A9-539D-440E-AC55-DE88C49D76B8}"/>
                    </a:ext>
                  </a:extLst>
                </p14:cNvPr>
                <p14:cNvContentPartPr/>
                <p14:nvPr/>
              </p14:nvContentPartPr>
              <p14:xfrm>
                <a:off x="9563714" y="794370"/>
                <a:ext cx="226800" cy="186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5B0B8A9-539D-440E-AC55-DE88C49D76B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555074" y="785370"/>
                  <a:ext cx="244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1F0B168-E76F-41D1-B44D-BCDC8E619A46}"/>
                    </a:ext>
                  </a:extLst>
                </p14:cNvPr>
                <p14:cNvContentPartPr/>
                <p14:nvPr/>
              </p14:nvContentPartPr>
              <p14:xfrm>
                <a:off x="9714914" y="612930"/>
                <a:ext cx="204480" cy="339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1F0B168-E76F-41D1-B44D-BCDC8E619A4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705914" y="603930"/>
                  <a:ext cx="2221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0FD3C8E-3117-4D13-85B9-4FFABE8D3AF0}"/>
                    </a:ext>
                  </a:extLst>
                </p14:cNvPr>
                <p14:cNvContentPartPr/>
                <p14:nvPr/>
              </p14:nvContentPartPr>
              <p14:xfrm>
                <a:off x="9987434" y="734970"/>
                <a:ext cx="102240" cy="221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0FD3C8E-3117-4D13-85B9-4FFABE8D3AF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978434" y="726330"/>
                  <a:ext cx="119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403EFB5-1531-4060-A921-2A06E6BEF9D4}"/>
                    </a:ext>
                  </a:extLst>
                </p14:cNvPr>
                <p14:cNvContentPartPr/>
                <p14:nvPr/>
              </p14:nvContentPartPr>
              <p14:xfrm>
                <a:off x="9992114" y="659730"/>
                <a:ext cx="260280" cy="322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403EFB5-1531-4060-A921-2A06E6BEF9D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983474" y="651090"/>
                  <a:ext cx="277920" cy="33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E49507C-D884-4574-9190-B32EEB47409E}"/>
              </a:ext>
            </a:extLst>
          </p:cNvPr>
          <p:cNvGrpSpPr/>
          <p:nvPr/>
        </p:nvGrpSpPr>
        <p:grpSpPr>
          <a:xfrm>
            <a:off x="1452554" y="1353810"/>
            <a:ext cx="974520" cy="491040"/>
            <a:chOff x="1452554" y="1353810"/>
            <a:chExt cx="974520" cy="49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56861E8-40ED-43F2-97A9-A2779EDE22EB}"/>
                    </a:ext>
                  </a:extLst>
                </p14:cNvPr>
                <p14:cNvContentPartPr/>
                <p14:nvPr/>
              </p14:nvContentPartPr>
              <p14:xfrm>
                <a:off x="1579274" y="1479090"/>
                <a:ext cx="169200" cy="294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56861E8-40ED-43F2-97A9-A2779EDE22E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570634" y="1470450"/>
                  <a:ext cx="1868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8B3C72D-32EE-4F36-8B44-12C29EF6BB2F}"/>
                    </a:ext>
                  </a:extLst>
                </p14:cNvPr>
                <p14:cNvContentPartPr/>
                <p14:nvPr/>
              </p14:nvContentPartPr>
              <p14:xfrm>
                <a:off x="1510154" y="1450290"/>
                <a:ext cx="246960" cy="290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8B3C72D-32EE-4F36-8B44-12C29EF6BB2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01514" y="1441650"/>
                  <a:ext cx="2646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F891527-FD9D-4F40-AC8C-76E7CD82C872}"/>
                    </a:ext>
                  </a:extLst>
                </p14:cNvPr>
                <p14:cNvContentPartPr/>
                <p14:nvPr/>
              </p14:nvContentPartPr>
              <p14:xfrm>
                <a:off x="1452554" y="1353810"/>
                <a:ext cx="301680" cy="61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F891527-FD9D-4F40-AC8C-76E7CD82C87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443914" y="1344810"/>
                  <a:ext cx="3193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15849BA-23A8-4F78-9F42-2D1ABD98165D}"/>
                    </a:ext>
                  </a:extLst>
                </p14:cNvPr>
                <p14:cNvContentPartPr/>
                <p14:nvPr/>
              </p14:nvContentPartPr>
              <p14:xfrm>
                <a:off x="1883114" y="1642170"/>
                <a:ext cx="180000" cy="202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15849BA-23A8-4F78-9F42-2D1ABD98165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74114" y="1633170"/>
                  <a:ext cx="1976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EB228CA-1671-43AB-841D-7C3CCCE8B0A4}"/>
                    </a:ext>
                  </a:extLst>
                </p14:cNvPr>
                <p14:cNvContentPartPr/>
                <p14:nvPr/>
              </p14:nvContentPartPr>
              <p14:xfrm>
                <a:off x="1923434" y="1724970"/>
                <a:ext cx="137160" cy="28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EB228CA-1671-43AB-841D-7C3CCCE8B0A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14794" y="1715970"/>
                  <a:ext cx="1548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D13DEB3-4159-4CBB-9328-FFADC9F11F3E}"/>
                    </a:ext>
                  </a:extLst>
                </p14:cNvPr>
                <p14:cNvContentPartPr/>
                <p14:nvPr/>
              </p14:nvContentPartPr>
              <p14:xfrm>
                <a:off x="2230154" y="1579530"/>
                <a:ext cx="166320" cy="23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D13DEB3-4159-4CBB-9328-FFADC9F11F3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221514" y="1570890"/>
                  <a:ext cx="1839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CA3C549-B7AC-4611-B130-E5BC67609FF0}"/>
                    </a:ext>
                  </a:extLst>
                </p14:cNvPr>
                <p14:cNvContentPartPr/>
                <p14:nvPr/>
              </p14:nvContentPartPr>
              <p14:xfrm>
                <a:off x="2272634" y="1648650"/>
                <a:ext cx="154440" cy="37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CA3C549-B7AC-4611-B130-E5BC67609FF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63634" y="1640010"/>
                  <a:ext cx="17208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9EFCECF-5745-402F-849B-8F7D4E82B025}"/>
              </a:ext>
            </a:extLst>
          </p:cNvPr>
          <p:cNvGrpSpPr/>
          <p:nvPr/>
        </p:nvGrpSpPr>
        <p:grpSpPr>
          <a:xfrm>
            <a:off x="2635514" y="1417170"/>
            <a:ext cx="581040" cy="270000"/>
            <a:chOff x="2635514" y="1417170"/>
            <a:chExt cx="581040" cy="2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FE1C902-9E1D-4672-A502-FE99CFE784DC}"/>
                    </a:ext>
                  </a:extLst>
                </p14:cNvPr>
                <p14:cNvContentPartPr/>
                <p14:nvPr/>
              </p14:nvContentPartPr>
              <p14:xfrm>
                <a:off x="2635514" y="1461810"/>
                <a:ext cx="222120" cy="225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FE1C902-9E1D-4672-A502-FE99CFE784D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626874" y="1453170"/>
                  <a:ext cx="239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C85BF0B-85B2-440A-95E3-F18AB276EA59}"/>
                    </a:ext>
                  </a:extLst>
                </p14:cNvPr>
                <p14:cNvContentPartPr/>
                <p14:nvPr/>
              </p14:nvContentPartPr>
              <p14:xfrm>
                <a:off x="2931434" y="1417170"/>
                <a:ext cx="285120" cy="2574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C85BF0B-85B2-440A-95E3-F18AB276EA5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922434" y="1408530"/>
                  <a:ext cx="30276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1E73202-EA0E-481F-952A-A24A7FD7ABC4}"/>
              </a:ext>
            </a:extLst>
          </p:cNvPr>
          <p:cNvGrpSpPr/>
          <p:nvPr/>
        </p:nvGrpSpPr>
        <p:grpSpPr>
          <a:xfrm>
            <a:off x="3451634" y="1430490"/>
            <a:ext cx="842040" cy="427320"/>
            <a:chOff x="3451634" y="1430490"/>
            <a:chExt cx="842040" cy="42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D32DCAF-6808-4482-9F9B-3638BB2ACAD5}"/>
                    </a:ext>
                  </a:extLst>
                </p14:cNvPr>
                <p14:cNvContentPartPr/>
                <p14:nvPr/>
              </p14:nvContentPartPr>
              <p14:xfrm>
                <a:off x="3451634" y="1719210"/>
                <a:ext cx="149760" cy="1386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D32DCAF-6808-4482-9F9B-3638BB2ACAD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42994" y="1710210"/>
                  <a:ext cx="167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14FC98F-4187-4CD1-82DF-ABCD217D2953}"/>
                    </a:ext>
                  </a:extLst>
                </p14:cNvPr>
                <p14:cNvContentPartPr/>
                <p14:nvPr/>
              </p14:nvContentPartPr>
              <p14:xfrm>
                <a:off x="3747554" y="1430490"/>
                <a:ext cx="298800" cy="2581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14FC98F-4187-4CD1-82DF-ABCD217D295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38914" y="1421490"/>
                  <a:ext cx="3164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8E3EA60-2782-4D6C-BE5F-C936371443B9}"/>
                    </a:ext>
                  </a:extLst>
                </p14:cNvPr>
                <p14:cNvContentPartPr/>
                <p14:nvPr/>
              </p14:nvContentPartPr>
              <p14:xfrm>
                <a:off x="4045274" y="1567290"/>
                <a:ext cx="248400" cy="2422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8E3EA60-2782-4D6C-BE5F-C936371443B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36274" y="1558290"/>
                  <a:ext cx="2660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3F0E26-361D-4EE5-8C63-02E3345FD786}"/>
                    </a:ext>
                  </a:extLst>
                </p14:cNvPr>
                <p14:cNvContentPartPr/>
                <p14:nvPr/>
              </p14:nvContentPartPr>
              <p14:xfrm>
                <a:off x="4085594" y="1681410"/>
                <a:ext cx="204120" cy="56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3F0E26-361D-4EE5-8C63-02E3345FD78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076954" y="1672770"/>
                  <a:ext cx="22176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0C9D23D-7D0B-41CA-89C6-34C0BF6BF0D6}"/>
              </a:ext>
            </a:extLst>
          </p:cNvPr>
          <p:cNvGrpSpPr/>
          <p:nvPr/>
        </p:nvGrpSpPr>
        <p:grpSpPr>
          <a:xfrm>
            <a:off x="4541714" y="1512570"/>
            <a:ext cx="173160" cy="130680"/>
            <a:chOff x="4541714" y="1512570"/>
            <a:chExt cx="173160" cy="13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92DC3B1-66C9-41A1-BAB8-E51AA005FADB}"/>
                    </a:ext>
                  </a:extLst>
                </p14:cNvPr>
                <p14:cNvContentPartPr/>
                <p14:nvPr/>
              </p14:nvContentPartPr>
              <p14:xfrm>
                <a:off x="4541714" y="1512570"/>
                <a:ext cx="160560" cy="25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92DC3B1-66C9-41A1-BAB8-E51AA005FAD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532714" y="1503570"/>
                  <a:ext cx="178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748EABC-C5AC-4CBA-9970-61370DE1BCC7}"/>
                    </a:ext>
                  </a:extLst>
                </p14:cNvPr>
                <p14:cNvContentPartPr/>
                <p14:nvPr/>
              </p14:nvContentPartPr>
              <p14:xfrm>
                <a:off x="4556474" y="1608330"/>
                <a:ext cx="158400" cy="34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748EABC-C5AC-4CBA-9970-61370DE1BCC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547834" y="1599330"/>
                  <a:ext cx="17604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D46A991-3F46-4E0D-A26B-3F4D96B5FBDD}"/>
                  </a:ext>
                </a:extLst>
              </p14:cNvPr>
              <p14:cNvContentPartPr/>
              <p14:nvPr/>
            </p14:nvContentPartPr>
            <p14:xfrm>
              <a:off x="5029514" y="1370010"/>
              <a:ext cx="186120" cy="3794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D46A991-3F46-4E0D-A26B-3F4D96B5FBD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020514" y="1361370"/>
                <a:ext cx="203760" cy="39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29C9575-04A7-4285-A8D5-ECC71BB26E4A}"/>
              </a:ext>
            </a:extLst>
          </p:cNvPr>
          <p:cNvGrpSpPr/>
          <p:nvPr/>
        </p:nvGrpSpPr>
        <p:grpSpPr>
          <a:xfrm>
            <a:off x="1480994" y="2076330"/>
            <a:ext cx="596880" cy="444960"/>
            <a:chOff x="1480994" y="2076330"/>
            <a:chExt cx="596880" cy="44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474F044-4077-4D5B-8EE4-E07AF21FF9E8}"/>
                    </a:ext>
                  </a:extLst>
                </p14:cNvPr>
                <p14:cNvContentPartPr/>
                <p14:nvPr/>
              </p14:nvContentPartPr>
              <p14:xfrm>
                <a:off x="1617434" y="2187570"/>
                <a:ext cx="175680" cy="2628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474F044-4077-4D5B-8EE4-E07AF21FF9E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608434" y="2178570"/>
                  <a:ext cx="1933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05DCD9C-1CF2-474A-BDF8-206F2B199383}"/>
                    </a:ext>
                  </a:extLst>
                </p14:cNvPr>
                <p14:cNvContentPartPr/>
                <p14:nvPr/>
              </p14:nvContentPartPr>
              <p14:xfrm>
                <a:off x="1525274" y="2180010"/>
                <a:ext cx="246600" cy="288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05DCD9C-1CF2-474A-BDF8-206F2B19938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516274" y="2171370"/>
                  <a:ext cx="2642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64FBAA7-9489-4A06-B1D2-F30FDBC68246}"/>
                    </a:ext>
                  </a:extLst>
                </p14:cNvPr>
                <p14:cNvContentPartPr/>
                <p14:nvPr/>
              </p14:nvContentPartPr>
              <p14:xfrm>
                <a:off x="1480994" y="2076330"/>
                <a:ext cx="363960" cy="57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64FBAA7-9489-4A06-B1D2-F30FDBC6824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472354" y="2067690"/>
                  <a:ext cx="3816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091AA9D-A585-4733-8638-A4F71587AD14}"/>
                    </a:ext>
                  </a:extLst>
                </p14:cNvPr>
                <p14:cNvContentPartPr/>
                <p14:nvPr/>
              </p14:nvContentPartPr>
              <p14:xfrm>
                <a:off x="1891394" y="2404290"/>
                <a:ext cx="33120" cy="105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091AA9D-A585-4733-8638-A4F71587AD1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882754" y="2395650"/>
                  <a:ext cx="507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6DB60E5-47B9-49DE-A1C2-26A9C81DCD8D}"/>
                    </a:ext>
                  </a:extLst>
                </p14:cNvPr>
                <p14:cNvContentPartPr/>
                <p14:nvPr/>
              </p14:nvContentPartPr>
              <p14:xfrm>
                <a:off x="1908314" y="2332290"/>
                <a:ext cx="169560" cy="189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6DB60E5-47B9-49DE-A1C2-26A9C81DCD8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899674" y="2323650"/>
                  <a:ext cx="18720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14D9616-70DB-4441-B2DC-A252403AE990}"/>
              </a:ext>
            </a:extLst>
          </p:cNvPr>
          <p:cNvGrpSpPr/>
          <p:nvPr/>
        </p:nvGrpSpPr>
        <p:grpSpPr>
          <a:xfrm>
            <a:off x="2328794" y="2281890"/>
            <a:ext cx="192600" cy="89280"/>
            <a:chOff x="2328794" y="2281890"/>
            <a:chExt cx="192600" cy="8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D6565A3-D7A4-48B2-92FC-5B582F3752FA}"/>
                    </a:ext>
                  </a:extLst>
                </p14:cNvPr>
                <p14:cNvContentPartPr/>
                <p14:nvPr/>
              </p14:nvContentPartPr>
              <p14:xfrm>
                <a:off x="2328794" y="2281890"/>
                <a:ext cx="116280" cy="176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D6565A3-D7A4-48B2-92FC-5B582F3752F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20154" y="2273250"/>
                  <a:ext cx="133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C26C267-57D4-4A58-BE4B-802556D66528}"/>
                    </a:ext>
                  </a:extLst>
                </p14:cNvPr>
                <p14:cNvContentPartPr/>
                <p14:nvPr/>
              </p14:nvContentPartPr>
              <p14:xfrm>
                <a:off x="2365154" y="2337330"/>
                <a:ext cx="156240" cy="338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C26C267-57D4-4A58-BE4B-802556D6652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356514" y="2328330"/>
                  <a:ext cx="17388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CFB7346-4D2A-4338-A339-30FBB0FC98D6}"/>
              </a:ext>
            </a:extLst>
          </p:cNvPr>
          <p:cNvGrpSpPr/>
          <p:nvPr/>
        </p:nvGrpSpPr>
        <p:grpSpPr>
          <a:xfrm>
            <a:off x="2709674" y="2108730"/>
            <a:ext cx="687240" cy="465840"/>
            <a:chOff x="2709674" y="2108730"/>
            <a:chExt cx="687240" cy="46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64E7446-DDBC-4742-8617-D1ADE8B618BA}"/>
                    </a:ext>
                  </a:extLst>
                </p14:cNvPr>
                <p14:cNvContentPartPr/>
                <p14:nvPr/>
              </p14:nvContentPartPr>
              <p14:xfrm>
                <a:off x="2709674" y="2185050"/>
                <a:ext cx="106920" cy="249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64E7446-DDBC-4742-8617-D1ADE8B618B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700674" y="2176050"/>
                  <a:ext cx="1245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044857D-32A6-4782-9B5B-0BB40D489512}"/>
                    </a:ext>
                  </a:extLst>
                </p14:cNvPr>
                <p14:cNvContentPartPr/>
                <p14:nvPr/>
              </p14:nvContentPartPr>
              <p14:xfrm>
                <a:off x="2918834" y="2143290"/>
                <a:ext cx="133200" cy="1465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044857D-32A6-4782-9B5B-0BB40D48951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10194" y="2134290"/>
                  <a:ext cx="150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E06D016-6004-4218-8A65-9A110AC3496D}"/>
                    </a:ext>
                  </a:extLst>
                </p14:cNvPr>
                <p14:cNvContentPartPr/>
                <p14:nvPr/>
              </p14:nvContentPartPr>
              <p14:xfrm>
                <a:off x="3055274" y="2108730"/>
                <a:ext cx="97200" cy="307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E06D016-6004-4218-8A65-9A110AC3496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046274" y="2099730"/>
                  <a:ext cx="1148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BC7FFE9-6C8D-4515-AB82-570838E1A49C}"/>
                    </a:ext>
                  </a:extLst>
                </p14:cNvPr>
                <p14:cNvContentPartPr/>
                <p14:nvPr/>
              </p14:nvContentPartPr>
              <p14:xfrm>
                <a:off x="3303314" y="2431290"/>
                <a:ext cx="93600" cy="1432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BC7FFE9-6C8D-4515-AB82-570838E1A49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294674" y="2422650"/>
                  <a:ext cx="11124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2EAB0A1-A6A6-455F-AFAA-B4ED96CFD177}"/>
              </a:ext>
            </a:extLst>
          </p:cNvPr>
          <p:cNvGrpSpPr/>
          <p:nvPr/>
        </p:nvGrpSpPr>
        <p:grpSpPr>
          <a:xfrm>
            <a:off x="3664034" y="2141130"/>
            <a:ext cx="496800" cy="370080"/>
            <a:chOff x="3664034" y="2141130"/>
            <a:chExt cx="496800" cy="37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7415E71-F3F1-496B-8623-05C366993EE1}"/>
                    </a:ext>
                  </a:extLst>
                </p14:cNvPr>
                <p14:cNvContentPartPr/>
                <p14:nvPr/>
              </p14:nvContentPartPr>
              <p14:xfrm>
                <a:off x="3664034" y="2141130"/>
                <a:ext cx="227520" cy="238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7415E71-F3F1-496B-8623-05C366993EE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55034" y="2132130"/>
                  <a:ext cx="2451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784F320-82EB-4602-A2C9-13D1838F6977}"/>
                    </a:ext>
                  </a:extLst>
                </p14:cNvPr>
                <p14:cNvContentPartPr/>
                <p14:nvPr/>
              </p14:nvContentPartPr>
              <p14:xfrm>
                <a:off x="3958874" y="2326170"/>
                <a:ext cx="57240" cy="1584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784F320-82EB-4602-A2C9-13D1838F697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50234" y="2317530"/>
                  <a:ext cx="748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EE722DA-4A3A-4E3B-9267-82A5BCAA58C0}"/>
                    </a:ext>
                  </a:extLst>
                </p14:cNvPr>
                <p14:cNvContentPartPr/>
                <p14:nvPr/>
              </p14:nvContentPartPr>
              <p14:xfrm>
                <a:off x="3976514" y="2310690"/>
                <a:ext cx="184320" cy="2005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EE722DA-4A3A-4E3B-9267-82A5BCAA58C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967514" y="2302050"/>
                  <a:ext cx="20196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D5E4846-8FCA-4191-AAC5-A0F5C44674A0}"/>
              </a:ext>
            </a:extLst>
          </p:cNvPr>
          <p:cNvGrpSpPr/>
          <p:nvPr/>
        </p:nvGrpSpPr>
        <p:grpSpPr>
          <a:xfrm>
            <a:off x="4420754" y="2169570"/>
            <a:ext cx="652320" cy="237600"/>
            <a:chOff x="4420754" y="2169570"/>
            <a:chExt cx="652320" cy="23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A987434-0962-4C2E-8C61-2F4FFDC8D162}"/>
                    </a:ext>
                  </a:extLst>
                </p14:cNvPr>
                <p14:cNvContentPartPr/>
                <p14:nvPr/>
              </p14:nvContentPartPr>
              <p14:xfrm>
                <a:off x="4420754" y="2233650"/>
                <a:ext cx="120240" cy="187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A987434-0962-4C2E-8C61-2F4FFDC8D16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412114" y="2224650"/>
                  <a:ext cx="137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4DC847E-2B6E-45A0-A8E4-08CCDE5ED07F}"/>
                    </a:ext>
                  </a:extLst>
                </p14:cNvPr>
                <p14:cNvContentPartPr/>
                <p14:nvPr/>
              </p14:nvContentPartPr>
              <p14:xfrm>
                <a:off x="4448834" y="2314650"/>
                <a:ext cx="143280" cy="19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4DC847E-2B6E-45A0-A8E4-08CCDE5ED07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39834" y="2306010"/>
                  <a:ext cx="160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F3236B4-B2D9-4317-B3E9-7A0E44798488}"/>
                    </a:ext>
                  </a:extLst>
                </p14:cNvPr>
                <p14:cNvContentPartPr/>
                <p14:nvPr/>
              </p14:nvContentPartPr>
              <p14:xfrm>
                <a:off x="4765634" y="2169570"/>
                <a:ext cx="307440" cy="2376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F3236B4-B2D9-4317-B3E9-7A0E4479848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56634" y="2160930"/>
                  <a:ext cx="32508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B8C16CE0-D526-47E5-A320-3CE3847AB42D}"/>
              </a:ext>
            </a:extLst>
          </p:cNvPr>
          <p:cNvGrpSpPr/>
          <p:nvPr/>
        </p:nvGrpSpPr>
        <p:grpSpPr>
          <a:xfrm>
            <a:off x="1817954" y="2778330"/>
            <a:ext cx="459000" cy="562680"/>
            <a:chOff x="1817954" y="2778330"/>
            <a:chExt cx="459000" cy="56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10863C6-8DA0-426F-AD54-9846E3192B49}"/>
                    </a:ext>
                  </a:extLst>
                </p14:cNvPr>
                <p14:cNvContentPartPr/>
                <p14:nvPr/>
              </p14:nvContentPartPr>
              <p14:xfrm>
                <a:off x="1830554" y="2927010"/>
                <a:ext cx="183600" cy="2685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10863C6-8DA0-426F-AD54-9846E3192B4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821914" y="2918370"/>
                  <a:ext cx="2012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EAB8935-6909-4063-BE2D-59D26AED6F14}"/>
                    </a:ext>
                  </a:extLst>
                </p14:cNvPr>
                <p14:cNvContentPartPr/>
                <p14:nvPr/>
              </p14:nvContentPartPr>
              <p14:xfrm>
                <a:off x="1817954" y="2887410"/>
                <a:ext cx="212040" cy="2912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EAB8935-6909-4063-BE2D-59D26AED6F1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809314" y="2878770"/>
                  <a:ext cx="2296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5F965EA-7A3D-4A24-BF37-E02A25804B55}"/>
                    </a:ext>
                  </a:extLst>
                </p14:cNvPr>
                <p14:cNvContentPartPr/>
                <p14:nvPr/>
              </p14:nvContentPartPr>
              <p14:xfrm>
                <a:off x="2035394" y="3135810"/>
                <a:ext cx="240120" cy="205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5F965EA-7A3D-4A24-BF37-E02A25804B5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26754" y="3126810"/>
                  <a:ext cx="257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C0A5544-C4D4-4041-BA51-7C20F0493CC3}"/>
                    </a:ext>
                  </a:extLst>
                </p14:cNvPr>
                <p14:cNvContentPartPr/>
                <p14:nvPr/>
              </p14:nvContentPartPr>
              <p14:xfrm>
                <a:off x="2116754" y="3221490"/>
                <a:ext cx="160200" cy="30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C0A5544-C4D4-4041-BA51-7C20F0493CC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08114" y="3212490"/>
                  <a:ext cx="177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9C6FBE6-BE5B-4ECF-95DD-9E9E305207BB}"/>
                    </a:ext>
                  </a:extLst>
                </p14:cNvPr>
                <p14:cNvContentPartPr/>
                <p14:nvPr/>
              </p14:nvContentPartPr>
              <p14:xfrm>
                <a:off x="1858274" y="2778330"/>
                <a:ext cx="250560" cy="381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9C6FBE6-BE5B-4ECF-95DD-9E9E305207B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49274" y="2769690"/>
                  <a:ext cx="26820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3BAAE2D-C6A2-4399-8E7E-AC357C129E1B}"/>
              </a:ext>
            </a:extLst>
          </p:cNvPr>
          <p:cNvGrpSpPr/>
          <p:nvPr/>
        </p:nvGrpSpPr>
        <p:grpSpPr>
          <a:xfrm>
            <a:off x="2488274" y="2743050"/>
            <a:ext cx="957600" cy="536760"/>
            <a:chOff x="2488274" y="2743050"/>
            <a:chExt cx="957600" cy="53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3C7B48A-2D45-488F-908E-BC4A9EB2991B}"/>
                    </a:ext>
                  </a:extLst>
                </p14:cNvPr>
                <p14:cNvContentPartPr/>
                <p14:nvPr/>
              </p14:nvContentPartPr>
              <p14:xfrm>
                <a:off x="2488274" y="3050490"/>
                <a:ext cx="158040" cy="12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3C7B48A-2D45-488F-908E-BC4A9EB2991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479634" y="3041490"/>
                  <a:ext cx="175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E4581DF-1514-4849-A85E-4FCED6E0F8A7}"/>
                    </a:ext>
                  </a:extLst>
                </p14:cNvPr>
                <p14:cNvContentPartPr/>
                <p14:nvPr/>
              </p14:nvContentPartPr>
              <p14:xfrm>
                <a:off x="2937914" y="2901450"/>
                <a:ext cx="225000" cy="2469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E4581DF-1514-4849-A85E-4FCED6E0F8A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29274" y="2892450"/>
                  <a:ext cx="242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F373A8C-A707-495C-9A82-661F548B4A88}"/>
                    </a:ext>
                  </a:extLst>
                </p14:cNvPr>
                <p14:cNvContentPartPr/>
                <p14:nvPr/>
              </p14:nvContentPartPr>
              <p14:xfrm>
                <a:off x="2886434" y="2821890"/>
                <a:ext cx="273240" cy="3171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F373A8C-A707-495C-9A82-661F548B4A8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877794" y="2813250"/>
                  <a:ext cx="2908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74C9A1A-4377-4F7E-946A-A053DB8DC6EF}"/>
                    </a:ext>
                  </a:extLst>
                </p14:cNvPr>
                <p14:cNvContentPartPr/>
                <p14:nvPr/>
              </p14:nvContentPartPr>
              <p14:xfrm>
                <a:off x="2844674" y="2743050"/>
                <a:ext cx="288000" cy="486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74C9A1A-4377-4F7E-946A-A053DB8DC6E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836034" y="2734050"/>
                  <a:ext cx="3056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E8E2BF3-16C6-4970-AD7C-5D3763CF8A91}"/>
                    </a:ext>
                  </a:extLst>
                </p14:cNvPr>
                <p14:cNvContentPartPr/>
                <p14:nvPr/>
              </p14:nvContentPartPr>
              <p14:xfrm>
                <a:off x="3249314" y="3135090"/>
                <a:ext cx="55440" cy="123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E8E2BF3-16C6-4970-AD7C-5D3763CF8A9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40674" y="3126450"/>
                  <a:ext cx="73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37AA17-B0A8-4AA9-9348-613D1D4488B6}"/>
                    </a:ext>
                  </a:extLst>
                </p14:cNvPr>
                <p14:cNvContentPartPr/>
                <p14:nvPr/>
              </p14:nvContentPartPr>
              <p14:xfrm>
                <a:off x="3259394" y="3062370"/>
                <a:ext cx="186480" cy="2174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37AA17-B0A8-4AA9-9348-613D1D4488B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250754" y="3053730"/>
                  <a:ext cx="20412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6778595-C5B7-43CF-85CC-48048AE8C1B2}"/>
              </a:ext>
            </a:extLst>
          </p:cNvPr>
          <p:cNvGrpSpPr/>
          <p:nvPr/>
        </p:nvGrpSpPr>
        <p:grpSpPr>
          <a:xfrm>
            <a:off x="3682034" y="2903610"/>
            <a:ext cx="254520" cy="200880"/>
            <a:chOff x="3682034" y="2903610"/>
            <a:chExt cx="254520" cy="2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7295521-1A6F-4E0E-A342-4FB1D8902CBF}"/>
                    </a:ext>
                  </a:extLst>
                </p14:cNvPr>
                <p14:cNvContentPartPr/>
                <p14:nvPr/>
              </p14:nvContentPartPr>
              <p14:xfrm>
                <a:off x="3682034" y="3000090"/>
                <a:ext cx="254520" cy="30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7295521-1A6F-4E0E-A342-4FB1D8902CB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673394" y="2991090"/>
                  <a:ext cx="272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5FA10CB-E37B-4FC0-BC1D-357D1E89E8C6}"/>
                    </a:ext>
                  </a:extLst>
                </p14:cNvPr>
                <p14:cNvContentPartPr/>
                <p14:nvPr/>
              </p14:nvContentPartPr>
              <p14:xfrm>
                <a:off x="3803354" y="2903610"/>
                <a:ext cx="37080" cy="200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5FA10CB-E37B-4FC0-BC1D-357D1E89E8C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794354" y="2894970"/>
                  <a:ext cx="5472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E2D2808-EA71-4FCA-AFAF-AF19D63C1C4B}"/>
                  </a:ext>
                </a:extLst>
              </p14:cNvPr>
              <p14:cNvContentPartPr/>
              <p14:nvPr/>
            </p14:nvContentPartPr>
            <p14:xfrm>
              <a:off x="3685634" y="3215370"/>
              <a:ext cx="204480" cy="720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E2D2808-EA71-4FCA-AFAF-AF19D63C1C4B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3676994" y="3206370"/>
                <a:ext cx="222120" cy="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1964916-AF43-4BD5-97A0-609164948B86}"/>
              </a:ext>
            </a:extLst>
          </p:cNvPr>
          <p:cNvGrpSpPr/>
          <p:nvPr/>
        </p:nvGrpSpPr>
        <p:grpSpPr>
          <a:xfrm>
            <a:off x="4242194" y="2831610"/>
            <a:ext cx="987840" cy="577440"/>
            <a:chOff x="4242194" y="2831610"/>
            <a:chExt cx="987840" cy="57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1A233C3-C208-41B8-94D7-5E579D5B486D}"/>
                    </a:ext>
                  </a:extLst>
                </p14:cNvPr>
                <p14:cNvContentPartPr/>
                <p14:nvPr/>
              </p14:nvContentPartPr>
              <p14:xfrm>
                <a:off x="4242194" y="2831610"/>
                <a:ext cx="439200" cy="3391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1A233C3-C208-41B8-94D7-5E579D5B486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233194" y="2822970"/>
                  <a:ext cx="4568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EE9BB61-694D-4E82-909F-9090E8DDAD22}"/>
                    </a:ext>
                  </a:extLst>
                </p14:cNvPr>
                <p14:cNvContentPartPr/>
                <p14:nvPr/>
              </p14:nvContentPartPr>
              <p14:xfrm>
                <a:off x="4306994" y="3009810"/>
                <a:ext cx="316080" cy="270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EE9BB61-694D-4E82-909F-9090E8DDAD2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298354" y="3000810"/>
                  <a:ext cx="333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400B731-BCA9-4B4E-ADF1-29A4494E19C5}"/>
                    </a:ext>
                  </a:extLst>
                </p14:cNvPr>
                <p14:cNvContentPartPr/>
                <p14:nvPr/>
              </p14:nvContentPartPr>
              <p14:xfrm>
                <a:off x="4594634" y="3083610"/>
                <a:ext cx="299160" cy="1393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400B731-BCA9-4B4E-ADF1-29A4494E19C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585994" y="3074970"/>
                  <a:ext cx="316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F1C9597-04AA-48DF-AE06-316927622AFF}"/>
                    </a:ext>
                  </a:extLst>
                </p14:cNvPr>
                <p14:cNvContentPartPr/>
                <p14:nvPr/>
              </p14:nvContentPartPr>
              <p14:xfrm>
                <a:off x="4880834" y="3045090"/>
                <a:ext cx="190440" cy="3340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F1C9597-04AA-48DF-AE06-316927622AF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871834" y="3036090"/>
                  <a:ext cx="2080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D75E5F3-A154-4471-84F4-004CACE641BD}"/>
                    </a:ext>
                  </a:extLst>
                </p14:cNvPr>
                <p14:cNvContentPartPr/>
                <p14:nvPr/>
              </p14:nvContentPartPr>
              <p14:xfrm>
                <a:off x="5018354" y="3215370"/>
                <a:ext cx="211680" cy="193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D75E5F3-A154-4471-84F4-004CACE641B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009354" y="3206730"/>
                  <a:ext cx="22932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9EC71F2-6AEA-4B99-A582-0410C8254AF8}"/>
              </a:ext>
            </a:extLst>
          </p:cNvPr>
          <p:cNvGrpSpPr/>
          <p:nvPr/>
        </p:nvGrpSpPr>
        <p:grpSpPr>
          <a:xfrm>
            <a:off x="5422634" y="1458570"/>
            <a:ext cx="1224000" cy="464400"/>
            <a:chOff x="5422634" y="1458570"/>
            <a:chExt cx="1224000" cy="46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1ECB339-8918-442F-81F3-15CF8C9C6FE3}"/>
                    </a:ext>
                  </a:extLst>
                </p14:cNvPr>
                <p14:cNvContentPartPr/>
                <p14:nvPr/>
              </p14:nvContentPartPr>
              <p14:xfrm>
                <a:off x="5422634" y="1774290"/>
                <a:ext cx="122400" cy="1486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1ECB339-8918-442F-81F3-15CF8C9C6FE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413634" y="1765290"/>
                  <a:ext cx="1400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E636FD1-171D-4A76-80D2-83B44F9DDA53}"/>
                    </a:ext>
                  </a:extLst>
                </p14:cNvPr>
                <p14:cNvContentPartPr/>
                <p14:nvPr/>
              </p14:nvContentPartPr>
              <p14:xfrm>
                <a:off x="5772914" y="1458570"/>
                <a:ext cx="298080" cy="2854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E636FD1-171D-4A76-80D2-83B44F9DDA5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764274" y="1449930"/>
                  <a:ext cx="3157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E1EF031-A4F9-4825-80FD-0235DB8935B5}"/>
                    </a:ext>
                  </a:extLst>
                </p14:cNvPr>
                <p14:cNvContentPartPr/>
                <p14:nvPr/>
              </p14:nvContentPartPr>
              <p14:xfrm>
                <a:off x="6040034" y="1688250"/>
                <a:ext cx="189360" cy="1965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E1EF031-A4F9-4825-80FD-0235DB8935B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031034" y="1679250"/>
                  <a:ext cx="207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BD6AA87-E41E-4676-9349-D3E7880E5CCA}"/>
                    </a:ext>
                  </a:extLst>
                </p14:cNvPr>
                <p14:cNvContentPartPr/>
                <p14:nvPr/>
              </p14:nvContentPartPr>
              <p14:xfrm>
                <a:off x="6118874" y="1778610"/>
                <a:ext cx="149400" cy="306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BD6AA87-E41E-4676-9349-D3E7880E5CC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110234" y="1769610"/>
                  <a:ext cx="167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1B35B69-E16B-4721-A760-7D329326CC61}"/>
                    </a:ext>
                  </a:extLst>
                </p14:cNvPr>
                <p14:cNvContentPartPr/>
                <p14:nvPr/>
              </p14:nvContentPartPr>
              <p14:xfrm>
                <a:off x="6480674" y="1532370"/>
                <a:ext cx="157320" cy="68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1B35B69-E16B-4721-A760-7D329326CC6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471674" y="1523730"/>
                  <a:ext cx="174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4894D99-94F6-4311-9891-0A84543B0649}"/>
                    </a:ext>
                  </a:extLst>
                </p14:cNvPr>
                <p14:cNvContentPartPr/>
                <p14:nvPr/>
              </p14:nvContentPartPr>
              <p14:xfrm>
                <a:off x="6478874" y="1629570"/>
                <a:ext cx="167760" cy="180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4894D99-94F6-4311-9891-0A84543B064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69874" y="1620930"/>
                  <a:ext cx="18540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A3E2C50-B9ED-43A2-9B63-75414762AE0D}"/>
              </a:ext>
            </a:extLst>
          </p:cNvPr>
          <p:cNvGrpSpPr/>
          <p:nvPr/>
        </p:nvGrpSpPr>
        <p:grpSpPr>
          <a:xfrm>
            <a:off x="6902954" y="1460370"/>
            <a:ext cx="604800" cy="295200"/>
            <a:chOff x="6902954" y="1460370"/>
            <a:chExt cx="604800" cy="29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8732A87-70B5-49BE-AF87-7813BBCEFC46}"/>
                    </a:ext>
                  </a:extLst>
                </p14:cNvPr>
                <p14:cNvContentPartPr/>
                <p14:nvPr/>
              </p14:nvContentPartPr>
              <p14:xfrm>
                <a:off x="6902954" y="1480530"/>
                <a:ext cx="259560" cy="2394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8732A87-70B5-49BE-AF87-7813BBCEFC4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893954" y="1471890"/>
                  <a:ext cx="2772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52E8157-3466-4570-BAEB-D4390A8DDD21}"/>
                    </a:ext>
                  </a:extLst>
                </p14:cNvPr>
                <p14:cNvContentPartPr/>
                <p14:nvPr/>
              </p14:nvContentPartPr>
              <p14:xfrm>
                <a:off x="7261154" y="1460370"/>
                <a:ext cx="246600" cy="2952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52E8157-3466-4570-BAEB-D4390A8DDD2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252154" y="1451730"/>
                  <a:ext cx="264240" cy="31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7C92A58D-AF3D-4EAB-8357-B2B50322252C}"/>
                  </a:ext>
                </a:extLst>
              </p14:cNvPr>
              <p14:cNvContentPartPr/>
              <p14:nvPr/>
            </p14:nvContentPartPr>
            <p14:xfrm>
              <a:off x="5260274" y="2349210"/>
              <a:ext cx="109080" cy="14940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7C92A58D-AF3D-4EAB-8357-B2B50322252C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251274" y="2340570"/>
                <a:ext cx="126720" cy="16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CE16BD7-B245-474B-8A27-36CA095FED8A}"/>
              </a:ext>
            </a:extLst>
          </p:cNvPr>
          <p:cNvGrpSpPr/>
          <p:nvPr/>
        </p:nvGrpSpPr>
        <p:grpSpPr>
          <a:xfrm>
            <a:off x="5717114" y="2101530"/>
            <a:ext cx="554040" cy="372240"/>
            <a:chOff x="5717114" y="2101530"/>
            <a:chExt cx="554040" cy="37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01FB473-F578-4878-8498-13C864166F16}"/>
                    </a:ext>
                  </a:extLst>
                </p14:cNvPr>
                <p14:cNvContentPartPr/>
                <p14:nvPr/>
              </p14:nvContentPartPr>
              <p14:xfrm>
                <a:off x="5717114" y="2101530"/>
                <a:ext cx="285480" cy="2347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01FB473-F578-4878-8498-13C864166F1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708474" y="2092530"/>
                  <a:ext cx="303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E81A25F-DC70-41DC-A3EC-4DE7B4C2E4F2}"/>
                    </a:ext>
                  </a:extLst>
                </p14:cNvPr>
                <p14:cNvContentPartPr/>
                <p14:nvPr/>
              </p14:nvContentPartPr>
              <p14:xfrm>
                <a:off x="6048674" y="2314650"/>
                <a:ext cx="51480" cy="1476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E81A25F-DC70-41DC-A3EC-4DE7B4C2E4F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039674" y="2306010"/>
                  <a:ext cx="69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FD5C74A-5FAB-41B3-8DC8-5A54033FB728}"/>
                    </a:ext>
                  </a:extLst>
                </p14:cNvPr>
                <p14:cNvContentPartPr/>
                <p14:nvPr/>
              </p14:nvContentPartPr>
              <p14:xfrm>
                <a:off x="6088274" y="2249850"/>
                <a:ext cx="182880" cy="2239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FD5C74A-5FAB-41B3-8DC8-5A54033FB72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079274" y="2241210"/>
                  <a:ext cx="20052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5470C11A-3DFA-4C25-B4A8-12F736A33BEE}"/>
              </a:ext>
            </a:extLst>
          </p:cNvPr>
          <p:cNvGrpSpPr/>
          <p:nvPr/>
        </p:nvGrpSpPr>
        <p:grpSpPr>
          <a:xfrm>
            <a:off x="6508394" y="2197290"/>
            <a:ext cx="153720" cy="125280"/>
            <a:chOff x="6508394" y="2197290"/>
            <a:chExt cx="153720" cy="12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1689A05-E0ED-410D-9D14-7E7A43AF1486}"/>
                    </a:ext>
                  </a:extLst>
                </p14:cNvPr>
                <p14:cNvContentPartPr/>
                <p14:nvPr/>
              </p14:nvContentPartPr>
              <p14:xfrm>
                <a:off x="6508394" y="2197290"/>
                <a:ext cx="153720" cy="187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1689A05-E0ED-410D-9D14-7E7A43AF148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499754" y="2188290"/>
                  <a:ext cx="171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DDA3BAE-EC12-4BE2-9237-41F0F9449411}"/>
                    </a:ext>
                  </a:extLst>
                </p14:cNvPr>
                <p14:cNvContentPartPr/>
                <p14:nvPr/>
              </p14:nvContentPartPr>
              <p14:xfrm>
                <a:off x="6514874" y="2294850"/>
                <a:ext cx="144000" cy="277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DDA3BAE-EC12-4BE2-9237-41F0F944941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506234" y="2285850"/>
                  <a:ext cx="16164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8DFF7FB-F9C5-47B2-98F2-772A309680AA}"/>
              </a:ext>
            </a:extLst>
          </p:cNvPr>
          <p:cNvGrpSpPr/>
          <p:nvPr/>
        </p:nvGrpSpPr>
        <p:grpSpPr>
          <a:xfrm>
            <a:off x="6931394" y="2076330"/>
            <a:ext cx="550800" cy="338040"/>
            <a:chOff x="6931394" y="2076330"/>
            <a:chExt cx="550800" cy="3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95EA200-A399-4486-94BC-1899A8FE0CB8}"/>
                    </a:ext>
                  </a:extLst>
                </p14:cNvPr>
                <p14:cNvContentPartPr/>
                <p14:nvPr/>
              </p14:nvContentPartPr>
              <p14:xfrm>
                <a:off x="6931394" y="2080290"/>
                <a:ext cx="250200" cy="3340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95EA200-A399-4486-94BC-1899A8FE0CB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922754" y="2071290"/>
                  <a:ext cx="2678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CFDAF7E-4466-4BBA-B77F-E88220E18B4B}"/>
                    </a:ext>
                  </a:extLst>
                </p14:cNvPr>
                <p14:cNvContentPartPr/>
                <p14:nvPr/>
              </p14:nvContentPartPr>
              <p14:xfrm>
                <a:off x="7266554" y="2076330"/>
                <a:ext cx="215640" cy="2790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CFDAF7E-4466-4BBA-B77F-E88220E18B4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257554" y="2067690"/>
                  <a:ext cx="23328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F816AF8-A2A3-48B5-B804-B21BDD7E710A}"/>
              </a:ext>
            </a:extLst>
          </p:cNvPr>
          <p:cNvGrpSpPr/>
          <p:nvPr/>
        </p:nvGrpSpPr>
        <p:grpSpPr>
          <a:xfrm>
            <a:off x="5388074" y="2581410"/>
            <a:ext cx="1956600" cy="1097640"/>
            <a:chOff x="5388074" y="2581410"/>
            <a:chExt cx="1956600" cy="109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5362877-8969-4D25-A19A-DD7BC1D1F0E9}"/>
                    </a:ext>
                  </a:extLst>
                </p14:cNvPr>
                <p14:cNvContentPartPr/>
                <p14:nvPr/>
              </p14:nvContentPartPr>
              <p14:xfrm>
                <a:off x="5388074" y="2627490"/>
                <a:ext cx="1413360" cy="9216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5362877-8969-4D25-A19A-DD7BC1D1F0E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379074" y="2618490"/>
                  <a:ext cx="1431000" cy="9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504FFC0-B830-4C24-BDC6-F8B15F08C756}"/>
                    </a:ext>
                  </a:extLst>
                </p14:cNvPr>
                <p14:cNvContentPartPr/>
                <p14:nvPr/>
              </p14:nvContentPartPr>
              <p14:xfrm>
                <a:off x="5755634" y="2834130"/>
                <a:ext cx="214920" cy="2084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504FFC0-B830-4C24-BDC6-F8B15F08C75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746994" y="2825130"/>
                  <a:ext cx="232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3F46ADA-33CF-4840-A865-19FE1F917149}"/>
                    </a:ext>
                  </a:extLst>
                </p14:cNvPr>
                <p14:cNvContentPartPr/>
                <p14:nvPr/>
              </p14:nvContentPartPr>
              <p14:xfrm>
                <a:off x="5952914" y="2985690"/>
                <a:ext cx="199800" cy="1393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3F46ADA-33CF-4840-A865-19FE1F91714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943914" y="2976690"/>
                  <a:ext cx="2174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F3D75BD-B732-4B1C-B6A7-1588A81872D6}"/>
                    </a:ext>
                  </a:extLst>
                </p14:cNvPr>
                <p14:cNvContentPartPr/>
                <p14:nvPr/>
              </p14:nvContentPartPr>
              <p14:xfrm>
                <a:off x="5986754" y="3060210"/>
                <a:ext cx="84960" cy="100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F3D75BD-B732-4B1C-B6A7-1588A81872D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977754" y="3051210"/>
                  <a:ext cx="102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5ED4E88-D059-48EE-A564-58596980ECB6}"/>
                    </a:ext>
                  </a:extLst>
                </p14:cNvPr>
                <p14:cNvContentPartPr/>
                <p14:nvPr/>
              </p14:nvContentPartPr>
              <p14:xfrm>
                <a:off x="6053354" y="2740170"/>
                <a:ext cx="180360" cy="1022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5ED4E88-D059-48EE-A564-58596980ECB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044354" y="2731170"/>
                  <a:ext cx="198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E07C63E-1488-499E-8D6B-244BD50A43BC}"/>
                    </a:ext>
                  </a:extLst>
                </p14:cNvPr>
                <p14:cNvContentPartPr/>
                <p14:nvPr/>
              </p14:nvContentPartPr>
              <p14:xfrm>
                <a:off x="5777594" y="3195210"/>
                <a:ext cx="441000" cy="651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E07C63E-1488-499E-8D6B-244BD50A43B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768954" y="3186570"/>
                  <a:ext cx="4586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4D83E92-A384-4844-A3C1-6C708FC25B51}"/>
                    </a:ext>
                  </a:extLst>
                </p14:cNvPr>
                <p14:cNvContentPartPr/>
                <p14:nvPr/>
              </p14:nvContentPartPr>
              <p14:xfrm>
                <a:off x="5849594" y="3332010"/>
                <a:ext cx="256680" cy="200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4D83E92-A384-4844-A3C1-6C708FC25B5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840954" y="3323370"/>
                  <a:ext cx="2743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23D1D27-7E05-4D90-BF1A-DCA354FAFF67}"/>
                    </a:ext>
                  </a:extLst>
                </p14:cNvPr>
                <p14:cNvContentPartPr/>
                <p14:nvPr/>
              </p14:nvContentPartPr>
              <p14:xfrm>
                <a:off x="6100514" y="3410490"/>
                <a:ext cx="177840" cy="1720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23D1D27-7E05-4D90-BF1A-DCA354FAFF6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091874" y="3401490"/>
                  <a:ext cx="195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4223038-CD4D-4F2B-94FB-B7ED811509A3}"/>
                    </a:ext>
                  </a:extLst>
                </p14:cNvPr>
                <p14:cNvContentPartPr/>
                <p14:nvPr/>
              </p14:nvContentPartPr>
              <p14:xfrm>
                <a:off x="6184754" y="3495810"/>
                <a:ext cx="93240" cy="320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4223038-CD4D-4F2B-94FB-B7ED811509A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176114" y="3486810"/>
                  <a:ext cx="1108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539BB1D-BBEC-47D8-8530-2BD3D3DAE1E4}"/>
                    </a:ext>
                  </a:extLst>
                </p14:cNvPr>
                <p14:cNvContentPartPr/>
                <p14:nvPr/>
              </p14:nvContentPartPr>
              <p14:xfrm>
                <a:off x="6449354" y="3068130"/>
                <a:ext cx="260640" cy="619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539BB1D-BBEC-47D8-8530-2BD3D3DAE1E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440354" y="3059130"/>
                  <a:ext cx="2782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57C7535-4468-4531-B099-52C0E2FF72E3}"/>
                    </a:ext>
                  </a:extLst>
                </p14:cNvPr>
                <p14:cNvContentPartPr/>
                <p14:nvPr/>
              </p14:nvContentPartPr>
              <p14:xfrm>
                <a:off x="6599474" y="2979930"/>
                <a:ext cx="32040" cy="2044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57C7535-4468-4531-B099-52C0E2FF72E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590474" y="2971290"/>
                  <a:ext cx="49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8B956C8-8112-44E0-BD42-5CE8B09CBCBF}"/>
                    </a:ext>
                  </a:extLst>
                </p14:cNvPr>
                <p14:cNvContentPartPr/>
                <p14:nvPr/>
              </p14:nvContentPartPr>
              <p14:xfrm>
                <a:off x="6774074" y="2845650"/>
                <a:ext cx="263160" cy="2930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8B956C8-8112-44E0-BD42-5CE8B09CBCB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765074" y="2837010"/>
                  <a:ext cx="2808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2DC8C06-9ACC-40ED-8BC0-F2728A61D16F}"/>
                    </a:ext>
                  </a:extLst>
                </p14:cNvPr>
                <p14:cNvContentPartPr/>
                <p14:nvPr/>
              </p14:nvContentPartPr>
              <p14:xfrm>
                <a:off x="7054154" y="3100170"/>
                <a:ext cx="61200" cy="1152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2DC8C06-9ACC-40ED-8BC0-F2728A61D16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045154" y="3091530"/>
                  <a:ext cx="78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6346230-96A2-441A-96A8-927BBD88CBBB}"/>
                    </a:ext>
                  </a:extLst>
                </p14:cNvPr>
                <p14:cNvContentPartPr/>
                <p14:nvPr/>
              </p14:nvContentPartPr>
              <p14:xfrm>
                <a:off x="7037954" y="3058410"/>
                <a:ext cx="174600" cy="1771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6346230-96A2-441A-96A8-927BBD88CBB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029314" y="3049410"/>
                  <a:ext cx="192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C6C8A00-3572-408B-8A63-C7AAA4EB2D19}"/>
                    </a:ext>
                  </a:extLst>
                </p14:cNvPr>
                <p14:cNvContentPartPr/>
                <p14:nvPr/>
              </p14:nvContentPartPr>
              <p14:xfrm>
                <a:off x="7084034" y="2766810"/>
                <a:ext cx="138960" cy="1080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C6C8A00-3572-408B-8A63-C7AAA4EB2D1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075394" y="2757810"/>
                  <a:ext cx="156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6296D9B-08C0-447A-A47B-EAE8A897F216}"/>
                    </a:ext>
                  </a:extLst>
                </p14:cNvPr>
                <p14:cNvContentPartPr/>
                <p14:nvPr/>
              </p14:nvContentPartPr>
              <p14:xfrm>
                <a:off x="6731594" y="2581410"/>
                <a:ext cx="613080" cy="579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6296D9B-08C0-447A-A47B-EAE8A897F21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722594" y="2572410"/>
                  <a:ext cx="630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6ABB9C5-A0E9-4615-AB19-AC025157C804}"/>
                    </a:ext>
                  </a:extLst>
                </p14:cNvPr>
                <p14:cNvContentPartPr/>
                <p14:nvPr/>
              </p14:nvContentPartPr>
              <p14:xfrm>
                <a:off x="6776954" y="3250290"/>
                <a:ext cx="455040" cy="662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6ABB9C5-A0E9-4615-AB19-AC025157C80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768314" y="3241290"/>
                  <a:ext cx="472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917D0C8-AE13-49F6-AFB5-9ED5247E7B6B}"/>
                    </a:ext>
                  </a:extLst>
                </p14:cNvPr>
                <p14:cNvContentPartPr/>
                <p14:nvPr/>
              </p14:nvContentPartPr>
              <p14:xfrm>
                <a:off x="6853994" y="3365850"/>
                <a:ext cx="230040" cy="2034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917D0C8-AE13-49F6-AFB5-9ED5247E7B6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845354" y="3357210"/>
                  <a:ext cx="247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D1BCBA3-A96D-4225-B07D-AACE6E3AA624}"/>
                    </a:ext>
                  </a:extLst>
                </p14:cNvPr>
                <p14:cNvContentPartPr/>
                <p14:nvPr/>
              </p14:nvContentPartPr>
              <p14:xfrm>
                <a:off x="7143434" y="3525330"/>
                <a:ext cx="54720" cy="1191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D1BCBA3-A96D-4225-B07D-AACE6E3AA62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134794" y="3516690"/>
                  <a:ext cx="72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A3AD300-8C49-4FF9-A86D-0CE5A28D0B60}"/>
                    </a:ext>
                  </a:extLst>
                </p14:cNvPr>
                <p14:cNvContentPartPr/>
                <p14:nvPr/>
              </p14:nvContentPartPr>
              <p14:xfrm>
                <a:off x="7158554" y="3480690"/>
                <a:ext cx="173160" cy="1983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A3AD300-8C49-4FF9-A86D-0CE5A28D0B6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149914" y="3471690"/>
                  <a:ext cx="19080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24A3AC89-165F-4A3D-8C24-510BA880C0F2}"/>
              </a:ext>
            </a:extLst>
          </p:cNvPr>
          <p:cNvGrpSpPr/>
          <p:nvPr/>
        </p:nvGrpSpPr>
        <p:grpSpPr>
          <a:xfrm>
            <a:off x="1168514" y="4064610"/>
            <a:ext cx="164520" cy="108720"/>
            <a:chOff x="1168514" y="4064610"/>
            <a:chExt cx="164520" cy="10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C2D436F-C077-4446-8629-B2EAF33ACAE9}"/>
                    </a:ext>
                  </a:extLst>
                </p14:cNvPr>
                <p14:cNvContentPartPr/>
                <p14:nvPr/>
              </p14:nvContentPartPr>
              <p14:xfrm>
                <a:off x="1168514" y="4064610"/>
                <a:ext cx="135360" cy="320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C2D436F-C077-4446-8629-B2EAF33ACAE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59874" y="4055970"/>
                  <a:ext cx="153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160E6E5-2227-40A7-B8C0-ECCE9E5E7BD8}"/>
                    </a:ext>
                  </a:extLst>
                </p14:cNvPr>
                <p14:cNvContentPartPr/>
                <p14:nvPr/>
              </p14:nvContentPartPr>
              <p14:xfrm>
                <a:off x="1170314" y="4149930"/>
                <a:ext cx="162720" cy="234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160E6E5-2227-40A7-B8C0-ECCE9E5E7BD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61674" y="4141290"/>
                  <a:ext cx="18036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D79BFBC-79AD-4EF6-B52C-4C93DA779DA0}"/>
              </a:ext>
            </a:extLst>
          </p:cNvPr>
          <p:cNvGrpSpPr/>
          <p:nvPr/>
        </p:nvGrpSpPr>
        <p:grpSpPr>
          <a:xfrm>
            <a:off x="1727954" y="3956250"/>
            <a:ext cx="940680" cy="299160"/>
            <a:chOff x="1727954" y="3956250"/>
            <a:chExt cx="94068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593C830-01AC-4239-9C8A-184FA50A8E1D}"/>
                    </a:ext>
                  </a:extLst>
                </p14:cNvPr>
                <p14:cNvContentPartPr/>
                <p14:nvPr/>
              </p14:nvContentPartPr>
              <p14:xfrm>
                <a:off x="1727954" y="3998730"/>
                <a:ext cx="277200" cy="2512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593C830-01AC-4239-9C8A-184FA50A8E1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718954" y="3990090"/>
                  <a:ext cx="2948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B435640-BC46-402F-BFEC-FDD93B00958E}"/>
                    </a:ext>
                  </a:extLst>
                </p14:cNvPr>
                <p14:cNvContentPartPr/>
                <p14:nvPr/>
              </p14:nvContentPartPr>
              <p14:xfrm>
                <a:off x="2076074" y="3956250"/>
                <a:ext cx="293400" cy="2991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B435640-BC46-402F-BFEC-FDD93B00958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067434" y="3947610"/>
                  <a:ext cx="3110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0AD06E4-3C4E-4608-98FE-64AED8C5BC64}"/>
                    </a:ext>
                  </a:extLst>
                </p14:cNvPr>
                <p14:cNvContentPartPr/>
                <p14:nvPr/>
              </p14:nvContentPartPr>
              <p14:xfrm>
                <a:off x="2546954" y="4135890"/>
                <a:ext cx="121680" cy="244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0AD06E4-3C4E-4608-98FE-64AED8C5BC6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538314" y="4126890"/>
                  <a:ext cx="13932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B17BAE1E-2441-41D3-87FF-760E1A6397BD}"/>
              </a:ext>
            </a:extLst>
          </p:cNvPr>
          <p:cNvGrpSpPr/>
          <p:nvPr/>
        </p:nvGrpSpPr>
        <p:grpSpPr>
          <a:xfrm>
            <a:off x="2918474" y="3923850"/>
            <a:ext cx="700560" cy="356040"/>
            <a:chOff x="2918474" y="3923850"/>
            <a:chExt cx="700560" cy="3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EDFEFBC-549A-4937-BA0C-360A08A61036}"/>
                    </a:ext>
                  </a:extLst>
                </p14:cNvPr>
                <p14:cNvContentPartPr/>
                <p14:nvPr/>
              </p14:nvContentPartPr>
              <p14:xfrm>
                <a:off x="2918474" y="3988290"/>
                <a:ext cx="117360" cy="2401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EDFEFBC-549A-4937-BA0C-360A08A6103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909834" y="3979290"/>
                  <a:ext cx="1350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5FE790A-E07D-4D00-B479-08184F195EFC}"/>
                    </a:ext>
                  </a:extLst>
                </p14:cNvPr>
                <p14:cNvContentPartPr/>
                <p14:nvPr/>
              </p14:nvContentPartPr>
              <p14:xfrm>
                <a:off x="3050234" y="4015650"/>
                <a:ext cx="137880" cy="1152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5FE790A-E07D-4D00-B479-08184F195EF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041594" y="4007010"/>
                  <a:ext cx="155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D92397C-2F69-4506-B72F-E46D652B6CC4}"/>
                    </a:ext>
                  </a:extLst>
                </p14:cNvPr>
                <p14:cNvContentPartPr/>
                <p14:nvPr/>
              </p14:nvContentPartPr>
              <p14:xfrm>
                <a:off x="3143474" y="3923850"/>
                <a:ext cx="135360" cy="3099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D92397C-2F69-4506-B72F-E46D652B6CC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134474" y="3914850"/>
                  <a:ext cx="1530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94858CB-2EC9-42D3-A9EC-86202DF13D38}"/>
                    </a:ext>
                  </a:extLst>
                </p14:cNvPr>
                <p14:cNvContentPartPr/>
                <p14:nvPr/>
              </p14:nvContentPartPr>
              <p14:xfrm>
                <a:off x="3394394" y="4100970"/>
                <a:ext cx="224640" cy="342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94858CB-2EC9-42D3-A9EC-86202DF13D3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385394" y="4092330"/>
                  <a:ext cx="2422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7070922-CF2C-41D1-AAA2-DD6B8C2410F9}"/>
                    </a:ext>
                  </a:extLst>
                </p14:cNvPr>
                <p14:cNvContentPartPr/>
                <p14:nvPr/>
              </p14:nvContentPartPr>
              <p14:xfrm>
                <a:off x="3498074" y="3939330"/>
                <a:ext cx="95400" cy="2692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7070922-CF2C-41D1-AAA2-DD6B8C2410F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489434" y="3930690"/>
                  <a:ext cx="1130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577DD31-BEA3-4CE5-9E3D-CB0E2D4A2120}"/>
                    </a:ext>
                  </a:extLst>
                </p14:cNvPr>
                <p14:cNvContentPartPr/>
                <p14:nvPr/>
              </p14:nvContentPartPr>
              <p14:xfrm>
                <a:off x="3379994" y="4245330"/>
                <a:ext cx="201960" cy="345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577DD31-BEA3-4CE5-9E3D-CB0E2D4A212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371354" y="4236330"/>
                  <a:ext cx="21960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052A4024-E034-428C-B44A-FC1E7B6BAB82}"/>
              </a:ext>
            </a:extLst>
          </p:cNvPr>
          <p:cNvGrpSpPr/>
          <p:nvPr/>
        </p:nvGrpSpPr>
        <p:grpSpPr>
          <a:xfrm>
            <a:off x="3870085" y="3868616"/>
            <a:ext cx="2879640" cy="902520"/>
            <a:chOff x="3870085" y="3868616"/>
            <a:chExt cx="2879640" cy="90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EB066E4-B014-4F8C-8E78-40D4ECA7A7FA}"/>
                    </a:ext>
                  </a:extLst>
                </p14:cNvPr>
                <p14:cNvContentPartPr/>
                <p14:nvPr/>
              </p14:nvContentPartPr>
              <p14:xfrm>
                <a:off x="3870085" y="3962576"/>
                <a:ext cx="99720" cy="2743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EB066E4-B014-4F8C-8E78-40D4ECA7A7F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861085" y="3953936"/>
                  <a:ext cx="1173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D94BD74-3EEC-4BB6-8046-2D22BF9CE011}"/>
                    </a:ext>
                  </a:extLst>
                </p14:cNvPr>
                <p14:cNvContentPartPr/>
                <p14:nvPr/>
              </p14:nvContentPartPr>
              <p14:xfrm>
                <a:off x="4007605" y="4168856"/>
                <a:ext cx="7920" cy="500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D94BD74-3EEC-4BB6-8046-2D22BF9CE01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998965" y="4160216"/>
                  <a:ext cx="25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C50959F-0187-4FEC-9E27-0C04C5CBD319}"/>
                    </a:ext>
                  </a:extLst>
                </p14:cNvPr>
                <p14:cNvContentPartPr/>
                <p14:nvPr/>
              </p14:nvContentPartPr>
              <p14:xfrm>
                <a:off x="4185805" y="3937016"/>
                <a:ext cx="150840" cy="2725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C50959F-0187-4FEC-9E27-0C04C5CBD31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176805" y="3928376"/>
                  <a:ext cx="168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CCC971C-C0F9-4A14-A96A-4E48459350C7}"/>
                    </a:ext>
                  </a:extLst>
                </p14:cNvPr>
                <p14:cNvContentPartPr/>
                <p14:nvPr/>
              </p14:nvContentPartPr>
              <p14:xfrm>
                <a:off x="4312885" y="3962576"/>
                <a:ext cx="257040" cy="2725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CCC971C-C0F9-4A14-A96A-4E48459350C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304245" y="3953936"/>
                  <a:ext cx="2746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36826FB-6CE8-414F-93ED-C402DC547DB7}"/>
                    </a:ext>
                  </a:extLst>
                </p14:cNvPr>
                <p14:cNvContentPartPr/>
                <p14:nvPr/>
              </p14:nvContentPartPr>
              <p14:xfrm>
                <a:off x="4744165" y="3868616"/>
                <a:ext cx="2005560" cy="9025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36826FB-6CE8-414F-93ED-C402DC547DB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735525" y="3859976"/>
                  <a:ext cx="2023200" cy="9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9172259C-5C82-4CFB-A19B-72C577328317}"/>
              </a:ext>
            </a:extLst>
          </p:cNvPr>
          <p:cNvGrpSpPr/>
          <p:nvPr/>
        </p:nvGrpSpPr>
        <p:grpSpPr>
          <a:xfrm>
            <a:off x="5038285" y="3971576"/>
            <a:ext cx="1622880" cy="776520"/>
            <a:chOff x="5038285" y="3971576"/>
            <a:chExt cx="1622880" cy="77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5DCB4BF-F90E-4A22-A85E-B840945EC106}"/>
                    </a:ext>
                  </a:extLst>
                </p14:cNvPr>
                <p14:cNvContentPartPr/>
                <p14:nvPr/>
              </p14:nvContentPartPr>
              <p14:xfrm>
                <a:off x="5158165" y="4037096"/>
                <a:ext cx="158760" cy="3268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5DCB4BF-F90E-4A22-A85E-B840945EC10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149165" y="4028096"/>
                  <a:ext cx="1764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5852E8A-B55E-40C8-A360-0A0963219F26}"/>
                    </a:ext>
                  </a:extLst>
                </p14:cNvPr>
                <p14:cNvContentPartPr/>
                <p14:nvPr/>
              </p14:nvContentPartPr>
              <p14:xfrm>
                <a:off x="5433205" y="3971576"/>
                <a:ext cx="122040" cy="1342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5852E8A-B55E-40C8-A360-0A0963219F2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424565" y="3962576"/>
                  <a:ext cx="139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30C50CF-8920-477A-9EB6-DA97660DF2B3}"/>
                    </a:ext>
                  </a:extLst>
                </p14:cNvPr>
                <p14:cNvContentPartPr/>
                <p14:nvPr/>
              </p14:nvContentPartPr>
              <p14:xfrm>
                <a:off x="5038285" y="4395656"/>
                <a:ext cx="393840" cy="626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30C50CF-8920-477A-9EB6-DA97660DF2B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029645" y="4386656"/>
                  <a:ext cx="4114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D746093-03BD-44D2-9A02-6E13C7D02986}"/>
                    </a:ext>
                  </a:extLst>
                </p14:cNvPr>
                <p14:cNvContentPartPr/>
                <p14:nvPr/>
              </p14:nvContentPartPr>
              <p14:xfrm>
                <a:off x="5053405" y="4543976"/>
                <a:ext cx="184320" cy="1591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D746093-03BD-44D2-9A02-6E13C7D0298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044405" y="4534976"/>
                  <a:ext cx="201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6E93BA5-EC9E-4878-92B1-3B1F2F3C83CA}"/>
                    </a:ext>
                  </a:extLst>
                </p14:cNvPr>
                <p14:cNvContentPartPr/>
                <p14:nvPr/>
              </p14:nvContentPartPr>
              <p14:xfrm>
                <a:off x="5302885" y="4508696"/>
                <a:ext cx="186120" cy="2206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6E93BA5-EC9E-4878-92B1-3B1F2F3C83C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294245" y="4500056"/>
                  <a:ext cx="2037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3B5607F-5BE4-462B-A7E6-F75383BD8094}"/>
                    </a:ext>
                  </a:extLst>
                </p14:cNvPr>
                <p14:cNvContentPartPr/>
                <p14:nvPr/>
              </p14:nvContentPartPr>
              <p14:xfrm>
                <a:off x="5661445" y="4385936"/>
                <a:ext cx="236160" cy="36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3B5607F-5BE4-462B-A7E6-F75383BD809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652805" y="4377296"/>
                  <a:ext cx="253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5F0EBBE-D64A-4418-B458-08DBD11843CA}"/>
                    </a:ext>
                  </a:extLst>
                </p14:cNvPr>
                <p14:cNvContentPartPr/>
                <p14:nvPr/>
              </p14:nvContentPartPr>
              <p14:xfrm>
                <a:off x="5797885" y="4302416"/>
                <a:ext cx="43560" cy="1857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5F0EBBE-D64A-4418-B458-08DBD11843C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789245" y="4293416"/>
                  <a:ext cx="612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D752FF6-6B6A-4939-8F42-90EEE26A4C59}"/>
                    </a:ext>
                  </a:extLst>
                </p14:cNvPr>
                <p14:cNvContentPartPr/>
                <p14:nvPr/>
              </p14:nvContentPartPr>
              <p14:xfrm>
                <a:off x="6130525" y="4093616"/>
                <a:ext cx="268200" cy="2138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D752FF6-6B6A-4939-8F42-90EEE26A4C5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121885" y="4084976"/>
                  <a:ext cx="285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6D90416-663E-4B44-AEA6-F4DC0D49A7E0}"/>
                    </a:ext>
                  </a:extLst>
                </p14:cNvPr>
                <p14:cNvContentPartPr/>
                <p14:nvPr/>
              </p14:nvContentPartPr>
              <p14:xfrm>
                <a:off x="6497365" y="4017656"/>
                <a:ext cx="163800" cy="1324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6D90416-663E-4B44-AEA6-F4DC0D49A7E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488365" y="4008656"/>
                  <a:ext cx="181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55110B4-C5E1-4E7F-9156-5EA8220ACCCA}"/>
                    </a:ext>
                  </a:extLst>
                </p14:cNvPr>
                <p14:cNvContentPartPr/>
                <p14:nvPr/>
              </p14:nvContentPartPr>
              <p14:xfrm>
                <a:off x="6012805" y="4410776"/>
                <a:ext cx="397080" cy="392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55110B4-C5E1-4E7F-9156-5EA8220ACCC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003805" y="4401776"/>
                  <a:ext cx="414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1E24BE5-2878-4B79-B6BF-4902BAD92F0A}"/>
                    </a:ext>
                  </a:extLst>
                </p14:cNvPr>
                <p14:cNvContentPartPr/>
                <p14:nvPr/>
              </p14:nvContentPartPr>
              <p14:xfrm>
                <a:off x="6146725" y="4509416"/>
                <a:ext cx="132840" cy="957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1E24BE5-2878-4B79-B6BF-4902BAD92F0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137725" y="4500416"/>
                  <a:ext cx="150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72AA11E-EDE9-42E4-A9BE-D85173731D51}"/>
                    </a:ext>
                  </a:extLst>
                </p14:cNvPr>
                <p14:cNvContentPartPr/>
                <p14:nvPr/>
              </p14:nvContentPartPr>
              <p14:xfrm>
                <a:off x="6211165" y="4504376"/>
                <a:ext cx="118440" cy="2322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72AA11E-EDE9-42E4-A9BE-D85173731D5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202165" y="4495736"/>
                  <a:ext cx="136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0B0749B-E1C4-455A-863B-AA59875BA4DF}"/>
                    </a:ext>
                  </a:extLst>
                </p14:cNvPr>
                <p14:cNvContentPartPr/>
                <p14:nvPr/>
              </p14:nvContentPartPr>
              <p14:xfrm>
                <a:off x="6378205" y="4490696"/>
                <a:ext cx="209880" cy="2574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0B0749B-E1C4-455A-863B-AA59875BA4D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369565" y="4482056"/>
                  <a:ext cx="22752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C1592FA-AE84-425B-B23B-0B0BBDA48537}"/>
              </a:ext>
            </a:extLst>
          </p:cNvPr>
          <p:cNvGrpSpPr/>
          <p:nvPr/>
        </p:nvGrpSpPr>
        <p:grpSpPr>
          <a:xfrm>
            <a:off x="1167565" y="5058056"/>
            <a:ext cx="162360" cy="122400"/>
            <a:chOff x="1167565" y="5058056"/>
            <a:chExt cx="162360" cy="12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3F6529B-FA4F-44A2-9BCC-980E7B3270AC}"/>
                    </a:ext>
                  </a:extLst>
                </p14:cNvPr>
                <p14:cNvContentPartPr/>
                <p14:nvPr/>
              </p14:nvContentPartPr>
              <p14:xfrm>
                <a:off x="1167565" y="5058056"/>
                <a:ext cx="127080" cy="414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3F6529B-FA4F-44A2-9BCC-980E7B3270A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58925" y="5049056"/>
                  <a:ext cx="144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4060035-4B09-430C-875F-1B452E060B0C}"/>
                    </a:ext>
                  </a:extLst>
                </p14:cNvPr>
                <p14:cNvContentPartPr/>
                <p14:nvPr/>
              </p14:nvContentPartPr>
              <p14:xfrm>
                <a:off x="1168645" y="5164976"/>
                <a:ext cx="161280" cy="154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4060035-4B09-430C-875F-1B452E060B0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60005" y="5155976"/>
                  <a:ext cx="17892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B606DDA-7BDF-4C67-8EB6-C2D2D4225F73}"/>
              </a:ext>
            </a:extLst>
          </p:cNvPr>
          <p:cNvGrpSpPr/>
          <p:nvPr/>
        </p:nvGrpSpPr>
        <p:grpSpPr>
          <a:xfrm>
            <a:off x="1756885" y="5063816"/>
            <a:ext cx="1843560" cy="382680"/>
            <a:chOff x="1756885" y="5063816"/>
            <a:chExt cx="1843560" cy="38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4927BDE-EBD0-4733-B9E8-9220DEA3B774}"/>
                    </a:ext>
                  </a:extLst>
                </p14:cNvPr>
                <p14:cNvContentPartPr/>
                <p14:nvPr/>
              </p14:nvContentPartPr>
              <p14:xfrm>
                <a:off x="1756885" y="5110616"/>
                <a:ext cx="111600" cy="2516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4927BDE-EBD0-4733-B9E8-9220DEA3B77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747885" y="5101616"/>
                  <a:ext cx="1292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7CF2F0D-BF12-48C0-B911-A36965B217F7}"/>
                    </a:ext>
                  </a:extLst>
                </p14:cNvPr>
                <p14:cNvContentPartPr/>
                <p14:nvPr/>
              </p14:nvContentPartPr>
              <p14:xfrm>
                <a:off x="1921045" y="5069936"/>
                <a:ext cx="97200" cy="3326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7CF2F0D-BF12-48C0-B911-A36965B217F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912045" y="5060936"/>
                  <a:ext cx="1148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FAA8E4C-C44A-4547-813C-064644E16E05}"/>
                    </a:ext>
                  </a:extLst>
                </p14:cNvPr>
                <p14:cNvContentPartPr/>
                <p14:nvPr/>
              </p14:nvContentPartPr>
              <p14:xfrm>
                <a:off x="2154685" y="5201336"/>
                <a:ext cx="281880" cy="450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FAA8E4C-C44A-4547-813C-064644E16E0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145685" y="5192696"/>
                  <a:ext cx="2995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F78DACB-5BFE-4019-8E91-5C86350A40C1}"/>
                    </a:ext>
                  </a:extLst>
                </p14:cNvPr>
                <p14:cNvContentPartPr/>
                <p14:nvPr/>
              </p14:nvContentPartPr>
              <p14:xfrm>
                <a:off x="2285725" y="5072096"/>
                <a:ext cx="77400" cy="2887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F78DACB-5BFE-4019-8E91-5C86350A40C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276725" y="5063096"/>
                  <a:ext cx="950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3B8FA42-0EE2-4F29-98FE-3BC3E345CD3A}"/>
                    </a:ext>
                  </a:extLst>
                </p14:cNvPr>
                <p14:cNvContentPartPr/>
                <p14:nvPr/>
              </p14:nvContentPartPr>
              <p14:xfrm>
                <a:off x="2167285" y="5427056"/>
                <a:ext cx="262800" cy="194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3B8FA42-0EE2-4F29-98FE-3BC3E345CD3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158285" y="5418056"/>
                  <a:ext cx="280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362AEEA-F9FA-4A0D-A2E8-CCD18C8CC2A3}"/>
                    </a:ext>
                  </a:extLst>
                </p14:cNvPr>
                <p14:cNvContentPartPr/>
                <p14:nvPr/>
              </p14:nvContentPartPr>
              <p14:xfrm>
                <a:off x="2628805" y="5103776"/>
                <a:ext cx="264960" cy="2725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362AEEA-F9FA-4A0D-A2E8-CCD18C8CC2A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620165" y="5094776"/>
                  <a:ext cx="2826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51553F2-A736-42EE-B409-9BD93A4C8AB9}"/>
                    </a:ext>
                  </a:extLst>
                </p14:cNvPr>
                <p14:cNvContentPartPr/>
                <p14:nvPr/>
              </p14:nvContentPartPr>
              <p14:xfrm>
                <a:off x="2922205" y="5298176"/>
                <a:ext cx="52560" cy="648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51553F2-A736-42EE-B409-9BD93A4C8AB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913565" y="5289536"/>
                  <a:ext cx="70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CCCB1B7-E08B-4316-8DEC-9A9D06AD8380}"/>
                    </a:ext>
                  </a:extLst>
                </p14:cNvPr>
                <p14:cNvContentPartPr/>
                <p14:nvPr/>
              </p14:nvContentPartPr>
              <p14:xfrm>
                <a:off x="3074845" y="5088656"/>
                <a:ext cx="286920" cy="2901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CCCB1B7-E08B-4316-8DEC-9A9D06AD838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065845" y="5080016"/>
                  <a:ext cx="3045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C222D4D-5592-4239-9D2C-A82831BB7BB6}"/>
                    </a:ext>
                  </a:extLst>
                </p14:cNvPr>
                <p14:cNvContentPartPr/>
                <p14:nvPr/>
              </p14:nvContentPartPr>
              <p14:xfrm>
                <a:off x="3443125" y="5063816"/>
                <a:ext cx="157320" cy="3243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C222D4D-5592-4239-9D2C-A82831BB7BB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434485" y="5055176"/>
                  <a:ext cx="174960" cy="34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EF046996-0343-46DF-9549-15880D9AFEBE}"/>
                  </a:ext>
                </a:extLst>
              </p14:cNvPr>
              <p14:cNvContentPartPr/>
              <p14:nvPr/>
            </p14:nvContentPartPr>
            <p14:xfrm>
              <a:off x="3721765" y="5113856"/>
              <a:ext cx="250920" cy="26784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EF046996-0343-46DF-9549-15880D9AFEBE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3712765" y="5104856"/>
                <a:ext cx="268560" cy="2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oup 256">
            <a:extLst>
              <a:ext uri="{FF2B5EF4-FFF2-40B4-BE49-F238E27FC236}">
                <a16:creationId xmlns:a16="http://schemas.microsoft.com/office/drawing/2014/main" id="{5514CE84-CE60-4DB6-A8F2-8AC3B0DCC6E8}"/>
              </a:ext>
            </a:extLst>
          </p:cNvPr>
          <p:cNvGrpSpPr/>
          <p:nvPr/>
        </p:nvGrpSpPr>
        <p:grpSpPr>
          <a:xfrm>
            <a:off x="740245" y="5754656"/>
            <a:ext cx="493560" cy="377640"/>
            <a:chOff x="740245" y="5754656"/>
            <a:chExt cx="493560" cy="37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25CA4DF-F551-4C91-BBDD-A6C9DD694670}"/>
                    </a:ext>
                  </a:extLst>
                </p14:cNvPr>
                <p14:cNvContentPartPr/>
                <p14:nvPr/>
              </p14:nvContentPartPr>
              <p14:xfrm>
                <a:off x="740245" y="5918816"/>
                <a:ext cx="123840" cy="1414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25CA4DF-F551-4C91-BBDD-A6C9DD69467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31245" y="5909816"/>
                  <a:ext cx="141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121C90F-F09A-4F45-8281-4A6D268E08E6}"/>
                    </a:ext>
                  </a:extLst>
                </p14:cNvPr>
                <p14:cNvContentPartPr/>
                <p14:nvPr/>
              </p14:nvContentPartPr>
              <p14:xfrm>
                <a:off x="955885" y="5893976"/>
                <a:ext cx="73080" cy="1350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121C90F-F09A-4F45-8281-4A6D268E08E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46885" y="5885336"/>
                  <a:ext cx="90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A239A10-8E8A-47F3-848F-DDED672DF494}"/>
                    </a:ext>
                  </a:extLst>
                </p14:cNvPr>
                <p14:cNvContentPartPr/>
                <p14:nvPr/>
              </p14:nvContentPartPr>
              <p14:xfrm>
                <a:off x="1004125" y="5754656"/>
                <a:ext cx="229680" cy="3776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A239A10-8E8A-47F3-848F-DDED672DF49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95485" y="5745656"/>
                  <a:ext cx="24732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ED3AF701-8527-44C8-8681-FB017EFB9EF7}"/>
              </a:ext>
            </a:extLst>
          </p:cNvPr>
          <p:cNvGrpSpPr/>
          <p:nvPr/>
        </p:nvGrpSpPr>
        <p:grpSpPr>
          <a:xfrm>
            <a:off x="1767685" y="5773376"/>
            <a:ext cx="911520" cy="378000"/>
            <a:chOff x="1767685" y="5773376"/>
            <a:chExt cx="911520" cy="37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C7393F5-2B28-44AB-B45C-8E29747E7B74}"/>
                    </a:ext>
                  </a:extLst>
                </p14:cNvPr>
                <p14:cNvContentPartPr/>
                <p14:nvPr/>
              </p14:nvContentPartPr>
              <p14:xfrm>
                <a:off x="1767685" y="5778416"/>
                <a:ext cx="220320" cy="3729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C7393F5-2B28-44AB-B45C-8E29747E7B7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758685" y="5769776"/>
                  <a:ext cx="2379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0D517E1-43C6-4693-BFD5-C61BD7522968}"/>
                    </a:ext>
                  </a:extLst>
                </p14:cNvPr>
                <p14:cNvContentPartPr/>
                <p14:nvPr/>
              </p14:nvContentPartPr>
              <p14:xfrm>
                <a:off x="2066125" y="5773376"/>
                <a:ext cx="200520" cy="2826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0D517E1-43C6-4693-BFD5-C61BD752296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057485" y="5764376"/>
                  <a:ext cx="2181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918437A-1C81-4308-90F1-E01C9BC8D0C9}"/>
                    </a:ext>
                  </a:extLst>
                </p14:cNvPr>
                <p14:cNvContentPartPr/>
                <p14:nvPr/>
              </p14:nvContentPartPr>
              <p14:xfrm>
                <a:off x="2360965" y="5990456"/>
                <a:ext cx="26640" cy="446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918437A-1C81-4308-90F1-E01C9BC8D0C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351965" y="5981456"/>
                  <a:ext cx="442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8C26743-DD06-45C2-96B0-9B77D36A3C91}"/>
                    </a:ext>
                  </a:extLst>
                </p14:cNvPr>
                <p14:cNvContentPartPr/>
                <p14:nvPr/>
              </p14:nvContentPartPr>
              <p14:xfrm>
                <a:off x="2568325" y="5821616"/>
                <a:ext cx="110880" cy="2210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8C26743-DD06-45C2-96B0-9B77D36A3C9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559685" y="5812976"/>
                  <a:ext cx="12852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DF41C72-C9D6-4B55-859C-10C3195E14C4}"/>
              </a:ext>
            </a:extLst>
          </p:cNvPr>
          <p:cNvGrpSpPr/>
          <p:nvPr/>
        </p:nvGrpSpPr>
        <p:grpSpPr>
          <a:xfrm>
            <a:off x="2803405" y="5781296"/>
            <a:ext cx="279720" cy="432360"/>
            <a:chOff x="2803405" y="5781296"/>
            <a:chExt cx="279720" cy="43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12299DF-F8FD-4B23-9445-36601A120473}"/>
                    </a:ext>
                  </a:extLst>
                </p14:cNvPr>
                <p14:cNvContentPartPr/>
                <p14:nvPr/>
              </p14:nvContentPartPr>
              <p14:xfrm>
                <a:off x="2803405" y="5781296"/>
                <a:ext cx="90000" cy="2584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12299DF-F8FD-4B23-9445-36601A12047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794765" y="5772296"/>
                  <a:ext cx="1076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7B7C8C9-81DE-4254-B831-613E76BEEBC9}"/>
                    </a:ext>
                  </a:extLst>
                </p14:cNvPr>
                <p14:cNvContentPartPr/>
                <p14:nvPr/>
              </p14:nvContentPartPr>
              <p14:xfrm>
                <a:off x="2992045" y="5999816"/>
                <a:ext cx="91080" cy="2138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7B7C8C9-81DE-4254-B831-613E76BEEBC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983405" y="5991176"/>
                  <a:ext cx="10872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10ACAEE4-8693-4FBD-8F79-F4637CE33642}"/>
              </a:ext>
            </a:extLst>
          </p:cNvPr>
          <p:cNvGrpSpPr/>
          <p:nvPr/>
        </p:nvGrpSpPr>
        <p:grpSpPr>
          <a:xfrm>
            <a:off x="3329365" y="5619296"/>
            <a:ext cx="1266840" cy="437760"/>
            <a:chOff x="3329365" y="5619296"/>
            <a:chExt cx="1266840" cy="43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5C15A58-7272-4500-8A71-61D8F25AFE60}"/>
                    </a:ext>
                  </a:extLst>
                </p14:cNvPr>
                <p14:cNvContentPartPr/>
                <p14:nvPr/>
              </p14:nvContentPartPr>
              <p14:xfrm>
                <a:off x="3329365" y="5812976"/>
                <a:ext cx="109800" cy="2016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5C15A58-7272-4500-8A71-61D8F25AFE6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320365" y="5803976"/>
                  <a:ext cx="1274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AC4F6AB-4E7C-449B-9D0F-D83BF074AD5C}"/>
                    </a:ext>
                  </a:extLst>
                </p14:cNvPr>
                <p14:cNvContentPartPr/>
                <p14:nvPr/>
              </p14:nvContentPartPr>
              <p14:xfrm>
                <a:off x="3544645" y="5751056"/>
                <a:ext cx="208440" cy="2494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AC4F6AB-4E7C-449B-9D0F-D83BF074AD5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536005" y="5742056"/>
                  <a:ext cx="2260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65EC2AB-B360-483B-8018-41F6AF3ED5ED}"/>
                    </a:ext>
                  </a:extLst>
                </p14:cNvPr>
                <p14:cNvContentPartPr/>
                <p14:nvPr/>
              </p14:nvContentPartPr>
              <p14:xfrm>
                <a:off x="3788725" y="5933936"/>
                <a:ext cx="39960" cy="572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65EC2AB-B360-483B-8018-41F6AF3ED5E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780085" y="5925296"/>
                  <a:ext cx="57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359BC3C-F79C-4C3E-B445-A496BB6A9089}"/>
                    </a:ext>
                  </a:extLst>
                </p14:cNvPr>
                <p14:cNvContentPartPr/>
                <p14:nvPr/>
              </p14:nvContentPartPr>
              <p14:xfrm>
                <a:off x="3933445" y="5764016"/>
                <a:ext cx="232920" cy="2584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359BC3C-F79C-4C3E-B445-A496BB6A908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924445" y="5755376"/>
                  <a:ext cx="2505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0FBA3C2-D599-4C8B-AF48-F88F8261DB62}"/>
                    </a:ext>
                  </a:extLst>
                </p14:cNvPr>
                <p14:cNvContentPartPr/>
                <p14:nvPr/>
              </p14:nvContentPartPr>
              <p14:xfrm>
                <a:off x="4184005" y="5738816"/>
                <a:ext cx="185760" cy="2494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0FBA3C2-D599-4C8B-AF48-F88F8261DB6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175365" y="5730176"/>
                  <a:ext cx="2034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CC2F49B-1CEA-4683-BFAD-D087A57CC745}"/>
                    </a:ext>
                  </a:extLst>
                </p14:cNvPr>
                <p14:cNvContentPartPr/>
                <p14:nvPr/>
              </p14:nvContentPartPr>
              <p14:xfrm>
                <a:off x="4417285" y="5619296"/>
                <a:ext cx="178920" cy="4377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CC2F49B-1CEA-4683-BFAD-D087A57CC74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408645" y="5610656"/>
                  <a:ext cx="196560" cy="455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00178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0B6B90B-74DC-494C-8854-CB1D3A282D72}"/>
              </a:ext>
            </a:extLst>
          </p:cNvPr>
          <p:cNvGrpSpPr/>
          <p:nvPr/>
        </p:nvGrpSpPr>
        <p:grpSpPr>
          <a:xfrm>
            <a:off x="596245" y="145856"/>
            <a:ext cx="2531160" cy="657720"/>
            <a:chOff x="596245" y="145856"/>
            <a:chExt cx="2531160" cy="65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6BB5301-ED9A-4F69-863A-D4B809457F63}"/>
                    </a:ext>
                  </a:extLst>
                </p14:cNvPr>
                <p14:cNvContentPartPr/>
                <p14:nvPr/>
              </p14:nvContentPartPr>
              <p14:xfrm>
                <a:off x="803965" y="398576"/>
                <a:ext cx="122760" cy="2005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6BB5301-ED9A-4F69-863A-D4B809457F6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4965" y="389936"/>
                  <a:ext cx="1404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950E3F9-7112-4909-A1CC-39B180EC31CD}"/>
                    </a:ext>
                  </a:extLst>
                </p14:cNvPr>
                <p14:cNvContentPartPr/>
                <p14:nvPr/>
              </p14:nvContentPartPr>
              <p14:xfrm>
                <a:off x="596245" y="598736"/>
                <a:ext cx="380160" cy="41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950E3F9-7112-4909-A1CC-39B180EC31C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7605" y="589736"/>
                  <a:ext cx="397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F42D0E4-1BCA-4545-8FD1-CB133B0D43FF}"/>
                    </a:ext>
                  </a:extLst>
                </p14:cNvPr>
                <p14:cNvContentPartPr/>
                <p14:nvPr/>
              </p14:nvContentPartPr>
              <p14:xfrm>
                <a:off x="635125" y="334136"/>
                <a:ext cx="468720" cy="806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F42D0E4-1BCA-4545-8FD1-CB133B0D43F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6125" y="325496"/>
                  <a:ext cx="486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FB983AA-70BB-4C8D-8A0F-723178721A68}"/>
                    </a:ext>
                  </a:extLst>
                </p14:cNvPr>
                <p14:cNvContentPartPr/>
                <p14:nvPr/>
              </p14:nvContentPartPr>
              <p14:xfrm>
                <a:off x="1039405" y="457256"/>
                <a:ext cx="247320" cy="126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FB983AA-70BB-4C8D-8A0F-723178721A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0405" y="448616"/>
                  <a:ext cx="264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467CFFA-07D4-489F-8317-7280BF7D31C4}"/>
                    </a:ext>
                  </a:extLst>
                </p14:cNvPr>
                <p14:cNvContentPartPr/>
                <p14:nvPr/>
              </p14:nvContentPartPr>
              <p14:xfrm>
                <a:off x="1490845" y="156656"/>
                <a:ext cx="243000" cy="473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467CFFA-07D4-489F-8317-7280BF7D31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82205" y="147656"/>
                  <a:ext cx="26064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D46C744-BFF0-4E2F-A88E-9900E375ECCA}"/>
                    </a:ext>
                  </a:extLst>
                </p14:cNvPr>
                <p14:cNvContentPartPr/>
                <p14:nvPr/>
              </p14:nvContentPartPr>
              <p14:xfrm>
                <a:off x="1418845" y="397136"/>
                <a:ext cx="288720" cy="51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D46C744-BFF0-4E2F-A88E-9900E375EC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09845" y="388496"/>
                  <a:ext cx="3063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2A6177A-C1A9-4AC6-8651-BE07AAF485D3}"/>
                    </a:ext>
                  </a:extLst>
                </p14:cNvPr>
                <p14:cNvContentPartPr/>
                <p14:nvPr/>
              </p14:nvContentPartPr>
              <p14:xfrm>
                <a:off x="1672645" y="429896"/>
                <a:ext cx="140040" cy="112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2A6177A-C1A9-4AC6-8651-BE07AAF485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63645" y="421256"/>
                  <a:ext cx="157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5757F5-EAE4-44CE-BF45-4EE3BE34579B}"/>
                    </a:ext>
                  </a:extLst>
                </p14:cNvPr>
                <p14:cNvContentPartPr/>
                <p14:nvPr/>
              </p14:nvContentPartPr>
              <p14:xfrm>
                <a:off x="1858045" y="451496"/>
                <a:ext cx="219600" cy="352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5757F5-EAE4-44CE-BF45-4EE3BE34579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49405" y="442496"/>
                  <a:ext cx="2372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1ABA911-5EF0-4FCC-A2DC-E1AD66805ED3}"/>
                    </a:ext>
                  </a:extLst>
                </p14:cNvPr>
                <p14:cNvContentPartPr/>
                <p14:nvPr/>
              </p14:nvContentPartPr>
              <p14:xfrm>
                <a:off x="2027245" y="389936"/>
                <a:ext cx="262080" cy="193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1ABA911-5EF0-4FCC-A2DC-E1AD66805ED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8245" y="381296"/>
                  <a:ext cx="2797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B13933D-1E91-49D1-85B3-A5F1DA01998C}"/>
                    </a:ext>
                  </a:extLst>
                </p14:cNvPr>
                <p14:cNvContentPartPr/>
                <p14:nvPr/>
              </p14:nvContentPartPr>
              <p14:xfrm>
                <a:off x="2335765" y="376616"/>
                <a:ext cx="175680" cy="185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B13933D-1E91-49D1-85B3-A5F1DA01998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27125" y="367976"/>
                  <a:ext cx="1933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A472A1F-8E34-4C31-9DA2-1E0FE6FDDDF2}"/>
                    </a:ext>
                  </a:extLst>
                </p14:cNvPr>
                <p14:cNvContentPartPr/>
                <p14:nvPr/>
              </p14:nvContentPartPr>
              <p14:xfrm>
                <a:off x="2537365" y="379496"/>
                <a:ext cx="154080" cy="164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A472A1F-8E34-4C31-9DA2-1E0FE6FDDD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28725" y="370856"/>
                  <a:ext cx="171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F39781C-8F8F-49B3-86E5-9DEE2222077C}"/>
                    </a:ext>
                  </a:extLst>
                </p14:cNvPr>
                <p14:cNvContentPartPr/>
                <p14:nvPr/>
              </p14:nvContentPartPr>
              <p14:xfrm>
                <a:off x="2876485" y="145856"/>
                <a:ext cx="200880" cy="444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F39781C-8F8F-49B3-86E5-9DEE2222077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67845" y="137216"/>
                  <a:ext cx="21852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DAB4B14-879B-4211-91C8-5DDC3697FF41}"/>
                    </a:ext>
                  </a:extLst>
                </p14:cNvPr>
                <p14:cNvContentPartPr/>
                <p14:nvPr/>
              </p14:nvContentPartPr>
              <p14:xfrm>
                <a:off x="2806645" y="384176"/>
                <a:ext cx="320760" cy="56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DAB4B14-879B-4211-91C8-5DDC3697FF4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98005" y="375176"/>
                  <a:ext cx="33840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04FA5B1-D3A2-4007-BB64-63AB10AAF010}"/>
              </a:ext>
            </a:extLst>
          </p:cNvPr>
          <p:cNvGrpSpPr/>
          <p:nvPr/>
        </p:nvGrpSpPr>
        <p:grpSpPr>
          <a:xfrm>
            <a:off x="3428005" y="367256"/>
            <a:ext cx="385200" cy="171000"/>
            <a:chOff x="3428005" y="367256"/>
            <a:chExt cx="385200" cy="17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9B82A5-FAEF-47D8-BB6B-661172F79046}"/>
                    </a:ext>
                  </a:extLst>
                </p14:cNvPr>
                <p14:cNvContentPartPr/>
                <p14:nvPr/>
              </p14:nvContentPartPr>
              <p14:xfrm>
                <a:off x="3428005" y="412976"/>
                <a:ext cx="74160" cy="125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9B82A5-FAEF-47D8-BB6B-661172F7904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19005" y="404336"/>
                  <a:ext cx="91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7BED27B-31CA-42EE-9888-47FBC794D073}"/>
                    </a:ext>
                  </a:extLst>
                </p14:cNvPr>
                <p14:cNvContentPartPr/>
                <p14:nvPr/>
              </p14:nvContentPartPr>
              <p14:xfrm>
                <a:off x="3604765" y="367256"/>
                <a:ext cx="208440" cy="143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7BED27B-31CA-42EE-9888-47FBC794D07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95765" y="358256"/>
                  <a:ext cx="22608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3037D81-14A5-4620-BC66-5B4353AA4F3D}"/>
              </a:ext>
            </a:extLst>
          </p:cNvPr>
          <p:cNvGrpSpPr/>
          <p:nvPr/>
        </p:nvGrpSpPr>
        <p:grpSpPr>
          <a:xfrm>
            <a:off x="4159165" y="98696"/>
            <a:ext cx="1792800" cy="514800"/>
            <a:chOff x="4159165" y="98696"/>
            <a:chExt cx="1792800" cy="51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6F7AFE0-4F36-4AAD-9DD8-1037ACFC42FB}"/>
                    </a:ext>
                  </a:extLst>
                </p14:cNvPr>
                <p14:cNvContentPartPr/>
                <p14:nvPr/>
              </p14:nvContentPartPr>
              <p14:xfrm>
                <a:off x="4159165" y="330536"/>
                <a:ext cx="200160" cy="199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6F7AFE0-4F36-4AAD-9DD8-1037ACFC42F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50165" y="321896"/>
                  <a:ext cx="2178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BB11332-D913-4F0A-B8F1-01E6436C73C7}"/>
                    </a:ext>
                  </a:extLst>
                </p14:cNvPr>
                <p14:cNvContentPartPr/>
                <p14:nvPr/>
              </p14:nvContentPartPr>
              <p14:xfrm>
                <a:off x="4348525" y="378416"/>
                <a:ext cx="106560" cy="139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BB11332-D913-4F0A-B8F1-01E6436C73C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39525" y="369416"/>
                  <a:ext cx="124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4F35055-381E-4800-A948-DF23231133D6}"/>
                    </a:ext>
                  </a:extLst>
                </p14:cNvPr>
                <p14:cNvContentPartPr/>
                <p14:nvPr/>
              </p14:nvContentPartPr>
              <p14:xfrm>
                <a:off x="4541845" y="382736"/>
                <a:ext cx="180720" cy="171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4F35055-381E-4800-A948-DF23231133D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33205" y="374096"/>
                  <a:ext cx="1983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371D929-E93B-4E17-871E-72C03EA97150}"/>
                    </a:ext>
                  </a:extLst>
                </p14:cNvPr>
                <p14:cNvContentPartPr/>
                <p14:nvPr/>
              </p14:nvContentPartPr>
              <p14:xfrm>
                <a:off x="4931365" y="101576"/>
                <a:ext cx="174600" cy="478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371D929-E93B-4E17-871E-72C03EA9715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22365" y="92936"/>
                  <a:ext cx="1922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F7D253A-1DE4-4623-A693-BF1960E9C003}"/>
                    </a:ext>
                  </a:extLst>
                </p14:cNvPr>
                <p14:cNvContentPartPr/>
                <p14:nvPr/>
              </p14:nvContentPartPr>
              <p14:xfrm>
                <a:off x="4844605" y="319736"/>
                <a:ext cx="339480" cy="48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F7D253A-1DE4-4623-A693-BF1960E9C00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35605" y="311096"/>
                  <a:ext cx="357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52B7A26-51F6-4BD2-8495-5903189809EF}"/>
                    </a:ext>
                  </a:extLst>
                </p14:cNvPr>
                <p14:cNvContentPartPr/>
                <p14:nvPr/>
              </p14:nvContentPartPr>
              <p14:xfrm>
                <a:off x="5090485" y="391016"/>
                <a:ext cx="181440" cy="182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52B7A26-51F6-4BD2-8495-5903189809E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81845" y="382016"/>
                  <a:ext cx="1990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B2582FA-7BC8-4639-8434-FA16B317328A}"/>
                    </a:ext>
                  </a:extLst>
                </p14:cNvPr>
                <p14:cNvContentPartPr/>
                <p14:nvPr/>
              </p14:nvContentPartPr>
              <p14:xfrm>
                <a:off x="5290285" y="357536"/>
                <a:ext cx="232920" cy="179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B2582FA-7BC8-4639-8434-FA16B317328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81285" y="348536"/>
                  <a:ext cx="250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05A2910-794D-4629-8122-887B14FA263A}"/>
                    </a:ext>
                  </a:extLst>
                </p14:cNvPr>
                <p14:cNvContentPartPr/>
                <p14:nvPr/>
              </p14:nvContentPartPr>
              <p14:xfrm>
                <a:off x="5563525" y="98696"/>
                <a:ext cx="328320" cy="514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05A2910-794D-4629-8122-887B14FA263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54525" y="89696"/>
                  <a:ext cx="34596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57E6ACC-109F-4FE4-A7C4-B0A3E3E52395}"/>
                    </a:ext>
                  </a:extLst>
                </p14:cNvPr>
                <p14:cNvContentPartPr/>
                <p14:nvPr/>
              </p14:nvContentPartPr>
              <p14:xfrm>
                <a:off x="5499445" y="326936"/>
                <a:ext cx="452520" cy="82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57E6ACC-109F-4FE4-A7C4-B0A3E3E5239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90445" y="318296"/>
                  <a:ext cx="470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7C1ADAB-A288-46FC-B69C-A738A93231DE}"/>
                    </a:ext>
                  </a:extLst>
                </p14:cNvPr>
                <p14:cNvContentPartPr/>
                <p14:nvPr/>
              </p14:nvContentPartPr>
              <p14:xfrm>
                <a:off x="5809765" y="551216"/>
                <a:ext cx="12960" cy="46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7C1ADAB-A288-46FC-B69C-A738A93231D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00765" y="542576"/>
                  <a:ext cx="30600" cy="6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AADE310-6DC7-4391-9109-C2DB2FF8F455}"/>
                  </a:ext>
                </a:extLst>
              </p14:cNvPr>
              <p14:cNvContentPartPr/>
              <p14:nvPr/>
            </p14:nvContentPartPr>
            <p14:xfrm>
              <a:off x="432085" y="994376"/>
              <a:ext cx="230760" cy="3884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AADE310-6DC7-4391-9109-C2DB2FF8F45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23085" y="985736"/>
                <a:ext cx="24840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7A15E1C-F73A-4933-AF59-44847912FB21}"/>
                  </a:ext>
                </a:extLst>
              </p14:cNvPr>
              <p14:cNvContentPartPr/>
              <p14:nvPr/>
            </p14:nvContentPartPr>
            <p14:xfrm>
              <a:off x="873445" y="961976"/>
              <a:ext cx="183960" cy="4410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7A15E1C-F73A-4933-AF59-44847912FB2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64445" y="952976"/>
                <a:ext cx="201600" cy="45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5F608D73-4F37-47A6-9AFE-5F50A6C94631}"/>
              </a:ext>
            </a:extLst>
          </p:cNvPr>
          <p:cNvGrpSpPr/>
          <p:nvPr/>
        </p:nvGrpSpPr>
        <p:grpSpPr>
          <a:xfrm>
            <a:off x="1451245" y="972056"/>
            <a:ext cx="773640" cy="340560"/>
            <a:chOff x="1451245" y="972056"/>
            <a:chExt cx="773640" cy="34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0535069-1161-4882-9043-9BFBCE3D23EA}"/>
                    </a:ext>
                  </a:extLst>
                </p14:cNvPr>
                <p14:cNvContentPartPr/>
                <p14:nvPr/>
              </p14:nvContentPartPr>
              <p14:xfrm>
                <a:off x="1451245" y="1100576"/>
                <a:ext cx="91080" cy="207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0535069-1161-4882-9043-9BFBCE3D23E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42605" y="1091576"/>
                  <a:ext cx="108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CABBF11-979B-4297-B721-E5C1961B5EBB}"/>
                    </a:ext>
                  </a:extLst>
                </p14:cNvPr>
                <p14:cNvContentPartPr/>
                <p14:nvPr/>
              </p14:nvContentPartPr>
              <p14:xfrm>
                <a:off x="1488325" y="972056"/>
                <a:ext cx="273960" cy="340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CABBF11-979B-4297-B721-E5C1961B5EB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79325" y="963056"/>
                  <a:ext cx="2916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007022B-20DC-4EDF-B201-4ACE6AE216DC}"/>
                    </a:ext>
                  </a:extLst>
                </p14:cNvPr>
                <p14:cNvContentPartPr/>
                <p14:nvPr/>
              </p14:nvContentPartPr>
              <p14:xfrm>
                <a:off x="1774885" y="1139816"/>
                <a:ext cx="107280" cy="140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007022B-20DC-4EDF-B201-4ACE6AE216D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65885" y="1131176"/>
                  <a:ext cx="1249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B009187-7D5A-4DD6-96AC-2F92137046DE}"/>
                    </a:ext>
                  </a:extLst>
                </p14:cNvPr>
                <p14:cNvContentPartPr/>
                <p14:nvPr/>
              </p14:nvContentPartPr>
              <p14:xfrm>
                <a:off x="1948405" y="1111376"/>
                <a:ext cx="133560" cy="130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B009187-7D5A-4DD6-96AC-2F92137046D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39765" y="1102736"/>
                  <a:ext cx="151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0C87BB1-9A85-4C61-BB58-309EE2372595}"/>
                    </a:ext>
                  </a:extLst>
                </p14:cNvPr>
                <p14:cNvContentPartPr/>
                <p14:nvPr/>
              </p14:nvContentPartPr>
              <p14:xfrm>
                <a:off x="2071885" y="1100216"/>
                <a:ext cx="153000" cy="170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0C87BB1-9A85-4C61-BB58-309EE23725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63245" y="1091576"/>
                  <a:ext cx="17064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30CA569-83B3-4F1E-A0DD-93D79FA67CB5}"/>
              </a:ext>
            </a:extLst>
          </p:cNvPr>
          <p:cNvGrpSpPr/>
          <p:nvPr/>
        </p:nvGrpSpPr>
        <p:grpSpPr>
          <a:xfrm>
            <a:off x="2532685" y="838496"/>
            <a:ext cx="689400" cy="499680"/>
            <a:chOff x="2532685" y="838496"/>
            <a:chExt cx="689400" cy="49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40766AA-D663-4BE4-BE74-BE0171CBCAA9}"/>
                    </a:ext>
                  </a:extLst>
                </p14:cNvPr>
                <p14:cNvContentPartPr/>
                <p14:nvPr/>
              </p14:nvContentPartPr>
              <p14:xfrm>
                <a:off x="2616205" y="867656"/>
                <a:ext cx="159840" cy="470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40766AA-D663-4BE4-BE74-BE0171CBCAA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07565" y="859016"/>
                  <a:ext cx="17748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1E49D2D-282D-44B5-B5EE-88601538804E}"/>
                    </a:ext>
                  </a:extLst>
                </p14:cNvPr>
                <p14:cNvContentPartPr/>
                <p14:nvPr/>
              </p14:nvContentPartPr>
              <p14:xfrm>
                <a:off x="2532685" y="1062776"/>
                <a:ext cx="342000" cy="69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1E49D2D-282D-44B5-B5EE-88601538804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23685" y="1053776"/>
                  <a:ext cx="359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6F99E41-75D8-4995-9315-A83FD6D38BD9}"/>
                    </a:ext>
                  </a:extLst>
                </p14:cNvPr>
                <p14:cNvContentPartPr/>
                <p14:nvPr/>
              </p14:nvContentPartPr>
              <p14:xfrm>
                <a:off x="2838685" y="838496"/>
                <a:ext cx="226800" cy="425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6F99E41-75D8-4995-9315-A83FD6D38BD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29685" y="829496"/>
                  <a:ext cx="2444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67DF646-F79E-4E34-AE4D-8D4810F4C9F1}"/>
                    </a:ext>
                  </a:extLst>
                </p14:cNvPr>
                <p14:cNvContentPartPr/>
                <p14:nvPr/>
              </p14:nvContentPartPr>
              <p14:xfrm>
                <a:off x="3063685" y="1114256"/>
                <a:ext cx="158400" cy="172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67DF646-F79E-4E34-AE4D-8D4810F4C9F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55045" y="1105256"/>
                  <a:ext cx="17604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6F5F68C-2A8B-4BB2-B315-B61F57635299}"/>
              </a:ext>
            </a:extLst>
          </p:cNvPr>
          <p:cNvGrpSpPr/>
          <p:nvPr/>
        </p:nvGrpSpPr>
        <p:grpSpPr>
          <a:xfrm>
            <a:off x="499405" y="1563536"/>
            <a:ext cx="1119600" cy="531360"/>
            <a:chOff x="499405" y="1563536"/>
            <a:chExt cx="1119600" cy="53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F497A16-7DB1-477F-9E95-9E043B4AE967}"/>
                    </a:ext>
                  </a:extLst>
                </p14:cNvPr>
                <p14:cNvContentPartPr/>
                <p14:nvPr/>
              </p14:nvContentPartPr>
              <p14:xfrm>
                <a:off x="503365" y="1657136"/>
                <a:ext cx="257400" cy="4377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F497A16-7DB1-477F-9E95-9E043B4AE96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4725" y="1648496"/>
                  <a:ext cx="2750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EF8C082-1177-48D7-8EC8-31AA9F8E7355}"/>
                    </a:ext>
                  </a:extLst>
                </p14:cNvPr>
                <p14:cNvContentPartPr/>
                <p14:nvPr/>
              </p14:nvContentPartPr>
              <p14:xfrm>
                <a:off x="499405" y="1789616"/>
                <a:ext cx="374760" cy="97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EF8C082-1177-48D7-8EC8-31AA9F8E735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0765" y="1780616"/>
                  <a:ext cx="392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810276A-6A63-4382-96DF-5CBA0D75A141}"/>
                    </a:ext>
                  </a:extLst>
                </p14:cNvPr>
                <p14:cNvContentPartPr/>
                <p14:nvPr/>
              </p14:nvContentPartPr>
              <p14:xfrm>
                <a:off x="845365" y="1563536"/>
                <a:ext cx="240120" cy="453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810276A-6A63-4382-96DF-5CBA0D75A14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6725" y="1554896"/>
                  <a:ext cx="25776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2DAF3E9-38A7-478B-B6C3-A74516F07CAC}"/>
                    </a:ext>
                  </a:extLst>
                </p14:cNvPr>
                <p14:cNvContentPartPr/>
                <p14:nvPr/>
              </p14:nvContentPartPr>
              <p14:xfrm>
                <a:off x="1086925" y="1829936"/>
                <a:ext cx="178920" cy="175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2DAF3E9-38A7-478B-B6C3-A74516F07CA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77925" y="1821296"/>
                  <a:ext cx="196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00456F7-617D-4196-B079-6FCE9221D8F3}"/>
                    </a:ext>
                  </a:extLst>
                </p14:cNvPr>
                <p14:cNvContentPartPr/>
                <p14:nvPr/>
              </p14:nvContentPartPr>
              <p14:xfrm>
                <a:off x="1277005" y="1795016"/>
                <a:ext cx="342000" cy="228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00456F7-617D-4196-B079-6FCE9221D8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68365" y="1786376"/>
                  <a:ext cx="35964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A1B1E13-6F19-4EE0-9523-20916C52F323}"/>
              </a:ext>
            </a:extLst>
          </p:cNvPr>
          <p:cNvGrpSpPr/>
          <p:nvPr/>
        </p:nvGrpSpPr>
        <p:grpSpPr>
          <a:xfrm>
            <a:off x="2004565" y="1699256"/>
            <a:ext cx="326880" cy="265680"/>
            <a:chOff x="2004565" y="1699256"/>
            <a:chExt cx="326880" cy="26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0969525-EA18-4BBE-9B34-AC43C5B80646}"/>
                    </a:ext>
                  </a:extLst>
                </p14:cNvPr>
                <p14:cNvContentPartPr/>
                <p14:nvPr/>
              </p14:nvContentPartPr>
              <p14:xfrm>
                <a:off x="2004565" y="1814096"/>
                <a:ext cx="92520" cy="150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0969525-EA18-4BBE-9B34-AC43C5B8064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95565" y="1805456"/>
                  <a:ext cx="110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3A9C4C8-53D3-45E0-A5B1-A1D3057C34B0}"/>
                    </a:ext>
                  </a:extLst>
                </p14:cNvPr>
                <p14:cNvContentPartPr/>
                <p14:nvPr/>
              </p14:nvContentPartPr>
              <p14:xfrm>
                <a:off x="2163685" y="1699256"/>
                <a:ext cx="13680" cy="28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3A9C4C8-53D3-45E0-A5B1-A1D3057C34B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54685" y="1690256"/>
                  <a:ext cx="313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3505BEB-5B39-48E7-95F0-B239BF319AA0}"/>
                    </a:ext>
                  </a:extLst>
                </p14:cNvPr>
                <p14:cNvContentPartPr/>
                <p14:nvPr/>
              </p14:nvContentPartPr>
              <p14:xfrm>
                <a:off x="2115085" y="1717256"/>
                <a:ext cx="216360" cy="2340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3505BEB-5B39-48E7-95F0-B239BF319AA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06085" y="1708256"/>
                  <a:ext cx="23400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EFBF8BC-8CDC-4A9E-AF6C-C1A64A95EF3E}"/>
              </a:ext>
            </a:extLst>
          </p:cNvPr>
          <p:cNvGrpSpPr/>
          <p:nvPr/>
        </p:nvGrpSpPr>
        <p:grpSpPr>
          <a:xfrm>
            <a:off x="2721685" y="1756496"/>
            <a:ext cx="428400" cy="190440"/>
            <a:chOff x="2721685" y="1756496"/>
            <a:chExt cx="428400" cy="19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B5CD906-1178-4DFB-879B-59F72373AF2C}"/>
                    </a:ext>
                  </a:extLst>
                </p14:cNvPr>
                <p14:cNvContentPartPr/>
                <p14:nvPr/>
              </p14:nvContentPartPr>
              <p14:xfrm>
                <a:off x="2721685" y="1756496"/>
                <a:ext cx="243000" cy="165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B5CD906-1178-4DFB-879B-59F72373AF2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13045" y="1747496"/>
                  <a:ext cx="260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5DD08E9-0185-436F-89A3-6920D6068854}"/>
                    </a:ext>
                  </a:extLst>
                </p14:cNvPr>
                <p14:cNvContentPartPr/>
                <p14:nvPr/>
              </p14:nvContentPartPr>
              <p14:xfrm>
                <a:off x="2992765" y="1777376"/>
                <a:ext cx="157320" cy="1695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5DD08E9-0185-436F-89A3-6920D60688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83765" y="1768736"/>
                  <a:ext cx="17496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58C2318-E5A3-4C5A-AA6B-55FA9ABDE083}"/>
              </a:ext>
            </a:extLst>
          </p:cNvPr>
          <p:cNvGrpSpPr/>
          <p:nvPr/>
        </p:nvGrpSpPr>
        <p:grpSpPr>
          <a:xfrm>
            <a:off x="3540685" y="805376"/>
            <a:ext cx="7650720" cy="1359360"/>
            <a:chOff x="3540685" y="805376"/>
            <a:chExt cx="7650720" cy="135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B176D69-6FD9-4823-971A-B3425D09919E}"/>
                    </a:ext>
                  </a:extLst>
                </p14:cNvPr>
                <p14:cNvContentPartPr/>
                <p14:nvPr/>
              </p14:nvContentPartPr>
              <p14:xfrm>
                <a:off x="7047805" y="870176"/>
                <a:ext cx="231480" cy="467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B176D69-6FD9-4823-971A-B3425D09919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39165" y="861536"/>
                  <a:ext cx="2491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0A87EED-F027-4935-BAC3-4E82BBB8A16A}"/>
                    </a:ext>
                  </a:extLst>
                </p14:cNvPr>
                <p14:cNvContentPartPr/>
                <p14:nvPr/>
              </p14:nvContentPartPr>
              <p14:xfrm>
                <a:off x="6979405" y="1101656"/>
                <a:ext cx="308880" cy="45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0A87EED-F027-4935-BAC3-4E82BBB8A16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70405" y="1092656"/>
                  <a:ext cx="3265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5A628A0-DE36-4D32-8F1D-5E24F757EC53}"/>
                    </a:ext>
                  </a:extLst>
                </p14:cNvPr>
                <p14:cNvContentPartPr/>
                <p14:nvPr/>
              </p14:nvContentPartPr>
              <p14:xfrm>
                <a:off x="7350565" y="875216"/>
                <a:ext cx="204840" cy="414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5A628A0-DE36-4D32-8F1D-5E24F757EC5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41565" y="866576"/>
                  <a:ext cx="22248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7506C2D-CE97-46D0-A3A6-0C8D822955ED}"/>
                    </a:ext>
                  </a:extLst>
                </p14:cNvPr>
                <p14:cNvContentPartPr/>
                <p14:nvPr/>
              </p14:nvContentPartPr>
              <p14:xfrm>
                <a:off x="7618045" y="1155296"/>
                <a:ext cx="141480" cy="138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7506C2D-CE97-46D0-A3A6-0C8D822955E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09405" y="1146656"/>
                  <a:ext cx="159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D4175F0-1CE2-4AE7-A4FC-6A658BEE6BBA}"/>
                    </a:ext>
                  </a:extLst>
                </p14:cNvPr>
                <p14:cNvContentPartPr/>
                <p14:nvPr/>
              </p14:nvContentPartPr>
              <p14:xfrm>
                <a:off x="8198365" y="1167536"/>
                <a:ext cx="1080" cy="3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D4175F0-1CE2-4AE7-A4FC-6A658BEE6BB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89725" y="1158536"/>
                  <a:ext cx="18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A5F8235-19F1-48B2-884B-B60051D02C6E}"/>
                    </a:ext>
                  </a:extLst>
                </p14:cNvPr>
                <p14:cNvContentPartPr/>
                <p14:nvPr/>
              </p14:nvContentPartPr>
              <p14:xfrm>
                <a:off x="8123845" y="1111376"/>
                <a:ext cx="197640" cy="180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A5F8235-19F1-48B2-884B-B60051D02C6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14845" y="1102736"/>
                  <a:ext cx="2152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6652A61-D856-47C2-8D31-A72BDB6DCC10}"/>
                    </a:ext>
                  </a:extLst>
                </p14:cNvPr>
                <p14:cNvContentPartPr/>
                <p14:nvPr/>
              </p14:nvContentPartPr>
              <p14:xfrm>
                <a:off x="8457565" y="875576"/>
                <a:ext cx="265320" cy="408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6652A61-D856-47C2-8D31-A72BDB6DCC1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48565" y="866576"/>
                  <a:ext cx="2829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C66D0E9-2092-4AD7-9AB2-4E3B6DD29FDE}"/>
                    </a:ext>
                  </a:extLst>
                </p14:cNvPr>
                <p14:cNvContentPartPr/>
                <p14:nvPr/>
              </p14:nvContentPartPr>
              <p14:xfrm>
                <a:off x="8587525" y="1144496"/>
                <a:ext cx="186840" cy="130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C66D0E9-2092-4AD7-9AB2-4E3B6DD29FD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578525" y="1135496"/>
                  <a:ext cx="204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B8F6312-8385-4CE4-8880-76FFE21CC2C7}"/>
                    </a:ext>
                  </a:extLst>
                </p14:cNvPr>
                <p14:cNvContentPartPr/>
                <p14:nvPr/>
              </p14:nvContentPartPr>
              <p14:xfrm>
                <a:off x="8873005" y="1171136"/>
                <a:ext cx="64440" cy="119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B8F6312-8385-4CE4-8880-76FFE21CC2C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864365" y="1162136"/>
                  <a:ext cx="82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5945DC1-3614-4628-97E3-5C42C07C7271}"/>
                    </a:ext>
                  </a:extLst>
                </p14:cNvPr>
                <p14:cNvContentPartPr/>
                <p14:nvPr/>
              </p14:nvContentPartPr>
              <p14:xfrm>
                <a:off x="8982085" y="1070336"/>
                <a:ext cx="11160" cy="30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5945DC1-3614-4628-97E3-5C42C07C727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973085" y="1061696"/>
                  <a:ext cx="28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3BF79A5-80C3-4CB4-B45A-A9E74AE40CA5}"/>
                    </a:ext>
                  </a:extLst>
                </p14:cNvPr>
                <p14:cNvContentPartPr/>
                <p14:nvPr/>
              </p14:nvContentPartPr>
              <p14:xfrm>
                <a:off x="9004405" y="1165736"/>
                <a:ext cx="279720" cy="132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3BF79A5-80C3-4CB4-B45A-A9E74AE40CA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995405" y="1156736"/>
                  <a:ext cx="2973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16ADCBC-3E81-46CA-83D1-1BDE7E109C51}"/>
                    </a:ext>
                  </a:extLst>
                </p14:cNvPr>
                <p14:cNvContentPartPr/>
                <p14:nvPr/>
              </p14:nvContentPartPr>
              <p14:xfrm>
                <a:off x="9710725" y="870896"/>
                <a:ext cx="179640" cy="447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16ADCBC-3E81-46CA-83D1-1BDE7E109C5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701725" y="861896"/>
                  <a:ext cx="19728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0C994C9-1881-46CD-A208-F535AACCD55E}"/>
                    </a:ext>
                  </a:extLst>
                </p14:cNvPr>
                <p14:cNvContentPartPr/>
                <p14:nvPr/>
              </p14:nvContentPartPr>
              <p14:xfrm>
                <a:off x="9611005" y="1122536"/>
                <a:ext cx="356040" cy="42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0C994C9-1881-46CD-A208-F535AACCD55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602005" y="1113896"/>
                  <a:ext cx="373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02922CB-D314-4E37-A596-3A8B786C0C2E}"/>
                    </a:ext>
                  </a:extLst>
                </p14:cNvPr>
                <p14:cNvContentPartPr/>
                <p14:nvPr/>
              </p14:nvContentPartPr>
              <p14:xfrm>
                <a:off x="9998365" y="859376"/>
                <a:ext cx="244800" cy="416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02922CB-D314-4E37-A596-3A8B786C0C2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989725" y="850376"/>
                  <a:ext cx="26244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65FA670-0A18-49C6-82AA-FCBC5CAE2C92}"/>
                    </a:ext>
                  </a:extLst>
                </p14:cNvPr>
                <p14:cNvContentPartPr/>
                <p14:nvPr/>
              </p14:nvContentPartPr>
              <p14:xfrm>
                <a:off x="10188805" y="1169696"/>
                <a:ext cx="151560" cy="99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65FA670-0A18-49C6-82AA-FCBC5CAE2C9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179805" y="1160696"/>
                  <a:ext cx="169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47FC316-024E-4775-A2DA-93D3B353D6F2}"/>
                    </a:ext>
                  </a:extLst>
                </p14:cNvPr>
                <p14:cNvContentPartPr/>
                <p14:nvPr/>
              </p14:nvContentPartPr>
              <p14:xfrm>
                <a:off x="10400125" y="898616"/>
                <a:ext cx="344160" cy="439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47FC316-024E-4775-A2DA-93D3B353D6F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391485" y="889616"/>
                  <a:ext cx="36180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7FFA9D1-D7C1-4DF8-B4AB-7D3DE138A778}"/>
                    </a:ext>
                  </a:extLst>
                </p14:cNvPr>
                <p14:cNvContentPartPr/>
                <p14:nvPr/>
              </p14:nvContentPartPr>
              <p14:xfrm>
                <a:off x="3540685" y="1097696"/>
                <a:ext cx="258120" cy="165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7FFA9D1-D7C1-4DF8-B4AB-7D3DE138A77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531685" y="1088696"/>
                  <a:ext cx="275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EFBD535-3BC1-4B78-88C0-7EE473243D92}"/>
                    </a:ext>
                  </a:extLst>
                </p14:cNvPr>
                <p14:cNvContentPartPr/>
                <p14:nvPr/>
              </p14:nvContentPartPr>
              <p14:xfrm>
                <a:off x="3710245" y="830216"/>
                <a:ext cx="321480" cy="429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EFBD535-3BC1-4B78-88C0-7EE473243D9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701605" y="821216"/>
                  <a:ext cx="3391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027E795-731E-49A3-B1D0-5288F830DAF4}"/>
                    </a:ext>
                  </a:extLst>
                </p14:cNvPr>
                <p14:cNvContentPartPr/>
                <p14:nvPr/>
              </p14:nvContentPartPr>
              <p14:xfrm>
                <a:off x="3892405" y="1100936"/>
                <a:ext cx="194040" cy="151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027E795-731E-49A3-B1D0-5288F830DAF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83405" y="1092296"/>
                  <a:ext cx="2116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5C4B976-DBFF-4CF3-AB73-F65405C3A631}"/>
                    </a:ext>
                  </a:extLst>
                </p14:cNvPr>
                <p14:cNvContentPartPr/>
                <p14:nvPr/>
              </p14:nvContentPartPr>
              <p14:xfrm>
                <a:off x="4227205" y="805376"/>
                <a:ext cx="249120" cy="474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5C4B976-DBFF-4CF3-AB73-F65405C3A63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18205" y="796736"/>
                  <a:ext cx="26676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28AC772-4CAF-44D1-A101-D819150907BC}"/>
                    </a:ext>
                  </a:extLst>
                </p14:cNvPr>
                <p14:cNvContentPartPr/>
                <p14:nvPr/>
              </p14:nvContentPartPr>
              <p14:xfrm>
                <a:off x="4135045" y="1045496"/>
                <a:ext cx="332280" cy="74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28AC772-4CAF-44D1-A101-D819150907B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126405" y="1036496"/>
                  <a:ext cx="3499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9C640DE-9913-49A9-9C5B-03075F229B0B}"/>
                    </a:ext>
                  </a:extLst>
                </p14:cNvPr>
                <p14:cNvContentPartPr/>
                <p14:nvPr/>
              </p14:nvContentPartPr>
              <p14:xfrm>
                <a:off x="4380925" y="1096976"/>
                <a:ext cx="149760" cy="135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9C640DE-9913-49A9-9C5B-03075F229B0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71925" y="1087976"/>
                  <a:ext cx="1674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DFFDB5B-78DB-44EF-A6DB-FB7DEAD54DB6}"/>
                    </a:ext>
                  </a:extLst>
                </p14:cNvPr>
                <p14:cNvContentPartPr/>
                <p14:nvPr/>
              </p14:nvContentPartPr>
              <p14:xfrm>
                <a:off x="4808605" y="1038296"/>
                <a:ext cx="240120" cy="192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DFFDB5B-78DB-44EF-A6DB-FB7DEAD54DB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99605" y="1029296"/>
                  <a:ext cx="257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005C0A-3F87-4DF6-9E34-6896F9C32828}"/>
                    </a:ext>
                  </a:extLst>
                </p14:cNvPr>
                <p14:cNvContentPartPr/>
                <p14:nvPr/>
              </p14:nvContentPartPr>
              <p14:xfrm>
                <a:off x="5124325" y="1124336"/>
                <a:ext cx="160200" cy="120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005C0A-3F87-4DF6-9E34-6896F9C3282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15685" y="1115696"/>
                  <a:ext cx="177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F8F36EB-6959-4AD0-9F6A-B8844C1D4E99}"/>
                    </a:ext>
                  </a:extLst>
                </p14:cNvPr>
                <p14:cNvContentPartPr/>
                <p14:nvPr/>
              </p14:nvContentPartPr>
              <p14:xfrm>
                <a:off x="5172565" y="1144136"/>
                <a:ext cx="198360" cy="356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F8F36EB-6959-4AD0-9F6A-B8844C1D4E9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63565" y="1135136"/>
                  <a:ext cx="2160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E021ECF-6DD2-4DD0-A898-3C676F689490}"/>
                    </a:ext>
                  </a:extLst>
                </p14:cNvPr>
                <p14:cNvContentPartPr/>
                <p14:nvPr/>
              </p14:nvContentPartPr>
              <p14:xfrm>
                <a:off x="5294245" y="1097696"/>
                <a:ext cx="302040" cy="451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E021ECF-6DD2-4DD0-A898-3C676F68949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85605" y="1088696"/>
                  <a:ext cx="3196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B5D3EDD-C644-4C79-BC55-979DC8E2977D}"/>
                    </a:ext>
                  </a:extLst>
                </p14:cNvPr>
                <p14:cNvContentPartPr/>
                <p14:nvPr/>
              </p14:nvContentPartPr>
              <p14:xfrm>
                <a:off x="5554525" y="1071416"/>
                <a:ext cx="212760" cy="238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B5D3EDD-C644-4C79-BC55-979DC8E2977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45525" y="1062776"/>
                  <a:ext cx="2304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03D75FD-59E3-4548-87A2-BCDAA60D4AE5}"/>
                    </a:ext>
                  </a:extLst>
                </p14:cNvPr>
                <p14:cNvContentPartPr/>
                <p14:nvPr/>
              </p14:nvContentPartPr>
              <p14:xfrm>
                <a:off x="5797525" y="1124336"/>
                <a:ext cx="124200" cy="198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03D75FD-59E3-4548-87A2-BCDAA60D4AE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88525" y="1115696"/>
                  <a:ext cx="141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C4821C0-713D-4794-81DA-D83A79D3D1B8}"/>
                    </a:ext>
                  </a:extLst>
                </p14:cNvPr>
                <p14:cNvContentPartPr/>
                <p14:nvPr/>
              </p14:nvContentPartPr>
              <p14:xfrm>
                <a:off x="6006685" y="1109576"/>
                <a:ext cx="201240" cy="204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C4821C0-713D-4794-81DA-D83A79D3D1B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98045" y="1100576"/>
                  <a:ext cx="2188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2CC9106-8C51-412C-8550-BA58C3B62A6C}"/>
                    </a:ext>
                  </a:extLst>
                </p14:cNvPr>
                <p14:cNvContentPartPr/>
                <p14:nvPr/>
              </p14:nvContentPartPr>
              <p14:xfrm>
                <a:off x="6404485" y="930656"/>
                <a:ext cx="219240" cy="415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2CC9106-8C51-412C-8550-BA58C3B62A6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95845" y="921656"/>
                  <a:ext cx="2368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EB0ACB4-20B9-4920-AA93-5CCE9DF59C82}"/>
                    </a:ext>
                  </a:extLst>
                </p14:cNvPr>
                <p14:cNvContentPartPr/>
                <p14:nvPr/>
              </p14:nvContentPartPr>
              <p14:xfrm>
                <a:off x="6366325" y="1103096"/>
                <a:ext cx="322920" cy="59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EB0ACB4-20B9-4920-AA93-5CCE9DF59C8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57325" y="1094096"/>
                  <a:ext cx="340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1278672-4ECA-4F8B-BAB9-29C5CDF6C2EE}"/>
                    </a:ext>
                  </a:extLst>
                </p14:cNvPr>
                <p14:cNvContentPartPr/>
                <p14:nvPr/>
              </p14:nvContentPartPr>
              <p14:xfrm>
                <a:off x="3545005" y="1766216"/>
                <a:ext cx="290880" cy="1821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1278672-4ECA-4F8B-BAB9-29C5CDF6C2E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536365" y="1757576"/>
                  <a:ext cx="308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6E3C1EE-03E0-4B3C-948F-AC62A1425982}"/>
                    </a:ext>
                  </a:extLst>
                </p14:cNvPr>
                <p14:cNvContentPartPr/>
                <p14:nvPr/>
              </p14:nvContentPartPr>
              <p14:xfrm>
                <a:off x="3755965" y="1546976"/>
                <a:ext cx="263520" cy="365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6E3C1EE-03E0-4B3C-948F-AC62A142598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46965" y="1538336"/>
                  <a:ext cx="2811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01FDC84-0448-43FC-8B36-3A8CE316162B}"/>
                    </a:ext>
                  </a:extLst>
                </p14:cNvPr>
                <p14:cNvContentPartPr/>
                <p14:nvPr/>
              </p14:nvContentPartPr>
              <p14:xfrm>
                <a:off x="3943525" y="1793216"/>
                <a:ext cx="42480" cy="115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01FDC84-0448-43FC-8B36-3A8CE316162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34885" y="1784576"/>
                  <a:ext cx="60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0E64572-A6C6-4CDA-BB49-644AA531A9B1}"/>
                    </a:ext>
                  </a:extLst>
                </p14:cNvPr>
                <p14:cNvContentPartPr/>
                <p14:nvPr/>
              </p14:nvContentPartPr>
              <p14:xfrm>
                <a:off x="4137565" y="1386416"/>
                <a:ext cx="366120" cy="5446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0E64572-A6C6-4CDA-BB49-644AA531A9B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128565" y="1377416"/>
                  <a:ext cx="38376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2413AAC-6FD5-494E-9914-BF3F29D7F3DE}"/>
                    </a:ext>
                  </a:extLst>
                </p14:cNvPr>
                <p14:cNvContentPartPr/>
                <p14:nvPr/>
              </p14:nvContentPartPr>
              <p14:xfrm>
                <a:off x="4061605" y="1775576"/>
                <a:ext cx="253440" cy="45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2413AAC-6FD5-494E-9914-BF3F29D7F3D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52605" y="1766936"/>
                  <a:ext cx="2710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D0FBDF7-7203-463D-9BD9-826C9AE76DAD}"/>
                    </a:ext>
                  </a:extLst>
                </p14:cNvPr>
                <p14:cNvContentPartPr/>
                <p14:nvPr/>
              </p14:nvContentPartPr>
              <p14:xfrm>
                <a:off x="4399285" y="1346816"/>
                <a:ext cx="385560" cy="612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D0FBDF7-7203-463D-9BD9-826C9AE76DA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390645" y="1338176"/>
                  <a:ext cx="403200" cy="6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7C5964D-85AE-40A2-818C-DF734D602A59}"/>
                    </a:ext>
                  </a:extLst>
                </p14:cNvPr>
                <p14:cNvContentPartPr/>
                <p14:nvPr/>
              </p14:nvContentPartPr>
              <p14:xfrm>
                <a:off x="4360045" y="1728056"/>
                <a:ext cx="424800" cy="154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7C5964D-85AE-40A2-818C-DF734D602A5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351045" y="1719056"/>
                  <a:ext cx="442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C3C762E-39E6-44D5-B097-69261A9FC0C3}"/>
                    </a:ext>
                  </a:extLst>
                </p14:cNvPr>
                <p14:cNvContentPartPr/>
                <p14:nvPr/>
              </p14:nvContentPartPr>
              <p14:xfrm>
                <a:off x="4742725" y="1712216"/>
                <a:ext cx="365040" cy="214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C3C762E-39E6-44D5-B097-69261A9FC0C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34085" y="1703576"/>
                  <a:ext cx="382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8738A89-1FF4-45EF-AF8D-34B735AF1241}"/>
                    </a:ext>
                  </a:extLst>
                </p14:cNvPr>
                <p14:cNvContentPartPr/>
                <p14:nvPr/>
              </p14:nvContentPartPr>
              <p14:xfrm>
                <a:off x="5090485" y="1724096"/>
                <a:ext cx="147240" cy="1472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8738A89-1FF4-45EF-AF8D-34B735AF124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081485" y="1715096"/>
                  <a:ext cx="164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08DC777-97B8-4152-A1BB-CCCE648C6EA1}"/>
                    </a:ext>
                  </a:extLst>
                </p14:cNvPr>
                <p14:cNvContentPartPr/>
                <p14:nvPr/>
              </p14:nvContentPartPr>
              <p14:xfrm>
                <a:off x="5324125" y="1689176"/>
                <a:ext cx="121320" cy="187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08DC777-97B8-4152-A1BB-CCCE648C6EA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315485" y="1680176"/>
                  <a:ext cx="138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1D98C3E-D1C8-4B08-B722-87FB061C28C6}"/>
                    </a:ext>
                  </a:extLst>
                </p14:cNvPr>
                <p14:cNvContentPartPr/>
                <p14:nvPr/>
              </p14:nvContentPartPr>
              <p14:xfrm>
                <a:off x="5500165" y="1725536"/>
                <a:ext cx="153000" cy="1594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1D98C3E-D1C8-4B08-B722-87FB061C28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491165" y="1716896"/>
                  <a:ext cx="1706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9DF6BE9-D07C-4177-8C2F-2A9114815C7E}"/>
                    </a:ext>
                  </a:extLst>
                </p14:cNvPr>
                <p14:cNvContentPartPr/>
                <p14:nvPr/>
              </p14:nvContentPartPr>
              <p14:xfrm>
                <a:off x="5964925" y="1768016"/>
                <a:ext cx="53640" cy="824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9DF6BE9-D07C-4177-8C2F-2A9114815C7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955925" y="1759016"/>
                  <a:ext cx="71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375BEBD-985B-4737-9D15-A872E6244B1C}"/>
                    </a:ext>
                  </a:extLst>
                </p14:cNvPr>
                <p14:cNvContentPartPr/>
                <p14:nvPr/>
              </p14:nvContentPartPr>
              <p14:xfrm>
                <a:off x="6127645" y="1702496"/>
                <a:ext cx="203760" cy="153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375BEBD-985B-4737-9D15-A872E6244B1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118645" y="1693496"/>
                  <a:ext cx="221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678387C-1EE3-4FD1-88CC-99BBB22ADD3F}"/>
                    </a:ext>
                  </a:extLst>
                </p14:cNvPr>
                <p14:cNvContentPartPr/>
                <p14:nvPr/>
              </p14:nvContentPartPr>
              <p14:xfrm>
                <a:off x="6722365" y="1649576"/>
                <a:ext cx="346680" cy="2055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678387C-1EE3-4FD1-88CC-99BBB22ADD3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713365" y="1640576"/>
                  <a:ext cx="3643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4E83EE4-AD67-4395-A419-0D983E077183}"/>
                    </a:ext>
                  </a:extLst>
                </p14:cNvPr>
                <p14:cNvContentPartPr/>
                <p14:nvPr/>
              </p14:nvContentPartPr>
              <p14:xfrm>
                <a:off x="7055005" y="1666856"/>
                <a:ext cx="193320" cy="1832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4E83EE4-AD67-4395-A419-0D983E07718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6365" y="1658216"/>
                  <a:ext cx="2109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9408A4A-CE89-49DD-90FC-B035E38E6D95}"/>
                    </a:ext>
                  </a:extLst>
                </p14:cNvPr>
                <p14:cNvContentPartPr/>
                <p14:nvPr/>
              </p14:nvContentPartPr>
              <p14:xfrm>
                <a:off x="7320325" y="1721216"/>
                <a:ext cx="34200" cy="108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9408A4A-CE89-49DD-90FC-B035E38E6D9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11325" y="1712576"/>
                  <a:ext cx="518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3E2EA1E-47C9-459F-AF71-1675B534E012}"/>
                    </a:ext>
                  </a:extLst>
                </p14:cNvPr>
                <p14:cNvContentPartPr/>
                <p14:nvPr/>
              </p14:nvContentPartPr>
              <p14:xfrm>
                <a:off x="7270645" y="1720856"/>
                <a:ext cx="339480" cy="443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3E2EA1E-47C9-459F-AF71-1675B534E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261645" y="1711856"/>
                  <a:ext cx="3571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18D4F72-AF8E-40DF-AB16-5A489EF71C08}"/>
                    </a:ext>
                  </a:extLst>
                </p14:cNvPr>
                <p14:cNvContentPartPr/>
                <p14:nvPr/>
              </p14:nvContentPartPr>
              <p14:xfrm>
                <a:off x="7659445" y="1474256"/>
                <a:ext cx="165960" cy="3700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18D4F72-AF8E-40DF-AB16-5A489EF71C0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650805" y="1465616"/>
                  <a:ext cx="1836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692617E-2C62-4977-A818-DD2B108AEA44}"/>
                    </a:ext>
                  </a:extLst>
                </p14:cNvPr>
                <p14:cNvContentPartPr/>
                <p14:nvPr/>
              </p14:nvContentPartPr>
              <p14:xfrm>
                <a:off x="8016565" y="1456256"/>
                <a:ext cx="174960" cy="3895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692617E-2C62-4977-A818-DD2B108AEA4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007565" y="1447616"/>
                  <a:ext cx="1926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2942906-B67F-4F03-A6BE-1A5C309EF019}"/>
                    </a:ext>
                  </a:extLst>
                </p14:cNvPr>
                <p14:cNvContentPartPr/>
                <p14:nvPr/>
              </p14:nvContentPartPr>
              <p14:xfrm>
                <a:off x="7938085" y="1680176"/>
                <a:ext cx="279720" cy="54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2942906-B67F-4F03-A6BE-1A5C309EF0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929445" y="1671536"/>
                  <a:ext cx="297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56D2756-7108-4D16-9999-C27CD811352D}"/>
                    </a:ext>
                  </a:extLst>
                </p14:cNvPr>
                <p14:cNvContentPartPr/>
                <p14:nvPr/>
              </p14:nvContentPartPr>
              <p14:xfrm>
                <a:off x="8503285" y="1465976"/>
                <a:ext cx="233640" cy="426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56D2756-7108-4D16-9999-C27CD811352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94645" y="1456976"/>
                  <a:ext cx="2512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4025E3B-F486-4DCB-810A-9A98AFD3E134}"/>
                    </a:ext>
                  </a:extLst>
                </p14:cNvPr>
                <p14:cNvContentPartPr/>
                <p14:nvPr/>
              </p14:nvContentPartPr>
              <p14:xfrm>
                <a:off x="8669605" y="1689536"/>
                <a:ext cx="105120" cy="1929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4025E3B-F486-4DCB-810A-9A98AFD3E13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660965" y="1680896"/>
                  <a:ext cx="122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78DFBD1-601C-4AA6-BBA0-9D2A86CCA36C}"/>
                    </a:ext>
                  </a:extLst>
                </p14:cNvPr>
                <p14:cNvContentPartPr/>
                <p14:nvPr/>
              </p14:nvContentPartPr>
              <p14:xfrm>
                <a:off x="8813245" y="1659296"/>
                <a:ext cx="206280" cy="193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78DFBD1-601C-4AA6-BBA0-9D2A86CCA36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804605" y="1650656"/>
                  <a:ext cx="2239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02373ED-160F-4A9D-BA7D-6EE5FC3C99CD}"/>
                    </a:ext>
                  </a:extLst>
                </p14:cNvPr>
                <p14:cNvContentPartPr/>
                <p14:nvPr/>
              </p14:nvContentPartPr>
              <p14:xfrm>
                <a:off x="9001165" y="1631216"/>
                <a:ext cx="186480" cy="2300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02373ED-160F-4A9D-BA7D-6EE5FC3C99C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992165" y="1622216"/>
                  <a:ext cx="2041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5F3EF24-D68E-4508-901E-1AF6D57664E9}"/>
                    </a:ext>
                  </a:extLst>
                </p14:cNvPr>
                <p14:cNvContentPartPr/>
                <p14:nvPr/>
              </p14:nvContentPartPr>
              <p14:xfrm>
                <a:off x="9478165" y="1380296"/>
                <a:ext cx="231840" cy="4528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5F3EF24-D68E-4508-901E-1AF6D57664E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469525" y="1371656"/>
                  <a:ext cx="24948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AD8557E-B371-4915-95F8-376818590E12}"/>
                    </a:ext>
                  </a:extLst>
                </p14:cNvPr>
                <p14:cNvContentPartPr/>
                <p14:nvPr/>
              </p14:nvContentPartPr>
              <p14:xfrm>
                <a:off x="9716845" y="1683776"/>
                <a:ext cx="185760" cy="148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AD8557E-B371-4915-95F8-376818590E1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708205" y="1674776"/>
                  <a:ext cx="2034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3E2DB94-2705-4201-A4DA-A131EF8BFA8E}"/>
                    </a:ext>
                  </a:extLst>
                </p14:cNvPr>
                <p14:cNvContentPartPr/>
                <p14:nvPr/>
              </p14:nvContentPartPr>
              <p14:xfrm>
                <a:off x="10024645" y="1425296"/>
                <a:ext cx="213840" cy="453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3E2DB94-2705-4201-A4DA-A131EF8BFA8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016005" y="1416656"/>
                  <a:ext cx="23148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A9F7C63-C19E-460D-8BB9-3AC6E614A26D}"/>
                    </a:ext>
                  </a:extLst>
                </p14:cNvPr>
                <p14:cNvContentPartPr/>
                <p14:nvPr/>
              </p14:nvContentPartPr>
              <p14:xfrm>
                <a:off x="9936805" y="1638056"/>
                <a:ext cx="350280" cy="421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A9F7C63-C19E-460D-8BB9-3AC6E614A26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927805" y="1629416"/>
                  <a:ext cx="3679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8E943A4-51F9-4BE7-9BF5-2F1476CB694E}"/>
                    </a:ext>
                  </a:extLst>
                </p14:cNvPr>
                <p14:cNvContentPartPr/>
                <p14:nvPr/>
              </p14:nvContentPartPr>
              <p14:xfrm>
                <a:off x="10235245" y="1633376"/>
                <a:ext cx="325800" cy="173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8E943A4-51F9-4BE7-9BF5-2F1476CB694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226245" y="1624736"/>
                  <a:ext cx="343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88F6EB4-5B96-4372-B17E-8E84AADD2910}"/>
                    </a:ext>
                  </a:extLst>
                </p14:cNvPr>
                <p14:cNvContentPartPr/>
                <p14:nvPr/>
              </p14:nvContentPartPr>
              <p14:xfrm>
                <a:off x="10530805" y="1661096"/>
                <a:ext cx="188280" cy="120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88F6EB4-5B96-4372-B17E-8E84AADD291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522165" y="1652456"/>
                  <a:ext cx="205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B03B12D-13FF-4020-87B6-99CCB3314AAF}"/>
                    </a:ext>
                  </a:extLst>
                </p14:cNvPr>
                <p14:cNvContentPartPr/>
                <p14:nvPr/>
              </p14:nvContentPartPr>
              <p14:xfrm>
                <a:off x="10748965" y="1661456"/>
                <a:ext cx="129240" cy="101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B03B12D-13FF-4020-87B6-99CCB3314AA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740325" y="1652816"/>
                  <a:ext cx="146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8536C03-9889-4676-B0B6-DA9BDB7AF7E3}"/>
                    </a:ext>
                  </a:extLst>
                </p14:cNvPr>
                <p14:cNvContentPartPr/>
                <p14:nvPr/>
              </p14:nvContentPartPr>
              <p14:xfrm>
                <a:off x="10891165" y="1660736"/>
                <a:ext cx="300240" cy="1706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8536C03-9889-4676-B0B6-DA9BDB7AF7E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882165" y="1651736"/>
                  <a:ext cx="31788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B6D77E23-67EF-45C6-9405-F11A781CC51A}"/>
              </a:ext>
            </a:extLst>
          </p:cNvPr>
          <p:cNvGrpSpPr/>
          <p:nvPr/>
        </p:nvGrpSpPr>
        <p:grpSpPr>
          <a:xfrm>
            <a:off x="453325" y="2305496"/>
            <a:ext cx="1932840" cy="626760"/>
            <a:chOff x="453325" y="2305496"/>
            <a:chExt cx="1932840" cy="62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4745A39-BF99-4DF0-9332-2C5B7CDB9390}"/>
                    </a:ext>
                  </a:extLst>
                </p14:cNvPr>
                <p14:cNvContentPartPr/>
                <p14:nvPr/>
              </p14:nvContentPartPr>
              <p14:xfrm>
                <a:off x="453325" y="2516096"/>
                <a:ext cx="139680" cy="2804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4745A39-BF99-4DF0-9332-2C5B7CDB939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4685" y="2507456"/>
                  <a:ext cx="1573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7FF37CB-3D90-43F5-A6E2-9F3E1CA6718E}"/>
                    </a:ext>
                  </a:extLst>
                </p14:cNvPr>
                <p14:cNvContentPartPr/>
                <p14:nvPr/>
              </p14:nvContentPartPr>
              <p14:xfrm>
                <a:off x="533965" y="2305496"/>
                <a:ext cx="320400" cy="2613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7FF37CB-3D90-43F5-A6E2-9F3E1CA6718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24965" y="2296496"/>
                  <a:ext cx="3380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056621F-282E-43CA-BDEE-4136F4C9564B}"/>
                    </a:ext>
                  </a:extLst>
                </p14:cNvPr>
                <p14:cNvContentPartPr/>
                <p14:nvPr/>
              </p14:nvContentPartPr>
              <p14:xfrm>
                <a:off x="919165" y="2350856"/>
                <a:ext cx="201600" cy="2052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056621F-282E-43CA-BDEE-4136F4C9564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10165" y="2341856"/>
                  <a:ext cx="219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8E8A8CC-417A-4B94-B2C1-B71FBA535593}"/>
                    </a:ext>
                  </a:extLst>
                </p14:cNvPr>
                <p14:cNvContentPartPr/>
                <p14:nvPr/>
              </p14:nvContentPartPr>
              <p14:xfrm>
                <a:off x="1114645" y="2397656"/>
                <a:ext cx="126720" cy="1486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8E8A8CC-417A-4B94-B2C1-B71FBA53559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06005" y="2389016"/>
                  <a:ext cx="144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517E140-28EE-4CBB-B42D-B61EA661B001}"/>
                    </a:ext>
                  </a:extLst>
                </p14:cNvPr>
                <p14:cNvContentPartPr/>
                <p14:nvPr/>
              </p14:nvContentPartPr>
              <p14:xfrm>
                <a:off x="1064605" y="2382896"/>
                <a:ext cx="424080" cy="549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517E140-28EE-4CBB-B42D-B61EA661B00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55605" y="2374256"/>
                  <a:ext cx="44172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F2DDCFE-7A5A-466C-B8D2-DE03DFE2634A}"/>
                    </a:ext>
                  </a:extLst>
                </p14:cNvPr>
                <p14:cNvContentPartPr/>
                <p14:nvPr/>
              </p14:nvContentPartPr>
              <p14:xfrm>
                <a:off x="1520365" y="2388296"/>
                <a:ext cx="168480" cy="1774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F2DDCFE-7A5A-466C-B8D2-DE03DFE2634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511725" y="2379296"/>
                  <a:ext cx="186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D1BE64D-E899-405F-A9A7-58181E790890}"/>
                    </a:ext>
                  </a:extLst>
                </p14:cNvPr>
                <p14:cNvContentPartPr/>
                <p14:nvPr/>
              </p14:nvContentPartPr>
              <p14:xfrm>
                <a:off x="1734565" y="2404496"/>
                <a:ext cx="137520" cy="1335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D1BE64D-E899-405F-A9A7-58181E79089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725925" y="2395856"/>
                  <a:ext cx="155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1173F7E-EFAF-47C2-8725-74DF43B7A3B8}"/>
                    </a:ext>
                  </a:extLst>
                </p14:cNvPr>
                <p14:cNvContentPartPr/>
                <p14:nvPr/>
              </p14:nvContentPartPr>
              <p14:xfrm>
                <a:off x="1899805" y="2413496"/>
                <a:ext cx="289440" cy="1076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1173F7E-EFAF-47C2-8725-74DF43B7A3B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890805" y="2404496"/>
                  <a:ext cx="307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91943AE-0081-4036-9E7E-E83C9BFE9F6B}"/>
                    </a:ext>
                  </a:extLst>
                </p14:cNvPr>
                <p14:cNvContentPartPr/>
                <p14:nvPr/>
              </p14:nvContentPartPr>
              <p14:xfrm>
                <a:off x="2231005" y="2336456"/>
                <a:ext cx="155160" cy="2066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91943AE-0081-4036-9E7E-E83C9BFE9F6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222365" y="2327456"/>
                  <a:ext cx="17280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667CBED-2D32-4BA4-9BFF-2945CAA8B6A0}"/>
              </a:ext>
            </a:extLst>
          </p:cNvPr>
          <p:cNvGrpSpPr/>
          <p:nvPr/>
        </p:nvGrpSpPr>
        <p:grpSpPr>
          <a:xfrm>
            <a:off x="2764525" y="2116136"/>
            <a:ext cx="425160" cy="423720"/>
            <a:chOff x="2764525" y="2116136"/>
            <a:chExt cx="42516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056CA9B-4AFA-4C7C-A6D6-C471ED484A9D}"/>
                    </a:ext>
                  </a:extLst>
                </p14:cNvPr>
                <p14:cNvContentPartPr/>
                <p14:nvPr/>
              </p14:nvContentPartPr>
              <p14:xfrm>
                <a:off x="2764525" y="2116136"/>
                <a:ext cx="425160" cy="4237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056CA9B-4AFA-4C7C-A6D6-C471ED484A9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755885" y="2107136"/>
                  <a:ext cx="4428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1463E22-25C3-4EF6-BE3B-41B3B44E246E}"/>
                    </a:ext>
                  </a:extLst>
                </p14:cNvPr>
                <p14:cNvContentPartPr/>
                <p14:nvPr/>
              </p14:nvContentPartPr>
              <p14:xfrm>
                <a:off x="2923645" y="2390816"/>
                <a:ext cx="222840" cy="12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1463E22-25C3-4EF6-BE3B-41B3B44E246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915005" y="2381816"/>
                  <a:ext cx="2404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0B7C7A4-F18F-4EBC-9EFB-D45E55BB81A8}"/>
              </a:ext>
            </a:extLst>
          </p:cNvPr>
          <p:cNvGrpSpPr/>
          <p:nvPr/>
        </p:nvGrpSpPr>
        <p:grpSpPr>
          <a:xfrm>
            <a:off x="3476245" y="2116496"/>
            <a:ext cx="1621440" cy="361800"/>
            <a:chOff x="3476245" y="2116496"/>
            <a:chExt cx="1621440" cy="36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BE30904-3FF0-4802-A226-FEAF9DE730F8}"/>
                    </a:ext>
                  </a:extLst>
                </p14:cNvPr>
                <p14:cNvContentPartPr/>
                <p14:nvPr/>
              </p14:nvContentPartPr>
              <p14:xfrm>
                <a:off x="3476245" y="2326376"/>
                <a:ext cx="194760" cy="143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BE30904-3FF0-4802-A226-FEAF9DE730F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67245" y="2317736"/>
                  <a:ext cx="212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2B6C609-82FF-44B5-8306-CDDC7F9F0689}"/>
                    </a:ext>
                  </a:extLst>
                </p14:cNvPr>
                <p14:cNvContentPartPr/>
                <p14:nvPr/>
              </p14:nvContentPartPr>
              <p14:xfrm>
                <a:off x="3736525" y="2352296"/>
                <a:ext cx="198720" cy="1260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2B6C609-82FF-44B5-8306-CDDC7F9F068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727885" y="2343296"/>
                  <a:ext cx="216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91FE5C6-269F-44C9-A81D-C82563A7CB9D}"/>
                    </a:ext>
                  </a:extLst>
                </p14:cNvPr>
                <p14:cNvContentPartPr/>
                <p14:nvPr/>
              </p14:nvContentPartPr>
              <p14:xfrm>
                <a:off x="4004725" y="2323496"/>
                <a:ext cx="172800" cy="138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91FE5C6-269F-44C9-A81D-C82563A7CB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95725" y="2314496"/>
                  <a:ext cx="1904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178FA25-8732-4081-B4E0-0C4BF79A1615}"/>
                    </a:ext>
                  </a:extLst>
                </p14:cNvPr>
                <p14:cNvContentPartPr/>
                <p14:nvPr/>
              </p14:nvContentPartPr>
              <p14:xfrm>
                <a:off x="4142245" y="2146016"/>
                <a:ext cx="190800" cy="3074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178FA25-8732-4081-B4E0-0C4BF79A161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33245" y="2137016"/>
                  <a:ext cx="2084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BB3870F-A25D-4B7B-9431-CAFE29E60319}"/>
                    </a:ext>
                  </a:extLst>
                </p14:cNvPr>
                <p14:cNvContentPartPr/>
                <p14:nvPr/>
              </p14:nvContentPartPr>
              <p14:xfrm>
                <a:off x="4559845" y="2177696"/>
                <a:ext cx="139680" cy="2440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BB3870F-A25D-4B7B-9431-CAFE29E6031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550845" y="2168696"/>
                  <a:ext cx="1573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928FFEF-1D3D-4592-96DD-6F513BBC9E45}"/>
                    </a:ext>
                  </a:extLst>
                </p14:cNvPr>
                <p14:cNvContentPartPr/>
                <p14:nvPr/>
              </p14:nvContentPartPr>
              <p14:xfrm>
                <a:off x="4589725" y="2116496"/>
                <a:ext cx="343080" cy="3081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928FFEF-1D3D-4592-96DD-6F513BBC9E4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580725" y="2107856"/>
                  <a:ext cx="3607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DE0A9C2-C0F6-4BBD-A0B0-471DB5379354}"/>
                    </a:ext>
                  </a:extLst>
                </p14:cNvPr>
                <p14:cNvContentPartPr/>
                <p14:nvPr/>
              </p14:nvContentPartPr>
              <p14:xfrm>
                <a:off x="5083645" y="2446256"/>
                <a:ext cx="14040" cy="223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DE0A9C2-C0F6-4BBD-A0B0-471DB537935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075005" y="2437616"/>
                  <a:ext cx="3168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0D0877D-307F-4AE1-A2F9-63A3B916C6A1}"/>
              </a:ext>
            </a:extLst>
          </p:cNvPr>
          <p:cNvGrpSpPr/>
          <p:nvPr/>
        </p:nvGrpSpPr>
        <p:grpSpPr>
          <a:xfrm>
            <a:off x="1179085" y="2956016"/>
            <a:ext cx="628920" cy="410040"/>
            <a:chOff x="1179085" y="2956016"/>
            <a:chExt cx="628920" cy="41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826BF2F-AB4A-4CEA-A1FC-CEB5D57D5AF1}"/>
                    </a:ext>
                  </a:extLst>
                </p14:cNvPr>
                <p14:cNvContentPartPr/>
                <p14:nvPr/>
              </p14:nvContentPartPr>
              <p14:xfrm>
                <a:off x="1179085" y="2956016"/>
                <a:ext cx="519120" cy="4100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826BF2F-AB4A-4CEA-A1FC-CEB5D57D5AF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70085" y="2947016"/>
                  <a:ext cx="5367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3AAEA27-B5A9-4C64-A641-8E7EC2AA0902}"/>
                    </a:ext>
                  </a:extLst>
                </p14:cNvPr>
                <p14:cNvContentPartPr/>
                <p14:nvPr/>
              </p14:nvContentPartPr>
              <p14:xfrm>
                <a:off x="1680205" y="3212336"/>
                <a:ext cx="127800" cy="1303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3AAEA27-B5A9-4C64-A641-8E7EC2AA090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671205" y="3203336"/>
                  <a:ext cx="14544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93F152AD-3784-4A9A-BA01-6AFC11BBF455}"/>
                  </a:ext>
                </a:extLst>
              </p14:cNvPr>
              <p14:cNvContentPartPr/>
              <p14:nvPr/>
            </p14:nvContentPartPr>
            <p14:xfrm>
              <a:off x="2112205" y="3347696"/>
              <a:ext cx="108720" cy="1994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93F152AD-3784-4A9A-BA01-6AFC11BBF455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103205" y="3338696"/>
                <a:ext cx="126360" cy="21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CDBF045-5E8F-4664-92C5-526CDDD33D05}"/>
              </a:ext>
            </a:extLst>
          </p:cNvPr>
          <p:cNvGrpSpPr/>
          <p:nvPr/>
        </p:nvGrpSpPr>
        <p:grpSpPr>
          <a:xfrm>
            <a:off x="2773525" y="2839736"/>
            <a:ext cx="758880" cy="487440"/>
            <a:chOff x="2773525" y="2839736"/>
            <a:chExt cx="758880" cy="48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E1B975D-1834-4F7E-AD22-C819B640A099}"/>
                    </a:ext>
                  </a:extLst>
                </p14:cNvPr>
                <p14:cNvContentPartPr/>
                <p14:nvPr/>
              </p14:nvContentPartPr>
              <p14:xfrm>
                <a:off x="2799445" y="2913536"/>
                <a:ext cx="244440" cy="4136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E1B975D-1834-4F7E-AD22-C819B640A09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790445" y="2904536"/>
                  <a:ext cx="26208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4301F41-B91D-462D-9E1A-FD3D757BD08C}"/>
                    </a:ext>
                  </a:extLst>
                </p14:cNvPr>
                <p14:cNvContentPartPr/>
                <p14:nvPr/>
              </p14:nvContentPartPr>
              <p14:xfrm>
                <a:off x="2773525" y="3124496"/>
                <a:ext cx="295200" cy="42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4301F41-B91D-462D-9E1A-FD3D757BD08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764885" y="3115856"/>
                  <a:ext cx="312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F87C88B-FAB5-4CF4-BD6E-ECED09B101EE}"/>
                    </a:ext>
                  </a:extLst>
                </p14:cNvPr>
                <p14:cNvContentPartPr/>
                <p14:nvPr/>
              </p14:nvContentPartPr>
              <p14:xfrm>
                <a:off x="3120565" y="2839736"/>
                <a:ext cx="257040" cy="4093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F87C88B-FAB5-4CF4-BD6E-ECED09B101E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111925" y="2831096"/>
                  <a:ext cx="27468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AC06C19-BFB5-4023-8FCC-D93297BAA942}"/>
                    </a:ext>
                  </a:extLst>
                </p14:cNvPr>
                <p14:cNvContentPartPr/>
                <p14:nvPr/>
              </p14:nvContentPartPr>
              <p14:xfrm>
                <a:off x="3410725" y="3107576"/>
                <a:ext cx="121680" cy="1335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AC06C19-BFB5-4023-8FCC-D93297BAA94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401725" y="3098576"/>
                  <a:ext cx="13932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CCDB519-0780-45E6-8DD2-A5EA0334F8DF}"/>
              </a:ext>
            </a:extLst>
          </p:cNvPr>
          <p:cNvGrpSpPr/>
          <p:nvPr/>
        </p:nvGrpSpPr>
        <p:grpSpPr>
          <a:xfrm>
            <a:off x="3938485" y="2810576"/>
            <a:ext cx="1139040" cy="441360"/>
            <a:chOff x="3938485" y="2810576"/>
            <a:chExt cx="1139040" cy="44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886E986-8AD3-4AC6-A88D-8F074FC0E20F}"/>
                    </a:ext>
                  </a:extLst>
                </p14:cNvPr>
                <p14:cNvContentPartPr/>
                <p14:nvPr/>
              </p14:nvContentPartPr>
              <p14:xfrm>
                <a:off x="3938485" y="3062216"/>
                <a:ext cx="163800" cy="177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886E986-8AD3-4AC6-A88D-8F074FC0E20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929845" y="3053576"/>
                  <a:ext cx="181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4B32AAF-4C22-46F2-AA7B-0D099F83EB20}"/>
                    </a:ext>
                  </a:extLst>
                </p14:cNvPr>
                <p14:cNvContentPartPr/>
                <p14:nvPr/>
              </p14:nvContentPartPr>
              <p14:xfrm>
                <a:off x="4128925" y="3099296"/>
                <a:ext cx="180360" cy="1310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4B32AAF-4C22-46F2-AA7B-0D099F83EB2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20285" y="3090296"/>
                  <a:ext cx="1980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FD98875-A315-4764-95B7-619998042AF9}"/>
                    </a:ext>
                  </a:extLst>
                </p14:cNvPr>
                <p14:cNvContentPartPr/>
                <p14:nvPr/>
              </p14:nvContentPartPr>
              <p14:xfrm>
                <a:off x="4487485" y="2810576"/>
                <a:ext cx="191160" cy="441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FD98875-A315-4764-95B7-619998042AF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478485" y="2801576"/>
                  <a:ext cx="20880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22C0A5A-058F-437E-B6A4-52CF184CB304}"/>
                    </a:ext>
                  </a:extLst>
                </p14:cNvPr>
                <p14:cNvContentPartPr/>
                <p14:nvPr/>
              </p14:nvContentPartPr>
              <p14:xfrm>
                <a:off x="4396765" y="3035936"/>
                <a:ext cx="274680" cy="45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22C0A5A-058F-437E-B6A4-52CF184CB30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388125" y="3027296"/>
                  <a:ext cx="2923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2B4514F-1705-4104-808D-0D0695CA85AF}"/>
                    </a:ext>
                  </a:extLst>
                </p14:cNvPr>
                <p14:cNvContentPartPr/>
                <p14:nvPr/>
              </p14:nvContentPartPr>
              <p14:xfrm>
                <a:off x="4648765" y="3041696"/>
                <a:ext cx="289440" cy="171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2B4514F-1705-4104-808D-0D0695CA85A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640125" y="3032696"/>
                  <a:ext cx="307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A9BA2B6-9C49-4A5A-A73A-EA65F5E478FF}"/>
                    </a:ext>
                  </a:extLst>
                </p14:cNvPr>
                <p14:cNvContentPartPr/>
                <p14:nvPr/>
              </p14:nvContentPartPr>
              <p14:xfrm>
                <a:off x="4923805" y="3055376"/>
                <a:ext cx="153720" cy="172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A9BA2B6-9C49-4A5A-A73A-EA65F5E478F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914805" y="3046736"/>
                  <a:ext cx="17136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7B3294D-E308-4AAF-8DCB-6C3059A73FD2}"/>
              </a:ext>
            </a:extLst>
          </p:cNvPr>
          <p:cNvGrpSpPr/>
          <p:nvPr/>
        </p:nvGrpSpPr>
        <p:grpSpPr>
          <a:xfrm>
            <a:off x="5444005" y="2790056"/>
            <a:ext cx="1260720" cy="430560"/>
            <a:chOff x="5444005" y="2790056"/>
            <a:chExt cx="1260720" cy="43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6280789-1490-4809-9494-323D7041E398}"/>
                    </a:ext>
                  </a:extLst>
                </p14:cNvPr>
                <p14:cNvContentPartPr/>
                <p14:nvPr/>
              </p14:nvContentPartPr>
              <p14:xfrm>
                <a:off x="5444005" y="3088136"/>
                <a:ext cx="41040" cy="1018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6280789-1490-4809-9494-323D7041E39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35005" y="3079136"/>
                  <a:ext cx="58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CEDEDB7-F435-4148-8AD0-010294632B61}"/>
                    </a:ext>
                  </a:extLst>
                </p14:cNvPr>
                <p14:cNvContentPartPr/>
                <p14:nvPr/>
              </p14:nvContentPartPr>
              <p14:xfrm>
                <a:off x="5510965" y="2982656"/>
                <a:ext cx="15840" cy="291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CEDEDB7-F435-4148-8AD0-010294632B6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501965" y="2974016"/>
                  <a:ext cx="33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72B80D7-3251-4995-9371-67039787C7F2}"/>
                    </a:ext>
                  </a:extLst>
                </p14:cNvPr>
                <p14:cNvContentPartPr/>
                <p14:nvPr/>
              </p14:nvContentPartPr>
              <p14:xfrm>
                <a:off x="5593765" y="3059696"/>
                <a:ext cx="157680" cy="1411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72B80D7-3251-4995-9371-67039787C7F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585125" y="3051056"/>
                  <a:ext cx="175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EDAFD84-374E-4DAE-88ED-2CF4C6F44587}"/>
                    </a:ext>
                  </a:extLst>
                </p14:cNvPr>
                <p14:cNvContentPartPr/>
                <p14:nvPr/>
              </p14:nvContentPartPr>
              <p14:xfrm>
                <a:off x="5928925" y="2790056"/>
                <a:ext cx="168840" cy="4089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EDAFD84-374E-4DAE-88ED-2CF4C6F4458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920285" y="2781416"/>
                  <a:ext cx="1864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7C6BD6C-90DC-4D7B-9A57-C913F9ACC096}"/>
                    </a:ext>
                  </a:extLst>
                </p14:cNvPr>
                <p14:cNvContentPartPr/>
                <p14:nvPr/>
              </p14:nvContentPartPr>
              <p14:xfrm>
                <a:off x="5784205" y="3016856"/>
                <a:ext cx="313920" cy="295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7C6BD6C-90DC-4D7B-9A57-C913F9ACC09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75565" y="3008216"/>
                  <a:ext cx="3315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41046FD-5CEB-483A-93EB-05624EDC7BD7}"/>
                    </a:ext>
                  </a:extLst>
                </p14:cNvPr>
                <p14:cNvContentPartPr/>
                <p14:nvPr/>
              </p14:nvContentPartPr>
              <p14:xfrm>
                <a:off x="6061765" y="3052856"/>
                <a:ext cx="300600" cy="1677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41046FD-5CEB-483A-93EB-05624EDC7BD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052765" y="3043856"/>
                  <a:ext cx="3182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0DD785E-ABAA-4E52-BD53-39AACD8A17A7}"/>
                    </a:ext>
                  </a:extLst>
                </p14:cNvPr>
                <p14:cNvContentPartPr/>
                <p14:nvPr/>
              </p14:nvContentPartPr>
              <p14:xfrm>
                <a:off x="6402685" y="3049256"/>
                <a:ext cx="186840" cy="125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0DD785E-ABAA-4E52-BD53-39AACD8A17A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394045" y="3040256"/>
                  <a:ext cx="204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E563EA6-6E09-4F37-BF90-778B966C8F97}"/>
                    </a:ext>
                  </a:extLst>
                </p14:cNvPr>
                <p14:cNvContentPartPr/>
                <p14:nvPr/>
              </p14:nvContentPartPr>
              <p14:xfrm>
                <a:off x="6589525" y="3053936"/>
                <a:ext cx="115200" cy="1015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E563EA6-6E09-4F37-BF90-778B966C8F9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580525" y="3045296"/>
                  <a:ext cx="132840" cy="11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9964C1EC-6CB7-4B56-B409-25DEA1A43400}"/>
                  </a:ext>
                </a:extLst>
              </p14:cNvPr>
              <p14:cNvContentPartPr/>
              <p14:nvPr/>
            </p14:nvContentPartPr>
            <p14:xfrm>
              <a:off x="6922885" y="2842256"/>
              <a:ext cx="118440" cy="3225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9964C1EC-6CB7-4B56-B409-25DEA1A43400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6914245" y="2833256"/>
                <a:ext cx="136080" cy="34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A37E543-F8A0-4F97-95B0-C72B7E95CAC2}"/>
              </a:ext>
            </a:extLst>
          </p:cNvPr>
          <p:cNvGrpSpPr/>
          <p:nvPr/>
        </p:nvGrpSpPr>
        <p:grpSpPr>
          <a:xfrm>
            <a:off x="7272445" y="3003896"/>
            <a:ext cx="383040" cy="185040"/>
            <a:chOff x="7272445" y="3003896"/>
            <a:chExt cx="383040" cy="18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2EA0146-2532-422F-B11C-8F95CD6548E8}"/>
                    </a:ext>
                  </a:extLst>
                </p14:cNvPr>
                <p14:cNvContentPartPr/>
                <p14:nvPr/>
              </p14:nvContentPartPr>
              <p14:xfrm>
                <a:off x="7272445" y="3070136"/>
                <a:ext cx="58680" cy="1170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2EA0146-2532-422F-B11C-8F95CD6548E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263445" y="3061496"/>
                  <a:ext cx="763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5970412-2640-45FB-8C97-3CAED9BB3742}"/>
                    </a:ext>
                  </a:extLst>
                </p14:cNvPr>
                <p14:cNvContentPartPr/>
                <p14:nvPr/>
              </p14:nvContentPartPr>
              <p14:xfrm>
                <a:off x="7492045" y="3003896"/>
                <a:ext cx="163440" cy="185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5970412-2640-45FB-8C97-3CAED9BB374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483405" y="2994896"/>
                  <a:ext cx="18108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7B25022-F4A1-49C4-84E6-0E9AFBBF24B0}"/>
              </a:ext>
            </a:extLst>
          </p:cNvPr>
          <p:cNvGrpSpPr/>
          <p:nvPr/>
        </p:nvGrpSpPr>
        <p:grpSpPr>
          <a:xfrm>
            <a:off x="7919365" y="2986256"/>
            <a:ext cx="912960" cy="250560"/>
            <a:chOff x="7919365" y="2986256"/>
            <a:chExt cx="912960" cy="25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B1C1FF0-AEA9-4789-9A31-EDE43222D8DF}"/>
                    </a:ext>
                  </a:extLst>
                </p14:cNvPr>
                <p14:cNvContentPartPr/>
                <p14:nvPr/>
              </p14:nvContentPartPr>
              <p14:xfrm>
                <a:off x="7919365" y="2986256"/>
                <a:ext cx="253080" cy="1980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B1C1FF0-AEA9-4789-9A31-EDE43222D8D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910365" y="2977616"/>
                  <a:ext cx="270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66E2C8A-3C09-4188-BAD4-4E90A1AA897B}"/>
                    </a:ext>
                  </a:extLst>
                </p14:cNvPr>
                <p14:cNvContentPartPr/>
                <p14:nvPr/>
              </p14:nvContentPartPr>
              <p14:xfrm>
                <a:off x="8311765" y="3009656"/>
                <a:ext cx="325800" cy="2034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66E2C8A-3C09-4188-BAD4-4E90A1AA897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302765" y="3000656"/>
                  <a:ext cx="343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A3C5891-4749-4A9E-9D7F-D4A54B948D59}"/>
                    </a:ext>
                  </a:extLst>
                </p14:cNvPr>
                <p14:cNvContentPartPr/>
                <p14:nvPr/>
              </p14:nvContentPartPr>
              <p14:xfrm>
                <a:off x="8828365" y="3235376"/>
                <a:ext cx="3960" cy="14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A3C5891-4749-4A9E-9D7F-D4A54B948D5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819365" y="3226376"/>
                  <a:ext cx="21600" cy="19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85281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9DDA2FA-0C2E-4C1B-9420-69FA5FFAB0AF}"/>
              </a:ext>
            </a:extLst>
          </p:cNvPr>
          <p:cNvGrpSpPr/>
          <p:nvPr/>
        </p:nvGrpSpPr>
        <p:grpSpPr>
          <a:xfrm>
            <a:off x="1815074" y="83824"/>
            <a:ext cx="1028520" cy="540000"/>
            <a:chOff x="1815074" y="83824"/>
            <a:chExt cx="1028520" cy="54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642441E-85D1-4C31-8D7D-E38C166F7BD4}"/>
                    </a:ext>
                  </a:extLst>
                </p14:cNvPr>
                <p14:cNvContentPartPr/>
                <p14:nvPr/>
              </p14:nvContentPartPr>
              <p14:xfrm>
                <a:off x="1815074" y="83824"/>
                <a:ext cx="300600" cy="5400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642441E-85D1-4C31-8D7D-E38C166F7BD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06074" y="75184"/>
                  <a:ext cx="31824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3F46312-BB9F-46F4-B507-E5E34CF23871}"/>
                    </a:ext>
                  </a:extLst>
                </p14:cNvPr>
                <p14:cNvContentPartPr/>
                <p14:nvPr/>
              </p14:nvContentPartPr>
              <p14:xfrm>
                <a:off x="1827314" y="409624"/>
                <a:ext cx="263520" cy="74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3F46312-BB9F-46F4-B507-E5E34CF238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18314" y="400624"/>
                  <a:ext cx="281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4DE6502-26A7-4F7A-BB15-25231F007D09}"/>
                    </a:ext>
                  </a:extLst>
                </p14:cNvPr>
                <p14:cNvContentPartPr/>
                <p14:nvPr/>
              </p14:nvContentPartPr>
              <p14:xfrm>
                <a:off x="2140154" y="401704"/>
                <a:ext cx="180720" cy="196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4DE6502-26A7-4F7A-BB15-25231F007D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31154" y="393064"/>
                  <a:ext cx="198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F08560E-1431-4378-8C8D-DB98319CFB77}"/>
                    </a:ext>
                  </a:extLst>
                </p14:cNvPr>
                <p14:cNvContentPartPr/>
                <p14:nvPr/>
              </p14:nvContentPartPr>
              <p14:xfrm>
                <a:off x="2295314" y="454984"/>
                <a:ext cx="104760" cy="132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F08560E-1431-4378-8C8D-DB98319CFB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86674" y="445984"/>
                  <a:ext cx="122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158AFC5-A19C-45DF-8C95-69D87F6DEB39}"/>
                    </a:ext>
                  </a:extLst>
                </p14:cNvPr>
                <p14:cNvContentPartPr/>
                <p14:nvPr/>
              </p14:nvContentPartPr>
              <p14:xfrm>
                <a:off x="2510954" y="475504"/>
                <a:ext cx="332640" cy="112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158AFC5-A19C-45DF-8C95-69D87F6DEB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02314" y="466504"/>
                  <a:ext cx="35028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F06EAC6-F40A-4FAC-A900-C4D3CE0A15AD}"/>
                  </a:ext>
                </a:extLst>
              </p14:cNvPr>
              <p14:cNvContentPartPr/>
              <p14:nvPr/>
            </p14:nvContentPartPr>
            <p14:xfrm>
              <a:off x="3136634" y="407464"/>
              <a:ext cx="156240" cy="144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F06EAC6-F40A-4FAC-A900-C4D3CE0A15A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27994" y="398824"/>
                <a:ext cx="173880" cy="16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8E553F7E-6262-468B-9F66-0CFB4074B764}"/>
              </a:ext>
            </a:extLst>
          </p:cNvPr>
          <p:cNvGrpSpPr/>
          <p:nvPr/>
        </p:nvGrpSpPr>
        <p:grpSpPr>
          <a:xfrm>
            <a:off x="3633074" y="91744"/>
            <a:ext cx="2307240" cy="703440"/>
            <a:chOff x="3633074" y="91744"/>
            <a:chExt cx="2307240" cy="70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4823F8-D400-4B9E-A5A9-EE2E14BF6D20}"/>
                    </a:ext>
                  </a:extLst>
                </p14:cNvPr>
                <p14:cNvContentPartPr/>
                <p14:nvPr/>
              </p14:nvContentPartPr>
              <p14:xfrm>
                <a:off x="3783554" y="473704"/>
                <a:ext cx="3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4823F8-D400-4B9E-A5A9-EE2E14BF6D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74914" y="4647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1743EA0-1462-4073-8E44-E03778450154}"/>
                    </a:ext>
                  </a:extLst>
                </p14:cNvPr>
                <p14:cNvContentPartPr/>
                <p14:nvPr/>
              </p14:nvContentPartPr>
              <p14:xfrm>
                <a:off x="3633074" y="472984"/>
                <a:ext cx="146520" cy="322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1743EA0-1462-4073-8E44-E0377845015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24434" y="463984"/>
                  <a:ext cx="1641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3EDF49A-F6C1-4F81-BB89-00080CF7DF7C}"/>
                    </a:ext>
                  </a:extLst>
                </p14:cNvPr>
                <p14:cNvContentPartPr/>
                <p14:nvPr/>
              </p14:nvContentPartPr>
              <p14:xfrm>
                <a:off x="3772034" y="322864"/>
                <a:ext cx="254520" cy="190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3EDF49A-F6C1-4F81-BB89-00080CF7DF7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63394" y="313864"/>
                  <a:ext cx="272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F541200-58D9-46E0-867B-6FDD6BE43FA5}"/>
                    </a:ext>
                  </a:extLst>
                </p14:cNvPr>
                <p14:cNvContentPartPr/>
                <p14:nvPr/>
              </p14:nvContentPartPr>
              <p14:xfrm>
                <a:off x="4044914" y="367144"/>
                <a:ext cx="130320" cy="129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F541200-58D9-46E0-867B-6FDD6BE43FA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36274" y="358144"/>
                  <a:ext cx="1479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4E2C935-199B-4BAD-A036-D62FCBA0CB7F}"/>
                    </a:ext>
                  </a:extLst>
                </p14:cNvPr>
                <p14:cNvContentPartPr/>
                <p14:nvPr/>
              </p14:nvContentPartPr>
              <p14:xfrm>
                <a:off x="4084154" y="377224"/>
                <a:ext cx="221040" cy="355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4E2C935-199B-4BAD-A036-D62FCBA0CB7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75154" y="368584"/>
                  <a:ext cx="2386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E82EAB3-841E-4B5C-BFD1-B8F3AE9AEAF4}"/>
                    </a:ext>
                  </a:extLst>
                </p14:cNvPr>
                <p14:cNvContentPartPr/>
                <p14:nvPr/>
              </p14:nvContentPartPr>
              <p14:xfrm>
                <a:off x="4265234" y="296584"/>
                <a:ext cx="247680" cy="180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E82EAB3-841E-4B5C-BFD1-B8F3AE9AEAF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56234" y="287944"/>
                  <a:ext cx="2653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E2530ED-5A03-4485-8BCF-EBF036296215}"/>
                    </a:ext>
                  </a:extLst>
                </p14:cNvPr>
                <p14:cNvContentPartPr/>
                <p14:nvPr/>
              </p14:nvContentPartPr>
              <p14:xfrm>
                <a:off x="4560794" y="350944"/>
                <a:ext cx="192600" cy="106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E2530ED-5A03-4485-8BCF-EBF03629621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52154" y="341944"/>
                  <a:ext cx="210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8383070-784A-49DE-B6B1-B8E7C6B9C7C7}"/>
                    </a:ext>
                  </a:extLst>
                </p14:cNvPr>
                <p14:cNvContentPartPr/>
                <p14:nvPr/>
              </p14:nvContentPartPr>
              <p14:xfrm>
                <a:off x="4850954" y="134224"/>
                <a:ext cx="130680" cy="289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8383070-784A-49DE-B6B1-B8E7C6B9C7C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42314" y="125584"/>
                  <a:ext cx="1483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C792392-191E-47A1-944D-33911A6014E1}"/>
                    </a:ext>
                  </a:extLst>
                </p14:cNvPr>
                <p14:cNvContentPartPr/>
                <p14:nvPr/>
              </p14:nvContentPartPr>
              <p14:xfrm>
                <a:off x="4978394" y="336184"/>
                <a:ext cx="121320" cy="102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C792392-191E-47A1-944D-33911A6014E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69394" y="327544"/>
                  <a:ext cx="1389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856D3F2-8A0D-459C-BD54-6EDB025D5D95}"/>
                    </a:ext>
                  </a:extLst>
                </p14:cNvPr>
                <p14:cNvContentPartPr/>
                <p14:nvPr/>
              </p14:nvContentPartPr>
              <p14:xfrm>
                <a:off x="5272514" y="91744"/>
                <a:ext cx="188280" cy="392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856D3F2-8A0D-459C-BD54-6EDB025D5D9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63514" y="82744"/>
                  <a:ext cx="2059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39EE850-2D46-40B3-9543-F82E16BD0AAD}"/>
                    </a:ext>
                  </a:extLst>
                </p14:cNvPr>
                <p14:cNvContentPartPr/>
                <p14:nvPr/>
              </p14:nvContentPartPr>
              <p14:xfrm>
                <a:off x="5147594" y="291904"/>
                <a:ext cx="262800" cy="31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39EE850-2D46-40B3-9543-F82E16BD0AA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38594" y="283264"/>
                  <a:ext cx="280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1816A5F-33E7-41D4-9350-A1B69B591A68}"/>
                    </a:ext>
                  </a:extLst>
                </p14:cNvPr>
                <p14:cNvContentPartPr/>
                <p14:nvPr/>
              </p14:nvContentPartPr>
              <p14:xfrm>
                <a:off x="5432354" y="234304"/>
                <a:ext cx="174240" cy="198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1816A5F-33E7-41D4-9350-A1B69B591A6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23714" y="225664"/>
                  <a:ext cx="191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E0BD647-73C1-4F34-AAA9-BC050537A773}"/>
                    </a:ext>
                  </a:extLst>
                </p14:cNvPr>
                <p14:cNvContentPartPr/>
                <p14:nvPr/>
              </p14:nvContentPartPr>
              <p14:xfrm>
                <a:off x="5548634" y="298384"/>
                <a:ext cx="391680" cy="159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E0BD647-73C1-4F34-AAA9-BC050537A7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39634" y="289744"/>
                  <a:ext cx="40932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026A8A8-3DA1-4A21-9559-24E0A093DB13}"/>
              </a:ext>
            </a:extLst>
          </p:cNvPr>
          <p:cNvGrpSpPr/>
          <p:nvPr/>
        </p:nvGrpSpPr>
        <p:grpSpPr>
          <a:xfrm>
            <a:off x="6352154" y="47104"/>
            <a:ext cx="1161000" cy="903960"/>
            <a:chOff x="6352154" y="47104"/>
            <a:chExt cx="1161000" cy="90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3443D68-1C6A-4E04-ADBB-58458FA5EF44}"/>
                    </a:ext>
                  </a:extLst>
                </p14:cNvPr>
                <p14:cNvContentPartPr/>
                <p14:nvPr/>
              </p14:nvContentPartPr>
              <p14:xfrm>
                <a:off x="6352154" y="47104"/>
                <a:ext cx="223200" cy="392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3443D68-1C6A-4E04-ADBB-58458FA5EF4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43514" y="38104"/>
                  <a:ext cx="2408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4FC87E-E025-4170-9F81-68C1F7C7AB28}"/>
                    </a:ext>
                  </a:extLst>
                </p14:cNvPr>
                <p14:cNvContentPartPr/>
                <p14:nvPr/>
              </p14:nvContentPartPr>
              <p14:xfrm>
                <a:off x="6623234" y="318544"/>
                <a:ext cx="161280" cy="102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4FC87E-E025-4170-9F81-68C1F7C7AB2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14234" y="309544"/>
                  <a:ext cx="1789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0A15E73-16F2-426C-9B3B-9BF3E428DD99}"/>
                    </a:ext>
                  </a:extLst>
                </p14:cNvPr>
                <p14:cNvContentPartPr/>
                <p14:nvPr/>
              </p14:nvContentPartPr>
              <p14:xfrm>
                <a:off x="6856874" y="285424"/>
                <a:ext cx="252360" cy="123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0A15E73-16F2-426C-9B3B-9BF3E428DD9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48234" y="276784"/>
                  <a:ext cx="2700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AEB407B-6782-4FB9-9AAA-2DEEA3377740}"/>
                    </a:ext>
                  </a:extLst>
                </p14:cNvPr>
                <p14:cNvContentPartPr/>
                <p14:nvPr/>
              </p14:nvContentPartPr>
              <p14:xfrm>
                <a:off x="7094834" y="302344"/>
                <a:ext cx="52560" cy="81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AEB407B-6782-4FB9-9AAA-2DEEA337774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86194" y="293344"/>
                  <a:ext cx="702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A03C52D-EA28-4F33-8BCA-5717C354E6A8}"/>
                    </a:ext>
                  </a:extLst>
                </p14:cNvPr>
                <p14:cNvContentPartPr/>
                <p14:nvPr/>
              </p14:nvContentPartPr>
              <p14:xfrm>
                <a:off x="7198154" y="266704"/>
                <a:ext cx="127440" cy="115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A03C52D-EA28-4F33-8BCA-5717C354E6A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89514" y="258064"/>
                  <a:ext cx="145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10D2501-89EF-4026-8042-9ADCC2B6959E}"/>
                    </a:ext>
                  </a:extLst>
                </p14:cNvPr>
                <p14:cNvContentPartPr/>
                <p14:nvPr/>
              </p14:nvContentPartPr>
              <p14:xfrm>
                <a:off x="7379594" y="298744"/>
                <a:ext cx="133560" cy="652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10D2501-89EF-4026-8042-9ADCC2B6959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70954" y="289744"/>
                  <a:ext cx="151200" cy="66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139AEFB-55CE-4067-8B3F-1AE27713B8CF}"/>
              </a:ext>
            </a:extLst>
          </p:cNvPr>
          <p:cNvGrpSpPr/>
          <p:nvPr/>
        </p:nvGrpSpPr>
        <p:grpSpPr>
          <a:xfrm>
            <a:off x="7981874" y="131704"/>
            <a:ext cx="1906200" cy="337680"/>
            <a:chOff x="7981874" y="131704"/>
            <a:chExt cx="1906200" cy="33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6EA0284-DDCA-4D08-9BD8-BE9405099A67}"/>
                    </a:ext>
                  </a:extLst>
                </p14:cNvPr>
                <p14:cNvContentPartPr/>
                <p14:nvPr/>
              </p14:nvContentPartPr>
              <p14:xfrm>
                <a:off x="7981874" y="243304"/>
                <a:ext cx="235800" cy="149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6EA0284-DDCA-4D08-9BD8-BE9405099A6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72874" y="234664"/>
                  <a:ext cx="253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50E3047-74F6-4C6A-8F14-EB6DD4F0467A}"/>
                    </a:ext>
                  </a:extLst>
                </p14:cNvPr>
                <p14:cNvContentPartPr/>
                <p14:nvPr/>
              </p14:nvContentPartPr>
              <p14:xfrm>
                <a:off x="8260154" y="268864"/>
                <a:ext cx="211320" cy="124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50E3047-74F6-4C6A-8F14-EB6DD4F0467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51514" y="259864"/>
                  <a:ext cx="2289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8AEB1EE-0FC1-4AE6-B4CE-8B633098BFBC}"/>
                    </a:ext>
                  </a:extLst>
                </p14:cNvPr>
                <p14:cNvContentPartPr/>
                <p14:nvPr/>
              </p14:nvContentPartPr>
              <p14:xfrm>
                <a:off x="8600714" y="131704"/>
                <a:ext cx="128880" cy="251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8AEB1EE-0FC1-4AE6-B4CE-8B633098BFB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92074" y="122704"/>
                  <a:ext cx="1465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775CA96-8257-4B5C-B26F-D5D84E8B6BD9}"/>
                    </a:ext>
                  </a:extLst>
                </p14:cNvPr>
                <p14:cNvContentPartPr/>
                <p14:nvPr/>
              </p14:nvContentPartPr>
              <p14:xfrm>
                <a:off x="8588474" y="173824"/>
                <a:ext cx="270360" cy="189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775CA96-8257-4B5C-B26F-D5D84E8B6BD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79834" y="164824"/>
                  <a:ext cx="288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5B638E6-58AF-45D4-AF4D-7B17A191F729}"/>
                    </a:ext>
                  </a:extLst>
                </p14:cNvPr>
                <p14:cNvContentPartPr/>
                <p14:nvPr/>
              </p14:nvContentPartPr>
              <p14:xfrm>
                <a:off x="8634554" y="292984"/>
                <a:ext cx="376920" cy="108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5B638E6-58AF-45D4-AF4D-7B17A191F72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25554" y="284344"/>
                  <a:ext cx="394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E858EB6-0F73-4E63-A2C5-57872DA58707}"/>
                    </a:ext>
                  </a:extLst>
                </p14:cNvPr>
                <p14:cNvContentPartPr/>
                <p14:nvPr/>
              </p14:nvContentPartPr>
              <p14:xfrm>
                <a:off x="9103634" y="300904"/>
                <a:ext cx="98280" cy="117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E858EB6-0F73-4E63-A2C5-57872DA5870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94634" y="292264"/>
                  <a:ext cx="115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F090D87-19F9-4668-95A5-C1B53F0086B7}"/>
                    </a:ext>
                  </a:extLst>
                </p14:cNvPr>
                <p14:cNvContentPartPr/>
                <p14:nvPr/>
              </p14:nvContentPartPr>
              <p14:xfrm>
                <a:off x="9311354" y="272464"/>
                <a:ext cx="264960" cy="116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F090D87-19F9-4668-95A5-C1B53F0086B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02714" y="263824"/>
                  <a:ext cx="2826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088A704-07EB-422A-A131-B35EC18B515B}"/>
                    </a:ext>
                  </a:extLst>
                </p14:cNvPr>
                <p14:cNvContentPartPr/>
                <p14:nvPr/>
              </p14:nvContentPartPr>
              <p14:xfrm>
                <a:off x="9629234" y="251944"/>
                <a:ext cx="258840" cy="217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088A704-07EB-422A-A131-B35EC18B515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620234" y="243304"/>
                  <a:ext cx="27648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6ABA907-81A5-400E-9CDF-256095D47637}"/>
              </a:ext>
            </a:extLst>
          </p:cNvPr>
          <p:cNvGrpSpPr/>
          <p:nvPr/>
        </p:nvGrpSpPr>
        <p:grpSpPr>
          <a:xfrm>
            <a:off x="10124954" y="242224"/>
            <a:ext cx="1110240" cy="169920"/>
            <a:chOff x="10124954" y="242224"/>
            <a:chExt cx="1110240" cy="16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981A354-82BF-4BC0-80FE-D2D04A24B811}"/>
                    </a:ext>
                  </a:extLst>
                </p14:cNvPr>
                <p14:cNvContentPartPr/>
                <p14:nvPr/>
              </p14:nvContentPartPr>
              <p14:xfrm>
                <a:off x="10124954" y="242224"/>
                <a:ext cx="291240" cy="1429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981A354-82BF-4BC0-80FE-D2D04A24B81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115954" y="233584"/>
                  <a:ext cx="308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5F0486F-3817-4520-8989-30C148B7ED00}"/>
                    </a:ext>
                  </a:extLst>
                </p14:cNvPr>
                <p14:cNvContentPartPr/>
                <p14:nvPr/>
              </p14:nvContentPartPr>
              <p14:xfrm>
                <a:off x="10478474" y="244744"/>
                <a:ext cx="195120" cy="131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5F0486F-3817-4520-8989-30C148B7ED0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469474" y="235744"/>
                  <a:ext cx="212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690A12C-7644-4029-A6B9-9C9F9BE6552B}"/>
                    </a:ext>
                  </a:extLst>
                </p14:cNvPr>
                <p14:cNvContentPartPr/>
                <p14:nvPr/>
              </p14:nvContentPartPr>
              <p14:xfrm>
                <a:off x="10684034" y="256624"/>
                <a:ext cx="196560" cy="115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690A12C-7644-4029-A6B9-9C9F9BE6552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75394" y="247624"/>
                  <a:ext cx="214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91D842A-F145-41A3-B57B-E099014814D0}"/>
                    </a:ext>
                  </a:extLst>
                </p14:cNvPr>
                <p14:cNvContentPartPr/>
                <p14:nvPr/>
              </p14:nvContentPartPr>
              <p14:xfrm>
                <a:off x="10929194" y="265264"/>
                <a:ext cx="306000" cy="146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91D842A-F145-41A3-B57B-E099014814D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20194" y="256624"/>
                  <a:ext cx="323640" cy="16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A60380C-89A7-4A73-8862-AF9CA431B57C}"/>
                  </a:ext>
                </a:extLst>
              </p14:cNvPr>
              <p14:cNvContentPartPr/>
              <p14:nvPr/>
            </p14:nvContentPartPr>
            <p14:xfrm>
              <a:off x="1873754" y="1041784"/>
              <a:ext cx="499320" cy="1645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A60380C-89A7-4A73-8862-AF9CA431B57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864754" y="1032784"/>
                <a:ext cx="516960" cy="18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5CA7CB8E-7D2E-4E8A-9C6B-2E1CD0509F18}"/>
              </a:ext>
            </a:extLst>
          </p:cNvPr>
          <p:cNvGrpSpPr/>
          <p:nvPr/>
        </p:nvGrpSpPr>
        <p:grpSpPr>
          <a:xfrm>
            <a:off x="2891834" y="932344"/>
            <a:ext cx="1347840" cy="252000"/>
            <a:chOff x="2891834" y="932344"/>
            <a:chExt cx="1347840" cy="25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F61825C-718B-4B5C-9AAE-583DDD318B61}"/>
                    </a:ext>
                  </a:extLst>
                </p14:cNvPr>
                <p14:cNvContentPartPr/>
                <p14:nvPr/>
              </p14:nvContentPartPr>
              <p14:xfrm>
                <a:off x="2891834" y="996424"/>
                <a:ext cx="241920" cy="187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F61825C-718B-4B5C-9AAE-583DDD318B6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82834" y="987784"/>
                  <a:ext cx="259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D9998AB-EC48-4F9E-BF99-08C39B6701E8}"/>
                    </a:ext>
                  </a:extLst>
                </p14:cNvPr>
                <p14:cNvContentPartPr/>
                <p14:nvPr/>
              </p14:nvContentPartPr>
              <p14:xfrm>
                <a:off x="3110714" y="1015864"/>
                <a:ext cx="140040" cy="109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D9998AB-EC48-4F9E-BF99-08C39B6701E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02074" y="1006864"/>
                  <a:ext cx="157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037C766-1169-4080-9660-68D235277A55}"/>
                    </a:ext>
                  </a:extLst>
                </p14:cNvPr>
                <p14:cNvContentPartPr/>
                <p14:nvPr/>
              </p14:nvContentPartPr>
              <p14:xfrm>
                <a:off x="3322034" y="1001824"/>
                <a:ext cx="131040" cy="133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037C766-1169-4080-9660-68D235277A5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13394" y="992824"/>
                  <a:ext cx="1486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318BE93-3C15-48E0-ABEE-759E4BEA9923}"/>
                    </a:ext>
                  </a:extLst>
                </p14:cNvPr>
                <p14:cNvContentPartPr/>
                <p14:nvPr/>
              </p14:nvContentPartPr>
              <p14:xfrm>
                <a:off x="3460634" y="932344"/>
                <a:ext cx="84240" cy="180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318BE93-3C15-48E0-ABEE-759E4BEA992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51994" y="923704"/>
                  <a:ext cx="101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7F17F2-A779-42E5-8053-F65111D6105E}"/>
                    </a:ext>
                  </a:extLst>
                </p14:cNvPr>
                <p14:cNvContentPartPr/>
                <p14:nvPr/>
              </p14:nvContentPartPr>
              <p14:xfrm>
                <a:off x="3564314" y="1022704"/>
                <a:ext cx="153360" cy="99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7F17F2-A779-42E5-8053-F65111D6105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55314" y="1014064"/>
                  <a:ext cx="171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EDA0634-015F-4E38-A781-B9C659D8C68F}"/>
                    </a:ext>
                  </a:extLst>
                </p14:cNvPr>
                <p14:cNvContentPartPr/>
                <p14:nvPr/>
              </p14:nvContentPartPr>
              <p14:xfrm>
                <a:off x="3720554" y="1046824"/>
                <a:ext cx="133560" cy="93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EDA0634-015F-4E38-A781-B9C659D8C68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11914" y="1038184"/>
                  <a:ext cx="151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3F839C3-8D82-4766-A7E5-B5AD7A471619}"/>
                    </a:ext>
                  </a:extLst>
                </p14:cNvPr>
                <p14:cNvContentPartPr/>
                <p14:nvPr/>
              </p14:nvContentPartPr>
              <p14:xfrm>
                <a:off x="3937994" y="1006144"/>
                <a:ext cx="95040" cy="141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3F839C3-8D82-4766-A7E5-B5AD7A4716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28994" y="997504"/>
                  <a:ext cx="112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879E981-116D-4F5D-A6C7-1088C74F20B3}"/>
                    </a:ext>
                  </a:extLst>
                </p14:cNvPr>
                <p14:cNvContentPartPr/>
                <p14:nvPr/>
              </p14:nvContentPartPr>
              <p14:xfrm>
                <a:off x="4066874" y="1000384"/>
                <a:ext cx="172800" cy="168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879E981-116D-4F5D-A6C7-1088C74F20B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58234" y="991384"/>
                  <a:ext cx="19044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FFD673F-D86D-4550-AE13-743620418CE5}"/>
              </a:ext>
            </a:extLst>
          </p:cNvPr>
          <p:cNvGrpSpPr/>
          <p:nvPr/>
        </p:nvGrpSpPr>
        <p:grpSpPr>
          <a:xfrm>
            <a:off x="4531994" y="772144"/>
            <a:ext cx="765360" cy="366120"/>
            <a:chOff x="4531994" y="772144"/>
            <a:chExt cx="765360" cy="3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9A25DA6-9A8D-4FC3-B6DC-1D44711E7337}"/>
                    </a:ext>
                  </a:extLst>
                </p14:cNvPr>
                <p14:cNvContentPartPr/>
                <p14:nvPr/>
              </p14:nvContentPartPr>
              <p14:xfrm>
                <a:off x="4531994" y="883024"/>
                <a:ext cx="403200" cy="255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9A25DA6-9A8D-4FC3-B6DC-1D44711E733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23354" y="874024"/>
                  <a:ext cx="4208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403C987-816E-487D-AC35-735B70E54AC7}"/>
                    </a:ext>
                  </a:extLst>
                </p14:cNvPr>
                <p14:cNvContentPartPr/>
                <p14:nvPr/>
              </p14:nvContentPartPr>
              <p14:xfrm>
                <a:off x="5082074" y="772144"/>
                <a:ext cx="215280" cy="1015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403C987-816E-487D-AC35-735B70E54AC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73074" y="763504"/>
                  <a:ext cx="23292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9857A17-DC41-4B5E-8D7A-4DE1E38A9236}"/>
              </a:ext>
            </a:extLst>
          </p:cNvPr>
          <p:cNvGrpSpPr/>
          <p:nvPr/>
        </p:nvGrpSpPr>
        <p:grpSpPr>
          <a:xfrm>
            <a:off x="5601914" y="697264"/>
            <a:ext cx="1109880" cy="388440"/>
            <a:chOff x="5601914" y="697264"/>
            <a:chExt cx="1109880" cy="38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6E503F8-EFFF-4842-9994-DE631EC5D3A5}"/>
                    </a:ext>
                  </a:extLst>
                </p14:cNvPr>
                <p14:cNvContentPartPr/>
                <p14:nvPr/>
              </p14:nvContentPartPr>
              <p14:xfrm>
                <a:off x="5601914" y="964744"/>
                <a:ext cx="241560" cy="120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6E503F8-EFFF-4842-9994-DE631EC5D3A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92914" y="956104"/>
                  <a:ext cx="259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DFF9072-DC1F-4B87-A7DA-BCA6AC6A97A8}"/>
                    </a:ext>
                  </a:extLst>
                </p14:cNvPr>
                <p14:cNvContentPartPr/>
                <p14:nvPr/>
              </p14:nvContentPartPr>
              <p14:xfrm>
                <a:off x="5942474" y="697264"/>
                <a:ext cx="212400" cy="357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DFF9072-DC1F-4B87-A7DA-BCA6AC6A97A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33474" y="688264"/>
                  <a:ext cx="2300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814E02E-810E-45CE-B913-375132F8E5CD}"/>
                    </a:ext>
                  </a:extLst>
                </p14:cNvPr>
                <p14:cNvContentPartPr/>
                <p14:nvPr/>
              </p14:nvContentPartPr>
              <p14:xfrm>
                <a:off x="6179714" y="968704"/>
                <a:ext cx="6840" cy="57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814E02E-810E-45CE-B913-375132F8E5C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170714" y="959704"/>
                  <a:ext cx="244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40A8157-6176-44B3-A1E8-96ECF787DAAA}"/>
                    </a:ext>
                  </a:extLst>
                </p14:cNvPr>
                <p14:cNvContentPartPr/>
                <p14:nvPr/>
              </p14:nvContentPartPr>
              <p14:xfrm>
                <a:off x="6303914" y="938104"/>
                <a:ext cx="106200" cy="103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40A8157-6176-44B3-A1E8-96ECF787DAA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95274" y="929464"/>
                  <a:ext cx="123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142411C-BD83-405B-969A-BD0C46B74A60}"/>
                    </a:ext>
                  </a:extLst>
                </p14:cNvPr>
                <p14:cNvContentPartPr/>
                <p14:nvPr/>
              </p14:nvContentPartPr>
              <p14:xfrm>
                <a:off x="6583634" y="728224"/>
                <a:ext cx="128160" cy="333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142411C-BD83-405B-969A-BD0C46B74A6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74634" y="719584"/>
                  <a:ext cx="14580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BA8772E-CA83-461A-9756-A3E2DA0B6E22}"/>
              </a:ext>
            </a:extLst>
          </p:cNvPr>
          <p:cNvGrpSpPr/>
          <p:nvPr/>
        </p:nvGrpSpPr>
        <p:grpSpPr>
          <a:xfrm>
            <a:off x="6998714" y="856024"/>
            <a:ext cx="687960" cy="311760"/>
            <a:chOff x="6998714" y="856024"/>
            <a:chExt cx="68796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09BDDD9-797A-44C0-8C6A-78CADF58F101}"/>
                    </a:ext>
                  </a:extLst>
                </p14:cNvPr>
                <p14:cNvContentPartPr/>
                <p14:nvPr/>
              </p14:nvContentPartPr>
              <p14:xfrm>
                <a:off x="6998714" y="908944"/>
                <a:ext cx="226440" cy="117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09BDDD9-797A-44C0-8C6A-78CADF58F10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89714" y="900304"/>
                  <a:ext cx="2440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1978BED-1AAE-450D-AA3B-F8AC991B71F1}"/>
                    </a:ext>
                  </a:extLst>
                </p14:cNvPr>
                <p14:cNvContentPartPr/>
                <p14:nvPr/>
              </p14:nvContentPartPr>
              <p14:xfrm>
                <a:off x="7298234" y="916144"/>
                <a:ext cx="144360" cy="111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1978BED-1AAE-450D-AA3B-F8AC991B71F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89234" y="907504"/>
                  <a:ext cx="162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C617BD7-0740-4A08-9D85-695B44B64265}"/>
                    </a:ext>
                  </a:extLst>
                </p14:cNvPr>
                <p14:cNvContentPartPr/>
                <p14:nvPr/>
              </p14:nvContentPartPr>
              <p14:xfrm>
                <a:off x="7548074" y="931264"/>
                <a:ext cx="57960" cy="67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C617BD7-0740-4A08-9D85-695B44B6426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539074" y="922264"/>
                  <a:ext cx="756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8F6478C-2C77-49DB-AB0C-32D50A7F9F4E}"/>
                    </a:ext>
                  </a:extLst>
                </p14:cNvPr>
                <p14:cNvContentPartPr/>
                <p14:nvPr/>
              </p14:nvContentPartPr>
              <p14:xfrm>
                <a:off x="7529354" y="856024"/>
                <a:ext cx="157320" cy="3117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8F6478C-2C77-49DB-AB0C-32D50A7F9F4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520354" y="847384"/>
                  <a:ext cx="174960" cy="32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A0B7A9E-CA8F-46C3-A8E9-B9D275D2C832}"/>
              </a:ext>
            </a:extLst>
          </p:cNvPr>
          <p:cNvGrpSpPr/>
          <p:nvPr/>
        </p:nvGrpSpPr>
        <p:grpSpPr>
          <a:xfrm>
            <a:off x="7981154" y="872944"/>
            <a:ext cx="443160" cy="171000"/>
            <a:chOff x="7981154" y="872944"/>
            <a:chExt cx="443160" cy="17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E26DE94-F7E0-485D-911F-F82A953C498D}"/>
                    </a:ext>
                  </a:extLst>
                </p14:cNvPr>
                <p14:cNvContentPartPr/>
                <p14:nvPr/>
              </p14:nvContentPartPr>
              <p14:xfrm>
                <a:off x="7981154" y="937744"/>
                <a:ext cx="104040" cy="86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E26DE94-F7E0-485D-911F-F82A953C498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72514" y="928744"/>
                  <a:ext cx="121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267AC8C-9912-4835-87FE-700582B650C6}"/>
                    </a:ext>
                  </a:extLst>
                </p14:cNvPr>
                <p14:cNvContentPartPr/>
                <p14:nvPr/>
              </p14:nvContentPartPr>
              <p14:xfrm>
                <a:off x="8234594" y="872944"/>
                <a:ext cx="189720" cy="1710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267AC8C-9912-4835-87FE-700582B650C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25594" y="864304"/>
                  <a:ext cx="2073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2BED365-9269-48D5-860E-93B4FDE4AF06}"/>
              </a:ext>
            </a:extLst>
          </p:cNvPr>
          <p:cNvGrpSpPr/>
          <p:nvPr/>
        </p:nvGrpSpPr>
        <p:grpSpPr>
          <a:xfrm>
            <a:off x="8721314" y="686104"/>
            <a:ext cx="1617120" cy="483840"/>
            <a:chOff x="8721314" y="686104"/>
            <a:chExt cx="1617120" cy="48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32B3B97-69E7-4E76-926A-F16D80280EAD}"/>
                    </a:ext>
                  </a:extLst>
                </p14:cNvPr>
                <p14:cNvContentPartPr/>
                <p14:nvPr/>
              </p14:nvContentPartPr>
              <p14:xfrm>
                <a:off x="8721314" y="930184"/>
                <a:ext cx="284760" cy="109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32B3B97-69E7-4E76-926A-F16D80280EA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12314" y="921544"/>
                  <a:ext cx="302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E3430D7-AC72-48CC-B699-C6F117111B05}"/>
                    </a:ext>
                  </a:extLst>
                </p14:cNvPr>
                <p14:cNvContentPartPr/>
                <p14:nvPr/>
              </p14:nvContentPartPr>
              <p14:xfrm>
                <a:off x="9071234" y="930544"/>
                <a:ext cx="127080" cy="93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E3430D7-AC72-48CC-B699-C6F117111B0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062594" y="921544"/>
                  <a:ext cx="144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FE916AB-59D4-4F00-9256-CC4094D2CC41}"/>
                    </a:ext>
                  </a:extLst>
                </p14:cNvPr>
                <p14:cNvContentPartPr/>
                <p14:nvPr/>
              </p14:nvContentPartPr>
              <p14:xfrm>
                <a:off x="9267794" y="937744"/>
                <a:ext cx="84240" cy="78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FE916AB-59D4-4F00-9256-CC4094D2CC4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259154" y="928744"/>
                  <a:ext cx="1018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2592ABF-462C-40E0-B9C6-D3425E5C0561}"/>
                    </a:ext>
                  </a:extLst>
                </p14:cNvPr>
                <p14:cNvContentPartPr/>
                <p14:nvPr/>
              </p14:nvContentPartPr>
              <p14:xfrm>
                <a:off x="9258434" y="899584"/>
                <a:ext cx="171360" cy="270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2592ABF-462C-40E0-B9C6-D3425E5C056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249434" y="890584"/>
                  <a:ext cx="1890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5B19D72-93E9-4B75-9975-9300E37A151A}"/>
                    </a:ext>
                  </a:extLst>
                </p14:cNvPr>
                <p14:cNvContentPartPr/>
                <p14:nvPr/>
              </p14:nvContentPartPr>
              <p14:xfrm>
                <a:off x="9638234" y="949264"/>
                <a:ext cx="156600" cy="114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5B19D72-93E9-4B75-9975-9300E37A151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29234" y="940624"/>
                  <a:ext cx="1742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EB1E999-0561-4CAF-B7BE-EC23DC1CD52D}"/>
                    </a:ext>
                  </a:extLst>
                </p14:cNvPr>
                <p14:cNvContentPartPr/>
                <p14:nvPr/>
              </p14:nvContentPartPr>
              <p14:xfrm>
                <a:off x="9889514" y="947824"/>
                <a:ext cx="109440" cy="109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EB1E999-0561-4CAF-B7BE-EC23DC1CD52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880874" y="939184"/>
                  <a:ext cx="127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868DB6F-A46A-449B-8826-64AF79E68F83}"/>
                    </a:ext>
                  </a:extLst>
                </p14:cNvPr>
                <p14:cNvContentPartPr/>
                <p14:nvPr/>
              </p14:nvContentPartPr>
              <p14:xfrm>
                <a:off x="10132514" y="686104"/>
                <a:ext cx="205920" cy="343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868DB6F-A46A-449B-8826-64AF79E68F8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123874" y="677464"/>
                  <a:ext cx="2235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6A2DCC6-2DBB-4901-8466-61EF93D09DD9}"/>
                    </a:ext>
                  </a:extLst>
                </p14:cNvPr>
                <p14:cNvContentPartPr/>
                <p14:nvPr/>
              </p14:nvContentPartPr>
              <p14:xfrm>
                <a:off x="10061594" y="897424"/>
                <a:ext cx="275760" cy="216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6A2DCC6-2DBB-4901-8466-61EF93D09DD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052594" y="888784"/>
                  <a:ext cx="29340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FFC7DF9-6499-44A1-A010-CCEE1A820108}"/>
              </a:ext>
            </a:extLst>
          </p:cNvPr>
          <p:cNvGrpSpPr/>
          <p:nvPr/>
        </p:nvGrpSpPr>
        <p:grpSpPr>
          <a:xfrm>
            <a:off x="1944314" y="1394584"/>
            <a:ext cx="433800" cy="384120"/>
            <a:chOff x="1944314" y="1394584"/>
            <a:chExt cx="433800" cy="3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42C07F8-2367-4B75-A376-A7F255FF8DE1}"/>
                    </a:ext>
                  </a:extLst>
                </p14:cNvPr>
                <p14:cNvContentPartPr/>
                <p14:nvPr/>
              </p14:nvContentPartPr>
              <p14:xfrm>
                <a:off x="1944314" y="1394584"/>
                <a:ext cx="195840" cy="3841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42C07F8-2367-4B75-A376-A7F255FF8DE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935674" y="1385944"/>
                  <a:ext cx="2134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1E08A27-6008-401C-9310-DE83F5FF9E08}"/>
                    </a:ext>
                  </a:extLst>
                </p14:cNvPr>
                <p14:cNvContentPartPr/>
                <p14:nvPr/>
              </p14:nvContentPartPr>
              <p14:xfrm>
                <a:off x="2175434" y="1628224"/>
                <a:ext cx="202680" cy="1260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1E08A27-6008-401C-9310-DE83F5FF9E0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166794" y="1619584"/>
                  <a:ext cx="22032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0FDCA17-884C-4D40-885A-4661B9FC0C3F}"/>
              </a:ext>
            </a:extLst>
          </p:cNvPr>
          <p:cNvGrpSpPr/>
          <p:nvPr/>
        </p:nvGrpSpPr>
        <p:grpSpPr>
          <a:xfrm>
            <a:off x="2846114" y="1471624"/>
            <a:ext cx="1408320" cy="260640"/>
            <a:chOff x="2846114" y="1471624"/>
            <a:chExt cx="1408320" cy="26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4A63ACF-9660-4415-BE2F-D0BB29F0BB86}"/>
                    </a:ext>
                  </a:extLst>
                </p14:cNvPr>
                <p14:cNvContentPartPr/>
                <p14:nvPr/>
              </p14:nvContentPartPr>
              <p14:xfrm>
                <a:off x="2846114" y="1471624"/>
                <a:ext cx="145440" cy="2516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4A63ACF-9660-4415-BE2F-D0BB29F0BB8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837474" y="1462984"/>
                  <a:ext cx="1630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A6D175A-E51A-4D46-9D91-EED68E1079CA}"/>
                    </a:ext>
                  </a:extLst>
                </p14:cNvPr>
                <p14:cNvContentPartPr/>
                <p14:nvPr/>
              </p14:nvContentPartPr>
              <p14:xfrm>
                <a:off x="2881394" y="1515544"/>
                <a:ext cx="283320" cy="134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A6D175A-E51A-4D46-9D91-EED68E1079C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872394" y="1506544"/>
                  <a:ext cx="300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D876F5F-D855-4691-ACAF-82D00AF80606}"/>
                    </a:ext>
                  </a:extLst>
                </p14:cNvPr>
                <p14:cNvContentPartPr/>
                <p14:nvPr/>
              </p14:nvContentPartPr>
              <p14:xfrm>
                <a:off x="2922794" y="1659544"/>
                <a:ext cx="161280" cy="648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D876F5F-D855-4691-ACAF-82D00AF8060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913794" y="1650904"/>
                  <a:ext cx="1789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574B0B0-9355-4B76-89FD-EC8FDA6865EB}"/>
                    </a:ext>
                  </a:extLst>
                </p14:cNvPr>
                <p14:cNvContentPartPr/>
                <p14:nvPr/>
              </p14:nvContentPartPr>
              <p14:xfrm>
                <a:off x="3193514" y="1600864"/>
                <a:ext cx="196560" cy="1040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574B0B0-9355-4B76-89FD-EC8FDA6865E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84874" y="1592224"/>
                  <a:ext cx="2142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A045700-F763-4146-9F47-00D4DB3FB71F}"/>
                    </a:ext>
                  </a:extLst>
                </p14:cNvPr>
                <p14:cNvContentPartPr/>
                <p14:nvPr/>
              </p14:nvContentPartPr>
              <p14:xfrm>
                <a:off x="3458834" y="1604464"/>
                <a:ext cx="88200" cy="103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A045700-F763-4146-9F47-00D4DB3FB71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450194" y="1595824"/>
                  <a:ext cx="105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8753750-9D2A-4675-A239-C420A19E9C22}"/>
                    </a:ext>
                  </a:extLst>
                </p14:cNvPr>
                <p14:cNvContentPartPr/>
                <p14:nvPr/>
              </p14:nvContentPartPr>
              <p14:xfrm>
                <a:off x="3632354" y="1549744"/>
                <a:ext cx="285480" cy="149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8753750-9D2A-4675-A239-C420A19E9C2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623714" y="1540744"/>
                  <a:ext cx="303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AA44608-0736-4F1B-B14C-FFBE7F07564A}"/>
                    </a:ext>
                  </a:extLst>
                </p14:cNvPr>
                <p14:cNvContentPartPr/>
                <p14:nvPr/>
              </p14:nvContentPartPr>
              <p14:xfrm>
                <a:off x="3944474" y="1574584"/>
                <a:ext cx="191160" cy="136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AA44608-0736-4F1B-B14C-FFBE7F07564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935834" y="1565944"/>
                  <a:ext cx="208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967989A-E36E-4D83-9462-F7EA439236B6}"/>
                    </a:ext>
                  </a:extLst>
                </p14:cNvPr>
                <p14:cNvContentPartPr/>
                <p14:nvPr/>
              </p14:nvContentPartPr>
              <p14:xfrm>
                <a:off x="4254074" y="1731904"/>
                <a:ext cx="360" cy="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967989A-E36E-4D83-9462-F7EA439236B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45434" y="17232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39108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C7928DC-D538-488E-B393-26F729EA3F33}"/>
                  </a:ext>
                </a:extLst>
              </p14:cNvPr>
              <p14:cNvContentPartPr/>
              <p14:nvPr/>
            </p14:nvContentPartPr>
            <p14:xfrm>
              <a:off x="8729594" y="1613824"/>
              <a:ext cx="12600" cy="93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C7928DC-D538-488E-B393-26F729EA3F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20594" y="1604824"/>
                <a:ext cx="3024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5" name="Group 374">
            <a:extLst>
              <a:ext uri="{FF2B5EF4-FFF2-40B4-BE49-F238E27FC236}">
                <a16:creationId xmlns:a16="http://schemas.microsoft.com/office/drawing/2014/main" id="{4EBD9B21-4513-4CCD-9019-C899D87E13BB}"/>
              </a:ext>
            </a:extLst>
          </p:cNvPr>
          <p:cNvGrpSpPr/>
          <p:nvPr/>
        </p:nvGrpSpPr>
        <p:grpSpPr>
          <a:xfrm>
            <a:off x="562274" y="142144"/>
            <a:ext cx="10393560" cy="3395160"/>
            <a:chOff x="562274" y="142144"/>
            <a:chExt cx="10393560" cy="339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147F79C-D6E2-486E-AA0D-5B4004611797}"/>
                    </a:ext>
                  </a:extLst>
                </p14:cNvPr>
                <p14:cNvContentPartPr/>
                <p14:nvPr/>
              </p14:nvContentPartPr>
              <p14:xfrm>
                <a:off x="6904754" y="1056184"/>
                <a:ext cx="234360" cy="1843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147F79C-D6E2-486E-AA0D-5B40046117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96114" y="1047184"/>
                  <a:ext cx="2520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BCF174F-9A49-4394-92F5-FB467FDFD8A3}"/>
                    </a:ext>
                  </a:extLst>
                </p14:cNvPr>
                <p14:cNvContentPartPr/>
                <p14:nvPr/>
              </p14:nvContentPartPr>
              <p14:xfrm>
                <a:off x="7214354" y="827224"/>
                <a:ext cx="304200" cy="4172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BCF174F-9A49-4394-92F5-FB467FDFD8A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5714" y="818584"/>
                  <a:ext cx="32184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5A998F0-008A-4FD8-9984-46F69644932C}"/>
                    </a:ext>
                  </a:extLst>
                </p14:cNvPr>
                <p14:cNvContentPartPr/>
                <p14:nvPr/>
              </p14:nvContentPartPr>
              <p14:xfrm>
                <a:off x="7193114" y="1046464"/>
                <a:ext cx="245160" cy="331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5A998F0-008A-4FD8-9984-46F6964493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84474" y="1037824"/>
                  <a:ext cx="2628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EF822B8-CED8-4A21-AC8F-8749904A6BF5}"/>
                    </a:ext>
                  </a:extLst>
                </p14:cNvPr>
                <p14:cNvContentPartPr/>
                <p14:nvPr/>
              </p14:nvContentPartPr>
              <p14:xfrm>
                <a:off x="7400834" y="1086424"/>
                <a:ext cx="168120" cy="1256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EF822B8-CED8-4A21-AC8F-8749904A6BF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92194" y="1077424"/>
                  <a:ext cx="1857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D1A56F7-BCE6-4845-B98C-E1184932F5E6}"/>
                    </a:ext>
                  </a:extLst>
                </p14:cNvPr>
                <p14:cNvContentPartPr/>
                <p14:nvPr/>
              </p14:nvContentPartPr>
              <p14:xfrm>
                <a:off x="7592714" y="1094704"/>
                <a:ext cx="160920" cy="1137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D1A56F7-BCE6-4845-B98C-E1184932F5E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84074" y="1085704"/>
                  <a:ext cx="178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B024463-420E-4F7A-A669-650BE3119012}"/>
                    </a:ext>
                  </a:extLst>
                </p14:cNvPr>
                <p14:cNvContentPartPr/>
                <p14:nvPr/>
              </p14:nvContentPartPr>
              <p14:xfrm>
                <a:off x="7933994" y="875104"/>
                <a:ext cx="187200" cy="3513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B024463-420E-4F7A-A669-650BE31190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24994" y="866104"/>
                  <a:ext cx="2048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A6A1E5A-0F7F-410A-8E3D-B68D8894C9AD}"/>
                    </a:ext>
                  </a:extLst>
                </p14:cNvPr>
                <p14:cNvContentPartPr/>
                <p14:nvPr/>
              </p14:nvContentPartPr>
              <p14:xfrm>
                <a:off x="8259434" y="1045744"/>
                <a:ext cx="199080" cy="1652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A6A1E5A-0F7F-410A-8E3D-B68D8894C9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50434" y="1036744"/>
                  <a:ext cx="216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2D18BCF-9AC9-4D03-86EF-D6524C6C18CF}"/>
                    </a:ext>
                  </a:extLst>
                </p14:cNvPr>
                <p14:cNvContentPartPr/>
                <p14:nvPr/>
              </p14:nvContentPartPr>
              <p14:xfrm>
                <a:off x="8484434" y="1089304"/>
                <a:ext cx="209520" cy="1224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2D18BCF-9AC9-4D03-86EF-D6524C6C18C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75794" y="1080664"/>
                  <a:ext cx="227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86DB5CA-AB1D-42B9-AE05-107B109C36B0}"/>
                    </a:ext>
                  </a:extLst>
                </p14:cNvPr>
                <p14:cNvContentPartPr/>
                <p14:nvPr/>
              </p14:nvContentPartPr>
              <p14:xfrm>
                <a:off x="8679194" y="1089664"/>
                <a:ext cx="177480" cy="1180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86DB5CA-AB1D-42B9-AE05-107B109C36B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70194" y="1080664"/>
                  <a:ext cx="195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DAC627D-9B84-481F-8BD1-309E08F5D000}"/>
                    </a:ext>
                  </a:extLst>
                </p14:cNvPr>
                <p14:cNvContentPartPr/>
                <p14:nvPr/>
              </p14:nvContentPartPr>
              <p14:xfrm>
                <a:off x="8964314" y="1110904"/>
                <a:ext cx="60120" cy="132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DAC627D-9B84-481F-8BD1-309E08F5D00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55674" y="1101904"/>
                  <a:ext cx="77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A9251D9-C634-4DBC-9B3E-CC7ED808ED60}"/>
                    </a:ext>
                  </a:extLst>
                </p14:cNvPr>
                <p14:cNvContentPartPr/>
                <p14:nvPr/>
              </p14:nvContentPartPr>
              <p14:xfrm>
                <a:off x="9097154" y="1063024"/>
                <a:ext cx="161280" cy="1818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A9251D9-C634-4DBC-9B3E-CC7ED808ED6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88514" y="1054024"/>
                  <a:ext cx="178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21CB8D1-B0EA-4803-81CD-781AE35CA3CE}"/>
                    </a:ext>
                  </a:extLst>
                </p14:cNvPr>
                <p14:cNvContentPartPr/>
                <p14:nvPr/>
              </p14:nvContentPartPr>
              <p14:xfrm>
                <a:off x="9348074" y="900664"/>
                <a:ext cx="199440" cy="3481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21CB8D1-B0EA-4803-81CD-781AE35CA3C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339074" y="892024"/>
                  <a:ext cx="2170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9225F57-4E90-4D89-A47E-3A7329C61385}"/>
                    </a:ext>
                  </a:extLst>
                </p14:cNvPr>
                <p14:cNvContentPartPr/>
                <p14:nvPr/>
              </p14:nvContentPartPr>
              <p14:xfrm>
                <a:off x="9261674" y="1056904"/>
                <a:ext cx="369720" cy="1598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9225F57-4E90-4D89-A47E-3A7329C6138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53034" y="1047904"/>
                  <a:ext cx="387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55804C8-B1A1-4745-B9C1-858C557F960A}"/>
                    </a:ext>
                  </a:extLst>
                </p14:cNvPr>
                <p14:cNvContentPartPr/>
                <p14:nvPr/>
              </p14:nvContentPartPr>
              <p14:xfrm>
                <a:off x="9640754" y="1088224"/>
                <a:ext cx="170280" cy="1764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55804C8-B1A1-4745-B9C1-858C557F960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632114" y="1079584"/>
                  <a:ext cx="1879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0D539AC-6671-49D4-9FA3-C0D7996808C6}"/>
                    </a:ext>
                  </a:extLst>
                </p14:cNvPr>
                <p14:cNvContentPartPr/>
                <p14:nvPr/>
              </p14:nvContentPartPr>
              <p14:xfrm>
                <a:off x="9865034" y="1076344"/>
                <a:ext cx="175680" cy="148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0D539AC-6671-49D4-9FA3-C0D7996808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56394" y="1067704"/>
                  <a:ext cx="193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15FBAFF-F31A-4204-882A-3A6487BEAA26}"/>
                    </a:ext>
                  </a:extLst>
                </p14:cNvPr>
                <p14:cNvContentPartPr/>
                <p14:nvPr/>
              </p14:nvContentPartPr>
              <p14:xfrm>
                <a:off x="10068074" y="1250944"/>
                <a:ext cx="93960" cy="1670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15FBAFF-F31A-4204-882A-3A6487BEAA2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59074" y="1242304"/>
                  <a:ext cx="111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F30614C-B13A-4731-BAC4-E99776ECB8D9}"/>
                    </a:ext>
                  </a:extLst>
                </p14:cNvPr>
                <p14:cNvContentPartPr/>
                <p14:nvPr/>
              </p14:nvContentPartPr>
              <p14:xfrm>
                <a:off x="6875954" y="1610584"/>
                <a:ext cx="328680" cy="1706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F30614C-B13A-4731-BAC4-E99776ECB8D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66954" y="1601944"/>
                  <a:ext cx="346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0F1AF7F-6B80-4A76-970F-28DC93229038}"/>
                    </a:ext>
                  </a:extLst>
                </p14:cNvPr>
                <p14:cNvContentPartPr/>
                <p14:nvPr/>
              </p14:nvContentPartPr>
              <p14:xfrm>
                <a:off x="7198154" y="1660264"/>
                <a:ext cx="127440" cy="1076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0F1AF7F-6B80-4A76-970F-28DC9322903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89514" y="1651624"/>
                  <a:ext cx="145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E710440-790A-459C-B4F3-7B7B26B045B2}"/>
                    </a:ext>
                  </a:extLst>
                </p14:cNvPr>
                <p14:cNvContentPartPr/>
                <p14:nvPr/>
              </p14:nvContentPartPr>
              <p14:xfrm>
                <a:off x="7441154" y="1607344"/>
                <a:ext cx="133200" cy="1472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E710440-790A-459C-B4F3-7B7B26B045B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32154" y="1598344"/>
                  <a:ext cx="150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5E70BF6-E5D5-49D3-A49D-3E74E4B01FA2}"/>
                    </a:ext>
                  </a:extLst>
                </p14:cNvPr>
                <p14:cNvContentPartPr/>
                <p14:nvPr/>
              </p14:nvContentPartPr>
              <p14:xfrm>
                <a:off x="7934354" y="1520584"/>
                <a:ext cx="255600" cy="2289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5E70BF6-E5D5-49D3-A49D-3E74E4B01FA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25714" y="1511584"/>
                  <a:ext cx="2732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53C57F8-15AD-4DF8-B13E-F36129F38E3D}"/>
                    </a:ext>
                  </a:extLst>
                </p14:cNvPr>
                <p14:cNvContentPartPr/>
                <p14:nvPr/>
              </p14:nvContentPartPr>
              <p14:xfrm>
                <a:off x="8282114" y="1739824"/>
                <a:ext cx="14760" cy="288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53C57F8-15AD-4DF8-B13E-F36129F38E3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73474" y="1730824"/>
                  <a:ext cx="32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3CF036A-8A1A-4F8A-B876-CBEC31EB35B7}"/>
                    </a:ext>
                  </a:extLst>
                </p14:cNvPr>
                <p14:cNvContentPartPr/>
                <p14:nvPr/>
              </p14:nvContentPartPr>
              <p14:xfrm>
                <a:off x="8524034" y="1559464"/>
                <a:ext cx="60480" cy="1767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3CF036A-8A1A-4F8A-B876-CBEC31EB35B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15034" y="1550464"/>
                  <a:ext cx="78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A91B0EA-0904-43C3-947C-677A4DF9517E}"/>
                    </a:ext>
                  </a:extLst>
                </p14:cNvPr>
                <p14:cNvContentPartPr/>
                <p14:nvPr/>
              </p14:nvContentPartPr>
              <p14:xfrm>
                <a:off x="8798714" y="1618864"/>
                <a:ext cx="268560" cy="946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A91B0EA-0904-43C3-947C-677A4DF9517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89714" y="1609864"/>
                  <a:ext cx="2862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08CBB8F-EDD1-4D2A-AB04-F881E83DE77D}"/>
                    </a:ext>
                  </a:extLst>
                </p14:cNvPr>
                <p14:cNvContentPartPr/>
                <p14:nvPr/>
              </p14:nvContentPartPr>
              <p14:xfrm>
                <a:off x="9171674" y="1635424"/>
                <a:ext cx="310680" cy="1155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08CBB8F-EDD1-4D2A-AB04-F881E83DE77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162674" y="1626784"/>
                  <a:ext cx="328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6DDC9F6-50B3-4EE0-AEFE-C2E497BE36EF}"/>
                    </a:ext>
                  </a:extLst>
                </p14:cNvPr>
                <p14:cNvContentPartPr/>
                <p14:nvPr/>
              </p14:nvContentPartPr>
              <p14:xfrm>
                <a:off x="9787274" y="1591144"/>
                <a:ext cx="308520" cy="1983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6DDC9F6-50B3-4EE0-AEFE-C2E497BE36E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78274" y="1582144"/>
                  <a:ext cx="326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DCFCCF0-F0C6-47B6-BC2D-92F9EEF64A58}"/>
                    </a:ext>
                  </a:extLst>
                </p14:cNvPr>
                <p14:cNvContentPartPr/>
                <p14:nvPr/>
              </p14:nvContentPartPr>
              <p14:xfrm>
                <a:off x="10133234" y="1685464"/>
                <a:ext cx="46440" cy="921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DCFCCF0-F0C6-47B6-BC2D-92F9EEF64A5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124234" y="1676464"/>
                  <a:ext cx="64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68ED01F-003E-45E3-A7DF-9156EE7440C2}"/>
                    </a:ext>
                  </a:extLst>
                </p14:cNvPr>
                <p14:cNvContentPartPr/>
                <p14:nvPr/>
              </p14:nvContentPartPr>
              <p14:xfrm>
                <a:off x="10406834" y="1448584"/>
                <a:ext cx="226080" cy="3456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68ED01F-003E-45E3-A7DF-9156EE7440C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397834" y="1439944"/>
                  <a:ext cx="2437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5799901-FCE7-4464-8757-13E3708273F7}"/>
                    </a:ext>
                  </a:extLst>
                </p14:cNvPr>
                <p14:cNvContentPartPr/>
                <p14:nvPr/>
              </p14:nvContentPartPr>
              <p14:xfrm>
                <a:off x="10351754" y="1638304"/>
                <a:ext cx="258840" cy="270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5799901-FCE7-4464-8757-13E3708273F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343114" y="1629304"/>
                  <a:ext cx="276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C7E915A-B928-49E9-A7A9-EBD9365C765B}"/>
                    </a:ext>
                  </a:extLst>
                </p14:cNvPr>
                <p14:cNvContentPartPr/>
                <p14:nvPr/>
              </p14:nvContentPartPr>
              <p14:xfrm>
                <a:off x="10724714" y="1415824"/>
                <a:ext cx="231120" cy="3628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C7E915A-B928-49E9-A7A9-EBD9365C765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716074" y="1407184"/>
                  <a:ext cx="2487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249EDD4-5C07-4733-BD7A-FA1C7C3D99C8}"/>
                    </a:ext>
                  </a:extLst>
                </p14:cNvPr>
                <p14:cNvContentPartPr/>
                <p14:nvPr/>
              </p14:nvContentPartPr>
              <p14:xfrm>
                <a:off x="735074" y="371464"/>
                <a:ext cx="114480" cy="221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249EDD4-5C07-4733-BD7A-FA1C7C3D99C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6074" y="362824"/>
                  <a:ext cx="1321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1FD0095-EEA1-43C7-AD7E-E05D9E3E8FFC}"/>
                    </a:ext>
                  </a:extLst>
                </p14:cNvPr>
                <p14:cNvContentPartPr/>
                <p14:nvPr/>
              </p14:nvContentPartPr>
              <p14:xfrm>
                <a:off x="562274" y="264904"/>
                <a:ext cx="611280" cy="108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1FD0095-EEA1-43C7-AD7E-E05D9E3E8FF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3634" y="255904"/>
                  <a:ext cx="628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4C9B1C0-6B32-4C16-B0F5-52B08182E557}"/>
                    </a:ext>
                  </a:extLst>
                </p14:cNvPr>
                <p14:cNvContentPartPr/>
                <p14:nvPr/>
              </p14:nvContentPartPr>
              <p14:xfrm>
                <a:off x="983114" y="456784"/>
                <a:ext cx="93960" cy="84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4C9B1C0-6B32-4C16-B0F5-52B08182E55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4114" y="447784"/>
                  <a:ext cx="1116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B563DEF-FC1A-4362-9B61-8667FDA1A464}"/>
                    </a:ext>
                  </a:extLst>
                </p14:cNvPr>
                <p14:cNvContentPartPr/>
                <p14:nvPr/>
              </p14:nvContentPartPr>
              <p14:xfrm>
                <a:off x="899594" y="387664"/>
                <a:ext cx="262080" cy="479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B563DEF-FC1A-4362-9B61-8667FDA1A46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90954" y="378664"/>
                  <a:ext cx="2797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EAB6914-5C46-4425-AC79-45E4B4A03DEC}"/>
                    </a:ext>
                  </a:extLst>
                </p14:cNvPr>
                <p14:cNvContentPartPr/>
                <p14:nvPr/>
              </p14:nvContentPartPr>
              <p14:xfrm>
                <a:off x="1060154" y="509704"/>
                <a:ext cx="234360" cy="371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EAB6914-5C46-4425-AC79-45E4B4A03DE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51154" y="501064"/>
                  <a:ext cx="2520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F31FFE0-525A-444B-8272-5B12D0A41C35}"/>
                    </a:ext>
                  </a:extLst>
                </p14:cNvPr>
                <p14:cNvContentPartPr/>
                <p14:nvPr/>
              </p14:nvContentPartPr>
              <p14:xfrm>
                <a:off x="1250594" y="397384"/>
                <a:ext cx="273960" cy="196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F31FFE0-525A-444B-8272-5B12D0A41C3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41954" y="388744"/>
                  <a:ext cx="291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6F569C-5CCA-4B9E-8FD7-FD24BB9DD669}"/>
                    </a:ext>
                  </a:extLst>
                </p14:cNvPr>
                <p14:cNvContentPartPr/>
                <p14:nvPr/>
              </p14:nvContentPartPr>
              <p14:xfrm>
                <a:off x="1575674" y="454984"/>
                <a:ext cx="46800" cy="116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6F569C-5CCA-4B9E-8FD7-FD24BB9DD6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67034" y="445984"/>
                  <a:ext cx="644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5322720-9A17-4C10-AB35-C8DAE07A48BF}"/>
                    </a:ext>
                  </a:extLst>
                </p14:cNvPr>
                <p14:cNvContentPartPr/>
                <p14:nvPr/>
              </p14:nvContentPartPr>
              <p14:xfrm>
                <a:off x="1718954" y="420064"/>
                <a:ext cx="122400" cy="176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5322720-9A17-4C10-AB35-C8DAE07A48B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09954" y="411064"/>
                  <a:ext cx="140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7CC9F0F-6B84-48F6-A59F-18C7C2DF3872}"/>
                    </a:ext>
                  </a:extLst>
                </p14:cNvPr>
                <p14:cNvContentPartPr/>
                <p14:nvPr/>
              </p14:nvContentPartPr>
              <p14:xfrm>
                <a:off x="1921994" y="448864"/>
                <a:ext cx="135360" cy="109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7CC9F0F-6B84-48F6-A59F-18C7C2DF387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913354" y="440224"/>
                  <a:ext cx="153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2140D29-50E3-48B5-AE8F-C1A30E30E2D1}"/>
                    </a:ext>
                  </a:extLst>
                </p14:cNvPr>
                <p14:cNvContentPartPr/>
                <p14:nvPr/>
              </p14:nvContentPartPr>
              <p14:xfrm>
                <a:off x="2265074" y="295144"/>
                <a:ext cx="85320" cy="271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2140D29-50E3-48B5-AE8F-C1A30E30E2D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56434" y="286504"/>
                  <a:ext cx="1029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B0B17A2-DAD4-4C09-BB0C-5207F510E29C}"/>
                    </a:ext>
                  </a:extLst>
                </p14:cNvPr>
                <p14:cNvContentPartPr/>
                <p14:nvPr/>
              </p14:nvContentPartPr>
              <p14:xfrm>
                <a:off x="2453354" y="453184"/>
                <a:ext cx="391320" cy="574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B0B17A2-DAD4-4C09-BB0C-5207F510E29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44354" y="444184"/>
                  <a:ext cx="40896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E6C8C15-40BC-4B0B-AB64-C20962619C03}"/>
                    </a:ext>
                  </a:extLst>
                </p14:cNvPr>
                <p14:cNvContentPartPr/>
                <p14:nvPr/>
              </p14:nvContentPartPr>
              <p14:xfrm>
                <a:off x="2919914" y="417184"/>
                <a:ext cx="187920" cy="166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E6C8C15-40BC-4B0B-AB64-C20962619C0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11274" y="408544"/>
                  <a:ext cx="205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66BBFB1-503D-4E2A-8E6B-AE4A9E399452}"/>
                    </a:ext>
                  </a:extLst>
                </p14:cNvPr>
                <p14:cNvContentPartPr/>
                <p14:nvPr/>
              </p14:nvContentPartPr>
              <p14:xfrm>
                <a:off x="3181994" y="393424"/>
                <a:ext cx="141840" cy="177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66BBFB1-503D-4E2A-8E6B-AE4A9E39945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73354" y="384784"/>
                  <a:ext cx="159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600154-797A-401D-8B77-65CF63CE7ABC}"/>
                    </a:ext>
                  </a:extLst>
                </p14:cNvPr>
                <p14:cNvContentPartPr/>
                <p14:nvPr/>
              </p14:nvContentPartPr>
              <p14:xfrm>
                <a:off x="3300794" y="379744"/>
                <a:ext cx="187920" cy="217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600154-797A-401D-8B77-65CF63CE7AB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92154" y="371104"/>
                  <a:ext cx="2055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02A0385-0797-436B-8D34-726079096C58}"/>
                    </a:ext>
                  </a:extLst>
                </p14:cNvPr>
                <p14:cNvContentPartPr/>
                <p14:nvPr/>
              </p14:nvContentPartPr>
              <p14:xfrm>
                <a:off x="3617594" y="142144"/>
                <a:ext cx="204120" cy="434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02A0385-0797-436B-8D34-726079096C5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08594" y="133144"/>
                  <a:ext cx="22176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BB8DD26-F50C-4658-82C7-53BCA40745E8}"/>
                    </a:ext>
                  </a:extLst>
                </p14:cNvPr>
                <p14:cNvContentPartPr/>
                <p14:nvPr/>
              </p14:nvContentPartPr>
              <p14:xfrm>
                <a:off x="3562154" y="390904"/>
                <a:ext cx="312480" cy="172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BB8DD26-F50C-4658-82C7-53BCA40745E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53154" y="382264"/>
                  <a:ext cx="3301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185BFA9-6EC1-44B0-850D-346B8F25E2F1}"/>
                    </a:ext>
                  </a:extLst>
                </p14:cNvPr>
                <p14:cNvContentPartPr/>
                <p14:nvPr/>
              </p14:nvContentPartPr>
              <p14:xfrm>
                <a:off x="3958154" y="307384"/>
                <a:ext cx="19800" cy="32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185BFA9-6EC1-44B0-850D-346B8F25E2F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49514" y="298744"/>
                  <a:ext cx="374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722CB7F-6819-4CD8-A385-39BF56D1CE66}"/>
                    </a:ext>
                  </a:extLst>
                </p14:cNvPr>
                <p14:cNvContentPartPr/>
                <p14:nvPr/>
              </p14:nvContentPartPr>
              <p14:xfrm>
                <a:off x="3965714" y="423304"/>
                <a:ext cx="88560" cy="136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722CB7F-6819-4CD8-A385-39BF56D1CE6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56714" y="414304"/>
                  <a:ext cx="106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796E063-2D75-4CB6-AB81-4FA0A47C3AB8}"/>
                    </a:ext>
                  </a:extLst>
                </p14:cNvPr>
                <p14:cNvContentPartPr/>
                <p14:nvPr/>
              </p14:nvContentPartPr>
              <p14:xfrm>
                <a:off x="4079114" y="457144"/>
                <a:ext cx="155520" cy="109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796E063-2D75-4CB6-AB81-4FA0A47C3AB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70114" y="448504"/>
                  <a:ext cx="173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69ECF10-B7FF-4301-BBF4-28F214DE52E8}"/>
                    </a:ext>
                  </a:extLst>
                </p14:cNvPr>
                <p14:cNvContentPartPr/>
                <p14:nvPr/>
              </p14:nvContentPartPr>
              <p14:xfrm>
                <a:off x="4459634" y="355264"/>
                <a:ext cx="9360" cy="190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69ECF10-B7FF-4301-BBF4-28F214DE52E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450994" y="346624"/>
                  <a:ext cx="27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996C186-B064-4CA3-9008-6189E109CB7D}"/>
                    </a:ext>
                  </a:extLst>
                </p14:cNvPr>
                <p14:cNvContentPartPr/>
                <p14:nvPr/>
              </p14:nvContentPartPr>
              <p14:xfrm>
                <a:off x="4434074" y="496384"/>
                <a:ext cx="13680" cy="183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996C186-B064-4CA3-9008-6189E109CB7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25074" y="487744"/>
                  <a:ext cx="31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80B947B-9D96-44F7-9CDC-E1EDF488D41E}"/>
                    </a:ext>
                  </a:extLst>
                </p14:cNvPr>
                <p14:cNvContentPartPr/>
                <p14:nvPr/>
              </p14:nvContentPartPr>
              <p14:xfrm>
                <a:off x="1747034" y="1145824"/>
                <a:ext cx="77760" cy="1393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80B947B-9D96-44F7-9CDC-E1EDF488D41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38394" y="1136824"/>
                  <a:ext cx="95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9D3BF7A-A39B-488D-B726-CB6474B85E2A}"/>
                    </a:ext>
                  </a:extLst>
                </p14:cNvPr>
                <p14:cNvContentPartPr/>
                <p14:nvPr/>
              </p14:nvContentPartPr>
              <p14:xfrm>
                <a:off x="1576394" y="1307104"/>
                <a:ext cx="290880" cy="428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9D3BF7A-A39B-488D-B726-CB6474B85E2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567754" y="1298104"/>
                  <a:ext cx="3085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840FE94-C726-46E1-9BDF-CB3550F96A04}"/>
                    </a:ext>
                  </a:extLst>
                </p14:cNvPr>
                <p14:cNvContentPartPr/>
                <p14:nvPr/>
              </p14:nvContentPartPr>
              <p14:xfrm>
                <a:off x="1596194" y="1083184"/>
                <a:ext cx="474480" cy="604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840FE94-C726-46E1-9BDF-CB3550F96A0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87194" y="1074184"/>
                  <a:ext cx="492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2C8B2A2-26F4-4535-8FB6-1E30685FE2C9}"/>
                    </a:ext>
                  </a:extLst>
                </p14:cNvPr>
                <p14:cNvContentPartPr/>
                <p14:nvPr/>
              </p14:nvContentPartPr>
              <p14:xfrm>
                <a:off x="2015954" y="1187224"/>
                <a:ext cx="196560" cy="1389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2C8B2A2-26F4-4535-8FB6-1E30685FE2C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07314" y="1178224"/>
                  <a:ext cx="214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DF497A4-D823-4333-A6A9-CADF1F60A951}"/>
                    </a:ext>
                  </a:extLst>
                </p14:cNvPr>
                <p14:cNvContentPartPr/>
                <p14:nvPr/>
              </p14:nvContentPartPr>
              <p14:xfrm>
                <a:off x="2630114" y="1218544"/>
                <a:ext cx="220680" cy="1148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DF497A4-D823-4333-A6A9-CADF1F60A95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21114" y="1209904"/>
                  <a:ext cx="238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33C90B3-C617-496A-A0D1-B17842150C66}"/>
                    </a:ext>
                  </a:extLst>
                </p14:cNvPr>
                <p14:cNvContentPartPr/>
                <p14:nvPr/>
              </p14:nvContentPartPr>
              <p14:xfrm>
                <a:off x="3257954" y="1118104"/>
                <a:ext cx="295920" cy="2160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33C90B3-C617-496A-A0D1-B17842150C6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49314" y="1109104"/>
                  <a:ext cx="313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E427A48-4FD0-4AA1-A4A6-E0128113DD55}"/>
                    </a:ext>
                  </a:extLst>
                </p14:cNvPr>
                <p14:cNvContentPartPr/>
                <p14:nvPr/>
              </p14:nvContentPartPr>
              <p14:xfrm>
                <a:off x="3597434" y="1189384"/>
                <a:ext cx="164880" cy="975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E427A48-4FD0-4AA1-A4A6-E0128113DD5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88434" y="1180384"/>
                  <a:ext cx="1825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8B43F17-F42E-4745-8D03-2335ADEBE45E}"/>
                    </a:ext>
                  </a:extLst>
                </p14:cNvPr>
                <p14:cNvContentPartPr/>
                <p14:nvPr/>
              </p14:nvContentPartPr>
              <p14:xfrm>
                <a:off x="3834674" y="1213504"/>
                <a:ext cx="198360" cy="918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8B43F17-F42E-4745-8D03-2335ADEBE45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26034" y="1204504"/>
                  <a:ext cx="2160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B4ABD3C-A343-4A93-8283-C365DDD85F3A}"/>
                    </a:ext>
                  </a:extLst>
                </p14:cNvPr>
                <p14:cNvContentPartPr/>
                <p14:nvPr/>
              </p14:nvContentPartPr>
              <p14:xfrm>
                <a:off x="4031234" y="1240864"/>
                <a:ext cx="154800" cy="324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B4ABD3C-A343-4A93-8283-C365DDD85F3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22234" y="1231864"/>
                  <a:ext cx="1724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527DCE0-49BC-423D-8C29-6BA8B038D8BD}"/>
                    </a:ext>
                  </a:extLst>
                </p14:cNvPr>
                <p14:cNvContentPartPr/>
                <p14:nvPr/>
              </p14:nvContentPartPr>
              <p14:xfrm>
                <a:off x="4151474" y="1217824"/>
                <a:ext cx="206640" cy="1540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527DCE0-49BC-423D-8C29-6BA8B038D8B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42474" y="1208824"/>
                  <a:ext cx="2242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F1A6B0E-6DA1-4030-BD55-4F793CBCB156}"/>
                    </a:ext>
                  </a:extLst>
                </p14:cNvPr>
                <p14:cNvContentPartPr/>
                <p14:nvPr/>
              </p14:nvContentPartPr>
              <p14:xfrm>
                <a:off x="4408154" y="981304"/>
                <a:ext cx="234000" cy="3499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F1A6B0E-6DA1-4030-BD55-4F793CBCB15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99514" y="972304"/>
                  <a:ext cx="2516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F9F78D0-D687-48F7-B5AA-36EF21D275F8}"/>
                    </a:ext>
                  </a:extLst>
                </p14:cNvPr>
                <p14:cNvContentPartPr/>
                <p14:nvPr/>
              </p14:nvContentPartPr>
              <p14:xfrm>
                <a:off x="4533794" y="1213864"/>
                <a:ext cx="161640" cy="1422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F9F78D0-D687-48F7-B5AA-36EF21D275F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24794" y="1204864"/>
                  <a:ext cx="1792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593203E-1EC8-4880-AC71-999F352C6F65}"/>
                    </a:ext>
                  </a:extLst>
                </p14:cNvPr>
                <p14:cNvContentPartPr/>
                <p14:nvPr/>
              </p14:nvContentPartPr>
              <p14:xfrm>
                <a:off x="4973354" y="1231144"/>
                <a:ext cx="102240" cy="1130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593203E-1EC8-4880-AC71-999F352C6F6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964714" y="1222144"/>
                  <a:ext cx="1198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2AF5178-AB4F-4751-AAD9-F2AB0BF04D2A}"/>
                    </a:ext>
                  </a:extLst>
                </p14:cNvPr>
                <p14:cNvContentPartPr/>
                <p14:nvPr/>
              </p14:nvContentPartPr>
              <p14:xfrm>
                <a:off x="5246954" y="748024"/>
                <a:ext cx="437760" cy="6328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2AF5178-AB4F-4751-AAD9-F2AB0BF04D2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38314" y="739024"/>
                  <a:ext cx="45540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FEB69B0-A152-4F7D-AF33-F1949C759AF2}"/>
                    </a:ext>
                  </a:extLst>
                </p14:cNvPr>
                <p14:cNvContentPartPr/>
                <p14:nvPr/>
              </p14:nvContentPartPr>
              <p14:xfrm>
                <a:off x="5236154" y="1210984"/>
                <a:ext cx="269280" cy="622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FEB69B0-A152-4F7D-AF33-F1949C759AF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27154" y="1202344"/>
                  <a:ext cx="286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AB82BE0-EF11-4D26-B371-977E7F8ECDD4}"/>
                    </a:ext>
                  </a:extLst>
                </p14:cNvPr>
                <p14:cNvContentPartPr/>
                <p14:nvPr/>
              </p14:nvContentPartPr>
              <p14:xfrm>
                <a:off x="5908274" y="1085344"/>
                <a:ext cx="148320" cy="2098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AB82BE0-EF11-4D26-B371-977E7F8ECDD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899274" y="1076704"/>
                  <a:ext cx="1659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4DC0710-1004-4672-AC27-859C0CDE2A3F}"/>
                    </a:ext>
                  </a:extLst>
                </p14:cNvPr>
                <p14:cNvContentPartPr/>
                <p14:nvPr/>
              </p14:nvContentPartPr>
              <p14:xfrm>
                <a:off x="6120674" y="1112704"/>
                <a:ext cx="165960" cy="1299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4DC0710-1004-4672-AC27-859C0CDE2A3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12034" y="1104064"/>
                  <a:ext cx="1836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C19CB37-826D-46DB-AFC2-5ED58A93C5D6}"/>
                    </a:ext>
                  </a:extLst>
                </p14:cNvPr>
                <p14:cNvContentPartPr/>
                <p14:nvPr/>
              </p14:nvContentPartPr>
              <p14:xfrm>
                <a:off x="6354674" y="1069504"/>
                <a:ext cx="173880" cy="1850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C19CB37-826D-46DB-AFC2-5ED58A93C5D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46034" y="1060504"/>
                  <a:ext cx="191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1D0F505-A878-4EBC-B9B1-93FD50C9C876}"/>
                    </a:ext>
                  </a:extLst>
                </p14:cNvPr>
                <p14:cNvContentPartPr/>
                <p14:nvPr/>
              </p14:nvContentPartPr>
              <p14:xfrm>
                <a:off x="860354" y="1663864"/>
                <a:ext cx="181440" cy="3243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1D0F505-A878-4EBC-B9B1-93FD50C9C87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51354" y="1654864"/>
                  <a:ext cx="1990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47AED7F-13F7-43E1-94EA-8291D0FEDDFD}"/>
                    </a:ext>
                  </a:extLst>
                </p14:cNvPr>
                <p14:cNvContentPartPr/>
                <p14:nvPr/>
              </p14:nvContentPartPr>
              <p14:xfrm>
                <a:off x="772874" y="1840624"/>
                <a:ext cx="313200" cy="637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47AED7F-13F7-43E1-94EA-8291D0FEDDF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64234" y="1831624"/>
                  <a:ext cx="3308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09EE400-B165-4993-9E99-B28E0FB0F9DB}"/>
                    </a:ext>
                  </a:extLst>
                </p14:cNvPr>
                <p14:cNvContentPartPr/>
                <p14:nvPr/>
              </p14:nvContentPartPr>
              <p14:xfrm>
                <a:off x="1167794" y="1636144"/>
                <a:ext cx="192960" cy="3236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09EE400-B165-4993-9E99-B28E0FB0F9D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59154" y="1627504"/>
                  <a:ext cx="2106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3241052-3277-4B42-9E06-6E6E641D6C63}"/>
                    </a:ext>
                  </a:extLst>
                </p14:cNvPr>
                <p14:cNvContentPartPr/>
                <p14:nvPr/>
              </p14:nvContentPartPr>
              <p14:xfrm>
                <a:off x="1372994" y="1856104"/>
                <a:ext cx="207360" cy="1555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3241052-3277-4B42-9E06-6E6E641D6C6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63994" y="1847464"/>
                  <a:ext cx="225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4674CFD-B01A-4BA6-BF0D-54BFD79C9FCE}"/>
                    </a:ext>
                  </a:extLst>
                </p14:cNvPr>
                <p14:cNvContentPartPr/>
                <p14:nvPr/>
              </p14:nvContentPartPr>
              <p14:xfrm>
                <a:off x="2009834" y="1809304"/>
                <a:ext cx="347760" cy="1083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4674CFD-B01A-4BA6-BF0D-54BFD79C9FC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000834" y="1800664"/>
                  <a:ext cx="3654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80B0339-3899-4B7F-BE0E-5BCE239265DB}"/>
                    </a:ext>
                  </a:extLst>
                </p14:cNvPr>
                <p14:cNvContentPartPr/>
                <p14:nvPr/>
              </p14:nvContentPartPr>
              <p14:xfrm>
                <a:off x="2428874" y="1789864"/>
                <a:ext cx="181080" cy="1278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80B0339-3899-4B7F-BE0E-5BCE239265D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420234" y="1780864"/>
                  <a:ext cx="198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9C9D0D4-089E-4E46-868E-E10409123F7D}"/>
                    </a:ext>
                  </a:extLst>
                </p14:cNvPr>
                <p14:cNvContentPartPr/>
                <p14:nvPr/>
              </p14:nvContentPartPr>
              <p14:xfrm>
                <a:off x="2637674" y="1804264"/>
                <a:ext cx="134640" cy="928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9C9D0D4-089E-4E46-868E-E10409123F7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29034" y="1795264"/>
                  <a:ext cx="152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930DBAA-A195-4B29-A89C-38BD1EDB9B98}"/>
                    </a:ext>
                  </a:extLst>
                </p14:cNvPr>
                <p14:cNvContentPartPr/>
                <p14:nvPr/>
              </p14:nvContentPartPr>
              <p14:xfrm>
                <a:off x="2747114" y="1830544"/>
                <a:ext cx="257040" cy="1105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930DBAA-A195-4B29-A89C-38BD1EDB9B9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738114" y="1821904"/>
                  <a:ext cx="2746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B0658E7-7224-4411-8CCB-A8242FDEB241}"/>
                    </a:ext>
                  </a:extLst>
                </p14:cNvPr>
                <p14:cNvContentPartPr/>
                <p14:nvPr/>
              </p14:nvContentPartPr>
              <p14:xfrm>
                <a:off x="3360914" y="1769704"/>
                <a:ext cx="311760" cy="1512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B0658E7-7224-4411-8CCB-A8242FDEB24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352274" y="1760704"/>
                  <a:ext cx="329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E96E730-B07D-4F4B-863A-F78A532474D2}"/>
                    </a:ext>
                  </a:extLst>
                </p14:cNvPr>
                <p14:cNvContentPartPr/>
                <p14:nvPr/>
              </p14:nvContentPartPr>
              <p14:xfrm>
                <a:off x="3747554" y="1811464"/>
                <a:ext cx="130320" cy="846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E96E730-B07D-4F4B-863A-F78A532474D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38554" y="1802464"/>
                  <a:ext cx="147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D2A44BC-0239-4267-85D5-EE80DC589E5A}"/>
                    </a:ext>
                  </a:extLst>
                </p14:cNvPr>
                <p14:cNvContentPartPr/>
                <p14:nvPr/>
              </p14:nvContentPartPr>
              <p14:xfrm>
                <a:off x="4006754" y="1704184"/>
                <a:ext cx="115560" cy="2019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D2A44BC-0239-4267-85D5-EE80DC589E5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97754" y="1695184"/>
                  <a:ext cx="133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8B6684C-7D24-4B74-9D0F-92DA6BF24555}"/>
                    </a:ext>
                  </a:extLst>
                </p14:cNvPr>
                <p14:cNvContentPartPr/>
                <p14:nvPr/>
              </p14:nvContentPartPr>
              <p14:xfrm>
                <a:off x="4189994" y="1650544"/>
                <a:ext cx="104040" cy="2505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8B6684C-7D24-4B74-9D0F-92DA6BF2455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181354" y="1641544"/>
                  <a:ext cx="1216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FBF8DB5-BA3F-4023-9ABD-3857F89F4F56}"/>
                    </a:ext>
                  </a:extLst>
                </p14:cNvPr>
                <p14:cNvContentPartPr/>
                <p14:nvPr/>
              </p14:nvContentPartPr>
              <p14:xfrm>
                <a:off x="4740434" y="1542544"/>
                <a:ext cx="218520" cy="3560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FBF8DB5-BA3F-4023-9ABD-3857F89F4F5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731434" y="1533544"/>
                  <a:ext cx="2361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FE2D66A-8324-4753-938D-D7C7AB981E11}"/>
                    </a:ext>
                  </a:extLst>
                </p14:cNvPr>
                <p14:cNvContentPartPr/>
                <p14:nvPr/>
              </p14:nvContentPartPr>
              <p14:xfrm>
                <a:off x="4669154" y="1717144"/>
                <a:ext cx="310680" cy="435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FE2D66A-8324-4753-938D-D7C7AB981E1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660514" y="1708144"/>
                  <a:ext cx="3283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227D466-1E29-4E01-BF42-CD0EFEB4E12E}"/>
                    </a:ext>
                  </a:extLst>
                </p14:cNvPr>
                <p14:cNvContentPartPr/>
                <p14:nvPr/>
              </p14:nvContentPartPr>
              <p14:xfrm>
                <a:off x="5009714" y="1476664"/>
                <a:ext cx="225360" cy="3772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227D466-1E29-4E01-BF42-CD0EFEB4E12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000714" y="1468024"/>
                  <a:ext cx="2430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78293F2-B70C-4BA4-A82E-C33111BB52EB}"/>
                    </a:ext>
                  </a:extLst>
                </p14:cNvPr>
                <p14:cNvContentPartPr/>
                <p14:nvPr/>
              </p14:nvContentPartPr>
              <p14:xfrm>
                <a:off x="5255594" y="1761784"/>
                <a:ext cx="21600" cy="871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78293F2-B70C-4BA4-A82E-C33111BB52E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246594" y="1752784"/>
                  <a:ext cx="392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8E675D0-E3B5-4644-85D4-2338ECD3628F}"/>
                    </a:ext>
                  </a:extLst>
                </p14:cNvPr>
                <p14:cNvContentPartPr/>
                <p14:nvPr/>
              </p14:nvContentPartPr>
              <p14:xfrm>
                <a:off x="5369714" y="1758544"/>
                <a:ext cx="78480" cy="986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8E675D0-E3B5-4644-85D4-2338ECD3628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361074" y="1749544"/>
                  <a:ext cx="96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540AAAC-C39A-4D08-B9A2-A329A07CBA06}"/>
                    </a:ext>
                  </a:extLst>
                </p14:cNvPr>
                <p14:cNvContentPartPr/>
                <p14:nvPr/>
              </p14:nvContentPartPr>
              <p14:xfrm>
                <a:off x="5564474" y="1552984"/>
                <a:ext cx="333720" cy="2642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540AAAC-C39A-4D08-B9A2-A329A07CBA0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555474" y="1543984"/>
                  <a:ext cx="3513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6CD4D36-A5BD-4D47-85DE-F6457B4152A0}"/>
                    </a:ext>
                  </a:extLst>
                </p14:cNvPr>
                <p14:cNvContentPartPr/>
                <p14:nvPr/>
              </p14:nvContentPartPr>
              <p14:xfrm>
                <a:off x="5641154" y="1743424"/>
                <a:ext cx="86760" cy="730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6CD4D36-A5BD-4D47-85DE-F6457B4152A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632514" y="1734784"/>
                  <a:ext cx="104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BE52DEF-2862-4911-B45B-0127D2F0644B}"/>
                    </a:ext>
                  </a:extLst>
                </p14:cNvPr>
                <p14:cNvContentPartPr/>
                <p14:nvPr/>
              </p14:nvContentPartPr>
              <p14:xfrm>
                <a:off x="5793074" y="1721104"/>
                <a:ext cx="168120" cy="1166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BE52DEF-2862-4911-B45B-0127D2F0644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784434" y="1712104"/>
                  <a:ext cx="185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104D3F0-29E3-4A46-97A2-0C5989C7081F}"/>
                    </a:ext>
                  </a:extLst>
                </p14:cNvPr>
                <p14:cNvContentPartPr/>
                <p14:nvPr/>
              </p14:nvContentPartPr>
              <p14:xfrm>
                <a:off x="6070634" y="1713904"/>
                <a:ext cx="125640" cy="1335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104D3F0-29E3-4A46-97A2-0C5989C7081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061634" y="1704904"/>
                  <a:ext cx="143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88F418F-08C3-4620-A93A-63017049C268}"/>
                    </a:ext>
                  </a:extLst>
                </p14:cNvPr>
                <p14:cNvContentPartPr/>
                <p14:nvPr/>
              </p14:nvContentPartPr>
              <p14:xfrm>
                <a:off x="6240914" y="1676464"/>
                <a:ext cx="112320" cy="1659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88F418F-08C3-4620-A93A-63017049C26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232274" y="1667464"/>
                  <a:ext cx="129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7F5825F-23BC-4636-B914-F25D5C521F54}"/>
                    </a:ext>
                  </a:extLst>
                </p14:cNvPr>
                <p14:cNvContentPartPr/>
                <p14:nvPr/>
              </p14:nvContentPartPr>
              <p14:xfrm>
                <a:off x="6404714" y="1674304"/>
                <a:ext cx="120240" cy="1857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7F5825F-23BC-4636-B914-F25D5C521F5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396074" y="1665664"/>
                  <a:ext cx="137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E853BFB-4D33-48B8-913E-8680A953BE29}"/>
                    </a:ext>
                  </a:extLst>
                </p14:cNvPr>
                <p14:cNvContentPartPr/>
                <p14:nvPr/>
              </p14:nvContentPartPr>
              <p14:xfrm>
                <a:off x="744794" y="2338504"/>
                <a:ext cx="209520" cy="1818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E853BFB-4D33-48B8-913E-8680A953BE2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6154" y="2329504"/>
                  <a:ext cx="227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86C313E-B8DA-4BC4-A374-29A3927B265F}"/>
                    </a:ext>
                  </a:extLst>
                </p14:cNvPr>
                <p14:cNvContentPartPr/>
                <p14:nvPr/>
              </p14:nvContentPartPr>
              <p14:xfrm>
                <a:off x="1321154" y="2280904"/>
                <a:ext cx="280080" cy="2084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86C313E-B8DA-4BC4-A374-29A3927B265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312154" y="2271904"/>
                  <a:ext cx="2977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B08AB88-E00F-47CF-8CB2-F600008D7963}"/>
                    </a:ext>
                  </a:extLst>
                </p14:cNvPr>
                <p14:cNvContentPartPr/>
                <p14:nvPr/>
              </p14:nvContentPartPr>
              <p14:xfrm>
                <a:off x="1789154" y="2101984"/>
                <a:ext cx="214560" cy="3290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B08AB88-E00F-47CF-8CB2-F600008D796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80154" y="2092984"/>
                  <a:ext cx="2322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B4AADA2-5D47-4FE8-8011-5EB94A3D089D}"/>
                    </a:ext>
                  </a:extLst>
                </p14:cNvPr>
                <p14:cNvContentPartPr/>
                <p14:nvPr/>
              </p14:nvContentPartPr>
              <p14:xfrm>
                <a:off x="1708874" y="2263984"/>
                <a:ext cx="307440" cy="378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B4AADA2-5D47-4FE8-8011-5EB94A3D089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00234" y="2254984"/>
                  <a:ext cx="3250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0BF4EF8-E836-45BE-AC76-F7A598993D99}"/>
                    </a:ext>
                  </a:extLst>
                </p14:cNvPr>
                <p14:cNvContentPartPr/>
                <p14:nvPr/>
              </p14:nvContentPartPr>
              <p14:xfrm>
                <a:off x="1955114" y="2316544"/>
                <a:ext cx="183960" cy="1080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0BF4EF8-E836-45BE-AC76-F7A598993D9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946474" y="2307544"/>
                  <a:ext cx="201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195B5CB-3701-4C31-99B7-C993896F44D6}"/>
                    </a:ext>
                  </a:extLst>
                </p14:cNvPr>
                <p14:cNvContentPartPr/>
                <p14:nvPr/>
              </p14:nvContentPartPr>
              <p14:xfrm>
                <a:off x="2139074" y="2348944"/>
                <a:ext cx="156960" cy="788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195B5CB-3701-4C31-99B7-C993896F44D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130074" y="2340304"/>
                  <a:ext cx="174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23F0905-EF30-49D6-88D9-CD050AE21F51}"/>
                    </a:ext>
                  </a:extLst>
                </p14:cNvPr>
                <p14:cNvContentPartPr/>
                <p14:nvPr/>
              </p14:nvContentPartPr>
              <p14:xfrm>
                <a:off x="2385314" y="2324104"/>
                <a:ext cx="171360" cy="1393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23F0905-EF30-49D6-88D9-CD050AE21F5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76314" y="2315464"/>
                  <a:ext cx="189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DD62F11-3350-496C-A74B-C81488DDAA0C}"/>
                    </a:ext>
                  </a:extLst>
                </p14:cNvPr>
                <p14:cNvContentPartPr/>
                <p14:nvPr/>
              </p14:nvContentPartPr>
              <p14:xfrm>
                <a:off x="2538674" y="2138344"/>
                <a:ext cx="154080" cy="2732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DD62F11-3350-496C-A74B-C81488DDAA0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30034" y="2129704"/>
                  <a:ext cx="1717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7F1B73D-0845-4F9A-B84C-7F054DC8F031}"/>
                    </a:ext>
                  </a:extLst>
                </p14:cNvPr>
                <p14:cNvContentPartPr/>
                <p14:nvPr/>
              </p14:nvContentPartPr>
              <p14:xfrm>
                <a:off x="2614994" y="2321584"/>
                <a:ext cx="180360" cy="1180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7F1B73D-0845-4F9A-B84C-7F054DC8F03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06354" y="2312584"/>
                  <a:ext cx="198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4712AF3-C007-4ABE-9027-DE5B392DCF53}"/>
                    </a:ext>
                  </a:extLst>
                </p14:cNvPr>
                <p14:cNvContentPartPr/>
                <p14:nvPr/>
              </p14:nvContentPartPr>
              <p14:xfrm>
                <a:off x="2829194" y="2312944"/>
                <a:ext cx="114480" cy="1508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4712AF3-C007-4ABE-9027-DE5B392DCF5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20194" y="2304304"/>
                  <a:ext cx="132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4F57645-5E22-41C1-B074-8B80CBE1F331}"/>
                    </a:ext>
                  </a:extLst>
                </p14:cNvPr>
                <p14:cNvContentPartPr/>
                <p14:nvPr/>
              </p14:nvContentPartPr>
              <p14:xfrm>
                <a:off x="2974634" y="2328064"/>
                <a:ext cx="228960" cy="1321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4F57645-5E22-41C1-B074-8B80CBE1F33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65994" y="2319064"/>
                  <a:ext cx="246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A62CC9E-26E7-49C0-BC5D-B55F6B2124D1}"/>
                    </a:ext>
                  </a:extLst>
                </p14:cNvPr>
                <p14:cNvContentPartPr/>
                <p14:nvPr/>
              </p14:nvContentPartPr>
              <p14:xfrm>
                <a:off x="3151034" y="2117104"/>
                <a:ext cx="241920" cy="311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A62CC9E-26E7-49C0-BC5D-B55F6B2124D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42034" y="2108464"/>
                  <a:ext cx="2595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50D66B2-A257-49B4-A3B6-9232092FE233}"/>
                    </a:ext>
                  </a:extLst>
                </p14:cNvPr>
                <p14:cNvContentPartPr/>
                <p14:nvPr/>
              </p14:nvContentPartPr>
              <p14:xfrm>
                <a:off x="3541994" y="2255704"/>
                <a:ext cx="200160" cy="1681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50D66B2-A257-49B4-A3B6-9232092FE23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533354" y="2247064"/>
                  <a:ext cx="2178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80D4F88-E3E6-4085-9FE0-BADCCEA0B85D}"/>
                    </a:ext>
                  </a:extLst>
                </p14:cNvPr>
                <p14:cNvContentPartPr/>
                <p14:nvPr/>
              </p14:nvContentPartPr>
              <p14:xfrm>
                <a:off x="3703634" y="2025304"/>
                <a:ext cx="243360" cy="3416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80D4F88-E3E6-4085-9FE0-BADCCEA0B85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694634" y="2016664"/>
                  <a:ext cx="2610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745E571-6B46-4BFE-9222-0D08476E1F79}"/>
                    </a:ext>
                  </a:extLst>
                </p14:cNvPr>
                <p14:cNvContentPartPr/>
                <p14:nvPr/>
              </p14:nvContentPartPr>
              <p14:xfrm>
                <a:off x="3845474" y="2258944"/>
                <a:ext cx="167040" cy="1422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745E571-6B46-4BFE-9222-0D08476E1F7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836474" y="2249944"/>
                  <a:ext cx="184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4F18481-EC04-4417-A89C-CB28B37759C7}"/>
                    </a:ext>
                  </a:extLst>
                </p14:cNvPr>
                <p14:cNvContentPartPr/>
                <p14:nvPr/>
              </p14:nvContentPartPr>
              <p14:xfrm>
                <a:off x="4054274" y="2238784"/>
                <a:ext cx="237240" cy="1764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4F18481-EC04-4417-A89C-CB28B37759C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045634" y="2229784"/>
                  <a:ext cx="254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7FBB659-5871-4A9B-B7A8-F541F6B49B6C}"/>
                    </a:ext>
                  </a:extLst>
                </p14:cNvPr>
                <p14:cNvContentPartPr/>
                <p14:nvPr/>
              </p14:nvContentPartPr>
              <p14:xfrm>
                <a:off x="4261274" y="2303944"/>
                <a:ext cx="64080" cy="1188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7FBB659-5871-4A9B-B7A8-F541F6B49B6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252274" y="2295304"/>
                  <a:ext cx="81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4E03EF4-11DF-4F36-B766-34CCEECD0B48}"/>
                    </a:ext>
                  </a:extLst>
                </p14:cNvPr>
                <p14:cNvContentPartPr/>
                <p14:nvPr/>
              </p14:nvContentPartPr>
              <p14:xfrm>
                <a:off x="4391234" y="2299624"/>
                <a:ext cx="178920" cy="1213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4E03EF4-11DF-4F36-B766-34CCEECD0B4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382594" y="2290984"/>
                  <a:ext cx="196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3E4CA65-6521-44FA-84AE-6A9923B1625C}"/>
                    </a:ext>
                  </a:extLst>
                </p14:cNvPr>
                <p14:cNvContentPartPr/>
                <p14:nvPr/>
              </p14:nvContentPartPr>
              <p14:xfrm>
                <a:off x="4749434" y="2038984"/>
                <a:ext cx="223920" cy="3682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3E4CA65-6521-44FA-84AE-6A9923B1625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40434" y="2029984"/>
                  <a:ext cx="2415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9F841B2-FA43-42CA-855B-322FA5FF7453}"/>
                    </a:ext>
                  </a:extLst>
                </p14:cNvPr>
                <p14:cNvContentPartPr/>
                <p14:nvPr/>
              </p14:nvContentPartPr>
              <p14:xfrm>
                <a:off x="4685354" y="2258584"/>
                <a:ext cx="276480" cy="1504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9F841B2-FA43-42CA-855B-322FA5FF745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676354" y="2249944"/>
                  <a:ext cx="2941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F65343F-2C32-460C-A60D-09C3BB651792}"/>
                    </a:ext>
                  </a:extLst>
                </p14:cNvPr>
                <p14:cNvContentPartPr/>
                <p14:nvPr/>
              </p14:nvContentPartPr>
              <p14:xfrm>
                <a:off x="5072354" y="2200624"/>
                <a:ext cx="360" cy="3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F65343F-2C32-460C-A60D-09C3BB65179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063714" y="21916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8CB59B4-389C-4568-B939-A15B0DEEEFBE}"/>
                    </a:ext>
                  </a:extLst>
                </p14:cNvPr>
                <p14:cNvContentPartPr/>
                <p14:nvPr/>
              </p14:nvContentPartPr>
              <p14:xfrm>
                <a:off x="5070914" y="2284504"/>
                <a:ext cx="107640" cy="1134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8CB59B4-389C-4568-B939-A15B0DEEEFB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062274" y="2275864"/>
                  <a:ext cx="125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673BA31-AD1A-4772-AEDA-3CBDF647180D}"/>
                    </a:ext>
                  </a:extLst>
                </p14:cNvPr>
                <p14:cNvContentPartPr/>
                <p14:nvPr/>
              </p14:nvContentPartPr>
              <p14:xfrm>
                <a:off x="5258474" y="2272624"/>
                <a:ext cx="267840" cy="1252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673BA31-AD1A-4772-AEDA-3CBDF647180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249834" y="2263624"/>
                  <a:ext cx="285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FB93ED6-B2CE-418F-AA39-AE9832875D8F}"/>
                    </a:ext>
                  </a:extLst>
                </p14:cNvPr>
                <p14:cNvContentPartPr/>
                <p14:nvPr/>
              </p14:nvContentPartPr>
              <p14:xfrm>
                <a:off x="5840234" y="2281984"/>
                <a:ext cx="186840" cy="1026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FB93ED6-B2CE-418F-AA39-AE9832875D8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831234" y="2273344"/>
                  <a:ext cx="204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9ACE7596-4D25-4D66-9116-FBF1401A759B}"/>
                    </a:ext>
                  </a:extLst>
                </p14:cNvPr>
                <p14:cNvContentPartPr/>
                <p14:nvPr/>
              </p14:nvContentPartPr>
              <p14:xfrm>
                <a:off x="6157754" y="1914784"/>
                <a:ext cx="383760" cy="5040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9ACE7596-4D25-4D66-9116-FBF1401A759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148754" y="1906144"/>
                  <a:ext cx="40140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6A7E75B-7355-454A-995E-8A05D89F6209}"/>
                    </a:ext>
                  </a:extLst>
                </p14:cNvPr>
                <p14:cNvContentPartPr/>
                <p14:nvPr/>
              </p14:nvContentPartPr>
              <p14:xfrm>
                <a:off x="6204194" y="2248864"/>
                <a:ext cx="201600" cy="302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6A7E75B-7355-454A-995E-8A05D89F620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195194" y="2240224"/>
                  <a:ext cx="2192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273E3E7-03F2-4DE0-B806-589E58FAF170}"/>
                    </a:ext>
                  </a:extLst>
                </p14:cNvPr>
                <p14:cNvContentPartPr/>
                <p14:nvPr/>
              </p14:nvContentPartPr>
              <p14:xfrm>
                <a:off x="6754274" y="2188384"/>
                <a:ext cx="235440" cy="1548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273E3E7-03F2-4DE0-B806-589E58FAF17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745274" y="2179384"/>
                  <a:ext cx="253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C9D23BD-9280-43FC-B175-46F69A2080A9}"/>
                    </a:ext>
                  </a:extLst>
                </p14:cNvPr>
                <p14:cNvContentPartPr/>
                <p14:nvPr/>
              </p14:nvContentPartPr>
              <p14:xfrm>
                <a:off x="7102034" y="2334184"/>
                <a:ext cx="39240" cy="208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C9D23BD-9280-43FC-B175-46F69A2080A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093034" y="2325544"/>
                  <a:ext cx="56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D6F9840-3C38-4F83-B6BB-AA7C53B76691}"/>
                    </a:ext>
                  </a:extLst>
                </p14:cNvPr>
                <p14:cNvContentPartPr/>
                <p14:nvPr/>
              </p14:nvContentPartPr>
              <p14:xfrm>
                <a:off x="7323794" y="2125024"/>
                <a:ext cx="339120" cy="2368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D6F9840-3C38-4F83-B6BB-AA7C53B7669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314794" y="2116024"/>
                  <a:ext cx="3567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1913FBA-A4F9-4316-A755-9C02339D94B1}"/>
                    </a:ext>
                  </a:extLst>
                </p14:cNvPr>
                <p14:cNvContentPartPr/>
                <p14:nvPr/>
              </p14:nvContentPartPr>
              <p14:xfrm>
                <a:off x="7824914" y="2221864"/>
                <a:ext cx="312120" cy="900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1913FBA-A4F9-4316-A755-9C02339D94B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815914" y="2213224"/>
                  <a:ext cx="3297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58C7F79-04AC-4AA3-8EE9-5A1D2677EDDC}"/>
                    </a:ext>
                  </a:extLst>
                </p14:cNvPr>
                <p14:cNvContentPartPr/>
                <p14:nvPr/>
              </p14:nvContentPartPr>
              <p14:xfrm>
                <a:off x="8214434" y="2223304"/>
                <a:ext cx="312840" cy="914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58C7F79-04AC-4AA3-8EE9-5A1D2677EDD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205434" y="2214304"/>
                  <a:ext cx="3304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544EBA7-924D-40F9-B87A-6EC342471AE4}"/>
                    </a:ext>
                  </a:extLst>
                </p14:cNvPr>
                <p14:cNvContentPartPr/>
                <p14:nvPr/>
              </p14:nvContentPartPr>
              <p14:xfrm>
                <a:off x="8646074" y="2346784"/>
                <a:ext cx="12600" cy="280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544EBA7-924D-40F9-B87A-6EC342471AE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637434" y="2337784"/>
                  <a:ext cx="302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8898B96-2F61-4621-9931-4C56B8B61E14}"/>
                    </a:ext>
                  </a:extLst>
                </p14:cNvPr>
                <p14:cNvContentPartPr/>
                <p14:nvPr/>
              </p14:nvContentPartPr>
              <p14:xfrm>
                <a:off x="1608794" y="2778424"/>
                <a:ext cx="214920" cy="2138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8898B96-2F61-4621-9931-4C56B8B61E1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600154" y="2769784"/>
                  <a:ext cx="2325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D454A74-C787-4F2F-9462-D5B953362D7A}"/>
                    </a:ext>
                  </a:extLst>
                </p14:cNvPr>
                <p14:cNvContentPartPr/>
                <p14:nvPr/>
              </p14:nvContentPartPr>
              <p14:xfrm>
                <a:off x="1908674" y="2668984"/>
                <a:ext cx="132120" cy="3855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D454A74-C787-4F2F-9462-D5B953362D7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899674" y="2660344"/>
                  <a:ext cx="1497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C3E0401-643B-4626-8EC0-0F605947FD87}"/>
                    </a:ext>
                  </a:extLst>
                </p14:cNvPr>
                <p14:cNvContentPartPr/>
                <p14:nvPr/>
              </p14:nvContentPartPr>
              <p14:xfrm>
                <a:off x="2404754" y="2601304"/>
                <a:ext cx="551880" cy="3952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C3E0401-643B-4626-8EC0-0F605947FD8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395754" y="2592304"/>
                  <a:ext cx="5695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2041215-0912-4834-BF0E-7B57B8C200FF}"/>
                    </a:ext>
                  </a:extLst>
                </p14:cNvPr>
                <p14:cNvContentPartPr/>
                <p14:nvPr/>
              </p14:nvContentPartPr>
              <p14:xfrm>
                <a:off x="2420594" y="2881744"/>
                <a:ext cx="206640" cy="313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2041215-0912-4834-BF0E-7B57B8C200F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411594" y="2873104"/>
                  <a:ext cx="2242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C5C239B-B9E8-4E45-B572-CA41475E1A07}"/>
                    </a:ext>
                  </a:extLst>
                </p14:cNvPr>
                <p14:cNvContentPartPr/>
                <p14:nvPr/>
              </p14:nvContentPartPr>
              <p14:xfrm>
                <a:off x="2782394" y="2893984"/>
                <a:ext cx="29880" cy="471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C5C239B-B9E8-4E45-B572-CA41475E1A0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773754" y="2885344"/>
                  <a:ext cx="475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1F061D8-86B6-4D66-B159-2A21636BCEE4}"/>
                    </a:ext>
                  </a:extLst>
                </p14:cNvPr>
                <p14:cNvContentPartPr/>
                <p14:nvPr/>
              </p14:nvContentPartPr>
              <p14:xfrm>
                <a:off x="2896154" y="2842504"/>
                <a:ext cx="144000" cy="11556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1F061D8-86B6-4D66-B159-2A21636BCEE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887514" y="2833864"/>
                  <a:ext cx="161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3F105D2-BAA3-4099-BCB4-EECD13F5883E}"/>
                    </a:ext>
                  </a:extLst>
                </p14:cNvPr>
                <p14:cNvContentPartPr/>
                <p14:nvPr/>
              </p14:nvContentPartPr>
              <p14:xfrm>
                <a:off x="3128714" y="2860144"/>
                <a:ext cx="186120" cy="1332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3F105D2-BAA3-4099-BCB4-EECD13F5883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119714" y="2851144"/>
                  <a:ext cx="203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468B7AC-6635-47F0-8A1A-E36AAABACC20}"/>
                    </a:ext>
                  </a:extLst>
                </p14:cNvPr>
                <p14:cNvContentPartPr/>
                <p14:nvPr/>
              </p14:nvContentPartPr>
              <p14:xfrm>
                <a:off x="3282074" y="2660704"/>
                <a:ext cx="168480" cy="3020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468B7AC-6635-47F0-8A1A-E36AAABACC2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273434" y="2652064"/>
                  <a:ext cx="1861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0C72A91-B002-43F8-9544-FD4798E569AE}"/>
                    </a:ext>
                  </a:extLst>
                </p14:cNvPr>
                <p14:cNvContentPartPr/>
                <p14:nvPr/>
              </p14:nvContentPartPr>
              <p14:xfrm>
                <a:off x="3799754" y="2661424"/>
                <a:ext cx="183240" cy="2865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0C72A91-B002-43F8-9544-FD4798E569A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791114" y="2652424"/>
                  <a:ext cx="2008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3F7D37C-F929-4772-B3AA-C9CD5F7C9372}"/>
                    </a:ext>
                  </a:extLst>
                </p14:cNvPr>
                <p14:cNvContentPartPr/>
                <p14:nvPr/>
              </p14:nvContentPartPr>
              <p14:xfrm>
                <a:off x="4084514" y="2675464"/>
                <a:ext cx="113760" cy="2368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3F7D37C-F929-4772-B3AA-C9CD5F7C937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075514" y="2666824"/>
                  <a:ext cx="1314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B7A38A36-E352-4AFF-8F64-19909E9CD73B}"/>
                    </a:ext>
                  </a:extLst>
                </p14:cNvPr>
                <p14:cNvContentPartPr/>
                <p14:nvPr/>
              </p14:nvContentPartPr>
              <p14:xfrm>
                <a:off x="4402754" y="2725864"/>
                <a:ext cx="131040" cy="1792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B7A38A36-E352-4AFF-8F64-19909E9CD73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394114" y="2717224"/>
                  <a:ext cx="1486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8FDA126B-3A87-4D2D-8484-B76CB10754FC}"/>
                    </a:ext>
                  </a:extLst>
                </p14:cNvPr>
                <p14:cNvContentPartPr/>
                <p14:nvPr/>
              </p14:nvContentPartPr>
              <p14:xfrm>
                <a:off x="4351994" y="2626504"/>
                <a:ext cx="82080" cy="975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8FDA126B-3A87-4D2D-8484-B76CB10754F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342994" y="2617504"/>
                  <a:ext cx="99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A1B25CF-EE44-4ADA-BB26-CD699C969341}"/>
                    </a:ext>
                  </a:extLst>
                </p14:cNvPr>
                <p14:cNvContentPartPr/>
                <p14:nvPr/>
              </p14:nvContentPartPr>
              <p14:xfrm>
                <a:off x="4522274" y="2837824"/>
                <a:ext cx="56880" cy="1004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A1B25CF-EE44-4ADA-BB26-CD699C96934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513634" y="2829184"/>
                  <a:ext cx="74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729AA7A-84E3-46B4-8627-34F7C94B5CA1}"/>
                    </a:ext>
                  </a:extLst>
                </p14:cNvPr>
                <p14:cNvContentPartPr/>
                <p14:nvPr/>
              </p14:nvContentPartPr>
              <p14:xfrm>
                <a:off x="5011154" y="2725864"/>
                <a:ext cx="203760" cy="1720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729AA7A-84E3-46B4-8627-34F7C94B5CA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002514" y="2717224"/>
                  <a:ext cx="221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99A12FF-0B7E-4CF3-B96E-6DE6ECCE7E07}"/>
                    </a:ext>
                  </a:extLst>
                </p14:cNvPr>
                <p14:cNvContentPartPr/>
                <p14:nvPr/>
              </p14:nvContentPartPr>
              <p14:xfrm>
                <a:off x="5444234" y="2786704"/>
                <a:ext cx="41760" cy="1296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99A12FF-0B7E-4CF3-B96E-6DE6ECCE7E0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435234" y="2778064"/>
                  <a:ext cx="59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B622EA1-1353-4D24-AC51-658EE1E7DE98}"/>
                    </a:ext>
                  </a:extLst>
                </p14:cNvPr>
                <p14:cNvContentPartPr/>
                <p14:nvPr/>
              </p14:nvContentPartPr>
              <p14:xfrm>
                <a:off x="5294114" y="2899744"/>
                <a:ext cx="286200" cy="424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B622EA1-1353-4D24-AC51-658EE1E7DE9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285474" y="2891104"/>
                  <a:ext cx="3038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EDCCBFC-04C9-4CD3-8976-952A69804D8A}"/>
                    </a:ext>
                  </a:extLst>
                </p14:cNvPr>
                <p14:cNvContentPartPr/>
                <p14:nvPr/>
              </p14:nvContentPartPr>
              <p14:xfrm>
                <a:off x="5289794" y="2746384"/>
                <a:ext cx="390600" cy="446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EDCCBFC-04C9-4CD3-8976-952A69804D8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280794" y="2737384"/>
                  <a:ext cx="4082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300A342-947F-4187-83EE-1ACF3448F123}"/>
                    </a:ext>
                  </a:extLst>
                </p14:cNvPr>
                <p14:cNvContentPartPr/>
                <p14:nvPr/>
              </p14:nvContentPartPr>
              <p14:xfrm>
                <a:off x="6130034" y="2503744"/>
                <a:ext cx="281520" cy="4438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300A342-947F-4187-83EE-1ACF3448F12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121034" y="2494744"/>
                  <a:ext cx="29916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5F437033-BFC5-421C-BD22-95C3DB6713E7}"/>
                    </a:ext>
                  </a:extLst>
                </p14:cNvPr>
                <p14:cNvContentPartPr/>
                <p14:nvPr/>
              </p14:nvContentPartPr>
              <p14:xfrm>
                <a:off x="6097634" y="2789224"/>
                <a:ext cx="267840" cy="586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5F437033-BFC5-421C-BD22-95C3DB6713E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088634" y="2780584"/>
                  <a:ext cx="2854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3D3BD31-741C-4566-8821-C8CBE9211A07}"/>
                    </a:ext>
                  </a:extLst>
                </p14:cNvPr>
                <p14:cNvContentPartPr/>
                <p14:nvPr/>
              </p14:nvContentPartPr>
              <p14:xfrm>
                <a:off x="6366914" y="2817304"/>
                <a:ext cx="83160" cy="1000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3D3BD31-741C-4566-8821-C8CBE9211A0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358274" y="2808304"/>
                  <a:ext cx="100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E8C5AAE-6C87-4C15-8ACF-315C611D0614}"/>
                    </a:ext>
                  </a:extLst>
                </p14:cNvPr>
                <p14:cNvContentPartPr/>
                <p14:nvPr/>
              </p14:nvContentPartPr>
              <p14:xfrm>
                <a:off x="6604514" y="2760424"/>
                <a:ext cx="175320" cy="1620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E8C5AAE-6C87-4C15-8ACF-315C611D061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95514" y="2751424"/>
                  <a:ext cx="192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776FB3B-6B62-4057-B703-A5469F1A06D6}"/>
                    </a:ext>
                  </a:extLst>
                </p14:cNvPr>
                <p14:cNvContentPartPr/>
                <p14:nvPr/>
              </p14:nvContentPartPr>
              <p14:xfrm>
                <a:off x="7010234" y="2736304"/>
                <a:ext cx="424440" cy="1918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776FB3B-6B62-4057-B703-A5469F1A06D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001234" y="2727664"/>
                  <a:ext cx="4420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3DDA0E7-9DFA-4BB6-8E9A-BF0492E4DC12}"/>
                    </a:ext>
                  </a:extLst>
                </p14:cNvPr>
                <p14:cNvContentPartPr/>
                <p14:nvPr/>
              </p14:nvContentPartPr>
              <p14:xfrm>
                <a:off x="7478234" y="2888224"/>
                <a:ext cx="78120" cy="1782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3DDA0E7-9DFA-4BB6-8E9A-BF0492E4DC1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469234" y="2879584"/>
                  <a:ext cx="95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2DDEDA8-1A23-4465-8449-A6DAAE5B4F5C}"/>
                    </a:ext>
                  </a:extLst>
                </p14:cNvPr>
                <p14:cNvContentPartPr/>
                <p14:nvPr/>
              </p14:nvContentPartPr>
              <p14:xfrm>
                <a:off x="7883234" y="2591584"/>
                <a:ext cx="196920" cy="3477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2DDEDA8-1A23-4465-8449-A6DAAE5B4F5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874594" y="2582584"/>
                  <a:ext cx="2145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7621DDE-6E96-4A76-ABE5-817F1F180DCD}"/>
                    </a:ext>
                  </a:extLst>
                </p14:cNvPr>
                <p14:cNvContentPartPr/>
                <p14:nvPr/>
              </p14:nvContentPartPr>
              <p14:xfrm>
                <a:off x="7867754" y="2743504"/>
                <a:ext cx="245880" cy="482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7621DDE-6E96-4A76-ABE5-817F1F180DC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859114" y="2734504"/>
                  <a:ext cx="2635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47869125-86E6-42C9-949C-B2AD968B3BDB}"/>
                    </a:ext>
                  </a:extLst>
                </p14:cNvPr>
                <p14:cNvContentPartPr/>
                <p14:nvPr/>
              </p14:nvContentPartPr>
              <p14:xfrm>
                <a:off x="8130554" y="2514544"/>
                <a:ext cx="227160" cy="3798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47869125-86E6-42C9-949C-B2AD968B3BD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121554" y="2505904"/>
                  <a:ext cx="2448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7FE1FD1-CFF0-4CF8-803A-C332E303B00A}"/>
                    </a:ext>
                  </a:extLst>
                </p14:cNvPr>
                <p14:cNvContentPartPr/>
                <p14:nvPr/>
              </p14:nvContentPartPr>
              <p14:xfrm>
                <a:off x="8401274" y="2770144"/>
                <a:ext cx="147240" cy="1454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7FE1FD1-CFF0-4CF8-803A-C332E303B00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392274" y="2761144"/>
                  <a:ext cx="164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6F37FCC0-4B39-4EE6-B9AC-DCEAB0D43FD2}"/>
                    </a:ext>
                  </a:extLst>
                </p14:cNvPr>
                <p14:cNvContentPartPr/>
                <p14:nvPr/>
              </p14:nvContentPartPr>
              <p14:xfrm>
                <a:off x="2378474" y="3318784"/>
                <a:ext cx="348840" cy="2163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6F37FCC0-4B39-4EE6-B9AC-DCEAB0D43FD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369834" y="3309784"/>
                  <a:ext cx="3664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9BAC69C1-336A-412F-A39D-3FCC2D4BFCE0}"/>
                    </a:ext>
                  </a:extLst>
                </p14:cNvPr>
                <p14:cNvContentPartPr/>
                <p14:nvPr/>
              </p14:nvContentPartPr>
              <p14:xfrm>
                <a:off x="2680874" y="3448744"/>
                <a:ext cx="161280" cy="885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9BAC69C1-336A-412F-A39D-3FCC2D4BFCE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672234" y="3440104"/>
                  <a:ext cx="178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5751922-D0B7-41F2-9529-014AEEDA8E03}"/>
                    </a:ext>
                  </a:extLst>
                </p14:cNvPr>
                <p14:cNvContentPartPr/>
                <p14:nvPr/>
              </p14:nvContentPartPr>
              <p14:xfrm>
                <a:off x="2898314" y="3337504"/>
                <a:ext cx="96120" cy="1814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5751922-D0B7-41F2-9529-014AEEDA8E0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889314" y="3328504"/>
                  <a:ext cx="113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AFD3D1C3-B018-47D9-BCFB-1F490FC8E5F8}"/>
                    </a:ext>
                  </a:extLst>
                </p14:cNvPr>
                <p14:cNvContentPartPr/>
                <p14:nvPr/>
              </p14:nvContentPartPr>
              <p14:xfrm>
                <a:off x="3103154" y="3287104"/>
                <a:ext cx="91440" cy="2386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AFD3D1C3-B018-47D9-BCFB-1F490FC8E5F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094154" y="3278104"/>
                  <a:ext cx="109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6AF30693-95E4-4BC3-A8F7-C807E52BFB6C}"/>
                    </a:ext>
                  </a:extLst>
                </p14:cNvPr>
                <p14:cNvContentPartPr/>
                <p14:nvPr/>
              </p14:nvContentPartPr>
              <p14:xfrm>
                <a:off x="3557114" y="3220144"/>
                <a:ext cx="191160" cy="30348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6AF30693-95E4-4BC3-A8F7-C807E52BFB6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548474" y="3211144"/>
                  <a:ext cx="2088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28CA06D-EDC4-4959-9436-164568C6C284}"/>
                    </a:ext>
                  </a:extLst>
                </p14:cNvPr>
                <p14:cNvContentPartPr/>
                <p14:nvPr/>
              </p14:nvContentPartPr>
              <p14:xfrm>
                <a:off x="3478274" y="3357304"/>
                <a:ext cx="355320" cy="579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28CA06D-EDC4-4959-9436-164568C6C28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469634" y="3348664"/>
                  <a:ext cx="3729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601E2906-9A81-4ADB-815C-F1EC52F33B6E}"/>
                    </a:ext>
                  </a:extLst>
                </p14:cNvPr>
                <p14:cNvContentPartPr/>
                <p14:nvPr/>
              </p14:nvContentPartPr>
              <p14:xfrm>
                <a:off x="3817034" y="3148144"/>
                <a:ext cx="226080" cy="36756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601E2906-9A81-4ADB-815C-F1EC52F33B6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808394" y="3139144"/>
                  <a:ext cx="2437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BF33EEF8-0D58-48E5-A44C-6097843059C9}"/>
                    </a:ext>
                  </a:extLst>
                </p14:cNvPr>
                <p14:cNvContentPartPr/>
                <p14:nvPr/>
              </p14:nvContentPartPr>
              <p14:xfrm>
                <a:off x="4098914" y="3278464"/>
                <a:ext cx="164160" cy="2293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BF33EEF8-0D58-48E5-A44C-6097843059C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089914" y="3269824"/>
                  <a:ext cx="1818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584CC569-F666-4770-9A43-160C18A35F62}"/>
                    </a:ext>
                  </a:extLst>
                </p14:cNvPr>
                <p14:cNvContentPartPr/>
                <p14:nvPr/>
              </p14:nvContentPartPr>
              <p14:xfrm>
                <a:off x="4226354" y="3328504"/>
                <a:ext cx="134640" cy="1382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584CC569-F666-4770-9A43-160C18A35F6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217714" y="3319504"/>
                  <a:ext cx="152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1ED9AFCE-3799-44AA-BF0D-32B9E8A484D6}"/>
                    </a:ext>
                  </a:extLst>
                </p14:cNvPr>
                <p14:cNvContentPartPr/>
                <p14:nvPr/>
              </p14:nvContentPartPr>
              <p14:xfrm>
                <a:off x="4423634" y="3155344"/>
                <a:ext cx="257760" cy="28980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1ED9AFCE-3799-44AA-BF0D-32B9E8A484D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414634" y="3146344"/>
                  <a:ext cx="2754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5B26B733-4290-435C-ADF1-1AB1BC6AD228}"/>
                    </a:ext>
                  </a:extLst>
                </p14:cNvPr>
                <p14:cNvContentPartPr/>
                <p14:nvPr/>
              </p14:nvContentPartPr>
              <p14:xfrm>
                <a:off x="4530914" y="3398344"/>
                <a:ext cx="61200" cy="450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5B26B733-4290-435C-ADF1-1AB1BC6AD22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521914" y="3389344"/>
                  <a:ext cx="78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49AE1793-EF43-4E93-8298-ADE24A23E013}"/>
                    </a:ext>
                  </a:extLst>
                </p14:cNvPr>
                <p14:cNvContentPartPr/>
                <p14:nvPr/>
              </p14:nvContentPartPr>
              <p14:xfrm>
                <a:off x="4674194" y="3350824"/>
                <a:ext cx="151560" cy="1256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49AE1793-EF43-4E93-8298-ADE24A23E01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665554" y="3342184"/>
                  <a:ext cx="169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6A2162A9-B259-44F8-B8A8-1D03552EB571}"/>
                    </a:ext>
                  </a:extLst>
                </p14:cNvPr>
                <p14:cNvContentPartPr/>
                <p14:nvPr/>
              </p14:nvContentPartPr>
              <p14:xfrm>
                <a:off x="4956074" y="3315904"/>
                <a:ext cx="123840" cy="1303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6A2162A9-B259-44F8-B8A8-1D03552EB57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947074" y="3307264"/>
                  <a:ext cx="1414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31BDB24-0C1A-40EF-AD5C-032231116ECC}"/>
                    </a:ext>
                  </a:extLst>
                </p14:cNvPr>
                <p14:cNvContentPartPr/>
                <p14:nvPr/>
              </p14:nvContentPartPr>
              <p14:xfrm>
                <a:off x="5061554" y="3298624"/>
                <a:ext cx="115560" cy="1677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31BDB24-0C1A-40EF-AD5C-032231116EC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052554" y="3289984"/>
                  <a:ext cx="1332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0178BE3-B7A6-4F02-9D98-0E716A92DEEF}"/>
                    </a:ext>
                  </a:extLst>
                </p14:cNvPr>
                <p14:cNvContentPartPr/>
                <p14:nvPr/>
              </p14:nvContentPartPr>
              <p14:xfrm>
                <a:off x="5252714" y="3288904"/>
                <a:ext cx="75960" cy="18576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0178BE3-B7A6-4F02-9D98-0E716A92DEE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244074" y="3280264"/>
                  <a:ext cx="936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D39D9173-DC7F-4DB6-A465-66298D57B06D}"/>
                    </a:ext>
                  </a:extLst>
                </p14:cNvPr>
                <p14:cNvContentPartPr/>
                <p14:nvPr/>
              </p14:nvContentPartPr>
              <p14:xfrm>
                <a:off x="5753834" y="2967424"/>
                <a:ext cx="272520" cy="46404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D39D9173-DC7F-4DB6-A465-66298D57B06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44834" y="2958784"/>
                  <a:ext cx="29016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CE5B38F-D601-43F2-9368-D51A5DD1FF99}"/>
                    </a:ext>
                  </a:extLst>
                </p14:cNvPr>
                <p14:cNvContentPartPr/>
                <p14:nvPr/>
              </p14:nvContentPartPr>
              <p14:xfrm>
                <a:off x="5735474" y="3243904"/>
                <a:ext cx="276480" cy="928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CE5B38F-D601-43F2-9368-D51A5DD1FF9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726834" y="3234904"/>
                  <a:ext cx="294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41C889A3-477A-4D8C-8F4E-0646E8D08A9D}"/>
                    </a:ext>
                  </a:extLst>
                </p14:cNvPr>
                <p14:cNvContentPartPr/>
                <p14:nvPr/>
              </p14:nvContentPartPr>
              <p14:xfrm>
                <a:off x="5983154" y="3259384"/>
                <a:ext cx="93960" cy="12420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41C889A3-477A-4D8C-8F4E-0646E8D08A9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974514" y="3250384"/>
                  <a:ext cx="111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23EEDF0-A5A9-4355-AA8E-CF608B56C2E3}"/>
                    </a:ext>
                  </a:extLst>
                </p14:cNvPr>
                <p14:cNvContentPartPr/>
                <p14:nvPr/>
              </p14:nvContentPartPr>
              <p14:xfrm>
                <a:off x="6195914" y="3224824"/>
                <a:ext cx="207360" cy="1692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23EEDF0-A5A9-4355-AA8E-CF608B56C2E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186914" y="3216184"/>
                  <a:ext cx="225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6187E491-8FDB-4B17-8D30-48DF2B7BEB83}"/>
                    </a:ext>
                  </a:extLst>
                </p14:cNvPr>
                <p14:cNvContentPartPr/>
                <p14:nvPr/>
              </p14:nvContentPartPr>
              <p14:xfrm>
                <a:off x="6700634" y="3230944"/>
                <a:ext cx="183600" cy="15912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6187E491-8FDB-4B17-8D30-48DF2B7BEB8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691634" y="3221944"/>
                  <a:ext cx="201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585BD420-1B3D-45AB-9F4E-A0AA93196F34}"/>
                    </a:ext>
                  </a:extLst>
                </p14:cNvPr>
                <p14:cNvContentPartPr/>
                <p14:nvPr/>
              </p14:nvContentPartPr>
              <p14:xfrm>
                <a:off x="7020314" y="3085864"/>
                <a:ext cx="159120" cy="2955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585BD420-1B3D-45AB-9F4E-A0AA93196F3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011674" y="3077224"/>
                  <a:ext cx="1767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0D05328E-AEDF-454A-9E9F-AF9C981FE6A9}"/>
                    </a:ext>
                  </a:extLst>
                </p14:cNvPr>
                <p14:cNvContentPartPr/>
                <p14:nvPr/>
              </p14:nvContentPartPr>
              <p14:xfrm>
                <a:off x="7216874" y="3073984"/>
                <a:ext cx="155880" cy="30888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0D05328E-AEDF-454A-9E9F-AF9C981FE6A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208234" y="3065344"/>
                  <a:ext cx="1735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3CD7B989-D4A1-4150-BDC4-1FDD85C3D2C4}"/>
                    </a:ext>
                  </a:extLst>
                </p14:cNvPr>
                <p14:cNvContentPartPr/>
                <p14:nvPr/>
              </p14:nvContentPartPr>
              <p14:xfrm>
                <a:off x="7575794" y="3150664"/>
                <a:ext cx="291960" cy="19476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3CD7B989-D4A1-4150-BDC4-1FDD85C3D2C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566794" y="3141664"/>
                  <a:ext cx="309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F511108D-2AC9-4BE4-A213-99B61985371D}"/>
                    </a:ext>
                  </a:extLst>
                </p14:cNvPr>
                <p14:cNvContentPartPr/>
                <p14:nvPr/>
              </p14:nvContentPartPr>
              <p14:xfrm>
                <a:off x="7885034" y="3203584"/>
                <a:ext cx="138960" cy="15948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F511108D-2AC9-4BE4-A213-99B61985371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876394" y="3194944"/>
                  <a:ext cx="156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C7F4B331-9C00-42EA-AAF3-CE06F1B35965}"/>
                    </a:ext>
                  </a:extLst>
                </p14:cNvPr>
                <p14:cNvContentPartPr/>
                <p14:nvPr/>
              </p14:nvContentPartPr>
              <p14:xfrm>
                <a:off x="8090594" y="3217984"/>
                <a:ext cx="117000" cy="11412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C7F4B331-9C00-42EA-AAF3-CE06F1B359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081594" y="3208984"/>
                  <a:ext cx="134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60FC8E27-485A-4524-A04F-4F7A8E67FFBA}"/>
                    </a:ext>
                  </a:extLst>
                </p14:cNvPr>
                <p14:cNvContentPartPr/>
                <p14:nvPr/>
              </p14:nvContentPartPr>
              <p14:xfrm>
                <a:off x="8312714" y="3011704"/>
                <a:ext cx="147240" cy="3139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60FC8E27-485A-4524-A04F-4F7A8E67FFB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303714" y="3002704"/>
                  <a:ext cx="1648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D9FB5E20-F927-4B75-9F3A-6D9C04191C49}"/>
                    </a:ext>
                  </a:extLst>
                </p14:cNvPr>
                <p14:cNvContentPartPr/>
                <p14:nvPr/>
              </p14:nvContentPartPr>
              <p14:xfrm>
                <a:off x="8902754" y="2786344"/>
                <a:ext cx="339120" cy="11916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D9FB5E20-F927-4B75-9F3A-6D9C04191C4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893754" y="2777344"/>
                  <a:ext cx="3567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DEED29E4-43DF-4030-9955-62A8AEF7A65A}"/>
                    </a:ext>
                  </a:extLst>
                </p14:cNvPr>
                <p14:cNvContentPartPr/>
                <p14:nvPr/>
              </p14:nvContentPartPr>
              <p14:xfrm>
                <a:off x="9326114" y="2780584"/>
                <a:ext cx="126360" cy="9540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DEED29E4-43DF-4030-9955-62A8AEF7A65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317114" y="2771944"/>
                  <a:ext cx="1440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8B7DBB6-FE90-416B-8394-295C68EAEB6D}"/>
                    </a:ext>
                  </a:extLst>
                </p14:cNvPr>
                <p14:cNvContentPartPr/>
                <p14:nvPr/>
              </p14:nvContentPartPr>
              <p14:xfrm>
                <a:off x="9518714" y="2788144"/>
                <a:ext cx="329760" cy="1198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8B7DBB6-FE90-416B-8394-295C68EAEB6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509714" y="2779144"/>
                  <a:ext cx="347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0935D5E8-5B0D-43EB-997E-79815B69DB93}"/>
                    </a:ext>
                  </a:extLst>
                </p14:cNvPr>
                <p14:cNvContentPartPr/>
                <p14:nvPr/>
              </p14:nvContentPartPr>
              <p14:xfrm>
                <a:off x="8794034" y="3166144"/>
                <a:ext cx="196920" cy="17676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0935D5E8-5B0D-43EB-997E-79815B69DB9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785034" y="3157504"/>
                  <a:ext cx="214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414157A9-518C-451D-A04F-8FCBC4B842B3}"/>
                    </a:ext>
                  </a:extLst>
                </p14:cNvPr>
                <p14:cNvContentPartPr/>
                <p14:nvPr/>
              </p14:nvContentPartPr>
              <p14:xfrm>
                <a:off x="9011834" y="3212944"/>
                <a:ext cx="175680" cy="11160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414157A9-518C-451D-A04F-8FCBC4B842B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002834" y="3204304"/>
                  <a:ext cx="193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0B3D3F0F-9097-49CE-AB98-F02013AA1552}"/>
                    </a:ext>
                  </a:extLst>
                </p14:cNvPr>
                <p14:cNvContentPartPr/>
                <p14:nvPr/>
              </p14:nvContentPartPr>
              <p14:xfrm>
                <a:off x="9233594" y="3222304"/>
                <a:ext cx="124920" cy="10584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0B3D3F0F-9097-49CE-AB98-F02013AA155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224954" y="3213304"/>
                  <a:ext cx="1425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2B0D3E43-CAE7-49B8-8E60-2550CE19C623}"/>
                    </a:ext>
                  </a:extLst>
                </p14:cNvPr>
                <p14:cNvContentPartPr/>
                <p14:nvPr/>
              </p14:nvContentPartPr>
              <p14:xfrm>
                <a:off x="9506834" y="3129424"/>
                <a:ext cx="102600" cy="19800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2B0D3E43-CAE7-49B8-8E60-2550CE19C62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498194" y="3120424"/>
                  <a:ext cx="1202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A7EC1789-E118-41B5-A586-C12BAA1B6AC2}"/>
                    </a:ext>
                  </a:extLst>
                </p14:cNvPr>
                <p14:cNvContentPartPr/>
                <p14:nvPr/>
              </p14:nvContentPartPr>
              <p14:xfrm>
                <a:off x="9546434" y="3165424"/>
                <a:ext cx="176760" cy="18576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A7EC1789-E118-41B5-A586-C12BAA1B6AC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537794" y="3156784"/>
                  <a:ext cx="194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9641C46D-614E-4B5D-898E-D62B7ED5D907}"/>
                    </a:ext>
                  </a:extLst>
                </p14:cNvPr>
                <p14:cNvContentPartPr/>
                <p14:nvPr/>
              </p14:nvContentPartPr>
              <p14:xfrm>
                <a:off x="9819314" y="2956624"/>
                <a:ext cx="266040" cy="3758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9641C46D-614E-4B5D-898E-D62B7ED5D90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810314" y="2947984"/>
                  <a:ext cx="2836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D0AE72CA-CD06-4E9B-9A25-48AFDAC512DE}"/>
                    </a:ext>
                  </a:extLst>
                </p14:cNvPr>
                <p14:cNvContentPartPr/>
                <p14:nvPr/>
              </p14:nvContentPartPr>
              <p14:xfrm>
                <a:off x="9765674" y="3137344"/>
                <a:ext cx="344160" cy="2448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D0AE72CA-CD06-4E9B-9A25-48AFDAC512D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756674" y="3128344"/>
                  <a:ext cx="3618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A59E856D-B073-4F21-A49E-2BCAE53094D9}"/>
                    </a:ext>
                  </a:extLst>
                </p14:cNvPr>
                <p14:cNvContentPartPr/>
                <p14:nvPr/>
              </p14:nvContentPartPr>
              <p14:xfrm>
                <a:off x="9953954" y="3169384"/>
                <a:ext cx="171720" cy="11880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A59E856D-B073-4F21-A49E-2BCAE53094D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945314" y="3160744"/>
                  <a:ext cx="189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2B7E980D-0BC0-4EEE-94FE-15202AC630E2}"/>
                    </a:ext>
                  </a:extLst>
                </p14:cNvPr>
                <p14:cNvContentPartPr/>
                <p14:nvPr/>
              </p14:nvContentPartPr>
              <p14:xfrm>
                <a:off x="10156634" y="3158584"/>
                <a:ext cx="185760" cy="14364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2B7E980D-0BC0-4EEE-94FE-15202AC630E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147994" y="3149944"/>
                  <a:ext cx="203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112DB302-EA4E-4CE3-88E1-79B8C78A1F34}"/>
                    </a:ext>
                  </a:extLst>
                </p14:cNvPr>
                <p14:cNvContentPartPr/>
                <p14:nvPr/>
              </p14:nvContentPartPr>
              <p14:xfrm>
                <a:off x="10288034" y="3135904"/>
                <a:ext cx="208440" cy="19476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112DB302-EA4E-4CE3-88E1-79B8C78A1F3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279034" y="3126904"/>
                  <a:ext cx="2260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FEF0A38-3F70-4C41-A0A6-431676FA3EA5}"/>
                    </a:ext>
                  </a:extLst>
                </p14:cNvPr>
                <p14:cNvContentPartPr/>
                <p14:nvPr/>
              </p14:nvContentPartPr>
              <p14:xfrm>
                <a:off x="10538594" y="3313384"/>
                <a:ext cx="36000" cy="3204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FEF0A38-3F70-4C41-A0A6-431676FA3EA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529594" y="3304744"/>
                  <a:ext cx="5364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7C1EE85D-5104-4670-A2A7-F720C7E8CCB8}"/>
              </a:ext>
            </a:extLst>
          </p:cNvPr>
          <p:cNvGrpSpPr/>
          <p:nvPr/>
        </p:nvGrpSpPr>
        <p:grpSpPr>
          <a:xfrm>
            <a:off x="2402594" y="3830704"/>
            <a:ext cx="783000" cy="544680"/>
            <a:chOff x="2402594" y="3830704"/>
            <a:chExt cx="783000" cy="54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976E1429-775C-43D9-B973-D7B1487A14A8}"/>
                    </a:ext>
                  </a:extLst>
                </p14:cNvPr>
                <p14:cNvContentPartPr/>
                <p14:nvPr/>
              </p14:nvContentPartPr>
              <p14:xfrm>
                <a:off x="2402594" y="3830704"/>
                <a:ext cx="421920" cy="28512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976E1429-775C-43D9-B973-D7B1487A14A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393594" y="3821704"/>
                  <a:ext cx="4395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D588EB89-36AB-414A-A375-AE2317AA47A1}"/>
                    </a:ext>
                  </a:extLst>
                </p14:cNvPr>
                <p14:cNvContentPartPr/>
                <p14:nvPr/>
              </p14:nvContentPartPr>
              <p14:xfrm>
                <a:off x="2458034" y="3977944"/>
                <a:ext cx="293040" cy="5976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D588EB89-36AB-414A-A375-AE2317AA47A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449394" y="3969304"/>
                  <a:ext cx="3106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E9708EB2-407F-4BFE-A474-B22CFA35E0F6}"/>
                    </a:ext>
                  </a:extLst>
                </p14:cNvPr>
                <p14:cNvContentPartPr/>
                <p14:nvPr/>
              </p14:nvContentPartPr>
              <p14:xfrm>
                <a:off x="2697074" y="4034824"/>
                <a:ext cx="303120" cy="14976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E9708EB2-407F-4BFE-A474-B22CFA35E0F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688074" y="4026184"/>
                  <a:ext cx="320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00C3390E-D690-4EDD-8AC2-2954508DCE50}"/>
                    </a:ext>
                  </a:extLst>
                </p14:cNvPr>
                <p14:cNvContentPartPr/>
                <p14:nvPr/>
              </p14:nvContentPartPr>
              <p14:xfrm>
                <a:off x="2847554" y="4007104"/>
                <a:ext cx="312840" cy="34956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00C3390E-D690-4EDD-8AC2-2954508DCE5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838554" y="3998104"/>
                  <a:ext cx="3304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3177C85B-464B-4CAC-B5C0-1BE1163ED07F}"/>
                    </a:ext>
                  </a:extLst>
                </p14:cNvPr>
                <p14:cNvContentPartPr/>
                <p14:nvPr/>
              </p14:nvContentPartPr>
              <p14:xfrm>
                <a:off x="3053474" y="4226704"/>
                <a:ext cx="132120" cy="14868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3177C85B-464B-4CAC-B5C0-1BE1163ED07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044474" y="4217704"/>
                  <a:ext cx="14976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6A8FD558-2FD4-4CA8-839D-A737EE560647}"/>
              </a:ext>
            </a:extLst>
          </p:cNvPr>
          <p:cNvGrpSpPr/>
          <p:nvPr/>
        </p:nvGrpSpPr>
        <p:grpSpPr>
          <a:xfrm>
            <a:off x="3463874" y="3992344"/>
            <a:ext cx="159120" cy="97200"/>
            <a:chOff x="3463874" y="3992344"/>
            <a:chExt cx="159120" cy="9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2C7A6275-7D94-46BD-B4BD-F886A835858E}"/>
                    </a:ext>
                  </a:extLst>
                </p14:cNvPr>
                <p14:cNvContentPartPr/>
                <p14:nvPr/>
              </p14:nvContentPartPr>
              <p14:xfrm>
                <a:off x="3463874" y="3992344"/>
                <a:ext cx="152280" cy="3132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2C7A6275-7D94-46BD-B4BD-F886A835858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454874" y="3983344"/>
                  <a:ext cx="169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6A06F964-CC2B-4E53-B2E7-1F4C3050ED26}"/>
                    </a:ext>
                  </a:extLst>
                </p14:cNvPr>
                <p14:cNvContentPartPr/>
                <p14:nvPr/>
              </p14:nvContentPartPr>
              <p14:xfrm>
                <a:off x="3494834" y="4059304"/>
                <a:ext cx="128160" cy="3024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6A06F964-CC2B-4E53-B2E7-1F4C3050ED2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485834" y="4050664"/>
                  <a:ext cx="14580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536C4227-9DE8-4E1E-AC00-1532A3026EA5}"/>
              </a:ext>
            </a:extLst>
          </p:cNvPr>
          <p:cNvGrpSpPr/>
          <p:nvPr/>
        </p:nvGrpSpPr>
        <p:grpSpPr>
          <a:xfrm>
            <a:off x="3963914" y="3849784"/>
            <a:ext cx="797040" cy="700560"/>
            <a:chOff x="3963914" y="3849784"/>
            <a:chExt cx="797040" cy="70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1698A2FB-C40A-40D9-972B-2407F5577A9E}"/>
                    </a:ext>
                  </a:extLst>
                </p14:cNvPr>
                <p14:cNvContentPartPr/>
                <p14:nvPr/>
              </p14:nvContentPartPr>
              <p14:xfrm>
                <a:off x="3963914" y="3849784"/>
                <a:ext cx="403920" cy="25524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1698A2FB-C40A-40D9-972B-2407F5577A9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955274" y="3840784"/>
                  <a:ext cx="4215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4A0076C3-BF57-48A6-8164-950355C523DB}"/>
                    </a:ext>
                  </a:extLst>
                </p14:cNvPr>
                <p14:cNvContentPartPr/>
                <p14:nvPr/>
              </p14:nvContentPartPr>
              <p14:xfrm>
                <a:off x="4037714" y="3963904"/>
                <a:ext cx="291960" cy="4032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4A0076C3-BF57-48A6-8164-950355C523D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028714" y="3954904"/>
                  <a:ext cx="309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4F1C672D-1B96-45E6-B857-878D4DA28471}"/>
                    </a:ext>
                  </a:extLst>
                </p14:cNvPr>
                <p14:cNvContentPartPr/>
                <p14:nvPr/>
              </p14:nvContentPartPr>
              <p14:xfrm>
                <a:off x="4326434" y="4171984"/>
                <a:ext cx="13320" cy="2628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4F1C672D-1B96-45E6-B857-878D4DA2847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317794" y="4162984"/>
                  <a:ext cx="30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B20B0467-9F3B-4EB6-BE4E-6B74666B6A41}"/>
                    </a:ext>
                  </a:extLst>
                </p14:cNvPr>
                <p14:cNvContentPartPr/>
                <p14:nvPr/>
              </p14:nvContentPartPr>
              <p14:xfrm>
                <a:off x="4462514" y="4068664"/>
                <a:ext cx="85320" cy="10836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B20B0467-9F3B-4EB6-BE4E-6B74666B6A4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453514" y="4059664"/>
                  <a:ext cx="1029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BB22FC6B-7BE1-43DB-BAD9-0A4301D5CA63}"/>
                    </a:ext>
                  </a:extLst>
                </p14:cNvPr>
                <p14:cNvContentPartPr/>
                <p14:nvPr/>
              </p14:nvContentPartPr>
              <p14:xfrm>
                <a:off x="4625234" y="4001704"/>
                <a:ext cx="135720" cy="23004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BB22FC6B-7BE1-43DB-BAD9-0A4301D5CA6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616234" y="3993064"/>
                  <a:ext cx="1533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6D72AAD2-F4C8-4ECF-A93A-207F820BF0C1}"/>
                    </a:ext>
                  </a:extLst>
                </p14:cNvPr>
                <p14:cNvContentPartPr/>
                <p14:nvPr/>
              </p14:nvContentPartPr>
              <p14:xfrm>
                <a:off x="4382954" y="4260544"/>
                <a:ext cx="321480" cy="7596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6D72AAD2-F4C8-4ECF-A93A-207F820BF0C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373954" y="4251904"/>
                  <a:ext cx="3391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6C92727E-7B6E-4CBA-8376-668102F129BC}"/>
                    </a:ext>
                  </a:extLst>
                </p14:cNvPr>
                <p14:cNvContentPartPr/>
                <p14:nvPr/>
              </p14:nvContentPartPr>
              <p14:xfrm>
                <a:off x="4422914" y="4398064"/>
                <a:ext cx="254520" cy="15228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6C92727E-7B6E-4CBA-8376-668102F129B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413914" y="4389064"/>
                  <a:ext cx="27216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954B4EE0-848D-4D5C-A839-500192B2EB7B}"/>
              </a:ext>
            </a:extLst>
          </p:cNvPr>
          <p:cNvGrpSpPr/>
          <p:nvPr/>
        </p:nvGrpSpPr>
        <p:grpSpPr>
          <a:xfrm>
            <a:off x="5211314" y="3973264"/>
            <a:ext cx="196920" cy="103680"/>
            <a:chOff x="5211314" y="3973264"/>
            <a:chExt cx="196920" cy="10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BD60C368-B61C-471A-B8FC-9015BEED5E73}"/>
                    </a:ext>
                  </a:extLst>
                </p14:cNvPr>
                <p14:cNvContentPartPr/>
                <p14:nvPr/>
              </p14:nvContentPartPr>
              <p14:xfrm>
                <a:off x="5211314" y="3973264"/>
                <a:ext cx="167400" cy="2268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BD60C368-B61C-471A-B8FC-9015BEED5E7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202674" y="3964264"/>
                  <a:ext cx="185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FEAB8E21-6D03-40B0-AE11-70DD3B46CA54}"/>
                    </a:ext>
                  </a:extLst>
                </p14:cNvPr>
                <p14:cNvContentPartPr/>
                <p14:nvPr/>
              </p14:nvContentPartPr>
              <p14:xfrm>
                <a:off x="5218874" y="4045984"/>
                <a:ext cx="189360" cy="3096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FEAB8E21-6D03-40B0-AE11-70DD3B46CA5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210234" y="4036984"/>
                  <a:ext cx="20700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0F0E0AA7-A174-4330-9A8A-DE88858EE573}"/>
              </a:ext>
            </a:extLst>
          </p:cNvPr>
          <p:cNvGrpSpPr/>
          <p:nvPr/>
        </p:nvGrpSpPr>
        <p:grpSpPr>
          <a:xfrm>
            <a:off x="5688314" y="3796504"/>
            <a:ext cx="918000" cy="472680"/>
            <a:chOff x="5688314" y="3796504"/>
            <a:chExt cx="918000" cy="47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57FCEC06-D566-4A10-B780-194EA2570420}"/>
                    </a:ext>
                  </a:extLst>
                </p14:cNvPr>
                <p14:cNvContentPartPr/>
                <p14:nvPr/>
              </p14:nvContentPartPr>
              <p14:xfrm>
                <a:off x="5689754" y="3796504"/>
                <a:ext cx="362880" cy="29052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57FCEC06-D566-4A10-B780-194EA257042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680754" y="3787504"/>
                  <a:ext cx="3805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89E86CC8-E22D-4FDE-84EB-5A5F89CB88A6}"/>
                    </a:ext>
                  </a:extLst>
                </p14:cNvPr>
                <p14:cNvContentPartPr/>
                <p14:nvPr/>
              </p14:nvContentPartPr>
              <p14:xfrm>
                <a:off x="5688314" y="3943744"/>
                <a:ext cx="308160" cy="3852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89E86CC8-E22D-4FDE-84EB-5A5F89CB88A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679674" y="3934744"/>
                  <a:ext cx="3258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2662ED70-7391-410F-8B3D-DAE6DD29C357}"/>
                    </a:ext>
                  </a:extLst>
                </p14:cNvPr>
                <p14:cNvContentPartPr/>
                <p14:nvPr/>
              </p14:nvContentPartPr>
              <p14:xfrm>
                <a:off x="5993954" y="4175224"/>
                <a:ext cx="25560" cy="3924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2662ED70-7391-410F-8B3D-DAE6DD29C35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985314" y="4166224"/>
                  <a:ext cx="43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C212E51A-407C-437F-9D46-ED2127259CA1}"/>
                    </a:ext>
                  </a:extLst>
                </p14:cNvPr>
                <p14:cNvContentPartPr/>
                <p14:nvPr/>
              </p14:nvContentPartPr>
              <p14:xfrm>
                <a:off x="6101954" y="4094944"/>
                <a:ext cx="104400" cy="10872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C212E51A-407C-437F-9D46-ED2127259CA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092954" y="4086304"/>
                  <a:ext cx="122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62412F15-20D1-4009-A70E-5B034200F7EF}"/>
                    </a:ext>
                  </a:extLst>
                </p14:cNvPr>
                <p14:cNvContentPartPr/>
                <p14:nvPr/>
              </p14:nvContentPartPr>
              <p14:xfrm>
                <a:off x="6311474" y="4102864"/>
                <a:ext cx="360" cy="36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62412F15-20D1-4009-A70E-5B034200F7E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302834" y="40938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04EABAE-E218-4BE8-9164-F1EF75991FB6}"/>
                    </a:ext>
                  </a:extLst>
                </p14:cNvPr>
                <p14:cNvContentPartPr/>
                <p14:nvPr/>
              </p14:nvContentPartPr>
              <p14:xfrm>
                <a:off x="6307514" y="4102864"/>
                <a:ext cx="360" cy="36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04EABAE-E218-4BE8-9164-F1EF75991FB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298874" y="40938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EC2B6E2B-519F-415D-AA8F-F7AC9E7D9BAE}"/>
                    </a:ext>
                  </a:extLst>
                </p14:cNvPr>
                <p14:cNvContentPartPr/>
                <p14:nvPr/>
              </p14:nvContentPartPr>
              <p14:xfrm>
                <a:off x="6256034" y="4071544"/>
                <a:ext cx="96840" cy="8892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EC2B6E2B-519F-415D-AA8F-F7AC9E7D9BA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247034" y="4062904"/>
                  <a:ext cx="114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A47CB73B-CD68-45E0-9A0A-3DA3C8E4EFAD}"/>
                    </a:ext>
                  </a:extLst>
                </p14:cNvPr>
                <p14:cNvContentPartPr/>
                <p14:nvPr/>
              </p14:nvContentPartPr>
              <p14:xfrm>
                <a:off x="6317954" y="4055344"/>
                <a:ext cx="74520" cy="17532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A47CB73B-CD68-45E0-9A0A-3DA3C8E4EF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309314" y="4046704"/>
                  <a:ext cx="92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62F7C2AD-CA58-43F5-953F-4E2E7D15331C}"/>
                    </a:ext>
                  </a:extLst>
                </p14:cNvPr>
                <p14:cNvContentPartPr/>
                <p14:nvPr/>
              </p14:nvContentPartPr>
              <p14:xfrm>
                <a:off x="6427034" y="4069744"/>
                <a:ext cx="179280" cy="19944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62F7C2AD-CA58-43F5-953F-4E2E7D15331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418394" y="4060744"/>
                  <a:ext cx="19692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0427D4C4-1B80-4D41-8D26-A0251753CA03}"/>
              </a:ext>
            </a:extLst>
          </p:cNvPr>
          <p:cNvGrpSpPr/>
          <p:nvPr/>
        </p:nvGrpSpPr>
        <p:grpSpPr>
          <a:xfrm>
            <a:off x="6972074" y="3855184"/>
            <a:ext cx="184680" cy="102960"/>
            <a:chOff x="6972074" y="3855184"/>
            <a:chExt cx="184680" cy="10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EF3FF01-F2B2-44EC-9137-99D0460514C2}"/>
                    </a:ext>
                  </a:extLst>
                </p14:cNvPr>
                <p14:cNvContentPartPr/>
                <p14:nvPr/>
              </p14:nvContentPartPr>
              <p14:xfrm>
                <a:off x="6972074" y="3855184"/>
                <a:ext cx="168840" cy="2556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EF3FF01-F2B2-44EC-9137-99D0460514C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963074" y="3846544"/>
                  <a:ext cx="186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E7111C1F-C5BC-4A22-8420-F586BAC7861B}"/>
                    </a:ext>
                  </a:extLst>
                </p14:cNvPr>
                <p14:cNvContentPartPr/>
                <p14:nvPr/>
              </p14:nvContentPartPr>
              <p14:xfrm>
                <a:off x="7003754" y="3945544"/>
                <a:ext cx="153000" cy="1260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E7111C1F-C5BC-4A22-8420-F586BAC7861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994754" y="3936904"/>
                  <a:ext cx="17064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F693F20D-5EAE-4346-8386-B85233FA0223}"/>
              </a:ext>
            </a:extLst>
          </p:cNvPr>
          <p:cNvGrpSpPr/>
          <p:nvPr/>
        </p:nvGrpSpPr>
        <p:grpSpPr>
          <a:xfrm>
            <a:off x="7489754" y="3773824"/>
            <a:ext cx="688680" cy="249120"/>
            <a:chOff x="7489754" y="3773824"/>
            <a:chExt cx="688680" cy="2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B5266D4C-F939-440E-9237-98FA8462024A}"/>
                    </a:ext>
                  </a:extLst>
                </p14:cNvPr>
                <p14:cNvContentPartPr/>
                <p14:nvPr/>
              </p14:nvContentPartPr>
              <p14:xfrm>
                <a:off x="7489754" y="3773824"/>
                <a:ext cx="108000" cy="24912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B5266D4C-F939-440E-9237-98FA8462024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481114" y="3764824"/>
                  <a:ext cx="1256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FA59CF1E-451C-4B31-8D24-8BB353EC1DCF}"/>
                    </a:ext>
                  </a:extLst>
                </p14:cNvPr>
                <p14:cNvContentPartPr/>
                <p14:nvPr/>
              </p14:nvContentPartPr>
              <p14:xfrm>
                <a:off x="7645634" y="3973984"/>
                <a:ext cx="7560" cy="3132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FA59CF1E-451C-4B31-8D24-8BB353EC1DC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636634" y="3965344"/>
                  <a:ext cx="25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7596A926-43F6-4C03-8B60-356A171D316E}"/>
                    </a:ext>
                  </a:extLst>
                </p14:cNvPr>
                <p14:cNvContentPartPr/>
                <p14:nvPr/>
              </p14:nvContentPartPr>
              <p14:xfrm>
                <a:off x="7723754" y="3776704"/>
                <a:ext cx="267120" cy="20448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7596A926-43F6-4C03-8B60-356A171D316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715114" y="3767704"/>
                  <a:ext cx="2847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35981DB5-B5C0-4C3B-88E6-B15F86998498}"/>
                    </a:ext>
                  </a:extLst>
                </p14:cNvPr>
                <p14:cNvContentPartPr/>
                <p14:nvPr/>
              </p14:nvContentPartPr>
              <p14:xfrm>
                <a:off x="7969994" y="3824584"/>
                <a:ext cx="208440" cy="19296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35981DB5-B5C0-4C3B-88E6-B15F8699849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961354" y="3815584"/>
                  <a:ext cx="226080" cy="21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77A354BB-D789-48F2-B93E-5B17C21E6C34}"/>
                  </a:ext>
                </a:extLst>
              </p14:cNvPr>
              <p14:cNvContentPartPr/>
              <p14:nvPr/>
            </p14:nvContentPartPr>
            <p14:xfrm>
              <a:off x="8494154" y="4544224"/>
              <a:ext cx="2058480" cy="156600"/>
            </p14:xfrm>
          </p:contentPart>
        </mc:Choice>
        <mc:Fallback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77A354BB-D789-48F2-B93E-5B17C21E6C34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8485514" y="4535224"/>
                <a:ext cx="2076120" cy="17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5" name="Group 424">
            <a:extLst>
              <a:ext uri="{FF2B5EF4-FFF2-40B4-BE49-F238E27FC236}">
                <a16:creationId xmlns:a16="http://schemas.microsoft.com/office/drawing/2014/main" id="{B01FC254-6DF7-494B-A211-8D383EF6E62A}"/>
              </a:ext>
            </a:extLst>
          </p:cNvPr>
          <p:cNvGrpSpPr/>
          <p:nvPr/>
        </p:nvGrpSpPr>
        <p:grpSpPr>
          <a:xfrm>
            <a:off x="8329994" y="3819904"/>
            <a:ext cx="3111120" cy="777600"/>
            <a:chOff x="8329994" y="3819904"/>
            <a:chExt cx="3111120" cy="77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377659E7-9B59-4AD9-AD08-78FBCCB7779D}"/>
                    </a:ext>
                  </a:extLst>
                </p14:cNvPr>
                <p14:cNvContentPartPr/>
                <p14:nvPr/>
              </p14:nvContentPartPr>
              <p14:xfrm>
                <a:off x="8329994" y="3862024"/>
                <a:ext cx="2944440" cy="73548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377659E7-9B59-4AD9-AD08-78FBCCB7779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321354" y="3853024"/>
                  <a:ext cx="296208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19B81728-C830-418C-ACEF-FAC2EF6FC9CC}"/>
                    </a:ext>
                  </a:extLst>
                </p14:cNvPr>
                <p14:cNvContentPartPr/>
                <p14:nvPr/>
              </p14:nvContentPartPr>
              <p14:xfrm>
                <a:off x="10437074" y="4216624"/>
                <a:ext cx="96120" cy="34236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19B81728-C830-418C-ACEF-FAC2EF6FC9C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428434" y="4207624"/>
                  <a:ext cx="1137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E70705E0-8122-4DA6-8E93-E13DF5B29169}"/>
                    </a:ext>
                  </a:extLst>
                </p14:cNvPr>
                <p14:cNvContentPartPr/>
                <p14:nvPr/>
              </p14:nvContentPartPr>
              <p14:xfrm>
                <a:off x="10623194" y="4078744"/>
                <a:ext cx="289440" cy="31572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E70705E0-8122-4DA6-8E93-E13DF5B2916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614554" y="4070104"/>
                  <a:ext cx="3070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8A006F8A-0AA2-4371-A68A-C97E5B3451CA}"/>
                    </a:ext>
                  </a:extLst>
                </p14:cNvPr>
                <p14:cNvContentPartPr/>
                <p14:nvPr/>
              </p14:nvContentPartPr>
              <p14:xfrm>
                <a:off x="10758914" y="3956704"/>
                <a:ext cx="7560" cy="1692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8A006F8A-0AA2-4371-A68A-C97E5B3451C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750274" y="3947704"/>
                  <a:ext cx="252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57EFF806-918F-485F-A538-568DBE330416}"/>
                    </a:ext>
                  </a:extLst>
                </p14:cNvPr>
                <p14:cNvContentPartPr/>
                <p14:nvPr/>
              </p14:nvContentPartPr>
              <p14:xfrm>
                <a:off x="10848914" y="3888304"/>
                <a:ext cx="85680" cy="9972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57EFF806-918F-485F-A538-568DBE33041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839914" y="3879304"/>
                  <a:ext cx="1033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E6AF00EA-9810-49B3-A5B1-CC7BAB11A89B}"/>
                    </a:ext>
                  </a:extLst>
                </p14:cNvPr>
                <p14:cNvContentPartPr/>
                <p14:nvPr/>
              </p14:nvContentPartPr>
              <p14:xfrm>
                <a:off x="11023154" y="3856984"/>
                <a:ext cx="87480" cy="7272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E6AF00EA-9810-49B3-A5B1-CC7BAB11A89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014514" y="3848344"/>
                  <a:ext cx="1051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CE92CE4D-2AB4-42BD-AD17-8C5960962D4C}"/>
                    </a:ext>
                  </a:extLst>
                </p14:cNvPr>
                <p14:cNvContentPartPr/>
                <p14:nvPr/>
              </p14:nvContentPartPr>
              <p14:xfrm>
                <a:off x="11121434" y="3838264"/>
                <a:ext cx="19800" cy="16272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CE92CE4D-2AB4-42BD-AD17-8C5960962D4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112794" y="3829624"/>
                  <a:ext cx="37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8AC1F88A-39DF-4215-8F3B-3F6D14993EA5}"/>
                    </a:ext>
                  </a:extLst>
                </p14:cNvPr>
                <p14:cNvContentPartPr/>
                <p14:nvPr/>
              </p14:nvContentPartPr>
              <p14:xfrm>
                <a:off x="11262914" y="3819904"/>
                <a:ext cx="178200" cy="19836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8AC1F88A-39DF-4215-8F3B-3F6D14993EA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253914" y="3811264"/>
                  <a:ext cx="19584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DFF11B86-774B-4D1B-B27F-FAA7CF656B17}"/>
              </a:ext>
            </a:extLst>
          </p:cNvPr>
          <p:cNvGrpSpPr/>
          <p:nvPr/>
        </p:nvGrpSpPr>
        <p:grpSpPr>
          <a:xfrm>
            <a:off x="9445634" y="4723864"/>
            <a:ext cx="1147680" cy="270000"/>
            <a:chOff x="9445634" y="4723864"/>
            <a:chExt cx="1147680" cy="2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C6C8DFB2-53EF-43E0-A221-F616DD5F3C01}"/>
                    </a:ext>
                  </a:extLst>
                </p14:cNvPr>
                <p14:cNvContentPartPr/>
                <p14:nvPr/>
              </p14:nvContentPartPr>
              <p14:xfrm>
                <a:off x="10523834" y="4723864"/>
                <a:ext cx="69480" cy="19044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C6C8DFB2-53EF-43E0-A221-F616DD5F3C0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514834" y="4714864"/>
                  <a:ext cx="87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DC5C14E7-5122-4178-96A9-8473F15F7A21}"/>
                    </a:ext>
                  </a:extLst>
                </p14:cNvPr>
                <p14:cNvContentPartPr/>
                <p14:nvPr/>
              </p14:nvContentPartPr>
              <p14:xfrm>
                <a:off x="9445634" y="4800904"/>
                <a:ext cx="1072080" cy="19296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DC5C14E7-5122-4178-96A9-8473F15F7A2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436634" y="4791904"/>
                  <a:ext cx="108972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B86D30FC-AB51-4115-A8A3-0FCF7B2665E5}"/>
              </a:ext>
            </a:extLst>
          </p:cNvPr>
          <p:cNvGrpSpPr/>
          <p:nvPr/>
        </p:nvGrpSpPr>
        <p:grpSpPr>
          <a:xfrm>
            <a:off x="10399274" y="5019784"/>
            <a:ext cx="591480" cy="127440"/>
            <a:chOff x="10399274" y="5019784"/>
            <a:chExt cx="591480" cy="12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88A23C52-AFE2-444A-9DB9-C072B14D48DF}"/>
                    </a:ext>
                  </a:extLst>
                </p14:cNvPr>
                <p14:cNvContentPartPr/>
                <p14:nvPr/>
              </p14:nvContentPartPr>
              <p14:xfrm>
                <a:off x="10399274" y="5019784"/>
                <a:ext cx="87840" cy="12492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88A23C52-AFE2-444A-9DB9-C072B14D48D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390634" y="5011144"/>
                  <a:ext cx="105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7D45E7E5-8DF3-45A9-B5F8-CDD646327C46}"/>
                    </a:ext>
                  </a:extLst>
                </p14:cNvPr>
                <p14:cNvContentPartPr/>
                <p14:nvPr/>
              </p14:nvContentPartPr>
              <p14:xfrm>
                <a:off x="10558754" y="5118064"/>
                <a:ext cx="22320" cy="2088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7D45E7E5-8DF3-45A9-B5F8-CDD646327C4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549754" y="5109424"/>
                  <a:ext cx="39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FA9AE248-0909-417D-A6F5-2EFD8FD1BC2E}"/>
                    </a:ext>
                  </a:extLst>
                </p14:cNvPr>
                <p14:cNvContentPartPr/>
                <p14:nvPr/>
              </p14:nvContentPartPr>
              <p14:xfrm>
                <a:off x="10636874" y="5032024"/>
                <a:ext cx="205200" cy="11520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FA9AE248-0909-417D-A6F5-2EFD8FD1BC2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0627874" y="5023384"/>
                  <a:ext cx="222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5B20B68B-F1CD-480B-B1DD-0A7EB274E9F4}"/>
                    </a:ext>
                  </a:extLst>
                </p14:cNvPr>
                <p14:cNvContentPartPr/>
                <p14:nvPr/>
              </p14:nvContentPartPr>
              <p14:xfrm>
                <a:off x="10861874" y="5037064"/>
                <a:ext cx="128880" cy="10728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5B20B68B-F1CD-480B-B1DD-0A7EB274E9F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852874" y="5028424"/>
                  <a:ext cx="14652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3BC5FD1C-71D9-4105-8144-1659537E1B67}"/>
              </a:ext>
            </a:extLst>
          </p:cNvPr>
          <p:cNvGrpSpPr/>
          <p:nvPr/>
        </p:nvGrpSpPr>
        <p:grpSpPr>
          <a:xfrm>
            <a:off x="8355194" y="3817744"/>
            <a:ext cx="644040" cy="850320"/>
            <a:chOff x="8355194" y="3817744"/>
            <a:chExt cx="644040" cy="85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746B3861-1FD7-4719-ABCD-CD073CC200BD}"/>
                    </a:ext>
                  </a:extLst>
                </p14:cNvPr>
                <p14:cNvContentPartPr/>
                <p14:nvPr/>
              </p14:nvContentPartPr>
              <p14:xfrm>
                <a:off x="8876834" y="4392304"/>
                <a:ext cx="50760" cy="27576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746B3861-1FD7-4719-ABCD-CD073CC200B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867834" y="4383304"/>
                  <a:ext cx="684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422F817B-4FFF-480B-8045-76929EACB5CB}"/>
                    </a:ext>
                  </a:extLst>
                </p14:cNvPr>
                <p14:cNvContentPartPr/>
                <p14:nvPr/>
              </p14:nvContentPartPr>
              <p14:xfrm>
                <a:off x="8553194" y="4270984"/>
                <a:ext cx="107280" cy="28908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422F817B-4FFF-480B-8045-76929EACB5CB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544554" y="4262344"/>
                  <a:ext cx="1249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EB5B3BFD-EFA0-4AC1-ACD7-7B7896987732}"/>
                    </a:ext>
                  </a:extLst>
                </p14:cNvPr>
                <p14:cNvContentPartPr/>
                <p14:nvPr/>
              </p14:nvContentPartPr>
              <p14:xfrm>
                <a:off x="8355194" y="4132384"/>
                <a:ext cx="39960" cy="4500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EB5B3BFD-EFA0-4AC1-ACD7-7B789698773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346194" y="4123744"/>
                  <a:ext cx="576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6571CDF3-096F-4C5D-9CE3-E9931ABA090A}"/>
                    </a:ext>
                  </a:extLst>
                </p14:cNvPr>
                <p14:cNvContentPartPr/>
                <p14:nvPr/>
              </p14:nvContentPartPr>
              <p14:xfrm>
                <a:off x="8456354" y="4023304"/>
                <a:ext cx="103320" cy="12564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6571CDF3-096F-4C5D-9CE3-E9931ABA090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447354" y="4014304"/>
                  <a:ext cx="120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58F42869-643A-4A76-958B-3DB57A9DF9E4}"/>
                    </a:ext>
                  </a:extLst>
                </p14:cNvPr>
                <p14:cNvContentPartPr/>
                <p14:nvPr/>
              </p14:nvContentPartPr>
              <p14:xfrm>
                <a:off x="8629154" y="3934024"/>
                <a:ext cx="95400" cy="7776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58F42869-643A-4A76-958B-3DB57A9DF9E4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620514" y="3925024"/>
                  <a:ext cx="113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74B76765-83B0-47BF-97AC-454109D46CF8}"/>
                    </a:ext>
                  </a:extLst>
                </p14:cNvPr>
                <p14:cNvContentPartPr/>
                <p14:nvPr/>
              </p14:nvContentPartPr>
              <p14:xfrm>
                <a:off x="8732114" y="3897664"/>
                <a:ext cx="29880" cy="17928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74B76765-83B0-47BF-97AC-454109D46CF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723474" y="3889024"/>
                  <a:ext cx="475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49E86FE3-031C-43AD-A091-CBBE5C3668F1}"/>
                    </a:ext>
                  </a:extLst>
                </p14:cNvPr>
                <p14:cNvContentPartPr/>
                <p14:nvPr/>
              </p14:nvContentPartPr>
              <p14:xfrm>
                <a:off x="8842634" y="3817744"/>
                <a:ext cx="156600" cy="19548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49E86FE3-031C-43AD-A091-CBBE5C3668F1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833994" y="3808744"/>
                  <a:ext cx="17424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D39D17EA-BAB0-4DC3-AFAF-B53F4F028646}"/>
              </a:ext>
            </a:extLst>
          </p:cNvPr>
          <p:cNvGrpSpPr/>
          <p:nvPr/>
        </p:nvGrpSpPr>
        <p:grpSpPr>
          <a:xfrm>
            <a:off x="9384794" y="4198624"/>
            <a:ext cx="520560" cy="242280"/>
            <a:chOff x="9384794" y="4198624"/>
            <a:chExt cx="520560" cy="24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C94B4598-973A-4A55-A80B-F8D0A3F19633}"/>
                    </a:ext>
                  </a:extLst>
                </p14:cNvPr>
                <p14:cNvContentPartPr/>
                <p14:nvPr/>
              </p14:nvContentPartPr>
              <p14:xfrm>
                <a:off x="9384794" y="4384384"/>
                <a:ext cx="19080" cy="1656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C94B4598-973A-4A55-A80B-F8D0A3F1963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376154" y="4375744"/>
                  <a:ext cx="36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7D0A475F-FDF1-400E-A4C6-9EBAF018DBA1}"/>
                    </a:ext>
                  </a:extLst>
                </p14:cNvPr>
                <p14:cNvContentPartPr/>
                <p14:nvPr/>
              </p14:nvContentPartPr>
              <p14:xfrm>
                <a:off x="9525554" y="4198624"/>
                <a:ext cx="177480" cy="24228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7D0A475F-FDF1-400E-A4C6-9EBAF018DBA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516554" y="4189984"/>
                  <a:ext cx="1951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F291BB78-1A29-4876-BA17-46FA35FF533C}"/>
                    </a:ext>
                  </a:extLst>
                </p14:cNvPr>
                <p14:cNvContentPartPr/>
                <p14:nvPr/>
              </p14:nvContentPartPr>
              <p14:xfrm>
                <a:off x="9813914" y="4218424"/>
                <a:ext cx="91440" cy="19800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F291BB78-1A29-4876-BA17-46FA35FF533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805274" y="4209424"/>
                  <a:ext cx="10908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97D074CA-A242-4C33-85A9-0C02E336DE08}"/>
              </a:ext>
            </a:extLst>
          </p:cNvPr>
          <p:cNvGrpSpPr/>
          <p:nvPr/>
        </p:nvGrpSpPr>
        <p:grpSpPr>
          <a:xfrm>
            <a:off x="2239874" y="5027704"/>
            <a:ext cx="977760" cy="308520"/>
            <a:chOff x="2239874" y="5027704"/>
            <a:chExt cx="977760" cy="30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9B6B25F-19E2-4BDC-98F7-69C550B6B562}"/>
                    </a:ext>
                  </a:extLst>
                </p14:cNvPr>
                <p14:cNvContentPartPr/>
                <p14:nvPr/>
              </p14:nvContentPartPr>
              <p14:xfrm>
                <a:off x="2239874" y="5027704"/>
                <a:ext cx="226440" cy="27360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9B6B25F-19E2-4BDC-98F7-69C550B6B56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230874" y="5019064"/>
                  <a:ext cx="2440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DC07A95-6306-4DAC-BB06-CC3DACDE536E}"/>
                    </a:ext>
                  </a:extLst>
                </p14:cNvPr>
                <p14:cNvContentPartPr/>
                <p14:nvPr/>
              </p14:nvContentPartPr>
              <p14:xfrm>
                <a:off x="2523914" y="5254504"/>
                <a:ext cx="23760" cy="3852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DC07A95-6306-4DAC-BB06-CC3DACDE536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515274" y="5245504"/>
                  <a:ext cx="414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E86B6454-017D-43A2-9288-E8011A44934A}"/>
                    </a:ext>
                  </a:extLst>
                </p14:cNvPr>
                <p14:cNvContentPartPr/>
                <p14:nvPr/>
              </p14:nvContentPartPr>
              <p14:xfrm>
                <a:off x="2709674" y="5069104"/>
                <a:ext cx="93600" cy="23580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E86B6454-017D-43A2-9288-E8011A44934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700674" y="5060104"/>
                  <a:ext cx="1112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0A7542A0-65A2-43BB-9130-5FCE3375D36B}"/>
                    </a:ext>
                  </a:extLst>
                </p14:cNvPr>
                <p14:cNvContentPartPr/>
                <p14:nvPr/>
              </p14:nvContentPartPr>
              <p14:xfrm>
                <a:off x="2935034" y="5129224"/>
                <a:ext cx="282600" cy="4896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0A7542A0-65A2-43BB-9130-5FCE3375D36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926394" y="5120224"/>
                  <a:ext cx="300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C56FA60-3363-4EB7-AAE4-2A65487DDD53}"/>
                    </a:ext>
                  </a:extLst>
                </p14:cNvPr>
                <p14:cNvContentPartPr/>
                <p14:nvPr/>
              </p14:nvContentPartPr>
              <p14:xfrm>
                <a:off x="3032594" y="5044264"/>
                <a:ext cx="57240" cy="18324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C56FA60-3363-4EB7-AAE4-2A65487DDD5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023954" y="5035624"/>
                  <a:ext cx="74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57A8E3E2-540C-41BC-8815-D11532B4F48B}"/>
                    </a:ext>
                  </a:extLst>
                </p14:cNvPr>
                <p14:cNvContentPartPr/>
                <p14:nvPr/>
              </p14:nvContentPartPr>
              <p14:xfrm>
                <a:off x="2869154" y="5305984"/>
                <a:ext cx="313920" cy="3024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57A8E3E2-540C-41BC-8815-D11532B4F48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860154" y="5296984"/>
                  <a:ext cx="33156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FC910291-5887-47CA-8726-31E60E1FC193}"/>
              </a:ext>
            </a:extLst>
          </p:cNvPr>
          <p:cNvGrpSpPr/>
          <p:nvPr/>
        </p:nvGrpSpPr>
        <p:grpSpPr>
          <a:xfrm>
            <a:off x="3500234" y="5031304"/>
            <a:ext cx="863640" cy="245160"/>
            <a:chOff x="3500234" y="5031304"/>
            <a:chExt cx="863640" cy="24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982733EE-87EB-478E-979A-BEE9D3001CEB}"/>
                    </a:ext>
                  </a:extLst>
                </p14:cNvPr>
                <p14:cNvContentPartPr/>
                <p14:nvPr/>
              </p14:nvContentPartPr>
              <p14:xfrm>
                <a:off x="3500234" y="5031304"/>
                <a:ext cx="115560" cy="24516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982733EE-87EB-478E-979A-BEE9D3001CE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491234" y="5022664"/>
                  <a:ext cx="1332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5A359671-E108-46F9-8BC1-2C269FEA185F}"/>
                    </a:ext>
                  </a:extLst>
                </p14:cNvPr>
                <p14:cNvContentPartPr/>
                <p14:nvPr/>
              </p14:nvContentPartPr>
              <p14:xfrm>
                <a:off x="3635594" y="5219584"/>
                <a:ext cx="15120" cy="2952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5A359671-E108-46F9-8BC1-2C269FEA185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626954" y="5210584"/>
                  <a:ext cx="32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F6BC4B93-4A1B-4AED-B4B5-A1A622474C8B}"/>
                    </a:ext>
                  </a:extLst>
                </p14:cNvPr>
                <p14:cNvContentPartPr/>
                <p14:nvPr/>
              </p14:nvContentPartPr>
              <p14:xfrm>
                <a:off x="3723434" y="5044264"/>
                <a:ext cx="263520" cy="20556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F6BC4B93-4A1B-4AED-B4B5-A1A622474C8B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3714794" y="5035624"/>
                  <a:ext cx="281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7748A808-CEA3-43E5-A6BD-978CF9BA20A2}"/>
                    </a:ext>
                  </a:extLst>
                </p14:cNvPr>
                <p14:cNvContentPartPr/>
                <p14:nvPr/>
              </p14:nvContentPartPr>
              <p14:xfrm>
                <a:off x="3991634" y="5092144"/>
                <a:ext cx="167760" cy="17964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7748A808-CEA3-43E5-A6BD-978CF9BA20A2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3982994" y="5083144"/>
                  <a:ext cx="185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18F050E6-07F1-43F8-B502-1FEF7DC58E20}"/>
                    </a:ext>
                  </a:extLst>
                </p14:cNvPr>
                <p14:cNvContentPartPr/>
                <p14:nvPr/>
              </p14:nvContentPartPr>
              <p14:xfrm>
                <a:off x="4355234" y="5204104"/>
                <a:ext cx="8640" cy="1404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18F050E6-07F1-43F8-B502-1FEF7DC58E20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346594" y="5195104"/>
                  <a:ext cx="2628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62E08FF8-0C75-4C98-8B59-0B353D6EDF4B}"/>
              </a:ext>
            </a:extLst>
          </p:cNvPr>
          <p:cNvGrpSpPr/>
          <p:nvPr/>
        </p:nvGrpSpPr>
        <p:grpSpPr>
          <a:xfrm>
            <a:off x="4592474" y="4959664"/>
            <a:ext cx="827640" cy="786240"/>
            <a:chOff x="4592474" y="4959664"/>
            <a:chExt cx="827640" cy="78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8C511FF5-8B72-40C2-8604-B238A21EAA4B}"/>
                    </a:ext>
                  </a:extLst>
                </p14:cNvPr>
                <p14:cNvContentPartPr/>
                <p14:nvPr/>
              </p14:nvContentPartPr>
              <p14:xfrm>
                <a:off x="4592474" y="5069104"/>
                <a:ext cx="192240" cy="15912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8C511FF5-8B72-40C2-8604-B238A21EAA4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583474" y="5060104"/>
                  <a:ext cx="209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0C8BC101-7882-4E8B-8196-90E2428EA194}"/>
                    </a:ext>
                  </a:extLst>
                </p14:cNvPr>
                <p14:cNvContentPartPr/>
                <p14:nvPr/>
              </p14:nvContentPartPr>
              <p14:xfrm>
                <a:off x="4930514" y="5169184"/>
                <a:ext cx="5760" cy="3132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0C8BC101-7882-4E8B-8196-90E2428EA19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921874" y="5160184"/>
                  <a:ext cx="234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238F619F-BABC-41BB-A4FB-69D7AF85770D}"/>
                    </a:ext>
                  </a:extLst>
                </p14:cNvPr>
                <p14:cNvContentPartPr/>
                <p14:nvPr/>
              </p14:nvContentPartPr>
              <p14:xfrm>
                <a:off x="5078834" y="4959664"/>
                <a:ext cx="234000" cy="22860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238F619F-BABC-41BB-A4FB-69D7AF85770D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069834" y="4951024"/>
                  <a:ext cx="251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1F836484-1180-4B39-98EC-B84C6D21C7C1}"/>
                    </a:ext>
                  </a:extLst>
                </p14:cNvPr>
                <p14:cNvContentPartPr/>
                <p14:nvPr/>
              </p14:nvContentPartPr>
              <p14:xfrm>
                <a:off x="4650434" y="5293384"/>
                <a:ext cx="545760" cy="5112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1F836484-1180-4B39-98EC-B84C6D21C7C1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641434" y="5284384"/>
                  <a:ext cx="5634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9E2B6CF0-4834-4FFA-9645-39E18E06AAB5}"/>
                    </a:ext>
                  </a:extLst>
                </p14:cNvPr>
                <p14:cNvContentPartPr/>
                <p14:nvPr/>
              </p14:nvContentPartPr>
              <p14:xfrm>
                <a:off x="4699394" y="5612344"/>
                <a:ext cx="2160" cy="432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9E2B6CF0-4834-4FFA-9645-39E18E06AAB5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690754" y="5603704"/>
                  <a:ext cx="198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464838ED-ED7C-407C-BBAB-775B1292B188}"/>
                    </a:ext>
                  </a:extLst>
                </p14:cNvPr>
                <p14:cNvContentPartPr/>
                <p14:nvPr/>
              </p14:nvContentPartPr>
              <p14:xfrm>
                <a:off x="4700114" y="5394544"/>
                <a:ext cx="720000" cy="35136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464838ED-ED7C-407C-BBAB-775B1292B18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691474" y="5385904"/>
                  <a:ext cx="73764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BDF83B6E-B139-4D63-9C03-845EC76A5930}"/>
              </a:ext>
            </a:extLst>
          </p:cNvPr>
          <p:cNvGrpSpPr/>
          <p:nvPr/>
        </p:nvGrpSpPr>
        <p:grpSpPr>
          <a:xfrm>
            <a:off x="4923314" y="5536744"/>
            <a:ext cx="359640" cy="147240"/>
            <a:chOff x="4923314" y="5536744"/>
            <a:chExt cx="359640" cy="14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AE16C572-9D09-41BB-BA33-D51FAE38D627}"/>
                    </a:ext>
                  </a:extLst>
                </p14:cNvPr>
                <p14:cNvContentPartPr/>
                <p14:nvPr/>
              </p14:nvContentPartPr>
              <p14:xfrm>
                <a:off x="4923314" y="5536744"/>
                <a:ext cx="65520" cy="13896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AE16C572-9D09-41BB-BA33-D51FAE38D627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914314" y="5528104"/>
                  <a:ext cx="83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00FB1B27-14F1-4CAF-B02B-39E11A0575A4}"/>
                    </a:ext>
                  </a:extLst>
                </p14:cNvPr>
                <p14:cNvContentPartPr/>
                <p14:nvPr/>
              </p14:nvContentPartPr>
              <p14:xfrm>
                <a:off x="5020154" y="5567344"/>
                <a:ext cx="91080" cy="9468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00FB1B27-14F1-4CAF-B02B-39E11A0575A4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011154" y="5558344"/>
                  <a:ext cx="108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69641328-AE35-441D-9DE5-F0365C724C66}"/>
                    </a:ext>
                  </a:extLst>
                </p14:cNvPr>
                <p14:cNvContentPartPr/>
                <p14:nvPr/>
              </p14:nvContentPartPr>
              <p14:xfrm>
                <a:off x="5167394" y="5561224"/>
                <a:ext cx="115560" cy="12276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69641328-AE35-441D-9DE5-F0365C724C6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158754" y="5552584"/>
                  <a:ext cx="13320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0D01E198-754D-4CEA-880A-513C579CE3A1}"/>
              </a:ext>
            </a:extLst>
          </p:cNvPr>
          <p:cNvGrpSpPr/>
          <p:nvPr/>
        </p:nvGrpSpPr>
        <p:grpSpPr>
          <a:xfrm>
            <a:off x="5600474" y="5214544"/>
            <a:ext cx="241920" cy="132120"/>
            <a:chOff x="5600474" y="5214544"/>
            <a:chExt cx="241920" cy="13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EACDC6DC-2597-4038-9E60-59B356AE41E5}"/>
                    </a:ext>
                  </a:extLst>
                </p14:cNvPr>
                <p14:cNvContentPartPr/>
                <p14:nvPr/>
              </p14:nvContentPartPr>
              <p14:xfrm>
                <a:off x="5600474" y="5225344"/>
                <a:ext cx="360" cy="36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EACDC6DC-2597-4038-9E60-59B356AE41E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591834" y="52167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228FDAA7-6251-48A1-B9A5-7F12377F52CD}"/>
                    </a:ext>
                  </a:extLst>
                </p14:cNvPr>
                <p14:cNvContentPartPr/>
                <p14:nvPr/>
              </p14:nvContentPartPr>
              <p14:xfrm>
                <a:off x="5602634" y="5231824"/>
                <a:ext cx="5760" cy="1332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228FDAA7-6251-48A1-B9A5-7F12377F52CD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5593634" y="5223184"/>
                  <a:ext cx="23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FBCC08B1-C3FC-42E7-9CCA-C1CD4E2AE0D1}"/>
                    </a:ext>
                  </a:extLst>
                </p14:cNvPr>
                <p14:cNvContentPartPr/>
                <p14:nvPr/>
              </p14:nvContentPartPr>
              <p14:xfrm>
                <a:off x="5650874" y="5214544"/>
                <a:ext cx="191520" cy="2736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FBCC08B1-C3FC-42E7-9CCA-C1CD4E2AE0D1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642234" y="5205544"/>
                  <a:ext cx="2091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97D2F2ED-7655-44E5-995E-7AFFBE972C33}"/>
                    </a:ext>
                  </a:extLst>
                </p14:cNvPr>
                <p14:cNvContentPartPr/>
                <p14:nvPr/>
              </p14:nvContentPartPr>
              <p14:xfrm>
                <a:off x="5631434" y="5325424"/>
                <a:ext cx="210960" cy="2124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97D2F2ED-7655-44E5-995E-7AFFBE972C33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622794" y="5316784"/>
                  <a:ext cx="22860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DCFFE232-BE10-411C-9E46-F68446B0B212}"/>
              </a:ext>
            </a:extLst>
          </p:cNvPr>
          <p:cNvGrpSpPr/>
          <p:nvPr/>
        </p:nvGrpSpPr>
        <p:grpSpPr>
          <a:xfrm>
            <a:off x="6088274" y="5106544"/>
            <a:ext cx="1692000" cy="282600"/>
            <a:chOff x="6088274" y="5106544"/>
            <a:chExt cx="1692000" cy="28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C55B4803-5E37-4933-BD85-178C975E3492}"/>
                    </a:ext>
                  </a:extLst>
                </p14:cNvPr>
                <p14:cNvContentPartPr/>
                <p14:nvPr/>
              </p14:nvContentPartPr>
              <p14:xfrm>
                <a:off x="6088274" y="5111944"/>
                <a:ext cx="225720" cy="26280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C55B4803-5E37-4933-BD85-178C975E3492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6079274" y="5103304"/>
                  <a:ext cx="2433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F1C5EE8B-F439-45FC-82BE-842948A0745F}"/>
                    </a:ext>
                  </a:extLst>
                </p14:cNvPr>
                <p14:cNvContentPartPr/>
                <p14:nvPr/>
              </p14:nvContentPartPr>
              <p14:xfrm>
                <a:off x="6403994" y="5328304"/>
                <a:ext cx="10800" cy="5796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F1C5EE8B-F439-45FC-82BE-842948A0745F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6394994" y="5319304"/>
                  <a:ext cx="284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51B3FD30-F340-4DC5-BB75-20736CAFD039}"/>
                    </a:ext>
                  </a:extLst>
                </p14:cNvPr>
                <p14:cNvContentPartPr/>
                <p14:nvPr/>
              </p14:nvContentPartPr>
              <p14:xfrm>
                <a:off x="6540794" y="5179984"/>
                <a:ext cx="57960" cy="19548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51B3FD30-F340-4DC5-BB75-20736CAFD039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6532154" y="5171344"/>
                  <a:ext cx="75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1AF7C6D7-0A78-4F80-98A9-7EE0924C3C70}"/>
                    </a:ext>
                  </a:extLst>
                </p14:cNvPr>
                <p14:cNvContentPartPr/>
                <p14:nvPr/>
              </p14:nvContentPartPr>
              <p14:xfrm>
                <a:off x="6716114" y="5185384"/>
                <a:ext cx="221400" cy="4464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1AF7C6D7-0A78-4F80-98A9-7EE0924C3C70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6707114" y="5176384"/>
                  <a:ext cx="239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0DBD8251-287C-4AC4-BEC6-A51E8CC8E848}"/>
                    </a:ext>
                  </a:extLst>
                </p14:cNvPr>
                <p14:cNvContentPartPr/>
                <p14:nvPr/>
              </p14:nvContentPartPr>
              <p14:xfrm>
                <a:off x="6806834" y="5108344"/>
                <a:ext cx="50760" cy="18756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0DBD8251-287C-4AC4-BEC6-A51E8CC8E848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6797834" y="5099704"/>
                  <a:ext cx="68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82839ECB-7C7A-4077-90B3-E91153972097}"/>
                    </a:ext>
                  </a:extLst>
                </p14:cNvPr>
                <p14:cNvContentPartPr/>
                <p14:nvPr/>
              </p14:nvContentPartPr>
              <p14:xfrm>
                <a:off x="6694154" y="5365024"/>
                <a:ext cx="158040" cy="2412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82839ECB-7C7A-4077-90B3-E91153972097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6685514" y="5356024"/>
                  <a:ext cx="175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3B6B72B1-3197-4395-A8D6-12672F501963}"/>
                    </a:ext>
                  </a:extLst>
                </p14:cNvPr>
                <p14:cNvContentPartPr/>
                <p14:nvPr/>
              </p14:nvContentPartPr>
              <p14:xfrm>
                <a:off x="6986474" y="5326504"/>
                <a:ext cx="27360" cy="4176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3B6B72B1-3197-4395-A8D6-12672F501963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977834" y="5317504"/>
                  <a:ext cx="45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8B11C9C3-DE63-4CAF-A635-E7441CA3C873}"/>
                    </a:ext>
                  </a:extLst>
                </p14:cNvPr>
                <p14:cNvContentPartPr/>
                <p14:nvPr/>
              </p14:nvContentPartPr>
              <p14:xfrm>
                <a:off x="7115714" y="5172784"/>
                <a:ext cx="121680" cy="15444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8B11C9C3-DE63-4CAF-A635-E7441CA3C873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106714" y="5163784"/>
                  <a:ext cx="139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865B49F3-DF0C-48CC-9F2E-7BCB053F7F8C}"/>
                    </a:ext>
                  </a:extLst>
                </p14:cNvPr>
                <p14:cNvContentPartPr/>
                <p14:nvPr/>
              </p14:nvContentPartPr>
              <p14:xfrm>
                <a:off x="7358354" y="5113384"/>
                <a:ext cx="155520" cy="23472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865B49F3-DF0C-48CC-9F2E-7BCB053F7F8C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7349354" y="5104744"/>
                  <a:ext cx="1731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9A863C4B-9DAA-4E1A-BCBD-A181053850A2}"/>
                    </a:ext>
                  </a:extLst>
                </p14:cNvPr>
                <p14:cNvContentPartPr/>
                <p14:nvPr/>
              </p14:nvContentPartPr>
              <p14:xfrm>
                <a:off x="7571834" y="5106544"/>
                <a:ext cx="208440" cy="23616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9A863C4B-9DAA-4E1A-BCBD-A181053850A2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7562834" y="5097544"/>
                  <a:ext cx="226080" cy="25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1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12067324-9D0D-47CB-913E-EB6CB07C715C}"/>
                  </a:ext>
                </a:extLst>
              </p14:cNvPr>
              <p14:cNvContentPartPr/>
              <p14:nvPr/>
            </p14:nvContentPartPr>
            <p14:xfrm>
              <a:off x="2350034" y="5853544"/>
              <a:ext cx="193680" cy="368280"/>
            </p14:xfrm>
          </p:contentPart>
        </mc:Choice>
        <mc:Fallback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12067324-9D0D-47CB-913E-EB6CB07C715C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2341394" y="5844904"/>
                <a:ext cx="211320" cy="38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3" name="Group 502">
            <a:extLst>
              <a:ext uri="{FF2B5EF4-FFF2-40B4-BE49-F238E27FC236}">
                <a16:creationId xmlns:a16="http://schemas.microsoft.com/office/drawing/2014/main" id="{B244B558-2E5F-48BB-AFC2-DA9AF48A50DD}"/>
              </a:ext>
            </a:extLst>
          </p:cNvPr>
          <p:cNvGrpSpPr/>
          <p:nvPr/>
        </p:nvGrpSpPr>
        <p:grpSpPr>
          <a:xfrm>
            <a:off x="2623994" y="5839864"/>
            <a:ext cx="1068840" cy="483840"/>
            <a:chOff x="2623994" y="5839864"/>
            <a:chExt cx="1068840" cy="48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8CDF308-1B2F-4AFF-B587-8E065817FFC8}"/>
                    </a:ext>
                  </a:extLst>
                </p14:cNvPr>
                <p14:cNvContentPartPr/>
                <p14:nvPr/>
              </p14:nvContentPartPr>
              <p14:xfrm>
                <a:off x="2623994" y="5918704"/>
                <a:ext cx="169200" cy="25740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8CDF308-1B2F-4AFF-B587-8E065817FFC8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2614994" y="5910064"/>
                  <a:ext cx="1868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8C7CEA75-78E6-4246-A277-53462CE7EC09}"/>
                    </a:ext>
                  </a:extLst>
                </p14:cNvPr>
                <p14:cNvContentPartPr/>
                <p14:nvPr/>
              </p14:nvContentPartPr>
              <p14:xfrm>
                <a:off x="2858714" y="6137224"/>
                <a:ext cx="16560" cy="1872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8C7CEA75-78E6-4246-A277-53462CE7EC09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2849714" y="6128584"/>
                  <a:ext cx="34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244CA4D9-8103-4142-B8D2-853D601FDD13}"/>
                    </a:ext>
                  </a:extLst>
                </p14:cNvPr>
                <p14:cNvContentPartPr/>
                <p14:nvPr/>
              </p14:nvContentPartPr>
              <p14:xfrm>
                <a:off x="2965634" y="5929144"/>
                <a:ext cx="167400" cy="17784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244CA4D9-8103-4142-B8D2-853D601FDD13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2956994" y="5920504"/>
                  <a:ext cx="1850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9284813A-6603-4FC3-B0B5-45DCF30AB352}"/>
                    </a:ext>
                  </a:extLst>
                </p14:cNvPr>
                <p14:cNvContentPartPr/>
                <p14:nvPr/>
              </p14:nvContentPartPr>
              <p14:xfrm>
                <a:off x="3220874" y="5920144"/>
                <a:ext cx="72000" cy="182520"/>
              </p14:xfrm>
            </p:contentPart>
          </mc:Choice>
          <mc:Fallback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9284813A-6603-4FC3-B0B5-45DCF30AB352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211874" y="5911504"/>
                  <a:ext cx="89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9622FCFF-06F7-4ABD-810F-F14B46A23D04}"/>
                    </a:ext>
                  </a:extLst>
                </p14:cNvPr>
                <p14:cNvContentPartPr/>
                <p14:nvPr/>
              </p14:nvContentPartPr>
              <p14:xfrm>
                <a:off x="3380354" y="5839864"/>
                <a:ext cx="286560" cy="282960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9622FCFF-06F7-4ABD-810F-F14B46A23D04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3371714" y="5831224"/>
                  <a:ext cx="3042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0CE0EE54-B2F6-4758-8A13-E5D628B37E34}"/>
                    </a:ext>
                  </a:extLst>
                </p14:cNvPr>
                <p14:cNvContentPartPr/>
                <p14:nvPr/>
              </p14:nvContentPartPr>
              <p14:xfrm>
                <a:off x="3603194" y="6127504"/>
                <a:ext cx="89640" cy="19620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0CE0EE54-B2F6-4758-8A13-E5D628B37E34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3594554" y="6118864"/>
                  <a:ext cx="10728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BC9C1384-2B2F-4096-B27E-9F26D97BE2F9}"/>
              </a:ext>
            </a:extLst>
          </p:cNvPr>
          <p:cNvGrpSpPr/>
          <p:nvPr/>
        </p:nvGrpSpPr>
        <p:grpSpPr>
          <a:xfrm>
            <a:off x="3873914" y="5839864"/>
            <a:ext cx="1344960" cy="327960"/>
            <a:chOff x="3873914" y="5839864"/>
            <a:chExt cx="1344960" cy="32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99059B28-3A38-4A4F-8074-D251192B2D81}"/>
                    </a:ext>
                  </a:extLst>
                </p14:cNvPr>
                <p14:cNvContentPartPr/>
                <p14:nvPr/>
              </p14:nvContentPartPr>
              <p14:xfrm>
                <a:off x="3873914" y="5900704"/>
                <a:ext cx="176040" cy="25488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99059B28-3A38-4A4F-8074-D251192B2D81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3864914" y="5892064"/>
                  <a:ext cx="1936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16AA045B-3E5F-4C3E-9BD4-418B6BED4388}"/>
                    </a:ext>
                  </a:extLst>
                </p14:cNvPr>
                <p14:cNvContentPartPr/>
                <p14:nvPr/>
              </p14:nvContentPartPr>
              <p14:xfrm>
                <a:off x="4141754" y="6118504"/>
                <a:ext cx="10080" cy="1332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16AA045B-3E5F-4C3E-9BD4-418B6BED4388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4132754" y="6109864"/>
                  <a:ext cx="27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69634AA1-8E66-448A-914B-5C43AF11DBF7}"/>
                    </a:ext>
                  </a:extLst>
                </p14:cNvPr>
                <p14:cNvContentPartPr/>
                <p14:nvPr/>
              </p14:nvContentPartPr>
              <p14:xfrm>
                <a:off x="4260914" y="5955064"/>
                <a:ext cx="75960" cy="19080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69634AA1-8E66-448A-914B-5C43AF11DBF7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4251914" y="5946424"/>
                  <a:ext cx="93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18E86A14-CA54-4F0D-8F23-BC07BEEE9358}"/>
                    </a:ext>
                  </a:extLst>
                </p14:cNvPr>
                <p14:cNvContentPartPr/>
                <p14:nvPr/>
              </p14:nvContentPartPr>
              <p14:xfrm>
                <a:off x="4469714" y="5923024"/>
                <a:ext cx="192960" cy="20952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18E86A14-CA54-4F0D-8F23-BC07BEEE9358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4460714" y="5914384"/>
                  <a:ext cx="210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52CE5369-7B98-4FCF-90E1-0A69024557B3}"/>
                    </a:ext>
                  </a:extLst>
                </p14:cNvPr>
                <p14:cNvContentPartPr/>
                <p14:nvPr/>
              </p14:nvContentPartPr>
              <p14:xfrm>
                <a:off x="4708754" y="5894944"/>
                <a:ext cx="279000" cy="21132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52CE5369-7B98-4FCF-90E1-0A69024557B3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4699754" y="5886304"/>
                  <a:ext cx="2966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936689DF-82E6-4A99-8AD9-B776A867CB93}"/>
                    </a:ext>
                  </a:extLst>
                </p14:cNvPr>
                <p14:cNvContentPartPr/>
                <p14:nvPr/>
              </p14:nvContentPartPr>
              <p14:xfrm>
                <a:off x="5016554" y="5839864"/>
                <a:ext cx="202320" cy="32796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936689DF-82E6-4A99-8AD9-B776A867CB93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5007914" y="5831224"/>
                  <a:ext cx="219960" cy="34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28102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9D1A83D9-1D5B-41B0-B2BC-AE02BA719E53}"/>
              </a:ext>
            </a:extLst>
          </p:cNvPr>
          <p:cNvGrpSpPr/>
          <p:nvPr/>
        </p:nvGrpSpPr>
        <p:grpSpPr>
          <a:xfrm>
            <a:off x="471554" y="155824"/>
            <a:ext cx="440280" cy="444600"/>
            <a:chOff x="471554" y="155824"/>
            <a:chExt cx="440280" cy="44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CB3CF2E-0B98-4D6D-85C9-C83892ADE22E}"/>
                    </a:ext>
                  </a:extLst>
                </p14:cNvPr>
                <p14:cNvContentPartPr/>
                <p14:nvPr/>
              </p14:nvContentPartPr>
              <p14:xfrm>
                <a:off x="471554" y="165184"/>
                <a:ext cx="178560" cy="435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CB3CF2E-0B98-4D6D-85C9-C83892ADE22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2554" y="156544"/>
                  <a:ext cx="1962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18D7349-11F2-48D0-8A0C-42510B965D88}"/>
                    </a:ext>
                  </a:extLst>
                </p14:cNvPr>
                <p14:cNvContentPartPr/>
                <p14:nvPr/>
              </p14:nvContentPartPr>
              <p14:xfrm>
                <a:off x="753794" y="155824"/>
                <a:ext cx="158040" cy="430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18D7349-11F2-48D0-8A0C-42510B965D8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4794" y="147184"/>
                  <a:ext cx="175680" cy="44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F5F2A904-3B9D-4472-9FB8-0929D42719D0}"/>
              </a:ext>
            </a:extLst>
          </p:cNvPr>
          <p:cNvGrpSpPr/>
          <p:nvPr/>
        </p:nvGrpSpPr>
        <p:grpSpPr>
          <a:xfrm>
            <a:off x="502154" y="2779504"/>
            <a:ext cx="452880" cy="415440"/>
            <a:chOff x="502154" y="2779504"/>
            <a:chExt cx="452880" cy="4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4DE5599-CB72-49B4-ADC4-5EE84E46CCDB}"/>
                    </a:ext>
                  </a:extLst>
                </p14:cNvPr>
                <p14:cNvContentPartPr/>
                <p14:nvPr/>
              </p14:nvContentPartPr>
              <p14:xfrm>
                <a:off x="502154" y="2931064"/>
                <a:ext cx="210600" cy="1706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4DE5599-CB72-49B4-ADC4-5EE84E46CC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3514" y="2922064"/>
                  <a:ext cx="2282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04C8CE5-53EA-401A-97D5-B642EA2B1FCB}"/>
                    </a:ext>
                  </a:extLst>
                </p14:cNvPr>
                <p14:cNvContentPartPr/>
                <p14:nvPr/>
              </p14:nvContentPartPr>
              <p14:xfrm>
                <a:off x="751634" y="2779504"/>
                <a:ext cx="203400" cy="4154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04C8CE5-53EA-401A-97D5-B642EA2B1FC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2994" y="2770864"/>
                  <a:ext cx="221040" cy="43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3DF79A0C-2894-41B0-848B-A9B4755DFC1F}"/>
              </a:ext>
            </a:extLst>
          </p:cNvPr>
          <p:cNvGrpSpPr/>
          <p:nvPr/>
        </p:nvGrpSpPr>
        <p:grpSpPr>
          <a:xfrm>
            <a:off x="1182194" y="21904"/>
            <a:ext cx="10688400" cy="5859360"/>
            <a:chOff x="1182194" y="21904"/>
            <a:chExt cx="10688400" cy="585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6CCBD07-B8FD-49AD-AD70-8D6C7C124AF8}"/>
                    </a:ext>
                  </a:extLst>
                </p14:cNvPr>
                <p14:cNvContentPartPr/>
                <p14:nvPr/>
              </p14:nvContentPartPr>
              <p14:xfrm>
                <a:off x="1362554" y="376504"/>
                <a:ext cx="54720" cy="129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6CCBD07-B8FD-49AD-AD70-8D6C7C124AF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53554" y="367864"/>
                  <a:ext cx="72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B5E784A-D27A-4FB8-90E0-87049DC032D9}"/>
                    </a:ext>
                  </a:extLst>
                </p14:cNvPr>
                <p14:cNvContentPartPr/>
                <p14:nvPr/>
              </p14:nvContentPartPr>
              <p14:xfrm>
                <a:off x="1182194" y="513664"/>
                <a:ext cx="402120" cy="69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B5E784A-D27A-4FB8-90E0-87049DC032D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3194" y="505024"/>
                  <a:ext cx="419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CA22A44-3BAC-4469-9DC5-7E1B72CBF4C5}"/>
                    </a:ext>
                  </a:extLst>
                </p14:cNvPr>
                <p14:cNvContentPartPr/>
                <p14:nvPr/>
              </p14:nvContentPartPr>
              <p14:xfrm>
                <a:off x="1198394" y="294064"/>
                <a:ext cx="523800" cy="128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CA22A44-3BAC-4469-9DC5-7E1B72CBF4C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89394" y="285064"/>
                  <a:ext cx="541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635365C-D434-446D-B319-5081A3587FFB}"/>
                    </a:ext>
                  </a:extLst>
                </p14:cNvPr>
                <p14:cNvContentPartPr/>
                <p14:nvPr/>
              </p14:nvContentPartPr>
              <p14:xfrm>
                <a:off x="1744874" y="416824"/>
                <a:ext cx="133200" cy="129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635365C-D434-446D-B319-5081A3587F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36234" y="408184"/>
                  <a:ext cx="150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8598496-3531-4C7D-A072-4569F04768CE}"/>
                    </a:ext>
                  </a:extLst>
                </p14:cNvPr>
                <p14:cNvContentPartPr/>
                <p14:nvPr/>
              </p14:nvContentPartPr>
              <p14:xfrm>
                <a:off x="2099474" y="150784"/>
                <a:ext cx="123480" cy="406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8598496-3531-4C7D-A072-4569F04768C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90474" y="142144"/>
                  <a:ext cx="1411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CAE0639-9163-463E-899D-88350229A804}"/>
                    </a:ext>
                  </a:extLst>
                </p14:cNvPr>
                <p14:cNvContentPartPr/>
                <p14:nvPr/>
              </p14:nvContentPartPr>
              <p14:xfrm>
                <a:off x="2017394" y="394864"/>
                <a:ext cx="240120" cy="25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CAE0639-9163-463E-899D-88350229A80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08394" y="385864"/>
                  <a:ext cx="2577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0708456-4609-4610-9866-B6228B172790}"/>
                    </a:ext>
                  </a:extLst>
                </p14:cNvPr>
                <p14:cNvContentPartPr/>
                <p14:nvPr/>
              </p14:nvContentPartPr>
              <p14:xfrm>
                <a:off x="2216834" y="416824"/>
                <a:ext cx="379800" cy="152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0708456-4609-4610-9866-B6228B17279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08194" y="407824"/>
                  <a:ext cx="397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F9D4E30-A487-47AC-8793-7BE0A8B0355B}"/>
                    </a:ext>
                  </a:extLst>
                </p14:cNvPr>
                <p14:cNvContentPartPr/>
                <p14:nvPr/>
              </p14:nvContentPartPr>
              <p14:xfrm>
                <a:off x="2554874" y="501424"/>
                <a:ext cx="120960" cy="276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F9D4E30-A487-47AC-8793-7BE0A8B035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46234" y="492424"/>
                  <a:ext cx="1386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7C8705E-D3C8-42B5-8AE5-A4301F7A1744}"/>
                    </a:ext>
                  </a:extLst>
                </p14:cNvPr>
                <p14:cNvContentPartPr/>
                <p14:nvPr/>
              </p14:nvContentPartPr>
              <p14:xfrm>
                <a:off x="2625074" y="409624"/>
                <a:ext cx="269280" cy="164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7C8705E-D3C8-42B5-8AE5-A4301F7A174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16074" y="400624"/>
                  <a:ext cx="286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12E2553-57A5-41D4-9432-C8E225037831}"/>
                    </a:ext>
                  </a:extLst>
                </p14:cNvPr>
                <p14:cNvContentPartPr/>
                <p14:nvPr/>
              </p14:nvContentPartPr>
              <p14:xfrm>
                <a:off x="2984714" y="354904"/>
                <a:ext cx="178200" cy="201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12E2553-57A5-41D4-9432-C8E22503783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76074" y="346264"/>
                  <a:ext cx="1958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0F4D02A-B90B-4108-A786-2C2D59414A94}"/>
                    </a:ext>
                  </a:extLst>
                </p14:cNvPr>
                <p14:cNvContentPartPr/>
                <p14:nvPr/>
              </p14:nvContentPartPr>
              <p14:xfrm>
                <a:off x="3135554" y="151864"/>
                <a:ext cx="549000" cy="423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0F4D02A-B90B-4108-A786-2C2D59414A9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26554" y="142864"/>
                  <a:ext cx="5666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AD16328-EDC8-48A0-958A-29FF24440E8C}"/>
                    </a:ext>
                  </a:extLst>
                </p14:cNvPr>
                <p14:cNvContentPartPr/>
                <p14:nvPr/>
              </p14:nvContentPartPr>
              <p14:xfrm>
                <a:off x="3417794" y="399904"/>
                <a:ext cx="282240" cy="40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AD16328-EDC8-48A0-958A-29FF24440E8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09154" y="390904"/>
                  <a:ext cx="2998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E927370-613A-4448-8D1C-009908D436F6}"/>
                    </a:ext>
                  </a:extLst>
                </p14:cNvPr>
                <p14:cNvContentPartPr/>
                <p14:nvPr/>
              </p14:nvContentPartPr>
              <p14:xfrm>
                <a:off x="4139234" y="155104"/>
                <a:ext cx="173160" cy="370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E927370-613A-4448-8D1C-009908D436F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30234" y="146104"/>
                  <a:ext cx="1908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98E6E6-8BEB-48F9-9DD3-CFB85963A672}"/>
                    </a:ext>
                  </a:extLst>
                </p14:cNvPr>
                <p14:cNvContentPartPr/>
                <p14:nvPr/>
              </p14:nvContentPartPr>
              <p14:xfrm>
                <a:off x="4029434" y="341224"/>
                <a:ext cx="340920" cy="45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98E6E6-8BEB-48F9-9DD3-CFB85963A67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20434" y="332224"/>
                  <a:ext cx="3585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7ABE74F-67B6-4C7F-8C17-DC7969144A75}"/>
                    </a:ext>
                  </a:extLst>
                </p14:cNvPr>
                <p14:cNvContentPartPr/>
                <p14:nvPr/>
              </p14:nvContentPartPr>
              <p14:xfrm>
                <a:off x="4415354" y="66544"/>
                <a:ext cx="217800" cy="423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7ABE74F-67B6-4C7F-8C17-DC7969144A7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06714" y="57544"/>
                  <a:ext cx="2354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B884894-8EDB-47CB-847A-245607D2F75A}"/>
                    </a:ext>
                  </a:extLst>
                </p14:cNvPr>
                <p14:cNvContentPartPr/>
                <p14:nvPr/>
              </p14:nvContentPartPr>
              <p14:xfrm>
                <a:off x="4712354" y="330784"/>
                <a:ext cx="147960" cy="150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B884894-8EDB-47CB-847A-245607D2F75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03714" y="322144"/>
                  <a:ext cx="165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6D6DFED-3503-4B94-B766-5BC5F3FF8474}"/>
                    </a:ext>
                  </a:extLst>
                </p14:cNvPr>
                <p14:cNvContentPartPr/>
                <p14:nvPr/>
              </p14:nvContentPartPr>
              <p14:xfrm>
                <a:off x="5257754" y="281824"/>
                <a:ext cx="226080" cy="169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6D6DFED-3503-4B94-B766-5BC5F3FF847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49114" y="273184"/>
                  <a:ext cx="2437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272D949-9F71-4492-9B5B-FB3CF5846E78}"/>
                    </a:ext>
                  </a:extLst>
                </p14:cNvPr>
                <p14:cNvContentPartPr/>
                <p14:nvPr/>
              </p14:nvContentPartPr>
              <p14:xfrm>
                <a:off x="5654114" y="297304"/>
                <a:ext cx="70920" cy="125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272D949-9F71-4492-9B5B-FB3CF5846E7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45474" y="288304"/>
                  <a:ext cx="88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B5F6D99-CCE7-450E-B908-FF5DAA9D79FF}"/>
                    </a:ext>
                  </a:extLst>
                </p14:cNvPr>
                <p14:cNvContentPartPr/>
                <p14:nvPr/>
              </p14:nvContentPartPr>
              <p14:xfrm>
                <a:off x="5517674" y="448144"/>
                <a:ext cx="286200" cy="30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B5F6D99-CCE7-450E-B908-FF5DAA9D79F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09034" y="439504"/>
                  <a:ext cx="303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19044E9-ED93-4561-AC2C-F8C9D61404B0}"/>
                    </a:ext>
                  </a:extLst>
                </p14:cNvPr>
                <p14:cNvContentPartPr/>
                <p14:nvPr/>
              </p14:nvContentPartPr>
              <p14:xfrm>
                <a:off x="5539634" y="220264"/>
                <a:ext cx="478080" cy="91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19044E9-ED93-4561-AC2C-F8C9D61404B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30994" y="211264"/>
                  <a:ext cx="4957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F16B32E-FE77-4355-B1A5-2FFD889F4AB8}"/>
                    </a:ext>
                  </a:extLst>
                </p14:cNvPr>
                <p14:cNvContentPartPr/>
                <p14:nvPr/>
              </p14:nvContentPartPr>
              <p14:xfrm>
                <a:off x="6223634" y="334744"/>
                <a:ext cx="53280" cy="90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F16B32E-FE77-4355-B1A5-2FFD889F4AB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4634" y="325744"/>
                  <a:ext cx="709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917782A-1DA5-4813-A91A-4CD03CCA3529}"/>
                    </a:ext>
                  </a:extLst>
                </p14:cNvPr>
                <p14:cNvContentPartPr/>
                <p14:nvPr/>
              </p14:nvContentPartPr>
              <p14:xfrm>
                <a:off x="6330194" y="265624"/>
                <a:ext cx="3600" cy="7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917782A-1DA5-4813-A91A-4CD03CCA352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21554" y="256624"/>
                  <a:ext cx="21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E960B3B-E40C-4B77-9D37-A8C44DCB5D28}"/>
                    </a:ext>
                  </a:extLst>
                </p14:cNvPr>
                <p14:cNvContentPartPr/>
                <p14:nvPr/>
              </p14:nvContentPartPr>
              <p14:xfrm>
                <a:off x="6186914" y="21904"/>
                <a:ext cx="301680" cy="441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E960B3B-E40C-4B77-9D37-A8C44DCB5D2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77914" y="12904"/>
                  <a:ext cx="31932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C18AA4C-F11F-4A6E-BF9D-4B9C79499AC3}"/>
                    </a:ext>
                  </a:extLst>
                </p14:cNvPr>
                <p14:cNvContentPartPr/>
                <p14:nvPr/>
              </p14:nvContentPartPr>
              <p14:xfrm>
                <a:off x="6106634" y="299104"/>
                <a:ext cx="300600" cy="83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C18AA4C-F11F-4A6E-BF9D-4B9C79499AC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97634" y="290104"/>
                  <a:ext cx="318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9B77A77-49E6-49C0-BCD9-433E09103A6D}"/>
                    </a:ext>
                  </a:extLst>
                </p14:cNvPr>
                <p14:cNvContentPartPr/>
                <p14:nvPr/>
              </p14:nvContentPartPr>
              <p14:xfrm>
                <a:off x="6420914" y="334744"/>
                <a:ext cx="146880" cy="107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9B77A77-49E6-49C0-BCD9-433E09103A6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12274" y="325744"/>
                  <a:ext cx="164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97A637F-BDBC-48A5-BA84-B0464479DF34}"/>
                    </a:ext>
                  </a:extLst>
                </p14:cNvPr>
                <p14:cNvContentPartPr/>
                <p14:nvPr/>
              </p14:nvContentPartPr>
              <p14:xfrm>
                <a:off x="6575714" y="348064"/>
                <a:ext cx="79200" cy="93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97A637F-BDBC-48A5-BA84-B0464479DF3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67074" y="339424"/>
                  <a:ext cx="96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A4DD84E-BFAF-44C3-910A-4988716868F4}"/>
                    </a:ext>
                  </a:extLst>
                </p14:cNvPr>
                <p14:cNvContentPartPr/>
                <p14:nvPr/>
              </p14:nvContentPartPr>
              <p14:xfrm>
                <a:off x="6690194" y="351304"/>
                <a:ext cx="235080" cy="110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A4DD84E-BFAF-44C3-910A-4988716868F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81554" y="342304"/>
                  <a:ext cx="2527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6A5286F-5D16-4F14-8F51-26FF8ED13163}"/>
                    </a:ext>
                  </a:extLst>
                </p14:cNvPr>
                <p14:cNvContentPartPr/>
                <p14:nvPr/>
              </p14:nvContentPartPr>
              <p14:xfrm>
                <a:off x="7125434" y="425824"/>
                <a:ext cx="106560" cy="231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6A5286F-5D16-4F14-8F51-26FF8ED1316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16434" y="416824"/>
                  <a:ext cx="1242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3045992-3328-4B54-8A29-5B976BF50D94}"/>
                    </a:ext>
                  </a:extLst>
                </p14:cNvPr>
                <p14:cNvContentPartPr/>
                <p14:nvPr/>
              </p14:nvContentPartPr>
              <p14:xfrm>
                <a:off x="7224434" y="258424"/>
                <a:ext cx="229320" cy="190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3045992-3328-4B54-8A29-5B976BF50D9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15434" y="249424"/>
                  <a:ext cx="246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413290C-65A3-4656-9BBF-5566267617EC}"/>
                    </a:ext>
                  </a:extLst>
                </p14:cNvPr>
                <p14:cNvContentPartPr/>
                <p14:nvPr/>
              </p14:nvContentPartPr>
              <p14:xfrm>
                <a:off x="7463834" y="326104"/>
                <a:ext cx="145080" cy="108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413290C-65A3-4656-9BBF-5566267617E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54834" y="317104"/>
                  <a:ext cx="162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B9EEE5A-B6F4-497F-B073-FA0CC91F375C}"/>
                    </a:ext>
                  </a:extLst>
                </p14:cNvPr>
                <p14:cNvContentPartPr/>
                <p14:nvPr/>
              </p14:nvContentPartPr>
              <p14:xfrm>
                <a:off x="7639874" y="297304"/>
                <a:ext cx="173520" cy="160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B9EEE5A-B6F4-497F-B073-FA0CC91F375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31234" y="288304"/>
                  <a:ext cx="191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6575635-A554-49DA-B49C-7DB9DF80551C}"/>
                    </a:ext>
                  </a:extLst>
                </p14:cNvPr>
                <p14:cNvContentPartPr/>
                <p14:nvPr/>
              </p14:nvContentPartPr>
              <p14:xfrm>
                <a:off x="7954514" y="74824"/>
                <a:ext cx="215640" cy="397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6575635-A554-49DA-B49C-7DB9DF80551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45514" y="65824"/>
                  <a:ext cx="2332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9512F53-B997-46C3-BC04-F7D16E69E9CF}"/>
                    </a:ext>
                  </a:extLst>
                </p14:cNvPr>
                <p14:cNvContentPartPr/>
                <p14:nvPr/>
              </p14:nvContentPartPr>
              <p14:xfrm>
                <a:off x="7892954" y="285424"/>
                <a:ext cx="309960" cy="41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9512F53-B997-46C3-BC04-F7D16E69E9C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84314" y="276784"/>
                  <a:ext cx="327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1FF354D-654C-468D-9B74-48C46B11A59F}"/>
                    </a:ext>
                  </a:extLst>
                </p14:cNvPr>
                <p14:cNvContentPartPr/>
                <p14:nvPr/>
              </p14:nvContentPartPr>
              <p14:xfrm>
                <a:off x="8266634" y="279664"/>
                <a:ext cx="236160" cy="150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1FF354D-654C-468D-9B74-48C46B11A59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57994" y="271024"/>
                  <a:ext cx="253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AE4BA94-3569-4EBE-86B5-A745412E490B}"/>
                    </a:ext>
                  </a:extLst>
                </p14:cNvPr>
                <p14:cNvContentPartPr/>
                <p14:nvPr/>
              </p14:nvContentPartPr>
              <p14:xfrm>
                <a:off x="8816714" y="327904"/>
                <a:ext cx="52200" cy="86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AE4BA94-3569-4EBE-86B5-A745412E490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08074" y="319264"/>
                  <a:ext cx="69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23A5492-E8A5-4791-8565-7C4F560B764D}"/>
                    </a:ext>
                  </a:extLst>
                </p14:cNvPr>
                <p14:cNvContentPartPr/>
                <p14:nvPr/>
              </p14:nvContentPartPr>
              <p14:xfrm>
                <a:off x="8962874" y="244024"/>
                <a:ext cx="7560" cy="1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23A5492-E8A5-4791-8565-7C4F560B764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53874" y="235384"/>
                  <a:ext cx="252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A96E651-C524-42CE-924C-BA33E49171C0}"/>
                    </a:ext>
                  </a:extLst>
                </p14:cNvPr>
                <p14:cNvContentPartPr/>
                <p14:nvPr/>
              </p14:nvContentPartPr>
              <p14:xfrm>
                <a:off x="8966114" y="268504"/>
                <a:ext cx="165600" cy="179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A96E651-C524-42CE-924C-BA33E49171C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957114" y="259504"/>
                  <a:ext cx="1832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CAEDA6-658C-4D54-895A-E3741C14ACC0}"/>
                    </a:ext>
                  </a:extLst>
                </p14:cNvPr>
                <p14:cNvContentPartPr/>
                <p14:nvPr/>
              </p14:nvContentPartPr>
              <p14:xfrm>
                <a:off x="9497474" y="240064"/>
                <a:ext cx="192960" cy="201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CAEDA6-658C-4D54-895A-E3741C14ACC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88474" y="231424"/>
                  <a:ext cx="2106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DF62229-75CE-4DE5-B610-4B73651D61E1}"/>
                    </a:ext>
                  </a:extLst>
                </p14:cNvPr>
                <p14:cNvContentPartPr/>
                <p14:nvPr/>
              </p14:nvContentPartPr>
              <p14:xfrm>
                <a:off x="9663074" y="326104"/>
                <a:ext cx="131760" cy="109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DF62229-75CE-4DE5-B610-4B73651D61E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54074" y="317464"/>
                  <a:ext cx="149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593552B-C81E-4003-B235-95A3C240559A}"/>
                    </a:ext>
                  </a:extLst>
                </p14:cNvPr>
                <p14:cNvContentPartPr/>
                <p14:nvPr/>
              </p14:nvContentPartPr>
              <p14:xfrm>
                <a:off x="9856394" y="326824"/>
                <a:ext cx="147960" cy="118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593552B-C81E-4003-B235-95A3C240559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847754" y="318184"/>
                  <a:ext cx="1656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DAC70DD-AF63-4260-B05F-282483F7BA1D}"/>
                    </a:ext>
                  </a:extLst>
                </p14:cNvPr>
                <p14:cNvContentPartPr/>
                <p14:nvPr/>
              </p14:nvContentPartPr>
              <p14:xfrm>
                <a:off x="10208834" y="62584"/>
                <a:ext cx="150120" cy="379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DAC70DD-AF63-4260-B05F-282483F7BA1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200194" y="53584"/>
                  <a:ext cx="1677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73DBE55-BB24-4C2C-9682-1EEC9A957AD8}"/>
                    </a:ext>
                  </a:extLst>
                </p14:cNvPr>
                <p14:cNvContentPartPr/>
                <p14:nvPr/>
              </p14:nvContentPartPr>
              <p14:xfrm>
                <a:off x="10088594" y="278944"/>
                <a:ext cx="313200" cy="46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73DBE55-BB24-4C2C-9682-1EEC9A957AD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079954" y="270304"/>
                  <a:ext cx="3308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3C58351-50A1-44D1-9FFC-0643ECA0631F}"/>
                    </a:ext>
                  </a:extLst>
                </p14:cNvPr>
                <p14:cNvContentPartPr/>
                <p14:nvPr/>
              </p14:nvContentPartPr>
              <p14:xfrm>
                <a:off x="10346714" y="303424"/>
                <a:ext cx="438480" cy="147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3C58351-50A1-44D1-9FFC-0643ECA0631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337714" y="294784"/>
                  <a:ext cx="456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5EF5867-D02F-4C92-89A0-462BB3C990A9}"/>
                    </a:ext>
                  </a:extLst>
                </p14:cNvPr>
                <p14:cNvContentPartPr/>
                <p14:nvPr/>
              </p14:nvContentPartPr>
              <p14:xfrm>
                <a:off x="10525274" y="323584"/>
                <a:ext cx="177840" cy="131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5EF5867-D02F-4C92-89A0-462BB3C990A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516274" y="314944"/>
                  <a:ext cx="195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5746C7D-FD10-4C12-80B5-E33D3A495B38}"/>
                    </a:ext>
                  </a:extLst>
                </p14:cNvPr>
                <p14:cNvContentPartPr/>
                <p14:nvPr/>
              </p14:nvContentPartPr>
              <p14:xfrm>
                <a:off x="10852514" y="125944"/>
                <a:ext cx="231480" cy="3866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5746C7D-FD10-4C12-80B5-E33D3A495B3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843514" y="116944"/>
                  <a:ext cx="24912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7F6DFED-9A5A-4185-B39A-E8A10F82C0F7}"/>
                    </a:ext>
                  </a:extLst>
                </p14:cNvPr>
                <p14:cNvContentPartPr/>
                <p14:nvPr/>
              </p14:nvContentPartPr>
              <p14:xfrm>
                <a:off x="10811834" y="248704"/>
                <a:ext cx="406800" cy="246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7F6DFED-9A5A-4185-B39A-E8A10F82C0F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803194" y="240064"/>
                  <a:ext cx="424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11A00D7-E838-4F77-8053-E5D52175D72B}"/>
                    </a:ext>
                  </a:extLst>
                </p14:cNvPr>
                <p14:cNvContentPartPr/>
                <p14:nvPr/>
              </p14:nvContentPartPr>
              <p14:xfrm>
                <a:off x="2036114" y="969424"/>
                <a:ext cx="370080" cy="276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11A00D7-E838-4F77-8053-E5D52175D72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27114" y="960424"/>
                  <a:ext cx="3877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05677E2-ECA2-449C-A495-0437BF0068D8}"/>
                    </a:ext>
                  </a:extLst>
                </p14:cNvPr>
                <p14:cNvContentPartPr/>
                <p14:nvPr/>
              </p14:nvContentPartPr>
              <p14:xfrm>
                <a:off x="2364434" y="1118104"/>
                <a:ext cx="164880" cy="105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05677E2-ECA2-449C-A495-0437BF0068D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55434" y="1109104"/>
                  <a:ext cx="1825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B7D1FE5-49F2-4750-BD2F-069EA2ADE4B2}"/>
                    </a:ext>
                  </a:extLst>
                </p14:cNvPr>
                <p14:cNvContentPartPr/>
                <p14:nvPr/>
              </p14:nvContentPartPr>
              <p14:xfrm>
                <a:off x="2929634" y="1083544"/>
                <a:ext cx="152640" cy="141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B7D1FE5-49F2-4750-BD2F-069EA2ADE4B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20994" y="1074904"/>
                  <a:ext cx="170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55AF62C-313B-4509-B6CC-69F998960D82}"/>
                    </a:ext>
                  </a:extLst>
                </p14:cNvPr>
                <p14:cNvContentPartPr/>
                <p14:nvPr/>
              </p14:nvContentPartPr>
              <p14:xfrm>
                <a:off x="3126554" y="1099384"/>
                <a:ext cx="173880" cy="1573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55AF62C-313B-4509-B6CC-69F998960D8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17914" y="1090384"/>
                  <a:ext cx="191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F9DBF8D-D515-45D8-B19F-411E3D69A1FE}"/>
                    </a:ext>
                  </a:extLst>
                </p14:cNvPr>
                <p14:cNvContentPartPr/>
                <p14:nvPr/>
              </p14:nvContentPartPr>
              <p14:xfrm>
                <a:off x="3345434" y="1077064"/>
                <a:ext cx="150480" cy="157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F9DBF8D-D515-45D8-B19F-411E3D69A1F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36434" y="1068424"/>
                  <a:ext cx="168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5CF1F69-F670-42D3-B031-205C1849E453}"/>
                    </a:ext>
                  </a:extLst>
                </p14:cNvPr>
                <p14:cNvContentPartPr/>
                <p14:nvPr/>
              </p14:nvContentPartPr>
              <p14:xfrm>
                <a:off x="3911354" y="897064"/>
                <a:ext cx="211320" cy="3052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5CF1F69-F670-42D3-B031-205C1849E45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902354" y="888424"/>
                  <a:ext cx="2289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A32C7D2-E1A7-4A2F-A06A-60B3CD1A6E3C}"/>
                    </a:ext>
                  </a:extLst>
                </p14:cNvPr>
                <p14:cNvContentPartPr/>
                <p14:nvPr/>
              </p14:nvContentPartPr>
              <p14:xfrm>
                <a:off x="4142474" y="929824"/>
                <a:ext cx="118080" cy="284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A32C7D2-E1A7-4A2F-A06A-60B3CD1A6E3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33474" y="921184"/>
                  <a:ext cx="135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5CED349-0E3D-4EA5-B7DD-F1268F6EF31B}"/>
                    </a:ext>
                  </a:extLst>
                </p14:cNvPr>
                <p14:cNvContentPartPr/>
                <p14:nvPr/>
              </p14:nvContentPartPr>
              <p14:xfrm>
                <a:off x="4433354" y="940264"/>
                <a:ext cx="150480" cy="2296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5CED349-0E3D-4EA5-B7DD-F1268F6EF3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24354" y="931264"/>
                  <a:ext cx="1681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079A99D-495A-4869-989F-3C16B7306F84}"/>
                    </a:ext>
                  </a:extLst>
                </p14:cNvPr>
                <p14:cNvContentPartPr/>
                <p14:nvPr/>
              </p14:nvContentPartPr>
              <p14:xfrm>
                <a:off x="4434074" y="830464"/>
                <a:ext cx="69120" cy="954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079A99D-495A-4869-989F-3C16B7306F8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25434" y="821464"/>
                  <a:ext cx="867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BC40BFC-D1BB-44ED-89A4-90A9B935DB02}"/>
                    </a:ext>
                  </a:extLst>
                </p14:cNvPr>
                <p14:cNvContentPartPr/>
                <p14:nvPr/>
              </p14:nvContentPartPr>
              <p14:xfrm>
                <a:off x="4555394" y="1158784"/>
                <a:ext cx="62640" cy="64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BC40BFC-D1BB-44ED-89A4-90A9B935DB0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46394" y="1149784"/>
                  <a:ext cx="802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4BFD03B-B042-42C3-B023-B161836A68DD}"/>
                    </a:ext>
                  </a:extLst>
                </p14:cNvPr>
                <p14:cNvContentPartPr/>
                <p14:nvPr/>
              </p14:nvContentPartPr>
              <p14:xfrm>
                <a:off x="5029874" y="965464"/>
                <a:ext cx="225360" cy="211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4BFD03B-B042-42C3-B023-B161836A68D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20874" y="956824"/>
                  <a:ext cx="243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BFB8DBA-56B8-43A1-BE6A-BC690DCBE758}"/>
                    </a:ext>
                  </a:extLst>
                </p14:cNvPr>
                <p14:cNvContentPartPr/>
                <p14:nvPr/>
              </p14:nvContentPartPr>
              <p14:xfrm>
                <a:off x="5296994" y="1038544"/>
                <a:ext cx="108000" cy="1105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BFB8DBA-56B8-43A1-BE6A-BC690DCBE75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87994" y="1029544"/>
                  <a:ext cx="125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A4A9A91-82CD-4F17-ADC8-CA6EB41D0286}"/>
                    </a:ext>
                  </a:extLst>
                </p14:cNvPr>
                <p14:cNvContentPartPr/>
                <p14:nvPr/>
              </p14:nvContentPartPr>
              <p14:xfrm>
                <a:off x="5466194" y="1031344"/>
                <a:ext cx="103680" cy="1188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A4A9A91-82CD-4F17-ADC8-CA6EB41D028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57554" y="1022344"/>
                  <a:ext cx="121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EC5C956-CA70-4940-B75D-C8F6F3FE0D34}"/>
                    </a:ext>
                  </a:extLst>
                </p14:cNvPr>
                <p14:cNvContentPartPr/>
                <p14:nvPr/>
              </p14:nvContentPartPr>
              <p14:xfrm>
                <a:off x="5764994" y="665584"/>
                <a:ext cx="313560" cy="555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EC5C956-CA70-4940-B75D-C8F6F3FE0D3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756354" y="656944"/>
                  <a:ext cx="33120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DFB6D51-128C-4552-8C5B-1F27A79EF707}"/>
                    </a:ext>
                  </a:extLst>
                </p14:cNvPr>
                <p14:cNvContentPartPr/>
                <p14:nvPr/>
              </p14:nvContentPartPr>
              <p14:xfrm>
                <a:off x="5683994" y="1059064"/>
                <a:ext cx="235080" cy="37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DFB6D51-128C-4552-8C5B-1F27A79EF70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74994" y="1050424"/>
                  <a:ext cx="252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FCE7802-D0C4-49BF-AEA0-DAC5606F3924}"/>
                    </a:ext>
                  </a:extLst>
                </p14:cNvPr>
                <p14:cNvContentPartPr/>
                <p14:nvPr/>
              </p14:nvContentPartPr>
              <p14:xfrm>
                <a:off x="5934914" y="1083184"/>
                <a:ext cx="28080" cy="57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FCE7802-D0C4-49BF-AEA0-DAC5606F392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25914" y="1074184"/>
                  <a:ext cx="45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7402C5A-EF62-453F-B038-55B677575562}"/>
                    </a:ext>
                  </a:extLst>
                </p14:cNvPr>
                <p14:cNvContentPartPr/>
                <p14:nvPr/>
              </p14:nvContentPartPr>
              <p14:xfrm>
                <a:off x="6075674" y="1046824"/>
                <a:ext cx="132120" cy="141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7402C5A-EF62-453F-B038-55B67757556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66674" y="1038184"/>
                  <a:ext cx="1497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A287E1C-94ED-47A4-B56A-F0D7B11DAC24}"/>
                    </a:ext>
                  </a:extLst>
                </p14:cNvPr>
                <p14:cNvContentPartPr/>
                <p14:nvPr/>
              </p14:nvContentPartPr>
              <p14:xfrm>
                <a:off x="6160994" y="796264"/>
                <a:ext cx="262080" cy="388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A287E1C-94ED-47A4-B56A-F0D7B11DAC2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52354" y="787264"/>
                  <a:ext cx="2797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227E44D-77F0-4E8B-874F-03760DC9CC5A}"/>
                    </a:ext>
                  </a:extLst>
                </p14:cNvPr>
                <p14:cNvContentPartPr/>
                <p14:nvPr/>
              </p14:nvContentPartPr>
              <p14:xfrm>
                <a:off x="6457274" y="1104784"/>
                <a:ext cx="144000" cy="68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227E44D-77F0-4E8B-874F-03760DC9CC5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48274" y="1095784"/>
                  <a:ext cx="161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52E53C5-6BE7-41B5-B786-60371657CF99}"/>
                    </a:ext>
                  </a:extLst>
                </p14:cNvPr>
                <p14:cNvContentPartPr/>
                <p14:nvPr/>
              </p14:nvContentPartPr>
              <p14:xfrm>
                <a:off x="6740234" y="812104"/>
                <a:ext cx="181440" cy="389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52E53C5-6BE7-41B5-B786-60371657CF9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731234" y="803464"/>
                  <a:ext cx="1990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875DFFF-7DEB-496C-AE5B-32DCC5275E9C}"/>
                    </a:ext>
                  </a:extLst>
                </p14:cNvPr>
                <p14:cNvContentPartPr/>
                <p14:nvPr/>
              </p14:nvContentPartPr>
              <p14:xfrm>
                <a:off x="6664274" y="1035304"/>
                <a:ext cx="309960" cy="651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875DFFF-7DEB-496C-AE5B-32DCC5275E9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55634" y="1026304"/>
                  <a:ext cx="327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5A96B80-5E75-468B-817E-E14037528FC3}"/>
                    </a:ext>
                  </a:extLst>
                </p14:cNvPr>
                <p14:cNvContentPartPr/>
                <p14:nvPr/>
              </p14:nvContentPartPr>
              <p14:xfrm>
                <a:off x="7357994" y="789784"/>
                <a:ext cx="176760" cy="406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5A96B80-5E75-468B-817E-E14037528FC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48994" y="780784"/>
                  <a:ext cx="1944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ABFFE2B-3CAC-4194-8978-7A7C83D8E954}"/>
                    </a:ext>
                  </a:extLst>
                </p14:cNvPr>
                <p14:cNvContentPartPr/>
                <p14:nvPr/>
              </p14:nvContentPartPr>
              <p14:xfrm>
                <a:off x="7305434" y="989224"/>
                <a:ext cx="293040" cy="637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ABFFE2B-3CAC-4194-8978-7A7C83D8E95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96794" y="980584"/>
                  <a:ext cx="3106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D41335C-5172-4180-B9E6-70A4634B0330}"/>
                    </a:ext>
                  </a:extLst>
                </p14:cNvPr>
                <p14:cNvContentPartPr/>
                <p14:nvPr/>
              </p14:nvContentPartPr>
              <p14:xfrm>
                <a:off x="7621514" y="728224"/>
                <a:ext cx="257400" cy="4154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D41335C-5172-4180-B9E6-70A4634B033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2874" y="719584"/>
                  <a:ext cx="2750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E3507D0-F151-4000-876A-33E929EA00E5}"/>
                    </a:ext>
                  </a:extLst>
                </p14:cNvPr>
                <p14:cNvContentPartPr/>
                <p14:nvPr/>
              </p14:nvContentPartPr>
              <p14:xfrm>
                <a:off x="7878914" y="1043944"/>
                <a:ext cx="104040" cy="889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E3507D0-F151-4000-876A-33E929EA00E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69914" y="1035304"/>
                  <a:ext cx="121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2510B14-0186-40FA-9145-144BF4AF8DB7}"/>
                    </a:ext>
                  </a:extLst>
                </p14:cNvPr>
                <p14:cNvContentPartPr/>
                <p14:nvPr/>
              </p14:nvContentPartPr>
              <p14:xfrm>
                <a:off x="8148914" y="712744"/>
                <a:ext cx="194760" cy="4417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2510B14-0186-40FA-9145-144BF4AF8DB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40274" y="703744"/>
                  <a:ext cx="2124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1748867-659C-4613-8946-ACC4FB17AB00}"/>
                    </a:ext>
                  </a:extLst>
                </p14:cNvPr>
                <p14:cNvContentPartPr/>
                <p14:nvPr/>
              </p14:nvContentPartPr>
              <p14:xfrm>
                <a:off x="8090594" y="886624"/>
                <a:ext cx="361800" cy="69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1748867-659C-4613-8946-ACC4FB17AB0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081954" y="877624"/>
                  <a:ext cx="3794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5B64C48-8C1D-4BBC-8CC5-DB7F67E1F48D}"/>
                    </a:ext>
                  </a:extLst>
                </p14:cNvPr>
                <p14:cNvContentPartPr/>
                <p14:nvPr/>
              </p14:nvContentPartPr>
              <p14:xfrm>
                <a:off x="8672714" y="773584"/>
                <a:ext cx="237240" cy="383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5B64C48-8C1D-4BBC-8CC5-DB7F67E1F48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63714" y="764584"/>
                  <a:ext cx="2548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8F17F32-FF9D-4391-BC8A-409AB40550AD}"/>
                    </a:ext>
                  </a:extLst>
                </p14:cNvPr>
                <p14:cNvContentPartPr/>
                <p14:nvPr/>
              </p14:nvContentPartPr>
              <p14:xfrm>
                <a:off x="8607194" y="958984"/>
                <a:ext cx="345600" cy="734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8F17F32-FF9D-4391-BC8A-409AB40550A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98554" y="949984"/>
                  <a:ext cx="3632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193DBFE-1B13-40AF-9C7D-AFB4F400FA47}"/>
                    </a:ext>
                  </a:extLst>
                </p14:cNvPr>
                <p14:cNvContentPartPr/>
                <p14:nvPr/>
              </p14:nvContentPartPr>
              <p14:xfrm>
                <a:off x="8974034" y="717064"/>
                <a:ext cx="227520" cy="3913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193DBFE-1B13-40AF-9C7D-AFB4F400FA4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965394" y="708424"/>
                  <a:ext cx="2451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54FD21B-EC60-4727-8414-0F908964A2DF}"/>
                    </a:ext>
                  </a:extLst>
                </p14:cNvPr>
                <p14:cNvContentPartPr/>
                <p14:nvPr/>
              </p14:nvContentPartPr>
              <p14:xfrm>
                <a:off x="9162674" y="963304"/>
                <a:ext cx="153360" cy="1717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54FD21B-EC60-4727-8414-0F908964A2D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153674" y="954304"/>
                  <a:ext cx="171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80D6B6F-9AC0-4719-8259-DD37AE92D306}"/>
                    </a:ext>
                  </a:extLst>
                </p14:cNvPr>
                <p14:cNvContentPartPr/>
                <p14:nvPr/>
              </p14:nvContentPartPr>
              <p14:xfrm>
                <a:off x="9778274" y="690064"/>
                <a:ext cx="243000" cy="4654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80D6B6F-9AC0-4719-8259-DD37AE92D30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769274" y="681424"/>
                  <a:ext cx="26064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8F31A93-0474-49E8-B391-20F669ACDDFA}"/>
                    </a:ext>
                  </a:extLst>
                </p14:cNvPr>
                <p14:cNvContentPartPr/>
                <p14:nvPr/>
              </p14:nvContentPartPr>
              <p14:xfrm>
                <a:off x="9715274" y="916864"/>
                <a:ext cx="336960" cy="813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8F31A93-0474-49E8-B391-20F669ACDDF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06274" y="908224"/>
                  <a:ext cx="3546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F3BE780-668E-4CEF-9A88-BD60154BF703}"/>
                    </a:ext>
                  </a:extLst>
                </p14:cNvPr>
                <p14:cNvContentPartPr/>
                <p14:nvPr/>
              </p14:nvContentPartPr>
              <p14:xfrm>
                <a:off x="9951794" y="938104"/>
                <a:ext cx="209520" cy="2095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F3BE780-668E-4CEF-9A88-BD60154BF70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943154" y="929464"/>
                  <a:ext cx="227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F1C6BD0-BE0D-4931-8507-C54D7581AFC9}"/>
                    </a:ext>
                  </a:extLst>
                </p14:cNvPr>
                <p14:cNvContentPartPr/>
                <p14:nvPr/>
              </p14:nvContentPartPr>
              <p14:xfrm>
                <a:off x="10144394" y="988144"/>
                <a:ext cx="161280" cy="154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F1C6BD0-BE0D-4931-8507-C54D7581AFC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35394" y="979144"/>
                  <a:ext cx="178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30798FE-F283-4316-A78D-E5C7BE288D35}"/>
                    </a:ext>
                  </a:extLst>
                </p14:cNvPr>
                <p14:cNvContentPartPr/>
                <p14:nvPr/>
              </p14:nvContentPartPr>
              <p14:xfrm>
                <a:off x="10390634" y="957184"/>
                <a:ext cx="173520" cy="1836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30798FE-F283-4316-A78D-E5C7BE288D3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381634" y="948544"/>
                  <a:ext cx="191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204F4A4-94E9-4679-9E5A-8739698612B2}"/>
                    </a:ext>
                  </a:extLst>
                </p14:cNvPr>
                <p14:cNvContentPartPr/>
                <p14:nvPr/>
              </p14:nvContentPartPr>
              <p14:xfrm>
                <a:off x="10807514" y="984544"/>
                <a:ext cx="314640" cy="142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204F4A4-94E9-4679-9E5A-8739698612B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798874" y="975904"/>
                  <a:ext cx="332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496FEE5-07D8-420A-A7FE-59A5088765F9}"/>
                    </a:ext>
                  </a:extLst>
                </p14:cNvPr>
                <p14:cNvContentPartPr/>
                <p14:nvPr/>
              </p14:nvContentPartPr>
              <p14:xfrm>
                <a:off x="11181554" y="949264"/>
                <a:ext cx="191520" cy="163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496FEE5-07D8-420A-A7FE-59A5088765F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172914" y="940624"/>
                  <a:ext cx="2091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587A219-A619-40C9-859E-0DBB78152557}"/>
                    </a:ext>
                  </a:extLst>
                </p14:cNvPr>
                <p14:cNvContentPartPr/>
                <p14:nvPr/>
              </p14:nvContentPartPr>
              <p14:xfrm>
                <a:off x="11317994" y="958984"/>
                <a:ext cx="178920" cy="1476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587A219-A619-40C9-859E-0DBB7815255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309354" y="949984"/>
                  <a:ext cx="196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21FEB67-3820-4A92-A993-148C2BAAC062}"/>
                    </a:ext>
                  </a:extLst>
                </p14:cNvPr>
                <p14:cNvContentPartPr/>
                <p14:nvPr/>
              </p14:nvContentPartPr>
              <p14:xfrm>
                <a:off x="11537234" y="985624"/>
                <a:ext cx="333360" cy="1760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21FEB67-3820-4A92-A993-148C2BAAC06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528234" y="976984"/>
                  <a:ext cx="351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D3B3636-44B2-4066-A37C-E8F3DB74B391}"/>
                    </a:ext>
                  </a:extLst>
                </p14:cNvPr>
                <p14:cNvContentPartPr/>
                <p14:nvPr/>
              </p14:nvContentPartPr>
              <p14:xfrm>
                <a:off x="5729714" y="1643704"/>
                <a:ext cx="141840" cy="1245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D3B3636-44B2-4066-A37C-E8F3DB74B39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720714" y="1634704"/>
                  <a:ext cx="159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98839A1-8578-4B00-B6FF-367B50A263AB}"/>
                    </a:ext>
                  </a:extLst>
                </p14:cNvPr>
                <p14:cNvContentPartPr/>
                <p14:nvPr/>
              </p14:nvContentPartPr>
              <p14:xfrm>
                <a:off x="6008354" y="1272904"/>
                <a:ext cx="257040" cy="4806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98839A1-8578-4B00-B6FF-367B50A263A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999714" y="1264264"/>
                  <a:ext cx="27468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8FE6358-9D44-4405-B5AF-3A462C12AF2E}"/>
                    </a:ext>
                  </a:extLst>
                </p14:cNvPr>
                <p14:cNvContentPartPr/>
                <p14:nvPr/>
              </p14:nvContentPartPr>
              <p14:xfrm>
                <a:off x="5963714" y="1631824"/>
                <a:ext cx="251280" cy="536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8FE6358-9D44-4405-B5AF-3A462C12AF2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955074" y="1622824"/>
                  <a:ext cx="268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EFAB024-FBCB-4118-A7CB-69E47C2900E1}"/>
                    </a:ext>
                  </a:extLst>
                </p14:cNvPr>
                <p14:cNvContentPartPr/>
                <p14:nvPr/>
              </p14:nvContentPartPr>
              <p14:xfrm>
                <a:off x="6491474" y="1519864"/>
                <a:ext cx="182160" cy="1324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EFAB024-FBCB-4118-A7CB-69E47C2900E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482834" y="1511224"/>
                  <a:ext cx="199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89C2B73-CBE7-4D39-BFB4-6EA1D9042097}"/>
                    </a:ext>
                  </a:extLst>
                </p14:cNvPr>
                <p14:cNvContentPartPr/>
                <p14:nvPr/>
              </p14:nvContentPartPr>
              <p14:xfrm>
                <a:off x="6789194" y="1405744"/>
                <a:ext cx="138600" cy="2538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89C2B73-CBE7-4D39-BFB4-6EA1D904209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80194" y="1396744"/>
                  <a:ext cx="1562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ED011D5-AE3E-4212-A3D9-07335C6DF7DF}"/>
                    </a:ext>
                  </a:extLst>
                </p14:cNvPr>
                <p14:cNvContentPartPr/>
                <p14:nvPr/>
              </p14:nvContentPartPr>
              <p14:xfrm>
                <a:off x="6981794" y="1383064"/>
                <a:ext cx="94320" cy="2718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ED011D5-AE3E-4212-A3D9-07335C6DF7D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972794" y="1374064"/>
                  <a:ext cx="1119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19AEED4-A43A-45D9-8D8D-ED97D9FCF0E1}"/>
                    </a:ext>
                  </a:extLst>
                </p14:cNvPr>
                <p14:cNvContentPartPr/>
                <p14:nvPr/>
              </p14:nvContentPartPr>
              <p14:xfrm>
                <a:off x="7275914" y="1482424"/>
                <a:ext cx="319680" cy="2062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19AEED4-A43A-45D9-8D8D-ED97D9FCF0E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266914" y="1473784"/>
                  <a:ext cx="337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D6713EC-EB6F-492D-8ADC-71804E9437E7}"/>
                    </a:ext>
                  </a:extLst>
                </p14:cNvPr>
                <p14:cNvContentPartPr/>
                <p14:nvPr/>
              </p14:nvContentPartPr>
              <p14:xfrm>
                <a:off x="7581554" y="1561984"/>
                <a:ext cx="147600" cy="1490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D6713EC-EB6F-492D-8ADC-71804E9437E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572914" y="1552984"/>
                  <a:ext cx="165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25AA29D-85A0-4B32-850E-B8973D4E7778}"/>
                    </a:ext>
                  </a:extLst>
                </p14:cNvPr>
                <p14:cNvContentPartPr/>
                <p14:nvPr/>
              </p14:nvContentPartPr>
              <p14:xfrm>
                <a:off x="7814114" y="1559104"/>
                <a:ext cx="126360" cy="1411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25AA29D-85A0-4B32-850E-B8973D4E777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805474" y="1550104"/>
                  <a:ext cx="144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FC19DEC-28FA-468B-BEF6-3E94AC61FBD8}"/>
                    </a:ext>
                  </a:extLst>
                </p14:cNvPr>
                <p14:cNvContentPartPr/>
                <p14:nvPr/>
              </p14:nvContentPartPr>
              <p14:xfrm>
                <a:off x="8122634" y="1300264"/>
                <a:ext cx="171360" cy="353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FC19DEC-28FA-468B-BEF6-3E94AC61FBD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113994" y="1291264"/>
                  <a:ext cx="1890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F0C1C9D-EC97-4AB3-B1C8-C5F21E6F0F77}"/>
                    </a:ext>
                  </a:extLst>
                </p14:cNvPr>
                <p14:cNvContentPartPr/>
                <p14:nvPr/>
              </p14:nvContentPartPr>
              <p14:xfrm>
                <a:off x="8542394" y="1487824"/>
                <a:ext cx="192240" cy="1699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F0C1C9D-EC97-4AB3-B1C8-C5F21E6F0F7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533394" y="1478824"/>
                  <a:ext cx="2098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DBFB524-B6B9-4FDC-8B13-B27D06E4AEB5}"/>
                    </a:ext>
                  </a:extLst>
                </p14:cNvPr>
                <p14:cNvContentPartPr/>
                <p14:nvPr/>
              </p14:nvContentPartPr>
              <p14:xfrm>
                <a:off x="8744354" y="1532824"/>
                <a:ext cx="235080" cy="1303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DBFB524-B6B9-4FDC-8B13-B27D06E4AEB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735354" y="1524184"/>
                  <a:ext cx="252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185DBFD-9421-46C2-83A7-FFB1C945B44C}"/>
                    </a:ext>
                  </a:extLst>
                </p14:cNvPr>
                <p14:cNvContentPartPr/>
                <p14:nvPr/>
              </p14:nvContentPartPr>
              <p14:xfrm>
                <a:off x="8934434" y="1563424"/>
                <a:ext cx="176760" cy="1065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185DBFD-9421-46C2-83A7-FFB1C945B44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925434" y="1554784"/>
                  <a:ext cx="1944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232E007-7D45-454C-A2DC-5A22E0124F85}"/>
                    </a:ext>
                  </a:extLst>
                </p14:cNvPr>
                <p14:cNvContentPartPr/>
                <p14:nvPr/>
              </p14:nvContentPartPr>
              <p14:xfrm>
                <a:off x="9267074" y="1432744"/>
                <a:ext cx="118080" cy="2246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232E007-7D45-454C-A2DC-5A22E0124F8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258434" y="1423744"/>
                  <a:ext cx="1357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E8E1784-D80F-407C-9F4F-41ED81445289}"/>
                    </a:ext>
                  </a:extLst>
                </p14:cNvPr>
                <p14:cNvContentPartPr/>
                <p14:nvPr/>
              </p14:nvContentPartPr>
              <p14:xfrm>
                <a:off x="9322874" y="1495384"/>
                <a:ext cx="153720" cy="175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E8E1784-D80F-407C-9F4F-41ED8144528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313874" y="1486744"/>
                  <a:ext cx="1713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C6B3A61-83A2-4D7A-B2A5-A3C63D835F4B}"/>
                    </a:ext>
                  </a:extLst>
                </p14:cNvPr>
                <p14:cNvContentPartPr/>
                <p14:nvPr/>
              </p14:nvContentPartPr>
              <p14:xfrm>
                <a:off x="9654434" y="1289824"/>
                <a:ext cx="196200" cy="3679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C6B3A61-83A2-4D7A-B2A5-A3C63D835F4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645434" y="1281184"/>
                  <a:ext cx="2138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7D4F8F8-5B5E-4085-8E3B-2B706F51984C}"/>
                    </a:ext>
                  </a:extLst>
                </p14:cNvPr>
                <p14:cNvContentPartPr/>
                <p14:nvPr/>
              </p14:nvContentPartPr>
              <p14:xfrm>
                <a:off x="9566954" y="1477744"/>
                <a:ext cx="304920" cy="21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7D4F8F8-5B5E-4085-8E3B-2B706F51984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558314" y="1469104"/>
                  <a:ext cx="322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33799C1-6703-4685-8EAF-A3D55238B341}"/>
                    </a:ext>
                  </a:extLst>
                </p14:cNvPr>
                <p14:cNvContentPartPr/>
                <p14:nvPr/>
              </p14:nvContentPartPr>
              <p14:xfrm>
                <a:off x="9822914" y="1516264"/>
                <a:ext cx="339840" cy="1522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33799C1-6703-4685-8EAF-A3D55238B34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814274" y="1507264"/>
                  <a:ext cx="357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FCF317E-E059-47D4-B723-021C1DC482B8}"/>
                    </a:ext>
                  </a:extLst>
                </p14:cNvPr>
                <p14:cNvContentPartPr/>
                <p14:nvPr/>
              </p14:nvContentPartPr>
              <p14:xfrm>
                <a:off x="10214234" y="1492864"/>
                <a:ext cx="165960" cy="1850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FCF317E-E059-47D4-B723-021C1DC482B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205234" y="1483864"/>
                  <a:ext cx="183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93DEBA2-C255-471A-B0B4-E54C186FCD66}"/>
                    </a:ext>
                  </a:extLst>
                </p14:cNvPr>
                <p14:cNvContentPartPr/>
                <p14:nvPr/>
              </p14:nvContentPartPr>
              <p14:xfrm>
                <a:off x="2125034" y="1639024"/>
                <a:ext cx="319680" cy="210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93DEBA2-C255-471A-B0B4-E54C186FCD6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116394" y="1630024"/>
                  <a:ext cx="3373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C6EACBD-01AD-4B5D-B656-0DEE5DD54E5B}"/>
                    </a:ext>
                  </a:extLst>
                </p14:cNvPr>
                <p14:cNvContentPartPr/>
                <p14:nvPr/>
              </p14:nvContentPartPr>
              <p14:xfrm>
                <a:off x="2457314" y="1683664"/>
                <a:ext cx="176040" cy="1144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C6EACBD-01AD-4B5D-B656-0DEE5DD54E5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448674" y="1674664"/>
                  <a:ext cx="193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F80F731-CE1C-48A2-9DC9-0764CBB1200C}"/>
                    </a:ext>
                  </a:extLst>
                </p14:cNvPr>
                <p14:cNvContentPartPr/>
                <p14:nvPr/>
              </p14:nvContentPartPr>
              <p14:xfrm>
                <a:off x="2747114" y="1590064"/>
                <a:ext cx="110880" cy="2282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F80F731-CE1C-48A2-9DC9-0764CBB1200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738114" y="1581064"/>
                  <a:ext cx="1285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F35FF6B-7D39-4CA9-A819-4750FCADA654}"/>
                    </a:ext>
                  </a:extLst>
                </p14:cNvPr>
                <p14:cNvContentPartPr/>
                <p14:nvPr/>
              </p14:nvContentPartPr>
              <p14:xfrm>
                <a:off x="2939354" y="1562704"/>
                <a:ext cx="85320" cy="255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F35FF6B-7D39-4CA9-A819-4750FCADA65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930354" y="1554064"/>
                  <a:ext cx="1029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91886B3-3903-4668-AA5F-91A890A40B6C}"/>
                    </a:ext>
                  </a:extLst>
                </p14:cNvPr>
                <p14:cNvContentPartPr/>
                <p14:nvPr/>
              </p14:nvContentPartPr>
              <p14:xfrm>
                <a:off x="3501314" y="1438504"/>
                <a:ext cx="239400" cy="3927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91886B3-3903-4668-AA5F-91A890A40B6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492314" y="1429864"/>
                  <a:ext cx="2570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5BB8857-EEDC-4968-8DCF-ED4E19B71ACF}"/>
                    </a:ext>
                  </a:extLst>
                </p14:cNvPr>
                <p14:cNvContentPartPr/>
                <p14:nvPr/>
              </p14:nvContentPartPr>
              <p14:xfrm>
                <a:off x="3428234" y="1591144"/>
                <a:ext cx="343080" cy="766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5BB8857-EEDC-4968-8DCF-ED4E19B71AC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419234" y="1582144"/>
                  <a:ext cx="360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76F195C-58C5-49C9-AB88-B8B5618DC32E}"/>
                    </a:ext>
                  </a:extLst>
                </p14:cNvPr>
                <p14:cNvContentPartPr/>
                <p14:nvPr/>
              </p14:nvContentPartPr>
              <p14:xfrm>
                <a:off x="3747914" y="1395304"/>
                <a:ext cx="211680" cy="3819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76F195C-58C5-49C9-AB88-B8B5618DC32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738914" y="1386304"/>
                  <a:ext cx="2293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13589A7-4B75-4AEB-8281-4E84A1D79063}"/>
                    </a:ext>
                  </a:extLst>
                </p14:cNvPr>
                <p14:cNvContentPartPr/>
                <p14:nvPr/>
              </p14:nvContentPartPr>
              <p14:xfrm>
                <a:off x="4005314" y="1679704"/>
                <a:ext cx="48960" cy="99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13589A7-4B75-4AEB-8281-4E84A1D7906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996314" y="1670704"/>
                  <a:ext cx="66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A963405-509A-4AC6-9282-85B5592C58F7}"/>
                    </a:ext>
                  </a:extLst>
                </p14:cNvPr>
                <p14:cNvContentPartPr/>
                <p14:nvPr/>
              </p14:nvContentPartPr>
              <p14:xfrm>
                <a:off x="4158314" y="1641184"/>
                <a:ext cx="118800" cy="1224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A963405-509A-4AC6-9282-85B5592C58F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49314" y="1632184"/>
                  <a:ext cx="136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AB02FCA-78D4-4BF4-818C-40DA2F7DF9FA}"/>
                    </a:ext>
                  </a:extLst>
                </p14:cNvPr>
                <p14:cNvContentPartPr/>
                <p14:nvPr/>
              </p14:nvContentPartPr>
              <p14:xfrm>
                <a:off x="4386914" y="1424464"/>
                <a:ext cx="302040" cy="3009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AB02FCA-78D4-4BF4-818C-40DA2F7DF9F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378274" y="1415464"/>
                  <a:ext cx="3196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26E7871-16CE-4E27-86B3-4F9ACE0A33F2}"/>
                    </a:ext>
                  </a:extLst>
                </p14:cNvPr>
                <p14:cNvContentPartPr/>
                <p14:nvPr/>
              </p14:nvContentPartPr>
              <p14:xfrm>
                <a:off x="4465394" y="1689424"/>
                <a:ext cx="82440" cy="334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26E7871-16CE-4E27-86B3-4F9ACE0A33F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456754" y="1680424"/>
                  <a:ext cx="1000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1FBFB9C-7F74-4F57-A353-9FD612676225}"/>
                    </a:ext>
                  </a:extLst>
                </p14:cNvPr>
                <p14:cNvContentPartPr/>
                <p14:nvPr/>
              </p14:nvContentPartPr>
              <p14:xfrm>
                <a:off x="4601834" y="1623544"/>
                <a:ext cx="188640" cy="126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1FBFB9C-7F74-4F57-A353-9FD61267622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93194" y="1614544"/>
                  <a:ext cx="206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A3A72D5-737F-4182-8F89-FBF163ECEA7C}"/>
                    </a:ext>
                  </a:extLst>
                </p14:cNvPr>
                <p14:cNvContentPartPr/>
                <p14:nvPr/>
              </p14:nvContentPartPr>
              <p14:xfrm>
                <a:off x="4895954" y="1605904"/>
                <a:ext cx="114120" cy="1274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A3A72D5-737F-4182-8F89-FBF163ECEA7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886954" y="1597264"/>
                  <a:ext cx="1317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48F9CE9-CBD1-47C1-A178-4906846DD000}"/>
                    </a:ext>
                  </a:extLst>
                </p14:cNvPr>
                <p14:cNvContentPartPr/>
                <p14:nvPr/>
              </p14:nvContentPartPr>
              <p14:xfrm>
                <a:off x="5041394" y="1579264"/>
                <a:ext cx="107280" cy="1681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48F9CE9-CBD1-47C1-A178-4906846DD00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032394" y="1570624"/>
                  <a:ext cx="1249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BE18CE9-DE7D-4613-9EDB-4058BD7CED8B}"/>
                    </a:ext>
                  </a:extLst>
                </p14:cNvPr>
                <p14:cNvContentPartPr/>
                <p14:nvPr/>
              </p14:nvContentPartPr>
              <p14:xfrm>
                <a:off x="5262434" y="1558024"/>
                <a:ext cx="99360" cy="2304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BE18CE9-DE7D-4613-9EDB-4058BD7CED8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53794" y="1549384"/>
                  <a:ext cx="1170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66EC532-5595-48A1-89FE-94931BDBFB5E}"/>
                    </a:ext>
                  </a:extLst>
                </p14:cNvPr>
                <p14:cNvContentPartPr/>
                <p14:nvPr/>
              </p14:nvContentPartPr>
              <p14:xfrm>
                <a:off x="2146634" y="2307904"/>
                <a:ext cx="68760" cy="1044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66EC532-5595-48A1-89FE-94931BDBFB5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137634" y="2298904"/>
                  <a:ext cx="86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5043B2B-BC68-4A1C-B767-229CB9A25E14}"/>
                    </a:ext>
                  </a:extLst>
                </p14:cNvPr>
                <p14:cNvContentPartPr/>
                <p14:nvPr/>
              </p14:nvContentPartPr>
              <p14:xfrm>
                <a:off x="2298554" y="2204944"/>
                <a:ext cx="11520" cy="86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5043B2B-BC68-4A1C-B767-229CB9A25E1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289554" y="2196304"/>
                  <a:ext cx="29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C7CE73C-F2B6-47B4-A498-D40A96229666}"/>
                    </a:ext>
                  </a:extLst>
                </p14:cNvPr>
                <p14:cNvContentPartPr/>
                <p14:nvPr/>
              </p14:nvContentPartPr>
              <p14:xfrm>
                <a:off x="2284514" y="2229784"/>
                <a:ext cx="170640" cy="1814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C7CE73C-F2B6-47B4-A498-D40A9622966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275514" y="2221144"/>
                  <a:ext cx="188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6D59ADF-406D-4474-91AD-3CACA1E955DE}"/>
                    </a:ext>
                  </a:extLst>
                </p14:cNvPr>
                <p14:cNvContentPartPr/>
                <p14:nvPr/>
              </p14:nvContentPartPr>
              <p14:xfrm>
                <a:off x="2892914" y="1973464"/>
                <a:ext cx="255960" cy="4147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6D59ADF-406D-4474-91AD-3CACA1E955D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884274" y="1964824"/>
                  <a:ext cx="2736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7E3DB5D-76B9-41FE-8683-05AEEAC565EF}"/>
                    </a:ext>
                  </a:extLst>
                </p14:cNvPr>
                <p14:cNvContentPartPr/>
                <p14:nvPr/>
              </p14:nvContentPartPr>
              <p14:xfrm>
                <a:off x="3166154" y="2217184"/>
                <a:ext cx="191880" cy="1483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7E3DB5D-76B9-41FE-8683-05AEEAC565E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157514" y="2208544"/>
                  <a:ext cx="209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AF7BE11-8557-46ED-B1AF-E0817C59756E}"/>
                    </a:ext>
                  </a:extLst>
                </p14:cNvPr>
                <p14:cNvContentPartPr/>
                <p14:nvPr/>
              </p14:nvContentPartPr>
              <p14:xfrm>
                <a:off x="3529754" y="1913704"/>
                <a:ext cx="257760" cy="4644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AF7BE11-8557-46ED-B1AF-E0817C59756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20754" y="1904704"/>
                  <a:ext cx="2754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4A7FBAA-8C81-4CA9-8EA2-3B65F53025EA}"/>
                    </a:ext>
                  </a:extLst>
                </p14:cNvPr>
                <p14:cNvContentPartPr/>
                <p14:nvPr/>
              </p14:nvContentPartPr>
              <p14:xfrm>
                <a:off x="3467114" y="2166784"/>
                <a:ext cx="306360" cy="572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4A7FBAA-8C81-4CA9-8EA2-3B65F53025E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458474" y="2158144"/>
                  <a:ext cx="3240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30B1560-F99D-46D1-A306-3C870A80030A}"/>
                    </a:ext>
                  </a:extLst>
                </p14:cNvPr>
                <p14:cNvContentPartPr/>
                <p14:nvPr/>
              </p14:nvContentPartPr>
              <p14:xfrm>
                <a:off x="3756194" y="2191624"/>
                <a:ext cx="274320" cy="1368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30B1560-F99D-46D1-A306-3C870A80030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747194" y="2182624"/>
                  <a:ext cx="291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C9E6870-1DF5-4AF5-AFD7-59BB3D9FCB49}"/>
                    </a:ext>
                  </a:extLst>
                </p14:cNvPr>
                <p14:cNvContentPartPr/>
                <p14:nvPr/>
              </p14:nvContentPartPr>
              <p14:xfrm>
                <a:off x="4115474" y="2179744"/>
                <a:ext cx="150840" cy="1306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C9E6870-1DF5-4AF5-AFD7-59BB3D9FCB4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106834" y="2171104"/>
                  <a:ext cx="168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A83FEB7-B56A-49A6-B33E-4937BF5CD618}"/>
                    </a:ext>
                  </a:extLst>
                </p14:cNvPr>
                <p14:cNvContentPartPr/>
                <p14:nvPr/>
              </p14:nvContentPartPr>
              <p14:xfrm>
                <a:off x="4322474" y="2171104"/>
                <a:ext cx="178560" cy="1486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A83FEB7-B56A-49A6-B33E-4937BF5CD61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313474" y="2162464"/>
                  <a:ext cx="196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D563143-4C48-44A5-A497-603CE316F0EE}"/>
                    </a:ext>
                  </a:extLst>
                </p14:cNvPr>
                <p14:cNvContentPartPr/>
                <p14:nvPr/>
              </p14:nvContentPartPr>
              <p14:xfrm>
                <a:off x="4526234" y="2232304"/>
                <a:ext cx="215640" cy="1008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D563143-4C48-44A5-A497-603CE316F0E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517594" y="2223304"/>
                  <a:ext cx="233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FB80D75-885E-4904-BC4E-3E20BE4FC148}"/>
                    </a:ext>
                  </a:extLst>
                </p14:cNvPr>
                <p14:cNvContentPartPr/>
                <p14:nvPr/>
              </p14:nvContentPartPr>
              <p14:xfrm>
                <a:off x="5195474" y="2081464"/>
                <a:ext cx="202680" cy="2451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FB80D75-885E-4904-BC4E-3E20BE4FC14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186834" y="2072824"/>
                  <a:ext cx="2203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7905DCF-F498-4D3C-B102-0B8988BB5263}"/>
                    </a:ext>
                  </a:extLst>
                </p14:cNvPr>
                <p14:cNvContentPartPr/>
                <p14:nvPr/>
              </p14:nvContentPartPr>
              <p14:xfrm>
                <a:off x="5505434" y="2315104"/>
                <a:ext cx="18720" cy="46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7905DCF-F498-4D3C-B102-0B8988BB526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496434" y="2306104"/>
                  <a:ext cx="363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50FD93E-8C10-4EA8-9EFF-9758D9509BC1}"/>
                    </a:ext>
                  </a:extLst>
                </p14:cNvPr>
                <p14:cNvContentPartPr/>
                <p14:nvPr/>
              </p14:nvContentPartPr>
              <p14:xfrm>
                <a:off x="5609474" y="2147704"/>
                <a:ext cx="141480" cy="1674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50FD93E-8C10-4EA8-9EFF-9758D9509BC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600474" y="2138704"/>
                  <a:ext cx="159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B3ABB9A-0A76-484E-9A59-CE91DF770040}"/>
                    </a:ext>
                  </a:extLst>
                </p14:cNvPr>
                <p14:cNvContentPartPr/>
                <p14:nvPr/>
              </p14:nvContentPartPr>
              <p14:xfrm>
                <a:off x="5835914" y="2133304"/>
                <a:ext cx="60480" cy="1796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B3ABB9A-0A76-484E-9A59-CE91DF77004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826914" y="2124664"/>
                  <a:ext cx="781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0F9FC7C-7A96-4A2C-AF2C-34ABC86A36C9}"/>
                    </a:ext>
                  </a:extLst>
                </p14:cNvPr>
                <p14:cNvContentPartPr/>
                <p14:nvPr/>
              </p14:nvContentPartPr>
              <p14:xfrm>
                <a:off x="6006554" y="2046904"/>
                <a:ext cx="270000" cy="2577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0F9FC7C-7A96-4A2C-AF2C-34ABC86A36C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997554" y="2037904"/>
                  <a:ext cx="2876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20464FB-15DA-48C1-B966-EF64C2450239}"/>
                    </a:ext>
                  </a:extLst>
                </p14:cNvPr>
                <p14:cNvContentPartPr/>
                <p14:nvPr/>
              </p14:nvContentPartPr>
              <p14:xfrm>
                <a:off x="6294554" y="2156704"/>
                <a:ext cx="262080" cy="1407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20464FB-15DA-48C1-B966-EF64C245023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285914" y="2147704"/>
                  <a:ext cx="279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CFF08FD-4A74-48B2-A8A2-0747EBAEC0BC}"/>
                    </a:ext>
                  </a:extLst>
                </p14:cNvPr>
                <p14:cNvContentPartPr/>
                <p14:nvPr/>
              </p14:nvContentPartPr>
              <p14:xfrm>
                <a:off x="6580394" y="2152744"/>
                <a:ext cx="225720" cy="1220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CFF08FD-4A74-48B2-A8A2-0747EBAEC0B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571394" y="2143744"/>
                  <a:ext cx="243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874C7A1-E7D4-4425-88D5-6316497900E5}"/>
                    </a:ext>
                  </a:extLst>
                </p14:cNvPr>
                <p14:cNvContentPartPr/>
                <p14:nvPr/>
              </p14:nvContentPartPr>
              <p14:xfrm>
                <a:off x="7165394" y="2136904"/>
                <a:ext cx="166320" cy="1033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874C7A1-E7D4-4425-88D5-6316497900E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156754" y="2128264"/>
                  <a:ext cx="183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3311EC7-59E3-44EF-B810-26750261AFDE}"/>
                    </a:ext>
                  </a:extLst>
                </p14:cNvPr>
                <p14:cNvContentPartPr/>
                <p14:nvPr/>
              </p14:nvContentPartPr>
              <p14:xfrm>
                <a:off x="7335314" y="2134744"/>
                <a:ext cx="131040" cy="1026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3311EC7-59E3-44EF-B810-26750261AFD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326314" y="2126104"/>
                  <a:ext cx="1486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2A3C179-975C-4565-815A-1DE08083EEA7}"/>
                    </a:ext>
                  </a:extLst>
                </p14:cNvPr>
                <p14:cNvContentPartPr/>
                <p14:nvPr/>
              </p14:nvContentPartPr>
              <p14:xfrm>
                <a:off x="7526834" y="2144464"/>
                <a:ext cx="184320" cy="1314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2A3C179-975C-4565-815A-1DE08083EEA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518194" y="2135464"/>
                  <a:ext cx="201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D22BBD3-7489-431A-AA92-B8D2FA4B7312}"/>
                    </a:ext>
                  </a:extLst>
                </p14:cNvPr>
                <p14:cNvContentPartPr/>
                <p14:nvPr/>
              </p14:nvContentPartPr>
              <p14:xfrm>
                <a:off x="7683074" y="1971664"/>
                <a:ext cx="122400" cy="2880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D22BBD3-7489-431A-AA92-B8D2FA4B731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674074" y="1963024"/>
                  <a:ext cx="1400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01D085F-7AC3-48DF-B69D-231AEB7BFF75}"/>
                    </a:ext>
                  </a:extLst>
                </p14:cNvPr>
                <p14:cNvContentPartPr/>
                <p14:nvPr/>
              </p14:nvContentPartPr>
              <p14:xfrm>
                <a:off x="8097074" y="2024224"/>
                <a:ext cx="240840" cy="2534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01D085F-7AC3-48DF-B69D-231AEB7BFF7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088074" y="2015584"/>
                  <a:ext cx="2584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35879DD-B358-4536-813B-5AA035339179}"/>
                    </a:ext>
                  </a:extLst>
                </p14:cNvPr>
                <p14:cNvContentPartPr/>
                <p14:nvPr/>
              </p14:nvContentPartPr>
              <p14:xfrm>
                <a:off x="8404514" y="2251384"/>
                <a:ext cx="20520" cy="190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35879DD-B358-4536-813B-5AA03533917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395514" y="2242744"/>
                  <a:ext cx="38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517A7C7-BA21-4390-9C26-F7CA180076A4}"/>
                    </a:ext>
                  </a:extLst>
                </p14:cNvPr>
                <p14:cNvContentPartPr/>
                <p14:nvPr/>
              </p14:nvContentPartPr>
              <p14:xfrm>
                <a:off x="8595674" y="2075704"/>
                <a:ext cx="95040" cy="1922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517A7C7-BA21-4390-9C26-F7CA180076A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587034" y="2067064"/>
                  <a:ext cx="112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85EC999-AB97-464F-98B6-7B17281D8D93}"/>
                    </a:ext>
                  </a:extLst>
                </p14:cNvPr>
                <p14:cNvContentPartPr/>
                <p14:nvPr/>
              </p14:nvContentPartPr>
              <p14:xfrm>
                <a:off x="8788994" y="2033224"/>
                <a:ext cx="253800" cy="2505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85EC999-AB97-464F-98B6-7B17281D8D9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780354" y="2024224"/>
                  <a:ext cx="271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5B23A79-29D9-465E-9679-467B09C5A911}"/>
                    </a:ext>
                  </a:extLst>
                </p14:cNvPr>
                <p14:cNvContentPartPr/>
                <p14:nvPr/>
              </p14:nvContentPartPr>
              <p14:xfrm>
                <a:off x="9075194" y="1997944"/>
                <a:ext cx="286920" cy="2437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5B23A79-29D9-465E-9679-467B09C5A91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066554" y="1988944"/>
                  <a:ext cx="3045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54764CC-A221-4827-8393-B01087B379D2}"/>
                    </a:ext>
                  </a:extLst>
                </p14:cNvPr>
                <p14:cNvContentPartPr/>
                <p14:nvPr/>
              </p14:nvContentPartPr>
              <p14:xfrm>
                <a:off x="9382634" y="2154544"/>
                <a:ext cx="223200" cy="910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54764CC-A221-4827-8393-B01087B379D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373994" y="2145904"/>
                  <a:ext cx="240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FE76B61-BA61-4F8B-AEA3-5085FF8EA3CA}"/>
                    </a:ext>
                  </a:extLst>
                </p14:cNvPr>
                <p14:cNvContentPartPr/>
                <p14:nvPr/>
              </p14:nvContentPartPr>
              <p14:xfrm>
                <a:off x="9705554" y="2170024"/>
                <a:ext cx="222120" cy="784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FE76B61-BA61-4F8B-AEA3-5085FF8EA3C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696914" y="2161384"/>
                  <a:ext cx="2397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1535950-89C6-453C-B9B1-04DBADB9C184}"/>
                    </a:ext>
                  </a:extLst>
                </p14:cNvPr>
                <p14:cNvContentPartPr/>
                <p14:nvPr/>
              </p14:nvContentPartPr>
              <p14:xfrm>
                <a:off x="10135754" y="2267584"/>
                <a:ext cx="48960" cy="147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1535950-89C6-453C-B9B1-04DBADB9C18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127114" y="2258944"/>
                  <a:ext cx="66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7350ACC-A096-412D-AE24-9F44D782203F}"/>
                    </a:ext>
                  </a:extLst>
                </p14:cNvPr>
                <p14:cNvContentPartPr/>
                <p14:nvPr/>
              </p14:nvContentPartPr>
              <p14:xfrm>
                <a:off x="6045794" y="2616424"/>
                <a:ext cx="168480" cy="3402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7350ACC-A096-412D-AE24-9F44D782203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036794" y="2607784"/>
                  <a:ext cx="1861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64B2D59-65AC-4A6E-A62E-A01CB53FBD37}"/>
                    </a:ext>
                  </a:extLst>
                </p14:cNvPr>
                <p14:cNvContentPartPr/>
                <p14:nvPr/>
              </p14:nvContentPartPr>
              <p14:xfrm>
                <a:off x="5963714" y="2768704"/>
                <a:ext cx="284760" cy="694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64B2D59-65AC-4A6E-A62E-A01CB53FBD3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955074" y="2759704"/>
                  <a:ext cx="3024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6E3E26C-A728-4512-BE06-4E23B73E55E9}"/>
                    </a:ext>
                  </a:extLst>
                </p14:cNvPr>
                <p14:cNvContentPartPr/>
                <p14:nvPr/>
              </p14:nvContentPartPr>
              <p14:xfrm>
                <a:off x="6280514" y="2525704"/>
                <a:ext cx="240120" cy="3934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6E3E26C-A728-4512-BE06-4E23B73E55E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271514" y="2516704"/>
                  <a:ext cx="2577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5E1D293-10B0-4A64-9EC0-F18117575B3F}"/>
                    </a:ext>
                  </a:extLst>
                </p14:cNvPr>
                <p14:cNvContentPartPr/>
                <p14:nvPr/>
              </p14:nvContentPartPr>
              <p14:xfrm>
                <a:off x="6549434" y="2768704"/>
                <a:ext cx="150480" cy="1350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5E1D293-10B0-4A64-9EC0-F18117575B3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540434" y="2760064"/>
                  <a:ext cx="168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25A06E3-EA7E-4276-BD64-6584C6E00EC4}"/>
                    </a:ext>
                  </a:extLst>
                </p14:cNvPr>
                <p14:cNvContentPartPr/>
                <p14:nvPr/>
              </p14:nvContentPartPr>
              <p14:xfrm>
                <a:off x="6914114" y="2822344"/>
                <a:ext cx="218520" cy="3657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25A06E3-EA7E-4276-BD64-6584C6E00EC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905474" y="2813344"/>
                  <a:ext cx="2361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BB3BD05-3FEA-450A-8E1A-DB7F58A6E8F3}"/>
                    </a:ext>
                  </a:extLst>
                </p14:cNvPr>
                <p14:cNvContentPartPr/>
                <p14:nvPr/>
              </p14:nvContentPartPr>
              <p14:xfrm>
                <a:off x="7078274" y="2734864"/>
                <a:ext cx="197280" cy="1602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BB3BD05-3FEA-450A-8E1A-DB7F58A6E8F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069634" y="2725864"/>
                  <a:ext cx="2149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6889FB0-90F2-45A2-AC88-EA97821F53D6}"/>
                    </a:ext>
                  </a:extLst>
                </p14:cNvPr>
                <p14:cNvContentPartPr/>
                <p14:nvPr/>
              </p14:nvContentPartPr>
              <p14:xfrm>
                <a:off x="7337114" y="2503024"/>
                <a:ext cx="230040" cy="3924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6889FB0-90F2-45A2-AC88-EA97821F53D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328114" y="2494384"/>
                  <a:ext cx="2476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39F3EEA-3946-4CBC-BFE7-5CCED4105E6C}"/>
                    </a:ext>
                  </a:extLst>
                </p14:cNvPr>
                <p14:cNvContentPartPr/>
                <p14:nvPr/>
              </p14:nvContentPartPr>
              <p14:xfrm>
                <a:off x="7614314" y="2723704"/>
                <a:ext cx="184680" cy="1821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39F3EEA-3946-4CBC-BFE7-5CCED4105E6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605674" y="2715064"/>
                  <a:ext cx="2023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4F068C2-EEE5-4AC1-B94A-EA65FDCA4B57}"/>
                    </a:ext>
                  </a:extLst>
                </p14:cNvPr>
                <p14:cNvContentPartPr/>
                <p14:nvPr/>
              </p14:nvContentPartPr>
              <p14:xfrm>
                <a:off x="7778834" y="2765464"/>
                <a:ext cx="123480" cy="1159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4F068C2-EEE5-4AC1-B94A-EA65FDCA4B5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770194" y="2756464"/>
                  <a:ext cx="141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021EDD2-5BBD-4809-9130-B3C38A8162AC}"/>
                    </a:ext>
                  </a:extLst>
                </p14:cNvPr>
                <p14:cNvContentPartPr/>
                <p14:nvPr/>
              </p14:nvContentPartPr>
              <p14:xfrm>
                <a:off x="8014274" y="2692384"/>
                <a:ext cx="126720" cy="1936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021EDD2-5BBD-4809-9130-B3C38A8162A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005634" y="2683744"/>
                  <a:ext cx="144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E7A6B7D-0145-4B35-9AE7-F1BA59BA2AA2}"/>
                    </a:ext>
                  </a:extLst>
                </p14:cNvPr>
                <p14:cNvContentPartPr/>
                <p14:nvPr/>
              </p14:nvContentPartPr>
              <p14:xfrm>
                <a:off x="8205434" y="2720104"/>
                <a:ext cx="164160" cy="1908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E7A6B7D-0145-4B35-9AE7-F1BA59BA2AA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196794" y="2711464"/>
                  <a:ext cx="1818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C8D6ECF-73BB-4DD6-8E2D-A48A362CF9C8}"/>
                    </a:ext>
                  </a:extLst>
                </p14:cNvPr>
                <p14:cNvContentPartPr/>
                <p14:nvPr/>
              </p14:nvContentPartPr>
              <p14:xfrm>
                <a:off x="8693954" y="2645224"/>
                <a:ext cx="15480" cy="457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C8D6ECF-73BB-4DD6-8E2D-A48A362CF9C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684954" y="2636584"/>
                  <a:ext cx="331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3A5B93F-7CAC-4574-868F-DAC6A88887B4}"/>
                    </a:ext>
                  </a:extLst>
                </p14:cNvPr>
                <p14:cNvContentPartPr/>
                <p14:nvPr/>
              </p14:nvContentPartPr>
              <p14:xfrm>
                <a:off x="8759834" y="2591584"/>
                <a:ext cx="14400" cy="65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3A5B93F-7CAC-4574-868F-DAC6A88887B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751194" y="2582584"/>
                  <a:ext cx="320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039DEC5-7991-4957-8088-87F9A4696BFD}"/>
                    </a:ext>
                  </a:extLst>
                </p14:cNvPr>
                <p14:cNvContentPartPr/>
                <p14:nvPr/>
              </p14:nvContentPartPr>
              <p14:xfrm>
                <a:off x="8946674" y="2625064"/>
                <a:ext cx="308160" cy="2498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039DEC5-7991-4957-8088-87F9A4696BF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937674" y="2616424"/>
                  <a:ext cx="3258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459B432-C03F-4AE1-BDD4-0C88711D662C}"/>
                    </a:ext>
                  </a:extLst>
                </p14:cNvPr>
                <p14:cNvContentPartPr/>
                <p14:nvPr/>
              </p14:nvContentPartPr>
              <p14:xfrm>
                <a:off x="9259874" y="2709664"/>
                <a:ext cx="157680" cy="1418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459B432-C03F-4AE1-BDD4-0C88711D662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251234" y="2700664"/>
                  <a:ext cx="175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E550981-3A5A-4B20-BD7C-28F400BC2BEB}"/>
                    </a:ext>
                  </a:extLst>
                </p14:cNvPr>
                <p14:cNvContentPartPr/>
                <p14:nvPr/>
              </p14:nvContentPartPr>
              <p14:xfrm>
                <a:off x="9636794" y="2713264"/>
                <a:ext cx="134280" cy="1137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E550981-3A5A-4B20-BD7C-28F400BC2BE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627794" y="2704264"/>
                  <a:ext cx="151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A081DD3-EDB4-4CB1-BC08-3AFFC6E6CF4B}"/>
                    </a:ext>
                  </a:extLst>
                </p14:cNvPr>
                <p14:cNvContentPartPr/>
                <p14:nvPr/>
              </p14:nvContentPartPr>
              <p14:xfrm>
                <a:off x="9841994" y="2691664"/>
                <a:ext cx="314640" cy="1710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A081DD3-EDB4-4CB1-BC08-3AFFC6E6CF4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832994" y="2683024"/>
                  <a:ext cx="332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36FD091-6BEA-4538-A1D6-D62822EE9BD6}"/>
                    </a:ext>
                  </a:extLst>
                </p14:cNvPr>
                <p14:cNvContentPartPr/>
                <p14:nvPr/>
              </p14:nvContentPartPr>
              <p14:xfrm>
                <a:off x="10436354" y="2547664"/>
                <a:ext cx="159480" cy="313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36FD091-6BEA-4538-A1D6-D62822EE9BD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427354" y="2538664"/>
                  <a:ext cx="1771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859A565-B015-4657-929C-8DAB06B19B0D}"/>
                    </a:ext>
                  </a:extLst>
                </p14:cNvPr>
                <p14:cNvContentPartPr/>
                <p14:nvPr/>
              </p14:nvContentPartPr>
              <p14:xfrm>
                <a:off x="10663514" y="2581504"/>
                <a:ext cx="124560" cy="3042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859A565-B015-4657-929C-8DAB06B19B0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654874" y="2572504"/>
                  <a:ext cx="1422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FB07AA2-07E0-4429-AD87-FE06CB34C4CC}"/>
                    </a:ext>
                  </a:extLst>
                </p14:cNvPr>
                <p14:cNvContentPartPr/>
                <p14:nvPr/>
              </p14:nvContentPartPr>
              <p14:xfrm>
                <a:off x="10944314" y="2644504"/>
                <a:ext cx="177480" cy="2062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FB07AA2-07E0-4429-AD87-FE06CB34C4C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935314" y="2635504"/>
                  <a:ext cx="1951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58C1F4B-68AD-413A-9A6F-4416307AEDBA}"/>
                    </a:ext>
                  </a:extLst>
                </p14:cNvPr>
                <p14:cNvContentPartPr/>
                <p14:nvPr/>
              </p14:nvContentPartPr>
              <p14:xfrm>
                <a:off x="10916594" y="2490064"/>
                <a:ext cx="140760" cy="1065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58C1F4B-68AD-413A-9A6F-4416307AEDB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907594" y="2481424"/>
                  <a:ext cx="1584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794AD58-AF0A-4188-8538-B8EEC7B18E1B}"/>
                    </a:ext>
                  </a:extLst>
                </p14:cNvPr>
                <p14:cNvContentPartPr/>
                <p14:nvPr/>
              </p14:nvContentPartPr>
              <p14:xfrm>
                <a:off x="11077154" y="2790664"/>
                <a:ext cx="84240" cy="1285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794AD58-AF0A-4188-8538-B8EEC7B18E1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68154" y="2781664"/>
                  <a:ext cx="101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E125D92-D110-4799-A44B-1EF39C1DC44D}"/>
                    </a:ext>
                  </a:extLst>
                </p14:cNvPr>
                <p14:cNvContentPartPr/>
                <p14:nvPr/>
              </p14:nvContentPartPr>
              <p14:xfrm>
                <a:off x="5156234" y="2620024"/>
                <a:ext cx="189000" cy="3852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E125D92-D110-4799-A44B-1EF39C1DC44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147234" y="2611024"/>
                  <a:ext cx="2066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98ADAD0-930D-4360-8376-ED1347A249A4}"/>
                    </a:ext>
                  </a:extLst>
                </p14:cNvPr>
                <p14:cNvContentPartPr/>
                <p14:nvPr/>
              </p14:nvContentPartPr>
              <p14:xfrm>
                <a:off x="5453594" y="2871304"/>
                <a:ext cx="38160" cy="1000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98ADAD0-930D-4360-8376-ED1347A249A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444954" y="2862664"/>
                  <a:ext cx="55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D5E9E17-834E-41B1-BA06-B0873A72FD46}"/>
                    </a:ext>
                  </a:extLst>
                </p14:cNvPr>
                <p14:cNvContentPartPr/>
                <p14:nvPr/>
              </p14:nvContentPartPr>
              <p14:xfrm>
                <a:off x="5451794" y="2865544"/>
                <a:ext cx="131400" cy="3196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D5E9E17-834E-41B1-BA06-B0873A72FD4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443154" y="2856904"/>
                  <a:ext cx="1490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5A85C35-D73B-49A6-9C46-CA57CB3809D2}"/>
                    </a:ext>
                  </a:extLst>
                </p14:cNvPr>
                <p14:cNvContentPartPr/>
                <p14:nvPr/>
              </p14:nvContentPartPr>
              <p14:xfrm>
                <a:off x="1387754" y="2859784"/>
                <a:ext cx="363600" cy="2534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5A85C35-D73B-49A6-9C46-CA57CB3809D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378754" y="2851144"/>
                  <a:ext cx="3812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5577AEE-3DA0-4B15-BF64-AE676C8482CA}"/>
                    </a:ext>
                  </a:extLst>
                </p14:cNvPr>
                <p14:cNvContentPartPr/>
                <p14:nvPr/>
              </p14:nvContentPartPr>
              <p14:xfrm>
                <a:off x="1785914" y="2696344"/>
                <a:ext cx="132120" cy="3873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5577AEE-3DA0-4B15-BF64-AE676C8482C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776914" y="2687344"/>
                  <a:ext cx="1497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43DBB08-6135-4D49-93FE-29556EEA510F}"/>
                    </a:ext>
                  </a:extLst>
                </p14:cNvPr>
                <p14:cNvContentPartPr/>
                <p14:nvPr/>
              </p14:nvContentPartPr>
              <p14:xfrm>
                <a:off x="1984274" y="2975344"/>
                <a:ext cx="117360" cy="975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43DBB08-6135-4D49-93FE-29556EEA510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975634" y="2966704"/>
                  <a:ext cx="135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36401EF-E933-4E78-A0C8-31D7A9696A69}"/>
                    </a:ext>
                  </a:extLst>
                </p14:cNvPr>
                <p14:cNvContentPartPr/>
                <p14:nvPr/>
              </p14:nvContentPartPr>
              <p14:xfrm>
                <a:off x="2252114" y="2750704"/>
                <a:ext cx="107280" cy="3502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36401EF-E933-4E78-A0C8-31D7A9696A6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243474" y="2741704"/>
                  <a:ext cx="1249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23A7FA8-0890-4C62-8F37-1A788BEDA47A}"/>
                    </a:ext>
                  </a:extLst>
                </p14:cNvPr>
                <p14:cNvContentPartPr/>
                <p14:nvPr/>
              </p14:nvContentPartPr>
              <p14:xfrm>
                <a:off x="2141594" y="2940064"/>
                <a:ext cx="260640" cy="478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23A7FA8-0890-4C62-8F37-1A788BEDA47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132594" y="2931064"/>
                  <a:ext cx="278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90B256B-9687-44FA-9D8B-3DFC9528DF2B}"/>
                    </a:ext>
                  </a:extLst>
                </p14:cNvPr>
                <p14:cNvContentPartPr/>
                <p14:nvPr/>
              </p14:nvContentPartPr>
              <p14:xfrm>
                <a:off x="2819834" y="2951584"/>
                <a:ext cx="34560" cy="1155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90B256B-9687-44FA-9D8B-3DFC9528DF2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811194" y="2942944"/>
                  <a:ext cx="52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64A561D-E60D-4A74-9E36-765DDE64C44B}"/>
                    </a:ext>
                  </a:extLst>
                </p14:cNvPr>
                <p14:cNvContentPartPr/>
                <p14:nvPr/>
              </p14:nvContentPartPr>
              <p14:xfrm>
                <a:off x="2909114" y="2833864"/>
                <a:ext cx="1080" cy="126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64A561D-E60D-4A74-9E36-765DDE64C44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900474" y="2825224"/>
                  <a:ext cx="187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7E69D2E-F66C-4B79-BBE2-D33280CFFE00}"/>
                    </a:ext>
                  </a:extLst>
                </p14:cNvPr>
                <p14:cNvContentPartPr/>
                <p14:nvPr/>
              </p14:nvContentPartPr>
              <p14:xfrm>
                <a:off x="2941874" y="2898664"/>
                <a:ext cx="182520" cy="1821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7E69D2E-F66C-4B79-BBE2-D33280CFFE0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932874" y="2890024"/>
                  <a:ext cx="200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694941B-9EC3-438B-98C9-3710D5D4B027}"/>
                    </a:ext>
                  </a:extLst>
                </p14:cNvPr>
                <p14:cNvContentPartPr/>
                <p14:nvPr/>
              </p14:nvContentPartPr>
              <p14:xfrm>
                <a:off x="3575474" y="2950864"/>
                <a:ext cx="281880" cy="1206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694941B-9EC3-438B-98C9-3710D5D4B02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566834" y="2942224"/>
                  <a:ext cx="2995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5666D43-4C73-4E38-86EB-606B4D59C7D6}"/>
                    </a:ext>
                  </a:extLst>
                </p14:cNvPr>
                <p14:cNvContentPartPr/>
                <p14:nvPr/>
              </p14:nvContentPartPr>
              <p14:xfrm>
                <a:off x="3906314" y="2936104"/>
                <a:ext cx="179640" cy="1148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5666D43-4C73-4E38-86EB-606B4D59C7D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897314" y="2927464"/>
                  <a:ext cx="197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2156FDD-AC78-49BE-BC5B-402EB51046F8}"/>
                    </a:ext>
                  </a:extLst>
                </p14:cNvPr>
                <p14:cNvContentPartPr/>
                <p14:nvPr/>
              </p14:nvContentPartPr>
              <p14:xfrm>
                <a:off x="4102154" y="2948704"/>
                <a:ext cx="167040" cy="1134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2156FDD-AC78-49BE-BC5B-402EB51046F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093514" y="2939704"/>
                  <a:ext cx="184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4DC24AF-1AFA-4872-9E9B-C40C3F460C96}"/>
                    </a:ext>
                  </a:extLst>
                </p14:cNvPr>
                <p14:cNvContentPartPr/>
                <p14:nvPr/>
              </p14:nvContentPartPr>
              <p14:xfrm>
                <a:off x="4239314" y="2985064"/>
                <a:ext cx="150480" cy="882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4DC24AF-1AFA-4872-9E9B-C40C3F460C9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230674" y="2976424"/>
                  <a:ext cx="168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E8C1D1A-3CF2-45AD-B323-E8BC8203B25E}"/>
                    </a:ext>
                  </a:extLst>
                </p14:cNvPr>
                <p14:cNvContentPartPr/>
                <p14:nvPr/>
              </p14:nvContentPartPr>
              <p14:xfrm>
                <a:off x="4620554" y="2690584"/>
                <a:ext cx="121680" cy="3704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E8C1D1A-3CF2-45AD-B323-E8BC8203B25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611554" y="2681584"/>
                  <a:ext cx="1393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6DFF430-4EFD-4D5E-97CF-9E897C612401}"/>
                    </a:ext>
                  </a:extLst>
                </p14:cNvPr>
                <p14:cNvContentPartPr/>
                <p14:nvPr/>
              </p14:nvContentPartPr>
              <p14:xfrm>
                <a:off x="4534514" y="2902624"/>
                <a:ext cx="291600" cy="460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6DFF430-4EFD-4D5E-97CF-9E897C61240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525514" y="2893624"/>
                  <a:ext cx="3092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3F37A66-C5C9-4371-ADB1-80B4E12EC40F}"/>
                    </a:ext>
                  </a:extLst>
                </p14:cNvPr>
                <p14:cNvContentPartPr/>
                <p14:nvPr/>
              </p14:nvContentPartPr>
              <p14:xfrm>
                <a:off x="1458674" y="3465304"/>
                <a:ext cx="222840" cy="1972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3F37A66-C5C9-4371-ADB1-80B4E12EC40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449674" y="3456664"/>
                  <a:ext cx="240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A4A56EB-31E6-481A-AE78-ABD3E651AD12}"/>
                    </a:ext>
                  </a:extLst>
                </p14:cNvPr>
                <p14:cNvContentPartPr/>
                <p14:nvPr/>
              </p14:nvContentPartPr>
              <p14:xfrm>
                <a:off x="1684034" y="3525424"/>
                <a:ext cx="108720" cy="1371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A4A56EB-31E6-481A-AE78-ABD3E651AD1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675034" y="3516784"/>
                  <a:ext cx="126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D25DC08-33DB-4556-A1A3-EDCD2DF706D5}"/>
                    </a:ext>
                  </a:extLst>
                </p14:cNvPr>
                <p14:cNvContentPartPr/>
                <p14:nvPr/>
              </p14:nvContentPartPr>
              <p14:xfrm>
                <a:off x="1870874" y="3529024"/>
                <a:ext cx="159120" cy="1357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D25DC08-33DB-4556-A1A3-EDCD2DF706D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861874" y="3520024"/>
                  <a:ext cx="176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E664CB3-F2CA-497E-A7E2-881585E3803F}"/>
                    </a:ext>
                  </a:extLst>
                </p14:cNvPr>
                <p14:cNvContentPartPr/>
                <p14:nvPr/>
              </p14:nvContentPartPr>
              <p14:xfrm>
                <a:off x="2225834" y="3121504"/>
                <a:ext cx="215280" cy="5360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E664CB3-F2CA-497E-A7E2-881585E3803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217194" y="3112864"/>
                  <a:ext cx="23292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D7F7825-B292-4870-AB08-7EB2DCAA57A3}"/>
                    </a:ext>
                  </a:extLst>
                </p14:cNvPr>
                <p14:cNvContentPartPr/>
                <p14:nvPr/>
              </p14:nvContentPartPr>
              <p14:xfrm>
                <a:off x="2144474" y="3509944"/>
                <a:ext cx="198720" cy="385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D7F7825-B292-4870-AB08-7EB2DCAA57A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135834" y="3501304"/>
                  <a:ext cx="216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8B941FE-3DA6-4F92-AB38-60F80E7408B8}"/>
                    </a:ext>
                  </a:extLst>
                </p14:cNvPr>
                <p14:cNvContentPartPr/>
                <p14:nvPr/>
              </p14:nvContentPartPr>
              <p14:xfrm>
                <a:off x="2378474" y="3499144"/>
                <a:ext cx="56520" cy="972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8B941FE-3DA6-4F92-AB38-60F80E7408B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369834" y="3490144"/>
                  <a:ext cx="74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87B2D5A-606E-4602-9398-AD4EA17BF737}"/>
                    </a:ext>
                  </a:extLst>
                </p14:cNvPr>
                <p14:cNvContentPartPr/>
                <p14:nvPr/>
              </p14:nvContentPartPr>
              <p14:xfrm>
                <a:off x="2528954" y="3441184"/>
                <a:ext cx="222120" cy="1465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87B2D5A-606E-4602-9398-AD4EA17BF73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520314" y="3432544"/>
                  <a:ext cx="239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6A593FD-049B-4C6B-BD95-DC91CCDD34AE}"/>
                    </a:ext>
                  </a:extLst>
                </p14:cNvPr>
                <p14:cNvContentPartPr/>
                <p14:nvPr/>
              </p14:nvContentPartPr>
              <p14:xfrm>
                <a:off x="2689514" y="3232024"/>
                <a:ext cx="182520" cy="3402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6A593FD-049B-4C6B-BD95-DC91CCDD34A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680514" y="3223384"/>
                  <a:ext cx="2001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41D63EF-675E-4D0B-BB7E-A59E1ABE0E99}"/>
                    </a:ext>
                  </a:extLst>
                </p14:cNvPr>
                <p14:cNvContentPartPr/>
                <p14:nvPr/>
              </p14:nvContentPartPr>
              <p14:xfrm>
                <a:off x="2813714" y="3449824"/>
                <a:ext cx="281520" cy="1476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41D63EF-675E-4D0B-BB7E-A59E1ABE0E9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805074" y="3440824"/>
                  <a:ext cx="299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6DA0FAF-6F4B-4B5F-B86B-E31CEFA27A04}"/>
                    </a:ext>
                  </a:extLst>
                </p14:cNvPr>
                <p14:cNvContentPartPr/>
                <p14:nvPr/>
              </p14:nvContentPartPr>
              <p14:xfrm>
                <a:off x="3247874" y="3189544"/>
                <a:ext cx="186480" cy="4302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6DA0FAF-6F4B-4B5F-B86B-E31CEFA27A0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238874" y="3180544"/>
                  <a:ext cx="20412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D82FC0E-8E12-42ED-9730-01E1D531B3E9}"/>
                    </a:ext>
                  </a:extLst>
                </p14:cNvPr>
                <p14:cNvContentPartPr/>
                <p14:nvPr/>
              </p14:nvContentPartPr>
              <p14:xfrm>
                <a:off x="3206474" y="3390424"/>
                <a:ext cx="216720" cy="489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D82FC0E-8E12-42ED-9730-01E1D531B3E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197834" y="3381784"/>
                  <a:ext cx="234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0AE6D8D-DA0F-4A6F-87CB-B2FB0919934C}"/>
                    </a:ext>
                  </a:extLst>
                </p14:cNvPr>
                <p14:cNvContentPartPr/>
                <p14:nvPr/>
              </p14:nvContentPartPr>
              <p14:xfrm>
                <a:off x="3618674" y="3264784"/>
                <a:ext cx="192600" cy="3319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0AE6D8D-DA0F-4A6F-87CB-B2FB0919934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609674" y="3256144"/>
                  <a:ext cx="2102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B166DAF-8388-480E-9367-203F8848BCDF}"/>
                    </a:ext>
                  </a:extLst>
                </p14:cNvPr>
                <p14:cNvContentPartPr/>
                <p14:nvPr/>
              </p14:nvContentPartPr>
              <p14:xfrm>
                <a:off x="3588794" y="3734944"/>
                <a:ext cx="29160" cy="604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B166DAF-8388-480E-9367-203F8848BCD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579794" y="3725944"/>
                  <a:ext cx="46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BFA69A9-CCB7-4515-BD8D-D325747CAD2B}"/>
                    </a:ext>
                  </a:extLst>
                </p14:cNvPr>
                <p14:cNvContentPartPr/>
                <p14:nvPr/>
              </p14:nvContentPartPr>
              <p14:xfrm>
                <a:off x="3962114" y="3221584"/>
                <a:ext cx="56160" cy="1029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BFA69A9-CCB7-4515-BD8D-D325747CAD2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953114" y="3212944"/>
                  <a:ext cx="73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A1784FB-22F7-4665-8A05-54BA8388AB90}"/>
                    </a:ext>
                  </a:extLst>
                </p14:cNvPr>
                <p14:cNvContentPartPr/>
                <p14:nvPr/>
              </p14:nvContentPartPr>
              <p14:xfrm>
                <a:off x="4076594" y="3222304"/>
                <a:ext cx="75240" cy="1234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A1784FB-22F7-4665-8A05-54BA8388AB9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067954" y="3213304"/>
                  <a:ext cx="928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9C8CB41-38F9-43F3-ABED-D20B2C45737C}"/>
                    </a:ext>
                  </a:extLst>
                </p14:cNvPr>
                <p14:cNvContentPartPr/>
                <p14:nvPr/>
              </p14:nvContentPartPr>
              <p14:xfrm>
                <a:off x="1590074" y="4087024"/>
                <a:ext cx="77040" cy="1450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9C8CB41-38F9-43F3-ABED-D20B2C45737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581074" y="4078384"/>
                  <a:ext cx="94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A8EF3B7-F48A-4727-BF94-9F2C59125D6A}"/>
                    </a:ext>
                  </a:extLst>
                </p14:cNvPr>
                <p14:cNvContentPartPr/>
                <p14:nvPr/>
              </p14:nvContentPartPr>
              <p14:xfrm>
                <a:off x="1429874" y="4266664"/>
                <a:ext cx="392040" cy="381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A8EF3B7-F48A-4727-BF94-9F2C59125D6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420874" y="4258024"/>
                  <a:ext cx="4096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0F5865A-88C2-4F70-A605-B4C52479CE86}"/>
                    </a:ext>
                  </a:extLst>
                </p14:cNvPr>
                <p14:cNvContentPartPr/>
                <p14:nvPr/>
              </p14:nvContentPartPr>
              <p14:xfrm>
                <a:off x="1479554" y="3998104"/>
                <a:ext cx="513720" cy="1062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0F5865A-88C2-4F70-A605-B4C52479CE8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470554" y="3989104"/>
                  <a:ext cx="531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947FC83-938E-4493-A071-2959F68BA0E7}"/>
                    </a:ext>
                  </a:extLst>
                </p14:cNvPr>
                <p14:cNvContentPartPr/>
                <p14:nvPr/>
              </p14:nvContentPartPr>
              <p14:xfrm>
                <a:off x="1948994" y="3800104"/>
                <a:ext cx="401040" cy="5245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947FC83-938E-4493-A071-2959F68BA0E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940354" y="3791464"/>
                  <a:ext cx="41868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BFDF077-F524-4877-AAEE-A4FBF8C0C773}"/>
                    </a:ext>
                  </a:extLst>
                </p14:cNvPr>
                <p14:cNvContentPartPr/>
                <p14:nvPr/>
              </p14:nvContentPartPr>
              <p14:xfrm>
                <a:off x="2030714" y="4113664"/>
                <a:ext cx="232200" cy="532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BFDF077-F524-4877-AAEE-A4FBF8C0C77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022074" y="4105024"/>
                  <a:ext cx="2498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7D8C734-40C5-4782-AD89-3A8F437DCBF9}"/>
                    </a:ext>
                  </a:extLst>
                </p14:cNvPr>
                <p14:cNvContentPartPr/>
                <p14:nvPr/>
              </p14:nvContentPartPr>
              <p14:xfrm>
                <a:off x="2526794" y="4018264"/>
                <a:ext cx="278640" cy="2023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7D8C734-40C5-4782-AD89-3A8F437DCBF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517794" y="4009624"/>
                  <a:ext cx="2962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3D84CAA-0D53-4076-8684-13A75173D6F1}"/>
                    </a:ext>
                  </a:extLst>
                </p14:cNvPr>
                <p14:cNvContentPartPr/>
                <p14:nvPr/>
              </p14:nvContentPartPr>
              <p14:xfrm>
                <a:off x="2838194" y="4038064"/>
                <a:ext cx="194760" cy="1947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3D84CAA-0D53-4076-8684-13A75173D6F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829194" y="4029064"/>
                  <a:ext cx="2124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3B03399-8C50-42A3-A020-5524307FDE28}"/>
                    </a:ext>
                  </a:extLst>
                </p14:cNvPr>
                <p14:cNvContentPartPr/>
                <p14:nvPr/>
              </p14:nvContentPartPr>
              <p14:xfrm>
                <a:off x="3316634" y="4014664"/>
                <a:ext cx="102240" cy="1897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3B03399-8C50-42A3-A020-5524307FDE2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307994" y="4006024"/>
                  <a:ext cx="119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92E9F4A-3C07-4E4E-B596-9C7387AA1054}"/>
                    </a:ext>
                  </a:extLst>
                </p14:cNvPr>
                <p14:cNvContentPartPr/>
                <p14:nvPr/>
              </p14:nvContentPartPr>
              <p14:xfrm>
                <a:off x="3455954" y="3997384"/>
                <a:ext cx="215280" cy="1940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92E9F4A-3C07-4E4E-B596-9C7387AA105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446954" y="3988744"/>
                  <a:ext cx="232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F334F9F-72E7-4C9C-97F0-B6928A8A7D52}"/>
                    </a:ext>
                  </a:extLst>
                </p14:cNvPr>
                <p14:cNvContentPartPr/>
                <p14:nvPr/>
              </p14:nvContentPartPr>
              <p14:xfrm>
                <a:off x="3633794" y="4104664"/>
                <a:ext cx="129960" cy="35136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F334F9F-72E7-4C9C-97F0-B6928A8A7D5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624794" y="4096024"/>
                  <a:ext cx="1476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D5ACDCF-DE53-4E81-97D5-EE89C2C78390}"/>
                    </a:ext>
                  </a:extLst>
                </p14:cNvPr>
                <p14:cNvContentPartPr/>
                <p14:nvPr/>
              </p14:nvContentPartPr>
              <p14:xfrm>
                <a:off x="3669434" y="4001344"/>
                <a:ext cx="311760" cy="1684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D5ACDCF-DE53-4E81-97D5-EE89C2C7839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660434" y="3992704"/>
                  <a:ext cx="329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DF31CAC-9C9C-423F-84A0-AF37BD2DE099}"/>
                    </a:ext>
                  </a:extLst>
                </p14:cNvPr>
                <p14:cNvContentPartPr/>
                <p14:nvPr/>
              </p14:nvContentPartPr>
              <p14:xfrm>
                <a:off x="4031234" y="3997024"/>
                <a:ext cx="173520" cy="1641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DF31CAC-9C9C-423F-84A0-AF37BD2DE09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022234" y="3988024"/>
                  <a:ext cx="191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EC01A98-A1CF-4519-B4B5-667D3BF0298C}"/>
                    </a:ext>
                  </a:extLst>
                </p14:cNvPr>
                <p14:cNvContentPartPr/>
                <p14:nvPr/>
              </p14:nvContentPartPr>
              <p14:xfrm>
                <a:off x="4241834" y="4009264"/>
                <a:ext cx="186120" cy="1292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EC01A98-A1CF-4519-B4B5-667D3BF0298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232834" y="4000264"/>
                  <a:ext cx="2037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D43C2926-2E33-42DF-BC25-62776FA90375}"/>
                    </a:ext>
                  </a:extLst>
                </p14:cNvPr>
                <p14:cNvContentPartPr/>
                <p14:nvPr/>
              </p14:nvContentPartPr>
              <p14:xfrm>
                <a:off x="4556834" y="3720544"/>
                <a:ext cx="229680" cy="4244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D43C2926-2E33-42DF-BC25-62776FA9037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547834" y="3711904"/>
                  <a:ext cx="2473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B405FCD-4F19-4CC8-A48C-EEB0A46431DC}"/>
                    </a:ext>
                  </a:extLst>
                </p14:cNvPr>
                <p14:cNvContentPartPr/>
                <p14:nvPr/>
              </p14:nvContentPartPr>
              <p14:xfrm>
                <a:off x="4476554" y="3956704"/>
                <a:ext cx="251640" cy="180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B405FCD-4F19-4CC8-A48C-EEB0A46431D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467914" y="3947704"/>
                  <a:ext cx="2692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61D92D5-DC97-4354-B051-1AC0D282E310}"/>
                    </a:ext>
                  </a:extLst>
                </p14:cNvPr>
                <p14:cNvContentPartPr/>
                <p14:nvPr/>
              </p14:nvContentPartPr>
              <p14:xfrm>
                <a:off x="4692194" y="3988384"/>
                <a:ext cx="142200" cy="12240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61D92D5-DC97-4354-B051-1AC0D282E31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683194" y="3979384"/>
                  <a:ext cx="159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61A3347-F709-4517-8A71-F5B2071AB0DD}"/>
                    </a:ext>
                  </a:extLst>
                </p14:cNvPr>
                <p14:cNvContentPartPr/>
                <p14:nvPr/>
              </p14:nvContentPartPr>
              <p14:xfrm>
                <a:off x="4880114" y="3969664"/>
                <a:ext cx="183240" cy="1602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61A3347-F709-4517-8A71-F5B2071AB0D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871474" y="3961024"/>
                  <a:ext cx="2008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7CDB34D-4286-4471-BDFC-21380B87181D}"/>
                    </a:ext>
                  </a:extLst>
                </p14:cNvPr>
                <p14:cNvContentPartPr/>
                <p14:nvPr/>
              </p14:nvContentPartPr>
              <p14:xfrm>
                <a:off x="4993514" y="3760144"/>
                <a:ext cx="202680" cy="3196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7CDB34D-4286-4471-BDFC-21380B87181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984874" y="3751144"/>
                  <a:ext cx="2203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1EA4BCD-415A-4D85-BC86-012900A86445}"/>
                    </a:ext>
                  </a:extLst>
                </p14:cNvPr>
                <p14:cNvContentPartPr/>
                <p14:nvPr/>
              </p14:nvContentPartPr>
              <p14:xfrm>
                <a:off x="5466194" y="3733144"/>
                <a:ext cx="210960" cy="3787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1EA4BCD-415A-4D85-BC86-012900A8644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457194" y="3724504"/>
                  <a:ext cx="2286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7E4B030-4453-479C-872D-E507E6C449B8}"/>
                    </a:ext>
                  </a:extLst>
                </p14:cNvPr>
                <p14:cNvContentPartPr/>
                <p14:nvPr/>
              </p14:nvContentPartPr>
              <p14:xfrm>
                <a:off x="5390594" y="3900544"/>
                <a:ext cx="323640" cy="644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7E4B030-4453-479C-872D-E507E6C449B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381594" y="3891544"/>
                  <a:ext cx="341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74FEAB7A-FD75-49AC-BBEE-315BD27E8704}"/>
                    </a:ext>
                  </a:extLst>
                </p14:cNvPr>
                <p14:cNvContentPartPr/>
                <p14:nvPr/>
              </p14:nvContentPartPr>
              <p14:xfrm>
                <a:off x="5708474" y="3682744"/>
                <a:ext cx="249120" cy="3938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74FEAB7A-FD75-49AC-BBEE-315BD27E870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699834" y="3673744"/>
                  <a:ext cx="2667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6DEE234-1FD2-4612-A769-D648EEF48155}"/>
                    </a:ext>
                  </a:extLst>
                </p14:cNvPr>
                <p14:cNvContentPartPr/>
                <p14:nvPr/>
              </p14:nvContentPartPr>
              <p14:xfrm>
                <a:off x="5984954" y="3969304"/>
                <a:ext cx="56880" cy="1188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6DEE234-1FD2-4612-A769-D648EEF4815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975954" y="3960664"/>
                  <a:ext cx="74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9400CCB-2C75-400C-91A4-30200EE47B73}"/>
                    </a:ext>
                  </a:extLst>
                </p14:cNvPr>
                <p14:cNvContentPartPr/>
                <p14:nvPr/>
              </p14:nvContentPartPr>
              <p14:xfrm>
                <a:off x="6108074" y="3926104"/>
                <a:ext cx="153000" cy="1612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9400CCB-2C75-400C-91A4-30200EE47B7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099074" y="3917464"/>
                  <a:ext cx="1706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354AD2C-FAC0-4A97-BD9B-201D74052A25}"/>
                    </a:ext>
                  </a:extLst>
                </p14:cNvPr>
                <p14:cNvContentPartPr/>
                <p14:nvPr/>
              </p14:nvContentPartPr>
              <p14:xfrm>
                <a:off x="6392834" y="4014664"/>
                <a:ext cx="185040" cy="2912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354AD2C-FAC0-4A97-BD9B-201D74052A2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384194" y="4006024"/>
                  <a:ext cx="2026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28819E4-791A-4D93-A864-6841EC142FCC}"/>
                    </a:ext>
                  </a:extLst>
                </p14:cNvPr>
                <p14:cNvContentPartPr/>
                <p14:nvPr/>
              </p14:nvContentPartPr>
              <p14:xfrm>
                <a:off x="6517034" y="3872464"/>
                <a:ext cx="223920" cy="1926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28819E4-791A-4D93-A864-6841EC142FC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508394" y="3863464"/>
                  <a:ext cx="241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01D1A24-234D-4CD7-9820-C298869C760D}"/>
                    </a:ext>
                  </a:extLst>
                </p14:cNvPr>
                <p14:cNvContentPartPr/>
                <p14:nvPr/>
              </p14:nvContentPartPr>
              <p14:xfrm>
                <a:off x="6780914" y="3919624"/>
                <a:ext cx="186480" cy="1620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01D1A24-234D-4CD7-9820-C298869C760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771914" y="3910624"/>
                  <a:ext cx="204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376939B5-2785-4A6B-BB5C-1A0A04B3D383}"/>
                    </a:ext>
                  </a:extLst>
                </p14:cNvPr>
                <p14:cNvContentPartPr/>
                <p14:nvPr/>
              </p14:nvContentPartPr>
              <p14:xfrm>
                <a:off x="6968834" y="3969664"/>
                <a:ext cx="115920" cy="1216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376939B5-2785-4A6B-BB5C-1A0A04B3D38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960194" y="3960664"/>
                  <a:ext cx="133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819A10F-A1D9-4EF9-8C65-7426623F33A4}"/>
                    </a:ext>
                  </a:extLst>
                </p14:cNvPr>
                <p14:cNvContentPartPr/>
                <p14:nvPr/>
              </p14:nvContentPartPr>
              <p14:xfrm>
                <a:off x="7167194" y="3932224"/>
                <a:ext cx="113760" cy="1731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819A10F-A1D9-4EF9-8C65-7426623F33A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158194" y="3923224"/>
                  <a:ext cx="131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39842EF-3F73-4D08-8AF9-DB9D179B60B6}"/>
                    </a:ext>
                  </a:extLst>
                </p14:cNvPr>
                <p14:cNvContentPartPr/>
                <p14:nvPr/>
              </p14:nvContentPartPr>
              <p14:xfrm>
                <a:off x="7338914" y="3917464"/>
                <a:ext cx="185400" cy="13968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39842EF-3F73-4D08-8AF9-DB9D179B60B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330274" y="3908464"/>
                  <a:ext cx="203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6F6FFEC5-A660-4287-B67F-F339ED393FE3}"/>
                    </a:ext>
                  </a:extLst>
                </p14:cNvPr>
                <p14:cNvContentPartPr/>
                <p14:nvPr/>
              </p14:nvContentPartPr>
              <p14:xfrm>
                <a:off x="7513154" y="3898744"/>
                <a:ext cx="146520" cy="1702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6F6FFEC5-A660-4287-B67F-F339ED393FE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504154" y="3890104"/>
                  <a:ext cx="164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CB19B07-7E79-4DE6-A345-3ACF4DF2E394}"/>
                    </a:ext>
                  </a:extLst>
                </p14:cNvPr>
                <p14:cNvContentPartPr/>
                <p14:nvPr/>
              </p14:nvContentPartPr>
              <p14:xfrm>
                <a:off x="7686314" y="3854824"/>
                <a:ext cx="160200" cy="2019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CB19B07-7E79-4DE6-A345-3ACF4DF2E39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677314" y="3845824"/>
                  <a:ext cx="177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F6C6BDCA-5761-4CFA-BFE3-A5F41210A4FC}"/>
                    </a:ext>
                  </a:extLst>
                </p14:cNvPr>
                <p14:cNvContentPartPr/>
                <p14:nvPr/>
              </p14:nvContentPartPr>
              <p14:xfrm>
                <a:off x="1537154" y="4741864"/>
                <a:ext cx="179640" cy="1656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F6C6BDCA-5761-4CFA-BFE3-A5F41210A4F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528514" y="4733224"/>
                  <a:ext cx="197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B3F3715-5AB4-4068-A1A7-DEE66728A6CD}"/>
                    </a:ext>
                  </a:extLst>
                </p14:cNvPr>
                <p14:cNvContentPartPr/>
                <p14:nvPr/>
              </p14:nvContentPartPr>
              <p14:xfrm>
                <a:off x="1867994" y="4388344"/>
                <a:ext cx="276480" cy="5482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B3F3715-5AB4-4068-A1A7-DEE66728A6C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858994" y="4379704"/>
                  <a:ext cx="29412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94065A49-4C10-4E09-AF04-4332B881DDF8}"/>
                    </a:ext>
                  </a:extLst>
                </p14:cNvPr>
                <p14:cNvContentPartPr/>
                <p14:nvPr/>
              </p14:nvContentPartPr>
              <p14:xfrm>
                <a:off x="1852514" y="4758784"/>
                <a:ext cx="194040" cy="165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94065A49-4C10-4E09-AF04-4332B881DDF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843514" y="4749784"/>
                  <a:ext cx="2116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933830E-F29A-4923-819E-A06F2877DE9C}"/>
                    </a:ext>
                  </a:extLst>
                </p14:cNvPr>
                <p14:cNvContentPartPr/>
                <p14:nvPr/>
              </p14:nvContentPartPr>
              <p14:xfrm>
                <a:off x="2429594" y="4400584"/>
                <a:ext cx="262800" cy="4716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933830E-F29A-4923-819E-A06F2877DE9C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420954" y="4391944"/>
                  <a:ext cx="28044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153B71F-0555-4959-9DA7-8F15FEE929CD}"/>
                    </a:ext>
                  </a:extLst>
                </p14:cNvPr>
                <p14:cNvContentPartPr/>
                <p14:nvPr/>
              </p14:nvContentPartPr>
              <p14:xfrm>
                <a:off x="2323754" y="4654024"/>
                <a:ext cx="437760" cy="6516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153B71F-0555-4959-9DA7-8F15FEE929C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314754" y="4645024"/>
                  <a:ext cx="4554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2D3798A6-C6FA-4432-BB9C-7991E7908DFD}"/>
                    </a:ext>
                  </a:extLst>
                </p14:cNvPr>
                <p14:cNvContentPartPr/>
                <p14:nvPr/>
              </p14:nvContentPartPr>
              <p14:xfrm>
                <a:off x="2686274" y="4720624"/>
                <a:ext cx="73800" cy="1083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2D3798A6-C6FA-4432-BB9C-7991E7908DF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677274" y="4711624"/>
                  <a:ext cx="914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5CDB2B93-063A-4AD3-87B9-2A2B0112C3A5}"/>
                    </a:ext>
                  </a:extLst>
                </p14:cNvPr>
                <p14:cNvContentPartPr/>
                <p14:nvPr/>
              </p14:nvContentPartPr>
              <p14:xfrm>
                <a:off x="2840714" y="4726744"/>
                <a:ext cx="282600" cy="936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5CDB2B93-063A-4AD3-87B9-2A2B0112C3A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831714" y="4717744"/>
                  <a:ext cx="300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9E90C4F-A81E-4FA1-AC17-435D5821E2ED}"/>
                    </a:ext>
                  </a:extLst>
                </p14:cNvPr>
                <p14:cNvContentPartPr/>
                <p14:nvPr/>
              </p14:nvContentPartPr>
              <p14:xfrm>
                <a:off x="3225914" y="4690024"/>
                <a:ext cx="153360" cy="1292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9E90C4F-A81E-4FA1-AC17-435D5821E2E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216914" y="4681024"/>
                  <a:ext cx="171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0B46744B-9A1C-4E1A-B84D-D63B1F828555}"/>
                    </a:ext>
                  </a:extLst>
                </p14:cNvPr>
                <p14:cNvContentPartPr/>
                <p14:nvPr/>
              </p14:nvContentPartPr>
              <p14:xfrm>
                <a:off x="3426434" y="4657624"/>
                <a:ext cx="173880" cy="2048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0B46744B-9A1C-4E1A-B84D-D63B1F828555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417434" y="4648984"/>
                  <a:ext cx="1915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66EB4A43-43DC-4BBC-89DB-845B94B0C23A}"/>
                    </a:ext>
                  </a:extLst>
                </p14:cNvPr>
                <p14:cNvContentPartPr/>
                <p14:nvPr/>
              </p14:nvContentPartPr>
              <p14:xfrm>
                <a:off x="3804434" y="4835104"/>
                <a:ext cx="79200" cy="16920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66EB4A43-43DC-4BBC-89DB-845B94B0C23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795794" y="4826104"/>
                  <a:ext cx="968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F260F7C8-3ED1-404E-AF95-4B6DFDFC1F0B}"/>
                    </a:ext>
                  </a:extLst>
                </p14:cNvPr>
                <p14:cNvContentPartPr/>
                <p14:nvPr/>
              </p14:nvContentPartPr>
              <p14:xfrm>
                <a:off x="4133474" y="4633864"/>
                <a:ext cx="184320" cy="15408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F260F7C8-3ED1-404E-AF95-4B6DFDFC1F0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124834" y="4625224"/>
                  <a:ext cx="201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1F320713-8048-4B93-9541-C5869046F723}"/>
                    </a:ext>
                  </a:extLst>
                </p14:cNvPr>
                <p14:cNvContentPartPr/>
                <p14:nvPr/>
              </p14:nvContentPartPr>
              <p14:xfrm>
                <a:off x="4385474" y="4358464"/>
                <a:ext cx="234000" cy="4082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1F320713-8048-4B93-9541-C5869046F72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376834" y="4349824"/>
                  <a:ext cx="2516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915ABE2-CC82-4018-A050-9D38A3DBF604}"/>
                    </a:ext>
                  </a:extLst>
                </p14:cNvPr>
                <p14:cNvContentPartPr/>
                <p14:nvPr/>
              </p14:nvContentPartPr>
              <p14:xfrm>
                <a:off x="4609754" y="4609744"/>
                <a:ext cx="84240" cy="1422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915ABE2-CC82-4018-A050-9D38A3DBF60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600754" y="4600744"/>
                  <a:ext cx="101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562BD4CC-B7CF-478D-8D82-7E9BC01AA507}"/>
                    </a:ext>
                  </a:extLst>
                </p14:cNvPr>
                <p14:cNvContentPartPr/>
                <p14:nvPr/>
              </p14:nvContentPartPr>
              <p14:xfrm>
                <a:off x="4772834" y="4632784"/>
                <a:ext cx="165960" cy="1263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562BD4CC-B7CF-478D-8D82-7E9BC01AA507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764194" y="4623784"/>
                  <a:ext cx="183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2642E4F6-E67F-4A95-A726-6260E4EC3A67}"/>
                    </a:ext>
                  </a:extLst>
                </p14:cNvPr>
                <p14:cNvContentPartPr/>
                <p14:nvPr/>
              </p14:nvContentPartPr>
              <p14:xfrm>
                <a:off x="5040674" y="4333264"/>
                <a:ext cx="176040" cy="42372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2642E4F6-E67F-4A95-A726-6260E4EC3A67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032034" y="4324624"/>
                  <a:ext cx="1936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D5C6270-BA35-4FB9-A4CA-85F22F964699}"/>
                    </a:ext>
                  </a:extLst>
                </p14:cNvPr>
                <p14:cNvContentPartPr/>
                <p14:nvPr/>
              </p14:nvContentPartPr>
              <p14:xfrm>
                <a:off x="4990994" y="4546744"/>
                <a:ext cx="218160" cy="3708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D5C6270-BA35-4FB9-A4CA-85F22F96469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982354" y="4537744"/>
                  <a:ext cx="2358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22987A0-4A02-4030-9287-0C93E72AF7C8}"/>
                    </a:ext>
                  </a:extLst>
                </p14:cNvPr>
                <p14:cNvContentPartPr/>
                <p14:nvPr/>
              </p14:nvContentPartPr>
              <p14:xfrm>
                <a:off x="5571674" y="4387264"/>
                <a:ext cx="176040" cy="2930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22987A0-4A02-4030-9287-0C93E72AF7C8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563034" y="4378264"/>
                  <a:ext cx="1936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A88F4F63-7635-4137-ADE5-12CD6B916FFE}"/>
                    </a:ext>
                  </a:extLst>
                </p14:cNvPr>
                <p14:cNvContentPartPr/>
                <p14:nvPr/>
              </p14:nvContentPartPr>
              <p14:xfrm>
                <a:off x="5809274" y="4463944"/>
                <a:ext cx="126360" cy="20592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A88F4F63-7635-4137-ADE5-12CD6B916FF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800634" y="4455304"/>
                  <a:ext cx="1440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24D884FF-5AB1-4B41-9848-6761A5432A58}"/>
                    </a:ext>
                  </a:extLst>
                </p14:cNvPr>
                <p14:cNvContentPartPr/>
                <p14:nvPr/>
              </p14:nvContentPartPr>
              <p14:xfrm>
                <a:off x="6065594" y="4470424"/>
                <a:ext cx="128160" cy="16308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24D884FF-5AB1-4B41-9848-6761A5432A58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056594" y="4461784"/>
                  <a:ext cx="145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0B95225B-44EE-431E-9ACB-9BE295D09EB8}"/>
                    </a:ext>
                  </a:extLst>
                </p14:cNvPr>
                <p14:cNvContentPartPr/>
                <p14:nvPr/>
              </p14:nvContentPartPr>
              <p14:xfrm>
                <a:off x="6028514" y="4354144"/>
                <a:ext cx="93600" cy="8244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0B95225B-44EE-431E-9ACB-9BE295D09EB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019514" y="4345144"/>
                  <a:ext cx="111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5DB9429-6D76-4943-8658-119D52FD3349}"/>
                    </a:ext>
                  </a:extLst>
                </p14:cNvPr>
                <p14:cNvContentPartPr/>
                <p14:nvPr/>
              </p14:nvContentPartPr>
              <p14:xfrm>
                <a:off x="6138674" y="4570504"/>
                <a:ext cx="89640" cy="11340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5DB9429-6D76-4943-8658-119D52FD334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130034" y="4561864"/>
                  <a:ext cx="107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A92CD3B0-885E-4DC1-91D6-49CA45F185CF}"/>
                    </a:ext>
                  </a:extLst>
                </p14:cNvPr>
                <p14:cNvContentPartPr/>
                <p14:nvPr/>
              </p14:nvContentPartPr>
              <p14:xfrm>
                <a:off x="6574634" y="4544224"/>
                <a:ext cx="104400" cy="9468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A92CD3B0-885E-4DC1-91D6-49CA45F185C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565634" y="4535224"/>
                  <a:ext cx="1220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19A1A54-A9D6-4FC7-9D17-6887C831B282}"/>
                    </a:ext>
                  </a:extLst>
                </p14:cNvPr>
                <p14:cNvContentPartPr/>
                <p14:nvPr/>
              </p14:nvContentPartPr>
              <p14:xfrm>
                <a:off x="6752834" y="4173784"/>
                <a:ext cx="307440" cy="48564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19A1A54-A9D6-4FC7-9D17-6887C831B28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744194" y="4164784"/>
                  <a:ext cx="32508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66EAD55D-F574-443A-A52A-8782C6FF31AF}"/>
                    </a:ext>
                  </a:extLst>
                </p14:cNvPr>
                <p14:cNvContentPartPr/>
                <p14:nvPr/>
              </p14:nvContentPartPr>
              <p14:xfrm>
                <a:off x="6789914" y="4521544"/>
                <a:ext cx="159480" cy="4752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66EAD55D-F574-443A-A52A-8782C6FF31A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780914" y="4512544"/>
                  <a:ext cx="177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5EB168DE-9AB7-4591-91A6-35690CB59E73}"/>
                    </a:ext>
                  </a:extLst>
                </p14:cNvPr>
                <p14:cNvContentPartPr/>
                <p14:nvPr/>
              </p14:nvContentPartPr>
              <p14:xfrm>
                <a:off x="7372754" y="4278904"/>
                <a:ext cx="249120" cy="38592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5EB168DE-9AB7-4591-91A6-35690CB59E73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364114" y="4270264"/>
                  <a:ext cx="2667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4E53D67-DCBA-47F2-9970-BAE5EB88DE91}"/>
                    </a:ext>
                  </a:extLst>
                </p14:cNvPr>
                <p14:cNvContentPartPr/>
                <p14:nvPr/>
              </p14:nvContentPartPr>
              <p14:xfrm>
                <a:off x="7343234" y="4459984"/>
                <a:ext cx="260280" cy="6156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4E53D67-DCBA-47F2-9970-BAE5EB88DE91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334234" y="4451344"/>
                  <a:ext cx="2779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EF6BFD06-D39C-4D8E-883F-42F86633E885}"/>
                    </a:ext>
                  </a:extLst>
                </p14:cNvPr>
                <p14:cNvContentPartPr/>
                <p14:nvPr/>
              </p14:nvContentPartPr>
              <p14:xfrm>
                <a:off x="7616474" y="4200064"/>
                <a:ext cx="271080" cy="41544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EF6BFD06-D39C-4D8E-883F-42F86633E885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607474" y="4191424"/>
                  <a:ext cx="2887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D9B027A-6276-48B9-BCF1-1758B42B8339}"/>
                    </a:ext>
                  </a:extLst>
                </p14:cNvPr>
                <p14:cNvContentPartPr/>
                <p14:nvPr/>
              </p14:nvContentPartPr>
              <p14:xfrm>
                <a:off x="7792154" y="4512184"/>
                <a:ext cx="140760" cy="14508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D9B027A-6276-48B9-BCF1-1758B42B8339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783154" y="4503184"/>
                  <a:ext cx="158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DCDC3F1-BA88-4787-A4E0-E9E0459BD75B}"/>
                    </a:ext>
                  </a:extLst>
                </p14:cNvPr>
                <p14:cNvContentPartPr/>
                <p14:nvPr/>
              </p14:nvContentPartPr>
              <p14:xfrm>
                <a:off x="8147474" y="3889744"/>
                <a:ext cx="154440" cy="15588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DCDC3F1-BA88-4787-A4E0-E9E0459BD75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138834" y="3881104"/>
                  <a:ext cx="172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88D56639-4772-4D38-9FF9-6E83F5590DE4}"/>
                    </a:ext>
                  </a:extLst>
                </p14:cNvPr>
                <p14:cNvContentPartPr/>
                <p14:nvPr/>
              </p14:nvContentPartPr>
              <p14:xfrm>
                <a:off x="8637794" y="3600664"/>
                <a:ext cx="283320" cy="4780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88D56639-4772-4D38-9FF9-6E83F5590DE4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628794" y="3591664"/>
                  <a:ext cx="3009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404E29D-960F-4E4E-9FE8-577F45321699}"/>
                    </a:ext>
                  </a:extLst>
                </p14:cNvPr>
                <p14:cNvContentPartPr/>
                <p14:nvPr/>
              </p14:nvContentPartPr>
              <p14:xfrm>
                <a:off x="8823194" y="3908464"/>
                <a:ext cx="170640" cy="1458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404E29D-960F-4E4E-9FE8-577F45321699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814554" y="3899824"/>
                  <a:ext cx="188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31F02926-FA87-4075-9110-856C97937CD3}"/>
                    </a:ext>
                  </a:extLst>
                </p14:cNvPr>
                <p14:cNvContentPartPr/>
                <p14:nvPr/>
              </p14:nvContentPartPr>
              <p14:xfrm>
                <a:off x="9036314" y="3926104"/>
                <a:ext cx="220680" cy="1573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31F02926-FA87-4075-9110-856C97937CD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027674" y="3917464"/>
                  <a:ext cx="238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122134-853F-4DEE-9E51-5A30C3DC26B0}"/>
                    </a:ext>
                  </a:extLst>
                </p14:cNvPr>
                <p14:cNvContentPartPr/>
                <p14:nvPr/>
              </p14:nvContentPartPr>
              <p14:xfrm>
                <a:off x="9183914" y="3963184"/>
                <a:ext cx="236520" cy="3182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122134-853F-4DEE-9E51-5A30C3DC26B0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174914" y="3954184"/>
                  <a:ext cx="2541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C9E7EDE-A1CF-4971-B48D-D1E01602CA8D}"/>
                    </a:ext>
                  </a:extLst>
                </p14:cNvPr>
                <p14:cNvContentPartPr/>
                <p14:nvPr/>
              </p14:nvContentPartPr>
              <p14:xfrm>
                <a:off x="9540674" y="3919264"/>
                <a:ext cx="146880" cy="12456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C9E7EDE-A1CF-4971-B48D-D1E01602CA8D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532034" y="3910264"/>
                  <a:ext cx="164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2033D7C1-96C8-4C0A-8B43-82A9A5A20EF1}"/>
                    </a:ext>
                  </a:extLst>
                </p14:cNvPr>
                <p14:cNvContentPartPr/>
                <p14:nvPr/>
              </p14:nvContentPartPr>
              <p14:xfrm>
                <a:off x="9982034" y="3901984"/>
                <a:ext cx="202680" cy="1497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2033D7C1-96C8-4C0A-8B43-82A9A5A20EF1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973394" y="3893344"/>
                  <a:ext cx="220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21380D60-DFB5-40C3-9BD7-5ED2E48D9DE1}"/>
                    </a:ext>
                  </a:extLst>
                </p14:cNvPr>
                <p14:cNvContentPartPr/>
                <p14:nvPr/>
              </p14:nvContentPartPr>
              <p14:xfrm>
                <a:off x="10282274" y="3932944"/>
                <a:ext cx="153720" cy="1335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21380D60-DFB5-40C3-9BD7-5ED2E48D9DE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0273274" y="3923944"/>
                  <a:ext cx="171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7508A536-806B-4894-80D5-886BAB2271BA}"/>
                    </a:ext>
                  </a:extLst>
                </p14:cNvPr>
                <p14:cNvContentPartPr/>
                <p14:nvPr/>
              </p14:nvContentPartPr>
              <p14:xfrm>
                <a:off x="10472714" y="3955624"/>
                <a:ext cx="247320" cy="1130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7508A536-806B-4894-80D5-886BAB2271B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0463714" y="3946984"/>
                  <a:ext cx="2649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E6CD4BEE-EABD-4C3C-B6CE-17301E84FC3F}"/>
                    </a:ext>
                  </a:extLst>
                </p14:cNvPr>
                <p14:cNvContentPartPr/>
                <p14:nvPr/>
              </p14:nvContentPartPr>
              <p14:xfrm>
                <a:off x="10875554" y="3694264"/>
                <a:ext cx="199800" cy="3837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E6CD4BEE-EABD-4C3C-B6CE-17301E84FC3F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0866914" y="3685264"/>
                  <a:ext cx="2174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B38AC876-092C-49D6-ACCA-7669E82FF685}"/>
                    </a:ext>
                  </a:extLst>
                </p14:cNvPr>
                <p14:cNvContentPartPr/>
                <p14:nvPr/>
              </p14:nvContentPartPr>
              <p14:xfrm>
                <a:off x="11105234" y="3912064"/>
                <a:ext cx="142200" cy="10044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B38AC876-092C-49D6-ACCA-7669E82FF68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1096594" y="3903424"/>
                  <a:ext cx="159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76D756A-D691-4FA1-868D-E7FBF1EEA938}"/>
                    </a:ext>
                  </a:extLst>
                </p14:cNvPr>
                <p14:cNvContentPartPr/>
                <p14:nvPr/>
              </p14:nvContentPartPr>
              <p14:xfrm>
                <a:off x="11270114" y="3851224"/>
                <a:ext cx="285480" cy="2116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76D756A-D691-4FA1-868D-E7FBF1EEA938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1261474" y="3842584"/>
                  <a:ext cx="303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B57DD180-6309-449D-A370-766546FC2A89}"/>
                    </a:ext>
                  </a:extLst>
                </p14:cNvPr>
                <p14:cNvContentPartPr/>
                <p14:nvPr/>
              </p14:nvContentPartPr>
              <p14:xfrm>
                <a:off x="8276354" y="4522984"/>
                <a:ext cx="65880" cy="9288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B57DD180-6309-449D-A370-766546FC2A89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267714" y="4513984"/>
                  <a:ext cx="83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0ECC2117-5BD6-487A-A8A2-3A1684750E89}"/>
                    </a:ext>
                  </a:extLst>
                </p14:cNvPr>
                <p14:cNvContentPartPr/>
                <p14:nvPr/>
              </p14:nvContentPartPr>
              <p14:xfrm>
                <a:off x="8435474" y="4500664"/>
                <a:ext cx="160560" cy="10080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0ECC2117-5BD6-487A-A8A2-3A1684750E89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426834" y="4491664"/>
                  <a:ext cx="178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9FC56976-976A-463B-B12D-07665333B9A2}"/>
                    </a:ext>
                  </a:extLst>
                </p14:cNvPr>
                <p14:cNvContentPartPr/>
                <p14:nvPr/>
              </p14:nvContentPartPr>
              <p14:xfrm>
                <a:off x="8725634" y="4295464"/>
                <a:ext cx="210240" cy="33984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9FC56976-976A-463B-B12D-07665333B9A2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716994" y="4286464"/>
                  <a:ext cx="2278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A8B9C2E3-F1E3-4C11-B2F8-950804987CF7}"/>
                    </a:ext>
                  </a:extLst>
                </p14:cNvPr>
                <p14:cNvContentPartPr/>
                <p14:nvPr/>
              </p14:nvContentPartPr>
              <p14:xfrm>
                <a:off x="8670554" y="4468624"/>
                <a:ext cx="227880" cy="2412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A8B9C2E3-F1E3-4C11-B2F8-950804987CF7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661914" y="4459624"/>
                  <a:ext cx="2455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38E23A2-51C2-4075-87DF-6E8A39BE3075}"/>
                    </a:ext>
                  </a:extLst>
                </p14:cNvPr>
                <p14:cNvContentPartPr/>
                <p14:nvPr/>
              </p14:nvContentPartPr>
              <p14:xfrm>
                <a:off x="8851634" y="4491304"/>
                <a:ext cx="149040" cy="9540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38E23A2-51C2-4075-87DF-6E8A39BE3075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8842994" y="4482664"/>
                  <a:ext cx="166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8F7E232-EA50-4356-843F-0EA2B9A7DC6F}"/>
                    </a:ext>
                  </a:extLst>
                </p14:cNvPr>
                <p14:cNvContentPartPr/>
                <p14:nvPr/>
              </p14:nvContentPartPr>
              <p14:xfrm>
                <a:off x="9008594" y="4462144"/>
                <a:ext cx="365040" cy="15732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68F7E232-EA50-4356-843F-0EA2B9A7DC6F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8999954" y="4453144"/>
                  <a:ext cx="382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9317DBB7-78BF-4524-B037-FFC93324384F}"/>
                    </a:ext>
                  </a:extLst>
                </p14:cNvPr>
                <p14:cNvContentPartPr/>
                <p14:nvPr/>
              </p14:nvContentPartPr>
              <p14:xfrm>
                <a:off x="9363554" y="4480504"/>
                <a:ext cx="98640" cy="9216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9317DBB7-78BF-4524-B037-FFC93324384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9354554" y="4471504"/>
                  <a:ext cx="116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4C0BD3EE-1FF9-4EF1-9F58-5B2D45776F7B}"/>
                    </a:ext>
                  </a:extLst>
                </p14:cNvPr>
                <p14:cNvContentPartPr/>
                <p14:nvPr/>
              </p14:nvContentPartPr>
              <p14:xfrm>
                <a:off x="9558314" y="4277824"/>
                <a:ext cx="177120" cy="30456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4C0BD3EE-1FF9-4EF1-9F58-5B2D45776F7B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9549674" y="4269184"/>
                  <a:ext cx="1947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83679708-2A73-493E-B59A-A99296A5CC16}"/>
                    </a:ext>
                  </a:extLst>
                </p14:cNvPr>
                <p14:cNvContentPartPr/>
                <p14:nvPr/>
              </p14:nvContentPartPr>
              <p14:xfrm>
                <a:off x="9665234" y="4436224"/>
                <a:ext cx="158040" cy="17280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83679708-2A73-493E-B59A-A99296A5CC16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9656594" y="4427224"/>
                  <a:ext cx="175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F2ABD44E-7165-4BEF-9B78-690B012E2A51}"/>
                    </a:ext>
                  </a:extLst>
                </p14:cNvPr>
                <p14:cNvContentPartPr/>
                <p14:nvPr/>
              </p14:nvContentPartPr>
              <p14:xfrm>
                <a:off x="10112714" y="4452424"/>
                <a:ext cx="132840" cy="11124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F2ABD44E-7165-4BEF-9B78-690B012E2A5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0104074" y="4443784"/>
                  <a:ext cx="150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424D633-C192-4485-956B-EB06F9363ADC}"/>
                    </a:ext>
                  </a:extLst>
                </p14:cNvPr>
                <p14:cNvContentPartPr/>
                <p14:nvPr/>
              </p14:nvContentPartPr>
              <p14:xfrm>
                <a:off x="10331594" y="4198984"/>
                <a:ext cx="207720" cy="35352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1424D633-C192-4485-956B-EB06F9363ADC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0322954" y="4190344"/>
                  <a:ext cx="22536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09B4E35B-9768-4AC7-BDB9-1AA845C84852}"/>
                    </a:ext>
                  </a:extLst>
                </p14:cNvPr>
                <p14:cNvContentPartPr/>
                <p14:nvPr/>
              </p14:nvContentPartPr>
              <p14:xfrm>
                <a:off x="10618874" y="4155064"/>
                <a:ext cx="244080" cy="41724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09B4E35B-9768-4AC7-BDB9-1AA845C84852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0609874" y="4146424"/>
                  <a:ext cx="2617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1F1575E5-F469-47FE-9560-BFAD847B4A39}"/>
                    </a:ext>
                  </a:extLst>
                </p14:cNvPr>
                <p14:cNvContentPartPr/>
                <p14:nvPr/>
              </p14:nvContentPartPr>
              <p14:xfrm>
                <a:off x="10608434" y="4358464"/>
                <a:ext cx="270360" cy="5328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1F1575E5-F469-47FE-9560-BFAD847B4A3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0599434" y="4349824"/>
                  <a:ext cx="2880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1BFA4A5F-5320-4618-9672-F291CA89491A}"/>
                    </a:ext>
                  </a:extLst>
                </p14:cNvPr>
                <p14:cNvContentPartPr/>
                <p14:nvPr/>
              </p14:nvContentPartPr>
              <p14:xfrm>
                <a:off x="10766834" y="4412824"/>
                <a:ext cx="153720" cy="9612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1BFA4A5F-5320-4618-9672-F291CA89491A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0757834" y="4403824"/>
                  <a:ext cx="1713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124AAF18-4B30-48FC-9149-910509F22EC3}"/>
                    </a:ext>
                  </a:extLst>
                </p14:cNvPr>
                <p14:cNvContentPartPr/>
                <p14:nvPr/>
              </p14:nvContentPartPr>
              <p14:xfrm>
                <a:off x="10996874" y="4478344"/>
                <a:ext cx="9720" cy="6372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124AAF18-4B30-48FC-9149-910509F22EC3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0987874" y="4469344"/>
                  <a:ext cx="273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060C1212-8B6E-4FD8-BF80-672B94A7181D}"/>
                    </a:ext>
                  </a:extLst>
                </p14:cNvPr>
                <p14:cNvContentPartPr/>
                <p14:nvPr/>
              </p14:nvContentPartPr>
              <p14:xfrm>
                <a:off x="11109194" y="4438744"/>
                <a:ext cx="114480" cy="9216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060C1212-8B6E-4FD8-BF80-672B94A7181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1100554" y="4430104"/>
                  <a:ext cx="132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B4607CD-C032-4A5C-8FAD-3F00D9BA7010}"/>
                    </a:ext>
                  </a:extLst>
                </p14:cNvPr>
                <p14:cNvContentPartPr/>
                <p14:nvPr/>
              </p14:nvContentPartPr>
              <p14:xfrm>
                <a:off x="11336714" y="4436224"/>
                <a:ext cx="110520" cy="7272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B4607CD-C032-4A5C-8FAD-3F00D9BA7010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1328074" y="4427584"/>
                  <a:ext cx="1281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C2784739-8813-48A3-80AC-33560E7304CD}"/>
                    </a:ext>
                  </a:extLst>
                </p14:cNvPr>
                <p14:cNvContentPartPr/>
                <p14:nvPr/>
              </p14:nvContentPartPr>
              <p14:xfrm>
                <a:off x="11442914" y="4427584"/>
                <a:ext cx="193680" cy="12060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C2784739-8813-48A3-80AC-33560E7304CD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1434274" y="4418584"/>
                  <a:ext cx="211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BD52ABC-E03F-4CC3-8955-7D2D88C27635}"/>
                    </a:ext>
                  </a:extLst>
                </p14:cNvPr>
                <p14:cNvContentPartPr/>
                <p14:nvPr/>
              </p14:nvContentPartPr>
              <p14:xfrm>
                <a:off x="11608154" y="4244344"/>
                <a:ext cx="185040" cy="29304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BD52ABC-E03F-4CC3-8955-7D2D88C27635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1599514" y="4235344"/>
                  <a:ext cx="2026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ABD8D61-F331-4BC1-8D57-DEC78F49CC89}"/>
                    </a:ext>
                  </a:extLst>
                </p14:cNvPr>
                <p14:cNvContentPartPr/>
                <p14:nvPr/>
              </p14:nvContentPartPr>
              <p14:xfrm>
                <a:off x="1614194" y="5147944"/>
                <a:ext cx="349920" cy="24912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ABD8D61-F331-4BC1-8D57-DEC78F49CC89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605194" y="5138944"/>
                  <a:ext cx="3675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BBE24278-A7B6-49C3-882A-B515A0CA6EA9}"/>
                    </a:ext>
                  </a:extLst>
                </p14:cNvPr>
                <p14:cNvContentPartPr/>
                <p14:nvPr/>
              </p14:nvContentPartPr>
              <p14:xfrm>
                <a:off x="1999394" y="5234344"/>
                <a:ext cx="106200" cy="12672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BBE24278-A7B6-49C3-882A-B515A0CA6EA9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990394" y="5225704"/>
                  <a:ext cx="123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16BAAF48-F749-4286-BC8D-B57C49089E3E}"/>
                    </a:ext>
                  </a:extLst>
                </p14:cNvPr>
                <p14:cNvContentPartPr/>
                <p14:nvPr/>
              </p14:nvContentPartPr>
              <p14:xfrm>
                <a:off x="2188034" y="5235784"/>
                <a:ext cx="165960" cy="13500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16BAAF48-F749-4286-BC8D-B57C49089E3E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179034" y="5226784"/>
                  <a:ext cx="183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EE343BEE-869C-4C91-BC29-34F843C34724}"/>
                    </a:ext>
                  </a:extLst>
                </p14:cNvPr>
                <p14:cNvContentPartPr/>
                <p14:nvPr/>
              </p14:nvContentPartPr>
              <p14:xfrm>
                <a:off x="2455514" y="5035984"/>
                <a:ext cx="109800" cy="30168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EE343BEE-869C-4C91-BC29-34F843C34724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446874" y="5027344"/>
                  <a:ext cx="1274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A8B4674-49BF-4331-81C3-348E37B2F629}"/>
                    </a:ext>
                  </a:extLst>
                </p14:cNvPr>
                <p14:cNvContentPartPr/>
                <p14:nvPr/>
              </p14:nvContentPartPr>
              <p14:xfrm>
                <a:off x="2611394" y="5235424"/>
                <a:ext cx="136800" cy="15480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A8B4674-49BF-4331-81C3-348E37B2F629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602394" y="5226784"/>
                  <a:ext cx="1544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A84B6076-093C-439B-B5DE-EB092C1FF8A8}"/>
                    </a:ext>
                  </a:extLst>
                </p14:cNvPr>
                <p14:cNvContentPartPr/>
                <p14:nvPr/>
              </p14:nvContentPartPr>
              <p14:xfrm>
                <a:off x="2735954" y="5006104"/>
                <a:ext cx="196560" cy="36828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A84B6076-093C-439B-B5DE-EB092C1FF8A8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727314" y="4997104"/>
                  <a:ext cx="2142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69A66C01-C9FE-471F-A22B-536E1CF2AF04}"/>
                    </a:ext>
                  </a:extLst>
                </p14:cNvPr>
                <p14:cNvContentPartPr/>
                <p14:nvPr/>
              </p14:nvContentPartPr>
              <p14:xfrm>
                <a:off x="3270194" y="5157664"/>
                <a:ext cx="194040" cy="19116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69A66C01-C9FE-471F-A22B-536E1CF2AF04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3261194" y="5148664"/>
                  <a:ext cx="2116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01255E30-B8CD-447E-86ED-9DCCCB3F7A7F}"/>
                    </a:ext>
                  </a:extLst>
                </p14:cNvPr>
                <p14:cNvContentPartPr/>
                <p14:nvPr/>
              </p14:nvContentPartPr>
              <p14:xfrm>
                <a:off x="3509234" y="5203744"/>
                <a:ext cx="154800" cy="9864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01255E30-B8CD-447E-86ED-9DCCCB3F7A7F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3500234" y="5194744"/>
                  <a:ext cx="172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489254DE-BB43-4B70-9709-A6700D3CB860}"/>
                    </a:ext>
                  </a:extLst>
                </p14:cNvPr>
                <p14:cNvContentPartPr/>
                <p14:nvPr/>
              </p14:nvContentPartPr>
              <p14:xfrm>
                <a:off x="3693194" y="5205544"/>
                <a:ext cx="143280" cy="13752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489254DE-BB43-4B70-9709-A6700D3CB860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3684194" y="5196904"/>
                  <a:ext cx="160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9A28BA37-883D-4E7F-B6F0-C2B4E382C935}"/>
                    </a:ext>
                  </a:extLst>
                </p14:cNvPr>
                <p14:cNvContentPartPr/>
                <p14:nvPr/>
              </p14:nvContentPartPr>
              <p14:xfrm>
                <a:off x="3973634" y="4970464"/>
                <a:ext cx="299520" cy="36756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9A28BA37-883D-4E7F-B6F0-C2B4E382C935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3964994" y="4961824"/>
                  <a:ext cx="3171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C92645C-EB21-4C70-9E3D-764DE5589612}"/>
                    </a:ext>
                  </a:extLst>
                </p14:cNvPr>
                <p14:cNvContentPartPr/>
                <p14:nvPr/>
              </p14:nvContentPartPr>
              <p14:xfrm>
                <a:off x="4244714" y="5216344"/>
                <a:ext cx="127440" cy="11484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C92645C-EB21-4C70-9E3D-764DE5589612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4236074" y="5207344"/>
                  <a:ext cx="145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E93C022F-BCEE-48CF-9C7B-6605242DC9D5}"/>
                    </a:ext>
                  </a:extLst>
                </p14:cNvPr>
                <p14:cNvContentPartPr/>
                <p14:nvPr/>
              </p14:nvContentPartPr>
              <p14:xfrm>
                <a:off x="4448834" y="5229304"/>
                <a:ext cx="40320" cy="9396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E93C022F-BCEE-48CF-9C7B-6605242DC9D5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4439834" y="5220304"/>
                  <a:ext cx="579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B991DCC9-20BF-4F0E-899A-E15F8414F4C6}"/>
                    </a:ext>
                  </a:extLst>
                </p14:cNvPr>
                <p14:cNvContentPartPr/>
                <p14:nvPr/>
              </p14:nvContentPartPr>
              <p14:xfrm>
                <a:off x="4552874" y="5226784"/>
                <a:ext cx="141840" cy="7380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B991DCC9-20BF-4F0E-899A-E15F8414F4C6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543874" y="5217784"/>
                  <a:ext cx="1594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41AB03D5-AE55-4CB3-BF93-9BC23EB43AE2}"/>
                    </a:ext>
                  </a:extLst>
                </p14:cNvPr>
                <p14:cNvContentPartPr/>
                <p14:nvPr/>
              </p14:nvContentPartPr>
              <p14:xfrm>
                <a:off x="5190074" y="4902064"/>
                <a:ext cx="204120" cy="40572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41AB03D5-AE55-4CB3-BF93-9BC23EB43AE2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5181434" y="4893424"/>
                  <a:ext cx="2217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BEFE9BF9-AFDF-42E4-960E-1814692C7722}"/>
                    </a:ext>
                  </a:extLst>
                </p14:cNvPr>
                <p14:cNvContentPartPr/>
                <p14:nvPr/>
              </p14:nvContentPartPr>
              <p14:xfrm>
                <a:off x="5104754" y="5099704"/>
                <a:ext cx="329400" cy="7128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BEFE9BF9-AFDF-42E4-960E-1814692C7722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096114" y="5090704"/>
                  <a:ext cx="3470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4095F0BF-4469-4195-882F-2FA02428790A}"/>
                    </a:ext>
                  </a:extLst>
                </p14:cNvPr>
                <p14:cNvContentPartPr/>
                <p14:nvPr/>
              </p14:nvContentPartPr>
              <p14:xfrm>
                <a:off x="5497154" y="4839424"/>
                <a:ext cx="202320" cy="43452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4095F0BF-4469-4195-882F-2FA02428790A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488154" y="4830424"/>
                  <a:ext cx="2199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E9F03A2-C103-4567-9315-307D413576F0}"/>
                    </a:ext>
                  </a:extLst>
                </p14:cNvPr>
                <p14:cNvContentPartPr/>
                <p14:nvPr/>
              </p14:nvContentPartPr>
              <p14:xfrm>
                <a:off x="5759234" y="5118784"/>
                <a:ext cx="134280" cy="11556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E9F03A2-C103-4567-9315-307D413576F0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750594" y="5109784"/>
                  <a:ext cx="151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D00B063A-B14A-4390-B05B-2B917A2B2A12}"/>
                    </a:ext>
                  </a:extLst>
                </p14:cNvPr>
                <p14:cNvContentPartPr/>
                <p14:nvPr/>
              </p14:nvContentPartPr>
              <p14:xfrm>
                <a:off x="6427394" y="4852384"/>
                <a:ext cx="189000" cy="37764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D00B063A-B14A-4390-B05B-2B917A2B2A12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6418394" y="4843744"/>
                  <a:ext cx="2066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3F2D5085-1DF4-4E1B-A257-EE63351525D6}"/>
                    </a:ext>
                  </a:extLst>
                </p14:cNvPr>
                <p14:cNvContentPartPr/>
                <p14:nvPr/>
              </p14:nvContentPartPr>
              <p14:xfrm>
                <a:off x="6354314" y="5042464"/>
                <a:ext cx="284040" cy="3816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3F2D5085-1DF4-4E1B-A257-EE63351525D6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345314" y="5033464"/>
                  <a:ext cx="3016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3B57E560-1A0A-485A-8980-ABCD18876A6D}"/>
                    </a:ext>
                  </a:extLst>
                </p14:cNvPr>
                <p14:cNvContentPartPr/>
                <p14:nvPr/>
              </p14:nvContentPartPr>
              <p14:xfrm>
                <a:off x="6659954" y="5007544"/>
                <a:ext cx="203400" cy="18792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3B57E560-1A0A-485A-8980-ABCD18876A6D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6651314" y="4998904"/>
                  <a:ext cx="221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AA3B468D-2A93-4D67-BA28-7F2174A59727}"/>
                    </a:ext>
                  </a:extLst>
                </p14:cNvPr>
                <p14:cNvContentPartPr/>
                <p14:nvPr/>
              </p14:nvContentPartPr>
              <p14:xfrm>
                <a:off x="6919874" y="5032744"/>
                <a:ext cx="163440" cy="15552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AA3B468D-2A93-4D67-BA28-7F2174A59727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6910874" y="5023744"/>
                  <a:ext cx="181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929C9704-480F-475E-80AC-D4419FBBF1FC}"/>
                    </a:ext>
                  </a:extLst>
                </p14:cNvPr>
                <p14:cNvContentPartPr/>
                <p14:nvPr/>
              </p14:nvContentPartPr>
              <p14:xfrm>
                <a:off x="7153154" y="5036344"/>
                <a:ext cx="125280" cy="14004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929C9704-480F-475E-80AC-D4419FBBF1FC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7144154" y="5027704"/>
                  <a:ext cx="1429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E0C4190B-134A-4DAF-8768-2D898A75129E}"/>
                    </a:ext>
                  </a:extLst>
                </p14:cNvPr>
                <p14:cNvContentPartPr/>
                <p14:nvPr/>
              </p14:nvContentPartPr>
              <p14:xfrm>
                <a:off x="7563554" y="5040304"/>
                <a:ext cx="371880" cy="12276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E0C4190B-134A-4DAF-8768-2D898A75129E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7554554" y="5031664"/>
                  <a:ext cx="389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D94E25DB-BEDF-4E71-86A9-B1357D261CC6}"/>
                    </a:ext>
                  </a:extLst>
                </p14:cNvPr>
                <p14:cNvContentPartPr/>
                <p14:nvPr/>
              </p14:nvContentPartPr>
              <p14:xfrm>
                <a:off x="8034434" y="4984864"/>
                <a:ext cx="178200" cy="14184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D94E25DB-BEDF-4E71-86A9-B1357D261CC6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8025434" y="4975864"/>
                  <a:ext cx="195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3448933F-A116-40A5-9EE9-7BAADA101570}"/>
                    </a:ext>
                  </a:extLst>
                </p14:cNvPr>
                <p14:cNvContentPartPr/>
                <p14:nvPr/>
              </p14:nvContentPartPr>
              <p14:xfrm>
                <a:off x="8254754" y="5010424"/>
                <a:ext cx="100080" cy="8100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3448933F-A116-40A5-9EE9-7BAADA101570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8246114" y="5001424"/>
                  <a:ext cx="1177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4324EB90-25E5-4AE8-94B1-5FEEA8FAB00E}"/>
                    </a:ext>
                  </a:extLst>
                </p14:cNvPr>
                <p14:cNvContentPartPr/>
                <p14:nvPr/>
              </p14:nvContentPartPr>
              <p14:xfrm>
                <a:off x="8384354" y="5019064"/>
                <a:ext cx="229680" cy="9972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4324EB90-25E5-4AE8-94B1-5FEEA8FAB00E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8375354" y="5010424"/>
                  <a:ext cx="2473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100CC68B-EC45-4274-BBBF-C50E8B89A1D7}"/>
                    </a:ext>
                  </a:extLst>
                </p14:cNvPr>
                <p14:cNvContentPartPr/>
                <p14:nvPr/>
              </p14:nvContentPartPr>
              <p14:xfrm>
                <a:off x="8332514" y="5028064"/>
                <a:ext cx="24840" cy="6696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100CC68B-EC45-4274-BBBF-C50E8B89A1D7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8323874" y="5019424"/>
                  <a:ext cx="424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46667C93-9DA9-420F-BD3A-61C33B53986F}"/>
                    </a:ext>
                  </a:extLst>
                </p14:cNvPr>
                <p14:cNvContentPartPr/>
                <p14:nvPr/>
              </p14:nvContentPartPr>
              <p14:xfrm>
                <a:off x="8909234" y="4927264"/>
                <a:ext cx="288360" cy="13968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46667C93-9DA9-420F-BD3A-61C33B53986F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8900234" y="4918624"/>
                  <a:ext cx="306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F9D7257B-3B99-4F01-8D81-8C742FD35F48}"/>
                    </a:ext>
                  </a:extLst>
                </p14:cNvPr>
                <p14:cNvContentPartPr/>
                <p14:nvPr/>
              </p14:nvContentPartPr>
              <p14:xfrm>
                <a:off x="9182474" y="4960024"/>
                <a:ext cx="125280" cy="9360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F9D7257B-3B99-4F01-8D81-8C742FD35F48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9173834" y="4951384"/>
                  <a:ext cx="142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3B8481C8-4B35-4901-A029-0D4E262C8CF6}"/>
                    </a:ext>
                  </a:extLst>
                </p14:cNvPr>
                <p14:cNvContentPartPr/>
                <p14:nvPr/>
              </p14:nvContentPartPr>
              <p14:xfrm>
                <a:off x="9389834" y="4884784"/>
                <a:ext cx="104760" cy="19764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3B8481C8-4B35-4901-A029-0D4E262C8CF6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9380834" y="4875784"/>
                  <a:ext cx="1224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B808D2A8-BE3E-483B-89C7-5371AE8185DF}"/>
                    </a:ext>
                  </a:extLst>
                </p14:cNvPr>
                <p14:cNvContentPartPr/>
                <p14:nvPr/>
              </p14:nvContentPartPr>
              <p14:xfrm>
                <a:off x="9559754" y="4827544"/>
                <a:ext cx="82440" cy="21744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B808D2A8-BE3E-483B-89C7-5371AE8185DF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9551114" y="4818904"/>
                  <a:ext cx="100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F11C22A0-D550-4738-A309-5691AF2DA2EA}"/>
                    </a:ext>
                  </a:extLst>
                </p14:cNvPr>
                <p14:cNvContentPartPr/>
                <p14:nvPr/>
              </p14:nvContentPartPr>
              <p14:xfrm>
                <a:off x="9942074" y="4788304"/>
                <a:ext cx="189360" cy="34668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F11C22A0-D550-4738-A309-5691AF2DA2EA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9933074" y="4779664"/>
                  <a:ext cx="2070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52E675C6-3A93-4719-A34C-038F22E9BA65}"/>
                    </a:ext>
                  </a:extLst>
                </p14:cNvPr>
                <p14:cNvContentPartPr/>
                <p14:nvPr/>
              </p14:nvContentPartPr>
              <p14:xfrm>
                <a:off x="9881234" y="4945624"/>
                <a:ext cx="298800" cy="5004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52E675C6-3A93-4719-A34C-038F22E9BA65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9872594" y="4936624"/>
                  <a:ext cx="3164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7EA31C69-9542-4187-826C-C53FFC2C851F}"/>
                    </a:ext>
                  </a:extLst>
                </p14:cNvPr>
                <p14:cNvContentPartPr/>
                <p14:nvPr/>
              </p14:nvContentPartPr>
              <p14:xfrm>
                <a:off x="10192274" y="4726384"/>
                <a:ext cx="194400" cy="35136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7EA31C69-9542-4187-826C-C53FFC2C851F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0183634" y="4717744"/>
                  <a:ext cx="2120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12A88077-18F2-4778-BE13-6F5BB6F64BA0}"/>
                    </a:ext>
                  </a:extLst>
                </p14:cNvPr>
                <p14:cNvContentPartPr/>
                <p14:nvPr/>
              </p14:nvContentPartPr>
              <p14:xfrm>
                <a:off x="10415834" y="5015464"/>
                <a:ext cx="19080" cy="8316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12A88077-18F2-4778-BE13-6F5BB6F64BA0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0406834" y="5006464"/>
                  <a:ext cx="36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F57B9D87-6C1D-4D50-95F6-76E522E233FC}"/>
                    </a:ext>
                  </a:extLst>
                </p14:cNvPr>
                <p14:cNvContentPartPr/>
                <p14:nvPr/>
              </p14:nvContentPartPr>
              <p14:xfrm>
                <a:off x="10519874" y="4962904"/>
                <a:ext cx="114840" cy="13536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F57B9D87-6C1D-4D50-95F6-76E522E233FC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0510874" y="4954264"/>
                  <a:ext cx="132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89A777A0-A548-4E07-A91C-04732FC6315B}"/>
                    </a:ext>
                  </a:extLst>
                </p14:cNvPr>
                <p14:cNvContentPartPr/>
                <p14:nvPr/>
              </p14:nvContentPartPr>
              <p14:xfrm>
                <a:off x="10681514" y="4832944"/>
                <a:ext cx="280080" cy="28260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89A777A0-A548-4E07-A91C-04732FC6315B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0672514" y="4824304"/>
                  <a:ext cx="297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C9062EC9-C2DB-4862-A403-3B6333F5146A}"/>
                    </a:ext>
                  </a:extLst>
                </p14:cNvPr>
                <p14:cNvContentPartPr/>
                <p14:nvPr/>
              </p14:nvContentPartPr>
              <p14:xfrm>
                <a:off x="10786274" y="5042464"/>
                <a:ext cx="65880" cy="4032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C9062EC9-C2DB-4862-A403-3B6333F5146A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0777274" y="5033464"/>
                  <a:ext cx="835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A72E6A23-1427-49F1-AE4F-B05559501BF4}"/>
                    </a:ext>
                  </a:extLst>
                </p14:cNvPr>
                <p14:cNvContentPartPr/>
                <p14:nvPr/>
              </p14:nvContentPartPr>
              <p14:xfrm>
                <a:off x="10949714" y="5003584"/>
                <a:ext cx="117000" cy="8712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A72E6A23-1427-49F1-AE4F-B05559501BF4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940714" y="4994584"/>
                  <a:ext cx="1346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4141BCD6-9F62-437B-A01E-3BE0409EBC29}"/>
                    </a:ext>
                  </a:extLst>
                </p14:cNvPr>
                <p14:cNvContentPartPr/>
                <p14:nvPr/>
              </p14:nvContentPartPr>
              <p14:xfrm>
                <a:off x="11167514" y="4979104"/>
                <a:ext cx="137160" cy="8568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4141BCD6-9F62-437B-A01E-3BE0409EBC29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158874" y="4970104"/>
                  <a:ext cx="1548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F747E8BD-1E4C-4BD9-B00E-427AA349902F}"/>
                    </a:ext>
                  </a:extLst>
                </p14:cNvPr>
                <p14:cNvContentPartPr/>
                <p14:nvPr/>
              </p14:nvContentPartPr>
              <p14:xfrm>
                <a:off x="11364434" y="4944184"/>
                <a:ext cx="86040" cy="12060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F747E8BD-1E4C-4BD9-B00E-427AA349902F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1355794" y="4935184"/>
                  <a:ext cx="103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9D62DDA8-C8FB-48A9-86F5-D3F9C183EE73}"/>
                    </a:ext>
                  </a:extLst>
                </p14:cNvPr>
                <p14:cNvContentPartPr/>
                <p14:nvPr/>
              </p14:nvContentPartPr>
              <p14:xfrm>
                <a:off x="11431754" y="4898464"/>
                <a:ext cx="198000" cy="20448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9D62DDA8-C8FB-48A9-86F5-D3F9C183EE73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1423114" y="4889824"/>
                  <a:ext cx="215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C49C52EB-6617-4455-B74B-EF3DC40E0A2C}"/>
                    </a:ext>
                  </a:extLst>
                </p14:cNvPr>
                <p14:cNvContentPartPr/>
                <p14:nvPr/>
              </p14:nvContentPartPr>
              <p14:xfrm>
                <a:off x="1568834" y="5753464"/>
                <a:ext cx="129960" cy="11124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C49C52EB-6617-4455-B74B-EF3DC40E0A2C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559834" y="5744464"/>
                  <a:ext cx="147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6F01CF05-D37B-4F2C-BC09-28557B8D0F32}"/>
                    </a:ext>
                  </a:extLst>
                </p14:cNvPr>
                <p14:cNvContentPartPr/>
                <p14:nvPr/>
              </p14:nvContentPartPr>
              <p14:xfrm>
                <a:off x="1869074" y="5423344"/>
                <a:ext cx="325440" cy="45792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6F01CF05-D37B-4F2C-BC09-28557B8D0F32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860434" y="5414344"/>
                  <a:ext cx="34308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E0A42B39-2BB4-41B7-B63E-FA66012F222E}"/>
                    </a:ext>
                  </a:extLst>
                </p14:cNvPr>
                <p14:cNvContentPartPr/>
                <p14:nvPr/>
              </p14:nvContentPartPr>
              <p14:xfrm>
                <a:off x="1840634" y="5736544"/>
                <a:ext cx="263520" cy="5364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E0A42B39-2BB4-41B7-B63E-FA66012F222E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831994" y="5727904"/>
                  <a:ext cx="281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E64AD5F7-EE1D-434A-BE06-634559B6EAD7}"/>
                    </a:ext>
                  </a:extLst>
                </p14:cNvPr>
                <p14:cNvContentPartPr/>
                <p14:nvPr/>
              </p14:nvContentPartPr>
              <p14:xfrm>
                <a:off x="2382074" y="5691904"/>
                <a:ext cx="159480" cy="13356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E64AD5F7-EE1D-434A-BE06-634559B6EAD7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2373074" y="5683264"/>
                  <a:ext cx="177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68B330C1-591F-42BF-96D1-F6DF4A59BB1B}"/>
                    </a:ext>
                  </a:extLst>
                </p14:cNvPr>
                <p14:cNvContentPartPr/>
                <p14:nvPr/>
              </p14:nvContentPartPr>
              <p14:xfrm>
                <a:off x="2652434" y="5609824"/>
                <a:ext cx="110880" cy="20340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68B330C1-591F-42BF-96D1-F6DF4A59BB1B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2643794" y="5601184"/>
                  <a:ext cx="128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41E38A14-0664-410B-AA8E-46E54E9FBB46}"/>
                    </a:ext>
                  </a:extLst>
                </p14:cNvPr>
                <p14:cNvContentPartPr/>
                <p14:nvPr/>
              </p14:nvContentPartPr>
              <p14:xfrm>
                <a:off x="2795354" y="5562304"/>
                <a:ext cx="91800" cy="27684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41E38A14-0664-410B-AA8E-46E54E9FBB46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2786714" y="5553304"/>
                  <a:ext cx="1094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1B268621-033A-4407-A0E4-0638E678D3F7}"/>
                    </a:ext>
                  </a:extLst>
                </p14:cNvPr>
                <p14:cNvContentPartPr/>
                <p14:nvPr/>
              </p14:nvContentPartPr>
              <p14:xfrm>
                <a:off x="3141314" y="5611264"/>
                <a:ext cx="270000" cy="18468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1B268621-033A-4407-A0E4-0638E678D3F7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3132314" y="5602264"/>
                  <a:ext cx="287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014E354F-5502-4205-86F9-AA69EFD192ED}"/>
                    </a:ext>
                  </a:extLst>
                </p14:cNvPr>
                <p14:cNvContentPartPr/>
                <p14:nvPr/>
              </p14:nvContentPartPr>
              <p14:xfrm>
                <a:off x="3424994" y="5628544"/>
                <a:ext cx="163800" cy="16740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014E354F-5502-4205-86F9-AA69EFD192ED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3416354" y="5619904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14413D6E-14A9-44C6-9940-5D0E5216C270}"/>
                    </a:ext>
                  </a:extLst>
                </p14:cNvPr>
                <p14:cNvContentPartPr/>
                <p14:nvPr/>
              </p14:nvContentPartPr>
              <p14:xfrm>
                <a:off x="3610034" y="5625304"/>
                <a:ext cx="113760" cy="14472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14413D6E-14A9-44C6-9940-5D0E5216C270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3601394" y="5616664"/>
                  <a:ext cx="131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36511FB0-39B7-4A6E-BCE1-F7C9EC6E3933}"/>
                    </a:ext>
                  </a:extLst>
                </p14:cNvPr>
                <p14:cNvContentPartPr/>
                <p14:nvPr/>
              </p14:nvContentPartPr>
              <p14:xfrm>
                <a:off x="3825674" y="5423704"/>
                <a:ext cx="154800" cy="36180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36511FB0-39B7-4A6E-BCE1-F7C9EC6E3933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3816674" y="5415064"/>
                  <a:ext cx="1724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DF07AB68-C1EF-400A-B7F3-8159BD03B7F6}"/>
                    </a:ext>
                  </a:extLst>
                </p14:cNvPr>
                <p14:cNvContentPartPr/>
                <p14:nvPr/>
              </p14:nvContentPartPr>
              <p14:xfrm>
                <a:off x="4309874" y="5589304"/>
                <a:ext cx="208440" cy="17136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DF07AB68-C1EF-400A-B7F3-8159BD03B7F6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4300874" y="5580304"/>
                  <a:ext cx="226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C8F2D74D-2E25-485C-8C02-60E85F62DD97}"/>
                    </a:ext>
                  </a:extLst>
                </p14:cNvPr>
                <p14:cNvContentPartPr/>
                <p14:nvPr/>
              </p14:nvContentPartPr>
              <p14:xfrm>
                <a:off x="4508234" y="5611984"/>
                <a:ext cx="192600" cy="11196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C8F2D74D-2E25-485C-8C02-60E85F62DD97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4499594" y="5602984"/>
                  <a:ext cx="210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6692F8D-FFB5-4B68-A722-9714898AC83C}"/>
                    </a:ext>
                  </a:extLst>
                </p14:cNvPr>
                <p14:cNvContentPartPr/>
                <p14:nvPr/>
              </p14:nvContentPartPr>
              <p14:xfrm>
                <a:off x="4723154" y="5602984"/>
                <a:ext cx="202680" cy="11088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6692F8D-FFB5-4B68-A722-9714898AC83C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4714154" y="5593984"/>
                  <a:ext cx="220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9FFD2167-7DEB-4EDA-8E69-05AD082B887E}"/>
                    </a:ext>
                  </a:extLst>
                </p14:cNvPr>
                <p14:cNvContentPartPr/>
                <p14:nvPr/>
              </p14:nvContentPartPr>
              <p14:xfrm>
                <a:off x="4998194" y="5615584"/>
                <a:ext cx="49320" cy="10692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9FFD2167-7DEB-4EDA-8E69-05AD082B887E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4989194" y="5606944"/>
                  <a:ext cx="66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F44D17C5-31FA-47AC-9A17-AAC57C4DF16B}"/>
                    </a:ext>
                  </a:extLst>
                </p14:cNvPr>
                <p14:cNvContentPartPr/>
                <p14:nvPr/>
              </p14:nvContentPartPr>
              <p14:xfrm>
                <a:off x="5086034" y="5555464"/>
                <a:ext cx="135360" cy="14724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F44D17C5-31FA-47AC-9A17-AAC57C4DF16B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5077394" y="5546824"/>
                  <a:ext cx="153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B9950201-78C5-4482-8568-74E1DBDDBE20}"/>
                    </a:ext>
                  </a:extLst>
                </p14:cNvPr>
                <p14:cNvContentPartPr/>
                <p14:nvPr/>
              </p14:nvContentPartPr>
              <p14:xfrm>
                <a:off x="5401754" y="5353864"/>
                <a:ext cx="218160" cy="36684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B9950201-78C5-4482-8568-74E1DBDDBE20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5392754" y="5345224"/>
                  <a:ext cx="2358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61EE35AB-AE2B-4EB9-8411-24E6DAE9CB25}"/>
                    </a:ext>
                  </a:extLst>
                </p14:cNvPr>
                <p14:cNvContentPartPr/>
                <p14:nvPr/>
              </p14:nvContentPartPr>
              <p14:xfrm>
                <a:off x="5356394" y="5549704"/>
                <a:ext cx="258840" cy="2124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61EE35AB-AE2B-4EB9-8411-24E6DAE9CB25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5347394" y="5541064"/>
                  <a:ext cx="276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B0A5606C-C7BB-44E0-8246-6F149F716E86}"/>
                    </a:ext>
                  </a:extLst>
                </p14:cNvPr>
                <p14:cNvContentPartPr/>
                <p14:nvPr/>
              </p14:nvContentPartPr>
              <p14:xfrm>
                <a:off x="5557634" y="5560504"/>
                <a:ext cx="139320" cy="12456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B0A5606C-C7BB-44E0-8246-6F149F716E86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5548634" y="5551864"/>
                  <a:ext cx="1569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4457A062-89A5-44D2-B6BA-9C4C20C43F7F}"/>
                    </a:ext>
                  </a:extLst>
                </p14:cNvPr>
                <p14:cNvContentPartPr/>
                <p14:nvPr/>
              </p14:nvContentPartPr>
              <p14:xfrm>
                <a:off x="5712434" y="5570584"/>
                <a:ext cx="154080" cy="14652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4457A062-89A5-44D2-B6BA-9C4C20C43F7F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5703434" y="5561584"/>
                  <a:ext cx="171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60BCA757-53E5-492B-96C4-B76104A823A6}"/>
                    </a:ext>
                  </a:extLst>
                </p14:cNvPr>
                <p14:cNvContentPartPr/>
                <p14:nvPr/>
              </p14:nvContentPartPr>
              <p14:xfrm>
                <a:off x="5870834" y="5520184"/>
                <a:ext cx="216360" cy="23220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60BCA757-53E5-492B-96C4-B76104A823A6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5861834" y="5511544"/>
                  <a:ext cx="2340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8E5891F8-21D8-44E3-ACF1-DD894F5AE37A}"/>
                    </a:ext>
                  </a:extLst>
                </p14:cNvPr>
                <p14:cNvContentPartPr/>
                <p14:nvPr/>
              </p14:nvContentPartPr>
              <p14:xfrm>
                <a:off x="6233354" y="5767144"/>
                <a:ext cx="19800" cy="108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8E5891F8-21D8-44E3-ACF1-DD894F5AE37A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6224354" y="5758144"/>
                  <a:ext cx="37440" cy="18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13352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E320ACC-FFB7-476F-976E-FC75A0EFD5B6}"/>
              </a:ext>
            </a:extLst>
          </p:cNvPr>
          <p:cNvGrpSpPr/>
          <p:nvPr/>
        </p:nvGrpSpPr>
        <p:grpSpPr>
          <a:xfrm>
            <a:off x="415034" y="328984"/>
            <a:ext cx="596160" cy="462960"/>
            <a:chOff x="415034" y="328984"/>
            <a:chExt cx="59616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6DE8727-2A9A-402A-9BEE-3067C59D1930}"/>
                    </a:ext>
                  </a:extLst>
                </p14:cNvPr>
                <p14:cNvContentPartPr/>
                <p14:nvPr/>
              </p14:nvContentPartPr>
              <p14:xfrm>
                <a:off x="415034" y="577744"/>
                <a:ext cx="177120" cy="171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6DE8727-2A9A-402A-9BEE-3067C59D193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6034" y="568744"/>
                  <a:ext cx="194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C5D7A62-572C-4F2A-AC6F-0268466AB389}"/>
                    </a:ext>
                  </a:extLst>
                </p14:cNvPr>
                <p14:cNvContentPartPr/>
                <p14:nvPr/>
              </p14:nvContentPartPr>
              <p14:xfrm>
                <a:off x="561914" y="332584"/>
                <a:ext cx="145800" cy="315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C5D7A62-572C-4F2A-AC6F-0268466AB38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2914" y="323944"/>
                  <a:ext cx="1634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8A86BA0-9267-4A55-86EC-AA0D89981392}"/>
                    </a:ext>
                  </a:extLst>
                </p14:cNvPr>
                <p14:cNvContentPartPr/>
                <p14:nvPr/>
              </p14:nvContentPartPr>
              <p14:xfrm>
                <a:off x="818954" y="328984"/>
                <a:ext cx="192240" cy="462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8A86BA0-9267-4A55-86EC-AA0D8998139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0314" y="320344"/>
                  <a:ext cx="209880" cy="48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278AC97-993B-48D1-BA18-FC801CF55138}"/>
                  </a:ext>
                </a:extLst>
              </p14:cNvPr>
              <p14:cNvContentPartPr/>
              <p14:nvPr/>
            </p14:nvContentPartPr>
            <p14:xfrm>
              <a:off x="4206914" y="348064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278AC97-993B-48D1-BA18-FC801CF551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98274" y="33942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81F91F47-26A9-488E-91FA-B27A9903C4F0}"/>
              </a:ext>
            </a:extLst>
          </p:cNvPr>
          <p:cNvGrpSpPr/>
          <p:nvPr/>
        </p:nvGrpSpPr>
        <p:grpSpPr>
          <a:xfrm>
            <a:off x="1526714" y="133144"/>
            <a:ext cx="10051200" cy="2787480"/>
            <a:chOff x="1526714" y="133144"/>
            <a:chExt cx="10051200" cy="278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5DE2138-5786-4B31-A4F3-E81EE0564B62}"/>
                    </a:ext>
                  </a:extLst>
                </p14:cNvPr>
                <p14:cNvContentPartPr/>
                <p14:nvPr/>
              </p14:nvContentPartPr>
              <p14:xfrm>
                <a:off x="1676114" y="503224"/>
                <a:ext cx="88560" cy="142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5DE2138-5786-4B31-A4F3-E81EE0564B6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67114" y="494584"/>
                  <a:ext cx="106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9A45938-F373-4174-921F-F66BC34F3CA0}"/>
                    </a:ext>
                  </a:extLst>
                </p14:cNvPr>
                <p14:cNvContentPartPr/>
                <p14:nvPr/>
              </p14:nvContentPartPr>
              <p14:xfrm>
                <a:off x="1535714" y="625624"/>
                <a:ext cx="410400" cy="79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9A45938-F373-4174-921F-F66BC34F3CA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6714" y="616624"/>
                  <a:ext cx="4280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18B6C88-DDE3-4FB9-A1C3-5DB3135EA5BD}"/>
                    </a:ext>
                  </a:extLst>
                </p14:cNvPr>
                <p14:cNvContentPartPr/>
                <p14:nvPr/>
              </p14:nvContentPartPr>
              <p14:xfrm>
                <a:off x="1526714" y="454984"/>
                <a:ext cx="405000" cy="88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18B6C88-DDE3-4FB9-A1C3-5DB3135EA5B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17714" y="445984"/>
                  <a:ext cx="422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9616DBD-D6C8-4EEA-8EDF-FE9176A20232}"/>
                    </a:ext>
                  </a:extLst>
                </p14:cNvPr>
                <p14:cNvContentPartPr/>
                <p14:nvPr/>
              </p14:nvContentPartPr>
              <p14:xfrm>
                <a:off x="2138714" y="217744"/>
                <a:ext cx="235800" cy="443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9616DBD-D6C8-4EEA-8EDF-FE9176A202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30074" y="208744"/>
                  <a:ext cx="2534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5A659C5-96EA-401B-AD0E-699BD8AD342A}"/>
                    </a:ext>
                  </a:extLst>
                </p14:cNvPr>
                <p14:cNvContentPartPr/>
                <p14:nvPr/>
              </p14:nvContentPartPr>
              <p14:xfrm>
                <a:off x="2096234" y="508984"/>
                <a:ext cx="261360" cy="74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5A659C5-96EA-401B-AD0E-699BD8AD342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87234" y="500344"/>
                  <a:ext cx="279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C65139F-DDDA-4CCB-973E-A9C80ADF6CD0}"/>
                    </a:ext>
                  </a:extLst>
                </p14:cNvPr>
                <p14:cNvContentPartPr/>
                <p14:nvPr/>
              </p14:nvContentPartPr>
              <p14:xfrm>
                <a:off x="2759714" y="394144"/>
                <a:ext cx="238320" cy="237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C65139F-DDDA-4CCB-973E-A9C80ADF6CD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51074" y="385504"/>
                  <a:ext cx="2559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9ECD1EB-46F0-41F6-BAC5-A556B9B6890C}"/>
                    </a:ext>
                  </a:extLst>
                </p14:cNvPr>
                <p14:cNvContentPartPr/>
                <p14:nvPr/>
              </p14:nvContentPartPr>
              <p14:xfrm>
                <a:off x="3125114" y="352024"/>
                <a:ext cx="317520" cy="298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9ECD1EB-46F0-41F6-BAC5-A556B9B6890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16474" y="343384"/>
                  <a:ext cx="3351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19ECF9A-94A8-4BBA-90A6-CA9E7101DC70}"/>
                    </a:ext>
                  </a:extLst>
                </p14:cNvPr>
                <p14:cNvContentPartPr/>
                <p14:nvPr/>
              </p14:nvContentPartPr>
              <p14:xfrm>
                <a:off x="3460994" y="474064"/>
                <a:ext cx="139680" cy="140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19ECF9A-94A8-4BBA-90A6-CA9E7101DC7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52354" y="465424"/>
                  <a:ext cx="1573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6889D1A-E4C4-4ED2-A7F5-3E80F17EF7F9}"/>
                    </a:ext>
                  </a:extLst>
                </p14:cNvPr>
                <p14:cNvContentPartPr/>
                <p14:nvPr/>
              </p14:nvContentPartPr>
              <p14:xfrm>
                <a:off x="3989834" y="399184"/>
                <a:ext cx="276840" cy="240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6889D1A-E4C4-4ED2-A7F5-3E80F17EF7F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81194" y="390544"/>
                  <a:ext cx="2944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89B8C6-2C6D-40CA-81B9-9C1A7EFC8496}"/>
                    </a:ext>
                  </a:extLst>
                </p14:cNvPr>
                <p14:cNvContentPartPr/>
                <p14:nvPr/>
              </p14:nvContentPartPr>
              <p14:xfrm>
                <a:off x="4312394" y="475504"/>
                <a:ext cx="209160" cy="119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89B8C6-2C6D-40CA-81B9-9C1A7EFC849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03394" y="466864"/>
                  <a:ext cx="226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565E43B-70B3-403C-A304-C05FFB4A8D31}"/>
                    </a:ext>
                  </a:extLst>
                </p14:cNvPr>
                <p14:cNvContentPartPr/>
                <p14:nvPr/>
              </p14:nvContentPartPr>
              <p14:xfrm>
                <a:off x="4548914" y="496024"/>
                <a:ext cx="210600" cy="92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565E43B-70B3-403C-A304-C05FFB4A8D3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40274" y="487384"/>
                  <a:ext cx="2282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EF4DE92-79D0-450D-8D6F-660E28293C5B}"/>
                    </a:ext>
                  </a:extLst>
                </p14:cNvPr>
                <p14:cNvContentPartPr/>
                <p14:nvPr/>
              </p14:nvContentPartPr>
              <p14:xfrm>
                <a:off x="4682834" y="523384"/>
                <a:ext cx="183960" cy="348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EF4DE92-79D0-450D-8D6F-660E28293C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73834" y="514384"/>
                  <a:ext cx="2016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52D34AF-ED02-4593-B702-D51EB90B6A1B}"/>
                    </a:ext>
                  </a:extLst>
                </p14:cNvPr>
                <p14:cNvContentPartPr/>
                <p14:nvPr/>
              </p14:nvContentPartPr>
              <p14:xfrm>
                <a:off x="4756274" y="484504"/>
                <a:ext cx="218160" cy="118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52D34AF-ED02-4593-B702-D51EB90B6A1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47634" y="475864"/>
                  <a:ext cx="235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E8D6A5A-B61E-40FA-BC0A-D99E26CC6651}"/>
                    </a:ext>
                  </a:extLst>
                </p14:cNvPr>
                <p14:cNvContentPartPr/>
                <p14:nvPr/>
              </p14:nvContentPartPr>
              <p14:xfrm>
                <a:off x="5057234" y="194344"/>
                <a:ext cx="245520" cy="408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E8D6A5A-B61E-40FA-BC0A-D99E26CC665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48594" y="185704"/>
                  <a:ext cx="26316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F2AEB12-BA56-4522-BF41-B89B786C8ABB}"/>
                    </a:ext>
                  </a:extLst>
                </p14:cNvPr>
                <p14:cNvContentPartPr/>
                <p14:nvPr/>
              </p14:nvContentPartPr>
              <p14:xfrm>
                <a:off x="5183234" y="464344"/>
                <a:ext cx="143640" cy="96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F2AEB12-BA56-4522-BF41-B89B786C8AB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74234" y="455344"/>
                  <a:ext cx="1612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110DB88-F16D-4138-9CB6-8586874C4305}"/>
                    </a:ext>
                  </a:extLst>
                </p14:cNvPr>
                <p14:cNvContentPartPr/>
                <p14:nvPr/>
              </p14:nvContentPartPr>
              <p14:xfrm>
                <a:off x="5378714" y="435544"/>
                <a:ext cx="127080" cy="194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110DB88-F16D-4138-9CB6-8586874C430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70074" y="426904"/>
                  <a:ext cx="1447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36CDFF-D69C-4056-8DF1-FF656D55143F}"/>
                    </a:ext>
                  </a:extLst>
                </p14:cNvPr>
                <p14:cNvContentPartPr/>
                <p14:nvPr/>
              </p14:nvContentPartPr>
              <p14:xfrm>
                <a:off x="5897474" y="506464"/>
                <a:ext cx="208080" cy="103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36CDFF-D69C-4056-8DF1-FF656D55143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88834" y="497824"/>
                  <a:ext cx="225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EA24D25-494B-4F0C-854D-B1D8F9A395ED}"/>
                    </a:ext>
                  </a:extLst>
                </p14:cNvPr>
                <p14:cNvContentPartPr/>
                <p14:nvPr/>
              </p14:nvContentPartPr>
              <p14:xfrm>
                <a:off x="6254594" y="133144"/>
                <a:ext cx="274680" cy="470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EA24D25-494B-4F0C-854D-B1D8F9A395E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45954" y="124504"/>
                  <a:ext cx="29232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355F251-4AE4-415F-B114-D9E4D708DE4A}"/>
                    </a:ext>
                  </a:extLst>
                </p14:cNvPr>
                <p14:cNvContentPartPr/>
                <p14:nvPr/>
              </p14:nvContentPartPr>
              <p14:xfrm>
                <a:off x="6248114" y="421144"/>
                <a:ext cx="298800" cy="88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355F251-4AE4-415F-B114-D9E4D708DE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39474" y="412504"/>
                  <a:ext cx="3164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BD237FE-739D-4FAF-9E24-CD06E42805EA}"/>
                    </a:ext>
                  </a:extLst>
                </p14:cNvPr>
                <p14:cNvContentPartPr/>
                <p14:nvPr/>
              </p14:nvContentPartPr>
              <p14:xfrm>
                <a:off x="7129394" y="434824"/>
                <a:ext cx="11880" cy="31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BD237FE-739D-4FAF-9E24-CD06E42805E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20394" y="425824"/>
                  <a:ext cx="29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3ADF825-604C-4F3C-9B33-21AEE6225D1A}"/>
                    </a:ext>
                  </a:extLst>
                </p14:cNvPr>
                <p14:cNvContentPartPr/>
                <p14:nvPr/>
              </p14:nvContentPartPr>
              <p14:xfrm>
                <a:off x="6769394" y="352024"/>
                <a:ext cx="305280" cy="231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3ADF825-604C-4F3C-9B33-21AEE6225D1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60754" y="343384"/>
                  <a:ext cx="322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EDDEA2F-287A-42AC-8573-7C1D028FA92A}"/>
                    </a:ext>
                  </a:extLst>
                </p14:cNvPr>
                <p14:cNvContentPartPr/>
                <p14:nvPr/>
              </p14:nvContentPartPr>
              <p14:xfrm>
                <a:off x="7151354" y="443104"/>
                <a:ext cx="54000" cy="119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EDDEA2F-287A-42AC-8573-7C1D028FA92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42714" y="434464"/>
                  <a:ext cx="71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329A497-6DCA-48DD-BF0B-CD30421F3F04}"/>
                    </a:ext>
                  </a:extLst>
                </p14:cNvPr>
                <p14:cNvContentPartPr/>
                <p14:nvPr/>
              </p14:nvContentPartPr>
              <p14:xfrm>
                <a:off x="7197074" y="336544"/>
                <a:ext cx="26280" cy="27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329A497-6DCA-48DD-BF0B-CD30421F3F0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88074" y="327904"/>
                  <a:ext cx="439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71A2AC4-93A9-47D4-8101-E152256AC4A4}"/>
                    </a:ext>
                  </a:extLst>
                </p14:cNvPr>
                <p14:cNvContentPartPr/>
                <p14:nvPr/>
              </p14:nvContentPartPr>
              <p14:xfrm>
                <a:off x="7305074" y="398104"/>
                <a:ext cx="182880" cy="177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71A2AC4-93A9-47D4-8101-E152256AC4A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96434" y="389104"/>
                  <a:ext cx="2005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BE263A4-E4CD-4A39-925C-07E7EC6D7868}"/>
                    </a:ext>
                  </a:extLst>
                </p14:cNvPr>
                <p14:cNvContentPartPr/>
                <p14:nvPr/>
              </p14:nvContentPartPr>
              <p14:xfrm>
                <a:off x="7338554" y="460024"/>
                <a:ext cx="165960" cy="63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BE263A4-E4CD-4A39-925C-07E7EC6D786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29554" y="451024"/>
                  <a:ext cx="183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42D7BD3-2FDB-487C-B470-87F7D2B6B0D6}"/>
                    </a:ext>
                  </a:extLst>
                </p14:cNvPr>
                <p14:cNvContentPartPr/>
                <p14:nvPr/>
              </p14:nvContentPartPr>
              <p14:xfrm>
                <a:off x="7521074" y="400264"/>
                <a:ext cx="244800" cy="149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42D7BD3-2FDB-487C-B470-87F7D2B6B0D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12434" y="391624"/>
                  <a:ext cx="262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7E7AE1A-B2D9-49B4-AC10-AE862287FD39}"/>
                    </a:ext>
                  </a:extLst>
                </p14:cNvPr>
                <p14:cNvContentPartPr/>
                <p14:nvPr/>
              </p14:nvContentPartPr>
              <p14:xfrm>
                <a:off x="8049554" y="434824"/>
                <a:ext cx="114120" cy="207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7E7AE1A-B2D9-49B4-AC10-AE862287FD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40554" y="425824"/>
                  <a:ext cx="1317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24E9D2E-B81C-4EA8-9A3F-2BCA17172AE2}"/>
                    </a:ext>
                  </a:extLst>
                </p14:cNvPr>
                <p14:cNvContentPartPr/>
                <p14:nvPr/>
              </p14:nvContentPartPr>
              <p14:xfrm>
                <a:off x="8210114" y="444184"/>
                <a:ext cx="105120" cy="126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24E9D2E-B81C-4EA8-9A3F-2BCA17172AE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01474" y="435184"/>
                  <a:ext cx="122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811B84B-9A18-4B3C-90B6-1DAD7133C392}"/>
                    </a:ext>
                  </a:extLst>
                </p14:cNvPr>
                <p14:cNvContentPartPr/>
                <p14:nvPr/>
              </p14:nvContentPartPr>
              <p14:xfrm>
                <a:off x="8407034" y="462904"/>
                <a:ext cx="117000" cy="136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811B84B-9A18-4B3C-90B6-1DAD7133C39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98394" y="454264"/>
                  <a:ext cx="134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6531927-A9EB-493D-9648-E0B49931BAD7}"/>
                    </a:ext>
                  </a:extLst>
                </p14:cNvPr>
                <p14:cNvContentPartPr/>
                <p14:nvPr/>
              </p14:nvContentPartPr>
              <p14:xfrm>
                <a:off x="8770634" y="483064"/>
                <a:ext cx="180720" cy="101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6531927-A9EB-493D-9648-E0B49931BAD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61634" y="474064"/>
                  <a:ext cx="198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B5CEE66-35EE-4FE0-958A-102A6AA2B55B}"/>
                    </a:ext>
                  </a:extLst>
                </p14:cNvPr>
                <p14:cNvContentPartPr/>
                <p14:nvPr/>
              </p14:nvContentPartPr>
              <p14:xfrm>
                <a:off x="8988074" y="466504"/>
                <a:ext cx="111600" cy="141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B5CEE66-35EE-4FE0-958A-102A6AA2B55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79074" y="457864"/>
                  <a:ext cx="1292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DA3267F-C5D5-45D1-B70B-8B7435B0515C}"/>
                    </a:ext>
                  </a:extLst>
                </p14:cNvPr>
                <p14:cNvContentPartPr/>
                <p14:nvPr/>
              </p14:nvContentPartPr>
              <p14:xfrm>
                <a:off x="9128114" y="475864"/>
                <a:ext cx="144000" cy="127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DA3267F-C5D5-45D1-B70B-8B7435B0515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119114" y="467224"/>
                  <a:ext cx="161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893CF5C-EA10-4242-9581-000955E40902}"/>
                    </a:ext>
                  </a:extLst>
                </p14:cNvPr>
                <p14:cNvContentPartPr/>
                <p14:nvPr/>
              </p14:nvContentPartPr>
              <p14:xfrm>
                <a:off x="9472994" y="449584"/>
                <a:ext cx="239760" cy="134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893CF5C-EA10-4242-9581-000955E4090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463994" y="440584"/>
                  <a:ext cx="257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E9D3E6-BDA9-4721-AF25-693B47C602D9}"/>
                    </a:ext>
                  </a:extLst>
                </p14:cNvPr>
                <p14:cNvContentPartPr/>
                <p14:nvPr/>
              </p14:nvContentPartPr>
              <p14:xfrm>
                <a:off x="9623474" y="235744"/>
                <a:ext cx="264960" cy="335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E9D3E6-BDA9-4721-AF25-693B47C602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614474" y="226744"/>
                  <a:ext cx="2826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364F7EB-A263-44F2-B632-1072FCE50B1F}"/>
                    </a:ext>
                  </a:extLst>
                </p14:cNvPr>
                <p14:cNvContentPartPr/>
                <p14:nvPr/>
              </p14:nvContentPartPr>
              <p14:xfrm>
                <a:off x="9771434" y="425824"/>
                <a:ext cx="141840" cy="167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364F7EB-A263-44F2-B632-1072FCE50B1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762434" y="417184"/>
                  <a:ext cx="159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46A5CA5-47F4-44FE-8852-C2C2DC0E7DEE}"/>
                    </a:ext>
                  </a:extLst>
                </p14:cNvPr>
                <p14:cNvContentPartPr/>
                <p14:nvPr/>
              </p14:nvContentPartPr>
              <p14:xfrm>
                <a:off x="9861074" y="455344"/>
                <a:ext cx="179280" cy="1231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46A5CA5-47F4-44FE-8852-C2C2DC0E7DE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852434" y="446704"/>
                  <a:ext cx="196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CF05D40-6743-48CE-80E9-2EBC848F7878}"/>
                    </a:ext>
                  </a:extLst>
                </p14:cNvPr>
                <p14:cNvContentPartPr/>
                <p14:nvPr/>
              </p14:nvContentPartPr>
              <p14:xfrm>
                <a:off x="10041434" y="463264"/>
                <a:ext cx="294840" cy="102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CF05D40-6743-48CE-80E9-2EBC848F787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032794" y="454264"/>
                  <a:ext cx="312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241E55C-3219-48C7-861A-9C13E9220B9E}"/>
                    </a:ext>
                  </a:extLst>
                </p14:cNvPr>
                <p14:cNvContentPartPr/>
                <p14:nvPr/>
              </p14:nvContentPartPr>
              <p14:xfrm>
                <a:off x="10336994" y="442744"/>
                <a:ext cx="336600" cy="152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241E55C-3219-48C7-861A-9C13E9220B9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327994" y="434104"/>
                  <a:ext cx="3542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24D6770-FD9D-4768-955A-0C281276D11C}"/>
                    </a:ext>
                  </a:extLst>
                </p14:cNvPr>
                <p14:cNvContentPartPr/>
                <p14:nvPr/>
              </p14:nvContentPartPr>
              <p14:xfrm>
                <a:off x="5797394" y="954304"/>
                <a:ext cx="171360" cy="1530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24D6770-FD9D-4768-955A-0C281276D11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88394" y="945664"/>
                  <a:ext cx="189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24999DE-1361-4479-A734-8B3ED1DE7FA6}"/>
                    </a:ext>
                  </a:extLst>
                </p14:cNvPr>
                <p14:cNvContentPartPr/>
                <p14:nvPr/>
              </p14:nvContentPartPr>
              <p14:xfrm>
                <a:off x="5998274" y="1024504"/>
                <a:ext cx="105120" cy="99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24999DE-1361-4479-A734-8B3ED1DE7FA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89274" y="1015504"/>
                  <a:ext cx="122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5921699-F704-484B-9ED9-6B7BE343CEB1}"/>
                    </a:ext>
                  </a:extLst>
                </p14:cNvPr>
                <p14:cNvContentPartPr/>
                <p14:nvPr/>
              </p14:nvContentPartPr>
              <p14:xfrm>
                <a:off x="6181514" y="982744"/>
                <a:ext cx="147240" cy="121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5921699-F704-484B-9ED9-6B7BE343CEB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72874" y="974104"/>
                  <a:ext cx="164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3E576E7-6233-413E-B797-BFE5FFC67E7B}"/>
                    </a:ext>
                  </a:extLst>
                </p14:cNvPr>
                <p14:cNvContentPartPr/>
                <p14:nvPr/>
              </p14:nvContentPartPr>
              <p14:xfrm>
                <a:off x="6349634" y="917584"/>
                <a:ext cx="189720" cy="2019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3E576E7-6233-413E-B797-BFE5FFC67E7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40994" y="908944"/>
                  <a:ext cx="207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84ECD17-E4B4-42FE-862A-273022531FE0}"/>
                    </a:ext>
                  </a:extLst>
                </p14:cNvPr>
                <p14:cNvContentPartPr/>
                <p14:nvPr/>
              </p14:nvContentPartPr>
              <p14:xfrm>
                <a:off x="6659234" y="740464"/>
                <a:ext cx="215640" cy="396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84ECD17-E4B4-42FE-862A-273022531FE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50594" y="731824"/>
                  <a:ext cx="2332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75E901C-A308-403C-9932-F6296597D9E6}"/>
                    </a:ext>
                  </a:extLst>
                </p14:cNvPr>
                <p14:cNvContentPartPr/>
                <p14:nvPr/>
              </p14:nvContentPartPr>
              <p14:xfrm>
                <a:off x="6540794" y="922264"/>
                <a:ext cx="329400" cy="91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75E901C-A308-403C-9932-F6296597D9E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531794" y="913264"/>
                  <a:ext cx="3470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AC37FA4-56B2-4431-B557-08E8A6794074}"/>
                    </a:ext>
                  </a:extLst>
                </p14:cNvPr>
                <p14:cNvContentPartPr/>
                <p14:nvPr/>
              </p14:nvContentPartPr>
              <p14:xfrm>
                <a:off x="6823394" y="931624"/>
                <a:ext cx="315000" cy="178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AC37FA4-56B2-4431-B557-08E8A679407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14754" y="922984"/>
                  <a:ext cx="332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966403E-D6B3-4327-B086-25BBDB0ACF6B}"/>
                    </a:ext>
                  </a:extLst>
                </p14:cNvPr>
                <p14:cNvContentPartPr/>
                <p14:nvPr/>
              </p14:nvContentPartPr>
              <p14:xfrm>
                <a:off x="7156034" y="949264"/>
                <a:ext cx="137880" cy="1011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966403E-D6B3-4327-B086-25BBDB0ACF6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47034" y="940624"/>
                  <a:ext cx="1555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3138276-7E4B-489E-9E48-BA12531F2169}"/>
                    </a:ext>
                  </a:extLst>
                </p14:cNvPr>
                <p14:cNvContentPartPr/>
                <p14:nvPr/>
              </p14:nvContentPartPr>
              <p14:xfrm>
                <a:off x="7330634" y="700504"/>
                <a:ext cx="296280" cy="394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3138276-7E4B-489E-9E48-BA12531F216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21994" y="691504"/>
                  <a:ext cx="3139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71B51CF-FC32-4D46-AA0E-BF171F485520}"/>
                    </a:ext>
                  </a:extLst>
                </p14:cNvPr>
                <p14:cNvContentPartPr/>
                <p14:nvPr/>
              </p14:nvContentPartPr>
              <p14:xfrm>
                <a:off x="7552034" y="961144"/>
                <a:ext cx="161640" cy="113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71B51CF-FC32-4D46-AA0E-BF171F48552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43394" y="952144"/>
                  <a:ext cx="179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7CFA9ED-23CC-409F-AFDB-788024168299}"/>
                    </a:ext>
                  </a:extLst>
                </p14:cNvPr>
                <p14:cNvContentPartPr/>
                <p14:nvPr/>
              </p14:nvContentPartPr>
              <p14:xfrm>
                <a:off x="7719074" y="962584"/>
                <a:ext cx="188640" cy="1378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7CFA9ED-23CC-409F-AFDB-7880241682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710074" y="953584"/>
                  <a:ext cx="206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C52DDCA-A49C-489E-9A83-32CB665CC657}"/>
                    </a:ext>
                  </a:extLst>
                </p14:cNvPr>
                <p14:cNvContentPartPr/>
                <p14:nvPr/>
              </p14:nvContentPartPr>
              <p14:xfrm>
                <a:off x="7928594" y="774304"/>
                <a:ext cx="99360" cy="3110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C52DDCA-A49C-489E-9A83-32CB665CC65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19594" y="765304"/>
                  <a:ext cx="1170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4B12957-E867-4501-9B66-2B6E4BB0D42B}"/>
                    </a:ext>
                  </a:extLst>
                </p14:cNvPr>
                <p14:cNvContentPartPr/>
                <p14:nvPr/>
              </p14:nvContentPartPr>
              <p14:xfrm>
                <a:off x="8315954" y="655504"/>
                <a:ext cx="263880" cy="4777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4B12957-E867-4501-9B66-2B6E4BB0D42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06954" y="646504"/>
                  <a:ext cx="28152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545AEBB-8979-4B95-83BB-DA709DE76B7C}"/>
                    </a:ext>
                  </a:extLst>
                </p14:cNvPr>
                <p14:cNvContentPartPr/>
                <p14:nvPr/>
              </p14:nvContentPartPr>
              <p14:xfrm>
                <a:off x="8248634" y="962224"/>
                <a:ext cx="256320" cy="410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545AEBB-8979-4B95-83BB-DA709DE76B7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39634" y="953224"/>
                  <a:ext cx="273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FE63404-7996-4A52-8073-BDD38AED8824}"/>
                    </a:ext>
                  </a:extLst>
                </p14:cNvPr>
                <p14:cNvContentPartPr/>
                <p14:nvPr/>
              </p14:nvContentPartPr>
              <p14:xfrm>
                <a:off x="8493434" y="972664"/>
                <a:ext cx="144000" cy="1101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FE63404-7996-4A52-8073-BDD38AED882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484434" y="963664"/>
                  <a:ext cx="1616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63C3895-621B-4750-B11A-F8A396B3E118}"/>
                    </a:ext>
                  </a:extLst>
                </p14:cNvPr>
                <p14:cNvContentPartPr/>
                <p14:nvPr/>
              </p14:nvContentPartPr>
              <p14:xfrm>
                <a:off x="8736074" y="939544"/>
                <a:ext cx="137160" cy="152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63C3895-621B-4750-B11A-F8A396B3E11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727434" y="930904"/>
                  <a:ext cx="154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4AE24F9-C332-4AED-86CD-2682EB2C7D27}"/>
                    </a:ext>
                  </a:extLst>
                </p14:cNvPr>
                <p14:cNvContentPartPr/>
                <p14:nvPr/>
              </p14:nvContentPartPr>
              <p14:xfrm>
                <a:off x="9053954" y="912904"/>
                <a:ext cx="306000" cy="1724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4AE24F9-C332-4AED-86CD-2682EB2C7D2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045314" y="903904"/>
                  <a:ext cx="323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BDC1905-0B9B-47EE-88BC-3197D078B8B6}"/>
                    </a:ext>
                  </a:extLst>
                </p14:cNvPr>
                <p14:cNvContentPartPr/>
                <p14:nvPr/>
              </p14:nvContentPartPr>
              <p14:xfrm>
                <a:off x="9336554" y="937744"/>
                <a:ext cx="168840" cy="1184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BDC1905-0B9B-47EE-88BC-3197D078B8B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27554" y="928744"/>
                  <a:ext cx="186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B67C8B9-2C75-400B-8B86-2DD785078A23}"/>
                    </a:ext>
                  </a:extLst>
                </p14:cNvPr>
                <p14:cNvContentPartPr/>
                <p14:nvPr/>
              </p14:nvContentPartPr>
              <p14:xfrm>
                <a:off x="9584234" y="920824"/>
                <a:ext cx="150480" cy="1540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B67C8B9-2C75-400B-8B86-2DD785078A2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575594" y="912184"/>
                  <a:ext cx="168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787C030-DA9C-48C1-BDB6-293C6F2420F4}"/>
                    </a:ext>
                  </a:extLst>
                </p14:cNvPr>
                <p14:cNvContentPartPr/>
                <p14:nvPr/>
              </p14:nvContentPartPr>
              <p14:xfrm>
                <a:off x="9818594" y="711304"/>
                <a:ext cx="226440" cy="3693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787C030-DA9C-48C1-BDB6-293C6F2420F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809594" y="702664"/>
                  <a:ext cx="2440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C33E5CA-B94B-4184-B80D-CE6D1F4BDD28}"/>
                    </a:ext>
                  </a:extLst>
                </p14:cNvPr>
                <p14:cNvContentPartPr/>
                <p14:nvPr/>
              </p14:nvContentPartPr>
              <p14:xfrm>
                <a:off x="10191554" y="862504"/>
                <a:ext cx="341640" cy="1872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C33E5CA-B94B-4184-B80D-CE6D1F4BDD2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182554" y="853864"/>
                  <a:ext cx="359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FFBE897-CC2B-4235-B711-9964D0EB4C3E}"/>
                    </a:ext>
                  </a:extLst>
                </p14:cNvPr>
                <p14:cNvContentPartPr/>
                <p14:nvPr/>
              </p14:nvContentPartPr>
              <p14:xfrm>
                <a:off x="10415114" y="926944"/>
                <a:ext cx="228960" cy="1242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FFBE897-CC2B-4235-B711-9964D0EB4C3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406474" y="918304"/>
                  <a:ext cx="246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03C4A15-7748-4C5A-AF54-BC75537AF072}"/>
                    </a:ext>
                  </a:extLst>
                </p14:cNvPr>
                <p14:cNvContentPartPr/>
                <p14:nvPr/>
              </p14:nvContentPartPr>
              <p14:xfrm>
                <a:off x="10623914" y="946744"/>
                <a:ext cx="244080" cy="997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03C4A15-7748-4C5A-AF54-BC75537AF07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615274" y="938104"/>
                  <a:ext cx="261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A5636DF-7CB0-4A4C-AA57-78BCA899CA8A}"/>
                    </a:ext>
                  </a:extLst>
                </p14:cNvPr>
                <p14:cNvContentPartPr/>
                <p14:nvPr/>
              </p14:nvContentPartPr>
              <p14:xfrm>
                <a:off x="10838474" y="958984"/>
                <a:ext cx="183240" cy="2635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A5636DF-7CB0-4A4C-AA57-78BCA899CA8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829834" y="949984"/>
                  <a:ext cx="2008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942B500-1011-4788-B1C2-F5446224A964}"/>
                    </a:ext>
                  </a:extLst>
                </p14:cNvPr>
                <p14:cNvContentPartPr/>
                <p14:nvPr/>
              </p14:nvContentPartPr>
              <p14:xfrm>
                <a:off x="10910834" y="895264"/>
                <a:ext cx="239400" cy="1436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942B500-1011-4788-B1C2-F5446224A96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902194" y="886624"/>
                  <a:ext cx="257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F54C2A7-EDCC-4465-92EB-2D4B786A5F2C}"/>
                    </a:ext>
                  </a:extLst>
                </p14:cNvPr>
                <p14:cNvContentPartPr/>
                <p14:nvPr/>
              </p14:nvContentPartPr>
              <p14:xfrm>
                <a:off x="11172914" y="718504"/>
                <a:ext cx="222120" cy="3204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F54C2A7-EDCC-4465-92EB-2D4B786A5F2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164274" y="709864"/>
                  <a:ext cx="2397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3CC1E34-6DF4-4C1A-A315-4923D29FCE60}"/>
                    </a:ext>
                  </a:extLst>
                </p14:cNvPr>
                <p14:cNvContentPartPr/>
                <p14:nvPr/>
              </p14:nvContentPartPr>
              <p14:xfrm>
                <a:off x="11319434" y="911104"/>
                <a:ext cx="171360" cy="149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3CC1E34-6DF4-4C1A-A315-4923D29FCE6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310434" y="902104"/>
                  <a:ext cx="189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788D834-0067-468D-81CD-E1C0C1E7AEF5}"/>
                    </a:ext>
                  </a:extLst>
                </p14:cNvPr>
                <p14:cNvContentPartPr/>
                <p14:nvPr/>
              </p14:nvContentPartPr>
              <p14:xfrm>
                <a:off x="11482154" y="1059064"/>
                <a:ext cx="95760" cy="2196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788D834-0067-468D-81CD-E1C0C1E7AEF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473514" y="1050424"/>
                  <a:ext cx="1134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46B3E48-65F3-4A10-9F3A-C166673E42BC}"/>
                    </a:ext>
                  </a:extLst>
                </p14:cNvPr>
                <p14:cNvContentPartPr/>
                <p14:nvPr/>
              </p14:nvContentPartPr>
              <p14:xfrm>
                <a:off x="1565594" y="1056904"/>
                <a:ext cx="172800" cy="154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46B3E48-65F3-4A10-9F3A-C166673E42B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56594" y="1048264"/>
                  <a:ext cx="1904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3A0A231-7F50-44EF-AC49-15853A515077}"/>
                    </a:ext>
                  </a:extLst>
                </p14:cNvPr>
                <p14:cNvContentPartPr/>
                <p14:nvPr/>
              </p14:nvContentPartPr>
              <p14:xfrm>
                <a:off x="1803914" y="1059424"/>
                <a:ext cx="162360" cy="138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3A0A231-7F50-44EF-AC49-15853A51507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95274" y="1050784"/>
                  <a:ext cx="180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E622B1D-24DC-4062-B7A4-044952B53845}"/>
                    </a:ext>
                  </a:extLst>
                </p14:cNvPr>
                <p14:cNvContentPartPr/>
                <p14:nvPr/>
              </p14:nvContentPartPr>
              <p14:xfrm>
                <a:off x="2022434" y="1059784"/>
                <a:ext cx="208440" cy="1461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E622B1D-24DC-4062-B7A4-044952B5384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013794" y="1051144"/>
                  <a:ext cx="226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BEBF27B-C337-487F-9653-4AAC7974D294}"/>
                    </a:ext>
                  </a:extLst>
                </p14:cNvPr>
                <p14:cNvContentPartPr/>
                <p14:nvPr/>
              </p14:nvContentPartPr>
              <p14:xfrm>
                <a:off x="2235194" y="852424"/>
                <a:ext cx="136440" cy="291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BEBF27B-C337-487F-9653-4AAC7974D2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26554" y="843424"/>
                  <a:ext cx="1540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7D3FBA9-63B7-4A10-9F19-576B482A2C44}"/>
                    </a:ext>
                  </a:extLst>
                </p14:cNvPr>
                <p14:cNvContentPartPr/>
                <p14:nvPr/>
              </p14:nvContentPartPr>
              <p14:xfrm>
                <a:off x="2734154" y="889504"/>
                <a:ext cx="169560" cy="2898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7D3FBA9-63B7-4A10-9F19-576B482A2C4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725154" y="880504"/>
                  <a:ext cx="1872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D88911F-F2A9-4F70-84AA-5B03C6464B15}"/>
                    </a:ext>
                  </a:extLst>
                </p14:cNvPr>
                <p14:cNvContentPartPr/>
                <p14:nvPr/>
              </p14:nvContentPartPr>
              <p14:xfrm>
                <a:off x="3007394" y="933784"/>
                <a:ext cx="85680" cy="209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D88911F-F2A9-4F70-84AA-5B03C6464B1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998754" y="924784"/>
                  <a:ext cx="1033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77AEC60-3949-436E-86AF-416351E82E36}"/>
                    </a:ext>
                  </a:extLst>
                </p14:cNvPr>
                <p14:cNvContentPartPr/>
                <p14:nvPr/>
              </p14:nvContentPartPr>
              <p14:xfrm>
                <a:off x="3204314" y="950344"/>
                <a:ext cx="160560" cy="214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77AEC60-3949-436E-86AF-416351E82E3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195314" y="941344"/>
                  <a:ext cx="1782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B29BFFC-67C7-47D0-A7AD-7B2C1C2B7A5D}"/>
                    </a:ext>
                  </a:extLst>
                </p14:cNvPr>
                <p14:cNvContentPartPr/>
                <p14:nvPr/>
              </p14:nvContentPartPr>
              <p14:xfrm>
                <a:off x="3215474" y="881224"/>
                <a:ext cx="28800" cy="43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B29BFFC-67C7-47D0-A7AD-7B2C1C2B7A5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206834" y="872584"/>
                  <a:ext cx="46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F59F05B-CF27-483E-9619-563FD03E697C}"/>
                    </a:ext>
                  </a:extLst>
                </p14:cNvPr>
                <p14:cNvContentPartPr/>
                <p14:nvPr/>
              </p14:nvContentPartPr>
              <p14:xfrm>
                <a:off x="3302954" y="1068784"/>
                <a:ext cx="59040" cy="86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F59F05B-CF27-483E-9619-563FD03E697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93954" y="1060144"/>
                  <a:ext cx="766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CF76D28-E478-4A43-947F-74F7DDA7673B}"/>
                    </a:ext>
                  </a:extLst>
                </p14:cNvPr>
                <p14:cNvContentPartPr/>
                <p14:nvPr/>
              </p14:nvContentPartPr>
              <p14:xfrm>
                <a:off x="3793274" y="957544"/>
                <a:ext cx="226080" cy="177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CF76D28-E478-4A43-947F-74F7DDA7673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84274" y="948904"/>
                  <a:ext cx="243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13C607B-B1CB-4F60-A31D-D75BE79B5D59}"/>
                    </a:ext>
                  </a:extLst>
                </p14:cNvPr>
                <p14:cNvContentPartPr/>
                <p14:nvPr/>
              </p14:nvContentPartPr>
              <p14:xfrm>
                <a:off x="4232834" y="966184"/>
                <a:ext cx="82440" cy="147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13C607B-B1CB-4F60-A31D-D75BE79B5D5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224194" y="957184"/>
                  <a:ext cx="100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F0038B9-89DD-4648-930D-660BF3B7CCBB}"/>
                    </a:ext>
                  </a:extLst>
                </p14:cNvPr>
                <p14:cNvContentPartPr/>
                <p14:nvPr/>
              </p14:nvContentPartPr>
              <p14:xfrm>
                <a:off x="4066874" y="1120624"/>
                <a:ext cx="375120" cy="65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F0038B9-89DD-4648-930D-660BF3B7CCB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57874" y="1111624"/>
                  <a:ext cx="392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8D5E17D-911D-4F59-9459-6D36AE76803E}"/>
                    </a:ext>
                  </a:extLst>
                </p14:cNvPr>
                <p14:cNvContentPartPr/>
                <p14:nvPr/>
              </p14:nvContentPartPr>
              <p14:xfrm>
                <a:off x="4108274" y="930544"/>
                <a:ext cx="430200" cy="70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8D5E17D-911D-4F59-9459-6D36AE76803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099274" y="921904"/>
                  <a:ext cx="4478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4F24313-1FAE-4913-B26A-A07E449289E0}"/>
                    </a:ext>
                  </a:extLst>
                </p14:cNvPr>
                <p14:cNvContentPartPr/>
                <p14:nvPr/>
              </p14:nvContentPartPr>
              <p14:xfrm>
                <a:off x="4864634" y="956824"/>
                <a:ext cx="198360" cy="146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4F24313-1FAE-4913-B26A-A07E449289E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55634" y="947824"/>
                  <a:ext cx="216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0B5B0D7-30AC-4C4E-87F8-D181DFD5DD50}"/>
                    </a:ext>
                  </a:extLst>
                </p14:cNvPr>
                <p14:cNvContentPartPr/>
                <p14:nvPr/>
              </p14:nvContentPartPr>
              <p14:xfrm>
                <a:off x="5083514" y="951784"/>
                <a:ext cx="183960" cy="1677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0B5B0D7-30AC-4C4E-87F8-D181DFD5DD5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074514" y="943144"/>
                  <a:ext cx="201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AB7D384-AC61-40F2-B84B-055BF3725065}"/>
                    </a:ext>
                  </a:extLst>
                </p14:cNvPr>
                <p14:cNvContentPartPr/>
                <p14:nvPr/>
              </p14:nvContentPartPr>
              <p14:xfrm>
                <a:off x="5304914" y="945304"/>
                <a:ext cx="154800" cy="159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AB7D384-AC61-40F2-B84B-055BF372506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296274" y="936304"/>
                  <a:ext cx="172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32387B6-A920-4536-BB5E-EF4BCA2FCFE2}"/>
                    </a:ext>
                  </a:extLst>
                </p14:cNvPr>
                <p14:cNvContentPartPr/>
                <p14:nvPr/>
              </p14:nvContentPartPr>
              <p14:xfrm>
                <a:off x="1662434" y="1598704"/>
                <a:ext cx="161280" cy="178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32387B6-A920-4536-BB5E-EF4BCA2FCFE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653794" y="1590064"/>
                  <a:ext cx="178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F8073EC-D2D2-4B8B-ABD0-E33C2A434F60}"/>
                    </a:ext>
                  </a:extLst>
                </p14:cNvPr>
                <p14:cNvContentPartPr/>
                <p14:nvPr/>
              </p14:nvContentPartPr>
              <p14:xfrm>
                <a:off x="1929914" y="1364344"/>
                <a:ext cx="197280" cy="396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F8073EC-D2D2-4B8B-ABD0-E33C2A434F6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921274" y="1355344"/>
                  <a:ext cx="2149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386F555-BFF4-4F09-85C5-F1498A1B68E1}"/>
                    </a:ext>
                  </a:extLst>
                </p14:cNvPr>
                <p14:cNvContentPartPr/>
                <p14:nvPr/>
              </p14:nvContentPartPr>
              <p14:xfrm>
                <a:off x="2229794" y="1617424"/>
                <a:ext cx="111240" cy="1335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386F555-BFF4-4F09-85C5-F1498A1B68E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221154" y="1608784"/>
                  <a:ext cx="128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ECF9531-8965-4FCA-9610-776869556D22}"/>
                    </a:ext>
                  </a:extLst>
                </p14:cNvPr>
                <p14:cNvContentPartPr/>
                <p14:nvPr/>
              </p14:nvContentPartPr>
              <p14:xfrm>
                <a:off x="2442194" y="1617064"/>
                <a:ext cx="187920" cy="1278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ECF9531-8965-4FCA-9610-776869556D2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433554" y="1608064"/>
                  <a:ext cx="205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2111B3B-206F-4BBE-B3D3-C46C3E45C996}"/>
                    </a:ext>
                  </a:extLst>
                </p14:cNvPr>
                <p14:cNvContentPartPr/>
                <p14:nvPr/>
              </p14:nvContentPartPr>
              <p14:xfrm>
                <a:off x="2794994" y="1335184"/>
                <a:ext cx="127080" cy="3718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2111B3B-206F-4BBE-B3D3-C46C3E45C99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785994" y="1326184"/>
                  <a:ext cx="1447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96AB68D-DCF5-4A04-9806-8125FB9CA934}"/>
                    </a:ext>
                  </a:extLst>
                </p14:cNvPr>
                <p14:cNvContentPartPr/>
                <p14:nvPr/>
              </p14:nvContentPartPr>
              <p14:xfrm>
                <a:off x="2675834" y="1520224"/>
                <a:ext cx="439200" cy="69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96AB68D-DCF5-4A04-9806-8125FB9CA93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667194" y="1511224"/>
                  <a:ext cx="4568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D6CF463-FD5F-4A84-8C2C-B52760B98575}"/>
                    </a:ext>
                  </a:extLst>
                </p14:cNvPr>
                <p14:cNvContentPartPr/>
                <p14:nvPr/>
              </p14:nvContentPartPr>
              <p14:xfrm>
                <a:off x="3288554" y="1303504"/>
                <a:ext cx="307440" cy="435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D6CF463-FD5F-4A84-8C2C-B52760B9857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279914" y="1294504"/>
                  <a:ext cx="32508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0982BB5-15A6-4B1A-8B92-60777E0EB744}"/>
                    </a:ext>
                  </a:extLst>
                </p14:cNvPr>
                <p14:cNvContentPartPr/>
                <p14:nvPr/>
              </p14:nvContentPartPr>
              <p14:xfrm>
                <a:off x="3615794" y="1595464"/>
                <a:ext cx="92880" cy="110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0982BB5-15A6-4B1A-8B92-60777E0EB74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606794" y="1586464"/>
                  <a:ext cx="110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2EDDB82-FCC3-4ADA-B1AF-99859A8C6069}"/>
                    </a:ext>
                  </a:extLst>
                </p14:cNvPr>
                <p14:cNvContentPartPr/>
                <p14:nvPr/>
              </p14:nvContentPartPr>
              <p14:xfrm>
                <a:off x="3782114" y="1513384"/>
                <a:ext cx="365040" cy="186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2EDDB82-FCC3-4ADA-B1AF-99859A8C606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773474" y="1504744"/>
                  <a:ext cx="382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D3B1F43-44AE-4E26-99DB-4677FC875736}"/>
                    </a:ext>
                  </a:extLst>
                </p14:cNvPr>
                <p14:cNvContentPartPr/>
                <p14:nvPr/>
              </p14:nvContentPartPr>
              <p14:xfrm>
                <a:off x="4395194" y="1518064"/>
                <a:ext cx="291960" cy="1548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D3B1F43-44AE-4E26-99DB-4677FC87573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386194" y="1509424"/>
                  <a:ext cx="309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59D7B71-6F71-4EBC-90C9-2C47089ED91A}"/>
                    </a:ext>
                  </a:extLst>
                </p14:cNvPr>
                <p14:cNvContentPartPr/>
                <p14:nvPr/>
              </p14:nvContentPartPr>
              <p14:xfrm>
                <a:off x="4744754" y="1542904"/>
                <a:ext cx="114120" cy="1101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59D7B71-6F71-4EBC-90C9-2C47089ED91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736114" y="1533904"/>
                  <a:ext cx="131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BEA10A-90E4-4B8C-954A-01CD32B5304D}"/>
                    </a:ext>
                  </a:extLst>
                </p14:cNvPr>
                <p14:cNvContentPartPr/>
                <p14:nvPr/>
              </p14:nvContentPartPr>
              <p14:xfrm>
                <a:off x="4828634" y="1600144"/>
                <a:ext cx="109080" cy="482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BEA10A-90E4-4B8C-954A-01CD32B5304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819994" y="1591144"/>
                  <a:ext cx="1267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F859194-AE09-4C70-BD35-F0C53508D6DC}"/>
                    </a:ext>
                  </a:extLst>
                </p14:cNvPr>
                <p14:cNvContentPartPr/>
                <p14:nvPr/>
              </p14:nvContentPartPr>
              <p14:xfrm>
                <a:off x="4986674" y="1542184"/>
                <a:ext cx="140760" cy="109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F859194-AE09-4C70-BD35-F0C53508D6D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77674" y="1533544"/>
                  <a:ext cx="158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16BD115-754F-4047-929A-2D5650D7B138}"/>
                    </a:ext>
                  </a:extLst>
                </p14:cNvPr>
                <p14:cNvContentPartPr/>
                <p14:nvPr/>
              </p14:nvContentPartPr>
              <p14:xfrm>
                <a:off x="5260994" y="1506904"/>
                <a:ext cx="76680" cy="129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16BD115-754F-4047-929A-2D5650D7B13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52354" y="1497904"/>
                  <a:ext cx="94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605541D-0CC8-4D15-BFE7-315370BA5F3D}"/>
                    </a:ext>
                  </a:extLst>
                </p14:cNvPr>
                <p14:cNvContentPartPr/>
                <p14:nvPr/>
              </p14:nvContentPartPr>
              <p14:xfrm>
                <a:off x="5216714" y="1459384"/>
                <a:ext cx="222480" cy="4320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605541D-0CC8-4D15-BFE7-315370BA5F3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207714" y="1450384"/>
                  <a:ext cx="2401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D1CED1E-5C35-49B0-BCC3-2F2BFEFBD0CE}"/>
                    </a:ext>
                  </a:extLst>
                </p14:cNvPr>
                <p14:cNvContentPartPr/>
                <p14:nvPr/>
              </p14:nvContentPartPr>
              <p14:xfrm>
                <a:off x="5684354" y="1546864"/>
                <a:ext cx="102600" cy="1411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D1CED1E-5C35-49B0-BCC3-2F2BFEFBD0C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675354" y="1538224"/>
                  <a:ext cx="1202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F215712-E268-4556-9848-6B75D1B5351D}"/>
                    </a:ext>
                  </a:extLst>
                </p14:cNvPr>
                <p14:cNvContentPartPr/>
                <p14:nvPr/>
              </p14:nvContentPartPr>
              <p14:xfrm>
                <a:off x="5966954" y="1230424"/>
                <a:ext cx="286920" cy="4676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F215712-E268-4556-9848-6B75D1B5351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957954" y="1221424"/>
                  <a:ext cx="30456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C8C51C6-D41D-43A3-A8BB-0BF6E5B23681}"/>
                    </a:ext>
                  </a:extLst>
                </p14:cNvPr>
                <p14:cNvContentPartPr/>
                <p14:nvPr/>
              </p14:nvContentPartPr>
              <p14:xfrm>
                <a:off x="6555554" y="1285864"/>
                <a:ext cx="221040" cy="3848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C8C51C6-D41D-43A3-A8BB-0BF6E5B2368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546554" y="1277224"/>
                  <a:ext cx="23868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CDDD715-5C46-42A4-B09B-271436414037}"/>
                    </a:ext>
                  </a:extLst>
                </p14:cNvPr>
                <p14:cNvContentPartPr/>
                <p14:nvPr/>
              </p14:nvContentPartPr>
              <p14:xfrm>
                <a:off x="6538994" y="1465144"/>
                <a:ext cx="331920" cy="882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CDDD715-5C46-42A4-B09B-27143641403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30354" y="1456504"/>
                  <a:ext cx="349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DB9D989-3AC1-4031-B7F0-D8643AF5F1FC}"/>
                    </a:ext>
                  </a:extLst>
                </p14:cNvPr>
                <p14:cNvContentPartPr/>
                <p14:nvPr/>
              </p14:nvContentPartPr>
              <p14:xfrm>
                <a:off x="6870914" y="1228984"/>
                <a:ext cx="225720" cy="3798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DB9D989-3AC1-4031-B7F0-D8643AF5F1F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861914" y="1220344"/>
                  <a:ext cx="2433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2E7AFEC-EC2B-488E-A3D8-B883C99FB87E}"/>
                    </a:ext>
                  </a:extLst>
                </p14:cNvPr>
                <p14:cNvContentPartPr/>
                <p14:nvPr/>
              </p14:nvContentPartPr>
              <p14:xfrm>
                <a:off x="7091234" y="1464784"/>
                <a:ext cx="202320" cy="1828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2E7AFEC-EC2B-488E-A3D8-B883C99FB87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082234" y="1455784"/>
                  <a:ext cx="2199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DCBBD11-ACD0-40DC-8C09-6EB9095A9B50}"/>
                    </a:ext>
                  </a:extLst>
                </p14:cNvPr>
                <p14:cNvContentPartPr/>
                <p14:nvPr/>
              </p14:nvContentPartPr>
              <p14:xfrm>
                <a:off x="7279514" y="1450024"/>
                <a:ext cx="242280" cy="1814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DCBBD11-ACD0-40DC-8C09-6EB9095A9B5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70514" y="1441384"/>
                  <a:ext cx="2599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2862715-02A6-406F-8945-EFB71EA4D764}"/>
                    </a:ext>
                  </a:extLst>
                </p14:cNvPr>
                <p14:cNvContentPartPr/>
                <p14:nvPr/>
              </p14:nvContentPartPr>
              <p14:xfrm>
                <a:off x="7577594" y="1451824"/>
                <a:ext cx="194760" cy="1828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2862715-02A6-406F-8945-EFB71EA4D76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568954" y="1443184"/>
                  <a:ext cx="2124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DF444D2-92F2-41C1-B3C0-B43382104DD4}"/>
                    </a:ext>
                  </a:extLst>
                </p14:cNvPr>
                <p14:cNvContentPartPr/>
                <p14:nvPr/>
              </p14:nvContentPartPr>
              <p14:xfrm>
                <a:off x="8085194" y="1423744"/>
                <a:ext cx="190800" cy="1980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DF444D2-92F2-41C1-B3C0-B43382104DD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076194" y="1415104"/>
                  <a:ext cx="2084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BE3C361-4917-4CD0-B171-8DEAF05C1648}"/>
                    </a:ext>
                  </a:extLst>
                </p14:cNvPr>
                <p14:cNvContentPartPr/>
                <p14:nvPr/>
              </p14:nvContentPartPr>
              <p14:xfrm>
                <a:off x="8425754" y="1465144"/>
                <a:ext cx="111600" cy="1710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BE3C361-4917-4CD0-B171-8DEAF05C164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16754" y="1456144"/>
                  <a:ext cx="129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43124BB-7731-4C32-9CE3-4D501B56B341}"/>
                    </a:ext>
                  </a:extLst>
                </p14:cNvPr>
                <p14:cNvContentPartPr/>
                <p14:nvPr/>
              </p14:nvContentPartPr>
              <p14:xfrm>
                <a:off x="8330714" y="1606624"/>
                <a:ext cx="288000" cy="306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43124BB-7731-4C32-9CE3-4D501B56B34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321714" y="1597624"/>
                  <a:ext cx="3056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4308C89-1A6C-49B2-A90E-FC6B0765515E}"/>
                    </a:ext>
                  </a:extLst>
                </p14:cNvPr>
                <p14:cNvContentPartPr/>
                <p14:nvPr/>
              </p14:nvContentPartPr>
              <p14:xfrm>
                <a:off x="8300834" y="1387384"/>
                <a:ext cx="444240" cy="774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4308C89-1A6C-49B2-A90E-FC6B0765515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92194" y="1378744"/>
                  <a:ext cx="461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60BD2D2-1BCA-4A99-956F-075E41361742}"/>
                    </a:ext>
                  </a:extLst>
                </p14:cNvPr>
                <p14:cNvContentPartPr/>
                <p14:nvPr/>
              </p14:nvContentPartPr>
              <p14:xfrm>
                <a:off x="8969354" y="1605184"/>
                <a:ext cx="9360" cy="61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60BD2D2-1BCA-4A99-956F-075E4136174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960354" y="1596544"/>
                  <a:ext cx="27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35DD298-55F3-48F7-BC36-90141C0C8F14}"/>
                    </a:ext>
                  </a:extLst>
                </p14:cNvPr>
                <p14:cNvContentPartPr/>
                <p14:nvPr/>
              </p14:nvContentPartPr>
              <p14:xfrm>
                <a:off x="8958914" y="1392064"/>
                <a:ext cx="202680" cy="1620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35DD298-55F3-48F7-BC36-90141C0C8F1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950274" y="1383064"/>
                  <a:ext cx="220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4F13C8F-1283-46E4-A8DB-221E6442271E}"/>
                    </a:ext>
                  </a:extLst>
                </p14:cNvPr>
                <p14:cNvContentPartPr/>
                <p14:nvPr/>
              </p14:nvContentPartPr>
              <p14:xfrm>
                <a:off x="9178154" y="1446424"/>
                <a:ext cx="108000" cy="1112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4F13C8F-1283-46E4-A8DB-221E6442271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169514" y="1437784"/>
                  <a:ext cx="1256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8F2B9C0-84DA-472E-812C-F2D79F25A464}"/>
                    </a:ext>
                  </a:extLst>
                </p14:cNvPr>
                <p14:cNvContentPartPr/>
                <p14:nvPr/>
              </p14:nvContentPartPr>
              <p14:xfrm>
                <a:off x="9340154" y="1459384"/>
                <a:ext cx="126000" cy="1252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8F2B9C0-84DA-472E-812C-F2D79F25A46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331154" y="1450384"/>
                  <a:ext cx="143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DE2143C-0ED2-4274-983C-AAE4EB25D7AB}"/>
                    </a:ext>
                  </a:extLst>
                </p14:cNvPr>
                <p14:cNvContentPartPr/>
                <p14:nvPr/>
              </p14:nvContentPartPr>
              <p14:xfrm>
                <a:off x="9513314" y="1297024"/>
                <a:ext cx="169560" cy="2944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DE2143C-0ED2-4274-983C-AAE4EB25D7A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504674" y="1288024"/>
                  <a:ext cx="1872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E901EF7-1F0B-460F-802E-0B09DDBFDBFA}"/>
                    </a:ext>
                  </a:extLst>
                </p14:cNvPr>
                <p14:cNvContentPartPr/>
                <p14:nvPr/>
              </p14:nvContentPartPr>
              <p14:xfrm>
                <a:off x="9635714" y="1451104"/>
                <a:ext cx="205920" cy="1346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E901EF7-1F0B-460F-802E-0B09DDBFDBF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627074" y="1442464"/>
                  <a:ext cx="223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4CA41F0-198B-4CE6-AF2A-79BA0DE6A984}"/>
                    </a:ext>
                  </a:extLst>
                </p14:cNvPr>
                <p14:cNvContentPartPr/>
                <p14:nvPr/>
              </p14:nvContentPartPr>
              <p14:xfrm>
                <a:off x="9753434" y="1280104"/>
                <a:ext cx="191520" cy="2754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4CA41F0-198B-4CE6-AF2A-79BA0DE6A98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44794" y="1271464"/>
                  <a:ext cx="2091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FACFC3E-38E6-4210-9BC9-7C582A9AE2BC}"/>
                    </a:ext>
                  </a:extLst>
                </p14:cNvPr>
                <p14:cNvContentPartPr/>
                <p14:nvPr/>
              </p14:nvContentPartPr>
              <p14:xfrm>
                <a:off x="10089674" y="1420504"/>
                <a:ext cx="34920" cy="1414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FACFC3E-38E6-4210-9BC9-7C582A9AE2B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081034" y="1411504"/>
                  <a:ext cx="52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00666EF-1222-445B-AC27-6F68B42D0D8F}"/>
                    </a:ext>
                  </a:extLst>
                </p14:cNvPr>
                <p14:cNvContentPartPr/>
                <p14:nvPr/>
              </p14:nvContentPartPr>
              <p14:xfrm>
                <a:off x="10036034" y="1366864"/>
                <a:ext cx="285120" cy="3690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00666EF-1222-445B-AC27-6F68B42D0D8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027394" y="1357864"/>
                  <a:ext cx="3027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8BC7C2D-2CFF-4AC9-98D4-9969461E7314}"/>
                    </a:ext>
                  </a:extLst>
                </p14:cNvPr>
                <p14:cNvContentPartPr/>
                <p14:nvPr/>
              </p14:nvContentPartPr>
              <p14:xfrm>
                <a:off x="10398194" y="1401064"/>
                <a:ext cx="101880" cy="1533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8BC7C2D-2CFF-4AC9-98D4-9969461E731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389554" y="1392064"/>
                  <a:ext cx="119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2BD8F5B-EAD3-4FB1-9750-ED4CA4C85D88}"/>
                    </a:ext>
                  </a:extLst>
                </p14:cNvPr>
                <p14:cNvContentPartPr/>
                <p14:nvPr/>
              </p14:nvContentPartPr>
              <p14:xfrm>
                <a:off x="10635074" y="1409344"/>
                <a:ext cx="289080" cy="1422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2BD8F5B-EAD3-4FB1-9750-ED4CA4C85D8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626434" y="1400704"/>
                  <a:ext cx="3067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021C3C1-799B-4F56-BB64-372CA5597BF0}"/>
                    </a:ext>
                  </a:extLst>
                </p14:cNvPr>
                <p14:cNvContentPartPr/>
                <p14:nvPr/>
              </p14:nvContentPartPr>
              <p14:xfrm>
                <a:off x="1776194" y="2104864"/>
                <a:ext cx="163080" cy="1951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021C3C1-799B-4F56-BB64-372CA5597B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767194" y="2095864"/>
                  <a:ext cx="180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1E06398-3CEB-4F07-8695-B9456B08B4F7}"/>
                    </a:ext>
                  </a:extLst>
                </p14:cNvPr>
                <p14:cNvContentPartPr/>
                <p14:nvPr/>
              </p14:nvContentPartPr>
              <p14:xfrm>
                <a:off x="2019554" y="2126104"/>
                <a:ext cx="160920" cy="1742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1E06398-3CEB-4F07-8695-B9456B08B4F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010554" y="2117464"/>
                  <a:ext cx="1785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474AF4B-D3FB-436C-85BD-B362EA4CA8C5}"/>
                    </a:ext>
                  </a:extLst>
                </p14:cNvPr>
                <p14:cNvContentPartPr/>
                <p14:nvPr/>
              </p14:nvContentPartPr>
              <p14:xfrm>
                <a:off x="1994714" y="2139064"/>
                <a:ext cx="425520" cy="4197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474AF4B-D3FB-436C-85BD-B362EA4CA8C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986074" y="2130424"/>
                  <a:ext cx="4431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874B49E-9B3A-4BBB-AC1B-650D69C678F5}"/>
                    </a:ext>
                  </a:extLst>
                </p14:cNvPr>
                <p14:cNvContentPartPr/>
                <p14:nvPr/>
              </p14:nvContentPartPr>
              <p14:xfrm>
                <a:off x="2302154" y="2085784"/>
                <a:ext cx="252000" cy="2156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874B49E-9B3A-4BBB-AC1B-650D69C678F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293154" y="2077144"/>
                  <a:ext cx="269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0073954-C736-4D49-8185-ED6295F4561E}"/>
                    </a:ext>
                  </a:extLst>
                </p14:cNvPr>
                <p14:cNvContentPartPr/>
                <p14:nvPr/>
              </p14:nvContentPartPr>
              <p14:xfrm>
                <a:off x="2608154" y="2104504"/>
                <a:ext cx="200160" cy="144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0073954-C736-4D49-8185-ED6295F4561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599514" y="2095504"/>
                  <a:ext cx="217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105DD12-1934-4FF0-8C9E-88C36AC3E79A}"/>
                    </a:ext>
                  </a:extLst>
                </p14:cNvPr>
                <p14:cNvContentPartPr/>
                <p14:nvPr/>
              </p14:nvContentPartPr>
              <p14:xfrm>
                <a:off x="2855834" y="2106304"/>
                <a:ext cx="100080" cy="1576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105DD12-1934-4FF0-8C9E-88C36AC3E79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847194" y="2097304"/>
                  <a:ext cx="117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139E16C-EE36-4E55-AD23-CE3FE9E425ED}"/>
                    </a:ext>
                  </a:extLst>
                </p14:cNvPr>
                <p14:cNvContentPartPr/>
                <p14:nvPr/>
              </p14:nvContentPartPr>
              <p14:xfrm>
                <a:off x="3176594" y="1842424"/>
                <a:ext cx="248040" cy="4604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139E16C-EE36-4E55-AD23-CE3FE9E425E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167954" y="1833784"/>
                  <a:ext cx="26568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A3AB9EA-A2EA-4E91-AC0B-625D44B30865}"/>
                    </a:ext>
                  </a:extLst>
                </p14:cNvPr>
                <p14:cNvContentPartPr/>
                <p14:nvPr/>
              </p14:nvContentPartPr>
              <p14:xfrm>
                <a:off x="3146354" y="2064184"/>
                <a:ext cx="298800" cy="532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A3AB9EA-A2EA-4E91-AC0B-625D44B3086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137714" y="2055184"/>
                  <a:ext cx="3164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4EA7289-3ECA-413C-A8C3-3970021DD4D5}"/>
                    </a:ext>
                  </a:extLst>
                </p14:cNvPr>
                <p14:cNvContentPartPr/>
                <p14:nvPr/>
              </p14:nvContentPartPr>
              <p14:xfrm>
                <a:off x="3840074" y="1841704"/>
                <a:ext cx="298440" cy="457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4EA7289-3ECA-413C-A8C3-3970021DD4D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831074" y="1833064"/>
                  <a:ext cx="31608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3E43467-C80C-45E5-B978-AE53D3FC3E26}"/>
                    </a:ext>
                  </a:extLst>
                </p14:cNvPr>
                <p14:cNvContentPartPr/>
                <p14:nvPr/>
              </p14:nvContentPartPr>
              <p14:xfrm>
                <a:off x="3774914" y="2095864"/>
                <a:ext cx="348840" cy="464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3E43467-C80C-45E5-B978-AE53D3FC3E2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766274" y="2086864"/>
                  <a:ext cx="3664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EE22BD5-F95B-492A-A5A8-F9954C3C4854}"/>
                    </a:ext>
                  </a:extLst>
                </p14:cNvPr>
                <p14:cNvContentPartPr/>
                <p14:nvPr/>
              </p14:nvContentPartPr>
              <p14:xfrm>
                <a:off x="4022234" y="2115304"/>
                <a:ext cx="163440" cy="1494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EE22BD5-F95B-492A-A5A8-F9954C3C485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13594" y="2106304"/>
                  <a:ext cx="1810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2846C94-4604-44E8-8716-75046D619813}"/>
                    </a:ext>
                  </a:extLst>
                </p14:cNvPr>
                <p14:cNvContentPartPr/>
                <p14:nvPr/>
              </p14:nvContentPartPr>
              <p14:xfrm>
                <a:off x="4547834" y="2026024"/>
                <a:ext cx="242280" cy="2048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2846C94-4604-44E8-8716-75046D61981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538834" y="2017384"/>
                  <a:ext cx="2599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BDEFFDE-B1A7-455D-BA14-E27C295167C1}"/>
                    </a:ext>
                  </a:extLst>
                </p14:cNvPr>
                <p14:cNvContentPartPr/>
                <p14:nvPr/>
              </p14:nvContentPartPr>
              <p14:xfrm>
                <a:off x="4800914" y="2113864"/>
                <a:ext cx="159840" cy="1260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BDEFFDE-B1A7-455D-BA14-E27C295167C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792274" y="2105224"/>
                  <a:ext cx="1774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60D42AE-1E51-4E44-9430-D7C5F18EE55D}"/>
                    </a:ext>
                  </a:extLst>
                </p14:cNvPr>
                <p14:cNvContentPartPr/>
                <p14:nvPr/>
              </p14:nvContentPartPr>
              <p14:xfrm>
                <a:off x="5008994" y="2105584"/>
                <a:ext cx="221760" cy="1357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60D42AE-1E51-4E44-9430-D7C5F18EE55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000354" y="2096944"/>
                  <a:ext cx="239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771234C-06BA-4026-A623-1539905B0152}"/>
                    </a:ext>
                  </a:extLst>
                </p14:cNvPr>
                <p14:cNvContentPartPr/>
                <p14:nvPr/>
              </p14:nvContentPartPr>
              <p14:xfrm>
                <a:off x="5431994" y="1831624"/>
                <a:ext cx="187920" cy="4050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771234C-06BA-4026-A623-1539905B015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422994" y="1822624"/>
                  <a:ext cx="20556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5B84ACD-0765-4F13-BFDA-C3CD1634DFB2}"/>
                    </a:ext>
                  </a:extLst>
                </p14:cNvPr>
                <p14:cNvContentPartPr/>
                <p14:nvPr/>
              </p14:nvContentPartPr>
              <p14:xfrm>
                <a:off x="5322554" y="2031424"/>
                <a:ext cx="392760" cy="507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5B84ACD-0765-4F13-BFDA-C3CD1634DFB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313554" y="2022424"/>
                  <a:ext cx="410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7DD2659-5B86-4F5F-8A2F-5B0C61380A72}"/>
                    </a:ext>
                  </a:extLst>
                </p14:cNvPr>
                <p14:cNvContentPartPr/>
                <p14:nvPr/>
              </p14:nvContentPartPr>
              <p14:xfrm>
                <a:off x="5596154" y="2094784"/>
                <a:ext cx="194400" cy="1162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7DD2659-5B86-4F5F-8A2F-5B0C61380A7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587154" y="2085784"/>
                  <a:ext cx="212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1CC133E-A077-411F-A402-BEEEC1142DB8}"/>
                    </a:ext>
                  </a:extLst>
                </p14:cNvPr>
                <p14:cNvContentPartPr/>
                <p14:nvPr/>
              </p14:nvContentPartPr>
              <p14:xfrm>
                <a:off x="5912954" y="2146264"/>
                <a:ext cx="34920" cy="889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1CC133E-A077-411F-A402-BEEEC1142DB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904314" y="2137624"/>
                  <a:ext cx="52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74CEE33-F37F-431F-8020-F871E785B199}"/>
                    </a:ext>
                  </a:extLst>
                </p14:cNvPr>
                <p14:cNvContentPartPr/>
                <p14:nvPr/>
              </p14:nvContentPartPr>
              <p14:xfrm>
                <a:off x="6062714" y="2105584"/>
                <a:ext cx="263520" cy="1202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74CEE33-F37F-431F-8020-F871E785B19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053714" y="2096944"/>
                  <a:ext cx="281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2F46749-48B1-474F-B2EC-56E70A74CC29}"/>
                    </a:ext>
                  </a:extLst>
                </p14:cNvPr>
                <p14:cNvContentPartPr/>
                <p14:nvPr/>
              </p14:nvContentPartPr>
              <p14:xfrm>
                <a:off x="6668234" y="1852864"/>
                <a:ext cx="228600" cy="3967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2F46749-48B1-474F-B2EC-56E70A74CC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659594" y="1843864"/>
                  <a:ext cx="2462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3F9C501-9140-4936-9299-8835709C68A5}"/>
                    </a:ext>
                  </a:extLst>
                </p14:cNvPr>
                <p14:cNvContentPartPr/>
                <p14:nvPr/>
              </p14:nvContentPartPr>
              <p14:xfrm>
                <a:off x="6641234" y="2045464"/>
                <a:ext cx="295200" cy="554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3F9C501-9140-4936-9299-8835709C68A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632234" y="2036464"/>
                  <a:ext cx="3128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7E98872-6CF4-4D8C-B7AA-18E6D980909F}"/>
                    </a:ext>
                  </a:extLst>
                </p14:cNvPr>
                <p14:cNvContentPartPr/>
                <p14:nvPr/>
              </p14:nvContentPartPr>
              <p14:xfrm>
                <a:off x="6941474" y="1836304"/>
                <a:ext cx="224280" cy="3880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7E98872-6CF4-4D8C-B7AA-18E6D980909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932834" y="1827304"/>
                  <a:ext cx="2419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6785BD3-3C6F-4A54-8DAE-185932690FAE}"/>
                    </a:ext>
                  </a:extLst>
                </p14:cNvPr>
                <p14:cNvContentPartPr/>
                <p14:nvPr/>
              </p14:nvContentPartPr>
              <p14:xfrm>
                <a:off x="7268714" y="2036104"/>
                <a:ext cx="165240" cy="1422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6785BD3-3C6F-4A54-8DAE-185932690FA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59714" y="2027104"/>
                  <a:ext cx="182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66C44C8-99B6-43E0-A115-4AD15B382A49}"/>
                    </a:ext>
                  </a:extLst>
                </p14:cNvPr>
                <p14:cNvContentPartPr/>
                <p14:nvPr/>
              </p14:nvContentPartPr>
              <p14:xfrm>
                <a:off x="7924274" y="1815424"/>
                <a:ext cx="208440" cy="355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66C44C8-99B6-43E0-A115-4AD15B382A4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915634" y="1806424"/>
                  <a:ext cx="2260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353D0B3-4648-4181-9578-6B6A5EC96DD0}"/>
                    </a:ext>
                  </a:extLst>
                </p14:cNvPr>
                <p14:cNvContentPartPr/>
                <p14:nvPr/>
              </p14:nvContentPartPr>
              <p14:xfrm>
                <a:off x="7849034" y="1970944"/>
                <a:ext cx="298440" cy="712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353D0B3-4648-4181-9578-6B6A5EC96DD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840394" y="1962304"/>
                  <a:ext cx="316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58D7A96-7F0D-4388-BD89-4FF090C2BE76}"/>
                    </a:ext>
                  </a:extLst>
                </p14:cNvPr>
                <p14:cNvContentPartPr/>
                <p14:nvPr/>
              </p14:nvContentPartPr>
              <p14:xfrm>
                <a:off x="8129114" y="1983544"/>
                <a:ext cx="164520" cy="1839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58D7A96-7F0D-4388-BD89-4FF090C2BE7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120114" y="1974544"/>
                  <a:ext cx="182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1769156-47F1-4F71-9845-FD3EFDB44C77}"/>
                    </a:ext>
                  </a:extLst>
                </p14:cNvPr>
                <p14:cNvContentPartPr/>
                <p14:nvPr/>
              </p14:nvContentPartPr>
              <p14:xfrm>
                <a:off x="8344394" y="2049784"/>
                <a:ext cx="148320" cy="1216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1769156-47F1-4F71-9845-FD3EFDB44C7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335394" y="2041144"/>
                  <a:ext cx="1659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905FC0A-0EAF-41DB-8BB0-6E5E063182AE}"/>
                    </a:ext>
                  </a:extLst>
                </p14:cNvPr>
                <p14:cNvContentPartPr/>
                <p14:nvPr/>
              </p14:nvContentPartPr>
              <p14:xfrm>
                <a:off x="8546714" y="1998304"/>
                <a:ext cx="177120" cy="1616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905FC0A-0EAF-41DB-8BB0-6E5E063182A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538074" y="1989304"/>
                  <a:ext cx="1947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08E94EE-67DE-4574-8006-3CAF1B48B7DC}"/>
                    </a:ext>
                  </a:extLst>
                </p14:cNvPr>
                <p14:cNvContentPartPr/>
                <p14:nvPr/>
              </p14:nvContentPartPr>
              <p14:xfrm>
                <a:off x="8917514" y="2003344"/>
                <a:ext cx="300960" cy="1497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08E94EE-67DE-4574-8006-3CAF1B48B7D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908874" y="1994704"/>
                  <a:ext cx="318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ADB00CD-1A4B-4455-BCA4-BA56BF0D04D0}"/>
                    </a:ext>
                  </a:extLst>
                </p14:cNvPr>
                <p14:cNvContentPartPr/>
                <p14:nvPr/>
              </p14:nvContentPartPr>
              <p14:xfrm>
                <a:off x="9301634" y="1996144"/>
                <a:ext cx="198000" cy="1422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ADB00CD-1A4B-4455-BCA4-BA56BF0D04D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292634" y="1987504"/>
                  <a:ext cx="2156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E542A6F-1D17-4293-83B0-E792FF78CB90}"/>
                    </a:ext>
                  </a:extLst>
                </p14:cNvPr>
                <p14:cNvContentPartPr/>
                <p14:nvPr/>
              </p14:nvContentPartPr>
              <p14:xfrm>
                <a:off x="9475514" y="2018104"/>
                <a:ext cx="138600" cy="1242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E542A6F-1D17-4293-83B0-E792FF78CB9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466514" y="2009104"/>
                  <a:ext cx="156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FC53304-BB45-4C47-B578-3B8EA755A003}"/>
                    </a:ext>
                  </a:extLst>
                </p14:cNvPr>
                <p14:cNvContentPartPr/>
                <p14:nvPr/>
              </p14:nvContentPartPr>
              <p14:xfrm>
                <a:off x="9619514" y="2009104"/>
                <a:ext cx="379080" cy="1692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FC53304-BB45-4C47-B578-3B8EA755A00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610514" y="2000104"/>
                  <a:ext cx="396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F7CCB10-7F3D-4502-B0EA-13CC1AC89EF3}"/>
                    </a:ext>
                  </a:extLst>
                </p14:cNvPr>
                <p14:cNvContentPartPr/>
                <p14:nvPr/>
              </p14:nvContentPartPr>
              <p14:xfrm>
                <a:off x="1815794" y="2713624"/>
                <a:ext cx="310320" cy="2070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F7CCB10-7F3D-4502-B0EA-13CC1AC89EF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806794" y="2704984"/>
                  <a:ext cx="327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EF2587B-023E-4058-A617-211EB759F5AD}"/>
                    </a:ext>
                  </a:extLst>
                </p14:cNvPr>
                <p14:cNvContentPartPr/>
                <p14:nvPr/>
              </p14:nvContentPartPr>
              <p14:xfrm>
                <a:off x="2140514" y="2767264"/>
                <a:ext cx="162720" cy="1238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EF2587B-023E-4058-A617-211EB759F5A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131874" y="2758624"/>
                  <a:ext cx="180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6EBA9FE-D224-4F9C-A549-6D1BECA1C6C4}"/>
                    </a:ext>
                  </a:extLst>
                </p14:cNvPr>
                <p14:cNvContentPartPr/>
                <p14:nvPr/>
              </p14:nvContentPartPr>
              <p14:xfrm>
                <a:off x="2423474" y="2647024"/>
                <a:ext cx="106560" cy="2653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6EBA9FE-D224-4F9C-A549-6D1BECA1C6C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414474" y="2638384"/>
                  <a:ext cx="124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F89747C-B68F-4F35-B332-CB486FF919E0}"/>
                    </a:ext>
                  </a:extLst>
                </p14:cNvPr>
                <p14:cNvContentPartPr/>
                <p14:nvPr/>
              </p14:nvContentPartPr>
              <p14:xfrm>
                <a:off x="2609594" y="2628664"/>
                <a:ext cx="70560" cy="2865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F89747C-B68F-4F35-B332-CB486FF919E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600594" y="2619664"/>
                  <a:ext cx="882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C031789-1A2E-44FF-9169-E22104A3DA5B}"/>
                    </a:ext>
                  </a:extLst>
                </p14:cNvPr>
                <p14:cNvContentPartPr/>
                <p14:nvPr/>
              </p14:nvContentPartPr>
              <p14:xfrm>
                <a:off x="3221954" y="2465584"/>
                <a:ext cx="182520" cy="4417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C031789-1A2E-44FF-9169-E22104A3DA5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213314" y="2456584"/>
                  <a:ext cx="20016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2B74E99-E568-4E8E-B72D-B8C8F432C198}"/>
                    </a:ext>
                  </a:extLst>
                </p14:cNvPr>
                <p14:cNvContentPartPr/>
                <p14:nvPr/>
              </p14:nvContentPartPr>
              <p14:xfrm>
                <a:off x="3152114" y="2679424"/>
                <a:ext cx="389520" cy="482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2B74E99-E568-4E8E-B72D-B8C8F432C19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143474" y="2670784"/>
                  <a:ext cx="4071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E825181-C84F-4F57-B115-A9920A1D0524}"/>
                    </a:ext>
                  </a:extLst>
                </p14:cNvPr>
                <p14:cNvContentPartPr/>
                <p14:nvPr/>
              </p14:nvContentPartPr>
              <p14:xfrm>
                <a:off x="3511034" y="2388184"/>
                <a:ext cx="232920" cy="4590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E825181-C84F-4F57-B115-A9920A1D052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502394" y="2379544"/>
                  <a:ext cx="25056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357D1C2-47E3-4E8A-AFCB-D36A5C43C048}"/>
                    </a:ext>
                  </a:extLst>
                </p14:cNvPr>
                <p14:cNvContentPartPr/>
                <p14:nvPr/>
              </p14:nvContentPartPr>
              <p14:xfrm>
                <a:off x="3772034" y="2580064"/>
                <a:ext cx="156600" cy="270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357D1C2-47E3-4E8A-AFCB-D36A5C43C04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763394" y="2571064"/>
                  <a:ext cx="1742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744497D-5932-4051-BF4A-2FDE31CEDA54}"/>
                    </a:ext>
                  </a:extLst>
                </p14:cNvPr>
                <p14:cNvContentPartPr/>
                <p14:nvPr/>
              </p14:nvContentPartPr>
              <p14:xfrm>
                <a:off x="3945194" y="2691664"/>
                <a:ext cx="147240" cy="1558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744497D-5932-4051-BF4A-2FDE31CEDA5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936194" y="2683024"/>
                  <a:ext cx="164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8B7B5C4-62B2-4C00-80BC-17A90DA74E45}"/>
                    </a:ext>
                  </a:extLst>
                </p14:cNvPr>
                <p14:cNvContentPartPr/>
                <p14:nvPr/>
              </p14:nvContentPartPr>
              <p14:xfrm>
                <a:off x="4179554" y="2464864"/>
                <a:ext cx="320040" cy="3715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8B7B5C4-62B2-4C00-80BC-17A90DA74E4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170914" y="2456224"/>
                  <a:ext cx="3376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32E836B-21A3-4577-83C6-FA725E41EFF9}"/>
                    </a:ext>
                  </a:extLst>
                </p14:cNvPr>
                <p14:cNvContentPartPr/>
                <p14:nvPr/>
              </p14:nvContentPartPr>
              <p14:xfrm>
                <a:off x="4297994" y="2760784"/>
                <a:ext cx="115920" cy="446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32E836B-21A3-4577-83C6-FA725E41EFF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289354" y="2752144"/>
                  <a:ext cx="1335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7FFF021-ACF8-4A80-B3B4-BEC90C5C5219}"/>
                    </a:ext>
                  </a:extLst>
                </p14:cNvPr>
                <p14:cNvContentPartPr/>
                <p14:nvPr/>
              </p14:nvContentPartPr>
              <p14:xfrm>
                <a:off x="4522274" y="2684104"/>
                <a:ext cx="206640" cy="1555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7FFF021-ACF8-4A80-B3B4-BEC90C5C521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513634" y="2675464"/>
                  <a:ext cx="224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3BD715F-0C12-4E0C-83CD-A6ADF091ED63}"/>
                    </a:ext>
                  </a:extLst>
                </p14:cNvPr>
                <p14:cNvContentPartPr/>
                <p14:nvPr/>
              </p14:nvContentPartPr>
              <p14:xfrm>
                <a:off x="4835114" y="2683384"/>
                <a:ext cx="158040" cy="1627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3BD715F-0C12-4E0C-83CD-A6ADF091ED6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826474" y="2674384"/>
                  <a:ext cx="1756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B415A2B-E13E-451C-B849-2EAB1472F01E}"/>
                    </a:ext>
                  </a:extLst>
                </p14:cNvPr>
                <p14:cNvContentPartPr/>
                <p14:nvPr/>
              </p14:nvContentPartPr>
              <p14:xfrm>
                <a:off x="5042474" y="2634424"/>
                <a:ext cx="113040" cy="2059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B415A2B-E13E-451C-B849-2EAB1472F01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033834" y="2625784"/>
                  <a:ext cx="130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C9FBEB9-8024-4FF3-A737-6265B7F026C0}"/>
                    </a:ext>
                  </a:extLst>
                </p14:cNvPr>
                <p14:cNvContentPartPr/>
                <p14:nvPr/>
              </p14:nvContentPartPr>
              <p14:xfrm>
                <a:off x="5256674" y="2595544"/>
                <a:ext cx="119160" cy="2131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C9FBEB9-8024-4FF3-A737-6265B7F026C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248034" y="2586544"/>
                  <a:ext cx="13680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22B42910-C59C-4B53-942F-6DAE011F3093}"/>
              </a:ext>
            </a:extLst>
          </p:cNvPr>
          <p:cNvGrpSpPr/>
          <p:nvPr/>
        </p:nvGrpSpPr>
        <p:grpSpPr>
          <a:xfrm>
            <a:off x="281114" y="4004584"/>
            <a:ext cx="404280" cy="372600"/>
            <a:chOff x="281114" y="4004584"/>
            <a:chExt cx="404280" cy="37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77AEBAA-455E-4FE7-9A14-40F0EFD25147}"/>
                    </a:ext>
                  </a:extLst>
                </p14:cNvPr>
                <p14:cNvContentPartPr/>
                <p14:nvPr/>
              </p14:nvContentPartPr>
              <p14:xfrm>
                <a:off x="281114" y="4092784"/>
                <a:ext cx="192960" cy="2124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77AEBAA-455E-4FE7-9A14-40F0EFD2514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72474" y="4083784"/>
                  <a:ext cx="2106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401F5F8-BC29-4908-BBA6-E9F40944688C}"/>
                    </a:ext>
                  </a:extLst>
                </p14:cNvPr>
                <p14:cNvContentPartPr/>
                <p14:nvPr/>
              </p14:nvContentPartPr>
              <p14:xfrm>
                <a:off x="555074" y="4004584"/>
                <a:ext cx="130320" cy="3726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401F5F8-BC29-4908-BBA6-E9F40944688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46434" y="3995584"/>
                  <a:ext cx="147960" cy="39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01EE1AC9-44FD-440E-A907-B45AF61BBAF1}"/>
                  </a:ext>
                </a:extLst>
              </p14:cNvPr>
              <p14:cNvContentPartPr/>
              <p14:nvPr/>
            </p14:nvContentPartPr>
            <p14:xfrm>
              <a:off x="1860074" y="3431104"/>
              <a:ext cx="239760" cy="22860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01EE1AC9-44FD-440E-A907-B45AF61BBAF1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851434" y="3422104"/>
                <a:ext cx="2574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D4571C22-6177-47FE-8332-ED77BFB18CD4}"/>
                  </a:ext>
                </a:extLst>
              </p14:cNvPr>
              <p14:cNvContentPartPr/>
              <p14:nvPr/>
            </p14:nvContentPartPr>
            <p14:xfrm>
              <a:off x="2190554" y="3626224"/>
              <a:ext cx="5400" cy="2052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D4571C22-6177-47FE-8332-ED77BFB18CD4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2181554" y="3617224"/>
                <a:ext cx="230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C8752117-7044-4B95-9EEE-46685F3819FC}"/>
                  </a:ext>
                </a:extLst>
              </p14:cNvPr>
              <p14:cNvContentPartPr/>
              <p14:nvPr/>
            </p14:nvContentPartPr>
            <p14:xfrm>
              <a:off x="2362994" y="3351544"/>
              <a:ext cx="181440" cy="30816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C8752117-7044-4B95-9EEE-46685F3819FC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2354354" y="3342904"/>
                <a:ext cx="19908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E8F753AF-CB62-4A6E-94D7-62AC404D28E9}"/>
                  </a:ext>
                </a:extLst>
              </p14:cNvPr>
              <p14:cNvContentPartPr/>
              <p14:nvPr/>
            </p14:nvContentPartPr>
            <p14:xfrm>
              <a:off x="2606354" y="3420304"/>
              <a:ext cx="64440" cy="23580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E8F753AF-CB62-4A6E-94D7-62AC404D28E9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2597714" y="3411304"/>
                <a:ext cx="820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8259164E-9593-4B6D-A593-D0A20D9C3EFF}"/>
                  </a:ext>
                </a:extLst>
              </p14:cNvPr>
              <p14:cNvContentPartPr/>
              <p14:nvPr/>
            </p14:nvContentPartPr>
            <p14:xfrm>
              <a:off x="2875994" y="3395824"/>
              <a:ext cx="217080" cy="28944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8259164E-9593-4B6D-A593-D0A20D9C3EFF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2867354" y="3387184"/>
                <a:ext cx="23472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B3DF5FDC-C44E-4F8A-A553-22A4036D301C}"/>
                  </a:ext>
                </a:extLst>
              </p14:cNvPr>
              <p14:cNvContentPartPr/>
              <p14:nvPr/>
            </p14:nvContentPartPr>
            <p14:xfrm>
              <a:off x="3139154" y="3441904"/>
              <a:ext cx="193680" cy="19584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B3DF5FDC-C44E-4F8A-A553-22A4036D301C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3130514" y="3432904"/>
                <a:ext cx="21132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B8003AD7-3ECF-41F4-819D-215CE21C545F}"/>
                  </a:ext>
                </a:extLst>
              </p14:cNvPr>
              <p14:cNvContentPartPr/>
              <p14:nvPr/>
            </p14:nvContentPartPr>
            <p14:xfrm>
              <a:off x="3383594" y="3399424"/>
              <a:ext cx="252720" cy="21600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B8003AD7-3ECF-41F4-819D-215CE21C545F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3374954" y="3390784"/>
                <a:ext cx="2703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0858F26B-8E85-42EB-B87B-4C3AB14561CB}"/>
                  </a:ext>
                </a:extLst>
              </p14:cNvPr>
              <p14:cNvContentPartPr/>
              <p14:nvPr/>
            </p14:nvContentPartPr>
            <p14:xfrm>
              <a:off x="3655034" y="3466024"/>
              <a:ext cx="157320" cy="16488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0858F26B-8E85-42EB-B87B-4C3AB14561CB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646394" y="3457024"/>
                <a:ext cx="1749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537287EA-C852-4E20-96E5-AA2F7F898E71}"/>
                  </a:ext>
                </a:extLst>
              </p14:cNvPr>
              <p14:cNvContentPartPr/>
              <p14:nvPr/>
            </p14:nvContentPartPr>
            <p14:xfrm>
              <a:off x="3813074" y="3257224"/>
              <a:ext cx="248760" cy="54072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537287EA-C852-4E20-96E5-AA2F7F898E71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804074" y="3248584"/>
                <a:ext cx="26640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C2BEE65D-9FD1-4AF6-843A-C0A22FF455A8}"/>
                  </a:ext>
                </a:extLst>
              </p14:cNvPr>
              <p14:cNvContentPartPr/>
              <p14:nvPr/>
            </p14:nvContentPartPr>
            <p14:xfrm>
              <a:off x="1294154" y="4003144"/>
              <a:ext cx="428400" cy="36612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C2BEE65D-9FD1-4AF6-843A-C0A22FF455A8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1285154" y="3994504"/>
                <a:ext cx="44604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73964B4D-D62C-4F22-B940-7A9E8F9733BE}"/>
                  </a:ext>
                </a:extLst>
              </p14:cNvPr>
              <p14:cNvContentPartPr/>
              <p14:nvPr/>
            </p14:nvContentPartPr>
            <p14:xfrm>
              <a:off x="1619594" y="4215904"/>
              <a:ext cx="152640" cy="11412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73964B4D-D62C-4F22-B940-7A9E8F9733BE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1610594" y="4206904"/>
                <a:ext cx="1702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A0489FB3-FD0A-4B0E-842E-592373E36F98}"/>
                  </a:ext>
                </a:extLst>
              </p14:cNvPr>
              <p14:cNvContentPartPr/>
              <p14:nvPr/>
            </p14:nvContentPartPr>
            <p14:xfrm>
              <a:off x="1793834" y="4207264"/>
              <a:ext cx="296280" cy="13032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A0489FB3-FD0A-4B0E-842E-592373E36F98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784834" y="4198264"/>
                <a:ext cx="31392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C05F0813-4BC8-4EA4-A699-4811589DFD9E}"/>
                  </a:ext>
                </a:extLst>
              </p14:cNvPr>
              <p14:cNvContentPartPr/>
              <p14:nvPr/>
            </p14:nvContentPartPr>
            <p14:xfrm>
              <a:off x="2148434" y="4188904"/>
              <a:ext cx="143640" cy="12600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C05F0813-4BC8-4EA4-A699-4811589DFD9E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2139794" y="4180264"/>
                <a:ext cx="16128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4867683B-0265-47D2-BC0F-55E7E3A70D3A}"/>
                  </a:ext>
                </a:extLst>
              </p14:cNvPr>
              <p14:cNvContentPartPr/>
              <p14:nvPr/>
            </p14:nvContentPartPr>
            <p14:xfrm>
              <a:off x="2334554" y="4217344"/>
              <a:ext cx="107640" cy="9648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4867683B-0265-47D2-BC0F-55E7E3A70D3A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2325554" y="4208344"/>
                <a:ext cx="1252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F7EA0940-8E1C-499F-BEDE-C48F657FAE4C}"/>
                  </a:ext>
                </a:extLst>
              </p14:cNvPr>
              <p14:cNvContentPartPr/>
              <p14:nvPr/>
            </p14:nvContentPartPr>
            <p14:xfrm>
              <a:off x="2508794" y="4200424"/>
              <a:ext cx="128160" cy="10836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F7EA0940-8E1C-499F-BEDE-C48F657FAE4C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2499794" y="4191424"/>
                <a:ext cx="1458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C5D6DF30-305C-4F1B-87C9-8E04632B73BA}"/>
                  </a:ext>
                </a:extLst>
              </p14:cNvPr>
              <p14:cNvContentPartPr/>
              <p14:nvPr/>
            </p14:nvContentPartPr>
            <p14:xfrm>
              <a:off x="2733434" y="4179904"/>
              <a:ext cx="142560" cy="14616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C5D6DF30-305C-4F1B-87C9-8E04632B73BA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2724794" y="4170904"/>
                <a:ext cx="1602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309F3D1E-209B-4490-B75E-65022DCD9FA0}"/>
                  </a:ext>
                </a:extLst>
              </p14:cNvPr>
              <p14:cNvContentPartPr/>
              <p14:nvPr/>
            </p14:nvContentPartPr>
            <p14:xfrm>
              <a:off x="1344554" y="4741864"/>
              <a:ext cx="56880" cy="13752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309F3D1E-209B-4490-B75E-65022DCD9FA0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335554" y="4733224"/>
                <a:ext cx="745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B8B22CF9-EAA5-45C6-A156-248A5398232B}"/>
                  </a:ext>
                </a:extLst>
              </p14:cNvPr>
              <p14:cNvContentPartPr/>
              <p14:nvPr/>
            </p14:nvContentPartPr>
            <p14:xfrm>
              <a:off x="1413674" y="4610824"/>
              <a:ext cx="27000" cy="5544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B8B22CF9-EAA5-45C6-A156-248A5398232B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404674" y="4601824"/>
                <a:ext cx="446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342B06B9-1D49-49B5-A5F9-747BE34E42BA}"/>
                  </a:ext>
                </a:extLst>
              </p14:cNvPr>
              <p14:cNvContentPartPr/>
              <p14:nvPr/>
            </p14:nvContentPartPr>
            <p14:xfrm>
              <a:off x="1447874" y="4655824"/>
              <a:ext cx="169560" cy="223560"/>
            </p14:xfrm>
          </p:contentPart>
        </mc:Choice>
        <mc:Fallback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342B06B9-1D49-49B5-A5F9-747BE34E42BA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1438874" y="4647184"/>
                <a:ext cx="1872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A220A96B-4F1A-4294-B515-C89CDA97BCCE}"/>
                  </a:ext>
                </a:extLst>
              </p14:cNvPr>
              <p14:cNvContentPartPr/>
              <p14:nvPr/>
            </p14:nvContentPartPr>
            <p14:xfrm>
              <a:off x="2142674" y="4501384"/>
              <a:ext cx="207360" cy="37404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A220A96B-4F1A-4294-B515-C89CDA97BCCE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2133674" y="4492744"/>
                <a:ext cx="22500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4859455B-2713-42F0-88E9-B2393AAD50F9}"/>
                  </a:ext>
                </a:extLst>
              </p14:cNvPr>
              <p14:cNvContentPartPr/>
              <p14:nvPr/>
            </p14:nvContentPartPr>
            <p14:xfrm>
              <a:off x="2305394" y="4655104"/>
              <a:ext cx="192240" cy="14688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4859455B-2713-42F0-88E9-B2393AAD50F9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2296754" y="4646104"/>
                <a:ext cx="2098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658B94E5-12A3-4420-9CCF-2B12C378E5D8}"/>
                  </a:ext>
                </a:extLst>
              </p14:cNvPr>
              <p14:cNvContentPartPr/>
              <p14:nvPr/>
            </p14:nvContentPartPr>
            <p14:xfrm>
              <a:off x="2528594" y="4633864"/>
              <a:ext cx="144000" cy="178560"/>
            </p14:xfrm>
          </p:contentPart>
        </mc:Choice>
        <mc:Fallback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658B94E5-12A3-4420-9CCF-2B12C378E5D8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2519954" y="4624864"/>
                <a:ext cx="16164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2C81F20-60D0-43ED-B552-0DE286EF9CE3}"/>
                  </a:ext>
                </a:extLst>
              </p14:cNvPr>
              <p14:cNvContentPartPr/>
              <p14:nvPr/>
            </p14:nvContentPartPr>
            <p14:xfrm>
              <a:off x="2668274" y="4608304"/>
              <a:ext cx="186120" cy="20160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2C81F20-60D0-43ED-B552-0DE286EF9CE3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2659274" y="4599304"/>
                <a:ext cx="20376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16DC698-17D4-4D30-9B1C-4A8773E10FE2}"/>
                  </a:ext>
                </a:extLst>
              </p14:cNvPr>
              <p14:cNvContentPartPr/>
              <p14:nvPr/>
            </p14:nvContentPartPr>
            <p14:xfrm>
              <a:off x="3218714" y="4130944"/>
              <a:ext cx="247680" cy="18360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16DC698-17D4-4D30-9B1C-4A8773E10FE2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3209714" y="4122304"/>
                <a:ext cx="26532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FEE7375E-E68B-4597-8D2D-6918405C9498}"/>
                  </a:ext>
                </a:extLst>
              </p14:cNvPr>
              <p14:cNvContentPartPr/>
              <p14:nvPr/>
            </p14:nvContentPartPr>
            <p14:xfrm>
              <a:off x="3492674" y="4175224"/>
              <a:ext cx="180000" cy="10800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FEE7375E-E68B-4597-8D2D-6918405C9498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3484034" y="4166224"/>
                <a:ext cx="19764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72E74C7A-085F-4071-AD6D-C28319D0A29A}"/>
                  </a:ext>
                </a:extLst>
              </p14:cNvPr>
              <p14:cNvContentPartPr/>
              <p14:nvPr/>
            </p14:nvContentPartPr>
            <p14:xfrm>
              <a:off x="3714074" y="4193224"/>
              <a:ext cx="59400" cy="7560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72E74C7A-085F-4071-AD6D-C28319D0A29A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3705434" y="4184224"/>
                <a:ext cx="7704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4CE902F6-16BC-4733-BD30-F46DE286124F}"/>
                  </a:ext>
                </a:extLst>
              </p14:cNvPr>
              <p14:cNvContentPartPr/>
              <p14:nvPr/>
            </p14:nvContentPartPr>
            <p14:xfrm>
              <a:off x="3696794" y="4124104"/>
              <a:ext cx="165600" cy="33120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4CE902F6-16BC-4733-BD30-F46DE286124F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3687794" y="4115104"/>
                <a:ext cx="18324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8FC62284-150C-4BC8-8814-EDF14A6EF81D}"/>
                  </a:ext>
                </a:extLst>
              </p14:cNvPr>
              <p14:cNvContentPartPr/>
              <p14:nvPr/>
            </p14:nvContentPartPr>
            <p14:xfrm>
              <a:off x="3920354" y="4076224"/>
              <a:ext cx="135720" cy="22068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8FC62284-150C-4BC8-8814-EDF14A6EF81D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3911354" y="4067224"/>
                <a:ext cx="15336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004FB79E-2AB4-40D9-BBBA-0DF4B98A567D}"/>
                  </a:ext>
                </a:extLst>
              </p14:cNvPr>
              <p14:cNvContentPartPr/>
              <p14:nvPr/>
            </p14:nvContentPartPr>
            <p14:xfrm>
              <a:off x="3298994" y="4419304"/>
              <a:ext cx="275040" cy="43740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004FB79E-2AB4-40D9-BBBA-0DF4B98A567D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3289994" y="4410664"/>
                <a:ext cx="292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8443BFA8-2B1E-40D2-B62D-C1E12C420FC5}"/>
                  </a:ext>
                </a:extLst>
              </p14:cNvPr>
              <p14:cNvContentPartPr/>
              <p14:nvPr/>
            </p14:nvContentPartPr>
            <p14:xfrm>
              <a:off x="3223034" y="4641064"/>
              <a:ext cx="373680" cy="5688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8443BFA8-2B1E-40D2-B62D-C1E12C420FC5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3214034" y="4632424"/>
                <a:ext cx="39132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7E8ED662-10C2-487C-91A7-8EAB7836E593}"/>
                  </a:ext>
                </a:extLst>
              </p14:cNvPr>
              <p14:cNvContentPartPr/>
              <p14:nvPr/>
            </p14:nvContentPartPr>
            <p14:xfrm>
              <a:off x="3559634" y="4398064"/>
              <a:ext cx="227880" cy="38952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7E8ED662-10C2-487C-91A7-8EAB7836E593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3550634" y="4389424"/>
                <a:ext cx="24552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F038F075-1A8A-4862-BFA0-308773BA8B5A}"/>
                  </a:ext>
                </a:extLst>
              </p14:cNvPr>
              <p14:cNvContentPartPr/>
              <p14:nvPr/>
            </p14:nvContentPartPr>
            <p14:xfrm>
              <a:off x="3791474" y="4675624"/>
              <a:ext cx="137520" cy="14292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F038F075-1A8A-4862-BFA0-308773BA8B5A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3782474" y="4666624"/>
                <a:ext cx="15516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8FF40423-6990-481E-B52A-04520F4B48C3}"/>
                  </a:ext>
                </a:extLst>
              </p14:cNvPr>
              <p14:cNvContentPartPr/>
              <p14:nvPr/>
            </p14:nvContentPartPr>
            <p14:xfrm>
              <a:off x="3864914" y="4722424"/>
              <a:ext cx="69840" cy="75600"/>
            </p14:xfrm>
          </p:contentPart>
        </mc:Choice>
        <mc:Fallback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8FF40423-6990-481E-B52A-04520F4B48C3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3856274" y="4713424"/>
                <a:ext cx="8748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E1527401-E1E5-45BE-A5C1-78C5028AC1F3}"/>
                  </a:ext>
                </a:extLst>
              </p14:cNvPr>
              <p14:cNvContentPartPr/>
              <p14:nvPr/>
            </p14:nvContentPartPr>
            <p14:xfrm>
              <a:off x="4023314" y="4635664"/>
              <a:ext cx="248400" cy="163440"/>
            </p14:xfrm>
          </p:contentPart>
        </mc:Choice>
        <mc:Fallback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E1527401-E1E5-45BE-A5C1-78C5028AC1F3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4014674" y="4627024"/>
                <a:ext cx="26604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175F475-0D97-4D29-8E2B-266BF50A2106}"/>
                  </a:ext>
                </a:extLst>
              </p14:cNvPr>
              <p14:cNvContentPartPr/>
              <p14:nvPr/>
            </p14:nvContentPartPr>
            <p14:xfrm>
              <a:off x="4321394" y="3462064"/>
              <a:ext cx="113400" cy="1584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175F475-0D97-4D29-8E2B-266BF50A2106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4312754" y="3453424"/>
                <a:ext cx="1310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5CE29ACC-B1CF-44F3-B894-37EC85222355}"/>
                  </a:ext>
                </a:extLst>
              </p14:cNvPr>
              <p14:cNvContentPartPr/>
              <p14:nvPr/>
            </p14:nvContentPartPr>
            <p14:xfrm>
              <a:off x="4333634" y="3534064"/>
              <a:ext cx="128880" cy="2016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5CE29ACC-B1CF-44F3-B894-37EC85222355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4324994" y="3525064"/>
                <a:ext cx="1465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AB7C4CA5-5062-4F44-8965-BF7E58CDDADA}"/>
                  </a:ext>
                </a:extLst>
              </p14:cNvPr>
              <p14:cNvContentPartPr/>
              <p14:nvPr/>
            </p14:nvContentPartPr>
            <p14:xfrm>
              <a:off x="4722074" y="3361624"/>
              <a:ext cx="265680" cy="23328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AB7C4CA5-5062-4F44-8965-BF7E58CDDADA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4713434" y="3352984"/>
                <a:ext cx="2833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909626B0-8EC0-4FED-A81B-8E93B11C4766}"/>
                  </a:ext>
                </a:extLst>
              </p14:cNvPr>
              <p14:cNvContentPartPr/>
              <p14:nvPr/>
            </p14:nvContentPartPr>
            <p14:xfrm>
              <a:off x="5032394" y="3345424"/>
              <a:ext cx="207720" cy="24264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909626B0-8EC0-4FED-A81B-8E93B11C4766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5023394" y="3336424"/>
                <a:ext cx="22536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23499EAC-1B66-472B-BDEF-7AA8528DCE4E}"/>
                  </a:ext>
                </a:extLst>
              </p14:cNvPr>
              <p14:cNvContentPartPr/>
              <p14:nvPr/>
            </p14:nvContentPartPr>
            <p14:xfrm>
              <a:off x="5330114" y="3304384"/>
              <a:ext cx="256680" cy="26676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23499EAC-1B66-472B-BDEF-7AA8528DCE4E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5321474" y="3295384"/>
                <a:ext cx="27432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9DCB15A8-841D-4A38-983B-EFBF1E35DF7D}"/>
                  </a:ext>
                </a:extLst>
              </p14:cNvPr>
              <p14:cNvContentPartPr/>
              <p14:nvPr/>
            </p14:nvContentPartPr>
            <p14:xfrm>
              <a:off x="5577794" y="3524704"/>
              <a:ext cx="9360" cy="4824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9DCB15A8-841D-4A38-983B-EFBF1E35DF7D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5569154" y="3516064"/>
                <a:ext cx="270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1D1ABB1D-8CCF-4DD3-8336-89A4F07F74F8}"/>
                  </a:ext>
                </a:extLst>
              </p14:cNvPr>
              <p14:cNvContentPartPr/>
              <p14:nvPr/>
            </p14:nvContentPartPr>
            <p14:xfrm>
              <a:off x="5790554" y="3284944"/>
              <a:ext cx="298800" cy="32544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1D1ABB1D-8CCF-4DD3-8336-89A4F07F74F8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5781914" y="3276304"/>
                <a:ext cx="31644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3123001C-02AA-4D9A-8875-86CDCEB1FBAC}"/>
                  </a:ext>
                </a:extLst>
              </p14:cNvPr>
              <p14:cNvContentPartPr/>
              <p14:nvPr/>
            </p14:nvContentPartPr>
            <p14:xfrm>
              <a:off x="6307514" y="3596704"/>
              <a:ext cx="92160" cy="18864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3123001C-02AA-4D9A-8875-86CDCEB1FBAC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6298874" y="3587704"/>
                <a:ext cx="1098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AEDF38D0-1B79-4CB7-822C-780F0391D7B6}"/>
                  </a:ext>
                </a:extLst>
              </p14:cNvPr>
              <p14:cNvContentPartPr/>
              <p14:nvPr/>
            </p14:nvContentPartPr>
            <p14:xfrm>
              <a:off x="6612794" y="3356224"/>
              <a:ext cx="229680" cy="22572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AEDF38D0-1B79-4CB7-822C-780F0391D7B6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6603794" y="3347584"/>
                <a:ext cx="2473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C4FB1270-CEB4-47C7-A81D-09C03EAF4FE7}"/>
                  </a:ext>
                </a:extLst>
              </p14:cNvPr>
              <p14:cNvContentPartPr/>
              <p14:nvPr/>
            </p14:nvContentPartPr>
            <p14:xfrm>
              <a:off x="6871994" y="3429304"/>
              <a:ext cx="158760" cy="10656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C4FB1270-CEB4-47C7-A81D-09C03EAF4FE7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6862994" y="3420304"/>
                <a:ext cx="17640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8469BBEA-7D69-4E99-8B7F-AF6817C8702D}"/>
                  </a:ext>
                </a:extLst>
              </p14:cNvPr>
              <p14:cNvContentPartPr/>
              <p14:nvPr/>
            </p14:nvContentPartPr>
            <p14:xfrm>
              <a:off x="7410554" y="3414544"/>
              <a:ext cx="171000" cy="12348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8469BBEA-7D69-4E99-8B7F-AF6817C8702D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7401554" y="3405544"/>
                <a:ext cx="1886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28E08E29-5CC9-476A-9755-93B2441B08CE}"/>
                  </a:ext>
                </a:extLst>
              </p14:cNvPr>
              <p14:cNvContentPartPr/>
              <p14:nvPr/>
            </p14:nvContentPartPr>
            <p14:xfrm>
              <a:off x="7683794" y="3088384"/>
              <a:ext cx="287640" cy="47304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28E08E29-5CC9-476A-9755-93B2441B08CE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7675154" y="3079744"/>
                <a:ext cx="30528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6B770D64-CB2E-456E-A09A-8063E1C01639}"/>
                  </a:ext>
                </a:extLst>
              </p14:cNvPr>
              <p14:cNvContentPartPr/>
              <p14:nvPr/>
            </p14:nvContentPartPr>
            <p14:xfrm>
              <a:off x="7920674" y="3400144"/>
              <a:ext cx="101160" cy="12636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6B770D64-CB2E-456E-A09A-8063E1C01639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7912034" y="3391144"/>
                <a:ext cx="118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9DC43132-69A5-472C-9499-C23FC8DAD9DB}"/>
                  </a:ext>
                </a:extLst>
              </p14:cNvPr>
              <p14:cNvContentPartPr/>
              <p14:nvPr/>
            </p14:nvContentPartPr>
            <p14:xfrm>
              <a:off x="8103914" y="3382864"/>
              <a:ext cx="171720" cy="17388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9DC43132-69A5-472C-9499-C23FC8DAD9DB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8094914" y="3373864"/>
                <a:ext cx="1893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D39C7F8D-8092-4278-AC8C-A9C728973020}"/>
                  </a:ext>
                </a:extLst>
              </p14:cNvPr>
              <p14:cNvContentPartPr/>
              <p14:nvPr/>
            </p14:nvContentPartPr>
            <p14:xfrm>
              <a:off x="8376434" y="3087304"/>
              <a:ext cx="211320" cy="45108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D39C7F8D-8092-4278-AC8C-A9C728973020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8367794" y="3078664"/>
                <a:ext cx="22896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3B0DF988-3FB8-4CF2-9695-597A71BDE915}"/>
                  </a:ext>
                </a:extLst>
              </p14:cNvPr>
              <p14:cNvContentPartPr/>
              <p14:nvPr/>
            </p14:nvContentPartPr>
            <p14:xfrm>
              <a:off x="8273834" y="3287824"/>
              <a:ext cx="373680" cy="9504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3B0DF988-3FB8-4CF2-9695-597A71BDE915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8264834" y="3279184"/>
                <a:ext cx="3913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0E8F379A-6FB6-4249-B229-6A6C6E4B1352}"/>
                  </a:ext>
                </a:extLst>
              </p14:cNvPr>
              <p14:cNvContentPartPr/>
              <p14:nvPr/>
            </p14:nvContentPartPr>
            <p14:xfrm>
              <a:off x="8699714" y="3303304"/>
              <a:ext cx="228960" cy="21492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0E8F379A-6FB6-4249-B229-6A6C6E4B1352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8690714" y="3294304"/>
                <a:ext cx="2466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3EF98193-F43B-4B9C-9312-D439E3D3690A}"/>
                  </a:ext>
                </a:extLst>
              </p14:cNvPr>
              <p14:cNvContentPartPr/>
              <p14:nvPr/>
            </p14:nvContentPartPr>
            <p14:xfrm>
              <a:off x="8966474" y="3295744"/>
              <a:ext cx="206640" cy="20232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3EF98193-F43B-4B9C-9312-D439E3D3690A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8957834" y="3286744"/>
                <a:ext cx="22428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A7E4361A-3686-4E07-BBE2-BC9BA98660E5}"/>
                  </a:ext>
                </a:extLst>
              </p14:cNvPr>
              <p14:cNvContentPartPr/>
              <p14:nvPr/>
            </p14:nvContentPartPr>
            <p14:xfrm>
              <a:off x="9214154" y="3235624"/>
              <a:ext cx="287640" cy="23868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A7E4361A-3686-4E07-BBE2-BC9BA98660E5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9205514" y="3226624"/>
                <a:ext cx="3052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8D9F87DE-E8EB-4AD3-8D90-EC12004983FF}"/>
                  </a:ext>
                </a:extLst>
              </p14:cNvPr>
              <p14:cNvContentPartPr/>
              <p14:nvPr/>
            </p14:nvContentPartPr>
            <p14:xfrm>
              <a:off x="9621674" y="3347584"/>
              <a:ext cx="142560" cy="9900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8D9F87DE-E8EB-4AD3-8D90-EC12004983FF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9613034" y="3338584"/>
                <a:ext cx="1602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B641F2D7-C779-4D0A-9143-9E394C0182B8}"/>
                  </a:ext>
                </a:extLst>
              </p14:cNvPr>
              <p14:cNvContentPartPr/>
              <p14:nvPr/>
            </p14:nvContentPartPr>
            <p14:xfrm>
              <a:off x="9848114" y="3294304"/>
              <a:ext cx="214560" cy="18288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B641F2D7-C779-4D0A-9143-9E394C0182B8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9839114" y="3285304"/>
                <a:ext cx="2322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5C5A1CEB-3107-48A4-9079-0E50DD82369A}"/>
                  </a:ext>
                </a:extLst>
              </p14:cNvPr>
              <p14:cNvContentPartPr/>
              <p14:nvPr/>
            </p14:nvContentPartPr>
            <p14:xfrm>
              <a:off x="10179314" y="3218344"/>
              <a:ext cx="279720" cy="20376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5C5A1CEB-3107-48A4-9079-0E50DD82369A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10170314" y="3209704"/>
                <a:ext cx="2973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D20E377A-5091-43FE-8757-B0489C530AC2}"/>
                  </a:ext>
                </a:extLst>
              </p14:cNvPr>
              <p14:cNvContentPartPr/>
              <p14:nvPr/>
            </p14:nvContentPartPr>
            <p14:xfrm>
              <a:off x="10498274" y="3215824"/>
              <a:ext cx="282600" cy="21276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D20E377A-5091-43FE-8757-B0489C530AC2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10489274" y="3207184"/>
                <a:ext cx="30024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DAB3F053-C8A5-4DAF-9BAA-247E719C9BD3}"/>
                  </a:ext>
                </a:extLst>
              </p14:cNvPr>
              <p14:cNvContentPartPr/>
              <p14:nvPr/>
            </p14:nvContentPartPr>
            <p14:xfrm>
              <a:off x="10821194" y="3177304"/>
              <a:ext cx="329040" cy="24156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DAB3F053-C8A5-4DAF-9BAA-247E719C9BD3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10812554" y="3168304"/>
                <a:ext cx="3466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06E395A8-01F4-42B6-94E8-E37CA0D5EDE1}"/>
                  </a:ext>
                </a:extLst>
              </p14:cNvPr>
              <p14:cNvContentPartPr/>
              <p14:nvPr/>
            </p14:nvContentPartPr>
            <p14:xfrm>
              <a:off x="11133314" y="3418144"/>
              <a:ext cx="10080" cy="1656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06E395A8-01F4-42B6-94E8-E37CA0D5EDE1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11124314" y="3409504"/>
                <a:ext cx="27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4D071888-5417-42A0-AE2F-A049FDDD4667}"/>
                  </a:ext>
                </a:extLst>
              </p14:cNvPr>
              <p14:cNvContentPartPr/>
              <p14:nvPr/>
            </p14:nvContentPartPr>
            <p14:xfrm>
              <a:off x="7676594" y="3970024"/>
              <a:ext cx="319680" cy="168480"/>
            </p14:xfrm>
          </p:contentPart>
        </mc:Choice>
        <mc:Fallback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4D071888-5417-42A0-AE2F-A049FDDD4667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7667594" y="3961384"/>
                <a:ext cx="3373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34C394BE-7732-4459-9183-047A7A253F87}"/>
                  </a:ext>
                </a:extLst>
              </p14:cNvPr>
              <p14:cNvContentPartPr/>
              <p14:nvPr/>
            </p14:nvContentPartPr>
            <p14:xfrm>
              <a:off x="7973234" y="4024384"/>
              <a:ext cx="134280" cy="9072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34C394BE-7732-4459-9183-047A7A253F87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7964594" y="4015744"/>
                <a:ext cx="1519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BF373496-C3BF-4C52-848B-AC94173C0EA4}"/>
                  </a:ext>
                </a:extLst>
              </p14:cNvPr>
              <p14:cNvContentPartPr/>
              <p14:nvPr/>
            </p14:nvContentPartPr>
            <p14:xfrm>
              <a:off x="8259074" y="3891184"/>
              <a:ext cx="99000" cy="20376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BF373496-C3BF-4C52-848B-AC94173C0EA4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8250074" y="3882544"/>
                <a:ext cx="1166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E07AB2D6-E4B6-4EB0-9121-20B9917FC8CA}"/>
                  </a:ext>
                </a:extLst>
              </p14:cNvPr>
              <p14:cNvContentPartPr/>
              <p14:nvPr/>
            </p14:nvContentPartPr>
            <p14:xfrm>
              <a:off x="8372834" y="3878944"/>
              <a:ext cx="101880" cy="24984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E07AB2D6-E4B6-4EB0-9121-20B9917FC8CA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8363834" y="3870304"/>
                <a:ext cx="11952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197461D2-92DA-4FB2-AF24-ECA8996948A6}"/>
                  </a:ext>
                </a:extLst>
              </p14:cNvPr>
              <p14:cNvContentPartPr/>
              <p14:nvPr/>
            </p14:nvContentPartPr>
            <p14:xfrm>
              <a:off x="8783234" y="3758344"/>
              <a:ext cx="194040" cy="37152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197461D2-92DA-4FB2-AF24-ECA8996948A6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8774234" y="3749344"/>
                <a:ext cx="21168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F9BD8F32-0F68-4AFD-B0D7-1773DFAD6B31}"/>
                  </a:ext>
                </a:extLst>
              </p14:cNvPr>
              <p14:cNvContentPartPr/>
              <p14:nvPr/>
            </p14:nvContentPartPr>
            <p14:xfrm>
              <a:off x="8701154" y="3921784"/>
              <a:ext cx="391320" cy="7164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F9BD8F32-0F68-4AFD-B0D7-1773DFAD6B31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8692154" y="3912784"/>
                <a:ext cx="4089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8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7FCF4CC6-2C58-4BAF-AECD-285EFE05F127}"/>
                  </a:ext>
                </a:extLst>
              </p14:cNvPr>
              <p14:cNvContentPartPr/>
              <p14:nvPr/>
            </p14:nvContentPartPr>
            <p14:xfrm>
              <a:off x="9082394" y="3653584"/>
              <a:ext cx="218160" cy="39528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7FCF4CC6-2C58-4BAF-AECD-285EFE05F127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9073754" y="3644584"/>
                <a:ext cx="23580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CD12B69D-EFF6-4174-9619-38211BBE6A83}"/>
                  </a:ext>
                </a:extLst>
              </p14:cNvPr>
              <p14:cNvContentPartPr/>
              <p14:nvPr/>
            </p14:nvContentPartPr>
            <p14:xfrm>
              <a:off x="9317474" y="3959224"/>
              <a:ext cx="24120" cy="6840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CD12B69D-EFF6-4174-9619-38211BBE6A83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9308834" y="3950224"/>
                <a:ext cx="417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4A97250C-B844-44DE-BFCF-D0D835D46751}"/>
                  </a:ext>
                </a:extLst>
              </p14:cNvPr>
              <p14:cNvContentPartPr/>
              <p14:nvPr/>
            </p14:nvContentPartPr>
            <p14:xfrm>
              <a:off x="9421874" y="3915304"/>
              <a:ext cx="130320" cy="12024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4A97250C-B844-44DE-BFCF-D0D835D46751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9412874" y="3906304"/>
                <a:ext cx="1479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BD30C333-FADB-45F8-B215-2C48DC7524BC}"/>
                  </a:ext>
                </a:extLst>
              </p14:cNvPr>
              <p14:cNvContentPartPr/>
              <p14:nvPr/>
            </p14:nvContentPartPr>
            <p14:xfrm>
              <a:off x="9632114" y="3705784"/>
              <a:ext cx="255240" cy="31860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BD30C333-FADB-45F8-B215-2C48DC7524BC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9623114" y="3697144"/>
                <a:ext cx="27288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08FFE500-78B2-4216-BCDC-3E80B19FE6A5}"/>
                  </a:ext>
                </a:extLst>
              </p14:cNvPr>
              <p14:cNvContentPartPr/>
              <p14:nvPr/>
            </p14:nvContentPartPr>
            <p14:xfrm>
              <a:off x="9680714" y="3963904"/>
              <a:ext cx="122400" cy="45000"/>
            </p14:xfrm>
          </p:contentPart>
        </mc:Choice>
        <mc:Fallback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08FFE500-78B2-4216-BCDC-3E80B19FE6A5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9672074" y="3954904"/>
                <a:ext cx="1400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8A74D6A6-29B9-4D16-BD72-CE52DB63FC08}"/>
                  </a:ext>
                </a:extLst>
              </p14:cNvPr>
              <p14:cNvContentPartPr/>
              <p14:nvPr/>
            </p14:nvContentPartPr>
            <p14:xfrm>
              <a:off x="9867554" y="3928264"/>
              <a:ext cx="208440" cy="124920"/>
            </p14:xfrm>
          </p:contentPart>
        </mc:Choice>
        <mc:Fallback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8A74D6A6-29B9-4D16-BD72-CE52DB63FC08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9858914" y="3919624"/>
                <a:ext cx="2260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0675047D-4FB8-4712-988A-06977BAA5B9E}"/>
                  </a:ext>
                </a:extLst>
              </p14:cNvPr>
              <p14:cNvContentPartPr/>
              <p14:nvPr/>
            </p14:nvContentPartPr>
            <p14:xfrm>
              <a:off x="10133954" y="3913864"/>
              <a:ext cx="202680" cy="113040"/>
            </p14:xfrm>
          </p:contentPart>
        </mc:Choice>
        <mc:Fallback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0675047D-4FB8-4712-988A-06977BAA5B9E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10124954" y="3904864"/>
                <a:ext cx="2203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EDD578F5-16A5-49C4-8A9B-AD13268C522E}"/>
                  </a:ext>
                </a:extLst>
              </p14:cNvPr>
              <p14:cNvContentPartPr/>
              <p14:nvPr/>
            </p14:nvContentPartPr>
            <p14:xfrm>
              <a:off x="10376234" y="3841504"/>
              <a:ext cx="132480" cy="181440"/>
            </p14:xfrm>
          </p:contentPart>
        </mc:Choice>
        <mc:Fallback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EDD578F5-16A5-49C4-8A9B-AD13268C522E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10367234" y="3832864"/>
                <a:ext cx="15012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4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C6557DFE-3BA3-4085-AFD0-610A09D5F616}"/>
                  </a:ext>
                </a:extLst>
              </p14:cNvPr>
              <p14:cNvContentPartPr/>
              <p14:nvPr/>
            </p14:nvContentPartPr>
            <p14:xfrm>
              <a:off x="10520594" y="3828184"/>
              <a:ext cx="196920" cy="235800"/>
            </p14:xfrm>
          </p:contentPart>
        </mc:Choice>
        <mc:Fallback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C6557DFE-3BA3-4085-AFD0-610A09D5F616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10511594" y="3819184"/>
                <a:ext cx="21456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6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D5A06B95-C1A4-45EA-A63B-72D3D4DBFDA0}"/>
                  </a:ext>
                </a:extLst>
              </p14:cNvPr>
              <p14:cNvContentPartPr/>
              <p14:nvPr/>
            </p14:nvContentPartPr>
            <p14:xfrm>
              <a:off x="4540634" y="3833224"/>
              <a:ext cx="216360" cy="44388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D5A06B95-C1A4-45EA-A63B-72D3D4DBFDA0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4531634" y="3824224"/>
                <a:ext cx="23400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8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238F555A-3BAD-4549-9B09-4C45A9845881}"/>
                  </a:ext>
                </a:extLst>
              </p14:cNvPr>
              <p14:cNvContentPartPr/>
              <p14:nvPr/>
            </p14:nvContentPartPr>
            <p14:xfrm>
              <a:off x="4496714" y="4067944"/>
              <a:ext cx="249840" cy="5868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238F555A-3BAD-4549-9B09-4C45A9845881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4487714" y="4058944"/>
                <a:ext cx="2674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0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6A93176C-AB0B-40EE-9EAD-EA55B07A600D}"/>
                  </a:ext>
                </a:extLst>
              </p14:cNvPr>
              <p14:cNvContentPartPr/>
              <p14:nvPr/>
            </p14:nvContentPartPr>
            <p14:xfrm>
              <a:off x="4784354" y="3816304"/>
              <a:ext cx="184320" cy="37404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6A93176C-AB0B-40EE-9EAD-EA55B07A600D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4775354" y="3807664"/>
                <a:ext cx="20196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2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03945E9C-EBC9-4347-9894-4911EC8FBF7E}"/>
                  </a:ext>
                </a:extLst>
              </p14:cNvPr>
              <p14:cNvContentPartPr/>
              <p14:nvPr/>
            </p14:nvContentPartPr>
            <p14:xfrm>
              <a:off x="4961114" y="4037344"/>
              <a:ext cx="148320" cy="19656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03945E9C-EBC9-4347-9894-4911EC8FBF7E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4952474" y="4028704"/>
                <a:ext cx="16596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4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34DE1430-EAA5-4897-B410-83065BD73AAD}"/>
                  </a:ext>
                </a:extLst>
              </p14:cNvPr>
              <p14:cNvContentPartPr/>
              <p14:nvPr/>
            </p14:nvContentPartPr>
            <p14:xfrm>
              <a:off x="5555834" y="3816304"/>
              <a:ext cx="244080" cy="44712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34DE1430-EAA5-4897-B410-83065BD73AAD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5546834" y="3807664"/>
                <a:ext cx="26172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6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D4389911-8CB4-44AE-AA5C-380904DCEEC0}"/>
                  </a:ext>
                </a:extLst>
              </p14:cNvPr>
              <p14:cNvContentPartPr/>
              <p14:nvPr/>
            </p14:nvContentPartPr>
            <p14:xfrm>
              <a:off x="5507594" y="4018624"/>
              <a:ext cx="324360" cy="7488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D4389911-8CB4-44AE-AA5C-380904DCEEC0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5498594" y="4009984"/>
                <a:ext cx="3420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8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96EFD4DE-C81B-49E9-945B-890E1764C989}"/>
                  </a:ext>
                </a:extLst>
              </p14:cNvPr>
              <p14:cNvContentPartPr/>
              <p14:nvPr/>
            </p14:nvContentPartPr>
            <p14:xfrm>
              <a:off x="5767154" y="4028704"/>
              <a:ext cx="191880" cy="20772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96EFD4DE-C81B-49E9-945B-890E1764C989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5758154" y="4019704"/>
                <a:ext cx="2095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3B79473B-AC2C-4E5C-8281-1692759B7E12}"/>
                  </a:ext>
                </a:extLst>
              </p14:cNvPr>
              <p14:cNvContentPartPr/>
              <p14:nvPr/>
            </p14:nvContentPartPr>
            <p14:xfrm>
              <a:off x="5952554" y="4072264"/>
              <a:ext cx="159480" cy="15408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3B79473B-AC2C-4E5C-8281-1692759B7E12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5943554" y="4063624"/>
                <a:ext cx="1771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2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A31CB7A8-2AEB-4DF5-A0A1-949EE68B9DC7}"/>
                  </a:ext>
                </a:extLst>
              </p14:cNvPr>
              <p14:cNvContentPartPr/>
              <p14:nvPr/>
            </p14:nvContentPartPr>
            <p14:xfrm>
              <a:off x="6153794" y="4052104"/>
              <a:ext cx="157680" cy="17352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A31CB7A8-2AEB-4DF5-A0A1-949EE68B9DC7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6145154" y="4043104"/>
                <a:ext cx="1753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4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A3E42F76-FE2E-4AC4-A5A0-DD954C299370}"/>
                  </a:ext>
                </a:extLst>
              </p14:cNvPr>
              <p14:cNvContentPartPr/>
              <p14:nvPr/>
            </p14:nvContentPartPr>
            <p14:xfrm>
              <a:off x="6579674" y="4043824"/>
              <a:ext cx="329760" cy="14004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A3E42F76-FE2E-4AC4-A5A0-DD954C299370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6571034" y="4035184"/>
                <a:ext cx="3474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6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6787592E-DC80-488F-9986-FD2627D6B13C}"/>
                  </a:ext>
                </a:extLst>
              </p14:cNvPr>
              <p14:cNvContentPartPr/>
              <p14:nvPr/>
            </p14:nvContentPartPr>
            <p14:xfrm>
              <a:off x="6963074" y="4016464"/>
              <a:ext cx="182520" cy="14904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6787592E-DC80-488F-9986-FD2627D6B13C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6954074" y="4007464"/>
                <a:ext cx="2001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8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DB8C9392-E196-4F69-96F4-85898B3E86B1}"/>
                  </a:ext>
                </a:extLst>
              </p14:cNvPr>
              <p14:cNvContentPartPr/>
              <p14:nvPr/>
            </p14:nvContentPartPr>
            <p14:xfrm>
              <a:off x="7099154" y="4057864"/>
              <a:ext cx="113040" cy="11124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DB8C9392-E196-4F69-96F4-85898B3E86B1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7090514" y="4049224"/>
                <a:ext cx="1306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0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2B386BDC-6DC5-4F4C-AA11-F9871DE47D3A}"/>
                  </a:ext>
                </a:extLst>
              </p14:cNvPr>
              <p14:cNvContentPartPr/>
              <p14:nvPr/>
            </p14:nvContentPartPr>
            <p14:xfrm>
              <a:off x="7236314" y="4071544"/>
              <a:ext cx="175680" cy="11484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2B386BDC-6DC5-4F4C-AA11-F9871DE47D3A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7227674" y="4062904"/>
                <a:ext cx="1933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FE9E01F-D7F2-4429-9A9A-FE4452484A6F}"/>
                  </a:ext>
                </a:extLst>
              </p14:cNvPr>
              <p14:cNvContentPartPr/>
              <p14:nvPr/>
            </p14:nvContentPartPr>
            <p14:xfrm>
              <a:off x="6188354" y="4680664"/>
              <a:ext cx="22320" cy="45000"/>
            </p14:xfrm>
          </p:contentPart>
        </mc:Choice>
        <mc:Fallback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FE9E01F-D7F2-4429-9A9A-FE4452484A6F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6179354" y="4671664"/>
                <a:ext cx="399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4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D45050B6-DCF1-4159-8CE7-D8107735F72C}"/>
                  </a:ext>
                </a:extLst>
              </p14:cNvPr>
              <p14:cNvContentPartPr/>
              <p14:nvPr/>
            </p14:nvContentPartPr>
            <p14:xfrm>
              <a:off x="6508754" y="4447744"/>
              <a:ext cx="294480" cy="236880"/>
            </p14:xfrm>
          </p:contentPart>
        </mc:Choice>
        <mc:Fallback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D45050B6-DCF1-4159-8CE7-D8107735F72C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6499754" y="4439104"/>
                <a:ext cx="3121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6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FD9D3BEE-66AA-4760-B777-5C5055A1183E}"/>
                  </a:ext>
                </a:extLst>
              </p14:cNvPr>
              <p14:cNvContentPartPr/>
              <p14:nvPr/>
            </p14:nvContentPartPr>
            <p14:xfrm>
              <a:off x="6836354" y="4289344"/>
              <a:ext cx="141120" cy="359640"/>
            </p14:xfrm>
          </p:contentPart>
        </mc:Choice>
        <mc:Fallback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FD9D3BEE-66AA-4760-B777-5C5055A1183E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6827354" y="4280704"/>
                <a:ext cx="15876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8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4661D18C-3712-41CB-81F1-4BA849EC092B}"/>
                  </a:ext>
                </a:extLst>
              </p14:cNvPr>
              <p14:cNvContentPartPr/>
              <p14:nvPr/>
            </p14:nvContentPartPr>
            <p14:xfrm>
              <a:off x="7025714" y="4507504"/>
              <a:ext cx="105120" cy="13032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4661D18C-3712-41CB-81F1-4BA849EC092B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7017074" y="4498504"/>
                <a:ext cx="122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0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5521B3EA-4F0A-434E-9FA4-C88684E4EE02}"/>
                  </a:ext>
                </a:extLst>
              </p14:cNvPr>
              <p14:cNvContentPartPr/>
              <p14:nvPr/>
            </p14:nvContentPartPr>
            <p14:xfrm>
              <a:off x="7293914" y="4303744"/>
              <a:ext cx="138240" cy="346680"/>
            </p14:xfrm>
          </p:contentPart>
        </mc:Choice>
        <mc:Fallback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5521B3EA-4F0A-434E-9FA4-C88684E4EE02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7285274" y="4294744"/>
                <a:ext cx="1558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2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7B6E60D4-E8EF-445F-B75A-D15A28B25300}"/>
                  </a:ext>
                </a:extLst>
              </p14:cNvPr>
              <p14:cNvContentPartPr/>
              <p14:nvPr/>
            </p14:nvContentPartPr>
            <p14:xfrm>
              <a:off x="7201394" y="4437664"/>
              <a:ext cx="294480" cy="100440"/>
            </p14:xfrm>
          </p:contentPart>
        </mc:Choice>
        <mc:Fallback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7B6E60D4-E8EF-445F-B75A-D15A28B25300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7192754" y="4428664"/>
                <a:ext cx="31212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4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05CB2EA5-1093-42A4-A827-04D5E4579576}"/>
                  </a:ext>
                </a:extLst>
              </p14:cNvPr>
              <p14:cNvContentPartPr/>
              <p14:nvPr/>
            </p14:nvContentPartPr>
            <p14:xfrm>
              <a:off x="7651754" y="4479424"/>
              <a:ext cx="226080" cy="155520"/>
            </p14:xfrm>
          </p:contentPart>
        </mc:Choice>
        <mc:Fallback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05CB2EA5-1093-42A4-A827-04D5E4579576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7643114" y="4470784"/>
                <a:ext cx="2437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6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D6F96004-9C8B-49E3-871F-DFC383B2CB5D}"/>
                  </a:ext>
                </a:extLst>
              </p14:cNvPr>
              <p14:cNvContentPartPr/>
              <p14:nvPr/>
            </p14:nvContentPartPr>
            <p14:xfrm>
              <a:off x="7853354" y="4499584"/>
              <a:ext cx="127440" cy="127800"/>
            </p14:xfrm>
          </p:contentPart>
        </mc:Choice>
        <mc:Fallback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D6F96004-9C8B-49E3-871F-DFC383B2CB5D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7844354" y="4490584"/>
                <a:ext cx="1450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8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80D10739-88C6-4C98-8348-120CD244709E}"/>
                  </a:ext>
                </a:extLst>
              </p14:cNvPr>
              <p14:cNvContentPartPr/>
              <p14:nvPr/>
            </p14:nvContentPartPr>
            <p14:xfrm>
              <a:off x="7990514" y="4517224"/>
              <a:ext cx="162720" cy="125640"/>
            </p14:xfrm>
          </p:contentPart>
        </mc:Choice>
        <mc:Fallback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80D10739-88C6-4C98-8348-120CD244709E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7981514" y="4508584"/>
                <a:ext cx="1803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0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18D7AAC5-E6A0-46D1-9FAA-B0BCB68147A3}"/>
                  </a:ext>
                </a:extLst>
              </p14:cNvPr>
              <p14:cNvContentPartPr/>
              <p14:nvPr/>
            </p14:nvContentPartPr>
            <p14:xfrm>
              <a:off x="8296514" y="4147144"/>
              <a:ext cx="258120" cy="495360"/>
            </p14:xfrm>
          </p:contentPart>
        </mc:Choice>
        <mc:Fallback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18D7AAC5-E6A0-46D1-9FAA-B0BCB68147A3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8287514" y="4138504"/>
                <a:ext cx="27576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2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985DE492-2AAD-46ED-A39F-1A787B481FDA}"/>
                  </a:ext>
                </a:extLst>
              </p14:cNvPr>
              <p14:cNvContentPartPr/>
              <p14:nvPr/>
            </p14:nvContentPartPr>
            <p14:xfrm>
              <a:off x="8234234" y="4493104"/>
              <a:ext cx="261000" cy="67680"/>
            </p14:xfrm>
          </p:contentPart>
        </mc:Choice>
        <mc:Fallback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985DE492-2AAD-46ED-A39F-1A787B481FDA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8225594" y="4484464"/>
                <a:ext cx="2786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4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37C08C13-DEC5-4E95-99B7-080C7D29B789}"/>
                  </a:ext>
                </a:extLst>
              </p14:cNvPr>
              <p14:cNvContentPartPr/>
              <p14:nvPr/>
            </p14:nvContentPartPr>
            <p14:xfrm>
              <a:off x="8487674" y="4520104"/>
              <a:ext cx="18000" cy="85680"/>
            </p14:xfrm>
          </p:contentPart>
        </mc:Choice>
        <mc:Fallback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37C08C13-DEC5-4E95-99B7-080C7D29B789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8479034" y="4511464"/>
                <a:ext cx="356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6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1A0DD504-A569-4C15-8F6B-545404BA3F86}"/>
                  </a:ext>
                </a:extLst>
              </p14:cNvPr>
              <p14:cNvContentPartPr/>
              <p14:nvPr/>
            </p14:nvContentPartPr>
            <p14:xfrm>
              <a:off x="8621954" y="4467184"/>
              <a:ext cx="196200" cy="131760"/>
            </p14:xfrm>
          </p:contentPart>
        </mc:Choice>
        <mc:Fallback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1A0DD504-A569-4C15-8F6B-545404BA3F86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8613314" y="4458184"/>
                <a:ext cx="2138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8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0108A4E6-4F94-4C74-8653-C8BB3845BD13}"/>
                  </a:ext>
                </a:extLst>
              </p14:cNvPr>
              <p14:cNvContentPartPr/>
              <p14:nvPr/>
            </p14:nvContentPartPr>
            <p14:xfrm>
              <a:off x="8768114" y="4229224"/>
              <a:ext cx="258840" cy="322200"/>
            </p14:xfrm>
          </p:contentPart>
        </mc:Choice>
        <mc:Fallback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0108A4E6-4F94-4C74-8653-C8BB3845BD13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8759474" y="4220584"/>
                <a:ext cx="27648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0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85B23FAC-5E3D-4AD5-A93E-D8ACC247623C}"/>
                  </a:ext>
                </a:extLst>
              </p14:cNvPr>
              <p14:cNvContentPartPr/>
              <p14:nvPr/>
            </p14:nvContentPartPr>
            <p14:xfrm>
              <a:off x="8997794" y="4457824"/>
              <a:ext cx="83880" cy="111960"/>
            </p14:xfrm>
          </p:contentPart>
        </mc:Choice>
        <mc:Fallback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85B23FAC-5E3D-4AD5-A93E-D8ACC247623C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8988794" y="4449184"/>
                <a:ext cx="1015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2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EADD6B29-771F-4D27-A658-988B97D3E5B5}"/>
                  </a:ext>
                </a:extLst>
              </p14:cNvPr>
              <p14:cNvContentPartPr/>
              <p14:nvPr/>
            </p14:nvContentPartPr>
            <p14:xfrm>
              <a:off x="9060434" y="4475464"/>
              <a:ext cx="189720" cy="105840"/>
            </p14:xfrm>
          </p:contentPart>
        </mc:Choice>
        <mc:Fallback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EADD6B29-771F-4D27-A658-988B97D3E5B5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9051434" y="4466824"/>
                <a:ext cx="2073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4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3ABD7CA9-31BD-416D-BCF0-8E80FD395EE1}"/>
                  </a:ext>
                </a:extLst>
              </p14:cNvPr>
              <p14:cNvContentPartPr/>
              <p14:nvPr/>
            </p14:nvContentPartPr>
            <p14:xfrm>
              <a:off x="9344474" y="4428664"/>
              <a:ext cx="139680" cy="145440"/>
            </p14:xfrm>
          </p:contentPart>
        </mc:Choice>
        <mc:Fallback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3ABD7CA9-31BD-416D-BCF0-8E80FD395EE1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9335474" y="4419664"/>
                <a:ext cx="1573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6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E8BE2C7B-F692-4467-88EB-1053A8F3D615}"/>
                  </a:ext>
                </a:extLst>
              </p14:cNvPr>
              <p14:cNvContentPartPr/>
              <p14:nvPr/>
            </p14:nvContentPartPr>
            <p14:xfrm>
              <a:off x="9465434" y="4439824"/>
              <a:ext cx="164160" cy="149400"/>
            </p14:xfrm>
          </p:contentPart>
        </mc:Choice>
        <mc:Fallback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E8BE2C7B-F692-4467-88EB-1053A8F3D615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9456794" y="4431184"/>
                <a:ext cx="1818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8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41DEBD2B-A9FB-411E-AD9A-0584D13126E1}"/>
                  </a:ext>
                </a:extLst>
              </p14:cNvPr>
              <p14:cNvContentPartPr/>
              <p14:nvPr/>
            </p14:nvContentPartPr>
            <p14:xfrm>
              <a:off x="9976994" y="4196824"/>
              <a:ext cx="206280" cy="387360"/>
            </p14:xfrm>
          </p:contentPart>
        </mc:Choice>
        <mc:Fallback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41DEBD2B-A9FB-411E-AD9A-0584D13126E1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9967994" y="4187824"/>
                <a:ext cx="22392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0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8834AFD4-0B2C-472C-ABF5-E00557D75947}"/>
                  </a:ext>
                </a:extLst>
              </p14:cNvPr>
              <p14:cNvContentPartPr/>
              <p14:nvPr/>
            </p14:nvContentPartPr>
            <p14:xfrm>
              <a:off x="10102274" y="4406704"/>
              <a:ext cx="142920" cy="151200"/>
            </p14:xfrm>
          </p:contentPart>
        </mc:Choice>
        <mc:Fallback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8834AFD4-0B2C-472C-ABF5-E00557D75947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10093634" y="4398064"/>
                <a:ext cx="1605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2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5B6D402D-5274-4860-9E75-A629FB06A9AA}"/>
                  </a:ext>
                </a:extLst>
              </p14:cNvPr>
              <p14:cNvContentPartPr/>
              <p14:nvPr/>
            </p14:nvContentPartPr>
            <p14:xfrm>
              <a:off x="10295594" y="4413904"/>
              <a:ext cx="152280" cy="136440"/>
            </p14:xfrm>
          </p:contentPart>
        </mc:Choice>
        <mc:Fallback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5B6D402D-5274-4860-9E75-A629FB06A9AA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10286954" y="4404904"/>
                <a:ext cx="1699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4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EF4720DF-3B51-437C-B6CB-FFBD30D32668}"/>
                  </a:ext>
                </a:extLst>
              </p14:cNvPr>
              <p14:cNvContentPartPr/>
              <p14:nvPr/>
            </p14:nvContentPartPr>
            <p14:xfrm>
              <a:off x="10407554" y="4438024"/>
              <a:ext cx="193680" cy="106920"/>
            </p14:xfrm>
          </p:contentPart>
        </mc:Choice>
        <mc:Fallback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EF4720DF-3B51-437C-B6CB-FFBD30D32668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10398554" y="4429384"/>
                <a:ext cx="21132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6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563441A2-9BDE-490B-9ABA-C30613F5EFB8}"/>
                  </a:ext>
                </a:extLst>
              </p14:cNvPr>
              <p14:cNvContentPartPr/>
              <p14:nvPr/>
            </p14:nvContentPartPr>
            <p14:xfrm>
              <a:off x="10774394" y="4224184"/>
              <a:ext cx="134640" cy="362880"/>
            </p14:xfrm>
          </p:contentPart>
        </mc:Choice>
        <mc:Fallback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563441A2-9BDE-490B-9ABA-C30613F5EFB8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10765754" y="4215544"/>
                <a:ext cx="15228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8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44176231-E15D-451D-B832-78C64577987D}"/>
                  </a:ext>
                </a:extLst>
              </p14:cNvPr>
              <p14:cNvContentPartPr/>
              <p14:nvPr/>
            </p14:nvContentPartPr>
            <p14:xfrm>
              <a:off x="1449674" y="5170984"/>
              <a:ext cx="25560" cy="6120"/>
            </p14:xfrm>
          </p:contentPart>
        </mc:Choice>
        <mc:Fallback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44176231-E15D-451D-B832-78C64577987D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1441034" y="5162344"/>
                <a:ext cx="432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0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1AEA4977-9529-47FB-A765-4BB0F5F5108B}"/>
                  </a:ext>
                </a:extLst>
              </p14:cNvPr>
              <p14:cNvContentPartPr/>
              <p14:nvPr/>
            </p14:nvContentPartPr>
            <p14:xfrm>
              <a:off x="1394234" y="5170624"/>
              <a:ext cx="204480" cy="153000"/>
            </p14:xfrm>
          </p:contentPart>
        </mc:Choice>
        <mc:Fallback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1AEA4977-9529-47FB-A765-4BB0F5F5108B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1385594" y="5161624"/>
                <a:ext cx="22212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2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04AEB62E-90B8-42CF-A28C-19451A2E5771}"/>
                  </a:ext>
                </a:extLst>
              </p14:cNvPr>
              <p14:cNvContentPartPr/>
              <p14:nvPr/>
            </p14:nvContentPartPr>
            <p14:xfrm>
              <a:off x="1654154" y="5192944"/>
              <a:ext cx="317520" cy="132480"/>
            </p14:xfrm>
          </p:contentPart>
        </mc:Choice>
        <mc:Fallback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04AEB62E-90B8-42CF-A28C-19451A2E5771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1645514" y="5183944"/>
                <a:ext cx="3351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4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05D93D16-EF35-4F07-9CDB-194F7F203721}"/>
                  </a:ext>
                </a:extLst>
              </p14:cNvPr>
              <p14:cNvContentPartPr/>
              <p14:nvPr/>
            </p14:nvContentPartPr>
            <p14:xfrm>
              <a:off x="2410874" y="4962904"/>
              <a:ext cx="231120" cy="414720"/>
            </p14:xfrm>
          </p:contentPart>
        </mc:Choice>
        <mc:Fallback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05D93D16-EF35-4F07-9CDB-194F7F203721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2401874" y="4954264"/>
                <a:ext cx="24876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6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A3D68CAE-F566-4E20-8CF8-E43DD83163FA}"/>
                  </a:ext>
                </a:extLst>
              </p14:cNvPr>
              <p14:cNvContentPartPr/>
              <p14:nvPr/>
            </p14:nvContentPartPr>
            <p14:xfrm>
              <a:off x="2663234" y="5154064"/>
              <a:ext cx="245880" cy="174960"/>
            </p14:xfrm>
          </p:contentPart>
        </mc:Choice>
        <mc:Fallback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A3D68CAE-F566-4E20-8CF8-E43DD83163FA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2654234" y="5145064"/>
                <a:ext cx="2635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8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4670F911-C33D-43B9-B1E4-AE6D8E0965CA}"/>
                  </a:ext>
                </a:extLst>
              </p14:cNvPr>
              <p14:cNvContentPartPr/>
              <p14:nvPr/>
            </p14:nvContentPartPr>
            <p14:xfrm>
              <a:off x="3216554" y="5149384"/>
              <a:ext cx="178560" cy="192240"/>
            </p14:xfrm>
          </p:contentPart>
        </mc:Choice>
        <mc:Fallback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4670F911-C33D-43B9-B1E4-AE6D8E0965CA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3207914" y="5140744"/>
                <a:ext cx="1962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0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C9926895-DB74-467D-9D2B-76312C576204}"/>
                  </a:ext>
                </a:extLst>
              </p14:cNvPr>
              <p14:cNvContentPartPr/>
              <p14:nvPr/>
            </p14:nvContentPartPr>
            <p14:xfrm>
              <a:off x="3482594" y="5127784"/>
              <a:ext cx="153000" cy="194760"/>
            </p14:xfrm>
          </p:contentPart>
        </mc:Choice>
        <mc:Fallback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C9926895-DB74-467D-9D2B-76312C576204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3473594" y="5118784"/>
                <a:ext cx="1706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2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9D626E27-1F61-47F4-9500-EB7D8B51BC70}"/>
                  </a:ext>
                </a:extLst>
              </p14:cNvPr>
              <p14:cNvContentPartPr/>
              <p14:nvPr/>
            </p14:nvContentPartPr>
            <p14:xfrm>
              <a:off x="3649274" y="5074144"/>
              <a:ext cx="213120" cy="251280"/>
            </p14:xfrm>
          </p:contentPart>
        </mc:Choice>
        <mc:Fallback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9D626E27-1F61-47F4-9500-EB7D8B51BC70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3640274" y="5065144"/>
                <a:ext cx="23076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4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9BCC7109-CA99-4AE9-811B-3CEAAA6072DF}"/>
                  </a:ext>
                </a:extLst>
              </p14:cNvPr>
              <p14:cNvContentPartPr/>
              <p14:nvPr/>
            </p14:nvContentPartPr>
            <p14:xfrm>
              <a:off x="3871034" y="5172424"/>
              <a:ext cx="111960" cy="159840"/>
            </p14:xfrm>
          </p:contentPart>
        </mc:Choice>
        <mc:Fallback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9BCC7109-CA99-4AE9-811B-3CEAAA6072DF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3862394" y="5163424"/>
                <a:ext cx="1296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6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BFFA615E-A097-4F57-A327-8FFBCBDC8F2A}"/>
                  </a:ext>
                </a:extLst>
              </p14:cNvPr>
              <p14:cNvContentPartPr/>
              <p14:nvPr/>
            </p14:nvContentPartPr>
            <p14:xfrm>
              <a:off x="4093514" y="5118784"/>
              <a:ext cx="136800" cy="187200"/>
            </p14:xfrm>
          </p:contentPart>
        </mc:Choice>
        <mc:Fallback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BFFA615E-A097-4F57-A327-8FFBCBDC8F2A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4084874" y="5109784"/>
                <a:ext cx="1544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8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D5F051C1-C1A1-4532-85B8-05EE743F931D}"/>
                  </a:ext>
                </a:extLst>
              </p14:cNvPr>
              <p14:cNvContentPartPr/>
              <p14:nvPr/>
            </p14:nvContentPartPr>
            <p14:xfrm>
              <a:off x="4309154" y="5015464"/>
              <a:ext cx="173520" cy="288720"/>
            </p14:xfrm>
          </p:contentPart>
        </mc:Choice>
        <mc:Fallback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D5F051C1-C1A1-4532-85B8-05EE743F931D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4300514" y="5006464"/>
                <a:ext cx="19116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0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1D679935-825D-4C06-9E84-6036A50B59C2}"/>
                  </a:ext>
                </a:extLst>
              </p14:cNvPr>
              <p14:cNvContentPartPr/>
              <p14:nvPr/>
            </p14:nvContentPartPr>
            <p14:xfrm>
              <a:off x="4441634" y="5156584"/>
              <a:ext cx="131040" cy="126360"/>
            </p14:xfrm>
          </p:contentPart>
        </mc:Choice>
        <mc:Fallback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1D679935-825D-4C06-9E84-6036A50B59C2}"/>
                  </a:ext>
                </a:extLst>
              </p:cNvPr>
              <p:cNvPicPr/>
              <p:nvPr/>
            </p:nvPicPr>
            <p:blipFill>
              <a:blip r:embed="rId591"/>
              <a:stretch>
                <a:fillRect/>
              </a:stretch>
            </p:blipFill>
            <p:spPr>
              <a:xfrm>
                <a:off x="4432994" y="5147944"/>
                <a:ext cx="1486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2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54C5E432-05EE-4786-8C85-802436B89DF4}"/>
                  </a:ext>
                </a:extLst>
              </p14:cNvPr>
              <p14:cNvContentPartPr/>
              <p14:nvPr/>
            </p14:nvContentPartPr>
            <p14:xfrm>
              <a:off x="4742954" y="4928704"/>
              <a:ext cx="178200" cy="419040"/>
            </p14:xfrm>
          </p:contentPart>
        </mc:Choice>
        <mc:Fallback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54C5E432-05EE-4786-8C85-802436B89DF4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4733954" y="4919704"/>
                <a:ext cx="19584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4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0BF8F760-67B4-45C6-AE29-CF34CE4BA10A}"/>
                  </a:ext>
                </a:extLst>
              </p14:cNvPr>
              <p14:cNvContentPartPr/>
              <p14:nvPr/>
            </p14:nvContentPartPr>
            <p14:xfrm>
              <a:off x="4657634" y="5120584"/>
              <a:ext cx="314640" cy="63720"/>
            </p14:xfrm>
          </p:contentPart>
        </mc:Choice>
        <mc:Fallback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0BF8F760-67B4-45C6-AE29-CF34CE4BA10A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4648634" y="5111944"/>
                <a:ext cx="3322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6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00B5B66-460B-4F6F-B165-3F676109C6FD}"/>
                  </a:ext>
                </a:extLst>
              </p14:cNvPr>
              <p14:cNvContentPartPr/>
              <p14:nvPr/>
            </p14:nvContentPartPr>
            <p14:xfrm>
              <a:off x="4832954" y="5178544"/>
              <a:ext cx="200520" cy="135360"/>
            </p14:xfrm>
          </p:contentPart>
        </mc:Choice>
        <mc:Fallback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00B5B66-460B-4F6F-B165-3F676109C6FD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4823954" y="5169904"/>
                <a:ext cx="2181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8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1971EA89-C787-4481-B0F7-6EFE21FB073F}"/>
                  </a:ext>
                </a:extLst>
              </p14:cNvPr>
              <p14:cNvContentPartPr/>
              <p14:nvPr/>
            </p14:nvContentPartPr>
            <p14:xfrm>
              <a:off x="5054354" y="5145424"/>
              <a:ext cx="176400" cy="162000"/>
            </p14:xfrm>
          </p:contentPart>
        </mc:Choice>
        <mc:Fallback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1971EA89-C787-4481-B0F7-6EFE21FB073F}"/>
                  </a:ext>
                </a:extLst>
              </p:cNvPr>
              <p:cNvPicPr/>
              <p:nvPr/>
            </p:nvPicPr>
            <p:blipFill>
              <a:blip r:embed="rId599"/>
              <a:stretch>
                <a:fillRect/>
              </a:stretch>
            </p:blipFill>
            <p:spPr>
              <a:xfrm>
                <a:off x="5045354" y="5136784"/>
                <a:ext cx="19404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0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FF9F6B60-1656-4EF3-B3C7-6E5D584BF41F}"/>
                  </a:ext>
                </a:extLst>
              </p14:cNvPr>
              <p14:cNvContentPartPr/>
              <p14:nvPr/>
            </p14:nvContentPartPr>
            <p14:xfrm>
              <a:off x="5201234" y="4978024"/>
              <a:ext cx="197640" cy="318240"/>
            </p14:xfrm>
          </p:contentPart>
        </mc:Choice>
        <mc:Fallback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FF9F6B60-1656-4EF3-B3C7-6E5D584BF41F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5192234" y="4969384"/>
                <a:ext cx="21528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2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A8026C82-3F14-41F2-8183-395648374438}"/>
                  </a:ext>
                </a:extLst>
              </p14:cNvPr>
              <p14:cNvContentPartPr/>
              <p14:nvPr/>
            </p14:nvContentPartPr>
            <p14:xfrm>
              <a:off x="5551514" y="5087824"/>
              <a:ext cx="262800" cy="145080"/>
            </p14:xfrm>
          </p:contentPart>
        </mc:Choice>
        <mc:Fallback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A8026C82-3F14-41F2-8183-395648374438}"/>
                  </a:ext>
                </a:extLst>
              </p:cNvPr>
              <p:cNvPicPr/>
              <p:nvPr/>
            </p:nvPicPr>
            <p:blipFill>
              <a:blip r:embed="rId603"/>
              <a:stretch>
                <a:fillRect/>
              </a:stretch>
            </p:blipFill>
            <p:spPr>
              <a:xfrm>
                <a:off x="5542514" y="5078824"/>
                <a:ext cx="2804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4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2728C502-B31A-48E8-8D12-896225B63353}"/>
                  </a:ext>
                </a:extLst>
              </p14:cNvPr>
              <p14:cNvContentPartPr/>
              <p14:nvPr/>
            </p14:nvContentPartPr>
            <p14:xfrm>
              <a:off x="5847434" y="5129584"/>
              <a:ext cx="45000" cy="99360"/>
            </p14:xfrm>
          </p:contentPart>
        </mc:Choice>
        <mc:Fallback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2728C502-B31A-48E8-8D12-896225B63353}"/>
                  </a:ext>
                </a:extLst>
              </p:cNvPr>
              <p:cNvPicPr/>
              <p:nvPr/>
            </p:nvPicPr>
            <p:blipFill>
              <a:blip r:embed="rId605"/>
              <a:stretch>
                <a:fillRect/>
              </a:stretch>
            </p:blipFill>
            <p:spPr>
              <a:xfrm>
                <a:off x="5838434" y="5120944"/>
                <a:ext cx="626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6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45F120EE-D642-47E0-92AC-F7FEC9FA7B70}"/>
                  </a:ext>
                </a:extLst>
              </p14:cNvPr>
              <p14:cNvContentPartPr/>
              <p14:nvPr/>
            </p14:nvContentPartPr>
            <p14:xfrm>
              <a:off x="6000074" y="4913944"/>
              <a:ext cx="302040" cy="364320"/>
            </p14:xfrm>
          </p:contentPart>
        </mc:Choice>
        <mc:Fallback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45F120EE-D642-47E0-92AC-F7FEC9FA7B70}"/>
                  </a:ext>
                </a:extLst>
              </p:cNvPr>
              <p:cNvPicPr/>
              <p:nvPr/>
            </p:nvPicPr>
            <p:blipFill>
              <a:blip r:embed="rId607"/>
              <a:stretch>
                <a:fillRect/>
              </a:stretch>
            </p:blipFill>
            <p:spPr>
              <a:xfrm>
                <a:off x="5991434" y="4904944"/>
                <a:ext cx="31968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8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EF453230-61BC-49FC-9A96-1F11DA56946E}"/>
                  </a:ext>
                </a:extLst>
              </p14:cNvPr>
              <p14:cNvContentPartPr/>
              <p14:nvPr/>
            </p14:nvContentPartPr>
            <p14:xfrm>
              <a:off x="6278714" y="4883344"/>
              <a:ext cx="167040" cy="330120"/>
            </p14:xfrm>
          </p:contentPart>
        </mc:Choice>
        <mc:Fallback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EF453230-61BC-49FC-9A96-1F11DA56946E}"/>
                  </a:ext>
                </a:extLst>
              </p:cNvPr>
              <p:cNvPicPr/>
              <p:nvPr/>
            </p:nvPicPr>
            <p:blipFill>
              <a:blip r:embed="rId609"/>
              <a:stretch>
                <a:fillRect/>
              </a:stretch>
            </p:blipFill>
            <p:spPr>
              <a:xfrm>
                <a:off x="6269714" y="4874704"/>
                <a:ext cx="18468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0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050688E0-4E44-479F-86BD-0A09928F4A03}"/>
                  </a:ext>
                </a:extLst>
              </p14:cNvPr>
              <p14:cNvContentPartPr/>
              <p14:nvPr/>
            </p14:nvContentPartPr>
            <p14:xfrm>
              <a:off x="6829874" y="4860664"/>
              <a:ext cx="210600" cy="391680"/>
            </p14:xfrm>
          </p:contentPart>
        </mc:Choice>
        <mc:Fallback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050688E0-4E44-479F-86BD-0A09928F4A03}"/>
                  </a:ext>
                </a:extLst>
              </p:cNvPr>
              <p:cNvPicPr/>
              <p:nvPr/>
            </p:nvPicPr>
            <p:blipFill>
              <a:blip r:embed="rId611"/>
              <a:stretch>
                <a:fillRect/>
              </a:stretch>
            </p:blipFill>
            <p:spPr>
              <a:xfrm>
                <a:off x="6821234" y="4851664"/>
                <a:ext cx="22824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2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E3A6EC17-3A42-4916-981C-DB11D172CED8}"/>
                  </a:ext>
                </a:extLst>
              </p14:cNvPr>
              <p14:cNvContentPartPr/>
              <p14:nvPr/>
            </p14:nvContentPartPr>
            <p14:xfrm>
              <a:off x="6788834" y="5035264"/>
              <a:ext cx="321120" cy="55800"/>
            </p14:xfrm>
          </p:contentPart>
        </mc:Choice>
        <mc:Fallback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E3A6EC17-3A42-4916-981C-DB11D172CED8}"/>
                  </a:ext>
                </a:extLst>
              </p:cNvPr>
              <p:cNvPicPr/>
              <p:nvPr/>
            </p:nvPicPr>
            <p:blipFill>
              <a:blip r:embed="rId613"/>
              <a:stretch>
                <a:fillRect/>
              </a:stretch>
            </p:blipFill>
            <p:spPr>
              <a:xfrm>
                <a:off x="6780194" y="5026264"/>
                <a:ext cx="3387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4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D219541C-B8DA-41D0-BF5D-CB2FF5231DF0}"/>
                  </a:ext>
                </a:extLst>
              </p14:cNvPr>
              <p14:cNvContentPartPr/>
              <p14:nvPr/>
            </p14:nvContentPartPr>
            <p14:xfrm>
              <a:off x="7120034" y="4798024"/>
              <a:ext cx="204120" cy="388080"/>
            </p14:xfrm>
          </p:contentPart>
        </mc:Choice>
        <mc:Fallback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D219541C-B8DA-41D0-BF5D-CB2FF5231DF0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7111394" y="4789384"/>
                <a:ext cx="22176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6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002E7499-B8CA-49F7-A8C6-FEA44E331303}"/>
                  </a:ext>
                </a:extLst>
              </p14:cNvPr>
              <p14:cNvContentPartPr/>
              <p14:nvPr/>
            </p14:nvContentPartPr>
            <p14:xfrm>
              <a:off x="7383194" y="5064064"/>
              <a:ext cx="30240" cy="93240"/>
            </p14:xfrm>
          </p:contentPart>
        </mc:Choice>
        <mc:Fallback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002E7499-B8CA-49F7-A8C6-FEA44E331303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7374194" y="5055424"/>
                <a:ext cx="4788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8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9EA65B82-FD05-4988-9F75-5807324C124F}"/>
                  </a:ext>
                </a:extLst>
              </p14:cNvPr>
              <p14:cNvContentPartPr/>
              <p14:nvPr/>
            </p14:nvContentPartPr>
            <p14:xfrm>
              <a:off x="7501994" y="5009704"/>
              <a:ext cx="121320" cy="163440"/>
            </p14:xfrm>
          </p:contentPart>
        </mc:Choice>
        <mc:Fallback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9EA65B82-FD05-4988-9F75-5807324C124F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7493354" y="5001064"/>
                <a:ext cx="13896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0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482188F2-BABF-4BD6-9A10-D0649FA6E400}"/>
                  </a:ext>
                </a:extLst>
              </p14:cNvPr>
              <p14:cNvContentPartPr/>
              <p14:nvPr/>
            </p14:nvContentPartPr>
            <p14:xfrm>
              <a:off x="7851194" y="4968304"/>
              <a:ext cx="236520" cy="146520"/>
            </p14:xfrm>
          </p:contentPart>
        </mc:Choice>
        <mc:Fallback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482188F2-BABF-4BD6-9A10-D0649FA6E400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842194" y="4959304"/>
                <a:ext cx="2541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2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FF8A8730-6AA0-4E1C-A8B5-3F9503F696DA}"/>
                  </a:ext>
                </a:extLst>
              </p14:cNvPr>
              <p14:cNvContentPartPr/>
              <p14:nvPr/>
            </p14:nvContentPartPr>
            <p14:xfrm>
              <a:off x="8249714" y="4790464"/>
              <a:ext cx="230400" cy="379080"/>
            </p14:xfrm>
          </p:contentPart>
        </mc:Choice>
        <mc:Fallback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FF8A8730-6AA0-4E1C-A8B5-3F9503F696DA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8241074" y="4781464"/>
                <a:ext cx="24804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4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C8DECD0F-204D-4608-AE0D-FE5515E76D1D}"/>
                  </a:ext>
                </a:extLst>
              </p14:cNvPr>
              <p14:cNvContentPartPr/>
              <p14:nvPr/>
            </p14:nvContentPartPr>
            <p14:xfrm>
              <a:off x="8189234" y="4985944"/>
              <a:ext cx="357120" cy="54360"/>
            </p14:xfrm>
          </p:contentPart>
        </mc:Choice>
        <mc:Fallback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C8DECD0F-204D-4608-AE0D-FE5515E76D1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8180234" y="4977304"/>
                <a:ext cx="3747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6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C6B3243C-0F72-40CA-A814-56E3B26CF8D5}"/>
                  </a:ext>
                </a:extLst>
              </p14:cNvPr>
              <p14:cNvContentPartPr/>
              <p14:nvPr/>
            </p14:nvContentPartPr>
            <p14:xfrm>
              <a:off x="8449874" y="5008984"/>
              <a:ext cx="145080" cy="109440"/>
            </p14:xfrm>
          </p:contentPart>
        </mc:Choice>
        <mc:Fallback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C6B3243C-0F72-40CA-A814-56E3B26CF8D5}"/>
                  </a:ext>
                </a:extLst>
              </p:cNvPr>
              <p:cNvPicPr/>
              <p:nvPr/>
            </p:nvPicPr>
            <p:blipFill>
              <a:blip r:embed="rId627"/>
              <a:stretch>
                <a:fillRect/>
              </a:stretch>
            </p:blipFill>
            <p:spPr>
              <a:xfrm>
                <a:off x="8440874" y="4999984"/>
                <a:ext cx="1627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8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31ABC5B8-C97C-462C-A330-49AE8282DFBE}"/>
                  </a:ext>
                </a:extLst>
              </p14:cNvPr>
              <p14:cNvContentPartPr/>
              <p14:nvPr/>
            </p14:nvContentPartPr>
            <p14:xfrm>
              <a:off x="8757314" y="4743304"/>
              <a:ext cx="249480" cy="396720"/>
            </p14:xfrm>
          </p:contentPart>
        </mc:Choice>
        <mc:Fallback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31ABC5B8-C97C-462C-A330-49AE8282DFBE}"/>
                  </a:ext>
                </a:extLst>
              </p:cNvPr>
              <p:cNvPicPr/>
              <p:nvPr/>
            </p:nvPicPr>
            <p:blipFill>
              <a:blip r:embed="rId629"/>
              <a:stretch>
                <a:fillRect/>
              </a:stretch>
            </p:blipFill>
            <p:spPr>
              <a:xfrm>
                <a:off x="8748314" y="4734304"/>
                <a:ext cx="26712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0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4E28D2FF-8B7A-4D48-82A7-B406806311E3}"/>
                  </a:ext>
                </a:extLst>
              </p14:cNvPr>
              <p14:cNvContentPartPr/>
              <p14:nvPr/>
            </p14:nvContentPartPr>
            <p14:xfrm>
              <a:off x="8658314" y="4918984"/>
              <a:ext cx="404280" cy="62640"/>
            </p14:xfrm>
          </p:contentPart>
        </mc:Choice>
        <mc:Fallback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4E28D2FF-8B7A-4D48-82A7-B406806311E3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8649674" y="4910344"/>
                <a:ext cx="42192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2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A0028135-CB64-4640-87F2-544A311DCA9A}"/>
                  </a:ext>
                </a:extLst>
              </p14:cNvPr>
              <p14:cNvContentPartPr/>
              <p14:nvPr/>
            </p14:nvContentPartPr>
            <p14:xfrm>
              <a:off x="8882594" y="4980544"/>
              <a:ext cx="180360" cy="116280"/>
            </p14:xfrm>
          </p:contentPart>
        </mc:Choice>
        <mc:Fallback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A0028135-CB64-4640-87F2-544A311DCA9A}"/>
                  </a:ext>
                </a:extLst>
              </p:cNvPr>
              <p:cNvPicPr/>
              <p:nvPr/>
            </p:nvPicPr>
            <p:blipFill>
              <a:blip r:embed="rId633"/>
              <a:stretch>
                <a:fillRect/>
              </a:stretch>
            </p:blipFill>
            <p:spPr>
              <a:xfrm>
                <a:off x="8873954" y="4971904"/>
                <a:ext cx="1980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4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693CAC7B-1DDC-471F-8721-951FD24D0845}"/>
                  </a:ext>
                </a:extLst>
              </p14:cNvPr>
              <p14:cNvContentPartPr/>
              <p14:nvPr/>
            </p14:nvContentPartPr>
            <p14:xfrm>
              <a:off x="9097514" y="4993864"/>
              <a:ext cx="284040" cy="116280"/>
            </p14:xfrm>
          </p:contentPart>
        </mc:Choice>
        <mc:Fallback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693CAC7B-1DDC-471F-8721-951FD24D0845}"/>
                  </a:ext>
                </a:extLst>
              </p:cNvPr>
              <p:cNvPicPr/>
              <p:nvPr/>
            </p:nvPicPr>
            <p:blipFill>
              <a:blip r:embed="rId635"/>
              <a:stretch>
                <a:fillRect/>
              </a:stretch>
            </p:blipFill>
            <p:spPr>
              <a:xfrm>
                <a:off x="9088874" y="4985224"/>
                <a:ext cx="3016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6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9F37C4AB-A5E5-450C-B056-517F7FA52546}"/>
                  </a:ext>
                </a:extLst>
              </p14:cNvPr>
              <p14:cNvContentPartPr/>
              <p14:nvPr/>
            </p14:nvContentPartPr>
            <p14:xfrm>
              <a:off x="9457514" y="4958944"/>
              <a:ext cx="149400" cy="114840"/>
            </p14:xfrm>
          </p:contentPart>
        </mc:Choice>
        <mc:Fallback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9F37C4AB-A5E5-450C-B056-517F7FA52546}"/>
                  </a:ext>
                </a:extLst>
              </p:cNvPr>
              <p:cNvPicPr/>
              <p:nvPr/>
            </p:nvPicPr>
            <p:blipFill>
              <a:blip r:embed="rId637"/>
              <a:stretch>
                <a:fillRect/>
              </a:stretch>
            </p:blipFill>
            <p:spPr>
              <a:xfrm>
                <a:off x="9448874" y="4949944"/>
                <a:ext cx="1670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8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0BFA7FA9-0C61-4AD6-8313-FF7EC36F20EB}"/>
                  </a:ext>
                </a:extLst>
              </p14:cNvPr>
              <p14:cNvContentPartPr/>
              <p14:nvPr/>
            </p14:nvContentPartPr>
            <p14:xfrm>
              <a:off x="9546434" y="5006464"/>
              <a:ext cx="147960" cy="79560"/>
            </p14:xfrm>
          </p:contentPart>
        </mc:Choice>
        <mc:Fallback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0BFA7FA9-0C61-4AD6-8313-FF7EC36F20EB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9537794" y="4997824"/>
                <a:ext cx="1656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0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57DC651B-3478-42A7-8132-DEDF8395A4BE}"/>
                  </a:ext>
                </a:extLst>
              </p14:cNvPr>
              <p14:cNvContentPartPr/>
              <p14:nvPr/>
            </p14:nvContentPartPr>
            <p14:xfrm>
              <a:off x="9849554" y="4754104"/>
              <a:ext cx="233640" cy="386280"/>
            </p14:xfrm>
          </p:contentPart>
        </mc:Choice>
        <mc:Fallback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57DC651B-3478-42A7-8132-DEDF8395A4BE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9840914" y="4745464"/>
                <a:ext cx="25128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2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A20E9EB3-883D-47D9-9BBD-80935C704249}"/>
                  </a:ext>
                </a:extLst>
              </p14:cNvPr>
              <p14:cNvContentPartPr/>
              <p14:nvPr/>
            </p14:nvContentPartPr>
            <p14:xfrm>
              <a:off x="9801674" y="4920424"/>
              <a:ext cx="317880" cy="51480"/>
            </p14:xfrm>
          </p:contentPart>
        </mc:Choice>
        <mc:Fallback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A20E9EB3-883D-47D9-9BBD-80935C704249}"/>
                  </a:ext>
                </a:extLst>
              </p:cNvPr>
              <p:cNvPicPr/>
              <p:nvPr/>
            </p:nvPicPr>
            <p:blipFill>
              <a:blip r:embed="rId643"/>
              <a:stretch>
                <a:fillRect/>
              </a:stretch>
            </p:blipFill>
            <p:spPr>
              <a:xfrm>
                <a:off x="9793034" y="4911424"/>
                <a:ext cx="3355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4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A6AC19E1-A63B-4A99-AF48-C8251FDA490F}"/>
                  </a:ext>
                </a:extLst>
              </p14:cNvPr>
              <p14:cNvContentPartPr/>
              <p14:nvPr/>
            </p14:nvContentPartPr>
            <p14:xfrm>
              <a:off x="10221794" y="4782544"/>
              <a:ext cx="221400" cy="303120"/>
            </p14:xfrm>
          </p:contentPart>
        </mc:Choice>
        <mc:Fallback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A6AC19E1-A63B-4A99-AF48-C8251FDA490F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10212794" y="4773544"/>
                <a:ext cx="23904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6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270A6F18-3F1B-4B1F-B930-A2C12BF9F30C}"/>
                  </a:ext>
                </a:extLst>
              </p14:cNvPr>
              <p14:cNvContentPartPr/>
              <p14:nvPr/>
            </p14:nvContentPartPr>
            <p14:xfrm>
              <a:off x="10120994" y="5239024"/>
              <a:ext cx="82080" cy="101520"/>
            </p14:xfrm>
          </p:contentPart>
        </mc:Choice>
        <mc:Fallback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270A6F18-3F1B-4B1F-B930-A2C12BF9F30C}"/>
                  </a:ext>
                </a:extLst>
              </p:cNvPr>
              <p:cNvPicPr/>
              <p:nvPr/>
            </p:nvPicPr>
            <p:blipFill>
              <a:blip r:embed="rId647"/>
              <a:stretch>
                <a:fillRect/>
              </a:stretch>
            </p:blipFill>
            <p:spPr>
              <a:xfrm>
                <a:off x="10111994" y="5230024"/>
                <a:ext cx="99720" cy="11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4" name="Group 433">
            <a:extLst>
              <a:ext uri="{FF2B5EF4-FFF2-40B4-BE49-F238E27FC236}">
                <a16:creationId xmlns:a16="http://schemas.microsoft.com/office/drawing/2014/main" id="{DDE88E4F-8757-4C0A-90FB-8BA9142B8FB4}"/>
              </a:ext>
            </a:extLst>
          </p:cNvPr>
          <p:cNvGrpSpPr/>
          <p:nvPr/>
        </p:nvGrpSpPr>
        <p:grpSpPr>
          <a:xfrm>
            <a:off x="4683194" y="4466464"/>
            <a:ext cx="1228320" cy="294480"/>
            <a:chOff x="4683194" y="4466464"/>
            <a:chExt cx="1228320" cy="29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5395388-BF23-4413-BA36-2F9AFE116125}"/>
                    </a:ext>
                  </a:extLst>
                </p14:cNvPr>
                <p14:cNvContentPartPr/>
                <p14:nvPr/>
              </p14:nvContentPartPr>
              <p14:xfrm>
                <a:off x="4683194" y="4476184"/>
                <a:ext cx="202320" cy="2847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5395388-BF23-4413-BA36-2F9AFE116125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4674194" y="4467544"/>
                  <a:ext cx="2199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C93C99D5-4A2D-41A0-A066-B1E0CA9360E5}"/>
                    </a:ext>
                  </a:extLst>
                </p14:cNvPr>
                <p14:cNvContentPartPr/>
                <p14:nvPr/>
              </p14:nvContentPartPr>
              <p14:xfrm>
                <a:off x="4934114" y="4712344"/>
                <a:ext cx="5040" cy="230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C93C99D5-4A2D-41A0-A066-B1E0CA9360E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925474" y="4703344"/>
                  <a:ext cx="22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12388577-439D-4F3E-9D25-36EC202909D7}"/>
                    </a:ext>
                  </a:extLst>
                </p14:cNvPr>
                <p14:cNvContentPartPr/>
                <p14:nvPr/>
              </p14:nvContentPartPr>
              <p14:xfrm>
                <a:off x="5015114" y="4493104"/>
                <a:ext cx="187200" cy="19620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12388577-439D-4F3E-9D25-36EC202909D7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5006474" y="4484104"/>
                  <a:ext cx="204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B096CA67-A95D-4079-863A-3920D4FA95E3}"/>
                    </a:ext>
                  </a:extLst>
                </p14:cNvPr>
                <p14:cNvContentPartPr/>
                <p14:nvPr/>
              </p14:nvContentPartPr>
              <p14:xfrm>
                <a:off x="5246954" y="4466464"/>
                <a:ext cx="103680" cy="25452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B096CA67-A95D-4079-863A-3920D4FA95E3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5238314" y="4457464"/>
                  <a:ext cx="1213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F8CB9E4E-7EC8-460C-A6B1-9F5083AAD5FA}"/>
                    </a:ext>
                  </a:extLst>
                </p14:cNvPr>
                <p14:cNvContentPartPr/>
                <p14:nvPr/>
              </p14:nvContentPartPr>
              <p14:xfrm>
                <a:off x="5417594" y="4576624"/>
                <a:ext cx="197640" cy="10836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F8CB9E4E-7EC8-460C-A6B1-9F5083AAD5FA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5408954" y="4567624"/>
                  <a:ext cx="215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82962334-6F5B-4E8D-BADD-8B69EE1A2775}"/>
                    </a:ext>
                  </a:extLst>
                </p14:cNvPr>
                <p14:cNvContentPartPr/>
                <p14:nvPr/>
              </p14:nvContentPartPr>
              <p14:xfrm>
                <a:off x="5674994" y="4579864"/>
                <a:ext cx="236520" cy="11520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82962334-6F5B-4E8D-BADD-8B69EE1A2775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5665994" y="4570864"/>
                  <a:ext cx="254160" cy="13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9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351E3FAE-1AFC-4BB7-B04E-E09117C04590}"/>
                  </a:ext>
                </a:extLst>
              </p14:cNvPr>
              <p14:cNvContentPartPr/>
              <p14:nvPr/>
            </p14:nvContentPartPr>
            <p14:xfrm>
              <a:off x="6177554" y="4715944"/>
              <a:ext cx="42480" cy="12600"/>
            </p14:xfrm>
          </p:contentPart>
        </mc:Choice>
        <mc:Fallback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351E3FAE-1AFC-4BB7-B04E-E09117C04590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6168914" y="4706944"/>
                <a:ext cx="601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1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549A2ED5-BF41-40F1-B409-738C1E176772}"/>
                  </a:ext>
                </a:extLst>
              </p14:cNvPr>
              <p14:cNvContentPartPr/>
              <p14:nvPr/>
            </p14:nvContentPartPr>
            <p14:xfrm>
              <a:off x="2182332" y="6047652"/>
              <a:ext cx="360" cy="360"/>
            </p14:xfrm>
          </p:contentPart>
        </mc:Choice>
        <mc:Fallback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549A2ED5-BF41-40F1-B409-738C1E1767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73332" y="6038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4393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91DA5-E902-4F15-9364-87EB94A0B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8793" y="5403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53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409F4C7-CF72-4679-B5CE-8807CA2014AC}"/>
              </a:ext>
            </a:extLst>
          </p:cNvPr>
          <p:cNvGrpSpPr/>
          <p:nvPr/>
        </p:nvGrpSpPr>
        <p:grpSpPr>
          <a:xfrm>
            <a:off x="667754" y="255184"/>
            <a:ext cx="1212840" cy="699840"/>
            <a:chOff x="667754" y="255184"/>
            <a:chExt cx="1212840" cy="69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AD71FBC-C5F0-4E61-B557-E9FFC457E7F1}"/>
                    </a:ext>
                  </a:extLst>
                </p14:cNvPr>
                <p14:cNvContentPartPr/>
                <p14:nvPr/>
              </p14:nvContentPartPr>
              <p14:xfrm>
                <a:off x="667754" y="576304"/>
                <a:ext cx="13320" cy="306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AD71FBC-C5F0-4E61-B557-E9FFC457E7F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8754" y="567664"/>
                  <a:ext cx="30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5BD2EBD-81DB-4C77-A393-04D099929315}"/>
                    </a:ext>
                  </a:extLst>
                </p14:cNvPr>
                <p14:cNvContentPartPr/>
                <p14:nvPr/>
              </p14:nvContentPartPr>
              <p14:xfrm>
                <a:off x="669914" y="255184"/>
                <a:ext cx="281520" cy="469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5BD2EBD-81DB-4C77-A393-04D0999293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274" y="246184"/>
                  <a:ext cx="29916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13CD385-5C49-4AE3-9800-5849CA26BDCE}"/>
                    </a:ext>
                  </a:extLst>
                </p14:cNvPr>
                <p14:cNvContentPartPr/>
                <p14:nvPr/>
              </p14:nvContentPartPr>
              <p14:xfrm>
                <a:off x="785834" y="642184"/>
                <a:ext cx="159840" cy="312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13CD385-5C49-4AE3-9800-5849CA26BDC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194" y="633544"/>
                  <a:ext cx="1774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C1803B0-3B85-4BF3-B512-81187D49BD62}"/>
                    </a:ext>
                  </a:extLst>
                </p14:cNvPr>
                <p14:cNvContentPartPr/>
                <p14:nvPr/>
              </p14:nvContentPartPr>
              <p14:xfrm>
                <a:off x="945314" y="517984"/>
                <a:ext cx="153720" cy="178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C1803B0-3B85-4BF3-B512-81187D49BD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6674" y="509344"/>
                  <a:ext cx="171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949D055-E041-47AC-A372-2094305CC507}"/>
                    </a:ext>
                  </a:extLst>
                </p14:cNvPr>
                <p14:cNvContentPartPr/>
                <p14:nvPr/>
              </p14:nvContentPartPr>
              <p14:xfrm>
                <a:off x="1010834" y="613024"/>
                <a:ext cx="222120" cy="327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949D055-E041-47AC-A372-2094305CC50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2194" y="604384"/>
                  <a:ext cx="2397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93C29C5-2576-4F85-A124-EA61A8BF5E3D}"/>
                    </a:ext>
                  </a:extLst>
                </p14:cNvPr>
                <p14:cNvContentPartPr/>
                <p14:nvPr/>
              </p14:nvContentPartPr>
              <p14:xfrm>
                <a:off x="1164554" y="495304"/>
                <a:ext cx="252720" cy="183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93C29C5-2576-4F85-A124-EA61A8BF5E3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55914" y="486664"/>
                  <a:ext cx="270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7E2D96D-F13E-45BC-B9F3-ADB10F129B26}"/>
                    </a:ext>
                  </a:extLst>
                </p14:cNvPr>
                <p14:cNvContentPartPr/>
                <p14:nvPr/>
              </p14:nvContentPartPr>
              <p14:xfrm>
                <a:off x="1490354" y="476224"/>
                <a:ext cx="123480" cy="141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7E2D96D-F13E-45BC-B9F3-ADB10F129B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81714" y="467584"/>
                  <a:ext cx="141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CF98E8-BFA3-4C37-8A5C-7BE72120508B}"/>
                    </a:ext>
                  </a:extLst>
                </p14:cNvPr>
                <p14:cNvContentPartPr/>
                <p14:nvPr/>
              </p14:nvContentPartPr>
              <p14:xfrm>
                <a:off x="1662794" y="425824"/>
                <a:ext cx="217800" cy="248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CF98E8-BFA3-4C37-8A5C-7BE72120508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54154" y="416824"/>
                  <a:ext cx="23544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E91F24E-1288-4618-8D1B-B2A61A43EDE6}"/>
              </a:ext>
            </a:extLst>
          </p:cNvPr>
          <p:cNvGrpSpPr/>
          <p:nvPr/>
        </p:nvGrpSpPr>
        <p:grpSpPr>
          <a:xfrm>
            <a:off x="2196314" y="69424"/>
            <a:ext cx="2057400" cy="600120"/>
            <a:chOff x="2196314" y="69424"/>
            <a:chExt cx="2057400" cy="60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56DE26D-01F4-40F8-BA7A-D7755A8B8E59}"/>
                    </a:ext>
                  </a:extLst>
                </p14:cNvPr>
                <p14:cNvContentPartPr/>
                <p14:nvPr/>
              </p14:nvContentPartPr>
              <p14:xfrm>
                <a:off x="2196314" y="420064"/>
                <a:ext cx="224640" cy="208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56DE26D-01F4-40F8-BA7A-D7755A8B8E5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87314" y="411064"/>
                  <a:ext cx="2422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205830E-516D-4A73-8841-B8584E49F7F8}"/>
                    </a:ext>
                  </a:extLst>
                </p14:cNvPr>
                <p14:cNvContentPartPr/>
                <p14:nvPr/>
              </p14:nvContentPartPr>
              <p14:xfrm>
                <a:off x="2424554" y="528064"/>
                <a:ext cx="102240" cy="81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205830E-516D-4A73-8841-B8584E49F7F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15554" y="519424"/>
                  <a:ext cx="1198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AE642C3-C662-40C7-BE58-896F824B66AB}"/>
                    </a:ext>
                  </a:extLst>
                </p14:cNvPr>
                <p14:cNvContentPartPr/>
                <p14:nvPr/>
              </p14:nvContentPartPr>
              <p14:xfrm>
                <a:off x="2571074" y="525544"/>
                <a:ext cx="141120" cy="91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AE642C3-C662-40C7-BE58-896F824B66A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62434" y="516544"/>
                  <a:ext cx="158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7190016-8432-4F5C-B023-D85A5A2E3FA3}"/>
                    </a:ext>
                  </a:extLst>
                </p14:cNvPr>
                <p14:cNvContentPartPr/>
                <p14:nvPr/>
              </p14:nvContentPartPr>
              <p14:xfrm>
                <a:off x="2857274" y="69424"/>
                <a:ext cx="361800" cy="600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7190016-8432-4F5C-B023-D85A5A2E3FA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48634" y="60784"/>
                  <a:ext cx="37944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D67E0BC-4D10-4F4D-ABDE-2C05F8D858F5}"/>
                    </a:ext>
                  </a:extLst>
                </p14:cNvPr>
                <p14:cNvContentPartPr/>
                <p14:nvPr/>
              </p14:nvContentPartPr>
              <p14:xfrm>
                <a:off x="2885354" y="480184"/>
                <a:ext cx="238680" cy="114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D67E0BC-4D10-4F4D-ABDE-2C05F8D858F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76354" y="471184"/>
                  <a:ext cx="256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4E95FFB-D8F5-468D-9AE8-44404767EC8F}"/>
                    </a:ext>
                  </a:extLst>
                </p14:cNvPr>
                <p14:cNvContentPartPr/>
                <p14:nvPr/>
              </p14:nvContentPartPr>
              <p14:xfrm>
                <a:off x="3268754" y="458224"/>
                <a:ext cx="156600" cy="149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4E95FFB-D8F5-468D-9AE8-44404767EC8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59754" y="449584"/>
                  <a:ext cx="1742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C7B6776-D1C9-42EB-AFED-6E6F45B0D759}"/>
                    </a:ext>
                  </a:extLst>
                </p14:cNvPr>
                <p14:cNvContentPartPr/>
                <p14:nvPr/>
              </p14:nvContentPartPr>
              <p14:xfrm>
                <a:off x="3388634" y="219544"/>
                <a:ext cx="184680" cy="343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C7B6776-D1C9-42EB-AFED-6E6F45B0D75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79994" y="210904"/>
                  <a:ext cx="2023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AF73F28-3593-4C35-A3C8-57F4BA0052DE}"/>
                    </a:ext>
                  </a:extLst>
                </p14:cNvPr>
                <p14:cNvContentPartPr/>
                <p14:nvPr/>
              </p14:nvContentPartPr>
              <p14:xfrm>
                <a:off x="3548114" y="435544"/>
                <a:ext cx="113760" cy="127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AF73F28-3593-4C35-A3C8-57F4BA0052D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39114" y="426544"/>
                  <a:ext cx="1314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6A2FC87-9022-4D42-AF1D-DE0576344A98}"/>
                    </a:ext>
                  </a:extLst>
                </p14:cNvPr>
                <p14:cNvContentPartPr/>
                <p14:nvPr/>
              </p14:nvContentPartPr>
              <p14:xfrm>
                <a:off x="3673034" y="427984"/>
                <a:ext cx="186120" cy="157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6A2FC87-9022-4D42-AF1D-DE0576344A9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64034" y="418984"/>
                  <a:ext cx="203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2602152-6404-4B0B-AF97-A7A10648C1BB}"/>
                    </a:ext>
                  </a:extLst>
                </p14:cNvPr>
                <p14:cNvContentPartPr/>
                <p14:nvPr/>
              </p14:nvContentPartPr>
              <p14:xfrm>
                <a:off x="3959954" y="434824"/>
                <a:ext cx="77040" cy="132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2602152-6404-4B0B-AF97-A7A10648C1B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50954" y="425824"/>
                  <a:ext cx="94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67FED44-435B-4C25-80D7-28F3EE695AE5}"/>
                    </a:ext>
                  </a:extLst>
                </p14:cNvPr>
                <p14:cNvContentPartPr/>
                <p14:nvPr/>
              </p14:nvContentPartPr>
              <p14:xfrm>
                <a:off x="4069394" y="419344"/>
                <a:ext cx="184320" cy="207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67FED44-435B-4C25-80D7-28F3EE695AE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60754" y="410704"/>
                  <a:ext cx="20196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CE38D24-E6A0-49D1-B91C-B779BD934BD3}"/>
              </a:ext>
            </a:extLst>
          </p:cNvPr>
          <p:cNvGrpSpPr/>
          <p:nvPr/>
        </p:nvGrpSpPr>
        <p:grpSpPr>
          <a:xfrm>
            <a:off x="4622354" y="104344"/>
            <a:ext cx="1553040" cy="459000"/>
            <a:chOff x="4622354" y="104344"/>
            <a:chExt cx="1553040" cy="45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372724F-4491-4F55-9C55-CD897B3E1152}"/>
                    </a:ext>
                  </a:extLst>
                </p14:cNvPr>
                <p14:cNvContentPartPr/>
                <p14:nvPr/>
              </p14:nvContentPartPr>
              <p14:xfrm>
                <a:off x="4622354" y="104344"/>
                <a:ext cx="234000" cy="458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372724F-4491-4F55-9C55-CD897B3E115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13714" y="95704"/>
                  <a:ext cx="25164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1F23187-A9F3-4A99-8A42-DF3A49DE5D94}"/>
                    </a:ext>
                  </a:extLst>
                </p14:cNvPr>
                <p14:cNvContentPartPr/>
                <p14:nvPr/>
              </p14:nvContentPartPr>
              <p14:xfrm>
                <a:off x="4883354" y="382264"/>
                <a:ext cx="154800" cy="131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1F23187-A9F3-4A99-8A42-DF3A49DE5D9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74354" y="373624"/>
                  <a:ext cx="172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0F10A21-B4BD-4B01-8FA7-2608BD97E744}"/>
                    </a:ext>
                  </a:extLst>
                </p14:cNvPr>
                <p14:cNvContentPartPr/>
                <p14:nvPr/>
              </p14:nvContentPartPr>
              <p14:xfrm>
                <a:off x="5088554" y="386944"/>
                <a:ext cx="207720" cy="133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0F10A21-B4BD-4B01-8FA7-2608BD97E7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79914" y="378304"/>
                  <a:ext cx="225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BD2B75E-63CA-4725-9D82-0E5BBCABCEDB}"/>
                    </a:ext>
                  </a:extLst>
                </p14:cNvPr>
                <p14:cNvContentPartPr/>
                <p14:nvPr/>
              </p14:nvContentPartPr>
              <p14:xfrm>
                <a:off x="5322554" y="406384"/>
                <a:ext cx="168480" cy="128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BD2B75E-63CA-4725-9D82-0E5BBCABCED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13914" y="397744"/>
                  <a:ext cx="186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D34680F-699B-440E-8849-E387CBCCB346}"/>
                    </a:ext>
                  </a:extLst>
                </p14:cNvPr>
                <p14:cNvContentPartPr/>
                <p14:nvPr/>
              </p14:nvContentPartPr>
              <p14:xfrm>
                <a:off x="5572394" y="377584"/>
                <a:ext cx="182520" cy="162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D34680F-699B-440E-8849-E387CBCCB34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63394" y="368944"/>
                  <a:ext cx="200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8AE4ECF-52DB-431E-ABDC-2A1D8C196BC3}"/>
                    </a:ext>
                  </a:extLst>
                </p14:cNvPr>
                <p14:cNvContentPartPr/>
                <p14:nvPr/>
              </p14:nvContentPartPr>
              <p14:xfrm>
                <a:off x="5704874" y="195424"/>
                <a:ext cx="204840" cy="367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8AE4ECF-52DB-431E-ABDC-2A1D8C196BC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95874" y="186424"/>
                  <a:ext cx="2224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5CA9AFD-3801-469A-B22D-4C5D73A3FFF9}"/>
                    </a:ext>
                  </a:extLst>
                </p14:cNvPr>
                <p14:cNvContentPartPr/>
                <p14:nvPr/>
              </p14:nvContentPartPr>
              <p14:xfrm>
                <a:off x="6025634" y="379384"/>
                <a:ext cx="149760" cy="23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5CA9AFD-3801-469A-B22D-4C5D73A3FFF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16634" y="370384"/>
                  <a:ext cx="167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85C8BB6-2D0D-4FC5-A76A-DD7AEDCC7F4A}"/>
                    </a:ext>
                  </a:extLst>
                </p14:cNvPr>
                <p14:cNvContentPartPr/>
                <p14:nvPr/>
              </p14:nvContentPartPr>
              <p14:xfrm>
                <a:off x="5957234" y="498184"/>
                <a:ext cx="176760" cy="27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85C8BB6-2D0D-4FC5-A76A-DD7AEDCC7F4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48594" y="489184"/>
                  <a:ext cx="19440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CD3912-33FE-454A-B19C-75EB8918F1EF}"/>
              </a:ext>
            </a:extLst>
          </p:cNvPr>
          <p:cNvGrpSpPr/>
          <p:nvPr/>
        </p:nvGrpSpPr>
        <p:grpSpPr>
          <a:xfrm>
            <a:off x="6412994" y="278224"/>
            <a:ext cx="755280" cy="312840"/>
            <a:chOff x="6412994" y="278224"/>
            <a:chExt cx="755280" cy="31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4D87CF6-D189-4F4C-8846-8E3817FCA6EB}"/>
                    </a:ext>
                  </a:extLst>
                </p14:cNvPr>
                <p14:cNvContentPartPr/>
                <p14:nvPr/>
              </p14:nvContentPartPr>
              <p14:xfrm>
                <a:off x="6412994" y="294424"/>
                <a:ext cx="247680" cy="2541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4D87CF6-D189-4F4C-8846-8E3817FCA6E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03994" y="285424"/>
                  <a:ext cx="2653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A1341D2-07BF-4185-AB0C-43D191F93ADF}"/>
                    </a:ext>
                  </a:extLst>
                </p14:cNvPr>
                <p14:cNvContentPartPr/>
                <p14:nvPr/>
              </p14:nvContentPartPr>
              <p14:xfrm>
                <a:off x="6740594" y="487744"/>
                <a:ext cx="24840" cy="41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A1341D2-07BF-4185-AB0C-43D191F93AD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31954" y="479104"/>
                  <a:ext cx="424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91BFDF8-B17A-48DB-8FE7-AC66A6F19644}"/>
                    </a:ext>
                  </a:extLst>
                </p14:cNvPr>
                <p14:cNvContentPartPr/>
                <p14:nvPr/>
              </p14:nvContentPartPr>
              <p14:xfrm>
                <a:off x="6889994" y="312064"/>
                <a:ext cx="173520" cy="125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91BFDF8-B17A-48DB-8FE7-AC66A6F1964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80994" y="303064"/>
                  <a:ext cx="191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CA61537-8DED-449C-A9EE-9CDBA865D869}"/>
                    </a:ext>
                  </a:extLst>
                </p14:cNvPr>
                <p14:cNvContentPartPr/>
                <p14:nvPr/>
              </p14:nvContentPartPr>
              <p14:xfrm>
                <a:off x="6971714" y="278224"/>
                <a:ext cx="196560" cy="312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CA61537-8DED-449C-A9EE-9CDBA865D86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62714" y="269224"/>
                  <a:ext cx="21420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4AD9F5C-5CF6-4252-855D-54D205FCDB23}"/>
              </a:ext>
            </a:extLst>
          </p:cNvPr>
          <p:cNvGrpSpPr/>
          <p:nvPr/>
        </p:nvGrpSpPr>
        <p:grpSpPr>
          <a:xfrm>
            <a:off x="5422274" y="1093264"/>
            <a:ext cx="148320" cy="101520"/>
            <a:chOff x="5422274" y="1093264"/>
            <a:chExt cx="148320" cy="10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92A99B6-F505-4192-8E2E-F0F4E31E0B25}"/>
                    </a:ext>
                  </a:extLst>
                </p14:cNvPr>
                <p14:cNvContentPartPr/>
                <p14:nvPr/>
              </p14:nvContentPartPr>
              <p14:xfrm>
                <a:off x="5422274" y="1093264"/>
                <a:ext cx="133200" cy="24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92A99B6-F505-4192-8E2E-F0F4E31E0B2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3274" y="1084264"/>
                  <a:ext cx="150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3B61CC6-2510-4C45-9B0C-DAC4C08004AB}"/>
                    </a:ext>
                  </a:extLst>
                </p14:cNvPr>
                <p14:cNvContentPartPr/>
                <p14:nvPr/>
              </p14:nvContentPartPr>
              <p14:xfrm>
                <a:off x="5437754" y="1181464"/>
                <a:ext cx="132840" cy="13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3B61CC6-2510-4C45-9B0C-DAC4C08004A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28754" y="1172464"/>
                  <a:ext cx="15048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6760173-CD17-49FB-87D3-3FB5C4955249}"/>
              </a:ext>
            </a:extLst>
          </p:cNvPr>
          <p:cNvGrpSpPr/>
          <p:nvPr/>
        </p:nvGrpSpPr>
        <p:grpSpPr>
          <a:xfrm>
            <a:off x="5837714" y="1009744"/>
            <a:ext cx="375480" cy="228240"/>
            <a:chOff x="5837714" y="1009744"/>
            <a:chExt cx="375480" cy="22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9015DD5-14B1-4153-86CE-A015069B07F5}"/>
                    </a:ext>
                  </a:extLst>
                </p14:cNvPr>
                <p14:cNvContentPartPr/>
                <p14:nvPr/>
              </p14:nvContentPartPr>
              <p14:xfrm>
                <a:off x="5837714" y="1009744"/>
                <a:ext cx="233640" cy="228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9015DD5-14B1-4153-86CE-A015069B07F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29074" y="1001104"/>
                  <a:ext cx="251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2FD66CC-BBAA-453A-82CB-408873A7328B}"/>
                    </a:ext>
                  </a:extLst>
                </p14:cNvPr>
                <p14:cNvContentPartPr/>
                <p14:nvPr/>
              </p14:nvContentPartPr>
              <p14:xfrm>
                <a:off x="6205634" y="1196944"/>
                <a:ext cx="7560" cy="37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2FD66CC-BBAA-453A-82CB-408873A7328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96634" y="1187944"/>
                  <a:ext cx="2520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D43C239-F012-4F4E-AC82-198A84841028}"/>
              </a:ext>
            </a:extLst>
          </p:cNvPr>
          <p:cNvGrpSpPr/>
          <p:nvPr/>
        </p:nvGrpSpPr>
        <p:grpSpPr>
          <a:xfrm>
            <a:off x="2068154" y="2128264"/>
            <a:ext cx="532440" cy="375480"/>
            <a:chOff x="2068154" y="2128264"/>
            <a:chExt cx="532440" cy="37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65FC7A6-2A05-442A-A258-E84693651312}"/>
                    </a:ext>
                  </a:extLst>
                </p14:cNvPr>
                <p14:cNvContentPartPr/>
                <p14:nvPr/>
              </p14:nvContentPartPr>
              <p14:xfrm>
                <a:off x="2085794" y="2128264"/>
                <a:ext cx="334800" cy="270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65FC7A6-2A05-442A-A258-E8469365131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77154" y="2119264"/>
                  <a:ext cx="3524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E73565F-384E-4356-91D8-DB94900E479D}"/>
                    </a:ext>
                  </a:extLst>
                </p14:cNvPr>
                <p14:cNvContentPartPr/>
                <p14:nvPr/>
              </p14:nvContentPartPr>
              <p14:xfrm>
                <a:off x="2068154" y="2254264"/>
                <a:ext cx="298800" cy="49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E73565F-384E-4356-91D8-DB94900E479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59514" y="2245264"/>
                  <a:ext cx="3164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4BBD20-C033-4E0C-9637-D224E2A094F9}"/>
                    </a:ext>
                  </a:extLst>
                </p14:cNvPr>
                <p14:cNvContentPartPr/>
                <p14:nvPr/>
              </p14:nvContentPartPr>
              <p14:xfrm>
                <a:off x="2292794" y="2342824"/>
                <a:ext cx="307800" cy="160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4BBD20-C033-4E0C-9637-D224E2A094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84154" y="2333824"/>
                  <a:ext cx="32544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1784E2C-4914-427A-9E33-85841C78C02F}"/>
              </a:ext>
            </a:extLst>
          </p:cNvPr>
          <p:cNvGrpSpPr/>
          <p:nvPr/>
        </p:nvGrpSpPr>
        <p:grpSpPr>
          <a:xfrm>
            <a:off x="2899394" y="2240224"/>
            <a:ext cx="173520" cy="120240"/>
            <a:chOff x="2899394" y="2240224"/>
            <a:chExt cx="173520" cy="12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FA2C64B-EA7D-4894-9019-A7805FAE9148}"/>
                    </a:ext>
                  </a:extLst>
                </p14:cNvPr>
                <p14:cNvContentPartPr/>
                <p14:nvPr/>
              </p14:nvContentPartPr>
              <p14:xfrm>
                <a:off x="2913074" y="2240224"/>
                <a:ext cx="149760" cy="187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FA2C64B-EA7D-4894-9019-A7805FAE914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04074" y="2231224"/>
                  <a:ext cx="167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5312F22-F70D-43EF-A309-C858E929DAC1}"/>
                    </a:ext>
                  </a:extLst>
                </p14:cNvPr>
                <p14:cNvContentPartPr/>
                <p14:nvPr/>
              </p14:nvContentPartPr>
              <p14:xfrm>
                <a:off x="2899394" y="2340664"/>
                <a:ext cx="173520" cy="198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5312F22-F70D-43EF-A309-C858E929DAC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90754" y="2332024"/>
                  <a:ext cx="19116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46FEFA8-FC13-4E54-81E2-F31255CB4BD4}"/>
                  </a:ext>
                </a:extLst>
              </p14:cNvPr>
              <p14:cNvContentPartPr/>
              <p14:nvPr/>
            </p14:nvContentPartPr>
            <p14:xfrm>
              <a:off x="3505634" y="2555944"/>
              <a:ext cx="1473840" cy="388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46FEFA8-FC13-4E54-81E2-F31255CB4BD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96994" y="2547304"/>
                <a:ext cx="1491480" cy="5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22F0B56E-34BD-47B8-BD00-85C3A282BC55}"/>
              </a:ext>
            </a:extLst>
          </p:cNvPr>
          <p:cNvGrpSpPr/>
          <p:nvPr/>
        </p:nvGrpSpPr>
        <p:grpSpPr>
          <a:xfrm>
            <a:off x="3870674" y="2677624"/>
            <a:ext cx="1081800" cy="278280"/>
            <a:chOff x="3870674" y="2677624"/>
            <a:chExt cx="1081800" cy="27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2196D00-E328-41C5-B6B2-8E42802EADDA}"/>
                    </a:ext>
                  </a:extLst>
                </p14:cNvPr>
                <p14:cNvContentPartPr/>
                <p14:nvPr/>
              </p14:nvContentPartPr>
              <p14:xfrm>
                <a:off x="3870674" y="2767264"/>
                <a:ext cx="156240" cy="1461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2196D00-E328-41C5-B6B2-8E42802EADD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62034" y="2758624"/>
                  <a:ext cx="173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10D3F93-9E35-4707-AC6E-EA1F9D161E1C}"/>
                    </a:ext>
                  </a:extLst>
                </p14:cNvPr>
                <p14:cNvContentPartPr/>
                <p14:nvPr/>
              </p14:nvContentPartPr>
              <p14:xfrm>
                <a:off x="4122674" y="2883184"/>
                <a:ext cx="23760" cy="38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10D3F93-9E35-4707-AC6E-EA1F9D161E1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14034" y="2874184"/>
                  <a:ext cx="414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65F30FE-C171-4881-9200-81213BBC4771}"/>
                    </a:ext>
                  </a:extLst>
                </p14:cNvPr>
                <p14:cNvContentPartPr/>
                <p14:nvPr/>
              </p14:nvContentPartPr>
              <p14:xfrm>
                <a:off x="4245074" y="2704624"/>
                <a:ext cx="186480" cy="190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65F30FE-C171-4881-9200-81213BBC477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36434" y="2695984"/>
                  <a:ext cx="204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DAC126D-9325-4C20-A877-29EF915CF981}"/>
                    </a:ext>
                  </a:extLst>
                </p14:cNvPr>
                <p14:cNvContentPartPr/>
                <p14:nvPr/>
              </p14:nvContentPartPr>
              <p14:xfrm>
                <a:off x="4521914" y="2677624"/>
                <a:ext cx="184680" cy="278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DAC126D-9325-4C20-A877-29EF915CF98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12914" y="2668624"/>
                  <a:ext cx="2023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929F9FF-CAA7-481A-92F6-47302F1ADE9E}"/>
                    </a:ext>
                  </a:extLst>
                </p14:cNvPr>
                <p14:cNvContentPartPr/>
                <p14:nvPr/>
              </p14:nvContentPartPr>
              <p14:xfrm>
                <a:off x="4704794" y="2802184"/>
                <a:ext cx="46080" cy="114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929F9FF-CAA7-481A-92F6-47302F1ADE9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95794" y="2793544"/>
                  <a:ext cx="63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8157209-D5AB-41E1-A75B-DA44FB48CD81}"/>
                    </a:ext>
                  </a:extLst>
                </p14:cNvPr>
                <p14:cNvContentPartPr/>
                <p14:nvPr/>
              </p14:nvContentPartPr>
              <p14:xfrm>
                <a:off x="4815314" y="2805064"/>
                <a:ext cx="137160" cy="138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8157209-D5AB-41E1-A75B-DA44FB48CD8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06674" y="2796064"/>
                  <a:ext cx="15480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121C2A1-2D43-4BE1-B7CE-8DC512EA52DC}"/>
              </a:ext>
            </a:extLst>
          </p:cNvPr>
          <p:cNvGrpSpPr/>
          <p:nvPr/>
        </p:nvGrpSpPr>
        <p:grpSpPr>
          <a:xfrm>
            <a:off x="5491394" y="2328784"/>
            <a:ext cx="140760" cy="120240"/>
            <a:chOff x="5491394" y="2328784"/>
            <a:chExt cx="140760" cy="12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128715B-35F3-4E59-A3F3-69E3B78E8FCF}"/>
                    </a:ext>
                  </a:extLst>
                </p14:cNvPr>
                <p14:cNvContentPartPr/>
                <p14:nvPr/>
              </p14:nvContentPartPr>
              <p14:xfrm>
                <a:off x="5491394" y="2328784"/>
                <a:ext cx="140760" cy="298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128715B-35F3-4E59-A3F3-69E3B78E8FC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82394" y="2319784"/>
                  <a:ext cx="158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C1A0F78-05A5-48BC-A13F-93CA625B7BA1}"/>
                    </a:ext>
                  </a:extLst>
                </p14:cNvPr>
                <p14:cNvContentPartPr/>
                <p14:nvPr/>
              </p14:nvContentPartPr>
              <p14:xfrm>
                <a:off x="5495354" y="2442544"/>
                <a:ext cx="112680" cy="64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C1A0F78-05A5-48BC-A13F-93CA625B7BA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86354" y="2433904"/>
                  <a:ext cx="13032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3DDE95F-265B-4381-A99B-980395392144}"/>
              </a:ext>
            </a:extLst>
          </p:cNvPr>
          <p:cNvGrpSpPr/>
          <p:nvPr/>
        </p:nvGrpSpPr>
        <p:grpSpPr>
          <a:xfrm>
            <a:off x="2064554" y="826504"/>
            <a:ext cx="3085200" cy="1002240"/>
            <a:chOff x="2064554" y="826504"/>
            <a:chExt cx="3085200" cy="100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E095AF3-E7B7-402A-806D-4C05CEDE6D13}"/>
                    </a:ext>
                  </a:extLst>
                </p14:cNvPr>
                <p14:cNvContentPartPr/>
                <p14:nvPr/>
              </p14:nvContentPartPr>
              <p14:xfrm>
                <a:off x="2064554" y="976264"/>
                <a:ext cx="170280" cy="254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E095AF3-E7B7-402A-806D-4C05CEDE6D1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55554" y="967264"/>
                  <a:ext cx="1879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E097DB3-7526-4CF8-9D6F-685725FF27DF}"/>
                    </a:ext>
                  </a:extLst>
                </p14:cNvPr>
                <p14:cNvContentPartPr/>
                <p14:nvPr/>
              </p14:nvContentPartPr>
              <p14:xfrm>
                <a:off x="2363714" y="1149064"/>
                <a:ext cx="16920" cy="52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E097DB3-7526-4CF8-9D6F-685725FF27D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54714" y="1140064"/>
                  <a:ext cx="345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7E64A9E-4040-41B2-A9C5-15EB2F220257}"/>
                    </a:ext>
                  </a:extLst>
                </p14:cNvPr>
                <p14:cNvContentPartPr/>
                <p14:nvPr/>
              </p14:nvContentPartPr>
              <p14:xfrm>
                <a:off x="2793914" y="1063024"/>
                <a:ext cx="286200" cy="50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7E64A9E-4040-41B2-A9C5-15EB2F22025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84914" y="1054384"/>
                  <a:ext cx="303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A3A256B-EEFF-452D-9D53-050788ABA7C6}"/>
                    </a:ext>
                  </a:extLst>
                </p14:cNvPr>
                <p14:cNvContentPartPr/>
                <p14:nvPr/>
              </p14:nvContentPartPr>
              <p14:xfrm>
                <a:off x="2923874" y="970504"/>
                <a:ext cx="77400" cy="209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A3A256B-EEFF-452D-9D53-050788ABA7C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15234" y="961864"/>
                  <a:ext cx="95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7DA4556-9FB1-474E-8AC4-CDD8210E357D}"/>
                    </a:ext>
                  </a:extLst>
                </p14:cNvPr>
                <p14:cNvContentPartPr/>
                <p14:nvPr/>
              </p14:nvContentPartPr>
              <p14:xfrm>
                <a:off x="3270914" y="947104"/>
                <a:ext cx="382680" cy="282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7DA4556-9FB1-474E-8AC4-CDD8210E357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61914" y="938104"/>
                  <a:ext cx="4003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81E9AB5-FDFA-4B45-8A9B-A5925993DD25}"/>
                    </a:ext>
                  </a:extLst>
                </p14:cNvPr>
                <p14:cNvContentPartPr/>
                <p14:nvPr/>
              </p14:nvContentPartPr>
              <p14:xfrm>
                <a:off x="3351194" y="1096144"/>
                <a:ext cx="257040" cy="36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81E9AB5-FDFA-4B45-8A9B-A5925993DD2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42554" y="1087144"/>
                  <a:ext cx="2746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CE48FE5-13FF-4FCC-85F8-46185AB66039}"/>
                    </a:ext>
                  </a:extLst>
                </p14:cNvPr>
                <p14:cNvContentPartPr/>
                <p14:nvPr/>
              </p14:nvContentPartPr>
              <p14:xfrm>
                <a:off x="3522554" y="1197304"/>
                <a:ext cx="244440" cy="132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CE48FE5-13FF-4FCC-85F8-46185AB6603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513914" y="1188664"/>
                  <a:ext cx="262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B15474E-9DE3-4AFD-83F5-CCD79FAB9BA2}"/>
                    </a:ext>
                  </a:extLst>
                </p14:cNvPr>
                <p14:cNvContentPartPr/>
                <p14:nvPr/>
              </p14:nvContentPartPr>
              <p14:xfrm>
                <a:off x="3982634" y="969424"/>
                <a:ext cx="145080" cy="243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B15474E-9DE3-4AFD-83F5-CCD79FAB9BA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73994" y="960424"/>
                  <a:ext cx="1627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A0C2B07-F0BD-4409-9A25-88810396C4E8}"/>
                    </a:ext>
                  </a:extLst>
                </p14:cNvPr>
                <p14:cNvContentPartPr/>
                <p14:nvPr/>
              </p14:nvContentPartPr>
              <p14:xfrm>
                <a:off x="4224914" y="1013704"/>
                <a:ext cx="168840" cy="150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A0C2B07-F0BD-4409-9A25-88810396C4E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215914" y="1005064"/>
                  <a:ext cx="186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8030D73-C304-49FF-8D47-B94869B6E059}"/>
                    </a:ext>
                  </a:extLst>
                </p14:cNvPr>
                <p14:cNvContentPartPr/>
                <p14:nvPr/>
              </p14:nvContentPartPr>
              <p14:xfrm>
                <a:off x="4459274" y="1118104"/>
                <a:ext cx="15120" cy="36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8030D73-C304-49FF-8D47-B94869B6E05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50274" y="1109104"/>
                  <a:ext cx="32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B1A38F9-2C72-454B-9056-F5E774A09188}"/>
                    </a:ext>
                  </a:extLst>
                </p14:cNvPr>
                <p14:cNvContentPartPr/>
                <p14:nvPr/>
              </p14:nvContentPartPr>
              <p14:xfrm>
                <a:off x="4605794" y="948544"/>
                <a:ext cx="219600" cy="2304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B1A38F9-2C72-454B-9056-F5E774A0918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97154" y="939904"/>
                  <a:ext cx="2372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A8B8ABF-DB7D-4886-85F8-71C5074169BD}"/>
                    </a:ext>
                  </a:extLst>
                </p14:cNvPr>
                <p14:cNvContentPartPr/>
                <p14:nvPr/>
              </p14:nvContentPartPr>
              <p14:xfrm>
                <a:off x="4920434" y="826504"/>
                <a:ext cx="229320" cy="349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A8B8ABF-DB7D-4886-85F8-71C5074169B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11794" y="817504"/>
                  <a:ext cx="2469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4CDF6BD-9631-4AB3-9C3C-D805356EF0F8}"/>
                    </a:ext>
                  </a:extLst>
                </p14:cNvPr>
                <p14:cNvContentPartPr/>
                <p14:nvPr/>
              </p14:nvContentPartPr>
              <p14:xfrm>
                <a:off x="4155434" y="1370464"/>
                <a:ext cx="610560" cy="51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4CDF6BD-9631-4AB3-9C3C-D805356EF0F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46434" y="1361464"/>
                  <a:ext cx="6282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E69A519-0E16-40E9-B4CF-48CE0E65C7A7}"/>
                    </a:ext>
                  </a:extLst>
                </p14:cNvPr>
                <p14:cNvContentPartPr/>
                <p14:nvPr/>
              </p14:nvContentPartPr>
              <p14:xfrm>
                <a:off x="4249754" y="1440304"/>
                <a:ext cx="729360" cy="388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E69A519-0E16-40E9-B4CF-48CE0E65C7A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40754" y="1431304"/>
                  <a:ext cx="7470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648BD8E-F54F-4B4E-8FF8-2F8FC23DFA21}"/>
                    </a:ext>
                  </a:extLst>
                </p14:cNvPr>
                <p14:cNvContentPartPr/>
                <p14:nvPr/>
              </p14:nvContentPartPr>
              <p14:xfrm>
                <a:off x="4454594" y="1651984"/>
                <a:ext cx="55440" cy="105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648BD8E-F54F-4B4E-8FF8-2F8FC23DFA2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445594" y="1642984"/>
                  <a:ext cx="73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980E434-9179-4116-99AF-D353C1A12624}"/>
                    </a:ext>
                  </a:extLst>
                </p14:cNvPr>
                <p14:cNvContentPartPr/>
                <p14:nvPr/>
              </p14:nvContentPartPr>
              <p14:xfrm>
                <a:off x="4581314" y="1664584"/>
                <a:ext cx="77760" cy="89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980E434-9179-4116-99AF-D353C1A1262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72314" y="1655944"/>
                  <a:ext cx="95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62CA481-DF92-4711-84A4-677A86F0EE7E}"/>
                    </a:ext>
                  </a:extLst>
                </p14:cNvPr>
                <p14:cNvContentPartPr/>
                <p14:nvPr/>
              </p14:nvContentPartPr>
              <p14:xfrm>
                <a:off x="4751594" y="1675024"/>
                <a:ext cx="82800" cy="98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62CA481-DF92-4711-84A4-677A86F0EE7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42594" y="1666384"/>
                  <a:ext cx="100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E62AC78-AE89-4816-B81D-FB54DC86F54B}"/>
                    </a:ext>
                  </a:extLst>
                </p14:cNvPr>
                <p14:cNvContentPartPr/>
                <p14:nvPr/>
              </p14:nvContentPartPr>
              <p14:xfrm>
                <a:off x="2541914" y="977704"/>
                <a:ext cx="54720" cy="242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E62AC78-AE89-4816-B81D-FB54DC86F54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32914" y="969064"/>
                  <a:ext cx="7236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7233DC0-0EBD-4FEA-8D6F-E6DD1EFE0BE5}"/>
              </a:ext>
            </a:extLst>
          </p:cNvPr>
          <p:cNvGrpSpPr/>
          <p:nvPr/>
        </p:nvGrpSpPr>
        <p:grpSpPr>
          <a:xfrm>
            <a:off x="6320474" y="970504"/>
            <a:ext cx="370080" cy="230040"/>
            <a:chOff x="6320474" y="970504"/>
            <a:chExt cx="370080" cy="23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2E676F8-4532-40F3-9EE8-1FE2C9F07002}"/>
                    </a:ext>
                  </a:extLst>
                </p14:cNvPr>
                <p14:cNvContentPartPr/>
                <p14:nvPr/>
              </p14:nvContentPartPr>
              <p14:xfrm>
                <a:off x="6320474" y="993184"/>
                <a:ext cx="226800" cy="207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2E676F8-4532-40F3-9EE8-1FE2C9F0700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11834" y="984544"/>
                  <a:ext cx="2444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433BA81-97BA-49CC-8D7D-5FD282945B94}"/>
                    </a:ext>
                  </a:extLst>
                </p14:cNvPr>
                <p14:cNvContentPartPr/>
                <p14:nvPr/>
              </p14:nvContentPartPr>
              <p14:xfrm>
                <a:off x="6598754" y="970504"/>
                <a:ext cx="91800" cy="2286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433BA81-97BA-49CC-8D7D-5FD282945B9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589754" y="961864"/>
                  <a:ext cx="10944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A2599DD-E10E-4746-BD4F-4E159F090527}"/>
              </a:ext>
            </a:extLst>
          </p:cNvPr>
          <p:cNvGrpSpPr/>
          <p:nvPr/>
        </p:nvGrpSpPr>
        <p:grpSpPr>
          <a:xfrm>
            <a:off x="3444434" y="2141944"/>
            <a:ext cx="1688040" cy="272160"/>
            <a:chOff x="3444434" y="2141944"/>
            <a:chExt cx="1688040" cy="27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A470BE2-9066-4C26-901D-6135287FE6EA}"/>
                    </a:ext>
                  </a:extLst>
                </p14:cNvPr>
                <p14:cNvContentPartPr/>
                <p14:nvPr/>
              </p14:nvContentPartPr>
              <p14:xfrm>
                <a:off x="3444434" y="2142304"/>
                <a:ext cx="239400" cy="254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A470BE2-9066-4C26-901D-6135287FE6E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35434" y="2133304"/>
                  <a:ext cx="257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CE9BC13-2986-4B9D-8146-0A738EC577E4}"/>
                    </a:ext>
                  </a:extLst>
                </p14:cNvPr>
                <p14:cNvContentPartPr/>
                <p14:nvPr/>
              </p14:nvContentPartPr>
              <p14:xfrm>
                <a:off x="3763034" y="2341384"/>
                <a:ext cx="11160" cy="33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CE9BC13-2986-4B9D-8146-0A738EC577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54394" y="2332744"/>
                  <a:ext cx="288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A853E44-E652-43E6-8B89-A6934E2B15EE}"/>
                    </a:ext>
                  </a:extLst>
                </p14:cNvPr>
                <p14:cNvContentPartPr/>
                <p14:nvPr/>
              </p14:nvContentPartPr>
              <p14:xfrm>
                <a:off x="4272794" y="2244544"/>
                <a:ext cx="168480" cy="29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A853E44-E652-43E6-8B89-A6934E2B15E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264154" y="2235544"/>
                  <a:ext cx="186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26FE950-0441-410C-BD55-873D947FD91E}"/>
                    </a:ext>
                  </a:extLst>
                </p14:cNvPr>
                <p14:cNvContentPartPr/>
                <p14:nvPr/>
              </p14:nvContentPartPr>
              <p14:xfrm>
                <a:off x="4533434" y="2141944"/>
                <a:ext cx="220320" cy="250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26FE950-0441-410C-BD55-873D947FD91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524794" y="2132944"/>
                  <a:ext cx="2379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449E940-35CE-4DA8-97FF-2E706B0953FE}"/>
                    </a:ext>
                  </a:extLst>
                </p14:cNvPr>
                <p14:cNvContentPartPr/>
                <p14:nvPr/>
              </p14:nvContentPartPr>
              <p14:xfrm>
                <a:off x="4848794" y="2326624"/>
                <a:ext cx="20520" cy="50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449E940-35CE-4DA8-97FF-2E706B0953F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840154" y="2317624"/>
                  <a:ext cx="381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7FBFBEB-9B82-4FFB-A982-A2A1C11B88A5}"/>
                    </a:ext>
                  </a:extLst>
                </p14:cNvPr>
                <p14:cNvContentPartPr/>
                <p14:nvPr/>
              </p14:nvContentPartPr>
              <p14:xfrm>
                <a:off x="5066954" y="2148064"/>
                <a:ext cx="65520" cy="266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7FBFBEB-9B82-4FFB-A982-A2A1C11B88A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57954" y="2139424"/>
                  <a:ext cx="831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F61DF09-DC0D-4228-9DFF-B75B44C5B984}"/>
                    </a:ext>
                  </a:extLst>
                </p14:cNvPr>
                <p14:cNvContentPartPr/>
                <p14:nvPr/>
              </p14:nvContentPartPr>
              <p14:xfrm>
                <a:off x="3814154" y="2175424"/>
                <a:ext cx="159480" cy="1962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F61DF09-DC0D-4228-9DFF-B75B44C5B98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805154" y="2166784"/>
                  <a:ext cx="177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E21BC96-3DF0-4F14-A154-959A145FFDA5}"/>
                    </a:ext>
                  </a:extLst>
                </p14:cNvPr>
                <p14:cNvContentPartPr/>
                <p14:nvPr/>
              </p14:nvContentPartPr>
              <p14:xfrm>
                <a:off x="4043474" y="2170024"/>
                <a:ext cx="37800" cy="215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E21BC96-3DF0-4F14-A154-959A145FFDA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034834" y="2161384"/>
                  <a:ext cx="554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D27AB3E-6179-4882-A285-B1D7A6542689}"/>
              </a:ext>
            </a:extLst>
          </p:cNvPr>
          <p:cNvGrpSpPr/>
          <p:nvPr/>
        </p:nvGrpSpPr>
        <p:grpSpPr>
          <a:xfrm>
            <a:off x="5854634" y="2211424"/>
            <a:ext cx="747000" cy="262440"/>
            <a:chOff x="5854634" y="2211424"/>
            <a:chExt cx="747000" cy="26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BE2A54D-FE82-4538-BD54-E511BCDF4037}"/>
                    </a:ext>
                  </a:extLst>
                </p14:cNvPr>
                <p14:cNvContentPartPr/>
                <p14:nvPr/>
              </p14:nvContentPartPr>
              <p14:xfrm>
                <a:off x="5854634" y="2211424"/>
                <a:ext cx="279000" cy="2624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BE2A54D-FE82-4538-BD54-E511BCDF40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45634" y="2202784"/>
                  <a:ext cx="2966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1D37A38-35B8-4CA8-9D51-D6AE48457C0E}"/>
                    </a:ext>
                  </a:extLst>
                </p14:cNvPr>
                <p14:cNvContentPartPr/>
                <p14:nvPr/>
              </p14:nvContentPartPr>
              <p14:xfrm>
                <a:off x="6152354" y="2428864"/>
                <a:ext cx="16560" cy="33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1D37A38-35B8-4CA8-9D51-D6AE48457C0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143714" y="2419864"/>
                  <a:ext cx="34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770457A-42EB-40E9-81BE-AFB0E06717E1}"/>
                    </a:ext>
                  </a:extLst>
                </p14:cNvPr>
                <p14:cNvContentPartPr/>
                <p14:nvPr/>
              </p14:nvContentPartPr>
              <p14:xfrm>
                <a:off x="6318674" y="2217544"/>
                <a:ext cx="282960" cy="2066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770457A-42EB-40E9-81BE-AFB0E06717E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09674" y="2208544"/>
                  <a:ext cx="300600" cy="22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CA2D173-27FB-45A3-AFFD-F5BFFD987DF1}"/>
                  </a:ext>
                </a:extLst>
              </p14:cNvPr>
              <p14:cNvContentPartPr/>
              <p14:nvPr/>
            </p14:nvContentPartPr>
            <p14:xfrm>
              <a:off x="1736234" y="4190704"/>
              <a:ext cx="3708360" cy="4032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CA2D173-27FB-45A3-AFFD-F5BFFD987DF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727234" y="4181704"/>
                <a:ext cx="372600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0BF2B89-424A-427A-888E-346E1843F875}"/>
              </a:ext>
            </a:extLst>
          </p:cNvPr>
          <p:cNvGrpSpPr/>
          <p:nvPr/>
        </p:nvGrpSpPr>
        <p:grpSpPr>
          <a:xfrm>
            <a:off x="1594034" y="3187024"/>
            <a:ext cx="5014080" cy="970920"/>
            <a:chOff x="1594034" y="3187024"/>
            <a:chExt cx="5014080" cy="97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554FDD1-199A-4E8A-80FF-CA26B1A5B5F2}"/>
                    </a:ext>
                  </a:extLst>
                </p14:cNvPr>
                <p14:cNvContentPartPr/>
                <p14:nvPr/>
              </p14:nvContentPartPr>
              <p14:xfrm>
                <a:off x="1594034" y="3187024"/>
                <a:ext cx="5014080" cy="8841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554FDD1-199A-4E8A-80FF-CA26B1A5B5F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585034" y="3178024"/>
                  <a:ext cx="5031720" cy="90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7BD7EEC-C654-494F-A85C-C13F0B653464}"/>
                    </a:ext>
                  </a:extLst>
                </p14:cNvPr>
                <p14:cNvContentPartPr/>
                <p14:nvPr/>
              </p14:nvContentPartPr>
              <p14:xfrm>
                <a:off x="5476994" y="3749344"/>
                <a:ext cx="61920" cy="408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7BD7EEC-C654-494F-A85C-C13F0B65346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67994" y="3740704"/>
                  <a:ext cx="795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A5296CD-C724-4526-B162-9AEC8218798B}"/>
                    </a:ext>
                  </a:extLst>
                </p14:cNvPr>
                <p14:cNvContentPartPr/>
                <p14:nvPr/>
              </p14:nvContentPartPr>
              <p14:xfrm>
                <a:off x="5751674" y="3544864"/>
                <a:ext cx="445680" cy="391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A5296CD-C724-4526-B162-9AEC8218798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742674" y="3536224"/>
                  <a:ext cx="463320" cy="40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E6BBB2B-BA3A-4605-AF7F-48165936BA8C}"/>
                  </a:ext>
                </a:extLst>
              </p14:cNvPr>
              <p14:cNvContentPartPr/>
              <p14:nvPr/>
            </p14:nvContentPartPr>
            <p14:xfrm>
              <a:off x="6340274" y="3368464"/>
              <a:ext cx="348480" cy="15048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E6BBB2B-BA3A-4605-AF7F-48165936BA8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331634" y="3359824"/>
                <a:ext cx="366120" cy="16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0DD3FE9-177D-410D-93F7-07BDDBC562D4}"/>
              </a:ext>
            </a:extLst>
          </p:cNvPr>
          <p:cNvGrpSpPr/>
          <p:nvPr/>
        </p:nvGrpSpPr>
        <p:grpSpPr>
          <a:xfrm>
            <a:off x="3512834" y="3558544"/>
            <a:ext cx="822600" cy="165600"/>
            <a:chOff x="3512834" y="3558544"/>
            <a:chExt cx="822600" cy="16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F6C8151-A511-4D26-889B-5A4AFFF9FBCE}"/>
                    </a:ext>
                  </a:extLst>
                </p14:cNvPr>
                <p14:cNvContentPartPr/>
                <p14:nvPr/>
              </p14:nvContentPartPr>
              <p14:xfrm>
                <a:off x="3512834" y="3560704"/>
                <a:ext cx="33120" cy="1634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F6C8151-A511-4D26-889B-5A4AFFF9FBC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04194" y="3552064"/>
                  <a:ext cx="50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B9FC35B-F56B-410F-8356-F70E8A0341C5}"/>
                    </a:ext>
                  </a:extLst>
                </p14:cNvPr>
                <p14:cNvContentPartPr/>
                <p14:nvPr/>
              </p14:nvContentPartPr>
              <p14:xfrm>
                <a:off x="3688154" y="3648544"/>
                <a:ext cx="132840" cy="18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B9FC35B-F56B-410F-8356-F70E8A0341C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679154" y="3639544"/>
                  <a:ext cx="150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5BA49EF-1021-4535-B294-5A542807F76D}"/>
                    </a:ext>
                  </a:extLst>
                </p14:cNvPr>
                <p14:cNvContentPartPr/>
                <p14:nvPr/>
              </p14:nvContentPartPr>
              <p14:xfrm>
                <a:off x="3993074" y="3558544"/>
                <a:ext cx="342360" cy="162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5BA49EF-1021-4535-B294-5A542807F76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984434" y="3549544"/>
                  <a:ext cx="36000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97449F6A-53CB-43A7-BF70-61874CE98655}"/>
              </a:ext>
            </a:extLst>
          </p:cNvPr>
          <p:cNvGrpSpPr/>
          <p:nvPr/>
        </p:nvGrpSpPr>
        <p:grpSpPr>
          <a:xfrm>
            <a:off x="1410794" y="4353424"/>
            <a:ext cx="9280080" cy="1924268"/>
            <a:chOff x="1410794" y="4353424"/>
            <a:chExt cx="9280080" cy="192426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B88A30E-0720-42DB-A985-840992EA44BA}"/>
                    </a:ext>
                  </a:extLst>
                </p14:cNvPr>
                <p14:cNvContentPartPr/>
                <p14:nvPr/>
              </p14:nvContentPartPr>
              <p14:xfrm>
                <a:off x="7029674" y="4781464"/>
                <a:ext cx="160560" cy="1249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B88A30E-0720-42DB-A985-840992EA44B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21034" y="4772824"/>
                  <a:ext cx="178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EE10443-0B6E-4B51-8881-69084598DB3B}"/>
                    </a:ext>
                  </a:extLst>
                </p14:cNvPr>
                <p14:cNvContentPartPr/>
                <p14:nvPr/>
              </p14:nvContentPartPr>
              <p14:xfrm>
                <a:off x="7219754" y="4787944"/>
                <a:ext cx="282960" cy="136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EE10443-0B6E-4B51-8881-69084598DB3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10754" y="4778944"/>
                  <a:ext cx="300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DB3CE02-E5A6-404E-BA48-B1D3F2D435B2}"/>
                    </a:ext>
                  </a:extLst>
                </p14:cNvPr>
                <p14:cNvContentPartPr/>
                <p14:nvPr/>
              </p14:nvContentPartPr>
              <p14:xfrm>
                <a:off x="7593434" y="4782544"/>
                <a:ext cx="103680" cy="110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DB3CE02-E5A6-404E-BA48-B1D3F2D435B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84434" y="4773904"/>
                  <a:ext cx="1213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BFE52F2-08BB-4B07-823A-B6BBF0A917B7}"/>
                    </a:ext>
                  </a:extLst>
                </p14:cNvPr>
                <p14:cNvContentPartPr/>
                <p14:nvPr/>
              </p14:nvContentPartPr>
              <p14:xfrm>
                <a:off x="8053874" y="4543864"/>
                <a:ext cx="210600" cy="3798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BFE52F2-08BB-4B07-823A-B6BBF0A917B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045234" y="4535224"/>
                  <a:ext cx="2282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60178FC-61A4-4C46-B82B-F7013575C3F6}"/>
                    </a:ext>
                  </a:extLst>
                </p14:cNvPr>
                <p14:cNvContentPartPr/>
                <p14:nvPr/>
              </p14:nvContentPartPr>
              <p14:xfrm>
                <a:off x="8207954" y="4774624"/>
                <a:ext cx="85680" cy="1101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60178FC-61A4-4C46-B82B-F7013575C3F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198954" y="4765624"/>
                  <a:ext cx="103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75FEBE3-E19C-4BEC-9FF6-300A982EBF43}"/>
                    </a:ext>
                  </a:extLst>
                </p14:cNvPr>
                <p14:cNvContentPartPr/>
                <p14:nvPr/>
              </p14:nvContentPartPr>
              <p14:xfrm>
                <a:off x="8472194" y="4395544"/>
                <a:ext cx="297000" cy="504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75FEBE3-E19C-4BEC-9FF6-300A982EBF4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463554" y="4386544"/>
                  <a:ext cx="31464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AB0ABE0-45F6-4B23-8CA2-4968417FFC00}"/>
                    </a:ext>
                  </a:extLst>
                </p14:cNvPr>
                <p14:cNvContentPartPr/>
                <p14:nvPr/>
              </p14:nvContentPartPr>
              <p14:xfrm>
                <a:off x="8444474" y="4739344"/>
                <a:ext cx="262800" cy="745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AB0ABE0-45F6-4B23-8CA2-4968417FFC0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435474" y="4730344"/>
                  <a:ext cx="280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FC06033-CD07-46B6-AAF7-147CD8E534A6}"/>
                    </a:ext>
                  </a:extLst>
                </p14:cNvPr>
                <p14:cNvContentPartPr/>
                <p14:nvPr/>
              </p14:nvContentPartPr>
              <p14:xfrm>
                <a:off x="8760554" y="4462864"/>
                <a:ext cx="269640" cy="4608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FC06033-CD07-46B6-AAF7-147CD8E534A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751914" y="4453864"/>
                  <a:ext cx="28728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1E6BE54-8B41-40A7-BE2E-007A5218BF65}"/>
                    </a:ext>
                  </a:extLst>
                </p14:cNvPr>
                <p14:cNvContentPartPr/>
                <p14:nvPr/>
              </p14:nvContentPartPr>
              <p14:xfrm>
                <a:off x="8732114" y="4702624"/>
                <a:ext cx="255600" cy="730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1E6BE54-8B41-40A7-BE2E-007A5218BF6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723114" y="4693624"/>
                  <a:ext cx="273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5EE8FE5-49F8-4732-82C6-5309A3A6C844}"/>
                    </a:ext>
                  </a:extLst>
                </p14:cNvPr>
                <p14:cNvContentPartPr/>
                <p14:nvPr/>
              </p14:nvContentPartPr>
              <p14:xfrm>
                <a:off x="9100754" y="4812424"/>
                <a:ext cx="107640" cy="817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5EE8FE5-49F8-4732-82C6-5309A3A6C84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092114" y="4803424"/>
                  <a:ext cx="1252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8110111-8FB9-4AE4-A654-FB4483F17580}"/>
                    </a:ext>
                  </a:extLst>
                </p14:cNvPr>
                <p14:cNvContentPartPr/>
                <p14:nvPr/>
              </p14:nvContentPartPr>
              <p14:xfrm>
                <a:off x="9311714" y="4401664"/>
                <a:ext cx="289800" cy="5356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8110111-8FB9-4AE4-A654-FB4483F1758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302714" y="4393024"/>
                  <a:ext cx="30744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BAEEEA2-50C2-455C-826F-FE9F875A2515}"/>
                    </a:ext>
                  </a:extLst>
                </p14:cNvPr>
                <p14:cNvContentPartPr/>
                <p14:nvPr/>
              </p14:nvContentPartPr>
              <p14:xfrm>
                <a:off x="9327554" y="4758064"/>
                <a:ext cx="201240" cy="500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BAEEEA2-50C2-455C-826F-FE9F875A251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18914" y="4749424"/>
                  <a:ext cx="2188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1666586-04FA-46CF-A52D-FD2E7077BEF9}"/>
                    </a:ext>
                  </a:extLst>
                </p14:cNvPr>
                <p14:cNvContentPartPr/>
                <p14:nvPr/>
              </p14:nvContentPartPr>
              <p14:xfrm>
                <a:off x="9776474" y="4785784"/>
                <a:ext cx="106200" cy="230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1666586-04FA-46CF-A52D-FD2E7077BEF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767834" y="4777144"/>
                  <a:ext cx="123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16D5A64-36F9-4828-9ECA-6CDC32D0A866}"/>
                    </a:ext>
                  </a:extLst>
                </p14:cNvPr>
                <p14:cNvContentPartPr/>
                <p14:nvPr/>
              </p14:nvContentPartPr>
              <p14:xfrm>
                <a:off x="9999674" y="4661224"/>
                <a:ext cx="277560" cy="2275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16D5A64-36F9-4828-9ECA-6CDC32D0A86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990674" y="4652584"/>
                  <a:ext cx="2952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89E7E16-8B20-4A0A-A05F-449628A1394F}"/>
                    </a:ext>
                  </a:extLst>
                </p14:cNvPr>
                <p14:cNvContentPartPr/>
                <p14:nvPr/>
              </p14:nvContentPartPr>
              <p14:xfrm>
                <a:off x="10299194" y="4840144"/>
                <a:ext cx="5400" cy="39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89E7E16-8B20-4A0A-A05F-449628A1394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290194" y="4831504"/>
                  <a:ext cx="230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45B721D-1880-4827-9DC7-AE2B808EE1A2}"/>
                    </a:ext>
                  </a:extLst>
                </p14:cNvPr>
                <p14:cNvContentPartPr/>
                <p14:nvPr/>
              </p14:nvContentPartPr>
              <p14:xfrm>
                <a:off x="10415834" y="4654744"/>
                <a:ext cx="275040" cy="2178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45B721D-1880-4827-9DC7-AE2B808EE1A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406834" y="4645744"/>
                  <a:ext cx="292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7B1C50F-0ABE-43FB-9D70-272B9D9D3C6A}"/>
                    </a:ext>
                  </a:extLst>
                </p14:cNvPr>
                <p14:cNvContentPartPr/>
                <p14:nvPr/>
              </p14:nvContentPartPr>
              <p14:xfrm>
                <a:off x="5331554" y="4389064"/>
                <a:ext cx="187200" cy="169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7B1C50F-0ABE-43FB-9D70-272B9D9D3C6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322914" y="4380424"/>
                  <a:ext cx="2048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D14B3D4-D315-48FA-B0AA-E32C40561894}"/>
                    </a:ext>
                  </a:extLst>
                </p14:cNvPr>
                <p14:cNvContentPartPr/>
                <p14:nvPr/>
              </p14:nvContentPartPr>
              <p14:xfrm>
                <a:off x="5579954" y="4500304"/>
                <a:ext cx="28080" cy="30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D14B3D4-D315-48FA-B0AA-E32C4056189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570954" y="4491664"/>
                  <a:ext cx="457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A926324-87C8-43CC-A247-AAC37CBFCE31}"/>
                    </a:ext>
                  </a:extLst>
                </p14:cNvPr>
                <p14:cNvContentPartPr/>
                <p14:nvPr/>
              </p14:nvContentPartPr>
              <p14:xfrm>
                <a:off x="5740514" y="4353424"/>
                <a:ext cx="182880" cy="1670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A926324-87C8-43CC-A247-AAC37CBFCE3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731514" y="4344784"/>
                  <a:ext cx="2005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4E156C1-CFD7-49B7-9F35-5DE61EC6BD23}"/>
                    </a:ext>
                  </a:extLst>
                </p14:cNvPr>
                <p14:cNvContentPartPr/>
                <p14:nvPr/>
              </p14:nvContentPartPr>
              <p14:xfrm>
                <a:off x="1410794" y="4677784"/>
                <a:ext cx="253080" cy="329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4E156C1-CFD7-49B7-9F35-5DE61EC6BD2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402154" y="4669144"/>
                  <a:ext cx="2707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9028285-E379-42C0-BAD0-2037DC8B556D}"/>
                    </a:ext>
                  </a:extLst>
                </p14:cNvPr>
                <p14:cNvContentPartPr/>
                <p14:nvPr/>
              </p14:nvContentPartPr>
              <p14:xfrm>
                <a:off x="1496474" y="4866424"/>
                <a:ext cx="140400" cy="342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9028285-E379-42C0-BAD0-2037DC8B556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87834" y="4857424"/>
                  <a:ext cx="1580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4798260-62DF-495D-AC63-7EE237CED220}"/>
                    </a:ext>
                  </a:extLst>
                </p14:cNvPr>
                <p14:cNvContentPartPr/>
                <p14:nvPr/>
              </p14:nvContentPartPr>
              <p14:xfrm>
                <a:off x="1725074" y="4821424"/>
                <a:ext cx="76680" cy="136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4798260-62DF-495D-AC63-7EE237CED22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716074" y="4812424"/>
                  <a:ext cx="94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86FC897-F715-4BD1-99B7-665497C01C5A}"/>
                    </a:ext>
                  </a:extLst>
                </p14:cNvPr>
                <p14:cNvContentPartPr/>
                <p14:nvPr/>
              </p14:nvContentPartPr>
              <p14:xfrm>
                <a:off x="1841714" y="4826464"/>
                <a:ext cx="137880" cy="124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86FC897-F715-4BD1-99B7-665497C01C5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832714" y="4817464"/>
                  <a:ext cx="155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70CB116-FD2F-47E8-8B20-F710DF0F3B8F}"/>
                    </a:ext>
                  </a:extLst>
                </p14:cNvPr>
                <p14:cNvContentPartPr/>
                <p14:nvPr/>
              </p14:nvContentPartPr>
              <p14:xfrm>
                <a:off x="2039714" y="4842304"/>
                <a:ext cx="131760" cy="113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70CB116-FD2F-47E8-8B20-F710DF0F3B8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030714" y="4833304"/>
                  <a:ext cx="149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0D1139A-8B89-4312-9317-38B6A931010B}"/>
                    </a:ext>
                  </a:extLst>
                </p14:cNvPr>
                <p14:cNvContentPartPr/>
                <p14:nvPr/>
              </p14:nvContentPartPr>
              <p14:xfrm>
                <a:off x="2448674" y="4802344"/>
                <a:ext cx="136080" cy="148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0D1139A-8B89-4312-9317-38B6A931010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440034" y="4793344"/>
                  <a:ext cx="153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F6CA7BC-36B5-45CE-83AB-8ABA9319F242}"/>
                    </a:ext>
                  </a:extLst>
                </p14:cNvPr>
                <p14:cNvContentPartPr/>
                <p14:nvPr/>
              </p14:nvContentPartPr>
              <p14:xfrm>
                <a:off x="2672594" y="4838704"/>
                <a:ext cx="8280" cy="106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F6CA7BC-36B5-45CE-83AB-8ABA9319F24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663594" y="4830064"/>
                  <a:ext cx="25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E7AA16B-326B-4B72-9E5C-AFEBC74BA773}"/>
                    </a:ext>
                  </a:extLst>
                </p14:cNvPr>
                <p14:cNvContentPartPr/>
                <p14:nvPr/>
              </p14:nvContentPartPr>
              <p14:xfrm>
                <a:off x="2733434" y="4765264"/>
                <a:ext cx="360" cy="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E7AA16B-326B-4B72-9E5C-AFEBC74BA77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724434" y="47562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0FBD1DA-EDA0-4A8A-9AE8-B775743E6428}"/>
                    </a:ext>
                  </a:extLst>
                </p14:cNvPr>
                <p14:cNvContentPartPr/>
                <p14:nvPr/>
              </p14:nvContentPartPr>
              <p14:xfrm>
                <a:off x="2778794" y="4831504"/>
                <a:ext cx="122040" cy="4251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0FBD1DA-EDA0-4A8A-9AE8-B775743E642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769794" y="4822864"/>
                  <a:ext cx="13968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87B5DBF-D9E2-44D9-BE92-4BD8E5C6D285}"/>
                    </a:ext>
                  </a:extLst>
                </p14:cNvPr>
                <p14:cNvContentPartPr/>
                <p14:nvPr/>
              </p14:nvContentPartPr>
              <p14:xfrm>
                <a:off x="2950514" y="4600384"/>
                <a:ext cx="87120" cy="2984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87B5DBF-D9E2-44D9-BE92-4BD8E5C6D28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41514" y="4591384"/>
                  <a:ext cx="1047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914D24F-9171-4CE6-8DE0-CB14D4431EC3}"/>
                    </a:ext>
                  </a:extLst>
                </p14:cNvPr>
                <p14:cNvContentPartPr/>
                <p14:nvPr/>
              </p14:nvContentPartPr>
              <p14:xfrm>
                <a:off x="3175514" y="4593904"/>
                <a:ext cx="46080" cy="368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914D24F-9171-4CE6-8DE0-CB14D4431EC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166514" y="4584904"/>
                  <a:ext cx="637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B55D766-ADAB-4207-A90A-B30B4A6C8349}"/>
                    </a:ext>
                  </a:extLst>
                </p14:cNvPr>
                <p14:cNvContentPartPr/>
                <p14:nvPr/>
              </p14:nvContentPartPr>
              <p14:xfrm>
                <a:off x="3100994" y="4779304"/>
                <a:ext cx="187200" cy="111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B55D766-ADAB-4207-A90A-B30B4A6C834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092354" y="4770664"/>
                  <a:ext cx="2048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81079D4-AAC3-4BE0-BDB5-C5ABC54E7601}"/>
                    </a:ext>
                  </a:extLst>
                </p14:cNvPr>
                <p14:cNvContentPartPr/>
                <p14:nvPr/>
              </p14:nvContentPartPr>
              <p14:xfrm>
                <a:off x="3439034" y="4844824"/>
                <a:ext cx="106200" cy="90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81079D4-AAC3-4BE0-BDB5-C5ABC54E760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430394" y="4835824"/>
                  <a:ext cx="123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CBEF455-6A77-4F1E-A032-C67F4428C6E6}"/>
                    </a:ext>
                  </a:extLst>
                </p14:cNvPr>
                <p14:cNvContentPartPr/>
                <p14:nvPr/>
              </p14:nvContentPartPr>
              <p14:xfrm>
                <a:off x="3722354" y="4525504"/>
                <a:ext cx="100440" cy="4402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CBEF455-6A77-4F1E-A032-C67F4428C6E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13354" y="4516504"/>
                  <a:ext cx="11808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FA01816-1624-4C72-8405-CBE11B73BD19}"/>
                    </a:ext>
                  </a:extLst>
                </p14:cNvPr>
                <p14:cNvContentPartPr/>
                <p14:nvPr/>
              </p14:nvContentPartPr>
              <p14:xfrm>
                <a:off x="3676274" y="4829344"/>
                <a:ext cx="151560" cy="18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FA01816-1624-4C72-8405-CBE11B73BD1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667634" y="4820344"/>
                  <a:ext cx="169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6347570-0FDB-4136-A0AE-D9AA1975A4C2}"/>
                    </a:ext>
                  </a:extLst>
                </p14:cNvPr>
                <p14:cNvContentPartPr/>
                <p14:nvPr/>
              </p14:nvContentPartPr>
              <p14:xfrm>
                <a:off x="4051754" y="4758064"/>
                <a:ext cx="219960" cy="1814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6347570-0FDB-4136-A0AE-D9AA1975A4C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043114" y="4749064"/>
                  <a:ext cx="2376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9D13E01-EABB-436E-BF80-3F2E27A63EAD}"/>
                    </a:ext>
                  </a:extLst>
                </p14:cNvPr>
                <p14:cNvContentPartPr/>
                <p14:nvPr/>
              </p14:nvContentPartPr>
              <p14:xfrm>
                <a:off x="4319594" y="4919704"/>
                <a:ext cx="29520" cy="25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9D13E01-EABB-436E-BF80-3F2E27A63EA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310594" y="4910704"/>
                  <a:ext cx="47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4FC7EC4-8855-4A0C-AFCE-666F0170FCA8}"/>
                    </a:ext>
                  </a:extLst>
                </p14:cNvPr>
                <p14:cNvContentPartPr/>
                <p14:nvPr/>
              </p14:nvContentPartPr>
              <p14:xfrm>
                <a:off x="4453874" y="4784704"/>
                <a:ext cx="176040" cy="172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4FC7EC4-8855-4A0C-AFCE-666F0170FCA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445234" y="4775704"/>
                  <a:ext cx="193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EBB3E8A-4718-4CE6-8B91-2B287145F764}"/>
                    </a:ext>
                  </a:extLst>
                </p14:cNvPr>
                <p14:cNvContentPartPr/>
                <p14:nvPr/>
              </p14:nvContentPartPr>
              <p14:xfrm>
                <a:off x="4857794" y="4858864"/>
                <a:ext cx="26280" cy="91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EBB3E8A-4718-4CE6-8B91-2B287145F76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849154" y="4850224"/>
                  <a:ext cx="43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7808EA9-3560-4D7A-AA9B-DCCF8D97DEDD}"/>
                    </a:ext>
                  </a:extLst>
                </p14:cNvPr>
                <p14:cNvContentPartPr/>
                <p14:nvPr/>
              </p14:nvContentPartPr>
              <p14:xfrm>
                <a:off x="4907114" y="4800904"/>
                <a:ext cx="19800" cy="108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7808EA9-3560-4D7A-AA9B-DCCF8D97DED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898114" y="4791904"/>
                  <a:ext cx="37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6E01C69-999E-4609-9464-C1F65A7529A0}"/>
                    </a:ext>
                  </a:extLst>
                </p14:cNvPr>
                <p14:cNvContentPartPr/>
                <p14:nvPr/>
              </p14:nvContentPartPr>
              <p14:xfrm>
                <a:off x="4965074" y="4785424"/>
                <a:ext cx="119160" cy="1760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6E01C69-999E-4609-9464-C1F65A7529A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956434" y="4776784"/>
                  <a:ext cx="136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A2D0439-610D-4763-B330-A72D9502EAA6}"/>
                    </a:ext>
                  </a:extLst>
                </p14:cNvPr>
                <p14:cNvContentPartPr/>
                <p14:nvPr/>
              </p14:nvContentPartPr>
              <p14:xfrm>
                <a:off x="5271794" y="4781464"/>
                <a:ext cx="211320" cy="1980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A2D0439-610D-4763-B330-A72D9502EAA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262794" y="4772464"/>
                  <a:ext cx="2289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17F9CA0-FC5E-4B0F-A706-5FA8CC939D02}"/>
                    </a:ext>
                  </a:extLst>
                </p14:cNvPr>
                <p14:cNvContentPartPr/>
                <p14:nvPr/>
              </p14:nvContentPartPr>
              <p14:xfrm>
                <a:off x="5506514" y="4854904"/>
                <a:ext cx="165960" cy="882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17F9CA0-FC5E-4B0F-A706-5FA8CC939D0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497874" y="4845904"/>
                  <a:ext cx="183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FA7F37E-B48C-4098-9DE1-3DD89F717A14}"/>
                    </a:ext>
                  </a:extLst>
                </p14:cNvPr>
                <p14:cNvContentPartPr/>
                <p14:nvPr/>
              </p14:nvContentPartPr>
              <p14:xfrm>
                <a:off x="5720714" y="4858504"/>
                <a:ext cx="258120" cy="997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FA7F37E-B48C-4098-9DE1-3DD89F717A1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712074" y="4849504"/>
                  <a:ext cx="275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7F9E7B9-EAED-448D-88CE-2ACA7D354EF6}"/>
                    </a:ext>
                  </a:extLst>
                </p14:cNvPr>
                <p14:cNvContentPartPr/>
                <p14:nvPr/>
              </p14:nvContentPartPr>
              <p14:xfrm>
                <a:off x="6074594" y="4830784"/>
                <a:ext cx="111960" cy="136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7F9E7B9-EAED-448D-88CE-2ACA7D354EF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065594" y="4822144"/>
                  <a:ext cx="129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0D6D5FF-0510-42F1-84B4-7731BAB5B0A5}"/>
                    </a:ext>
                  </a:extLst>
                </p14:cNvPr>
                <p14:cNvContentPartPr/>
                <p14:nvPr/>
              </p14:nvContentPartPr>
              <p14:xfrm>
                <a:off x="6387074" y="4796224"/>
                <a:ext cx="138960" cy="1368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0D6D5FF-0510-42F1-84B4-7731BAB5B0A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378434" y="4787224"/>
                  <a:ext cx="156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6714F1A-0B09-412B-AA01-34B7BAA82EC2}"/>
                    </a:ext>
                  </a:extLst>
                </p14:cNvPr>
                <p14:cNvContentPartPr/>
                <p14:nvPr/>
              </p14:nvContentPartPr>
              <p14:xfrm>
                <a:off x="6586874" y="4765264"/>
                <a:ext cx="138960" cy="1645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6714F1A-0B09-412B-AA01-34B7BAA82EC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577874" y="4756264"/>
                  <a:ext cx="1566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D26394E-F4F0-41BC-AFA8-E2D284EF4856}"/>
                    </a:ext>
                  </a:extLst>
                </p14:cNvPr>
                <p14:cNvContentPartPr/>
                <p14:nvPr/>
              </p14:nvContentPartPr>
              <p14:xfrm>
                <a:off x="5366172" y="5356812"/>
                <a:ext cx="45360" cy="417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D26394E-F4F0-41BC-AFA8-E2D284EF485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357172" y="5347812"/>
                  <a:ext cx="63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B9C2E61-7993-4473-8A08-239B3B1DDE0B}"/>
                    </a:ext>
                  </a:extLst>
                </p14:cNvPr>
                <p14:cNvContentPartPr/>
                <p14:nvPr/>
              </p14:nvContentPartPr>
              <p14:xfrm>
                <a:off x="5488932" y="5249892"/>
                <a:ext cx="141120" cy="1432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B9C2E61-7993-4473-8A08-239B3B1DDE0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80292" y="5240892"/>
                  <a:ext cx="158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B4CBF99-6661-4D07-930A-13E82727DC7E}"/>
                    </a:ext>
                  </a:extLst>
                </p14:cNvPr>
                <p14:cNvContentPartPr/>
                <p14:nvPr/>
              </p14:nvContentPartPr>
              <p14:xfrm>
                <a:off x="5694492" y="5219292"/>
                <a:ext cx="82440" cy="1404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B4CBF99-6661-4D07-930A-13E82727DC7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685852" y="5210652"/>
                  <a:ext cx="100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1EBB7F8-3707-45B1-8DF7-F8BD3113BD27}"/>
                    </a:ext>
                  </a:extLst>
                </p14:cNvPr>
                <p14:cNvContentPartPr/>
                <p14:nvPr/>
              </p14:nvContentPartPr>
              <p14:xfrm>
                <a:off x="5790252" y="5161692"/>
                <a:ext cx="222120" cy="2127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1EBB7F8-3707-45B1-8DF7-F8BD3113BD2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781612" y="5152692"/>
                  <a:ext cx="2397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D5716ED-D273-4DAA-9CCD-AF277B3C11D3}"/>
                    </a:ext>
                  </a:extLst>
                </p14:cNvPr>
                <p14:cNvContentPartPr/>
                <p14:nvPr/>
              </p14:nvContentPartPr>
              <p14:xfrm>
                <a:off x="6038292" y="5135412"/>
                <a:ext cx="143280" cy="2638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D5716ED-D273-4DAA-9CCD-AF277B3C11D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029292" y="5126772"/>
                  <a:ext cx="160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B7BC5A8-41EA-4B3A-B630-BA767A42B709}"/>
                    </a:ext>
                  </a:extLst>
                </p14:cNvPr>
                <p14:cNvContentPartPr/>
                <p14:nvPr/>
              </p14:nvContentPartPr>
              <p14:xfrm>
                <a:off x="6246012" y="5329812"/>
                <a:ext cx="10800" cy="208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B7BC5A8-41EA-4B3A-B630-BA767A42B70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237372" y="5320812"/>
                  <a:ext cx="28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FA23A24-C18C-4386-9508-E1525C3422CE}"/>
                    </a:ext>
                  </a:extLst>
                </p14:cNvPr>
                <p14:cNvContentPartPr/>
                <p14:nvPr/>
              </p14:nvContentPartPr>
              <p14:xfrm>
                <a:off x="6455892" y="5110572"/>
                <a:ext cx="278280" cy="2350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FA23A24-C18C-4386-9508-E1525C3422C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447252" y="5101932"/>
                  <a:ext cx="295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7CBE3B0-8A5B-4A8C-931C-B5AB866837A9}"/>
                    </a:ext>
                  </a:extLst>
                </p14:cNvPr>
                <p14:cNvContentPartPr/>
                <p14:nvPr/>
              </p14:nvContentPartPr>
              <p14:xfrm>
                <a:off x="6705372" y="5244852"/>
                <a:ext cx="99720" cy="792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7CBE3B0-8A5B-4A8C-931C-B5AB866837A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696372" y="5235852"/>
                  <a:ext cx="1173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B4A730F-AD1C-4E0A-8F43-742BBDA0FA1B}"/>
                    </a:ext>
                  </a:extLst>
                </p14:cNvPr>
                <p14:cNvContentPartPr/>
                <p14:nvPr/>
              </p14:nvContentPartPr>
              <p14:xfrm>
                <a:off x="6933252" y="5121372"/>
                <a:ext cx="415080" cy="1674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B4A730F-AD1C-4E0A-8F43-742BBDA0FA1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924612" y="5112732"/>
                  <a:ext cx="432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719558F-C8B2-4261-96F1-38E6FA50D736}"/>
                    </a:ext>
                  </a:extLst>
                </p14:cNvPr>
                <p14:cNvContentPartPr/>
                <p14:nvPr/>
              </p14:nvContentPartPr>
              <p14:xfrm>
                <a:off x="7448772" y="5184732"/>
                <a:ext cx="137160" cy="136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719558F-C8B2-4261-96F1-38E6FA50D73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439772" y="5176092"/>
                  <a:ext cx="154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4380BC4-3E83-4F52-A9F5-0036FA0AE594}"/>
                    </a:ext>
                  </a:extLst>
                </p14:cNvPr>
                <p14:cNvContentPartPr/>
                <p14:nvPr/>
              </p14:nvContentPartPr>
              <p14:xfrm>
                <a:off x="7433652" y="5244132"/>
                <a:ext cx="151920" cy="82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4380BC4-3E83-4F52-A9F5-0036FA0AE59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424652" y="5235492"/>
                  <a:ext cx="1695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4B6CDCF-1CBF-4802-B1B1-22A344611D97}"/>
                    </a:ext>
                  </a:extLst>
                </p14:cNvPr>
                <p14:cNvContentPartPr/>
                <p14:nvPr/>
              </p14:nvContentPartPr>
              <p14:xfrm>
                <a:off x="7712292" y="5237292"/>
                <a:ext cx="10800" cy="338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4B6CDCF-1CBF-4802-B1B1-22A344611D9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703292" y="5228292"/>
                  <a:ext cx="284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A6B3FC6-0033-43CB-A524-5F3594D658AD}"/>
                    </a:ext>
                  </a:extLst>
                </p14:cNvPr>
                <p14:cNvContentPartPr/>
                <p14:nvPr/>
              </p14:nvContentPartPr>
              <p14:xfrm>
                <a:off x="7817412" y="5151612"/>
                <a:ext cx="101880" cy="1227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A6B3FC6-0033-43CB-A524-5F3594D658A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808412" y="5142972"/>
                  <a:ext cx="119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D091EF6-38C0-4C9F-9976-CF20DDC9F02F}"/>
                    </a:ext>
                  </a:extLst>
                </p14:cNvPr>
                <p14:cNvContentPartPr/>
                <p14:nvPr/>
              </p14:nvContentPartPr>
              <p14:xfrm>
                <a:off x="8012892" y="5102292"/>
                <a:ext cx="71640" cy="1562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D091EF6-38C0-4C9F-9976-CF20DDC9F02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004252" y="5093652"/>
                  <a:ext cx="89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995D82E-32D7-40DA-82FB-38A8DB8C092A}"/>
                    </a:ext>
                  </a:extLst>
                </p14:cNvPr>
                <p14:cNvContentPartPr/>
                <p14:nvPr/>
              </p14:nvContentPartPr>
              <p14:xfrm>
                <a:off x="8138892" y="5077092"/>
                <a:ext cx="169560" cy="1810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995D82E-32D7-40DA-82FB-38A8DB8C092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130252" y="5068092"/>
                  <a:ext cx="187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B0EDDE8-8726-44AF-9C21-6767D062BAE2}"/>
                    </a:ext>
                  </a:extLst>
                </p14:cNvPr>
                <p14:cNvContentPartPr/>
                <p14:nvPr/>
              </p14:nvContentPartPr>
              <p14:xfrm>
                <a:off x="8357052" y="5045052"/>
                <a:ext cx="140040" cy="2156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B0EDDE8-8726-44AF-9C21-6767D062BAE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348052" y="5036412"/>
                  <a:ext cx="157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E49A20C-67D0-4C0A-A9B8-EBDA1CD1B602}"/>
                    </a:ext>
                  </a:extLst>
                </p14:cNvPr>
                <p14:cNvContentPartPr/>
                <p14:nvPr/>
              </p14:nvContentPartPr>
              <p14:xfrm>
                <a:off x="8580972" y="5266452"/>
                <a:ext cx="360" cy="3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E49A20C-67D0-4C0A-A9B8-EBDA1CD1B60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572332" y="52574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62BA974-5190-4BCD-BB74-A77F59467D93}"/>
                    </a:ext>
                  </a:extLst>
                </p14:cNvPr>
                <p14:cNvContentPartPr/>
                <p14:nvPr/>
              </p14:nvContentPartPr>
              <p14:xfrm>
                <a:off x="1498274" y="5304184"/>
                <a:ext cx="195120" cy="1414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62BA974-5190-4BCD-BB74-A77F59467D9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489274" y="5295544"/>
                  <a:ext cx="212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B838EFB-8AFB-487C-974B-99DE0F87C1F0}"/>
                    </a:ext>
                  </a:extLst>
                </p14:cNvPr>
                <p14:cNvContentPartPr/>
                <p14:nvPr/>
              </p14:nvContentPartPr>
              <p14:xfrm>
                <a:off x="1785194" y="5104024"/>
                <a:ext cx="136800" cy="3236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B838EFB-8AFB-487C-974B-99DE0F87C1F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776194" y="5095024"/>
                  <a:ext cx="1544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9BA5DB8-F370-4C31-A95C-6DA0EDABE241}"/>
                    </a:ext>
                  </a:extLst>
                </p14:cNvPr>
                <p14:cNvContentPartPr/>
                <p14:nvPr/>
              </p14:nvContentPartPr>
              <p14:xfrm>
                <a:off x="2011994" y="5325064"/>
                <a:ext cx="15120" cy="547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9BA5DB8-F370-4C31-A95C-6DA0EDABE24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003354" y="5316064"/>
                  <a:ext cx="327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E11C13D-26A4-4A78-BA7A-A3EBEF3A6A6D}"/>
                    </a:ext>
                  </a:extLst>
                </p14:cNvPr>
                <p14:cNvContentPartPr/>
                <p14:nvPr/>
              </p14:nvContentPartPr>
              <p14:xfrm>
                <a:off x="2164994" y="5295184"/>
                <a:ext cx="69840" cy="982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E11C13D-26A4-4A78-BA7A-A3EBEF3A6A6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155994" y="5286184"/>
                  <a:ext cx="874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E11A358-3CF9-465A-BF6D-59929290B51E}"/>
                    </a:ext>
                  </a:extLst>
                </p14:cNvPr>
                <p14:cNvContentPartPr/>
                <p14:nvPr/>
              </p14:nvContentPartPr>
              <p14:xfrm>
                <a:off x="2358674" y="5076664"/>
                <a:ext cx="133560" cy="3229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E11A358-3CF9-465A-BF6D-59929290B51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349674" y="5068024"/>
                  <a:ext cx="1512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3695EBD-85DA-4753-A089-2D9D8ABAF9ED}"/>
                    </a:ext>
                  </a:extLst>
                </p14:cNvPr>
                <p14:cNvContentPartPr/>
                <p14:nvPr/>
              </p14:nvContentPartPr>
              <p14:xfrm>
                <a:off x="2904794" y="5291224"/>
                <a:ext cx="30240" cy="864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3695EBD-85DA-4753-A089-2D9D8ABAF9E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895794" y="5282584"/>
                  <a:ext cx="47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847B595-CF4C-4898-B75E-AECDF05D5F8B}"/>
                    </a:ext>
                  </a:extLst>
                </p14:cNvPr>
                <p14:cNvContentPartPr/>
                <p14:nvPr/>
              </p14:nvContentPartPr>
              <p14:xfrm>
                <a:off x="3001634" y="5187184"/>
                <a:ext cx="3600" cy="208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847B595-CF4C-4898-B75E-AECDF05D5F8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992634" y="5178544"/>
                  <a:ext cx="21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A9063B5-41DA-4122-8FF1-0E307D2D6483}"/>
                    </a:ext>
                  </a:extLst>
                </p14:cNvPr>
                <p14:cNvContentPartPr/>
                <p14:nvPr/>
              </p14:nvContentPartPr>
              <p14:xfrm>
                <a:off x="3047354" y="5227144"/>
                <a:ext cx="90720" cy="1677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A9063B5-41DA-4122-8FF1-0E307D2D648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038714" y="5218504"/>
                  <a:ext cx="1083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EFC932E-4D78-4E3B-90A2-B7893DFE51CA}"/>
                    </a:ext>
                  </a:extLst>
                </p14:cNvPr>
                <p14:cNvContentPartPr/>
                <p14:nvPr/>
              </p14:nvContentPartPr>
              <p14:xfrm>
                <a:off x="3490874" y="5202664"/>
                <a:ext cx="259920" cy="195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EFC932E-4D78-4E3B-90A2-B7893DFE51C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482234" y="5194024"/>
                  <a:ext cx="277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15D4ED2-35E8-4D9B-AC7C-85EACE793CB8}"/>
                    </a:ext>
                  </a:extLst>
                </p14:cNvPr>
                <p14:cNvContentPartPr/>
                <p14:nvPr/>
              </p14:nvContentPartPr>
              <p14:xfrm>
                <a:off x="3562154" y="5109064"/>
                <a:ext cx="130320" cy="3556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15D4ED2-35E8-4D9B-AC7C-85EACE793CB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553154" y="5100064"/>
                  <a:ext cx="1479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E13F4DC-3681-4927-8FEA-67F0EE18F70E}"/>
                    </a:ext>
                  </a:extLst>
                </p14:cNvPr>
                <p14:cNvContentPartPr/>
                <p14:nvPr/>
              </p14:nvContentPartPr>
              <p14:xfrm>
                <a:off x="3876434" y="5127784"/>
                <a:ext cx="153360" cy="2779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E13F4DC-3681-4927-8FEA-67F0EE18F70E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867434" y="5118784"/>
                  <a:ext cx="1710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B1F12CA-8618-461B-9991-3298A3673B16}"/>
                    </a:ext>
                  </a:extLst>
                </p14:cNvPr>
                <p14:cNvContentPartPr/>
                <p14:nvPr/>
              </p14:nvContentPartPr>
              <p14:xfrm>
                <a:off x="4018994" y="5294464"/>
                <a:ext cx="110880" cy="172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B1F12CA-8618-461B-9991-3298A3673B16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009994" y="5285824"/>
                  <a:ext cx="128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88F36DF-4EA1-4C21-A999-81269F03FF57}"/>
                    </a:ext>
                  </a:extLst>
                </p14:cNvPr>
                <p14:cNvContentPartPr/>
                <p14:nvPr/>
              </p14:nvContentPartPr>
              <p14:xfrm>
                <a:off x="4173434" y="5186824"/>
                <a:ext cx="210240" cy="2322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88F36DF-4EA1-4C21-A999-81269F03FF5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164434" y="5177824"/>
                  <a:ext cx="2278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F1B357F-B000-4E8C-A994-E8C0BA01BD44}"/>
                    </a:ext>
                  </a:extLst>
                </p14:cNvPr>
                <p14:cNvContentPartPr/>
                <p14:nvPr/>
              </p14:nvContentPartPr>
              <p14:xfrm>
                <a:off x="4391594" y="5370064"/>
                <a:ext cx="17280" cy="216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F1B357F-B000-4E8C-A994-E8C0BA01BD4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382954" y="5361424"/>
                  <a:ext cx="349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10A3A34-ABA4-45E6-A40B-A3EA659FB149}"/>
                    </a:ext>
                  </a:extLst>
                </p14:cNvPr>
                <p14:cNvContentPartPr/>
                <p14:nvPr/>
              </p14:nvContentPartPr>
              <p14:xfrm>
                <a:off x="4506794" y="5248744"/>
                <a:ext cx="147600" cy="1490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10A3A34-ABA4-45E6-A40B-A3EA659FB14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498154" y="5239744"/>
                  <a:ext cx="165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B917226-5604-49C9-9EE0-7A6E9576A83B}"/>
                    </a:ext>
                  </a:extLst>
                </p14:cNvPr>
                <p14:cNvContentPartPr/>
                <p14:nvPr/>
              </p14:nvContentPartPr>
              <p14:xfrm>
                <a:off x="4709114" y="5116624"/>
                <a:ext cx="174960" cy="3650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B917226-5604-49C9-9EE0-7A6E9576A83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700474" y="5107984"/>
                  <a:ext cx="1926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864BF00-29B5-4DD4-A503-061FA4A8D91F}"/>
                    </a:ext>
                  </a:extLst>
                </p14:cNvPr>
                <p14:cNvContentPartPr/>
                <p14:nvPr/>
              </p14:nvContentPartPr>
              <p14:xfrm>
                <a:off x="5023394" y="5232544"/>
                <a:ext cx="131400" cy="108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864BF00-29B5-4DD4-A503-061FA4A8D91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014394" y="5223544"/>
                  <a:ext cx="1490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DC4FF93-C860-4399-A493-63AE0915BECE}"/>
                    </a:ext>
                  </a:extLst>
                </p14:cNvPr>
                <p14:cNvContentPartPr/>
                <p14:nvPr/>
              </p14:nvContentPartPr>
              <p14:xfrm>
                <a:off x="4984514" y="5330104"/>
                <a:ext cx="201240" cy="104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DC4FF93-C860-4399-A493-63AE0915BEC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975874" y="5321104"/>
                  <a:ext cx="2188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BA1AF2C-9BA2-4EBD-BAAE-BF86A5357998}"/>
                    </a:ext>
                  </a:extLst>
                </p14:cNvPr>
                <p14:cNvContentPartPr/>
                <p14:nvPr/>
              </p14:nvContentPartPr>
              <p14:xfrm>
                <a:off x="1522812" y="5663532"/>
                <a:ext cx="211680" cy="2433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BA1AF2C-9BA2-4EBD-BAAE-BF86A535799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514172" y="5654892"/>
                  <a:ext cx="2293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033B-1A6B-443B-8F16-B57E5F0C35E6}"/>
                    </a:ext>
                  </a:extLst>
                </p14:cNvPr>
                <p14:cNvContentPartPr/>
                <p14:nvPr/>
              </p14:nvContentPartPr>
              <p14:xfrm>
                <a:off x="1714332" y="5810772"/>
                <a:ext cx="108720" cy="1080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033B-1A6B-443B-8F16-B57E5F0C35E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705692" y="5801772"/>
                  <a:ext cx="126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E075D03-736A-4D4A-87FD-F8961E2E4846}"/>
                    </a:ext>
                  </a:extLst>
                </p14:cNvPr>
                <p14:cNvContentPartPr/>
                <p14:nvPr/>
              </p14:nvContentPartPr>
              <p14:xfrm>
                <a:off x="1859412" y="5799252"/>
                <a:ext cx="126360" cy="1076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E075D03-736A-4D4A-87FD-F8961E2E484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850772" y="5790612"/>
                  <a:ext cx="144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0B8DDD0-D42A-4ADB-AD1D-5E3CC72AE320}"/>
                    </a:ext>
                  </a:extLst>
                </p14:cNvPr>
                <p14:cNvContentPartPr/>
                <p14:nvPr/>
              </p14:nvContentPartPr>
              <p14:xfrm>
                <a:off x="2076132" y="5518092"/>
                <a:ext cx="258120" cy="414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0B8DDD0-D42A-4ADB-AD1D-5E3CC72AE32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067492" y="5509092"/>
                  <a:ext cx="2757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9E133D1-E850-49A1-B55A-C4938B31EFCF}"/>
                    </a:ext>
                  </a:extLst>
                </p14:cNvPr>
                <p14:cNvContentPartPr/>
                <p14:nvPr/>
              </p14:nvContentPartPr>
              <p14:xfrm>
                <a:off x="2072532" y="5805732"/>
                <a:ext cx="142200" cy="118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9E133D1-E850-49A1-B55A-C4938B31EFC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063532" y="5796732"/>
                  <a:ext cx="1598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4AC2A97-0432-4703-AFE9-4C2421DD1BA1}"/>
                    </a:ext>
                  </a:extLst>
                </p14:cNvPr>
                <p14:cNvContentPartPr/>
                <p14:nvPr/>
              </p14:nvContentPartPr>
              <p14:xfrm>
                <a:off x="2242092" y="5818332"/>
                <a:ext cx="48600" cy="435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4AC2A97-0432-4703-AFE9-4C2421DD1BA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233452" y="5809332"/>
                  <a:ext cx="662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6D81505-CDFB-41D0-9D7D-B20B000DC83D}"/>
                    </a:ext>
                  </a:extLst>
                </p14:cNvPr>
                <p14:cNvContentPartPr/>
                <p14:nvPr/>
              </p14:nvContentPartPr>
              <p14:xfrm>
                <a:off x="2331732" y="5788452"/>
                <a:ext cx="133560" cy="115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6D81505-CDFB-41D0-9D7D-B20B000DC83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323092" y="5779452"/>
                  <a:ext cx="151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48C32EF-34D8-493D-A647-0FEDF9518D76}"/>
                    </a:ext>
                  </a:extLst>
                </p14:cNvPr>
                <p14:cNvContentPartPr/>
                <p14:nvPr/>
              </p14:nvContentPartPr>
              <p14:xfrm>
                <a:off x="2442612" y="5607372"/>
                <a:ext cx="194760" cy="2746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48C32EF-34D8-493D-A647-0FEDF9518D7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433612" y="5598372"/>
                  <a:ext cx="2124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9A99EC9-5236-48F1-B354-B22CAE66084F}"/>
                    </a:ext>
                  </a:extLst>
                </p14:cNvPr>
                <p14:cNvContentPartPr/>
                <p14:nvPr/>
              </p14:nvContentPartPr>
              <p14:xfrm>
                <a:off x="2545212" y="5788452"/>
                <a:ext cx="196560" cy="1177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9A99EC9-5236-48F1-B354-B22CAE66084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536572" y="5779452"/>
                  <a:ext cx="214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2996989-C5FA-4F3B-96E3-4537564C2ABA}"/>
                    </a:ext>
                  </a:extLst>
                </p14:cNvPr>
                <p14:cNvContentPartPr/>
                <p14:nvPr/>
              </p14:nvContentPartPr>
              <p14:xfrm>
                <a:off x="2811972" y="5774772"/>
                <a:ext cx="69480" cy="1245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2996989-C5FA-4F3B-96E3-4537564C2AB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803332" y="5766132"/>
                  <a:ext cx="87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BF19A31-6CC4-4B11-A2E1-2DF9433D2BAA}"/>
                    </a:ext>
                  </a:extLst>
                </p14:cNvPr>
                <p14:cNvContentPartPr/>
                <p14:nvPr/>
              </p14:nvContentPartPr>
              <p14:xfrm>
                <a:off x="2930052" y="5800332"/>
                <a:ext cx="90720" cy="1098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BF19A31-6CC4-4B11-A2E1-2DF9433D2BA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921052" y="5791332"/>
                  <a:ext cx="108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B799F8F-3EF8-49C6-B8DE-62A818A4D00F}"/>
                    </a:ext>
                  </a:extLst>
                </p14:cNvPr>
                <p14:cNvContentPartPr/>
                <p14:nvPr/>
              </p14:nvContentPartPr>
              <p14:xfrm>
                <a:off x="3324252" y="5569212"/>
                <a:ext cx="180720" cy="3463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B799F8F-3EF8-49C6-B8DE-62A818A4D00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315612" y="5560212"/>
                  <a:ext cx="1983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CDE7550-9CAF-48EE-9869-11F6307AC849}"/>
                    </a:ext>
                  </a:extLst>
                </p14:cNvPr>
                <p14:cNvContentPartPr/>
                <p14:nvPr/>
              </p14:nvContentPartPr>
              <p14:xfrm>
                <a:off x="3432252" y="5759652"/>
                <a:ext cx="140760" cy="1360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CDE7550-9CAF-48EE-9869-11F6307AC84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423612" y="5751012"/>
                  <a:ext cx="158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3CC9C13-5E8D-4BA8-9961-5A5147BCF25F}"/>
                    </a:ext>
                  </a:extLst>
                </p14:cNvPr>
                <p14:cNvContentPartPr/>
                <p14:nvPr/>
              </p14:nvContentPartPr>
              <p14:xfrm>
                <a:off x="3624132" y="5764332"/>
                <a:ext cx="277200" cy="1321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3CC9C13-5E8D-4BA8-9961-5A5147BCF25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615492" y="5755332"/>
                  <a:ext cx="294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AA88178-F3DC-49B3-A621-5DF009FD10CF}"/>
                    </a:ext>
                  </a:extLst>
                </p14:cNvPr>
                <p14:cNvContentPartPr/>
                <p14:nvPr/>
              </p14:nvContentPartPr>
              <p14:xfrm>
                <a:off x="4016892" y="5620332"/>
                <a:ext cx="102960" cy="3052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AA88178-F3DC-49B3-A621-5DF009FD10C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007892" y="5611332"/>
                  <a:ext cx="1206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97E4B9F-CCBE-4A74-9C79-064083C4F5A8}"/>
                    </a:ext>
                  </a:extLst>
                </p14:cNvPr>
                <p14:cNvContentPartPr/>
                <p14:nvPr/>
              </p14:nvContentPartPr>
              <p14:xfrm>
                <a:off x="4302372" y="5725812"/>
                <a:ext cx="143280" cy="316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97E4B9F-CCBE-4A74-9C79-064083C4F5A8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293732" y="5716812"/>
                  <a:ext cx="1609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07DFF77-8B45-48DA-B289-73468867E235}"/>
                    </a:ext>
                  </a:extLst>
                </p14:cNvPr>
                <p14:cNvContentPartPr/>
                <p14:nvPr/>
              </p14:nvContentPartPr>
              <p14:xfrm>
                <a:off x="4286172" y="5789532"/>
                <a:ext cx="184680" cy="334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07DFF77-8B45-48DA-B289-73468867E23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277172" y="5780892"/>
                  <a:ext cx="2023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5BF669A-D4DA-4399-812F-883FFB0AABE2}"/>
                    </a:ext>
                  </a:extLst>
                </p14:cNvPr>
                <p14:cNvContentPartPr/>
                <p14:nvPr/>
              </p14:nvContentPartPr>
              <p14:xfrm>
                <a:off x="4662732" y="5702052"/>
                <a:ext cx="91800" cy="1684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5BF669A-D4DA-4399-812F-883FFB0AABE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654092" y="5693412"/>
                  <a:ext cx="109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8271FB7-F7AF-4CE3-A924-74740DB4EFEF}"/>
                    </a:ext>
                  </a:extLst>
                </p14:cNvPr>
                <p14:cNvContentPartPr/>
                <p14:nvPr/>
              </p14:nvContentPartPr>
              <p14:xfrm>
                <a:off x="4777572" y="5705652"/>
                <a:ext cx="136800" cy="1443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8271FB7-F7AF-4CE3-A924-74740DB4EFE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768572" y="5697012"/>
                  <a:ext cx="154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F3D94D0-59D9-44C2-8927-D073F727B262}"/>
                    </a:ext>
                  </a:extLst>
                </p14:cNvPr>
                <p14:cNvContentPartPr/>
                <p14:nvPr/>
              </p14:nvContentPartPr>
              <p14:xfrm>
                <a:off x="4959372" y="5708532"/>
                <a:ext cx="140040" cy="1497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F3D94D0-59D9-44C2-8927-D073F727B26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950732" y="5699532"/>
                  <a:ext cx="157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7AC1FDB-87D4-452B-A1B2-E76955FB3920}"/>
                    </a:ext>
                  </a:extLst>
                </p14:cNvPr>
                <p14:cNvContentPartPr/>
                <p14:nvPr/>
              </p14:nvContentPartPr>
              <p14:xfrm>
                <a:off x="5231172" y="5632212"/>
                <a:ext cx="169560" cy="2250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7AC1FDB-87D4-452B-A1B2-E76955FB392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222532" y="5623212"/>
                  <a:ext cx="1872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3FD941E-F683-476F-97CE-5239D28F06C7}"/>
                    </a:ext>
                  </a:extLst>
                </p14:cNvPr>
                <p14:cNvContentPartPr/>
                <p14:nvPr/>
              </p14:nvContentPartPr>
              <p14:xfrm>
                <a:off x="5414412" y="5678652"/>
                <a:ext cx="61920" cy="1508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3FD941E-F683-476F-97CE-5239D28F06C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405772" y="5669652"/>
                  <a:ext cx="79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AB67E29-0991-4D89-AC53-C27FC9C7DDFC}"/>
                    </a:ext>
                  </a:extLst>
                </p14:cNvPr>
                <p14:cNvContentPartPr/>
                <p14:nvPr/>
              </p14:nvContentPartPr>
              <p14:xfrm>
                <a:off x="5551212" y="5737692"/>
                <a:ext cx="99720" cy="216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AB67E29-0991-4D89-AC53-C27FC9C7DDFC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542572" y="5728692"/>
                  <a:ext cx="117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572FDA1-37A9-4B0F-B761-A5990E98500D}"/>
                    </a:ext>
                  </a:extLst>
                </p14:cNvPr>
                <p14:cNvContentPartPr/>
                <p14:nvPr/>
              </p14:nvContentPartPr>
              <p14:xfrm>
                <a:off x="5715012" y="5673612"/>
                <a:ext cx="315720" cy="1407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572FDA1-37A9-4B0F-B761-A5990E98500D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706372" y="5664972"/>
                  <a:ext cx="333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978C339-BCD3-4C2A-9087-18E6F30CD552}"/>
                    </a:ext>
                  </a:extLst>
                </p14:cNvPr>
                <p14:cNvContentPartPr/>
                <p14:nvPr/>
              </p14:nvContentPartPr>
              <p14:xfrm>
                <a:off x="6039732" y="5554092"/>
                <a:ext cx="182520" cy="3726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978C339-BCD3-4C2A-9087-18E6F30CD55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030732" y="5545452"/>
                  <a:ext cx="2001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29580CD-A1CA-4E30-B471-0C09D4515221}"/>
                    </a:ext>
                  </a:extLst>
                </p14:cNvPr>
                <p14:cNvContentPartPr/>
                <p14:nvPr/>
              </p14:nvContentPartPr>
              <p14:xfrm>
                <a:off x="6354012" y="5677932"/>
                <a:ext cx="130320" cy="1724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29580CD-A1CA-4E30-B471-0C09D4515221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345372" y="5669292"/>
                  <a:ext cx="147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D6E9782-EAA0-4ACF-97BA-59D3E0596E51}"/>
                    </a:ext>
                  </a:extLst>
                </p14:cNvPr>
                <p14:cNvContentPartPr/>
                <p14:nvPr/>
              </p14:nvContentPartPr>
              <p14:xfrm>
                <a:off x="6311532" y="5558412"/>
                <a:ext cx="60840" cy="1285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D6E9782-EAA0-4ACF-97BA-59D3E0596E51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302892" y="5549772"/>
                  <a:ext cx="78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96A41B9-4530-42A3-8318-DBA9C2BACB32}"/>
                    </a:ext>
                  </a:extLst>
                </p14:cNvPr>
                <p14:cNvContentPartPr/>
                <p14:nvPr/>
              </p14:nvContentPartPr>
              <p14:xfrm>
                <a:off x="6414132" y="5798532"/>
                <a:ext cx="71640" cy="914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96A41B9-4530-42A3-8318-DBA9C2BACB3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405492" y="5789892"/>
                  <a:ext cx="89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492B998-DA87-4E5E-B553-4D7C03311A10}"/>
                    </a:ext>
                  </a:extLst>
                </p14:cNvPr>
                <p14:cNvContentPartPr/>
                <p14:nvPr/>
              </p14:nvContentPartPr>
              <p14:xfrm>
                <a:off x="6687012" y="5722932"/>
                <a:ext cx="114480" cy="97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492B998-DA87-4E5E-B553-4D7C03311A10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678012" y="5714292"/>
                  <a:ext cx="1321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40E755F-6249-4B71-8C40-7036991C0FDD}"/>
                    </a:ext>
                  </a:extLst>
                </p14:cNvPr>
                <p14:cNvContentPartPr/>
                <p14:nvPr/>
              </p14:nvContentPartPr>
              <p14:xfrm>
                <a:off x="6683772" y="5780532"/>
                <a:ext cx="109080" cy="280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40E755F-6249-4B71-8C40-7036991C0FD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674772" y="5771532"/>
                  <a:ext cx="1267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C0037DB-37BF-4267-B6E7-593491A63FA9}"/>
                    </a:ext>
                  </a:extLst>
                </p14:cNvPr>
                <p14:cNvContentPartPr/>
                <p14:nvPr/>
              </p14:nvContentPartPr>
              <p14:xfrm>
                <a:off x="6942972" y="5676852"/>
                <a:ext cx="91800" cy="1544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C0037DB-37BF-4267-B6E7-593491A63FA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933972" y="5668212"/>
                  <a:ext cx="109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1C69105-3540-4880-A3E6-2BEFC8A1B9F5}"/>
                    </a:ext>
                  </a:extLst>
                </p14:cNvPr>
                <p14:cNvContentPartPr/>
                <p14:nvPr/>
              </p14:nvContentPartPr>
              <p14:xfrm>
                <a:off x="7110012" y="5693412"/>
                <a:ext cx="78120" cy="1134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1C69105-3540-4880-A3E6-2BEFC8A1B9F5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101012" y="5684412"/>
                  <a:ext cx="95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3FF0CE2-F205-4637-9124-5CF00B7449D0}"/>
                    </a:ext>
                  </a:extLst>
                </p14:cNvPr>
                <p14:cNvContentPartPr/>
                <p14:nvPr/>
              </p14:nvContentPartPr>
              <p14:xfrm>
                <a:off x="7273092" y="5693772"/>
                <a:ext cx="113400" cy="1342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3FF0CE2-F205-4637-9124-5CF00B7449D0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264092" y="5684772"/>
                  <a:ext cx="131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7E1402F-87D0-4BAA-BA8F-21CBCE52CACC}"/>
                    </a:ext>
                  </a:extLst>
                </p14:cNvPr>
                <p14:cNvContentPartPr/>
                <p14:nvPr/>
              </p14:nvContentPartPr>
              <p14:xfrm>
                <a:off x="7523652" y="5646252"/>
                <a:ext cx="142920" cy="2084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7E1402F-87D0-4BAA-BA8F-21CBCE52CAC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514652" y="5637252"/>
                  <a:ext cx="160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47BE279-6F01-46FA-AAD7-CE20DEFEBB39}"/>
                    </a:ext>
                  </a:extLst>
                </p14:cNvPr>
                <p14:cNvContentPartPr/>
                <p14:nvPr/>
              </p14:nvContentPartPr>
              <p14:xfrm>
                <a:off x="7689252" y="5660292"/>
                <a:ext cx="93960" cy="1609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47BE279-6F01-46FA-AAD7-CE20DEFEBB39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680612" y="5651292"/>
                  <a:ext cx="111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C9350B3-75B2-4407-BB8B-9C100D33CDCA}"/>
                    </a:ext>
                  </a:extLst>
                </p14:cNvPr>
                <p14:cNvContentPartPr/>
                <p14:nvPr/>
              </p14:nvContentPartPr>
              <p14:xfrm>
                <a:off x="7886532" y="5737332"/>
                <a:ext cx="155880" cy="147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C9350B3-75B2-4407-BB8B-9C100D33CDC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877532" y="5728332"/>
                  <a:ext cx="173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71500AA-0909-4FA7-AFBB-06F6D3307B58}"/>
                    </a:ext>
                  </a:extLst>
                </p14:cNvPr>
                <p14:cNvContentPartPr/>
                <p14:nvPr/>
              </p14:nvContentPartPr>
              <p14:xfrm>
                <a:off x="8114772" y="5801052"/>
                <a:ext cx="15120" cy="414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71500AA-0909-4FA7-AFBB-06F6D3307B5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106132" y="5792052"/>
                  <a:ext cx="32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F8145F4-38B9-4D84-88E0-42D0114CBFD8}"/>
                    </a:ext>
                  </a:extLst>
                </p14:cNvPr>
                <p14:cNvContentPartPr/>
                <p14:nvPr/>
              </p14:nvContentPartPr>
              <p14:xfrm>
                <a:off x="8227452" y="5693772"/>
                <a:ext cx="113400" cy="1234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F8145F4-38B9-4D84-88E0-42D0114CBFD8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218452" y="5685132"/>
                  <a:ext cx="131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4E35A38-B7B2-4DC4-846B-4D8BDF887CEF}"/>
                    </a:ext>
                  </a:extLst>
                </p14:cNvPr>
                <p14:cNvContentPartPr/>
                <p14:nvPr/>
              </p14:nvContentPartPr>
              <p14:xfrm>
                <a:off x="8388732" y="5667132"/>
                <a:ext cx="67320" cy="1317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4E35A38-B7B2-4DC4-846B-4D8BDF887CE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379732" y="5658492"/>
                  <a:ext cx="84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8F0750A-9E24-4557-B5AE-099296ACAA68}"/>
                    </a:ext>
                  </a:extLst>
                </p14:cNvPr>
                <p14:cNvContentPartPr/>
                <p14:nvPr/>
              </p14:nvContentPartPr>
              <p14:xfrm>
                <a:off x="8476212" y="5634372"/>
                <a:ext cx="160560" cy="1594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8F0750A-9E24-4557-B5AE-099296ACAA6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467212" y="5625372"/>
                  <a:ext cx="178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596AF3A-28B5-4D32-86D8-962F04ED6FF4}"/>
                    </a:ext>
                  </a:extLst>
                </p14:cNvPr>
                <p14:cNvContentPartPr/>
                <p14:nvPr/>
              </p14:nvContentPartPr>
              <p14:xfrm>
                <a:off x="8680332" y="5612052"/>
                <a:ext cx="144000" cy="1638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596AF3A-28B5-4D32-86D8-962F04ED6FF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671692" y="5603052"/>
                  <a:ext cx="161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DB616B7-3799-4FB0-8EB1-8C45492FC65C}"/>
                    </a:ext>
                  </a:extLst>
                </p14:cNvPr>
                <p14:cNvContentPartPr/>
                <p14:nvPr/>
              </p14:nvContentPartPr>
              <p14:xfrm>
                <a:off x="8846652" y="5447172"/>
                <a:ext cx="163800" cy="4057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DB616B7-3799-4FB0-8EB1-8C45492FC65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838012" y="5438172"/>
                  <a:ext cx="1814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4ADFF49-1B49-488B-9400-0BC38E11525E}"/>
                    </a:ext>
                  </a:extLst>
                </p14:cNvPr>
                <p14:cNvContentPartPr/>
                <p14:nvPr/>
              </p14:nvContentPartPr>
              <p14:xfrm>
                <a:off x="9108012" y="5604132"/>
                <a:ext cx="106920" cy="1335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4ADFF49-1B49-488B-9400-0BC38E11525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9099372" y="5595132"/>
                  <a:ext cx="124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E5589E6-4DA1-4761-8CAE-34A7DCEFB009}"/>
                    </a:ext>
                  </a:extLst>
                </p14:cNvPr>
                <p14:cNvContentPartPr/>
                <p14:nvPr/>
              </p14:nvContentPartPr>
              <p14:xfrm>
                <a:off x="9071652" y="5503692"/>
                <a:ext cx="93960" cy="990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E5589E6-4DA1-4761-8CAE-34A7DCEFB00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9063012" y="5494692"/>
                  <a:ext cx="111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7D1BFE0-1BC8-46A0-BA28-901886EA4E12}"/>
                    </a:ext>
                  </a:extLst>
                </p14:cNvPr>
                <p14:cNvContentPartPr/>
                <p14:nvPr/>
              </p14:nvContentPartPr>
              <p14:xfrm>
                <a:off x="9197652" y="5718612"/>
                <a:ext cx="66960" cy="799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7D1BFE0-1BC8-46A0-BA28-901886EA4E12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9189012" y="5709972"/>
                  <a:ext cx="846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4167F0C-9DCC-4552-AB19-1F12E94779E4}"/>
                    </a:ext>
                  </a:extLst>
                </p14:cNvPr>
                <p14:cNvContentPartPr/>
                <p14:nvPr/>
              </p14:nvContentPartPr>
              <p14:xfrm>
                <a:off x="4257732" y="6130092"/>
                <a:ext cx="126360" cy="144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4167F0C-9DCC-4552-AB19-1F12E94779E4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4248732" y="6121092"/>
                  <a:ext cx="144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CBFB360-AFDD-43D5-A862-A09D919D32BB}"/>
                    </a:ext>
                  </a:extLst>
                </p14:cNvPr>
                <p14:cNvContentPartPr/>
                <p14:nvPr/>
              </p14:nvContentPartPr>
              <p14:xfrm>
                <a:off x="4232172" y="6212172"/>
                <a:ext cx="198360" cy="79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CBFB360-AFDD-43D5-A862-A09D919D32B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223532" y="6203172"/>
                  <a:ext cx="216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2147229-F5FE-459C-98A2-034E99F3260D}"/>
                    </a:ext>
                  </a:extLst>
                </p14:cNvPr>
                <p14:cNvContentPartPr/>
                <p14:nvPr/>
              </p14:nvContentPartPr>
              <p14:xfrm>
                <a:off x="4645452" y="6003372"/>
                <a:ext cx="118800" cy="2725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2147229-F5FE-459C-98A2-034E99F3260D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636812" y="5994372"/>
                  <a:ext cx="1364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A08C779-2FA8-416A-B986-8E51E60DB029}"/>
                    </a:ext>
                  </a:extLst>
                </p14:cNvPr>
                <p14:cNvContentPartPr/>
                <p14:nvPr/>
              </p14:nvContentPartPr>
              <p14:xfrm>
                <a:off x="4780092" y="6054492"/>
                <a:ext cx="172800" cy="2232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A08C779-2FA8-416A-B986-8E51E60DB02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771092" y="6045492"/>
                  <a:ext cx="1904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E8908D1-3551-4AE1-A9C0-220D89051ED6}"/>
                    </a:ext>
                  </a:extLst>
                </p14:cNvPr>
                <p14:cNvContentPartPr/>
                <p14:nvPr/>
              </p14:nvContentPartPr>
              <p14:xfrm>
                <a:off x="4973052" y="6231972"/>
                <a:ext cx="15840" cy="291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E8908D1-3551-4AE1-A9C0-220D89051ED6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964052" y="6223332"/>
                  <a:ext cx="33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D7B258A-25B9-49D3-9E5A-4BD9529C2A8D}"/>
                    </a:ext>
                  </a:extLst>
                </p14:cNvPr>
                <p14:cNvContentPartPr/>
                <p14:nvPr/>
              </p14:nvContentPartPr>
              <p14:xfrm>
                <a:off x="5087172" y="6078612"/>
                <a:ext cx="272520" cy="1371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D7B258A-25B9-49D3-9E5A-4BD9529C2A8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078172" y="6069612"/>
                  <a:ext cx="2901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1301957-7A11-477D-8428-715AA3F02B14}"/>
                    </a:ext>
                  </a:extLst>
                </p14:cNvPr>
                <p14:cNvContentPartPr/>
                <p14:nvPr/>
              </p14:nvContentPartPr>
              <p14:xfrm>
                <a:off x="5479212" y="6042252"/>
                <a:ext cx="106560" cy="1821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1301957-7A11-477D-8428-715AA3F02B14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470572" y="6033252"/>
                  <a:ext cx="124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1C4A4B3-F8E0-4B2D-A735-F64F4E9DE37B}"/>
                    </a:ext>
                  </a:extLst>
                </p14:cNvPr>
                <p14:cNvContentPartPr/>
                <p14:nvPr/>
              </p14:nvContentPartPr>
              <p14:xfrm>
                <a:off x="5704212" y="6053052"/>
                <a:ext cx="127080" cy="1620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1C4A4B3-F8E0-4B2D-A735-F64F4E9DE37B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695572" y="6044052"/>
                  <a:ext cx="1447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51B603B-A1C2-4E03-B55A-6BD529C1EFCD}"/>
                    </a:ext>
                  </a:extLst>
                </p14:cNvPr>
                <p14:cNvContentPartPr/>
                <p14:nvPr/>
              </p14:nvContentPartPr>
              <p14:xfrm>
                <a:off x="5673612" y="5945052"/>
                <a:ext cx="77400" cy="954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51B603B-A1C2-4E03-B55A-6BD529C1EFCD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5664612" y="5936412"/>
                  <a:ext cx="950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AB4997A-5185-4B3C-A348-0C7E9C7D8464}"/>
                    </a:ext>
                  </a:extLst>
                </p14:cNvPr>
                <p14:cNvContentPartPr/>
                <p14:nvPr/>
              </p14:nvContentPartPr>
              <p14:xfrm>
                <a:off x="5794932" y="6154572"/>
                <a:ext cx="69840" cy="763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AB4997A-5185-4B3C-A348-0C7E9C7D8464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5786292" y="6145932"/>
                  <a:ext cx="87480" cy="9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6069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9813282-A623-402C-8EC0-B756641611F3}"/>
              </a:ext>
            </a:extLst>
          </p:cNvPr>
          <p:cNvGrpSpPr/>
          <p:nvPr/>
        </p:nvGrpSpPr>
        <p:grpSpPr>
          <a:xfrm>
            <a:off x="436332" y="104412"/>
            <a:ext cx="408960" cy="420840"/>
            <a:chOff x="436332" y="104412"/>
            <a:chExt cx="408960" cy="42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959BBC2-13C8-4C6B-AB32-73E79D37A447}"/>
                    </a:ext>
                  </a:extLst>
                </p14:cNvPr>
                <p14:cNvContentPartPr/>
                <p14:nvPr/>
              </p14:nvContentPartPr>
              <p14:xfrm>
                <a:off x="456852" y="104412"/>
                <a:ext cx="253080" cy="419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959BBC2-13C8-4C6B-AB32-73E79D37A44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7852" y="95412"/>
                  <a:ext cx="27072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1944900-0CB5-41C1-9B23-6B2F0A6AA236}"/>
                    </a:ext>
                  </a:extLst>
                </p14:cNvPr>
                <p14:cNvContentPartPr/>
                <p14:nvPr/>
              </p14:nvContentPartPr>
              <p14:xfrm>
                <a:off x="436332" y="376212"/>
                <a:ext cx="177120" cy="69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1944900-0CB5-41C1-9B23-6B2F0A6AA23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7332" y="367212"/>
                  <a:ext cx="1947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06ECFC6-4B41-4733-AD1E-6474B8674B26}"/>
                    </a:ext>
                  </a:extLst>
                </p14:cNvPr>
                <p14:cNvContentPartPr/>
                <p14:nvPr/>
              </p14:nvContentPartPr>
              <p14:xfrm>
                <a:off x="728292" y="166692"/>
                <a:ext cx="117000" cy="358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06ECFC6-4B41-4733-AD1E-6474B8674B2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9652" y="157692"/>
                  <a:ext cx="134640" cy="37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B723B96-2DF9-4161-825E-43E49A77F143}"/>
              </a:ext>
            </a:extLst>
          </p:cNvPr>
          <p:cNvGrpSpPr/>
          <p:nvPr/>
        </p:nvGrpSpPr>
        <p:grpSpPr>
          <a:xfrm>
            <a:off x="5913012" y="-38148"/>
            <a:ext cx="3255120" cy="406080"/>
            <a:chOff x="5913012" y="-38148"/>
            <a:chExt cx="3255120" cy="40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3F1201C-03C3-46D8-A544-90935E74E44D}"/>
                    </a:ext>
                  </a:extLst>
                </p14:cNvPr>
                <p14:cNvContentPartPr/>
                <p14:nvPr/>
              </p14:nvContentPartPr>
              <p14:xfrm>
                <a:off x="5913012" y="204132"/>
                <a:ext cx="186120" cy="131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3F1201C-03C3-46D8-A544-90935E74E44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04372" y="195492"/>
                  <a:ext cx="203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BCEC282-C252-4BF4-BC6C-76AB81EACD50}"/>
                    </a:ext>
                  </a:extLst>
                </p14:cNvPr>
                <p14:cNvContentPartPr/>
                <p14:nvPr/>
              </p14:nvContentPartPr>
              <p14:xfrm>
                <a:off x="6186972" y="173532"/>
                <a:ext cx="123840" cy="180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BCEC282-C252-4BF4-BC6C-76AB81EACD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77972" y="164892"/>
                  <a:ext cx="1414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7080394-BC5F-4DB6-919C-4C2ADBAC0065}"/>
                    </a:ext>
                  </a:extLst>
                </p14:cNvPr>
                <p14:cNvContentPartPr/>
                <p14:nvPr/>
              </p14:nvContentPartPr>
              <p14:xfrm>
                <a:off x="6333132" y="168852"/>
                <a:ext cx="172080" cy="191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7080394-BC5F-4DB6-919C-4C2ADBAC006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24132" y="159852"/>
                  <a:ext cx="1897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EF2B338-AB1F-44C0-8447-56522388BA40}"/>
                    </a:ext>
                  </a:extLst>
                </p14:cNvPr>
                <p14:cNvContentPartPr/>
                <p14:nvPr/>
              </p14:nvContentPartPr>
              <p14:xfrm>
                <a:off x="6578292" y="225732"/>
                <a:ext cx="106560" cy="106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EF2B338-AB1F-44C0-8447-56522388BA4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69652" y="216732"/>
                  <a:ext cx="1242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DEA5BA8-8F56-4E40-AC59-F600CAA0FF2A}"/>
                    </a:ext>
                  </a:extLst>
                </p14:cNvPr>
                <p14:cNvContentPartPr/>
                <p14:nvPr/>
              </p14:nvContentPartPr>
              <p14:xfrm>
                <a:off x="6761532" y="199092"/>
                <a:ext cx="143280" cy="141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DEA5BA8-8F56-4E40-AC59-F600CAA0FF2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52532" y="190452"/>
                  <a:ext cx="160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849E482-2A9D-4630-8D43-2D67B52D67B0}"/>
                    </a:ext>
                  </a:extLst>
                </p14:cNvPr>
                <p14:cNvContentPartPr/>
                <p14:nvPr/>
              </p14:nvContentPartPr>
              <p14:xfrm>
                <a:off x="6989412" y="240132"/>
                <a:ext cx="52200" cy="93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849E482-2A9D-4630-8D43-2D67B52D67B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80412" y="231492"/>
                  <a:ext cx="698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095A3DE-66E5-4741-AF53-0AF87B7716FA}"/>
                    </a:ext>
                  </a:extLst>
                </p14:cNvPr>
                <p14:cNvContentPartPr/>
                <p14:nvPr/>
              </p14:nvContentPartPr>
              <p14:xfrm>
                <a:off x="7149612" y="111972"/>
                <a:ext cx="5760" cy="6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095A3DE-66E5-4741-AF53-0AF87B7716F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140612" y="103332"/>
                  <a:ext cx="2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76A29D4-77DA-46FF-8C51-4E940C61A391}"/>
                    </a:ext>
                  </a:extLst>
                </p14:cNvPr>
                <p14:cNvContentPartPr/>
                <p14:nvPr/>
              </p14:nvContentPartPr>
              <p14:xfrm>
                <a:off x="7154292" y="218532"/>
                <a:ext cx="109080" cy="80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76A29D4-77DA-46FF-8C51-4E940C61A39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45652" y="209532"/>
                  <a:ext cx="126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8C840FE-D34F-44EA-BF42-13544E6123E1}"/>
                    </a:ext>
                  </a:extLst>
                </p14:cNvPr>
                <p14:cNvContentPartPr/>
                <p14:nvPr/>
              </p14:nvContentPartPr>
              <p14:xfrm>
                <a:off x="7389732" y="-38148"/>
                <a:ext cx="257400" cy="406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8C840FE-D34F-44EA-BF42-13544E6123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80732" y="-47148"/>
                  <a:ext cx="2750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547B8EF-15AB-44B4-AEB8-9FE5A3F0C9E6}"/>
                    </a:ext>
                  </a:extLst>
                </p14:cNvPr>
                <p14:cNvContentPartPr/>
                <p14:nvPr/>
              </p14:nvContentPartPr>
              <p14:xfrm>
                <a:off x="7337172" y="185052"/>
                <a:ext cx="326160" cy="117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547B8EF-15AB-44B4-AEB8-9FE5A3F0C9E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28532" y="176412"/>
                  <a:ext cx="343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7CD7EA0-3E5C-4B09-9AE2-8653CD95E2F8}"/>
                    </a:ext>
                  </a:extLst>
                </p14:cNvPr>
                <p14:cNvContentPartPr/>
                <p14:nvPr/>
              </p14:nvContentPartPr>
              <p14:xfrm>
                <a:off x="7706892" y="216372"/>
                <a:ext cx="164160" cy="126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7CD7EA0-3E5C-4B09-9AE2-8653CD95E2F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98252" y="207372"/>
                  <a:ext cx="181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E508C5A-99FA-4E2B-BFCC-CDD63C15C9E5}"/>
                    </a:ext>
                  </a:extLst>
                </p14:cNvPr>
                <p14:cNvContentPartPr/>
                <p14:nvPr/>
              </p14:nvContentPartPr>
              <p14:xfrm>
                <a:off x="7800492" y="19092"/>
                <a:ext cx="255600" cy="284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E508C5A-99FA-4E2B-BFCC-CDD63C15C9E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91492" y="10092"/>
                  <a:ext cx="2732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73249C9-5302-41E7-88CD-F53DB07E2DB9}"/>
                    </a:ext>
                  </a:extLst>
                </p14:cNvPr>
                <p14:cNvContentPartPr/>
                <p14:nvPr/>
              </p14:nvContentPartPr>
              <p14:xfrm>
                <a:off x="8190372" y="178212"/>
                <a:ext cx="248760" cy="132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73249C9-5302-41E7-88CD-F53DB07E2DB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81732" y="169212"/>
                  <a:ext cx="266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6431F98-68FB-445B-BE39-F826AA59A3A2}"/>
                    </a:ext>
                  </a:extLst>
                </p14:cNvPr>
                <p14:cNvContentPartPr/>
                <p14:nvPr/>
              </p14:nvContentPartPr>
              <p14:xfrm>
                <a:off x="8460012" y="216012"/>
                <a:ext cx="45360" cy="79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6431F98-68FB-445B-BE39-F826AA59A3A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51012" y="207012"/>
                  <a:ext cx="630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873E4E3-BA2E-4FE0-878F-850D68CD48BE}"/>
                    </a:ext>
                  </a:extLst>
                </p14:cNvPr>
                <p14:cNvContentPartPr/>
                <p14:nvPr/>
              </p14:nvContentPartPr>
              <p14:xfrm>
                <a:off x="8661252" y="-10788"/>
                <a:ext cx="205920" cy="335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873E4E3-BA2E-4FE0-878F-850D68CD48B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652252" y="-19788"/>
                  <a:ext cx="2235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2AABEA5-91ED-4C06-8701-C94BDF9CEB93}"/>
                    </a:ext>
                  </a:extLst>
                </p14:cNvPr>
                <p14:cNvContentPartPr/>
                <p14:nvPr/>
              </p14:nvContentPartPr>
              <p14:xfrm>
                <a:off x="8606892" y="185052"/>
                <a:ext cx="209160" cy="30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2AABEA5-91ED-4C06-8701-C94BDF9CEB9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98252" y="176412"/>
                  <a:ext cx="226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64FCD41-E13E-4007-8989-F7438C0E0B1D}"/>
                    </a:ext>
                  </a:extLst>
                </p14:cNvPr>
                <p14:cNvContentPartPr/>
                <p14:nvPr/>
              </p14:nvContentPartPr>
              <p14:xfrm>
                <a:off x="8904972" y="-17268"/>
                <a:ext cx="263160" cy="316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64FCD41-E13E-4007-8989-F7438C0E0B1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896332" y="-26268"/>
                  <a:ext cx="28080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A5A319E-7F2C-4BB9-BF47-07859B7FAB02}"/>
              </a:ext>
            </a:extLst>
          </p:cNvPr>
          <p:cNvGrpSpPr/>
          <p:nvPr/>
        </p:nvGrpSpPr>
        <p:grpSpPr>
          <a:xfrm>
            <a:off x="1159572" y="1092"/>
            <a:ext cx="4467240" cy="1729440"/>
            <a:chOff x="1159572" y="1092"/>
            <a:chExt cx="4467240" cy="172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7E97D77-5245-44CA-85C6-201EC4004A16}"/>
                    </a:ext>
                  </a:extLst>
                </p14:cNvPr>
                <p14:cNvContentPartPr/>
                <p14:nvPr/>
              </p14:nvContentPartPr>
              <p14:xfrm>
                <a:off x="1159572" y="351732"/>
                <a:ext cx="28080" cy="19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7E97D77-5245-44CA-85C6-201EC4004A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0932" y="342732"/>
                  <a:ext cx="45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B6CB84D-D335-43DA-84F4-496A30F51B67}"/>
                    </a:ext>
                  </a:extLst>
                </p14:cNvPr>
                <p14:cNvContentPartPr/>
                <p14:nvPr/>
              </p14:nvContentPartPr>
              <p14:xfrm>
                <a:off x="1160652" y="161292"/>
                <a:ext cx="334440" cy="274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B6CB84D-D335-43DA-84F4-496A30F51B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52012" y="152652"/>
                  <a:ext cx="3520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3704146-3C4A-4941-96D0-EF56AF351698}"/>
                    </a:ext>
                  </a:extLst>
                </p14:cNvPr>
                <p14:cNvContentPartPr/>
                <p14:nvPr/>
              </p14:nvContentPartPr>
              <p14:xfrm>
                <a:off x="1462332" y="99012"/>
                <a:ext cx="143280" cy="305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3704146-3C4A-4941-96D0-EF56AF35169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53692" y="90372"/>
                  <a:ext cx="1609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A69EAA8-F9F4-4E4A-B5C6-1E6E98915035}"/>
                    </a:ext>
                  </a:extLst>
                </p14:cNvPr>
                <p14:cNvContentPartPr/>
                <p14:nvPr/>
              </p14:nvContentPartPr>
              <p14:xfrm>
                <a:off x="1646292" y="280812"/>
                <a:ext cx="122400" cy="120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A69EAA8-F9F4-4E4A-B5C6-1E6E9891503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37292" y="272172"/>
                  <a:ext cx="140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4C1929B-4875-4B85-9C87-94986DD37A83}"/>
                    </a:ext>
                  </a:extLst>
                </p14:cNvPr>
                <p14:cNvContentPartPr/>
                <p14:nvPr/>
              </p14:nvContentPartPr>
              <p14:xfrm>
                <a:off x="1875252" y="91092"/>
                <a:ext cx="170280" cy="360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4C1929B-4875-4B85-9C87-94986DD37A8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66612" y="82092"/>
                  <a:ext cx="1879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969E549-57E5-4EA5-A88F-646F26233C77}"/>
                    </a:ext>
                  </a:extLst>
                </p14:cNvPr>
                <p14:cNvContentPartPr/>
                <p14:nvPr/>
              </p14:nvContentPartPr>
              <p14:xfrm>
                <a:off x="1858692" y="243732"/>
                <a:ext cx="215280" cy="48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969E549-57E5-4EA5-A88F-646F26233C7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49692" y="234732"/>
                  <a:ext cx="2329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C8226F-5CDC-420B-B89E-CB68ECCEF977}"/>
                    </a:ext>
                  </a:extLst>
                </p14:cNvPr>
                <p14:cNvContentPartPr/>
                <p14:nvPr/>
              </p14:nvContentPartPr>
              <p14:xfrm>
                <a:off x="2336412" y="236532"/>
                <a:ext cx="144720" cy="143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C8226F-5CDC-420B-B89E-CB68ECCEF97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27772" y="227532"/>
                  <a:ext cx="162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5CE8488-39E3-41C8-9013-B50B5CD9DB0F}"/>
                    </a:ext>
                  </a:extLst>
                </p14:cNvPr>
                <p14:cNvContentPartPr/>
                <p14:nvPr/>
              </p14:nvContentPartPr>
              <p14:xfrm>
                <a:off x="2525772" y="254892"/>
                <a:ext cx="120600" cy="100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5CE8488-39E3-41C8-9013-B50B5CD9DB0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516772" y="245892"/>
                  <a:ext cx="1382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2240C30-1332-425C-8DA4-6DFAAB01E129}"/>
                    </a:ext>
                  </a:extLst>
                </p14:cNvPr>
                <p14:cNvContentPartPr/>
                <p14:nvPr/>
              </p14:nvContentPartPr>
              <p14:xfrm>
                <a:off x="2678412" y="264972"/>
                <a:ext cx="132840" cy="83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2240C30-1332-425C-8DA4-6DFAAB01E12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69412" y="256332"/>
                  <a:ext cx="150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7531983-E2B9-475D-83F7-78AB0C8FC1DC}"/>
                    </a:ext>
                  </a:extLst>
                </p14:cNvPr>
                <p14:cNvContentPartPr/>
                <p14:nvPr/>
              </p14:nvContentPartPr>
              <p14:xfrm>
                <a:off x="2979372" y="1092"/>
                <a:ext cx="226800" cy="375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7531983-E2B9-475D-83F7-78AB0C8FC1D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70732" y="-7908"/>
                  <a:ext cx="2444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ED5EB0D-5131-4BC2-9A32-B867FAFF009D}"/>
                    </a:ext>
                  </a:extLst>
                </p14:cNvPr>
                <p14:cNvContentPartPr/>
                <p14:nvPr/>
              </p14:nvContentPartPr>
              <p14:xfrm>
                <a:off x="2935452" y="253092"/>
                <a:ext cx="170280" cy="48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ED5EB0D-5131-4BC2-9A32-B867FAFF009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26452" y="244452"/>
                  <a:ext cx="1879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2A19390-561D-4AED-A592-7A3F83952315}"/>
                    </a:ext>
                  </a:extLst>
                </p14:cNvPr>
                <p14:cNvContentPartPr/>
                <p14:nvPr/>
              </p14:nvContentPartPr>
              <p14:xfrm>
                <a:off x="3132372" y="270012"/>
                <a:ext cx="11160" cy="79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2A19390-561D-4AED-A592-7A3F8395231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23372" y="261012"/>
                  <a:ext cx="28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AB8052D-CC71-499B-A3BD-4174872011D8}"/>
                    </a:ext>
                  </a:extLst>
                </p14:cNvPr>
                <p14:cNvContentPartPr/>
                <p14:nvPr/>
              </p14:nvContentPartPr>
              <p14:xfrm>
                <a:off x="3240012" y="262092"/>
                <a:ext cx="151920" cy="126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AB8052D-CC71-499B-A3BD-4174872011D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31372" y="253452"/>
                  <a:ext cx="169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A35712C-6776-4FB5-918D-7E99B5761BB7}"/>
                    </a:ext>
                  </a:extLst>
                </p14:cNvPr>
                <p14:cNvContentPartPr/>
                <p14:nvPr/>
              </p14:nvContentPartPr>
              <p14:xfrm>
                <a:off x="3322452" y="99732"/>
                <a:ext cx="205200" cy="267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A35712C-6776-4FB5-918D-7E99B5761BB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13452" y="90732"/>
                  <a:ext cx="2228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053F7DD-8F82-4638-9AF2-16621B3C5F6E}"/>
                    </a:ext>
                  </a:extLst>
                </p14:cNvPr>
                <p14:cNvContentPartPr/>
                <p14:nvPr/>
              </p14:nvContentPartPr>
              <p14:xfrm>
                <a:off x="3468612" y="236532"/>
                <a:ext cx="248760" cy="133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053F7DD-8F82-4638-9AF2-16621B3C5F6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59972" y="227532"/>
                  <a:ext cx="266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3320E92-AB00-46EA-9907-DD71FA426ACA}"/>
                    </a:ext>
                  </a:extLst>
                </p14:cNvPr>
                <p14:cNvContentPartPr/>
                <p14:nvPr/>
              </p14:nvContentPartPr>
              <p14:xfrm>
                <a:off x="3796212" y="232212"/>
                <a:ext cx="72360" cy="122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3320E92-AB00-46EA-9907-DD71FA426AC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87212" y="223212"/>
                  <a:ext cx="900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91F8588-322C-4354-BA2E-EA97205A894A}"/>
                    </a:ext>
                  </a:extLst>
                </p14:cNvPr>
                <p14:cNvContentPartPr/>
                <p14:nvPr/>
              </p14:nvContentPartPr>
              <p14:xfrm>
                <a:off x="3917172" y="219612"/>
                <a:ext cx="128520" cy="113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91F8588-322C-4354-BA2E-EA97205A894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08532" y="210612"/>
                  <a:ext cx="146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28DBEB-32AA-4C71-828B-E161B5AB8FAA}"/>
                    </a:ext>
                  </a:extLst>
                </p14:cNvPr>
                <p14:cNvContentPartPr/>
                <p14:nvPr/>
              </p14:nvContentPartPr>
              <p14:xfrm>
                <a:off x="4289412" y="50772"/>
                <a:ext cx="207720" cy="319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28DBEB-32AA-4C71-828B-E161B5AB8FA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80772" y="42132"/>
                  <a:ext cx="2253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1BE4D4F-A2A8-46FA-8F37-6BD47CF5DD77}"/>
                    </a:ext>
                  </a:extLst>
                </p14:cNvPr>
                <p14:cNvContentPartPr/>
                <p14:nvPr/>
              </p14:nvContentPartPr>
              <p14:xfrm>
                <a:off x="4435572" y="218532"/>
                <a:ext cx="117720" cy="132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1BE4D4F-A2A8-46FA-8F37-6BD47CF5DD7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26572" y="209892"/>
                  <a:ext cx="1353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F2AB5A3-AD44-450D-8D23-A8DD5E3DD757}"/>
                    </a:ext>
                  </a:extLst>
                </p14:cNvPr>
                <p14:cNvContentPartPr/>
                <p14:nvPr/>
              </p14:nvContentPartPr>
              <p14:xfrm>
                <a:off x="4616292" y="225732"/>
                <a:ext cx="141840" cy="135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F2AB5A3-AD44-450D-8D23-A8DD5E3DD75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07292" y="216732"/>
                  <a:ext cx="159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0D64C9F-6EEA-4998-933E-94A3D6BECE3C}"/>
                    </a:ext>
                  </a:extLst>
                </p14:cNvPr>
                <p14:cNvContentPartPr/>
                <p14:nvPr/>
              </p14:nvContentPartPr>
              <p14:xfrm>
                <a:off x="4783332" y="225732"/>
                <a:ext cx="130320" cy="125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0D64C9F-6EEA-4998-933E-94A3D6BECE3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74692" y="217092"/>
                  <a:ext cx="147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C46F288-0317-43BC-B0FD-083F2C37A44E}"/>
                    </a:ext>
                  </a:extLst>
                </p14:cNvPr>
                <p14:cNvContentPartPr/>
                <p14:nvPr/>
              </p14:nvContentPartPr>
              <p14:xfrm>
                <a:off x="5008692" y="78492"/>
                <a:ext cx="134640" cy="281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C46F288-0317-43BC-B0FD-083F2C37A44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99692" y="69492"/>
                  <a:ext cx="1522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C5D4EE0-A632-45D2-B7C9-58BC09783278}"/>
                    </a:ext>
                  </a:extLst>
                </p14:cNvPr>
                <p14:cNvContentPartPr/>
                <p14:nvPr/>
              </p14:nvContentPartPr>
              <p14:xfrm>
                <a:off x="5409372" y="254532"/>
                <a:ext cx="24120" cy="59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C5D4EE0-A632-45D2-B7C9-58BC0978327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00372" y="245532"/>
                  <a:ext cx="41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C6AED79-4274-458B-B7D2-8F52FFFFEB42}"/>
                    </a:ext>
                  </a:extLst>
                </p14:cNvPr>
                <p14:cNvContentPartPr/>
                <p14:nvPr/>
              </p14:nvContentPartPr>
              <p14:xfrm>
                <a:off x="5465892" y="187932"/>
                <a:ext cx="4680" cy="2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C6AED79-4274-458B-B7D2-8F52FFFFEB4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56892" y="178932"/>
                  <a:ext cx="223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F6A455D-BEE2-429A-9B97-2FAD47E602FE}"/>
                    </a:ext>
                  </a:extLst>
                </p14:cNvPr>
                <p14:cNvContentPartPr/>
                <p14:nvPr/>
              </p14:nvContentPartPr>
              <p14:xfrm>
                <a:off x="5506212" y="176412"/>
                <a:ext cx="120600" cy="154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F6A455D-BEE2-429A-9B97-2FAD47E602F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497572" y="167412"/>
                  <a:ext cx="138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7A3EE90-C40D-480B-BD81-5790B566C470}"/>
                    </a:ext>
                  </a:extLst>
                </p14:cNvPr>
                <p14:cNvContentPartPr/>
                <p14:nvPr/>
              </p14:nvContentPartPr>
              <p14:xfrm>
                <a:off x="1197012" y="724332"/>
                <a:ext cx="166320" cy="178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7A3EE90-C40D-480B-BD81-5790B566C47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88372" y="715332"/>
                  <a:ext cx="1839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B5F4D9D-A5D5-49CE-8B83-6D8D4A426B14}"/>
                    </a:ext>
                  </a:extLst>
                </p14:cNvPr>
                <p14:cNvContentPartPr/>
                <p14:nvPr/>
              </p14:nvContentPartPr>
              <p14:xfrm>
                <a:off x="1848252" y="682572"/>
                <a:ext cx="175320" cy="182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B5F4D9D-A5D5-49CE-8B83-6D8D4A426B1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839612" y="673572"/>
                  <a:ext cx="1929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F3F161D-14C5-4F69-80F8-323CAC91C554}"/>
                    </a:ext>
                  </a:extLst>
                </p14:cNvPr>
                <p14:cNvContentPartPr/>
                <p14:nvPr/>
              </p14:nvContentPartPr>
              <p14:xfrm>
                <a:off x="2247852" y="728292"/>
                <a:ext cx="58680" cy="160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F3F161D-14C5-4F69-80F8-323CAC91C55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238852" y="719292"/>
                  <a:ext cx="76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C75458D-3923-4638-A279-E411722EB0F2}"/>
                    </a:ext>
                  </a:extLst>
                </p14:cNvPr>
                <p14:cNvContentPartPr/>
                <p14:nvPr/>
              </p14:nvContentPartPr>
              <p14:xfrm>
                <a:off x="2137692" y="883092"/>
                <a:ext cx="276120" cy="7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C75458D-3923-4638-A279-E411722EB0F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129052" y="874092"/>
                  <a:ext cx="2937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1C0A4C0-4F67-433E-80B4-D02DC6AD62BB}"/>
                    </a:ext>
                  </a:extLst>
                </p14:cNvPr>
                <p14:cNvContentPartPr/>
                <p14:nvPr/>
              </p14:nvContentPartPr>
              <p14:xfrm>
                <a:off x="2199972" y="704892"/>
                <a:ext cx="274680" cy="46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1C0A4C0-4F67-433E-80B4-D02DC6AD62B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191332" y="696252"/>
                  <a:ext cx="2923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7290455-5291-410F-8EDF-42FD7AFFEC8E}"/>
                    </a:ext>
                  </a:extLst>
                </p14:cNvPr>
                <p14:cNvContentPartPr/>
                <p14:nvPr/>
              </p14:nvContentPartPr>
              <p14:xfrm>
                <a:off x="2802612" y="785532"/>
                <a:ext cx="106200" cy="102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7290455-5291-410F-8EDF-42FD7AFFEC8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793972" y="776892"/>
                  <a:ext cx="123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5C6E0ED-526B-4837-8DF6-D3BCE54597ED}"/>
                    </a:ext>
                  </a:extLst>
                </p14:cNvPr>
                <p14:cNvContentPartPr/>
                <p14:nvPr/>
              </p14:nvContentPartPr>
              <p14:xfrm>
                <a:off x="3057492" y="487452"/>
                <a:ext cx="257400" cy="427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5C6E0ED-526B-4837-8DF6-D3BCE54597E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048852" y="478812"/>
                  <a:ext cx="27504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81FF09B-1D9B-4FF6-BFAD-E7CD1F9107BB}"/>
                    </a:ext>
                  </a:extLst>
                </p14:cNvPr>
                <p14:cNvContentPartPr/>
                <p14:nvPr/>
              </p14:nvContentPartPr>
              <p14:xfrm>
                <a:off x="3052812" y="771492"/>
                <a:ext cx="210240" cy="50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81FF09B-1D9B-4FF6-BFAD-E7CD1F9107B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043812" y="762852"/>
                  <a:ext cx="2278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8FAB8E-A4DD-4E6E-9C98-B9C498C0E9BC}"/>
                    </a:ext>
                  </a:extLst>
                </p14:cNvPr>
                <p14:cNvContentPartPr/>
                <p14:nvPr/>
              </p14:nvContentPartPr>
              <p14:xfrm>
                <a:off x="3528372" y="608052"/>
                <a:ext cx="182160" cy="318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8FAB8E-A4DD-4E6E-9C98-B9C498C0E9B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519732" y="599412"/>
                  <a:ext cx="1998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F458940-1707-4ABC-97A8-80B48AD54271}"/>
                    </a:ext>
                  </a:extLst>
                </p14:cNvPr>
                <p14:cNvContentPartPr/>
                <p14:nvPr/>
              </p14:nvContentPartPr>
              <p14:xfrm>
                <a:off x="1281612" y="1206372"/>
                <a:ext cx="237240" cy="309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F458940-1707-4ABC-97A8-80B48AD5427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272612" y="1197732"/>
                  <a:ext cx="254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F903363-069F-48F1-9364-6114AD8783B3}"/>
                    </a:ext>
                  </a:extLst>
                </p14:cNvPr>
                <p14:cNvContentPartPr/>
                <p14:nvPr/>
              </p14:nvContentPartPr>
              <p14:xfrm>
                <a:off x="1359732" y="1418772"/>
                <a:ext cx="178200" cy="311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F903363-069F-48F1-9364-6114AD8783B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350732" y="1409772"/>
                  <a:ext cx="1958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C71221C-66F6-475D-AD8A-D5BB03C5C41E}"/>
                    </a:ext>
                  </a:extLst>
                </p14:cNvPr>
                <p14:cNvContentPartPr/>
                <p14:nvPr/>
              </p14:nvContentPartPr>
              <p14:xfrm>
                <a:off x="1510212" y="1307892"/>
                <a:ext cx="194760" cy="180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C71221C-66F6-475D-AD8A-D5BB03C5C41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501572" y="1299252"/>
                  <a:ext cx="212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A677AE9-E459-4E1E-93C2-94F3DBA69A62}"/>
                    </a:ext>
                  </a:extLst>
                </p14:cNvPr>
                <p14:cNvContentPartPr/>
                <p14:nvPr/>
              </p14:nvContentPartPr>
              <p14:xfrm>
                <a:off x="1560972" y="1423092"/>
                <a:ext cx="218520" cy="281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A677AE9-E459-4E1E-93C2-94F3DBA69A6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552332" y="1414092"/>
                  <a:ext cx="2361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1A6194D-3FF5-4960-93F1-44835C0566BC}"/>
                    </a:ext>
                  </a:extLst>
                </p14:cNvPr>
                <p14:cNvContentPartPr/>
                <p14:nvPr/>
              </p14:nvContentPartPr>
              <p14:xfrm>
                <a:off x="1753212" y="1310772"/>
                <a:ext cx="164160" cy="154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1A6194D-3FF5-4960-93F1-44835C0566B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744212" y="1301772"/>
                  <a:ext cx="181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5F6C69A-042B-4433-B813-084EB96DC6EA}"/>
                    </a:ext>
                  </a:extLst>
                </p14:cNvPr>
                <p14:cNvContentPartPr/>
                <p14:nvPr/>
              </p14:nvContentPartPr>
              <p14:xfrm>
                <a:off x="1967412" y="1297812"/>
                <a:ext cx="313920" cy="178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5F6C69A-042B-4433-B813-084EB96DC6E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958772" y="1289172"/>
                  <a:ext cx="331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3924E4A-2967-48F7-9A1F-34ED37692BE0}"/>
                    </a:ext>
                  </a:extLst>
                </p14:cNvPr>
                <p14:cNvContentPartPr/>
                <p14:nvPr/>
              </p14:nvContentPartPr>
              <p14:xfrm>
                <a:off x="2471412" y="1218252"/>
                <a:ext cx="219240" cy="1998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3924E4A-2967-48F7-9A1F-34ED37692BE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462412" y="1209612"/>
                  <a:ext cx="236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D6BA49A-9891-4D2A-AA39-6D925B6DA161}"/>
                    </a:ext>
                  </a:extLst>
                </p14:cNvPr>
                <p14:cNvContentPartPr/>
                <p14:nvPr/>
              </p14:nvContentPartPr>
              <p14:xfrm>
                <a:off x="2648892" y="1312572"/>
                <a:ext cx="98640" cy="871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D6BA49A-9891-4D2A-AA39-6D925B6DA16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639892" y="1303932"/>
                  <a:ext cx="116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E09E3EA-1D8C-4B08-928E-4764263BFA1C}"/>
                    </a:ext>
                  </a:extLst>
                </p14:cNvPr>
                <p14:cNvContentPartPr/>
                <p14:nvPr/>
              </p14:nvContentPartPr>
              <p14:xfrm>
                <a:off x="2815572" y="1281252"/>
                <a:ext cx="123120" cy="106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E09E3EA-1D8C-4B08-928E-4764263BFA1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806932" y="1272612"/>
                  <a:ext cx="140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E607B55-8044-44BF-B564-DA36B3DC8414}"/>
                    </a:ext>
                  </a:extLst>
                </p14:cNvPr>
                <p14:cNvContentPartPr/>
                <p14:nvPr/>
              </p14:nvContentPartPr>
              <p14:xfrm>
                <a:off x="3035172" y="957612"/>
                <a:ext cx="317160" cy="4906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E607B55-8044-44BF-B564-DA36B3DC841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026532" y="948972"/>
                  <a:ext cx="33480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AAF3365-8EA1-40F0-8B87-9A52858B9FA0}"/>
                    </a:ext>
                  </a:extLst>
                </p14:cNvPr>
                <p14:cNvContentPartPr/>
                <p14:nvPr/>
              </p14:nvContentPartPr>
              <p14:xfrm>
                <a:off x="3087732" y="1285932"/>
                <a:ext cx="216360" cy="94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AAF3365-8EA1-40F0-8B87-9A52858B9FA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079092" y="1277292"/>
                  <a:ext cx="234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360FEA9-E8F4-4E3C-A4CA-AA6247E1109F}"/>
                    </a:ext>
                  </a:extLst>
                </p14:cNvPr>
                <p14:cNvContentPartPr/>
                <p14:nvPr/>
              </p14:nvContentPartPr>
              <p14:xfrm>
                <a:off x="3344772" y="1266492"/>
                <a:ext cx="146520" cy="105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360FEA9-E8F4-4E3C-A4CA-AA6247E1109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335772" y="1257492"/>
                  <a:ext cx="1641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EF157BD-3CF2-4722-B808-09040AF9EDEE}"/>
                    </a:ext>
                  </a:extLst>
                </p14:cNvPr>
                <p14:cNvContentPartPr/>
                <p14:nvPr/>
              </p14:nvContentPartPr>
              <p14:xfrm>
                <a:off x="3440532" y="1069212"/>
                <a:ext cx="183600" cy="2696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EF157BD-3CF2-4722-B808-09040AF9EDE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431892" y="1060212"/>
                  <a:ext cx="2012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31A873D-A2FC-4A9B-ABD0-05A725AFFCC0}"/>
                    </a:ext>
                  </a:extLst>
                </p14:cNvPr>
                <p14:cNvContentPartPr/>
                <p14:nvPr/>
              </p14:nvContentPartPr>
              <p14:xfrm>
                <a:off x="3575892" y="1263972"/>
                <a:ext cx="129600" cy="81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31A873D-A2FC-4A9B-ABD0-05A725AFFCC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567252" y="1255332"/>
                  <a:ext cx="1472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A0CB644-EEE1-416B-9CD5-B36F12DF1369}"/>
                    </a:ext>
                  </a:extLst>
                </p14:cNvPr>
                <p14:cNvContentPartPr/>
                <p14:nvPr/>
              </p14:nvContentPartPr>
              <p14:xfrm>
                <a:off x="3728892" y="1264332"/>
                <a:ext cx="109800" cy="1047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A0CB644-EEE1-416B-9CD5-B36F12DF136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719892" y="1255692"/>
                  <a:ext cx="1274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32174ED-7AA6-4118-ACEC-4E3308C64CBA}"/>
                    </a:ext>
                  </a:extLst>
                </p14:cNvPr>
                <p14:cNvContentPartPr/>
                <p14:nvPr/>
              </p14:nvContentPartPr>
              <p14:xfrm>
                <a:off x="3924732" y="1233012"/>
                <a:ext cx="84960" cy="135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32174ED-7AA6-4118-ACEC-4E3308C64CB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916092" y="1224372"/>
                  <a:ext cx="102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40E5DA4-4301-42FF-8DF4-EC057F67B2B4}"/>
                    </a:ext>
                  </a:extLst>
                </p14:cNvPr>
                <p14:cNvContentPartPr/>
                <p14:nvPr/>
              </p14:nvContentPartPr>
              <p14:xfrm>
                <a:off x="4031652" y="1268652"/>
                <a:ext cx="110880" cy="133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40E5DA4-4301-42FF-8DF4-EC057F67B2B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023012" y="1260012"/>
                  <a:ext cx="12852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A3E6B07-44F6-4ADE-91CC-91B90807D0AE}"/>
              </a:ext>
            </a:extLst>
          </p:cNvPr>
          <p:cNvGrpSpPr/>
          <p:nvPr/>
        </p:nvGrpSpPr>
        <p:grpSpPr>
          <a:xfrm>
            <a:off x="4402092" y="1061652"/>
            <a:ext cx="1449360" cy="338400"/>
            <a:chOff x="4402092" y="1061652"/>
            <a:chExt cx="1449360" cy="33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896A44C-FBD5-4BD6-B6E5-553C7907477E}"/>
                    </a:ext>
                  </a:extLst>
                </p14:cNvPr>
                <p14:cNvContentPartPr/>
                <p14:nvPr/>
              </p14:nvContentPartPr>
              <p14:xfrm>
                <a:off x="4402092" y="1062012"/>
                <a:ext cx="243000" cy="3380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896A44C-FBD5-4BD6-B6E5-553C7907477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393092" y="1053372"/>
                  <a:ext cx="2606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640636D-609D-44F7-9A81-4E768B443581}"/>
                    </a:ext>
                  </a:extLst>
                </p14:cNvPr>
                <p14:cNvContentPartPr/>
                <p14:nvPr/>
              </p14:nvContentPartPr>
              <p14:xfrm>
                <a:off x="4699452" y="1239492"/>
                <a:ext cx="90720" cy="1126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640636D-609D-44F7-9A81-4E768B44358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690812" y="1230852"/>
                  <a:ext cx="108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0FF86D1-162B-4A1D-9956-EEED2D40FB21}"/>
                    </a:ext>
                  </a:extLst>
                </p14:cNvPr>
                <p14:cNvContentPartPr/>
                <p14:nvPr/>
              </p14:nvContentPartPr>
              <p14:xfrm>
                <a:off x="4894212" y="1260012"/>
                <a:ext cx="101160" cy="103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0FF86D1-162B-4A1D-9956-EEED2D40FB2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885572" y="1251372"/>
                  <a:ext cx="118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5B69A09-2464-4412-901A-A89BD44F1244}"/>
                    </a:ext>
                  </a:extLst>
                </p14:cNvPr>
                <p14:cNvContentPartPr/>
                <p14:nvPr/>
              </p14:nvContentPartPr>
              <p14:xfrm>
                <a:off x="5038212" y="1257852"/>
                <a:ext cx="143280" cy="79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5B69A09-2464-4412-901A-A89BD44F124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029212" y="1249212"/>
                  <a:ext cx="1609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F52494F-4BF2-4043-9159-92E483E9CE77}"/>
                    </a:ext>
                  </a:extLst>
                </p14:cNvPr>
                <p14:cNvContentPartPr/>
                <p14:nvPr/>
              </p14:nvContentPartPr>
              <p14:xfrm>
                <a:off x="5240532" y="1227252"/>
                <a:ext cx="150480" cy="146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F52494F-4BF2-4043-9159-92E483E9CE7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231532" y="1218612"/>
                  <a:ext cx="168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D8AFA93-A084-4D3C-917D-825D3498E239}"/>
                    </a:ext>
                  </a:extLst>
                </p14:cNvPr>
                <p14:cNvContentPartPr/>
                <p14:nvPr/>
              </p14:nvContentPartPr>
              <p14:xfrm>
                <a:off x="5338452" y="1061652"/>
                <a:ext cx="201600" cy="2926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D8AFA93-A084-4D3C-917D-825D3498E23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329812" y="1052652"/>
                  <a:ext cx="2192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9C59004-EC4B-4834-85BD-67706C1A20D7}"/>
                    </a:ext>
                  </a:extLst>
                </p14:cNvPr>
                <p14:cNvContentPartPr/>
                <p14:nvPr/>
              </p14:nvContentPartPr>
              <p14:xfrm>
                <a:off x="5655252" y="1207092"/>
                <a:ext cx="173520" cy="27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9C59004-EC4B-4834-85BD-67706C1A20D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646252" y="1198092"/>
                  <a:ext cx="1911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12D1E58-7126-4460-B587-B1799549CCB5}"/>
                    </a:ext>
                  </a:extLst>
                </p14:cNvPr>
                <p14:cNvContentPartPr/>
                <p14:nvPr/>
              </p14:nvContentPartPr>
              <p14:xfrm>
                <a:off x="5683332" y="1302492"/>
                <a:ext cx="168120" cy="18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12D1E58-7126-4460-B587-B1799549CCB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674332" y="1293852"/>
                  <a:ext cx="18576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9D525FA-27DC-4FB7-AC0D-5A4066F0FDAA}"/>
              </a:ext>
            </a:extLst>
          </p:cNvPr>
          <p:cNvGrpSpPr/>
          <p:nvPr/>
        </p:nvGrpSpPr>
        <p:grpSpPr>
          <a:xfrm>
            <a:off x="3792252" y="597972"/>
            <a:ext cx="924840" cy="340560"/>
            <a:chOff x="3792252" y="597972"/>
            <a:chExt cx="924840" cy="34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74E6779-5123-4E2E-9D3A-7AE8EE5BE956}"/>
                    </a:ext>
                  </a:extLst>
                </p14:cNvPr>
                <p14:cNvContentPartPr/>
                <p14:nvPr/>
              </p14:nvContentPartPr>
              <p14:xfrm>
                <a:off x="3792252" y="645852"/>
                <a:ext cx="209160" cy="1728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74E6779-5123-4E2E-9D3A-7AE8EE5BE95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783612" y="637212"/>
                  <a:ext cx="226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80F5773-EA5D-4720-A697-618A055BDCEB}"/>
                    </a:ext>
                  </a:extLst>
                </p14:cNvPr>
                <p14:cNvContentPartPr/>
                <p14:nvPr/>
              </p14:nvContentPartPr>
              <p14:xfrm>
                <a:off x="4006452" y="770412"/>
                <a:ext cx="18720" cy="381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80F5773-EA5D-4720-A697-618A055BDCE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997812" y="761772"/>
                  <a:ext cx="363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20D133C-B01B-49EC-B708-AF2853EF962E}"/>
                    </a:ext>
                  </a:extLst>
                </p14:cNvPr>
                <p14:cNvContentPartPr/>
                <p14:nvPr/>
              </p14:nvContentPartPr>
              <p14:xfrm>
                <a:off x="4124892" y="613452"/>
                <a:ext cx="158400" cy="197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20D133C-B01B-49EC-B708-AF2853EF962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116252" y="604812"/>
                  <a:ext cx="176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76983A6-056F-491D-B3F8-5F73C4A96B4A}"/>
                    </a:ext>
                  </a:extLst>
                </p14:cNvPr>
                <p14:cNvContentPartPr/>
                <p14:nvPr/>
              </p14:nvContentPartPr>
              <p14:xfrm>
                <a:off x="4309572" y="597972"/>
                <a:ext cx="237240" cy="241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76983A6-056F-491D-B3F8-5F73C4A96B4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300932" y="588972"/>
                  <a:ext cx="254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43974F8-CC15-4AE2-8CEE-8DDAA1BC14F5}"/>
                    </a:ext>
                  </a:extLst>
                </p14:cNvPr>
                <p14:cNvContentPartPr/>
                <p14:nvPr/>
              </p14:nvContentPartPr>
              <p14:xfrm>
                <a:off x="4630692" y="796332"/>
                <a:ext cx="86400" cy="1422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43974F8-CC15-4AE2-8CEE-8DDAA1BC14F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622052" y="787692"/>
                  <a:ext cx="10404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25C5276-E80A-45CF-BF3C-85E01C6B432B}"/>
              </a:ext>
            </a:extLst>
          </p:cNvPr>
          <p:cNvGrpSpPr/>
          <p:nvPr/>
        </p:nvGrpSpPr>
        <p:grpSpPr>
          <a:xfrm>
            <a:off x="4808892" y="519132"/>
            <a:ext cx="1350720" cy="288360"/>
            <a:chOff x="4808892" y="519132"/>
            <a:chExt cx="1350720" cy="28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5F40B9E-8256-46B1-8D33-8A474DF2ECB1}"/>
                    </a:ext>
                  </a:extLst>
                </p14:cNvPr>
                <p14:cNvContentPartPr/>
                <p14:nvPr/>
              </p14:nvContentPartPr>
              <p14:xfrm>
                <a:off x="4808892" y="603732"/>
                <a:ext cx="193320" cy="2037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5F40B9E-8256-46B1-8D33-8A474DF2ECB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800252" y="595092"/>
                  <a:ext cx="2109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3D5DEE7-3967-441C-B733-7317ADCD9383}"/>
                    </a:ext>
                  </a:extLst>
                </p14:cNvPr>
                <p14:cNvContentPartPr/>
                <p14:nvPr/>
              </p14:nvContentPartPr>
              <p14:xfrm>
                <a:off x="5032092" y="727212"/>
                <a:ext cx="35280" cy="334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3D5DEE7-3967-441C-B733-7317ADCD938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023092" y="718212"/>
                  <a:ext cx="52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C688BE3-7637-4B3A-995B-ED85FBBBEFA4}"/>
                    </a:ext>
                  </a:extLst>
                </p14:cNvPr>
                <p14:cNvContentPartPr/>
                <p14:nvPr/>
              </p14:nvContentPartPr>
              <p14:xfrm>
                <a:off x="5165652" y="618492"/>
                <a:ext cx="166680" cy="1422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C688BE3-7637-4B3A-995B-ED85FBBBEFA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156652" y="609852"/>
                  <a:ext cx="184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C5B6DD6-9AF9-4086-9813-8F9C5CDA2F36}"/>
                    </a:ext>
                  </a:extLst>
                </p14:cNvPr>
                <p14:cNvContentPartPr/>
                <p14:nvPr/>
              </p14:nvContentPartPr>
              <p14:xfrm>
                <a:off x="5413692" y="578892"/>
                <a:ext cx="204840" cy="2120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C5B6DD6-9AF9-4086-9813-8F9C5CDA2F3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405052" y="570252"/>
                  <a:ext cx="222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2CB9350-D12A-41E5-9F7D-6432EED12631}"/>
                    </a:ext>
                  </a:extLst>
                </p14:cNvPr>
                <p14:cNvContentPartPr/>
                <p14:nvPr/>
              </p14:nvContentPartPr>
              <p14:xfrm>
                <a:off x="5632212" y="531732"/>
                <a:ext cx="158760" cy="2653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2CB9350-D12A-41E5-9F7D-6432EED1263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623212" y="523092"/>
                  <a:ext cx="176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2361053-09FD-4588-B245-6FE0ED853D83}"/>
                    </a:ext>
                  </a:extLst>
                </p14:cNvPr>
                <p14:cNvContentPartPr/>
                <p14:nvPr/>
              </p14:nvContentPartPr>
              <p14:xfrm>
                <a:off x="5960892" y="519132"/>
                <a:ext cx="198720" cy="261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2361053-09FD-4588-B245-6FE0ED853D8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951892" y="510132"/>
                  <a:ext cx="216360" cy="27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1A530326-79C2-4196-B620-3DB3483C22FA}"/>
                  </a:ext>
                </a:extLst>
              </p14:cNvPr>
              <p14:cNvContentPartPr/>
              <p14:nvPr/>
            </p14:nvContentPartPr>
            <p14:xfrm>
              <a:off x="6048372" y="913692"/>
              <a:ext cx="7560" cy="1188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1A530326-79C2-4196-B620-3DB3483C22FA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6039732" y="905052"/>
                <a:ext cx="252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F2DBBD1-F640-4548-B50B-2281764859C4}"/>
                  </a:ext>
                </a:extLst>
              </p14:cNvPr>
              <p14:cNvContentPartPr/>
              <p14:nvPr/>
            </p14:nvContentPartPr>
            <p14:xfrm>
              <a:off x="6110292" y="1166772"/>
              <a:ext cx="204840" cy="2170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F2DBBD1-F640-4548-B50B-2281764859C4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6101292" y="1158132"/>
                <a:ext cx="2224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D5338C24-23E9-4A61-B008-AD51818D5361}"/>
                  </a:ext>
                </a:extLst>
              </p14:cNvPr>
              <p14:cNvContentPartPr/>
              <p14:nvPr/>
            </p14:nvContentPartPr>
            <p14:xfrm>
              <a:off x="6399012" y="1351092"/>
              <a:ext cx="6480" cy="133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D5338C24-23E9-4A61-B008-AD51818D5361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390372" y="1342092"/>
                <a:ext cx="241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CC85C42-25A1-4812-9BFD-306AAFF858F5}"/>
                  </a:ext>
                </a:extLst>
              </p14:cNvPr>
              <p14:cNvContentPartPr/>
              <p14:nvPr/>
            </p14:nvContentPartPr>
            <p14:xfrm>
              <a:off x="6486852" y="1193052"/>
              <a:ext cx="166680" cy="1558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CC85C42-25A1-4812-9BFD-306AAFF858F5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6478212" y="1184052"/>
                <a:ext cx="18432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8C41B2C-0664-410B-8F76-1C138338AF45}"/>
                  </a:ext>
                </a:extLst>
              </p14:cNvPr>
              <p14:cNvContentPartPr/>
              <p14:nvPr/>
            </p14:nvContentPartPr>
            <p14:xfrm>
              <a:off x="6700332" y="1158852"/>
              <a:ext cx="214200" cy="1908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8C41B2C-0664-410B-8F76-1C138338AF45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6691692" y="1150212"/>
                <a:ext cx="2318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E210FF8-5BC3-4D51-B88F-5CB64699AA5A}"/>
                  </a:ext>
                </a:extLst>
              </p14:cNvPr>
              <p14:cNvContentPartPr/>
              <p14:nvPr/>
            </p14:nvContentPartPr>
            <p14:xfrm>
              <a:off x="7004892" y="1215732"/>
              <a:ext cx="140040" cy="187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E210FF8-5BC3-4D51-B88F-5CB64699AA5A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6995892" y="1206732"/>
                <a:ext cx="1576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FA07C8A7-C919-43D2-AAC7-F03CB5BE09DD}"/>
                  </a:ext>
                </a:extLst>
              </p14:cNvPr>
              <p14:cNvContentPartPr/>
              <p14:nvPr/>
            </p14:nvContentPartPr>
            <p14:xfrm>
              <a:off x="6980772" y="1303212"/>
              <a:ext cx="152280" cy="1404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FA07C8A7-C919-43D2-AAC7-F03CB5BE09DD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6971772" y="1294572"/>
                <a:ext cx="1699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AA597B7-667D-4840-AD1A-CCBE3AA15D98}"/>
                  </a:ext>
                </a:extLst>
              </p14:cNvPr>
              <p14:cNvContentPartPr/>
              <p14:nvPr/>
            </p14:nvContentPartPr>
            <p14:xfrm>
              <a:off x="7313412" y="1171092"/>
              <a:ext cx="226080" cy="1839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AA597B7-667D-4840-AD1A-CCBE3AA15D98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7304772" y="1162452"/>
                <a:ext cx="2437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76ACE55-81E4-4323-ACFD-6977A3C6D776}"/>
                  </a:ext>
                </a:extLst>
              </p14:cNvPr>
              <p14:cNvContentPartPr/>
              <p14:nvPr/>
            </p14:nvContentPartPr>
            <p14:xfrm>
              <a:off x="7606812" y="1292412"/>
              <a:ext cx="41400" cy="486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A76ACE55-81E4-4323-ACFD-6977A3C6D776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7597812" y="1283772"/>
                <a:ext cx="590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F7291ED-9B8A-466B-9B23-FBC9B65BDEA0}"/>
                  </a:ext>
                </a:extLst>
              </p14:cNvPr>
              <p14:cNvContentPartPr/>
              <p14:nvPr/>
            </p14:nvContentPartPr>
            <p14:xfrm>
              <a:off x="7771692" y="1150932"/>
              <a:ext cx="85680" cy="2001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F7291ED-9B8A-466B-9B23-FBC9B65BDEA0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7763052" y="1141932"/>
                <a:ext cx="1033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88FB7434-1776-4BD0-80FC-6E21CD326815}"/>
                  </a:ext>
                </a:extLst>
              </p14:cNvPr>
              <p14:cNvContentPartPr/>
              <p14:nvPr/>
            </p14:nvContentPartPr>
            <p14:xfrm>
              <a:off x="7976892" y="1218972"/>
              <a:ext cx="239400" cy="3060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88FB7434-1776-4BD0-80FC-6E21CD326815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7967892" y="1209972"/>
                <a:ext cx="257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FBB9528-F64E-467E-AC8F-636B7F4163DB}"/>
                  </a:ext>
                </a:extLst>
              </p14:cNvPr>
              <p14:cNvContentPartPr/>
              <p14:nvPr/>
            </p14:nvContentPartPr>
            <p14:xfrm>
              <a:off x="8058972" y="1140132"/>
              <a:ext cx="65160" cy="1836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FBB9528-F64E-467E-AC8F-636B7F4163DB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049972" y="1131132"/>
                <a:ext cx="8280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08D9AA9-C26F-4795-9D46-51F740DB0321}"/>
                  </a:ext>
                </a:extLst>
              </p14:cNvPr>
              <p14:cNvContentPartPr/>
              <p14:nvPr/>
            </p14:nvContentPartPr>
            <p14:xfrm>
              <a:off x="8201892" y="1128252"/>
              <a:ext cx="291960" cy="2178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08D9AA9-C26F-4795-9D46-51F740DB0321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192892" y="1119252"/>
                <a:ext cx="30960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734C6F0-E603-488F-BFE6-81C3CC40CC60}"/>
                  </a:ext>
                </a:extLst>
              </p14:cNvPr>
              <p14:cNvContentPartPr/>
              <p14:nvPr/>
            </p14:nvContentPartPr>
            <p14:xfrm>
              <a:off x="8220252" y="1241652"/>
              <a:ext cx="235800" cy="302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734C6F0-E603-488F-BFE6-81C3CC40CC60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211252" y="1233012"/>
                <a:ext cx="2534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AA2BEF9D-F796-44EF-888B-17E96DC18B8B}"/>
                  </a:ext>
                </a:extLst>
              </p14:cNvPr>
              <p14:cNvContentPartPr/>
              <p14:nvPr/>
            </p14:nvContentPartPr>
            <p14:xfrm>
              <a:off x="8365332" y="1321212"/>
              <a:ext cx="257400" cy="9828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AA2BEF9D-F796-44EF-888B-17E96DC18B8B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356332" y="1312572"/>
                <a:ext cx="2750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C247057-19C2-4A14-B663-9D78EDA040B9}"/>
                  </a:ext>
                </a:extLst>
              </p14:cNvPr>
              <p14:cNvContentPartPr/>
              <p14:nvPr/>
            </p14:nvContentPartPr>
            <p14:xfrm>
              <a:off x="8764932" y="1052292"/>
              <a:ext cx="164160" cy="25128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C247057-19C2-4A14-B663-9D78EDA040B9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8756292" y="1043652"/>
                <a:ext cx="18180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FB3B6207-FF41-40A9-8FE8-D7A1CD106847}"/>
                  </a:ext>
                </a:extLst>
              </p14:cNvPr>
              <p14:cNvContentPartPr/>
              <p14:nvPr/>
            </p14:nvContentPartPr>
            <p14:xfrm>
              <a:off x="8910012" y="1145532"/>
              <a:ext cx="113760" cy="13752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FB3B6207-FF41-40A9-8FE8-D7A1CD106847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8901372" y="1136532"/>
                <a:ext cx="1314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39647FA-5B45-4A9D-BD10-5026F3C64C6B}"/>
                  </a:ext>
                </a:extLst>
              </p14:cNvPr>
              <p14:cNvContentPartPr/>
              <p14:nvPr/>
            </p14:nvContentPartPr>
            <p14:xfrm>
              <a:off x="9114492" y="1244532"/>
              <a:ext cx="23400" cy="5220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39647FA-5B45-4A9D-BD10-5026F3C64C6B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9105852" y="1235892"/>
                <a:ext cx="410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14E54537-24D6-4E46-AF6E-1209C9DCF97A}"/>
                  </a:ext>
                </a:extLst>
              </p14:cNvPr>
              <p14:cNvContentPartPr/>
              <p14:nvPr/>
            </p14:nvContentPartPr>
            <p14:xfrm>
              <a:off x="9191892" y="1092252"/>
              <a:ext cx="212400" cy="1800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14E54537-24D6-4E46-AF6E-1209C9DCF97A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9182892" y="1083612"/>
                <a:ext cx="2300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6FF8EA65-3914-406E-8F8B-31AE491A7EE6}"/>
                  </a:ext>
                </a:extLst>
              </p14:cNvPr>
              <p14:cNvContentPartPr/>
              <p14:nvPr/>
            </p14:nvContentPartPr>
            <p14:xfrm>
              <a:off x="9386652" y="996852"/>
              <a:ext cx="141840" cy="30924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6FF8EA65-3914-406E-8F8B-31AE491A7EE6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9378012" y="987852"/>
                <a:ext cx="159480" cy="32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FA4AF566-29B1-4AF7-A9D2-F1AD8B65F62C}"/>
              </a:ext>
            </a:extLst>
          </p:cNvPr>
          <p:cNvGrpSpPr/>
          <p:nvPr/>
        </p:nvGrpSpPr>
        <p:grpSpPr>
          <a:xfrm>
            <a:off x="8814252" y="1433172"/>
            <a:ext cx="530640" cy="333360"/>
            <a:chOff x="8814252" y="1433172"/>
            <a:chExt cx="530640" cy="33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1CB2C3B-6A11-49BD-B88D-BD5EB3B4797B}"/>
                    </a:ext>
                  </a:extLst>
                </p14:cNvPr>
                <p14:cNvContentPartPr/>
                <p14:nvPr/>
              </p14:nvContentPartPr>
              <p14:xfrm>
                <a:off x="8858532" y="1433172"/>
                <a:ext cx="463320" cy="176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1CB2C3B-6A11-49BD-B88D-BD5EB3B4797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849892" y="1424532"/>
                  <a:ext cx="480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E98A698-9003-43BB-8FD7-15D3ED856BD0}"/>
                    </a:ext>
                  </a:extLst>
                </p14:cNvPr>
                <p14:cNvContentPartPr/>
                <p14:nvPr/>
              </p14:nvContentPartPr>
              <p14:xfrm>
                <a:off x="8814252" y="1500492"/>
                <a:ext cx="530640" cy="2660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E98A698-9003-43BB-8FD7-15D3ED856BD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805252" y="1491852"/>
                  <a:ext cx="5482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4A2856B-6861-49FD-B06B-5B9915AAB1F3}"/>
                    </a:ext>
                  </a:extLst>
                </p14:cNvPr>
                <p14:cNvContentPartPr/>
                <p14:nvPr/>
              </p14:nvContentPartPr>
              <p14:xfrm>
                <a:off x="8972292" y="1611372"/>
                <a:ext cx="68760" cy="1018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4A2856B-6861-49FD-B06B-5B9915AAB1F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963652" y="1602372"/>
                  <a:ext cx="86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5657EF4-31AB-4CB0-96BC-B5443CA93CB5}"/>
                    </a:ext>
                  </a:extLst>
                </p14:cNvPr>
                <p14:cNvContentPartPr/>
                <p14:nvPr/>
              </p14:nvContentPartPr>
              <p14:xfrm>
                <a:off x="9096852" y="1613892"/>
                <a:ext cx="50400" cy="83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5657EF4-31AB-4CB0-96BC-B5443CA93CB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088212" y="1605252"/>
                  <a:ext cx="68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3D924A2-4DA7-42EA-8A74-764C14B6A5DC}"/>
                    </a:ext>
                  </a:extLst>
                </p14:cNvPr>
                <p14:cNvContentPartPr/>
                <p14:nvPr/>
              </p14:nvContentPartPr>
              <p14:xfrm>
                <a:off x="9224292" y="1616772"/>
                <a:ext cx="118080" cy="849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3D924A2-4DA7-42EA-8A74-764C14B6A5D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215652" y="1608132"/>
                  <a:ext cx="13572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7F48487-882F-498C-9680-5C5DA88F19DD}"/>
              </a:ext>
            </a:extLst>
          </p:cNvPr>
          <p:cNvGrpSpPr/>
          <p:nvPr/>
        </p:nvGrpSpPr>
        <p:grpSpPr>
          <a:xfrm>
            <a:off x="1311132" y="1884972"/>
            <a:ext cx="532800" cy="337680"/>
            <a:chOff x="1311132" y="1884972"/>
            <a:chExt cx="532800" cy="33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EFBEB58-36A8-42F4-AF41-80D861FB192C}"/>
                    </a:ext>
                  </a:extLst>
                </p14:cNvPr>
                <p14:cNvContentPartPr/>
                <p14:nvPr/>
              </p14:nvContentPartPr>
              <p14:xfrm>
                <a:off x="1311132" y="1884972"/>
                <a:ext cx="325080" cy="2811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EFBEB58-36A8-42F4-AF41-80D861FB192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302492" y="1875972"/>
                  <a:ext cx="3427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7CBCC4F-361B-4C4C-8117-0C490AE5B0EB}"/>
                    </a:ext>
                  </a:extLst>
                </p14:cNvPr>
                <p14:cNvContentPartPr/>
                <p14:nvPr/>
              </p14:nvContentPartPr>
              <p14:xfrm>
                <a:off x="1319412" y="1987212"/>
                <a:ext cx="302760" cy="864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7CBCC4F-361B-4C4C-8117-0C490AE5B0E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310412" y="1978572"/>
                  <a:ext cx="320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97EF073-376D-435F-819B-9EC68E70DEC2}"/>
                    </a:ext>
                  </a:extLst>
                </p14:cNvPr>
                <p14:cNvContentPartPr/>
                <p14:nvPr/>
              </p14:nvContentPartPr>
              <p14:xfrm>
                <a:off x="1559892" y="2107452"/>
                <a:ext cx="284040" cy="1152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97EF073-376D-435F-819B-9EC68E70DEC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550892" y="2098452"/>
                  <a:ext cx="30168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F1FBB8DC-FCEF-4374-85CF-FB473F87D2AA}"/>
              </a:ext>
            </a:extLst>
          </p:cNvPr>
          <p:cNvGrpSpPr/>
          <p:nvPr/>
        </p:nvGrpSpPr>
        <p:grpSpPr>
          <a:xfrm>
            <a:off x="2038692" y="1961652"/>
            <a:ext cx="143280" cy="97560"/>
            <a:chOff x="2038692" y="1961652"/>
            <a:chExt cx="143280" cy="9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6622887-74B6-47E0-90DF-C3D7C95AF779}"/>
                    </a:ext>
                  </a:extLst>
                </p14:cNvPr>
                <p14:cNvContentPartPr/>
                <p14:nvPr/>
              </p14:nvContentPartPr>
              <p14:xfrm>
                <a:off x="2045172" y="1961652"/>
                <a:ext cx="117360" cy="118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6622887-74B6-47E0-90DF-C3D7C95AF77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036532" y="1953012"/>
                  <a:ext cx="135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23B050B-6438-40D8-8855-C76A2D3200D1}"/>
                    </a:ext>
                  </a:extLst>
                </p14:cNvPr>
                <p14:cNvContentPartPr/>
                <p14:nvPr/>
              </p14:nvContentPartPr>
              <p14:xfrm>
                <a:off x="2038692" y="2041572"/>
                <a:ext cx="143280" cy="176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23B050B-6438-40D8-8855-C76A2D3200D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030052" y="2032572"/>
                  <a:ext cx="16092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883754F3-32D6-4523-8F70-8A69BA550614}"/>
              </a:ext>
            </a:extLst>
          </p:cNvPr>
          <p:cNvGrpSpPr/>
          <p:nvPr/>
        </p:nvGrpSpPr>
        <p:grpSpPr>
          <a:xfrm>
            <a:off x="2518572" y="1788492"/>
            <a:ext cx="1618920" cy="266760"/>
            <a:chOff x="2518572" y="1788492"/>
            <a:chExt cx="161892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E33773F-7B91-483B-A41A-DF350BF0936F}"/>
                    </a:ext>
                  </a:extLst>
                </p14:cNvPr>
                <p14:cNvContentPartPr/>
                <p14:nvPr/>
              </p14:nvContentPartPr>
              <p14:xfrm>
                <a:off x="2518572" y="1840332"/>
                <a:ext cx="151200" cy="2149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E33773F-7B91-483B-A41A-DF350BF0936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509572" y="1831692"/>
                  <a:ext cx="1688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D755332-9517-41C9-AD8E-A3417BD5E862}"/>
                    </a:ext>
                  </a:extLst>
                </p14:cNvPr>
                <p14:cNvContentPartPr/>
                <p14:nvPr/>
              </p14:nvContentPartPr>
              <p14:xfrm>
                <a:off x="2727012" y="1987932"/>
                <a:ext cx="6480" cy="27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D755332-9517-41C9-AD8E-A3417BD5E86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718372" y="1978932"/>
                  <a:ext cx="24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D628955-7E4F-49C7-A956-B4A3AA41C206}"/>
                    </a:ext>
                  </a:extLst>
                </p14:cNvPr>
                <p14:cNvContentPartPr/>
                <p14:nvPr/>
              </p14:nvContentPartPr>
              <p14:xfrm>
                <a:off x="2876412" y="1859052"/>
                <a:ext cx="134640" cy="1598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D628955-7E4F-49C7-A956-B4A3AA41C20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867412" y="1850052"/>
                  <a:ext cx="152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CA02D14-F189-4B75-B71D-466A1C856E20}"/>
                    </a:ext>
                  </a:extLst>
                </p14:cNvPr>
                <p14:cNvContentPartPr/>
                <p14:nvPr/>
              </p14:nvContentPartPr>
              <p14:xfrm>
                <a:off x="3080532" y="1788492"/>
                <a:ext cx="219960" cy="2336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CA02D14-F189-4B75-B71D-466A1C856E2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071532" y="1779852"/>
                  <a:ext cx="237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1030649-D599-441E-BBE5-ADCAA5F86C51}"/>
                    </a:ext>
                  </a:extLst>
                </p14:cNvPr>
                <p14:cNvContentPartPr/>
                <p14:nvPr/>
              </p14:nvContentPartPr>
              <p14:xfrm>
                <a:off x="3385452" y="1919172"/>
                <a:ext cx="124200" cy="169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1030649-D599-441E-BBE5-ADCAA5F86C5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376812" y="1910532"/>
                  <a:ext cx="1418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F4E77F4-4313-410D-97D7-B7E81B1502E1}"/>
                    </a:ext>
                  </a:extLst>
                </p14:cNvPr>
                <p14:cNvContentPartPr/>
                <p14:nvPr/>
              </p14:nvContentPartPr>
              <p14:xfrm>
                <a:off x="3652932" y="1816932"/>
                <a:ext cx="207720" cy="2062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F4E77F4-4313-410D-97D7-B7E81B1502E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644292" y="1807932"/>
                  <a:ext cx="2253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271FB68-6683-49E1-BF23-074385CFB8D6}"/>
                    </a:ext>
                  </a:extLst>
                </p14:cNvPr>
                <p14:cNvContentPartPr/>
                <p14:nvPr/>
              </p14:nvContentPartPr>
              <p14:xfrm>
                <a:off x="3891612" y="1985052"/>
                <a:ext cx="2160" cy="151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271FB68-6683-49E1-BF23-074385CFB8D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882612" y="1976412"/>
                  <a:ext cx="19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439F37C-5439-4ABB-8E00-9951842D0C77}"/>
                    </a:ext>
                  </a:extLst>
                </p14:cNvPr>
                <p14:cNvContentPartPr/>
                <p14:nvPr/>
              </p14:nvContentPartPr>
              <p14:xfrm>
                <a:off x="4079172" y="1811532"/>
                <a:ext cx="58320" cy="1771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439F37C-5439-4ABB-8E00-9951842D0C7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070172" y="1802892"/>
                  <a:ext cx="75960" cy="19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B450FFEF-01F2-425A-AE19-C774754034A0}"/>
                  </a:ext>
                </a:extLst>
              </p14:cNvPr>
              <p14:cNvContentPartPr/>
              <p14:nvPr/>
            </p14:nvContentPartPr>
            <p14:xfrm>
              <a:off x="2869212" y="2151012"/>
              <a:ext cx="940680" cy="5724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B450FFEF-01F2-425A-AE19-C774754034A0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2860572" y="2142372"/>
                <a:ext cx="958320" cy="7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2DEE806-0F01-43C8-B7DF-545294132BD7}"/>
              </a:ext>
            </a:extLst>
          </p:cNvPr>
          <p:cNvGrpSpPr/>
          <p:nvPr/>
        </p:nvGrpSpPr>
        <p:grpSpPr>
          <a:xfrm>
            <a:off x="2960292" y="2251092"/>
            <a:ext cx="777240" cy="334080"/>
            <a:chOff x="2960292" y="2251092"/>
            <a:chExt cx="777240" cy="33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990C080-A91C-4C39-945C-174EF2AA6236}"/>
                    </a:ext>
                  </a:extLst>
                </p14:cNvPr>
                <p14:cNvContentPartPr/>
                <p14:nvPr/>
              </p14:nvContentPartPr>
              <p14:xfrm>
                <a:off x="2960292" y="2355492"/>
                <a:ext cx="166680" cy="1335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990C080-A91C-4C39-945C-174EF2AA623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951652" y="2346852"/>
                  <a:ext cx="184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EE4AADD-0438-45C8-BD04-68E1B782A9AB}"/>
                    </a:ext>
                  </a:extLst>
                </p14:cNvPr>
                <p14:cNvContentPartPr/>
                <p14:nvPr/>
              </p14:nvContentPartPr>
              <p14:xfrm>
                <a:off x="3155412" y="2453412"/>
                <a:ext cx="7560" cy="442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EE4AADD-0438-45C8-BD04-68E1B782A9A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146772" y="2444772"/>
                  <a:ext cx="252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B2A0427-A0FA-462A-A8EE-38A272C300A4}"/>
                    </a:ext>
                  </a:extLst>
                </p14:cNvPr>
                <p14:cNvContentPartPr/>
                <p14:nvPr/>
              </p14:nvContentPartPr>
              <p14:xfrm>
                <a:off x="3225972" y="2308332"/>
                <a:ext cx="176040" cy="1663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B2A0427-A0FA-462A-A8EE-38A272C300A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217332" y="2299332"/>
                  <a:ext cx="193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FD2B074-140B-4E07-A423-6465AE23D8A1}"/>
                    </a:ext>
                  </a:extLst>
                </p14:cNvPr>
                <p14:cNvContentPartPr/>
                <p14:nvPr/>
              </p14:nvContentPartPr>
              <p14:xfrm>
                <a:off x="3368172" y="2251092"/>
                <a:ext cx="230400" cy="3340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FD2B074-140B-4E07-A423-6465AE23D8A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359172" y="2242452"/>
                  <a:ext cx="2480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6D08BA3-956B-456A-B9FB-A692C1987E5C}"/>
                    </a:ext>
                  </a:extLst>
                </p14:cNvPr>
                <p14:cNvContentPartPr/>
                <p14:nvPr/>
              </p14:nvContentPartPr>
              <p14:xfrm>
                <a:off x="3559332" y="2455932"/>
                <a:ext cx="38880" cy="1123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6D08BA3-956B-456A-B9FB-A692C1987E5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550332" y="2446932"/>
                  <a:ext cx="565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7DBBACD-D801-4672-A3C9-06EDA56BBF57}"/>
                    </a:ext>
                  </a:extLst>
                </p14:cNvPr>
                <p14:cNvContentPartPr/>
                <p14:nvPr/>
              </p14:nvContentPartPr>
              <p14:xfrm>
                <a:off x="3632772" y="2455212"/>
                <a:ext cx="104760" cy="1141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7DBBACD-D801-4672-A3C9-06EDA56BBF5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24132" y="2446572"/>
                  <a:ext cx="12240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600B850-FC3B-4DAB-9B6D-4D6E110B5333}"/>
              </a:ext>
            </a:extLst>
          </p:cNvPr>
          <p:cNvGrpSpPr/>
          <p:nvPr/>
        </p:nvGrpSpPr>
        <p:grpSpPr>
          <a:xfrm>
            <a:off x="4497132" y="1993332"/>
            <a:ext cx="161280" cy="114480"/>
            <a:chOff x="4497132" y="1993332"/>
            <a:chExt cx="161280" cy="11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10EF8D1-9BA5-4944-9BC0-20B982228BE4}"/>
                    </a:ext>
                  </a:extLst>
                </p14:cNvPr>
                <p14:cNvContentPartPr/>
                <p14:nvPr/>
              </p14:nvContentPartPr>
              <p14:xfrm>
                <a:off x="4498932" y="1993332"/>
                <a:ext cx="159480" cy="349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10EF8D1-9BA5-4944-9BC0-20B982228BE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490292" y="1984332"/>
                  <a:ext cx="1771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DC1DCEA-ED21-40C3-A531-49CA01FF8D20}"/>
                    </a:ext>
                  </a:extLst>
                </p14:cNvPr>
                <p14:cNvContentPartPr/>
                <p14:nvPr/>
              </p14:nvContentPartPr>
              <p14:xfrm>
                <a:off x="4497132" y="2103492"/>
                <a:ext cx="147600" cy="43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DC1DCEA-ED21-40C3-A531-49CA01FF8D2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488492" y="2094852"/>
                  <a:ext cx="165240" cy="2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016079FC-5934-42BC-888A-64BDBFC9382B}"/>
                  </a:ext>
                </a:extLst>
              </p14:cNvPr>
              <p14:cNvContentPartPr/>
              <p14:nvPr/>
            </p14:nvContentPartPr>
            <p14:xfrm>
              <a:off x="4839852" y="1878132"/>
              <a:ext cx="245520" cy="2109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016079FC-5934-42BC-888A-64BDBFC9382B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830852" y="1869492"/>
                <a:ext cx="263160" cy="22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5893EE83-676C-4156-B416-9CE858729CF9}"/>
              </a:ext>
            </a:extLst>
          </p:cNvPr>
          <p:cNvGrpSpPr/>
          <p:nvPr/>
        </p:nvGrpSpPr>
        <p:grpSpPr>
          <a:xfrm>
            <a:off x="856092" y="2878572"/>
            <a:ext cx="3170520" cy="978120"/>
            <a:chOff x="856092" y="2878572"/>
            <a:chExt cx="3170520" cy="97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89078B4-DC4D-445A-A430-7AE88980201E}"/>
                    </a:ext>
                  </a:extLst>
                </p14:cNvPr>
                <p14:cNvContentPartPr/>
                <p14:nvPr/>
              </p14:nvContentPartPr>
              <p14:xfrm>
                <a:off x="1082892" y="3591732"/>
                <a:ext cx="2112120" cy="1422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89078B4-DC4D-445A-A430-7AE88980201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73892" y="3583092"/>
                  <a:ext cx="2129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09C1961-13E3-4087-9B80-E5EDE6BD5315}"/>
                    </a:ext>
                  </a:extLst>
                </p14:cNvPr>
                <p14:cNvContentPartPr/>
                <p14:nvPr/>
              </p14:nvContentPartPr>
              <p14:xfrm>
                <a:off x="856092" y="2878572"/>
                <a:ext cx="3128400" cy="7995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09C1961-13E3-4087-9B80-E5EDE6BD531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47452" y="2869932"/>
                  <a:ext cx="3146040" cy="81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A1A25C8-8101-4D93-8D9D-2FCD1A0AACF3}"/>
                    </a:ext>
                  </a:extLst>
                </p14:cNvPr>
                <p14:cNvContentPartPr/>
                <p14:nvPr/>
              </p14:nvContentPartPr>
              <p14:xfrm>
                <a:off x="3394812" y="3528732"/>
                <a:ext cx="27000" cy="1170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A1A25C8-8101-4D93-8D9D-2FCD1A0AACF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385812" y="3520092"/>
                  <a:ext cx="44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A2EC93A-005A-4331-A437-B2BDF32D000E}"/>
                    </a:ext>
                  </a:extLst>
                </p14:cNvPr>
                <p14:cNvContentPartPr/>
                <p14:nvPr/>
              </p14:nvContentPartPr>
              <p14:xfrm>
                <a:off x="3175212" y="3555012"/>
                <a:ext cx="851400" cy="396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A2EC93A-005A-4331-A437-B2BDF32D000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166212" y="3546012"/>
                  <a:ext cx="8690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818BEFE-049F-479E-A4DB-C8CC5DB51F1D}"/>
                    </a:ext>
                  </a:extLst>
                </p14:cNvPr>
                <p14:cNvContentPartPr/>
                <p14:nvPr/>
              </p14:nvContentPartPr>
              <p14:xfrm>
                <a:off x="3344772" y="3727812"/>
                <a:ext cx="126360" cy="1288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818BEFE-049F-479E-A4DB-C8CC5DB51F1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336132" y="3718812"/>
                  <a:ext cx="144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08BCAF2-2798-4D7E-8EA2-2B95AFD32B13}"/>
                    </a:ext>
                  </a:extLst>
                </p14:cNvPr>
                <p14:cNvContentPartPr/>
                <p14:nvPr/>
              </p14:nvContentPartPr>
              <p14:xfrm>
                <a:off x="3599652" y="3169452"/>
                <a:ext cx="351000" cy="3088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08BCAF2-2798-4D7E-8EA2-2B95AFD32B1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591012" y="3160452"/>
                  <a:ext cx="368640" cy="32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27A17A1F-B96C-42F2-B512-FFA813F48BD4}"/>
                  </a:ext>
                </a:extLst>
              </p14:cNvPr>
              <p14:cNvContentPartPr/>
              <p14:nvPr/>
            </p14:nvContentPartPr>
            <p14:xfrm>
              <a:off x="4082412" y="3021132"/>
              <a:ext cx="275760" cy="12744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27A17A1F-B96C-42F2-B512-FFA813F48BD4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073772" y="3012132"/>
                <a:ext cx="293400" cy="14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Group 198">
            <a:extLst>
              <a:ext uri="{FF2B5EF4-FFF2-40B4-BE49-F238E27FC236}">
                <a16:creationId xmlns:a16="http://schemas.microsoft.com/office/drawing/2014/main" id="{58B9E924-9968-40B4-9F46-005018AA3175}"/>
              </a:ext>
            </a:extLst>
          </p:cNvPr>
          <p:cNvGrpSpPr/>
          <p:nvPr/>
        </p:nvGrpSpPr>
        <p:grpSpPr>
          <a:xfrm>
            <a:off x="2038692" y="3240732"/>
            <a:ext cx="563400" cy="157320"/>
            <a:chOff x="2038692" y="3240732"/>
            <a:chExt cx="563400" cy="15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F4CEFAA-2881-485A-B29E-459AC734A044}"/>
                    </a:ext>
                  </a:extLst>
                </p14:cNvPr>
                <p14:cNvContentPartPr/>
                <p14:nvPr/>
              </p14:nvContentPartPr>
              <p14:xfrm>
                <a:off x="2038692" y="3252252"/>
                <a:ext cx="15840" cy="1458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F4CEFAA-2881-485A-B29E-459AC734A04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030052" y="3243252"/>
                  <a:ext cx="334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24E9ECC-AF69-4086-A8EB-18313D1BD6FE}"/>
                    </a:ext>
                  </a:extLst>
                </p14:cNvPr>
                <p14:cNvContentPartPr/>
                <p14:nvPr/>
              </p14:nvContentPartPr>
              <p14:xfrm>
                <a:off x="2131932" y="3312372"/>
                <a:ext cx="109080" cy="259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24E9ECC-AF69-4086-A8EB-18313D1BD6F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122932" y="3303372"/>
                  <a:ext cx="126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A3A132B-B790-4966-AB63-A3327FE8A22C}"/>
                    </a:ext>
                  </a:extLst>
                </p14:cNvPr>
                <p14:cNvContentPartPr/>
                <p14:nvPr/>
              </p14:nvContentPartPr>
              <p14:xfrm>
                <a:off x="2381412" y="3240732"/>
                <a:ext cx="220680" cy="1134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A3A132B-B790-4966-AB63-A3327FE8A22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372412" y="3232092"/>
                  <a:ext cx="23832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99B053F8-06DF-4E85-9A3C-22AA02259C0D}"/>
              </a:ext>
            </a:extLst>
          </p:cNvPr>
          <p:cNvGrpSpPr/>
          <p:nvPr/>
        </p:nvGrpSpPr>
        <p:grpSpPr>
          <a:xfrm>
            <a:off x="4940292" y="3048492"/>
            <a:ext cx="686520" cy="264600"/>
            <a:chOff x="4940292" y="3048492"/>
            <a:chExt cx="686520" cy="2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43028C9-25ED-49E0-B461-157FBC6FC517}"/>
                    </a:ext>
                  </a:extLst>
                </p14:cNvPr>
                <p14:cNvContentPartPr/>
                <p14:nvPr/>
              </p14:nvContentPartPr>
              <p14:xfrm>
                <a:off x="4940292" y="3048492"/>
                <a:ext cx="226440" cy="2646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43028C9-25ED-49E0-B461-157FBC6FC51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931652" y="3039852"/>
                  <a:ext cx="2440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B28C3D5-CCBD-41B7-A500-1B593EAC5057}"/>
                    </a:ext>
                  </a:extLst>
                </p14:cNvPr>
                <p14:cNvContentPartPr/>
                <p14:nvPr/>
              </p14:nvContentPartPr>
              <p14:xfrm>
                <a:off x="4981692" y="3195732"/>
                <a:ext cx="176040" cy="486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B28C3D5-CCBD-41B7-A500-1B593EAC505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972692" y="3187092"/>
                  <a:ext cx="1936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C2C92BD-F777-46A8-95E4-043C63CBDCA1}"/>
                    </a:ext>
                  </a:extLst>
                </p14:cNvPr>
                <p14:cNvContentPartPr/>
                <p14:nvPr/>
              </p14:nvContentPartPr>
              <p14:xfrm>
                <a:off x="5216412" y="3169812"/>
                <a:ext cx="74160" cy="1177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C2C92BD-F777-46A8-95E4-043C63CBDCA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207772" y="3161172"/>
                  <a:ext cx="9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1BB7C60-881D-434A-B977-8E7BE95A40FE}"/>
                    </a:ext>
                  </a:extLst>
                </p14:cNvPr>
                <p14:cNvContentPartPr/>
                <p14:nvPr/>
              </p14:nvContentPartPr>
              <p14:xfrm>
                <a:off x="5382732" y="3156852"/>
                <a:ext cx="105120" cy="1245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1BB7C60-881D-434A-B977-8E7BE95A40F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373732" y="3148212"/>
                  <a:ext cx="122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0A958F9-E5C8-4D0B-AEFC-5385B03D6EF2}"/>
                    </a:ext>
                  </a:extLst>
                </p14:cNvPr>
                <p14:cNvContentPartPr/>
                <p14:nvPr/>
              </p14:nvContentPartPr>
              <p14:xfrm>
                <a:off x="5531772" y="3177372"/>
                <a:ext cx="95040" cy="1015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0A958F9-E5C8-4D0B-AEFC-5385B03D6EF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523132" y="3168732"/>
                  <a:ext cx="11268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03EAA536-2487-4790-9C3F-550823F3A928}"/>
              </a:ext>
            </a:extLst>
          </p:cNvPr>
          <p:cNvGrpSpPr/>
          <p:nvPr/>
        </p:nvGrpSpPr>
        <p:grpSpPr>
          <a:xfrm>
            <a:off x="8043852" y="3014652"/>
            <a:ext cx="745200" cy="142920"/>
            <a:chOff x="8043852" y="3014652"/>
            <a:chExt cx="745200" cy="14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F2923F5-B1B3-43ED-AE70-9E9B6AE6C991}"/>
                    </a:ext>
                  </a:extLst>
                </p14:cNvPr>
                <p14:cNvContentPartPr/>
                <p14:nvPr/>
              </p14:nvContentPartPr>
              <p14:xfrm>
                <a:off x="8043852" y="3014652"/>
                <a:ext cx="185400" cy="1429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F2923F5-B1B3-43ED-AE70-9E9B6AE6C99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034852" y="3006012"/>
                  <a:ext cx="203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B1EFFDF-8D9C-4C89-B928-3815BBF6CE1A}"/>
                    </a:ext>
                  </a:extLst>
                </p14:cNvPr>
                <p14:cNvContentPartPr/>
                <p14:nvPr/>
              </p14:nvContentPartPr>
              <p14:xfrm>
                <a:off x="8211252" y="3060732"/>
                <a:ext cx="150840" cy="784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B1EFFDF-8D9C-4C89-B928-3815BBF6CE1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202252" y="3052092"/>
                  <a:ext cx="1684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4B19B2B-31F5-4756-A8B8-C33E2F83FB78}"/>
                    </a:ext>
                  </a:extLst>
                </p14:cNvPr>
                <p14:cNvContentPartPr/>
                <p14:nvPr/>
              </p14:nvContentPartPr>
              <p14:xfrm>
                <a:off x="8382252" y="3057492"/>
                <a:ext cx="221400" cy="784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4B19B2B-31F5-4756-A8B8-C33E2F83FB7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373612" y="3048492"/>
                  <a:ext cx="2390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11FE67-2D2F-44E9-BA54-5C0A8625C1BD}"/>
                    </a:ext>
                  </a:extLst>
                </p14:cNvPr>
                <p14:cNvContentPartPr/>
                <p14:nvPr/>
              </p14:nvContentPartPr>
              <p14:xfrm>
                <a:off x="8686452" y="3042372"/>
                <a:ext cx="102600" cy="1058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11FE67-2D2F-44E9-BA54-5C0A8625C1B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677812" y="3033372"/>
                  <a:ext cx="12024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A6C06D4D-DE03-4FC2-92CD-899C53C66CB9}"/>
              </a:ext>
            </a:extLst>
          </p:cNvPr>
          <p:cNvGrpSpPr/>
          <p:nvPr/>
        </p:nvGrpSpPr>
        <p:grpSpPr>
          <a:xfrm>
            <a:off x="9055092" y="2963892"/>
            <a:ext cx="323640" cy="169920"/>
            <a:chOff x="9055092" y="2963892"/>
            <a:chExt cx="323640" cy="16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62276E5-9E40-477C-B97A-7A8E3A70A2E4}"/>
                    </a:ext>
                  </a:extLst>
                </p14:cNvPr>
                <p14:cNvContentPartPr/>
                <p14:nvPr/>
              </p14:nvContentPartPr>
              <p14:xfrm>
                <a:off x="9055092" y="3007092"/>
                <a:ext cx="116640" cy="1101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62276E5-9E40-477C-B97A-7A8E3A70A2E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046092" y="2998452"/>
                  <a:ext cx="134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C1D377D-135B-4102-8C8E-9D115F34744F}"/>
                    </a:ext>
                  </a:extLst>
                </p14:cNvPr>
                <p14:cNvContentPartPr/>
                <p14:nvPr/>
              </p14:nvContentPartPr>
              <p14:xfrm>
                <a:off x="9304932" y="2963892"/>
                <a:ext cx="73800" cy="1699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C1D377D-135B-4102-8C8E-9D115F34744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296292" y="2955252"/>
                  <a:ext cx="9144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B4319AB3-F5E9-4F93-9119-DA1C2FA96403}"/>
              </a:ext>
            </a:extLst>
          </p:cNvPr>
          <p:cNvGrpSpPr/>
          <p:nvPr/>
        </p:nvGrpSpPr>
        <p:grpSpPr>
          <a:xfrm>
            <a:off x="4966932" y="3535932"/>
            <a:ext cx="650880" cy="168480"/>
            <a:chOff x="4966932" y="3535932"/>
            <a:chExt cx="65088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68FA14F-C45A-43A6-B023-D146F5DE1FD1}"/>
                    </a:ext>
                  </a:extLst>
                </p14:cNvPr>
                <p14:cNvContentPartPr/>
                <p14:nvPr/>
              </p14:nvContentPartPr>
              <p14:xfrm>
                <a:off x="4966932" y="3540252"/>
                <a:ext cx="140400" cy="1587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68FA14F-C45A-43A6-B023-D146F5DE1FD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957932" y="3531612"/>
                  <a:ext cx="158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6F447E6-E4F3-4F2E-B844-31528D56B837}"/>
                    </a:ext>
                  </a:extLst>
                </p14:cNvPr>
                <p14:cNvContentPartPr/>
                <p14:nvPr/>
              </p14:nvContentPartPr>
              <p14:xfrm>
                <a:off x="5155572" y="3548532"/>
                <a:ext cx="118080" cy="1558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6F447E6-E4F3-4F2E-B844-31528D56B83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146572" y="3539892"/>
                  <a:ext cx="1357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743BD3B-96CE-4755-93B7-13490EFDC858}"/>
                    </a:ext>
                  </a:extLst>
                </p14:cNvPr>
                <p14:cNvContentPartPr/>
                <p14:nvPr/>
              </p14:nvContentPartPr>
              <p14:xfrm>
                <a:off x="5287692" y="3552132"/>
                <a:ext cx="108720" cy="1458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743BD3B-96CE-4755-93B7-13490EFDC85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279052" y="3543132"/>
                  <a:ext cx="126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95AD23A-CA69-4290-AC1B-F14A9F3A69C0}"/>
                    </a:ext>
                  </a:extLst>
                </p14:cNvPr>
                <p14:cNvContentPartPr/>
                <p14:nvPr/>
              </p14:nvContentPartPr>
              <p14:xfrm>
                <a:off x="5448612" y="3535932"/>
                <a:ext cx="169200" cy="1440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95AD23A-CA69-4290-AC1B-F14A9F3A69C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439612" y="3526932"/>
                  <a:ext cx="18684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6150496-B93F-47C7-9451-A7531786D4AE}"/>
              </a:ext>
            </a:extLst>
          </p:cNvPr>
          <p:cNvGrpSpPr/>
          <p:nvPr/>
        </p:nvGrpSpPr>
        <p:grpSpPr>
          <a:xfrm>
            <a:off x="5850012" y="2855532"/>
            <a:ext cx="1999080" cy="806760"/>
            <a:chOff x="5850012" y="2855532"/>
            <a:chExt cx="1999080" cy="80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215CE11-747A-494D-8F33-CD67355E014F}"/>
                    </a:ext>
                  </a:extLst>
                </p14:cNvPr>
                <p14:cNvContentPartPr/>
                <p14:nvPr/>
              </p14:nvContentPartPr>
              <p14:xfrm>
                <a:off x="5850012" y="3157212"/>
                <a:ext cx="136080" cy="1242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215CE11-747A-494D-8F33-CD67355E014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841012" y="3148212"/>
                  <a:ext cx="153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17599A3-902E-4B0C-98D6-FFC01BDA837D}"/>
                    </a:ext>
                  </a:extLst>
                </p14:cNvPr>
                <p14:cNvContentPartPr/>
                <p14:nvPr/>
              </p14:nvContentPartPr>
              <p14:xfrm>
                <a:off x="6030012" y="3181692"/>
                <a:ext cx="9000" cy="810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17599A3-902E-4B0C-98D6-FFC01BDA837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021372" y="3173052"/>
                  <a:ext cx="266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3D42CD7-4C29-43A7-ACA6-D53F31173384}"/>
                    </a:ext>
                  </a:extLst>
                </p14:cNvPr>
                <p14:cNvContentPartPr/>
                <p14:nvPr/>
              </p14:nvContentPartPr>
              <p14:xfrm>
                <a:off x="6102372" y="3169812"/>
                <a:ext cx="106200" cy="3157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3D42CD7-4C29-43A7-ACA6-D53F3117338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093372" y="3161172"/>
                  <a:ext cx="1238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EBA795F-73E7-4791-B3FE-E43DBC32C351}"/>
                    </a:ext>
                  </a:extLst>
                </p14:cNvPr>
                <p14:cNvContentPartPr/>
                <p14:nvPr/>
              </p14:nvContentPartPr>
              <p14:xfrm>
                <a:off x="6266532" y="2971452"/>
                <a:ext cx="103680" cy="3016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EBA795F-73E7-4791-B3FE-E43DBC32C35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257532" y="2962452"/>
                  <a:ext cx="1213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4495EA2-C161-4CEE-9A9A-E1A6F8FD09A0}"/>
                    </a:ext>
                  </a:extLst>
                </p14:cNvPr>
                <p14:cNvContentPartPr/>
                <p14:nvPr/>
              </p14:nvContentPartPr>
              <p14:xfrm>
                <a:off x="6512772" y="2976852"/>
                <a:ext cx="19440" cy="2854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4495EA2-C161-4CEE-9A9A-E1A6F8FD09A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503772" y="2967852"/>
                  <a:ext cx="370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75312D2-D5FE-403E-AAB2-6B372B4E2653}"/>
                    </a:ext>
                  </a:extLst>
                </p14:cNvPr>
                <p14:cNvContentPartPr/>
                <p14:nvPr/>
              </p14:nvContentPartPr>
              <p14:xfrm>
                <a:off x="6416292" y="3102852"/>
                <a:ext cx="218880" cy="327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75312D2-D5FE-403E-AAB2-6B372B4E265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407652" y="3093852"/>
                  <a:ext cx="2365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2AF0084-08DD-472B-A440-72BA8B2D7B55}"/>
                    </a:ext>
                  </a:extLst>
                </p14:cNvPr>
                <p14:cNvContentPartPr/>
                <p14:nvPr/>
              </p14:nvContentPartPr>
              <p14:xfrm>
                <a:off x="6743892" y="3152532"/>
                <a:ext cx="61560" cy="914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2AF0084-08DD-472B-A440-72BA8B2D7B5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735252" y="3143892"/>
                  <a:ext cx="79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5A9EFF4-BB2B-4BB2-A3FD-6053330BB218}"/>
                    </a:ext>
                  </a:extLst>
                </p14:cNvPr>
                <p14:cNvContentPartPr/>
                <p14:nvPr/>
              </p14:nvContentPartPr>
              <p14:xfrm>
                <a:off x="6962412" y="2855532"/>
                <a:ext cx="118800" cy="397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5A9EFF4-BB2B-4BB2-A3FD-6053330BB21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953772" y="2846532"/>
                  <a:ext cx="1364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5983A38-4A6E-4A51-8917-B1C29AAEF789}"/>
                    </a:ext>
                  </a:extLst>
                </p14:cNvPr>
                <p14:cNvContentPartPr/>
                <p14:nvPr/>
              </p14:nvContentPartPr>
              <p14:xfrm>
                <a:off x="6891852" y="3113652"/>
                <a:ext cx="202320" cy="284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5983A38-4A6E-4A51-8917-B1C29AAEF78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883212" y="3104652"/>
                  <a:ext cx="2199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D7D632A-53D6-44C1-AE50-052C3E160CBB}"/>
                    </a:ext>
                  </a:extLst>
                </p14:cNvPr>
                <p14:cNvContentPartPr/>
                <p14:nvPr/>
              </p14:nvContentPartPr>
              <p14:xfrm>
                <a:off x="7292892" y="2973612"/>
                <a:ext cx="184680" cy="2120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D7D632A-53D6-44C1-AE50-052C3E160CB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284252" y="2964612"/>
                  <a:ext cx="202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AD84EC7-E401-42CB-88CC-CE828A866C59}"/>
                    </a:ext>
                  </a:extLst>
                </p14:cNvPr>
                <p14:cNvContentPartPr/>
                <p14:nvPr/>
              </p14:nvContentPartPr>
              <p14:xfrm>
                <a:off x="7654692" y="3093132"/>
                <a:ext cx="45360" cy="900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AD84EC7-E401-42CB-88CC-CE828A866C5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646052" y="3084132"/>
                  <a:ext cx="63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8F98F76-5425-4C15-9606-55BCF21272C3}"/>
                    </a:ext>
                  </a:extLst>
                </p14:cNvPr>
                <p14:cNvContentPartPr/>
                <p14:nvPr/>
              </p14:nvContentPartPr>
              <p14:xfrm>
                <a:off x="7747932" y="3044532"/>
                <a:ext cx="101160" cy="1188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8F98F76-5425-4C15-9606-55BCF21272C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738932" y="3035892"/>
                  <a:ext cx="118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FCA7789-7D71-40A1-B6FF-FA0BA9A0A59B}"/>
                    </a:ext>
                  </a:extLst>
                </p14:cNvPr>
                <p14:cNvContentPartPr/>
                <p14:nvPr/>
              </p14:nvContentPartPr>
              <p14:xfrm>
                <a:off x="5902212" y="3354492"/>
                <a:ext cx="149040" cy="2638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FCA7789-7D71-40A1-B6FF-FA0BA9A0A59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893572" y="3345492"/>
                  <a:ext cx="1666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57E88DD-9C42-4AD2-9CA7-56966900EC9A}"/>
                    </a:ext>
                  </a:extLst>
                </p14:cNvPr>
                <p14:cNvContentPartPr/>
                <p14:nvPr/>
              </p14:nvContentPartPr>
              <p14:xfrm>
                <a:off x="6021012" y="3510012"/>
                <a:ext cx="150120" cy="1303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57E88DD-9C42-4AD2-9CA7-56966900EC9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012012" y="3501012"/>
                  <a:ext cx="167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025A9DB-DFDF-4A63-8DE1-BA769078C553}"/>
                    </a:ext>
                  </a:extLst>
                </p14:cNvPr>
                <p14:cNvContentPartPr/>
                <p14:nvPr/>
              </p14:nvContentPartPr>
              <p14:xfrm>
                <a:off x="6280572" y="3272412"/>
                <a:ext cx="234000" cy="3898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025A9DB-DFDF-4A63-8DE1-BA769078C55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271572" y="3263412"/>
                  <a:ext cx="2516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30FD93F-EE8E-48A7-A211-F841E1300FA1}"/>
                    </a:ext>
                  </a:extLst>
                </p14:cNvPr>
                <p14:cNvContentPartPr/>
                <p14:nvPr/>
              </p14:nvContentPartPr>
              <p14:xfrm>
                <a:off x="6230892" y="3489492"/>
                <a:ext cx="236160" cy="410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30FD93F-EE8E-48A7-A211-F841E1300FA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221892" y="3480852"/>
                  <a:ext cx="253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66664F9-3547-4331-8977-9871C1177593}"/>
                    </a:ext>
                  </a:extLst>
                </p14:cNvPr>
                <p14:cNvContentPartPr/>
                <p14:nvPr/>
              </p14:nvContentPartPr>
              <p14:xfrm>
                <a:off x="6482892" y="3319212"/>
                <a:ext cx="219600" cy="2890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66664F9-3547-4331-8977-9871C117759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474252" y="3310572"/>
                  <a:ext cx="2372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62E36A9-757D-4FC2-B7D7-5C7DDCCCA24E}"/>
                    </a:ext>
                  </a:extLst>
                </p14:cNvPr>
                <p14:cNvContentPartPr/>
                <p14:nvPr/>
              </p14:nvContentPartPr>
              <p14:xfrm>
                <a:off x="6905532" y="3476172"/>
                <a:ext cx="89280" cy="763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62E36A9-757D-4FC2-B7D7-5C7DDCCCA24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6532" y="3467532"/>
                  <a:ext cx="106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5420BA7-AF02-49DA-B19B-5AF8FB448C5F}"/>
                    </a:ext>
                  </a:extLst>
                </p14:cNvPr>
                <p14:cNvContentPartPr/>
                <p14:nvPr/>
              </p14:nvContentPartPr>
              <p14:xfrm>
                <a:off x="7145292" y="3239652"/>
                <a:ext cx="187200" cy="3153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5420BA7-AF02-49DA-B19B-5AF8FB448C5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36652" y="3231012"/>
                  <a:ext cx="2048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849D3B8-38A7-4AA6-87E1-1778BC063B9F}"/>
                    </a:ext>
                  </a:extLst>
                </p14:cNvPr>
                <p14:cNvContentPartPr/>
                <p14:nvPr/>
              </p14:nvContentPartPr>
              <p14:xfrm>
                <a:off x="7134492" y="3457092"/>
                <a:ext cx="167040" cy="291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849D3B8-38A7-4AA6-87E1-1778BC063B9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125492" y="3448452"/>
                  <a:ext cx="184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26DA878-25C0-4A1E-BD52-ACFECD5B66DF}"/>
                    </a:ext>
                  </a:extLst>
                </p14:cNvPr>
                <p14:cNvContentPartPr/>
                <p14:nvPr/>
              </p14:nvContentPartPr>
              <p14:xfrm>
                <a:off x="7443732" y="3432252"/>
                <a:ext cx="123120" cy="291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26DA878-25C0-4A1E-BD52-ACFECD5B66D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435092" y="3423612"/>
                  <a:ext cx="140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5F20239-D7D5-40F6-8F6B-F3CEFBF71EDD}"/>
                    </a:ext>
                  </a:extLst>
                </p14:cNvPr>
                <p14:cNvContentPartPr/>
                <p14:nvPr/>
              </p14:nvContentPartPr>
              <p14:xfrm>
                <a:off x="7656852" y="3344412"/>
                <a:ext cx="183960" cy="2012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5F20239-D7D5-40F6-8F6B-F3CEFBF71ED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648212" y="3335412"/>
                  <a:ext cx="20160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FA771003-BE09-44A4-B600-E391572CCB39}"/>
              </a:ext>
            </a:extLst>
          </p:cNvPr>
          <p:cNvGrpSpPr/>
          <p:nvPr/>
        </p:nvGrpSpPr>
        <p:grpSpPr>
          <a:xfrm>
            <a:off x="8087052" y="3256932"/>
            <a:ext cx="1477440" cy="308520"/>
            <a:chOff x="8087052" y="3256932"/>
            <a:chExt cx="1477440" cy="30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C68896E-60F7-4081-A079-3ECBB1951861}"/>
                    </a:ext>
                  </a:extLst>
                </p14:cNvPr>
                <p14:cNvContentPartPr/>
                <p14:nvPr/>
              </p14:nvContentPartPr>
              <p14:xfrm>
                <a:off x="8089212" y="3387972"/>
                <a:ext cx="145080" cy="273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C68896E-60F7-4081-A079-3ECBB195186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080572" y="3379332"/>
                  <a:ext cx="162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FFF06C2-9F09-4719-BA4E-BB0D18A5DDD5}"/>
                    </a:ext>
                  </a:extLst>
                </p14:cNvPr>
                <p14:cNvContentPartPr/>
                <p14:nvPr/>
              </p14:nvContentPartPr>
              <p14:xfrm>
                <a:off x="8087052" y="3466452"/>
                <a:ext cx="160920" cy="133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FFF06C2-9F09-4719-BA4E-BB0D18A5DDD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078412" y="3457452"/>
                  <a:ext cx="178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31F712B-1FEC-4545-934D-C957D754A77C}"/>
                    </a:ext>
                  </a:extLst>
                </p14:cNvPr>
                <p14:cNvContentPartPr/>
                <p14:nvPr/>
              </p14:nvContentPartPr>
              <p14:xfrm>
                <a:off x="8416812" y="3353412"/>
                <a:ext cx="237960" cy="1472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31F712B-1FEC-4545-934D-C957D754A77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407812" y="3344412"/>
                  <a:ext cx="255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1A8EF4B-C6C4-491E-B5B6-31429CE9B7C9}"/>
                    </a:ext>
                  </a:extLst>
                </p14:cNvPr>
                <p14:cNvContentPartPr/>
                <p14:nvPr/>
              </p14:nvContentPartPr>
              <p14:xfrm>
                <a:off x="8490252" y="3256932"/>
                <a:ext cx="176760" cy="3085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1A8EF4B-C6C4-491E-B5B6-31429CE9B7C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481252" y="3248292"/>
                  <a:ext cx="1944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E12C0A8-D505-4F76-93D8-6C860824D12F}"/>
                    </a:ext>
                  </a:extLst>
                </p14:cNvPr>
                <p14:cNvContentPartPr/>
                <p14:nvPr/>
              </p14:nvContentPartPr>
              <p14:xfrm>
                <a:off x="8728572" y="3313452"/>
                <a:ext cx="127080" cy="1854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E12C0A8-D505-4F76-93D8-6C860824D12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719932" y="3304452"/>
                  <a:ext cx="144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134598F-27BB-4315-88AE-5AF2C18C1354}"/>
                    </a:ext>
                  </a:extLst>
                </p14:cNvPr>
                <p14:cNvContentPartPr/>
                <p14:nvPr/>
              </p14:nvContentPartPr>
              <p14:xfrm>
                <a:off x="8881212" y="3406692"/>
                <a:ext cx="95040" cy="270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134598F-27BB-4315-88AE-5AF2C18C135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872572" y="3397692"/>
                  <a:ext cx="112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7EC25EE-908A-4190-ACA0-5ACE927E22D9}"/>
                    </a:ext>
                  </a:extLst>
                </p14:cNvPr>
                <p14:cNvContentPartPr/>
                <p14:nvPr/>
              </p14:nvContentPartPr>
              <p14:xfrm>
                <a:off x="8989572" y="3305172"/>
                <a:ext cx="132480" cy="1580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7EC25EE-908A-4190-ACA0-5ACE927E22D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980932" y="3296532"/>
                  <a:ext cx="150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1B229CD-477E-4752-BC99-FC5D397CA232}"/>
                    </a:ext>
                  </a:extLst>
                </p14:cNvPr>
                <p14:cNvContentPartPr/>
                <p14:nvPr/>
              </p14:nvContentPartPr>
              <p14:xfrm>
                <a:off x="9170292" y="3260532"/>
                <a:ext cx="95400" cy="2797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1B229CD-477E-4752-BC99-FC5D397CA23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161652" y="3251532"/>
                  <a:ext cx="1130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DCEA9E3-CABB-41F6-8FA4-34C5F4B2B0E0}"/>
                    </a:ext>
                  </a:extLst>
                </p14:cNvPr>
                <p14:cNvContentPartPr/>
                <p14:nvPr/>
              </p14:nvContentPartPr>
              <p14:xfrm>
                <a:off x="9372612" y="3342972"/>
                <a:ext cx="146880" cy="259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DCEA9E3-CABB-41F6-8FA4-34C5F4B2B0E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363612" y="3334332"/>
                  <a:ext cx="164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F4DBBDD-C003-4EFA-BB5D-A22416477C08}"/>
                    </a:ext>
                  </a:extLst>
                </p14:cNvPr>
                <p14:cNvContentPartPr/>
                <p14:nvPr/>
              </p14:nvContentPartPr>
              <p14:xfrm>
                <a:off x="9428772" y="3421452"/>
                <a:ext cx="135720" cy="169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F4DBBDD-C003-4EFA-BB5D-A22416477C0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20132" y="3412812"/>
                  <a:ext cx="15336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B458516A-C98A-4D59-B245-B33315C4B44E}"/>
              </a:ext>
            </a:extLst>
          </p:cNvPr>
          <p:cNvGrpSpPr/>
          <p:nvPr/>
        </p:nvGrpSpPr>
        <p:grpSpPr>
          <a:xfrm>
            <a:off x="9757034" y="3302944"/>
            <a:ext cx="796680" cy="234720"/>
            <a:chOff x="9757034" y="3302944"/>
            <a:chExt cx="796680" cy="23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C5A9954-5812-455F-8CEA-829E39321BF5}"/>
                    </a:ext>
                  </a:extLst>
                </p14:cNvPr>
                <p14:cNvContentPartPr/>
                <p14:nvPr/>
              </p14:nvContentPartPr>
              <p14:xfrm>
                <a:off x="9757034" y="3489784"/>
                <a:ext cx="46080" cy="309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C5A9954-5812-455F-8CEA-829E39321BF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748394" y="3481144"/>
                  <a:ext cx="63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31C9D64-48A3-46F8-8094-7BBC365B7B9A}"/>
                    </a:ext>
                  </a:extLst>
                </p14:cNvPr>
                <p14:cNvContentPartPr/>
                <p14:nvPr/>
              </p14:nvContentPartPr>
              <p14:xfrm>
                <a:off x="9862514" y="3396184"/>
                <a:ext cx="112320" cy="1270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31C9D64-48A3-46F8-8094-7BBC365B7B9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853874" y="3387544"/>
                  <a:ext cx="129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1F63B17-6306-40C3-A106-DFEC6040C59E}"/>
                    </a:ext>
                  </a:extLst>
                </p14:cNvPr>
                <p14:cNvContentPartPr/>
                <p14:nvPr/>
              </p14:nvContentPartPr>
              <p14:xfrm>
                <a:off x="10035314" y="3385384"/>
                <a:ext cx="124920" cy="1522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1F63B17-6306-40C3-A106-DFEC6040C59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26314" y="3376384"/>
                  <a:ext cx="142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65647BD-C84A-4659-A6D0-0FD05F11928A}"/>
                    </a:ext>
                  </a:extLst>
                </p14:cNvPr>
                <p14:cNvContentPartPr/>
                <p14:nvPr/>
              </p14:nvContentPartPr>
              <p14:xfrm>
                <a:off x="10190834" y="3360184"/>
                <a:ext cx="102600" cy="1684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65647BD-C84A-4659-A6D0-0FD05F11928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182194" y="3351184"/>
                  <a:ext cx="120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EE51488-950D-42B0-BE5B-77DB63F06ADF}"/>
                    </a:ext>
                  </a:extLst>
                </p14:cNvPr>
                <p14:cNvContentPartPr/>
                <p14:nvPr/>
              </p14:nvContentPartPr>
              <p14:xfrm>
                <a:off x="10355354" y="3302944"/>
                <a:ext cx="198360" cy="2167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EE51488-950D-42B0-BE5B-77DB63F06AD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346714" y="3293944"/>
                  <a:ext cx="21600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F13E999A-B1DB-43E3-B0F5-41025E59893D}"/>
              </a:ext>
            </a:extLst>
          </p:cNvPr>
          <p:cNvGrpSpPr/>
          <p:nvPr/>
        </p:nvGrpSpPr>
        <p:grpSpPr>
          <a:xfrm>
            <a:off x="1024514" y="4188904"/>
            <a:ext cx="1905840" cy="590040"/>
            <a:chOff x="1024514" y="4188904"/>
            <a:chExt cx="1905840" cy="59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CF37CD9-05A7-4336-BACE-755B6C8FF1B3}"/>
                    </a:ext>
                  </a:extLst>
                </p14:cNvPr>
                <p14:cNvContentPartPr/>
                <p14:nvPr/>
              </p14:nvContentPartPr>
              <p14:xfrm>
                <a:off x="1024514" y="4470424"/>
                <a:ext cx="252000" cy="3085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CF37CD9-05A7-4336-BACE-755B6C8FF1B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15514" y="4461424"/>
                  <a:ext cx="2696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EBBCB3F-2460-4773-AE92-9009EB98C4E8}"/>
                    </a:ext>
                  </a:extLst>
                </p14:cNvPr>
                <p14:cNvContentPartPr/>
                <p14:nvPr/>
              </p14:nvContentPartPr>
              <p14:xfrm>
                <a:off x="1322234" y="4634944"/>
                <a:ext cx="113400" cy="846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EBBCB3F-2460-4773-AE92-9009EB98C4E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313594" y="4626304"/>
                  <a:ext cx="131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058B23F-204C-4485-8F8E-6E502C435427}"/>
                    </a:ext>
                  </a:extLst>
                </p14:cNvPr>
                <p14:cNvContentPartPr/>
                <p14:nvPr/>
              </p14:nvContentPartPr>
              <p14:xfrm>
                <a:off x="1482074" y="4607224"/>
                <a:ext cx="99000" cy="1087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058B23F-204C-4485-8F8E-6E502C43542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473074" y="4598224"/>
                  <a:ext cx="116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3E0D2E6-C36C-4884-A21A-BDEF1B59116A}"/>
                    </a:ext>
                  </a:extLst>
                </p14:cNvPr>
                <p14:cNvContentPartPr/>
                <p14:nvPr/>
              </p14:nvContentPartPr>
              <p14:xfrm>
                <a:off x="1765754" y="4188904"/>
                <a:ext cx="269280" cy="5266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3E0D2E6-C36C-4884-A21A-BDEF1B59116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756754" y="4180264"/>
                  <a:ext cx="28692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F171FE2-C2B8-4664-80D2-30029A372800}"/>
                    </a:ext>
                  </a:extLst>
                </p14:cNvPr>
                <p14:cNvContentPartPr/>
                <p14:nvPr/>
              </p14:nvContentPartPr>
              <p14:xfrm>
                <a:off x="1728314" y="4584184"/>
                <a:ext cx="131400" cy="288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F171FE2-C2B8-4664-80D2-30029A37280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719674" y="4575544"/>
                  <a:ext cx="149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6975783-2FF8-45C4-AABB-461801F86870}"/>
                    </a:ext>
                  </a:extLst>
                </p14:cNvPr>
                <p14:cNvContentPartPr/>
                <p14:nvPr/>
              </p14:nvContentPartPr>
              <p14:xfrm>
                <a:off x="1925954" y="4580944"/>
                <a:ext cx="46440" cy="856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6975783-2FF8-45C4-AABB-461801F8687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917314" y="4572304"/>
                  <a:ext cx="64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6D0A15D-7BD3-4FB4-B653-D2A6AC0AF443}"/>
                    </a:ext>
                  </a:extLst>
                </p14:cNvPr>
                <p14:cNvContentPartPr/>
                <p14:nvPr/>
              </p14:nvContentPartPr>
              <p14:xfrm>
                <a:off x="2062034" y="4270624"/>
                <a:ext cx="322560" cy="4269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6D0A15D-7BD3-4FB4-B653-D2A6AC0AF44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053394" y="4261984"/>
                  <a:ext cx="3402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2F7D0C0-3621-402D-867A-A086F7995F10}"/>
                    </a:ext>
                  </a:extLst>
                </p14:cNvPr>
                <p14:cNvContentPartPr/>
                <p14:nvPr/>
              </p14:nvContentPartPr>
              <p14:xfrm>
                <a:off x="2307194" y="4522984"/>
                <a:ext cx="138960" cy="1461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2F7D0C0-3621-402D-867A-A086F7995F1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298194" y="4514344"/>
                  <a:ext cx="156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8DD4EB4-F472-420A-8943-4522C086BCEA}"/>
                    </a:ext>
                  </a:extLst>
                </p14:cNvPr>
                <p14:cNvContentPartPr/>
                <p14:nvPr/>
              </p14:nvContentPartPr>
              <p14:xfrm>
                <a:off x="2423834" y="4567264"/>
                <a:ext cx="122760" cy="1033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8DD4EB4-F472-420A-8943-4522C086BCE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414834" y="4558624"/>
                  <a:ext cx="1404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207962E-547A-4AC5-A0EC-6F63E6EE0CA9}"/>
                    </a:ext>
                  </a:extLst>
                </p14:cNvPr>
                <p14:cNvContentPartPr/>
                <p14:nvPr/>
              </p14:nvContentPartPr>
              <p14:xfrm>
                <a:off x="2629394" y="4535584"/>
                <a:ext cx="56880" cy="1411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207962E-547A-4AC5-A0EC-6F63E6EE0CA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620754" y="4526944"/>
                  <a:ext cx="74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75BD7B2-F537-4143-A4DE-B8918ED63C15}"/>
                    </a:ext>
                  </a:extLst>
                </p14:cNvPr>
                <p14:cNvContentPartPr/>
                <p14:nvPr/>
              </p14:nvContentPartPr>
              <p14:xfrm>
                <a:off x="2780594" y="4525864"/>
                <a:ext cx="149760" cy="1490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75BD7B2-F537-4143-A4DE-B8918ED63C1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771954" y="4516864"/>
                  <a:ext cx="16740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238BD6D0-E839-4F6A-8089-9E35A4915E59}"/>
              </a:ext>
            </a:extLst>
          </p:cNvPr>
          <p:cNvGrpSpPr/>
          <p:nvPr/>
        </p:nvGrpSpPr>
        <p:grpSpPr>
          <a:xfrm>
            <a:off x="3243914" y="4206184"/>
            <a:ext cx="1298880" cy="458640"/>
            <a:chOff x="3243914" y="4206184"/>
            <a:chExt cx="1298880" cy="45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D91DBFB-E2B0-402D-8492-EF20E3B3298E}"/>
                    </a:ext>
                  </a:extLst>
                </p14:cNvPr>
                <p14:cNvContentPartPr/>
                <p14:nvPr/>
              </p14:nvContentPartPr>
              <p14:xfrm>
                <a:off x="3243914" y="4206184"/>
                <a:ext cx="266760" cy="4586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D91DBFB-E2B0-402D-8492-EF20E3B3298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235274" y="4197184"/>
                  <a:ext cx="2844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86ACC2CE-B792-4378-8B97-891AEBE0673F}"/>
                    </a:ext>
                  </a:extLst>
                </p14:cNvPr>
                <p14:cNvContentPartPr/>
                <p14:nvPr/>
              </p14:nvContentPartPr>
              <p14:xfrm>
                <a:off x="3441194" y="4506064"/>
                <a:ext cx="123120" cy="1404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86ACC2CE-B792-4378-8B97-891AEBE0673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432194" y="4497064"/>
                  <a:ext cx="140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57FC434-0686-45D7-9BD8-8F2AE4720878}"/>
                    </a:ext>
                  </a:extLst>
                </p14:cNvPr>
                <p14:cNvContentPartPr/>
                <p14:nvPr/>
              </p14:nvContentPartPr>
              <p14:xfrm>
                <a:off x="3654314" y="4480504"/>
                <a:ext cx="304200" cy="1483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57FC434-0686-45D7-9BD8-8F2AE472087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645674" y="4471864"/>
                  <a:ext cx="3218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D08A46C-0D7E-49A8-A977-D294268DD1AD}"/>
                    </a:ext>
                  </a:extLst>
                </p14:cNvPr>
                <p14:cNvContentPartPr/>
                <p14:nvPr/>
              </p14:nvContentPartPr>
              <p14:xfrm>
                <a:off x="4088834" y="4208704"/>
                <a:ext cx="167040" cy="4258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D08A46C-0D7E-49A8-A977-D294268DD1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079834" y="4199704"/>
                  <a:ext cx="1846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C7BEF7F-F611-4624-8199-30082EBE7E01}"/>
                    </a:ext>
                  </a:extLst>
                </p14:cNvPr>
                <p14:cNvContentPartPr/>
                <p14:nvPr/>
              </p14:nvContentPartPr>
              <p14:xfrm>
                <a:off x="4367474" y="4408504"/>
                <a:ext cx="175320" cy="1278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C7BEF7F-F611-4624-8199-30082EBE7E0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358474" y="4399864"/>
                  <a:ext cx="19296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43C5480D-5931-4994-8BB3-8C9B02AA50EF}"/>
              </a:ext>
            </a:extLst>
          </p:cNvPr>
          <p:cNvGrpSpPr/>
          <p:nvPr/>
        </p:nvGrpSpPr>
        <p:grpSpPr>
          <a:xfrm>
            <a:off x="4864994" y="4396624"/>
            <a:ext cx="445680" cy="201240"/>
            <a:chOff x="4864994" y="4396624"/>
            <a:chExt cx="445680" cy="20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C7C4DD7-A092-4C0A-8403-8FE40898E4C8}"/>
                    </a:ext>
                  </a:extLst>
                </p14:cNvPr>
                <p14:cNvContentPartPr/>
                <p14:nvPr/>
              </p14:nvContentPartPr>
              <p14:xfrm>
                <a:off x="4864994" y="4396624"/>
                <a:ext cx="106920" cy="2012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C7C4DD7-A092-4C0A-8403-8FE40898E4C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856354" y="4387984"/>
                  <a:ext cx="1245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EDD66B2-2C73-4894-80F2-C14A1A1A89F8}"/>
                    </a:ext>
                  </a:extLst>
                </p14:cNvPr>
                <p14:cNvContentPartPr/>
                <p14:nvPr/>
              </p14:nvContentPartPr>
              <p14:xfrm>
                <a:off x="4999634" y="4416064"/>
                <a:ext cx="100440" cy="1620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EDD66B2-2C73-4894-80F2-C14A1A1A89F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990994" y="4407424"/>
                  <a:ext cx="1180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2CB8423-CB0B-4ED1-A770-7914F198C650}"/>
                    </a:ext>
                  </a:extLst>
                </p14:cNvPr>
                <p14:cNvContentPartPr/>
                <p14:nvPr/>
              </p14:nvContentPartPr>
              <p14:xfrm>
                <a:off x="5198354" y="4408504"/>
                <a:ext cx="112320" cy="1540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2CB8423-CB0B-4ED1-A770-7914F198C65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189354" y="4399864"/>
                  <a:ext cx="12996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B7593854-A5CE-4A15-98A3-FF853AFD6FF7}"/>
              </a:ext>
            </a:extLst>
          </p:cNvPr>
          <p:cNvGrpSpPr/>
          <p:nvPr/>
        </p:nvGrpSpPr>
        <p:grpSpPr>
          <a:xfrm>
            <a:off x="5518754" y="4151104"/>
            <a:ext cx="1929960" cy="425880"/>
            <a:chOff x="5518754" y="4151104"/>
            <a:chExt cx="1929960" cy="42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3843B68-0E23-43D7-9E6B-A54D6DF17410}"/>
                    </a:ext>
                  </a:extLst>
                </p14:cNvPr>
                <p14:cNvContentPartPr/>
                <p14:nvPr/>
              </p14:nvContentPartPr>
              <p14:xfrm>
                <a:off x="5518754" y="4272784"/>
                <a:ext cx="273600" cy="3042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3843B68-0E23-43D7-9E6B-A54D6DF1741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510114" y="4263784"/>
                  <a:ext cx="2912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7745CD2-4DD8-49E9-83A1-75EF89A12C54}"/>
                    </a:ext>
                  </a:extLst>
                </p14:cNvPr>
                <p14:cNvContentPartPr/>
                <p14:nvPr/>
              </p14:nvContentPartPr>
              <p14:xfrm>
                <a:off x="5802794" y="4301584"/>
                <a:ext cx="82440" cy="1994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7745CD2-4DD8-49E9-83A1-75EF89A12C5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794154" y="4292944"/>
                  <a:ext cx="100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0FB2961-76CB-44DE-99CA-C987F257B611}"/>
                    </a:ext>
                  </a:extLst>
                </p14:cNvPr>
                <p14:cNvContentPartPr/>
                <p14:nvPr/>
              </p14:nvContentPartPr>
              <p14:xfrm>
                <a:off x="5973434" y="4393384"/>
                <a:ext cx="173520" cy="428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0FB2961-76CB-44DE-99CA-C987F257B61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964794" y="4384744"/>
                  <a:ext cx="1911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BC4EB38-D307-4CD4-B392-D586872BB580}"/>
                    </a:ext>
                  </a:extLst>
                </p14:cNvPr>
                <p14:cNvContentPartPr/>
                <p14:nvPr/>
              </p14:nvContentPartPr>
              <p14:xfrm>
                <a:off x="6190874" y="4287544"/>
                <a:ext cx="372960" cy="1947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BC4EB38-D307-4CD4-B392-D586872BB58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181874" y="4278904"/>
                  <a:ext cx="390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62E676E-DC89-4D41-AFBD-D41B063201CC}"/>
                    </a:ext>
                  </a:extLst>
                </p14:cNvPr>
                <p14:cNvContentPartPr/>
                <p14:nvPr/>
              </p14:nvContentPartPr>
              <p14:xfrm>
                <a:off x="6595154" y="4153264"/>
                <a:ext cx="161640" cy="4068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62E676E-DC89-4D41-AFBD-D41B063201C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586514" y="4144264"/>
                  <a:ext cx="1792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5D20215-88DA-47F5-B89E-63A02D55E01D}"/>
                    </a:ext>
                  </a:extLst>
                </p14:cNvPr>
                <p14:cNvContentPartPr/>
                <p14:nvPr/>
              </p14:nvContentPartPr>
              <p14:xfrm>
                <a:off x="6895394" y="4259104"/>
                <a:ext cx="106560" cy="2473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5D20215-88DA-47F5-B89E-63A02D55E01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886394" y="4250464"/>
                  <a:ext cx="1242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EC955F2-9F36-47D4-A0B8-03B10579F309}"/>
                    </a:ext>
                  </a:extLst>
                </p14:cNvPr>
                <p14:cNvContentPartPr/>
                <p14:nvPr/>
              </p14:nvContentPartPr>
              <p14:xfrm>
                <a:off x="6806114" y="4151104"/>
                <a:ext cx="143280" cy="1090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EC955F2-9F36-47D4-A0B8-03B10579F30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797114" y="4142104"/>
                  <a:ext cx="160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E704438-A62F-47D1-BE77-92F63E4F46ED}"/>
                    </a:ext>
                  </a:extLst>
                </p14:cNvPr>
                <p14:cNvContentPartPr/>
                <p14:nvPr/>
              </p14:nvContentPartPr>
              <p14:xfrm>
                <a:off x="6968834" y="4420744"/>
                <a:ext cx="124560" cy="1555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E704438-A62F-47D1-BE77-92F63E4F46E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959834" y="4411744"/>
                  <a:ext cx="142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70F93C0-20E0-492B-A8D5-4B259BED97BC}"/>
                    </a:ext>
                  </a:extLst>
                </p14:cNvPr>
                <p14:cNvContentPartPr/>
                <p14:nvPr/>
              </p14:nvContentPartPr>
              <p14:xfrm>
                <a:off x="7258994" y="4363864"/>
                <a:ext cx="189720" cy="255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70F93C0-20E0-492B-A8D5-4B259BED97B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250354" y="4354864"/>
                  <a:ext cx="207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FCEFF6E-83E3-4A83-AE54-26C9AFDEC3DB}"/>
                    </a:ext>
                  </a:extLst>
                </p14:cNvPr>
                <p14:cNvContentPartPr/>
                <p14:nvPr/>
              </p14:nvContentPartPr>
              <p14:xfrm>
                <a:off x="7248194" y="4480864"/>
                <a:ext cx="154800" cy="205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FCEFF6E-83E3-4A83-AE54-26C9AFDEC3D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239194" y="4471864"/>
                  <a:ext cx="1724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4A93E25A-B8A9-4DBD-A580-3F553A202494}"/>
              </a:ext>
            </a:extLst>
          </p:cNvPr>
          <p:cNvGrpSpPr/>
          <p:nvPr/>
        </p:nvGrpSpPr>
        <p:grpSpPr>
          <a:xfrm>
            <a:off x="7659674" y="3990904"/>
            <a:ext cx="2620440" cy="516240"/>
            <a:chOff x="7659674" y="3990904"/>
            <a:chExt cx="2620440" cy="51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C365E76-E0C0-4665-BC4E-C20ABBB853B4}"/>
                    </a:ext>
                  </a:extLst>
                </p14:cNvPr>
                <p14:cNvContentPartPr/>
                <p14:nvPr/>
              </p14:nvContentPartPr>
              <p14:xfrm>
                <a:off x="7659674" y="4247584"/>
                <a:ext cx="89640" cy="2066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C365E76-E0C0-4665-BC4E-C20ABBB853B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651034" y="4238584"/>
                  <a:ext cx="1072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FB62544-164D-4FD1-8E57-D7C2658D1578}"/>
                    </a:ext>
                  </a:extLst>
                </p14:cNvPr>
                <p14:cNvContentPartPr/>
                <p14:nvPr/>
              </p14:nvContentPartPr>
              <p14:xfrm>
                <a:off x="7765874" y="4288984"/>
                <a:ext cx="111600" cy="1486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FB62544-164D-4FD1-8E57-D7C2658D157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756874" y="4279984"/>
                  <a:ext cx="1292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76BB4BD-8BB6-471B-8C5F-24AECA121351}"/>
                    </a:ext>
                  </a:extLst>
                </p14:cNvPr>
                <p14:cNvContentPartPr/>
                <p14:nvPr/>
              </p14:nvContentPartPr>
              <p14:xfrm>
                <a:off x="7977194" y="4288984"/>
                <a:ext cx="118440" cy="1386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76BB4BD-8BB6-471B-8C5F-24AECA12135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968554" y="4280344"/>
                  <a:ext cx="136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A54D4D2-85B1-4036-ABBC-88146D26A6F0}"/>
                    </a:ext>
                  </a:extLst>
                </p14:cNvPr>
                <p14:cNvContentPartPr/>
                <p14:nvPr/>
              </p14:nvContentPartPr>
              <p14:xfrm>
                <a:off x="8259074" y="4169824"/>
                <a:ext cx="183600" cy="3373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A54D4D2-85B1-4036-ABBC-88146D26A6F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250434" y="4161184"/>
                  <a:ext cx="2012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B7297D8-FB3E-449E-816E-9C9221AC13E3}"/>
                    </a:ext>
                  </a:extLst>
                </p14:cNvPr>
                <p14:cNvContentPartPr/>
                <p14:nvPr/>
              </p14:nvContentPartPr>
              <p14:xfrm>
                <a:off x="8466074" y="4250104"/>
                <a:ext cx="81000" cy="1929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B7297D8-FB3E-449E-816E-9C9221AC13E3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457074" y="4241104"/>
                  <a:ext cx="986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98B4438-5D3C-4A5A-8EA5-19EA5B9E4AAC}"/>
                    </a:ext>
                  </a:extLst>
                </p14:cNvPr>
                <p14:cNvContentPartPr/>
                <p14:nvPr/>
              </p14:nvContentPartPr>
              <p14:xfrm>
                <a:off x="8603954" y="4352344"/>
                <a:ext cx="126360" cy="255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98B4438-5D3C-4A5A-8EA5-19EA5B9E4AA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595314" y="4343344"/>
                  <a:ext cx="144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C1D39115-14FF-458A-BA05-40AC265DBF0C}"/>
                    </a:ext>
                  </a:extLst>
                </p14:cNvPr>
                <p14:cNvContentPartPr/>
                <p14:nvPr/>
              </p14:nvContentPartPr>
              <p14:xfrm>
                <a:off x="8882594" y="4411024"/>
                <a:ext cx="5400" cy="360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C1D39115-14FF-458A-BA05-40AC265DBF0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873954" y="4402024"/>
                  <a:ext cx="23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FD113A2E-63AB-45AA-9C2F-73CA100168BF}"/>
                    </a:ext>
                  </a:extLst>
                </p14:cNvPr>
                <p14:cNvContentPartPr/>
                <p14:nvPr/>
              </p14:nvContentPartPr>
              <p14:xfrm>
                <a:off x="8991314" y="4299064"/>
                <a:ext cx="111240" cy="1209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FD113A2E-63AB-45AA-9C2F-73CA100168B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982674" y="4290424"/>
                  <a:ext cx="128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EF2A700D-E973-4E28-AF92-9E52145B6C0E}"/>
                    </a:ext>
                  </a:extLst>
                </p14:cNvPr>
                <p14:cNvContentPartPr/>
                <p14:nvPr/>
              </p14:nvContentPartPr>
              <p14:xfrm>
                <a:off x="9190394" y="4272784"/>
                <a:ext cx="150480" cy="14724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EF2A700D-E973-4E28-AF92-9E52145B6C0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181754" y="4264144"/>
                  <a:ext cx="168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AF08B2E-F694-489A-A98B-FC7D9DC61CFB}"/>
                    </a:ext>
                  </a:extLst>
                </p14:cNvPr>
                <p14:cNvContentPartPr/>
                <p14:nvPr/>
              </p14:nvContentPartPr>
              <p14:xfrm>
                <a:off x="9448154" y="4237144"/>
                <a:ext cx="78120" cy="1612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AF08B2E-F694-489A-A98B-FC7D9DC61CFB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439514" y="4228144"/>
                  <a:ext cx="95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E0A0D5A8-534B-41C0-9E74-B90955AA45B7}"/>
                    </a:ext>
                  </a:extLst>
                </p14:cNvPr>
                <p14:cNvContentPartPr/>
                <p14:nvPr/>
              </p14:nvContentPartPr>
              <p14:xfrm>
                <a:off x="9595754" y="4187464"/>
                <a:ext cx="169920" cy="1792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E0A0D5A8-534B-41C0-9E74-B90955AA45B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587114" y="4178824"/>
                  <a:ext cx="187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DA86A20-75DA-4D15-92F7-A0E62BA426E5}"/>
                    </a:ext>
                  </a:extLst>
                </p14:cNvPr>
                <p14:cNvContentPartPr/>
                <p14:nvPr/>
              </p14:nvContentPartPr>
              <p14:xfrm>
                <a:off x="9791954" y="3990904"/>
                <a:ext cx="184680" cy="4791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DA86A20-75DA-4D15-92F7-A0E62BA426E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783314" y="3981904"/>
                  <a:ext cx="2023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19AECCA-C1D4-4932-939E-D475438FD0BF}"/>
                    </a:ext>
                  </a:extLst>
                </p14:cNvPr>
                <p14:cNvContentPartPr/>
                <p14:nvPr/>
              </p14:nvContentPartPr>
              <p14:xfrm>
                <a:off x="10129274" y="4185664"/>
                <a:ext cx="137520" cy="19404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19AECCA-C1D4-4932-939E-D475438FD0B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120634" y="4176664"/>
                  <a:ext cx="155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A552A552-EADE-42A7-BFC9-857D10754D63}"/>
                    </a:ext>
                  </a:extLst>
                </p14:cNvPr>
                <p14:cNvContentPartPr/>
                <p14:nvPr/>
              </p14:nvContentPartPr>
              <p14:xfrm>
                <a:off x="10100834" y="4052104"/>
                <a:ext cx="104760" cy="748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A552A552-EADE-42A7-BFC9-857D10754D6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091834" y="4043104"/>
                  <a:ext cx="1224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17ABA288-EDBB-4D11-BF12-FCBB2F65083D}"/>
                    </a:ext>
                  </a:extLst>
                </p14:cNvPr>
                <p14:cNvContentPartPr/>
                <p14:nvPr/>
              </p14:nvContentPartPr>
              <p14:xfrm>
                <a:off x="10173554" y="4354144"/>
                <a:ext cx="106560" cy="766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17ABA288-EDBB-4D11-BF12-FCBB2F65083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164554" y="4345144"/>
                  <a:ext cx="1242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65678CBE-09D7-46DE-80A3-6A4762638FF1}"/>
              </a:ext>
            </a:extLst>
          </p:cNvPr>
          <p:cNvGrpSpPr/>
          <p:nvPr/>
        </p:nvGrpSpPr>
        <p:grpSpPr>
          <a:xfrm>
            <a:off x="7228034" y="4885864"/>
            <a:ext cx="180000" cy="119880"/>
            <a:chOff x="7228034" y="4885864"/>
            <a:chExt cx="180000" cy="1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135BAE3D-FFAA-44ED-9ECF-A1DC884773C6}"/>
                    </a:ext>
                  </a:extLst>
                </p14:cNvPr>
                <p14:cNvContentPartPr/>
                <p14:nvPr/>
              </p14:nvContentPartPr>
              <p14:xfrm>
                <a:off x="7228034" y="4885864"/>
                <a:ext cx="132840" cy="133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135BAE3D-FFAA-44ED-9ECF-A1DC884773C6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219034" y="4876864"/>
                  <a:ext cx="150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06AA31D-1749-42BE-86F0-08E762BBDF25}"/>
                    </a:ext>
                  </a:extLst>
                </p14:cNvPr>
                <p14:cNvContentPartPr/>
                <p14:nvPr/>
              </p14:nvContentPartPr>
              <p14:xfrm>
                <a:off x="7241714" y="4984864"/>
                <a:ext cx="166320" cy="208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06AA31D-1749-42BE-86F0-08E762BBDF2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232714" y="4975864"/>
                  <a:ext cx="18396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94EDA351-F5AA-47E0-9396-629AA84FEE01}"/>
              </a:ext>
            </a:extLst>
          </p:cNvPr>
          <p:cNvGrpSpPr/>
          <p:nvPr/>
        </p:nvGrpSpPr>
        <p:grpSpPr>
          <a:xfrm>
            <a:off x="7624394" y="4632064"/>
            <a:ext cx="1567080" cy="433440"/>
            <a:chOff x="7624394" y="4632064"/>
            <a:chExt cx="1567080" cy="43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691015FC-F74E-444B-A56A-9EC3BDB71399}"/>
                    </a:ext>
                  </a:extLst>
                </p14:cNvPr>
                <p14:cNvContentPartPr/>
                <p14:nvPr/>
              </p14:nvContentPartPr>
              <p14:xfrm>
                <a:off x="7624394" y="4726024"/>
                <a:ext cx="228240" cy="3394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691015FC-F74E-444B-A56A-9EC3BDB7139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615754" y="4717384"/>
                  <a:ext cx="2458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91A7FF55-8CB5-45B9-89D2-287B797E6207}"/>
                    </a:ext>
                  </a:extLst>
                </p14:cNvPr>
                <p14:cNvContentPartPr/>
                <p14:nvPr/>
              </p14:nvContentPartPr>
              <p14:xfrm>
                <a:off x="7914554" y="4720984"/>
                <a:ext cx="180000" cy="3024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91A7FF55-8CB5-45B9-89D2-287B797E620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905554" y="4711984"/>
                  <a:ext cx="1976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5260FA8-05BE-4263-AE70-D7A873BAD570}"/>
                    </a:ext>
                  </a:extLst>
                </p14:cNvPr>
                <p14:cNvContentPartPr/>
                <p14:nvPr/>
              </p14:nvContentPartPr>
              <p14:xfrm>
                <a:off x="8101754" y="4970824"/>
                <a:ext cx="11520" cy="367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5260FA8-05BE-4263-AE70-D7A873BAD570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093114" y="4961824"/>
                  <a:ext cx="29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EB7C5F51-C4EB-4726-BB25-8FF662DC90BA}"/>
                    </a:ext>
                  </a:extLst>
                </p14:cNvPr>
                <p14:cNvContentPartPr/>
                <p14:nvPr/>
              </p14:nvContentPartPr>
              <p14:xfrm>
                <a:off x="8284994" y="4743664"/>
                <a:ext cx="219960" cy="2674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EB7C5F51-C4EB-4726-BB25-8FF662DC90B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276354" y="4734664"/>
                  <a:ext cx="2376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8A53ABF0-C8CA-4894-975C-0E96F35C1E38}"/>
                    </a:ext>
                  </a:extLst>
                </p14:cNvPr>
                <p14:cNvContentPartPr/>
                <p14:nvPr/>
              </p14:nvContentPartPr>
              <p14:xfrm>
                <a:off x="8567234" y="4759144"/>
                <a:ext cx="283320" cy="2649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8A53ABF0-C8CA-4894-975C-0E96F35C1E3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558234" y="4750144"/>
                  <a:ext cx="3009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C7861AF-2E65-48CA-98B0-8703DD0800FC}"/>
                    </a:ext>
                  </a:extLst>
                </p14:cNvPr>
                <p14:cNvContentPartPr/>
                <p14:nvPr/>
              </p14:nvContentPartPr>
              <p14:xfrm>
                <a:off x="9001754" y="4751584"/>
                <a:ext cx="189000" cy="2311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C7861AF-2E65-48CA-98B0-8703DD0800FC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992754" y="4742944"/>
                  <a:ext cx="206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23E0992-70FE-4498-90FE-D7330D58500B}"/>
                    </a:ext>
                  </a:extLst>
                </p14:cNvPr>
                <p14:cNvContentPartPr/>
                <p14:nvPr/>
              </p14:nvContentPartPr>
              <p14:xfrm>
                <a:off x="8948114" y="4632064"/>
                <a:ext cx="69120" cy="867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23E0992-70FE-4498-90FE-D7330D58500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939114" y="4623064"/>
                  <a:ext cx="867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31A5C038-ADD5-41FE-B848-AB02B050A42C}"/>
                    </a:ext>
                  </a:extLst>
                </p14:cNvPr>
                <p14:cNvContentPartPr/>
                <p14:nvPr/>
              </p14:nvContentPartPr>
              <p14:xfrm>
                <a:off x="9098954" y="4913944"/>
                <a:ext cx="92520" cy="1011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31A5C038-ADD5-41FE-B848-AB02B050A42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090314" y="4904944"/>
                  <a:ext cx="110160" cy="11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4805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8</Words>
  <Application>Microsoft Office PowerPoint</Application>
  <PresentationFormat>Widescreen</PresentationFormat>
  <Paragraphs>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STAT 50 Review of Confidence Intervals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 Review of Confidence Intervals</dc:title>
  <dc:creator>Bill Fitch</dc:creator>
  <cp:lastModifiedBy>Bill Fitch</cp:lastModifiedBy>
  <cp:revision>16</cp:revision>
  <dcterms:created xsi:type="dcterms:W3CDTF">2021-04-22T18:48:46Z</dcterms:created>
  <dcterms:modified xsi:type="dcterms:W3CDTF">2021-04-22T22:44:14Z</dcterms:modified>
</cp:coreProperties>
</file>